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15" r:id="rId5"/>
  </p:sldMasterIdLst>
  <p:notesMasterIdLst>
    <p:notesMasterId r:id="rId40"/>
  </p:notesMasterIdLst>
  <p:sldIdLst>
    <p:sldId id="260" r:id="rId6"/>
    <p:sldId id="727" r:id="rId7"/>
    <p:sldId id="458" r:id="rId8"/>
    <p:sldId id="537" r:id="rId9"/>
    <p:sldId id="536" r:id="rId10"/>
    <p:sldId id="681" r:id="rId11"/>
    <p:sldId id="534" r:id="rId12"/>
    <p:sldId id="531" r:id="rId13"/>
    <p:sldId id="740" r:id="rId14"/>
    <p:sldId id="535" r:id="rId15"/>
    <p:sldId id="741" r:id="rId16"/>
    <p:sldId id="582" r:id="rId17"/>
    <p:sldId id="660" r:id="rId18"/>
    <p:sldId id="665" r:id="rId19"/>
    <p:sldId id="731" r:id="rId20"/>
    <p:sldId id="281" r:id="rId21"/>
    <p:sldId id="695" r:id="rId22"/>
    <p:sldId id="737" r:id="rId23"/>
    <p:sldId id="724" r:id="rId24"/>
    <p:sldId id="722" r:id="rId25"/>
    <p:sldId id="725" r:id="rId26"/>
    <p:sldId id="677" r:id="rId27"/>
    <p:sldId id="733" r:id="rId28"/>
    <p:sldId id="323" r:id="rId29"/>
    <p:sldId id="558" r:id="rId30"/>
    <p:sldId id="693" r:id="rId31"/>
    <p:sldId id="739" r:id="rId32"/>
    <p:sldId id="734" r:id="rId33"/>
    <p:sldId id="732" r:id="rId34"/>
    <p:sldId id="559" r:id="rId35"/>
    <p:sldId id="738" r:id="rId36"/>
    <p:sldId id="744" r:id="rId37"/>
    <p:sldId id="742" r:id="rId38"/>
    <p:sldId id="268" r:id="rId3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all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Montserrat-Regular"/>
      </a:defRPr>
    </a:lvl1pPr>
    <a:lvl2pPr marL="0" marR="0" indent="228600" algn="l" defTabSz="8255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all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Montserrat-Regular"/>
      </a:defRPr>
    </a:lvl2pPr>
    <a:lvl3pPr marL="0" marR="0" indent="457200" algn="l" defTabSz="8255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all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Montserrat-Regular"/>
      </a:defRPr>
    </a:lvl3pPr>
    <a:lvl4pPr marL="0" marR="0" indent="685800" algn="l" defTabSz="8255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all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Montserrat-Regular"/>
      </a:defRPr>
    </a:lvl4pPr>
    <a:lvl5pPr marL="0" marR="0" indent="914400" algn="l" defTabSz="8255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all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Montserrat-Regular"/>
      </a:defRPr>
    </a:lvl5pPr>
    <a:lvl6pPr marL="0" marR="0" indent="1143000" algn="l" defTabSz="8255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all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Montserrat-Regular"/>
      </a:defRPr>
    </a:lvl6pPr>
    <a:lvl7pPr marL="0" marR="0" indent="1371600" algn="l" defTabSz="8255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all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Montserrat-Regular"/>
      </a:defRPr>
    </a:lvl7pPr>
    <a:lvl8pPr marL="0" marR="0" indent="1600200" algn="l" defTabSz="8255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all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Montserrat-Regular"/>
      </a:defRPr>
    </a:lvl8pPr>
    <a:lvl9pPr marL="0" marR="0" indent="1828800" algn="l" defTabSz="8255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all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Montserrat-Regular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6DE9E"/>
    <a:srgbClr val="FFFFFF"/>
    <a:srgbClr val="00521A"/>
    <a:srgbClr val="00882B"/>
    <a:srgbClr val="0B5D18"/>
    <a:srgbClr val="85400A"/>
    <a:srgbClr val="781604"/>
    <a:srgbClr val="847115"/>
    <a:srgbClr val="023D73"/>
    <a:srgbClr val="773F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7365BF3-184A-0CBE-6AE3-147D51057437}" v="44" dt="2024-01-24T10:19:25.659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9" d="100"/>
          <a:sy n="39" d="100"/>
        </p:scale>
        <p:origin x="883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45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4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Shape 66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62" name="Shape 66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29E9A-FD1A-9D40-B596-0E8C8B4E631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2251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29E9A-FD1A-9D40-B596-0E8C8B4E6313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3185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29E9A-FD1A-9D40-B596-0E8C8B4E6313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671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Insert Picture Here.png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9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#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Insert Picture Here.png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61" name="Shape"/>
          <p:cNvSpPr>
            <a:spLocks noGrp="1"/>
          </p:cNvSpPr>
          <p:nvPr>
            <p:ph type="body" idx="14"/>
          </p:nvPr>
        </p:nvSpPr>
        <p:spPr>
          <a:xfrm>
            <a:off x="9623749" y="0"/>
            <a:ext cx="12171039" cy="13716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556" y="0"/>
                </a:moveTo>
                <a:lnTo>
                  <a:pt x="0" y="21600"/>
                </a:lnTo>
                <a:lnTo>
                  <a:pt x="13044" y="21600"/>
                </a:lnTo>
                <a:lnTo>
                  <a:pt x="21600" y="0"/>
                </a:lnTo>
                <a:lnTo>
                  <a:pt x="8556" y="0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defRPr sz="320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62" name="Shape"/>
          <p:cNvSpPr>
            <a:spLocks noGrp="1"/>
          </p:cNvSpPr>
          <p:nvPr>
            <p:ph type="body" sz="half" idx="15"/>
          </p:nvPr>
        </p:nvSpPr>
        <p:spPr>
          <a:xfrm>
            <a:off x="13245306" y="0"/>
            <a:ext cx="8549482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180" y="0"/>
                </a:moveTo>
                <a:lnTo>
                  <a:pt x="0" y="21600"/>
                </a:lnTo>
                <a:lnTo>
                  <a:pt x="9420" y="21600"/>
                </a:lnTo>
                <a:lnTo>
                  <a:pt x="21600" y="0"/>
                </a:lnTo>
                <a:lnTo>
                  <a:pt x="12180" y="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defRPr sz="320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63" name="Shape"/>
          <p:cNvSpPr>
            <a:spLocks noGrp="1"/>
          </p:cNvSpPr>
          <p:nvPr>
            <p:ph type="body" sz="half" idx="16"/>
          </p:nvPr>
        </p:nvSpPr>
        <p:spPr>
          <a:xfrm>
            <a:off x="16973946" y="-1"/>
            <a:ext cx="7410054" cy="13716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053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14053" y="0"/>
                </a:lnTo>
                <a:close/>
              </a:path>
            </a:pathLst>
          </a:custGeom>
          <a:solidFill>
            <a:srgbClr val="FFFFFF"/>
          </a:solidFill>
          <a:effectLst>
            <a:outerShdw blurRad="1270000" dist="635000" dir="8100000" rotWithShape="0">
              <a:srgbClr val="000000">
                <a:alpha val="25000"/>
              </a:srgbClr>
            </a:outerShdw>
          </a:effectLst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defRPr sz="320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64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#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Insert Picture Here.png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72" name="Shape"/>
          <p:cNvSpPr>
            <a:spLocks noGrp="1"/>
          </p:cNvSpPr>
          <p:nvPr>
            <p:ph type="body" idx="14"/>
          </p:nvPr>
        </p:nvSpPr>
        <p:spPr>
          <a:xfrm rot="10800000">
            <a:off x="2570271" y="0"/>
            <a:ext cx="12171039" cy="13716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556" y="0"/>
                </a:moveTo>
                <a:lnTo>
                  <a:pt x="0" y="21600"/>
                </a:lnTo>
                <a:lnTo>
                  <a:pt x="13044" y="21600"/>
                </a:lnTo>
                <a:lnTo>
                  <a:pt x="21600" y="0"/>
                </a:lnTo>
                <a:lnTo>
                  <a:pt x="8556" y="0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defRPr sz="320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73" name="Shape"/>
          <p:cNvSpPr>
            <a:spLocks noGrp="1"/>
          </p:cNvSpPr>
          <p:nvPr>
            <p:ph type="body" sz="half" idx="15"/>
          </p:nvPr>
        </p:nvSpPr>
        <p:spPr>
          <a:xfrm rot="10800000">
            <a:off x="2547530" y="0"/>
            <a:ext cx="8549483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180" y="0"/>
                </a:moveTo>
                <a:lnTo>
                  <a:pt x="0" y="21600"/>
                </a:lnTo>
                <a:lnTo>
                  <a:pt x="9420" y="21600"/>
                </a:lnTo>
                <a:lnTo>
                  <a:pt x="21600" y="0"/>
                </a:lnTo>
                <a:lnTo>
                  <a:pt x="12180" y="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defRPr sz="320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74" name="Shape"/>
          <p:cNvSpPr>
            <a:spLocks noGrp="1"/>
          </p:cNvSpPr>
          <p:nvPr>
            <p:ph type="body" sz="half" idx="16"/>
          </p:nvPr>
        </p:nvSpPr>
        <p:spPr>
          <a:xfrm rot="10800000">
            <a:off x="0" y="-1"/>
            <a:ext cx="7410054" cy="13716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053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14053" y="0"/>
                </a:lnTo>
                <a:close/>
              </a:path>
            </a:pathLst>
          </a:custGeom>
          <a:solidFill>
            <a:srgbClr val="FFFFFF"/>
          </a:solidFill>
          <a:effectLst>
            <a:outerShdw blurRad="1270000" dist="635000" dir="3600000" rotWithShape="0">
              <a:srgbClr val="000000">
                <a:alpha val="25000"/>
              </a:srgbClr>
            </a:outerShdw>
          </a:effectLst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defRPr sz="320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75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#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Insert Picture Here.png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83" name="Shape"/>
          <p:cNvSpPr>
            <a:spLocks noGrp="1"/>
          </p:cNvSpPr>
          <p:nvPr>
            <p:ph type="body" idx="14"/>
          </p:nvPr>
        </p:nvSpPr>
        <p:spPr>
          <a:xfrm>
            <a:off x="-1" y="-1"/>
            <a:ext cx="24384001" cy="13716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9385" y="21600"/>
                </a:lnTo>
                <a:lnTo>
                  <a:pt x="13656" y="0"/>
                </a:lnTo>
                <a:lnTo>
                  <a:pt x="13462" y="0"/>
                </a:lnTo>
                <a:lnTo>
                  <a:pt x="10068" y="17168"/>
                </a:lnTo>
                <a:lnTo>
                  <a:pt x="9236" y="17168"/>
                </a:lnTo>
                <a:lnTo>
                  <a:pt x="12630" y="0"/>
                </a:lnTo>
                <a:lnTo>
                  <a:pt x="12452" y="0"/>
                </a:lnTo>
                <a:lnTo>
                  <a:pt x="10303" y="10872"/>
                </a:lnTo>
                <a:lnTo>
                  <a:pt x="9470" y="10872"/>
                </a:lnTo>
                <a:lnTo>
                  <a:pt x="11619" y="0"/>
                </a:lnTo>
                <a:lnTo>
                  <a:pt x="0" y="0"/>
                </a:lnTo>
                <a:close/>
                <a:moveTo>
                  <a:pt x="20436" y="0"/>
                </a:moveTo>
                <a:lnTo>
                  <a:pt x="16166" y="21600"/>
                </a:lnTo>
                <a:lnTo>
                  <a:pt x="16348" y="21600"/>
                </a:lnTo>
                <a:lnTo>
                  <a:pt x="20223" y="2001"/>
                </a:lnTo>
                <a:lnTo>
                  <a:pt x="21056" y="2001"/>
                </a:lnTo>
                <a:lnTo>
                  <a:pt x="17181" y="21600"/>
                </a:lnTo>
                <a:lnTo>
                  <a:pt x="17367" y="21600"/>
                </a:lnTo>
                <a:lnTo>
                  <a:pt x="18817" y="14266"/>
                </a:lnTo>
                <a:lnTo>
                  <a:pt x="19650" y="14266"/>
                </a:lnTo>
                <a:lnTo>
                  <a:pt x="1820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2043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defRPr sz="320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84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#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Insert Picture Here.png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21" name="Shape"/>
          <p:cNvSpPr>
            <a:spLocks noGrp="1"/>
          </p:cNvSpPr>
          <p:nvPr>
            <p:ph type="body" idx="14"/>
          </p:nvPr>
        </p:nvSpPr>
        <p:spPr>
          <a:xfrm>
            <a:off x="-1" y="-1"/>
            <a:ext cx="24384001" cy="13716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1" h="21414" extrusionOk="0">
                <a:moveTo>
                  <a:pt x="0" y="0"/>
                </a:moveTo>
                <a:lnTo>
                  <a:pt x="0" y="13579"/>
                </a:lnTo>
                <a:cubicBezTo>
                  <a:pt x="165" y="13586"/>
                  <a:pt x="359" y="13605"/>
                  <a:pt x="197" y="13362"/>
                </a:cubicBezTo>
                <a:cubicBezTo>
                  <a:pt x="245" y="13418"/>
                  <a:pt x="314" y="13478"/>
                  <a:pt x="355" y="13512"/>
                </a:cubicBezTo>
                <a:cubicBezTo>
                  <a:pt x="-19" y="12982"/>
                  <a:pt x="823" y="13355"/>
                  <a:pt x="624" y="13143"/>
                </a:cubicBezTo>
                <a:lnTo>
                  <a:pt x="918" y="13358"/>
                </a:lnTo>
                <a:cubicBezTo>
                  <a:pt x="930" y="13362"/>
                  <a:pt x="943" y="13367"/>
                  <a:pt x="957" y="13371"/>
                </a:cubicBezTo>
                <a:cubicBezTo>
                  <a:pt x="474" y="12803"/>
                  <a:pt x="439" y="12748"/>
                  <a:pt x="709" y="12725"/>
                </a:cubicBezTo>
                <a:cubicBezTo>
                  <a:pt x="767" y="12774"/>
                  <a:pt x="866" y="12879"/>
                  <a:pt x="950" y="12907"/>
                </a:cubicBezTo>
                <a:cubicBezTo>
                  <a:pt x="694" y="12648"/>
                  <a:pt x="438" y="12390"/>
                  <a:pt x="546" y="12312"/>
                </a:cubicBezTo>
                <a:lnTo>
                  <a:pt x="659" y="12406"/>
                </a:lnTo>
                <a:lnTo>
                  <a:pt x="658" y="12374"/>
                </a:lnTo>
                <a:cubicBezTo>
                  <a:pt x="632" y="12358"/>
                  <a:pt x="603" y="12342"/>
                  <a:pt x="573" y="12326"/>
                </a:cubicBezTo>
                <a:lnTo>
                  <a:pt x="655" y="12250"/>
                </a:lnTo>
                <a:lnTo>
                  <a:pt x="652" y="12146"/>
                </a:lnTo>
                <a:cubicBezTo>
                  <a:pt x="675" y="12163"/>
                  <a:pt x="695" y="12179"/>
                  <a:pt x="715" y="12194"/>
                </a:cubicBezTo>
                <a:lnTo>
                  <a:pt x="775" y="12137"/>
                </a:lnTo>
                <a:cubicBezTo>
                  <a:pt x="782" y="12172"/>
                  <a:pt x="850" y="12293"/>
                  <a:pt x="1004" y="12387"/>
                </a:cubicBezTo>
                <a:cubicBezTo>
                  <a:pt x="1040" y="12402"/>
                  <a:pt x="1054" y="12396"/>
                  <a:pt x="1054" y="12375"/>
                </a:cubicBezTo>
                <a:cubicBezTo>
                  <a:pt x="1048" y="12372"/>
                  <a:pt x="1043" y="12368"/>
                  <a:pt x="1037" y="12364"/>
                </a:cubicBezTo>
                <a:cubicBezTo>
                  <a:pt x="925" y="12266"/>
                  <a:pt x="953" y="12269"/>
                  <a:pt x="1031" y="12309"/>
                </a:cubicBezTo>
                <a:cubicBezTo>
                  <a:pt x="1007" y="12260"/>
                  <a:pt x="968" y="12197"/>
                  <a:pt x="930" y="12133"/>
                </a:cubicBezTo>
                <a:cubicBezTo>
                  <a:pt x="808" y="11930"/>
                  <a:pt x="698" y="11729"/>
                  <a:pt x="1132" y="12016"/>
                </a:cubicBezTo>
                <a:cubicBezTo>
                  <a:pt x="1019" y="11936"/>
                  <a:pt x="764" y="11811"/>
                  <a:pt x="905" y="11789"/>
                </a:cubicBezTo>
                <a:cubicBezTo>
                  <a:pt x="962" y="11816"/>
                  <a:pt x="1011" y="11840"/>
                  <a:pt x="1054" y="11861"/>
                </a:cubicBezTo>
                <a:cubicBezTo>
                  <a:pt x="925" y="11684"/>
                  <a:pt x="865" y="11532"/>
                  <a:pt x="770" y="11402"/>
                </a:cubicBezTo>
                <a:cubicBezTo>
                  <a:pt x="818" y="11439"/>
                  <a:pt x="869" y="11473"/>
                  <a:pt x="925" y="11502"/>
                </a:cubicBezTo>
                <a:cubicBezTo>
                  <a:pt x="567" y="11165"/>
                  <a:pt x="740" y="11207"/>
                  <a:pt x="918" y="11256"/>
                </a:cubicBezTo>
                <a:cubicBezTo>
                  <a:pt x="888" y="11230"/>
                  <a:pt x="856" y="11202"/>
                  <a:pt x="821" y="11173"/>
                </a:cubicBezTo>
                <a:lnTo>
                  <a:pt x="945" y="11084"/>
                </a:lnTo>
                <a:cubicBezTo>
                  <a:pt x="841" y="10999"/>
                  <a:pt x="721" y="10925"/>
                  <a:pt x="601" y="10851"/>
                </a:cubicBezTo>
                <a:cubicBezTo>
                  <a:pt x="1108" y="11102"/>
                  <a:pt x="149" y="10117"/>
                  <a:pt x="361" y="10230"/>
                </a:cubicBezTo>
                <a:cubicBezTo>
                  <a:pt x="428" y="10179"/>
                  <a:pt x="799" y="10528"/>
                  <a:pt x="1055" y="10696"/>
                </a:cubicBezTo>
                <a:cubicBezTo>
                  <a:pt x="979" y="10486"/>
                  <a:pt x="32" y="9937"/>
                  <a:pt x="522" y="10110"/>
                </a:cubicBezTo>
                <a:cubicBezTo>
                  <a:pt x="566" y="10167"/>
                  <a:pt x="597" y="10234"/>
                  <a:pt x="666" y="10270"/>
                </a:cubicBezTo>
                <a:cubicBezTo>
                  <a:pt x="745" y="10275"/>
                  <a:pt x="1432" y="10716"/>
                  <a:pt x="1738" y="10877"/>
                </a:cubicBezTo>
                <a:cubicBezTo>
                  <a:pt x="1743" y="10862"/>
                  <a:pt x="1752" y="10848"/>
                  <a:pt x="1761" y="10836"/>
                </a:cubicBezTo>
                <a:lnTo>
                  <a:pt x="1642" y="10774"/>
                </a:lnTo>
                <a:cubicBezTo>
                  <a:pt x="1549" y="10651"/>
                  <a:pt x="1649" y="10669"/>
                  <a:pt x="1781" y="10716"/>
                </a:cubicBezTo>
                <a:cubicBezTo>
                  <a:pt x="1771" y="10704"/>
                  <a:pt x="1757" y="10692"/>
                  <a:pt x="1737" y="10678"/>
                </a:cubicBezTo>
                <a:cubicBezTo>
                  <a:pt x="1760" y="10693"/>
                  <a:pt x="1786" y="10710"/>
                  <a:pt x="1814" y="10729"/>
                </a:cubicBezTo>
                <a:cubicBezTo>
                  <a:pt x="1927" y="10770"/>
                  <a:pt x="2051" y="10824"/>
                  <a:pt x="2100" y="10829"/>
                </a:cubicBezTo>
                <a:cubicBezTo>
                  <a:pt x="2083" y="10800"/>
                  <a:pt x="2069" y="10771"/>
                  <a:pt x="2057" y="10743"/>
                </a:cubicBezTo>
                <a:cubicBezTo>
                  <a:pt x="2018" y="10707"/>
                  <a:pt x="1959" y="10657"/>
                  <a:pt x="1874" y="10590"/>
                </a:cubicBezTo>
                <a:lnTo>
                  <a:pt x="1518" y="10331"/>
                </a:lnTo>
                <a:cubicBezTo>
                  <a:pt x="2037" y="10481"/>
                  <a:pt x="1402" y="10139"/>
                  <a:pt x="1864" y="10241"/>
                </a:cubicBezTo>
                <a:lnTo>
                  <a:pt x="1920" y="10287"/>
                </a:lnTo>
                <a:cubicBezTo>
                  <a:pt x="1911" y="10258"/>
                  <a:pt x="1923" y="10246"/>
                  <a:pt x="1943" y="10243"/>
                </a:cubicBezTo>
                <a:cubicBezTo>
                  <a:pt x="1877" y="10130"/>
                  <a:pt x="1873" y="10080"/>
                  <a:pt x="1895" y="10061"/>
                </a:cubicBezTo>
                <a:cubicBezTo>
                  <a:pt x="1861" y="10030"/>
                  <a:pt x="1820" y="9995"/>
                  <a:pt x="1771" y="9953"/>
                </a:cubicBezTo>
                <a:lnTo>
                  <a:pt x="1687" y="9926"/>
                </a:lnTo>
                <a:cubicBezTo>
                  <a:pt x="1670" y="9778"/>
                  <a:pt x="1714" y="9801"/>
                  <a:pt x="1771" y="9706"/>
                </a:cubicBezTo>
                <a:cubicBezTo>
                  <a:pt x="1720" y="9651"/>
                  <a:pt x="1648" y="9531"/>
                  <a:pt x="1772" y="9605"/>
                </a:cubicBezTo>
                <a:cubicBezTo>
                  <a:pt x="1302" y="9243"/>
                  <a:pt x="1619" y="9172"/>
                  <a:pt x="1660" y="9142"/>
                </a:cubicBezTo>
                <a:cubicBezTo>
                  <a:pt x="1706" y="9281"/>
                  <a:pt x="1906" y="9388"/>
                  <a:pt x="2100" y="9502"/>
                </a:cubicBezTo>
                <a:lnTo>
                  <a:pt x="2074" y="9473"/>
                </a:lnTo>
                <a:cubicBezTo>
                  <a:pt x="1869" y="9280"/>
                  <a:pt x="1784" y="9186"/>
                  <a:pt x="1818" y="9173"/>
                </a:cubicBezTo>
                <a:lnTo>
                  <a:pt x="1803" y="9155"/>
                </a:lnTo>
                <a:cubicBezTo>
                  <a:pt x="1809" y="9160"/>
                  <a:pt x="1817" y="9165"/>
                  <a:pt x="1825" y="9171"/>
                </a:cubicBezTo>
                <a:cubicBezTo>
                  <a:pt x="1852" y="9169"/>
                  <a:pt x="1913" y="9192"/>
                  <a:pt x="2011" y="9236"/>
                </a:cubicBezTo>
                <a:cubicBezTo>
                  <a:pt x="1426" y="8783"/>
                  <a:pt x="802" y="8296"/>
                  <a:pt x="803" y="8124"/>
                </a:cubicBezTo>
                <a:cubicBezTo>
                  <a:pt x="887" y="8213"/>
                  <a:pt x="928" y="8286"/>
                  <a:pt x="1052" y="8362"/>
                </a:cubicBezTo>
                <a:cubicBezTo>
                  <a:pt x="1178" y="8439"/>
                  <a:pt x="1053" y="8305"/>
                  <a:pt x="1011" y="8260"/>
                </a:cubicBezTo>
                <a:cubicBezTo>
                  <a:pt x="1136" y="8336"/>
                  <a:pt x="1218" y="8454"/>
                  <a:pt x="1427" y="8591"/>
                </a:cubicBezTo>
                <a:cubicBezTo>
                  <a:pt x="888" y="8069"/>
                  <a:pt x="1428" y="8389"/>
                  <a:pt x="1264" y="8096"/>
                </a:cubicBezTo>
                <a:cubicBezTo>
                  <a:pt x="1429" y="8274"/>
                  <a:pt x="1554" y="8320"/>
                  <a:pt x="1762" y="8456"/>
                </a:cubicBezTo>
                <a:cubicBezTo>
                  <a:pt x="1097" y="7946"/>
                  <a:pt x="2388" y="8691"/>
                  <a:pt x="1514" y="8103"/>
                </a:cubicBezTo>
                <a:cubicBezTo>
                  <a:pt x="2099" y="8205"/>
                  <a:pt x="1723" y="7412"/>
                  <a:pt x="2306" y="7714"/>
                </a:cubicBezTo>
                <a:cubicBezTo>
                  <a:pt x="2462" y="7807"/>
                  <a:pt x="2375" y="7699"/>
                  <a:pt x="2288" y="7590"/>
                </a:cubicBezTo>
                <a:cubicBezTo>
                  <a:pt x="2191" y="7535"/>
                  <a:pt x="2099" y="7481"/>
                  <a:pt x="2042" y="7419"/>
                </a:cubicBezTo>
                <a:cubicBezTo>
                  <a:pt x="2094" y="7449"/>
                  <a:pt x="2189" y="7503"/>
                  <a:pt x="2223" y="7507"/>
                </a:cubicBezTo>
                <a:cubicBezTo>
                  <a:pt x="2217" y="7499"/>
                  <a:pt x="2211" y="7491"/>
                  <a:pt x="2206" y="7483"/>
                </a:cubicBezTo>
                <a:lnTo>
                  <a:pt x="1855" y="7217"/>
                </a:lnTo>
                <a:cubicBezTo>
                  <a:pt x="1991" y="7249"/>
                  <a:pt x="2097" y="7407"/>
                  <a:pt x="2258" y="7422"/>
                </a:cubicBezTo>
                <a:cubicBezTo>
                  <a:pt x="2074" y="7207"/>
                  <a:pt x="2201" y="7293"/>
                  <a:pt x="1805" y="6848"/>
                </a:cubicBezTo>
                <a:cubicBezTo>
                  <a:pt x="1875" y="6917"/>
                  <a:pt x="1939" y="6975"/>
                  <a:pt x="1997" y="7025"/>
                </a:cubicBezTo>
                <a:cubicBezTo>
                  <a:pt x="1954" y="6942"/>
                  <a:pt x="1958" y="6885"/>
                  <a:pt x="2036" y="6858"/>
                </a:cubicBezTo>
                <a:lnTo>
                  <a:pt x="2014" y="6837"/>
                </a:lnTo>
                <a:lnTo>
                  <a:pt x="2042" y="6857"/>
                </a:lnTo>
                <a:cubicBezTo>
                  <a:pt x="2048" y="6855"/>
                  <a:pt x="2054" y="6853"/>
                  <a:pt x="2061" y="6851"/>
                </a:cubicBezTo>
                <a:cubicBezTo>
                  <a:pt x="2001" y="6600"/>
                  <a:pt x="1263" y="6543"/>
                  <a:pt x="1369" y="6410"/>
                </a:cubicBezTo>
                <a:cubicBezTo>
                  <a:pt x="1686" y="6544"/>
                  <a:pt x="2059" y="6708"/>
                  <a:pt x="2141" y="6640"/>
                </a:cubicBezTo>
                <a:cubicBezTo>
                  <a:pt x="2134" y="6631"/>
                  <a:pt x="2127" y="6622"/>
                  <a:pt x="2121" y="6614"/>
                </a:cubicBezTo>
                <a:cubicBezTo>
                  <a:pt x="1914" y="6455"/>
                  <a:pt x="1677" y="6339"/>
                  <a:pt x="1555" y="6177"/>
                </a:cubicBezTo>
                <a:lnTo>
                  <a:pt x="1980" y="6397"/>
                </a:lnTo>
                <a:cubicBezTo>
                  <a:pt x="1937" y="6332"/>
                  <a:pt x="1887" y="6268"/>
                  <a:pt x="1802" y="6195"/>
                </a:cubicBezTo>
                <a:cubicBezTo>
                  <a:pt x="1931" y="6278"/>
                  <a:pt x="2002" y="6315"/>
                  <a:pt x="2037" y="6327"/>
                </a:cubicBezTo>
                <a:cubicBezTo>
                  <a:pt x="2040" y="6314"/>
                  <a:pt x="2048" y="6305"/>
                  <a:pt x="2065" y="6303"/>
                </a:cubicBezTo>
                <a:cubicBezTo>
                  <a:pt x="2038" y="6238"/>
                  <a:pt x="1916" y="6105"/>
                  <a:pt x="2262" y="6332"/>
                </a:cubicBezTo>
                <a:cubicBezTo>
                  <a:pt x="2180" y="6253"/>
                  <a:pt x="2114" y="6180"/>
                  <a:pt x="2061" y="6114"/>
                </a:cubicBezTo>
                <a:cubicBezTo>
                  <a:pt x="1959" y="6050"/>
                  <a:pt x="1852" y="5980"/>
                  <a:pt x="1766" y="5921"/>
                </a:cubicBezTo>
                <a:cubicBezTo>
                  <a:pt x="1478" y="5823"/>
                  <a:pt x="1165" y="5760"/>
                  <a:pt x="1050" y="5722"/>
                </a:cubicBezTo>
                <a:cubicBezTo>
                  <a:pt x="1342" y="5761"/>
                  <a:pt x="1305" y="5660"/>
                  <a:pt x="1519" y="5698"/>
                </a:cubicBezTo>
                <a:lnTo>
                  <a:pt x="1293" y="5547"/>
                </a:lnTo>
                <a:cubicBezTo>
                  <a:pt x="962" y="5313"/>
                  <a:pt x="1402" y="5560"/>
                  <a:pt x="1689" y="5703"/>
                </a:cubicBezTo>
                <a:cubicBezTo>
                  <a:pt x="1747" y="5723"/>
                  <a:pt x="1817" y="5753"/>
                  <a:pt x="1879" y="5777"/>
                </a:cubicBezTo>
                <a:cubicBezTo>
                  <a:pt x="1880" y="5770"/>
                  <a:pt x="1882" y="5765"/>
                  <a:pt x="1887" y="5764"/>
                </a:cubicBezTo>
                <a:cubicBezTo>
                  <a:pt x="1896" y="5774"/>
                  <a:pt x="1902" y="5782"/>
                  <a:pt x="1902" y="5787"/>
                </a:cubicBezTo>
                <a:cubicBezTo>
                  <a:pt x="1992" y="5819"/>
                  <a:pt x="2040" y="5820"/>
                  <a:pt x="1928" y="5692"/>
                </a:cubicBezTo>
                <a:cubicBezTo>
                  <a:pt x="1936" y="5695"/>
                  <a:pt x="1943" y="5698"/>
                  <a:pt x="1950" y="5700"/>
                </a:cubicBezTo>
                <a:cubicBezTo>
                  <a:pt x="1912" y="5658"/>
                  <a:pt x="1926" y="5644"/>
                  <a:pt x="2089" y="5698"/>
                </a:cubicBezTo>
                <a:cubicBezTo>
                  <a:pt x="2098" y="5642"/>
                  <a:pt x="2001" y="5506"/>
                  <a:pt x="1913" y="5376"/>
                </a:cubicBezTo>
                <a:cubicBezTo>
                  <a:pt x="1773" y="5167"/>
                  <a:pt x="1658" y="4976"/>
                  <a:pt x="2054" y="5159"/>
                </a:cubicBezTo>
                <a:cubicBezTo>
                  <a:pt x="1971" y="5130"/>
                  <a:pt x="1929" y="5143"/>
                  <a:pt x="2054" y="5246"/>
                </a:cubicBezTo>
                <a:cubicBezTo>
                  <a:pt x="2054" y="5181"/>
                  <a:pt x="2130" y="5171"/>
                  <a:pt x="2212" y="5169"/>
                </a:cubicBezTo>
                <a:cubicBezTo>
                  <a:pt x="2206" y="5161"/>
                  <a:pt x="2199" y="5152"/>
                  <a:pt x="2193" y="5142"/>
                </a:cubicBezTo>
                <a:lnTo>
                  <a:pt x="2217" y="5169"/>
                </a:lnTo>
                <a:cubicBezTo>
                  <a:pt x="2300" y="5168"/>
                  <a:pt x="2388" y="5173"/>
                  <a:pt x="2408" y="5137"/>
                </a:cubicBezTo>
                <a:cubicBezTo>
                  <a:pt x="2398" y="5121"/>
                  <a:pt x="2388" y="5105"/>
                  <a:pt x="2379" y="5089"/>
                </a:cubicBezTo>
                <a:lnTo>
                  <a:pt x="2413" y="5116"/>
                </a:lnTo>
                <a:cubicBezTo>
                  <a:pt x="2412" y="5104"/>
                  <a:pt x="2407" y="5089"/>
                  <a:pt x="2397" y="5071"/>
                </a:cubicBezTo>
                <a:cubicBezTo>
                  <a:pt x="2153" y="4903"/>
                  <a:pt x="1846" y="4726"/>
                  <a:pt x="1987" y="4725"/>
                </a:cubicBezTo>
                <a:cubicBezTo>
                  <a:pt x="1939" y="4641"/>
                  <a:pt x="1898" y="4566"/>
                  <a:pt x="1870" y="4503"/>
                </a:cubicBezTo>
                <a:cubicBezTo>
                  <a:pt x="1810" y="4422"/>
                  <a:pt x="1812" y="4359"/>
                  <a:pt x="1807" y="4294"/>
                </a:cubicBezTo>
                <a:lnTo>
                  <a:pt x="1464" y="4043"/>
                </a:lnTo>
                <a:cubicBezTo>
                  <a:pt x="1509" y="4035"/>
                  <a:pt x="1503" y="3978"/>
                  <a:pt x="1484" y="3908"/>
                </a:cubicBezTo>
                <a:cubicBezTo>
                  <a:pt x="1424" y="3871"/>
                  <a:pt x="1353" y="3831"/>
                  <a:pt x="1269" y="3786"/>
                </a:cubicBezTo>
                <a:cubicBezTo>
                  <a:pt x="1355" y="3807"/>
                  <a:pt x="1417" y="3824"/>
                  <a:pt x="1465" y="3841"/>
                </a:cubicBezTo>
                <a:cubicBezTo>
                  <a:pt x="1449" y="3785"/>
                  <a:pt x="1433" y="3727"/>
                  <a:pt x="1436" y="3685"/>
                </a:cubicBezTo>
                <a:cubicBezTo>
                  <a:pt x="1428" y="3669"/>
                  <a:pt x="1430" y="3658"/>
                  <a:pt x="1437" y="3651"/>
                </a:cubicBezTo>
                <a:cubicBezTo>
                  <a:pt x="1425" y="3607"/>
                  <a:pt x="1376" y="3542"/>
                  <a:pt x="1396" y="3516"/>
                </a:cubicBezTo>
                <a:cubicBezTo>
                  <a:pt x="1631" y="3629"/>
                  <a:pt x="1666" y="3655"/>
                  <a:pt x="1632" y="3655"/>
                </a:cubicBezTo>
                <a:cubicBezTo>
                  <a:pt x="1695" y="3681"/>
                  <a:pt x="1777" y="3723"/>
                  <a:pt x="1882" y="3786"/>
                </a:cubicBezTo>
                <a:cubicBezTo>
                  <a:pt x="1732" y="3661"/>
                  <a:pt x="1768" y="3635"/>
                  <a:pt x="1829" y="3620"/>
                </a:cubicBezTo>
                <a:cubicBezTo>
                  <a:pt x="1812" y="3604"/>
                  <a:pt x="1798" y="3587"/>
                  <a:pt x="1789" y="3568"/>
                </a:cubicBezTo>
                <a:lnTo>
                  <a:pt x="1901" y="3602"/>
                </a:lnTo>
                <a:cubicBezTo>
                  <a:pt x="1933" y="3591"/>
                  <a:pt x="1952" y="3573"/>
                  <a:pt x="1927" y="3531"/>
                </a:cubicBezTo>
                <a:lnTo>
                  <a:pt x="2167" y="3684"/>
                </a:lnTo>
                <a:lnTo>
                  <a:pt x="2247" y="3708"/>
                </a:lnTo>
                <a:cubicBezTo>
                  <a:pt x="2266" y="3698"/>
                  <a:pt x="2275" y="3682"/>
                  <a:pt x="2276" y="3662"/>
                </a:cubicBezTo>
                <a:cubicBezTo>
                  <a:pt x="2195" y="3565"/>
                  <a:pt x="2173" y="3502"/>
                  <a:pt x="2185" y="3459"/>
                </a:cubicBezTo>
                <a:cubicBezTo>
                  <a:pt x="2181" y="3453"/>
                  <a:pt x="2178" y="3448"/>
                  <a:pt x="2175" y="3443"/>
                </a:cubicBezTo>
                <a:cubicBezTo>
                  <a:pt x="2180" y="3445"/>
                  <a:pt x="2184" y="3446"/>
                  <a:pt x="2188" y="3447"/>
                </a:cubicBezTo>
                <a:cubicBezTo>
                  <a:pt x="2208" y="3401"/>
                  <a:pt x="2268" y="3377"/>
                  <a:pt x="2328" y="3353"/>
                </a:cubicBezTo>
                <a:cubicBezTo>
                  <a:pt x="2266" y="3328"/>
                  <a:pt x="2190" y="3296"/>
                  <a:pt x="2125" y="3272"/>
                </a:cubicBezTo>
                <a:cubicBezTo>
                  <a:pt x="2148" y="3249"/>
                  <a:pt x="2210" y="3247"/>
                  <a:pt x="2348" y="3288"/>
                </a:cubicBezTo>
                <a:cubicBezTo>
                  <a:pt x="2365" y="3302"/>
                  <a:pt x="2381" y="3314"/>
                  <a:pt x="2394" y="3325"/>
                </a:cubicBezTo>
                <a:cubicBezTo>
                  <a:pt x="2416" y="3313"/>
                  <a:pt x="2436" y="3300"/>
                  <a:pt x="2449" y="3283"/>
                </a:cubicBezTo>
                <a:cubicBezTo>
                  <a:pt x="2412" y="3226"/>
                  <a:pt x="2358" y="3180"/>
                  <a:pt x="2301" y="3142"/>
                </a:cubicBezTo>
                <a:cubicBezTo>
                  <a:pt x="2562" y="3099"/>
                  <a:pt x="1828" y="2528"/>
                  <a:pt x="2026" y="2496"/>
                </a:cubicBezTo>
                <a:cubicBezTo>
                  <a:pt x="2063" y="2526"/>
                  <a:pt x="2117" y="2547"/>
                  <a:pt x="2177" y="2565"/>
                </a:cubicBezTo>
                <a:cubicBezTo>
                  <a:pt x="2160" y="2540"/>
                  <a:pt x="2155" y="2522"/>
                  <a:pt x="2173" y="2522"/>
                </a:cubicBezTo>
                <a:cubicBezTo>
                  <a:pt x="2050" y="2375"/>
                  <a:pt x="2132" y="2337"/>
                  <a:pt x="2317" y="2395"/>
                </a:cubicBezTo>
                <a:lnTo>
                  <a:pt x="2214" y="2258"/>
                </a:lnTo>
                <a:cubicBezTo>
                  <a:pt x="2247" y="2303"/>
                  <a:pt x="2292" y="2347"/>
                  <a:pt x="2347" y="2390"/>
                </a:cubicBezTo>
                <a:lnTo>
                  <a:pt x="2381" y="2305"/>
                </a:lnTo>
                <a:cubicBezTo>
                  <a:pt x="2506" y="2496"/>
                  <a:pt x="2676" y="2561"/>
                  <a:pt x="2892" y="2674"/>
                </a:cubicBezTo>
                <a:cubicBezTo>
                  <a:pt x="2864" y="2648"/>
                  <a:pt x="2842" y="2622"/>
                  <a:pt x="2827" y="2596"/>
                </a:cubicBezTo>
                <a:cubicBezTo>
                  <a:pt x="2786" y="2554"/>
                  <a:pt x="2746" y="2515"/>
                  <a:pt x="2732" y="2485"/>
                </a:cubicBezTo>
                <a:cubicBezTo>
                  <a:pt x="2807" y="2546"/>
                  <a:pt x="2883" y="2608"/>
                  <a:pt x="2973" y="2651"/>
                </a:cubicBezTo>
                <a:lnTo>
                  <a:pt x="2884" y="2560"/>
                </a:lnTo>
                <a:cubicBezTo>
                  <a:pt x="2955" y="2596"/>
                  <a:pt x="3011" y="2643"/>
                  <a:pt x="3059" y="2685"/>
                </a:cubicBezTo>
                <a:cubicBezTo>
                  <a:pt x="3069" y="2688"/>
                  <a:pt x="3080" y="2691"/>
                  <a:pt x="3091" y="2693"/>
                </a:cubicBezTo>
                <a:lnTo>
                  <a:pt x="2614" y="2194"/>
                </a:lnTo>
                <a:cubicBezTo>
                  <a:pt x="2560" y="2181"/>
                  <a:pt x="2535" y="2197"/>
                  <a:pt x="2518" y="2213"/>
                </a:cubicBezTo>
                <a:cubicBezTo>
                  <a:pt x="2520" y="2186"/>
                  <a:pt x="2488" y="2126"/>
                  <a:pt x="2474" y="2072"/>
                </a:cubicBezTo>
                <a:cubicBezTo>
                  <a:pt x="2437" y="2069"/>
                  <a:pt x="2408" y="2062"/>
                  <a:pt x="2385" y="2053"/>
                </a:cubicBezTo>
                <a:cubicBezTo>
                  <a:pt x="2408" y="2052"/>
                  <a:pt x="2438" y="2058"/>
                  <a:pt x="2473" y="2068"/>
                </a:cubicBezTo>
                <a:cubicBezTo>
                  <a:pt x="2471" y="2059"/>
                  <a:pt x="2469" y="2051"/>
                  <a:pt x="2468" y="2043"/>
                </a:cubicBezTo>
                <a:cubicBezTo>
                  <a:pt x="2439" y="2017"/>
                  <a:pt x="2405" y="1987"/>
                  <a:pt x="2375" y="1964"/>
                </a:cubicBezTo>
                <a:cubicBezTo>
                  <a:pt x="2469" y="1930"/>
                  <a:pt x="2324" y="1865"/>
                  <a:pt x="2173" y="1762"/>
                </a:cubicBezTo>
                <a:cubicBezTo>
                  <a:pt x="2648" y="1996"/>
                  <a:pt x="2449" y="1796"/>
                  <a:pt x="2809" y="1976"/>
                </a:cubicBezTo>
                <a:cubicBezTo>
                  <a:pt x="2812" y="1975"/>
                  <a:pt x="2815" y="1973"/>
                  <a:pt x="2818" y="1972"/>
                </a:cubicBezTo>
                <a:cubicBezTo>
                  <a:pt x="2446" y="1729"/>
                  <a:pt x="2976" y="1809"/>
                  <a:pt x="2380" y="1458"/>
                </a:cubicBezTo>
                <a:cubicBezTo>
                  <a:pt x="2925" y="1753"/>
                  <a:pt x="2416" y="1426"/>
                  <a:pt x="2878" y="1693"/>
                </a:cubicBezTo>
                <a:cubicBezTo>
                  <a:pt x="2860" y="1694"/>
                  <a:pt x="2849" y="1699"/>
                  <a:pt x="2845" y="1709"/>
                </a:cubicBezTo>
                <a:lnTo>
                  <a:pt x="3130" y="1877"/>
                </a:lnTo>
                <a:lnTo>
                  <a:pt x="3017" y="1687"/>
                </a:lnTo>
                <a:lnTo>
                  <a:pt x="3177" y="1806"/>
                </a:lnTo>
                <a:cubicBezTo>
                  <a:pt x="3135" y="1741"/>
                  <a:pt x="3101" y="1683"/>
                  <a:pt x="3087" y="1643"/>
                </a:cubicBezTo>
                <a:cubicBezTo>
                  <a:pt x="3032" y="1593"/>
                  <a:pt x="3010" y="1548"/>
                  <a:pt x="3058" y="1514"/>
                </a:cubicBezTo>
                <a:cubicBezTo>
                  <a:pt x="2987" y="1450"/>
                  <a:pt x="2920" y="1402"/>
                  <a:pt x="2851" y="1353"/>
                </a:cubicBezTo>
                <a:cubicBezTo>
                  <a:pt x="2998" y="1434"/>
                  <a:pt x="3175" y="1537"/>
                  <a:pt x="3359" y="1648"/>
                </a:cubicBezTo>
                <a:lnTo>
                  <a:pt x="3451" y="1696"/>
                </a:lnTo>
                <a:cubicBezTo>
                  <a:pt x="3326" y="1523"/>
                  <a:pt x="2706" y="1158"/>
                  <a:pt x="3164" y="1317"/>
                </a:cubicBezTo>
                <a:cubicBezTo>
                  <a:pt x="3085" y="1235"/>
                  <a:pt x="2988" y="1199"/>
                  <a:pt x="2894" y="1172"/>
                </a:cubicBezTo>
                <a:lnTo>
                  <a:pt x="2916" y="1217"/>
                </a:lnTo>
                <a:lnTo>
                  <a:pt x="2874" y="1175"/>
                </a:lnTo>
                <a:lnTo>
                  <a:pt x="2796" y="1313"/>
                </a:lnTo>
                <a:cubicBezTo>
                  <a:pt x="2699" y="1241"/>
                  <a:pt x="2591" y="1153"/>
                  <a:pt x="2459" y="996"/>
                </a:cubicBezTo>
                <a:cubicBezTo>
                  <a:pt x="2542" y="1034"/>
                  <a:pt x="2611" y="1065"/>
                  <a:pt x="2669" y="1089"/>
                </a:cubicBezTo>
                <a:cubicBezTo>
                  <a:pt x="2620" y="1057"/>
                  <a:pt x="2585" y="1012"/>
                  <a:pt x="2575" y="937"/>
                </a:cubicBezTo>
                <a:cubicBezTo>
                  <a:pt x="2658" y="963"/>
                  <a:pt x="2733" y="976"/>
                  <a:pt x="2799" y="980"/>
                </a:cubicBezTo>
                <a:lnTo>
                  <a:pt x="2747" y="875"/>
                </a:lnTo>
                <a:cubicBezTo>
                  <a:pt x="2740" y="872"/>
                  <a:pt x="2734" y="869"/>
                  <a:pt x="2726" y="865"/>
                </a:cubicBezTo>
                <a:cubicBezTo>
                  <a:pt x="2690" y="856"/>
                  <a:pt x="2651" y="846"/>
                  <a:pt x="2610" y="832"/>
                </a:cubicBezTo>
                <a:cubicBezTo>
                  <a:pt x="2608" y="835"/>
                  <a:pt x="2606" y="837"/>
                  <a:pt x="2605" y="840"/>
                </a:cubicBezTo>
                <a:cubicBezTo>
                  <a:pt x="2605" y="837"/>
                  <a:pt x="2604" y="834"/>
                  <a:pt x="2604" y="830"/>
                </a:cubicBezTo>
                <a:cubicBezTo>
                  <a:pt x="2582" y="823"/>
                  <a:pt x="2560" y="815"/>
                  <a:pt x="2537" y="805"/>
                </a:cubicBezTo>
                <a:cubicBezTo>
                  <a:pt x="2485" y="765"/>
                  <a:pt x="2533" y="779"/>
                  <a:pt x="2603" y="809"/>
                </a:cubicBezTo>
                <a:cubicBezTo>
                  <a:pt x="2605" y="722"/>
                  <a:pt x="2705" y="721"/>
                  <a:pt x="2839" y="753"/>
                </a:cubicBezTo>
                <a:cubicBezTo>
                  <a:pt x="2819" y="724"/>
                  <a:pt x="2789" y="689"/>
                  <a:pt x="2745" y="644"/>
                </a:cubicBezTo>
                <a:cubicBezTo>
                  <a:pt x="2744" y="585"/>
                  <a:pt x="2920" y="730"/>
                  <a:pt x="3018" y="805"/>
                </a:cubicBezTo>
                <a:cubicBezTo>
                  <a:pt x="3023" y="773"/>
                  <a:pt x="3008" y="730"/>
                  <a:pt x="2983" y="682"/>
                </a:cubicBezTo>
                <a:cubicBezTo>
                  <a:pt x="3061" y="755"/>
                  <a:pt x="3125" y="820"/>
                  <a:pt x="3103" y="835"/>
                </a:cubicBezTo>
                <a:cubicBezTo>
                  <a:pt x="3161" y="856"/>
                  <a:pt x="3219" y="877"/>
                  <a:pt x="3273" y="895"/>
                </a:cubicBezTo>
                <a:cubicBezTo>
                  <a:pt x="3214" y="813"/>
                  <a:pt x="3155" y="721"/>
                  <a:pt x="3086" y="625"/>
                </a:cubicBezTo>
                <a:cubicBezTo>
                  <a:pt x="3074" y="583"/>
                  <a:pt x="3187" y="752"/>
                  <a:pt x="3289" y="900"/>
                </a:cubicBezTo>
                <a:cubicBezTo>
                  <a:pt x="3308" y="906"/>
                  <a:pt x="3326" y="912"/>
                  <a:pt x="3343" y="917"/>
                </a:cubicBezTo>
                <a:cubicBezTo>
                  <a:pt x="3284" y="829"/>
                  <a:pt x="3215" y="729"/>
                  <a:pt x="3122" y="602"/>
                </a:cubicBezTo>
                <a:cubicBezTo>
                  <a:pt x="2966" y="510"/>
                  <a:pt x="2827" y="423"/>
                  <a:pt x="2770" y="477"/>
                </a:cubicBezTo>
                <a:cubicBezTo>
                  <a:pt x="2774" y="479"/>
                  <a:pt x="2779" y="482"/>
                  <a:pt x="2785" y="485"/>
                </a:cubicBezTo>
                <a:cubicBezTo>
                  <a:pt x="2788" y="489"/>
                  <a:pt x="2793" y="494"/>
                  <a:pt x="2798" y="499"/>
                </a:cubicBezTo>
                <a:cubicBezTo>
                  <a:pt x="2786" y="493"/>
                  <a:pt x="2775" y="486"/>
                  <a:pt x="2766" y="481"/>
                </a:cubicBezTo>
                <a:cubicBezTo>
                  <a:pt x="2755" y="494"/>
                  <a:pt x="2747" y="512"/>
                  <a:pt x="2743" y="539"/>
                </a:cubicBezTo>
                <a:cubicBezTo>
                  <a:pt x="2544" y="302"/>
                  <a:pt x="3320" y="596"/>
                  <a:pt x="2939" y="255"/>
                </a:cubicBezTo>
                <a:lnTo>
                  <a:pt x="3207" y="452"/>
                </a:lnTo>
                <a:cubicBezTo>
                  <a:pt x="3179" y="411"/>
                  <a:pt x="3130" y="342"/>
                  <a:pt x="3043" y="224"/>
                </a:cubicBezTo>
                <a:cubicBezTo>
                  <a:pt x="3041" y="228"/>
                  <a:pt x="3039" y="232"/>
                  <a:pt x="3037" y="236"/>
                </a:cubicBezTo>
                <a:lnTo>
                  <a:pt x="2859" y="24"/>
                </a:lnTo>
                <a:cubicBezTo>
                  <a:pt x="2908" y="56"/>
                  <a:pt x="2951" y="86"/>
                  <a:pt x="2984" y="115"/>
                </a:cubicBezTo>
                <a:cubicBezTo>
                  <a:pt x="2950" y="73"/>
                  <a:pt x="2918" y="33"/>
                  <a:pt x="2891" y="0"/>
                </a:cubicBezTo>
                <a:lnTo>
                  <a:pt x="0" y="0"/>
                </a:lnTo>
                <a:close/>
                <a:moveTo>
                  <a:pt x="2891" y="0"/>
                </a:moveTo>
                <a:cubicBezTo>
                  <a:pt x="2907" y="14"/>
                  <a:pt x="2944" y="60"/>
                  <a:pt x="2991" y="122"/>
                </a:cubicBezTo>
                <a:cubicBezTo>
                  <a:pt x="3017" y="146"/>
                  <a:pt x="3035" y="169"/>
                  <a:pt x="3042" y="190"/>
                </a:cubicBezTo>
                <a:cubicBezTo>
                  <a:pt x="3042" y="190"/>
                  <a:pt x="3042" y="190"/>
                  <a:pt x="3043" y="191"/>
                </a:cubicBezTo>
                <a:cubicBezTo>
                  <a:pt x="3046" y="200"/>
                  <a:pt x="3046" y="209"/>
                  <a:pt x="3044" y="217"/>
                </a:cubicBezTo>
                <a:cubicBezTo>
                  <a:pt x="3071" y="246"/>
                  <a:pt x="3160" y="368"/>
                  <a:pt x="3242" y="478"/>
                </a:cubicBezTo>
                <a:lnTo>
                  <a:pt x="3260" y="491"/>
                </a:lnTo>
                <a:cubicBezTo>
                  <a:pt x="3199" y="405"/>
                  <a:pt x="3122" y="297"/>
                  <a:pt x="3053" y="204"/>
                </a:cubicBezTo>
                <a:cubicBezTo>
                  <a:pt x="3121" y="293"/>
                  <a:pt x="3197" y="394"/>
                  <a:pt x="3277" y="503"/>
                </a:cubicBezTo>
                <a:lnTo>
                  <a:pt x="3357" y="562"/>
                </a:lnTo>
                <a:lnTo>
                  <a:pt x="3362" y="560"/>
                </a:lnTo>
                <a:cubicBezTo>
                  <a:pt x="3361" y="560"/>
                  <a:pt x="3361" y="559"/>
                  <a:pt x="3361" y="559"/>
                </a:cubicBezTo>
                <a:lnTo>
                  <a:pt x="3159" y="317"/>
                </a:lnTo>
                <a:cubicBezTo>
                  <a:pt x="3172" y="330"/>
                  <a:pt x="3186" y="343"/>
                  <a:pt x="3201" y="356"/>
                </a:cubicBezTo>
                <a:lnTo>
                  <a:pt x="3214" y="363"/>
                </a:lnTo>
                <a:cubicBezTo>
                  <a:pt x="3101" y="213"/>
                  <a:pt x="3034" y="124"/>
                  <a:pt x="2940" y="0"/>
                </a:cubicBezTo>
                <a:lnTo>
                  <a:pt x="2891" y="0"/>
                </a:lnTo>
                <a:close/>
                <a:moveTo>
                  <a:pt x="3018" y="805"/>
                </a:moveTo>
                <a:cubicBezTo>
                  <a:pt x="3018" y="806"/>
                  <a:pt x="3018" y="806"/>
                  <a:pt x="3018" y="806"/>
                </a:cubicBezTo>
                <a:cubicBezTo>
                  <a:pt x="3019" y="806"/>
                  <a:pt x="3020" y="807"/>
                  <a:pt x="3021" y="807"/>
                </a:cubicBezTo>
                <a:cubicBezTo>
                  <a:pt x="3020" y="807"/>
                  <a:pt x="3019" y="806"/>
                  <a:pt x="3018" y="805"/>
                </a:cubicBezTo>
                <a:close/>
                <a:moveTo>
                  <a:pt x="2726" y="865"/>
                </a:moveTo>
                <a:cubicBezTo>
                  <a:pt x="2791" y="880"/>
                  <a:pt x="2846" y="886"/>
                  <a:pt x="2891" y="884"/>
                </a:cubicBezTo>
                <a:cubicBezTo>
                  <a:pt x="2891" y="880"/>
                  <a:pt x="2890" y="876"/>
                  <a:pt x="2889" y="872"/>
                </a:cubicBezTo>
                <a:cubicBezTo>
                  <a:pt x="2787" y="821"/>
                  <a:pt x="2678" y="806"/>
                  <a:pt x="2630" y="820"/>
                </a:cubicBezTo>
                <a:cubicBezTo>
                  <a:pt x="2662" y="834"/>
                  <a:pt x="2697" y="851"/>
                  <a:pt x="2726" y="865"/>
                </a:cubicBezTo>
                <a:close/>
                <a:moveTo>
                  <a:pt x="2891" y="884"/>
                </a:moveTo>
                <a:cubicBezTo>
                  <a:pt x="2897" y="910"/>
                  <a:pt x="2904" y="938"/>
                  <a:pt x="2926" y="979"/>
                </a:cubicBezTo>
                <a:cubicBezTo>
                  <a:pt x="2960" y="975"/>
                  <a:pt x="2990" y="970"/>
                  <a:pt x="3014" y="963"/>
                </a:cubicBezTo>
                <a:cubicBezTo>
                  <a:pt x="2983" y="930"/>
                  <a:pt x="2946" y="903"/>
                  <a:pt x="2907" y="882"/>
                </a:cubicBezTo>
                <a:cubicBezTo>
                  <a:pt x="2902" y="882"/>
                  <a:pt x="2897" y="883"/>
                  <a:pt x="2891" y="884"/>
                </a:cubicBezTo>
                <a:close/>
                <a:moveTo>
                  <a:pt x="2747" y="875"/>
                </a:moveTo>
                <a:cubicBezTo>
                  <a:pt x="2748" y="876"/>
                  <a:pt x="2749" y="876"/>
                  <a:pt x="2750" y="877"/>
                </a:cubicBezTo>
                <a:cubicBezTo>
                  <a:pt x="2749" y="876"/>
                  <a:pt x="2747" y="874"/>
                  <a:pt x="2746" y="874"/>
                </a:cubicBezTo>
                <a:lnTo>
                  <a:pt x="2747" y="875"/>
                </a:lnTo>
                <a:close/>
                <a:moveTo>
                  <a:pt x="2750" y="877"/>
                </a:moveTo>
                <a:cubicBezTo>
                  <a:pt x="2768" y="889"/>
                  <a:pt x="2782" y="901"/>
                  <a:pt x="2799" y="913"/>
                </a:cubicBezTo>
                <a:cubicBezTo>
                  <a:pt x="2797" y="911"/>
                  <a:pt x="2796" y="908"/>
                  <a:pt x="2793" y="905"/>
                </a:cubicBezTo>
                <a:cubicBezTo>
                  <a:pt x="2817" y="913"/>
                  <a:pt x="2792" y="898"/>
                  <a:pt x="2750" y="877"/>
                </a:cubicBezTo>
                <a:close/>
                <a:moveTo>
                  <a:pt x="2799" y="913"/>
                </a:moveTo>
                <a:cubicBezTo>
                  <a:pt x="2819" y="937"/>
                  <a:pt x="2830" y="964"/>
                  <a:pt x="2852" y="983"/>
                </a:cubicBezTo>
                <a:cubicBezTo>
                  <a:pt x="2865" y="983"/>
                  <a:pt x="2878" y="983"/>
                  <a:pt x="2891" y="982"/>
                </a:cubicBezTo>
                <a:cubicBezTo>
                  <a:pt x="2862" y="960"/>
                  <a:pt x="2832" y="937"/>
                  <a:pt x="2799" y="913"/>
                </a:cubicBezTo>
                <a:close/>
                <a:moveTo>
                  <a:pt x="1437" y="3651"/>
                </a:moveTo>
                <a:cubicBezTo>
                  <a:pt x="1438" y="3655"/>
                  <a:pt x="1439" y="3658"/>
                  <a:pt x="1440" y="3661"/>
                </a:cubicBezTo>
                <a:cubicBezTo>
                  <a:pt x="1442" y="3656"/>
                  <a:pt x="1444" y="3650"/>
                  <a:pt x="1447" y="3646"/>
                </a:cubicBezTo>
                <a:cubicBezTo>
                  <a:pt x="1443" y="3647"/>
                  <a:pt x="1440" y="3649"/>
                  <a:pt x="1437" y="3651"/>
                </a:cubicBezTo>
                <a:close/>
                <a:moveTo>
                  <a:pt x="1689" y="5703"/>
                </a:moveTo>
                <a:cubicBezTo>
                  <a:pt x="1633" y="5685"/>
                  <a:pt x="1596" y="5683"/>
                  <a:pt x="1599" y="5716"/>
                </a:cubicBezTo>
                <a:cubicBezTo>
                  <a:pt x="1663" y="5733"/>
                  <a:pt x="1743" y="5758"/>
                  <a:pt x="1848" y="5796"/>
                </a:cubicBezTo>
                <a:lnTo>
                  <a:pt x="1961" y="5982"/>
                </a:lnTo>
                <a:cubicBezTo>
                  <a:pt x="1962" y="5982"/>
                  <a:pt x="1963" y="5982"/>
                  <a:pt x="1964" y="5982"/>
                </a:cubicBezTo>
                <a:cubicBezTo>
                  <a:pt x="1903" y="5887"/>
                  <a:pt x="1878" y="5820"/>
                  <a:pt x="1878" y="5787"/>
                </a:cubicBezTo>
                <a:cubicBezTo>
                  <a:pt x="1844" y="5778"/>
                  <a:pt x="1774" y="5746"/>
                  <a:pt x="1689" y="5703"/>
                </a:cubicBezTo>
                <a:close/>
                <a:moveTo>
                  <a:pt x="2961" y="0"/>
                </a:moveTo>
                <a:cubicBezTo>
                  <a:pt x="3155" y="246"/>
                  <a:pt x="3088" y="146"/>
                  <a:pt x="2987" y="0"/>
                </a:cubicBezTo>
                <a:lnTo>
                  <a:pt x="2961" y="0"/>
                </a:lnTo>
                <a:close/>
                <a:moveTo>
                  <a:pt x="3002" y="0"/>
                </a:moveTo>
                <a:lnTo>
                  <a:pt x="3041" y="56"/>
                </a:lnTo>
                <a:cubicBezTo>
                  <a:pt x="3104" y="138"/>
                  <a:pt x="3076" y="87"/>
                  <a:pt x="3020" y="0"/>
                </a:cubicBezTo>
                <a:lnTo>
                  <a:pt x="3002" y="0"/>
                </a:lnTo>
                <a:close/>
                <a:moveTo>
                  <a:pt x="3033" y="0"/>
                </a:moveTo>
                <a:cubicBezTo>
                  <a:pt x="3132" y="135"/>
                  <a:pt x="3226" y="263"/>
                  <a:pt x="3363" y="449"/>
                </a:cubicBezTo>
                <a:lnTo>
                  <a:pt x="3441" y="494"/>
                </a:lnTo>
                <a:cubicBezTo>
                  <a:pt x="3333" y="342"/>
                  <a:pt x="3209" y="169"/>
                  <a:pt x="3086" y="0"/>
                </a:cubicBezTo>
                <a:lnTo>
                  <a:pt x="3046" y="0"/>
                </a:lnTo>
                <a:lnTo>
                  <a:pt x="3088" y="63"/>
                </a:lnTo>
                <a:cubicBezTo>
                  <a:pt x="3068" y="36"/>
                  <a:pt x="3061" y="25"/>
                  <a:pt x="3042" y="0"/>
                </a:cubicBezTo>
                <a:lnTo>
                  <a:pt x="3033" y="0"/>
                </a:lnTo>
                <a:close/>
                <a:moveTo>
                  <a:pt x="3125" y="0"/>
                </a:moveTo>
                <a:cubicBezTo>
                  <a:pt x="3194" y="97"/>
                  <a:pt x="3256" y="185"/>
                  <a:pt x="3343" y="305"/>
                </a:cubicBezTo>
                <a:cubicBezTo>
                  <a:pt x="3344" y="296"/>
                  <a:pt x="3348" y="288"/>
                  <a:pt x="3354" y="281"/>
                </a:cubicBezTo>
                <a:cubicBezTo>
                  <a:pt x="3268" y="164"/>
                  <a:pt x="3205" y="78"/>
                  <a:pt x="3148" y="0"/>
                </a:cubicBezTo>
                <a:lnTo>
                  <a:pt x="3125" y="0"/>
                </a:lnTo>
                <a:close/>
                <a:moveTo>
                  <a:pt x="3151" y="0"/>
                </a:moveTo>
                <a:cubicBezTo>
                  <a:pt x="3199" y="58"/>
                  <a:pt x="3259" y="135"/>
                  <a:pt x="3363" y="272"/>
                </a:cubicBezTo>
                <a:cubicBezTo>
                  <a:pt x="3372" y="265"/>
                  <a:pt x="3381" y="259"/>
                  <a:pt x="3391" y="254"/>
                </a:cubicBezTo>
                <a:cubicBezTo>
                  <a:pt x="3314" y="147"/>
                  <a:pt x="3256" y="64"/>
                  <a:pt x="3212" y="0"/>
                </a:cubicBezTo>
                <a:lnTo>
                  <a:pt x="3151" y="0"/>
                </a:lnTo>
                <a:close/>
                <a:moveTo>
                  <a:pt x="3260" y="0"/>
                </a:moveTo>
                <a:cubicBezTo>
                  <a:pt x="3262" y="3"/>
                  <a:pt x="3264" y="5"/>
                  <a:pt x="3266" y="7"/>
                </a:cubicBezTo>
                <a:cubicBezTo>
                  <a:pt x="3278" y="15"/>
                  <a:pt x="3289" y="21"/>
                  <a:pt x="3299" y="27"/>
                </a:cubicBezTo>
                <a:lnTo>
                  <a:pt x="3281" y="0"/>
                </a:lnTo>
                <a:lnTo>
                  <a:pt x="3260" y="0"/>
                </a:lnTo>
                <a:close/>
                <a:moveTo>
                  <a:pt x="3289" y="0"/>
                </a:moveTo>
                <a:cubicBezTo>
                  <a:pt x="3299" y="14"/>
                  <a:pt x="3304" y="21"/>
                  <a:pt x="3315" y="35"/>
                </a:cubicBezTo>
                <a:cubicBezTo>
                  <a:pt x="3324" y="40"/>
                  <a:pt x="3333" y="44"/>
                  <a:pt x="3340" y="47"/>
                </a:cubicBezTo>
                <a:cubicBezTo>
                  <a:pt x="3326" y="29"/>
                  <a:pt x="3318" y="18"/>
                  <a:pt x="3304" y="0"/>
                </a:cubicBezTo>
                <a:lnTo>
                  <a:pt x="3289" y="0"/>
                </a:lnTo>
                <a:close/>
                <a:moveTo>
                  <a:pt x="3319" y="0"/>
                </a:moveTo>
                <a:cubicBezTo>
                  <a:pt x="3329" y="12"/>
                  <a:pt x="3356" y="46"/>
                  <a:pt x="3365" y="57"/>
                </a:cubicBezTo>
                <a:cubicBezTo>
                  <a:pt x="3376" y="60"/>
                  <a:pt x="3382" y="59"/>
                  <a:pt x="3384" y="55"/>
                </a:cubicBezTo>
                <a:cubicBezTo>
                  <a:pt x="3369" y="35"/>
                  <a:pt x="3357" y="19"/>
                  <a:pt x="3342" y="0"/>
                </a:cubicBezTo>
                <a:lnTo>
                  <a:pt x="3319" y="0"/>
                </a:lnTo>
                <a:close/>
                <a:moveTo>
                  <a:pt x="3522" y="0"/>
                </a:moveTo>
                <a:cubicBezTo>
                  <a:pt x="3582" y="71"/>
                  <a:pt x="3598" y="80"/>
                  <a:pt x="3545" y="0"/>
                </a:cubicBezTo>
                <a:lnTo>
                  <a:pt x="3522" y="0"/>
                </a:lnTo>
                <a:close/>
                <a:moveTo>
                  <a:pt x="3549" y="0"/>
                </a:moveTo>
                <a:cubicBezTo>
                  <a:pt x="3581" y="45"/>
                  <a:pt x="3582" y="49"/>
                  <a:pt x="3584" y="57"/>
                </a:cubicBezTo>
                <a:cubicBezTo>
                  <a:pt x="3723" y="231"/>
                  <a:pt x="3661" y="141"/>
                  <a:pt x="3560" y="0"/>
                </a:cubicBezTo>
                <a:lnTo>
                  <a:pt x="3549" y="0"/>
                </a:lnTo>
                <a:close/>
                <a:moveTo>
                  <a:pt x="3570" y="0"/>
                </a:moveTo>
                <a:cubicBezTo>
                  <a:pt x="3592" y="29"/>
                  <a:pt x="3613" y="57"/>
                  <a:pt x="3635" y="86"/>
                </a:cubicBezTo>
                <a:cubicBezTo>
                  <a:pt x="3608" y="47"/>
                  <a:pt x="3593" y="22"/>
                  <a:pt x="3579" y="0"/>
                </a:cubicBezTo>
                <a:lnTo>
                  <a:pt x="3570" y="0"/>
                </a:lnTo>
                <a:close/>
                <a:moveTo>
                  <a:pt x="13630" y="0"/>
                </a:moveTo>
                <a:cubicBezTo>
                  <a:pt x="13634" y="5"/>
                  <a:pt x="13636" y="8"/>
                  <a:pt x="13641" y="13"/>
                </a:cubicBezTo>
                <a:lnTo>
                  <a:pt x="13984" y="94"/>
                </a:lnTo>
                <a:lnTo>
                  <a:pt x="13973" y="100"/>
                </a:lnTo>
                <a:lnTo>
                  <a:pt x="13644" y="16"/>
                </a:lnTo>
                <a:cubicBezTo>
                  <a:pt x="13649" y="21"/>
                  <a:pt x="13654" y="27"/>
                  <a:pt x="13659" y="32"/>
                </a:cubicBezTo>
                <a:lnTo>
                  <a:pt x="14112" y="221"/>
                </a:lnTo>
                <a:lnTo>
                  <a:pt x="14040" y="350"/>
                </a:lnTo>
                <a:cubicBezTo>
                  <a:pt x="14065" y="400"/>
                  <a:pt x="14131" y="458"/>
                  <a:pt x="14617" y="595"/>
                </a:cubicBezTo>
                <a:cubicBezTo>
                  <a:pt x="14250" y="533"/>
                  <a:pt x="14317" y="526"/>
                  <a:pt x="14050" y="409"/>
                </a:cubicBezTo>
                <a:cubicBezTo>
                  <a:pt x="14048" y="418"/>
                  <a:pt x="14031" y="412"/>
                  <a:pt x="14008" y="398"/>
                </a:cubicBezTo>
                <a:cubicBezTo>
                  <a:pt x="13995" y="406"/>
                  <a:pt x="13937" y="371"/>
                  <a:pt x="13866" y="333"/>
                </a:cubicBezTo>
                <a:cubicBezTo>
                  <a:pt x="13863" y="331"/>
                  <a:pt x="13859" y="330"/>
                  <a:pt x="13855" y="328"/>
                </a:cubicBezTo>
                <a:lnTo>
                  <a:pt x="13629" y="301"/>
                </a:lnTo>
                <a:cubicBezTo>
                  <a:pt x="13630" y="305"/>
                  <a:pt x="13632" y="310"/>
                  <a:pt x="13634" y="314"/>
                </a:cubicBezTo>
                <a:cubicBezTo>
                  <a:pt x="13637" y="315"/>
                  <a:pt x="13640" y="315"/>
                  <a:pt x="13642" y="316"/>
                </a:cubicBezTo>
                <a:cubicBezTo>
                  <a:pt x="13653" y="330"/>
                  <a:pt x="13658" y="342"/>
                  <a:pt x="13659" y="354"/>
                </a:cubicBezTo>
                <a:cubicBezTo>
                  <a:pt x="13676" y="376"/>
                  <a:pt x="13699" y="400"/>
                  <a:pt x="13726" y="426"/>
                </a:cubicBezTo>
                <a:cubicBezTo>
                  <a:pt x="13777" y="446"/>
                  <a:pt x="13826" y="466"/>
                  <a:pt x="13868" y="483"/>
                </a:cubicBezTo>
                <a:cubicBezTo>
                  <a:pt x="13844" y="480"/>
                  <a:pt x="13808" y="472"/>
                  <a:pt x="13765" y="461"/>
                </a:cubicBezTo>
                <a:cubicBezTo>
                  <a:pt x="13802" y="493"/>
                  <a:pt x="13843" y="528"/>
                  <a:pt x="13887" y="565"/>
                </a:cubicBezTo>
                <a:cubicBezTo>
                  <a:pt x="14004" y="592"/>
                  <a:pt x="14100" y="619"/>
                  <a:pt x="14142" y="651"/>
                </a:cubicBezTo>
                <a:lnTo>
                  <a:pt x="13940" y="610"/>
                </a:lnTo>
                <a:cubicBezTo>
                  <a:pt x="13972" y="637"/>
                  <a:pt x="14004" y="665"/>
                  <a:pt x="14036" y="695"/>
                </a:cubicBezTo>
                <a:lnTo>
                  <a:pt x="14105" y="717"/>
                </a:lnTo>
                <a:lnTo>
                  <a:pt x="14131" y="820"/>
                </a:lnTo>
                <a:cubicBezTo>
                  <a:pt x="14118" y="845"/>
                  <a:pt x="14019" y="728"/>
                  <a:pt x="13891" y="613"/>
                </a:cubicBezTo>
                <a:cubicBezTo>
                  <a:pt x="13885" y="607"/>
                  <a:pt x="13878" y="602"/>
                  <a:pt x="13872" y="596"/>
                </a:cubicBezTo>
                <a:lnTo>
                  <a:pt x="13667" y="555"/>
                </a:lnTo>
                <a:cubicBezTo>
                  <a:pt x="13850" y="706"/>
                  <a:pt x="14051" y="898"/>
                  <a:pt x="13825" y="801"/>
                </a:cubicBezTo>
                <a:cubicBezTo>
                  <a:pt x="13841" y="771"/>
                  <a:pt x="13808" y="727"/>
                  <a:pt x="13753" y="683"/>
                </a:cubicBezTo>
                <a:cubicBezTo>
                  <a:pt x="13709" y="700"/>
                  <a:pt x="13603" y="699"/>
                  <a:pt x="13553" y="714"/>
                </a:cubicBezTo>
                <a:lnTo>
                  <a:pt x="13699" y="791"/>
                </a:lnTo>
                <a:cubicBezTo>
                  <a:pt x="13700" y="790"/>
                  <a:pt x="13700" y="790"/>
                  <a:pt x="13702" y="790"/>
                </a:cubicBezTo>
                <a:lnTo>
                  <a:pt x="13767" y="813"/>
                </a:lnTo>
                <a:cubicBezTo>
                  <a:pt x="13746" y="807"/>
                  <a:pt x="13725" y="800"/>
                  <a:pt x="13704" y="793"/>
                </a:cubicBezTo>
                <a:lnTo>
                  <a:pt x="13929" y="910"/>
                </a:lnTo>
                <a:cubicBezTo>
                  <a:pt x="13924" y="930"/>
                  <a:pt x="13916" y="950"/>
                  <a:pt x="13908" y="969"/>
                </a:cubicBezTo>
                <a:cubicBezTo>
                  <a:pt x="14026" y="1031"/>
                  <a:pt x="14122" y="1084"/>
                  <a:pt x="14042" y="1084"/>
                </a:cubicBezTo>
                <a:cubicBezTo>
                  <a:pt x="14000" y="1067"/>
                  <a:pt x="13939" y="1053"/>
                  <a:pt x="13874" y="1040"/>
                </a:cubicBezTo>
                <a:cubicBezTo>
                  <a:pt x="13856" y="1070"/>
                  <a:pt x="13837" y="1099"/>
                  <a:pt x="13815" y="1126"/>
                </a:cubicBezTo>
                <a:lnTo>
                  <a:pt x="13890" y="1169"/>
                </a:lnTo>
                <a:cubicBezTo>
                  <a:pt x="13868" y="1156"/>
                  <a:pt x="13842" y="1143"/>
                  <a:pt x="13812" y="1130"/>
                </a:cubicBezTo>
                <a:cubicBezTo>
                  <a:pt x="13749" y="1212"/>
                  <a:pt x="13670" y="1285"/>
                  <a:pt x="13594" y="1360"/>
                </a:cubicBezTo>
                <a:cubicBezTo>
                  <a:pt x="13536" y="1416"/>
                  <a:pt x="13481" y="1474"/>
                  <a:pt x="13433" y="1537"/>
                </a:cubicBezTo>
                <a:lnTo>
                  <a:pt x="13639" y="1575"/>
                </a:lnTo>
                <a:lnTo>
                  <a:pt x="13603" y="1622"/>
                </a:lnTo>
                <a:cubicBezTo>
                  <a:pt x="13651" y="1639"/>
                  <a:pt x="13687" y="1660"/>
                  <a:pt x="13706" y="1691"/>
                </a:cubicBezTo>
                <a:cubicBezTo>
                  <a:pt x="13671" y="1683"/>
                  <a:pt x="13638" y="1677"/>
                  <a:pt x="13606" y="1671"/>
                </a:cubicBezTo>
                <a:cubicBezTo>
                  <a:pt x="13604" y="1675"/>
                  <a:pt x="13587" y="1672"/>
                  <a:pt x="13563" y="1666"/>
                </a:cubicBezTo>
                <a:cubicBezTo>
                  <a:pt x="13556" y="1669"/>
                  <a:pt x="13531" y="1663"/>
                  <a:pt x="13495" y="1654"/>
                </a:cubicBezTo>
                <a:cubicBezTo>
                  <a:pt x="13446" y="1648"/>
                  <a:pt x="13402" y="1645"/>
                  <a:pt x="13365" y="1643"/>
                </a:cubicBezTo>
                <a:cubicBezTo>
                  <a:pt x="13360" y="1652"/>
                  <a:pt x="13356" y="1662"/>
                  <a:pt x="13352" y="1671"/>
                </a:cubicBezTo>
                <a:cubicBezTo>
                  <a:pt x="13502" y="1724"/>
                  <a:pt x="13685" y="1747"/>
                  <a:pt x="13689" y="1729"/>
                </a:cubicBezTo>
                <a:cubicBezTo>
                  <a:pt x="13729" y="1785"/>
                  <a:pt x="13598" y="1770"/>
                  <a:pt x="13424" y="1734"/>
                </a:cubicBezTo>
                <a:cubicBezTo>
                  <a:pt x="13489" y="1759"/>
                  <a:pt x="13561" y="1786"/>
                  <a:pt x="13632" y="1815"/>
                </a:cubicBezTo>
                <a:lnTo>
                  <a:pt x="13701" y="1824"/>
                </a:lnTo>
                <a:lnTo>
                  <a:pt x="13741" y="1876"/>
                </a:lnTo>
                <a:cubicBezTo>
                  <a:pt x="13730" y="1892"/>
                  <a:pt x="13533" y="1785"/>
                  <a:pt x="13331" y="1722"/>
                </a:cubicBezTo>
                <a:cubicBezTo>
                  <a:pt x="13325" y="1738"/>
                  <a:pt x="13320" y="1755"/>
                  <a:pt x="13316" y="1773"/>
                </a:cubicBezTo>
                <a:cubicBezTo>
                  <a:pt x="13414" y="1810"/>
                  <a:pt x="13506" y="1848"/>
                  <a:pt x="13535" y="1869"/>
                </a:cubicBezTo>
                <a:cubicBezTo>
                  <a:pt x="13572" y="1872"/>
                  <a:pt x="13594" y="1865"/>
                  <a:pt x="13594" y="1842"/>
                </a:cubicBezTo>
                <a:cubicBezTo>
                  <a:pt x="13674" y="1884"/>
                  <a:pt x="13623" y="1886"/>
                  <a:pt x="13544" y="1880"/>
                </a:cubicBezTo>
                <a:cubicBezTo>
                  <a:pt x="13542" y="1887"/>
                  <a:pt x="13513" y="1886"/>
                  <a:pt x="13446" y="1872"/>
                </a:cubicBezTo>
                <a:cubicBezTo>
                  <a:pt x="13446" y="1872"/>
                  <a:pt x="13446" y="1871"/>
                  <a:pt x="13446" y="1871"/>
                </a:cubicBezTo>
                <a:cubicBezTo>
                  <a:pt x="13389" y="1865"/>
                  <a:pt x="13337" y="1861"/>
                  <a:pt x="13325" y="1870"/>
                </a:cubicBezTo>
                <a:lnTo>
                  <a:pt x="13561" y="1925"/>
                </a:lnTo>
                <a:cubicBezTo>
                  <a:pt x="13526" y="2058"/>
                  <a:pt x="13300" y="2140"/>
                  <a:pt x="13177" y="2254"/>
                </a:cubicBezTo>
                <a:lnTo>
                  <a:pt x="13212" y="2298"/>
                </a:lnTo>
                <a:cubicBezTo>
                  <a:pt x="13832" y="2756"/>
                  <a:pt x="13833" y="2866"/>
                  <a:pt x="13694" y="2903"/>
                </a:cubicBezTo>
                <a:cubicBezTo>
                  <a:pt x="13703" y="2927"/>
                  <a:pt x="13661" y="2938"/>
                  <a:pt x="13602" y="2946"/>
                </a:cubicBezTo>
                <a:cubicBezTo>
                  <a:pt x="13524" y="2955"/>
                  <a:pt x="13416" y="2958"/>
                  <a:pt x="13354" y="2975"/>
                </a:cubicBezTo>
                <a:cubicBezTo>
                  <a:pt x="13335" y="2992"/>
                  <a:pt x="13326" y="3015"/>
                  <a:pt x="13330" y="3047"/>
                </a:cubicBezTo>
                <a:cubicBezTo>
                  <a:pt x="13344" y="3059"/>
                  <a:pt x="13363" y="3072"/>
                  <a:pt x="13390" y="3088"/>
                </a:cubicBezTo>
                <a:cubicBezTo>
                  <a:pt x="13373" y="3080"/>
                  <a:pt x="13354" y="3072"/>
                  <a:pt x="13334" y="3065"/>
                </a:cubicBezTo>
                <a:cubicBezTo>
                  <a:pt x="13342" y="3094"/>
                  <a:pt x="13360" y="3130"/>
                  <a:pt x="13392" y="3175"/>
                </a:cubicBezTo>
                <a:cubicBezTo>
                  <a:pt x="13378" y="3159"/>
                  <a:pt x="13361" y="3144"/>
                  <a:pt x="13345" y="3129"/>
                </a:cubicBezTo>
                <a:cubicBezTo>
                  <a:pt x="13350" y="3148"/>
                  <a:pt x="13337" y="3161"/>
                  <a:pt x="13313" y="3171"/>
                </a:cubicBezTo>
                <a:cubicBezTo>
                  <a:pt x="13374" y="3313"/>
                  <a:pt x="13277" y="3352"/>
                  <a:pt x="13166" y="3365"/>
                </a:cubicBezTo>
                <a:cubicBezTo>
                  <a:pt x="13148" y="3367"/>
                  <a:pt x="13130" y="3368"/>
                  <a:pt x="13112" y="3369"/>
                </a:cubicBezTo>
                <a:cubicBezTo>
                  <a:pt x="13212" y="3433"/>
                  <a:pt x="13180" y="3453"/>
                  <a:pt x="13055" y="3472"/>
                </a:cubicBezTo>
                <a:cubicBezTo>
                  <a:pt x="13055" y="3472"/>
                  <a:pt x="13056" y="3473"/>
                  <a:pt x="13057" y="3474"/>
                </a:cubicBezTo>
                <a:lnTo>
                  <a:pt x="13193" y="3475"/>
                </a:lnTo>
                <a:cubicBezTo>
                  <a:pt x="13167" y="3487"/>
                  <a:pt x="13431" y="3640"/>
                  <a:pt x="13226" y="3611"/>
                </a:cubicBezTo>
                <a:cubicBezTo>
                  <a:pt x="13269" y="3642"/>
                  <a:pt x="13284" y="3668"/>
                  <a:pt x="13254" y="3686"/>
                </a:cubicBezTo>
                <a:lnTo>
                  <a:pt x="13131" y="3643"/>
                </a:lnTo>
                <a:lnTo>
                  <a:pt x="13183" y="3783"/>
                </a:lnTo>
                <a:cubicBezTo>
                  <a:pt x="13125" y="3765"/>
                  <a:pt x="13075" y="3749"/>
                  <a:pt x="13031" y="3736"/>
                </a:cubicBezTo>
                <a:cubicBezTo>
                  <a:pt x="13069" y="3806"/>
                  <a:pt x="13059" y="3842"/>
                  <a:pt x="13007" y="3867"/>
                </a:cubicBezTo>
                <a:cubicBezTo>
                  <a:pt x="13100" y="3937"/>
                  <a:pt x="13121" y="3981"/>
                  <a:pt x="12817" y="3901"/>
                </a:cubicBezTo>
                <a:cubicBezTo>
                  <a:pt x="12849" y="3933"/>
                  <a:pt x="12879" y="3964"/>
                  <a:pt x="12907" y="3994"/>
                </a:cubicBezTo>
                <a:cubicBezTo>
                  <a:pt x="13028" y="4069"/>
                  <a:pt x="13104" y="4137"/>
                  <a:pt x="13202" y="4194"/>
                </a:cubicBezTo>
                <a:cubicBezTo>
                  <a:pt x="13151" y="4177"/>
                  <a:pt x="13097" y="4161"/>
                  <a:pt x="13039" y="4149"/>
                </a:cubicBezTo>
                <a:cubicBezTo>
                  <a:pt x="13443" y="4314"/>
                  <a:pt x="13256" y="4297"/>
                  <a:pt x="13077" y="4280"/>
                </a:cubicBezTo>
                <a:cubicBezTo>
                  <a:pt x="13073" y="4295"/>
                  <a:pt x="13066" y="4308"/>
                  <a:pt x="13053" y="4319"/>
                </a:cubicBezTo>
                <a:lnTo>
                  <a:pt x="12995" y="4273"/>
                </a:lnTo>
                <a:cubicBezTo>
                  <a:pt x="12974" y="4272"/>
                  <a:pt x="12956" y="4271"/>
                  <a:pt x="12940" y="4270"/>
                </a:cubicBezTo>
                <a:lnTo>
                  <a:pt x="12941" y="4314"/>
                </a:lnTo>
                <a:cubicBezTo>
                  <a:pt x="13086" y="4385"/>
                  <a:pt x="13271" y="4435"/>
                  <a:pt x="13457" y="4484"/>
                </a:cubicBezTo>
                <a:cubicBezTo>
                  <a:pt x="13197" y="4430"/>
                  <a:pt x="13335" y="4523"/>
                  <a:pt x="13510" y="4625"/>
                </a:cubicBezTo>
                <a:cubicBezTo>
                  <a:pt x="13685" y="4727"/>
                  <a:pt x="13898" y="4837"/>
                  <a:pt x="13789" y="4812"/>
                </a:cubicBezTo>
                <a:cubicBezTo>
                  <a:pt x="13733" y="4844"/>
                  <a:pt x="13325" y="4671"/>
                  <a:pt x="13057" y="4593"/>
                </a:cubicBezTo>
                <a:cubicBezTo>
                  <a:pt x="13164" y="4704"/>
                  <a:pt x="14147" y="4957"/>
                  <a:pt x="13656" y="4887"/>
                </a:cubicBezTo>
                <a:cubicBezTo>
                  <a:pt x="13605" y="4858"/>
                  <a:pt x="13565" y="4823"/>
                  <a:pt x="13494" y="4806"/>
                </a:cubicBezTo>
                <a:cubicBezTo>
                  <a:pt x="13439" y="4808"/>
                  <a:pt x="13043" y="4697"/>
                  <a:pt x="12710" y="4608"/>
                </a:cubicBezTo>
                <a:cubicBezTo>
                  <a:pt x="12816" y="4792"/>
                  <a:pt x="12853" y="4926"/>
                  <a:pt x="12373" y="4611"/>
                </a:cubicBezTo>
                <a:cubicBezTo>
                  <a:pt x="12365" y="4610"/>
                  <a:pt x="12358" y="4609"/>
                  <a:pt x="12349" y="4607"/>
                </a:cubicBezTo>
                <a:cubicBezTo>
                  <a:pt x="12396" y="4652"/>
                  <a:pt x="12437" y="4696"/>
                  <a:pt x="12473" y="4738"/>
                </a:cubicBezTo>
                <a:lnTo>
                  <a:pt x="12682" y="4809"/>
                </a:lnTo>
                <a:cubicBezTo>
                  <a:pt x="12601" y="4799"/>
                  <a:pt x="12550" y="4794"/>
                  <a:pt x="12518" y="4794"/>
                </a:cubicBezTo>
                <a:cubicBezTo>
                  <a:pt x="12665" y="4983"/>
                  <a:pt x="12726" y="5148"/>
                  <a:pt x="12827" y="5286"/>
                </a:cubicBezTo>
                <a:cubicBezTo>
                  <a:pt x="12779" y="5250"/>
                  <a:pt x="12727" y="5218"/>
                  <a:pt x="12671" y="5190"/>
                </a:cubicBezTo>
                <a:cubicBezTo>
                  <a:pt x="12725" y="5240"/>
                  <a:pt x="12766" y="5281"/>
                  <a:pt x="12798" y="5315"/>
                </a:cubicBezTo>
                <a:cubicBezTo>
                  <a:pt x="12844" y="5345"/>
                  <a:pt x="12859" y="5369"/>
                  <a:pt x="12857" y="5388"/>
                </a:cubicBezTo>
                <a:cubicBezTo>
                  <a:pt x="12915" y="5474"/>
                  <a:pt x="12858" y="5482"/>
                  <a:pt x="12772" y="5467"/>
                </a:cubicBezTo>
                <a:cubicBezTo>
                  <a:pt x="12715" y="5457"/>
                  <a:pt x="12645" y="5438"/>
                  <a:pt x="12586" y="5425"/>
                </a:cubicBezTo>
                <a:cubicBezTo>
                  <a:pt x="12619" y="5450"/>
                  <a:pt x="12578" y="5449"/>
                  <a:pt x="12468" y="5426"/>
                </a:cubicBezTo>
                <a:cubicBezTo>
                  <a:pt x="12467" y="5429"/>
                  <a:pt x="12466" y="5432"/>
                  <a:pt x="12466" y="5436"/>
                </a:cubicBezTo>
                <a:cubicBezTo>
                  <a:pt x="13071" y="5667"/>
                  <a:pt x="13691" y="5910"/>
                  <a:pt x="13717" y="6003"/>
                </a:cubicBezTo>
                <a:cubicBezTo>
                  <a:pt x="13624" y="5955"/>
                  <a:pt x="13574" y="5916"/>
                  <a:pt x="13444" y="5876"/>
                </a:cubicBezTo>
                <a:cubicBezTo>
                  <a:pt x="13314" y="5836"/>
                  <a:pt x="13453" y="5907"/>
                  <a:pt x="13499" y="5932"/>
                </a:cubicBezTo>
                <a:cubicBezTo>
                  <a:pt x="13369" y="5891"/>
                  <a:pt x="13273" y="5828"/>
                  <a:pt x="13055" y="5756"/>
                </a:cubicBezTo>
                <a:cubicBezTo>
                  <a:pt x="13646" y="6036"/>
                  <a:pt x="13085" y="5867"/>
                  <a:pt x="13288" y="6027"/>
                </a:cubicBezTo>
                <a:cubicBezTo>
                  <a:pt x="13128" y="5943"/>
                  <a:pt x="13013" y="5914"/>
                  <a:pt x="12845" y="5860"/>
                </a:cubicBezTo>
                <a:cubicBezTo>
                  <a:pt x="12845" y="5862"/>
                  <a:pt x="12846" y="5864"/>
                  <a:pt x="12846" y="5866"/>
                </a:cubicBezTo>
                <a:cubicBezTo>
                  <a:pt x="13060" y="5954"/>
                  <a:pt x="12973" y="5942"/>
                  <a:pt x="12868" y="5921"/>
                </a:cubicBezTo>
                <a:cubicBezTo>
                  <a:pt x="12875" y="5936"/>
                  <a:pt x="12885" y="5953"/>
                  <a:pt x="12895" y="5971"/>
                </a:cubicBezTo>
                <a:cubicBezTo>
                  <a:pt x="12938" y="5986"/>
                  <a:pt x="12989" y="6004"/>
                  <a:pt x="13051" y="6026"/>
                </a:cubicBezTo>
                <a:cubicBezTo>
                  <a:pt x="13003" y="6021"/>
                  <a:pt x="12962" y="6020"/>
                  <a:pt x="12928" y="6021"/>
                </a:cubicBezTo>
                <a:cubicBezTo>
                  <a:pt x="12950" y="6055"/>
                  <a:pt x="12975" y="6091"/>
                  <a:pt x="13002" y="6127"/>
                </a:cubicBezTo>
                <a:cubicBezTo>
                  <a:pt x="13151" y="6331"/>
                  <a:pt x="13337" y="6552"/>
                  <a:pt x="13230" y="6498"/>
                </a:cubicBezTo>
                <a:cubicBezTo>
                  <a:pt x="13177" y="6541"/>
                  <a:pt x="12942" y="6339"/>
                  <a:pt x="12720" y="6168"/>
                </a:cubicBezTo>
                <a:cubicBezTo>
                  <a:pt x="12719" y="6170"/>
                  <a:pt x="12719" y="6171"/>
                  <a:pt x="12718" y="6173"/>
                </a:cubicBezTo>
                <a:cubicBezTo>
                  <a:pt x="12712" y="6191"/>
                  <a:pt x="12706" y="6209"/>
                  <a:pt x="12697" y="6224"/>
                </a:cubicBezTo>
                <a:cubicBezTo>
                  <a:pt x="12970" y="6464"/>
                  <a:pt x="13444" y="6757"/>
                  <a:pt x="13065" y="6632"/>
                </a:cubicBezTo>
                <a:cubicBezTo>
                  <a:pt x="13022" y="6573"/>
                  <a:pt x="12992" y="6503"/>
                  <a:pt x="12922" y="6467"/>
                </a:cubicBezTo>
                <a:cubicBezTo>
                  <a:pt x="12888" y="6466"/>
                  <a:pt x="12737" y="6382"/>
                  <a:pt x="12552" y="6274"/>
                </a:cubicBezTo>
                <a:cubicBezTo>
                  <a:pt x="12506" y="6270"/>
                  <a:pt x="12445" y="6258"/>
                  <a:pt x="12364" y="6234"/>
                </a:cubicBezTo>
                <a:cubicBezTo>
                  <a:pt x="12106" y="6149"/>
                  <a:pt x="12516" y="6356"/>
                  <a:pt x="12524" y="6388"/>
                </a:cubicBezTo>
                <a:lnTo>
                  <a:pt x="12215" y="6262"/>
                </a:lnTo>
                <a:cubicBezTo>
                  <a:pt x="12767" y="6560"/>
                  <a:pt x="12416" y="6402"/>
                  <a:pt x="12972" y="6718"/>
                </a:cubicBezTo>
                <a:cubicBezTo>
                  <a:pt x="12756" y="6609"/>
                  <a:pt x="12607" y="6545"/>
                  <a:pt x="12460" y="6495"/>
                </a:cubicBezTo>
                <a:cubicBezTo>
                  <a:pt x="12460" y="6519"/>
                  <a:pt x="12466" y="6546"/>
                  <a:pt x="12517" y="6590"/>
                </a:cubicBezTo>
                <a:lnTo>
                  <a:pt x="12776" y="6720"/>
                </a:lnTo>
                <a:lnTo>
                  <a:pt x="12607" y="6656"/>
                </a:lnTo>
                <a:cubicBezTo>
                  <a:pt x="12636" y="6676"/>
                  <a:pt x="12671" y="6697"/>
                  <a:pt x="12713" y="6721"/>
                </a:cubicBezTo>
                <a:cubicBezTo>
                  <a:pt x="12595" y="6698"/>
                  <a:pt x="12477" y="6674"/>
                  <a:pt x="12359" y="6650"/>
                </a:cubicBezTo>
                <a:cubicBezTo>
                  <a:pt x="12513" y="6721"/>
                  <a:pt x="12612" y="6778"/>
                  <a:pt x="12686" y="6826"/>
                </a:cubicBezTo>
                <a:cubicBezTo>
                  <a:pt x="12684" y="6822"/>
                  <a:pt x="12681" y="6818"/>
                  <a:pt x="12678" y="6814"/>
                </a:cubicBezTo>
                <a:cubicBezTo>
                  <a:pt x="12682" y="6819"/>
                  <a:pt x="12686" y="6824"/>
                  <a:pt x="12689" y="6829"/>
                </a:cubicBezTo>
                <a:cubicBezTo>
                  <a:pt x="12841" y="6928"/>
                  <a:pt x="12882" y="6992"/>
                  <a:pt x="13072" y="7081"/>
                </a:cubicBezTo>
                <a:cubicBezTo>
                  <a:pt x="12954" y="7038"/>
                  <a:pt x="12884" y="7014"/>
                  <a:pt x="12844" y="7005"/>
                </a:cubicBezTo>
                <a:cubicBezTo>
                  <a:pt x="12882" y="7020"/>
                  <a:pt x="12930" y="7037"/>
                  <a:pt x="12989" y="7056"/>
                </a:cubicBezTo>
                <a:cubicBezTo>
                  <a:pt x="12928" y="7043"/>
                  <a:pt x="12872" y="7034"/>
                  <a:pt x="12821" y="7026"/>
                </a:cubicBezTo>
                <a:cubicBezTo>
                  <a:pt x="12863" y="7062"/>
                  <a:pt x="12933" y="7109"/>
                  <a:pt x="12667" y="7011"/>
                </a:cubicBezTo>
                <a:cubicBezTo>
                  <a:pt x="12662" y="7011"/>
                  <a:pt x="12657" y="7010"/>
                  <a:pt x="12652" y="7010"/>
                </a:cubicBezTo>
                <a:cubicBezTo>
                  <a:pt x="12725" y="7049"/>
                  <a:pt x="12787" y="7086"/>
                  <a:pt x="12839" y="7119"/>
                </a:cubicBezTo>
                <a:cubicBezTo>
                  <a:pt x="13124" y="7222"/>
                  <a:pt x="13442" y="7348"/>
                  <a:pt x="13300" y="7316"/>
                </a:cubicBezTo>
                <a:cubicBezTo>
                  <a:pt x="13306" y="7321"/>
                  <a:pt x="13304" y="7322"/>
                  <a:pt x="13309" y="7326"/>
                </a:cubicBezTo>
                <a:lnTo>
                  <a:pt x="12932" y="7182"/>
                </a:lnTo>
                <a:cubicBezTo>
                  <a:pt x="13017" y="7243"/>
                  <a:pt x="13056" y="7287"/>
                  <a:pt x="13061" y="7307"/>
                </a:cubicBezTo>
                <a:cubicBezTo>
                  <a:pt x="13095" y="7313"/>
                  <a:pt x="13166" y="7333"/>
                  <a:pt x="13252" y="7359"/>
                </a:cubicBezTo>
                <a:cubicBezTo>
                  <a:pt x="13195" y="7347"/>
                  <a:pt x="13124" y="7328"/>
                  <a:pt x="13062" y="7313"/>
                </a:cubicBezTo>
                <a:cubicBezTo>
                  <a:pt x="13062" y="7316"/>
                  <a:pt x="13060" y="7319"/>
                  <a:pt x="13056" y="7319"/>
                </a:cubicBezTo>
                <a:cubicBezTo>
                  <a:pt x="13046" y="7313"/>
                  <a:pt x="13039" y="7309"/>
                  <a:pt x="13038" y="7306"/>
                </a:cubicBezTo>
                <a:cubicBezTo>
                  <a:pt x="12949" y="7286"/>
                  <a:pt x="12903" y="7283"/>
                  <a:pt x="13028" y="7358"/>
                </a:cubicBezTo>
                <a:cubicBezTo>
                  <a:pt x="12734" y="7282"/>
                  <a:pt x="12925" y="7413"/>
                  <a:pt x="13089" y="7536"/>
                </a:cubicBezTo>
                <a:cubicBezTo>
                  <a:pt x="13253" y="7658"/>
                  <a:pt x="13389" y="7771"/>
                  <a:pt x="12987" y="7652"/>
                </a:cubicBezTo>
                <a:cubicBezTo>
                  <a:pt x="13070" y="7672"/>
                  <a:pt x="13108" y="7666"/>
                  <a:pt x="12975" y="7604"/>
                </a:cubicBezTo>
                <a:cubicBezTo>
                  <a:pt x="13000" y="7701"/>
                  <a:pt x="12453" y="7552"/>
                  <a:pt x="12733" y="7726"/>
                </a:cubicBezTo>
                <a:lnTo>
                  <a:pt x="13082" y="7872"/>
                </a:lnTo>
                <a:cubicBezTo>
                  <a:pt x="13232" y="8000"/>
                  <a:pt x="13338" y="8095"/>
                  <a:pt x="13309" y="8134"/>
                </a:cubicBezTo>
                <a:lnTo>
                  <a:pt x="13704" y="8308"/>
                </a:lnTo>
                <a:cubicBezTo>
                  <a:pt x="13550" y="8316"/>
                  <a:pt x="14165" y="8750"/>
                  <a:pt x="13345" y="8435"/>
                </a:cubicBezTo>
                <a:cubicBezTo>
                  <a:pt x="13657" y="8591"/>
                  <a:pt x="13239" y="8491"/>
                  <a:pt x="13338" y="8578"/>
                </a:cubicBezTo>
                <a:lnTo>
                  <a:pt x="13034" y="8453"/>
                </a:lnTo>
                <a:cubicBezTo>
                  <a:pt x="12928" y="8461"/>
                  <a:pt x="13031" y="8541"/>
                  <a:pt x="13114" y="8612"/>
                </a:cubicBezTo>
                <a:cubicBezTo>
                  <a:pt x="12791" y="8523"/>
                  <a:pt x="12782" y="8572"/>
                  <a:pt x="12846" y="8653"/>
                </a:cubicBezTo>
                <a:cubicBezTo>
                  <a:pt x="12910" y="8734"/>
                  <a:pt x="13048" y="8847"/>
                  <a:pt x="13019" y="8883"/>
                </a:cubicBezTo>
                <a:lnTo>
                  <a:pt x="12932" y="8845"/>
                </a:lnTo>
                <a:lnTo>
                  <a:pt x="13134" y="9037"/>
                </a:lnTo>
                <a:cubicBezTo>
                  <a:pt x="12865" y="8887"/>
                  <a:pt x="13320" y="9142"/>
                  <a:pt x="13241" y="9135"/>
                </a:cubicBezTo>
                <a:cubicBezTo>
                  <a:pt x="13383" y="9233"/>
                  <a:pt x="13298" y="9246"/>
                  <a:pt x="13097" y="9191"/>
                </a:cubicBezTo>
                <a:lnTo>
                  <a:pt x="13073" y="9243"/>
                </a:lnTo>
                <a:cubicBezTo>
                  <a:pt x="12879" y="9082"/>
                  <a:pt x="12637" y="9046"/>
                  <a:pt x="12289" y="8887"/>
                </a:cubicBezTo>
                <a:lnTo>
                  <a:pt x="12562" y="9054"/>
                </a:lnTo>
                <a:cubicBezTo>
                  <a:pt x="12456" y="9015"/>
                  <a:pt x="12377" y="8966"/>
                  <a:pt x="12314" y="8933"/>
                </a:cubicBezTo>
                <a:cubicBezTo>
                  <a:pt x="12344" y="8955"/>
                  <a:pt x="12383" y="8980"/>
                  <a:pt x="12432" y="9007"/>
                </a:cubicBezTo>
                <a:cubicBezTo>
                  <a:pt x="12362" y="8971"/>
                  <a:pt x="12305" y="8944"/>
                  <a:pt x="12258" y="8925"/>
                </a:cubicBezTo>
                <a:cubicBezTo>
                  <a:pt x="12396" y="9021"/>
                  <a:pt x="12406" y="9093"/>
                  <a:pt x="12731" y="9269"/>
                </a:cubicBezTo>
                <a:cubicBezTo>
                  <a:pt x="12818" y="9306"/>
                  <a:pt x="12902" y="9335"/>
                  <a:pt x="12973" y="9357"/>
                </a:cubicBezTo>
                <a:cubicBezTo>
                  <a:pt x="12951" y="9343"/>
                  <a:pt x="12956" y="9345"/>
                  <a:pt x="12979" y="9359"/>
                </a:cubicBezTo>
                <a:cubicBezTo>
                  <a:pt x="12986" y="9361"/>
                  <a:pt x="12991" y="9363"/>
                  <a:pt x="12998" y="9365"/>
                </a:cubicBezTo>
                <a:cubicBezTo>
                  <a:pt x="12993" y="9364"/>
                  <a:pt x="12990" y="9363"/>
                  <a:pt x="12986" y="9363"/>
                </a:cubicBezTo>
                <a:cubicBezTo>
                  <a:pt x="13020" y="9382"/>
                  <a:pt x="13077" y="9414"/>
                  <a:pt x="13123" y="9438"/>
                </a:cubicBezTo>
                <a:cubicBezTo>
                  <a:pt x="13038" y="9449"/>
                  <a:pt x="13184" y="9499"/>
                  <a:pt x="13341" y="9571"/>
                </a:cubicBezTo>
                <a:cubicBezTo>
                  <a:pt x="12816" y="9379"/>
                  <a:pt x="13118" y="9553"/>
                  <a:pt x="12597" y="9347"/>
                </a:cubicBezTo>
                <a:cubicBezTo>
                  <a:pt x="13171" y="9582"/>
                  <a:pt x="12526" y="9449"/>
                  <a:pt x="13184" y="9727"/>
                </a:cubicBezTo>
                <a:cubicBezTo>
                  <a:pt x="12629" y="9505"/>
                  <a:pt x="13153" y="9741"/>
                  <a:pt x="12680" y="9543"/>
                </a:cubicBezTo>
                <a:cubicBezTo>
                  <a:pt x="12839" y="9559"/>
                  <a:pt x="12343" y="9263"/>
                  <a:pt x="12111" y="9106"/>
                </a:cubicBezTo>
                <a:lnTo>
                  <a:pt x="11777" y="8994"/>
                </a:lnTo>
                <a:cubicBezTo>
                  <a:pt x="11787" y="9015"/>
                  <a:pt x="11803" y="9039"/>
                  <a:pt x="11826" y="9068"/>
                </a:cubicBezTo>
                <a:cubicBezTo>
                  <a:pt x="11825" y="9054"/>
                  <a:pt x="11872" y="9066"/>
                  <a:pt x="12045" y="9147"/>
                </a:cubicBezTo>
                <a:cubicBezTo>
                  <a:pt x="12185" y="9247"/>
                  <a:pt x="12324" y="9349"/>
                  <a:pt x="11887" y="9131"/>
                </a:cubicBezTo>
                <a:cubicBezTo>
                  <a:pt x="11883" y="9131"/>
                  <a:pt x="11884" y="9132"/>
                  <a:pt x="11885" y="9134"/>
                </a:cubicBezTo>
                <a:cubicBezTo>
                  <a:pt x="11893" y="9142"/>
                  <a:pt x="11901" y="9151"/>
                  <a:pt x="11910" y="9160"/>
                </a:cubicBezTo>
                <a:cubicBezTo>
                  <a:pt x="11952" y="9192"/>
                  <a:pt x="12025" y="9238"/>
                  <a:pt x="11961" y="9209"/>
                </a:cubicBezTo>
                <a:cubicBezTo>
                  <a:pt x="11980" y="9226"/>
                  <a:pt x="12000" y="9246"/>
                  <a:pt x="12022" y="9266"/>
                </a:cubicBezTo>
                <a:cubicBezTo>
                  <a:pt x="11969" y="9243"/>
                  <a:pt x="11947" y="9257"/>
                  <a:pt x="11937" y="9288"/>
                </a:cubicBezTo>
                <a:lnTo>
                  <a:pt x="12345" y="9262"/>
                </a:lnTo>
                <a:lnTo>
                  <a:pt x="12334" y="9276"/>
                </a:lnTo>
                <a:lnTo>
                  <a:pt x="11937" y="9290"/>
                </a:lnTo>
                <a:cubicBezTo>
                  <a:pt x="11931" y="9308"/>
                  <a:pt x="11930" y="9332"/>
                  <a:pt x="11929" y="9358"/>
                </a:cubicBezTo>
                <a:cubicBezTo>
                  <a:pt x="12139" y="9375"/>
                  <a:pt x="12304" y="9391"/>
                  <a:pt x="12149" y="9430"/>
                </a:cubicBezTo>
                <a:cubicBezTo>
                  <a:pt x="12211" y="9447"/>
                  <a:pt x="12268" y="9463"/>
                  <a:pt x="12319" y="9482"/>
                </a:cubicBezTo>
                <a:cubicBezTo>
                  <a:pt x="12493" y="9614"/>
                  <a:pt x="12617" y="9673"/>
                  <a:pt x="12750" y="9739"/>
                </a:cubicBezTo>
                <a:cubicBezTo>
                  <a:pt x="12762" y="9744"/>
                  <a:pt x="12773" y="9749"/>
                  <a:pt x="12785" y="9754"/>
                </a:cubicBezTo>
                <a:cubicBezTo>
                  <a:pt x="12811" y="9755"/>
                  <a:pt x="12840" y="9757"/>
                  <a:pt x="12870" y="9758"/>
                </a:cubicBezTo>
                <a:lnTo>
                  <a:pt x="12837" y="9733"/>
                </a:lnTo>
                <a:lnTo>
                  <a:pt x="12880" y="9758"/>
                </a:lnTo>
                <a:cubicBezTo>
                  <a:pt x="12921" y="9759"/>
                  <a:pt x="12966" y="9759"/>
                  <a:pt x="13015" y="9759"/>
                </a:cubicBezTo>
                <a:cubicBezTo>
                  <a:pt x="12976" y="9766"/>
                  <a:pt x="12942" y="9772"/>
                  <a:pt x="12912" y="9776"/>
                </a:cubicBezTo>
                <a:lnTo>
                  <a:pt x="13329" y="10015"/>
                </a:lnTo>
                <a:lnTo>
                  <a:pt x="12978" y="9836"/>
                </a:lnTo>
                <a:lnTo>
                  <a:pt x="12899" y="9778"/>
                </a:lnTo>
                <a:cubicBezTo>
                  <a:pt x="12878" y="9781"/>
                  <a:pt x="12859" y="9783"/>
                  <a:pt x="12842" y="9785"/>
                </a:cubicBezTo>
                <a:cubicBezTo>
                  <a:pt x="12935" y="9833"/>
                  <a:pt x="13038" y="9892"/>
                  <a:pt x="13167" y="9984"/>
                </a:cubicBezTo>
                <a:cubicBezTo>
                  <a:pt x="13042" y="9939"/>
                  <a:pt x="12948" y="9905"/>
                  <a:pt x="12879" y="9882"/>
                </a:cubicBezTo>
                <a:cubicBezTo>
                  <a:pt x="12880" y="9886"/>
                  <a:pt x="12878" y="9889"/>
                  <a:pt x="12875" y="9893"/>
                </a:cubicBezTo>
                <a:cubicBezTo>
                  <a:pt x="12894" y="9915"/>
                  <a:pt x="12951" y="9939"/>
                  <a:pt x="12936" y="9960"/>
                </a:cubicBezTo>
                <a:cubicBezTo>
                  <a:pt x="12904" y="9961"/>
                  <a:pt x="12877" y="9962"/>
                  <a:pt x="12852" y="9962"/>
                </a:cubicBezTo>
                <a:lnTo>
                  <a:pt x="12910" y="10023"/>
                </a:lnTo>
                <a:cubicBezTo>
                  <a:pt x="12917" y="10025"/>
                  <a:pt x="12923" y="10028"/>
                  <a:pt x="12931" y="10031"/>
                </a:cubicBezTo>
                <a:cubicBezTo>
                  <a:pt x="12867" y="10015"/>
                  <a:pt x="12814" y="10006"/>
                  <a:pt x="12772" y="10002"/>
                </a:cubicBezTo>
                <a:cubicBezTo>
                  <a:pt x="12766" y="9990"/>
                  <a:pt x="12758" y="9978"/>
                  <a:pt x="12745" y="9963"/>
                </a:cubicBezTo>
                <a:cubicBezTo>
                  <a:pt x="12646" y="9962"/>
                  <a:pt x="12671" y="9954"/>
                  <a:pt x="12724" y="9942"/>
                </a:cubicBezTo>
                <a:cubicBezTo>
                  <a:pt x="12715" y="9933"/>
                  <a:pt x="12704" y="9923"/>
                  <a:pt x="12691" y="9912"/>
                </a:cubicBezTo>
                <a:cubicBezTo>
                  <a:pt x="12492" y="9883"/>
                  <a:pt x="12242" y="9640"/>
                  <a:pt x="12311" y="9767"/>
                </a:cubicBezTo>
                <a:cubicBezTo>
                  <a:pt x="12277" y="9742"/>
                  <a:pt x="12235" y="9717"/>
                  <a:pt x="12192" y="9692"/>
                </a:cubicBezTo>
                <a:lnTo>
                  <a:pt x="11926" y="9759"/>
                </a:lnTo>
                <a:cubicBezTo>
                  <a:pt x="11884" y="9728"/>
                  <a:pt x="11967" y="9702"/>
                  <a:pt x="11861" y="9670"/>
                </a:cubicBezTo>
                <a:cubicBezTo>
                  <a:pt x="11850" y="9672"/>
                  <a:pt x="11840" y="9675"/>
                  <a:pt x="11830" y="9677"/>
                </a:cubicBezTo>
                <a:lnTo>
                  <a:pt x="11878" y="9725"/>
                </a:lnTo>
                <a:cubicBezTo>
                  <a:pt x="11857" y="9714"/>
                  <a:pt x="11834" y="9702"/>
                  <a:pt x="11811" y="9690"/>
                </a:cubicBezTo>
                <a:cubicBezTo>
                  <a:pt x="11825" y="9708"/>
                  <a:pt x="11846" y="9730"/>
                  <a:pt x="11877" y="9758"/>
                </a:cubicBezTo>
                <a:lnTo>
                  <a:pt x="12113" y="9886"/>
                </a:lnTo>
                <a:cubicBezTo>
                  <a:pt x="12168" y="9896"/>
                  <a:pt x="12220" y="9905"/>
                  <a:pt x="12265" y="9913"/>
                </a:cubicBezTo>
                <a:cubicBezTo>
                  <a:pt x="12245" y="9918"/>
                  <a:pt x="12217" y="9921"/>
                  <a:pt x="12183" y="9924"/>
                </a:cubicBezTo>
                <a:lnTo>
                  <a:pt x="12320" y="9998"/>
                </a:lnTo>
                <a:lnTo>
                  <a:pt x="12291" y="10032"/>
                </a:lnTo>
                <a:cubicBezTo>
                  <a:pt x="12409" y="10022"/>
                  <a:pt x="12507" y="10021"/>
                  <a:pt x="12551" y="10052"/>
                </a:cubicBezTo>
                <a:lnTo>
                  <a:pt x="12314" y="10082"/>
                </a:lnTo>
                <a:lnTo>
                  <a:pt x="12395" y="10126"/>
                </a:lnTo>
                <a:lnTo>
                  <a:pt x="12365" y="10129"/>
                </a:lnTo>
                <a:lnTo>
                  <a:pt x="12303" y="10083"/>
                </a:lnTo>
                <a:lnTo>
                  <a:pt x="12256" y="10089"/>
                </a:lnTo>
                <a:cubicBezTo>
                  <a:pt x="12283" y="10129"/>
                  <a:pt x="12264" y="10123"/>
                  <a:pt x="12227" y="10098"/>
                </a:cubicBezTo>
                <a:cubicBezTo>
                  <a:pt x="12224" y="10099"/>
                  <a:pt x="12220" y="10097"/>
                  <a:pt x="12214" y="10095"/>
                </a:cubicBezTo>
                <a:lnTo>
                  <a:pt x="12078" y="10112"/>
                </a:lnTo>
                <a:cubicBezTo>
                  <a:pt x="12180" y="10174"/>
                  <a:pt x="12271" y="10239"/>
                  <a:pt x="12358" y="10296"/>
                </a:cubicBezTo>
                <a:cubicBezTo>
                  <a:pt x="12237" y="10217"/>
                  <a:pt x="12137" y="10163"/>
                  <a:pt x="12044" y="10116"/>
                </a:cubicBezTo>
                <a:lnTo>
                  <a:pt x="12034" y="10118"/>
                </a:lnTo>
                <a:cubicBezTo>
                  <a:pt x="12046" y="10128"/>
                  <a:pt x="12059" y="10138"/>
                  <a:pt x="12071" y="10149"/>
                </a:cubicBezTo>
                <a:cubicBezTo>
                  <a:pt x="12168" y="10182"/>
                  <a:pt x="12196" y="10214"/>
                  <a:pt x="12187" y="10245"/>
                </a:cubicBezTo>
                <a:cubicBezTo>
                  <a:pt x="12214" y="10268"/>
                  <a:pt x="12241" y="10291"/>
                  <a:pt x="12267" y="10315"/>
                </a:cubicBezTo>
                <a:lnTo>
                  <a:pt x="12334" y="10346"/>
                </a:lnTo>
                <a:lnTo>
                  <a:pt x="12364" y="10425"/>
                </a:lnTo>
                <a:cubicBezTo>
                  <a:pt x="12355" y="10437"/>
                  <a:pt x="12279" y="10361"/>
                  <a:pt x="12175" y="10268"/>
                </a:cubicBezTo>
                <a:cubicBezTo>
                  <a:pt x="12165" y="10281"/>
                  <a:pt x="12150" y="10294"/>
                  <a:pt x="12131" y="10307"/>
                </a:cubicBezTo>
                <a:lnTo>
                  <a:pt x="12351" y="10465"/>
                </a:lnTo>
                <a:cubicBezTo>
                  <a:pt x="12463" y="10462"/>
                  <a:pt x="12550" y="10461"/>
                  <a:pt x="12551" y="10502"/>
                </a:cubicBezTo>
                <a:lnTo>
                  <a:pt x="12379" y="10485"/>
                </a:lnTo>
                <a:lnTo>
                  <a:pt x="12453" y="10539"/>
                </a:lnTo>
                <a:lnTo>
                  <a:pt x="12374" y="10485"/>
                </a:lnTo>
                <a:lnTo>
                  <a:pt x="12197" y="10468"/>
                </a:lnTo>
                <a:cubicBezTo>
                  <a:pt x="12186" y="10468"/>
                  <a:pt x="12175" y="10467"/>
                  <a:pt x="12164" y="10467"/>
                </a:cubicBezTo>
                <a:cubicBezTo>
                  <a:pt x="12149" y="10496"/>
                  <a:pt x="12129" y="10521"/>
                  <a:pt x="12105" y="10544"/>
                </a:cubicBezTo>
                <a:cubicBezTo>
                  <a:pt x="12213" y="10624"/>
                  <a:pt x="12634" y="10700"/>
                  <a:pt x="12495" y="10761"/>
                </a:cubicBezTo>
                <a:cubicBezTo>
                  <a:pt x="12409" y="10749"/>
                  <a:pt x="12256" y="10782"/>
                  <a:pt x="12126" y="10805"/>
                </a:cubicBezTo>
                <a:cubicBezTo>
                  <a:pt x="12129" y="10808"/>
                  <a:pt x="12131" y="10811"/>
                  <a:pt x="12133" y="10814"/>
                </a:cubicBezTo>
                <a:lnTo>
                  <a:pt x="12118" y="10806"/>
                </a:lnTo>
                <a:cubicBezTo>
                  <a:pt x="12076" y="10813"/>
                  <a:pt x="12037" y="10819"/>
                  <a:pt x="12003" y="10822"/>
                </a:cubicBezTo>
                <a:lnTo>
                  <a:pt x="12353" y="10961"/>
                </a:lnTo>
                <a:cubicBezTo>
                  <a:pt x="12215" y="10904"/>
                  <a:pt x="11924" y="10906"/>
                  <a:pt x="11631" y="10900"/>
                </a:cubicBezTo>
                <a:cubicBezTo>
                  <a:pt x="11629" y="10905"/>
                  <a:pt x="11628" y="10910"/>
                  <a:pt x="11626" y="10915"/>
                </a:cubicBezTo>
                <a:cubicBezTo>
                  <a:pt x="11638" y="10925"/>
                  <a:pt x="11650" y="10934"/>
                  <a:pt x="11662" y="10944"/>
                </a:cubicBezTo>
                <a:cubicBezTo>
                  <a:pt x="11723" y="10961"/>
                  <a:pt x="11794" y="10974"/>
                  <a:pt x="11819" y="10992"/>
                </a:cubicBezTo>
                <a:cubicBezTo>
                  <a:pt x="11781" y="10986"/>
                  <a:pt x="11742" y="10981"/>
                  <a:pt x="11702" y="10976"/>
                </a:cubicBezTo>
                <a:cubicBezTo>
                  <a:pt x="11757" y="11021"/>
                  <a:pt x="11801" y="11060"/>
                  <a:pt x="11829" y="11087"/>
                </a:cubicBezTo>
                <a:lnTo>
                  <a:pt x="11979" y="11127"/>
                </a:lnTo>
                <a:cubicBezTo>
                  <a:pt x="12034" y="11117"/>
                  <a:pt x="12055" y="11099"/>
                  <a:pt x="12069" y="11085"/>
                </a:cubicBezTo>
                <a:cubicBezTo>
                  <a:pt x="12073" y="11122"/>
                  <a:pt x="12277" y="11201"/>
                  <a:pt x="12014" y="11258"/>
                </a:cubicBezTo>
                <a:cubicBezTo>
                  <a:pt x="12003" y="11258"/>
                  <a:pt x="11993" y="11257"/>
                  <a:pt x="11983" y="11257"/>
                </a:cubicBezTo>
                <a:lnTo>
                  <a:pt x="12147" y="11386"/>
                </a:lnTo>
                <a:cubicBezTo>
                  <a:pt x="12438" y="11627"/>
                  <a:pt x="12117" y="11417"/>
                  <a:pt x="11844" y="11248"/>
                </a:cubicBezTo>
                <a:cubicBezTo>
                  <a:pt x="11779" y="11242"/>
                  <a:pt x="11714" y="11237"/>
                  <a:pt x="11646" y="11235"/>
                </a:cubicBezTo>
                <a:cubicBezTo>
                  <a:pt x="11714" y="11226"/>
                  <a:pt x="11757" y="11218"/>
                  <a:pt x="11782" y="11210"/>
                </a:cubicBezTo>
                <a:cubicBezTo>
                  <a:pt x="11773" y="11205"/>
                  <a:pt x="11764" y="11199"/>
                  <a:pt x="11756" y="11194"/>
                </a:cubicBezTo>
                <a:cubicBezTo>
                  <a:pt x="11736" y="11186"/>
                  <a:pt x="11716" y="11176"/>
                  <a:pt x="11694" y="11165"/>
                </a:cubicBezTo>
                <a:cubicBezTo>
                  <a:pt x="11635" y="11158"/>
                  <a:pt x="11559" y="11152"/>
                  <a:pt x="11486" y="11146"/>
                </a:cubicBezTo>
                <a:cubicBezTo>
                  <a:pt x="11494" y="11158"/>
                  <a:pt x="11504" y="11171"/>
                  <a:pt x="11515" y="11186"/>
                </a:cubicBezTo>
                <a:cubicBezTo>
                  <a:pt x="11496" y="11176"/>
                  <a:pt x="11480" y="11169"/>
                  <a:pt x="11465" y="11162"/>
                </a:cubicBezTo>
                <a:lnTo>
                  <a:pt x="11556" y="11263"/>
                </a:lnTo>
                <a:cubicBezTo>
                  <a:pt x="11576" y="11278"/>
                  <a:pt x="11596" y="11292"/>
                  <a:pt x="11615" y="11307"/>
                </a:cubicBezTo>
                <a:cubicBezTo>
                  <a:pt x="11700" y="11307"/>
                  <a:pt x="11785" y="11305"/>
                  <a:pt x="11858" y="11299"/>
                </a:cubicBezTo>
                <a:cubicBezTo>
                  <a:pt x="11735" y="11383"/>
                  <a:pt x="11651" y="11410"/>
                  <a:pt x="11977" y="11490"/>
                </a:cubicBezTo>
                <a:lnTo>
                  <a:pt x="11845" y="11487"/>
                </a:lnTo>
                <a:cubicBezTo>
                  <a:pt x="12102" y="11696"/>
                  <a:pt x="12147" y="11773"/>
                  <a:pt x="12104" y="11794"/>
                </a:cubicBezTo>
                <a:cubicBezTo>
                  <a:pt x="12158" y="11796"/>
                  <a:pt x="12201" y="11811"/>
                  <a:pt x="12224" y="11852"/>
                </a:cubicBezTo>
                <a:cubicBezTo>
                  <a:pt x="12024" y="11881"/>
                  <a:pt x="11878" y="11938"/>
                  <a:pt x="11799" y="11981"/>
                </a:cubicBezTo>
                <a:cubicBezTo>
                  <a:pt x="11961" y="12021"/>
                  <a:pt x="12209" y="11954"/>
                  <a:pt x="12211" y="11919"/>
                </a:cubicBezTo>
                <a:cubicBezTo>
                  <a:pt x="12303" y="12059"/>
                  <a:pt x="11657" y="12078"/>
                  <a:pt x="11394" y="12134"/>
                </a:cubicBezTo>
                <a:cubicBezTo>
                  <a:pt x="11402" y="12151"/>
                  <a:pt x="11410" y="12167"/>
                  <a:pt x="11417" y="12182"/>
                </a:cubicBezTo>
                <a:cubicBezTo>
                  <a:pt x="11437" y="12205"/>
                  <a:pt x="11453" y="12224"/>
                  <a:pt x="11465" y="12241"/>
                </a:cubicBezTo>
                <a:cubicBezTo>
                  <a:pt x="11745" y="12201"/>
                  <a:pt x="12140" y="12286"/>
                  <a:pt x="12129" y="12141"/>
                </a:cubicBezTo>
                <a:cubicBezTo>
                  <a:pt x="12359" y="12213"/>
                  <a:pt x="11569" y="12298"/>
                  <a:pt x="11991" y="12370"/>
                </a:cubicBezTo>
                <a:lnTo>
                  <a:pt x="11497" y="12327"/>
                </a:lnTo>
                <a:cubicBezTo>
                  <a:pt x="11488" y="12356"/>
                  <a:pt x="11668" y="12385"/>
                  <a:pt x="11727" y="12399"/>
                </a:cubicBezTo>
                <a:lnTo>
                  <a:pt x="11515" y="12399"/>
                </a:lnTo>
                <a:cubicBezTo>
                  <a:pt x="11519" y="12410"/>
                  <a:pt x="11523" y="12421"/>
                  <a:pt x="11527" y="12432"/>
                </a:cubicBezTo>
                <a:cubicBezTo>
                  <a:pt x="11641" y="12464"/>
                  <a:pt x="11591" y="12498"/>
                  <a:pt x="11552" y="12528"/>
                </a:cubicBezTo>
                <a:cubicBezTo>
                  <a:pt x="11555" y="12552"/>
                  <a:pt x="11554" y="12573"/>
                  <a:pt x="11549" y="12589"/>
                </a:cubicBezTo>
                <a:cubicBezTo>
                  <a:pt x="11593" y="12605"/>
                  <a:pt x="11695" y="12619"/>
                  <a:pt x="11906" y="12629"/>
                </a:cubicBezTo>
                <a:cubicBezTo>
                  <a:pt x="11233" y="12602"/>
                  <a:pt x="11914" y="12697"/>
                  <a:pt x="11695" y="12742"/>
                </a:cubicBezTo>
                <a:lnTo>
                  <a:pt x="11905" y="12927"/>
                </a:lnTo>
                <a:cubicBezTo>
                  <a:pt x="11740" y="12938"/>
                  <a:pt x="12224" y="13689"/>
                  <a:pt x="11524" y="13184"/>
                </a:cubicBezTo>
                <a:cubicBezTo>
                  <a:pt x="11519" y="13185"/>
                  <a:pt x="11514" y="13185"/>
                  <a:pt x="11510" y="13186"/>
                </a:cubicBezTo>
                <a:cubicBezTo>
                  <a:pt x="11666" y="13359"/>
                  <a:pt x="11490" y="13311"/>
                  <a:pt x="11427" y="13341"/>
                </a:cubicBezTo>
                <a:cubicBezTo>
                  <a:pt x="11481" y="13366"/>
                  <a:pt x="11527" y="13393"/>
                  <a:pt x="11521" y="13425"/>
                </a:cubicBezTo>
                <a:cubicBezTo>
                  <a:pt x="11537" y="13441"/>
                  <a:pt x="11552" y="13457"/>
                  <a:pt x="11567" y="13473"/>
                </a:cubicBezTo>
                <a:cubicBezTo>
                  <a:pt x="11549" y="13461"/>
                  <a:pt x="11533" y="13448"/>
                  <a:pt x="11517" y="13436"/>
                </a:cubicBezTo>
                <a:cubicBezTo>
                  <a:pt x="11501" y="13463"/>
                  <a:pt x="11448" y="13493"/>
                  <a:pt x="11332" y="13527"/>
                </a:cubicBezTo>
                <a:cubicBezTo>
                  <a:pt x="11304" y="13521"/>
                  <a:pt x="11277" y="13516"/>
                  <a:pt x="11251" y="13513"/>
                </a:cubicBezTo>
                <a:cubicBezTo>
                  <a:pt x="11261" y="13525"/>
                  <a:pt x="11271" y="13537"/>
                  <a:pt x="11280" y="13548"/>
                </a:cubicBezTo>
                <a:cubicBezTo>
                  <a:pt x="11373" y="13616"/>
                  <a:pt x="11475" y="13680"/>
                  <a:pt x="11577" y="13745"/>
                </a:cubicBezTo>
                <a:cubicBezTo>
                  <a:pt x="11427" y="13663"/>
                  <a:pt x="11411" y="13687"/>
                  <a:pt x="11456" y="13757"/>
                </a:cubicBezTo>
                <a:cubicBezTo>
                  <a:pt x="11514" y="13773"/>
                  <a:pt x="11580" y="13798"/>
                  <a:pt x="11680" y="13844"/>
                </a:cubicBezTo>
                <a:cubicBezTo>
                  <a:pt x="11623" y="13831"/>
                  <a:pt x="11567" y="13829"/>
                  <a:pt x="11513" y="13833"/>
                </a:cubicBezTo>
                <a:cubicBezTo>
                  <a:pt x="11666" y="14021"/>
                  <a:pt x="11976" y="14321"/>
                  <a:pt x="11849" y="14248"/>
                </a:cubicBezTo>
                <a:cubicBezTo>
                  <a:pt x="11798" y="14270"/>
                  <a:pt x="11523" y="14044"/>
                  <a:pt x="11286" y="13871"/>
                </a:cubicBezTo>
                <a:cubicBezTo>
                  <a:pt x="11272" y="13874"/>
                  <a:pt x="11258" y="13876"/>
                  <a:pt x="11244" y="13879"/>
                </a:cubicBezTo>
                <a:cubicBezTo>
                  <a:pt x="11491" y="14103"/>
                  <a:pt x="12111" y="14492"/>
                  <a:pt x="11703" y="14309"/>
                </a:cubicBezTo>
                <a:cubicBezTo>
                  <a:pt x="11658" y="14259"/>
                  <a:pt x="11624" y="14204"/>
                  <a:pt x="11555" y="14164"/>
                </a:cubicBezTo>
                <a:cubicBezTo>
                  <a:pt x="11527" y="14158"/>
                  <a:pt x="11414" y="14091"/>
                  <a:pt x="11268" y="14001"/>
                </a:cubicBezTo>
                <a:lnTo>
                  <a:pt x="11247" y="13999"/>
                </a:lnTo>
                <a:cubicBezTo>
                  <a:pt x="11401" y="14167"/>
                  <a:pt x="10872" y="14147"/>
                  <a:pt x="11205" y="14296"/>
                </a:cubicBezTo>
                <a:lnTo>
                  <a:pt x="11384" y="14276"/>
                </a:lnTo>
                <a:cubicBezTo>
                  <a:pt x="11869" y="14470"/>
                  <a:pt x="11558" y="14735"/>
                  <a:pt x="11783" y="14941"/>
                </a:cubicBezTo>
                <a:lnTo>
                  <a:pt x="11916" y="14871"/>
                </a:lnTo>
                <a:cubicBezTo>
                  <a:pt x="11890" y="14905"/>
                  <a:pt x="12193" y="15004"/>
                  <a:pt x="11935" y="15071"/>
                </a:cubicBezTo>
                <a:cubicBezTo>
                  <a:pt x="11917" y="15059"/>
                  <a:pt x="11837" y="15038"/>
                  <a:pt x="11860" y="15025"/>
                </a:cubicBezTo>
                <a:cubicBezTo>
                  <a:pt x="11659" y="15032"/>
                  <a:pt x="11362" y="15065"/>
                  <a:pt x="11312" y="15117"/>
                </a:cubicBezTo>
                <a:lnTo>
                  <a:pt x="11618" y="15129"/>
                </a:lnTo>
                <a:lnTo>
                  <a:pt x="11381" y="15155"/>
                </a:lnTo>
                <a:cubicBezTo>
                  <a:pt x="11376" y="15233"/>
                  <a:pt x="11820" y="15122"/>
                  <a:pt x="11816" y="15200"/>
                </a:cubicBezTo>
                <a:cubicBezTo>
                  <a:pt x="11303" y="15239"/>
                  <a:pt x="11350" y="15346"/>
                  <a:pt x="11324" y="15447"/>
                </a:cubicBezTo>
                <a:cubicBezTo>
                  <a:pt x="11350" y="15469"/>
                  <a:pt x="11373" y="15491"/>
                  <a:pt x="11395" y="15511"/>
                </a:cubicBezTo>
                <a:cubicBezTo>
                  <a:pt x="11440" y="15508"/>
                  <a:pt x="11503" y="15509"/>
                  <a:pt x="11596" y="15516"/>
                </a:cubicBezTo>
                <a:cubicBezTo>
                  <a:pt x="11546" y="15530"/>
                  <a:pt x="11490" y="15540"/>
                  <a:pt x="11440" y="15554"/>
                </a:cubicBezTo>
                <a:cubicBezTo>
                  <a:pt x="11456" y="15569"/>
                  <a:pt x="11469" y="15583"/>
                  <a:pt x="11482" y="15597"/>
                </a:cubicBezTo>
                <a:lnTo>
                  <a:pt x="11711" y="15581"/>
                </a:lnTo>
                <a:cubicBezTo>
                  <a:pt x="11666" y="15631"/>
                  <a:pt x="11616" y="15675"/>
                  <a:pt x="11566" y="15716"/>
                </a:cubicBezTo>
                <a:cubicBezTo>
                  <a:pt x="11567" y="15718"/>
                  <a:pt x="11567" y="15721"/>
                  <a:pt x="11567" y="15723"/>
                </a:cubicBezTo>
                <a:cubicBezTo>
                  <a:pt x="11566" y="15722"/>
                  <a:pt x="11564" y="15720"/>
                  <a:pt x="11563" y="15718"/>
                </a:cubicBezTo>
                <a:cubicBezTo>
                  <a:pt x="11376" y="15867"/>
                  <a:pt x="11191" y="15963"/>
                  <a:pt x="11255" y="16125"/>
                </a:cubicBezTo>
                <a:lnTo>
                  <a:pt x="11174" y="16119"/>
                </a:lnTo>
                <a:cubicBezTo>
                  <a:pt x="11027" y="16197"/>
                  <a:pt x="11096" y="16236"/>
                  <a:pt x="11425" y="16260"/>
                </a:cubicBezTo>
                <a:cubicBezTo>
                  <a:pt x="11247" y="16280"/>
                  <a:pt x="11156" y="16229"/>
                  <a:pt x="11000" y="16262"/>
                </a:cubicBezTo>
                <a:cubicBezTo>
                  <a:pt x="11635" y="16330"/>
                  <a:pt x="11141" y="16429"/>
                  <a:pt x="10907" y="16506"/>
                </a:cubicBezTo>
                <a:cubicBezTo>
                  <a:pt x="10942" y="16551"/>
                  <a:pt x="10968" y="16587"/>
                  <a:pt x="10989" y="16620"/>
                </a:cubicBezTo>
                <a:cubicBezTo>
                  <a:pt x="10957" y="16582"/>
                  <a:pt x="10927" y="16545"/>
                  <a:pt x="10898" y="16509"/>
                </a:cubicBezTo>
                <a:cubicBezTo>
                  <a:pt x="10779" y="16550"/>
                  <a:pt x="10737" y="16584"/>
                  <a:pt x="10969" y="16605"/>
                </a:cubicBezTo>
                <a:cubicBezTo>
                  <a:pt x="10802" y="16607"/>
                  <a:pt x="10638" y="16618"/>
                  <a:pt x="10476" y="16633"/>
                </a:cubicBezTo>
                <a:cubicBezTo>
                  <a:pt x="10556" y="16733"/>
                  <a:pt x="10606" y="16810"/>
                  <a:pt x="10745" y="16923"/>
                </a:cubicBezTo>
                <a:cubicBezTo>
                  <a:pt x="10122" y="16509"/>
                  <a:pt x="10880" y="17126"/>
                  <a:pt x="10297" y="16732"/>
                </a:cubicBezTo>
                <a:cubicBezTo>
                  <a:pt x="10381" y="16805"/>
                  <a:pt x="10448" y="16870"/>
                  <a:pt x="10503" y="16928"/>
                </a:cubicBezTo>
                <a:cubicBezTo>
                  <a:pt x="10776" y="17107"/>
                  <a:pt x="11078" y="17320"/>
                  <a:pt x="10939" y="17255"/>
                </a:cubicBezTo>
                <a:cubicBezTo>
                  <a:pt x="10945" y="17262"/>
                  <a:pt x="10944" y="17263"/>
                  <a:pt x="10948" y="17269"/>
                </a:cubicBezTo>
                <a:lnTo>
                  <a:pt x="10587" y="17023"/>
                </a:lnTo>
                <a:cubicBezTo>
                  <a:pt x="10622" y="17065"/>
                  <a:pt x="10648" y="17100"/>
                  <a:pt x="10667" y="17129"/>
                </a:cubicBezTo>
                <a:cubicBezTo>
                  <a:pt x="10692" y="17150"/>
                  <a:pt x="10716" y="17171"/>
                  <a:pt x="10737" y="17190"/>
                </a:cubicBezTo>
                <a:cubicBezTo>
                  <a:pt x="10714" y="17170"/>
                  <a:pt x="10693" y="17153"/>
                  <a:pt x="10673" y="17138"/>
                </a:cubicBezTo>
                <a:cubicBezTo>
                  <a:pt x="10690" y="17167"/>
                  <a:pt x="10699" y="17188"/>
                  <a:pt x="10700" y="17201"/>
                </a:cubicBezTo>
                <a:cubicBezTo>
                  <a:pt x="10733" y="17214"/>
                  <a:pt x="10802" y="17252"/>
                  <a:pt x="10885" y="17299"/>
                </a:cubicBezTo>
                <a:cubicBezTo>
                  <a:pt x="10829" y="17274"/>
                  <a:pt x="10760" y="17237"/>
                  <a:pt x="10700" y="17208"/>
                </a:cubicBezTo>
                <a:cubicBezTo>
                  <a:pt x="10699" y="17212"/>
                  <a:pt x="10697" y="17216"/>
                  <a:pt x="10693" y="17216"/>
                </a:cubicBezTo>
                <a:cubicBezTo>
                  <a:pt x="10683" y="17206"/>
                  <a:pt x="10677" y="17200"/>
                  <a:pt x="10676" y="17197"/>
                </a:cubicBezTo>
                <a:cubicBezTo>
                  <a:pt x="10589" y="17155"/>
                  <a:pt x="10543" y="17145"/>
                  <a:pt x="10658" y="17259"/>
                </a:cubicBezTo>
                <a:cubicBezTo>
                  <a:pt x="10372" y="17115"/>
                  <a:pt x="10545" y="17311"/>
                  <a:pt x="10693" y="17488"/>
                </a:cubicBezTo>
                <a:cubicBezTo>
                  <a:pt x="10820" y="17641"/>
                  <a:pt x="10928" y="17780"/>
                  <a:pt x="10710" y="17683"/>
                </a:cubicBezTo>
                <a:cubicBezTo>
                  <a:pt x="10727" y="17707"/>
                  <a:pt x="10742" y="17732"/>
                  <a:pt x="10755" y="17760"/>
                </a:cubicBezTo>
                <a:cubicBezTo>
                  <a:pt x="10676" y="17662"/>
                  <a:pt x="10632" y="17700"/>
                  <a:pt x="10510" y="17612"/>
                </a:cubicBezTo>
                <a:lnTo>
                  <a:pt x="10492" y="17587"/>
                </a:lnTo>
                <a:cubicBezTo>
                  <a:pt x="10358" y="17574"/>
                  <a:pt x="10114" y="17478"/>
                  <a:pt x="10307" y="17669"/>
                </a:cubicBezTo>
                <a:lnTo>
                  <a:pt x="10343" y="17694"/>
                </a:lnTo>
                <a:cubicBezTo>
                  <a:pt x="10267" y="17484"/>
                  <a:pt x="10220" y="17533"/>
                  <a:pt x="10423" y="17689"/>
                </a:cubicBezTo>
                <a:cubicBezTo>
                  <a:pt x="10403" y="17702"/>
                  <a:pt x="10398" y="17716"/>
                  <a:pt x="10398" y="17729"/>
                </a:cubicBezTo>
                <a:cubicBezTo>
                  <a:pt x="10434" y="17752"/>
                  <a:pt x="10456" y="17769"/>
                  <a:pt x="10467" y="17780"/>
                </a:cubicBezTo>
                <a:lnTo>
                  <a:pt x="10641" y="17900"/>
                </a:lnTo>
                <a:cubicBezTo>
                  <a:pt x="10776" y="18080"/>
                  <a:pt x="10871" y="18211"/>
                  <a:pt x="10837" y="18254"/>
                </a:cubicBezTo>
                <a:lnTo>
                  <a:pt x="11214" y="18524"/>
                </a:lnTo>
                <a:cubicBezTo>
                  <a:pt x="11135" y="18517"/>
                  <a:pt x="11238" y="18665"/>
                  <a:pt x="11262" y="18752"/>
                </a:cubicBezTo>
                <a:cubicBezTo>
                  <a:pt x="11286" y="18840"/>
                  <a:pt x="11230" y="18867"/>
                  <a:pt x="10834" y="18621"/>
                </a:cubicBezTo>
                <a:cubicBezTo>
                  <a:pt x="11132" y="18851"/>
                  <a:pt x="10719" y="18675"/>
                  <a:pt x="10810" y="18793"/>
                </a:cubicBezTo>
                <a:lnTo>
                  <a:pt x="10517" y="18604"/>
                </a:lnTo>
                <a:cubicBezTo>
                  <a:pt x="10408" y="18601"/>
                  <a:pt x="10503" y="18711"/>
                  <a:pt x="10580" y="18806"/>
                </a:cubicBezTo>
                <a:cubicBezTo>
                  <a:pt x="10263" y="18660"/>
                  <a:pt x="10248" y="18721"/>
                  <a:pt x="10303" y="18826"/>
                </a:cubicBezTo>
                <a:cubicBezTo>
                  <a:pt x="10359" y="18932"/>
                  <a:pt x="10486" y="19082"/>
                  <a:pt x="10453" y="19123"/>
                </a:cubicBezTo>
                <a:lnTo>
                  <a:pt x="10369" y="19068"/>
                </a:lnTo>
                <a:lnTo>
                  <a:pt x="10553" y="19319"/>
                </a:lnTo>
                <a:cubicBezTo>
                  <a:pt x="10296" y="19113"/>
                  <a:pt x="10730" y="19463"/>
                  <a:pt x="10650" y="19448"/>
                </a:cubicBezTo>
                <a:cubicBezTo>
                  <a:pt x="10785" y="19578"/>
                  <a:pt x="10697" y="19584"/>
                  <a:pt x="10499" y="19500"/>
                </a:cubicBezTo>
                <a:lnTo>
                  <a:pt x="10468" y="19561"/>
                </a:lnTo>
                <a:cubicBezTo>
                  <a:pt x="10288" y="19351"/>
                  <a:pt x="10046" y="19288"/>
                  <a:pt x="9708" y="19070"/>
                </a:cubicBezTo>
                <a:lnTo>
                  <a:pt x="9968" y="19294"/>
                </a:lnTo>
                <a:cubicBezTo>
                  <a:pt x="9802" y="19206"/>
                  <a:pt x="9710" y="19090"/>
                  <a:pt x="9631" y="19076"/>
                </a:cubicBezTo>
                <a:cubicBezTo>
                  <a:pt x="9805" y="19227"/>
                  <a:pt x="9776" y="19310"/>
                  <a:pt x="10119" y="19567"/>
                </a:cubicBezTo>
                <a:cubicBezTo>
                  <a:pt x="10204" y="19617"/>
                  <a:pt x="10286" y="19659"/>
                  <a:pt x="10356" y="19689"/>
                </a:cubicBezTo>
                <a:cubicBezTo>
                  <a:pt x="10335" y="19671"/>
                  <a:pt x="10340" y="19675"/>
                  <a:pt x="10363" y="19692"/>
                </a:cubicBezTo>
                <a:cubicBezTo>
                  <a:pt x="10370" y="19696"/>
                  <a:pt x="10375" y="19698"/>
                  <a:pt x="10381" y="19701"/>
                </a:cubicBezTo>
                <a:cubicBezTo>
                  <a:pt x="10376" y="19699"/>
                  <a:pt x="10373" y="19698"/>
                  <a:pt x="10369" y="19697"/>
                </a:cubicBezTo>
                <a:cubicBezTo>
                  <a:pt x="10402" y="19723"/>
                  <a:pt x="10457" y="19765"/>
                  <a:pt x="10501" y="19797"/>
                </a:cubicBezTo>
                <a:cubicBezTo>
                  <a:pt x="10414" y="19804"/>
                  <a:pt x="10557" y="19874"/>
                  <a:pt x="10710" y="19972"/>
                </a:cubicBezTo>
                <a:cubicBezTo>
                  <a:pt x="10198" y="19706"/>
                  <a:pt x="10483" y="19931"/>
                  <a:pt x="9982" y="19658"/>
                </a:cubicBezTo>
                <a:cubicBezTo>
                  <a:pt x="10533" y="19969"/>
                  <a:pt x="9897" y="19776"/>
                  <a:pt x="10537" y="20143"/>
                </a:cubicBezTo>
                <a:cubicBezTo>
                  <a:pt x="9993" y="19848"/>
                  <a:pt x="10505" y="20159"/>
                  <a:pt x="10042" y="19897"/>
                </a:cubicBezTo>
                <a:cubicBezTo>
                  <a:pt x="10202" y="19923"/>
                  <a:pt x="9725" y="19541"/>
                  <a:pt x="9505" y="19335"/>
                </a:cubicBezTo>
                <a:lnTo>
                  <a:pt x="9363" y="19270"/>
                </a:lnTo>
                <a:cubicBezTo>
                  <a:pt x="9553" y="19460"/>
                  <a:pt x="10015" y="19790"/>
                  <a:pt x="9941" y="19783"/>
                </a:cubicBezTo>
                <a:cubicBezTo>
                  <a:pt x="9638" y="19529"/>
                  <a:pt x="9280" y="19225"/>
                  <a:pt x="9225" y="19219"/>
                </a:cubicBezTo>
                <a:cubicBezTo>
                  <a:pt x="9261" y="19254"/>
                  <a:pt x="9298" y="19290"/>
                  <a:pt x="9335" y="19325"/>
                </a:cubicBezTo>
                <a:cubicBezTo>
                  <a:pt x="9362" y="19341"/>
                  <a:pt x="9394" y="19360"/>
                  <a:pt x="9433" y="19384"/>
                </a:cubicBezTo>
                <a:cubicBezTo>
                  <a:pt x="9511" y="19462"/>
                  <a:pt x="9590" y="19539"/>
                  <a:pt x="9552" y="19529"/>
                </a:cubicBezTo>
                <a:cubicBezTo>
                  <a:pt x="9645" y="19617"/>
                  <a:pt x="9727" y="19699"/>
                  <a:pt x="9786" y="19768"/>
                </a:cubicBezTo>
                <a:lnTo>
                  <a:pt x="9463" y="19482"/>
                </a:lnTo>
                <a:cubicBezTo>
                  <a:pt x="9431" y="19463"/>
                  <a:pt x="9392" y="19439"/>
                  <a:pt x="9342" y="19406"/>
                </a:cubicBezTo>
                <a:cubicBezTo>
                  <a:pt x="9347" y="19430"/>
                  <a:pt x="9312" y="19413"/>
                  <a:pt x="9071" y="19201"/>
                </a:cubicBezTo>
                <a:cubicBezTo>
                  <a:pt x="9260" y="19396"/>
                  <a:pt x="9221" y="19382"/>
                  <a:pt x="9144" y="19329"/>
                </a:cubicBezTo>
                <a:cubicBezTo>
                  <a:pt x="9333" y="19540"/>
                  <a:pt x="9843" y="19934"/>
                  <a:pt x="10122" y="20151"/>
                </a:cubicBezTo>
                <a:cubicBezTo>
                  <a:pt x="10133" y="20157"/>
                  <a:pt x="10144" y="20163"/>
                  <a:pt x="10155" y="20169"/>
                </a:cubicBezTo>
                <a:lnTo>
                  <a:pt x="10151" y="20173"/>
                </a:lnTo>
                <a:cubicBezTo>
                  <a:pt x="10250" y="20239"/>
                  <a:pt x="10359" y="20316"/>
                  <a:pt x="10498" y="20445"/>
                </a:cubicBezTo>
                <a:cubicBezTo>
                  <a:pt x="10257" y="20330"/>
                  <a:pt x="10133" y="20273"/>
                  <a:pt x="10076" y="20266"/>
                </a:cubicBezTo>
                <a:lnTo>
                  <a:pt x="10043" y="20220"/>
                </a:lnTo>
                <a:lnTo>
                  <a:pt x="10087" y="20256"/>
                </a:lnTo>
                <a:lnTo>
                  <a:pt x="10145" y="20180"/>
                </a:lnTo>
                <a:cubicBezTo>
                  <a:pt x="10024" y="20099"/>
                  <a:pt x="10006" y="20106"/>
                  <a:pt x="9896" y="20028"/>
                </a:cubicBezTo>
                <a:cubicBezTo>
                  <a:pt x="9658" y="19895"/>
                  <a:pt x="9378" y="19734"/>
                  <a:pt x="9120" y="19578"/>
                </a:cubicBezTo>
                <a:lnTo>
                  <a:pt x="9128" y="19599"/>
                </a:lnTo>
                <a:cubicBezTo>
                  <a:pt x="9121" y="19590"/>
                  <a:pt x="9108" y="19577"/>
                  <a:pt x="9093" y="19562"/>
                </a:cubicBezTo>
                <a:cubicBezTo>
                  <a:pt x="9066" y="19546"/>
                  <a:pt x="9040" y="19531"/>
                  <a:pt x="9015" y="19515"/>
                </a:cubicBezTo>
                <a:lnTo>
                  <a:pt x="9192" y="19718"/>
                </a:lnTo>
                <a:cubicBezTo>
                  <a:pt x="9081" y="19601"/>
                  <a:pt x="8936" y="19490"/>
                  <a:pt x="8855" y="19445"/>
                </a:cubicBezTo>
                <a:cubicBezTo>
                  <a:pt x="8700" y="19380"/>
                  <a:pt x="9872" y="20412"/>
                  <a:pt x="9393" y="20043"/>
                </a:cubicBezTo>
                <a:cubicBezTo>
                  <a:pt x="9404" y="20045"/>
                  <a:pt x="9348" y="19993"/>
                  <a:pt x="9359" y="19994"/>
                </a:cubicBezTo>
                <a:lnTo>
                  <a:pt x="9147" y="19835"/>
                </a:lnTo>
                <a:cubicBezTo>
                  <a:pt x="10117" y="20710"/>
                  <a:pt x="9205" y="20065"/>
                  <a:pt x="10174" y="20944"/>
                </a:cubicBezTo>
                <a:cubicBezTo>
                  <a:pt x="9773" y="20626"/>
                  <a:pt x="9941" y="20736"/>
                  <a:pt x="9495" y="20279"/>
                </a:cubicBezTo>
                <a:lnTo>
                  <a:pt x="9205" y="20064"/>
                </a:lnTo>
                <a:cubicBezTo>
                  <a:pt x="9172" y="20016"/>
                  <a:pt x="9250" y="20071"/>
                  <a:pt x="9160" y="19970"/>
                </a:cubicBezTo>
                <a:cubicBezTo>
                  <a:pt x="9003" y="19850"/>
                  <a:pt x="8974" y="19846"/>
                  <a:pt x="9012" y="19901"/>
                </a:cubicBezTo>
                <a:lnTo>
                  <a:pt x="9065" y="19923"/>
                </a:lnTo>
                <a:lnTo>
                  <a:pt x="9207" y="20112"/>
                </a:lnTo>
                <a:cubicBezTo>
                  <a:pt x="9199" y="20106"/>
                  <a:pt x="9190" y="20101"/>
                  <a:pt x="9182" y="20095"/>
                </a:cubicBezTo>
                <a:cubicBezTo>
                  <a:pt x="9280" y="20201"/>
                  <a:pt x="9399" y="20322"/>
                  <a:pt x="9486" y="20412"/>
                </a:cubicBezTo>
                <a:cubicBezTo>
                  <a:pt x="9391" y="20342"/>
                  <a:pt x="9110" y="20075"/>
                  <a:pt x="8968" y="19955"/>
                </a:cubicBezTo>
                <a:cubicBezTo>
                  <a:pt x="8959" y="19949"/>
                  <a:pt x="8952" y="19942"/>
                  <a:pt x="8946" y="19936"/>
                </a:cubicBezTo>
                <a:cubicBezTo>
                  <a:pt x="8886" y="19888"/>
                  <a:pt x="8862" y="19876"/>
                  <a:pt x="8907" y="19936"/>
                </a:cubicBezTo>
                <a:cubicBezTo>
                  <a:pt x="9045" y="20136"/>
                  <a:pt x="9434" y="20429"/>
                  <a:pt x="9626" y="20609"/>
                </a:cubicBezTo>
                <a:lnTo>
                  <a:pt x="9672" y="20604"/>
                </a:lnTo>
                <a:lnTo>
                  <a:pt x="9871" y="20784"/>
                </a:lnTo>
                <a:cubicBezTo>
                  <a:pt x="9906" y="20810"/>
                  <a:pt x="9969" y="20858"/>
                  <a:pt x="10006" y="20882"/>
                </a:cubicBezTo>
                <a:cubicBezTo>
                  <a:pt x="10006" y="20878"/>
                  <a:pt x="10008" y="20874"/>
                  <a:pt x="10011" y="20871"/>
                </a:cubicBezTo>
                <a:lnTo>
                  <a:pt x="10027" y="20884"/>
                </a:lnTo>
                <a:cubicBezTo>
                  <a:pt x="10027" y="20883"/>
                  <a:pt x="10027" y="20882"/>
                  <a:pt x="10030" y="20882"/>
                </a:cubicBezTo>
                <a:cubicBezTo>
                  <a:pt x="10033" y="20887"/>
                  <a:pt x="10035" y="20891"/>
                  <a:pt x="10035" y="20893"/>
                </a:cubicBezTo>
                <a:lnTo>
                  <a:pt x="10199" y="21040"/>
                </a:lnTo>
                <a:cubicBezTo>
                  <a:pt x="10150" y="21012"/>
                  <a:pt x="10106" y="20985"/>
                  <a:pt x="10072" y="20961"/>
                </a:cubicBezTo>
                <a:cubicBezTo>
                  <a:pt x="10079" y="20971"/>
                  <a:pt x="10081" y="20979"/>
                  <a:pt x="10075" y="20978"/>
                </a:cubicBezTo>
                <a:cubicBezTo>
                  <a:pt x="9911" y="20831"/>
                  <a:pt x="9852" y="20777"/>
                  <a:pt x="9846" y="20768"/>
                </a:cubicBezTo>
                <a:cubicBezTo>
                  <a:pt x="9797" y="20734"/>
                  <a:pt x="9740" y="20701"/>
                  <a:pt x="9687" y="20671"/>
                </a:cubicBezTo>
                <a:cubicBezTo>
                  <a:pt x="9701" y="20685"/>
                  <a:pt x="9711" y="20699"/>
                  <a:pt x="9719" y="20710"/>
                </a:cubicBezTo>
                <a:lnTo>
                  <a:pt x="9639" y="20643"/>
                </a:lnTo>
                <a:cubicBezTo>
                  <a:pt x="9621" y="20633"/>
                  <a:pt x="9603" y="20624"/>
                  <a:pt x="9588" y="20614"/>
                </a:cubicBezTo>
                <a:lnTo>
                  <a:pt x="9601" y="20612"/>
                </a:lnTo>
                <a:lnTo>
                  <a:pt x="9209" y="20288"/>
                </a:lnTo>
                <a:cubicBezTo>
                  <a:pt x="9245" y="20327"/>
                  <a:pt x="9273" y="20360"/>
                  <a:pt x="9296" y="20388"/>
                </a:cubicBezTo>
                <a:cubicBezTo>
                  <a:pt x="9309" y="20395"/>
                  <a:pt x="9319" y="20400"/>
                  <a:pt x="9324" y="20404"/>
                </a:cubicBezTo>
                <a:cubicBezTo>
                  <a:pt x="9315" y="20400"/>
                  <a:pt x="9307" y="20395"/>
                  <a:pt x="9299" y="20391"/>
                </a:cubicBezTo>
                <a:cubicBezTo>
                  <a:pt x="9506" y="20640"/>
                  <a:pt x="9212" y="20421"/>
                  <a:pt x="9143" y="20412"/>
                </a:cubicBezTo>
                <a:cubicBezTo>
                  <a:pt x="9158" y="20431"/>
                  <a:pt x="9175" y="20451"/>
                  <a:pt x="9193" y="20471"/>
                </a:cubicBezTo>
                <a:cubicBezTo>
                  <a:pt x="9380" y="20572"/>
                  <a:pt x="9519" y="20702"/>
                  <a:pt x="9654" y="20808"/>
                </a:cubicBezTo>
                <a:cubicBezTo>
                  <a:pt x="9505" y="20691"/>
                  <a:pt x="9388" y="20622"/>
                  <a:pt x="9276" y="20556"/>
                </a:cubicBezTo>
                <a:cubicBezTo>
                  <a:pt x="9278" y="20558"/>
                  <a:pt x="9281" y="20561"/>
                  <a:pt x="9283" y="20564"/>
                </a:cubicBezTo>
                <a:cubicBezTo>
                  <a:pt x="9122" y="20460"/>
                  <a:pt x="9408" y="20770"/>
                  <a:pt x="9537" y="20929"/>
                </a:cubicBezTo>
                <a:lnTo>
                  <a:pt x="9734" y="21099"/>
                </a:lnTo>
                <a:lnTo>
                  <a:pt x="9557" y="20954"/>
                </a:lnTo>
                <a:cubicBezTo>
                  <a:pt x="9598" y="21008"/>
                  <a:pt x="9613" y="21036"/>
                  <a:pt x="9566" y="21006"/>
                </a:cubicBezTo>
                <a:cubicBezTo>
                  <a:pt x="9466" y="20903"/>
                  <a:pt x="9245" y="20738"/>
                  <a:pt x="9123" y="20631"/>
                </a:cubicBezTo>
                <a:lnTo>
                  <a:pt x="9412" y="20985"/>
                </a:lnTo>
                <a:cubicBezTo>
                  <a:pt x="9289" y="20834"/>
                  <a:pt x="9001" y="20570"/>
                  <a:pt x="8724" y="20308"/>
                </a:cubicBezTo>
                <a:cubicBezTo>
                  <a:pt x="8747" y="20356"/>
                  <a:pt x="8902" y="20511"/>
                  <a:pt x="8935" y="20560"/>
                </a:cubicBezTo>
                <a:cubicBezTo>
                  <a:pt x="8836" y="20458"/>
                  <a:pt x="8735" y="20353"/>
                  <a:pt x="8603" y="20246"/>
                </a:cubicBezTo>
                <a:lnTo>
                  <a:pt x="9058" y="20756"/>
                </a:lnTo>
                <a:cubicBezTo>
                  <a:pt x="9107" y="20797"/>
                  <a:pt x="9128" y="20805"/>
                  <a:pt x="9143" y="20810"/>
                </a:cubicBezTo>
                <a:cubicBezTo>
                  <a:pt x="9141" y="20831"/>
                  <a:pt x="9310" y="21038"/>
                  <a:pt x="9068" y="20847"/>
                </a:cubicBezTo>
                <a:cubicBezTo>
                  <a:pt x="8958" y="20742"/>
                  <a:pt x="8858" y="20638"/>
                  <a:pt x="8747" y="20532"/>
                </a:cubicBezTo>
                <a:cubicBezTo>
                  <a:pt x="9069" y="20803"/>
                  <a:pt x="8803" y="20541"/>
                  <a:pt x="8592" y="20332"/>
                </a:cubicBezTo>
                <a:cubicBezTo>
                  <a:pt x="8627" y="20426"/>
                  <a:pt x="8516" y="20276"/>
                  <a:pt x="8305" y="20111"/>
                </a:cubicBezTo>
                <a:cubicBezTo>
                  <a:pt x="8306" y="20155"/>
                  <a:pt x="8682" y="20522"/>
                  <a:pt x="8925" y="20736"/>
                </a:cubicBezTo>
                <a:cubicBezTo>
                  <a:pt x="8804" y="20674"/>
                  <a:pt x="8726" y="20617"/>
                  <a:pt x="9003" y="20926"/>
                </a:cubicBezTo>
                <a:lnTo>
                  <a:pt x="8616" y="20555"/>
                </a:lnTo>
                <a:lnTo>
                  <a:pt x="8727" y="20706"/>
                </a:lnTo>
                <a:lnTo>
                  <a:pt x="8262" y="20235"/>
                </a:lnTo>
                <a:cubicBezTo>
                  <a:pt x="7976" y="20056"/>
                  <a:pt x="8925" y="20870"/>
                  <a:pt x="8682" y="20743"/>
                </a:cubicBezTo>
                <a:lnTo>
                  <a:pt x="8341" y="20423"/>
                </a:lnTo>
                <a:cubicBezTo>
                  <a:pt x="8402" y="20499"/>
                  <a:pt x="8577" y="20676"/>
                  <a:pt x="8683" y="20787"/>
                </a:cubicBezTo>
                <a:cubicBezTo>
                  <a:pt x="8727" y="20813"/>
                  <a:pt x="8731" y="20822"/>
                  <a:pt x="8719" y="20825"/>
                </a:cubicBezTo>
                <a:cubicBezTo>
                  <a:pt x="8782" y="20893"/>
                  <a:pt x="8797" y="20916"/>
                  <a:pt x="8692" y="20827"/>
                </a:cubicBezTo>
                <a:cubicBezTo>
                  <a:pt x="8687" y="20827"/>
                  <a:pt x="8682" y="20827"/>
                  <a:pt x="8678" y="20827"/>
                </a:cubicBezTo>
                <a:cubicBezTo>
                  <a:pt x="8839" y="20988"/>
                  <a:pt x="9038" y="21125"/>
                  <a:pt x="9127" y="21236"/>
                </a:cubicBezTo>
                <a:cubicBezTo>
                  <a:pt x="9139" y="21215"/>
                  <a:pt x="9070" y="21145"/>
                  <a:pt x="9025" y="21091"/>
                </a:cubicBezTo>
                <a:cubicBezTo>
                  <a:pt x="8965" y="21019"/>
                  <a:pt x="8948" y="20975"/>
                  <a:pt x="9224" y="21113"/>
                </a:cubicBezTo>
                <a:cubicBezTo>
                  <a:pt x="9077" y="21082"/>
                  <a:pt x="9284" y="21291"/>
                  <a:pt x="9367" y="21414"/>
                </a:cubicBezTo>
                <a:lnTo>
                  <a:pt x="21581" y="21414"/>
                </a:lnTo>
                <a:lnTo>
                  <a:pt x="21581" y="0"/>
                </a:lnTo>
                <a:lnTo>
                  <a:pt x="13630" y="0"/>
                </a:lnTo>
                <a:close/>
                <a:moveTo>
                  <a:pt x="10398" y="17729"/>
                </a:moveTo>
                <a:cubicBezTo>
                  <a:pt x="10387" y="17723"/>
                  <a:pt x="10378" y="17717"/>
                  <a:pt x="10367" y="17710"/>
                </a:cubicBezTo>
                <a:lnTo>
                  <a:pt x="10398" y="17732"/>
                </a:lnTo>
                <a:cubicBezTo>
                  <a:pt x="10398" y="17731"/>
                  <a:pt x="10398" y="17730"/>
                  <a:pt x="10398" y="17729"/>
                </a:cubicBezTo>
                <a:close/>
                <a:moveTo>
                  <a:pt x="11756" y="11194"/>
                </a:moveTo>
                <a:cubicBezTo>
                  <a:pt x="11769" y="11199"/>
                  <a:pt x="11780" y="11204"/>
                  <a:pt x="11791" y="11207"/>
                </a:cubicBezTo>
                <a:cubicBezTo>
                  <a:pt x="11835" y="11191"/>
                  <a:pt x="11791" y="11178"/>
                  <a:pt x="11712" y="11168"/>
                </a:cubicBezTo>
                <a:cubicBezTo>
                  <a:pt x="11726" y="11176"/>
                  <a:pt x="11741" y="11185"/>
                  <a:pt x="11756" y="11194"/>
                </a:cubicBezTo>
                <a:close/>
                <a:moveTo>
                  <a:pt x="12197" y="10468"/>
                </a:moveTo>
                <a:cubicBezTo>
                  <a:pt x="12248" y="10469"/>
                  <a:pt x="12299" y="10467"/>
                  <a:pt x="12346" y="10466"/>
                </a:cubicBezTo>
                <a:lnTo>
                  <a:pt x="12124" y="10312"/>
                </a:lnTo>
                <a:cubicBezTo>
                  <a:pt x="12122" y="10313"/>
                  <a:pt x="12121" y="10314"/>
                  <a:pt x="12119" y="10315"/>
                </a:cubicBezTo>
                <a:cubicBezTo>
                  <a:pt x="12184" y="10379"/>
                  <a:pt x="12194" y="10409"/>
                  <a:pt x="12075" y="10344"/>
                </a:cubicBezTo>
                <a:cubicBezTo>
                  <a:pt x="12064" y="10350"/>
                  <a:pt x="12054" y="10357"/>
                  <a:pt x="12044" y="10363"/>
                </a:cubicBezTo>
                <a:lnTo>
                  <a:pt x="12175" y="10442"/>
                </a:lnTo>
                <a:cubicBezTo>
                  <a:pt x="12172" y="10450"/>
                  <a:pt x="12168" y="10458"/>
                  <a:pt x="12165" y="10465"/>
                </a:cubicBezTo>
                <a:lnTo>
                  <a:pt x="12197" y="10468"/>
                </a:lnTo>
                <a:close/>
                <a:moveTo>
                  <a:pt x="12910" y="10023"/>
                </a:moveTo>
                <a:cubicBezTo>
                  <a:pt x="12909" y="10022"/>
                  <a:pt x="12907" y="10022"/>
                  <a:pt x="12906" y="10022"/>
                </a:cubicBezTo>
                <a:cubicBezTo>
                  <a:pt x="12908" y="10022"/>
                  <a:pt x="12909" y="10023"/>
                  <a:pt x="12910" y="10023"/>
                </a:cubicBezTo>
                <a:lnTo>
                  <a:pt x="12910" y="10023"/>
                </a:lnTo>
                <a:close/>
                <a:moveTo>
                  <a:pt x="12906" y="10022"/>
                </a:moveTo>
                <a:cubicBezTo>
                  <a:pt x="12891" y="10014"/>
                  <a:pt x="12872" y="10004"/>
                  <a:pt x="12856" y="9996"/>
                </a:cubicBezTo>
                <a:cubicBezTo>
                  <a:pt x="12858" y="9997"/>
                  <a:pt x="12859" y="9999"/>
                  <a:pt x="12863" y="10001"/>
                </a:cubicBezTo>
                <a:cubicBezTo>
                  <a:pt x="12838" y="9994"/>
                  <a:pt x="12864" y="10005"/>
                  <a:pt x="12906" y="10022"/>
                </a:cubicBezTo>
                <a:close/>
                <a:moveTo>
                  <a:pt x="12856" y="9996"/>
                </a:moveTo>
                <a:cubicBezTo>
                  <a:pt x="12840" y="9984"/>
                  <a:pt x="12829" y="9973"/>
                  <a:pt x="12815" y="9963"/>
                </a:cubicBezTo>
                <a:cubicBezTo>
                  <a:pt x="12807" y="9963"/>
                  <a:pt x="12799" y="9963"/>
                  <a:pt x="12791" y="9963"/>
                </a:cubicBezTo>
                <a:cubicBezTo>
                  <a:pt x="12812" y="9973"/>
                  <a:pt x="12833" y="9984"/>
                  <a:pt x="12856" y="9996"/>
                </a:cubicBezTo>
                <a:close/>
                <a:moveTo>
                  <a:pt x="12875" y="9893"/>
                </a:moveTo>
                <a:cubicBezTo>
                  <a:pt x="12871" y="9888"/>
                  <a:pt x="12869" y="9883"/>
                  <a:pt x="12869" y="9879"/>
                </a:cubicBezTo>
                <a:cubicBezTo>
                  <a:pt x="12808" y="9859"/>
                  <a:pt x="12767" y="9848"/>
                  <a:pt x="12741" y="9846"/>
                </a:cubicBezTo>
                <a:lnTo>
                  <a:pt x="12811" y="9920"/>
                </a:lnTo>
                <a:cubicBezTo>
                  <a:pt x="12840" y="9912"/>
                  <a:pt x="12865" y="9903"/>
                  <a:pt x="12875" y="9893"/>
                </a:cubicBezTo>
                <a:close/>
                <a:moveTo>
                  <a:pt x="12741" y="9846"/>
                </a:moveTo>
                <a:lnTo>
                  <a:pt x="12706" y="9810"/>
                </a:lnTo>
                <a:lnTo>
                  <a:pt x="12751" y="9838"/>
                </a:lnTo>
                <a:lnTo>
                  <a:pt x="12789" y="9790"/>
                </a:lnTo>
                <a:cubicBezTo>
                  <a:pt x="12633" y="9800"/>
                  <a:pt x="12630" y="9754"/>
                  <a:pt x="12315" y="9694"/>
                </a:cubicBezTo>
                <a:cubicBezTo>
                  <a:pt x="12440" y="9765"/>
                  <a:pt x="12559" y="9839"/>
                  <a:pt x="12729" y="9930"/>
                </a:cubicBezTo>
                <a:cubicBezTo>
                  <a:pt x="12698" y="9870"/>
                  <a:pt x="12692" y="9842"/>
                  <a:pt x="12741" y="9846"/>
                </a:cubicBezTo>
                <a:close/>
                <a:moveTo>
                  <a:pt x="12750" y="9739"/>
                </a:moveTo>
                <a:cubicBezTo>
                  <a:pt x="12648" y="9697"/>
                  <a:pt x="12531" y="9648"/>
                  <a:pt x="12408" y="9595"/>
                </a:cubicBezTo>
                <a:cubicBezTo>
                  <a:pt x="12436" y="9661"/>
                  <a:pt x="12431" y="9732"/>
                  <a:pt x="12778" y="9753"/>
                </a:cubicBezTo>
                <a:cubicBezTo>
                  <a:pt x="12769" y="9749"/>
                  <a:pt x="12760" y="9744"/>
                  <a:pt x="12750" y="9739"/>
                </a:cubicBezTo>
                <a:close/>
                <a:moveTo>
                  <a:pt x="3288" y="37"/>
                </a:moveTo>
                <a:cubicBezTo>
                  <a:pt x="3336" y="101"/>
                  <a:pt x="3385" y="165"/>
                  <a:pt x="3432" y="227"/>
                </a:cubicBezTo>
                <a:cubicBezTo>
                  <a:pt x="3434" y="224"/>
                  <a:pt x="3436" y="221"/>
                  <a:pt x="3437" y="219"/>
                </a:cubicBezTo>
                <a:lnTo>
                  <a:pt x="3331" y="71"/>
                </a:lnTo>
                <a:cubicBezTo>
                  <a:pt x="3318" y="61"/>
                  <a:pt x="3304" y="49"/>
                  <a:pt x="3288" y="37"/>
                </a:cubicBezTo>
                <a:close/>
                <a:moveTo>
                  <a:pt x="3360" y="95"/>
                </a:moveTo>
                <a:cubicBezTo>
                  <a:pt x="3387" y="131"/>
                  <a:pt x="3414" y="167"/>
                  <a:pt x="3441" y="203"/>
                </a:cubicBezTo>
                <a:cubicBezTo>
                  <a:pt x="3441" y="181"/>
                  <a:pt x="3420" y="148"/>
                  <a:pt x="3360" y="95"/>
                </a:cubicBezTo>
                <a:close/>
                <a:moveTo>
                  <a:pt x="3897" y="111"/>
                </a:moveTo>
                <a:lnTo>
                  <a:pt x="3916" y="164"/>
                </a:lnTo>
                <a:cubicBezTo>
                  <a:pt x="3943" y="199"/>
                  <a:pt x="3969" y="234"/>
                  <a:pt x="3996" y="270"/>
                </a:cubicBezTo>
                <a:cubicBezTo>
                  <a:pt x="4003" y="271"/>
                  <a:pt x="4009" y="273"/>
                  <a:pt x="4016" y="274"/>
                </a:cubicBezTo>
                <a:cubicBezTo>
                  <a:pt x="3976" y="220"/>
                  <a:pt x="3937" y="165"/>
                  <a:pt x="3897" y="111"/>
                </a:cubicBezTo>
                <a:close/>
                <a:moveTo>
                  <a:pt x="3543" y="156"/>
                </a:moveTo>
                <a:cubicBezTo>
                  <a:pt x="3543" y="161"/>
                  <a:pt x="3543" y="166"/>
                  <a:pt x="3543" y="170"/>
                </a:cubicBezTo>
                <a:cubicBezTo>
                  <a:pt x="3638" y="297"/>
                  <a:pt x="3725" y="414"/>
                  <a:pt x="3782" y="491"/>
                </a:cubicBezTo>
                <a:cubicBezTo>
                  <a:pt x="3782" y="491"/>
                  <a:pt x="3783" y="491"/>
                  <a:pt x="3783" y="491"/>
                </a:cubicBezTo>
                <a:cubicBezTo>
                  <a:pt x="3686" y="360"/>
                  <a:pt x="3607" y="249"/>
                  <a:pt x="3543" y="156"/>
                </a:cubicBezTo>
                <a:close/>
                <a:moveTo>
                  <a:pt x="3543" y="187"/>
                </a:moveTo>
                <a:cubicBezTo>
                  <a:pt x="3543" y="194"/>
                  <a:pt x="3543" y="201"/>
                  <a:pt x="3543" y="208"/>
                </a:cubicBezTo>
                <a:lnTo>
                  <a:pt x="3724" y="452"/>
                </a:lnTo>
                <a:cubicBezTo>
                  <a:pt x="3732" y="458"/>
                  <a:pt x="3740" y="463"/>
                  <a:pt x="3749" y="469"/>
                </a:cubicBezTo>
                <a:lnTo>
                  <a:pt x="3543" y="187"/>
                </a:lnTo>
                <a:close/>
                <a:moveTo>
                  <a:pt x="3774" y="189"/>
                </a:moveTo>
                <a:cubicBezTo>
                  <a:pt x="3778" y="195"/>
                  <a:pt x="3783" y="201"/>
                  <a:pt x="3787" y="206"/>
                </a:cubicBezTo>
                <a:cubicBezTo>
                  <a:pt x="3800" y="212"/>
                  <a:pt x="3812" y="216"/>
                  <a:pt x="3825" y="221"/>
                </a:cubicBezTo>
                <a:cubicBezTo>
                  <a:pt x="3806" y="209"/>
                  <a:pt x="3789" y="199"/>
                  <a:pt x="3774" y="189"/>
                </a:cubicBezTo>
                <a:close/>
                <a:moveTo>
                  <a:pt x="3544" y="221"/>
                </a:moveTo>
                <a:cubicBezTo>
                  <a:pt x="3544" y="233"/>
                  <a:pt x="3546" y="244"/>
                  <a:pt x="3549" y="257"/>
                </a:cubicBezTo>
                <a:cubicBezTo>
                  <a:pt x="3585" y="305"/>
                  <a:pt x="3621" y="354"/>
                  <a:pt x="3659" y="404"/>
                </a:cubicBezTo>
                <a:cubicBezTo>
                  <a:pt x="3675" y="417"/>
                  <a:pt x="3694" y="431"/>
                  <a:pt x="3715" y="446"/>
                </a:cubicBezTo>
                <a:lnTo>
                  <a:pt x="3544" y="221"/>
                </a:lnTo>
                <a:close/>
                <a:moveTo>
                  <a:pt x="3558" y="284"/>
                </a:moveTo>
                <a:cubicBezTo>
                  <a:pt x="3569" y="311"/>
                  <a:pt x="3590" y="341"/>
                  <a:pt x="3627" y="376"/>
                </a:cubicBezTo>
                <a:cubicBezTo>
                  <a:pt x="3605" y="347"/>
                  <a:pt x="3582" y="316"/>
                  <a:pt x="3558" y="284"/>
                </a:cubicBezTo>
                <a:close/>
                <a:moveTo>
                  <a:pt x="13604" y="421"/>
                </a:moveTo>
                <a:cubicBezTo>
                  <a:pt x="13584" y="432"/>
                  <a:pt x="13561" y="442"/>
                  <a:pt x="13536" y="451"/>
                </a:cubicBezTo>
                <a:cubicBezTo>
                  <a:pt x="13554" y="465"/>
                  <a:pt x="13575" y="481"/>
                  <a:pt x="13597" y="498"/>
                </a:cubicBezTo>
                <a:cubicBezTo>
                  <a:pt x="13670" y="516"/>
                  <a:pt x="13745" y="533"/>
                  <a:pt x="13816" y="549"/>
                </a:cubicBezTo>
                <a:cubicBezTo>
                  <a:pt x="13747" y="494"/>
                  <a:pt x="13674" y="446"/>
                  <a:pt x="13604" y="421"/>
                </a:cubicBezTo>
                <a:close/>
                <a:moveTo>
                  <a:pt x="3985" y="436"/>
                </a:moveTo>
                <a:cubicBezTo>
                  <a:pt x="4002" y="454"/>
                  <a:pt x="4020" y="473"/>
                  <a:pt x="4041" y="493"/>
                </a:cubicBezTo>
                <a:cubicBezTo>
                  <a:pt x="4030" y="478"/>
                  <a:pt x="4019" y="463"/>
                  <a:pt x="4009" y="447"/>
                </a:cubicBezTo>
                <a:cubicBezTo>
                  <a:pt x="4001" y="444"/>
                  <a:pt x="3993" y="440"/>
                  <a:pt x="3985" y="436"/>
                </a:cubicBezTo>
                <a:close/>
                <a:moveTo>
                  <a:pt x="3473" y="488"/>
                </a:moveTo>
                <a:cubicBezTo>
                  <a:pt x="3483" y="501"/>
                  <a:pt x="3493" y="515"/>
                  <a:pt x="3502" y="529"/>
                </a:cubicBezTo>
                <a:cubicBezTo>
                  <a:pt x="3502" y="529"/>
                  <a:pt x="3557" y="560"/>
                  <a:pt x="3557" y="560"/>
                </a:cubicBezTo>
                <a:cubicBezTo>
                  <a:pt x="3557" y="560"/>
                  <a:pt x="3557" y="559"/>
                  <a:pt x="3556" y="558"/>
                </a:cubicBezTo>
                <a:cubicBezTo>
                  <a:pt x="3524" y="532"/>
                  <a:pt x="3497" y="509"/>
                  <a:pt x="3473" y="488"/>
                </a:cubicBezTo>
                <a:close/>
                <a:moveTo>
                  <a:pt x="4168" y="529"/>
                </a:moveTo>
                <a:cubicBezTo>
                  <a:pt x="4188" y="557"/>
                  <a:pt x="4208" y="584"/>
                  <a:pt x="4228" y="611"/>
                </a:cubicBezTo>
                <a:cubicBezTo>
                  <a:pt x="4235" y="614"/>
                  <a:pt x="4241" y="617"/>
                  <a:pt x="4248" y="620"/>
                </a:cubicBezTo>
                <a:cubicBezTo>
                  <a:pt x="4227" y="593"/>
                  <a:pt x="4206" y="567"/>
                  <a:pt x="4185" y="540"/>
                </a:cubicBezTo>
                <a:cubicBezTo>
                  <a:pt x="4179" y="536"/>
                  <a:pt x="4174" y="533"/>
                  <a:pt x="4168" y="529"/>
                </a:cubicBezTo>
                <a:close/>
                <a:moveTo>
                  <a:pt x="4206" y="555"/>
                </a:moveTo>
                <a:cubicBezTo>
                  <a:pt x="4223" y="578"/>
                  <a:pt x="4240" y="601"/>
                  <a:pt x="4257" y="625"/>
                </a:cubicBezTo>
                <a:cubicBezTo>
                  <a:pt x="4263" y="627"/>
                  <a:pt x="4268" y="630"/>
                  <a:pt x="4274" y="633"/>
                </a:cubicBezTo>
                <a:cubicBezTo>
                  <a:pt x="4261" y="614"/>
                  <a:pt x="4248" y="595"/>
                  <a:pt x="4235" y="577"/>
                </a:cubicBezTo>
                <a:cubicBezTo>
                  <a:pt x="4225" y="569"/>
                  <a:pt x="4216" y="562"/>
                  <a:pt x="4206" y="555"/>
                </a:cubicBezTo>
                <a:close/>
                <a:moveTo>
                  <a:pt x="3125" y="603"/>
                </a:moveTo>
                <a:cubicBezTo>
                  <a:pt x="3283" y="811"/>
                  <a:pt x="3332" y="883"/>
                  <a:pt x="3356" y="921"/>
                </a:cubicBezTo>
                <a:cubicBezTo>
                  <a:pt x="3362" y="923"/>
                  <a:pt x="3368" y="925"/>
                  <a:pt x="3374" y="926"/>
                </a:cubicBezTo>
                <a:cubicBezTo>
                  <a:pt x="3374" y="926"/>
                  <a:pt x="3374" y="926"/>
                  <a:pt x="3374" y="926"/>
                </a:cubicBezTo>
                <a:cubicBezTo>
                  <a:pt x="3445" y="947"/>
                  <a:pt x="3502" y="957"/>
                  <a:pt x="3533" y="947"/>
                </a:cubicBezTo>
                <a:cubicBezTo>
                  <a:pt x="3474" y="867"/>
                  <a:pt x="3420" y="794"/>
                  <a:pt x="3372" y="731"/>
                </a:cubicBezTo>
                <a:cubicBezTo>
                  <a:pt x="3292" y="701"/>
                  <a:pt x="3206" y="651"/>
                  <a:pt x="3125" y="603"/>
                </a:cubicBezTo>
                <a:close/>
                <a:moveTo>
                  <a:pt x="3399" y="740"/>
                </a:moveTo>
                <a:cubicBezTo>
                  <a:pt x="3435" y="783"/>
                  <a:pt x="3463" y="814"/>
                  <a:pt x="3421" y="747"/>
                </a:cubicBezTo>
                <a:cubicBezTo>
                  <a:pt x="3413" y="745"/>
                  <a:pt x="3406" y="743"/>
                  <a:pt x="3399" y="740"/>
                </a:cubicBezTo>
                <a:close/>
                <a:moveTo>
                  <a:pt x="3463" y="757"/>
                </a:moveTo>
                <a:cubicBezTo>
                  <a:pt x="3492" y="796"/>
                  <a:pt x="3520" y="835"/>
                  <a:pt x="3550" y="876"/>
                </a:cubicBezTo>
                <a:cubicBezTo>
                  <a:pt x="3538" y="847"/>
                  <a:pt x="3514" y="809"/>
                  <a:pt x="3476" y="759"/>
                </a:cubicBezTo>
                <a:cubicBezTo>
                  <a:pt x="3472" y="758"/>
                  <a:pt x="3467" y="757"/>
                  <a:pt x="3463" y="757"/>
                </a:cubicBezTo>
                <a:close/>
                <a:moveTo>
                  <a:pt x="13011" y="1783"/>
                </a:moveTo>
                <a:cubicBezTo>
                  <a:pt x="13007" y="1786"/>
                  <a:pt x="13003" y="1790"/>
                  <a:pt x="12999" y="1794"/>
                </a:cubicBezTo>
                <a:lnTo>
                  <a:pt x="13113" y="1820"/>
                </a:lnTo>
                <a:cubicBezTo>
                  <a:pt x="13113" y="1820"/>
                  <a:pt x="13011" y="1783"/>
                  <a:pt x="13011" y="1783"/>
                </a:cubicBezTo>
                <a:close/>
                <a:moveTo>
                  <a:pt x="13310" y="1798"/>
                </a:moveTo>
                <a:cubicBezTo>
                  <a:pt x="13310" y="1802"/>
                  <a:pt x="13308" y="1806"/>
                  <a:pt x="13308" y="1810"/>
                </a:cubicBezTo>
                <a:cubicBezTo>
                  <a:pt x="13352" y="1825"/>
                  <a:pt x="13395" y="1838"/>
                  <a:pt x="13432" y="1848"/>
                </a:cubicBezTo>
                <a:cubicBezTo>
                  <a:pt x="13410" y="1832"/>
                  <a:pt x="13364" y="1815"/>
                  <a:pt x="13310" y="1798"/>
                </a:cubicBezTo>
                <a:close/>
                <a:moveTo>
                  <a:pt x="3353" y="2345"/>
                </a:moveTo>
                <a:cubicBezTo>
                  <a:pt x="3364" y="2357"/>
                  <a:pt x="3375" y="2369"/>
                  <a:pt x="3384" y="2380"/>
                </a:cubicBezTo>
                <a:lnTo>
                  <a:pt x="3390" y="2382"/>
                </a:lnTo>
                <a:cubicBezTo>
                  <a:pt x="3379" y="2370"/>
                  <a:pt x="3367" y="2357"/>
                  <a:pt x="3353" y="2345"/>
                </a:cubicBezTo>
                <a:close/>
                <a:moveTo>
                  <a:pt x="3343" y="2424"/>
                </a:moveTo>
                <a:cubicBezTo>
                  <a:pt x="3320" y="2423"/>
                  <a:pt x="3303" y="2426"/>
                  <a:pt x="3293" y="2433"/>
                </a:cubicBezTo>
                <a:cubicBezTo>
                  <a:pt x="3328" y="2449"/>
                  <a:pt x="3368" y="2463"/>
                  <a:pt x="3413" y="2473"/>
                </a:cubicBezTo>
                <a:cubicBezTo>
                  <a:pt x="3414" y="2473"/>
                  <a:pt x="3416" y="2473"/>
                  <a:pt x="3417" y="2472"/>
                </a:cubicBezTo>
                <a:lnTo>
                  <a:pt x="3343" y="2424"/>
                </a:lnTo>
                <a:close/>
                <a:moveTo>
                  <a:pt x="2455" y="2626"/>
                </a:moveTo>
                <a:cubicBezTo>
                  <a:pt x="2453" y="2626"/>
                  <a:pt x="2466" y="2629"/>
                  <a:pt x="2500" y="2638"/>
                </a:cubicBezTo>
                <a:lnTo>
                  <a:pt x="2495" y="2631"/>
                </a:lnTo>
                <a:cubicBezTo>
                  <a:pt x="2473" y="2628"/>
                  <a:pt x="2457" y="2626"/>
                  <a:pt x="2455" y="2626"/>
                </a:cubicBezTo>
                <a:close/>
                <a:moveTo>
                  <a:pt x="13116" y="3548"/>
                </a:moveTo>
                <a:cubicBezTo>
                  <a:pt x="13118" y="3550"/>
                  <a:pt x="13121" y="3551"/>
                  <a:pt x="13124" y="3553"/>
                </a:cubicBezTo>
                <a:cubicBezTo>
                  <a:pt x="13125" y="3553"/>
                  <a:pt x="13126" y="3552"/>
                  <a:pt x="13127" y="3552"/>
                </a:cubicBezTo>
                <a:cubicBezTo>
                  <a:pt x="13123" y="3551"/>
                  <a:pt x="13119" y="3550"/>
                  <a:pt x="13116" y="3548"/>
                </a:cubicBezTo>
                <a:close/>
                <a:moveTo>
                  <a:pt x="2624" y="5884"/>
                </a:moveTo>
                <a:cubicBezTo>
                  <a:pt x="2652" y="5917"/>
                  <a:pt x="2686" y="5954"/>
                  <a:pt x="2726" y="5996"/>
                </a:cubicBezTo>
                <a:cubicBezTo>
                  <a:pt x="2723" y="5985"/>
                  <a:pt x="2722" y="5974"/>
                  <a:pt x="2722" y="5965"/>
                </a:cubicBezTo>
                <a:cubicBezTo>
                  <a:pt x="2692" y="5939"/>
                  <a:pt x="2659" y="5912"/>
                  <a:pt x="2624" y="5884"/>
                </a:cubicBezTo>
                <a:close/>
                <a:moveTo>
                  <a:pt x="1972" y="6000"/>
                </a:moveTo>
                <a:cubicBezTo>
                  <a:pt x="1972" y="6000"/>
                  <a:pt x="1981" y="6006"/>
                  <a:pt x="1981" y="6006"/>
                </a:cubicBezTo>
                <a:cubicBezTo>
                  <a:pt x="1980" y="6005"/>
                  <a:pt x="1979" y="6004"/>
                  <a:pt x="1979" y="6003"/>
                </a:cubicBezTo>
                <a:cubicBezTo>
                  <a:pt x="1977" y="6002"/>
                  <a:pt x="1974" y="6001"/>
                  <a:pt x="1972" y="6000"/>
                </a:cubicBezTo>
                <a:close/>
                <a:moveTo>
                  <a:pt x="12320" y="7212"/>
                </a:moveTo>
                <a:cubicBezTo>
                  <a:pt x="12320" y="7218"/>
                  <a:pt x="12320" y="7224"/>
                  <a:pt x="12320" y="7230"/>
                </a:cubicBezTo>
                <a:lnTo>
                  <a:pt x="12384" y="7253"/>
                </a:lnTo>
                <a:cubicBezTo>
                  <a:pt x="12366" y="7241"/>
                  <a:pt x="12345" y="7227"/>
                  <a:pt x="12320" y="7212"/>
                </a:cubicBezTo>
                <a:close/>
                <a:moveTo>
                  <a:pt x="12323" y="7292"/>
                </a:moveTo>
                <a:cubicBezTo>
                  <a:pt x="12324" y="7297"/>
                  <a:pt x="12325" y="7302"/>
                  <a:pt x="12325" y="7308"/>
                </a:cubicBezTo>
                <a:cubicBezTo>
                  <a:pt x="12354" y="7322"/>
                  <a:pt x="12382" y="7336"/>
                  <a:pt x="12408" y="7349"/>
                </a:cubicBezTo>
                <a:cubicBezTo>
                  <a:pt x="12408" y="7349"/>
                  <a:pt x="12323" y="7292"/>
                  <a:pt x="12323" y="7292"/>
                </a:cubicBezTo>
                <a:close/>
                <a:moveTo>
                  <a:pt x="11975" y="8543"/>
                </a:moveTo>
                <a:cubicBezTo>
                  <a:pt x="11977" y="8550"/>
                  <a:pt x="11974" y="8554"/>
                  <a:pt x="11967" y="8554"/>
                </a:cubicBezTo>
                <a:cubicBezTo>
                  <a:pt x="12018" y="8587"/>
                  <a:pt x="12056" y="8616"/>
                  <a:pt x="12085" y="8643"/>
                </a:cubicBezTo>
                <a:cubicBezTo>
                  <a:pt x="12100" y="8642"/>
                  <a:pt x="12117" y="8641"/>
                  <a:pt x="12133" y="8639"/>
                </a:cubicBezTo>
                <a:cubicBezTo>
                  <a:pt x="12078" y="8608"/>
                  <a:pt x="12025" y="8574"/>
                  <a:pt x="11975" y="8543"/>
                </a:cubicBezTo>
                <a:close/>
                <a:moveTo>
                  <a:pt x="12366" y="8709"/>
                </a:moveTo>
                <a:cubicBezTo>
                  <a:pt x="12349" y="8711"/>
                  <a:pt x="12331" y="8713"/>
                  <a:pt x="12313" y="8715"/>
                </a:cubicBezTo>
                <a:cubicBezTo>
                  <a:pt x="12320" y="8724"/>
                  <a:pt x="12327" y="8733"/>
                  <a:pt x="12336" y="8741"/>
                </a:cubicBezTo>
                <a:cubicBezTo>
                  <a:pt x="12319" y="8735"/>
                  <a:pt x="12301" y="8727"/>
                  <a:pt x="12284" y="8719"/>
                </a:cubicBezTo>
                <a:cubicBezTo>
                  <a:pt x="12277" y="8720"/>
                  <a:pt x="12269" y="8721"/>
                  <a:pt x="12262" y="8722"/>
                </a:cubicBezTo>
                <a:cubicBezTo>
                  <a:pt x="12265" y="8728"/>
                  <a:pt x="12268" y="8734"/>
                  <a:pt x="12271" y="8741"/>
                </a:cubicBezTo>
                <a:cubicBezTo>
                  <a:pt x="12266" y="8735"/>
                  <a:pt x="12260" y="8729"/>
                  <a:pt x="12255" y="8722"/>
                </a:cubicBezTo>
                <a:cubicBezTo>
                  <a:pt x="12231" y="8725"/>
                  <a:pt x="12205" y="8727"/>
                  <a:pt x="12178" y="8730"/>
                </a:cubicBezTo>
                <a:cubicBezTo>
                  <a:pt x="12247" y="8758"/>
                  <a:pt x="12316" y="8785"/>
                  <a:pt x="12386" y="8810"/>
                </a:cubicBezTo>
                <a:cubicBezTo>
                  <a:pt x="12569" y="8849"/>
                  <a:pt x="12507" y="8795"/>
                  <a:pt x="12366" y="8709"/>
                </a:cubicBezTo>
                <a:close/>
                <a:moveTo>
                  <a:pt x="11941" y="8866"/>
                </a:moveTo>
                <a:cubicBezTo>
                  <a:pt x="11900" y="8871"/>
                  <a:pt x="11847" y="8875"/>
                  <a:pt x="11783" y="8881"/>
                </a:cubicBezTo>
                <a:cubicBezTo>
                  <a:pt x="11779" y="8886"/>
                  <a:pt x="11775" y="8892"/>
                  <a:pt x="11772" y="8898"/>
                </a:cubicBezTo>
                <a:cubicBezTo>
                  <a:pt x="11822" y="8910"/>
                  <a:pt x="11857" y="8917"/>
                  <a:pt x="11845" y="8903"/>
                </a:cubicBezTo>
                <a:cubicBezTo>
                  <a:pt x="11897" y="8943"/>
                  <a:pt x="11848" y="8940"/>
                  <a:pt x="11765" y="8912"/>
                </a:cubicBezTo>
                <a:cubicBezTo>
                  <a:pt x="11765" y="8914"/>
                  <a:pt x="11765" y="8915"/>
                  <a:pt x="11764" y="8916"/>
                </a:cubicBezTo>
                <a:lnTo>
                  <a:pt x="12145" y="9086"/>
                </a:lnTo>
                <a:cubicBezTo>
                  <a:pt x="12291" y="9106"/>
                  <a:pt x="12135" y="8991"/>
                  <a:pt x="11950" y="8867"/>
                </a:cubicBezTo>
                <a:cubicBezTo>
                  <a:pt x="11947" y="8867"/>
                  <a:pt x="11944" y="8867"/>
                  <a:pt x="11941" y="8866"/>
                </a:cubicBezTo>
                <a:close/>
                <a:moveTo>
                  <a:pt x="12866" y="9033"/>
                </a:moveTo>
                <a:cubicBezTo>
                  <a:pt x="12872" y="9036"/>
                  <a:pt x="12877" y="9039"/>
                  <a:pt x="12884" y="9043"/>
                </a:cubicBezTo>
                <a:cubicBezTo>
                  <a:pt x="12957" y="9052"/>
                  <a:pt x="13017" y="9067"/>
                  <a:pt x="12866" y="9033"/>
                </a:cubicBezTo>
                <a:close/>
                <a:moveTo>
                  <a:pt x="12012" y="9420"/>
                </a:moveTo>
                <a:lnTo>
                  <a:pt x="11922" y="9440"/>
                </a:lnTo>
                <a:cubicBezTo>
                  <a:pt x="11922" y="9444"/>
                  <a:pt x="11921" y="9448"/>
                  <a:pt x="11920" y="9451"/>
                </a:cubicBezTo>
                <a:cubicBezTo>
                  <a:pt x="11919" y="9456"/>
                  <a:pt x="11918" y="9461"/>
                  <a:pt x="11916" y="9466"/>
                </a:cubicBezTo>
                <a:cubicBezTo>
                  <a:pt x="12009" y="9468"/>
                  <a:pt x="12083" y="9472"/>
                  <a:pt x="12143" y="9479"/>
                </a:cubicBezTo>
                <a:cubicBezTo>
                  <a:pt x="12100" y="9459"/>
                  <a:pt x="12056" y="9440"/>
                  <a:pt x="12012" y="9420"/>
                </a:cubicBezTo>
                <a:close/>
                <a:moveTo>
                  <a:pt x="2283" y="9477"/>
                </a:moveTo>
                <a:lnTo>
                  <a:pt x="2423" y="9695"/>
                </a:lnTo>
                <a:cubicBezTo>
                  <a:pt x="2420" y="9652"/>
                  <a:pt x="2422" y="9613"/>
                  <a:pt x="2428" y="9579"/>
                </a:cubicBezTo>
                <a:cubicBezTo>
                  <a:pt x="2368" y="9530"/>
                  <a:pt x="2318" y="9494"/>
                  <a:pt x="2283" y="9477"/>
                </a:cubicBezTo>
                <a:close/>
                <a:moveTo>
                  <a:pt x="12003" y="9929"/>
                </a:moveTo>
                <a:cubicBezTo>
                  <a:pt x="11994" y="9929"/>
                  <a:pt x="11984" y="9929"/>
                  <a:pt x="11975" y="9929"/>
                </a:cubicBezTo>
                <a:cubicBezTo>
                  <a:pt x="11980" y="9936"/>
                  <a:pt x="11986" y="9943"/>
                  <a:pt x="11994" y="9952"/>
                </a:cubicBezTo>
                <a:cubicBezTo>
                  <a:pt x="12002" y="9956"/>
                  <a:pt x="12007" y="9959"/>
                  <a:pt x="12010" y="9961"/>
                </a:cubicBezTo>
                <a:cubicBezTo>
                  <a:pt x="12006" y="9959"/>
                  <a:pt x="12001" y="9956"/>
                  <a:pt x="11996" y="9954"/>
                </a:cubicBezTo>
                <a:cubicBezTo>
                  <a:pt x="11997" y="9955"/>
                  <a:pt x="11997" y="9955"/>
                  <a:pt x="11997" y="9956"/>
                </a:cubicBezTo>
                <a:lnTo>
                  <a:pt x="12096" y="10000"/>
                </a:lnTo>
                <a:cubicBezTo>
                  <a:pt x="12062" y="9974"/>
                  <a:pt x="12028" y="9947"/>
                  <a:pt x="12003" y="9929"/>
                </a:cubicBezTo>
                <a:close/>
                <a:moveTo>
                  <a:pt x="11928" y="9929"/>
                </a:moveTo>
                <a:cubicBezTo>
                  <a:pt x="11903" y="9929"/>
                  <a:pt x="11878" y="9930"/>
                  <a:pt x="11854" y="9930"/>
                </a:cubicBezTo>
                <a:cubicBezTo>
                  <a:pt x="11860" y="9956"/>
                  <a:pt x="11892" y="9992"/>
                  <a:pt x="11938" y="10035"/>
                </a:cubicBezTo>
                <a:cubicBezTo>
                  <a:pt x="11953" y="10042"/>
                  <a:pt x="11967" y="10050"/>
                  <a:pt x="11982" y="10057"/>
                </a:cubicBezTo>
                <a:cubicBezTo>
                  <a:pt x="12031" y="10055"/>
                  <a:pt x="12082" y="10051"/>
                  <a:pt x="12132" y="10046"/>
                </a:cubicBezTo>
                <a:cubicBezTo>
                  <a:pt x="12072" y="10009"/>
                  <a:pt x="11995" y="9960"/>
                  <a:pt x="11928" y="9929"/>
                </a:cubicBezTo>
                <a:close/>
                <a:moveTo>
                  <a:pt x="12731" y="9931"/>
                </a:moveTo>
                <a:cubicBezTo>
                  <a:pt x="12735" y="9933"/>
                  <a:pt x="12739" y="9935"/>
                  <a:pt x="12743" y="9937"/>
                </a:cubicBezTo>
                <a:cubicBezTo>
                  <a:pt x="12747" y="9936"/>
                  <a:pt x="12750" y="9935"/>
                  <a:pt x="12754" y="9934"/>
                </a:cubicBezTo>
                <a:cubicBezTo>
                  <a:pt x="12747" y="9933"/>
                  <a:pt x="12740" y="9932"/>
                  <a:pt x="12731" y="9931"/>
                </a:cubicBezTo>
                <a:close/>
                <a:moveTo>
                  <a:pt x="11713" y="9980"/>
                </a:moveTo>
                <a:cubicBezTo>
                  <a:pt x="11735" y="9995"/>
                  <a:pt x="11770" y="10022"/>
                  <a:pt x="11813" y="10055"/>
                </a:cubicBezTo>
                <a:cubicBezTo>
                  <a:pt x="11844" y="10058"/>
                  <a:pt x="11876" y="10059"/>
                  <a:pt x="11909" y="10059"/>
                </a:cubicBezTo>
                <a:cubicBezTo>
                  <a:pt x="11841" y="10016"/>
                  <a:pt x="11773" y="9986"/>
                  <a:pt x="11713" y="9980"/>
                </a:cubicBezTo>
                <a:close/>
                <a:moveTo>
                  <a:pt x="12001" y="10122"/>
                </a:moveTo>
                <a:lnTo>
                  <a:pt x="11988" y="10124"/>
                </a:lnTo>
                <a:cubicBezTo>
                  <a:pt x="11996" y="10126"/>
                  <a:pt x="12004" y="10128"/>
                  <a:pt x="12011" y="10130"/>
                </a:cubicBezTo>
                <a:cubicBezTo>
                  <a:pt x="12008" y="10127"/>
                  <a:pt x="12004" y="10125"/>
                  <a:pt x="12001" y="10122"/>
                </a:cubicBezTo>
                <a:close/>
                <a:moveTo>
                  <a:pt x="11618" y="10971"/>
                </a:moveTo>
                <a:cubicBezTo>
                  <a:pt x="11591" y="10970"/>
                  <a:pt x="11564" y="10970"/>
                  <a:pt x="11535" y="10972"/>
                </a:cubicBezTo>
                <a:cubicBezTo>
                  <a:pt x="11542" y="10986"/>
                  <a:pt x="11547" y="11000"/>
                  <a:pt x="11552" y="11012"/>
                </a:cubicBezTo>
                <a:lnTo>
                  <a:pt x="11733" y="11061"/>
                </a:lnTo>
                <a:cubicBezTo>
                  <a:pt x="11733" y="11061"/>
                  <a:pt x="11618" y="10971"/>
                  <a:pt x="11618" y="10971"/>
                </a:cubicBezTo>
                <a:close/>
                <a:moveTo>
                  <a:pt x="11790" y="11768"/>
                </a:moveTo>
                <a:cubicBezTo>
                  <a:pt x="11768" y="11767"/>
                  <a:pt x="11749" y="11768"/>
                  <a:pt x="11735" y="11773"/>
                </a:cubicBezTo>
                <a:cubicBezTo>
                  <a:pt x="11773" y="11783"/>
                  <a:pt x="11774" y="11793"/>
                  <a:pt x="11709" y="11806"/>
                </a:cubicBezTo>
                <a:cubicBezTo>
                  <a:pt x="11709" y="11814"/>
                  <a:pt x="11712" y="11824"/>
                  <a:pt x="11716" y="11835"/>
                </a:cubicBezTo>
                <a:cubicBezTo>
                  <a:pt x="11821" y="11834"/>
                  <a:pt x="11929" y="11809"/>
                  <a:pt x="12021" y="11799"/>
                </a:cubicBezTo>
                <a:cubicBezTo>
                  <a:pt x="12020" y="11798"/>
                  <a:pt x="12019" y="11798"/>
                  <a:pt x="12018" y="11798"/>
                </a:cubicBezTo>
                <a:cubicBezTo>
                  <a:pt x="11947" y="11790"/>
                  <a:pt x="11855" y="11769"/>
                  <a:pt x="11790" y="11768"/>
                </a:cubicBezTo>
                <a:close/>
                <a:moveTo>
                  <a:pt x="11648" y="11816"/>
                </a:moveTo>
                <a:cubicBezTo>
                  <a:pt x="11644" y="11816"/>
                  <a:pt x="11641" y="11817"/>
                  <a:pt x="11638" y="11817"/>
                </a:cubicBezTo>
                <a:cubicBezTo>
                  <a:pt x="11642" y="11822"/>
                  <a:pt x="11646" y="11827"/>
                  <a:pt x="11650" y="11832"/>
                </a:cubicBezTo>
                <a:cubicBezTo>
                  <a:pt x="11657" y="11833"/>
                  <a:pt x="11664" y="11833"/>
                  <a:pt x="11670" y="11834"/>
                </a:cubicBezTo>
                <a:cubicBezTo>
                  <a:pt x="11663" y="11828"/>
                  <a:pt x="11655" y="11822"/>
                  <a:pt x="11648" y="11816"/>
                </a:cubicBezTo>
                <a:close/>
                <a:moveTo>
                  <a:pt x="11473" y="13147"/>
                </a:moveTo>
                <a:cubicBezTo>
                  <a:pt x="11479" y="13153"/>
                  <a:pt x="11484" y="13158"/>
                  <a:pt x="11489" y="13164"/>
                </a:cubicBezTo>
                <a:cubicBezTo>
                  <a:pt x="11491" y="13164"/>
                  <a:pt x="11494" y="13164"/>
                  <a:pt x="11496" y="13164"/>
                </a:cubicBezTo>
                <a:cubicBezTo>
                  <a:pt x="11489" y="13159"/>
                  <a:pt x="11481" y="13153"/>
                  <a:pt x="11473" y="13147"/>
                </a:cubicBezTo>
                <a:close/>
                <a:moveTo>
                  <a:pt x="8491" y="13715"/>
                </a:moveTo>
                <a:cubicBezTo>
                  <a:pt x="8491" y="13738"/>
                  <a:pt x="8505" y="13773"/>
                  <a:pt x="8531" y="13814"/>
                </a:cubicBezTo>
                <a:cubicBezTo>
                  <a:pt x="8609" y="13865"/>
                  <a:pt x="8734" y="13952"/>
                  <a:pt x="8792" y="14007"/>
                </a:cubicBezTo>
                <a:cubicBezTo>
                  <a:pt x="8794" y="14007"/>
                  <a:pt x="8796" y="14006"/>
                  <a:pt x="8798" y="14006"/>
                </a:cubicBezTo>
                <a:cubicBezTo>
                  <a:pt x="8751" y="13941"/>
                  <a:pt x="8678" y="13858"/>
                  <a:pt x="8596" y="13776"/>
                </a:cubicBezTo>
                <a:cubicBezTo>
                  <a:pt x="8578" y="13762"/>
                  <a:pt x="8559" y="13749"/>
                  <a:pt x="8538" y="13736"/>
                </a:cubicBezTo>
                <a:cubicBezTo>
                  <a:pt x="8522" y="13729"/>
                  <a:pt x="8506" y="13722"/>
                  <a:pt x="8491" y="13715"/>
                </a:cubicBezTo>
                <a:close/>
                <a:moveTo>
                  <a:pt x="11040" y="13882"/>
                </a:moveTo>
                <a:cubicBezTo>
                  <a:pt x="11021" y="13928"/>
                  <a:pt x="11103" y="13969"/>
                  <a:pt x="11265" y="13999"/>
                </a:cubicBezTo>
                <a:cubicBezTo>
                  <a:pt x="11209" y="13965"/>
                  <a:pt x="11148" y="13927"/>
                  <a:pt x="11085" y="13888"/>
                </a:cubicBezTo>
                <a:cubicBezTo>
                  <a:pt x="11070" y="13887"/>
                  <a:pt x="11055" y="13885"/>
                  <a:pt x="11040" y="13882"/>
                </a:cubicBezTo>
                <a:close/>
                <a:moveTo>
                  <a:pt x="0" y="13887"/>
                </a:moveTo>
                <a:lnTo>
                  <a:pt x="0" y="15011"/>
                </a:lnTo>
                <a:cubicBezTo>
                  <a:pt x="122" y="14916"/>
                  <a:pt x="230" y="14809"/>
                  <a:pt x="257" y="14633"/>
                </a:cubicBezTo>
                <a:cubicBezTo>
                  <a:pt x="724" y="15013"/>
                  <a:pt x="349" y="14391"/>
                  <a:pt x="1028" y="14973"/>
                </a:cubicBezTo>
                <a:lnTo>
                  <a:pt x="958" y="14934"/>
                </a:lnTo>
                <a:cubicBezTo>
                  <a:pt x="1003" y="15080"/>
                  <a:pt x="1508" y="15341"/>
                  <a:pt x="1450" y="15205"/>
                </a:cubicBezTo>
                <a:cubicBezTo>
                  <a:pt x="1211" y="15108"/>
                  <a:pt x="796" y="14517"/>
                  <a:pt x="645" y="14624"/>
                </a:cubicBezTo>
                <a:lnTo>
                  <a:pt x="358" y="14219"/>
                </a:lnTo>
                <a:cubicBezTo>
                  <a:pt x="199" y="14081"/>
                  <a:pt x="84" y="13973"/>
                  <a:pt x="0" y="13887"/>
                </a:cubicBezTo>
                <a:close/>
                <a:moveTo>
                  <a:pt x="8747" y="13908"/>
                </a:moveTo>
                <a:cubicBezTo>
                  <a:pt x="8760" y="13921"/>
                  <a:pt x="8772" y="13932"/>
                  <a:pt x="8784" y="13942"/>
                </a:cubicBezTo>
                <a:lnTo>
                  <a:pt x="8775" y="13927"/>
                </a:lnTo>
                <a:cubicBezTo>
                  <a:pt x="8767" y="13924"/>
                  <a:pt x="8758" y="13917"/>
                  <a:pt x="8747" y="13908"/>
                </a:cubicBezTo>
                <a:close/>
                <a:moveTo>
                  <a:pt x="9438" y="13936"/>
                </a:moveTo>
                <a:lnTo>
                  <a:pt x="9448" y="13955"/>
                </a:lnTo>
                <a:cubicBezTo>
                  <a:pt x="9450" y="13953"/>
                  <a:pt x="9451" y="13950"/>
                  <a:pt x="9452" y="13948"/>
                </a:cubicBezTo>
                <a:cubicBezTo>
                  <a:pt x="9447" y="13944"/>
                  <a:pt x="9442" y="13940"/>
                  <a:pt x="9438" y="13936"/>
                </a:cubicBezTo>
                <a:close/>
                <a:moveTo>
                  <a:pt x="8741" y="14958"/>
                </a:moveTo>
                <a:cubicBezTo>
                  <a:pt x="8751" y="14968"/>
                  <a:pt x="8761" y="14977"/>
                  <a:pt x="8771" y="14986"/>
                </a:cubicBezTo>
                <a:lnTo>
                  <a:pt x="8827" y="14976"/>
                </a:lnTo>
                <a:cubicBezTo>
                  <a:pt x="8827" y="14976"/>
                  <a:pt x="8815" y="14965"/>
                  <a:pt x="8815" y="14965"/>
                </a:cubicBezTo>
                <a:cubicBezTo>
                  <a:pt x="8791" y="14962"/>
                  <a:pt x="8766" y="14960"/>
                  <a:pt x="8741" y="14958"/>
                </a:cubicBezTo>
                <a:close/>
                <a:moveTo>
                  <a:pt x="8363" y="15121"/>
                </a:moveTo>
                <a:cubicBezTo>
                  <a:pt x="8364" y="15122"/>
                  <a:pt x="8364" y="15124"/>
                  <a:pt x="8365" y="15125"/>
                </a:cubicBezTo>
                <a:cubicBezTo>
                  <a:pt x="8399" y="15151"/>
                  <a:pt x="8429" y="15175"/>
                  <a:pt x="8454" y="15196"/>
                </a:cubicBezTo>
                <a:lnTo>
                  <a:pt x="8370" y="15122"/>
                </a:lnTo>
                <a:cubicBezTo>
                  <a:pt x="8368" y="15121"/>
                  <a:pt x="8365" y="15121"/>
                  <a:pt x="8363" y="15121"/>
                </a:cubicBezTo>
                <a:close/>
                <a:moveTo>
                  <a:pt x="8390" y="15485"/>
                </a:moveTo>
                <a:cubicBezTo>
                  <a:pt x="8402" y="15509"/>
                  <a:pt x="8422" y="15540"/>
                  <a:pt x="8444" y="15573"/>
                </a:cubicBezTo>
                <a:cubicBezTo>
                  <a:pt x="8501" y="15615"/>
                  <a:pt x="8557" y="15656"/>
                  <a:pt x="8607" y="15695"/>
                </a:cubicBezTo>
                <a:lnTo>
                  <a:pt x="8430" y="15498"/>
                </a:lnTo>
                <a:cubicBezTo>
                  <a:pt x="8416" y="15494"/>
                  <a:pt x="8403" y="15489"/>
                  <a:pt x="8390" y="15485"/>
                </a:cubicBezTo>
                <a:close/>
                <a:moveTo>
                  <a:pt x="11304" y="15493"/>
                </a:moveTo>
                <a:cubicBezTo>
                  <a:pt x="11300" y="15499"/>
                  <a:pt x="11295" y="15506"/>
                  <a:pt x="11289" y="15512"/>
                </a:cubicBezTo>
                <a:cubicBezTo>
                  <a:pt x="11295" y="15518"/>
                  <a:pt x="11302" y="15525"/>
                  <a:pt x="11309" y="15532"/>
                </a:cubicBezTo>
                <a:cubicBezTo>
                  <a:pt x="11317" y="15526"/>
                  <a:pt x="11327" y="15522"/>
                  <a:pt x="11343" y="15519"/>
                </a:cubicBezTo>
                <a:cubicBezTo>
                  <a:pt x="11334" y="15513"/>
                  <a:pt x="11325" y="15506"/>
                  <a:pt x="11315" y="15499"/>
                </a:cubicBezTo>
                <a:cubicBezTo>
                  <a:pt x="11311" y="15497"/>
                  <a:pt x="11308" y="15495"/>
                  <a:pt x="11304" y="15493"/>
                </a:cubicBezTo>
                <a:close/>
                <a:moveTo>
                  <a:pt x="11278" y="15522"/>
                </a:moveTo>
                <a:cubicBezTo>
                  <a:pt x="11245" y="15550"/>
                  <a:pt x="11191" y="15575"/>
                  <a:pt x="11098" y="15596"/>
                </a:cubicBezTo>
                <a:cubicBezTo>
                  <a:pt x="11101" y="15604"/>
                  <a:pt x="11106" y="15614"/>
                  <a:pt x="11113" y="15627"/>
                </a:cubicBezTo>
                <a:cubicBezTo>
                  <a:pt x="11306" y="15621"/>
                  <a:pt x="11269" y="15572"/>
                  <a:pt x="11300" y="15540"/>
                </a:cubicBezTo>
                <a:cubicBezTo>
                  <a:pt x="11293" y="15534"/>
                  <a:pt x="11285" y="15528"/>
                  <a:pt x="11278" y="15522"/>
                </a:cubicBezTo>
                <a:close/>
                <a:moveTo>
                  <a:pt x="11405" y="15565"/>
                </a:moveTo>
                <a:cubicBezTo>
                  <a:pt x="11375" y="15576"/>
                  <a:pt x="11349" y="15589"/>
                  <a:pt x="11332" y="15607"/>
                </a:cubicBezTo>
                <a:lnTo>
                  <a:pt x="11444" y="15599"/>
                </a:lnTo>
                <a:cubicBezTo>
                  <a:pt x="11431" y="15588"/>
                  <a:pt x="11419" y="15577"/>
                  <a:pt x="11405" y="15565"/>
                </a:cubicBezTo>
                <a:close/>
                <a:moveTo>
                  <a:pt x="11073" y="15600"/>
                </a:moveTo>
                <a:cubicBezTo>
                  <a:pt x="11032" y="15608"/>
                  <a:pt x="10985" y="15616"/>
                  <a:pt x="10929" y="15622"/>
                </a:cubicBezTo>
                <a:cubicBezTo>
                  <a:pt x="11000" y="15626"/>
                  <a:pt x="11057" y="15627"/>
                  <a:pt x="11101" y="15627"/>
                </a:cubicBezTo>
                <a:cubicBezTo>
                  <a:pt x="11092" y="15618"/>
                  <a:pt x="11082" y="15609"/>
                  <a:pt x="11073" y="15600"/>
                </a:cubicBezTo>
                <a:close/>
                <a:moveTo>
                  <a:pt x="8045" y="15631"/>
                </a:moveTo>
                <a:cubicBezTo>
                  <a:pt x="8063" y="15646"/>
                  <a:pt x="8081" y="15660"/>
                  <a:pt x="8099" y="15674"/>
                </a:cubicBezTo>
                <a:cubicBezTo>
                  <a:pt x="8084" y="15661"/>
                  <a:pt x="8070" y="15648"/>
                  <a:pt x="8055" y="15635"/>
                </a:cubicBezTo>
                <a:cubicBezTo>
                  <a:pt x="8052" y="15634"/>
                  <a:pt x="8048" y="15633"/>
                  <a:pt x="8045" y="15631"/>
                </a:cubicBezTo>
                <a:close/>
                <a:moveTo>
                  <a:pt x="0" y="15690"/>
                </a:moveTo>
                <a:lnTo>
                  <a:pt x="0" y="15838"/>
                </a:lnTo>
                <a:cubicBezTo>
                  <a:pt x="31" y="15859"/>
                  <a:pt x="63" y="15880"/>
                  <a:pt x="86" y="15892"/>
                </a:cubicBezTo>
                <a:lnTo>
                  <a:pt x="148" y="15796"/>
                </a:lnTo>
                <a:lnTo>
                  <a:pt x="0" y="15690"/>
                </a:lnTo>
                <a:close/>
                <a:moveTo>
                  <a:pt x="0" y="15943"/>
                </a:moveTo>
                <a:lnTo>
                  <a:pt x="0" y="15969"/>
                </a:lnTo>
                <a:cubicBezTo>
                  <a:pt x="11" y="15971"/>
                  <a:pt x="22" y="15973"/>
                  <a:pt x="33" y="15973"/>
                </a:cubicBezTo>
                <a:cubicBezTo>
                  <a:pt x="26" y="15968"/>
                  <a:pt x="9" y="15951"/>
                  <a:pt x="0" y="15943"/>
                </a:cubicBezTo>
                <a:close/>
                <a:moveTo>
                  <a:pt x="8242" y="16266"/>
                </a:moveTo>
                <a:cubicBezTo>
                  <a:pt x="8242" y="16269"/>
                  <a:pt x="8243" y="16272"/>
                  <a:pt x="8244" y="16274"/>
                </a:cubicBezTo>
                <a:cubicBezTo>
                  <a:pt x="8260" y="16293"/>
                  <a:pt x="8286" y="16320"/>
                  <a:pt x="8319" y="16352"/>
                </a:cubicBezTo>
                <a:cubicBezTo>
                  <a:pt x="8328" y="16348"/>
                  <a:pt x="8337" y="16344"/>
                  <a:pt x="8346" y="16340"/>
                </a:cubicBezTo>
                <a:cubicBezTo>
                  <a:pt x="8342" y="16337"/>
                  <a:pt x="8339" y="16334"/>
                  <a:pt x="8336" y="16332"/>
                </a:cubicBezTo>
                <a:cubicBezTo>
                  <a:pt x="8304" y="16310"/>
                  <a:pt x="8273" y="16288"/>
                  <a:pt x="8242" y="16266"/>
                </a:cubicBezTo>
                <a:close/>
                <a:moveTo>
                  <a:pt x="8468" y="16443"/>
                </a:moveTo>
                <a:cubicBezTo>
                  <a:pt x="8450" y="16444"/>
                  <a:pt x="8435" y="16446"/>
                  <a:pt x="8422" y="16449"/>
                </a:cubicBezTo>
                <a:cubicBezTo>
                  <a:pt x="8463" y="16487"/>
                  <a:pt x="8509" y="16528"/>
                  <a:pt x="8557" y="16571"/>
                </a:cubicBezTo>
                <a:lnTo>
                  <a:pt x="8604" y="16555"/>
                </a:lnTo>
                <a:cubicBezTo>
                  <a:pt x="8557" y="16516"/>
                  <a:pt x="8511" y="16478"/>
                  <a:pt x="8468" y="16443"/>
                </a:cubicBezTo>
                <a:close/>
                <a:moveTo>
                  <a:pt x="0" y="16547"/>
                </a:moveTo>
                <a:lnTo>
                  <a:pt x="0" y="16595"/>
                </a:lnTo>
                <a:cubicBezTo>
                  <a:pt x="69" y="16617"/>
                  <a:pt x="155" y="16659"/>
                  <a:pt x="266" y="16731"/>
                </a:cubicBezTo>
                <a:cubicBezTo>
                  <a:pt x="125" y="16640"/>
                  <a:pt x="48" y="16586"/>
                  <a:pt x="0" y="16547"/>
                </a:cubicBezTo>
                <a:close/>
                <a:moveTo>
                  <a:pt x="8075" y="16607"/>
                </a:moveTo>
                <a:cubicBezTo>
                  <a:pt x="8170" y="16692"/>
                  <a:pt x="8264" y="16776"/>
                  <a:pt x="8359" y="16861"/>
                </a:cubicBezTo>
                <a:lnTo>
                  <a:pt x="8402" y="16858"/>
                </a:lnTo>
                <a:cubicBezTo>
                  <a:pt x="8289" y="16769"/>
                  <a:pt x="8177" y="16682"/>
                  <a:pt x="8075" y="16607"/>
                </a:cubicBezTo>
                <a:close/>
                <a:moveTo>
                  <a:pt x="9701" y="16722"/>
                </a:moveTo>
                <a:cubicBezTo>
                  <a:pt x="9675" y="16725"/>
                  <a:pt x="9649" y="16728"/>
                  <a:pt x="9623" y="16731"/>
                </a:cubicBezTo>
                <a:lnTo>
                  <a:pt x="9772" y="16936"/>
                </a:lnTo>
                <a:cubicBezTo>
                  <a:pt x="9866" y="17014"/>
                  <a:pt x="9954" y="17085"/>
                  <a:pt x="10031" y="17148"/>
                </a:cubicBezTo>
                <a:lnTo>
                  <a:pt x="9771" y="16868"/>
                </a:lnTo>
                <a:lnTo>
                  <a:pt x="10005" y="17014"/>
                </a:lnTo>
                <a:lnTo>
                  <a:pt x="9995" y="16998"/>
                </a:lnTo>
                <a:cubicBezTo>
                  <a:pt x="9931" y="16930"/>
                  <a:pt x="9832" y="16837"/>
                  <a:pt x="9701" y="16722"/>
                </a:cubicBezTo>
                <a:close/>
                <a:moveTo>
                  <a:pt x="9614" y="16732"/>
                </a:moveTo>
                <a:cubicBezTo>
                  <a:pt x="9603" y="16733"/>
                  <a:pt x="9592" y="16734"/>
                  <a:pt x="9581" y="16735"/>
                </a:cubicBezTo>
                <a:cubicBezTo>
                  <a:pt x="9598" y="16746"/>
                  <a:pt x="9614" y="16756"/>
                  <a:pt x="9630" y="16765"/>
                </a:cubicBezTo>
                <a:cubicBezTo>
                  <a:pt x="9618" y="16764"/>
                  <a:pt x="9598" y="16753"/>
                  <a:pt x="9571" y="16736"/>
                </a:cubicBezTo>
                <a:cubicBezTo>
                  <a:pt x="9559" y="16737"/>
                  <a:pt x="9546" y="16739"/>
                  <a:pt x="9533" y="16740"/>
                </a:cubicBezTo>
                <a:cubicBezTo>
                  <a:pt x="9616" y="16808"/>
                  <a:pt x="9694" y="16873"/>
                  <a:pt x="9769" y="16934"/>
                </a:cubicBezTo>
                <a:lnTo>
                  <a:pt x="9614" y="16732"/>
                </a:lnTo>
                <a:close/>
                <a:moveTo>
                  <a:pt x="8913" y="16757"/>
                </a:moveTo>
                <a:cubicBezTo>
                  <a:pt x="8957" y="16795"/>
                  <a:pt x="9000" y="16832"/>
                  <a:pt x="9040" y="16866"/>
                </a:cubicBezTo>
                <a:cubicBezTo>
                  <a:pt x="9074" y="16877"/>
                  <a:pt x="9135" y="16915"/>
                  <a:pt x="9238" y="16992"/>
                </a:cubicBezTo>
                <a:cubicBezTo>
                  <a:pt x="9215" y="16985"/>
                  <a:pt x="9200" y="16988"/>
                  <a:pt x="9191" y="16996"/>
                </a:cubicBezTo>
                <a:cubicBezTo>
                  <a:pt x="9266" y="17060"/>
                  <a:pt x="9329" y="17114"/>
                  <a:pt x="9376" y="17154"/>
                </a:cubicBezTo>
                <a:cubicBezTo>
                  <a:pt x="9349" y="17143"/>
                  <a:pt x="9277" y="17091"/>
                  <a:pt x="9181" y="17018"/>
                </a:cubicBezTo>
                <a:cubicBezTo>
                  <a:pt x="9180" y="17023"/>
                  <a:pt x="9180" y="17029"/>
                  <a:pt x="9180" y="17036"/>
                </a:cubicBezTo>
                <a:lnTo>
                  <a:pt x="9411" y="17203"/>
                </a:lnTo>
                <a:lnTo>
                  <a:pt x="9181" y="17042"/>
                </a:lnTo>
                <a:cubicBezTo>
                  <a:pt x="9184" y="17063"/>
                  <a:pt x="9190" y="17089"/>
                  <a:pt x="9200" y="17117"/>
                </a:cubicBezTo>
                <a:cubicBezTo>
                  <a:pt x="9259" y="17147"/>
                  <a:pt x="9320" y="17177"/>
                  <a:pt x="9381" y="17207"/>
                </a:cubicBezTo>
                <a:cubicBezTo>
                  <a:pt x="9370" y="17196"/>
                  <a:pt x="9359" y="17185"/>
                  <a:pt x="9347" y="17172"/>
                </a:cubicBezTo>
                <a:cubicBezTo>
                  <a:pt x="9361" y="17185"/>
                  <a:pt x="9373" y="17197"/>
                  <a:pt x="9385" y="17208"/>
                </a:cubicBezTo>
                <a:cubicBezTo>
                  <a:pt x="9506" y="17266"/>
                  <a:pt x="9623" y="17320"/>
                  <a:pt x="9712" y="17360"/>
                </a:cubicBezTo>
                <a:cubicBezTo>
                  <a:pt x="9667" y="17329"/>
                  <a:pt x="9593" y="17271"/>
                  <a:pt x="9488" y="17203"/>
                </a:cubicBezTo>
                <a:cubicBezTo>
                  <a:pt x="9409" y="17131"/>
                  <a:pt x="9311" y="17042"/>
                  <a:pt x="9199" y="16941"/>
                </a:cubicBezTo>
                <a:cubicBezTo>
                  <a:pt x="9118" y="16883"/>
                  <a:pt x="9033" y="16821"/>
                  <a:pt x="8945" y="16759"/>
                </a:cubicBezTo>
                <a:cubicBezTo>
                  <a:pt x="8934" y="16759"/>
                  <a:pt x="8923" y="16758"/>
                  <a:pt x="8913" y="16757"/>
                </a:cubicBezTo>
                <a:close/>
                <a:moveTo>
                  <a:pt x="8812" y="16797"/>
                </a:moveTo>
                <a:cubicBezTo>
                  <a:pt x="8898" y="16873"/>
                  <a:pt x="8982" y="16947"/>
                  <a:pt x="9056" y="17014"/>
                </a:cubicBezTo>
                <a:cubicBezTo>
                  <a:pt x="9041" y="16983"/>
                  <a:pt x="9026" y="16952"/>
                  <a:pt x="9016" y="16926"/>
                </a:cubicBezTo>
                <a:cubicBezTo>
                  <a:pt x="9016" y="16926"/>
                  <a:pt x="8835" y="16799"/>
                  <a:pt x="8835" y="16799"/>
                </a:cubicBezTo>
                <a:cubicBezTo>
                  <a:pt x="8827" y="16799"/>
                  <a:pt x="8819" y="16798"/>
                  <a:pt x="8812" y="16797"/>
                </a:cubicBezTo>
                <a:close/>
                <a:moveTo>
                  <a:pt x="8859" y="16802"/>
                </a:moveTo>
                <a:lnTo>
                  <a:pt x="9011" y="16912"/>
                </a:lnTo>
                <a:cubicBezTo>
                  <a:pt x="9006" y="16899"/>
                  <a:pt x="9004" y="16888"/>
                  <a:pt x="9004" y="16879"/>
                </a:cubicBezTo>
                <a:cubicBezTo>
                  <a:pt x="8974" y="16855"/>
                  <a:pt x="8943" y="16830"/>
                  <a:pt x="8911" y="16804"/>
                </a:cubicBezTo>
                <a:cubicBezTo>
                  <a:pt x="8892" y="16804"/>
                  <a:pt x="8874" y="16803"/>
                  <a:pt x="8859" y="16802"/>
                </a:cubicBezTo>
                <a:close/>
                <a:moveTo>
                  <a:pt x="8394" y="16891"/>
                </a:moveTo>
                <a:cubicBezTo>
                  <a:pt x="8539" y="17021"/>
                  <a:pt x="8684" y="17151"/>
                  <a:pt x="8829" y="17280"/>
                </a:cubicBezTo>
                <a:cubicBezTo>
                  <a:pt x="8882" y="17314"/>
                  <a:pt x="8941" y="17352"/>
                  <a:pt x="8998" y="17391"/>
                </a:cubicBezTo>
                <a:lnTo>
                  <a:pt x="8487" y="16950"/>
                </a:lnTo>
                <a:lnTo>
                  <a:pt x="8965" y="17334"/>
                </a:lnTo>
                <a:cubicBezTo>
                  <a:pt x="8842" y="17220"/>
                  <a:pt x="8648" y="17055"/>
                  <a:pt x="8447" y="16894"/>
                </a:cubicBezTo>
                <a:cubicBezTo>
                  <a:pt x="8447" y="16894"/>
                  <a:pt x="8394" y="16891"/>
                  <a:pt x="8394" y="16891"/>
                </a:cubicBezTo>
                <a:close/>
                <a:moveTo>
                  <a:pt x="7903" y="17003"/>
                </a:moveTo>
                <a:cubicBezTo>
                  <a:pt x="7924" y="17032"/>
                  <a:pt x="7953" y="17067"/>
                  <a:pt x="7988" y="17107"/>
                </a:cubicBezTo>
                <a:cubicBezTo>
                  <a:pt x="8021" y="17129"/>
                  <a:pt x="8053" y="17147"/>
                  <a:pt x="8084" y="17164"/>
                </a:cubicBezTo>
                <a:cubicBezTo>
                  <a:pt x="8026" y="17114"/>
                  <a:pt x="7966" y="17060"/>
                  <a:pt x="7903" y="17003"/>
                </a:cubicBezTo>
                <a:close/>
                <a:moveTo>
                  <a:pt x="10001" y="17005"/>
                </a:moveTo>
                <a:cubicBezTo>
                  <a:pt x="10007" y="17010"/>
                  <a:pt x="10013" y="17016"/>
                  <a:pt x="10018" y="17022"/>
                </a:cubicBezTo>
                <a:lnTo>
                  <a:pt x="10020" y="17023"/>
                </a:lnTo>
                <a:cubicBezTo>
                  <a:pt x="10016" y="17018"/>
                  <a:pt x="10006" y="17010"/>
                  <a:pt x="10001" y="17005"/>
                </a:cubicBezTo>
                <a:close/>
                <a:moveTo>
                  <a:pt x="8506" y="17035"/>
                </a:moveTo>
                <a:cubicBezTo>
                  <a:pt x="8572" y="17090"/>
                  <a:pt x="8631" y="17143"/>
                  <a:pt x="8684" y="17191"/>
                </a:cubicBezTo>
                <a:cubicBezTo>
                  <a:pt x="8689" y="17193"/>
                  <a:pt x="8694" y="17196"/>
                  <a:pt x="8699" y="17199"/>
                </a:cubicBezTo>
                <a:cubicBezTo>
                  <a:pt x="8699" y="17200"/>
                  <a:pt x="8698" y="17200"/>
                  <a:pt x="8697" y="17200"/>
                </a:cubicBezTo>
                <a:cubicBezTo>
                  <a:pt x="8704" y="17204"/>
                  <a:pt x="8711" y="17209"/>
                  <a:pt x="8719" y="17213"/>
                </a:cubicBezTo>
                <a:cubicBezTo>
                  <a:pt x="8614" y="17125"/>
                  <a:pt x="8532" y="17056"/>
                  <a:pt x="8506" y="17035"/>
                </a:cubicBezTo>
                <a:close/>
                <a:moveTo>
                  <a:pt x="8697" y="17200"/>
                </a:moveTo>
                <a:cubicBezTo>
                  <a:pt x="8695" y="17199"/>
                  <a:pt x="8692" y="17197"/>
                  <a:pt x="8690" y="17196"/>
                </a:cubicBezTo>
                <a:cubicBezTo>
                  <a:pt x="8692" y="17198"/>
                  <a:pt x="8694" y="17200"/>
                  <a:pt x="8696" y="17202"/>
                </a:cubicBezTo>
                <a:cubicBezTo>
                  <a:pt x="8696" y="17201"/>
                  <a:pt x="8697" y="17201"/>
                  <a:pt x="8697" y="17200"/>
                </a:cubicBezTo>
                <a:close/>
                <a:moveTo>
                  <a:pt x="7634" y="17073"/>
                </a:moveTo>
                <a:cubicBezTo>
                  <a:pt x="7635" y="17076"/>
                  <a:pt x="7636" y="17080"/>
                  <a:pt x="7636" y="17084"/>
                </a:cubicBezTo>
                <a:cubicBezTo>
                  <a:pt x="7649" y="17098"/>
                  <a:pt x="7661" y="17112"/>
                  <a:pt x="7673" y="17125"/>
                </a:cubicBezTo>
                <a:cubicBezTo>
                  <a:pt x="7729" y="17178"/>
                  <a:pt x="7788" y="17234"/>
                  <a:pt x="7835" y="17268"/>
                </a:cubicBezTo>
                <a:cubicBezTo>
                  <a:pt x="7831" y="17268"/>
                  <a:pt x="7827" y="17268"/>
                  <a:pt x="7824" y="17267"/>
                </a:cubicBezTo>
                <a:cubicBezTo>
                  <a:pt x="7859" y="17300"/>
                  <a:pt x="7895" y="17333"/>
                  <a:pt x="7933" y="17367"/>
                </a:cubicBezTo>
                <a:cubicBezTo>
                  <a:pt x="8028" y="17440"/>
                  <a:pt x="8126" y="17516"/>
                  <a:pt x="8224" y="17591"/>
                </a:cubicBezTo>
                <a:cubicBezTo>
                  <a:pt x="8016" y="17399"/>
                  <a:pt x="7802" y="17206"/>
                  <a:pt x="7634" y="17073"/>
                </a:cubicBezTo>
                <a:close/>
                <a:moveTo>
                  <a:pt x="7933" y="17367"/>
                </a:moveTo>
                <a:cubicBezTo>
                  <a:pt x="7900" y="17342"/>
                  <a:pt x="7868" y="17317"/>
                  <a:pt x="7837" y="17293"/>
                </a:cubicBezTo>
                <a:cubicBezTo>
                  <a:pt x="8052" y="17505"/>
                  <a:pt x="8299" y="17747"/>
                  <a:pt x="8544" y="17964"/>
                </a:cubicBezTo>
                <a:cubicBezTo>
                  <a:pt x="8563" y="17964"/>
                  <a:pt x="8586" y="17968"/>
                  <a:pt x="8614" y="17978"/>
                </a:cubicBezTo>
                <a:cubicBezTo>
                  <a:pt x="8389" y="17783"/>
                  <a:pt x="8152" y="17567"/>
                  <a:pt x="7933" y="17367"/>
                </a:cubicBezTo>
                <a:close/>
                <a:moveTo>
                  <a:pt x="7837" y="17293"/>
                </a:moveTo>
                <a:cubicBezTo>
                  <a:pt x="7827" y="17283"/>
                  <a:pt x="7817" y="17274"/>
                  <a:pt x="7808" y="17264"/>
                </a:cubicBezTo>
                <a:cubicBezTo>
                  <a:pt x="7804" y="17263"/>
                  <a:pt x="7800" y="17262"/>
                  <a:pt x="7796" y="17261"/>
                </a:cubicBezTo>
                <a:cubicBezTo>
                  <a:pt x="7809" y="17271"/>
                  <a:pt x="7823" y="17282"/>
                  <a:pt x="7837" y="17293"/>
                </a:cubicBezTo>
                <a:close/>
                <a:moveTo>
                  <a:pt x="1709" y="17127"/>
                </a:moveTo>
                <a:cubicBezTo>
                  <a:pt x="1479" y="17103"/>
                  <a:pt x="2060" y="17671"/>
                  <a:pt x="2180" y="17872"/>
                </a:cubicBezTo>
                <a:lnTo>
                  <a:pt x="2088" y="17602"/>
                </a:lnTo>
                <a:cubicBezTo>
                  <a:pt x="2146" y="17650"/>
                  <a:pt x="2192" y="17690"/>
                  <a:pt x="2230" y="17724"/>
                </a:cubicBezTo>
                <a:lnTo>
                  <a:pt x="2355" y="17686"/>
                </a:lnTo>
                <a:cubicBezTo>
                  <a:pt x="2463" y="17756"/>
                  <a:pt x="2380" y="17781"/>
                  <a:pt x="2350" y="17836"/>
                </a:cubicBezTo>
                <a:cubicBezTo>
                  <a:pt x="2472" y="17965"/>
                  <a:pt x="2278" y="17858"/>
                  <a:pt x="2609" y="18167"/>
                </a:cubicBezTo>
                <a:cubicBezTo>
                  <a:pt x="2277" y="17996"/>
                  <a:pt x="2710" y="18424"/>
                  <a:pt x="2502" y="18335"/>
                </a:cubicBezTo>
                <a:cubicBezTo>
                  <a:pt x="2510" y="18322"/>
                  <a:pt x="2461" y="18279"/>
                  <a:pt x="2461" y="18262"/>
                </a:cubicBezTo>
                <a:cubicBezTo>
                  <a:pt x="2457" y="18278"/>
                  <a:pt x="2445" y="18287"/>
                  <a:pt x="2426" y="18290"/>
                </a:cubicBezTo>
                <a:cubicBezTo>
                  <a:pt x="2480" y="18339"/>
                  <a:pt x="2537" y="18385"/>
                  <a:pt x="2604" y="18427"/>
                </a:cubicBezTo>
                <a:cubicBezTo>
                  <a:pt x="2435" y="18367"/>
                  <a:pt x="2190" y="18140"/>
                  <a:pt x="2304" y="18392"/>
                </a:cubicBezTo>
                <a:cubicBezTo>
                  <a:pt x="2470" y="18597"/>
                  <a:pt x="2646" y="18653"/>
                  <a:pt x="2793" y="18699"/>
                </a:cubicBezTo>
                <a:cubicBezTo>
                  <a:pt x="2752" y="18593"/>
                  <a:pt x="2678" y="18476"/>
                  <a:pt x="2973" y="18670"/>
                </a:cubicBezTo>
                <a:cubicBezTo>
                  <a:pt x="3065" y="18796"/>
                  <a:pt x="3155" y="18924"/>
                  <a:pt x="3026" y="18853"/>
                </a:cubicBezTo>
                <a:cubicBezTo>
                  <a:pt x="3146" y="19028"/>
                  <a:pt x="3248" y="19111"/>
                  <a:pt x="3356" y="19202"/>
                </a:cubicBezTo>
                <a:cubicBezTo>
                  <a:pt x="2807" y="18857"/>
                  <a:pt x="1847" y="18161"/>
                  <a:pt x="1649" y="17885"/>
                </a:cubicBezTo>
                <a:cubicBezTo>
                  <a:pt x="1535" y="17816"/>
                  <a:pt x="1452" y="17771"/>
                  <a:pt x="1442" y="17786"/>
                </a:cubicBezTo>
                <a:cubicBezTo>
                  <a:pt x="1384" y="17791"/>
                  <a:pt x="1474" y="17946"/>
                  <a:pt x="1613" y="18099"/>
                </a:cubicBezTo>
                <a:cubicBezTo>
                  <a:pt x="1605" y="18078"/>
                  <a:pt x="1623" y="18078"/>
                  <a:pt x="1592" y="18040"/>
                </a:cubicBezTo>
                <a:cubicBezTo>
                  <a:pt x="1678" y="18034"/>
                  <a:pt x="1799" y="18183"/>
                  <a:pt x="1794" y="18252"/>
                </a:cubicBezTo>
                <a:lnTo>
                  <a:pt x="1658" y="18146"/>
                </a:lnTo>
                <a:cubicBezTo>
                  <a:pt x="1729" y="18218"/>
                  <a:pt x="1809" y="18286"/>
                  <a:pt x="1887" y="18332"/>
                </a:cubicBezTo>
                <a:cubicBezTo>
                  <a:pt x="1891" y="18337"/>
                  <a:pt x="1894" y="18341"/>
                  <a:pt x="1898" y="18345"/>
                </a:cubicBezTo>
                <a:lnTo>
                  <a:pt x="1746" y="18115"/>
                </a:lnTo>
                <a:cubicBezTo>
                  <a:pt x="1841" y="18176"/>
                  <a:pt x="1923" y="18237"/>
                  <a:pt x="1996" y="18297"/>
                </a:cubicBezTo>
                <a:cubicBezTo>
                  <a:pt x="2053" y="18290"/>
                  <a:pt x="2182" y="18358"/>
                  <a:pt x="2497" y="18668"/>
                </a:cubicBezTo>
                <a:cubicBezTo>
                  <a:pt x="2357" y="18573"/>
                  <a:pt x="2268" y="18520"/>
                  <a:pt x="2214" y="18496"/>
                </a:cubicBezTo>
                <a:cubicBezTo>
                  <a:pt x="2417" y="18700"/>
                  <a:pt x="2551" y="18883"/>
                  <a:pt x="2789" y="19011"/>
                </a:cubicBezTo>
                <a:cubicBezTo>
                  <a:pt x="2619" y="18967"/>
                  <a:pt x="2368" y="18761"/>
                  <a:pt x="2489" y="19002"/>
                </a:cubicBezTo>
                <a:cubicBezTo>
                  <a:pt x="2514" y="19029"/>
                  <a:pt x="2538" y="19053"/>
                  <a:pt x="2562" y="19075"/>
                </a:cubicBezTo>
                <a:cubicBezTo>
                  <a:pt x="2515" y="19018"/>
                  <a:pt x="2483" y="18965"/>
                  <a:pt x="2486" y="18915"/>
                </a:cubicBezTo>
                <a:cubicBezTo>
                  <a:pt x="2667" y="19023"/>
                  <a:pt x="2784" y="19130"/>
                  <a:pt x="2896" y="19246"/>
                </a:cubicBezTo>
                <a:cubicBezTo>
                  <a:pt x="2997" y="19272"/>
                  <a:pt x="3090" y="19284"/>
                  <a:pt x="3165" y="19318"/>
                </a:cubicBezTo>
                <a:cubicBezTo>
                  <a:pt x="3200" y="19371"/>
                  <a:pt x="3234" y="19416"/>
                  <a:pt x="3266" y="19456"/>
                </a:cubicBezTo>
                <a:cubicBezTo>
                  <a:pt x="3275" y="19444"/>
                  <a:pt x="3287" y="19437"/>
                  <a:pt x="3303" y="19435"/>
                </a:cubicBezTo>
                <a:lnTo>
                  <a:pt x="3342" y="19541"/>
                </a:lnTo>
                <a:cubicBezTo>
                  <a:pt x="3418" y="19617"/>
                  <a:pt x="3489" y="19669"/>
                  <a:pt x="3562" y="19723"/>
                </a:cubicBezTo>
                <a:cubicBezTo>
                  <a:pt x="3503" y="19692"/>
                  <a:pt x="3439" y="19657"/>
                  <a:pt x="3371" y="19619"/>
                </a:cubicBezTo>
                <a:lnTo>
                  <a:pt x="3426" y="19766"/>
                </a:lnTo>
                <a:cubicBezTo>
                  <a:pt x="3433" y="19770"/>
                  <a:pt x="3438" y="19773"/>
                  <a:pt x="3447" y="19777"/>
                </a:cubicBezTo>
                <a:cubicBezTo>
                  <a:pt x="3381" y="19762"/>
                  <a:pt x="3324" y="19757"/>
                  <a:pt x="3277" y="19761"/>
                </a:cubicBezTo>
                <a:cubicBezTo>
                  <a:pt x="3273" y="19719"/>
                  <a:pt x="3265" y="19672"/>
                  <a:pt x="3221" y="19591"/>
                </a:cubicBezTo>
                <a:cubicBezTo>
                  <a:pt x="3081" y="19588"/>
                  <a:pt x="2951" y="19393"/>
                  <a:pt x="2886" y="19331"/>
                </a:cubicBezTo>
                <a:cubicBezTo>
                  <a:pt x="2876" y="19325"/>
                  <a:pt x="2866" y="19319"/>
                  <a:pt x="2856" y="19313"/>
                </a:cubicBezTo>
                <a:cubicBezTo>
                  <a:pt x="2843" y="19313"/>
                  <a:pt x="2839" y="19335"/>
                  <a:pt x="2846" y="19391"/>
                </a:cubicBezTo>
                <a:cubicBezTo>
                  <a:pt x="2803" y="19325"/>
                  <a:pt x="2743" y="19263"/>
                  <a:pt x="2684" y="19203"/>
                </a:cubicBezTo>
                <a:cubicBezTo>
                  <a:pt x="2535" y="19107"/>
                  <a:pt x="2390" y="19009"/>
                  <a:pt x="2262" y="18917"/>
                </a:cubicBezTo>
                <a:cubicBezTo>
                  <a:pt x="2229" y="18915"/>
                  <a:pt x="2182" y="18902"/>
                  <a:pt x="2117" y="18875"/>
                </a:cubicBezTo>
                <a:cubicBezTo>
                  <a:pt x="1836" y="18529"/>
                  <a:pt x="1617" y="18534"/>
                  <a:pt x="1408" y="18259"/>
                </a:cubicBezTo>
                <a:cubicBezTo>
                  <a:pt x="1449" y="18416"/>
                  <a:pt x="1572" y="18524"/>
                  <a:pt x="1793" y="18757"/>
                </a:cubicBezTo>
                <a:cubicBezTo>
                  <a:pt x="1785" y="18738"/>
                  <a:pt x="1802" y="18738"/>
                  <a:pt x="1771" y="18703"/>
                </a:cubicBezTo>
                <a:cubicBezTo>
                  <a:pt x="1856" y="18692"/>
                  <a:pt x="1981" y="18830"/>
                  <a:pt x="1978" y="18898"/>
                </a:cubicBezTo>
                <a:lnTo>
                  <a:pt x="1810" y="18782"/>
                </a:lnTo>
                <a:cubicBezTo>
                  <a:pt x="1806" y="18776"/>
                  <a:pt x="1802" y="18772"/>
                  <a:pt x="1799" y="18769"/>
                </a:cubicBezTo>
                <a:lnTo>
                  <a:pt x="1532" y="18586"/>
                </a:lnTo>
                <a:cubicBezTo>
                  <a:pt x="1895" y="18990"/>
                  <a:pt x="2009" y="19069"/>
                  <a:pt x="2114" y="19197"/>
                </a:cubicBezTo>
                <a:cubicBezTo>
                  <a:pt x="2102" y="19174"/>
                  <a:pt x="2104" y="19156"/>
                  <a:pt x="2128" y="19145"/>
                </a:cubicBezTo>
                <a:lnTo>
                  <a:pt x="1963" y="19018"/>
                </a:lnTo>
                <a:lnTo>
                  <a:pt x="2257" y="19153"/>
                </a:lnTo>
                <a:lnTo>
                  <a:pt x="2370" y="19438"/>
                </a:lnTo>
                <a:cubicBezTo>
                  <a:pt x="2302" y="19376"/>
                  <a:pt x="2208" y="19306"/>
                  <a:pt x="2153" y="19248"/>
                </a:cubicBezTo>
                <a:cubicBezTo>
                  <a:pt x="2200" y="19312"/>
                  <a:pt x="2251" y="19395"/>
                  <a:pt x="2327" y="19528"/>
                </a:cubicBezTo>
                <a:cubicBezTo>
                  <a:pt x="2134" y="19285"/>
                  <a:pt x="1915" y="19290"/>
                  <a:pt x="1738" y="19080"/>
                </a:cubicBezTo>
                <a:cubicBezTo>
                  <a:pt x="1704" y="19122"/>
                  <a:pt x="1772" y="19245"/>
                  <a:pt x="1922" y="19420"/>
                </a:cubicBezTo>
                <a:lnTo>
                  <a:pt x="1886" y="19381"/>
                </a:lnTo>
                <a:cubicBezTo>
                  <a:pt x="1916" y="19498"/>
                  <a:pt x="1874" y="19516"/>
                  <a:pt x="1819" y="19511"/>
                </a:cubicBezTo>
                <a:cubicBezTo>
                  <a:pt x="2002" y="19623"/>
                  <a:pt x="2162" y="19730"/>
                  <a:pt x="2355" y="19863"/>
                </a:cubicBezTo>
                <a:cubicBezTo>
                  <a:pt x="2219" y="19784"/>
                  <a:pt x="1941" y="19653"/>
                  <a:pt x="1840" y="19648"/>
                </a:cubicBezTo>
                <a:lnTo>
                  <a:pt x="1880" y="19697"/>
                </a:lnTo>
                <a:cubicBezTo>
                  <a:pt x="1811" y="19683"/>
                  <a:pt x="1750" y="19647"/>
                  <a:pt x="1696" y="19603"/>
                </a:cubicBezTo>
                <a:cubicBezTo>
                  <a:pt x="1708" y="19630"/>
                  <a:pt x="1726" y="19665"/>
                  <a:pt x="1751" y="19708"/>
                </a:cubicBezTo>
                <a:lnTo>
                  <a:pt x="1918" y="19824"/>
                </a:lnTo>
                <a:cubicBezTo>
                  <a:pt x="2001" y="19960"/>
                  <a:pt x="2047" y="20070"/>
                  <a:pt x="2070" y="20163"/>
                </a:cubicBezTo>
                <a:cubicBezTo>
                  <a:pt x="2237" y="20261"/>
                  <a:pt x="2388" y="20358"/>
                  <a:pt x="2567" y="20476"/>
                </a:cubicBezTo>
                <a:cubicBezTo>
                  <a:pt x="2446" y="20409"/>
                  <a:pt x="2211" y="20304"/>
                  <a:pt x="2089" y="20279"/>
                </a:cubicBezTo>
                <a:cubicBezTo>
                  <a:pt x="2106" y="20523"/>
                  <a:pt x="1966" y="20652"/>
                  <a:pt x="2055" y="20940"/>
                </a:cubicBezTo>
                <a:lnTo>
                  <a:pt x="2198" y="20958"/>
                </a:lnTo>
                <a:cubicBezTo>
                  <a:pt x="2164" y="20980"/>
                  <a:pt x="2402" y="21338"/>
                  <a:pt x="2148" y="21217"/>
                </a:cubicBezTo>
                <a:cubicBezTo>
                  <a:pt x="2145" y="21210"/>
                  <a:pt x="2138" y="21198"/>
                  <a:pt x="2131" y="21186"/>
                </a:cubicBezTo>
                <a:cubicBezTo>
                  <a:pt x="2056" y="21187"/>
                  <a:pt x="2082" y="21291"/>
                  <a:pt x="2128" y="21414"/>
                </a:cubicBezTo>
                <a:lnTo>
                  <a:pt x="6360" y="21414"/>
                </a:lnTo>
                <a:cubicBezTo>
                  <a:pt x="6056" y="21121"/>
                  <a:pt x="5771" y="20841"/>
                  <a:pt x="5523" y="20565"/>
                </a:cubicBezTo>
                <a:lnTo>
                  <a:pt x="5594" y="20670"/>
                </a:lnTo>
                <a:cubicBezTo>
                  <a:pt x="5158" y="20212"/>
                  <a:pt x="5607" y="20586"/>
                  <a:pt x="5152" y="20103"/>
                </a:cubicBezTo>
                <a:lnTo>
                  <a:pt x="5635" y="20502"/>
                </a:lnTo>
                <a:cubicBezTo>
                  <a:pt x="5469" y="20335"/>
                  <a:pt x="5228" y="20073"/>
                  <a:pt x="5167" y="20027"/>
                </a:cubicBezTo>
                <a:cubicBezTo>
                  <a:pt x="5164" y="20000"/>
                  <a:pt x="5146" y="19962"/>
                  <a:pt x="4902" y="19743"/>
                </a:cubicBezTo>
                <a:cubicBezTo>
                  <a:pt x="5489" y="20229"/>
                  <a:pt x="5526" y="20149"/>
                  <a:pt x="5498" y="20005"/>
                </a:cubicBezTo>
                <a:cubicBezTo>
                  <a:pt x="5493" y="19981"/>
                  <a:pt x="5486" y="19954"/>
                  <a:pt x="5480" y="19928"/>
                </a:cubicBezTo>
                <a:cubicBezTo>
                  <a:pt x="5062" y="19607"/>
                  <a:pt x="4665" y="19321"/>
                  <a:pt x="4351" y="18954"/>
                </a:cubicBezTo>
                <a:lnTo>
                  <a:pt x="4411" y="19099"/>
                </a:lnTo>
                <a:cubicBezTo>
                  <a:pt x="4154" y="18842"/>
                  <a:pt x="4214" y="18807"/>
                  <a:pt x="4219" y="18728"/>
                </a:cubicBezTo>
                <a:cubicBezTo>
                  <a:pt x="4207" y="18719"/>
                  <a:pt x="4193" y="18708"/>
                  <a:pt x="4176" y="18695"/>
                </a:cubicBezTo>
                <a:cubicBezTo>
                  <a:pt x="4273" y="18743"/>
                  <a:pt x="4025" y="18582"/>
                  <a:pt x="3938" y="18510"/>
                </a:cubicBezTo>
                <a:cubicBezTo>
                  <a:pt x="3942" y="18533"/>
                  <a:pt x="3954" y="18565"/>
                  <a:pt x="3974" y="18606"/>
                </a:cubicBezTo>
                <a:cubicBezTo>
                  <a:pt x="4009" y="18631"/>
                  <a:pt x="4050" y="18660"/>
                  <a:pt x="4090" y="18692"/>
                </a:cubicBezTo>
                <a:cubicBezTo>
                  <a:pt x="4053" y="18672"/>
                  <a:pt x="4021" y="18654"/>
                  <a:pt x="3991" y="18639"/>
                </a:cubicBezTo>
                <a:cubicBezTo>
                  <a:pt x="4011" y="18677"/>
                  <a:pt x="4037" y="18721"/>
                  <a:pt x="4067" y="18772"/>
                </a:cubicBezTo>
                <a:cubicBezTo>
                  <a:pt x="4072" y="18773"/>
                  <a:pt x="4077" y="18774"/>
                  <a:pt x="4081" y="18775"/>
                </a:cubicBezTo>
                <a:cubicBezTo>
                  <a:pt x="4078" y="18776"/>
                  <a:pt x="4074" y="18777"/>
                  <a:pt x="4070" y="18778"/>
                </a:cubicBezTo>
                <a:cubicBezTo>
                  <a:pt x="4087" y="18805"/>
                  <a:pt x="4105" y="18834"/>
                  <a:pt x="4125" y="18866"/>
                </a:cubicBezTo>
                <a:cubicBezTo>
                  <a:pt x="4126" y="18865"/>
                  <a:pt x="4126" y="18866"/>
                  <a:pt x="4127" y="18865"/>
                </a:cubicBezTo>
                <a:cubicBezTo>
                  <a:pt x="4135" y="18878"/>
                  <a:pt x="4140" y="18887"/>
                  <a:pt x="4144" y="18895"/>
                </a:cubicBezTo>
                <a:cubicBezTo>
                  <a:pt x="4148" y="18901"/>
                  <a:pt x="4152" y="18908"/>
                  <a:pt x="4156" y="18915"/>
                </a:cubicBezTo>
                <a:cubicBezTo>
                  <a:pt x="4153" y="18911"/>
                  <a:pt x="4150" y="18908"/>
                  <a:pt x="4147" y="18905"/>
                </a:cubicBezTo>
                <a:cubicBezTo>
                  <a:pt x="4158" y="18936"/>
                  <a:pt x="4128" y="18918"/>
                  <a:pt x="4087" y="18885"/>
                </a:cubicBezTo>
                <a:cubicBezTo>
                  <a:pt x="3988" y="18945"/>
                  <a:pt x="4135" y="18998"/>
                  <a:pt x="4288" y="19097"/>
                </a:cubicBezTo>
                <a:cubicBezTo>
                  <a:pt x="4011" y="18982"/>
                  <a:pt x="3958" y="19002"/>
                  <a:pt x="3894" y="19010"/>
                </a:cubicBezTo>
                <a:cubicBezTo>
                  <a:pt x="3862" y="19014"/>
                  <a:pt x="3826" y="19016"/>
                  <a:pt x="3757" y="18994"/>
                </a:cubicBezTo>
                <a:cubicBezTo>
                  <a:pt x="3785" y="19015"/>
                  <a:pt x="3816" y="19037"/>
                  <a:pt x="3851" y="19061"/>
                </a:cubicBezTo>
                <a:cubicBezTo>
                  <a:pt x="3798" y="19028"/>
                  <a:pt x="3755" y="19002"/>
                  <a:pt x="3720" y="18982"/>
                </a:cubicBezTo>
                <a:cubicBezTo>
                  <a:pt x="3681" y="18967"/>
                  <a:pt x="3633" y="18947"/>
                  <a:pt x="3572" y="18918"/>
                </a:cubicBezTo>
                <a:cubicBezTo>
                  <a:pt x="3572" y="18919"/>
                  <a:pt x="3572" y="18920"/>
                  <a:pt x="3572" y="18921"/>
                </a:cubicBezTo>
                <a:cubicBezTo>
                  <a:pt x="3829" y="19065"/>
                  <a:pt x="3773" y="19126"/>
                  <a:pt x="3758" y="19203"/>
                </a:cubicBezTo>
                <a:lnTo>
                  <a:pt x="3877" y="19349"/>
                </a:lnTo>
                <a:lnTo>
                  <a:pt x="3756" y="19247"/>
                </a:lnTo>
                <a:cubicBezTo>
                  <a:pt x="3764" y="19308"/>
                  <a:pt x="3824" y="19386"/>
                  <a:pt x="4058" y="19516"/>
                </a:cubicBezTo>
                <a:cubicBezTo>
                  <a:pt x="3544" y="19260"/>
                  <a:pt x="3956" y="19523"/>
                  <a:pt x="3632" y="19350"/>
                </a:cubicBezTo>
                <a:lnTo>
                  <a:pt x="3887" y="19620"/>
                </a:lnTo>
                <a:lnTo>
                  <a:pt x="3924" y="19630"/>
                </a:lnTo>
                <a:lnTo>
                  <a:pt x="4089" y="19813"/>
                </a:lnTo>
                <a:lnTo>
                  <a:pt x="3796" y="19598"/>
                </a:lnTo>
                <a:lnTo>
                  <a:pt x="3883" y="19619"/>
                </a:lnTo>
                <a:lnTo>
                  <a:pt x="3576" y="19347"/>
                </a:lnTo>
                <a:lnTo>
                  <a:pt x="3458" y="19165"/>
                </a:lnTo>
                <a:lnTo>
                  <a:pt x="3580" y="19295"/>
                </a:lnTo>
                <a:cubicBezTo>
                  <a:pt x="3666" y="19214"/>
                  <a:pt x="3255" y="18793"/>
                  <a:pt x="3061" y="18550"/>
                </a:cubicBezTo>
                <a:lnTo>
                  <a:pt x="2722" y="18433"/>
                </a:lnTo>
                <a:cubicBezTo>
                  <a:pt x="2429" y="18194"/>
                  <a:pt x="2497" y="18177"/>
                  <a:pt x="2615" y="18194"/>
                </a:cubicBezTo>
                <a:cubicBezTo>
                  <a:pt x="2620" y="18194"/>
                  <a:pt x="2626" y="18195"/>
                  <a:pt x="2631" y="18196"/>
                </a:cubicBezTo>
                <a:cubicBezTo>
                  <a:pt x="2633" y="18184"/>
                  <a:pt x="2630" y="18168"/>
                  <a:pt x="2626" y="18151"/>
                </a:cubicBezTo>
                <a:cubicBezTo>
                  <a:pt x="2632" y="18165"/>
                  <a:pt x="2643" y="18183"/>
                  <a:pt x="2654" y="18200"/>
                </a:cubicBezTo>
                <a:cubicBezTo>
                  <a:pt x="2683" y="18205"/>
                  <a:pt x="2714" y="18211"/>
                  <a:pt x="2741" y="18215"/>
                </a:cubicBezTo>
                <a:cubicBezTo>
                  <a:pt x="2739" y="18213"/>
                  <a:pt x="2736" y="18211"/>
                  <a:pt x="2734" y="18209"/>
                </a:cubicBezTo>
                <a:cubicBezTo>
                  <a:pt x="2723" y="18208"/>
                  <a:pt x="2707" y="18201"/>
                  <a:pt x="2684" y="18187"/>
                </a:cubicBezTo>
                <a:cubicBezTo>
                  <a:pt x="2660" y="18162"/>
                  <a:pt x="2640" y="18138"/>
                  <a:pt x="2622" y="18116"/>
                </a:cubicBezTo>
                <a:cubicBezTo>
                  <a:pt x="2619" y="18118"/>
                  <a:pt x="2620" y="18123"/>
                  <a:pt x="2620" y="18127"/>
                </a:cubicBezTo>
                <a:cubicBezTo>
                  <a:pt x="2617" y="18119"/>
                  <a:pt x="2614" y="18111"/>
                  <a:pt x="2611" y="18103"/>
                </a:cubicBezTo>
                <a:cubicBezTo>
                  <a:pt x="2460" y="17914"/>
                  <a:pt x="2508" y="17865"/>
                  <a:pt x="2498" y="17788"/>
                </a:cubicBezTo>
                <a:cubicBezTo>
                  <a:pt x="2365" y="17655"/>
                  <a:pt x="2338" y="17601"/>
                  <a:pt x="2363" y="17585"/>
                </a:cubicBezTo>
                <a:cubicBezTo>
                  <a:pt x="2322" y="17545"/>
                  <a:pt x="2269" y="17498"/>
                  <a:pt x="2202" y="17441"/>
                </a:cubicBezTo>
                <a:lnTo>
                  <a:pt x="2230" y="17519"/>
                </a:lnTo>
                <a:cubicBezTo>
                  <a:pt x="2200" y="17506"/>
                  <a:pt x="2171" y="17490"/>
                  <a:pt x="2144" y="17472"/>
                </a:cubicBezTo>
                <a:cubicBezTo>
                  <a:pt x="2166" y="17516"/>
                  <a:pt x="2191" y="17562"/>
                  <a:pt x="2098" y="17514"/>
                </a:cubicBezTo>
                <a:cubicBezTo>
                  <a:pt x="2021" y="17415"/>
                  <a:pt x="1880" y="17246"/>
                  <a:pt x="1767" y="17140"/>
                </a:cubicBezTo>
                <a:cubicBezTo>
                  <a:pt x="1744" y="17133"/>
                  <a:pt x="1725" y="17129"/>
                  <a:pt x="1709" y="17127"/>
                </a:cubicBezTo>
                <a:close/>
                <a:moveTo>
                  <a:pt x="4087" y="18885"/>
                </a:moveTo>
                <a:cubicBezTo>
                  <a:pt x="4096" y="18880"/>
                  <a:pt x="4105" y="18874"/>
                  <a:pt x="4118" y="18869"/>
                </a:cubicBezTo>
                <a:cubicBezTo>
                  <a:pt x="4093" y="18839"/>
                  <a:pt x="4072" y="18809"/>
                  <a:pt x="4052" y="18779"/>
                </a:cubicBezTo>
                <a:cubicBezTo>
                  <a:pt x="4039" y="18780"/>
                  <a:pt x="4024" y="18779"/>
                  <a:pt x="4008" y="18777"/>
                </a:cubicBezTo>
                <a:lnTo>
                  <a:pt x="4083" y="18844"/>
                </a:lnTo>
                <a:cubicBezTo>
                  <a:pt x="4036" y="18807"/>
                  <a:pt x="4015" y="18800"/>
                  <a:pt x="4008" y="18806"/>
                </a:cubicBezTo>
                <a:cubicBezTo>
                  <a:pt x="4010" y="18811"/>
                  <a:pt x="4011" y="18816"/>
                  <a:pt x="4013" y="18821"/>
                </a:cubicBezTo>
                <a:cubicBezTo>
                  <a:pt x="4037" y="18843"/>
                  <a:pt x="4064" y="18866"/>
                  <a:pt x="4087" y="18885"/>
                </a:cubicBezTo>
                <a:close/>
                <a:moveTo>
                  <a:pt x="3426" y="19766"/>
                </a:moveTo>
                <a:cubicBezTo>
                  <a:pt x="3425" y="19765"/>
                  <a:pt x="3423" y="19764"/>
                  <a:pt x="3422" y="19764"/>
                </a:cubicBezTo>
                <a:cubicBezTo>
                  <a:pt x="3423" y="19764"/>
                  <a:pt x="3425" y="19767"/>
                  <a:pt x="3426" y="19767"/>
                </a:cubicBezTo>
                <a:lnTo>
                  <a:pt x="3426" y="19766"/>
                </a:lnTo>
                <a:close/>
                <a:moveTo>
                  <a:pt x="3422" y="19764"/>
                </a:moveTo>
                <a:cubicBezTo>
                  <a:pt x="3405" y="19750"/>
                  <a:pt x="3391" y="19737"/>
                  <a:pt x="3375" y="19723"/>
                </a:cubicBezTo>
                <a:cubicBezTo>
                  <a:pt x="3376" y="19726"/>
                  <a:pt x="3377" y="19729"/>
                  <a:pt x="3381" y="19733"/>
                </a:cubicBezTo>
                <a:cubicBezTo>
                  <a:pt x="3356" y="19724"/>
                  <a:pt x="3380" y="19740"/>
                  <a:pt x="3422" y="19764"/>
                </a:cubicBezTo>
                <a:close/>
                <a:moveTo>
                  <a:pt x="3375" y="19723"/>
                </a:moveTo>
                <a:cubicBezTo>
                  <a:pt x="3342" y="19676"/>
                  <a:pt x="3338" y="19616"/>
                  <a:pt x="3259" y="19620"/>
                </a:cubicBezTo>
                <a:cubicBezTo>
                  <a:pt x="3295" y="19653"/>
                  <a:pt x="3332" y="19687"/>
                  <a:pt x="3375" y="19723"/>
                </a:cubicBezTo>
                <a:close/>
                <a:moveTo>
                  <a:pt x="8020" y="17141"/>
                </a:moveTo>
                <a:cubicBezTo>
                  <a:pt x="8091" y="17213"/>
                  <a:pt x="8191" y="17313"/>
                  <a:pt x="8253" y="17387"/>
                </a:cubicBezTo>
                <a:cubicBezTo>
                  <a:pt x="8547" y="17684"/>
                  <a:pt x="8951" y="18064"/>
                  <a:pt x="9275" y="18381"/>
                </a:cubicBezTo>
                <a:cubicBezTo>
                  <a:pt x="9224" y="18323"/>
                  <a:pt x="9202" y="18278"/>
                  <a:pt x="9230" y="18259"/>
                </a:cubicBezTo>
                <a:cubicBezTo>
                  <a:pt x="9202" y="18235"/>
                  <a:pt x="9242" y="18264"/>
                  <a:pt x="9303" y="18307"/>
                </a:cubicBezTo>
                <a:cubicBezTo>
                  <a:pt x="9210" y="18225"/>
                  <a:pt x="9085" y="18121"/>
                  <a:pt x="9043" y="18107"/>
                </a:cubicBezTo>
                <a:cubicBezTo>
                  <a:pt x="9093" y="18124"/>
                  <a:pt x="8979" y="18002"/>
                  <a:pt x="8888" y="17904"/>
                </a:cubicBezTo>
                <a:lnTo>
                  <a:pt x="8972" y="18031"/>
                </a:lnTo>
                <a:cubicBezTo>
                  <a:pt x="8846" y="17957"/>
                  <a:pt x="8802" y="17898"/>
                  <a:pt x="8715" y="17821"/>
                </a:cubicBezTo>
                <a:cubicBezTo>
                  <a:pt x="8671" y="17763"/>
                  <a:pt x="8749" y="17795"/>
                  <a:pt x="8870" y="17884"/>
                </a:cubicBezTo>
                <a:cubicBezTo>
                  <a:pt x="8775" y="17780"/>
                  <a:pt x="8724" y="17717"/>
                  <a:pt x="8968" y="17908"/>
                </a:cubicBezTo>
                <a:cubicBezTo>
                  <a:pt x="8651" y="17640"/>
                  <a:pt x="8436" y="17468"/>
                  <a:pt x="8206" y="17271"/>
                </a:cubicBezTo>
                <a:cubicBezTo>
                  <a:pt x="8144" y="17227"/>
                  <a:pt x="8082" y="17183"/>
                  <a:pt x="8020" y="17141"/>
                </a:cubicBezTo>
                <a:close/>
                <a:moveTo>
                  <a:pt x="9761" y="17368"/>
                </a:moveTo>
                <a:cubicBezTo>
                  <a:pt x="9763" y="17375"/>
                  <a:pt x="9763" y="17380"/>
                  <a:pt x="9761" y="17382"/>
                </a:cubicBezTo>
                <a:cubicBezTo>
                  <a:pt x="9780" y="17391"/>
                  <a:pt x="9797" y="17399"/>
                  <a:pt x="9811" y="17405"/>
                </a:cubicBezTo>
                <a:cubicBezTo>
                  <a:pt x="9795" y="17393"/>
                  <a:pt x="9779" y="17380"/>
                  <a:pt x="9761" y="17368"/>
                </a:cubicBezTo>
                <a:close/>
                <a:moveTo>
                  <a:pt x="0" y="17623"/>
                </a:moveTo>
                <a:lnTo>
                  <a:pt x="0" y="17709"/>
                </a:lnTo>
                <a:cubicBezTo>
                  <a:pt x="77" y="17770"/>
                  <a:pt x="168" y="17845"/>
                  <a:pt x="281" y="17943"/>
                </a:cubicBezTo>
                <a:cubicBezTo>
                  <a:pt x="335" y="17910"/>
                  <a:pt x="159" y="17749"/>
                  <a:pt x="0" y="17623"/>
                </a:cubicBezTo>
                <a:close/>
                <a:moveTo>
                  <a:pt x="4086" y="17628"/>
                </a:moveTo>
                <a:cubicBezTo>
                  <a:pt x="4326" y="17988"/>
                  <a:pt x="4364" y="17973"/>
                  <a:pt x="4395" y="17948"/>
                </a:cubicBezTo>
                <a:cubicBezTo>
                  <a:pt x="4346" y="17902"/>
                  <a:pt x="4323" y="17869"/>
                  <a:pt x="4312" y="17843"/>
                </a:cubicBezTo>
                <a:cubicBezTo>
                  <a:pt x="4257" y="17804"/>
                  <a:pt x="4184" y="17737"/>
                  <a:pt x="4086" y="17628"/>
                </a:cubicBezTo>
                <a:close/>
                <a:moveTo>
                  <a:pt x="8441" y="17734"/>
                </a:moveTo>
                <a:cubicBezTo>
                  <a:pt x="8429" y="17731"/>
                  <a:pt x="8432" y="17739"/>
                  <a:pt x="8445" y="17756"/>
                </a:cubicBezTo>
                <a:cubicBezTo>
                  <a:pt x="8580" y="17855"/>
                  <a:pt x="8640" y="17892"/>
                  <a:pt x="8528" y="17786"/>
                </a:cubicBezTo>
                <a:cubicBezTo>
                  <a:pt x="8481" y="17754"/>
                  <a:pt x="8454" y="17738"/>
                  <a:pt x="8441" y="17734"/>
                </a:cubicBezTo>
                <a:close/>
                <a:moveTo>
                  <a:pt x="8901" y="17804"/>
                </a:moveTo>
                <a:cubicBezTo>
                  <a:pt x="8962" y="17876"/>
                  <a:pt x="9090" y="17996"/>
                  <a:pt x="9401" y="18251"/>
                </a:cubicBezTo>
                <a:cubicBezTo>
                  <a:pt x="9267" y="18119"/>
                  <a:pt x="9095" y="17964"/>
                  <a:pt x="8901" y="17804"/>
                </a:cubicBezTo>
                <a:close/>
                <a:moveTo>
                  <a:pt x="2599" y="17864"/>
                </a:moveTo>
                <a:cubicBezTo>
                  <a:pt x="2610" y="17906"/>
                  <a:pt x="2688" y="17999"/>
                  <a:pt x="2926" y="18218"/>
                </a:cubicBezTo>
                <a:cubicBezTo>
                  <a:pt x="2706" y="18019"/>
                  <a:pt x="2646" y="17978"/>
                  <a:pt x="2648" y="18001"/>
                </a:cubicBezTo>
                <a:cubicBezTo>
                  <a:pt x="2681" y="18020"/>
                  <a:pt x="2728" y="18053"/>
                  <a:pt x="2796" y="18106"/>
                </a:cubicBezTo>
                <a:cubicBezTo>
                  <a:pt x="2890" y="18253"/>
                  <a:pt x="2984" y="18399"/>
                  <a:pt x="2808" y="18268"/>
                </a:cubicBezTo>
                <a:cubicBezTo>
                  <a:pt x="2772" y="18267"/>
                  <a:pt x="2719" y="18250"/>
                  <a:pt x="2666" y="18220"/>
                </a:cubicBezTo>
                <a:lnTo>
                  <a:pt x="3106" y="18491"/>
                </a:lnTo>
                <a:cubicBezTo>
                  <a:pt x="3185" y="18483"/>
                  <a:pt x="3190" y="18430"/>
                  <a:pt x="3155" y="18354"/>
                </a:cubicBezTo>
                <a:cubicBezTo>
                  <a:pt x="3061" y="18228"/>
                  <a:pt x="2960" y="18098"/>
                  <a:pt x="2889" y="17997"/>
                </a:cubicBezTo>
                <a:lnTo>
                  <a:pt x="2599" y="17864"/>
                </a:lnTo>
                <a:close/>
                <a:moveTo>
                  <a:pt x="8974" y="17937"/>
                </a:moveTo>
                <a:cubicBezTo>
                  <a:pt x="8974" y="17937"/>
                  <a:pt x="9341" y="18334"/>
                  <a:pt x="9341" y="18334"/>
                </a:cubicBezTo>
                <a:cubicBezTo>
                  <a:pt x="9469" y="18424"/>
                  <a:pt x="9646" y="18541"/>
                  <a:pt x="9561" y="18420"/>
                </a:cubicBezTo>
                <a:cubicBezTo>
                  <a:pt x="9518" y="18371"/>
                  <a:pt x="9466" y="18315"/>
                  <a:pt x="9406" y="18255"/>
                </a:cubicBezTo>
                <a:cubicBezTo>
                  <a:pt x="9256" y="18154"/>
                  <a:pt x="9336" y="18245"/>
                  <a:pt x="8974" y="17937"/>
                </a:cubicBezTo>
                <a:close/>
                <a:moveTo>
                  <a:pt x="8643" y="18003"/>
                </a:moveTo>
                <a:cubicBezTo>
                  <a:pt x="8627" y="18009"/>
                  <a:pt x="8641" y="18036"/>
                  <a:pt x="8671" y="18074"/>
                </a:cubicBezTo>
                <a:cubicBezTo>
                  <a:pt x="8728" y="18121"/>
                  <a:pt x="8783" y="18167"/>
                  <a:pt x="8838" y="18210"/>
                </a:cubicBezTo>
                <a:lnTo>
                  <a:pt x="8910" y="18233"/>
                </a:lnTo>
                <a:cubicBezTo>
                  <a:pt x="8867" y="18199"/>
                  <a:pt x="8826" y="18162"/>
                  <a:pt x="8788" y="18127"/>
                </a:cubicBezTo>
                <a:cubicBezTo>
                  <a:pt x="8741" y="18087"/>
                  <a:pt x="8692" y="18045"/>
                  <a:pt x="8643" y="18003"/>
                </a:cubicBezTo>
                <a:close/>
                <a:moveTo>
                  <a:pt x="8788" y="18127"/>
                </a:moveTo>
                <a:cubicBezTo>
                  <a:pt x="8833" y="18164"/>
                  <a:pt x="8877" y="18201"/>
                  <a:pt x="8919" y="18236"/>
                </a:cubicBezTo>
                <a:lnTo>
                  <a:pt x="8996" y="18260"/>
                </a:lnTo>
                <a:cubicBezTo>
                  <a:pt x="8997" y="18272"/>
                  <a:pt x="8982" y="18273"/>
                  <a:pt x="8958" y="18268"/>
                </a:cubicBezTo>
                <a:cubicBezTo>
                  <a:pt x="8965" y="18273"/>
                  <a:pt x="8972" y="18279"/>
                  <a:pt x="8979" y="18285"/>
                </a:cubicBezTo>
                <a:cubicBezTo>
                  <a:pt x="8971" y="18279"/>
                  <a:pt x="8963" y="18273"/>
                  <a:pt x="8955" y="18267"/>
                </a:cubicBezTo>
                <a:cubicBezTo>
                  <a:pt x="8935" y="18263"/>
                  <a:pt x="8911" y="18255"/>
                  <a:pt x="8884" y="18246"/>
                </a:cubicBezTo>
                <a:cubicBezTo>
                  <a:pt x="8896" y="18254"/>
                  <a:pt x="8907" y="18263"/>
                  <a:pt x="8918" y="18271"/>
                </a:cubicBezTo>
                <a:lnTo>
                  <a:pt x="8877" y="18243"/>
                </a:lnTo>
                <a:cubicBezTo>
                  <a:pt x="8835" y="18228"/>
                  <a:pt x="8789" y="18212"/>
                  <a:pt x="8754" y="18203"/>
                </a:cubicBezTo>
                <a:cubicBezTo>
                  <a:pt x="8883" y="18331"/>
                  <a:pt x="8955" y="18403"/>
                  <a:pt x="9014" y="18464"/>
                </a:cubicBezTo>
                <a:cubicBezTo>
                  <a:pt x="9253" y="18632"/>
                  <a:pt x="9528" y="18831"/>
                  <a:pt x="9817" y="18979"/>
                </a:cubicBezTo>
                <a:cubicBezTo>
                  <a:pt x="10177" y="19102"/>
                  <a:pt x="9603" y="18703"/>
                  <a:pt x="9339" y="18447"/>
                </a:cubicBezTo>
                <a:lnTo>
                  <a:pt x="9006" y="18254"/>
                </a:lnTo>
                <a:lnTo>
                  <a:pt x="9210" y="18431"/>
                </a:lnTo>
                <a:lnTo>
                  <a:pt x="8691" y="18005"/>
                </a:lnTo>
                <a:cubicBezTo>
                  <a:pt x="8807" y="18115"/>
                  <a:pt x="8907" y="18208"/>
                  <a:pt x="8858" y="18169"/>
                </a:cubicBezTo>
                <a:cubicBezTo>
                  <a:pt x="8812" y="18132"/>
                  <a:pt x="8746" y="18073"/>
                  <a:pt x="8673" y="18006"/>
                </a:cubicBezTo>
                <a:cubicBezTo>
                  <a:pt x="8672" y="18006"/>
                  <a:pt x="8672" y="18005"/>
                  <a:pt x="8671" y="18005"/>
                </a:cubicBezTo>
                <a:cubicBezTo>
                  <a:pt x="8696" y="18035"/>
                  <a:pt x="8738" y="18080"/>
                  <a:pt x="8788" y="18127"/>
                </a:cubicBezTo>
                <a:close/>
                <a:moveTo>
                  <a:pt x="8746" y="18153"/>
                </a:moveTo>
                <a:cubicBezTo>
                  <a:pt x="8760" y="18167"/>
                  <a:pt x="8775" y="18181"/>
                  <a:pt x="8791" y="18195"/>
                </a:cubicBezTo>
                <a:lnTo>
                  <a:pt x="8820" y="18204"/>
                </a:lnTo>
                <a:lnTo>
                  <a:pt x="8746" y="18153"/>
                </a:lnTo>
                <a:close/>
                <a:moveTo>
                  <a:pt x="4315" y="18393"/>
                </a:moveTo>
                <a:cubicBezTo>
                  <a:pt x="4238" y="18386"/>
                  <a:pt x="4175" y="18394"/>
                  <a:pt x="4135" y="18445"/>
                </a:cubicBezTo>
                <a:cubicBezTo>
                  <a:pt x="4135" y="18445"/>
                  <a:pt x="4543" y="18612"/>
                  <a:pt x="4543" y="18612"/>
                </a:cubicBezTo>
                <a:cubicBezTo>
                  <a:pt x="4473" y="18550"/>
                  <a:pt x="4391" y="18469"/>
                  <a:pt x="4315" y="18393"/>
                </a:cubicBezTo>
                <a:close/>
                <a:moveTo>
                  <a:pt x="4014" y="18471"/>
                </a:moveTo>
                <a:cubicBezTo>
                  <a:pt x="4022" y="18477"/>
                  <a:pt x="4030" y="18485"/>
                  <a:pt x="4039" y="18492"/>
                </a:cubicBezTo>
                <a:lnTo>
                  <a:pt x="4029" y="18477"/>
                </a:lnTo>
                <a:cubicBezTo>
                  <a:pt x="4024" y="18474"/>
                  <a:pt x="4019" y="18472"/>
                  <a:pt x="4014" y="18471"/>
                </a:cubicBezTo>
                <a:close/>
                <a:moveTo>
                  <a:pt x="4106" y="18502"/>
                </a:moveTo>
                <a:cubicBezTo>
                  <a:pt x="4101" y="18515"/>
                  <a:pt x="4098" y="18528"/>
                  <a:pt x="4095" y="18544"/>
                </a:cubicBezTo>
                <a:cubicBezTo>
                  <a:pt x="4106" y="18554"/>
                  <a:pt x="4117" y="18565"/>
                  <a:pt x="4128" y="18576"/>
                </a:cubicBezTo>
                <a:cubicBezTo>
                  <a:pt x="4157" y="18605"/>
                  <a:pt x="4185" y="18634"/>
                  <a:pt x="4209" y="18661"/>
                </a:cubicBezTo>
                <a:cubicBezTo>
                  <a:pt x="4195" y="18623"/>
                  <a:pt x="4165" y="18573"/>
                  <a:pt x="4106" y="18502"/>
                </a:cubicBezTo>
                <a:close/>
                <a:moveTo>
                  <a:pt x="3867" y="18505"/>
                </a:moveTo>
                <a:cubicBezTo>
                  <a:pt x="3871" y="18518"/>
                  <a:pt x="3884" y="18533"/>
                  <a:pt x="3903" y="18550"/>
                </a:cubicBezTo>
                <a:cubicBezTo>
                  <a:pt x="3892" y="18535"/>
                  <a:pt x="3879" y="18520"/>
                  <a:pt x="3867" y="18505"/>
                </a:cubicBezTo>
                <a:close/>
                <a:moveTo>
                  <a:pt x="3902" y="18597"/>
                </a:moveTo>
                <a:cubicBezTo>
                  <a:pt x="3940" y="18663"/>
                  <a:pt x="3968" y="18716"/>
                  <a:pt x="3987" y="18759"/>
                </a:cubicBezTo>
                <a:lnTo>
                  <a:pt x="3998" y="18769"/>
                </a:lnTo>
                <a:cubicBezTo>
                  <a:pt x="4016" y="18768"/>
                  <a:pt x="4032" y="18768"/>
                  <a:pt x="4046" y="18769"/>
                </a:cubicBezTo>
                <a:cubicBezTo>
                  <a:pt x="4012" y="18717"/>
                  <a:pt x="3982" y="18668"/>
                  <a:pt x="3951" y="18620"/>
                </a:cubicBezTo>
                <a:cubicBezTo>
                  <a:pt x="3934" y="18611"/>
                  <a:pt x="3917" y="18603"/>
                  <a:pt x="3902" y="18597"/>
                </a:cubicBezTo>
                <a:close/>
                <a:moveTo>
                  <a:pt x="2800" y="18698"/>
                </a:moveTo>
                <a:cubicBezTo>
                  <a:pt x="2799" y="18698"/>
                  <a:pt x="2798" y="18699"/>
                  <a:pt x="2798" y="18700"/>
                </a:cubicBezTo>
                <a:cubicBezTo>
                  <a:pt x="2801" y="18701"/>
                  <a:pt x="2804" y="18702"/>
                  <a:pt x="2807" y="18703"/>
                </a:cubicBezTo>
                <a:cubicBezTo>
                  <a:pt x="2805" y="18701"/>
                  <a:pt x="2803" y="18700"/>
                  <a:pt x="2800" y="18698"/>
                </a:cubicBezTo>
                <a:close/>
                <a:moveTo>
                  <a:pt x="9039" y="18801"/>
                </a:moveTo>
                <a:cubicBezTo>
                  <a:pt x="9227" y="19012"/>
                  <a:pt x="9372" y="19173"/>
                  <a:pt x="9368" y="19205"/>
                </a:cubicBezTo>
                <a:lnTo>
                  <a:pt x="9541" y="19311"/>
                </a:lnTo>
                <a:cubicBezTo>
                  <a:pt x="9742" y="19354"/>
                  <a:pt x="9394" y="19058"/>
                  <a:pt x="9176" y="18851"/>
                </a:cubicBezTo>
                <a:cubicBezTo>
                  <a:pt x="9170" y="18849"/>
                  <a:pt x="9164" y="18847"/>
                  <a:pt x="9158" y="18845"/>
                </a:cubicBezTo>
                <a:cubicBezTo>
                  <a:pt x="9203" y="18887"/>
                  <a:pt x="9244" y="18925"/>
                  <a:pt x="9275" y="18959"/>
                </a:cubicBezTo>
                <a:cubicBezTo>
                  <a:pt x="9236" y="18924"/>
                  <a:pt x="9171" y="18866"/>
                  <a:pt x="9131" y="18833"/>
                </a:cubicBezTo>
                <a:cubicBezTo>
                  <a:pt x="9124" y="18830"/>
                  <a:pt x="9117" y="18826"/>
                  <a:pt x="9111" y="18822"/>
                </a:cubicBezTo>
                <a:lnTo>
                  <a:pt x="9454" y="19154"/>
                </a:lnTo>
                <a:cubicBezTo>
                  <a:pt x="9319" y="19051"/>
                  <a:pt x="9207" y="18907"/>
                  <a:pt x="9039" y="18801"/>
                </a:cubicBezTo>
                <a:close/>
                <a:moveTo>
                  <a:pt x="8627" y="18977"/>
                </a:moveTo>
                <a:lnTo>
                  <a:pt x="8851" y="19224"/>
                </a:lnTo>
                <a:cubicBezTo>
                  <a:pt x="8729" y="19121"/>
                  <a:pt x="8773" y="19128"/>
                  <a:pt x="8628" y="19021"/>
                </a:cubicBezTo>
                <a:cubicBezTo>
                  <a:pt x="8659" y="19054"/>
                  <a:pt x="8705" y="19100"/>
                  <a:pt x="8757" y="19152"/>
                </a:cubicBezTo>
                <a:cubicBezTo>
                  <a:pt x="8868" y="19243"/>
                  <a:pt x="8963" y="19325"/>
                  <a:pt x="9069" y="19402"/>
                </a:cubicBezTo>
                <a:cubicBezTo>
                  <a:pt x="9022" y="19333"/>
                  <a:pt x="8832" y="19142"/>
                  <a:pt x="8627" y="18977"/>
                </a:cubicBezTo>
                <a:close/>
                <a:moveTo>
                  <a:pt x="8986" y="19218"/>
                </a:moveTo>
                <a:cubicBezTo>
                  <a:pt x="8972" y="19214"/>
                  <a:pt x="9022" y="19264"/>
                  <a:pt x="9219" y="19445"/>
                </a:cubicBezTo>
                <a:cubicBezTo>
                  <a:pt x="9425" y="19618"/>
                  <a:pt x="9207" y="19399"/>
                  <a:pt x="9138" y="19324"/>
                </a:cubicBezTo>
                <a:cubicBezTo>
                  <a:pt x="9078" y="19283"/>
                  <a:pt x="9000" y="19223"/>
                  <a:pt x="8986" y="19218"/>
                </a:cubicBezTo>
                <a:close/>
                <a:moveTo>
                  <a:pt x="10281" y="19290"/>
                </a:moveTo>
                <a:cubicBezTo>
                  <a:pt x="10287" y="19295"/>
                  <a:pt x="10291" y="19298"/>
                  <a:pt x="10298" y="19304"/>
                </a:cubicBezTo>
                <a:cubicBezTo>
                  <a:pt x="10371" y="19321"/>
                  <a:pt x="10431" y="19345"/>
                  <a:pt x="10281" y="19290"/>
                </a:cubicBezTo>
                <a:close/>
                <a:moveTo>
                  <a:pt x="9014" y="19410"/>
                </a:moveTo>
                <a:cubicBezTo>
                  <a:pt x="9046" y="19441"/>
                  <a:pt x="9077" y="19471"/>
                  <a:pt x="9105" y="19498"/>
                </a:cubicBezTo>
                <a:lnTo>
                  <a:pt x="9076" y="19472"/>
                </a:lnTo>
                <a:lnTo>
                  <a:pt x="9106" y="19546"/>
                </a:lnTo>
                <a:cubicBezTo>
                  <a:pt x="9213" y="19620"/>
                  <a:pt x="9315" y="19666"/>
                  <a:pt x="9408" y="19703"/>
                </a:cubicBezTo>
                <a:cubicBezTo>
                  <a:pt x="9353" y="19659"/>
                  <a:pt x="9258" y="19581"/>
                  <a:pt x="9105" y="19453"/>
                </a:cubicBezTo>
                <a:cubicBezTo>
                  <a:pt x="9070" y="19435"/>
                  <a:pt x="9038" y="19419"/>
                  <a:pt x="9014" y="19410"/>
                </a:cubicBezTo>
                <a:close/>
                <a:moveTo>
                  <a:pt x="3097" y="19460"/>
                </a:moveTo>
                <a:cubicBezTo>
                  <a:pt x="3145" y="19510"/>
                  <a:pt x="3197" y="19563"/>
                  <a:pt x="3257" y="19619"/>
                </a:cubicBezTo>
                <a:cubicBezTo>
                  <a:pt x="3255" y="19594"/>
                  <a:pt x="3253" y="19571"/>
                  <a:pt x="3252" y="19551"/>
                </a:cubicBezTo>
                <a:cubicBezTo>
                  <a:pt x="3202" y="19522"/>
                  <a:pt x="3150" y="19491"/>
                  <a:pt x="3097" y="19460"/>
                </a:cubicBezTo>
                <a:close/>
                <a:moveTo>
                  <a:pt x="1722" y="19497"/>
                </a:moveTo>
                <a:cubicBezTo>
                  <a:pt x="1692" y="19496"/>
                  <a:pt x="1672" y="19504"/>
                  <a:pt x="1678" y="19544"/>
                </a:cubicBezTo>
                <a:cubicBezTo>
                  <a:pt x="1701" y="19561"/>
                  <a:pt x="1727" y="19576"/>
                  <a:pt x="1758" y="19586"/>
                </a:cubicBezTo>
                <a:cubicBezTo>
                  <a:pt x="1781" y="19575"/>
                  <a:pt x="1757" y="19537"/>
                  <a:pt x="1722" y="19497"/>
                </a:cubicBezTo>
                <a:close/>
                <a:moveTo>
                  <a:pt x="9262" y="19500"/>
                </a:moveTo>
                <a:cubicBezTo>
                  <a:pt x="9257" y="19503"/>
                  <a:pt x="9265" y="19517"/>
                  <a:pt x="9282" y="19537"/>
                </a:cubicBezTo>
                <a:cubicBezTo>
                  <a:pt x="9286" y="19539"/>
                  <a:pt x="9290" y="19542"/>
                  <a:pt x="9294" y="19544"/>
                </a:cubicBezTo>
                <a:cubicBezTo>
                  <a:pt x="9291" y="19543"/>
                  <a:pt x="9288" y="19541"/>
                  <a:pt x="9284" y="19540"/>
                </a:cubicBezTo>
                <a:cubicBezTo>
                  <a:pt x="9325" y="19590"/>
                  <a:pt x="9410" y="19674"/>
                  <a:pt x="9451" y="19719"/>
                </a:cubicBezTo>
                <a:cubicBezTo>
                  <a:pt x="9487" y="19733"/>
                  <a:pt x="9522" y="19745"/>
                  <a:pt x="9555" y="19757"/>
                </a:cubicBezTo>
                <a:cubicBezTo>
                  <a:pt x="9551" y="19754"/>
                  <a:pt x="9547" y="19751"/>
                  <a:pt x="9543" y="19748"/>
                </a:cubicBezTo>
                <a:cubicBezTo>
                  <a:pt x="9543" y="19748"/>
                  <a:pt x="9430" y="19602"/>
                  <a:pt x="9430" y="19602"/>
                </a:cubicBezTo>
                <a:cubicBezTo>
                  <a:pt x="9317" y="19521"/>
                  <a:pt x="9271" y="19495"/>
                  <a:pt x="9262" y="19500"/>
                </a:cubicBezTo>
                <a:close/>
                <a:moveTo>
                  <a:pt x="7538" y="20207"/>
                </a:moveTo>
                <a:cubicBezTo>
                  <a:pt x="7522" y="20242"/>
                  <a:pt x="7967" y="20701"/>
                  <a:pt x="8078" y="20843"/>
                </a:cubicBezTo>
                <a:lnTo>
                  <a:pt x="7967" y="20659"/>
                </a:lnTo>
                <a:cubicBezTo>
                  <a:pt x="8524" y="21196"/>
                  <a:pt x="8054" y="20777"/>
                  <a:pt x="8487" y="21212"/>
                </a:cubicBezTo>
                <a:cubicBezTo>
                  <a:pt x="8177" y="20956"/>
                  <a:pt x="8604" y="21396"/>
                  <a:pt x="8412" y="21244"/>
                </a:cubicBezTo>
                <a:cubicBezTo>
                  <a:pt x="8418" y="21241"/>
                  <a:pt x="8363" y="21188"/>
                  <a:pt x="8368" y="21185"/>
                </a:cubicBezTo>
                <a:cubicBezTo>
                  <a:pt x="8361" y="21266"/>
                  <a:pt x="7447" y="20411"/>
                  <a:pt x="7422" y="20421"/>
                </a:cubicBezTo>
                <a:cubicBezTo>
                  <a:pt x="7342" y="20377"/>
                  <a:pt x="7631" y="20718"/>
                  <a:pt x="7872" y="20928"/>
                </a:cubicBezTo>
                <a:cubicBezTo>
                  <a:pt x="8021" y="21098"/>
                  <a:pt x="7733" y="20680"/>
                  <a:pt x="8444" y="21413"/>
                </a:cubicBezTo>
                <a:cubicBezTo>
                  <a:pt x="8020" y="21030"/>
                  <a:pt x="8093" y="21125"/>
                  <a:pt x="8196" y="21257"/>
                </a:cubicBezTo>
                <a:cubicBezTo>
                  <a:pt x="8242" y="21317"/>
                  <a:pt x="8290" y="21379"/>
                  <a:pt x="8307" y="21414"/>
                </a:cubicBezTo>
                <a:lnTo>
                  <a:pt x="9333" y="21414"/>
                </a:lnTo>
                <a:lnTo>
                  <a:pt x="8958" y="21179"/>
                </a:lnTo>
                <a:lnTo>
                  <a:pt x="9085" y="21239"/>
                </a:lnTo>
                <a:cubicBezTo>
                  <a:pt x="9088" y="21240"/>
                  <a:pt x="9090" y="21240"/>
                  <a:pt x="9093" y="21241"/>
                </a:cubicBezTo>
                <a:cubicBezTo>
                  <a:pt x="8949" y="21123"/>
                  <a:pt x="8839" y="21047"/>
                  <a:pt x="8774" y="21008"/>
                </a:cubicBezTo>
                <a:cubicBezTo>
                  <a:pt x="8910" y="21161"/>
                  <a:pt x="9139" y="21337"/>
                  <a:pt x="9145" y="21323"/>
                </a:cubicBezTo>
                <a:cubicBezTo>
                  <a:pt x="9234" y="21534"/>
                  <a:pt x="7961" y="20286"/>
                  <a:pt x="8376" y="20793"/>
                </a:cubicBezTo>
                <a:cubicBezTo>
                  <a:pt x="8631" y="20994"/>
                  <a:pt x="9028" y="21444"/>
                  <a:pt x="9041" y="21358"/>
                </a:cubicBezTo>
                <a:cubicBezTo>
                  <a:pt x="9232" y="21586"/>
                  <a:pt x="8526" y="20962"/>
                  <a:pt x="8885" y="21350"/>
                </a:cubicBezTo>
                <a:lnTo>
                  <a:pt x="8458" y="20915"/>
                </a:lnTo>
                <a:cubicBezTo>
                  <a:pt x="8445" y="20920"/>
                  <a:pt x="8599" y="21085"/>
                  <a:pt x="8649" y="21142"/>
                </a:cubicBezTo>
                <a:lnTo>
                  <a:pt x="8315" y="20821"/>
                </a:lnTo>
                <a:cubicBezTo>
                  <a:pt x="8890" y="21426"/>
                  <a:pt x="8010" y="20640"/>
                  <a:pt x="8772" y="21400"/>
                </a:cubicBezTo>
                <a:cubicBezTo>
                  <a:pt x="8172" y="20805"/>
                  <a:pt x="8797" y="21468"/>
                  <a:pt x="8555" y="21261"/>
                </a:cubicBezTo>
                <a:cubicBezTo>
                  <a:pt x="8140" y="20817"/>
                  <a:pt x="8599" y="21164"/>
                  <a:pt x="8041" y="20627"/>
                </a:cubicBezTo>
                <a:cubicBezTo>
                  <a:pt x="7867" y="20484"/>
                  <a:pt x="8136" y="20760"/>
                  <a:pt x="7966" y="20619"/>
                </a:cubicBezTo>
                <a:cubicBezTo>
                  <a:pt x="7887" y="20529"/>
                  <a:pt x="7744" y="20371"/>
                  <a:pt x="7632" y="20260"/>
                </a:cubicBezTo>
                <a:cubicBezTo>
                  <a:pt x="7570" y="20214"/>
                  <a:pt x="7541" y="20199"/>
                  <a:pt x="7538" y="20207"/>
                </a:cubicBezTo>
                <a:close/>
                <a:moveTo>
                  <a:pt x="7446" y="20643"/>
                </a:moveTo>
                <a:cubicBezTo>
                  <a:pt x="7501" y="20747"/>
                  <a:pt x="7625" y="20870"/>
                  <a:pt x="7856" y="21116"/>
                </a:cubicBezTo>
                <a:lnTo>
                  <a:pt x="7591" y="20874"/>
                </a:lnTo>
                <a:cubicBezTo>
                  <a:pt x="7878" y="21186"/>
                  <a:pt x="8006" y="21314"/>
                  <a:pt x="8099" y="21414"/>
                </a:cubicBezTo>
                <a:lnTo>
                  <a:pt x="8259" y="21414"/>
                </a:lnTo>
                <a:cubicBezTo>
                  <a:pt x="8231" y="21396"/>
                  <a:pt x="8197" y="21374"/>
                  <a:pt x="8135" y="21326"/>
                </a:cubicBezTo>
                <a:cubicBezTo>
                  <a:pt x="7851" y="21003"/>
                  <a:pt x="7659" y="20892"/>
                  <a:pt x="7446" y="20643"/>
                </a:cubicBezTo>
                <a:close/>
                <a:moveTo>
                  <a:pt x="1663" y="20805"/>
                </a:moveTo>
                <a:cubicBezTo>
                  <a:pt x="1654" y="20814"/>
                  <a:pt x="1633" y="20816"/>
                  <a:pt x="1615" y="20821"/>
                </a:cubicBezTo>
                <a:lnTo>
                  <a:pt x="1846" y="21039"/>
                </a:lnTo>
                <a:lnTo>
                  <a:pt x="1624" y="20884"/>
                </a:lnTo>
                <a:cubicBezTo>
                  <a:pt x="1604" y="20946"/>
                  <a:pt x="1798" y="21064"/>
                  <a:pt x="1916" y="21163"/>
                </a:cubicBezTo>
                <a:cubicBezTo>
                  <a:pt x="1884" y="21076"/>
                  <a:pt x="1902" y="21035"/>
                  <a:pt x="2123" y="21173"/>
                </a:cubicBezTo>
                <a:cubicBezTo>
                  <a:pt x="2103" y="21139"/>
                  <a:pt x="2080" y="21101"/>
                  <a:pt x="2097" y="21103"/>
                </a:cubicBezTo>
                <a:cubicBezTo>
                  <a:pt x="1962" y="20992"/>
                  <a:pt x="1776" y="20858"/>
                  <a:pt x="1663" y="20805"/>
                </a:cubicBezTo>
                <a:close/>
                <a:moveTo>
                  <a:pt x="1601" y="21064"/>
                </a:moveTo>
                <a:cubicBezTo>
                  <a:pt x="1413" y="21062"/>
                  <a:pt x="1593" y="21462"/>
                  <a:pt x="1064" y="21091"/>
                </a:cubicBezTo>
                <a:cubicBezTo>
                  <a:pt x="1583" y="21600"/>
                  <a:pt x="1258" y="21079"/>
                  <a:pt x="1615" y="21414"/>
                </a:cubicBezTo>
                <a:lnTo>
                  <a:pt x="1745" y="21414"/>
                </a:lnTo>
                <a:lnTo>
                  <a:pt x="1647" y="21293"/>
                </a:lnTo>
                <a:lnTo>
                  <a:pt x="1816" y="21354"/>
                </a:lnTo>
                <a:cubicBezTo>
                  <a:pt x="1824" y="21359"/>
                  <a:pt x="1830" y="21365"/>
                  <a:pt x="1836" y="21370"/>
                </a:cubicBezTo>
                <a:lnTo>
                  <a:pt x="1911" y="21414"/>
                </a:lnTo>
                <a:lnTo>
                  <a:pt x="2009" y="21414"/>
                </a:lnTo>
                <a:cubicBezTo>
                  <a:pt x="2013" y="21376"/>
                  <a:pt x="1980" y="21308"/>
                  <a:pt x="1950" y="21243"/>
                </a:cubicBezTo>
                <a:cubicBezTo>
                  <a:pt x="1766" y="21110"/>
                  <a:pt x="1663" y="21064"/>
                  <a:pt x="1601" y="21064"/>
                </a:cubicBezTo>
                <a:close/>
                <a:moveTo>
                  <a:pt x="7827" y="21235"/>
                </a:moveTo>
                <a:cubicBezTo>
                  <a:pt x="7808" y="21238"/>
                  <a:pt x="7862" y="21311"/>
                  <a:pt x="7949" y="21414"/>
                </a:cubicBezTo>
                <a:lnTo>
                  <a:pt x="8011" y="21414"/>
                </a:lnTo>
                <a:cubicBezTo>
                  <a:pt x="7949" y="21359"/>
                  <a:pt x="7887" y="21302"/>
                  <a:pt x="7827" y="21235"/>
                </a:cubicBezTo>
                <a:close/>
                <a:moveTo>
                  <a:pt x="1855" y="21387"/>
                </a:moveTo>
                <a:cubicBezTo>
                  <a:pt x="1867" y="21399"/>
                  <a:pt x="1870" y="21407"/>
                  <a:pt x="1871" y="21414"/>
                </a:cubicBezTo>
                <a:lnTo>
                  <a:pt x="1885" y="21414"/>
                </a:lnTo>
                <a:lnTo>
                  <a:pt x="1855" y="21387"/>
                </a:lnTo>
                <a:close/>
                <a:moveTo>
                  <a:pt x="1484" y="21391"/>
                </a:moveTo>
                <a:cubicBezTo>
                  <a:pt x="1464" y="21387"/>
                  <a:pt x="1445" y="21386"/>
                  <a:pt x="1429" y="21392"/>
                </a:cubicBezTo>
                <a:lnTo>
                  <a:pt x="1458" y="21414"/>
                </a:lnTo>
                <a:lnTo>
                  <a:pt x="1544" y="21414"/>
                </a:lnTo>
                <a:cubicBezTo>
                  <a:pt x="1523" y="21404"/>
                  <a:pt x="1503" y="21396"/>
                  <a:pt x="1484" y="21391"/>
                </a:cubicBezTo>
                <a:close/>
              </a:path>
            </a:pathLst>
          </a:custGeom>
          <a:solidFill>
            <a:srgbClr val="FFFFFF"/>
          </a:solidFill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defRPr sz="320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422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#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Insert Picture Here.png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39" name="Shape"/>
          <p:cNvSpPr>
            <a:spLocks noGrp="1"/>
          </p:cNvSpPr>
          <p:nvPr>
            <p:ph type="body" idx="14"/>
          </p:nvPr>
        </p:nvSpPr>
        <p:spPr>
          <a:xfrm>
            <a:off x="-1" y="-27"/>
            <a:ext cx="24384001" cy="137160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50" extrusionOk="0">
                <a:moveTo>
                  <a:pt x="0" y="0"/>
                </a:moveTo>
                <a:lnTo>
                  <a:pt x="0" y="243"/>
                </a:lnTo>
                <a:cubicBezTo>
                  <a:pt x="84" y="279"/>
                  <a:pt x="144" y="301"/>
                  <a:pt x="182" y="306"/>
                </a:cubicBezTo>
                <a:lnTo>
                  <a:pt x="229" y="372"/>
                </a:lnTo>
                <a:lnTo>
                  <a:pt x="167" y="320"/>
                </a:lnTo>
                <a:lnTo>
                  <a:pt x="81" y="430"/>
                </a:lnTo>
                <a:cubicBezTo>
                  <a:pt x="257" y="548"/>
                  <a:pt x="283" y="539"/>
                  <a:pt x="443" y="652"/>
                </a:cubicBezTo>
                <a:cubicBezTo>
                  <a:pt x="788" y="846"/>
                  <a:pt x="1193" y="1080"/>
                  <a:pt x="1568" y="1307"/>
                </a:cubicBezTo>
                <a:lnTo>
                  <a:pt x="1556" y="1277"/>
                </a:lnTo>
                <a:cubicBezTo>
                  <a:pt x="1567" y="1290"/>
                  <a:pt x="1585" y="1309"/>
                  <a:pt x="1607" y="1330"/>
                </a:cubicBezTo>
                <a:cubicBezTo>
                  <a:pt x="1645" y="1353"/>
                  <a:pt x="1683" y="1376"/>
                  <a:pt x="1720" y="1399"/>
                </a:cubicBezTo>
                <a:lnTo>
                  <a:pt x="1463" y="1103"/>
                </a:lnTo>
                <a:cubicBezTo>
                  <a:pt x="1625" y="1274"/>
                  <a:pt x="1835" y="1435"/>
                  <a:pt x="1951" y="1502"/>
                </a:cubicBezTo>
                <a:cubicBezTo>
                  <a:pt x="2175" y="1595"/>
                  <a:pt x="478" y="91"/>
                  <a:pt x="1172" y="629"/>
                </a:cubicBezTo>
                <a:cubicBezTo>
                  <a:pt x="1156" y="627"/>
                  <a:pt x="1238" y="703"/>
                  <a:pt x="1222" y="701"/>
                </a:cubicBezTo>
                <a:lnTo>
                  <a:pt x="1528" y="932"/>
                </a:lnTo>
                <a:cubicBezTo>
                  <a:pt x="559" y="53"/>
                  <a:pt x="886" y="228"/>
                  <a:pt x="722" y="0"/>
                </a:cubicBezTo>
                <a:lnTo>
                  <a:pt x="0" y="0"/>
                </a:lnTo>
                <a:close/>
                <a:moveTo>
                  <a:pt x="756" y="0"/>
                </a:moveTo>
                <a:cubicBezTo>
                  <a:pt x="827" y="78"/>
                  <a:pt x="898" y="156"/>
                  <a:pt x="1024" y="286"/>
                </a:cubicBezTo>
                <a:lnTo>
                  <a:pt x="1444" y="599"/>
                </a:lnTo>
                <a:cubicBezTo>
                  <a:pt x="1492" y="669"/>
                  <a:pt x="1378" y="590"/>
                  <a:pt x="1509" y="737"/>
                </a:cubicBezTo>
                <a:cubicBezTo>
                  <a:pt x="1737" y="911"/>
                  <a:pt x="1779" y="917"/>
                  <a:pt x="1724" y="837"/>
                </a:cubicBezTo>
                <a:lnTo>
                  <a:pt x="1648" y="804"/>
                </a:lnTo>
                <a:lnTo>
                  <a:pt x="1441" y="529"/>
                </a:lnTo>
                <a:cubicBezTo>
                  <a:pt x="1453" y="537"/>
                  <a:pt x="1466" y="545"/>
                  <a:pt x="1478" y="553"/>
                </a:cubicBezTo>
                <a:cubicBezTo>
                  <a:pt x="1335" y="400"/>
                  <a:pt x="1163" y="222"/>
                  <a:pt x="1038" y="91"/>
                </a:cubicBezTo>
                <a:cubicBezTo>
                  <a:pt x="1175" y="194"/>
                  <a:pt x="1582" y="583"/>
                  <a:pt x="1788" y="758"/>
                </a:cubicBezTo>
                <a:cubicBezTo>
                  <a:pt x="1800" y="767"/>
                  <a:pt x="1811" y="776"/>
                  <a:pt x="1820" y="785"/>
                </a:cubicBezTo>
                <a:cubicBezTo>
                  <a:pt x="1906" y="856"/>
                  <a:pt x="1941" y="873"/>
                  <a:pt x="1876" y="785"/>
                </a:cubicBezTo>
                <a:cubicBezTo>
                  <a:pt x="1721" y="558"/>
                  <a:pt x="1347" y="250"/>
                  <a:pt x="1056" y="0"/>
                </a:cubicBezTo>
                <a:lnTo>
                  <a:pt x="756" y="0"/>
                </a:lnTo>
                <a:close/>
                <a:moveTo>
                  <a:pt x="1111" y="0"/>
                </a:moveTo>
                <a:lnTo>
                  <a:pt x="1439" y="273"/>
                </a:lnTo>
                <a:cubicBezTo>
                  <a:pt x="1387" y="215"/>
                  <a:pt x="1345" y="167"/>
                  <a:pt x="1312" y="127"/>
                </a:cubicBezTo>
                <a:cubicBezTo>
                  <a:pt x="1293" y="117"/>
                  <a:pt x="1280" y="109"/>
                  <a:pt x="1273" y="103"/>
                </a:cubicBezTo>
                <a:cubicBezTo>
                  <a:pt x="1285" y="110"/>
                  <a:pt x="1296" y="116"/>
                  <a:pt x="1308" y="123"/>
                </a:cubicBezTo>
                <a:cubicBezTo>
                  <a:pt x="1261" y="66"/>
                  <a:pt x="1234" y="27"/>
                  <a:pt x="1218" y="0"/>
                </a:cubicBezTo>
                <a:lnTo>
                  <a:pt x="1111" y="0"/>
                </a:lnTo>
                <a:close/>
                <a:moveTo>
                  <a:pt x="1337" y="0"/>
                </a:moveTo>
                <a:cubicBezTo>
                  <a:pt x="1412" y="40"/>
                  <a:pt x="1496" y="87"/>
                  <a:pt x="1534" y="93"/>
                </a:cubicBezTo>
                <a:cubicBezTo>
                  <a:pt x="1513" y="65"/>
                  <a:pt x="1488" y="36"/>
                  <a:pt x="1461" y="6"/>
                </a:cubicBezTo>
                <a:cubicBezTo>
                  <a:pt x="1457" y="4"/>
                  <a:pt x="1455" y="2"/>
                  <a:pt x="1452" y="0"/>
                </a:cubicBezTo>
                <a:lnTo>
                  <a:pt x="1337" y="0"/>
                </a:lnTo>
                <a:close/>
                <a:moveTo>
                  <a:pt x="1885" y="0"/>
                </a:moveTo>
                <a:cubicBezTo>
                  <a:pt x="1972" y="83"/>
                  <a:pt x="2053" y="160"/>
                  <a:pt x="2141" y="244"/>
                </a:cubicBezTo>
                <a:cubicBezTo>
                  <a:pt x="2119" y="198"/>
                  <a:pt x="2025" y="94"/>
                  <a:pt x="1942" y="0"/>
                </a:cubicBezTo>
                <a:lnTo>
                  <a:pt x="1885" y="0"/>
                </a:lnTo>
                <a:close/>
                <a:moveTo>
                  <a:pt x="1958" y="0"/>
                </a:moveTo>
                <a:cubicBezTo>
                  <a:pt x="2065" y="110"/>
                  <a:pt x="2178" y="221"/>
                  <a:pt x="2317" y="334"/>
                </a:cubicBezTo>
                <a:lnTo>
                  <a:pt x="2021" y="0"/>
                </a:lnTo>
                <a:lnTo>
                  <a:pt x="1958" y="0"/>
                </a:lnTo>
                <a:close/>
                <a:moveTo>
                  <a:pt x="2127" y="0"/>
                </a:moveTo>
                <a:cubicBezTo>
                  <a:pt x="2200" y="74"/>
                  <a:pt x="2254" y="131"/>
                  <a:pt x="2332" y="209"/>
                </a:cubicBezTo>
                <a:cubicBezTo>
                  <a:pt x="2282" y="72"/>
                  <a:pt x="2444" y="290"/>
                  <a:pt x="2749" y="531"/>
                </a:cubicBezTo>
                <a:cubicBezTo>
                  <a:pt x="2748" y="489"/>
                  <a:pt x="2516" y="249"/>
                  <a:pt x="2258" y="0"/>
                </a:cubicBezTo>
                <a:lnTo>
                  <a:pt x="2127" y="0"/>
                </a:lnTo>
                <a:close/>
                <a:moveTo>
                  <a:pt x="2468" y="0"/>
                </a:moveTo>
                <a:lnTo>
                  <a:pt x="2811" y="350"/>
                </a:lnTo>
                <a:cubicBezTo>
                  <a:pt x="3021" y="482"/>
                  <a:pt x="2773" y="244"/>
                  <a:pt x="2522" y="0"/>
                </a:cubicBezTo>
                <a:lnTo>
                  <a:pt x="2468" y="0"/>
                </a:lnTo>
                <a:close/>
                <a:moveTo>
                  <a:pt x="2617" y="0"/>
                </a:moveTo>
                <a:lnTo>
                  <a:pt x="2697" y="76"/>
                </a:lnTo>
                <a:cubicBezTo>
                  <a:pt x="2684" y="59"/>
                  <a:pt x="2649" y="24"/>
                  <a:pt x="2628" y="0"/>
                </a:cubicBezTo>
                <a:lnTo>
                  <a:pt x="2617" y="0"/>
                </a:lnTo>
                <a:close/>
                <a:moveTo>
                  <a:pt x="3429" y="0"/>
                </a:moveTo>
                <a:cubicBezTo>
                  <a:pt x="3526" y="108"/>
                  <a:pt x="3630" y="220"/>
                  <a:pt x="3724" y="314"/>
                </a:cubicBezTo>
                <a:cubicBezTo>
                  <a:pt x="4005" y="522"/>
                  <a:pt x="3804" y="284"/>
                  <a:pt x="3551" y="0"/>
                </a:cubicBezTo>
                <a:lnTo>
                  <a:pt x="3429" y="0"/>
                </a:lnTo>
                <a:close/>
                <a:moveTo>
                  <a:pt x="3924" y="0"/>
                </a:moveTo>
                <a:cubicBezTo>
                  <a:pt x="3981" y="47"/>
                  <a:pt x="4023" y="81"/>
                  <a:pt x="4028" y="79"/>
                </a:cubicBezTo>
                <a:cubicBezTo>
                  <a:pt x="4063" y="98"/>
                  <a:pt x="4041" y="60"/>
                  <a:pt x="3998" y="0"/>
                </a:cubicBezTo>
                <a:lnTo>
                  <a:pt x="3924" y="0"/>
                </a:lnTo>
                <a:close/>
                <a:moveTo>
                  <a:pt x="6656" y="0"/>
                </a:moveTo>
                <a:cubicBezTo>
                  <a:pt x="6895" y="244"/>
                  <a:pt x="7213" y="589"/>
                  <a:pt x="7296" y="653"/>
                </a:cubicBezTo>
                <a:cubicBezTo>
                  <a:pt x="7301" y="692"/>
                  <a:pt x="7327" y="749"/>
                  <a:pt x="7681" y="1068"/>
                </a:cubicBezTo>
                <a:cubicBezTo>
                  <a:pt x="6831" y="359"/>
                  <a:pt x="6776" y="475"/>
                  <a:pt x="6817" y="684"/>
                </a:cubicBezTo>
                <a:cubicBezTo>
                  <a:pt x="6824" y="720"/>
                  <a:pt x="6834" y="759"/>
                  <a:pt x="6843" y="797"/>
                </a:cubicBezTo>
                <a:cubicBezTo>
                  <a:pt x="7450" y="1265"/>
                  <a:pt x="8025" y="1683"/>
                  <a:pt x="8480" y="2218"/>
                </a:cubicBezTo>
                <a:lnTo>
                  <a:pt x="8392" y="2006"/>
                </a:lnTo>
                <a:cubicBezTo>
                  <a:pt x="8765" y="2380"/>
                  <a:pt x="8678" y="2432"/>
                  <a:pt x="8670" y="2546"/>
                </a:cubicBezTo>
                <a:cubicBezTo>
                  <a:pt x="8688" y="2559"/>
                  <a:pt x="8709" y="2575"/>
                  <a:pt x="8733" y="2594"/>
                </a:cubicBezTo>
                <a:cubicBezTo>
                  <a:pt x="8593" y="2524"/>
                  <a:pt x="8953" y="2760"/>
                  <a:pt x="9079" y="2865"/>
                </a:cubicBezTo>
                <a:cubicBezTo>
                  <a:pt x="9072" y="2831"/>
                  <a:pt x="9055" y="2784"/>
                  <a:pt x="9026" y="2725"/>
                </a:cubicBezTo>
                <a:cubicBezTo>
                  <a:pt x="8975" y="2687"/>
                  <a:pt x="8916" y="2645"/>
                  <a:pt x="8857" y="2598"/>
                </a:cubicBezTo>
                <a:cubicBezTo>
                  <a:pt x="8911" y="2628"/>
                  <a:pt x="8958" y="2653"/>
                  <a:pt x="9001" y="2675"/>
                </a:cubicBezTo>
                <a:cubicBezTo>
                  <a:pt x="8972" y="2620"/>
                  <a:pt x="8936" y="2556"/>
                  <a:pt x="8891" y="2481"/>
                </a:cubicBezTo>
                <a:cubicBezTo>
                  <a:pt x="8884" y="2480"/>
                  <a:pt x="8877" y="2479"/>
                  <a:pt x="8871" y="2477"/>
                </a:cubicBezTo>
                <a:cubicBezTo>
                  <a:pt x="8876" y="2476"/>
                  <a:pt x="8881" y="2475"/>
                  <a:pt x="8886" y="2474"/>
                </a:cubicBezTo>
                <a:cubicBezTo>
                  <a:pt x="8862" y="2434"/>
                  <a:pt x="8836" y="2391"/>
                  <a:pt x="8807" y="2345"/>
                </a:cubicBezTo>
                <a:cubicBezTo>
                  <a:pt x="8806" y="2346"/>
                  <a:pt x="8805" y="2346"/>
                  <a:pt x="8804" y="2347"/>
                </a:cubicBezTo>
                <a:cubicBezTo>
                  <a:pt x="8793" y="2329"/>
                  <a:pt x="8785" y="2314"/>
                  <a:pt x="8780" y="2302"/>
                </a:cubicBezTo>
                <a:cubicBezTo>
                  <a:pt x="8774" y="2293"/>
                  <a:pt x="8768" y="2284"/>
                  <a:pt x="8762" y="2274"/>
                </a:cubicBezTo>
                <a:cubicBezTo>
                  <a:pt x="8766" y="2279"/>
                  <a:pt x="8770" y="2284"/>
                  <a:pt x="8775" y="2289"/>
                </a:cubicBezTo>
                <a:cubicBezTo>
                  <a:pt x="8759" y="2243"/>
                  <a:pt x="8803" y="2269"/>
                  <a:pt x="8862" y="2317"/>
                </a:cubicBezTo>
                <a:cubicBezTo>
                  <a:pt x="9006" y="2230"/>
                  <a:pt x="8792" y="2153"/>
                  <a:pt x="8571" y="2009"/>
                </a:cubicBezTo>
                <a:cubicBezTo>
                  <a:pt x="8972" y="2176"/>
                  <a:pt x="9049" y="2147"/>
                  <a:pt x="9142" y="2135"/>
                </a:cubicBezTo>
                <a:cubicBezTo>
                  <a:pt x="9189" y="2128"/>
                  <a:pt x="9240" y="2127"/>
                  <a:pt x="9340" y="2158"/>
                </a:cubicBezTo>
                <a:cubicBezTo>
                  <a:pt x="9300" y="2128"/>
                  <a:pt x="9255" y="2096"/>
                  <a:pt x="9204" y="2061"/>
                </a:cubicBezTo>
                <a:cubicBezTo>
                  <a:pt x="9281" y="2109"/>
                  <a:pt x="9343" y="2147"/>
                  <a:pt x="9394" y="2176"/>
                </a:cubicBezTo>
                <a:cubicBezTo>
                  <a:pt x="9450" y="2197"/>
                  <a:pt x="9520" y="2227"/>
                  <a:pt x="9608" y="2269"/>
                </a:cubicBezTo>
                <a:cubicBezTo>
                  <a:pt x="9608" y="2267"/>
                  <a:pt x="9608" y="2266"/>
                  <a:pt x="9608" y="2264"/>
                </a:cubicBezTo>
                <a:cubicBezTo>
                  <a:pt x="9237" y="2054"/>
                  <a:pt x="9318" y="1966"/>
                  <a:pt x="9339" y="1853"/>
                </a:cubicBezTo>
                <a:lnTo>
                  <a:pt x="9167" y="1641"/>
                </a:lnTo>
                <a:lnTo>
                  <a:pt x="9342" y="1789"/>
                </a:lnTo>
                <a:cubicBezTo>
                  <a:pt x="9330" y="1701"/>
                  <a:pt x="9243" y="1587"/>
                  <a:pt x="8904" y="1398"/>
                </a:cubicBezTo>
                <a:cubicBezTo>
                  <a:pt x="9649" y="1771"/>
                  <a:pt x="9053" y="1388"/>
                  <a:pt x="9521" y="1639"/>
                </a:cubicBezTo>
                <a:lnTo>
                  <a:pt x="9152" y="1245"/>
                </a:lnTo>
                <a:lnTo>
                  <a:pt x="9098" y="1232"/>
                </a:lnTo>
                <a:lnTo>
                  <a:pt x="8860" y="965"/>
                </a:lnTo>
                <a:lnTo>
                  <a:pt x="9284" y="1278"/>
                </a:lnTo>
                <a:lnTo>
                  <a:pt x="9158" y="1247"/>
                </a:lnTo>
                <a:lnTo>
                  <a:pt x="9603" y="1643"/>
                </a:lnTo>
                <a:lnTo>
                  <a:pt x="9774" y="1909"/>
                </a:lnTo>
                <a:lnTo>
                  <a:pt x="9597" y="1719"/>
                </a:lnTo>
                <a:cubicBezTo>
                  <a:pt x="9473" y="1838"/>
                  <a:pt x="10068" y="2452"/>
                  <a:pt x="10349" y="2805"/>
                </a:cubicBezTo>
                <a:lnTo>
                  <a:pt x="10841" y="2976"/>
                </a:lnTo>
                <a:cubicBezTo>
                  <a:pt x="11266" y="3325"/>
                  <a:pt x="11167" y="3349"/>
                  <a:pt x="10996" y="3325"/>
                </a:cubicBezTo>
                <a:cubicBezTo>
                  <a:pt x="10988" y="3324"/>
                  <a:pt x="10980" y="3323"/>
                  <a:pt x="10972" y="3321"/>
                </a:cubicBezTo>
                <a:cubicBezTo>
                  <a:pt x="10970" y="3339"/>
                  <a:pt x="10973" y="3362"/>
                  <a:pt x="10980" y="3387"/>
                </a:cubicBezTo>
                <a:cubicBezTo>
                  <a:pt x="10970" y="3366"/>
                  <a:pt x="10956" y="3341"/>
                  <a:pt x="10940" y="3316"/>
                </a:cubicBezTo>
                <a:cubicBezTo>
                  <a:pt x="10897" y="3308"/>
                  <a:pt x="10853" y="3300"/>
                  <a:pt x="10813" y="3293"/>
                </a:cubicBezTo>
                <a:cubicBezTo>
                  <a:pt x="10817" y="3296"/>
                  <a:pt x="10820" y="3299"/>
                  <a:pt x="10824" y="3302"/>
                </a:cubicBezTo>
                <a:cubicBezTo>
                  <a:pt x="10839" y="3304"/>
                  <a:pt x="10862" y="3314"/>
                  <a:pt x="10896" y="3334"/>
                </a:cubicBezTo>
                <a:cubicBezTo>
                  <a:pt x="10930" y="3372"/>
                  <a:pt x="10960" y="3406"/>
                  <a:pt x="10986" y="3438"/>
                </a:cubicBezTo>
                <a:cubicBezTo>
                  <a:pt x="10990" y="3435"/>
                  <a:pt x="10989" y="3428"/>
                  <a:pt x="10989" y="3422"/>
                </a:cubicBezTo>
                <a:cubicBezTo>
                  <a:pt x="10992" y="3433"/>
                  <a:pt x="10997" y="3445"/>
                  <a:pt x="11001" y="3457"/>
                </a:cubicBezTo>
                <a:cubicBezTo>
                  <a:pt x="11220" y="3733"/>
                  <a:pt x="11152" y="3804"/>
                  <a:pt x="11166" y="3916"/>
                </a:cubicBezTo>
                <a:cubicBezTo>
                  <a:pt x="11359" y="4109"/>
                  <a:pt x="11397" y="4189"/>
                  <a:pt x="11362" y="4212"/>
                </a:cubicBezTo>
                <a:cubicBezTo>
                  <a:pt x="11420" y="4270"/>
                  <a:pt x="11497" y="4340"/>
                  <a:pt x="11595" y="4422"/>
                </a:cubicBezTo>
                <a:lnTo>
                  <a:pt x="11554" y="4307"/>
                </a:lnTo>
                <a:cubicBezTo>
                  <a:pt x="11598" y="4326"/>
                  <a:pt x="11639" y="4350"/>
                  <a:pt x="11679" y="4377"/>
                </a:cubicBezTo>
                <a:cubicBezTo>
                  <a:pt x="11647" y="4312"/>
                  <a:pt x="11611" y="4245"/>
                  <a:pt x="11745" y="4315"/>
                </a:cubicBezTo>
                <a:cubicBezTo>
                  <a:pt x="11857" y="4460"/>
                  <a:pt x="12062" y="4706"/>
                  <a:pt x="12226" y="4860"/>
                </a:cubicBezTo>
                <a:cubicBezTo>
                  <a:pt x="12757" y="5028"/>
                  <a:pt x="11811" y="4106"/>
                  <a:pt x="11627" y="3794"/>
                </a:cubicBezTo>
                <a:lnTo>
                  <a:pt x="11759" y="4187"/>
                </a:lnTo>
                <a:cubicBezTo>
                  <a:pt x="11676" y="4117"/>
                  <a:pt x="11609" y="4058"/>
                  <a:pt x="11554" y="4010"/>
                </a:cubicBezTo>
                <a:lnTo>
                  <a:pt x="11373" y="4065"/>
                </a:lnTo>
                <a:cubicBezTo>
                  <a:pt x="11216" y="3962"/>
                  <a:pt x="11336" y="3926"/>
                  <a:pt x="11380" y="3846"/>
                </a:cubicBezTo>
                <a:cubicBezTo>
                  <a:pt x="11203" y="3659"/>
                  <a:pt x="11484" y="3814"/>
                  <a:pt x="11005" y="3364"/>
                </a:cubicBezTo>
                <a:cubicBezTo>
                  <a:pt x="11485" y="3612"/>
                  <a:pt x="10858" y="2989"/>
                  <a:pt x="11159" y="3119"/>
                </a:cubicBezTo>
                <a:cubicBezTo>
                  <a:pt x="11148" y="3138"/>
                  <a:pt x="11219" y="3200"/>
                  <a:pt x="11219" y="3225"/>
                </a:cubicBezTo>
                <a:cubicBezTo>
                  <a:pt x="11225" y="3201"/>
                  <a:pt x="11242" y="3188"/>
                  <a:pt x="11270" y="3185"/>
                </a:cubicBezTo>
                <a:cubicBezTo>
                  <a:pt x="11192" y="3113"/>
                  <a:pt x="11108" y="3046"/>
                  <a:pt x="11012" y="2985"/>
                </a:cubicBezTo>
                <a:cubicBezTo>
                  <a:pt x="11257" y="3072"/>
                  <a:pt x="11612" y="3403"/>
                  <a:pt x="11446" y="3035"/>
                </a:cubicBezTo>
                <a:cubicBezTo>
                  <a:pt x="11206" y="2737"/>
                  <a:pt x="10951" y="2656"/>
                  <a:pt x="10737" y="2589"/>
                </a:cubicBezTo>
                <a:cubicBezTo>
                  <a:pt x="10798" y="2743"/>
                  <a:pt x="10904" y="2914"/>
                  <a:pt x="10477" y="2630"/>
                </a:cubicBezTo>
                <a:cubicBezTo>
                  <a:pt x="10344" y="2446"/>
                  <a:pt x="10212" y="2261"/>
                  <a:pt x="10400" y="2365"/>
                </a:cubicBezTo>
                <a:cubicBezTo>
                  <a:pt x="10227" y="2109"/>
                  <a:pt x="10079" y="1988"/>
                  <a:pt x="9921" y="1856"/>
                </a:cubicBezTo>
                <a:cubicBezTo>
                  <a:pt x="10718" y="2358"/>
                  <a:pt x="12108" y="3373"/>
                  <a:pt x="12396" y="3775"/>
                </a:cubicBezTo>
                <a:cubicBezTo>
                  <a:pt x="12561" y="3875"/>
                  <a:pt x="12681" y="3941"/>
                  <a:pt x="12695" y="3919"/>
                </a:cubicBezTo>
                <a:cubicBezTo>
                  <a:pt x="12780" y="3912"/>
                  <a:pt x="12649" y="3686"/>
                  <a:pt x="12448" y="3463"/>
                </a:cubicBezTo>
                <a:cubicBezTo>
                  <a:pt x="12460" y="3493"/>
                  <a:pt x="12434" y="3493"/>
                  <a:pt x="12478" y="3548"/>
                </a:cubicBezTo>
                <a:cubicBezTo>
                  <a:pt x="12353" y="3558"/>
                  <a:pt x="12178" y="3341"/>
                  <a:pt x="12186" y="3240"/>
                </a:cubicBezTo>
                <a:lnTo>
                  <a:pt x="12383" y="3394"/>
                </a:lnTo>
                <a:cubicBezTo>
                  <a:pt x="12280" y="3289"/>
                  <a:pt x="12164" y="3190"/>
                  <a:pt x="12051" y="3123"/>
                </a:cubicBezTo>
                <a:cubicBezTo>
                  <a:pt x="12046" y="3116"/>
                  <a:pt x="12041" y="3109"/>
                  <a:pt x="12036" y="3104"/>
                </a:cubicBezTo>
                <a:lnTo>
                  <a:pt x="12256" y="3439"/>
                </a:lnTo>
                <a:cubicBezTo>
                  <a:pt x="12118" y="3350"/>
                  <a:pt x="11998" y="3262"/>
                  <a:pt x="11892" y="3175"/>
                </a:cubicBezTo>
                <a:cubicBezTo>
                  <a:pt x="11810" y="3184"/>
                  <a:pt x="11624" y="3086"/>
                  <a:pt x="11168" y="2634"/>
                </a:cubicBezTo>
                <a:cubicBezTo>
                  <a:pt x="11370" y="2772"/>
                  <a:pt x="11499" y="2850"/>
                  <a:pt x="11577" y="2884"/>
                </a:cubicBezTo>
                <a:cubicBezTo>
                  <a:pt x="11283" y="2586"/>
                  <a:pt x="11088" y="2321"/>
                  <a:pt x="10743" y="2134"/>
                </a:cubicBezTo>
                <a:cubicBezTo>
                  <a:pt x="10990" y="2198"/>
                  <a:pt x="11353" y="2498"/>
                  <a:pt x="11178" y="2147"/>
                </a:cubicBezTo>
                <a:cubicBezTo>
                  <a:pt x="11143" y="2107"/>
                  <a:pt x="11108" y="2072"/>
                  <a:pt x="11073" y="2041"/>
                </a:cubicBezTo>
                <a:cubicBezTo>
                  <a:pt x="11141" y="2123"/>
                  <a:pt x="11187" y="2201"/>
                  <a:pt x="11182" y="2274"/>
                </a:cubicBezTo>
                <a:cubicBezTo>
                  <a:pt x="10920" y="2116"/>
                  <a:pt x="10751" y="1961"/>
                  <a:pt x="10589" y="1792"/>
                </a:cubicBezTo>
                <a:cubicBezTo>
                  <a:pt x="10442" y="1753"/>
                  <a:pt x="10308" y="1736"/>
                  <a:pt x="10199" y="1687"/>
                </a:cubicBezTo>
                <a:cubicBezTo>
                  <a:pt x="10148" y="1609"/>
                  <a:pt x="10099" y="1543"/>
                  <a:pt x="10052" y="1486"/>
                </a:cubicBezTo>
                <a:cubicBezTo>
                  <a:pt x="10040" y="1503"/>
                  <a:pt x="10022" y="1513"/>
                  <a:pt x="9998" y="1515"/>
                </a:cubicBezTo>
                <a:lnTo>
                  <a:pt x="9941" y="1361"/>
                </a:lnTo>
                <a:cubicBezTo>
                  <a:pt x="9832" y="1249"/>
                  <a:pt x="9730" y="1175"/>
                  <a:pt x="9623" y="1096"/>
                </a:cubicBezTo>
                <a:cubicBezTo>
                  <a:pt x="9709" y="1141"/>
                  <a:pt x="9802" y="1192"/>
                  <a:pt x="9899" y="1247"/>
                </a:cubicBezTo>
                <a:lnTo>
                  <a:pt x="9820" y="1033"/>
                </a:lnTo>
                <a:cubicBezTo>
                  <a:pt x="9811" y="1028"/>
                  <a:pt x="9802" y="1023"/>
                  <a:pt x="9791" y="1017"/>
                </a:cubicBezTo>
                <a:cubicBezTo>
                  <a:pt x="9886" y="1039"/>
                  <a:pt x="9968" y="1046"/>
                  <a:pt x="10036" y="1040"/>
                </a:cubicBezTo>
                <a:cubicBezTo>
                  <a:pt x="10043" y="1102"/>
                  <a:pt x="10054" y="1171"/>
                  <a:pt x="10118" y="1289"/>
                </a:cubicBezTo>
                <a:cubicBezTo>
                  <a:pt x="10321" y="1292"/>
                  <a:pt x="10509" y="1577"/>
                  <a:pt x="10603" y="1667"/>
                </a:cubicBezTo>
                <a:cubicBezTo>
                  <a:pt x="10618" y="1676"/>
                  <a:pt x="10632" y="1685"/>
                  <a:pt x="10647" y="1694"/>
                </a:cubicBezTo>
                <a:cubicBezTo>
                  <a:pt x="10665" y="1693"/>
                  <a:pt x="10670" y="1661"/>
                  <a:pt x="10661" y="1580"/>
                </a:cubicBezTo>
                <a:cubicBezTo>
                  <a:pt x="10723" y="1676"/>
                  <a:pt x="10811" y="1767"/>
                  <a:pt x="10896" y="1853"/>
                </a:cubicBezTo>
                <a:cubicBezTo>
                  <a:pt x="11113" y="1994"/>
                  <a:pt x="11322" y="2137"/>
                  <a:pt x="11508" y="2271"/>
                </a:cubicBezTo>
                <a:cubicBezTo>
                  <a:pt x="11555" y="2274"/>
                  <a:pt x="11623" y="2293"/>
                  <a:pt x="11717" y="2332"/>
                </a:cubicBezTo>
                <a:cubicBezTo>
                  <a:pt x="12124" y="2836"/>
                  <a:pt x="12443" y="2829"/>
                  <a:pt x="12745" y="3230"/>
                </a:cubicBezTo>
                <a:cubicBezTo>
                  <a:pt x="12686" y="3001"/>
                  <a:pt x="12508" y="2843"/>
                  <a:pt x="12187" y="2503"/>
                </a:cubicBezTo>
                <a:cubicBezTo>
                  <a:pt x="12200" y="2530"/>
                  <a:pt x="12174" y="2532"/>
                  <a:pt x="12219" y="2583"/>
                </a:cubicBezTo>
                <a:cubicBezTo>
                  <a:pt x="12096" y="2599"/>
                  <a:pt x="11915" y="2398"/>
                  <a:pt x="11920" y="2299"/>
                </a:cubicBezTo>
                <a:lnTo>
                  <a:pt x="12162" y="2468"/>
                </a:lnTo>
                <a:cubicBezTo>
                  <a:pt x="12169" y="2475"/>
                  <a:pt x="12174" y="2481"/>
                  <a:pt x="12178" y="2487"/>
                </a:cubicBezTo>
                <a:lnTo>
                  <a:pt x="12566" y="2754"/>
                </a:lnTo>
                <a:cubicBezTo>
                  <a:pt x="12039" y="2165"/>
                  <a:pt x="11874" y="2049"/>
                  <a:pt x="11722" y="1862"/>
                </a:cubicBezTo>
                <a:cubicBezTo>
                  <a:pt x="11739" y="1896"/>
                  <a:pt x="11737" y="1923"/>
                  <a:pt x="11702" y="1939"/>
                </a:cubicBezTo>
                <a:lnTo>
                  <a:pt x="11941" y="2123"/>
                </a:lnTo>
                <a:lnTo>
                  <a:pt x="11515" y="1927"/>
                </a:lnTo>
                <a:lnTo>
                  <a:pt x="11351" y="1512"/>
                </a:lnTo>
                <a:cubicBezTo>
                  <a:pt x="11450" y="1602"/>
                  <a:pt x="11585" y="1704"/>
                  <a:pt x="11665" y="1789"/>
                </a:cubicBezTo>
                <a:cubicBezTo>
                  <a:pt x="11597" y="1695"/>
                  <a:pt x="11523" y="1575"/>
                  <a:pt x="11414" y="1381"/>
                </a:cubicBezTo>
                <a:cubicBezTo>
                  <a:pt x="11693" y="1734"/>
                  <a:pt x="12011" y="1727"/>
                  <a:pt x="12267" y="2032"/>
                </a:cubicBezTo>
                <a:cubicBezTo>
                  <a:pt x="12316" y="1972"/>
                  <a:pt x="12218" y="1793"/>
                  <a:pt x="12000" y="1538"/>
                </a:cubicBezTo>
                <a:lnTo>
                  <a:pt x="12053" y="1595"/>
                </a:lnTo>
                <a:cubicBezTo>
                  <a:pt x="12009" y="1423"/>
                  <a:pt x="12070" y="1398"/>
                  <a:pt x="12149" y="1404"/>
                </a:cubicBezTo>
                <a:cubicBezTo>
                  <a:pt x="11884" y="1243"/>
                  <a:pt x="11653" y="1086"/>
                  <a:pt x="11373" y="891"/>
                </a:cubicBezTo>
                <a:cubicBezTo>
                  <a:pt x="11570" y="1007"/>
                  <a:pt x="11973" y="1197"/>
                  <a:pt x="12119" y="1204"/>
                </a:cubicBezTo>
                <a:lnTo>
                  <a:pt x="12061" y="1134"/>
                </a:lnTo>
                <a:cubicBezTo>
                  <a:pt x="12161" y="1154"/>
                  <a:pt x="12249" y="1207"/>
                  <a:pt x="12327" y="1272"/>
                </a:cubicBezTo>
                <a:cubicBezTo>
                  <a:pt x="12310" y="1231"/>
                  <a:pt x="12284" y="1180"/>
                  <a:pt x="12248" y="1117"/>
                </a:cubicBezTo>
                <a:lnTo>
                  <a:pt x="12006" y="949"/>
                </a:lnTo>
                <a:cubicBezTo>
                  <a:pt x="11886" y="751"/>
                  <a:pt x="11819" y="591"/>
                  <a:pt x="11785" y="455"/>
                </a:cubicBezTo>
                <a:cubicBezTo>
                  <a:pt x="11544" y="313"/>
                  <a:pt x="11326" y="172"/>
                  <a:pt x="11068" y="0"/>
                </a:cubicBezTo>
                <a:cubicBezTo>
                  <a:pt x="11068" y="0"/>
                  <a:pt x="11067" y="0"/>
                  <a:pt x="11067" y="0"/>
                </a:cubicBezTo>
                <a:lnTo>
                  <a:pt x="6930" y="0"/>
                </a:lnTo>
                <a:cubicBezTo>
                  <a:pt x="7081" y="198"/>
                  <a:pt x="6804" y="-8"/>
                  <a:pt x="7319" y="541"/>
                </a:cubicBezTo>
                <a:lnTo>
                  <a:pt x="6666" y="0"/>
                </a:lnTo>
                <a:lnTo>
                  <a:pt x="6656" y="0"/>
                </a:lnTo>
                <a:close/>
                <a:moveTo>
                  <a:pt x="11068" y="0"/>
                </a:moveTo>
                <a:cubicBezTo>
                  <a:pt x="11243" y="98"/>
                  <a:pt x="11583" y="249"/>
                  <a:pt x="11758" y="286"/>
                </a:cubicBezTo>
                <a:cubicBezTo>
                  <a:pt x="11751" y="179"/>
                  <a:pt x="11765" y="88"/>
                  <a:pt x="11784" y="0"/>
                </a:cubicBezTo>
                <a:lnTo>
                  <a:pt x="11068" y="0"/>
                </a:lnTo>
                <a:close/>
                <a:moveTo>
                  <a:pt x="9820" y="1033"/>
                </a:moveTo>
                <a:cubicBezTo>
                  <a:pt x="9822" y="1035"/>
                  <a:pt x="9825" y="1036"/>
                  <a:pt x="9826" y="1037"/>
                </a:cubicBezTo>
                <a:cubicBezTo>
                  <a:pt x="9825" y="1035"/>
                  <a:pt x="9821" y="1033"/>
                  <a:pt x="9820" y="1032"/>
                </a:cubicBezTo>
                <a:lnTo>
                  <a:pt x="9820" y="1033"/>
                </a:lnTo>
                <a:close/>
                <a:moveTo>
                  <a:pt x="9826" y="1037"/>
                </a:moveTo>
                <a:cubicBezTo>
                  <a:pt x="9851" y="1057"/>
                  <a:pt x="9871" y="1076"/>
                  <a:pt x="9894" y="1096"/>
                </a:cubicBezTo>
                <a:cubicBezTo>
                  <a:pt x="9892" y="1092"/>
                  <a:pt x="9891" y="1087"/>
                  <a:pt x="9886" y="1082"/>
                </a:cubicBezTo>
                <a:cubicBezTo>
                  <a:pt x="9922" y="1095"/>
                  <a:pt x="9887" y="1071"/>
                  <a:pt x="9826" y="1037"/>
                </a:cubicBezTo>
                <a:close/>
                <a:moveTo>
                  <a:pt x="9894" y="1096"/>
                </a:moveTo>
                <a:cubicBezTo>
                  <a:pt x="9942" y="1165"/>
                  <a:pt x="9948" y="1252"/>
                  <a:pt x="10062" y="1247"/>
                </a:cubicBezTo>
                <a:cubicBezTo>
                  <a:pt x="10011" y="1198"/>
                  <a:pt x="9956" y="1148"/>
                  <a:pt x="9894" y="1096"/>
                </a:cubicBezTo>
                <a:close/>
                <a:moveTo>
                  <a:pt x="8862" y="2317"/>
                </a:moveTo>
                <a:cubicBezTo>
                  <a:pt x="8849" y="2325"/>
                  <a:pt x="8836" y="2333"/>
                  <a:pt x="8818" y="2341"/>
                </a:cubicBezTo>
                <a:cubicBezTo>
                  <a:pt x="8853" y="2385"/>
                  <a:pt x="8884" y="2428"/>
                  <a:pt x="8912" y="2471"/>
                </a:cubicBezTo>
                <a:cubicBezTo>
                  <a:pt x="8932" y="2471"/>
                  <a:pt x="8954" y="2472"/>
                  <a:pt x="8977" y="2475"/>
                </a:cubicBezTo>
                <a:lnTo>
                  <a:pt x="8868" y="2378"/>
                </a:lnTo>
                <a:cubicBezTo>
                  <a:pt x="8936" y="2431"/>
                  <a:pt x="8967" y="2441"/>
                  <a:pt x="8977" y="2431"/>
                </a:cubicBezTo>
                <a:cubicBezTo>
                  <a:pt x="8975" y="2424"/>
                  <a:pt x="8972" y="2418"/>
                  <a:pt x="8970" y="2411"/>
                </a:cubicBezTo>
                <a:cubicBezTo>
                  <a:pt x="8935" y="2379"/>
                  <a:pt x="8896" y="2345"/>
                  <a:pt x="8862" y="2317"/>
                </a:cubicBezTo>
                <a:close/>
                <a:moveTo>
                  <a:pt x="16220" y="0"/>
                </a:moveTo>
                <a:cubicBezTo>
                  <a:pt x="16471" y="207"/>
                  <a:pt x="16813" y="553"/>
                  <a:pt x="16909" y="578"/>
                </a:cubicBezTo>
                <a:cubicBezTo>
                  <a:pt x="16902" y="661"/>
                  <a:pt x="16920" y="754"/>
                  <a:pt x="17303" y="964"/>
                </a:cubicBezTo>
                <a:cubicBezTo>
                  <a:pt x="16365" y="595"/>
                  <a:pt x="16255" y="941"/>
                  <a:pt x="16245" y="1367"/>
                </a:cubicBezTo>
                <a:cubicBezTo>
                  <a:pt x="16234" y="1794"/>
                  <a:pt x="16325" y="2302"/>
                  <a:pt x="15782" y="2271"/>
                </a:cubicBezTo>
                <a:cubicBezTo>
                  <a:pt x="15829" y="2367"/>
                  <a:pt x="16070" y="2537"/>
                  <a:pt x="16231" y="2650"/>
                </a:cubicBezTo>
                <a:cubicBezTo>
                  <a:pt x="15555" y="2239"/>
                  <a:pt x="16533" y="3053"/>
                  <a:pt x="16605" y="3198"/>
                </a:cubicBezTo>
                <a:lnTo>
                  <a:pt x="15630" y="2610"/>
                </a:lnTo>
                <a:cubicBezTo>
                  <a:pt x="15886" y="2916"/>
                  <a:pt x="16184" y="3094"/>
                  <a:pt x="16368" y="3255"/>
                </a:cubicBezTo>
                <a:cubicBezTo>
                  <a:pt x="16458" y="3761"/>
                  <a:pt x="15465" y="3352"/>
                  <a:pt x="15936" y="4095"/>
                </a:cubicBezTo>
                <a:cubicBezTo>
                  <a:pt x="15580" y="3910"/>
                  <a:pt x="15196" y="3453"/>
                  <a:pt x="15050" y="3478"/>
                </a:cubicBezTo>
                <a:cubicBezTo>
                  <a:pt x="16009" y="4084"/>
                  <a:pt x="15456" y="4194"/>
                  <a:pt x="16029" y="4604"/>
                </a:cubicBezTo>
                <a:cubicBezTo>
                  <a:pt x="15097" y="3981"/>
                  <a:pt x="15740" y="4879"/>
                  <a:pt x="14379" y="3690"/>
                </a:cubicBezTo>
                <a:cubicBezTo>
                  <a:pt x="14257" y="3766"/>
                  <a:pt x="14948" y="4306"/>
                  <a:pt x="15086" y="4369"/>
                </a:cubicBezTo>
                <a:cubicBezTo>
                  <a:pt x="14988" y="4493"/>
                  <a:pt x="14944" y="4622"/>
                  <a:pt x="15352" y="5125"/>
                </a:cubicBezTo>
                <a:cubicBezTo>
                  <a:pt x="15175" y="5035"/>
                  <a:pt x="15212" y="5298"/>
                  <a:pt x="15157" y="5494"/>
                </a:cubicBezTo>
                <a:cubicBezTo>
                  <a:pt x="15101" y="5690"/>
                  <a:pt x="14952" y="5817"/>
                  <a:pt x="14400" y="5456"/>
                </a:cubicBezTo>
                <a:cubicBezTo>
                  <a:pt x="15117" y="5920"/>
                  <a:pt x="14756" y="5758"/>
                  <a:pt x="15031" y="6102"/>
                </a:cubicBezTo>
                <a:lnTo>
                  <a:pt x="15664" y="6513"/>
                </a:lnTo>
                <a:lnTo>
                  <a:pt x="15541" y="6679"/>
                </a:lnTo>
                <a:cubicBezTo>
                  <a:pt x="15587" y="6772"/>
                  <a:pt x="15559" y="6764"/>
                  <a:pt x="15503" y="6718"/>
                </a:cubicBezTo>
                <a:cubicBezTo>
                  <a:pt x="15464" y="6731"/>
                  <a:pt x="15155" y="6422"/>
                  <a:pt x="14975" y="6390"/>
                </a:cubicBezTo>
                <a:cubicBezTo>
                  <a:pt x="14898" y="6510"/>
                  <a:pt x="15231" y="6791"/>
                  <a:pt x="15525" y="7131"/>
                </a:cubicBezTo>
                <a:lnTo>
                  <a:pt x="15622" y="7182"/>
                </a:lnTo>
                <a:lnTo>
                  <a:pt x="15653" y="7330"/>
                </a:lnTo>
                <a:cubicBezTo>
                  <a:pt x="15615" y="7390"/>
                  <a:pt x="15115" y="6570"/>
                  <a:pt x="14739" y="6560"/>
                </a:cubicBezTo>
                <a:cubicBezTo>
                  <a:pt x="14905" y="6700"/>
                  <a:pt x="15673" y="7500"/>
                  <a:pt x="15218" y="7209"/>
                </a:cubicBezTo>
                <a:cubicBezTo>
                  <a:pt x="15282" y="7110"/>
                  <a:pt x="14853" y="6780"/>
                  <a:pt x="14661" y="6680"/>
                </a:cubicBezTo>
                <a:lnTo>
                  <a:pt x="14572" y="6819"/>
                </a:lnTo>
                <a:lnTo>
                  <a:pt x="15360" y="7390"/>
                </a:lnTo>
                <a:cubicBezTo>
                  <a:pt x="15187" y="7856"/>
                  <a:pt x="14501" y="7935"/>
                  <a:pt x="14414" y="8514"/>
                </a:cubicBezTo>
                <a:cubicBezTo>
                  <a:pt x="13737" y="7961"/>
                  <a:pt x="14281" y="8867"/>
                  <a:pt x="13297" y="8019"/>
                </a:cubicBezTo>
                <a:lnTo>
                  <a:pt x="13397" y="8075"/>
                </a:lnTo>
                <a:cubicBezTo>
                  <a:pt x="13333" y="7863"/>
                  <a:pt x="12600" y="7481"/>
                  <a:pt x="12685" y="7680"/>
                </a:cubicBezTo>
                <a:cubicBezTo>
                  <a:pt x="13031" y="7821"/>
                  <a:pt x="13632" y="8684"/>
                  <a:pt x="13851" y="8528"/>
                </a:cubicBezTo>
                <a:lnTo>
                  <a:pt x="14268" y="9117"/>
                </a:lnTo>
                <a:cubicBezTo>
                  <a:pt x="15209" y="9942"/>
                  <a:pt x="15133" y="10049"/>
                  <a:pt x="14888" y="10054"/>
                </a:cubicBezTo>
                <a:cubicBezTo>
                  <a:pt x="14644" y="10058"/>
                  <a:pt x="14232" y="9960"/>
                  <a:pt x="14500" y="10366"/>
                </a:cubicBezTo>
                <a:cubicBezTo>
                  <a:pt x="14431" y="10284"/>
                  <a:pt x="14331" y="10198"/>
                  <a:pt x="14271" y="10147"/>
                </a:cubicBezTo>
                <a:cubicBezTo>
                  <a:pt x="14813" y="10920"/>
                  <a:pt x="13593" y="10376"/>
                  <a:pt x="13882" y="10685"/>
                </a:cubicBezTo>
                <a:lnTo>
                  <a:pt x="13456" y="10372"/>
                </a:lnTo>
                <a:cubicBezTo>
                  <a:pt x="13438" y="10367"/>
                  <a:pt x="13419" y="10360"/>
                  <a:pt x="13399" y="10354"/>
                </a:cubicBezTo>
                <a:cubicBezTo>
                  <a:pt x="14098" y="11182"/>
                  <a:pt x="14149" y="11262"/>
                  <a:pt x="13758" y="11294"/>
                </a:cubicBezTo>
                <a:cubicBezTo>
                  <a:pt x="13674" y="11224"/>
                  <a:pt x="13530" y="11070"/>
                  <a:pt x="13408" y="11029"/>
                </a:cubicBezTo>
                <a:cubicBezTo>
                  <a:pt x="13780" y="11406"/>
                  <a:pt x="14151" y="11783"/>
                  <a:pt x="13995" y="11898"/>
                </a:cubicBezTo>
                <a:lnTo>
                  <a:pt x="13831" y="11759"/>
                </a:lnTo>
                <a:lnTo>
                  <a:pt x="13832" y="11806"/>
                </a:lnTo>
                <a:cubicBezTo>
                  <a:pt x="13871" y="11829"/>
                  <a:pt x="13911" y="11853"/>
                  <a:pt x="13955" y="11876"/>
                </a:cubicBezTo>
                <a:lnTo>
                  <a:pt x="13837" y="11987"/>
                </a:lnTo>
                <a:lnTo>
                  <a:pt x="13840" y="12140"/>
                </a:lnTo>
                <a:cubicBezTo>
                  <a:pt x="13808" y="12114"/>
                  <a:pt x="13778" y="12091"/>
                  <a:pt x="13749" y="12069"/>
                </a:cubicBezTo>
                <a:lnTo>
                  <a:pt x="13662" y="12151"/>
                </a:lnTo>
                <a:cubicBezTo>
                  <a:pt x="13653" y="12101"/>
                  <a:pt x="13555" y="11924"/>
                  <a:pt x="13331" y="11787"/>
                </a:cubicBezTo>
                <a:cubicBezTo>
                  <a:pt x="13278" y="11766"/>
                  <a:pt x="13258" y="11775"/>
                  <a:pt x="13259" y="11804"/>
                </a:cubicBezTo>
                <a:cubicBezTo>
                  <a:pt x="13267" y="11810"/>
                  <a:pt x="13275" y="11816"/>
                  <a:pt x="13282" y="11821"/>
                </a:cubicBezTo>
                <a:cubicBezTo>
                  <a:pt x="13446" y="11965"/>
                  <a:pt x="13405" y="11959"/>
                  <a:pt x="13292" y="11901"/>
                </a:cubicBezTo>
                <a:cubicBezTo>
                  <a:pt x="13326" y="11972"/>
                  <a:pt x="13383" y="12065"/>
                  <a:pt x="13439" y="12158"/>
                </a:cubicBezTo>
                <a:cubicBezTo>
                  <a:pt x="13615" y="12453"/>
                  <a:pt x="13775" y="12747"/>
                  <a:pt x="13146" y="12328"/>
                </a:cubicBezTo>
                <a:cubicBezTo>
                  <a:pt x="13309" y="12445"/>
                  <a:pt x="13678" y="12627"/>
                  <a:pt x="13475" y="12660"/>
                </a:cubicBezTo>
                <a:cubicBezTo>
                  <a:pt x="13392" y="12620"/>
                  <a:pt x="13320" y="12585"/>
                  <a:pt x="13258" y="12554"/>
                </a:cubicBezTo>
                <a:cubicBezTo>
                  <a:pt x="13446" y="12812"/>
                  <a:pt x="13532" y="13034"/>
                  <a:pt x="13670" y="13223"/>
                </a:cubicBezTo>
                <a:cubicBezTo>
                  <a:pt x="13600" y="13170"/>
                  <a:pt x="13526" y="13120"/>
                  <a:pt x="13445" y="13077"/>
                </a:cubicBezTo>
                <a:cubicBezTo>
                  <a:pt x="13964" y="13568"/>
                  <a:pt x="13713" y="13508"/>
                  <a:pt x="13455" y="13435"/>
                </a:cubicBezTo>
                <a:cubicBezTo>
                  <a:pt x="13499" y="13475"/>
                  <a:pt x="13545" y="13515"/>
                  <a:pt x="13596" y="13556"/>
                </a:cubicBezTo>
                <a:lnTo>
                  <a:pt x="13416" y="13687"/>
                </a:lnTo>
                <a:cubicBezTo>
                  <a:pt x="13567" y="13810"/>
                  <a:pt x="13741" y="13918"/>
                  <a:pt x="13915" y="14026"/>
                </a:cubicBezTo>
                <a:cubicBezTo>
                  <a:pt x="13179" y="13660"/>
                  <a:pt x="14571" y="15096"/>
                  <a:pt x="14264" y="14932"/>
                </a:cubicBezTo>
                <a:cubicBezTo>
                  <a:pt x="14166" y="15005"/>
                  <a:pt x="13627" y="14496"/>
                  <a:pt x="13257" y="14251"/>
                </a:cubicBezTo>
                <a:cubicBezTo>
                  <a:pt x="13367" y="14558"/>
                  <a:pt x="14740" y="15358"/>
                  <a:pt x="14029" y="15107"/>
                </a:cubicBezTo>
                <a:cubicBezTo>
                  <a:pt x="13966" y="15023"/>
                  <a:pt x="13922" y="14926"/>
                  <a:pt x="13821" y="14873"/>
                </a:cubicBezTo>
                <a:cubicBezTo>
                  <a:pt x="13707" y="14865"/>
                  <a:pt x="12711" y="14224"/>
                  <a:pt x="12267" y="13989"/>
                </a:cubicBezTo>
                <a:cubicBezTo>
                  <a:pt x="12259" y="14010"/>
                  <a:pt x="12247" y="14030"/>
                  <a:pt x="12233" y="14048"/>
                </a:cubicBezTo>
                <a:lnTo>
                  <a:pt x="12406" y="14139"/>
                </a:lnTo>
                <a:cubicBezTo>
                  <a:pt x="12541" y="14317"/>
                  <a:pt x="12396" y="14290"/>
                  <a:pt x="12205" y="14222"/>
                </a:cubicBezTo>
                <a:cubicBezTo>
                  <a:pt x="12219" y="14239"/>
                  <a:pt x="12239" y="14257"/>
                  <a:pt x="12268" y="14277"/>
                </a:cubicBezTo>
                <a:cubicBezTo>
                  <a:pt x="12234" y="14256"/>
                  <a:pt x="12197" y="14232"/>
                  <a:pt x="12156" y="14205"/>
                </a:cubicBezTo>
                <a:cubicBezTo>
                  <a:pt x="11994" y="14144"/>
                  <a:pt x="11813" y="14065"/>
                  <a:pt x="11743" y="14058"/>
                </a:cubicBezTo>
                <a:cubicBezTo>
                  <a:pt x="11767" y="14101"/>
                  <a:pt x="11787" y="14142"/>
                  <a:pt x="11804" y="14183"/>
                </a:cubicBezTo>
                <a:cubicBezTo>
                  <a:pt x="11861" y="14236"/>
                  <a:pt x="11947" y="14309"/>
                  <a:pt x="12069" y="14407"/>
                </a:cubicBezTo>
                <a:lnTo>
                  <a:pt x="12586" y="14783"/>
                </a:lnTo>
                <a:cubicBezTo>
                  <a:pt x="11834" y="14565"/>
                  <a:pt x="12754" y="15064"/>
                  <a:pt x="12085" y="14915"/>
                </a:cubicBezTo>
                <a:lnTo>
                  <a:pt x="12003" y="14848"/>
                </a:lnTo>
                <a:cubicBezTo>
                  <a:pt x="12016" y="14891"/>
                  <a:pt x="11999" y="14907"/>
                  <a:pt x="11971" y="14913"/>
                </a:cubicBezTo>
                <a:cubicBezTo>
                  <a:pt x="12065" y="15077"/>
                  <a:pt x="12072" y="15149"/>
                  <a:pt x="12039" y="15177"/>
                </a:cubicBezTo>
                <a:cubicBezTo>
                  <a:pt x="12089" y="15222"/>
                  <a:pt x="12148" y="15274"/>
                  <a:pt x="12219" y="15335"/>
                </a:cubicBezTo>
                <a:lnTo>
                  <a:pt x="12341" y="15374"/>
                </a:lnTo>
                <a:cubicBezTo>
                  <a:pt x="12366" y="15589"/>
                  <a:pt x="12301" y="15557"/>
                  <a:pt x="12219" y="15695"/>
                </a:cubicBezTo>
                <a:cubicBezTo>
                  <a:pt x="12294" y="15775"/>
                  <a:pt x="12397" y="15949"/>
                  <a:pt x="12218" y="15841"/>
                </a:cubicBezTo>
                <a:cubicBezTo>
                  <a:pt x="12899" y="16368"/>
                  <a:pt x="12439" y="16473"/>
                  <a:pt x="12380" y="16517"/>
                </a:cubicBezTo>
                <a:cubicBezTo>
                  <a:pt x="12314" y="16314"/>
                  <a:pt x="12023" y="16159"/>
                  <a:pt x="11743" y="15992"/>
                </a:cubicBezTo>
                <a:lnTo>
                  <a:pt x="11780" y="16035"/>
                </a:lnTo>
                <a:cubicBezTo>
                  <a:pt x="12078" y="16315"/>
                  <a:pt x="12200" y="16453"/>
                  <a:pt x="12151" y="16472"/>
                </a:cubicBezTo>
                <a:lnTo>
                  <a:pt x="12173" y="16498"/>
                </a:lnTo>
                <a:cubicBezTo>
                  <a:pt x="12164" y="16491"/>
                  <a:pt x="12153" y="16483"/>
                  <a:pt x="12140" y="16474"/>
                </a:cubicBezTo>
                <a:cubicBezTo>
                  <a:pt x="12102" y="16477"/>
                  <a:pt x="12013" y="16444"/>
                  <a:pt x="11871" y="16380"/>
                </a:cubicBezTo>
                <a:cubicBezTo>
                  <a:pt x="12720" y="17040"/>
                  <a:pt x="13623" y="17750"/>
                  <a:pt x="13621" y="18001"/>
                </a:cubicBezTo>
                <a:cubicBezTo>
                  <a:pt x="13501" y="17871"/>
                  <a:pt x="13442" y="17765"/>
                  <a:pt x="13261" y="17654"/>
                </a:cubicBezTo>
                <a:cubicBezTo>
                  <a:pt x="13079" y="17542"/>
                  <a:pt x="13260" y="17737"/>
                  <a:pt x="13320" y="17802"/>
                </a:cubicBezTo>
                <a:cubicBezTo>
                  <a:pt x="13139" y="17691"/>
                  <a:pt x="13020" y="17520"/>
                  <a:pt x="12718" y="17320"/>
                </a:cubicBezTo>
                <a:cubicBezTo>
                  <a:pt x="13498" y="18080"/>
                  <a:pt x="12715" y="17614"/>
                  <a:pt x="12954" y="18042"/>
                </a:cubicBezTo>
                <a:cubicBezTo>
                  <a:pt x="12714" y="17782"/>
                  <a:pt x="12533" y="17714"/>
                  <a:pt x="12233" y="17517"/>
                </a:cubicBezTo>
                <a:cubicBezTo>
                  <a:pt x="13196" y="18260"/>
                  <a:pt x="11324" y="17174"/>
                  <a:pt x="12592" y="18032"/>
                </a:cubicBezTo>
                <a:cubicBezTo>
                  <a:pt x="11744" y="17882"/>
                  <a:pt x="12288" y="19038"/>
                  <a:pt x="11443" y="18598"/>
                </a:cubicBezTo>
                <a:cubicBezTo>
                  <a:pt x="11218" y="18462"/>
                  <a:pt x="11343" y="18620"/>
                  <a:pt x="11470" y="18779"/>
                </a:cubicBezTo>
                <a:cubicBezTo>
                  <a:pt x="11610" y="18859"/>
                  <a:pt x="11744" y="18938"/>
                  <a:pt x="11827" y="19028"/>
                </a:cubicBezTo>
                <a:cubicBezTo>
                  <a:pt x="11751" y="18985"/>
                  <a:pt x="11613" y="18905"/>
                  <a:pt x="11564" y="18900"/>
                </a:cubicBezTo>
                <a:cubicBezTo>
                  <a:pt x="11573" y="18912"/>
                  <a:pt x="11581" y="18924"/>
                  <a:pt x="11589" y="18935"/>
                </a:cubicBezTo>
                <a:lnTo>
                  <a:pt x="12096" y="19323"/>
                </a:lnTo>
                <a:cubicBezTo>
                  <a:pt x="11900" y="19275"/>
                  <a:pt x="11747" y="19045"/>
                  <a:pt x="11513" y="19024"/>
                </a:cubicBezTo>
                <a:cubicBezTo>
                  <a:pt x="11779" y="19337"/>
                  <a:pt x="11595" y="19212"/>
                  <a:pt x="12170" y="19861"/>
                </a:cubicBezTo>
                <a:cubicBezTo>
                  <a:pt x="12068" y="19760"/>
                  <a:pt x="11977" y="19675"/>
                  <a:pt x="11892" y="19602"/>
                </a:cubicBezTo>
                <a:cubicBezTo>
                  <a:pt x="11955" y="19723"/>
                  <a:pt x="11948" y="19806"/>
                  <a:pt x="11835" y="19845"/>
                </a:cubicBezTo>
                <a:lnTo>
                  <a:pt x="11867" y="19875"/>
                </a:lnTo>
                <a:lnTo>
                  <a:pt x="11826" y="19848"/>
                </a:lnTo>
                <a:cubicBezTo>
                  <a:pt x="11818" y="19851"/>
                  <a:pt x="11808" y="19853"/>
                  <a:pt x="11798" y="19856"/>
                </a:cubicBezTo>
                <a:cubicBezTo>
                  <a:pt x="11885" y="20221"/>
                  <a:pt x="12956" y="20304"/>
                  <a:pt x="12802" y="20498"/>
                </a:cubicBezTo>
                <a:cubicBezTo>
                  <a:pt x="12342" y="20304"/>
                  <a:pt x="11801" y="20064"/>
                  <a:pt x="11683" y="20163"/>
                </a:cubicBezTo>
                <a:cubicBezTo>
                  <a:pt x="11693" y="20176"/>
                  <a:pt x="11703" y="20189"/>
                  <a:pt x="11712" y="20202"/>
                </a:cubicBezTo>
                <a:cubicBezTo>
                  <a:pt x="12012" y="20432"/>
                  <a:pt x="12356" y="20602"/>
                  <a:pt x="12532" y="20838"/>
                </a:cubicBezTo>
                <a:lnTo>
                  <a:pt x="11916" y="20517"/>
                </a:lnTo>
                <a:cubicBezTo>
                  <a:pt x="11979" y="20613"/>
                  <a:pt x="12051" y="20706"/>
                  <a:pt x="12174" y="20811"/>
                </a:cubicBezTo>
                <a:cubicBezTo>
                  <a:pt x="11987" y="20691"/>
                  <a:pt x="11885" y="20636"/>
                  <a:pt x="11833" y="20619"/>
                </a:cubicBezTo>
                <a:cubicBezTo>
                  <a:pt x="11829" y="20638"/>
                  <a:pt x="11817" y="20651"/>
                  <a:pt x="11793" y="20654"/>
                </a:cubicBezTo>
                <a:cubicBezTo>
                  <a:pt x="11832" y="20748"/>
                  <a:pt x="12009" y="20943"/>
                  <a:pt x="11508" y="20611"/>
                </a:cubicBezTo>
                <a:cubicBezTo>
                  <a:pt x="11626" y="20727"/>
                  <a:pt x="11721" y="20833"/>
                  <a:pt x="11798" y="20929"/>
                </a:cubicBezTo>
                <a:cubicBezTo>
                  <a:pt x="11947" y="21023"/>
                  <a:pt x="12101" y="21125"/>
                  <a:pt x="12226" y="21212"/>
                </a:cubicBezTo>
                <a:cubicBezTo>
                  <a:pt x="12643" y="21355"/>
                  <a:pt x="13097" y="21445"/>
                  <a:pt x="13265" y="21501"/>
                </a:cubicBezTo>
                <a:cubicBezTo>
                  <a:pt x="12841" y="21444"/>
                  <a:pt x="12894" y="21592"/>
                  <a:pt x="12585" y="21537"/>
                </a:cubicBezTo>
                <a:lnTo>
                  <a:pt x="12605" y="21550"/>
                </a:lnTo>
                <a:lnTo>
                  <a:pt x="21599" y="21550"/>
                </a:lnTo>
                <a:lnTo>
                  <a:pt x="21599" y="0"/>
                </a:lnTo>
                <a:lnTo>
                  <a:pt x="16718" y="0"/>
                </a:lnTo>
                <a:cubicBezTo>
                  <a:pt x="16765" y="68"/>
                  <a:pt x="16843" y="158"/>
                  <a:pt x="16975" y="283"/>
                </a:cubicBezTo>
                <a:lnTo>
                  <a:pt x="16242" y="0"/>
                </a:lnTo>
                <a:lnTo>
                  <a:pt x="16220" y="0"/>
                </a:lnTo>
                <a:close/>
                <a:moveTo>
                  <a:pt x="0" y="388"/>
                </a:moveTo>
                <a:lnTo>
                  <a:pt x="0" y="715"/>
                </a:lnTo>
                <a:cubicBezTo>
                  <a:pt x="44" y="738"/>
                  <a:pt x="94" y="765"/>
                  <a:pt x="231" y="842"/>
                </a:cubicBezTo>
                <a:cubicBezTo>
                  <a:pt x="-1" y="803"/>
                  <a:pt x="690" y="1361"/>
                  <a:pt x="1010" y="1661"/>
                </a:cubicBezTo>
                <a:lnTo>
                  <a:pt x="1215" y="1756"/>
                </a:lnTo>
                <a:cubicBezTo>
                  <a:pt x="939" y="1480"/>
                  <a:pt x="271" y="998"/>
                  <a:pt x="378" y="1009"/>
                </a:cubicBezTo>
                <a:cubicBezTo>
                  <a:pt x="817" y="1379"/>
                  <a:pt x="1336" y="1822"/>
                  <a:pt x="1415" y="1830"/>
                </a:cubicBezTo>
                <a:cubicBezTo>
                  <a:pt x="1363" y="1779"/>
                  <a:pt x="1310" y="1728"/>
                  <a:pt x="1256" y="1676"/>
                </a:cubicBezTo>
                <a:cubicBezTo>
                  <a:pt x="1217" y="1654"/>
                  <a:pt x="1170" y="1625"/>
                  <a:pt x="1114" y="1590"/>
                </a:cubicBezTo>
                <a:cubicBezTo>
                  <a:pt x="1000" y="1477"/>
                  <a:pt x="886" y="1365"/>
                  <a:pt x="941" y="1378"/>
                </a:cubicBezTo>
                <a:cubicBezTo>
                  <a:pt x="807" y="1251"/>
                  <a:pt x="687" y="1132"/>
                  <a:pt x="603" y="1031"/>
                </a:cubicBezTo>
                <a:lnTo>
                  <a:pt x="1071" y="1446"/>
                </a:lnTo>
                <a:cubicBezTo>
                  <a:pt x="1116" y="1474"/>
                  <a:pt x="1174" y="1510"/>
                  <a:pt x="1246" y="1558"/>
                </a:cubicBezTo>
                <a:cubicBezTo>
                  <a:pt x="1239" y="1522"/>
                  <a:pt x="1290" y="1548"/>
                  <a:pt x="1639" y="1857"/>
                </a:cubicBezTo>
                <a:cubicBezTo>
                  <a:pt x="1364" y="1572"/>
                  <a:pt x="1421" y="1593"/>
                  <a:pt x="1533" y="1670"/>
                </a:cubicBezTo>
                <a:cubicBezTo>
                  <a:pt x="1259" y="1363"/>
                  <a:pt x="519" y="788"/>
                  <a:pt x="115" y="472"/>
                </a:cubicBezTo>
                <a:cubicBezTo>
                  <a:pt x="99" y="463"/>
                  <a:pt x="84" y="455"/>
                  <a:pt x="68" y="446"/>
                </a:cubicBezTo>
                <a:lnTo>
                  <a:pt x="74" y="440"/>
                </a:lnTo>
                <a:cubicBezTo>
                  <a:pt x="51" y="425"/>
                  <a:pt x="24" y="404"/>
                  <a:pt x="0" y="388"/>
                </a:cubicBezTo>
                <a:close/>
                <a:moveTo>
                  <a:pt x="74" y="440"/>
                </a:moveTo>
                <a:cubicBezTo>
                  <a:pt x="76" y="442"/>
                  <a:pt x="79" y="444"/>
                  <a:pt x="81" y="445"/>
                </a:cubicBezTo>
                <a:cubicBezTo>
                  <a:pt x="79" y="444"/>
                  <a:pt x="76" y="442"/>
                  <a:pt x="74" y="440"/>
                </a:cubicBezTo>
                <a:lnTo>
                  <a:pt x="74" y="440"/>
                </a:lnTo>
                <a:close/>
                <a:moveTo>
                  <a:pt x="0" y="975"/>
                </a:moveTo>
                <a:lnTo>
                  <a:pt x="0" y="1029"/>
                </a:lnTo>
                <a:cubicBezTo>
                  <a:pt x="73" y="1062"/>
                  <a:pt x="168" y="1109"/>
                  <a:pt x="318" y="1191"/>
                </a:cubicBezTo>
                <a:cubicBezTo>
                  <a:pt x="131" y="1085"/>
                  <a:pt x="44" y="1021"/>
                  <a:pt x="0" y="975"/>
                </a:cubicBezTo>
                <a:close/>
                <a:moveTo>
                  <a:pt x="938" y="1046"/>
                </a:moveTo>
                <a:cubicBezTo>
                  <a:pt x="943" y="1051"/>
                  <a:pt x="948" y="1055"/>
                  <a:pt x="954" y="1060"/>
                </a:cubicBezTo>
                <a:cubicBezTo>
                  <a:pt x="954" y="1060"/>
                  <a:pt x="1118" y="1273"/>
                  <a:pt x="1118" y="1273"/>
                </a:cubicBezTo>
                <a:cubicBezTo>
                  <a:pt x="1380" y="1461"/>
                  <a:pt x="1396" y="1445"/>
                  <a:pt x="1333" y="1367"/>
                </a:cubicBezTo>
                <a:cubicBezTo>
                  <a:pt x="1327" y="1364"/>
                  <a:pt x="1321" y="1361"/>
                  <a:pt x="1315" y="1357"/>
                </a:cubicBezTo>
                <a:cubicBezTo>
                  <a:pt x="1320" y="1359"/>
                  <a:pt x="1325" y="1361"/>
                  <a:pt x="1330" y="1363"/>
                </a:cubicBezTo>
                <a:cubicBezTo>
                  <a:pt x="1270" y="1289"/>
                  <a:pt x="1147" y="1167"/>
                  <a:pt x="1088" y="1101"/>
                </a:cubicBezTo>
                <a:cubicBezTo>
                  <a:pt x="1036" y="1082"/>
                  <a:pt x="985" y="1064"/>
                  <a:pt x="938" y="1046"/>
                </a:cubicBezTo>
                <a:close/>
                <a:moveTo>
                  <a:pt x="1150" y="1126"/>
                </a:moveTo>
                <a:cubicBezTo>
                  <a:pt x="1230" y="1189"/>
                  <a:pt x="1368" y="1303"/>
                  <a:pt x="1589" y="1489"/>
                </a:cubicBezTo>
                <a:cubicBezTo>
                  <a:pt x="1640" y="1516"/>
                  <a:pt x="1686" y="1539"/>
                  <a:pt x="1720" y="1552"/>
                </a:cubicBezTo>
                <a:cubicBezTo>
                  <a:pt x="1674" y="1506"/>
                  <a:pt x="1630" y="1463"/>
                  <a:pt x="1590" y="1424"/>
                </a:cubicBezTo>
                <a:lnTo>
                  <a:pt x="1631" y="1461"/>
                </a:lnTo>
                <a:lnTo>
                  <a:pt x="1587" y="1354"/>
                </a:lnTo>
                <a:cubicBezTo>
                  <a:pt x="1432" y="1247"/>
                  <a:pt x="1285" y="1179"/>
                  <a:pt x="1150" y="1126"/>
                </a:cubicBezTo>
                <a:close/>
                <a:moveTo>
                  <a:pt x="10065" y="1249"/>
                </a:moveTo>
                <a:cubicBezTo>
                  <a:pt x="10069" y="1285"/>
                  <a:pt x="10072" y="1318"/>
                  <a:pt x="10073" y="1346"/>
                </a:cubicBezTo>
                <a:cubicBezTo>
                  <a:pt x="10146" y="1389"/>
                  <a:pt x="10221" y="1434"/>
                  <a:pt x="10297" y="1479"/>
                </a:cubicBezTo>
                <a:cubicBezTo>
                  <a:pt x="10227" y="1406"/>
                  <a:pt x="10152" y="1330"/>
                  <a:pt x="10065" y="1249"/>
                </a:cubicBezTo>
                <a:close/>
                <a:moveTo>
                  <a:pt x="0" y="1257"/>
                </a:moveTo>
                <a:lnTo>
                  <a:pt x="0" y="1640"/>
                </a:lnTo>
                <a:cubicBezTo>
                  <a:pt x="199" y="1757"/>
                  <a:pt x="434" y="1866"/>
                  <a:pt x="715" y="2049"/>
                </a:cubicBezTo>
                <a:lnTo>
                  <a:pt x="338" y="1721"/>
                </a:lnTo>
                <a:cubicBezTo>
                  <a:pt x="578" y="1850"/>
                  <a:pt x="712" y="2019"/>
                  <a:pt x="827" y="2039"/>
                </a:cubicBezTo>
                <a:cubicBezTo>
                  <a:pt x="574" y="1820"/>
                  <a:pt x="617" y="1697"/>
                  <a:pt x="120" y="1324"/>
                </a:cubicBezTo>
                <a:cubicBezTo>
                  <a:pt x="79" y="1300"/>
                  <a:pt x="40" y="1279"/>
                  <a:pt x="0" y="1257"/>
                </a:cubicBezTo>
                <a:close/>
                <a:moveTo>
                  <a:pt x="12238" y="1296"/>
                </a:moveTo>
                <a:cubicBezTo>
                  <a:pt x="12204" y="1312"/>
                  <a:pt x="12240" y="1367"/>
                  <a:pt x="12289" y="1425"/>
                </a:cubicBezTo>
                <a:cubicBezTo>
                  <a:pt x="12333" y="1428"/>
                  <a:pt x="12363" y="1415"/>
                  <a:pt x="12354" y="1358"/>
                </a:cubicBezTo>
                <a:cubicBezTo>
                  <a:pt x="12320" y="1332"/>
                  <a:pt x="12283" y="1311"/>
                  <a:pt x="12238" y="1296"/>
                </a:cubicBezTo>
                <a:close/>
                <a:moveTo>
                  <a:pt x="1302" y="1407"/>
                </a:moveTo>
                <a:cubicBezTo>
                  <a:pt x="1270" y="1396"/>
                  <a:pt x="1467" y="1596"/>
                  <a:pt x="1542" y="1677"/>
                </a:cubicBezTo>
                <a:cubicBezTo>
                  <a:pt x="1716" y="1798"/>
                  <a:pt x="1994" y="2028"/>
                  <a:pt x="1424" y="1501"/>
                </a:cubicBezTo>
                <a:cubicBezTo>
                  <a:pt x="1349" y="1438"/>
                  <a:pt x="1313" y="1411"/>
                  <a:pt x="1302" y="1407"/>
                </a:cubicBezTo>
                <a:close/>
                <a:moveTo>
                  <a:pt x="1641" y="1564"/>
                </a:moveTo>
                <a:cubicBezTo>
                  <a:pt x="1709" y="1664"/>
                  <a:pt x="1986" y="1942"/>
                  <a:pt x="2283" y="2183"/>
                </a:cubicBezTo>
                <a:lnTo>
                  <a:pt x="1957" y="1824"/>
                </a:lnTo>
                <a:cubicBezTo>
                  <a:pt x="2135" y="1973"/>
                  <a:pt x="2070" y="1964"/>
                  <a:pt x="2281" y="2119"/>
                </a:cubicBezTo>
                <a:cubicBezTo>
                  <a:pt x="2235" y="2072"/>
                  <a:pt x="2169" y="2005"/>
                  <a:pt x="2094" y="1928"/>
                </a:cubicBezTo>
                <a:cubicBezTo>
                  <a:pt x="1933" y="1796"/>
                  <a:pt x="1795" y="1676"/>
                  <a:pt x="1641" y="1564"/>
                </a:cubicBezTo>
                <a:close/>
                <a:moveTo>
                  <a:pt x="912" y="1690"/>
                </a:moveTo>
                <a:cubicBezTo>
                  <a:pt x="729" y="1687"/>
                  <a:pt x="1190" y="2085"/>
                  <a:pt x="1486" y="2367"/>
                </a:cubicBezTo>
                <a:cubicBezTo>
                  <a:pt x="1495" y="2370"/>
                  <a:pt x="1504" y="2373"/>
                  <a:pt x="1513" y="2376"/>
                </a:cubicBezTo>
                <a:cubicBezTo>
                  <a:pt x="1447" y="2315"/>
                  <a:pt x="1388" y="2259"/>
                  <a:pt x="1344" y="2210"/>
                </a:cubicBezTo>
                <a:cubicBezTo>
                  <a:pt x="1400" y="2261"/>
                  <a:pt x="1494" y="2344"/>
                  <a:pt x="1552" y="2393"/>
                </a:cubicBezTo>
                <a:cubicBezTo>
                  <a:pt x="1562" y="2398"/>
                  <a:pt x="1571" y="2403"/>
                  <a:pt x="1581" y="2408"/>
                </a:cubicBezTo>
                <a:lnTo>
                  <a:pt x="1082" y="1925"/>
                </a:lnTo>
                <a:cubicBezTo>
                  <a:pt x="1278" y="2075"/>
                  <a:pt x="1441" y="2284"/>
                  <a:pt x="1685" y="2440"/>
                </a:cubicBezTo>
                <a:cubicBezTo>
                  <a:pt x="1413" y="2132"/>
                  <a:pt x="1202" y="1898"/>
                  <a:pt x="1208" y="1850"/>
                </a:cubicBezTo>
                <a:lnTo>
                  <a:pt x="957" y="1696"/>
                </a:lnTo>
                <a:cubicBezTo>
                  <a:pt x="939" y="1692"/>
                  <a:pt x="924" y="1690"/>
                  <a:pt x="912" y="1690"/>
                </a:cubicBezTo>
                <a:close/>
                <a:moveTo>
                  <a:pt x="422" y="2147"/>
                </a:moveTo>
                <a:cubicBezTo>
                  <a:pt x="237" y="2143"/>
                  <a:pt x="915" y="2630"/>
                  <a:pt x="1250" y="2956"/>
                </a:cubicBezTo>
                <a:lnTo>
                  <a:pt x="1733" y="3237"/>
                </a:lnTo>
                <a:lnTo>
                  <a:pt x="1438" y="2978"/>
                </a:lnTo>
                <a:lnTo>
                  <a:pt x="2189" y="3599"/>
                </a:lnTo>
                <a:cubicBezTo>
                  <a:pt x="2022" y="3439"/>
                  <a:pt x="1876" y="3304"/>
                  <a:pt x="1947" y="3361"/>
                </a:cubicBezTo>
                <a:cubicBezTo>
                  <a:pt x="2014" y="3415"/>
                  <a:pt x="2109" y="3501"/>
                  <a:pt x="2215" y="3599"/>
                </a:cubicBezTo>
                <a:cubicBezTo>
                  <a:pt x="2216" y="3599"/>
                  <a:pt x="2217" y="3599"/>
                  <a:pt x="2218" y="3599"/>
                </a:cubicBezTo>
                <a:cubicBezTo>
                  <a:pt x="2183" y="3556"/>
                  <a:pt x="2121" y="3491"/>
                  <a:pt x="2048" y="3422"/>
                </a:cubicBezTo>
                <a:cubicBezTo>
                  <a:pt x="1984" y="3367"/>
                  <a:pt x="1920" y="3314"/>
                  <a:pt x="1859" y="3263"/>
                </a:cubicBezTo>
                <a:lnTo>
                  <a:pt x="1748" y="3228"/>
                </a:lnTo>
                <a:cubicBezTo>
                  <a:pt x="1746" y="3211"/>
                  <a:pt x="1768" y="3209"/>
                  <a:pt x="1802" y="3217"/>
                </a:cubicBezTo>
                <a:cubicBezTo>
                  <a:pt x="1792" y="3209"/>
                  <a:pt x="1782" y="3201"/>
                  <a:pt x="1772" y="3193"/>
                </a:cubicBezTo>
                <a:cubicBezTo>
                  <a:pt x="1784" y="3201"/>
                  <a:pt x="1796" y="3209"/>
                  <a:pt x="1807" y="3218"/>
                </a:cubicBezTo>
                <a:cubicBezTo>
                  <a:pt x="1835" y="3224"/>
                  <a:pt x="1871" y="3236"/>
                  <a:pt x="1909" y="3250"/>
                </a:cubicBezTo>
                <a:cubicBezTo>
                  <a:pt x="1893" y="3237"/>
                  <a:pt x="1876" y="3224"/>
                  <a:pt x="1860" y="3212"/>
                </a:cubicBezTo>
                <a:lnTo>
                  <a:pt x="1920" y="3253"/>
                </a:lnTo>
                <a:cubicBezTo>
                  <a:pt x="1981" y="3275"/>
                  <a:pt x="2047" y="3298"/>
                  <a:pt x="2099" y="3311"/>
                </a:cubicBezTo>
                <a:cubicBezTo>
                  <a:pt x="1911" y="3125"/>
                  <a:pt x="1807" y="3020"/>
                  <a:pt x="1721" y="2932"/>
                </a:cubicBezTo>
                <a:cubicBezTo>
                  <a:pt x="1374" y="2686"/>
                  <a:pt x="976" y="2396"/>
                  <a:pt x="558" y="2181"/>
                </a:cubicBezTo>
                <a:cubicBezTo>
                  <a:pt x="493" y="2158"/>
                  <a:pt x="449" y="2148"/>
                  <a:pt x="422" y="2147"/>
                </a:cubicBezTo>
                <a:close/>
                <a:moveTo>
                  <a:pt x="2048" y="3422"/>
                </a:moveTo>
                <a:cubicBezTo>
                  <a:pt x="2117" y="3480"/>
                  <a:pt x="2188" y="3541"/>
                  <a:pt x="2259" y="3603"/>
                </a:cubicBezTo>
                <a:cubicBezTo>
                  <a:pt x="2281" y="3594"/>
                  <a:pt x="2262" y="3554"/>
                  <a:pt x="2218" y="3499"/>
                </a:cubicBezTo>
                <a:cubicBezTo>
                  <a:pt x="2136" y="3430"/>
                  <a:pt x="2056" y="3364"/>
                  <a:pt x="1976" y="3301"/>
                </a:cubicBezTo>
                <a:lnTo>
                  <a:pt x="1872" y="3268"/>
                </a:lnTo>
                <a:cubicBezTo>
                  <a:pt x="1934" y="3317"/>
                  <a:pt x="1994" y="3371"/>
                  <a:pt x="2048" y="3422"/>
                </a:cubicBezTo>
                <a:close/>
                <a:moveTo>
                  <a:pt x="8922" y="2486"/>
                </a:moveTo>
                <a:cubicBezTo>
                  <a:pt x="8971" y="2561"/>
                  <a:pt x="9014" y="2634"/>
                  <a:pt x="9059" y="2704"/>
                </a:cubicBezTo>
                <a:cubicBezTo>
                  <a:pt x="9085" y="2716"/>
                  <a:pt x="9108" y="2728"/>
                  <a:pt x="9130" y="2737"/>
                </a:cubicBezTo>
                <a:cubicBezTo>
                  <a:pt x="9076" y="2641"/>
                  <a:pt x="9035" y="2563"/>
                  <a:pt x="9007" y="2501"/>
                </a:cubicBezTo>
                <a:lnTo>
                  <a:pt x="8991" y="2487"/>
                </a:lnTo>
                <a:cubicBezTo>
                  <a:pt x="8965" y="2488"/>
                  <a:pt x="8942" y="2488"/>
                  <a:pt x="8922" y="2486"/>
                </a:cubicBezTo>
                <a:close/>
                <a:moveTo>
                  <a:pt x="10717" y="2583"/>
                </a:moveTo>
                <a:cubicBezTo>
                  <a:pt x="10720" y="2586"/>
                  <a:pt x="10724" y="2588"/>
                  <a:pt x="10727" y="2590"/>
                </a:cubicBezTo>
                <a:cubicBezTo>
                  <a:pt x="10729" y="2590"/>
                  <a:pt x="10730" y="2588"/>
                  <a:pt x="10731" y="2587"/>
                </a:cubicBezTo>
                <a:cubicBezTo>
                  <a:pt x="10726" y="2585"/>
                  <a:pt x="10721" y="2584"/>
                  <a:pt x="10717" y="2583"/>
                </a:cubicBezTo>
                <a:close/>
                <a:moveTo>
                  <a:pt x="8686" y="2644"/>
                </a:moveTo>
                <a:cubicBezTo>
                  <a:pt x="8706" y="2699"/>
                  <a:pt x="8750" y="2772"/>
                  <a:pt x="8835" y="2875"/>
                </a:cubicBezTo>
                <a:cubicBezTo>
                  <a:pt x="8841" y="2857"/>
                  <a:pt x="8847" y="2837"/>
                  <a:pt x="8851" y="2815"/>
                </a:cubicBezTo>
                <a:cubicBezTo>
                  <a:pt x="8834" y="2799"/>
                  <a:pt x="8818" y="2783"/>
                  <a:pt x="8802" y="2767"/>
                </a:cubicBezTo>
                <a:cubicBezTo>
                  <a:pt x="8760" y="2725"/>
                  <a:pt x="8720" y="2682"/>
                  <a:pt x="8686" y="2644"/>
                </a:cubicBezTo>
                <a:close/>
                <a:moveTo>
                  <a:pt x="8202" y="2715"/>
                </a:moveTo>
                <a:cubicBezTo>
                  <a:pt x="8303" y="2805"/>
                  <a:pt x="8422" y="2924"/>
                  <a:pt x="8533" y="3034"/>
                </a:cubicBezTo>
                <a:cubicBezTo>
                  <a:pt x="8643" y="3045"/>
                  <a:pt x="8735" y="3033"/>
                  <a:pt x="8793" y="2958"/>
                </a:cubicBezTo>
                <a:cubicBezTo>
                  <a:pt x="8793" y="2958"/>
                  <a:pt x="8202" y="2715"/>
                  <a:pt x="8202" y="2715"/>
                </a:cubicBezTo>
                <a:close/>
                <a:moveTo>
                  <a:pt x="9129" y="2806"/>
                </a:moveTo>
                <a:cubicBezTo>
                  <a:pt x="9146" y="2828"/>
                  <a:pt x="9163" y="2850"/>
                  <a:pt x="9181" y="2871"/>
                </a:cubicBezTo>
                <a:cubicBezTo>
                  <a:pt x="9174" y="2852"/>
                  <a:pt x="9156" y="2830"/>
                  <a:pt x="9129" y="2806"/>
                </a:cubicBezTo>
                <a:close/>
                <a:moveTo>
                  <a:pt x="8932" y="2890"/>
                </a:moveTo>
                <a:lnTo>
                  <a:pt x="8946" y="2913"/>
                </a:lnTo>
                <a:cubicBezTo>
                  <a:pt x="8954" y="2916"/>
                  <a:pt x="8961" y="2919"/>
                  <a:pt x="8968" y="2922"/>
                </a:cubicBezTo>
                <a:cubicBezTo>
                  <a:pt x="8956" y="2912"/>
                  <a:pt x="8944" y="2901"/>
                  <a:pt x="8932" y="2890"/>
                </a:cubicBezTo>
                <a:close/>
                <a:moveTo>
                  <a:pt x="10284" y="2892"/>
                </a:moveTo>
                <a:cubicBezTo>
                  <a:pt x="10170" y="2903"/>
                  <a:pt x="10162" y="2980"/>
                  <a:pt x="10213" y="3091"/>
                </a:cubicBezTo>
                <a:cubicBezTo>
                  <a:pt x="10349" y="3274"/>
                  <a:pt x="10497" y="3464"/>
                  <a:pt x="10599" y="3611"/>
                </a:cubicBezTo>
                <a:lnTo>
                  <a:pt x="11019" y="3805"/>
                </a:lnTo>
                <a:cubicBezTo>
                  <a:pt x="11003" y="3744"/>
                  <a:pt x="10890" y="3608"/>
                  <a:pt x="10544" y="3289"/>
                </a:cubicBezTo>
                <a:cubicBezTo>
                  <a:pt x="10863" y="3580"/>
                  <a:pt x="10951" y="3639"/>
                  <a:pt x="10949" y="3606"/>
                </a:cubicBezTo>
                <a:cubicBezTo>
                  <a:pt x="10900" y="3579"/>
                  <a:pt x="10831" y="3530"/>
                  <a:pt x="10734" y="3453"/>
                </a:cubicBezTo>
                <a:cubicBezTo>
                  <a:pt x="10598" y="3240"/>
                  <a:pt x="10461" y="3026"/>
                  <a:pt x="10717" y="3217"/>
                </a:cubicBezTo>
                <a:cubicBezTo>
                  <a:pt x="10769" y="3219"/>
                  <a:pt x="10846" y="3243"/>
                  <a:pt x="10922" y="3287"/>
                </a:cubicBezTo>
                <a:lnTo>
                  <a:pt x="10284" y="2892"/>
                </a:lnTo>
                <a:close/>
                <a:moveTo>
                  <a:pt x="900" y="2922"/>
                </a:moveTo>
                <a:cubicBezTo>
                  <a:pt x="891" y="2929"/>
                  <a:pt x="898" y="2951"/>
                  <a:pt x="928" y="2995"/>
                </a:cubicBezTo>
                <a:cubicBezTo>
                  <a:pt x="990" y="3067"/>
                  <a:pt x="1066" y="3148"/>
                  <a:pt x="1153" y="3235"/>
                </a:cubicBezTo>
                <a:cubicBezTo>
                  <a:pt x="1370" y="3382"/>
                  <a:pt x="1254" y="3251"/>
                  <a:pt x="1779" y="3699"/>
                </a:cubicBezTo>
                <a:cubicBezTo>
                  <a:pt x="1779" y="3699"/>
                  <a:pt x="1248" y="3121"/>
                  <a:pt x="1248" y="3121"/>
                </a:cubicBezTo>
                <a:cubicBezTo>
                  <a:pt x="1108" y="3022"/>
                  <a:pt x="929" y="2902"/>
                  <a:pt x="900" y="2922"/>
                </a:cubicBezTo>
                <a:close/>
                <a:moveTo>
                  <a:pt x="1343" y="3053"/>
                </a:moveTo>
                <a:cubicBezTo>
                  <a:pt x="1416" y="3137"/>
                  <a:pt x="1448" y="3202"/>
                  <a:pt x="1407" y="3229"/>
                </a:cubicBezTo>
                <a:cubicBezTo>
                  <a:pt x="1448" y="3265"/>
                  <a:pt x="1391" y="3223"/>
                  <a:pt x="1303" y="3160"/>
                </a:cubicBezTo>
                <a:cubicBezTo>
                  <a:pt x="1436" y="3278"/>
                  <a:pt x="1619" y="3431"/>
                  <a:pt x="1679" y="3452"/>
                </a:cubicBezTo>
                <a:cubicBezTo>
                  <a:pt x="1607" y="3427"/>
                  <a:pt x="1772" y="3603"/>
                  <a:pt x="1904" y="3747"/>
                </a:cubicBezTo>
                <a:lnTo>
                  <a:pt x="1782" y="3563"/>
                </a:lnTo>
                <a:cubicBezTo>
                  <a:pt x="1965" y="3670"/>
                  <a:pt x="2029" y="3755"/>
                  <a:pt x="2154" y="3868"/>
                </a:cubicBezTo>
                <a:cubicBezTo>
                  <a:pt x="2218" y="3952"/>
                  <a:pt x="2106" y="3906"/>
                  <a:pt x="1930" y="3776"/>
                </a:cubicBezTo>
                <a:cubicBezTo>
                  <a:pt x="2068" y="3928"/>
                  <a:pt x="2141" y="4020"/>
                  <a:pt x="1788" y="3742"/>
                </a:cubicBezTo>
                <a:cubicBezTo>
                  <a:pt x="2247" y="4132"/>
                  <a:pt x="2558" y="4382"/>
                  <a:pt x="2892" y="4670"/>
                </a:cubicBezTo>
                <a:cubicBezTo>
                  <a:pt x="2982" y="4734"/>
                  <a:pt x="3072" y="4798"/>
                  <a:pt x="3162" y="4860"/>
                </a:cubicBezTo>
                <a:cubicBezTo>
                  <a:pt x="3059" y="4755"/>
                  <a:pt x="2914" y="4608"/>
                  <a:pt x="2824" y="4500"/>
                </a:cubicBezTo>
                <a:cubicBezTo>
                  <a:pt x="2398" y="4068"/>
                  <a:pt x="1813" y="3514"/>
                  <a:pt x="1343" y="3053"/>
                </a:cubicBezTo>
                <a:close/>
                <a:moveTo>
                  <a:pt x="1160" y="3241"/>
                </a:moveTo>
                <a:cubicBezTo>
                  <a:pt x="1354" y="3435"/>
                  <a:pt x="1604" y="3659"/>
                  <a:pt x="1886" y="3893"/>
                </a:cubicBezTo>
                <a:cubicBezTo>
                  <a:pt x="1796" y="3788"/>
                  <a:pt x="1612" y="3613"/>
                  <a:pt x="1160" y="3241"/>
                </a:cubicBezTo>
                <a:close/>
                <a:moveTo>
                  <a:pt x="2001" y="3309"/>
                </a:moveTo>
                <a:lnTo>
                  <a:pt x="2110" y="3384"/>
                </a:lnTo>
                <a:cubicBezTo>
                  <a:pt x="2089" y="3364"/>
                  <a:pt x="2067" y="3344"/>
                  <a:pt x="2044" y="3323"/>
                </a:cubicBezTo>
                <a:lnTo>
                  <a:pt x="2001" y="3309"/>
                </a:lnTo>
                <a:close/>
                <a:moveTo>
                  <a:pt x="2302" y="3640"/>
                </a:moveTo>
                <a:cubicBezTo>
                  <a:pt x="2626" y="3923"/>
                  <a:pt x="2971" y="4237"/>
                  <a:pt x="3288" y="4529"/>
                </a:cubicBezTo>
                <a:cubicBezTo>
                  <a:pt x="3335" y="4566"/>
                  <a:pt x="3383" y="4603"/>
                  <a:pt x="3428" y="4638"/>
                </a:cubicBezTo>
                <a:cubicBezTo>
                  <a:pt x="3115" y="4329"/>
                  <a:pt x="2758" y="3976"/>
                  <a:pt x="2403" y="3661"/>
                </a:cubicBezTo>
                <a:cubicBezTo>
                  <a:pt x="2375" y="3660"/>
                  <a:pt x="2342" y="3654"/>
                  <a:pt x="2302" y="3640"/>
                </a:cubicBezTo>
                <a:close/>
                <a:moveTo>
                  <a:pt x="3428" y="4638"/>
                </a:moveTo>
                <a:cubicBezTo>
                  <a:pt x="3442" y="4652"/>
                  <a:pt x="3456" y="4666"/>
                  <a:pt x="3469" y="4679"/>
                </a:cubicBezTo>
                <a:cubicBezTo>
                  <a:pt x="3475" y="4681"/>
                  <a:pt x="3481" y="4683"/>
                  <a:pt x="3487" y="4684"/>
                </a:cubicBezTo>
                <a:cubicBezTo>
                  <a:pt x="3468" y="4669"/>
                  <a:pt x="3448" y="4654"/>
                  <a:pt x="3428" y="4638"/>
                </a:cubicBezTo>
                <a:close/>
                <a:moveTo>
                  <a:pt x="3288" y="4529"/>
                </a:moveTo>
                <a:cubicBezTo>
                  <a:pt x="3150" y="4422"/>
                  <a:pt x="3008" y="4313"/>
                  <a:pt x="2867" y="4204"/>
                </a:cubicBezTo>
                <a:cubicBezTo>
                  <a:pt x="3168" y="4484"/>
                  <a:pt x="3478" y="4765"/>
                  <a:pt x="3721" y="4959"/>
                </a:cubicBezTo>
                <a:cubicBezTo>
                  <a:pt x="3720" y="4953"/>
                  <a:pt x="3719" y="4948"/>
                  <a:pt x="3719" y="4943"/>
                </a:cubicBezTo>
                <a:cubicBezTo>
                  <a:pt x="3700" y="4921"/>
                  <a:pt x="3682" y="4901"/>
                  <a:pt x="3666" y="4882"/>
                </a:cubicBezTo>
                <a:cubicBezTo>
                  <a:pt x="3584" y="4806"/>
                  <a:pt x="3498" y="4723"/>
                  <a:pt x="3430" y="4673"/>
                </a:cubicBezTo>
                <a:cubicBezTo>
                  <a:pt x="3436" y="4673"/>
                  <a:pt x="3441" y="4674"/>
                  <a:pt x="3447" y="4675"/>
                </a:cubicBezTo>
                <a:cubicBezTo>
                  <a:pt x="3395" y="4628"/>
                  <a:pt x="3342" y="4579"/>
                  <a:pt x="3288" y="4529"/>
                </a:cubicBezTo>
                <a:close/>
                <a:moveTo>
                  <a:pt x="8456" y="3667"/>
                </a:moveTo>
                <a:cubicBezTo>
                  <a:pt x="8439" y="3666"/>
                  <a:pt x="8427" y="3675"/>
                  <a:pt x="8416" y="3684"/>
                </a:cubicBezTo>
                <a:cubicBezTo>
                  <a:pt x="8487" y="3750"/>
                  <a:pt x="8520" y="3797"/>
                  <a:pt x="8536" y="3836"/>
                </a:cubicBezTo>
                <a:cubicBezTo>
                  <a:pt x="8616" y="3892"/>
                  <a:pt x="8722" y="3990"/>
                  <a:pt x="8864" y="4149"/>
                </a:cubicBezTo>
                <a:cubicBezTo>
                  <a:pt x="8603" y="3756"/>
                  <a:pt x="8507" y="3669"/>
                  <a:pt x="8456" y="3667"/>
                </a:cubicBezTo>
                <a:close/>
                <a:moveTo>
                  <a:pt x="2341" y="3827"/>
                </a:moveTo>
                <a:cubicBezTo>
                  <a:pt x="2339" y="3833"/>
                  <a:pt x="2365" y="3861"/>
                  <a:pt x="2426" y="3919"/>
                </a:cubicBezTo>
                <a:cubicBezTo>
                  <a:pt x="2561" y="4012"/>
                  <a:pt x="2584" y="4013"/>
                  <a:pt x="2546" y="3963"/>
                </a:cubicBezTo>
                <a:cubicBezTo>
                  <a:pt x="2423" y="3873"/>
                  <a:pt x="2344" y="3818"/>
                  <a:pt x="2341" y="3827"/>
                </a:cubicBezTo>
                <a:close/>
                <a:moveTo>
                  <a:pt x="11414" y="3881"/>
                </a:moveTo>
                <a:cubicBezTo>
                  <a:pt x="11441" y="3915"/>
                  <a:pt x="11477" y="3950"/>
                  <a:pt x="11528" y="3987"/>
                </a:cubicBezTo>
                <a:cubicBezTo>
                  <a:pt x="11480" y="3944"/>
                  <a:pt x="11443" y="3909"/>
                  <a:pt x="11414" y="3881"/>
                </a:cubicBezTo>
                <a:close/>
                <a:moveTo>
                  <a:pt x="565" y="4474"/>
                </a:moveTo>
                <a:cubicBezTo>
                  <a:pt x="589" y="4492"/>
                  <a:pt x="612" y="4510"/>
                  <a:pt x="638" y="4529"/>
                </a:cubicBezTo>
                <a:cubicBezTo>
                  <a:pt x="635" y="4517"/>
                  <a:pt x="636" y="4511"/>
                  <a:pt x="639" y="4507"/>
                </a:cubicBezTo>
                <a:cubicBezTo>
                  <a:pt x="611" y="4495"/>
                  <a:pt x="586" y="4484"/>
                  <a:pt x="565" y="4474"/>
                </a:cubicBezTo>
                <a:close/>
                <a:moveTo>
                  <a:pt x="1744" y="4495"/>
                </a:moveTo>
                <a:lnTo>
                  <a:pt x="2485" y="5138"/>
                </a:lnTo>
                <a:lnTo>
                  <a:pt x="1792" y="4578"/>
                </a:lnTo>
                <a:cubicBezTo>
                  <a:pt x="1970" y="4744"/>
                  <a:pt x="2252" y="4984"/>
                  <a:pt x="2543" y="5219"/>
                </a:cubicBezTo>
                <a:cubicBezTo>
                  <a:pt x="2543" y="5219"/>
                  <a:pt x="2620" y="5223"/>
                  <a:pt x="2620" y="5223"/>
                </a:cubicBezTo>
                <a:cubicBezTo>
                  <a:pt x="2410" y="5034"/>
                  <a:pt x="2200" y="4845"/>
                  <a:pt x="1990" y="4656"/>
                </a:cubicBezTo>
                <a:cubicBezTo>
                  <a:pt x="1913" y="4607"/>
                  <a:pt x="1827" y="4552"/>
                  <a:pt x="1744" y="4495"/>
                </a:cubicBezTo>
                <a:close/>
                <a:moveTo>
                  <a:pt x="710" y="4539"/>
                </a:moveTo>
                <a:cubicBezTo>
                  <a:pt x="775" y="4585"/>
                  <a:pt x="882" y="4670"/>
                  <a:pt x="1034" y="4769"/>
                </a:cubicBezTo>
                <a:cubicBezTo>
                  <a:pt x="1148" y="4874"/>
                  <a:pt x="1291" y="5004"/>
                  <a:pt x="1453" y="5151"/>
                </a:cubicBezTo>
                <a:cubicBezTo>
                  <a:pt x="1571" y="5236"/>
                  <a:pt x="1694" y="5325"/>
                  <a:pt x="1821" y="5415"/>
                </a:cubicBezTo>
                <a:cubicBezTo>
                  <a:pt x="1837" y="5416"/>
                  <a:pt x="1852" y="5417"/>
                  <a:pt x="1868" y="5418"/>
                </a:cubicBezTo>
                <a:cubicBezTo>
                  <a:pt x="1804" y="5363"/>
                  <a:pt x="1742" y="5310"/>
                  <a:pt x="1683" y="5259"/>
                </a:cubicBezTo>
                <a:cubicBezTo>
                  <a:pt x="1634" y="5243"/>
                  <a:pt x="1545" y="5189"/>
                  <a:pt x="1396" y="5076"/>
                </a:cubicBezTo>
                <a:cubicBezTo>
                  <a:pt x="1430" y="5086"/>
                  <a:pt x="1451" y="5083"/>
                  <a:pt x="1465" y="5071"/>
                </a:cubicBezTo>
                <a:cubicBezTo>
                  <a:pt x="1356" y="4978"/>
                  <a:pt x="1265" y="4899"/>
                  <a:pt x="1196" y="4839"/>
                </a:cubicBezTo>
                <a:cubicBezTo>
                  <a:pt x="1235" y="4856"/>
                  <a:pt x="1340" y="4932"/>
                  <a:pt x="1479" y="5039"/>
                </a:cubicBezTo>
                <a:cubicBezTo>
                  <a:pt x="1480" y="5031"/>
                  <a:pt x="1480" y="5022"/>
                  <a:pt x="1480" y="5012"/>
                </a:cubicBezTo>
                <a:lnTo>
                  <a:pt x="1146" y="4768"/>
                </a:lnTo>
                <a:lnTo>
                  <a:pt x="1479" y="5002"/>
                </a:lnTo>
                <a:cubicBezTo>
                  <a:pt x="1475" y="4972"/>
                  <a:pt x="1465" y="4935"/>
                  <a:pt x="1451" y="4894"/>
                </a:cubicBezTo>
                <a:cubicBezTo>
                  <a:pt x="1366" y="4850"/>
                  <a:pt x="1277" y="4806"/>
                  <a:pt x="1190" y="4764"/>
                </a:cubicBezTo>
                <a:cubicBezTo>
                  <a:pt x="1205" y="4779"/>
                  <a:pt x="1221" y="4796"/>
                  <a:pt x="1239" y="4813"/>
                </a:cubicBezTo>
                <a:cubicBezTo>
                  <a:pt x="1219" y="4795"/>
                  <a:pt x="1200" y="4777"/>
                  <a:pt x="1183" y="4760"/>
                </a:cubicBezTo>
                <a:cubicBezTo>
                  <a:pt x="1009" y="4676"/>
                  <a:pt x="838" y="4597"/>
                  <a:pt x="710" y="4539"/>
                </a:cubicBezTo>
                <a:close/>
                <a:moveTo>
                  <a:pt x="2148" y="4753"/>
                </a:moveTo>
                <a:cubicBezTo>
                  <a:pt x="2301" y="4882"/>
                  <a:pt x="2420" y="4984"/>
                  <a:pt x="2457" y="5014"/>
                </a:cubicBezTo>
                <a:cubicBezTo>
                  <a:pt x="2361" y="4933"/>
                  <a:pt x="2276" y="4857"/>
                  <a:pt x="2199" y="4787"/>
                </a:cubicBezTo>
                <a:cubicBezTo>
                  <a:pt x="2193" y="4783"/>
                  <a:pt x="2186" y="4779"/>
                  <a:pt x="2178" y="4774"/>
                </a:cubicBezTo>
                <a:cubicBezTo>
                  <a:pt x="2178" y="4773"/>
                  <a:pt x="2180" y="4773"/>
                  <a:pt x="2180" y="4772"/>
                </a:cubicBezTo>
                <a:cubicBezTo>
                  <a:pt x="2170" y="4767"/>
                  <a:pt x="2160" y="4760"/>
                  <a:pt x="2148" y="4753"/>
                </a:cubicBezTo>
                <a:close/>
                <a:moveTo>
                  <a:pt x="2180" y="4772"/>
                </a:moveTo>
                <a:cubicBezTo>
                  <a:pt x="2184" y="4775"/>
                  <a:pt x="2187" y="4777"/>
                  <a:pt x="2191" y="4779"/>
                </a:cubicBezTo>
                <a:cubicBezTo>
                  <a:pt x="2188" y="4776"/>
                  <a:pt x="2185" y="4774"/>
                  <a:pt x="2182" y="4771"/>
                </a:cubicBezTo>
                <a:cubicBezTo>
                  <a:pt x="2181" y="4772"/>
                  <a:pt x="2180" y="4772"/>
                  <a:pt x="2180" y="4772"/>
                </a:cubicBezTo>
                <a:close/>
                <a:moveTo>
                  <a:pt x="3070" y="4825"/>
                </a:moveTo>
                <a:cubicBezTo>
                  <a:pt x="3153" y="4898"/>
                  <a:pt x="3240" y="4976"/>
                  <a:pt x="3332" y="5060"/>
                </a:cubicBezTo>
                <a:cubicBezTo>
                  <a:pt x="3301" y="5018"/>
                  <a:pt x="3259" y="4966"/>
                  <a:pt x="3209" y="4909"/>
                </a:cubicBezTo>
                <a:cubicBezTo>
                  <a:pt x="3160" y="4877"/>
                  <a:pt x="3114" y="4849"/>
                  <a:pt x="3070" y="4825"/>
                </a:cubicBezTo>
                <a:close/>
                <a:moveTo>
                  <a:pt x="248" y="4849"/>
                </a:moveTo>
                <a:lnTo>
                  <a:pt x="625" y="5257"/>
                </a:lnTo>
                <a:lnTo>
                  <a:pt x="284" y="5044"/>
                </a:lnTo>
                <a:lnTo>
                  <a:pt x="298" y="5065"/>
                </a:lnTo>
                <a:cubicBezTo>
                  <a:pt x="391" y="5164"/>
                  <a:pt x="535" y="5301"/>
                  <a:pt x="726" y="5469"/>
                </a:cubicBezTo>
                <a:cubicBezTo>
                  <a:pt x="763" y="5465"/>
                  <a:pt x="801" y="5461"/>
                  <a:pt x="838" y="5457"/>
                </a:cubicBezTo>
                <a:lnTo>
                  <a:pt x="623" y="5157"/>
                </a:lnTo>
                <a:cubicBezTo>
                  <a:pt x="486" y="5044"/>
                  <a:pt x="359" y="4940"/>
                  <a:pt x="248" y="4849"/>
                </a:cubicBezTo>
                <a:close/>
                <a:moveTo>
                  <a:pt x="1660" y="5044"/>
                </a:moveTo>
                <a:cubicBezTo>
                  <a:pt x="1682" y="5090"/>
                  <a:pt x="1704" y="5135"/>
                  <a:pt x="1719" y="5172"/>
                </a:cubicBezTo>
                <a:cubicBezTo>
                  <a:pt x="1719" y="5172"/>
                  <a:pt x="1981" y="5357"/>
                  <a:pt x="1981" y="5357"/>
                </a:cubicBezTo>
                <a:cubicBezTo>
                  <a:pt x="1992" y="5358"/>
                  <a:pt x="2004" y="5359"/>
                  <a:pt x="2014" y="5361"/>
                </a:cubicBezTo>
                <a:cubicBezTo>
                  <a:pt x="1890" y="5251"/>
                  <a:pt x="1768" y="5142"/>
                  <a:pt x="1660" y="5044"/>
                </a:cubicBezTo>
                <a:close/>
                <a:moveTo>
                  <a:pt x="627" y="5160"/>
                </a:moveTo>
                <a:lnTo>
                  <a:pt x="852" y="5456"/>
                </a:lnTo>
                <a:cubicBezTo>
                  <a:pt x="868" y="5454"/>
                  <a:pt x="884" y="5452"/>
                  <a:pt x="900" y="5451"/>
                </a:cubicBezTo>
                <a:cubicBezTo>
                  <a:pt x="875" y="5435"/>
                  <a:pt x="851" y="5420"/>
                  <a:pt x="829" y="5407"/>
                </a:cubicBezTo>
                <a:cubicBezTo>
                  <a:pt x="845" y="5409"/>
                  <a:pt x="875" y="5424"/>
                  <a:pt x="913" y="5449"/>
                </a:cubicBezTo>
                <a:cubicBezTo>
                  <a:pt x="931" y="5447"/>
                  <a:pt x="950" y="5446"/>
                  <a:pt x="969" y="5444"/>
                </a:cubicBezTo>
                <a:cubicBezTo>
                  <a:pt x="849" y="5344"/>
                  <a:pt x="735" y="5249"/>
                  <a:pt x="627" y="5160"/>
                </a:cubicBezTo>
                <a:close/>
                <a:moveTo>
                  <a:pt x="1726" y="5192"/>
                </a:moveTo>
                <a:cubicBezTo>
                  <a:pt x="1732" y="5211"/>
                  <a:pt x="1736" y="5228"/>
                  <a:pt x="1735" y="5240"/>
                </a:cubicBezTo>
                <a:cubicBezTo>
                  <a:pt x="1779" y="5275"/>
                  <a:pt x="1825" y="5312"/>
                  <a:pt x="1871" y="5350"/>
                </a:cubicBezTo>
                <a:cubicBezTo>
                  <a:pt x="1898" y="5351"/>
                  <a:pt x="1923" y="5352"/>
                  <a:pt x="1946" y="5353"/>
                </a:cubicBezTo>
                <a:lnTo>
                  <a:pt x="1726" y="5192"/>
                </a:lnTo>
                <a:close/>
                <a:moveTo>
                  <a:pt x="2670" y="5267"/>
                </a:moveTo>
                <a:lnTo>
                  <a:pt x="2608" y="5271"/>
                </a:lnTo>
                <a:cubicBezTo>
                  <a:pt x="2771" y="5402"/>
                  <a:pt x="2935" y="5528"/>
                  <a:pt x="3082" y="5637"/>
                </a:cubicBezTo>
                <a:cubicBezTo>
                  <a:pt x="2945" y="5514"/>
                  <a:pt x="2807" y="5391"/>
                  <a:pt x="2670" y="5267"/>
                </a:cubicBezTo>
                <a:close/>
                <a:moveTo>
                  <a:pt x="2383" y="5690"/>
                </a:moveTo>
                <a:lnTo>
                  <a:pt x="2315" y="5713"/>
                </a:lnTo>
                <a:cubicBezTo>
                  <a:pt x="2384" y="5770"/>
                  <a:pt x="2451" y="5826"/>
                  <a:pt x="2512" y="5877"/>
                </a:cubicBezTo>
                <a:cubicBezTo>
                  <a:pt x="2538" y="5875"/>
                  <a:pt x="2561" y="5872"/>
                  <a:pt x="2578" y="5867"/>
                </a:cubicBezTo>
                <a:cubicBezTo>
                  <a:pt x="2519" y="5812"/>
                  <a:pt x="2453" y="5752"/>
                  <a:pt x="2383" y="5690"/>
                </a:cubicBezTo>
                <a:close/>
                <a:moveTo>
                  <a:pt x="2728" y="6008"/>
                </a:moveTo>
                <a:cubicBezTo>
                  <a:pt x="2715" y="6014"/>
                  <a:pt x="2702" y="6020"/>
                  <a:pt x="2689" y="6026"/>
                </a:cubicBezTo>
                <a:cubicBezTo>
                  <a:pt x="2694" y="6030"/>
                  <a:pt x="2700" y="6035"/>
                  <a:pt x="2704" y="6039"/>
                </a:cubicBezTo>
                <a:cubicBezTo>
                  <a:pt x="2750" y="6071"/>
                  <a:pt x="2795" y="6103"/>
                  <a:pt x="2841" y="6134"/>
                </a:cubicBezTo>
                <a:cubicBezTo>
                  <a:pt x="2839" y="6130"/>
                  <a:pt x="2838" y="6126"/>
                  <a:pt x="2837" y="6123"/>
                </a:cubicBezTo>
                <a:cubicBezTo>
                  <a:pt x="2814" y="6095"/>
                  <a:pt x="2776" y="6055"/>
                  <a:pt x="2728" y="6008"/>
                </a:cubicBezTo>
                <a:close/>
                <a:moveTo>
                  <a:pt x="15131" y="6370"/>
                </a:moveTo>
                <a:cubicBezTo>
                  <a:pt x="15120" y="6368"/>
                  <a:pt x="15132" y="6396"/>
                  <a:pt x="15179" y="6471"/>
                </a:cubicBezTo>
                <a:lnTo>
                  <a:pt x="15321" y="6545"/>
                </a:lnTo>
                <a:cubicBezTo>
                  <a:pt x="15233" y="6456"/>
                  <a:pt x="15150" y="6372"/>
                  <a:pt x="15131" y="6370"/>
                </a:cubicBezTo>
                <a:close/>
                <a:moveTo>
                  <a:pt x="2311" y="6967"/>
                </a:moveTo>
                <a:lnTo>
                  <a:pt x="2568" y="7253"/>
                </a:lnTo>
                <a:cubicBezTo>
                  <a:pt x="2587" y="7260"/>
                  <a:pt x="2606" y="7266"/>
                  <a:pt x="2625" y="7272"/>
                </a:cubicBezTo>
                <a:cubicBezTo>
                  <a:pt x="2608" y="7237"/>
                  <a:pt x="2579" y="7192"/>
                  <a:pt x="2547" y="7144"/>
                </a:cubicBezTo>
                <a:cubicBezTo>
                  <a:pt x="2464" y="7083"/>
                  <a:pt x="2384" y="7022"/>
                  <a:pt x="2311" y="6967"/>
                </a:cubicBezTo>
                <a:close/>
                <a:moveTo>
                  <a:pt x="3048" y="6997"/>
                </a:moveTo>
                <a:cubicBezTo>
                  <a:pt x="3068" y="7015"/>
                  <a:pt x="3090" y="7035"/>
                  <a:pt x="3111" y="7054"/>
                </a:cubicBezTo>
                <a:cubicBezTo>
                  <a:pt x="3116" y="7056"/>
                  <a:pt x="3121" y="7058"/>
                  <a:pt x="3126" y="7060"/>
                </a:cubicBezTo>
                <a:cubicBezTo>
                  <a:pt x="3100" y="7039"/>
                  <a:pt x="3074" y="7018"/>
                  <a:pt x="3048" y="6997"/>
                </a:cubicBezTo>
                <a:close/>
                <a:moveTo>
                  <a:pt x="2533" y="7694"/>
                </a:moveTo>
                <a:lnTo>
                  <a:pt x="2655" y="7802"/>
                </a:lnTo>
                <a:cubicBezTo>
                  <a:pt x="2658" y="7802"/>
                  <a:pt x="2661" y="7803"/>
                  <a:pt x="2664" y="7803"/>
                </a:cubicBezTo>
                <a:cubicBezTo>
                  <a:pt x="2663" y="7801"/>
                  <a:pt x="2663" y="7800"/>
                  <a:pt x="2663" y="7798"/>
                </a:cubicBezTo>
                <a:cubicBezTo>
                  <a:pt x="2613" y="7760"/>
                  <a:pt x="2569" y="7725"/>
                  <a:pt x="2533" y="7694"/>
                </a:cubicBezTo>
                <a:close/>
                <a:moveTo>
                  <a:pt x="2073" y="8000"/>
                </a:moveTo>
                <a:lnTo>
                  <a:pt x="1992" y="8015"/>
                </a:lnTo>
                <a:cubicBezTo>
                  <a:pt x="1992" y="8015"/>
                  <a:pt x="2009" y="8030"/>
                  <a:pt x="2009" y="8030"/>
                </a:cubicBezTo>
                <a:cubicBezTo>
                  <a:pt x="2045" y="8035"/>
                  <a:pt x="2081" y="8038"/>
                  <a:pt x="2116" y="8041"/>
                </a:cubicBezTo>
                <a:cubicBezTo>
                  <a:pt x="2102" y="8027"/>
                  <a:pt x="2088" y="8014"/>
                  <a:pt x="2073" y="8000"/>
                </a:cubicBezTo>
                <a:close/>
                <a:moveTo>
                  <a:pt x="2043" y="9426"/>
                </a:moveTo>
                <a:cubicBezTo>
                  <a:pt x="2040" y="9427"/>
                  <a:pt x="2038" y="9428"/>
                  <a:pt x="2035" y="9429"/>
                </a:cubicBezTo>
                <a:cubicBezTo>
                  <a:pt x="2102" y="9524"/>
                  <a:pt x="2207" y="9643"/>
                  <a:pt x="2327" y="9763"/>
                </a:cubicBezTo>
                <a:cubicBezTo>
                  <a:pt x="2353" y="9783"/>
                  <a:pt x="2381" y="9802"/>
                  <a:pt x="2411" y="9821"/>
                </a:cubicBezTo>
                <a:cubicBezTo>
                  <a:pt x="2435" y="9832"/>
                  <a:pt x="2457" y="9842"/>
                  <a:pt x="2479" y="9852"/>
                </a:cubicBezTo>
                <a:cubicBezTo>
                  <a:pt x="2480" y="9818"/>
                  <a:pt x="2459" y="9768"/>
                  <a:pt x="2421" y="9707"/>
                </a:cubicBezTo>
                <a:cubicBezTo>
                  <a:pt x="2309" y="9633"/>
                  <a:pt x="2127" y="9507"/>
                  <a:pt x="2043" y="9426"/>
                </a:cubicBezTo>
                <a:close/>
                <a:moveTo>
                  <a:pt x="1092" y="9502"/>
                </a:moveTo>
                <a:cubicBezTo>
                  <a:pt x="1089" y="9506"/>
                  <a:pt x="1087" y="9510"/>
                  <a:pt x="1086" y="9513"/>
                </a:cubicBezTo>
                <a:cubicBezTo>
                  <a:pt x="1093" y="9519"/>
                  <a:pt x="1100" y="9525"/>
                  <a:pt x="1107" y="9531"/>
                </a:cubicBezTo>
                <a:lnTo>
                  <a:pt x="1092" y="9502"/>
                </a:lnTo>
                <a:close/>
                <a:moveTo>
                  <a:pt x="2054" y="9521"/>
                </a:moveTo>
                <a:lnTo>
                  <a:pt x="2068" y="9544"/>
                </a:lnTo>
                <a:cubicBezTo>
                  <a:pt x="2079" y="9548"/>
                  <a:pt x="2092" y="9557"/>
                  <a:pt x="2108" y="9571"/>
                </a:cubicBezTo>
                <a:cubicBezTo>
                  <a:pt x="2089" y="9552"/>
                  <a:pt x="2071" y="9536"/>
                  <a:pt x="2054" y="9521"/>
                </a:cubicBezTo>
                <a:close/>
                <a:moveTo>
                  <a:pt x="11274" y="15710"/>
                </a:moveTo>
                <a:cubicBezTo>
                  <a:pt x="11278" y="15772"/>
                  <a:pt x="11275" y="15829"/>
                  <a:pt x="11267" y="15880"/>
                </a:cubicBezTo>
                <a:cubicBezTo>
                  <a:pt x="11354" y="15951"/>
                  <a:pt x="11426" y="16003"/>
                  <a:pt x="11478" y="16029"/>
                </a:cubicBezTo>
                <a:lnTo>
                  <a:pt x="11274" y="15710"/>
                </a:lnTo>
                <a:close/>
                <a:moveTo>
                  <a:pt x="11916" y="21087"/>
                </a:moveTo>
                <a:cubicBezTo>
                  <a:pt x="11917" y="21088"/>
                  <a:pt x="11917" y="21090"/>
                  <a:pt x="11918" y="21091"/>
                </a:cubicBezTo>
                <a:cubicBezTo>
                  <a:pt x="11921" y="21093"/>
                  <a:pt x="11924" y="21094"/>
                  <a:pt x="11928" y="21095"/>
                </a:cubicBezTo>
                <a:cubicBezTo>
                  <a:pt x="11928" y="21095"/>
                  <a:pt x="11916" y="21087"/>
                  <a:pt x="11916" y="21087"/>
                </a:cubicBezTo>
                <a:close/>
                <a:moveTo>
                  <a:pt x="10835" y="21101"/>
                </a:moveTo>
                <a:cubicBezTo>
                  <a:pt x="10838" y="21118"/>
                  <a:pt x="10840" y="21133"/>
                  <a:pt x="10840" y="21147"/>
                </a:cubicBezTo>
                <a:cubicBezTo>
                  <a:pt x="10884" y="21184"/>
                  <a:pt x="10932" y="21225"/>
                  <a:pt x="10982" y="21265"/>
                </a:cubicBezTo>
                <a:cubicBezTo>
                  <a:pt x="10942" y="21217"/>
                  <a:pt x="10893" y="21162"/>
                  <a:pt x="10835" y="21101"/>
                </a:cubicBezTo>
                <a:close/>
                <a:moveTo>
                  <a:pt x="11939" y="21123"/>
                </a:moveTo>
                <a:cubicBezTo>
                  <a:pt x="12028" y="21260"/>
                  <a:pt x="12065" y="21359"/>
                  <a:pt x="12064" y="21407"/>
                </a:cubicBezTo>
                <a:cubicBezTo>
                  <a:pt x="12114" y="21419"/>
                  <a:pt x="12215" y="21466"/>
                  <a:pt x="12338" y="21528"/>
                </a:cubicBezTo>
                <a:cubicBezTo>
                  <a:pt x="12418" y="21554"/>
                  <a:pt x="12473" y="21558"/>
                  <a:pt x="12468" y="21510"/>
                </a:cubicBezTo>
                <a:cubicBezTo>
                  <a:pt x="12376" y="21486"/>
                  <a:pt x="12259" y="21448"/>
                  <a:pt x="12108" y="21393"/>
                </a:cubicBezTo>
                <a:lnTo>
                  <a:pt x="11943" y="21123"/>
                </a:lnTo>
                <a:cubicBezTo>
                  <a:pt x="11942" y="21122"/>
                  <a:pt x="11940" y="21123"/>
                  <a:pt x="11939" y="21123"/>
                </a:cubicBezTo>
                <a:close/>
                <a:moveTo>
                  <a:pt x="12338" y="21528"/>
                </a:moveTo>
                <a:cubicBezTo>
                  <a:pt x="12254" y="21500"/>
                  <a:pt x="12152" y="21456"/>
                  <a:pt x="12063" y="21421"/>
                </a:cubicBezTo>
                <a:cubicBezTo>
                  <a:pt x="12062" y="21431"/>
                  <a:pt x="12058" y="21438"/>
                  <a:pt x="12051" y="21441"/>
                </a:cubicBezTo>
                <a:cubicBezTo>
                  <a:pt x="12037" y="21425"/>
                  <a:pt x="12029" y="21414"/>
                  <a:pt x="12029" y="21407"/>
                </a:cubicBezTo>
                <a:cubicBezTo>
                  <a:pt x="11899" y="21359"/>
                  <a:pt x="11829" y="21358"/>
                  <a:pt x="11991" y="21545"/>
                </a:cubicBezTo>
                <a:cubicBezTo>
                  <a:pt x="11980" y="21540"/>
                  <a:pt x="11970" y="21537"/>
                  <a:pt x="11960" y="21533"/>
                </a:cubicBezTo>
                <a:cubicBezTo>
                  <a:pt x="11967" y="21540"/>
                  <a:pt x="11968" y="21544"/>
                  <a:pt x="11972" y="21550"/>
                </a:cubicBezTo>
                <a:lnTo>
                  <a:pt x="12381" y="21550"/>
                </a:lnTo>
                <a:cubicBezTo>
                  <a:pt x="12366" y="21543"/>
                  <a:pt x="12352" y="21535"/>
                  <a:pt x="12338" y="21528"/>
                </a:cubicBezTo>
                <a:close/>
                <a:moveTo>
                  <a:pt x="11758" y="21536"/>
                </a:moveTo>
                <a:cubicBezTo>
                  <a:pt x="11757" y="21540"/>
                  <a:pt x="11758" y="21546"/>
                  <a:pt x="11759" y="21550"/>
                </a:cubicBezTo>
                <a:lnTo>
                  <a:pt x="11806" y="21550"/>
                </a:lnTo>
                <a:cubicBezTo>
                  <a:pt x="11789" y="21545"/>
                  <a:pt x="11778" y="21543"/>
                  <a:pt x="11758" y="21536"/>
                </a:cubicBezTo>
                <a:close/>
              </a:path>
            </a:pathLst>
          </a:custGeom>
          <a:solidFill>
            <a:srgbClr val="FFFFFF"/>
          </a:solidFill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defRPr sz="320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440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#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Insert Picture Here.png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77" name="Shape"/>
          <p:cNvSpPr>
            <a:spLocks noGrp="1"/>
          </p:cNvSpPr>
          <p:nvPr>
            <p:ph type="body" idx="14"/>
          </p:nvPr>
        </p:nvSpPr>
        <p:spPr>
          <a:xfrm>
            <a:off x="-1" y="-27"/>
            <a:ext cx="24384001" cy="137160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50" extrusionOk="0">
                <a:moveTo>
                  <a:pt x="0" y="0"/>
                </a:moveTo>
                <a:lnTo>
                  <a:pt x="0" y="243"/>
                </a:lnTo>
                <a:cubicBezTo>
                  <a:pt x="84" y="279"/>
                  <a:pt x="144" y="301"/>
                  <a:pt x="182" y="306"/>
                </a:cubicBezTo>
                <a:lnTo>
                  <a:pt x="229" y="372"/>
                </a:lnTo>
                <a:lnTo>
                  <a:pt x="167" y="320"/>
                </a:lnTo>
                <a:lnTo>
                  <a:pt x="81" y="430"/>
                </a:lnTo>
                <a:cubicBezTo>
                  <a:pt x="257" y="548"/>
                  <a:pt x="283" y="539"/>
                  <a:pt x="443" y="652"/>
                </a:cubicBezTo>
                <a:cubicBezTo>
                  <a:pt x="788" y="846"/>
                  <a:pt x="1193" y="1080"/>
                  <a:pt x="1568" y="1307"/>
                </a:cubicBezTo>
                <a:lnTo>
                  <a:pt x="1556" y="1277"/>
                </a:lnTo>
                <a:cubicBezTo>
                  <a:pt x="1567" y="1290"/>
                  <a:pt x="1585" y="1309"/>
                  <a:pt x="1607" y="1330"/>
                </a:cubicBezTo>
                <a:cubicBezTo>
                  <a:pt x="1645" y="1353"/>
                  <a:pt x="1683" y="1376"/>
                  <a:pt x="1720" y="1399"/>
                </a:cubicBezTo>
                <a:lnTo>
                  <a:pt x="1463" y="1103"/>
                </a:lnTo>
                <a:cubicBezTo>
                  <a:pt x="1625" y="1274"/>
                  <a:pt x="1835" y="1435"/>
                  <a:pt x="1951" y="1502"/>
                </a:cubicBezTo>
                <a:cubicBezTo>
                  <a:pt x="2175" y="1595"/>
                  <a:pt x="478" y="91"/>
                  <a:pt x="1172" y="629"/>
                </a:cubicBezTo>
                <a:cubicBezTo>
                  <a:pt x="1156" y="627"/>
                  <a:pt x="1238" y="703"/>
                  <a:pt x="1222" y="701"/>
                </a:cubicBezTo>
                <a:lnTo>
                  <a:pt x="1528" y="932"/>
                </a:lnTo>
                <a:cubicBezTo>
                  <a:pt x="559" y="53"/>
                  <a:pt x="886" y="228"/>
                  <a:pt x="722" y="0"/>
                </a:cubicBezTo>
                <a:lnTo>
                  <a:pt x="0" y="0"/>
                </a:lnTo>
                <a:close/>
                <a:moveTo>
                  <a:pt x="756" y="0"/>
                </a:moveTo>
                <a:cubicBezTo>
                  <a:pt x="827" y="78"/>
                  <a:pt x="898" y="156"/>
                  <a:pt x="1024" y="286"/>
                </a:cubicBezTo>
                <a:lnTo>
                  <a:pt x="1444" y="599"/>
                </a:lnTo>
                <a:cubicBezTo>
                  <a:pt x="1492" y="669"/>
                  <a:pt x="1378" y="590"/>
                  <a:pt x="1509" y="737"/>
                </a:cubicBezTo>
                <a:cubicBezTo>
                  <a:pt x="1737" y="911"/>
                  <a:pt x="1779" y="917"/>
                  <a:pt x="1724" y="837"/>
                </a:cubicBezTo>
                <a:lnTo>
                  <a:pt x="1648" y="804"/>
                </a:lnTo>
                <a:lnTo>
                  <a:pt x="1441" y="529"/>
                </a:lnTo>
                <a:cubicBezTo>
                  <a:pt x="1453" y="537"/>
                  <a:pt x="1466" y="545"/>
                  <a:pt x="1478" y="553"/>
                </a:cubicBezTo>
                <a:cubicBezTo>
                  <a:pt x="1335" y="400"/>
                  <a:pt x="1163" y="222"/>
                  <a:pt x="1038" y="91"/>
                </a:cubicBezTo>
                <a:cubicBezTo>
                  <a:pt x="1175" y="194"/>
                  <a:pt x="1582" y="583"/>
                  <a:pt x="1788" y="758"/>
                </a:cubicBezTo>
                <a:cubicBezTo>
                  <a:pt x="1800" y="767"/>
                  <a:pt x="1811" y="776"/>
                  <a:pt x="1820" y="785"/>
                </a:cubicBezTo>
                <a:cubicBezTo>
                  <a:pt x="1906" y="856"/>
                  <a:pt x="1941" y="873"/>
                  <a:pt x="1876" y="785"/>
                </a:cubicBezTo>
                <a:cubicBezTo>
                  <a:pt x="1721" y="558"/>
                  <a:pt x="1347" y="250"/>
                  <a:pt x="1056" y="0"/>
                </a:cubicBezTo>
                <a:lnTo>
                  <a:pt x="756" y="0"/>
                </a:lnTo>
                <a:close/>
                <a:moveTo>
                  <a:pt x="1111" y="0"/>
                </a:moveTo>
                <a:lnTo>
                  <a:pt x="1439" y="273"/>
                </a:lnTo>
                <a:cubicBezTo>
                  <a:pt x="1387" y="215"/>
                  <a:pt x="1345" y="167"/>
                  <a:pt x="1312" y="127"/>
                </a:cubicBezTo>
                <a:cubicBezTo>
                  <a:pt x="1293" y="117"/>
                  <a:pt x="1280" y="109"/>
                  <a:pt x="1273" y="103"/>
                </a:cubicBezTo>
                <a:cubicBezTo>
                  <a:pt x="1285" y="110"/>
                  <a:pt x="1296" y="116"/>
                  <a:pt x="1308" y="123"/>
                </a:cubicBezTo>
                <a:cubicBezTo>
                  <a:pt x="1261" y="66"/>
                  <a:pt x="1234" y="27"/>
                  <a:pt x="1218" y="0"/>
                </a:cubicBezTo>
                <a:lnTo>
                  <a:pt x="1111" y="0"/>
                </a:lnTo>
                <a:close/>
                <a:moveTo>
                  <a:pt x="1337" y="0"/>
                </a:moveTo>
                <a:cubicBezTo>
                  <a:pt x="1412" y="40"/>
                  <a:pt x="1496" y="87"/>
                  <a:pt x="1534" y="93"/>
                </a:cubicBezTo>
                <a:cubicBezTo>
                  <a:pt x="1513" y="65"/>
                  <a:pt x="1488" y="36"/>
                  <a:pt x="1461" y="6"/>
                </a:cubicBezTo>
                <a:cubicBezTo>
                  <a:pt x="1457" y="4"/>
                  <a:pt x="1455" y="2"/>
                  <a:pt x="1452" y="0"/>
                </a:cubicBezTo>
                <a:lnTo>
                  <a:pt x="1337" y="0"/>
                </a:lnTo>
                <a:close/>
                <a:moveTo>
                  <a:pt x="1885" y="0"/>
                </a:moveTo>
                <a:cubicBezTo>
                  <a:pt x="1972" y="83"/>
                  <a:pt x="2053" y="160"/>
                  <a:pt x="2141" y="244"/>
                </a:cubicBezTo>
                <a:cubicBezTo>
                  <a:pt x="2119" y="198"/>
                  <a:pt x="2025" y="94"/>
                  <a:pt x="1942" y="0"/>
                </a:cubicBezTo>
                <a:lnTo>
                  <a:pt x="1885" y="0"/>
                </a:lnTo>
                <a:close/>
                <a:moveTo>
                  <a:pt x="1958" y="0"/>
                </a:moveTo>
                <a:cubicBezTo>
                  <a:pt x="2065" y="110"/>
                  <a:pt x="2178" y="221"/>
                  <a:pt x="2317" y="334"/>
                </a:cubicBezTo>
                <a:lnTo>
                  <a:pt x="2021" y="0"/>
                </a:lnTo>
                <a:lnTo>
                  <a:pt x="1958" y="0"/>
                </a:lnTo>
                <a:close/>
                <a:moveTo>
                  <a:pt x="2127" y="0"/>
                </a:moveTo>
                <a:cubicBezTo>
                  <a:pt x="2200" y="74"/>
                  <a:pt x="2254" y="131"/>
                  <a:pt x="2332" y="209"/>
                </a:cubicBezTo>
                <a:cubicBezTo>
                  <a:pt x="2282" y="72"/>
                  <a:pt x="2444" y="290"/>
                  <a:pt x="2749" y="531"/>
                </a:cubicBezTo>
                <a:cubicBezTo>
                  <a:pt x="2748" y="489"/>
                  <a:pt x="2516" y="249"/>
                  <a:pt x="2258" y="0"/>
                </a:cubicBezTo>
                <a:lnTo>
                  <a:pt x="2127" y="0"/>
                </a:lnTo>
                <a:close/>
                <a:moveTo>
                  <a:pt x="2468" y="0"/>
                </a:moveTo>
                <a:lnTo>
                  <a:pt x="2811" y="350"/>
                </a:lnTo>
                <a:cubicBezTo>
                  <a:pt x="3021" y="482"/>
                  <a:pt x="2773" y="244"/>
                  <a:pt x="2522" y="0"/>
                </a:cubicBezTo>
                <a:lnTo>
                  <a:pt x="2468" y="0"/>
                </a:lnTo>
                <a:close/>
                <a:moveTo>
                  <a:pt x="2617" y="0"/>
                </a:moveTo>
                <a:lnTo>
                  <a:pt x="2697" y="76"/>
                </a:lnTo>
                <a:cubicBezTo>
                  <a:pt x="2684" y="59"/>
                  <a:pt x="2649" y="24"/>
                  <a:pt x="2628" y="0"/>
                </a:cubicBezTo>
                <a:lnTo>
                  <a:pt x="2617" y="0"/>
                </a:lnTo>
                <a:close/>
                <a:moveTo>
                  <a:pt x="3429" y="0"/>
                </a:moveTo>
                <a:cubicBezTo>
                  <a:pt x="3526" y="108"/>
                  <a:pt x="3630" y="220"/>
                  <a:pt x="3724" y="314"/>
                </a:cubicBezTo>
                <a:cubicBezTo>
                  <a:pt x="4005" y="522"/>
                  <a:pt x="3804" y="284"/>
                  <a:pt x="3551" y="0"/>
                </a:cubicBezTo>
                <a:lnTo>
                  <a:pt x="3429" y="0"/>
                </a:lnTo>
                <a:close/>
                <a:moveTo>
                  <a:pt x="3924" y="0"/>
                </a:moveTo>
                <a:cubicBezTo>
                  <a:pt x="3981" y="47"/>
                  <a:pt x="4023" y="81"/>
                  <a:pt x="4028" y="79"/>
                </a:cubicBezTo>
                <a:cubicBezTo>
                  <a:pt x="4063" y="98"/>
                  <a:pt x="4041" y="60"/>
                  <a:pt x="3998" y="0"/>
                </a:cubicBezTo>
                <a:lnTo>
                  <a:pt x="3924" y="0"/>
                </a:lnTo>
                <a:close/>
                <a:moveTo>
                  <a:pt x="6656" y="0"/>
                </a:moveTo>
                <a:cubicBezTo>
                  <a:pt x="6895" y="244"/>
                  <a:pt x="7213" y="589"/>
                  <a:pt x="7296" y="653"/>
                </a:cubicBezTo>
                <a:cubicBezTo>
                  <a:pt x="7301" y="692"/>
                  <a:pt x="7327" y="749"/>
                  <a:pt x="7681" y="1068"/>
                </a:cubicBezTo>
                <a:cubicBezTo>
                  <a:pt x="6831" y="359"/>
                  <a:pt x="6776" y="475"/>
                  <a:pt x="6817" y="684"/>
                </a:cubicBezTo>
                <a:cubicBezTo>
                  <a:pt x="6824" y="720"/>
                  <a:pt x="6834" y="759"/>
                  <a:pt x="6843" y="797"/>
                </a:cubicBezTo>
                <a:cubicBezTo>
                  <a:pt x="7450" y="1265"/>
                  <a:pt x="8025" y="1683"/>
                  <a:pt x="8480" y="2218"/>
                </a:cubicBezTo>
                <a:lnTo>
                  <a:pt x="8392" y="2006"/>
                </a:lnTo>
                <a:cubicBezTo>
                  <a:pt x="8765" y="2380"/>
                  <a:pt x="8678" y="2432"/>
                  <a:pt x="8670" y="2546"/>
                </a:cubicBezTo>
                <a:cubicBezTo>
                  <a:pt x="8688" y="2559"/>
                  <a:pt x="8709" y="2575"/>
                  <a:pt x="8733" y="2594"/>
                </a:cubicBezTo>
                <a:cubicBezTo>
                  <a:pt x="8593" y="2524"/>
                  <a:pt x="8953" y="2760"/>
                  <a:pt x="9079" y="2865"/>
                </a:cubicBezTo>
                <a:cubicBezTo>
                  <a:pt x="9072" y="2831"/>
                  <a:pt x="9055" y="2784"/>
                  <a:pt x="9026" y="2725"/>
                </a:cubicBezTo>
                <a:cubicBezTo>
                  <a:pt x="8975" y="2687"/>
                  <a:pt x="8916" y="2645"/>
                  <a:pt x="8857" y="2598"/>
                </a:cubicBezTo>
                <a:cubicBezTo>
                  <a:pt x="8911" y="2628"/>
                  <a:pt x="8958" y="2653"/>
                  <a:pt x="9001" y="2675"/>
                </a:cubicBezTo>
                <a:cubicBezTo>
                  <a:pt x="8972" y="2620"/>
                  <a:pt x="8936" y="2556"/>
                  <a:pt x="8891" y="2481"/>
                </a:cubicBezTo>
                <a:cubicBezTo>
                  <a:pt x="8884" y="2480"/>
                  <a:pt x="8877" y="2479"/>
                  <a:pt x="8871" y="2477"/>
                </a:cubicBezTo>
                <a:cubicBezTo>
                  <a:pt x="8876" y="2476"/>
                  <a:pt x="8881" y="2475"/>
                  <a:pt x="8886" y="2474"/>
                </a:cubicBezTo>
                <a:cubicBezTo>
                  <a:pt x="8862" y="2434"/>
                  <a:pt x="8836" y="2391"/>
                  <a:pt x="8807" y="2345"/>
                </a:cubicBezTo>
                <a:cubicBezTo>
                  <a:pt x="8806" y="2346"/>
                  <a:pt x="8805" y="2346"/>
                  <a:pt x="8804" y="2347"/>
                </a:cubicBezTo>
                <a:cubicBezTo>
                  <a:pt x="8793" y="2329"/>
                  <a:pt x="8785" y="2314"/>
                  <a:pt x="8780" y="2302"/>
                </a:cubicBezTo>
                <a:cubicBezTo>
                  <a:pt x="8774" y="2293"/>
                  <a:pt x="8768" y="2284"/>
                  <a:pt x="8762" y="2274"/>
                </a:cubicBezTo>
                <a:cubicBezTo>
                  <a:pt x="8766" y="2279"/>
                  <a:pt x="8770" y="2284"/>
                  <a:pt x="8775" y="2289"/>
                </a:cubicBezTo>
                <a:cubicBezTo>
                  <a:pt x="8759" y="2243"/>
                  <a:pt x="8803" y="2269"/>
                  <a:pt x="8862" y="2317"/>
                </a:cubicBezTo>
                <a:cubicBezTo>
                  <a:pt x="9006" y="2230"/>
                  <a:pt x="8792" y="2153"/>
                  <a:pt x="8571" y="2009"/>
                </a:cubicBezTo>
                <a:cubicBezTo>
                  <a:pt x="8972" y="2176"/>
                  <a:pt x="9049" y="2147"/>
                  <a:pt x="9142" y="2135"/>
                </a:cubicBezTo>
                <a:cubicBezTo>
                  <a:pt x="9189" y="2128"/>
                  <a:pt x="9240" y="2127"/>
                  <a:pt x="9340" y="2158"/>
                </a:cubicBezTo>
                <a:cubicBezTo>
                  <a:pt x="9300" y="2128"/>
                  <a:pt x="9255" y="2096"/>
                  <a:pt x="9204" y="2061"/>
                </a:cubicBezTo>
                <a:cubicBezTo>
                  <a:pt x="9281" y="2109"/>
                  <a:pt x="9343" y="2147"/>
                  <a:pt x="9394" y="2176"/>
                </a:cubicBezTo>
                <a:cubicBezTo>
                  <a:pt x="9450" y="2197"/>
                  <a:pt x="9520" y="2227"/>
                  <a:pt x="9608" y="2269"/>
                </a:cubicBezTo>
                <a:cubicBezTo>
                  <a:pt x="9608" y="2267"/>
                  <a:pt x="9608" y="2266"/>
                  <a:pt x="9608" y="2264"/>
                </a:cubicBezTo>
                <a:cubicBezTo>
                  <a:pt x="9237" y="2054"/>
                  <a:pt x="9318" y="1966"/>
                  <a:pt x="9339" y="1853"/>
                </a:cubicBezTo>
                <a:lnTo>
                  <a:pt x="9167" y="1641"/>
                </a:lnTo>
                <a:lnTo>
                  <a:pt x="9342" y="1789"/>
                </a:lnTo>
                <a:cubicBezTo>
                  <a:pt x="9330" y="1701"/>
                  <a:pt x="9243" y="1587"/>
                  <a:pt x="8904" y="1398"/>
                </a:cubicBezTo>
                <a:cubicBezTo>
                  <a:pt x="9649" y="1771"/>
                  <a:pt x="9053" y="1388"/>
                  <a:pt x="9521" y="1639"/>
                </a:cubicBezTo>
                <a:lnTo>
                  <a:pt x="9152" y="1245"/>
                </a:lnTo>
                <a:lnTo>
                  <a:pt x="9098" y="1232"/>
                </a:lnTo>
                <a:lnTo>
                  <a:pt x="8860" y="965"/>
                </a:lnTo>
                <a:lnTo>
                  <a:pt x="9284" y="1278"/>
                </a:lnTo>
                <a:lnTo>
                  <a:pt x="9158" y="1247"/>
                </a:lnTo>
                <a:lnTo>
                  <a:pt x="9603" y="1643"/>
                </a:lnTo>
                <a:lnTo>
                  <a:pt x="9774" y="1909"/>
                </a:lnTo>
                <a:lnTo>
                  <a:pt x="9597" y="1719"/>
                </a:lnTo>
                <a:cubicBezTo>
                  <a:pt x="9473" y="1838"/>
                  <a:pt x="10068" y="2452"/>
                  <a:pt x="10349" y="2805"/>
                </a:cubicBezTo>
                <a:lnTo>
                  <a:pt x="10841" y="2976"/>
                </a:lnTo>
                <a:cubicBezTo>
                  <a:pt x="11266" y="3325"/>
                  <a:pt x="11167" y="3349"/>
                  <a:pt x="10996" y="3325"/>
                </a:cubicBezTo>
                <a:cubicBezTo>
                  <a:pt x="10988" y="3324"/>
                  <a:pt x="10980" y="3323"/>
                  <a:pt x="10972" y="3321"/>
                </a:cubicBezTo>
                <a:cubicBezTo>
                  <a:pt x="10970" y="3339"/>
                  <a:pt x="10973" y="3362"/>
                  <a:pt x="10980" y="3387"/>
                </a:cubicBezTo>
                <a:cubicBezTo>
                  <a:pt x="10970" y="3366"/>
                  <a:pt x="10956" y="3341"/>
                  <a:pt x="10940" y="3316"/>
                </a:cubicBezTo>
                <a:cubicBezTo>
                  <a:pt x="10897" y="3308"/>
                  <a:pt x="10853" y="3300"/>
                  <a:pt x="10813" y="3293"/>
                </a:cubicBezTo>
                <a:cubicBezTo>
                  <a:pt x="10817" y="3296"/>
                  <a:pt x="10820" y="3299"/>
                  <a:pt x="10824" y="3302"/>
                </a:cubicBezTo>
                <a:cubicBezTo>
                  <a:pt x="10839" y="3304"/>
                  <a:pt x="10862" y="3314"/>
                  <a:pt x="10896" y="3334"/>
                </a:cubicBezTo>
                <a:cubicBezTo>
                  <a:pt x="10930" y="3372"/>
                  <a:pt x="10960" y="3406"/>
                  <a:pt x="10986" y="3438"/>
                </a:cubicBezTo>
                <a:cubicBezTo>
                  <a:pt x="10990" y="3435"/>
                  <a:pt x="10989" y="3428"/>
                  <a:pt x="10989" y="3422"/>
                </a:cubicBezTo>
                <a:cubicBezTo>
                  <a:pt x="10992" y="3433"/>
                  <a:pt x="10997" y="3445"/>
                  <a:pt x="11001" y="3457"/>
                </a:cubicBezTo>
                <a:cubicBezTo>
                  <a:pt x="11220" y="3733"/>
                  <a:pt x="11152" y="3804"/>
                  <a:pt x="11166" y="3916"/>
                </a:cubicBezTo>
                <a:cubicBezTo>
                  <a:pt x="11359" y="4109"/>
                  <a:pt x="11397" y="4189"/>
                  <a:pt x="11362" y="4212"/>
                </a:cubicBezTo>
                <a:cubicBezTo>
                  <a:pt x="11420" y="4270"/>
                  <a:pt x="11497" y="4340"/>
                  <a:pt x="11595" y="4422"/>
                </a:cubicBezTo>
                <a:lnTo>
                  <a:pt x="11554" y="4307"/>
                </a:lnTo>
                <a:cubicBezTo>
                  <a:pt x="11598" y="4326"/>
                  <a:pt x="11639" y="4350"/>
                  <a:pt x="11679" y="4377"/>
                </a:cubicBezTo>
                <a:cubicBezTo>
                  <a:pt x="11647" y="4312"/>
                  <a:pt x="11611" y="4245"/>
                  <a:pt x="11745" y="4315"/>
                </a:cubicBezTo>
                <a:cubicBezTo>
                  <a:pt x="11857" y="4460"/>
                  <a:pt x="12062" y="4706"/>
                  <a:pt x="12226" y="4860"/>
                </a:cubicBezTo>
                <a:cubicBezTo>
                  <a:pt x="12757" y="5028"/>
                  <a:pt x="11811" y="4106"/>
                  <a:pt x="11627" y="3794"/>
                </a:cubicBezTo>
                <a:lnTo>
                  <a:pt x="11759" y="4187"/>
                </a:lnTo>
                <a:cubicBezTo>
                  <a:pt x="11676" y="4117"/>
                  <a:pt x="11609" y="4058"/>
                  <a:pt x="11554" y="4010"/>
                </a:cubicBezTo>
                <a:lnTo>
                  <a:pt x="11373" y="4065"/>
                </a:lnTo>
                <a:cubicBezTo>
                  <a:pt x="11216" y="3962"/>
                  <a:pt x="11336" y="3926"/>
                  <a:pt x="11380" y="3846"/>
                </a:cubicBezTo>
                <a:cubicBezTo>
                  <a:pt x="11203" y="3659"/>
                  <a:pt x="11484" y="3814"/>
                  <a:pt x="11005" y="3364"/>
                </a:cubicBezTo>
                <a:cubicBezTo>
                  <a:pt x="11485" y="3612"/>
                  <a:pt x="10858" y="2989"/>
                  <a:pt x="11159" y="3119"/>
                </a:cubicBezTo>
                <a:cubicBezTo>
                  <a:pt x="11148" y="3138"/>
                  <a:pt x="11219" y="3200"/>
                  <a:pt x="11219" y="3225"/>
                </a:cubicBezTo>
                <a:cubicBezTo>
                  <a:pt x="11225" y="3201"/>
                  <a:pt x="11242" y="3188"/>
                  <a:pt x="11270" y="3185"/>
                </a:cubicBezTo>
                <a:cubicBezTo>
                  <a:pt x="11192" y="3113"/>
                  <a:pt x="11108" y="3046"/>
                  <a:pt x="11012" y="2985"/>
                </a:cubicBezTo>
                <a:cubicBezTo>
                  <a:pt x="11257" y="3072"/>
                  <a:pt x="11612" y="3403"/>
                  <a:pt x="11446" y="3035"/>
                </a:cubicBezTo>
                <a:cubicBezTo>
                  <a:pt x="11206" y="2737"/>
                  <a:pt x="10951" y="2656"/>
                  <a:pt x="10737" y="2589"/>
                </a:cubicBezTo>
                <a:cubicBezTo>
                  <a:pt x="10798" y="2743"/>
                  <a:pt x="10904" y="2914"/>
                  <a:pt x="10477" y="2630"/>
                </a:cubicBezTo>
                <a:cubicBezTo>
                  <a:pt x="10344" y="2446"/>
                  <a:pt x="10212" y="2261"/>
                  <a:pt x="10400" y="2365"/>
                </a:cubicBezTo>
                <a:cubicBezTo>
                  <a:pt x="10227" y="2109"/>
                  <a:pt x="10079" y="1988"/>
                  <a:pt x="9921" y="1856"/>
                </a:cubicBezTo>
                <a:cubicBezTo>
                  <a:pt x="10718" y="2358"/>
                  <a:pt x="12108" y="3373"/>
                  <a:pt x="12396" y="3775"/>
                </a:cubicBezTo>
                <a:cubicBezTo>
                  <a:pt x="12561" y="3875"/>
                  <a:pt x="12681" y="3941"/>
                  <a:pt x="12695" y="3919"/>
                </a:cubicBezTo>
                <a:cubicBezTo>
                  <a:pt x="12780" y="3912"/>
                  <a:pt x="12649" y="3686"/>
                  <a:pt x="12448" y="3463"/>
                </a:cubicBezTo>
                <a:cubicBezTo>
                  <a:pt x="12460" y="3493"/>
                  <a:pt x="12434" y="3493"/>
                  <a:pt x="12478" y="3548"/>
                </a:cubicBezTo>
                <a:cubicBezTo>
                  <a:pt x="12353" y="3558"/>
                  <a:pt x="12178" y="3341"/>
                  <a:pt x="12186" y="3240"/>
                </a:cubicBezTo>
                <a:lnTo>
                  <a:pt x="12383" y="3394"/>
                </a:lnTo>
                <a:cubicBezTo>
                  <a:pt x="12280" y="3289"/>
                  <a:pt x="12164" y="3190"/>
                  <a:pt x="12051" y="3123"/>
                </a:cubicBezTo>
                <a:cubicBezTo>
                  <a:pt x="12046" y="3116"/>
                  <a:pt x="12041" y="3109"/>
                  <a:pt x="12036" y="3104"/>
                </a:cubicBezTo>
                <a:lnTo>
                  <a:pt x="12256" y="3439"/>
                </a:lnTo>
                <a:cubicBezTo>
                  <a:pt x="12118" y="3350"/>
                  <a:pt x="11998" y="3262"/>
                  <a:pt x="11892" y="3175"/>
                </a:cubicBezTo>
                <a:cubicBezTo>
                  <a:pt x="11810" y="3184"/>
                  <a:pt x="11624" y="3086"/>
                  <a:pt x="11168" y="2634"/>
                </a:cubicBezTo>
                <a:cubicBezTo>
                  <a:pt x="11370" y="2772"/>
                  <a:pt x="11499" y="2850"/>
                  <a:pt x="11577" y="2884"/>
                </a:cubicBezTo>
                <a:cubicBezTo>
                  <a:pt x="11283" y="2586"/>
                  <a:pt x="11088" y="2321"/>
                  <a:pt x="10743" y="2134"/>
                </a:cubicBezTo>
                <a:cubicBezTo>
                  <a:pt x="10990" y="2198"/>
                  <a:pt x="11353" y="2498"/>
                  <a:pt x="11178" y="2147"/>
                </a:cubicBezTo>
                <a:cubicBezTo>
                  <a:pt x="11143" y="2107"/>
                  <a:pt x="11108" y="2072"/>
                  <a:pt x="11073" y="2041"/>
                </a:cubicBezTo>
                <a:cubicBezTo>
                  <a:pt x="11141" y="2123"/>
                  <a:pt x="11187" y="2201"/>
                  <a:pt x="11182" y="2274"/>
                </a:cubicBezTo>
                <a:cubicBezTo>
                  <a:pt x="10920" y="2116"/>
                  <a:pt x="10751" y="1961"/>
                  <a:pt x="10589" y="1792"/>
                </a:cubicBezTo>
                <a:cubicBezTo>
                  <a:pt x="10442" y="1753"/>
                  <a:pt x="10308" y="1736"/>
                  <a:pt x="10199" y="1687"/>
                </a:cubicBezTo>
                <a:cubicBezTo>
                  <a:pt x="10148" y="1609"/>
                  <a:pt x="10099" y="1543"/>
                  <a:pt x="10052" y="1486"/>
                </a:cubicBezTo>
                <a:cubicBezTo>
                  <a:pt x="10040" y="1503"/>
                  <a:pt x="10022" y="1513"/>
                  <a:pt x="9998" y="1515"/>
                </a:cubicBezTo>
                <a:lnTo>
                  <a:pt x="9941" y="1361"/>
                </a:lnTo>
                <a:cubicBezTo>
                  <a:pt x="9832" y="1249"/>
                  <a:pt x="9730" y="1175"/>
                  <a:pt x="9623" y="1096"/>
                </a:cubicBezTo>
                <a:cubicBezTo>
                  <a:pt x="9709" y="1141"/>
                  <a:pt x="9802" y="1192"/>
                  <a:pt x="9899" y="1247"/>
                </a:cubicBezTo>
                <a:lnTo>
                  <a:pt x="9820" y="1033"/>
                </a:lnTo>
                <a:cubicBezTo>
                  <a:pt x="9811" y="1028"/>
                  <a:pt x="9802" y="1023"/>
                  <a:pt x="9791" y="1017"/>
                </a:cubicBezTo>
                <a:cubicBezTo>
                  <a:pt x="9886" y="1039"/>
                  <a:pt x="9968" y="1046"/>
                  <a:pt x="10036" y="1040"/>
                </a:cubicBezTo>
                <a:cubicBezTo>
                  <a:pt x="10043" y="1102"/>
                  <a:pt x="10054" y="1171"/>
                  <a:pt x="10118" y="1289"/>
                </a:cubicBezTo>
                <a:cubicBezTo>
                  <a:pt x="10321" y="1292"/>
                  <a:pt x="10509" y="1577"/>
                  <a:pt x="10603" y="1667"/>
                </a:cubicBezTo>
                <a:cubicBezTo>
                  <a:pt x="10618" y="1676"/>
                  <a:pt x="10632" y="1685"/>
                  <a:pt x="10647" y="1694"/>
                </a:cubicBezTo>
                <a:cubicBezTo>
                  <a:pt x="10665" y="1693"/>
                  <a:pt x="10670" y="1661"/>
                  <a:pt x="10661" y="1580"/>
                </a:cubicBezTo>
                <a:cubicBezTo>
                  <a:pt x="10723" y="1676"/>
                  <a:pt x="10811" y="1767"/>
                  <a:pt x="10896" y="1853"/>
                </a:cubicBezTo>
                <a:cubicBezTo>
                  <a:pt x="11113" y="1994"/>
                  <a:pt x="11322" y="2137"/>
                  <a:pt x="11508" y="2271"/>
                </a:cubicBezTo>
                <a:cubicBezTo>
                  <a:pt x="11555" y="2274"/>
                  <a:pt x="11623" y="2293"/>
                  <a:pt x="11717" y="2332"/>
                </a:cubicBezTo>
                <a:cubicBezTo>
                  <a:pt x="12124" y="2836"/>
                  <a:pt x="12443" y="2829"/>
                  <a:pt x="12745" y="3230"/>
                </a:cubicBezTo>
                <a:cubicBezTo>
                  <a:pt x="12686" y="3001"/>
                  <a:pt x="12508" y="2843"/>
                  <a:pt x="12187" y="2503"/>
                </a:cubicBezTo>
                <a:cubicBezTo>
                  <a:pt x="12200" y="2530"/>
                  <a:pt x="12174" y="2532"/>
                  <a:pt x="12219" y="2583"/>
                </a:cubicBezTo>
                <a:cubicBezTo>
                  <a:pt x="12096" y="2599"/>
                  <a:pt x="11915" y="2398"/>
                  <a:pt x="11920" y="2299"/>
                </a:cubicBezTo>
                <a:lnTo>
                  <a:pt x="12162" y="2468"/>
                </a:lnTo>
                <a:cubicBezTo>
                  <a:pt x="12169" y="2475"/>
                  <a:pt x="12174" y="2481"/>
                  <a:pt x="12178" y="2487"/>
                </a:cubicBezTo>
                <a:lnTo>
                  <a:pt x="12566" y="2754"/>
                </a:lnTo>
                <a:cubicBezTo>
                  <a:pt x="12039" y="2165"/>
                  <a:pt x="11874" y="2049"/>
                  <a:pt x="11722" y="1862"/>
                </a:cubicBezTo>
                <a:cubicBezTo>
                  <a:pt x="11739" y="1896"/>
                  <a:pt x="11737" y="1923"/>
                  <a:pt x="11702" y="1939"/>
                </a:cubicBezTo>
                <a:lnTo>
                  <a:pt x="11941" y="2123"/>
                </a:lnTo>
                <a:lnTo>
                  <a:pt x="11515" y="1927"/>
                </a:lnTo>
                <a:lnTo>
                  <a:pt x="11351" y="1512"/>
                </a:lnTo>
                <a:cubicBezTo>
                  <a:pt x="11450" y="1602"/>
                  <a:pt x="11585" y="1704"/>
                  <a:pt x="11665" y="1789"/>
                </a:cubicBezTo>
                <a:cubicBezTo>
                  <a:pt x="11597" y="1695"/>
                  <a:pt x="11523" y="1575"/>
                  <a:pt x="11414" y="1381"/>
                </a:cubicBezTo>
                <a:cubicBezTo>
                  <a:pt x="11693" y="1734"/>
                  <a:pt x="12011" y="1727"/>
                  <a:pt x="12267" y="2032"/>
                </a:cubicBezTo>
                <a:cubicBezTo>
                  <a:pt x="12316" y="1972"/>
                  <a:pt x="12218" y="1793"/>
                  <a:pt x="12000" y="1538"/>
                </a:cubicBezTo>
                <a:lnTo>
                  <a:pt x="12053" y="1595"/>
                </a:lnTo>
                <a:cubicBezTo>
                  <a:pt x="12009" y="1423"/>
                  <a:pt x="12070" y="1398"/>
                  <a:pt x="12149" y="1404"/>
                </a:cubicBezTo>
                <a:cubicBezTo>
                  <a:pt x="11884" y="1243"/>
                  <a:pt x="11653" y="1086"/>
                  <a:pt x="11373" y="891"/>
                </a:cubicBezTo>
                <a:cubicBezTo>
                  <a:pt x="11570" y="1007"/>
                  <a:pt x="11973" y="1197"/>
                  <a:pt x="12119" y="1204"/>
                </a:cubicBezTo>
                <a:lnTo>
                  <a:pt x="12061" y="1134"/>
                </a:lnTo>
                <a:cubicBezTo>
                  <a:pt x="12161" y="1154"/>
                  <a:pt x="12249" y="1207"/>
                  <a:pt x="12327" y="1272"/>
                </a:cubicBezTo>
                <a:cubicBezTo>
                  <a:pt x="12310" y="1231"/>
                  <a:pt x="12284" y="1180"/>
                  <a:pt x="12248" y="1117"/>
                </a:cubicBezTo>
                <a:lnTo>
                  <a:pt x="12006" y="949"/>
                </a:lnTo>
                <a:cubicBezTo>
                  <a:pt x="11886" y="751"/>
                  <a:pt x="11819" y="591"/>
                  <a:pt x="11785" y="455"/>
                </a:cubicBezTo>
                <a:cubicBezTo>
                  <a:pt x="11544" y="313"/>
                  <a:pt x="11326" y="172"/>
                  <a:pt x="11068" y="0"/>
                </a:cubicBezTo>
                <a:cubicBezTo>
                  <a:pt x="11068" y="0"/>
                  <a:pt x="11067" y="0"/>
                  <a:pt x="11067" y="0"/>
                </a:cubicBezTo>
                <a:lnTo>
                  <a:pt x="6930" y="0"/>
                </a:lnTo>
                <a:cubicBezTo>
                  <a:pt x="7081" y="198"/>
                  <a:pt x="6804" y="-8"/>
                  <a:pt x="7319" y="541"/>
                </a:cubicBezTo>
                <a:lnTo>
                  <a:pt x="6666" y="0"/>
                </a:lnTo>
                <a:lnTo>
                  <a:pt x="6656" y="0"/>
                </a:lnTo>
                <a:close/>
                <a:moveTo>
                  <a:pt x="11068" y="0"/>
                </a:moveTo>
                <a:cubicBezTo>
                  <a:pt x="11243" y="98"/>
                  <a:pt x="11583" y="249"/>
                  <a:pt x="11758" y="286"/>
                </a:cubicBezTo>
                <a:cubicBezTo>
                  <a:pt x="11751" y="179"/>
                  <a:pt x="11765" y="88"/>
                  <a:pt x="11784" y="0"/>
                </a:cubicBezTo>
                <a:lnTo>
                  <a:pt x="11068" y="0"/>
                </a:lnTo>
                <a:close/>
                <a:moveTo>
                  <a:pt x="9820" y="1033"/>
                </a:moveTo>
                <a:cubicBezTo>
                  <a:pt x="9822" y="1035"/>
                  <a:pt x="9825" y="1036"/>
                  <a:pt x="9826" y="1037"/>
                </a:cubicBezTo>
                <a:cubicBezTo>
                  <a:pt x="9825" y="1035"/>
                  <a:pt x="9821" y="1033"/>
                  <a:pt x="9820" y="1032"/>
                </a:cubicBezTo>
                <a:lnTo>
                  <a:pt x="9820" y="1033"/>
                </a:lnTo>
                <a:close/>
                <a:moveTo>
                  <a:pt x="9826" y="1037"/>
                </a:moveTo>
                <a:cubicBezTo>
                  <a:pt x="9851" y="1057"/>
                  <a:pt x="9871" y="1076"/>
                  <a:pt x="9894" y="1096"/>
                </a:cubicBezTo>
                <a:cubicBezTo>
                  <a:pt x="9892" y="1092"/>
                  <a:pt x="9891" y="1087"/>
                  <a:pt x="9886" y="1082"/>
                </a:cubicBezTo>
                <a:cubicBezTo>
                  <a:pt x="9922" y="1095"/>
                  <a:pt x="9887" y="1071"/>
                  <a:pt x="9826" y="1037"/>
                </a:cubicBezTo>
                <a:close/>
                <a:moveTo>
                  <a:pt x="9894" y="1096"/>
                </a:moveTo>
                <a:cubicBezTo>
                  <a:pt x="9942" y="1165"/>
                  <a:pt x="9948" y="1252"/>
                  <a:pt x="10062" y="1247"/>
                </a:cubicBezTo>
                <a:cubicBezTo>
                  <a:pt x="10011" y="1198"/>
                  <a:pt x="9956" y="1148"/>
                  <a:pt x="9894" y="1096"/>
                </a:cubicBezTo>
                <a:close/>
                <a:moveTo>
                  <a:pt x="8862" y="2317"/>
                </a:moveTo>
                <a:cubicBezTo>
                  <a:pt x="8849" y="2325"/>
                  <a:pt x="8836" y="2333"/>
                  <a:pt x="8818" y="2341"/>
                </a:cubicBezTo>
                <a:cubicBezTo>
                  <a:pt x="8853" y="2385"/>
                  <a:pt x="8884" y="2428"/>
                  <a:pt x="8912" y="2471"/>
                </a:cubicBezTo>
                <a:cubicBezTo>
                  <a:pt x="8932" y="2471"/>
                  <a:pt x="8954" y="2472"/>
                  <a:pt x="8977" y="2475"/>
                </a:cubicBezTo>
                <a:lnTo>
                  <a:pt x="8868" y="2378"/>
                </a:lnTo>
                <a:cubicBezTo>
                  <a:pt x="8936" y="2431"/>
                  <a:pt x="8967" y="2441"/>
                  <a:pt x="8977" y="2431"/>
                </a:cubicBezTo>
                <a:cubicBezTo>
                  <a:pt x="8975" y="2424"/>
                  <a:pt x="8972" y="2418"/>
                  <a:pt x="8970" y="2411"/>
                </a:cubicBezTo>
                <a:cubicBezTo>
                  <a:pt x="8935" y="2379"/>
                  <a:pt x="8896" y="2345"/>
                  <a:pt x="8862" y="2317"/>
                </a:cubicBezTo>
                <a:close/>
                <a:moveTo>
                  <a:pt x="16220" y="0"/>
                </a:moveTo>
                <a:cubicBezTo>
                  <a:pt x="16471" y="207"/>
                  <a:pt x="16813" y="553"/>
                  <a:pt x="16909" y="578"/>
                </a:cubicBezTo>
                <a:cubicBezTo>
                  <a:pt x="16902" y="661"/>
                  <a:pt x="16920" y="754"/>
                  <a:pt x="17303" y="964"/>
                </a:cubicBezTo>
                <a:cubicBezTo>
                  <a:pt x="16365" y="595"/>
                  <a:pt x="16255" y="941"/>
                  <a:pt x="16245" y="1367"/>
                </a:cubicBezTo>
                <a:cubicBezTo>
                  <a:pt x="16234" y="1794"/>
                  <a:pt x="16325" y="2302"/>
                  <a:pt x="15782" y="2271"/>
                </a:cubicBezTo>
                <a:cubicBezTo>
                  <a:pt x="15829" y="2367"/>
                  <a:pt x="16070" y="2537"/>
                  <a:pt x="16231" y="2650"/>
                </a:cubicBezTo>
                <a:cubicBezTo>
                  <a:pt x="15555" y="2239"/>
                  <a:pt x="16533" y="3053"/>
                  <a:pt x="16605" y="3198"/>
                </a:cubicBezTo>
                <a:lnTo>
                  <a:pt x="15630" y="2610"/>
                </a:lnTo>
                <a:cubicBezTo>
                  <a:pt x="15886" y="2916"/>
                  <a:pt x="16184" y="3094"/>
                  <a:pt x="16368" y="3255"/>
                </a:cubicBezTo>
                <a:cubicBezTo>
                  <a:pt x="16458" y="3761"/>
                  <a:pt x="15465" y="3352"/>
                  <a:pt x="15936" y="4095"/>
                </a:cubicBezTo>
                <a:cubicBezTo>
                  <a:pt x="15580" y="3910"/>
                  <a:pt x="15196" y="3453"/>
                  <a:pt x="15050" y="3478"/>
                </a:cubicBezTo>
                <a:cubicBezTo>
                  <a:pt x="16009" y="4084"/>
                  <a:pt x="15456" y="4194"/>
                  <a:pt x="16029" y="4604"/>
                </a:cubicBezTo>
                <a:cubicBezTo>
                  <a:pt x="15097" y="3981"/>
                  <a:pt x="15740" y="4879"/>
                  <a:pt x="14379" y="3690"/>
                </a:cubicBezTo>
                <a:cubicBezTo>
                  <a:pt x="14257" y="3766"/>
                  <a:pt x="14948" y="4306"/>
                  <a:pt x="15086" y="4369"/>
                </a:cubicBezTo>
                <a:cubicBezTo>
                  <a:pt x="14988" y="4493"/>
                  <a:pt x="14944" y="4622"/>
                  <a:pt x="15352" y="5125"/>
                </a:cubicBezTo>
                <a:cubicBezTo>
                  <a:pt x="15175" y="5035"/>
                  <a:pt x="15212" y="5298"/>
                  <a:pt x="15157" y="5494"/>
                </a:cubicBezTo>
                <a:cubicBezTo>
                  <a:pt x="15101" y="5690"/>
                  <a:pt x="14952" y="5817"/>
                  <a:pt x="14400" y="5456"/>
                </a:cubicBezTo>
                <a:cubicBezTo>
                  <a:pt x="15117" y="5920"/>
                  <a:pt x="14756" y="5758"/>
                  <a:pt x="15031" y="6102"/>
                </a:cubicBezTo>
                <a:lnTo>
                  <a:pt x="15664" y="6513"/>
                </a:lnTo>
                <a:lnTo>
                  <a:pt x="15541" y="6679"/>
                </a:lnTo>
                <a:cubicBezTo>
                  <a:pt x="15587" y="6772"/>
                  <a:pt x="15559" y="6764"/>
                  <a:pt x="15503" y="6718"/>
                </a:cubicBezTo>
                <a:cubicBezTo>
                  <a:pt x="15464" y="6731"/>
                  <a:pt x="15155" y="6422"/>
                  <a:pt x="14975" y="6390"/>
                </a:cubicBezTo>
                <a:cubicBezTo>
                  <a:pt x="14898" y="6510"/>
                  <a:pt x="15231" y="6791"/>
                  <a:pt x="15525" y="7131"/>
                </a:cubicBezTo>
                <a:lnTo>
                  <a:pt x="15622" y="7182"/>
                </a:lnTo>
                <a:lnTo>
                  <a:pt x="15653" y="7330"/>
                </a:lnTo>
                <a:cubicBezTo>
                  <a:pt x="15615" y="7390"/>
                  <a:pt x="15115" y="6570"/>
                  <a:pt x="14739" y="6560"/>
                </a:cubicBezTo>
                <a:cubicBezTo>
                  <a:pt x="14905" y="6700"/>
                  <a:pt x="15673" y="7500"/>
                  <a:pt x="15218" y="7209"/>
                </a:cubicBezTo>
                <a:cubicBezTo>
                  <a:pt x="15282" y="7110"/>
                  <a:pt x="14853" y="6780"/>
                  <a:pt x="14661" y="6680"/>
                </a:cubicBezTo>
                <a:lnTo>
                  <a:pt x="14572" y="6819"/>
                </a:lnTo>
                <a:lnTo>
                  <a:pt x="15360" y="7390"/>
                </a:lnTo>
                <a:cubicBezTo>
                  <a:pt x="15187" y="7856"/>
                  <a:pt x="14501" y="7935"/>
                  <a:pt x="14414" y="8514"/>
                </a:cubicBezTo>
                <a:cubicBezTo>
                  <a:pt x="13737" y="7961"/>
                  <a:pt x="14281" y="8867"/>
                  <a:pt x="13297" y="8019"/>
                </a:cubicBezTo>
                <a:lnTo>
                  <a:pt x="13397" y="8075"/>
                </a:lnTo>
                <a:cubicBezTo>
                  <a:pt x="13333" y="7863"/>
                  <a:pt x="12600" y="7481"/>
                  <a:pt x="12685" y="7680"/>
                </a:cubicBezTo>
                <a:cubicBezTo>
                  <a:pt x="13031" y="7821"/>
                  <a:pt x="13632" y="8684"/>
                  <a:pt x="13851" y="8528"/>
                </a:cubicBezTo>
                <a:lnTo>
                  <a:pt x="14268" y="9117"/>
                </a:lnTo>
                <a:cubicBezTo>
                  <a:pt x="15209" y="9942"/>
                  <a:pt x="15133" y="10049"/>
                  <a:pt x="14888" y="10054"/>
                </a:cubicBezTo>
                <a:cubicBezTo>
                  <a:pt x="14644" y="10058"/>
                  <a:pt x="14232" y="9960"/>
                  <a:pt x="14500" y="10366"/>
                </a:cubicBezTo>
                <a:cubicBezTo>
                  <a:pt x="14431" y="10284"/>
                  <a:pt x="14331" y="10198"/>
                  <a:pt x="14271" y="10147"/>
                </a:cubicBezTo>
                <a:cubicBezTo>
                  <a:pt x="14813" y="10920"/>
                  <a:pt x="13593" y="10376"/>
                  <a:pt x="13882" y="10685"/>
                </a:cubicBezTo>
                <a:lnTo>
                  <a:pt x="13456" y="10372"/>
                </a:lnTo>
                <a:cubicBezTo>
                  <a:pt x="13438" y="10367"/>
                  <a:pt x="13419" y="10360"/>
                  <a:pt x="13399" y="10354"/>
                </a:cubicBezTo>
                <a:cubicBezTo>
                  <a:pt x="14098" y="11182"/>
                  <a:pt x="14149" y="11262"/>
                  <a:pt x="13758" y="11294"/>
                </a:cubicBezTo>
                <a:cubicBezTo>
                  <a:pt x="13674" y="11224"/>
                  <a:pt x="13530" y="11070"/>
                  <a:pt x="13408" y="11029"/>
                </a:cubicBezTo>
                <a:cubicBezTo>
                  <a:pt x="13780" y="11406"/>
                  <a:pt x="14151" y="11783"/>
                  <a:pt x="13995" y="11898"/>
                </a:cubicBezTo>
                <a:lnTo>
                  <a:pt x="13831" y="11759"/>
                </a:lnTo>
                <a:lnTo>
                  <a:pt x="13832" y="11806"/>
                </a:lnTo>
                <a:cubicBezTo>
                  <a:pt x="13871" y="11829"/>
                  <a:pt x="13911" y="11853"/>
                  <a:pt x="13955" y="11876"/>
                </a:cubicBezTo>
                <a:lnTo>
                  <a:pt x="13837" y="11987"/>
                </a:lnTo>
                <a:lnTo>
                  <a:pt x="13840" y="12140"/>
                </a:lnTo>
                <a:cubicBezTo>
                  <a:pt x="13808" y="12114"/>
                  <a:pt x="13778" y="12091"/>
                  <a:pt x="13749" y="12069"/>
                </a:cubicBezTo>
                <a:lnTo>
                  <a:pt x="13662" y="12151"/>
                </a:lnTo>
                <a:cubicBezTo>
                  <a:pt x="13653" y="12101"/>
                  <a:pt x="13555" y="11924"/>
                  <a:pt x="13331" y="11787"/>
                </a:cubicBezTo>
                <a:cubicBezTo>
                  <a:pt x="13278" y="11766"/>
                  <a:pt x="13258" y="11775"/>
                  <a:pt x="13259" y="11804"/>
                </a:cubicBezTo>
                <a:cubicBezTo>
                  <a:pt x="13267" y="11810"/>
                  <a:pt x="13275" y="11816"/>
                  <a:pt x="13282" y="11821"/>
                </a:cubicBezTo>
                <a:cubicBezTo>
                  <a:pt x="13446" y="11965"/>
                  <a:pt x="13405" y="11959"/>
                  <a:pt x="13292" y="11901"/>
                </a:cubicBezTo>
                <a:cubicBezTo>
                  <a:pt x="13326" y="11972"/>
                  <a:pt x="13383" y="12065"/>
                  <a:pt x="13439" y="12158"/>
                </a:cubicBezTo>
                <a:cubicBezTo>
                  <a:pt x="13615" y="12453"/>
                  <a:pt x="13775" y="12747"/>
                  <a:pt x="13146" y="12328"/>
                </a:cubicBezTo>
                <a:cubicBezTo>
                  <a:pt x="13309" y="12445"/>
                  <a:pt x="13678" y="12627"/>
                  <a:pt x="13475" y="12660"/>
                </a:cubicBezTo>
                <a:cubicBezTo>
                  <a:pt x="13392" y="12620"/>
                  <a:pt x="13320" y="12585"/>
                  <a:pt x="13258" y="12554"/>
                </a:cubicBezTo>
                <a:cubicBezTo>
                  <a:pt x="13446" y="12812"/>
                  <a:pt x="13532" y="13034"/>
                  <a:pt x="13670" y="13223"/>
                </a:cubicBezTo>
                <a:cubicBezTo>
                  <a:pt x="13600" y="13170"/>
                  <a:pt x="13526" y="13120"/>
                  <a:pt x="13445" y="13077"/>
                </a:cubicBezTo>
                <a:cubicBezTo>
                  <a:pt x="13964" y="13568"/>
                  <a:pt x="13713" y="13508"/>
                  <a:pt x="13455" y="13435"/>
                </a:cubicBezTo>
                <a:cubicBezTo>
                  <a:pt x="13499" y="13475"/>
                  <a:pt x="13545" y="13515"/>
                  <a:pt x="13596" y="13556"/>
                </a:cubicBezTo>
                <a:lnTo>
                  <a:pt x="13416" y="13687"/>
                </a:lnTo>
                <a:cubicBezTo>
                  <a:pt x="13567" y="13810"/>
                  <a:pt x="13741" y="13918"/>
                  <a:pt x="13915" y="14026"/>
                </a:cubicBezTo>
                <a:cubicBezTo>
                  <a:pt x="13179" y="13660"/>
                  <a:pt x="14571" y="15096"/>
                  <a:pt x="14264" y="14932"/>
                </a:cubicBezTo>
                <a:cubicBezTo>
                  <a:pt x="14166" y="15005"/>
                  <a:pt x="13627" y="14496"/>
                  <a:pt x="13257" y="14251"/>
                </a:cubicBezTo>
                <a:cubicBezTo>
                  <a:pt x="13367" y="14558"/>
                  <a:pt x="14740" y="15358"/>
                  <a:pt x="14029" y="15107"/>
                </a:cubicBezTo>
                <a:cubicBezTo>
                  <a:pt x="13966" y="15023"/>
                  <a:pt x="13922" y="14926"/>
                  <a:pt x="13821" y="14873"/>
                </a:cubicBezTo>
                <a:cubicBezTo>
                  <a:pt x="13707" y="14865"/>
                  <a:pt x="12711" y="14224"/>
                  <a:pt x="12267" y="13989"/>
                </a:cubicBezTo>
                <a:cubicBezTo>
                  <a:pt x="12259" y="14010"/>
                  <a:pt x="12247" y="14030"/>
                  <a:pt x="12233" y="14048"/>
                </a:cubicBezTo>
                <a:lnTo>
                  <a:pt x="12406" y="14139"/>
                </a:lnTo>
                <a:cubicBezTo>
                  <a:pt x="12541" y="14317"/>
                  <a:pt x="12396" y="14290"/>
                  <a:pt x="12205" y="14222"/>
                </a:cubicBezTo>
                <a:cubicBezTo>
                  <a:pt x="12219" y="14239"/>
                  <a:pt x="12239" y="14257"/>
                  <a:pt x="12268" y="14277"/>
                </a:cubicBezTo>
                <a:cubicBezTo>
                  <a:pt x="12234" y="14256"/>
                  <a:pt x="12197" y="14232"/>
                  <a:pt x="12156" y="14205"/>
                </a:cubicBezTo>
                <a:cubicBezTo>
                  <a:pt x="11994" y="14144"/>
                  <a:pt x="11813" y="14065"/>
                  <a:pt x="11743" y="14058"/>
                </a:cubicBezTo>
                <a:cubicBezTo>
                  <a:pt x="11767" y="14101"/>
                  <a:pt x="11787" y="14142"/>
                  <a:pt x="11804" y="14183"/>
                </a:cubicBezTo>
                <a:cubicBezTo>
                  <a:pt x="11861" y="14236"/>
                  <a:pt x="11947" y="14309"/>
                  <a:pt x="12069" y="14407"/>
                </a:cubicBezTo>
                <a:lnTo>
                  <a:pt x="12586" y="14783"/>
                </a:lnTo>
                <a:cubicBezTo>
                  <a:pt x="11834" y="14565"/>
                  <a:pt x="12754" y="15064"/>
                  <a:pt x="12085" y="14915"/>
                </a:cubicBezTo>
                <a:lnTo>
                  <a:pt x="12003" y="14848"/>
                </a:lnTo>
                <a:cubicBezTo>
                  <a:pt x="12016" y="14891"/>
                  <a:pt x="11999" y="14907"/>
                  <a:pt x="11971" y="14913"/>
                </a:cubicBezTo>
                <a:cubicBezTo>
                  <a:pt x="12065" y="15077"/>
                  <a:pt x="12072" y="15149"/>
                  <a:pt x="12039" y="15177"/>
                </a:cubicBezTo>
                <a:cubicBezTo>
                  <a:pt x="12089" y="15222"/>
                  <a:pt x="12148" y="15274"/>
                  <a:pt x="12219" y="15335"/>
                </a:cubicBezTo>
                <a:lnTo>
                  <a:pt x="12341" y="15374"/>
                </a:lnTo>
                <a:cubicBezTo>
                  <a:pt x="12366" y="15589"/>
                  <a:pt x="12301" y="15557"/>
                  <a:pt x="12219" y="15695"/>
                </a:cubicBezTo>
                <a:cubicBezTo>
                  <a:pt x="12294" y="15775"/>
                  <a:pt x="12397" y="15949"/>
                  <a:pt x="12218" y="15841"/>
                </a:cubicBezTo>
                <a:cubicBezTo>
                  <a:pt x="12899" y="16368"/>
                  <a:pt x="12439" y="16473"/>
                  <a:pt x="12380" y="16517"/>
                </a:cubicBezTo>
                <a:cubicBezTo>
                  <a:pt x="12314" y="16314"/>
                  <a:pt x="12023" y="16159"/>
                  <a:pt x="11743" y="15992"/>
                </a:cubicBezTo>
                <a:lnTo>
                  <a:pt x="11780" y="16035"/>
                </a:lnTo>
                <a:cubicBezTo>
                  <a:pt x="12078" y="16315"/>
                  <a:pt x="12200" y="16453"/>
                  <a:pt x="12151" y="16472"/>
                </a:cubicBezTo>
                <a:lnTo>
                  <a:pt x="12173" y="16498"/>
                </a:lnTo>
                <a:cubicBezTo>
                  <a:pt x="12164" y="16491"/>
                  <a:pt x="12153" y="16483"/>
                  <a:pt x="12140" y="16474"/>
                </a:cubicBezTo>
                <a:cubicBezTo>
                  <a:pt x="12102" y="16477"/>
                  <a:pt x="12013" y="16444"/>
                  <a:pt x="11871" y="16380"/>
                </a:cubicBezTo>
                <a:cubicBezTo>
                  <a:pt x="12720" y="17040"/>
                  <a:pt x="13623" y="17750"/>
                  <a:pt x="13621" y="18001"/>
                </a:cubicBezTo>
                <a:cubicBezTo>
                  <a:pt x="13501" y="17871"/>
                  <a:pt x="13442" y="17765"/>
                  <a:pt x="13261" y="17654"/>
                </a:cubicBezTo>
                <a:cubicBezTo>
                  <a:pt x="13079" y="17542"/>
                  <a:pt x="13260" y="17737"/>
                  <a:pt x="13320" y="17802"/>
                </a:cubicBezTo>
                <a:cubicBezTo>
                  <a:pt x="13139" y="17691"/>
                  <a:pt x="13020" y="17520"/>
                  <a:pt x="12718" y="17320"/>
                </a:cubicBezTo>
                <a:cubicBezTo>
                  <a:pt x="13498" y="18080"/>
                  <a:pt x="12715" y="17614"/>
                  <a:pt x="12954" y="18042"/>
                </a:cubicBezTo>
                <a:cubicBezTo>
                  <a:pt x="12714" y="17782"/>
                  <a:pt x="12533" y="17714"/>
                  <a:pt x="12233" y="17517"/>
                </a:cubicBezTo>
                <a:cubicBezTo>
                  <a:pt x="13196" y="18260"/>
                  <a:pt x="11324" y="17174"/>
                  <a:pt x="12592" y="18032"/>
                </a:cubicBezTo>
                <a:cubicBezTo>
                  <a:pt x="11744" y="17882"/>
                  <a:pt x="12288" y="19038"/>
                  <a:pt x="11443" y="18598"/>
                </a:cubicBezTo>
                <a:cubicBezTo>
                  <a:pt x="11218" y="18462"/>
                  <a:pt x="11343" y="18620"/>
                  <a:pt x="11470" y="18779"/>
                </a:cubicBezTo>
                <a:cubicBezTo>
                  <a:pt x="11610" y="18859"/>
                  <a:pt x="11744" y="18938"/>
                  <a:pt x="11827" y="19028"/>
                </a:cubicBezTo>
                <a:cubicBezTo>
                  <a:pt x="11751" y="18985"/>
                  <a:pt x="11613" y="18905"/>
                  <a:pt x="11564" y="18900"/>
                </a:cubicBezTo>
                <a:cubicBezTo>
                  <a:pt x="11573" y="18912"/>
                  <a:pt x="11581" y="18924"/>
                  <a:pt x="11589" y="18935"/>
                </a:cubicBezTo>
                <a:lnTo>
                  <a:pt x="12096" y="19323"/>
                </a:lnTo>
                <a:cubicBezTo>
                  <a:pt x="11900" y="19275"/>
                  <a:pt x="11747" y="19045"/>
                  <a:pt x="11513" y="19024"/>
                </a:cubicBezTo>
                <a:cubicBezTo>
                  <a:pt x="11779" y="19337"/>
                  <a:pt x="11595" y="19212"/>
                  <a:pt x="12170" y="19861"/>
                </a:cubicBezTo>
                <a:cubicBezTo>
                  <a:pt x="12068" y="19760"/>
                  <a:pt x="11977" y="19675"/>
                  <a:pt x="11892" y="19602"/>
                </a:cubicBezTo>
                <a:cubicBezTo>
                  <a:pt x="11955" y="19723"/>
                  <a:pt x="11948" y="19806"/>
                  <a:pt x="11835" y="19845"/>
                </a:cubicBezTo>
                <a:lnTo>
                  <a:pt x="11867" y="19875"/>
                </a:lnTo>
                <a:lnTo>
                  <a:pt x="11826" y="19848"/>
                </a:lnTo>
                <a:cubicBezTo>
                  <a:pt x="11818" y="19851"/>
                  <a:pt x="11808" y="19853"/>
                  <a:pt x="11798" y="19856"/>
                </a:cubicBezTo>
                <a:cubicBezTo>
                  <a:pt x="11885" y="20221"/>
                  <a:pt x="12956" y="20304"/>
                  <a:pt x="12802" y="20498"/>
                </a:cubicBezTo>
                <a:cubicBezTo>
                  <a:pt x="12342" y="20304"/>
                  <a:pt x="11801" y="20064"/>
                  <a:pt x="11683" y="20163"/>
                </a:cubicBezTo>
                <a:cubicBezTo>
                  <a:pt x="11693" y="20176"/>
                  <a:pt x="11703" y="20189"/>
                  <a:pt x="11712" y="20202"/>
                </a:cubicBezTo>
                <a:cubicBezTo>
                  <a:pt x="12012" y="20432"/>
                  <a:pt x="12356" y="20602"/>
                  <a:pt x="12532" y="20838"/>
                </a:cubicBezTo>
                <a:lnTo>
                  <a:pt x="11916" y="20517"/>
                </a:lnTo>
                <a:cubicBezTo>
                  <a:pt x="11979" y="20613"/>
                  <a:pt x="12051" y="20706"/>
                  <a:pt x="12174" y="20811"/>
                </a:cubicBezTo>
                <a:cubicBezTo>
                  <a:pt x="11987" y="20691"/>
                  <a:pt x="11885" y="20636"/>
                  <a:pt x="11833" y="20619"/>
                </a:cubicBezTo>
                <a:cubicBezTo>
                  <a:pt x="11829" y="20638"/>
                  <a:pt x="11817" y="20651"/>
                  <a:pt x="11793" y="20654"/>
                </a:cubicBezTo>
                <a:cubicBezTo>
                  <a:pt x="11832" y="20748"/>
                  <a:pt x="12009" y="20943"/>
                  <a:pt x="11508" y="20611"/>
                </a:cubicBezTo>
                <a:cubicBezTo>
                  <a:pt x="11626" y="20727"/>
                  <a:pt x="11721" y="20833"/>
                  <a:pt x="11798" y="20929"/>
                </a:cubicBezTo>
                <a:cubicBezTo>
                  <a:pt x="11947" y="21023"/>
                  <a:pt x="12101" y="21125"/>
                  <a:pt x="12226" y="21212"/>
                </a:cubicBezTo>
                <a:cubicBezTo>
                  <a:pt x="12643" y="21355"/>
                  <a:pt x="13097" y="21445"/>
                  <a:pt x="13265" y="21501"/>
                </a:cubicBezTo>
                <a:cubicBezTo>
                  <a:pt x="12841" y="21444"/>
                  <a:pt x="12894" y="21592"/>
                  <a:pt x="12585" y="21537"/>
                </a:cubicBezTo>
                <a:lnTo>
                  <a:pt x="12605" y="21550"/>
                </a:lnTo>
                <a:lnTo>
                  <a:pt x="21599" y="21550"/>
                </a:lnTo>
                <a:lnTo>
                  <a:pt x="21599" y="0"/>
                </a:lnTo>
                <a:lnTo>
                  <a:pt x="16718" y="0"/>
                </a:lnTo>
                <a:cubicBezTo>
                  <a:pt x="16765" y="68"/>
                  <a:pt x="16843" y="158"/>
                  <a:pt x="16975" y="283"/>
                </a:cubicBezTo>
                <a:lnTo>
                  <a:pt x="16242" y="0"/>
                </a:lnTo>
                <a:lnTo>
                  <a:pt x="16220" y="0"/>
                </a:lnTo>
                <a:close/>
                <a:moveTo>
                  <a:pt x="0" y="388"/>
                </a:moveTo>
                <a:lnTo>
                  <a:pt x="0" y="715"/>
                </a:lnTo>
                <a:cubicBezTo>
                  <a:pt x="44" y="738"/>
                  <a:pt x="94" y="765"/>
                  <a:pt x="231" y="842"/>
                </a:cubicBezTo>
                <a:cubicBezTo>
                  <a:pt x="-1" y="803"/>
                  <a:pt x="690" y="1361"/>
                  <a:pt x="1010" y="1661"/>
                </a:cubicBezTo>
                <a:lnTo>
                  <a:pt x="1215" y="1756"/>
                </a:lnTo>
                <a:cubicBezTo>
                  <a:pt x="939" y="1480"/>
                  <a:pt x="271" y="998"/>
                  <a:pt x="378" y="1009"/>
                </a:cubicBezTo>
                <a:cubicBezTo>
                  <a:pt x="817" y="1379"/>
                  <a:pt x="1336" y="1822"/>
                  <a:pt x="1415" y="1830"/>
                </a:cubicBezTo>
                <a:cubicBezTo>
                  <a:pt x="1363" y="1779"/>
                  <a:pt x="1310" y="1728"/>
                  <a:pt x="1256" y="1676"/>
                </a:cubicBezTo>
                <a:cubicBezTo>
                  <a:pt x="1217" y="1654"/>
                  <a:pt x="1170" y="1625"/>
                  <a:pt x="1114" y="1590"/>
                </a:cubicBezTo>
                <a:cubicBezTo>
                  <a:pt x="1000" y="1477"/>
                  <a:pt x="886" y="1365"/>
                  <a:pt x="941" y="1378"/>
                </a:cubicBezTo>
                <a:cubicBezTo>
                  <a:pt x="807" y="1251"/>
                  <a:pt x="687" y="1132"/>
                  <a:pt x="603" y="1031"/>
                </a:cubicBezTo>
                <a:lnTo>
                  <a:pt x="1071" y="1446"/>
                </a:lnTo>
                <a:cubicBezTo>
                  <a:pt x="1116" y="1474"/>
                  <a:pt x="1174" y="1510"/>
                  <a:pt x="1246" y="1558"/>
                </a:cubicBezTo>
                <a:cubicBezTo>
                  <a:pt x="1239" y="1522"/>
                  <a:pt x="1290" y="1548"/>
                  <a:pt x="1639" y="1857"/>
                </a:cubicBezTo>
                <a:cubicBezTo>
                  <a:pt x="1364" y="1572"/>
                  <a:pt x="1421" y="1593"/>
                  <a:pt x="1533" y="1670"/>
                </a:cubicBezTo>
                <a:cubicBezTo>
                  <a:pt x="1259" y="1363"/>
                  <a:pt x="519" y="788"/>
                  <a:pt x="115" y="472"/>
                </a:cubicBezTo>
                <a:cubicBezTo>
                  <a:pt x="99" y="463"/>
                  <a:pt x="84" y="455"/>
                  <a:pt x="68" y="446"/>
                </a:cubicBezTo>
                <a:lnTo>
                  <a:pt x="74" y="440"/>
                </a:lnTo>
                <a:cubicBezTo>
                  <a:pt x="51" y="425"/>
                  <a:pt x="24" y="404"/>
                  <a:pt x="0" y="388"/>
                </a:cubicBezTo>
                <a:close/>
                <a:moveTo>
                  <a:pt x="74" y="440"/>
                </a:moveTo>
                <a:cubicBezTo>
                  <a:pt x="76" y="442"/>
                  <a:pt x="79" y="444"/>
                  <a:pt x="81" y="445"/>
                </a:cubicBezTo>
                <a:cubicBezTo>
                  <a:pt x="79" y="444"/>
                  <a:pt x="76" y="442"/>
                  <a:pt x="74" y="440"/>
                </a:cubicBezTo>
                <a:lnTo>
                  <a:pt x="74" y="440"/>
                </a:lnTo>
                <a:close/>
                <a:moveTo>
                  <a:pt x="0" y="975"/>
                </a:moveTo>
                <a:lnTo>
                  <a:pt x="0" y="1029"/>
                </a:lnTo>
                <a:cubicBezTo>
                  <a:pt x="73" y="1062"/>
                  <a:pt x="168" y="1109"/>
                  <a:pt x="318" y="1191"/>
                </a:cubicBezTo>
                <a:cubicBezTo>
                  <a:pt x="131" y="1085"/>
                  <a:pt x="44" y="1021"/>
                  <a:pt x="0" y="975"/>
                </a:cubicBezTo>
                <a:close/>
                <a:moveTo>
                  <a:pt x="938" y="1046"/>
                </a:moveTo>
                <a:cubicBezTo>
                  <a:pt x="943" y="1051"/>
                  <a:pt x="948" y="1055"/>
                  <a:pt x="954" y="1060"/>
                </a:cubicBezTo>
                <a:cubicBezTo>
                  <a:pt x="954" y="1060"/>
                  <a:pt x="1118" y="1273"/>
                  <a:pt x="1118" y="1273"/>
                </a:cubicBezTo>
                <a:cubicBezTo>
                  <a:pt x="1380" y="1461"/>
                  <a:pt x="1396" y="1445"/>
                  <a:pt x="1333" y="1367"/>
                </a:cubicBezTo>
                <a:cubicBezTo>
                  <a:pt x="1327" y="1364"/>
                  <a:pt x="1321" y="1361"/>
                  <a:pt x="1315" y="1357"/>
                </a:cubicBezTo>
                <a:cubicBezTo>
                  <a:pt x="1320" y="1359"/>
                  <a:pt x="1325" y="1361"/>
                  <a:pt x="1330" y="1363"/>
                </a:cubicBezTo>
                <a:cubicBezTo>
                  <a:pt x="1270" y="1289"/>
                  <a:pt x="1147" y="1167"/>
                  <a:pt x="1088" y="1101"/>
                </a:cubicBezTo>
                <a:cubicBezTo>
                  <a:pt x="1036" y="1082"/>
                  <a:pt x="985" y="1064"/>
                  <a:pt x="938" y="1046"/>
                </a:cubicBezTo>
                <a:close/>
                <a:moveTo>
                  <a:pt x="1150" y="1126"/>
                </a:moveTo>
                <a:cubicBezTo>
                  <a:pt x="1230" y="1189"/>
                  <a:pt x="1368" y="1303"/>
                  <a:pt x="1589" y="1489"/>
                </a:cubicBezTo>
                <a:cubicBezTo>
                  <a:pt x="1640" y="1516"/>
                  <a:pt x="1686" y="1539"/>
                  <a:pt x="1720" y="1552"/>
                </a:cubicBezTo>
                <a:cubicBezTo>
                  <a:pt x="1674" y="1506"/>
                  <a:pt x="1630" y="1463"/>
                  <a:pt x="1590" y="1424"/>
                </a:cubicBezTo>
                <a:lnTo>
                  <a:pt x="1631" y="1461"/>
                </a:lnTo>
                <a:lnTo>
                  <a:pt x="1587" y="1354"/>
                </a:lnTo>
                <a:cubicBezTo>
                  <a:pt x="1432" y="1247"/>
                  <a:pt x="1285" y="1179"/>
                  <a:pt x="1150" y="1126"/>
                </a:cubicBezTo>
                <a:close/>
                <a:moveTo>
                  <a:pt x="10065" y="1249"/>
                </a:moveTo>
                <a:cubicBezTo>
                  <a:pt x="10069" y="1285"/>
                  <a:pt x="10072" y="1318"/>
                  <a:pt x="10073" y="1346"/>
                </a:cubicBezTo>
                <a:cubicBezTo>
                  <a:pt x="10146" y="1389"/>
                  <a:pt x="10221" y="1434"/>
                  <a:pt x="10297" y="1479"/>
                </a:cubicBezTo>
                <a:cubicBezTo>
                  <a:pt x="10227" y="1406"/>
                  <a:pt x="10152" y="1330"/>
                  <a:pt x="10065" y="1249"/>
                </a:cubicBezTo>
                <a:close/>
                <a:moveTo>
                  <a:pt x="0" y="1257"/>
                </a:moveTo>
                <a:lnTo>
                  <a:pt x="0" y="1640"/>
                </a:lnTo>
                <a:cubicBezTo>
                  <a:pt x="199" y="1757"/>
                  <a:pt x="434" y="1866"/>
                  <a:pt x="715" y="2049"/>
                </a:cubicBezTo>
                <a:lnTo>
                  <a:pt x="338" y="1721"/>
                </a:lnTo>
                <a:cubicBezTo>
                  <a:pt x="578" y="1850"/>
                  <a:pt x="712" y="2019"/>
                  <a:pt x="827" y="2039"/>
                </a:cubicBezTo>
                <a:cubicBezTo>
                  <a:pt x="574" y="1820"/>
                  <a:pt x="617" y="1697"/>
                  <a:pt x="120" y="1324"/>
                </a:cubicBezTo>
                <a:cubicBezTo>
                  <a:pt x="79" y="1300"/>
                  <a:pt x="40" y="1279"/>
                  <a:pt x="0" y="1257"/>
                </a:cubicBezTo>
                <a:close/>
                <a:moveTo>
                  <a:pt x="12238" y="1296"/>
                </a:moveTo>
                <a:cubicBezTo>
                  <a:pt x="12204" y="1312"/>
                  <a:pt x="12240" y="1367"/>
                  <a:pt x="12289" y="1425"/>
                </a:cubicBezTo>
                <a:cubicBezTo>
                  <a:pt x="12333" y="1428"/>
                  <a:pt x="12363" y="1415"/>
                  <a:pt x="12354" y="1358"/>
                </a:cubicBezTo>
                <a:cubicBezTo>
                  <a:pt x="12320" y="1332"/>
                  <a:pt x="12283" y="1311"/>
                  <a:pt x="12238" y="1296"/>
                </a:cubicBezTo>
                <a:close/>
                <a:moveTo>
                  <a:pt x="1302" y="1407"/>
                </a:moveTo>
                <a:cubicBezTo>
                  <a:pt x="1270" y="1396"/>
                  <a:pt x="1467" y="1596"/>
                  <a:pt x="1542" y="1677"/>
                </a:cubicBezTo>
                <a:cubicBezTo>
                  <a:pt x="1716" y="1798"/>
                  <a:pt x="1994" y="2028"/>
                  <a:pt x="1424" y="1501"/>
                </a:cubicBezTo>
                <a:cubicBezTo>
                  <a:pt x="1349" y="1438"/>
                  <a:pt x="1313" y="1411"/>
                  <a:pt x="1302" y="1407"/>
                </a:cubicBezTo>
                <a:close/>
                <a:moveTo>
                  <a:pt x="1641" y="1564"/>
                </a:moveTo>
                <a:cubicBezTo>
                  <a:pt x="1709" y="1664"/>
                  <a:pt x="1986" y="1942"/>
                  <a:pt x="2283" y="2183"/>
                </a:cubicBezTo>
                <a:lnTo>
                  <a:pt x="1957" y="1824"/>
                </a:lnTo>
                <a:cubicBezTo>
                  <a:pt x="2135" y="1973"/>
                  <a:pt x="2070" y="1964"/>
                  <a:pt x="2281" y="2119"/>
                </a:cubicBezTo>
                <a:cubicBezTo>
                  <a:pt x="2235" y="2072"/>
                  <a:pt x="2169" y="2005"/>
                  <a:pt x="2094" y="1928"/>
                </a:cubicBezTo>
                <a:cubicBezTo>
                  <a:pt x="1933" y="1796"/>
                  <a:pt x="1795" y="1676"/>
                  <a:pt x="1641" y="1564"/>
                </a:cubicBezTo>
                <a:close/>
                <a:moveTo>
                  <a:pt x="912" y="1690"/>
                </a:moveTo>
                <a:cubicBezTo>
                  <a:pt x="729" y="1687"/>
                  <a:pt x="1190" y="2085"/>
                  <a:pt x="1486" y="2367"/>
                </a:cubicBezTo>
                <a:cubicBezTo>
                  <a:pt x="1495" y="2370"/>
                  <a:pt x="1504" y="2373"/>
                  <a:pt x="1513" y="2376"/>
                </a:cubicBezTo>
                <a:cubicBezTo>
                  <a:pt x="1447" y="2315"/>
                  <a:pt x="1388" y="2259"/>
                  <a:pt x="1344" y="2210"/>
                </a:cubicBezTo>
                <a:cubicBezTo>
                  <a:pt x="1400" y="2261"/>
                  <a:pt x="1494" y="2344"/>
                  <a:pt x="1552" y="2393"/>
                </a:cubicBezTo>
                <a:cubicBezTo>
                  <a:pt x="1562" y="2398"/>
                  <a:pt x="1571" y="2403"/>
                  <a:pt x="1581" y="2408"/>
                </a:cubicBezTo>
                <a:lnTo>
                  <a:pt x="1082" y="1925"/>
                </a:lnTo>
                <a:cubicBezTo>
                  <a:pt x="1278" y="2075"/>
                  <a:pt x="1441" y="2284"/>
                  <a:pt x="1685" y="2440"/>
                </a:cubicBezTo>
                <a:cubicBezTo>
                  <a:pt x="1413" y="2132"/>
                  <a:pt x="1202" y="1898"/>
                  <a:pt x="1208" y="1850"/>
                </a:cubicBezTo>
                <a:lnTo>
                  <a:pt x="957" y="1696"/>
                </a:lnTo>
                <a:cubicBezTo>
                  <a:pt x="939" y="1692"/>
                  <a:pt x="924" y="1690"/>
                  <a:pt x="912" y="1690"/>
                </a:cubicBezTo>
                <a:close/>
                <a:moveTo>
                  <a:pt x="422" y="2147"/>
                </a:moveTo>
                <a:cubicBezTo>
                  <a:pt x="237" y="2143"/>
                  <a:pt x="915" y="2630"/>
                  <a:pt x="1250" y="2956"/>
                </a:cubicBezTo>
                <a:lnTo>
                  <a:pt x="1733" y="3237"/>
                </a:lnTo>
                <a:lnTo>
                  <a:pt x="1438" y="2978"/>
                </a:lnTo>
                <a:lnTo>
                  <a:pt x="2189" y="3599"/>
                </a:lnTo>
                <a:cubicBezTo>
                  <a:pt x="2022" y="3439"/>
                  <a:pt x="1876" y="3304"/>
                  <a:pt x="1947" y="3361"/>
                </a:cubicBezTo>
                <a:cubicBezTo>
                  <a:pt x="2014" y="3415"/>
                  <a:pt x="2109" y="3501"/>
                  <a:pt x="2215" y="3599"/>
                </a:cubicBezTo>
                <a:cubicBezTo>
                  <a:pt x="2216" y="3599"/>
                  <a:pt x="2217" y="3599"/>
                  <a:pt x="2218" y="3599"/>
                </a:cubicBezTo>
                <a:cubicBezTo>
                  <a:pt x="2183" y="3556"/>
                  <a:pt x="2121" y="3491"/>
                  <a:pt x="2048" y="3422"/>
                </a:cubicBezTo>
                <a:cubicBezTo>
                  <a:pt x="1984" y="3367"/>
                  <a:pt x="1920" y="3314"/>
                  <a:pt x="1859" y="3263"/>
                </a:cubicBezTo>
                <a:lnTo>
                  <a:pt x="1748" y="3228"/>
                </a:lnTo>
                <a:cubicBezTo>
                  <a:pt x="1746" y="3211"/>
                  <a:pt x="1768" y="3209"/>
                  <a:pt x="1802" y="3217"/>
                </a:cubicBezTo>
                <a:cubicBezTo>
                  <a:pt x="1792" y="3209"/>
                  <a:pt x="1782" y="3201"/>
                  <a:pt x="1772" y="3193"/>
                </a:cubicBezTo>
                <a:cubicBezTo>
                  <a:pt x="1784" y="3201"/>
                  <a:pt x="1796" y="3209"/>
                  <a:pt x="1807" y="3218"/>
                </a:cubicBezTo>
                <a:cubicBezTo>
                  <a:pt x="1835" y="3224"/>
                  <a:pt x="1871" y="3236"/>
                  <a:pt x="1909" y="3250"/>
                </a:cubicBezTo>
                <a:cubicBezTo>
                  <a:pt x="1893" y="3237"/>
                  <a:pt x="1876" y="3224"/>
                  <a:pt x="1860" y="3212"/>
                </a:cubicBezTo>
                <a:lnTo>
                  <a:pt x="1920" y="3253"/>
                </a:lnTo>
                <a:cubicBezTo>
                  <a:pt x="1981" y="3275"/>
                  <a:pt x="2047" y="3298"/>
                  <a:pt x="2099" y="3311"/>
                </a:cubicBezTo>
                <a:cubicBezTo>
                  <a:pt x="1911" y="3125"/>
                  <a:pt x="1807" y="3020"/>
                  <a:pt x="1721" y="2932"/>
                </a:cubicBezTo>
                <a:cubicBezTo>
                  <a:pt x="1374" y="2686"/>
                  <a:pt x="976" y="2396"/>
                  <a:pt x="558" y="2181"/>
                </a:cubicBezTo>
                <a:cubicBezTo>
                  <a:pt x="493" y="2158"/>
                  <a:pt x="449" y="2148"/>
                  <a:pt x="422" y="2147"/>
                </a:cubicBezTo>
                <a:close/>
                <a:moveTo>
                  <a:pt x="2048" y="3422"/>
                </a:moveTo>
                <a:cubicBezTo>
                  <a:pt x="2117" y="3480"/>
                  <a:pt x="2188" y="3541"/>
                  <a:pt x="2259" y="3603"/>
                </a:cubicBezTo>
                <a:cubicBezTo>
                  <a:pt x="2281" y="3594"/>
                  <a:pt x="2262" y="3554"/>
                  <a:pt x="2218" y="3499"/>
                </a:cubicBezTo>
                <a:cubicBezTo>
                  <a:pt x="2136" y="3430"/>
                  <a:pt x="2056" y="3364"/>
                  <a:pt x="1976" y="3301"/>
                </a:cubicBezTo>
                <a:lnTo>
                  <a:pt x="1872" y="3268"/>
                </a:lnTo>
                <a:cubicBezTo>
                  <a:pt x="1934" y="3317"/>
                  <a:pt x="1994" y="3371"/>
                  <a:pt x="2048" y="3422"/>
                </a:cubicBezTo>
                <a:close/>
                <a:moveTo>
                  <a:pt x="8922" y="2486"/>
                </a:moveTo>
                <a:cubicBezTo>
                  <a:pt x="8971" y="2561"/>
                  <a:pt x="9014" y="2634"/>
                  <a:pt x="9059" y="2704"/>
                </a:cubicBezTo>
                <a:cubicBezTo>
                  <a:pt x="9085" y="2716"/>
                  <a:pt x="9108" y="2728"/>
                  <a:pt x="9130" y="2737"/>
                </a:cubicBezTo>
                <a:cubicBezTo>
                  <a:pt x="9076" y="2641"/>
                  <a:pt x="9035" y="2563"/>
                  <a:pt x="9007" y="2501"/>
                </a:cubicBezTo>
                <a:lnTo>
                  <a:pt x="8991" y="2487"/>
                </a:lnTo>
                <a:cubicBezTo>
                  <a:pt x="8965" y="2488"/>
                  <a:pt x="8942" y="2488"/>
                  <a:pt x="8922" y="2486"/>
                </a:cubicBezTo>
                <a:close/>
                <a:moveTo>
                  <a:pt x="10717" y="2583"/>
                </a:moveTo>
                <a:cubicBezTo>
                  <a:pt x="10720" y="2586"/>
                  <a:pt x="10724" y="2588"/>
                  <a:pt x="10727" y="2590"/>
                </a:cubicBezTo>
                <a:cubicBezTo>
                  <a:pt x="10729" y="2590"/>
                  <a:pt x="10730" y="2588"/>
                  <a:pt x="10731" y="2587"/>
                </a:cubicBezTo>
                <a:cubicBezTo>
                  <a:pt x="10726" y="2585"/>
                  <a:pt x="10721" y="2584"/>
                  <a:pt x="10717" y="2583"/>
                </a:cubicBezTo>
                <a:close/>
                <a:moveTo>
                  <a:pt x="8686" y="2644"/>
                </a:moveTo>
                <a:cubicBezTo>
                  <a:pt x="8706" y="2699"/>
                  <a:pt x="8750" y="2772"/>
                  <a:pt x="8835" y="2875"/>
                </a:cubicBezTo>
                <a:cubicBezTo>
                  <a:pt x="8841" y="2857"/>
                  <a:pt x="8847" y="2837"/>
                  <a:pt x="8851" y="2815"/>
                </a:cubicBezTo>
                <a:cubicBezTo>
                  <a:pt x="8834" y="2799"/>
                  <a:pt x="8818" y="2783"/>
                  <a:pt x="8802" y="2767"/>
                </a:cubicBezTo>
                <a:cubicBezTo>
                  <a:pt x="8760" y="2725"/>
                  <a:pt x="8720" y="2682"/>
                  <a:pt x="8686" y="2644"/>
                </a:cubicBezTo>
                <a:close/>
                <a:moveTo>
                  <a:pt x="8202" y="2715"/>
                </a:moveTo>
                <a:cubicBezTo>
                  <a:pt x="8303" y="2805"/>
                  <a:pt x="8422" y="2924"/>
                  <a:pt x="8533" y="3034"/>
                </a:cubicBezTo>
                <a:cubicBezTo>
                  <a:pt x="8643" y="3045"/>
                  <a:pt x="8735" y="3033"/>
                  <a:pt x="8793" y="2958"/>
                </a:cubicBezTo>
                <a:cubicBezTo>
                  <a:pt x="8793" y="2958"/>
                  <a:pt x="8202" y="2715"/>
                  <a:pt x="8202" y="2715"/>
                </a:cubicBezTo>
                <a:close/>
                <a:moveTo>
                  <a:pt x="9129" y="2806"/>
                </a:moveTo>
                <a:cubicBezTo>
                  <a:pt x="9146" y="2828"/>
                  <a:pt x="9163" y="2850"/>
                  <a:pt x="9181" y="2871"/>
                </a:cubicBezTo>
                <a:cubicBezTo>
                  <a:pt x="9174" y="2852"/>
                  <a:pt x="9156" y="2830"/>
                  <a:pt x="9129" y="2806"/>
                </a:cubicBezTo>
                <a:close/>
                <a:moveTo>
                  <a:pt x="8932" y="2890"/>
                </a:moveTo>
                <a:lnTo>
                  <a:pt x="8946" y="2913"/>
                </a:lnTo>
                <a:cubicBezTo>
                  <a:pt x="8954" y="2916"/>
                  <a:pt x="8961" y="2919"/>
                  <a:pt x="8968" y="2922"/>
                </a:cubicBezTo>
                <a:cubicBezTo>
                  <a:pt x="8956" y="2912"/>
                  <a:pt x="8944" y="2901"/>
                  <a:pt x="8932" y="2890"/>
                </a:cubicBezTo>
                <a:close/>
                <a:moveTo>
                  <a:pt x="10284" y="2892"/>
                </a:moveTo>
                <a:cubicBezTo>
                  <a:pt x="10170" y="2903"/>
                  <a:pt x="10162" y="2980"/>
                  <a:pt x="10213" y="3091"/>
                </a:cubicBezTo>
                <a:cubicBezTo>
                  <a:pt x="10349" y="3274"/>
                  <a:pt x="10497" y="3464"/>
                  <a:pt x="10599" y="3611"/>
                </a:cubicBezTo>
                <a:lnTo>
                  <a:pt x="11019" y="3805"/>
                </a:lnTo>
                <a:cubicBezTo>
                  <a:pt x="11003" y="3744"/>
                  <a:pt x="10890" y="3608"/>
                  <a:pt x="10544" y="3289"/>
                </a:cubicBezTo>
                <a:cubicBezTo>
                  <a:pt x="10863" y="3580"/>
                  <a:pt x="10951" y="3639"/>
                  <a:pt x="10949" y="3606"/>
                </a:cubicBezTo>
                <a:cubicBezTo>
                  <a:pt x="10900" y="3579"/>
                  <a:pt x="10831" y="3530"/>
                  <a:pt x="10734" y="3453"/>
                </a:cubicBezTo>
                <a:cubicBezTo>
                  <a:pt x="10598" y="3240"/>
                  <a:pt x="10461" y="3026"/>
                  <a:pt x="10717" y="3217"/>
                </a:cubicBezTo>
                <a:cubicBezTo>
                  <a:pt x="10769" y="3219"/>
                  <a:pt x="10846" y="3243"/>
                  <a:pt x="10922" y="3287"/>
                </a:cubicBezTo>
                <a:lnTo>
                  <a:pt x="10284" y="2892"/>
                </a:lnTo>
                <a:close/>
                <a:moveTo>
                  <a:pt x="900" y="2922"/>
                </a:moveTo>
                <a:cubicBezTo>
                  <a:pt x="891" y="2929"/>
                  <a:pt x="898" y="2951"/>
                  <a:pt x="928" y="2995"/>
                </a:cubicBezTo>
                <a:cubicBezTo>
                  <a:pt x="990" y="3067"/>
                  <a:pt x="1066" y="3148"/>
                  <a:pt x="1153" y="3235"/>
                </a:cubicBezTo>
                <a:cubicBezTo>
                  <a:pt x="1370" y="3382"/>
                  <a:pt x="1254" y="3251"/>
                  <a:pt x="1779" y="3699"/>
                </a:cubicBezTo>
                <a:cubicBezTo>
                  <a:pt x="1779" y="3699"/>
                  <a:pt x="1248" y="3121"/>
                  <a:pt x="1248" y="3121"/>
                </a:cubicBezTo>
                <a:cubicBezTo>
                  <a:pt x="1108" y="3022"/>
                  <a:pt x="929" y="2902"/>
                  <a:pt x="900" y="2922"/>
                </a:cubicBezTo>
                <a:close/>
                <a:moveTo>
                  <a:pt x="1343" y="3053"/>
                </a:moveTo>
                <a:cubicBezTo>
                  <a:pt x="1416" y="3137"/>
                  <a:pt x="1448" y="3202"/>
                  <a:pt x="1407" y="3229"/>
                </a:cubicBezTo>
                <a:cubicBezTo>
                  <a:pt x="1448" y="3265"/>
                  <a:pt x="1391" y="3223"/>
                  <a:pt x="1303" y="3160"/>
                </a:cubicBezTo>
                <a:cubicBezTo>
                  <a:pt x="1436" y="3278"/>
                  <a:pt x="1619" y="3431"/>
                  <a:pt x="1679" y="3452"/>
                </a:cubicBezTo>
                <a:cubicBezTo>
                  <a:pt x="1607" y="3427"/>
                  <a:pt x="1772" y="3603"/>
                  <a:pt x="1904" y="3747"/>
                </a:cubicBezTo>
                <a:lnTo>
                  <a:pt x="1782" y="3563"/>
                </a:lnTo>
                <a:cubicBezTo>
                  <a:pt x="1965" y="3670"/>
                  <a:pt x="2029" y="3755"/>
                  <a:pt x="2154" y="3868"/>
                </a:cubicBezTo>
                <a:cubicBezTo>
                  <a:pt x="2218" y="3952"/>
                  <a:pt x="2106" y="3906"/>
                  <a:pt x="1930" y="3776"/>
                </a:cubicBezTo>
                <a:cubicBezTo>
                  <a:pt x="2068" y="3928"/>
                  <a:pt x="2141" y="4020"/>
                  <a:pt x="1788" y="3742"/>
                </a:cubicBezTo>
                <a:cubicBezTo>
                  <a:pt x="2247" y="4132"/>
                  <a:pt x="2558" y="4382"/>
                  <a:pt x="2892" y="4670"/>
                </a:cubicBezTo>
                <a:cubicBezTo>
                  <a:pt x="2982" y="4734"/>
                  <a:pt x="3072" y="4798"/>
                  <a:pt x="3162" y="4860"/>
                </a:cubicBezTo>
                <a:cubicBezTo>
                  <a:pt x="3059" y="4755"/>
                  <a:pt x="2914" y="4608"/>
                  <a:pt x="2824" y="4500"/>
                </a:cubicBezTo>
                <a:cubicBezTo>
                  <a:pt x="2398" y="4068"/>
                  <a:pt x="1813" y="3514"/>
                  <a:pt x="1343" y="3053"/>
                </a:cubicBezTo>
                <a:close/>
                <a:moveTo>
                  <a:pt x="1160" y="3241"/>
                </a:moveTo>
                <a:cubicBezTo>
                  <a:pt x="1354" y="3435"/>
                  <a:pt x="1604" y="3659"/>
                  <a:pt x="1886" y="3893"/>
                </a:cubicBezTo>
                <a:cubicBezTo>
                  <a:pt x="1796" y="3788"/>
                  <a:pt x="1612" y="3613"/>
                  <a:pt x="1160" y="3241"/>
                </a:cubicBezTo>
                <a:close/>
                <a:moveTo>
                  <a:pt x="2001" y="3309"/>
                </a:moveTo>
                <a:lnTo>
                  <a:pt x="2110" y="3384"/>
                </a:lnTo>
                <a:cubicBezTo>
                  <a:pt x="2089" y="3364"/>
                  <a:pt x="2067" y="3344"/>
                  <a:pt x="2044" y="3323"/>
                </a:cubicBezTo>
                <a:lnTo>
                  <a:pt x="2001" y="3309"/>
                </a:lnTo>
                <a:close/>
                <a:moveTo>
                  <a:pt x="2302" y="3640"/>
                </a:moveTo>
                <a:cubicBezTo>
                  <a:pt x="2626" y="3923"/>
                  <a:pt x="2971" y="4237"/>
                  <a:pt x="3288" y="4529"/>
                </a:cubicBezTo>
                <a:cubicBezTo>
                  <a:pt x="3335" y="4566"/>
                  <a:pt x="3383" y="4603"/>
                  <a:pt x="3428" y="4638"/>
                </a:cubicBezTo>
                <a:cubicBezTo>
                  <a:pt x="3115" y="4329"/>
                  <a:pt x="2758" y="3976"/>
                  <a:pt x="2403" y="3661"/>
                </a:cubicBezTo>
                <a:cubicBezTo>
                  <a:pt x="2375" y="3660"/>
                  <a:pt x="2342" y="3654"/>
                  <a:pt x="2302" y="3640"/>
                </a:cubicBezTo>
                <a:close/>
                <a:moveTo>
                  <a:pt x="3428" y="4638"/>
                </a:moveTo>
                <a:cubicBezTo>
                  <a:pt x="3442" y="4652"/>
                  <a:pt x="3456" y="4666"/>
                  <a:pt x="3469" y="4679"/>
                </a:cubicBezTo>
                <a:cubicBezTo>
                  <a:pt x="3475" y="4681"/>
                  <a:pt x="3481" y="4683"/>
                  <a:pt x="3487" y="4684"/>
                </a:cubicBezTo>
                <a:cubicBezTo>
                  <a:pt x="3468" y="4669"/>
                  <a:pt x="3448" y="4654"/>
                  <a:pt x="3428" y="4638"/>
                </a:cubicBezTo>
                <a:close/>
                <a:moveTo>
                  <a:pt x="3288" y="4529"/>
                </a:moveTo>
                <a:cubicBezTo>
                  <a:pt x="3150" y="4422"/>
                  <a:pt x="3008" y="4313"/>
                  <a:pt x="2867" y="4204"/>
                </a:cubicBezTo>
                <a:cubicBezTo>
                  <a:pt x="3168" y="4484"/>
                  <a:pt x="3478" y="4765"/>
                  <a:pt x="3721" y="4959"/>
                </a:cubicBezTo>
                <a:cubicBezTo>
                  <a:pt x="3720" y="4953"/>
                  <a:pt x="3719" y="4948"/>
                  <a:pt x="3719" y="4943"/>
                </a:cubicBezTo>
                <a:cubicBezTo>
                  <a:pt x="3700" y="4921"/>
                  <a:pt x="3682" y="4901"/>
                  <a:pt x="3666" y="4882"/>
                </a:cubicBezTo>
                <a:cubicBezTo>
                  <a:pt x="3584" y="4806"/>
                  <a:pt x="3498" y="4723"/>
                  <a:pt x="3430" y="4673"/>
                </a:cubicBezTo>
                <a:cubicBezTo>
                  <a:pt x="3436" y="4673"/>
                  <a:pt x="3441" y="4674"/>
                  <a:pt x="3447" y="4675"/>
                </a:cubicBezTo>
                <a:cubicBezTo>
                  <a:pt x="3395" y="4628"/>
                  <a:pt x="3342" y="4579"/>
                  <a:pt x="3288" y="4529"/>
                </a:cubicBezTo>
                <a:close/>
                <a:moveTo>
                  <a:pt x="8456" y="3667"/>
                </a:moveTo>
                <a:cubicBezTo>
                  <a:pt x="8439" y="3666"/>
                  <a:pt x="8427" y="3675"/>
                  <a:pt x="8416" y="3684"/>
                </a:cubicBezTo>
                <a:cubicBezTo>
                  <a:pt x="8487" y="3750"/>
                  <a:pt x="8520" y="3797"/>
                  <a:pt x="8536" y="3836"/>
                </a:cubicBezTo>
                <a:cubicBezTo>
                  <a:pt x="8616" y="3892"/>
                  <a:pt x="8722" y="3990"/>
                  <a:pt x="8864" y="4149"/>
                </a:cubicBezTo>
                <a:cubicBezTo>
                  <a:pt x="8603" y="3756"/>
                  <a:pt x="8507" y="3669"/>
                  <a:pt x="8456" y="3667"/>
                </a:cubicBezTo>
                <a:close/>
                <a:moveTo>
                  <a:pt x="2341" y="3827"/>
                </a:moveTo>
                <a:cubicBezTo>
                  <a:pt x="2339" y="3833"/>
                  <a:pt x="2365" y="3861"/>
                  <a:pt x="2426" y="3919"/>
                </a:cubicBezTo>
                <a:cubicBezTo>
                  <a:pt x="2561" y="4012"/>
                  <a:pt x="2584" y="4013"/>
                  <a:pt x="2546" y="3963"/>
                </a:cubicBezTo>
                <a:cubicBezTo>
                  <a:pt x="2423" y="3873"/>
                  <a:pt x="2344" y="3818"/>
                  <a:pt x="2341" y="3827"/>
                </a:cubicBezTo>
                <a:close/>
                <a:moveTo>
                  <a:pt x="11414" y="3881"/>
                </a:moveTo>
                <a:cubicBezTo>
                  <a:pt x="11441" y="3915"/>
                  <a:pt x="11477" y="3950"/>
                  <a:pt x="11528" y="3987"/>
                </a:cubicBezTo>
                <a:cubicBezTo>
                  <a:pt x="11480" y="3944"/>
                  <a:pt x="11443" y="3909"/>
                  <a:pt x="11414" y="3881"/>
                </a:cubicBezTo>
                <a:close/>
                <a:moveTo>
                  <a:pt x="565" y="4474"/>
                </a:moveTo>
                <a:cubicBezTo>
                  <a:pt x="589" y="4492"/>
                  <a:pt x="612" y="4510"/>
                  <a:pt x="638" y="4529"/>
                </a:cubicBezTo>
                <a:cubicBezTo>
                  <a:pt x="635" y="4517"/>
                  <a:pt x="636" y="4511"/>
                  <a:pt x="639" y="4507"/>
                </a:cubicBezTo>
                <a:cubicBezTo>
                  <a:pt x="611" y="4495"/>
                  <a:pt x="586" y="4484"/>
                  <a:pt x="565" y="4474"/>
                </a:cubicBezTo>
                <a:close/>
                <a:moveTo>
                  <a:pt x="1744" y="4495"/>
                </a:moveTo>
                <a:lnTo>
                  <a:pt x="2485" y="5138"/>
                </a:lnTo>
                <a:lnTo>
                  <a:pt x="1792" y="4578"/>
                </a:lnTo>
                <a:cubicBezTo>
                  <a:pt x="1970" y="4744"/>
                  <a:pt x="2252" y="4984"/>
                  <a:pt x="2543" y="5219"/>
                </a:cubicBezTo>
                <a:cubicBezTo>
                  <a:pt x="2543" y="5219"/>
                  <a:pt x="2620" y="5223"/>
                  <a:pt x="2620" y="5223"/>
                </a:cubicBezTo>
                <a:cubicBezTo>
                  <a:pt x="2410" y="5034"/>
                  <a:pt x="2200" y="4845"/>
                  <a:pt x="1990" y="4656"/>
                </a:cubicBezTo>
                <a:cubicBezTo>
                  <a:pt x="1913" y="4607"/>
                  <a:pt x="1827" y="4552"/>
                  <a:pt x="1744" y="4495"/>
                </a:cubicBezTo>
                <a:close/>
                <a:moveTo>
                  <a:pt x="710" y="4539"/>
                </a:moveTo>
                <a:cubicBezTo>
                  <a:pt x="775" y="4585"/>
                  <a:pt x="882" y="4670"/>
                  <a:pt x="1034" y="4769"/>
                </a:cubicBezTo>
                <a:cubicBezTo>
                  <a:pt x="1148" y="4874"/>
                  <a:pt x="1291" y="5004"/>
                  <a:pt x="1453" y="5151"/>
                </a:cubicBezTo>
                <a:cubicBezTo>
                  <a:pt x="1571" y="5236"/>
                  <a:pt x="1694" y="5325"/>
                  <a:pt x="1821" y="5415"/>
                </a:cubicBezTo>
                <a:cubicBezTo>
                  <a:pt x="1837" y="5416"/>
                  <a:pt x="1852" y="5417"/>
                  <a:pt x="1868" y="5418"/>
                </a:cubicBezTo>
                <a:cubicBezTo>
                  <a:pt x="1804" y="5363"/>
                  <a:pt x="1742" y="5310"/>
                  <a:pt x="1683" y="5259"/>
                </a:cubicBezTo>
                <a:cubicBezTo>
                  <a:pt x="1634" y="5243"/>
                  <a:pt x="1545" y="5189"/>
                  <a:pt x="1396" y="5076"/>
                </a:cubicBezTo>
                <a:cubicBezTo>
                  <a:pt x="1430" y="5086"/>
                  <a:pt x="1451" y="5083"/>
                  <a:pt x="1465" y="5071"/>
                </a:cubicBezTo>
                <a:cubicBezTo>
                  <a:pt x="1356" y="4978"/>
                  <a:pt x="1265" y="4899"/>
                  <a:pt x="1196" y="4839"/>
                </a:cubicBezTo>
                <a:cubicBezTo>
                  <a:pt x="1235" y="4856"/>
                  <a:pt x="1340" y="4932"/>
                  <a:pt x="1479" y="5039"/>
                </a:cubicBezTo>
                <a:cubicBezTo>
                  <a:pt x="1480" y="5031"/>
                  <a:pt x="1480" y="5022"/>
                  <a:pt x="1480" y="5012"/>
                </a:cubicBezTo>
                <a:lnTo>
                  <a:pt x="1146" y="4768"/>
                </a:lnTo>
                <a:lnTo>
                  <a:pt x="1479" y="5002"/>
                </a:lnTo>
                <a:cubicBezTo>
                  <a:pt x="1475" y="4972"/>
                  <a:pt x="1465" y="4935"/>
                  <a:pt x="1451" y="4894"/>
                </a:cubicBezTo>
                <a:cubicBezTo>
                  <a:pt x="1366" y="4850"/>
                  <a:pt x="1277" y="4806"/>
                  <a:pt x="1190" y="4764"/>
                </a:cubicBezTo>
                <a:cubicBezTo>
                  <a:pt x="1205" y="4779"/>
                  <a:pt x="1221" y="4796"/>
                  <a:pt x="1239" y="4813"/>
                </a:cubicBezTo>
                <a:cubicBezTo>
                  <a:pt x="1219" y="4795"/>
                  <a:pt x="1200" y="4777"/>
                  <a:pt x="1183" y="4760"/>
                </a:cubicBezTo>
                <a:cubicBezTo>
                  <a:pt x="1009" y="4676"/>
                  <a:pt x="838" y="4597"/>
                  <a:pt x="710" y="4539"/>
                </a:cubicBezTo>
                <a:close/>
                <a:moveTo>
                  <a:pt x="2148" y="4753"/>
                </a:moveTo>
                <a:cubicBezTo>
                  <a:pt x="2301" y="4882"/>
                  <a:pt x="2420" y="4984"/>
                  <a:pt x="2457" y="5014"/>
                </a:cubicBezTo>
                <a:cubicBezTo>
                  <a:pt x="2361" y="4933"/>
                  <a:pt x="2276" y="4857"/>
                  <a:pt x="2199" y="4787"/>
                </a:cubicBezTo>
                <a:cubicBezTo>
                  <a:pt x="2193" y="4783"/>
                  <a:pt x="2186" y="4779"/>
                  <a:pt x="2178" y="4774"/>
                </a:cubicBezTo>
                <a:cubicBezTo>
                  <a:pt x="2178" y="4773"/>
                  <a:pt x="2180" y="4773"/>
                  <a:pt x="2180" y="4772"/>
                </a:cubicBezTo>
                <a:cubicBezTo>
                  <a:pt x="2170" y="4767"/>
                  <a:pt x="2160" y="4760"/>
                  <a:pt x="2148" y="4753"/>
                </a:cubicBezTo>
                <a:close/>
                <a:moveTo>
                  <a:pt x="2180" y="4772"/>
                </a:moveTo>
                <a:cubicBezTo>
                  <a:pt x="2184" y="4775"/>
                  <a:pt x="2187" y="4777"/>
                  <a:pt x="2191" y="4779"/>
                </a:cubicBezTo>
                <a:cubicBezTo>
                  <a:pt x="2188" y="4776"/>
                  <a:pt x="2185" y="4774"/>
                  <a:pt x="2182" y="4771"/>
                </a:cubicBezTo>
                <a:cubicBezTo>
                  <a:pt x="2181" y="4772"/>
                  <a:pt x="2180" y="4772"/>
                  <a:pt x="2180" y="4772"/>
                </a:cubicBezTo>
                <a:close/>
                <a:moveTo>
                  <a:pt x="3070" y="4825"/>
                </a:moveTo>
                <a:cubicBezTo>
                  <a:pt x="3153" y="4898"/>
                  <a:pt x="3240" y="4976"/>
                  <a:pt x="3332" y="5060"/>
                </a:cubicBezTo>
                <a:cubicBezTo>
                  <a:pt x="3301" y="5018"/>
                  <a:pt x="3259" y="4966"/>
                  <a:pt x="3209" y="4909"/>
                </a:cubicBezTo>
                <a:cubicBezTo>
                  <a:pt x="3160" y="4877"/>
                  <a:pt x="3114" y="4849"/>
                  <a:pt x="3070" y="4825"/>
                </a:cubicBezTo>
                <a:close/>
                <a:moveTo>
                  <a:pt x="248" y="4849"/>
                </a:moveTo>
                <a:lnTo>
                  <a:pt x="625" y="5257"/>
                </a:lnTo>
                <a:lnTo>
                  <a:pt x="284" y="5044"/>
                </a:lnTo>
                <a:lnTo>
                  <a:pt x="298" y="5065"/>
                </a:lnTo>
                <a:cubicBezTo>
                  <a:pt x="391" y="5164"/>
                  <a:pt x="535" y="5301"/>
                  <a:pt x="726" y="5469"/>
                </a:cubicBezTo>
                <a:cubicBezTo>
                  <a:pt x="763" y="5465"/>
                  <a:pt x="801" y="5461"/>
                  <a:pt x="838" y="5457"/>
                </a:cubicBezTo>
                <a:lnTo>
                  <a:pt x="623" y="5157"/>
                </a:lnTo>
                <a:cubicBezTo>
                  <a:pt x="486" y="5044"/>
                  <a:pt x="359" y="4940"/>
                  <a:pt x="248" y="4849"/>
                </a:cubicBezTo>
                <a:close/>
                <a:moveTo>
                  <a:pt x="1660" y="5044"/>
                </a:moveTo>
                <a:cubicBezTo>
                  <a:pt x="1682" y="5090"/>
                  <a:pt x="1704" y="5135"/>
                  <a:pt x="1719" y="5172"/>
                </a:cubicBezTo>
                <a:cubicBezTo>
                  <a:pt x="1719" y="5172"/>
                  <a:pt x="1981" y="5357"/>
                  <a:pt x="1981" y="5357"/>
                </a:cubicBezTo>
                <a:cubicBezTo>
                  <a:pt x="1992" y="5358"/>
                  <a:pt x="2004" y="5359"/>
                  <a:pt x="2014" y="5361"/>
                </a:cubicBezTo>
                <a:cubicBezTo>
                  <a:pt x="1890" y="5251"/>
                  <a:pt x="1768" y="5142"/>
                  <a:pt x="1660" y="5044"/>
                </a:cubicBezTo>
                <a:close/>
                <a:moveTo>
                  <a:pt x="627" y="5160"/>
                </a:moveTo>
                <a:lnTo>
                  <a:pt x="852" y="5456"/>
                </a:lnTo>
                <a:cubicBezTo>
                  <a:pt x="868" y="5454"/>
                  <a:pt x="884" y="5452"/>
                  <a:pt x="900" y="5451"/>
                </a:cubicBezTo>
                <a:cubicBezTo>
                  <a:pt x="875" y="5435"/>
                  <a:pt x="851" y="5420"/>
                  <a:pt x="829" y="5407"/>
                </a:cubicBezTo>
                <a:cubicBezTo>
                  <a:pt x="845" y="5409"/>
                  <a:pt x="875" y="5424"/>
                  <a:pt x="913" y="5449"/>
                </a:cubicBezTo>
                <a:cubicBezTo>
                  <a:pt x="931" y="5447"/>
                  <a:pt x="950" y="5446"/>
                  <a:pt x="969" y="5444"/>
                </a:cubicBezTo>
                <a:cubicBezTo>
                  <a:pt x="849" y="5344"/>
                  <a:pt x="735" y="5249"/>
                  <a:pt x="627" y="5160"/>
                </a:cubicBezTo>
                <a:close/>
                <a:moveTo>
                  <a:pt x="1726" y="5192"/>
                </a:moveTo>
                <a:cubicBezTo>
                  <a:pt x="1732" y="5211"/>
                  <a:pt x="1736" y="5228"/>
                  <a:pt x="1735" y="5240"/>
                </a:cubicBezTo>
                <a:cubicBezTo>
                  <a:pt x="1779" y="5275"/>
                  <a:pt x="1825" y="5312"/>
                  <a:pt x="1871" y="5350"/>
                </a:cubicBezTo>
                <a:cubicBezTo>
                  <a:pt x="1898" y="5351"/>
                  <a:pt x="1923" y="5352"/>
                  <a:pt x="1946" y="5353"/>
                </a:cubicBezTo>
                <a:lnTo>
                  <a:pt x="1726" y="5192"/>
                </a:lnTo>
                <a:close/>
                <a:moveTo>
                  <a:pt x="2670" y="5267"/>
                </a:moveTo>
                <a:lnTo>
                  <a:pt x="2608" y="5271"/>
                </a:lnTo>
                <a:cubicBezTo>
                  <a:pt x="2771" y="5402"/>
                  <a:pt x="2935" y="5528"/>
                  <a:pt x="3082" y="5637"/>
                </a:cubicBezTo>
                <a:cubicBezTo>
                  <a:pt x="2945" y="5514"/>
                  <a:pt x="2807" y="5391"/>
                  <a:pt x="2670" y="5267"/>
                </a:cubicBezTo>
                <a:close/>
                <a:moveTo>
                  <a:pt x="2383" y="5690"/>
                </a:moveTo>
                <a:lnTo>
                  <a:pt x="2315" y="5713"/>
                </a:lnTo>
                <a:cubicBezTo>
                  <a:pt x="2384" y="5770"/>
                  <a:pt x="2451" y="5826"/>
                  <a:pt x="2512" y="5877"/>
                </a:cubicBezTo>
                <a:cubicBezTo>
                  <a:pt x="2538" y="5875"/>
                  <a:pt x="2561" y="5872"/>
                  <a:pt x="2578" y="5867"/>
                </a:cubicBezTo>
                <a:cubicBezTo>
                  <a:pt x="2519" y="5812"/>
                  <a:pt x="2453" y="5752"/>
                  <a:pt x="2383" y="5690"/>
                </a:cubicBezTo>
                <a:close/>
                <a:moveTo>
                  <a:pt x="2728" y="6008"/>
                </a:moveTo>
                <a:cubicBezTo>
                  <a:pt x="2715" y="6014"/>
                  <a:pt x="2702" y="6020"/>
                  <a:pt x="2689" y="6026"/>
                </a:cubicBezTo>
                <a:cubicBezTo>
                  <a:pt x="2694" y="6030"/>
                  <a:pt x="2700" y="6035"/>
                  <a:pt x="2704" y="6039"/>
                </a:cubicBezTo>
                <a:cubicBezTo>
                  <a:pt x="2750" y="6071"/>
                  <a:pt x="2795" y="6103"/>
                  <a:pt x="2841" y="6134"/>
                </a:cubicBezTo>
                <a:cubicBezTo>
                  <a:pt x="2839" y="6130"/>
                  <a:pt x="2838" y="6126"/>
                  <a:pt x="2837" y="6123"/>
                </a:cubicBezTo>
                <a:cubicBezTo>
                  <a:pt x="2814" y="6095"/>
                  <a:pt x="2776" y="6055"/>
                  <a:pt x="2728" y="6008"/>
                </a:cubicBezTo>
                <a:close/>
                <a:moveTo>
                  <a:pt x="15131" y="6370"/>
                </a:moveTo>
                <a:cubicBezTo>
                  <a:pt x="15120" y="6368"/>
                  <a:pt x="15132" y="6396"/>
                  <a:pt x="15179" y="6471"/>
                </a:cubicBezTo>
                <a:lnTo>
                  <a:pt x="15321" y="6545"/>
                </a:lnTo>
                <a:cubicBezTo>
                  <a:pt x="15233" y="6456"/>
                  <a:pt x="15150" y="6372"/>
                  <a:pt x="15131" y="6370"/>
                </a:cubicBezTo>
                <a:close/>
                <a:moveTo>
                  <a:pt x="2311" y="6967"/>
                </a:moveTo>
                <a:lnTo>
                  <a:pt x="2568" y="7253"/>
                </a:lnTo>
                <a:cubicBezTo>
                  <a:pt x="2587" y="7260"/>
                  <a:pt x="2606" y="7266"/>
                  <a:pt x="2625" y="7272"/>
                </a:cubicBezTo>
                <a:cubicBezTo>
                  <a:pt x="2608" y="7237"/>
                  <a:pt x="2579" y="7192"/>
                  <a:pt x="2547" y="7144"/>
                </a:cubicBezTo>
                <a:cubicBezTo>
                  <a:pt x="2464" y="7083"/>
                  <a:pt x="2384" y="7022"/>
                  <a:pt x="2311" y="6967"/>
                </a:cubicBezTo>
                <a:close/>
                <a:moveTo>
                  <a:pt x="3048" y="6997"/>
                </a:moveTo>
                <a:cubicBezTo>
                  <a:pt x="3068" y="7015"/>
                  <a:pt x="3090" y="7035"/>
                  <a:pt x="3111" y="7054"/>
                </a:cubicBezTo>
                <a:cubicBezTo>
                  <a:pt x="3116" y="7056"/>
                  <a:pt x="3121" y="7058"/>
                  <a:pt x="3126" y="7060"/>
                </a:cubicBezTo>
                <a:cubicBezTo>
                  <a:pt x="3100" y="7039"/>
                  <a:pt x="3074" y="7018"/>
                  <a:pt x="3048" y="6997"/>
                </a:cubicBezTo>
                <a:close/>
                <a:moveTo>
                  <a:pt x="2533" y="7694"/>
                </a:moveTo>
                <a:lnTo>
                  <a:pt x="2655" y="7802"/>
                </a:lnTo>
                <a:cubicBezTo>
                  <a:pt x="2658" y="7802"/>
                  <a:pt x="2661" y="7803"/>
                  <a:pt x="2664" y="7803"/>
                </a:cubicBezTo>
                <a:cubicBezTo>
                  <a:pt x="2663" y="7801"/>
                  <a:pt x="2663" y="7800"/>
                  <a:pt x="2663" y="7798"/>
                </a:cubicBezTo>
                <a:cubicBezTo>
                  <a:pt x="2613" y="7760"/>
                  <a:pt x="2569" y="7725"/>
                  <a:pt x="2533" y="7694"/>
                </a:cubicBezTo>
                <a:close/>
                <a:moveTo>
                  <a:pt x="2073" y="8000"/>
                </a:moveTo>
                <a:lnTo>
                  <a:pt x="1992" y="8015"/>
                </a:lnTo>
                <a:cubicBezTo>
                  <a:pt x="1992" y="8015"/>
                  <a:pt x="2009" y="8030"/>
                  <a:pt x="2009" y="8030"/>
                </a:cubicBezTo>
                <a:cubicBezTo>
                  <a:pt x="2045" y="8035"/>
                  <a:pt x="2081" y="8038"/>
                  <a:pt x="2116" y="8041"/>
                </a:cubicBezTo>
                <a:cubicBezTo>
                  <a:pt x="2102" y="8027"/>
                  <a:pt x="2088" y="8014"/>
                  <a:pt x="2073" y="8000"/>
                </a:cubicBezTo>
                <a:close/>
                <a:moveTo>
                  <a:pt x="2043" y="9426"/>
                </a:moveTo>
                <a:cubicBezTo>
                  <a:pt x="2040" y="9427"/>
                  <a:pt x="2038" y="9428"/>
                  <a:pt x="2035" y="9429"/>
                </a:cubicBezTo>
                <a:cubicBezTo>
                  <a:pt x="2102" y="9524"/>
                  <a:pt x="2207" y="9643"/>
                  <a:pt x="2327" y="9763"/>
                </a:cubicBezTo>
                <a:cubicBezTo>
                  <a:pt x="2353" y="9783"/>
                  <a:pt x="2381" y="9802"/>
                  <a:pt x="2411" y="9821"/>
                </a:cubicBezTo>
                <a:cubicBezTo>
                  <a:pt x="2435" y="9832"/>
                  <a:pt x="2457" y="9842"/>
                  <a:pt x="2479" y="9852"/>
                </a:cubicBezTo>
                <a:cubicBezTo>
                  <a:pt x="2480" y="9818"/>
                  <a:pt x="2459" y="9768"/>
                  <a:pt x="2421" y="9707"/>
                </a:cubicBezTo>
                <a:cubicBezTo>
                  <a:pt x="2309" y="9633"/>
                  <a:pt x="2127" y="9507"/>
                  <a:pt x="2043" y="9426"/>
                </a:cubicBezTo>
                <a:close/>
                <a:moveTo>
                  <a:pt x="1092" y="9502"/>
                </a:moveTo>
                <a:cubicBezTo>
                  <a:pt x="1089" y="9506"/>
                  <a:pt x="1087" y="9510"/>
                  <a:pt x="1086" y="9513"/>
                </a:cubicBezTo>
                <a:cubicBezTo>
                  <a:pt x="1093" y="9519"/>
                  <a:pt x="1100" y="9525"/>
                  <a:pt x="1107" y="9531"/>
                </a:cubicBezTo>
                <a:lnTo>
                  <a:pt x="1092" y="9502"/>
                </a:lnTo>
                <a:close/>
                <a:moveTo>
                  <a:pt x="2054" y="9521"/>
                </a:moveTo>
                <a:lnTo>
                  <a:pt x="2068" y="9544"/>
                </a:lnTo>
                <a:cubicBezTo>
                  <a:pt x="2079" y="9548"/>
                  <a:pt x="2092" y="9557"/>
                  <a:pt x="2108" y="9571"/>
                </a:cubicBezTo>
                <a:cubicBezTo>
                  <a:pt x="2089" y="9552"/>
                  <a:pt x="2071" y="9536"/>
                  <a:pt x="2054" y="9521"/>
                </a:cubicBezTo>
                <a:close/>
                <a:moveTo>
                  <a:pt x="11274" y="15710"/>
                </a:moveTo>
                <a:cubicBezTo>
                  <a:pt x="11278" y="15772"/>
                  <a:pt x="11275" y="15829"/>
                  <a:pt x="11267" y="15880"/>
                </a:cubicBezTo>
                <a:cubicBezTo>
                  <a:pt x="11354" y="15951"/>
                  <a:pt x="11426" y="16003"/>
                  <a:pt x="11478" y="16029"/>
                </a:cubicBezTo>
                <a:lnTo>
                  <a:pt x="11274" y="15710"/>
                </a:lnTo>
                <a:close/>
                <a:moveTo>
                  <a:pt x="11916" y="21087"/>
                </a:moveTo>
                <a:cubicBezTo>
                  <a:pt x="11917" y="21088"/>
                  <a:pt x="11917" y="21090"/>
                  <a:pt x="11918" y="21091"/>
                </a:cubicBezTo>
                <a:cubicBezTo>
                  <a:pt x="11921" y="21093"/>
                  <a:pt x="11924" y="21094"/>
                  <a:pt x="11928" y="21095"/>
                </a:cubicBezTo>
                <a:cubicBezTo>
                  <a:pt x="11928" y="21095"/>
                  <a:pt x="11916" y="21087"/>
                  <a:pt x="11916" y="21087"/>
                </a:cubicBezTo>
                <a:close/>
                <a:moveTo>
                  <a:pt x="10835" y="21101"/>
                </a:moveTo>
                <a:cubicBezTo>
                  <a:pt x="10838" y="21118"/>
                  <a:pt x="10840" y="21133"/>
                  <a:pt x="10840" y="21147"/>
                </a:cubicBezTo>
                <a:cubicBezTo>
                  <a:pt x="10884" y="21184"/>
                  <a:pt x="10932" y="21225"/>
                  <a:pt x="10982" y="21265"/>
                </a:cubicBezTo>
                <a:cubicBezTo>
                  <a:pt x="10942" y="21217"/>
                  <a:pt x="10893" y="21162"/>
                  <a:pt x="10835" y="21101"/>
                </a:cubicBezTo>
                <a:close/>
                <a:moveTo>
                  <a:pt x="11939" y="21123"/>
                </a:moveTo>
                <a:cubicBezTo>
                  <a:pt x="12028" y="21260"/>
                  <a:pt x="12065" y="21359"/>
                  <a:pt x="12064" y="21407"/>
                </a:cubicBezTo>
                <a:cubicBezTo>
                  <a:pt x="12114" y="21419"/>
                  <a:pt x="12215" y="21466"/>
                  <a:pt x="12338" y="21528"/>
                </a:cubicBezTo>
                <a:cubicBezTo>
                  <a:pt x="12418" y="21554"/>
                  <a:pt x="12473" y="21558"/>
                  <a:pt x="12468" y="21510"/>
                </a:cubicBezTo>
                <a:cubicBezTo>
                  <a:pt x="12376" y="21486"/>
                  <a:pt x="12259" y="21448"/>
                  <a:pt x="12108" y="21393"/>
                </a:cubicBezTo>
                <a:lnTo>
                  <a:pt x="11943" y="21123"/>
                </a:lnTo>
                <a:cubicBezTo>
                  <a:pt x="11942" y="21122"/>
                  <a:pt x="11940" y="21123"/>
                  <a:pt x="11939" y="21123"/>
                </a:cubicBezTo>
                <a:close/>
                <a:moveTo>
                  <a:pt x="12338" y="21528"/>
                </a:moveTo>
                <a:cubicBezTo>
                  <a:pt x="12254" y="21500"/>
                  <a:pt x="12152" y="21456"/>
                  <a:pt x="12063" y="21421"/>
                </a:cubicBezTo>
                <a:cubicBezTo>
                  <a:pt x="12062" y="21431"/>
                  <a:pt x="12058" y="21438"/>
                  <a:pt x="12051" y="21441"/>
                </a:cubicBezTo>
                <a:cubicBezTo>
                  <a:pt x="12037" y="21425"/>
                  <a:pt x="12029" y="21414"/>
                  <a:pt x="12029" y="21407"/>
                </a:cubicBezTo>
                <a:cubicBezTo>
                  <a:pt x="11899" y="21359"/>
                  <a:pt x="11829" y="21358"/>
                  <a:pt x="11991" y="21545"/>
                </a:cubicBezTo>
                <a:cubicBezTo>
                  <a:pt x="11980" y="21540"/>
                  <a:pt x="11970" y="21537"/>
                  <a:pt x="11960" y="21533"/>
                </a:cubicBezTo>
                <a:cubicBezTo>
                  <a:pt x="11967" y="21540"/>
                  <a:pt x="11968" y="21544"/>
                  <a:pt x="11972" y="21550"/>
                </a:cubicBezTo>
                <a:lnTo>
                  <a:pt x="12381" y="21550"/>
                </a:lnTo>
                <a:cubicBezTo>
                  <a:pt x="12366" y="21543"/>
                  <a:pt x="12352" y="21535"/>
                  <a:pt x="12338" y="21528"/>
                </a:cubicBezTo>
                <a:close/>
                <a:moveTo>
                  <a:pt x="11758" y="21536"/>
                </a:moveTo>
                <a:cubicBezTo>
                  <a:pt x="11757" y="21540"/>
                  <a:pt x="11758" y="21546"/>
                  <a:pt x="11759" y="21550"/>
                </a:cubicBezTo>
                <a:lnTo>
                  <a:pt x="11806" y="21550"/>
                </a:lnTo>
                <a:cubicBezTo>
                  <a:pt x="11789" y="21545"/>
                  <a:pt x="11778" y="21543"/>
                  <a:pt x="11758" y="21536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1270000" dist="635000" dir="12600000" rotWithShape="0">
              <a:srgbClr val="000000">
                <a:alpha val="25000"/>
              </a:srgbClr>
            </a:outerShdw>
          </a:effectLst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defRPr sz="320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478" name="Shape"/>
          <p:cNvSpPr>
            <a:spLocks noGrp="1"/>
          </p:cNvSpPr>
          <p:nvPr>
            <p:ph type="body" idx="15"/>
          </p:nvPr>
        </p:nvSpPr>
        <p:spPr>
          <a:xfrm>
            <a:off x="-1" y="-1"/>
            <a:ext cx="24384001" cy="13716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9" h="21438" extrusionOk="0">
                <a:moveTo>
                  <a:pt x="0" y="0"/>
                </a:moveTo>
                <a:lnTo>
                  <a:pt x="0" y="21438"/>
                </a:lnTo>
                <a:lnTo>
                  <a:pt x="6569" y="21438"/>
                </a:lnTo>
                <a:cubicBezTo>
                  <a:pt x="5980" y="20990"/>
                  <a:pt x="5980" y="20873"/>
                  <a:pt x="6127" y="20833"/>
                </a:cubicBezTo>
                <a:cubicBezTo>
                  <a:pt x="6117" y="20807"/>
                  <a:pt x="6163" y="20794"/>
                  <a:pt x="6229" y="20786"/>
                </a:cubicBezTo>
                <a:cubicBezTo>
                  <a:pt x="6316" y="20775"/>
                  <a:pt x="6437" y="20772"/>
                  <a:pt x="6505" y="20753"/>
                </a:cubicBezTo>
                <a:cubicBezTo>
                  <a:pt x="6526" y="20734"/>
                  <a:pt x="6537" y="20709"/>
                  <a:pt x="6532" y="20673"/>
                </a:cubicBezTo>
                <a:cubicBezTo>
                  <a:pt x="6517" y="20659"/>
                  <a:pt x="6495" y="20644"/>
                  <a:pt x="6466" y="20627"/>
                </a:cubicBezTo>
                <a:cubicBezTo>
                  <a:pt x="6485" y="20636"/>
                  <a:pt x="6506" y="20644"/>
                  <a:pt x="6528" y="20653"/>
                </a:cubicBezTo>
                <a:cubicBezTo>
                  <a:pt x="6519" y="20620"/>
                  <a:pt x="6498" y="20580"/>
                  <a:pt x="6463" y="20530"/>
                </a:cubicBezTo>
                <a:cubicBezTo>
                  <a:pt x="6479" y="20547"/>
                  <a:pt x="6497" y="20565"/>
                  <a:pt x="6516" y="20582"/>
                </a:cubicBezTo>
                <a:cubicBezTo>
                  <a:pt x="6510" y="20560"/>
                  <a:pt x="6524" y="20545"/>
                  <a:pt x="6551" y="20534"/>
                </a:cubicBezTo>
                <a:cubicBezTo>
                  <a:pt x="6483" y="20375"/>
                  <a:pt x="6591" y="20332"/>
                  <a:pt x="6714" y="20317"/>
                </a:cubicBezTo>
                <a:cubicBezTo>
                  <a:pt x="6734" y="20315"/>
                  <a:pt x="6755" y="20314"/>
                  <a:pt x="6775" y="20312"/>
                </a:cubicBezTo>
                <a:cubicBezTo>
                  <a:pt x="6663" y="20242"/>
                  <a:pt x="6699" y="20220"/>
                  <a:pt x="6839" y="20199"/>
                </a:cubicBezTo>
                <a:cubicBezTo>
                  <a:pt x="6838" y="20198"/>
                  <a:pt x="6837" y="20197"/>
                  <a:pt x="6836" y="20196"/>
                </a:cubicBezTo>
                <a:lnTo>
                  <a:pt x="6685" y="20194"/>
                </a:lnTo>
                <a:cubicBezTo>
                  <a:pt x="6714" y="20181"/>
                  <a:pt x="6420" y="20011"/>
                  <a:pt x="6648" y="20042"/>
                </a:cubicBezTo>
                <a:cubicBezTo>
                  <a:pt x="6600" y="20008"/>
                  <a:pt x="6584" y="19979"/>
                  <a:pt x="6617" y="19959"/>
                </a:cubicBezTo>
                <a:lnTo>
                  <a:pt x="6754" y="20007"/>
                </a:lnTo>
                <a:lnTo>
                  <a:pt x="6696" y="19850"/>
                </a:lnTo>
                <a:cubicBezTo>
                  <a:pt x="6760" y="19871"/>
                  <a:pt x="6816" y="19889"/>
                  <a:pt x="6866" y="19904"/>
                </a:cubicBezTo>
                <a:cubicBezTo>
                  <a:pt x="6823" y="19825"/>
                  <a:pt x="6834" y="19784"/>
                  <a:pt x="6891" y="19757"/>
                </a:cubicBezTo>
                <a:cubicBezTo>
                  <a:pt x="6788" y="19679"/>
                  <a:pt x="6765" y="19629"/>
                  <a:pt x="7104" y="19718"/>
                </a:cubicBezTo>
                <a:cubicBezTo>
                  <a:pt x="7068" y="19683"/>
                  <a:pt x="7034" y="19648"/>
                  <a:pt x="7003" y="19614"/>
                </a:cubicBezTo>
                <a:cubicBezTo>
                  <a:pt x="6868" y="19531"/>
                  <a:pt x="6784" y="19455"/>
                  <a:pt x="6674" y="19392"/>
                </a:cubicBezTo>
                <a:cubicBezTo>
                  <a:pt x="6732" y="19411"/>
                  <a:pt x="6792" y="19428"/>
                  <a:pt x="6856" y="19442"/>
                </a:cubicBezTo>
                <a:cubicBezTo>
                  <a:pt x="6406" y="19257"/>
                  <a:pt x="6615" y="19276"/>
                  <a:pt x="6815" y="19295"/>
                </a:cubicBezTo>
                <a:cubicBezTo>
                  <a:pt x="6818" y="19279"/>
                  <a:pt x="6827" y="19264"/>
                  <a:pt x="6841" y="19252"/>
                </a:cubicBezTo>
                <a:lnTo>
                  <a:pt x="6905" y="19303"/>
                </a:lnTo>
                <a:cubicBezTo>
                  <a:pt x="6928" y="19305"/>
                  <a:pt x="6949" y="19306"/>
                  <a:pt x="6967" y="19306"/>
                </a:cubicBezTo>
                <a:lnTo>
                  <a:pt x="6965" y="19258"/>
                </a:lnTo>
                <a:cubicBezTo>
                  <a:pt x="6804" y="19178"/>
                  <a:pt x="6598" y="19123"/>
                  <a:pt x="6391" y="19067"/>
                </a:cubicBezTo>
                <a:cubicBezTo>
                  <a:pt x="6680" y="19128"/>
                  <a:pt x="6527" y="19023"/>
                  <a:pt x="6332" y="18909"/>
                </a:cubicBezTo>
                <a:cubicBezTo>
                  <a:pt x="6137" y="18795"/>
                  <a:pt x="5900" y="18672"/>
                  <a:pt x="6022" y="18700"/>
                </a:cubicBezTo>
                <a:cubicBezTo>
                  <a:pt x="6083" y="18665"/>
                  <a:pt x="6538" y="18858"/>
                  <a:pt x="6837" y="18946"/>
                </a:cubicBezTo>
                <a:cubicBezTo>
                  <a:pt x="6718" y="18822"/>
                  <a:pt x="5623" y="18539"/>
                  <a:pt x="6169" y="18616"/>
                </a:cubicBezTo>
                <a:cubicBezTo>
                  <a:pt x="6225" y="18649"/>
                  <a:pt x="6270" y="18689"/>
                  <a:pt x="6349" y="18707"/>
                </a:cubicBezTo>
                <a:cubicBezTo>
                  <a:pt x="6410" y="18706"/>
                  <a:pt x="6851" y="18829"/>
                  <a:pt x="7222" y="18929"/>
                </a:cubicBezTo>
                <a:cubicBezTo>
                  <a:pt x="7105" y="18724"/>
                  <a:pt x="7064" y="18574"/>
                  <a:pt x="7598" y="18926"/>
                </a:cubicBezTo>
                <a:cubicBezTo>
                  <a:pt x="7606" y="18927"/>
                  <a:pt x="7615" y="18928"/>
                  <a:pt x="7624" y="18930"/>
                </a:cubicBezTo>
                <a:cubicBezTo>
                  <a:pt x="7572" y="18880"/>
                  <a:pt x="7527" y="18831"/>
                  <a:pt x="7487" y="18784"/>
                </a:cubicBezTo>
                <a:lnTo>
                  <a:pt x="7253" y="18704"/>
                </a:lnTo>
                <a:cubicBezTo>
                  <a:pt x="7344" y="18716"/>
                  <a:pt x="7401" y="18721"/>
                  <a:pt x="7437" y="18721"/>
                </a:cubicBezTo>
                <a:cubicBezTo>
                  <a:pt x="7273" y="18509"/>
                  <a:pt x="7204" y="18325"/>
                  <a:pt x="7092" y="18171"/>
                </a:cubicBezTo>
                <a:cubicBezTo>
                  <a:pt x="7146" y="18211"/>
                  <a:pt x="7203" y="18248"/>
                  <a:pt x="7266" y="18278"/>
                </a:cubicBezTo>
                <a:cubicBezTo>
                  <a:pt x="7206" y="18223"/>
                  <a:pt x="7160" y="18177"/>
                  <a:pt x="7125" y="18139"/>
                </a:cubicBezTo>
                <a:cubicBezTo>
                  <a:pt x="7073" y="18105"/>
                  <a:pt x="7057" y="18078"/>
                  <a:pt x="7059" y="18057"/>
                </a:cubicBezTo>
                <a:cubicBezTo>
                  <a:pt x="6995" y="17961"/>
                  <a:pt x="7058" y="17953"/>
                  <a:pt x="7154" y="17969"/>
                </a:cubicBezTo>
                <a:cubicBezTo>
                  <a:pt x="7217" y="17980"/>
                  <a:pt x="7295" y="18002"/>
                  <a:pt x="7361" y="18016"/>
                </a:cubicBezTo>
                <a:cubicBezTo>
                  <a:pt x="7325" y="17988"/>
                  <a:pt x="7370" y="17989"/>
                  <a:pt x="7492" y="18015"/>
                </a:cubicBezTo>
                <a:cubicBezTo>
                  <a:pt x="7494" y="18012"/>
                  <a:pt x="7495" y="18009"/>
                  <a:pt x="7495" y="18004"/>
                </a:cubicBezTo>
                <a:cubicBezTo>
                  <a:pt x="6821" y="17745"/>
                  <a:pt x="6130" y="17475"/>
                  <a:pt x="6101" y="17370"/>
                </a:cubicBezTo>
                <a:cubicBezTo>
                  <a:pt x="6205" y="17424"/>
                  <a:pt x="6260" y="17468"/>
                  <a:pt x="6405" y="17513"/>
                </a:cubicBezTo>
                <a:cubicBezTo>
                  <a:pt x="6550" y="17558"/>
                  <a:pt x="6395" y="17477"/>
                  <a:pt x="6344" y="17450"/>
                </a:cubicBezTo>
                <a:cubicBezTo>
                  <a:pt x="6489" y="17495"/>
                  <a:pt x="6596" y="17567"/>
                  <a:pt x="6839" y="17648"/>
                </a:cubicBezTo>
                <a:cubicBezTo>
                  <a:pt x="6180" y="17335"/>
                  <a:pt x="6804" y="17523"/>
                  <a:pt x="6579" y="17344"/>
                </a:cubicBezTo>
                <a:cubicBezTo>
                  <a:pt x="6757" y="17437"/>
                  <a:pt x="6885" y="17470"/>
                  <a:pt x="7073" y="17530"/>
                </a:cubicBezTo>
                <a:cubicBezTo>
                  <a:pt x="7072" y="17528"/>
                  <a:pt x="7072" y="17525"/>
                  <a:pt x="7071" y="17523"/>
                </a:cubicBezTo>
                <a:cubicBezTo>
                  <a:pt x="6833" y="17425"/>
                  <a:pt x="6930" y="17439"/>
                  <a:pt x="7047" y="17462"/>
                </a:cubicBezTo>
                <a:cubicBezTo>
                  <a:pt x="7039" y="17445"/>
                  <a:pt x="7028" y="17426"/>
                  <a:pt x="7016" y="17407"/>
                </a:cubicBezTo>
                <a:cubicBezTo>
                  <a:pt x="6969" y="17390"/>
                  <a:pt x="6911" y="17369"/>
                  <a:pt x="6843" y="17345"/>
                </a:cubicBezTo>
                <a:cubicBezTo>
                  <a:pt x="6896" y="17351"/>
                  <a:pt x="6941" y="17352"/>
                  <a:pt x="6980" y="17350"/>
                </a:cubicBezTo>
                <a:cubicBezTo>
                  <a:pt x="6955" y="17313"/>
                  <a:pt x="6927" y="17273"/>
                  <a:pt x="6898" y="17233"/>
                </a:cubicBezTo>
                <a:cubicBezTo>
                  <a:pt x="6732" y="17005"/>
                  <a:pt x="6524" y="16757"/>
                  <a:pt x="6643" y="16818"/>
                </a:cubicBezTo>
                <a:cubicBezTo>
                  <a:pt x="6702" y="16769"/>
                  <a:pt x="6964" y="16995"/>
                  <a:pt x="7212" y="17186"/>
                </a:cubicBezTo>
                <a:cubicBezTo>
                  <a:pt x="7212" y="17184"/>
                  <a:pt x="7213" y="17182"/>
                  <a:pt x="7214" y="17180"/>
                </a:cubicBezTo>
                <a:cubicBezTo>
                  <a:pt x="7220" y="17160"/>
                  <a:pt x="7227" y="17141"/>
                  <a:pt x="7237" y="17124"/>
                </a:cubicBezTo>
                <a:cubicBezTo>
                  <a:pt x="6933" y="16855"/>
                  <a:pt x="6405" y="16529"/>
                  <a:pt x="6827" y="16669"/>
                </a:cubicBezTo>
                <a:cubicBezTo>
                  <a:pt x="6875" y="16734"/>
                  <a:pt x="6908" y="16812"/>
                  <a:pt x="6986" y="16852"/>
                </a:cubicBezTo>
                <a:cubicBezTo>
                  <a:pt x="7025" y="16853"/>
                  <a:pt x="7193" y="16947"/>
                  <a:pt x="7398" y="17068"/>
                </a:cubicBezTo>
                <a:cubicBezTo>
                  <a:pt x="7450" y="17072"/>
                  <a:pt x="7518" y="17086"/>
                  <a:pt x="7608" y="17112"/>
                </a:cubicBezTo>
                <a:cubicBezTo>
                  <a:pt x="7896" y="17207"/>
                  <a:pt x="7439" y="16976"/>
                  <a:pt x="7430" y="16940"/>
                </a:cubicBezTo>
                <a:lnTo>
                  <a:pt x="7774" y="17082"/>
                </a:lnTo>
                <a:cubicBezTo>
                  <a:pt x="7159" y="16748"/>
                  <a:pt x="7551" y="16925"/>
                  <a:pt x="6931" y="16571"/>
                </a:cubicBezTo>
                <a:cubicBezTo>
                  <a:pt x="7172" y="16694"/>
                  <a:pt x="7337" y="16765"/>
                  <a:pt x="7501" y="16821"/>
                </a:cubicBezTo>
                <a:cubicBezTo>
                  <a:pt x="7501" y="16794"/>
                  <a:pt x="7494" y="16764"/>
                  <a:pt x="7437" y="16715"/>
                </a:cubicBezTo>
                <a:lnTo>
                  <a:pt x="7149" y="16569"/>
                </a:lnTo>
                <a:lnTo>
                  <a:pt x="7337" y="16640"/>
                </a:lnTo>
                <a:cubicBezTo>
                  <a:pt x="7305" y="16619"/>
                  <a:pt x="7266" y="16595"/>
                  <a:pt x="7220" y="16568"/>
                </a:cubicBezTo>
                <a:cubicBezTo>
                  <a:pt x="7351" y="16594"/>
                  <a:pt x="7483" y="16621"/>
                  <a:pt x="7614" y="16648"/>
                </a:cubicBezTo>
                <a:cubicBezTo>
                  <a:pt x="7442" y="16567"/>
                  <a:pt x="7331" y="16505"/>
                  <a:pt x="7249" y="16451"/>
                </a:cubicBezTo>
                <a:cubicBezTo>
                  <a:pt x="7252" y="16456"/>
                  <a:pt x="7255" y="16460"/>
                  <a:pt x="7259" y="16465"/>
                </a:cubicBezTo>
                <a:cubicBezTo>
                  <a:pt x="7254" y="16459"/>
                  <a:pt x="7249" y="16454"/>
                  <a:pt x="7246" y="16448"/>
                </a:cubicBezTo>
                <a:cubicBezTo>
                  <a:pt x="7077" y="16337"/>
                  <a:pt x="7032" y="16266"/>
                  <a:pt x="6819" y="16166"/>
                </a:cubicBezTo>
                <a:cubicBezTo>
                  <a:pt x="6951" y="16215"/>
                  <a:pt x="7029" y="16240"/>
                  <a:pt x="7073" y="16251"/>
                </a:cubicBezTo>
                <a:cubicBezTo>
                  <a:pt x="7031" y="16234"/>
                  <a:pt x="6978" y="16215"/>
                  <a:pt x="6912" y="16194"/>
                </a:cubicBezTo>
                <a:cubicBezTo>
                  <a:pt x="6980" y="16208"/>
                  <a:pt x="7043" y="16219"/>
                  <a:pt x="7099" y="16227"/>
                </a:cubicBezTo>
                <a:cubicBezTo>
                  <a:pt x="7053" y="16187"/>
                  <a:pt x="6974" y="16135"/>
                  <a:pt x="7270" y="16244"/>
                </a:cubicBezTo>
                <a:cubicBezTo>
                  <a:pt x="7276" y="16245"/>
                  <a:pt x="7282" y="16245"/>
                  <a:pt x="7288" y="16245"/>
                </a:cubicBezTo>
                <a:cubicBezTo>
                  <a:pt x="7206" y="16201"/>
                  <a:pt x="7137" y="16161"/>
                  <a:pt x="7079" y="16124"/>
                </a:cubicBezTo>
                <a:cubicBezTo>
                  <a:pt x="6762" y="16008"/>
                  <a:pt x="6408" y="15868"/>
                  <a:pt x="6566" y="15904"/>
                </a:cubicBezTo>
                <a:cubicBezTo>
                  <a:pt x="6559" y="15898"/>
                  <a:pt x="6560" y="15897"/>
                  <a:pt x="6555" y="15892"/>
                </a:cubicBezTo>
                <a:lnTo>
                  <a:pt x="6976" y="16054"/>
                </a:lnTo>
                <a:cubicBezTo>
                  <a:pt x="6881" y="15985"/>
                  <a:pt x="6837" y="15936"/>
                  <a:pt x="6831" y="15914"/>
                </a:cubicBezTo>
                <a:cubicBezTo>
                  <a:pt x="6794" y="15907"/>
                  <a:pt x="6715" y="15885"/>
                  <a:pt x="6619" y="15856"/>
                </a:cubicBezTo>
                <a:cubicBezTo>
                  <a:pt x="6683" y="15870"/>
                  <a:pt x="6762" y="15891"/>
                  <a:pt x="6830" y="15908"/>
                </a:cubicBezTo>
                <a:cubicBezTo>
                  <a:pt x="6830" y="15903"/>
                  <a:pt x="6833" y="15900"/>
                  <a:pt x="6837" y="15900"/>
                </a:cubicBezTo>
                <a:cubicBezTo>
                  <a:pt x="6849" y="15906"/>
                  <a:pt x="6856" y="15911"/>
                  <a:pt x="6857" y="15914"/>
                </a:cubicBezTo>
                <a:cubicBezTo>
                  <a:pt x="6957" y="15938"/>
                  <a:pt x="7008" y="15940"/>
                  <a:pt x="6869" y="15856"/>
                </a:cubicBezTo>
                <a:cubicBezTo>
                  <a:pt x="7196" y="15941"/>
                  <a:pt x="6983" y="15795"/>
                  <a:pt x="6801" y="15658"/>
                </a:cubicBezTo>
                <a:cubicBezTo>
                  <a:pt x="6619" y="15522"/>
                  <a:pt x="6466" y="15395"/>
                  <a:pt x="6914" y="15529"/>
                </a:cubicBezTo>
                <a:cubicBezTo>
                  <a:pt x="6822" y="15506"/>
                  <a:pt x="6780" y="15513"/>
                  <a:pt x="6928" y="15583"/>
                </a:cubicBezTo>
                <a:cubicBezTo>
                  <a:pt x="6900" y="15474"/>
                  <a:pt x="7509" y="15640"/>
                  <a:pt x="7198" y="15446"/>
                </a:cubicBezTo>
                <a:lnTo>
                  <a:pt x="6808" y="15282"/>
                </a:lnTo>
                <a:cubicBezTo>
                  <a:pt x="6641" y="15139"/>
                  <a:pt x="6523" y="15033"/>
                  <a:pt x="6555" y="14990"/>
                </a:cubicBezTo>
                <a:lnTo>
                  <a:pt x="6115" y="14795"/>
                </a:lnTo>
                <a:cubicBezTo>
                  <a:pt x="6287" y="14786"/>
                  <a:pt x="5602" y="14302"/>
                  <a:pt x="6515" y="14654"/>
                </a:cubicBezTo>
                <a:cubicBezTo>
                  <a:pt x="6167" y="14479"/>
                  <a:pt x="6634" y="14590"/>
                  <a:pt x="6523" y="14494"/>
                </a:cubicBezTo>
                <a:lnTo>
                  <a:pt x="6862" y="14633"/>
                </a:lnTo>
                <a:cubicBezTo>
                  <a:pt x="6980" y="14624"/>
                  <a:pt x="6865" y="14535"/>
                  <a:pt x="6772" y="14456"/>
                </a:cubicBezTo>
                <a:cubicBezTo>
                  <a:pt x="7132" y="14555"/>
                  <a:pt x="7142" y="14501"/>
                  <a:pt x="7071" y="14410"/>
                </a:cubicBezTo>
                <a:cubicBezTo>
                  <a:pt x="7000" y="14320"/>
                  <a:pt x="6846" y="14193"/>
                  <a:pt x="6878" y="14153"/>
                </a:cubicBezTo>
                <a:lnTo>
                  <a:pt x="6975" y="14196"/>
                </a:lnTo>
                <a:lnTo>
                  <a:pt x="6750" y="13982"/>
                </a:lnTo>
                <a:cubicBezTo>
                  <a:pt x="7050" y="14149"/>
                  <a:pt x="6543" y="13864"/>
                  <a:pt x="6632" y="13871"/>
                </a:cubicBezTo>
                <a:cubicBezTo>
                  <a:pt x="6473" y="13762"/>
                  <a:pt x="6568" y="13748"/>
                  <a:pt x="6791" y="13810"/>
                </a:cubicBezTo>
                <a:lnTo>
                  <a:pt x="6818" y="13751"/>
                </a:lnTo>
                <a:cubicBezTo>
                  <a:pt x="7035" y="13931"/>
                  <a:pt x="7304" y="13971"/>
                  <a:pt x="7692" y="14148"/>
                </a:cubicBezTo>
                <a:lnTo>
                  <a:pt x="7388" y="13962"/>
                </a:lnTo>
                <a:cubicBezTo>
                  <a:pt x="7506" y="14006"/>
                  <a:pt x="7593" y="14060"/>
                  <a:pt x="7663" y="14098"/>
                </a:cubicBezTo>
                <a:cubicBezTo>
                  <a:pt x="7630" y="14072"/>
                  <a:pt x="7587" y="14045"/>
                  <a:pt x="7532" y="14015"/>
                </a:cubicBezTo>
                <a:cubicBezTo>
                  <a:pt x="7610" y="14055"/>
                  <a:pt x="7673" y="14084"/>
                  <a:pt x="7726" y="14106"/>
                </a:cubicBezTo>
                <a:cubicBezTo>
                  <a:pt x="7573" y="13999"/>
                  <a:pt x="7561" y="13918"/>
                  <a:pt x="7200" y="13722"/>
                </a:cubicBezTo>
                <a:cubicBezTo>
                  <a:pt x="7102" y="13681"/>
                  <a:pt x="7009" y="13647"/>
                  <a:pt x="6930" y="13624"/>
                </a:cubicBezTo>
                <a:cubicBezTo>
                  <a:pt x="6955" y="13639"/>
                  <a:pt x="6949" y="13636"/>
                  <a:pt x="6923" y="13622"/>
                </a:cubicBezTo>
                <a:cubicBezTo>
                  <a:pt x="6915" y="13619"/>
                  <a:pt x="6909" y="13617"/>
                  <a:pt x="6902" y="13615"/>
                </a:cubicBezTo>
                <a:cubicBezTo>
                  <a:pt x="6907" y="13616"/>
                  <a:pt x="6911" y="13617"/>
                  <a:pt x="6915" y="13617"/>
                </a:cubicBezTo>
                <a:cubicBezTo>
                  <a:pt x="6878" y="13596"/>
                  <a:pt x="6814" y="13559"/>
                  <a:pt x="6763" y="13533"/>
                </a:cubicBezTo>
                <a:cubicBezTo>
                  <a:pt x="6858" y="13521"/>
                  <a:pt x="6695" y="13465"/>
                  <a:pt x="6520" y="13385"/>
                </a:cubicBezTo>
                <a:cubicBezTo>
                  <a:pt x="7104" y="13599"/>
                  <a:pt x="6769" y="13405"/>
                  <a:pt x="7348" y="13635"/>
                </a:cubicBezTo>
                <a:cubicBezTo>
                  <a:pt x="6709" y="13372"/>
                  <a:pt x="7427" y="13521"/>
                  <a:pt x="6695" y="13211"/>
                </a:cubicBezTo>
                <a:cubicBezTo>
                  <a:pt x="7313" y="13458"/>
                  <a:pt x="6729" y="13194"/>
                  <a:pt x="7256" y="13415"/>
                </a:cubicBezTo>
                <a:cubicBezTo>
                  <a:pt x="7079" y="13398"/>
                  <a:pt x="7631" y="13729"/>
                  <a:pt x="7890" y="13904"/>
                </a:cubicBezTo>
                <a:lnTo>
                  <a:pt x="8262" y="14029"/>
                </a:lnTo>
                <a:cubicBezTo>
                  <a:pt x="8251" y="14006"/>
                  <a:pt x="8233" y="13978"/>
                  <a:pt x="8207" y="13946"/>
                </a:cubicBezTo>
                <a:cubicBezTo>
                  <a:pt x="8209" y="13962"/>
                  <a:pt x="8157" y="13948"/>
                  <a:pt x="7964" y="13858"/>
                </a:cubicBezTo>
                <a:cubicBezTo>
                  <a:pt x="7808" y="13746"/>
                  <a:pt x="7652" y="13633"/>
                  <a:pt x="8139" y="13877"/>
                </a:cubicBezTo>
                <a:cubicBezTo>
                  <a:pt x="8143" y="13877"/>
                  <a:pt x="8142" y="13875"/>
                  <a:pt x="8141" y="13872"/>
                </a:cubicBezTo>
                <a:cubicBezTo>
                  <a:pt x="8132" y="13863"/>
                  <a:pt x="8123" y="13853"/>
                  <a:pt x="8114" y="13844"/>
                </a:cubicBezTo>
                <a:cubicBezTo>
                  <a:pt x="8067" y="13807"/>
                  <a:pt x="7985" y="13757"/>
                  <a:pt x="8057" y="13789"/>
                </a:cubicBezTo>
                <a:cubicBezTo>
                  <a:pt x="8036" y="13769"/>
                  <a:pt x="8013" y="13748"/>
                  <a:pt x="7988" y="13726"/>
                </a:cubicBezTo>
                <a:cubicBezTo>
                  <a:pt x="8048" y="13751"/>
                  <a:pt x="8072" y="13736"/>
                  <a:pt x="8083" y="13701"/>
                </a:cubicBezTo>
                <a:lnTo>
                  <a:pt x="7630" y="13730"/>
                </a:lnTo>
                <a:lnTo>
                  <a:pt x="7642" y="13714"/>
                </a:lnTo>
                <a:lnTo>
                  <a:pt x="8084" y="13699"/>
                </a:lnTo>
                <a:cubicBezTo>
                  <a:pt x="8090" y="13678"/>
                  <a:pt x="8091" y="13652"/>
                  <a:pt x="8092" y="13622"/>
                </a:cubicBezTo>
                <a:cubicBezTo>
                  <a:pt x="7859" y="13603"/>
                  <a:pt x="7674" y="13586"/>
                  <a:pt x="7847" y="13542"/>
                </a:cubicBezTo>
                <a:cubicBezTo>
                  <a:pt x="7778" y="13523"/>
                  <a:pt x="7715" y="13505"/>
                  <a:pt x="7659" y="13483"/>
                </a:cubicBezTo>
                <a:cubicBezTo>
                  <a:pt x="7464" y="13337"/>
                  <a:pt x="7326" y="13270"/>
                  <a:pt x="7178" y="13197"/>
                </a:cubicBezTo>
                <a:cubicBezTo>
                  <a:pt x="7165" y="13191"/>
                  <a:pt x="7152" y="13186"/>
                  <a:pt x="7139" y="13181"/>
                </a:cubicBezTo>
                <a:cubicBezTo>
                  <a:pt x="7110" y="13179"/>
                  <a:pt x="7078" y="13177"/>
                  <a:pt x="7044" y="13176"/>
                </a:cubicBezTo>
                <a:lnTo>
                  <a:pt x="7081" y="13203"/>
                </a:lnTo>
                <a:lnTo>
                  <a:pt x="7033" y="13176"/>
                </a:lnTo>
                <a:cubicBezTo>
                  <a:pt x="6987" y="13175"/>
                  <a:pt x="6937" y="13174"/>
                  <a:pt x="6882" y="13174"/>
                </a:cubicBezTo>
                <a:cubicBezTo>
                  <a:pt x="6926" y="13166"/>
                  <a:pt x="6964" y="13160"/>
                  <a:pt x="6997" y="13155"/>
                </a:cubicBezTo>
                <a:lnTo>
                  <a:pt x="6534" y="12889"/>
                </a:lnTo>
                <a:lnTo>
                  <a:pt x="6924" y="13089"/>
                </a:lnTo>
                <a:lnTo>
                  <a:pt x="7012" y="13153"/>
                </a:lnTo>
                <a:cubicBezTo>
                  <a:pt x="7035" y="13150"/>
                  <a:pt x="7056" y="13147"/>
                  <a:pt x="7076" y="13145"/>
                </a:cubicBezTo>
                <a:cubicBezTo>
                  <a:pt x="6972" y="13091"/>
                  <a:pt x="6858" y="13026"/>
                  <a:pt x="6714" y="12924"/>
                </a:cubicBezTo>
                <a:cubicBezTo>
                  <a:pt x="6853" y="12974"/>
                  <a:pt x="6957" y="13011"/>
                  <a:pt x="7034" y="13037"/>
                </a:cubicBezTo>
                <a:cubicBezTo>
                  <a:pt x="7034" y="13033"/>
                  <a:pt x="7035" y="13029"/>
                  <a:pt x="7039" y="13026"/>
                </a:cubicBezTo>
                <a:cubicBezTo>
                  <a:pt x="7017" y="13000"/>
                  <a:pt x="6954" y="12974"/>
                  <a:pt x="6971" y="12950"/>
                </a:cubicBezTo>
                <a:cubicBezTo>
                  <a:pt x="7006" y="12949"/>
                  <a:pt x="7037" y="12949"/>
                  <a:pt x="7065" y="12948"/>
                </a:cubicBezTo>
                <a:lnTo>
                  <a:pt x="7000" y="12880"/>
                </a:lnTo>
                <a:cubicBezTo>
                  <a:pt x="6992" y="12877"/>
                  <a:pt x="6986" y="12874"/>
                  <a:pt x="6976" y="12871"/>
                </a:cubicBezTo>
                <a:cubicBezTo>
                  <a:pt x="7047" y="12888"/>
                  <a:pt x="7106" y="12899"/>
                  <a:pt x="7154" y="12903"/>
                </a:cubicBezTo>
                <a:cubicBezTo>
                  <a:pt x="7161" y="12916"/>
                  <a:pt x="7169" y="12929"/>
                  <a:pt x="7184" y="12947"/>
                </a:cubicBezTo>
                <a:cubicBezTo>
                  <a:pt x="7294" y="12948"/>
                  <a:pt x="7266" y="12957"/>
                  <a:pt x="7207" y="12971"/>
                </a:cubicBezTo>
                <a:cubicBezTo>
                  <a:pt x="7217" y="12981"/>
                  <a:pt x="7229" y="12992"/>
                  <a:pt x="7244" y="13004"/>
                </a:cubicBezTo>
                <a:cubicBezTo>
                  <a:pt x="7465" y="13037"/>
                  <a:pt x="7744" y="13307"/>
                  <a:pt x="7667" y="13165"/>
                </a:cubicBezTo>
                <a:cubicBezTo>
                  <a:pt x="7705" y="13193"/>
                  <a:pt x="7751" y="13222"/>
                  <a:pt x="7799" y="13250"/>
                </a:cubicBezTo>
                <a:lnTo>
                  <a:pt x="8096" y="13175"/>
                </a:lnTo>
                <a:cubicBezTo>
                  <a:pt x="8143" y="13209"/>
                  <a:pt x="8050" y="13239"/>
                  <a:pt x="8168" y="13274"/>
                </a:cubicBezTo>
                <a:cubicBezTo>
                  <a:pt x="8180" y="13272"/>
                  <a:pt x="8192" y="13269"/>
                  <a:pt x="8203" y="13266"/>
                </a:cubicBezTo>
                <a:lnTo>
                  <a:pt x="8149" y="13213"/>
                </a:lnTo>
                <a:cubicBezTo>
                  <a:pt x="8172" y="13225"/>
                  <a:pt x="8198" y="13238"/>
                  <a:pt x="8224" y="13251"/>
                </a:cubicBezTo>
                <a:cubicBezTo>
                  <a:pt x="8208" y="13232"/>
                  <a:pt x="8185" y="13207"/>
                  <a:pt x="8151" y="13175"/>
                </a:cubicBezTo>
                <a:lnTo>
                  <a:pt x="7887" y="13032"/>
                </a:lnTo>
                <a:cubicBezTo>
                  <a:pt x="7826" y="13021"/>
                  <a:pt x="7768" y="13012"/>
                  <a:pt x="7718" y="13003"/>
                </a:cubicBezTo>
                <a:cubicBezTo>
                  <a:pt x="7740" y="12997"/>
                  <a:pt x="7772" y="12993"/>
                  <a:pt x="7809" y="12990"/>
                </a:cubicBezTo>
                <a:lnTo>
                  <a:pt x="7657" y="12908"/>
                </a:lnTo>
                <a:lnTo>
                  <a:pt x="7689" y="12870"/>
                </a:lnTo>
                <a:cubicBezTo>
                  <a:pt x="7558" y="12881"/>
                  <a:pt x="7449" y="12882"/>
                  <a:pt x="7400" y="12848"/>
                </a:cubicBezTo>
                <a:lnTo>
                  <a:pt x="7664" y="12814"/>
                </a:lnTo>
                <a:lnTo>
                  <a:pt x="7574" y="12765"/>
                </a:lnTo>
                <a:lnTo>
                  <a:pt x="7607" y="12762"/>
                </a:lnTo>
                <a:lnTo>
                  <a:pt x="7676" y="12812"/>
                </a:lnTo>
                <a:lnTo>
                  <a:pt x="7728" y="12805"/>
                </a:lnTo>
                <a:cubicBezTo>
                  <a:pt x="7698" y="12761"/>
                  <a:pt x="7719" y="12768"/>
                  <a:pt x="7761" y="12796"/>
                </a:cubicBezTo>
                <a:cubicBezTo>
                  <a:pt x="7763" y="12795"/>
                  <a:pt x="7768" y="12796"/>
                  <a:pt x="7775" y="12799"/>
                </a:cubicBezTo>
                <a:lnTo>
                  <a:pt x="7926" y="12780"/>
                </a:lnTo>
                <a:cubicBezTo>
                  <a:pt x="7812" y="12711"/>
                  <a:pt x="7712" y="12639"/>
                  <a:pt x="7615" y="12575"/>
                </a:cubicBezTo>
                <a:cubicBezTo>
                  <a:pt x="7749" y="12663"/>
                  <a:pt x="7860" y="12722"/>
                  <a:pt x="7964" y="12775"/>
                </a:cubicBezTo>
                <a:lnTo>
                  <a:pt x="7976" y="12774"/>
                </a:lnTo>
                <a:cubicBezTo>
                  <a:pt x="7962" y="12763"/>
                  <a:pt x="7948" y="12751"/>
                  <a:pt x="7934" y="12739"/>
                </a:cubicBezTo>
                <a:cubicBezTo>
                  <a:pt x="7826" y="12701"/>
                  <a:pt x="7795" y="12666"/>
                  <a:pt x="7805" y="12631"/>
                </a:cubicBezTo>
                <a:cubicBezTo>
                  <a:pt x="7775" y="12606"/>
                  <a:pt x="7745" y="12581"/>
                  <a:pt x="7716" y="12554"/>
                </a:cubicBezTo>
                <a:lnTo>
                  <a:pt x="7641" y="12520"/>
                </a:lnTo>
                <a:lnTo>
                  <a:pt x="7608" y="12431"/>
                </a:lnTo>
                <a:cubicBezTo>
                  <a:pt x="7618" y="12417"/>
                  <a:pt x="7703" y="12503"/>
                  <a:pt x="7818" y="12606"/>
                </a:cubicBezTo>
                <a:cubicBezTo>
                  <a:pt x="7830" y="12592"/>
                  <a:pt x="7847" y="12577"/>
                  <a:pt x="7867" y="12562"/>
                </a:cubicBezTo>
                <a:lnTo>
                  <a:pt x="7622" y="12386"/>
                </a:lnTo>
                <a:cubicBezTo>
                  <a:pt x="7498" y="12389"/>
                  <a:pt x="7401" y="12391"/>
                  <a:pt x="7399" y="12345"/>
                </a:cubicBezTo>
                <a:lnTo>
                  <a:pt x="7592" y="12363"/>
                </a:lnTo>
                <a:lnTo>
                  <a:pt x="7508" y="12303"/>
                </a:lnTo>
                <a:lnTo>
                  <a:pt x="7596" y="12364"/>
                </a:lnTo>
                <a:lnTo>
                  <a:pt x="7794" y="12382"/>
                </a:lnTo>
                <a:cubicBezTo>
                  <a:pt x="7806" y="12383"/>
                  <a:pt x="7819" y="12383"/>
                  <a:pt x="7831" y="12384"/>
                </a:cubicBezTo>
                <a:cubicBezTo>
                  <a:pt x="7847" y="12352"/>
                  <a:pt x="7870" y="12323"/>
                  <a:pt x="7897" y="12298"/>
                </a:cubicBezTo>
                <a:cubicBezTo>
                  <a:pt x="7777" y="12209"/>
                  <a:pt x="7307" y="12124"/>
                  <a:pt x="7463" y="12055"/>
                </a:cubicBezTo>
                <a:cubicBezTo>
                  <a:pt x="7558" y="12069"/>
                  <a:pt x="7729" y="12032"/>
                  <a:pt x="7873" y="12007"/>
                </a:cubicBezTo>
                <a:cubicBezTo>
                  <a:pt x="7870" y="12003"/>
                  <a:pt x="7868" y="11999"/>
                  <a:pt x="7866" y="11996"/>
                </a:cubicBezTo>
                <a:lnTo>
                  <a:pt x="7881" y="12005"/>
                </a:lnTo>
                <a:cubicBezTo>
                  <a:pt x="7929" y="11997"/>
                  <a:pt x="7973" y="11990"/>
                  <a:pt x="8010" y="11987"/>
                </a:cubicBezTo>
                <a:lnTo>
                  <a:pt x="7621" y="11832"/>
                </a:lnTo>
                <a:cubicBezTo>
                  <a:pt x="7774" y="11896"/>
                  <a:pt x="8098" y="11893"/>
                  <a:pt x="8424" y="11900"/>
                </a:cubicBezTo>
                <a:cubicBezTo>
                  <a:pt x="8426" y="11894"/>
                  <a:pt x="8428" y="11889"/>
                  <a:pt x="8430" y="11883"/>
                </a:cubicBezTo>
                <a:cubicBezTo>
                  <a:pt x="8416" y="11872"/>
                  <a:pt x="8403" y="11862"/>
                  <a:pt x="8390" y="11851"/>
                </a:cubicBezTo>
                <a:cubicBezTo>
                  <a:pt x="8322" y="11832"/>
                  <a:pt x="8243" y="11817"/>
                  <a:pt x="8215" y="11797"/>
                </a:cubicBezTo>
                <a:cubicBezTo>
                  <a:pt x="8257" y="11804"/>
                  <a:pt x="8300" y="11810"/>
                  <a:pt x="8345" y="11814"/>
                </a:cubicBezTo>
                <a:cubicBezTo>
                  <a:pt x="8284" y="11765"/>
                  <a:pt x="8235" y="11722"/>
                  <a:pt x="8205" y="11692"/>
                </a:cubicBezTo>
                <a:lnTo>
                  <a:pt x="8036" y="11647"/>
                </a:lnTo>
                <a:cubicBezTo>
                  <a:pt x="7976" y="11657"/>
                  <a:pt x="7953" y="11677"/>
                  <a:pt x="7937" y="11693"/>
                </a:cubicBezTo>
                <a:cubicBezTo>
                  <a:pt x="7932" y="11651"/>
                  <a:pt x="7704" y="11564"/>
                  <a:pt x="7998" y="11500"/>
                </a:cubicBezTo>
                <a:cubicBezTo>
                  <a:pt x="8010" y="11500"/>
                  <a:pt x="8021" y="11500"/>
                  <a:pt x="8033" y="11501"/>
                </a:cubicBezTo>
                <a:lnTo>
                  <a:pt x="7850" y="11357"/>
                </a:lnTo>
                <a:cubicBezTo>
                  <a:pt x="7526" y="11088"/>
                  <a:pt x="7883" y="11322"/>
                  <a:pt x="8187" y="11511"/>
                </a:cubicBezTo>
                <a:cubicBezTo>
                  <a:pt x="8260" y="11517"/>
                  <a:pt x="8332" y="11523"/>
                  <a:pt x="8408" y="11525"/>
                </a:cubicBezTo>
                <a:cubicBezTo>
                  <a:pt x="8333" y="11536"/>
                  <a:pt x="8284" y="11545"/>
                  <a:pt x="8256" y="11554"/>
                </a:cubicBezTo>
                <a:cubicBezTo>
                  <a:pt x="8266" y="11560"/>
                  <a:pt x="8276" y="11566"/>
                  <a:pt x="8285" y="11572"/>
                </a:cubicBezTo>
                <a:cubicBezTo>
                  <a:pt x="8307" y="11581"/>
                  <a:pt x="8330" y="11592"/>
                  <a:pt x="8354" y="11603"/>
                </a:cubicBezTo>
                <a:cubicBezTo>
                  <a:pt x="8420" y="11611"/>
                  <a:pt x="8504" y="11618"/>
                  <a:pt x="8585" y="11625"/>
                </a:cubicBezTo>
                <a:cubicBezTo>
                  <a:pt x="8577" y="11612"/>
                  <a:pt x="8566" y="11597"/>
                  <a:pt x="8554" y="11580"/>
                </a:cubicBezTo>
                <a:cubicBezTo>
                  <a:pt x="8574" y="11591"/>
                  <a:pt x="8593" y="11600"/>
                  <a:pt x="8610" y="11607"/>
                </a:cubicBezTo>
                <a:lnTo>
                  <a:pt x="8507" y="11495"/>
                </a:lnTo>
                <a:cubicBezTo>
                  <a:pt x="8485" y="11478"/>
                  <a:pt x="8464" y="11462"/>
                  <a:pt x="8443" y="11446"/>
                </a:cubicBezTo>
                <a:cubicBezTo>
                  <a:pt x="8348" y="11445"/>
                  <a:pt x="8253" y="11448"/>
                  <a:pt x="8171" y="11455"/>
                </a:cubicBezTo>
                <a:cubicBezTo>
                  <a:pt x="8309" y="11361"/>
                  <a:pt x="8402" y="11330"/>
                  <a:pt x="8038" y="11240"/>
                </a:cubicBezTo>
                <a:lnTo>
                  <a:pt x="8186" y="11244"/>
                </a:lnTo>
                <a:cubicBezTo>
                  <a:pt x="7900" y="11010"/>
                  <a:pt x="7849" y="10925"/>
                  <a:pt x="7898" y="10901"/>
                </a:cubicBezTo>
                <a:cubicBezTo>
                  <a:pt x="7837" y="10899"/>
                  <a:pt x="7790" y="10882"/>
                  <a:pt x="7764" y="10835"/>
                </a:cubicBezTo>
                <a:cubicBezTo>
                  <a:pt x="7987" y="10803"/>
                  <a:pt x="8149" y="10739"/>
                  <a:pt x="8237" y="10691"/>
                </a:cubicBezTo>
                <a:cubicBezTo>
                  <a:pt x="8057" y="10647"/>
                  <a:pt x="7780" y="10723"/>
                  <a:pt x="7778" y="10762"/>
                </a:cubicBezTo>
                <a:cubicBezTo>
                  <a:pt x="7676" y="10605"/>
                  <a:pt x="8396" y="10584"/>
                  <a:pt x="8688" y="10521"/>
                </a:cubicBezTo>
                <a:cubicBezTo>
                  <a:pt x="8680" y="10503"/>
                  <a:pt x="8671" y="10485"/>
                  <a:pt x="8663" y="10468"/>
                </a:cubicBezTo>
                <a:cubicBezTo>
                  <a:pt x="8641" y="10443"/>
                  <a:pt x="8623" y="10420"/>
                  <a:pt x="8610" y="10402"/>
                </a:cubicBezTo>
                <a:cubicBezTo>
                  <a:pt x="8298" y="10447"/>
                  <a:pt x="7857" y="10352"/>
                  <a:pt x="7870" y="10514"/>
                </a:cubicBezTo>
                <a:cubicBezTo>
                  <a:pt x="7614" y="10434"/>
                  <a:pt x="8493" y="10338"/>
                  <a:pt x="8023" y="10257"/>
                </a:cubicBezTo>
                <a:lnTo>
                  <a:pt x="8573" y="10306"/>
                </a:lnTo>
                <a:cubicBezTo>
                  <a:pt x="8584" y="10274"/>
                  <a:pt x="8384" y="10241"/>
                  <a:pt x="8317" y="10225"/>
                </a:cubicBezTo>
                <a:lnTo>
                  <a:pt x="8554" y="10225"/>
                </a:lnTo>
                <a:cubicBezTo>
                  <a:pt x="8549" y="10212"/>
                  <a:pt x="8544" y="10200"/>
                  <a:pt x="8540" y="10188"/>
                </a:cubicBezTo>
                <a:cubicBezTo>
                  <a:pt x="8413" y="10152"/>
                  <a:pt x="8468" y="10115"/>
                  <a:pt x="8512" y="10080"/>
                </a:cubicBezTo>
                <a:cubicBezTo>
                  <a:pt x="8509" y="10054"/>
                  <a:pt x="8510" y="10031"/>
                  <a:pt x="8516" y="10013"/>
                </a:cubicBezTo>
                <a:cubicBezTo>
                  <a:pt x="8467" y="9995"/>
                  <a:pt x="8353" y="9980"/>
                  <a:pt x="8118" y="9968"/>
                </a:cubicBezTo>
                <a:cubicBezTo>
                  <a:pt x="8868" y="9999"/>
                  <a:pt x="8109" y="9892"/>
                  <a:pt x="8353" y="9842"/>
                </a:cubicBezTo>
                <a:lnTo>
                  <a:pt x="8119" y="9635"/>
                </a:lnTo>
                <a:cubicBezTo>
                  <a:pt x="8303" y="9623"/>
                  <a:pt x="7763" y="8785"/>
                  <a:pt x="8544" y="9349"/>
                </a:cubicBezTo>
                <a:cubicBezTo>
                  <a:pt x="8549" y="9348"/>
                  <a:pt x="8554" y="9347"/>
                  <a:pt x="8559" y="9346"/>
                </a:cubicBezTo>
                <a:cubicBezTo>
                  <a:pt x="8385" y="9152"/>
                  <a:pt x="8582" y="9207"/>
                  <a:pt x="8652" y="9172"/>
                </a:cubicBezTo>
                <a:cubicBezTo>
                  <a:pt x="8591" y="9145"/>
                  <a:pt x="8540" y="9114"/>
                  <a:pt x="8547" y="9079"/>
                </a:cubicBezTo>
                <a:cubicBezTo>
                  <a:pt x="8529" y="9061"/>
                  <a:pt x="8512" y="9044"/>
                  <a:pt x="8496" y="9026"/>
                </a:cubicBezTo>
                <a:cubicBezTo>
                  <a:pt x="8515" y="9040"/>
                  <a:pt x="8534" y="9053"/>
                  <a:pt x="8552" y="9067"/>
                </a:cubicBezTo>
                <a:cubicBezTo>
                  <a:pt x="8569" y="9037"/>
                  <a:pt x="8628" y="9003"/>
                  <a:pt x="8757" y="8965"/>
                </a:cubicBezTo>
                <a:cubicBezTo>
                  <a:pt x="8788" y="8972"/>
                  <a:pt x="8819" y="8977"/>
                  <a:pt x="8848" y="8981"/>
                </a:cubicBezTo>
                <a:cubicBezTo>
                  <a:pt x="8836" y="8967"/>
                  <a:pt x="8826" y="8954"/>
                  <a:pt x="8816" y="8942"/>
                </a:cubicBezTo>
                <a:cubicBezTo>
                  <a:pt x="8712" y="8866"/>
                  <a:pt x="8598" y="8793"/>
                  <a:pt x="8484" y="8721"/>
                </a:cubicBezTo>
                <a:cubicBezTo>
                  <a:pt x="8652" y="8813"/>
                  <a:pt x="8670" y="8787"/>
                  <a:pt x="8620" y="8709"/>
                </a:cubicBezTo>
                <a:cubicBezTo>
                  <a:pt x="8555" y="8691"/>
                  <a:pt x="8482" y="8662"/>
                  <a:pt x="8369" y="8611"/>
                </a:cubicBezTo>
                <a:cubicBezTo>
                  <a:pt x="8434" y="8625"/>
                  <a:pt x="8495" y="8627"/>
                  <a:pt x="8556" y="8623"/>
                </a:cubicBezTo>
                <a:cubicBezTo>
                  <a:pt x="8385" y="8414"/>
                  <a:pt x="8040" y="8078"/>
                  <a:pt x="8181" y="8159"/>
                </a:cubicBezTo>
                <a:cubicBezTo>
                  <a:pt x="8238" y="8135"/>
                  <a:pt x="8544" y="8387"/>
                  <a:pt x="8809" y="8581"/>
                </a:cubicBezTo>
                <a:cubicBezTo>
                  <a:pt x="8824" y="8578"/>
                  <a:pt x="8840" y="8575"/>
                  <a:pt x="8855" y="8573"/>
                </a:cubicBezTo>
                <a:cubicBezTo>
                  <a:pt x="8580" y="8322"/>
                  <a:pt x="7890" y="7888"/>
                  <a:pt x="8344" y="8092"/>
                </a:cubicBezTo>
                <a:cubicBezTo>
                  <a:pt x="8394" y="8148"/>
                  <a:pt x="8432" y="8209"/>
                  <a:pt x="8509" y="8253"/>
                </a:cubicBezTo>
                <a:cubicBezTo>
                  <a:pt x="8540" y="8260"/>
                  <a:pt x="8666" y="8335"/>
                  <a:pt x="8828" y="8435"/>
                </a:cubicBezTo>
                <a:lnTo>
                  <a:pt x="8853" y="8439"/>
                </a:lnTo>
                <a:cubicBezTo>
                  <a:pt x="8680" y="8251"/>
                  <a:pt x="9269" y="8273"/>
                  <a:pt x="8899" y="8106"/>
                </a:cubicBezTo>
                <a:lnTo>
                  <a:pt x="8700" y="8128"/>
                </a:lnTo>
                <a:cubicBezTo>
                  <a:pt x="8160" y="7911"/>
                  <a:pt x="8505" y="7616"/>
                  <a:pt x="8256" y="7385"/>
                </a:cubicBezTo>
                <a:lnTo>
                  <a:pt x="8107" y="7464"/>
                </a:lnTo>
                <a:cubicBezTo>
                  <a:pt x="8136" y="7426"/>
                  <a:pt x="7798" y="7314"/>
                  <a:pt x="8086" y="7240"/>
                </a:cubicBezTo>
                <a:cubicBezTo>
                  <a:pt x="8106" y="7254"/>
                  <a:pt x="8195" y="7277"/>
                  <a:pt x="8169" y="7292"/>
                </a:cubicBezTo>
                <a:cubicBezTo>
                  <a:pt x="8393" y="7284"/>
                  <a:pt x="8724" y="7247"/>
                  <a:pt x="8780" y="7189"/>
                </a:cubicBezTo>
                <a:lnTo>
                  <a:pt x="8438" y="7176"/>
                </a:lnTo>
                <a:lnTo>
                  <a:pt x="8703" y="7146"/>
                </a:lnTo>
                <a:cubicBezTo>
                  <a:pt x="8708" y="7060"/>
                  <a:pt x="8214" y="7184"/>
                  <a:pt x="8218" y="7097"/>
                </a:cubicBezTo>
                <a:cubicBezTo>
                  <a:pt x="8790" y="7053"/>
                  <a:pt x="8737" y="6932"/>
                  <a:pt x="8766" y="6820"/>
                </a:cubicBezTo>
                <a:cubicBezTo>
                  <a:pt x="8738" y="6795"/>
                  <a:pt x="8711" y="6772"/>
                  <a:pt x="8687" y="6749"/>
                </a:cubicBezTo>
                <a:cubicBezTo>
                  <a:pt x="8637" y="6752"/>
                  <a:pt x="8566" y="6751"/>
                  <a:pt x="8463" y="6743"/>
                </a:cubicBezTo>
                <a:cubicBezTo>
                  <a:pt x="8519" y="6728"/>
                  <a:pt x="8581" y="6716"/>
                  <a:pt x="8637" y="6700"/>
                </a:cubicBezTo>
                <a:cubicBezTo>
                  <a:pt x="8620" y="6684"/>
                  <a:pt x="8604" y="6668"/>
                  <a:pt x="8590" y="6653"/>
                </a:cubicBezTo>
                <a:lnTo>
                  <a:pt x="8335" y="6671"/>
                </a:lnTo>
                <a:cubicBezTo>
                  <a:pt x="8385" y="6615"/>
                  <a:pt x="8441" y="6566"/>
                  <a:pt x="8497" y="6521"/>
                </a:cubicBezTo>
                <a:cubicBezTo>
                  <a:pt x="8496" y="6518"/>
                  <a:pt x="8496" y="6515"/>
                  <a:pt x="8495" y="6512"/>
                </a:cubicBezTo>
                <a:cubicBezTo>
                  <a:pt x="8497" y="6514"/>
                  <a:pt x="8499" y="6516"/>
                  <a:pt x="8501" y="6517"/>
                </a:cubicBezTo>
                <a:cubicBezTo>
                  <a:pt x="8708" y="6351"/>
                  <a:pt x="8914" y="6244"/>
                  <a:pt x="8843" y="6063"/>
                </a:cubicBezTo>
                <a:lnTo>
                  <a:pt x="8934" y="6070"/>
                </a:lnTo>
                <a:cubicBezTo>
                  <a:pt x="9097" y="5982"/>
                  <a:pt x="9020" y="5940"/>
                  <a:pt x="8653" y="5913"/>
                </a:cubicBezTo>
                <a:cubicBezTo>
                  <a:pt x="8851" y="5890"/>
                  <a:pt x="8953" y="5947"/>
                  <a:pt x="9128" y="5910"/>
                </a:cubicBezTo>
                <a:cubicBezTo>
                  <a:pt x="8421" y="5834"/>
                  <a:pt x="8970" y="5723"/>
                  <a:pt x="9230" y="5637"/>
                </a:cubicBezTo>
                <a:cubicBezTo>
                  <a:pt x="9192" y="5587"/>
                  <a:pt x="9163" y="5546"/>
                  <a:pt x="9140" y="5510"/>
                </a:cubicBezTo>
                <a:cubicBezTo>
                  <a:pt x="9175" y="5553"/>
                  <a:pt x="9209" y="5594"/>
                  <a:pt x="9241" y="5634"/>
                </a:cubicBezTo>
                <a:cubicBezTo>
                  <a:pt x="9373" y="5589"/>
                  <a:pt x="9420" y="5550"/>
                  <a:pt x="9162" y="5527"/>
                </a:cubicBezTo>
                <a:cubicBezTo>
                  <a:pt x="9347" y="5524"/>
                  <a:pt x="9530" y="5512"/>
                  <a:pt x="9710" y="5495"/>
                </a:cubicBezTo>
                <a:cubicBezTo>
                  <a:pt x="9622" y="5383"/>
                  <a:pt x="9566" y="5297"/>
                  <a:pt x="9412" y="5171"/>
                </a:cubicBezTo>
                <a:cubicBezTo>
                  <a:pt x="10105" y="5634"/>
                  <a:pt x="9261" y="4945"/>
                  <a:pt x="9910" y="5385"/>
                </a:cubicBezTo>
                <a:cubicBezTo>
                  <a:pt x="9817" y="5303"/>
                  <a:pt x="9742" y="5230"/>
                  <a:pt x="9681" y="5165"/>
                </a:cubicBezTo>
                <a:cubicBezTo>
                  <a:pt x="9377" y="4965"/>
                  <a:pt x="9040" y="4728"/>
                  <a:pt x="9195" y="4801"/>
                </a:cubicBezTo>
                <a:cubicBezTo>
                  <a:pt x="9189" y="4793"/>
                  <a:pt x="9190" y="4792"/>
                  <a:pt x="9186" y="4785"/>
                </a:cubicBezTo>
                <a:lnTo>
                  <a:pt x="9587" y="5060"/>
                </a:lnTo>
                <a:cubicBezTo>
                  <a:pt x="9548" y="5013"/>
                  <a:pt x="9519" y="4973"/>
                  <a:pt x="9499" y="4941"/>
                </a:cubicBezTo>
                <a:cubicBezTo>
                  <a:pt x="9470" y="4918"/>
                  <a:pt x="9443" y="4895"/>
                  <a:pt x="9420" y="4874"/>
                </a:cubicBezTo>
                <a:cubicBezTo>
                  <a:pt x="9446" y="4896"/>
                  <a:pt x="9470" y="4914"/>
                  <a:pt x="9492" y="4931"/>
                </a:cubicBezTo>
                <a:cubicBezTo>
                  <a:pt x="9472" y="4898"/>
                  <a:pt x="9463" y="4875"/>
                  <a:pt x="9461" y="4861"/>
                </a:cubicBezTo>
                <a:cubicBezTo>
                  <a:pt x="9425" y="4846"/>
                  <a:pt x="9348" y="4804"/>
                  <a:pt x="9255" y="4752"/>
                </a:cubicBezTo>
                <a:cubicBezTo>
                  <a:pt x="9318" y="4780"/>
                  <a:pt x="9395" y="4820"/>
                  <a:pt x="9461" y="4853"/>
                </a:cubicBezTo>
                <a:cubicBezTo>
                  <a:pt x="9462" y="4848"/>
                  <a:pt x="9464" y="4845"/>
                  <a:pt x="9469" y="4845"/>
                </a:cubicBezTo>
                <a:cubicBezTo>
                  <a:pt x="9480" y="4855"/>
                  <a:pt x="9487" y="4862"/>
                  <a:pt x="9487" y="4866"/>
                </a:cubicBezTo>
                <a:cubicBezTo>
                  <a:pt x="9585" y="4913"/>
                  <a:pt x="9636" y="4924"/>
                  <a:pt x="9508" y="4796"/>
                </a:cubicBezTo>
                <a:cubicBezTo>
                  <a:pt x="9827" y="4957"/>
                  <a:pt x="9633" y="4738"/>
                  <a:pt x="9468" y="4540"/>
                </a:cubicBezTo>
                <a:cubicBezTo>
                  <a:pt x="9327" y="4369"/>
                  <a:pt x="9207" y="4214"/>
                  <a:pt x="9450" y="4322"/>
                </a:cubicBezTo>
                <a:cubicBezTo>
                  <a:pt x="9432" y="4296"/>
                  <a:pt x="9415" y="4267"/>
                  <a:pt x="9399" y="4237"/>
                </a:cubicBezTo>
                <a:cubicBezTo>
                  <a:pt x="9488" y="4346"/>
                  <a:pt x="9537" y="4303"/>
                  <a:pt x="9673" y="4401"/>
                </a:cubicBezTo>
                <a:lnTo>
                  <a:pt x="9693" y="4430"/>
                </a:lnTo>
                <a:cubicBezTo>
                  <a:pt x="9842" y="4444"/>
                  <a:pt x="10114" y="4552"/>
                  <a:pt x="9899" y="4338"/>
                </a:cubicBezTo>
                <a:lnTo>
                  <a:pt x="9859" y="4310"/>
                </a:lnTo>
                <a:cubicBezTo>
                  <a:pt x="9943" y="4545"/>
                  <a:pt x="9996" y="4490"/>
                  <a:pt x="9770" y="4315"/>
                </a:cubicBezTo>
                <a:cubicBezTo>
                  <a:pt x="9793" y="4301"/>
                  <a:pt x="9798" y="4285"/>
                  <a:pt x="9798" y="4270"/>
                </a:cubicBezTo>
                <a:cubicBezTo>
                  <a:pt x="9757" y="4244"/>
                  <a:pt x="9734" y="4226"/>
                  <a:pt x="9721" y="4214"/>
                </a:cubicBezTo>
                <a:lnTo>
                  <a:pt x="9527" y="4079"/>
                </a:lnTo>
                <a:cubicBezTo>
                  <a:pt x="9377" y="3879"/>
                  <a:pt x="9271" y="3733"/>
                  <a:pt x="9309" y="3685"/>
                </a:cubicBezTo>
                <a:lnTo>
                  <a:pt x="8889" y="3384"/>
                </a:lnTo>
                <a:cubicBezTo>
                  <a:pt x="8976" y="3392"/>
                  <a:pt x="8862" y="3225"/>
                  <a:pt x="8835" y="3128"/>
                </a:cubicBezTo>
                <a:cubicBezTo>
                  <a:pt x="8809" y="3030"/>
                  <a:pt x="8870" y="2999"/>
                  <a:pt x="9311" y="3274"/>
                </a:cubicBezTo>
                <a:cubicBezTo>
                  <a:pt x="8980" y="3017"/>
                  <a:pt x="9440" y="3214"/>
                  <a:pt x="9339" y="3083"/>
                </a:cubicBezTo>
                <a:lnTo>
                  <a:pt x="9666" y="3293"/>
                </a:lnTo>
                <a:cubicBezTo>
                  <a:pt x="9786" y="3297"/>
                  <a:pt x="9680" y="3175"/>
                  <a:pt x="9595" y="3069"/>
                </a:cubicBezTo>
                <a:cubicBezTo>
                  <a:pt x="9948" y="3231"/>
                  <a:pt x="9965" y="3164"/>
                  <a:pt x="9903" y="3046"/>
                </a:cubicBezTo>
                <a:cubicBezTo>
                  <a:pt x="9841" y="2928"/>
                  <a:pt x="9699" y="2759"/>
                  <a:pt x="9736" y="2714"/>
                </a:cubicBezTo>
                <a:lnTo>
                  <a:pt x="9830" y="2776"/>
                </a:lnTo>
                <a:lnTo>
                  <a:pt x="9624" y="2494"/>
                </a:lnTo>
                <a:cubicBezTo>
                  <a:pt x="9911" y="2724"/>
                  <a:pt x="9428" y="2334"/>
                  <a:pt x="9517" y="2352"/>
                </a:cubicBezTo>
                <a:cubicBezTo>
                  <a:pt x="9367" y="2206"/>
                  <a:pt x="9465" y="2199"/>
                  <a:pt x="9685" y="2293"/>
                </a:cubicBezTo>
                <a:lnTo>
                  <a:pt x="9719" y="2224"/>
                </a:lnTo>
                <a:cubicBezTo>
                  <a:pt x="9920" y="2459"/>
                  <a:pt x="10190" y="2530"/>
                  <a:pt x="10566" y="2773"/>
                </a:cubicBezTo>
                <a:lnTo>
                  <a:pt x="10276" y="2523"/>
                </a:lnTo>
                <a:cubicBezTo>
                  <a:pt x="10461" y="2621"/>
                  <a:pt x="10563" y="2751"/>
                  <a:pt x="10652" y="2766"/>
                </a:cubicBezTo>
                <a:cubicBezTo>
                  <a:pt x="10458" y="2598"/>
                  <a:pt x="10491" y="2504"/>
                  <a:pt x="10108" y="2218"/>
                </a:cubicBezTo>
                <a:cubicBezTo>
                  <a:pt x="10013" y="2162"/>
                  <a:pt x="9922" y="2115"/>
                  <a:pt x="9844" y="2081"/>
                </a:cubicBezTo>
                <a:cubicBezTo>
                  <a:pt x="9867" y="2101"/>
                  <a:pt x="9862" y="2098"/>
                  <a:pt x="9837" y="2078"/>
                </a:cubicBezTo>
                <a:cubicBezTo>
                  <a:pt x="9829" y="2074"/>
                  <a:pt x="9824" y="2072"/>
                  <a:pt x="9816" y="2068"/>
                </a:cubicBezTo>
                <a:cubicBezTo>
                  <a:pt x="9822" y="2070"/>
                  <a:pt x="9825" y="2072"/>
                  <a:pt x="9830" y="2072"/>
                </a:cubicBezTo>
                <a:cubicBezTo>
                  <a:pt x="9793" y="2044"/>
                  <a:pt x="9732" y="1996"/>
                  <a:pt x="9683" y="1961"/>
                </a:cubicBezTo>
                <a:cubicBezTo>
                  <a:pt x="9780" y="1953"/>
                  <a:pt x="9620" y="1875"/>
                  <a:pt x="9450" y="1766"/>
                </a:cubicBezTo>
                <a:cubicBezTo>
                  <a:pt x="10020" y="2063"/>
                  <a:pt x="9703" y="1811"/>
                  <a:pt x="10261" y="2116"/>
                </a:cubicBezTo>
                <a:cubicBezTo>
                  <a:pt x="9647" y="1768"/>
                  <a:pt x="10356" y="1984"/>
                  <a:pt x="9642" y="1574"/>
                </a:cubicBezTo>
                <a:cubicBezTo>
                  <a:pt x="10248" y="1904"/>
                  <a:pt x="9678" y="1557"/>
                  <a:pt x="10194" y="1849"/>
                </a:cubicBezTo>
                <a:cubicBezTo>
                  <a:pt x="10016" y="1820"/>
                  <a:pt x="10547" y="2246"/>
                  <a:pt x="10793" y="2476"/>
                </a:cubicBezTo>
                <a:lnTo>
                  <a:pt x="10950" y="2549"/>
                </a:lnTo>
                <a:cubicBezTo>
                  <a:pt x="10738" y="2338"/>
                  <a:pt x="10224" y="1968"/>
                  <a:pt x="10307" y="1976"/>
                </a:cubicBezTo>
                <a:cubicBezTo>
                  <a:pt x="10644" y="2260"/>
                  <a:pt x="11043" y="2600"/>
                  <a:pt x="11104" y="2607"/>
                </a:cubicBezTo>
                <a:cubicBezTo>
                  <a:pt x="11064" y="2567"/>
                  <a:pt x="11023" y="2527"/>
                  <a:pt x="10982" y="2488"/>
                </a:cubicBezTo>
                <a:cubicBezTo>
                  <a:pt x="10952" y="2471"/>
                  <a:pt x="10916" y="2449"/>
                  <a:pt x="10873" y="2422"/>
                </a:cubicBezTo>
                <a:cubicBezTo>
                  <a:pt x="10785" y="2335"/>
                  <a:pt x="10697" y="2249"/>
                  <a:pt x="10739" y="2260"/>
                </a:cubicBezTo>
                <a:cubicBezTo>
                  <a:pt x="10637" y="2162"/>
                  <a:pt x="10544" y="2071"/>
                  <a:pt x="10479" y="1994"/>
                </a:cubicBezTo>
                <a:lnTo>
                  <a:pt x="10840" y="2312"/>
                </a:lnTo>
                <a:cubicBezTo>
                  <a:pt x="10874" y="2333"/>
                  <a:pt x="10918" y="2361"/>
                  <a:pt x="10973" y="2397"/>
                </a:cubicBezTo>
                <a:cubicBezTo>
                  <a:pt x="10968" y="2370"/>
                  <a:pt x="11007" y="2390"/>
                  <a:pt x="11276" y="2626"/>
                </a:cubicBezTo>
                <a:cubicBezTo>
                  <a:pt x="11065" y="2408"/>
                  <a:pt x="11108" y="2425"/>
                  <a:pt x="11194" y="2484"/>
                </a:cubicBezTo>
                <a:cubicBezTo>
                  <a:pt x="10983" y="2249"/>
                  <a:pt x="10416" y="1807"/>
                  <a:pt x="10105" y="1565"/>
                </a:cubicBezTo>
                <a:cubicBezTo>
                  <a:pt x="10093" y="1558"/>
                  <a:pt x="10081" y="1552"/>
                  <a:pt x="10068" y="1545"/>
                </a:cubicBezTo>
                <a:lnTo>
                  <a:pt x="10073" y="1541"/>
                </a:lnTo>
                <a:cubicBezTo>
                  <a:pt x="9963" y="1468"/>
                  <a:pt x="9841" y="1381"/>
                  <a:pt x="9686" y="1238"/>
                </a:cubicBezTo>
                <a:cubicBezTo>
                  <a:pt x="9955" y="1366"/>
                  <a:pt x="10092" y="1430"/>
                  <a:pt x="10156" y="1438"/>
                </a:cubicBezTo>
                <a:lnTo>
                  <a:pt x="10192" y="1488"/>
                </a:lnTo>
                <a:lnTo>
                  <a:pt x="10144" y="1448"/>
                </a:lnTo>
                <a:lnTo>
                  <a:pt x="10079" y="1533"/>
                </a:lnTo>
                <a:cubicBezTo>
                  <a:pt x="10214" y="1623"/>
                  <a:pt x="10234" y="1616"/>
                  <a:pt x="10356" y="1703"/>
                </a:cubicBezTo>
                <a:cubicBezTo>
                  <a:pt x="10622" y="1851"/>
                  <a:pt x="10933" y="2032"/>
                  <a:pt x="11221" y="2205"/>
                </a:cubicBezTo>
                <a:lnTo>
                  <a:pt x="11212" y="2182"/>
                </a:lnTo>
                <a:cubicBezTo>
                  <a:pt x="11220" y="2192"/>
                  <a:pt x="11235" y="2207"/>
                  <a:pt x="11251" y="2223"/>
                </a:cubicBezTo>
                <a:cubicBezTo>
                  <a:pt x="11281" y="2241"/>
                  <a:pt x="11309" y="2258"/>
                  <a:pt x="11338" y="2276"/>
                </a:cubicBezTo>
                <a:lnTo>
                  <a:pt x="11140" y="2048"/>
                </a:lnTo>
                <a:cubicBezTo>
                  <a:pt x="11265" y="2179"/>
                  <a:pt x="11426" y="2304"/>
                  <a:pt x="11516" y="2355"/>
                </a:cubicBezTo>
                <a:cubicBezTo>
                  <a:pt x="11688" y="2426"/>
                  <a:pt x="10384" y="1274"/>
                  <a:pt x="10917" y="1686"/>
                </a:cubicBezTo>
                <a:cubicBezTo>
                  <a:pt x="10905" y="1684"/>
                  <a:pt x="10967" y="1742"/>
                  <a:pt x="10955" y="1741"/>
                </a:cubicBezTo>
                <a:lnTo>
                  <a:pt x="11190" y="1919"/>
                </a:lnTo>
                <a:cubicBezTo>
                  <a:pt x="10110" y="941"/>
                  <a:pt x="11126" y="1662"/>
                  <a:pt x="10047" y="680"/>
                </a:cubicBezTo>
                <a:cubicBezTo>
                  <a:pt x="10493" y="1035"/>
                  <a:pt x="10307" y="912"/>
                  <a:pt x="10803" y="1422"/>
                </a:cubicBezTo>
                <a:lnTo>
                  <a:pt x="11126" y="1662"/>
                </a:lnTo>
                <a:cubicBezTo>
                  <a:pt x="11162" y="1716"/>
                  <a:pt x="11075" y="1655"/>
                  <a:pt x="11176" y="1768"/>
                </a:cubicBezTo>
                <a:cubicBezTo>
                  <a:pt x="11351" y="1902"/>
                  <a:pt x="11384" y="1906"/>
                  <a:pt x="11341" y="1845"/>
                </a:cubicBezTo>
                <a:lnTo>
                  <a:pt x="11283" y="1819"/>
                </a:lnTo>
                <a:lnTo>
                  <a:pt x="11124" y="1609"/>
                </a:lnTo>
                <a:cubicBezTo>
                  <a:pt x="11133" y="1615"/>
                  <a:pt x="11143" y="1621"/>
                  <a:pt x="11152" y="1628"/>
                </a:cubicBezTo>
                <a:cubicBezTo>
                  <a:pt x="11042" y="1510"/>
                  <a:pt x="10910" y="1374"/>
                  <a:pt x="10814" y="1273"/>
                </a:cubicBezTo>
                <a:cubicBezTo>
                  <a:pt x="10920" y="1352"/>
                  <a:pt x="11232" y="1650"/>
                  <a:pt x="11390" y="1784"/>
                </a:cubicBezTo>
                <a:cubicBezTo>
                  <a:pt x="11400" y="1791"/>
                  <a:pt x="11408" y="1798"/>
                  <a:pt x="11415" y="1804"/>
                </a:cubicBezTo>
                <a:cubicBezTo>
                  <a:pt x="11481" y="1859"/>
                  <a:pt x="11508" y="1873"/>
                  <a:pt x="11458" y="1805"/>
                </a:cubicBezTo>
                <a:cubicBezTo>
                  <a:pt x="11305" y="1582"/>
                  <a:pt x="10871" y="1255"/>
                  <a:pt x="10657" y="1053"/>
                </a:cubicBezTo>
                <a:lnTo>
                  <a:pt x="10606" y="1059"/>
                </a:lnTo>
                <a:lnTo>
                  <a:pt x="10384" y="859"/>
                </a:lnTo>
                <a:cubicBezTo>
                  <a:pt x="10345" y="830"/>
                  <a:pt x="10276" y="775"/>
                  <a:pt x="10235" y="749"/>
                </a:cubicBezTo>
                <a:cubicBezTo>
                  <a:pt x="10234" y="753"/>
                  <a:pt x="10232" y="757"/>
                  <a:pt x="10229" y="761"/>
                </a:cubicBezTo>
                <a:lnTo>
                  <a:pt x="10211" y="746"/>
                </a:lnTo>
                <a:cubicBezTo>
                  <a:pt x="10211" y="748"/>
                  <a:pt x="10210" y="749"/>
                  <a:pt x="10207" y="749"/>
                </a:cubicBezTo>
                <a:cubicBezTo>
                  <a:pt x="10204" y="743"/>
                  <a:pt x="10202" y="739"/>
                  <a:pt x="10201" y="736"/>
                </a:cubicBezTo>
                <a:lnTo>
                  <a:pt x="10019" y="573"/>
                </a:lnTo>
                <a:cubicBezTo>
                  <a:pt x="10074" y="604"/>
                  <a:pt x="10123" y="634"/>
                  <a:pt x="10161" y="661"/>
                </a:cubicBezTo>
                <a:cubicBezTo>
                  <a:pt x="10154" y="649"/>
                  <a:pt x="10151" y="641"/>
                  <a:pt x="10157" y="641"/>
                </a:cubicBezTo>
                <a:cubicBezTo>
                  <a:pt x="10340" y="805"/>
                  <a:pt x="10406" y="866"/>
                  <a:pt x="10412" y="876"/>
                </a:cubicBezTo>
                <a:cubicBezTo>
                  <a:pt x="10467" y="914"/>
                  <a:pt x="10530" y="951"/>
                  <a:pt x="10589" y="985"/>
                </a:cubicBezTo>
                <a:cubicBezTo>
                  <a:pt x="10575" y="969"/>
                  <a:pt x="10562" y="953"/>
                  <a:pt x="10553" y="940"/>
                </a:cubicBezTo>
                <a:lnTo>
                  <a:pt x="10643" y="1015"/>
                </a:lnTo>
                <a:cubicBezTo>
                  <a:pt x="10663" y="1027"/>
                  <a:pt x="10683" y="1037"/>
                  <a:pt x="10700" y="1048"/>
                </a:cubicBezTo>
                <a:lnTo>
                  <a:pt x="10685" y="1050"/>
                </a:lnTo>
                <a:lnTo>
                  <a:pt x="11122" y="1412"/>
                </a:lnTo>
                <a:cubicBezTo>
                  <a:pt x="11082" y="1368"/>
                  <a:pt x="11050" y="1331"/>
                  <a:pt x="11024" y="1301"/>
                </a:cubicBezTo>
                <a:cubicBezTo>
                  <a:pt x="11010" y="1293"/>
                  <a:pt x="10999" y="1286"/>
                  <a:pt x="10994" y="1282"/>
                </a:cubicBezTo>
                <a:cubicBezTo>
                  <a:pt x="11003" y="1287"/>
                  <a:pt x="11012" y="1293"/>
                  <a:pt x="11022" y="1298"/>
                </a:cubicBezTo>
                <a:cubicBezTo>
                  <a:pt x="10791" y="1020"/>
                  <a:pt x="11119" y="1263"/>
                  <a:pt x="11195" y="1274"/>
                </a:cubicBezTo>
                <a:cubicBezTo>
                  <a:pt x="11179" y="1253"/>
                  <a:pt x="11160" y="1231"/>
                  <a:pt x="11139" y="1208"/>
                </a:cubicBezTo>
                <a:cubicBezTo>
                  <a:pt x="10931" y="1095"/>
                  <a:pt x="10777" y="949"/>
                  <a:pt x="10627" y="832"/>
                </a:cubicBezTo>
                <a:cubicBezTo>
                  <a:pt x="10792" y="962"/>
                  <a:pt x="10922" y="1039"/>
                  <a:pt x="11047" y="1113"/>
                </a:cubicBezTo>
                <a:cubicBezTo>
                  <a:pt x="11044" y="1110"/>
                  <a:pt x="11042" y="1107"/>
                  <a:pt x="11039" y="1105"/>
                </a:cubicBezTo>
                <a:cubicBezTo>
                  <a:pt x="11219" y="1220"/>
                  <a:pt x="10900" y="874"/>
                  <a:pt x="10757" y="696"/>
                </a:cubicBezTo>
                <a:lnTo>
                  <a:pt x="10537" y="506"/>
                </a:lnTo>
                <a:lnTo>
                  <a:pt x="10735" y="668"/>
                </a:lnTo>
                <a:cubicBezTo>
                  <a:pt x="10688" y="608"/>
                  <a:pt x="10672" y="577"/>
                  <a:pt x="10724" y="610"/>
                </a:cubicBezTo>
                <a:cubicBezTo>
                  <a:pt x="10835" y="725"/>
                  <a:pt x="11082" y="909"/>
                  <a:pt x="11218" y="1028"/>
                </a:cubicBezTo>
                <a:lnTo>
                  <a:pt x="10896" y="633"/>
                </a:lnTo>
                <a:cubicBezTo>
                  <a:pt x="11032" y="803"/>
                  <a:pt x="11354" y="1097"/>
                  <a:pt x="11662" y="1390"/>
                </a:cubicBezTo>
                <a:cubicBezTo>
                  <a:pt x="11636" y="1337"/>
                  <a:pt x="11464" y="1163"/>
                  <a:pt x="11427" y="1108"/>
                </a:cubicBezTo>
                <a:cubicBezTo>
                  <a:pt x="11537" y="1223"/>
                  <a:pt x="11650" y="1339"/>
                  <a:pt x="11797" y="1460"/>
                </a:cubicBezTo>
                <a:lnTo>
                  <a:pt x="11290" y="890"/>
                </a:lnTo>
                <a:cubicBezTo>
                  <a:pt x="11235" y="844"/>
                  <a:pt x="11212" y="834"/>
                  <a:pt x="11195" y="829"/>
                </a:cubicBezTo>
                <a:cubicBezTo>
                  <a:pt x="11197" y="805"/>
                  <a:pt x="11009" y="575"/>
                  <a:pt x="11278" y="788"/>
                </a:cubicBezTo>
                <a:cubicBezTo>
                  <a:pt x="11401" y="906"/>
                  <a:pt x="11512" y="1022"/>
                  <a:pt x="11636" y="1140"/>
                </a:cubicBezTo>
                <a:cubicBezTo>
                  <a:pt x="11278" y="838"/>
                  <a:pt x="11574" y="1130"/>
                  <a:pt x="11809" y="1363"/>
                </a:cubicBezTo>
                <a:cubicBezTo>
                  <a:pt x="11770" y="1259"/>
                  <a:pt x="11894" y="1426"/>
                  <a:pt x="12129" y="1610"/>
                </a:cubicBezTo>
                <a:cubicBezTo>
                  <a:pt x="12128" y="1561"/>
                  <a:pt x="11709" y="1151"/>
                  <a:pt x="11438" y="911"/>
                </a:cubicBezTo>
                <a:cubicBezTo>
                  <a:pt x="11573" y="981"/>
                  <a:pt x="11659" y="1045"/>
                  <a:pt x="11351" y="700"/>
                </a:cubicBezTo>
                <a:lnTo>
                  <a:pt x="11783" y="1113"/>
                </a:lnTo>
                <a:lnTo>
                  <a:pt x="11658" y="945"/>
                </a:lnTo>
                <a:lnTo>
                  <a:pt x="12176" y="1472"/>
                </a:lnTo>
                <a:cubicBezTo>
                  <a:pt x="12495" y="1672"/>
                  <a:pt x="11438" y="762"/>
                  <a:pt x="11708" y="904"/>
                </a:cubicBezTo>
                <a:lnTo>
                  <a:pt x="12089" y="1262"/>
                </a:lnTo>
                <a:cubicBezTo>
                  <a:pt x="12021" y="1177"/>
                  <a:pt x="11826" y="979"/>
                  <a:pt x="11708" y="855"/>
                </a:cubicBezTo>
                <a:cubicBezTo>
                  <a:pt x="11658" y="826"/>
                  <a:pt x="11655" y="815"/>
                  <a:pt x="11668" y="812"/>
                </a:cubicBezTo>
                <a:cubicBezTo>
                  <a:pt x="11597" y="736"/>
                  <a:pt x="11581" y="712"/>
                  <a:pt x="11698" y="811"/>
                </a:cubicBezTo>
                <a:cubicBezTo>
                  <a:pt x="11703" y="811"/>
                  <a:pt x="11709" y="811"/>
                  <a:pt x="11714" y="811"/>
                </a:cubicBezTo>
                <a:cubicBezTo>
                  <a:pt x="11535" y="630"/>
                  <a:pt x="11313" y="478"/>
                  <a:pt x="11213" y="353"/>
                </a:cubicBezTo>
                <a:cubicBezTo>
                  <a:pt x="11199" y="376"/>
                  <a:pt x="11277" y="455"/>
                  <a:pt x="11328" y="515"/>
                </a:cubicBezTo>
                <a:cubicBezTo>
                  <a:pt x="11394" y="596"/>
                  <a:pt x="11412" y="645"/>
                  <a:pt x="11105" y="491"/>
                </a:cubicBezTo>
                <a:cubicBezTo>
                  <a:pt x="11285" y="528"/>
                  <a:pt x="10980" y="237"/>
                  <a:pt x="10917" y="113"/>
                </a:cubicBezTo>
                <a:lnTo>
                  <a:pt x="11401" y="416"/>
                </a:lnTo>
                <a:lnTo>
                  <a:pt x="11260" y="350"/>
                </a:lnTo>
                <a:cubicBezTo>
                  <a:pt x="11257" y="349"/>
                  <a:pt x="11254" y="349"/>
                  <a:pt x="11251" y="348"/>
                </a:cubicBezTo>
                <a:cubicBezTo>
                  <a:pt x="11412" y="480"/>
                  <a:pt x="11534" y="564"/>
                  <a:pt x="11606" y="608"/>
                </a:cubicBezTo>
                <a:cubicBezTo>
                  <a:pt x="11455" y="436"/>
                  <a:pt x="11200" y="240"/>
                  <a:pt x="11193" y="256"/>
                </a:cubicBezTo>
                <a:cubicBezTo>
                  <a:pt x="11094" y="20"/>
                  <a:pt x="12512" y="1415"/>
                  <a:pt x="12049" y="847"/>
                </a:cubicBezTo>
                <a:cubicBezTo>
                  <a:pt x="11765" y="624"/>
                  <a:pt x="11323" y="121"/>
                  <a:pt x="11309" y="217"/>
                </a:cubicBezTo>
                <a:cubicBezTo>
                  <a:pt x="11096" y="-38"/>
                  <a:pt x="11883" y="659"/>
                  <a:pt x="11482" y="225"/>
                </a:cubicBezTo>
                <a:lnTo>
                  <a:pt x="11959" y="712"/>
                </a:lnTo>
                <a:cubicBezTo>
                  <a:pt x="11972" y="706"/>
                  <a:pt x="11801" y="522"/>
                  <a:pt x="11745" y="458"/>
                </a:cubicBezTo>
                <a:lnTo>
                  <a:pt x="12118" y="817"/>
                </a:lnTo>
                <a:cubicBezTo>
                  <a:pt x="11477" y="142"/>
                  <a:pt x="12457" y="1019"/>
                  <a:pt x="11609" y="171"/>
                </a:cubicBezTo>
                <a:cubicBezTo>
                  <a:pt x="12277" y="836"/>
                  <a:pt x="11581" y="95"/>
                  <a:pt x="11850" y="326"/>
                </a:cubicBezTo>
                <a:cubicBezTo>
                  <a:pt x="12312" y="822"/>
                  <a:pt x="11801" y="434"/>
                  <a:pt x="12422" y="1033"/>
                </a:cubicBezTo>
                <a:cubicBezTo>
                  <a:pt x="12617" y="1194"/>
                  <a:pt x="12317" y="885"/>
                  <a:pt x="12506" y="1042"/>
                </a:cubicBezTo>
                <a:cubicBezTo>
                  <a:pt x="12594" y="1143"/>
                  <a:pt x="12754" y="1319"/>
                  <a:pt x="12877" y="1443"/>
                </a:cubicBezTo>
                <a:cubicBezTo>
                  <a:pt x="13250" y="1718"/>
                  <a:pt x="12533" y="987"/>
                  <a:pt x="12382" y="792"/>
                </a:cubicBezTo>
                <a:lnTo>
                  <a:pt x="12505" y="998"/>
                </a:lnTo>
                <a:cubicBezTo>
                  <a:pt x="11885" y="398"/>
                  <a:pt x="12409" y="866"/>
                  <a:pt x="11926" y="380"/>
                </a:cubicBezTo>
                <a:cubicBezTo>
                  <a:pt x="12271" y="666"/>
                  <a:pt x="11795" y="175"/>
                  <a:pt x="12009" y="344"/>
                </a:cubicBezTo>
                <a:cubicBezTo>
                  <a:pt x="12003" y="347"/>
                  <a:pt x="12064" y="406"/>
                  <a:pt x="12058" y="410"/>
                </a:cubicBezTo>
                <a:cubicBezTo>
                  <a:pt x="12066" y="319"/>
                  <a:pt x="13084" y="1275"/>
                  <a:pt x="13112" y="1264"/>
                </a:cubicBezTo>
                <a:cubicBezTo>
                  <a:pt x="13201" y="1313"/>
                  <a:pt x="12879" y="932"/>
                  <a:pt x="12610" y="697"/>
                </a:cubicBezTo>
                <a:cubicBezTo>
                  <a:pt x="12445" y="507"/>
                  <a:pt x="12766" y="975"/>
                  <a:pt x="11974" y="156"/>
                </a:cubicBezTo>
                <a:cubicBezTo>
                  <a:pt x="12445" y="583"/>
                  <a:pt x="12365" y="477"/>
                  <a:pt x="12250" y="329"/>
                </a:cubicBezTo>
                <a:cubicBezTo>
                  <a:pt x="12135" y="182"/>
                  <a:pt x="11985" y="-9"/>
                  <a:pt x="12318" y="253"/>
                </a:cubicBezTo>
                <a:cubicBezTo>
                  <a:pt x="12635" y="613"/>
                  <a:pt x="12848" y="738"/>
                  <a:pt x="13086" y="1015"/>
                </a:cubicBezTo>
                <a:cubicBezTo>
                  <a:pt x="13024" y="900"/>
                  <a:pt x="12886" y="763"/>
                  <a:pt x="12629" y="488"/>
                </a:cubicBezTo>
                <a:lnTo>
                  <a:pt x="12924" y="757"/>
                </a:lnTo>
                <a:cubicBezTo>
                  <a:pt x="12453" y="243"/>
                  <a:pt x="12366" y="177"/>
                  <a:pt x="12221" y="0"/>
                </a:cubicBezTo>
                <a:lnTo>
                  <a:pt x="0" y="0"/>
                </a:lnTo>
                <a:close/>
                <a:moveTo>
                  <a:pt x="10073" y="1541"/>
                </a:moveTo>
                <a:cubicBezTo>
                  <a:pt x="10075" y="1542"/>
                  <a:pt x="10077" y="1543"/>
                  <a:pt x="10079" y="1545"/>
                </a:cubicBezTo>
                <a:cubicBezTo>
                  <a:pt x="10077" y="1543"/>
                  <a:pt x="10075" y="1542"/>
                  <a:pt x="10073" y="1540"/>
                </a:cubicBezTo>
                <a:lnTo>
                  <a:pt x="10073" y="1541"/>
                </a:lnTo>
                <a:close/>
                <a:moveTo>
                  <a:pt x="9798" y="4270"/>
                </a:moveTo>
                <a:cubicBezTo>
                  <a:pt x="9810" y="4277"/>
                  <a:pt x="9820" y="4284"/>
                  <a:pt x="9833" y="4292"/>
                </a:cubicBezTo>
                <a:lnTo>
                  <a:pt x="9798" y="4268"/>
                </a:lnTo>
                <a:cubicBezTo>
                  <a:pt x="9798" y="4268"/>
                  <a:pt x="9798" y="4269"/>
                  <a:pt x="9798" y="4270"/>
                </a:cubicBezTo>
                <a:close/>
                <a:moveTo>
                  <a:pt x="8285" y="11572"/>
                </a:moveTo>
                <a:cubicBezTo>
                  <a:pt x="8271" y="11566"/>
                  <a:pt x="8258" y="11560"/>
                  <a:pt x="8246" y="11557"/>
                </a:cubicBezTo>
                <a:cubicBezTo>
                  <a:pt x="8197" y="11575"/>
                  <a:pt x="8246" y="11589"/>
                  <a:pt x="8334" y="11601"/>
                </a:cubicBezTo>
                <a:cubicBezTo>
                  <a:pt x="8318" y="11592"/>
                  <a:pt x="8302" y="11582"/>
                  <a:pt x="8285" y="11572"/>
                </a:cubicBezTo>
                <a:close/>
                <a:moveTo>
                  <a:pt x="7794" y="12382"/>
                </a:moveTo>
                <a:cubicBezTo>
                  <a:pt x="7737" y="12382"/>
                  <a:pt x="7680" y="12384"/>
                  <a:pt x="7628" y="12386"/>
                </a:cubicBezTo>
                <a:lnTo>
                  <a:pt x="7876" y="12557"/>
                </a:lnTo>
                <a:cubicBezTo>
                  <a:pt x="7878" y="12556"/>
                  <a:pt x="7879" y="12554"/>
                  <a:pt x="7881" y="12553"/>
                </a:cubicBezTo>
                <a:cubicBezTo>
                  <a:pt x="7809" y="12481"/>
                  <a:pt x="7797" y="12449"/>
                  <a:pt x="7930" y="12521"/>
                </a:cubicBezTo>
                <a:cubicBezTo>
                  <a:pt x="7942" y="12514"/>
                  <a:pt x="7953" y="12507"/>
                  <a:pt x="7965" y="12500"/>
                </a:cubicBezTo>
                <a:lnTo>
                  <a:pt x="7819" y="12411"/>
                </a:lnTo>
                <a:cubicBezTo>
                  <a:pt x="7822" y="12402"/>
                  <a:pt x="7826" y="12394"/>
                  <a:pt x="7830" y="12386"/>
                </a:cubicBezTo>
                <a:lnTo>
                  <a:pt x="7794" y="12382"/>
                </a:lnTo>
                <a:close/>
                <a:moveTo>
                  <a:pt x="7000" y="12880"/>
                </a:moveTo>
                <a:cubicBezTo>
                  <a:pt x="7001" y="12881"/>
                  <a:pt x="7003" y="12881"/>
                  <a:pt x="7004" y="12882"/>
                </a:cubicBezTo>
                <a:cubicBezTo>
                  <a:pt x="7002" y="12881"/>
                  <a:pt x="7001" y="12880"/>
                  <a:pt x="6999" y="12879"/>
                </a:cubicBezTo>
                <a:lnTo>
                  <a:pt x="7000" y="12880"/>
                </a:lnTo>
                <a:close/>
                <a:moveTo>
                  <a:pt x="7004" y="12882"/>
                </a:moveTo>
                <a:cubicBezTo>
                  <a:pt x="7021" y="12890"/>
                  <a:pt x="7042" y="12901"/>
                  <a:pt x="7060" y="12910"/>
                </a:cubicBezTo>
                <a:cubicBezTo>
                  <a:pt x="7058" y="12909"/>
                  <a:pt x="7057" y="12907"/>
                  <a:pt x="7053" y="12905"/>
                </a:cubicBezTo>
                <a:cubicBezTo>
                  <a:pt x="7080" y="12913"/>
                  <a:pt x="7051" y="12900"/>
                  <a:pt x="7004" y="12882"/>
                </a:cubicBezTo>
                <a:close/>
                <a:moveTo>
                  <a:pt x="7060" y="12910"/>
                </a:moveTo>
                <a:cubicBezTo>
                  <a:pt x="7078" y="12923"/>
                  <a:pt x="7091" y="12936"/>
                  <a:pt x="7106" y="12948"/>
                </a:cubicBezTo>
                <a:cubicBezTo>
                  <a:pt x="7115" y="12947"/>
                  <a:pt x="7124" y="12947"/>
                  <a:pt x="7132" y="12947"/>
                </a:cubicBezTo>
                <a:cubicBezTo>
                  <a:pt x="7109" y="12935"/>
                  <a:pt x="7085" y="12923"/>
                  <a:pt x="7060" y="12910"/>
                </a:cubicBezTo>
                <a:close/>
                <a:moveTo>
                  <a:pt x="7039" y="13026"/>
                </a:moveTo>
                <a:cubicBezTo>
                  <a:pt x="7043" y="13031"/>
                  <a:pt x="7046" y="13036"/>
                  <a:pt x="7046" y="13041"/>
                </a:cubicBezTo>
                <a:cubicBezTo>
                  <a:pt x="7113" y="13062"/>
                  <a:pt x="7159" y="13075"/>
                  <a:pt x="7188" y="13077"/>
                </a:cubicBezTo>
                <a:lnTo>
                  <a:pt x="7110" y="12995"/>
                </a:lnTo>
                <a:cubicBezTo>
                  <a:pt x="7078" y="13004"/>
                  <a:pt x="7050" y="13015"/>
                  <a:pt x="7039" y="13026"/>
                </a:cubicBezTo>
                <a:close/>
                <a:moveTo>
                  <a:pt x="7188" y="13077"/>
                </a:moveTo>
                <a:lnTo>
                  <a:pt x="7227" y="13118"/>
                </a:lnTo>
                <a:lnTo>
                  <a:pt x="7178" y="13086"/>
                </a:lnTo>
                <a:lnTo>
                  <a:pt x="7135" y="13139"/>
                </a:lnTo>
                <a:cubicBezTo>
                  <a:pt x="7308" y="13128"/>
                  <a:pt x="7311" y="13181"/>
                  <a:pt x="7663" y="13248"/>
                </a:cubicBezTo>
                <a:cubicBezTo>
                  <a:pt x="7523" y="13169"/>
                  <a:pt x="7391" y="13085"/>
                  <a:pt x="7201" y="12983"/>
                </a:cubicBezTo>
                <a:cubicBezTo>
                  <a:pt x="7237" y="13050"/>
                  <a:pt x="7243" y="13082"/>
                  <a:pt x="7188" y="13077"/>
                </a:cubicBezTo>
                <a:close/>
                <a:moveTo>
                  <a:pt x="7178" y="13197"/>
                </a:moveTo>
                <a:cubicBezTo>
                  <a:pt x="7292" y="13244"/>
                  <a:pt x="7422" y="13299"/>
                  <a:pt x="7559" y="13358"/>
                </a:cubicBezTo>
                <a:cubicBezTo>
                  <a:pt x="7528" y="13284"/>
                  <a:pt x="7534" y="13205"/>
                  <a:pt x="7147" y="13181"/>
                </a:cubicBezTo>
                <a:cubicBezTo>
                  <a:pt x="7157" y="13187"/>
                  <a:pt x="7167" y="13192"/>
                  <a:pt x="7178" y="13197"/>
                </a:cubicBezTo>
                <a:close/>
                <a:moveTo>
                  <a:pt x="12279" y="0"/>
                </a:moveTo>
                <a:cubicBezTo>
                  <a:pt x="12410" y="115"/>
                  <a:pt x="12539" y="217"/>
                  <a:pt x="12661" y="354"/>
                </a:cubicBezTo>
                <a:cubicBezTo>
                  <a:pt x="12688" y="350"/>
                  <a:pt x="12607" y="241"/>
                  <a:pt x="12439" y="53"/>
                </a:cubicBezTo>
                <a:lnTo>
                  <a:pt x="12480" y="96"/>
                </a:lnTo>
                <a:cubicBezTo>
                  <a:pt x="12360" y="-135"/>
                  <a:pt x="12847" y="362"/>
                  <a:pt x="12579" y="0"/>
                </a:cubicBezTo>
                <a:lnTo>
                  <a:pt x="12279" y="0"/>
                </a:lnTo>
                <a:close/>
                <a:moveTo>
                  <a:pt x="14135" y="0"/>
                </a:moveTo>
                <a:cubicBezTo>
                  <a:pt x="14532" y="384"/>
                  <a:pt x="14908" y="747"/>
                  <a:pt x="15227" y="1102"/>
                </a:cubicBezTo>
                <a:lnTo>
                  <a:pt x="15148" y="986"/>
                </a:lnTo>
                <a:cubicBezTo>
                  <a:pt x="15633" y="1498"/>
                  <a:pt x="15134" y="1078"/>
                  <a:pt x="15640" y="1618"/>
                </a:cubicBezTo>
                <a:lnTo>
                  <a:pt x="15102" y="1174"/>
                </a:lnTo>
                <a:cubicBezTo>
                  <a:pt x="15287" y="1360"/>
                  <a:pt x="15556" y="1652"/>
                  <a:pt x="15623" y="1704"/>
                </a:cubicBezTo>
                <a:cubicBezTo>
                  <a:pt x="15626" y="1734"/>
                  <a:pt x="15646" y="1777"/>
                  <a:pt x="15919" y="2022"/>
                </a:cubicBezTo>
                <a:cubicBezTo>
                  <a:pt x="15265" y="1479"/>
                  <a:pt x="15223" y="1568"/>
                  <a:pt x="15255" y="1728"/>
                </a:cubicBezTo>
                <a:cubicBezTo>
                  <a:pt x="15260" y="1756"/>
                  <a:pt x="15268" y="1785"/>
                  <a:pt x="15275" y="1814"/>
                </a:cubicBezTo>
                <a:cubicBezTo>
                  <a:pt x="15741" y="2173"/>
                  <a:pt x="16183" y="2493"/>
                  <a:pt x="16532" y="2903"/>
                </a:cubicBezTo>
                <a:lnTo>
                  <a:pt x="16465" y="2741"/>
                </a:lnTo>
                <a:cubicBezTo>
                  <a:pt x="16752" y="3028"/>
                  <a:pt x="16684" y="3067"/>
                  <a:pt x="16679" y="3155"/>
                </a:cubicBezTo>
                <a:cubicBezTo>
                  <a:pt x="16692" y="3165"/>
                  <a:pt x="16709" y="3177"/>
                  <a:pt x="16727" y="3192"/>
                </a:cubicBezTo>
                <a:cubicBezTo>
                  <a:pt x="16619" y="3138"/>
                  <a:pt x="16896" y="3319"/>
                  <a:pt x="16993" y="3399"/>
                </a:cubicBezTo>
                <a:cubicBezTo>
                  <a:pt x="16988" y="3373"/>
                  <a:pt x="16974" y="3338"/>
                  <a:pt x="16952" y="3292"/>
                </a:cubicBezTo>
                <a:cubicBezTo>
                  <a:pt x="16913" y="3263"/>
                  <a:pt x="16868" y="3231"/>
                  <a:pt x="16822" y="3195"/>
                </a:cubicBezTo>
                <a:cubicBezTo>
                  <a:pt x="16864" y="3218"/>
                  <a:pt x="16900" y="3237"/>
                  <a:pt x="16933" y="3254"/>
                </a:cubicBezTo>
                <a:cubicBezTo>
                  <a:pt x="16911" y="3212"/>
                  <a:pt x="16883" y="3162"/>
                  <a:pt x="16848" y="3105"/>
                </a:cubicBezTo>
                <a:cubicBezTo>
                  <a:pt x="16843" y="3104"/>
                  <a:pt x="16837" y="3103"/>
                  <a:pt x="16833" y="3102"/>
                </a:cubicBezTo>
                <a:cubicBezTo>
                  <a:pt x="16836" y="3101"/>
                  <a:pt x="16841" y="3100"/>
                  <a:pt x="16845" y="3100"/>
                </a:cubicBezTo>
                <a:cubicBezTo>
                  <a:pt x="16826" y="3069"/>
                  <a:pt x="16806" y="3036"/>
                  <a:pt x="16784" y="3001"/>
                </a:cubicBezTo>
                <a:cubicBezTo>
                  <a:pt x="16783" y="3001"/>
                  <a:pt x="16782" y="3002"/>
                  <a:pt x="16781" y="3002"/>
                </a:cubicBezTo>
                <a:cubicBezTo>
                  <a:pt x="16773" y="2988"/>
                  <a:pt x="16767" y="2977"/>
                  <a:pt x="16763" y="2968"/>
                </a:cubicBezTo>
                <a:cubicBezTo>
                  <a:pt x="16758" y="2961"/>
                  <a:pt x="16754" y="2954"/>
                  <a:pt x="16749" y="2946"/>
                </a:cubicBezTo>
                <a:cubicBezTo>
                  <a:pt x="16752" y="2950"/>
                  <a:pt x="16756" y="2954"/>
                  <a:pt x="16759" y="2958"/>
                </a:cubicBezTo>
                <a:cubicBezTo>
                  <a:pt x="16747" y="2923"/>
                  <a:pt x="16781" y="2943"/>
                  <a:pt x="16826" y="2979"/>
                </a:cubicBezTo>
                <a:cubicBezTo>
                  <a:pt x="16937" y="2912"/>
                  <a:pt x="16772" y="2853"/>
                  <a:pt x="16603" y="2743"/>
                </a:cubicBezTo>
                <a:cubicBezTo>
                  <a:pt x="16911" y="2871"/>
                  <a:pt x="16970" y="2849"/>
                  <a:pt x="17041" y="2840"/>
                </a:cubicBezTo>
                <a:cubicBezTo>
                  <a:pt x="17077" y="2835"/>
                  <a:pt x="17117" y="2834"/>
                  <a:pt x="17194" y="2858"/>
                </a:cubicBezTo>
                <a:cubicBezTo>
                  <a:pt x="17163" y="2835"/>
                  <a:pt x="17128" y="2810"/>
                  <a:pt x="17089" y="2783"/>
                </a:cubicBezTo>
                <a:cubicBezTo>
                  <a:pt x="17148" y="2820"/>
                  <a:pt x="17196" y="2849"/>
                  <a:pt x="17235" y="2871"/>
                </a:cubicBezTo>
                <a:cubicBezTo>
                  <a:pt x="17278" y="2887"/>
                  <a:pt x="17332" y="2910"/>
                  <a:pt x="17399" y="2942"/>
                </a:cubicBezTo>
                <a:cubicBezTo>
                  <a:pt x="17399" y="2941"/>
                  <a:pt x="17399" y="2940"/>
                  <a:pt x="17399" y="2939"/>
                </a:cubicBezTo>
                <a:cubicBezTo>
                  <a:pt x="17114" y="2778"/>
                  <a:pt x="17176" y="2710"/>
                  <a:pt x="17193" y="2624"/>
                </a:cubicBezTo>
                <a:lnTo>
                  <a:pt x="17061" y="2461"/>
                </a:lnTo>
                <a:lnTo>
                  <a:pt x="17195" y="2575"/>
                </a:lnTo>
                <a:cubicBezTo>
                  <a:pt x="17186" y="2507"/>
                  <a:pt x="17119" y="2420"/>
                  <a:pt x="16858" y="2275"/>
                </a:cubicBezTo>
                <a:cubicBezTo>
                  <a:pt x="17431" y="2561"/>
                  <a:pt x="16973" y="2267"/>
                  <a:pt x="17332" y="2460"/>
                </a:cubicBezTo>
                <a:lnTo>
                  <a:pt x="17049" y="2158"/>
                </a:lnTo>
                <a:lnTo>
                  <a:pt x="17007" y="2148"/>
                </a:lnTo>
                <a:lnTo>
                  <a:pt x="16824" y="1943"/>
                </a:lnTo>
                <a:lnTo>
                  <a:pt x="17150" y="2183"/>
                </a:lnTo>
                <a:lnTo>
                  <a:pt x="17053" y="2159"/>
                </a:lnTo>
                <a:lnTo>
                  <a:pt x="17395" y="2463"/>
                </a:lnTo>
                <a:lnTo>
                  <a:pt x="17527" y="2667"/>
                </a:lnTo>
                <a:lnTo>
                  <a:pt x="17391" y="2522"/>
                </a:lnTo>
                <a:cubicBezTo>
                  <a:pt x="17296" y="2612"/>
                  <a:pt x="17753" y="3083"/>
                  <a:pt x="17969" y="3353"/>
                </a:cubicBezTo>
                <a:lnTo>
                  <a:pt x="18347" y="3484"/>
                </a:lnTo>
                <a:cubicBezTo>
                  <a:pt x="18673" y="3752"/>
                  <a:pt x="18597" y="3771"/>
                  <a:pt x="18466" y="3752"/>
                </a:cubicBezTo>
                <a:cubicBezTo>
                  <a:pt x="18460" y="3751"/>
                  <a:pt x="18454" y="3750"/>
                  <a:pt x="18448" y="3749"/>
                </a:cubicBezTo>
                <a:cubicBezTo>
                  <a:pt x="18446" y="3763"/>
                  <a:pt x="18449" y="3780"/>
                  <a:pt x="18454" y="3799"/>
                </a:cubicBezTo>
                <a:cubicBezTo>
                  <a:pt x="18446" y="3783"/>
                  <a:pt x="18435" y="3764"/>
                  <a:pt x="18423" y="3745"/>
                </a:cubicBezTo>
                <a:cubicBezTo>
                  <a:pt x="18390" y="3740"/>
                  <a:pt x="18356" y="3733"/>
                  <a:pt x="18325" y="3728"/>
                </a:cubicBezTo>
                <a:cubicBezTo>
                  <a:pt x="18328" y="3730"/>
                  <a:pt x="18331" y="3732"/>
                  <a:pt x="18334" y="3734"/>
                </a:cubicBezTo>
                <a:cubicBezTo>
                  <a:pt x="18345" y="3736"/>
                  <a:pt x="18363" y="3744"/>
                  <a:pt x="18389" y="3759"/>
                </a:cubicBezTo>
                <a:cubicBezTo>
                  <a:pt x="18415" y="3788"/>
                  <a:pt x="18438" y="3815"/>
                  <a:pt x="18458" y="3839"/>
                </a:cubicBezTo>
                <a:cubicBezTo>
                  <a:pt x="18461" y="3837"/>
                  <a:pt x="18460" y="3831"/>
                  <a:pt x="18460" y="3826"/>
                </a:cubicBezTo>
                <a:cubicBezTo>
                  <a:pt x="18463" y="3835"/>
                  <a:pt x="18466" y="3844"/>
                  <a:pt x="18470" y="3853"/>
                </a:cubicBezTo>
                <a:cubicBezTo>
                  <a:pt x="18638" y="4065"/>
                  <a:pt x="18585" y="4120"/>
                  <a:pt x="18597" y="4205"/>
                </a:cubicBezTo>
                <a:cubicBezTo>
                  <a:pt x="18745" y="4354"/>
                  <a:pt x="18774" y="4414"/>
                  <a:pt x="18747" y="4432"/>
                </a:cubicBezTo>
                <a:cubicBezTo>
                  <a:pt x="18792" y="4477"/>
                  <a:pt x="18850" y="4530"/>
                  <a:pt x="18926" y="4593"/>
                </a:cubicBezTo>
                <a:lnTo>
                  <a:pt x="18895" y="4505"/>
                </a:lnTo>
                <a:cubicBezTo>
                  <a:pt x="18928" y="4520"/>
                  <a:pt x="18960" y="4538"/>
                  <a:pt x="18991" y="4559"/>
                </a:cubicBezTo>
                <a:cubicBezTo>
                  <a:pt x="18966" y="4509"/>
                  <a:pt x="18938" y="4457"/>
                  <a:pt x="19041" y="4511"/>
                </a:cubicBezTo>
                <a:cubicBezTo>
                  <a:pt x="19127" y="4622"/>
                  <a:pt x="19285" y="4810"/>
                  <a:pt x="19411" y="4928"/>
                </a:cubicBezTo>
                <a:cubicBezTo>
                  <a:pt x="19819" y="5057"/>
                  <a:pt x="19092" y="4351"/>
                  <a:pt x="18950" y="4111"/>
                </a:cubicBezTo>
                <a:lnTo>
                  <a:pt x="19052" y="4413"/>
                </a:lnTo>
                <a:cubicBezTo>
                  <a:pt x="18988" y="4359"/>
                  <a:pt x="18937" y="4314"/>
                  <a:pt x="18894" y="4277"/>
                </a:cubicBezTo>
                <a:lnTo>
                  <a:pt x="18756" y="4319"/>
                </a:lnTo>
                <a:cubicBezTo>
                  <a:pt x="18635" y="4240"/>
                  <a:pt x="18727" y="4213"/>
                  <a:pt x="18761" y="4152"/>
                </a:cubicBezTo>
                <a:cubicBezTo>
                  <a:pt x="18624" y="4008"/>
                  <a:pt x="18841" y="4127"/>
                  <a:pt x="18473" y="3782"/>
                </a:cubicBezTo>
                <a:cubicBezTo>
                  <a:pt x="18842" y="3973"/>
                  <a:pt x="18360" y="3494"/>
                  <a:pt x="18592" y="3593"/>
                </a:cubicBezTo>
                <a:cubicBezTo>
                  <a:pt x="18583" y="3609"/>
                  <a:pt x="18638" y="3656"/>
                  <a:pt x="18637" y="3676"/>
                </a:cubicBezTo>
                <a:cubicBezTo>
                  <a:pt x="18642" y="3657"/>
                  <a:pt x="18655" y="3647"/>
                  <a:pt x="18676" y="3645"/>
                </a:cubicBezTo>
                <a:cubicBezTo>
                  <a:pt x="18617" y="3590"/>
                  <a:pt x="18552" y="3539"/>
                  <a:pt x="18478" y="3492"/>
                </a:cubicBezTo>
                <a:cubicBezTo>
                  <a:pt x="18667" y="3558"/>
                  <a:pt x="18939" y="3811"/>
                  <a:pt x="18812" y="3530"/>
                </a:cubicBezTo>
                <a:cubicBezTo>
                  <a:pt x="18627" y="3301"/>
                  <a:pt x="18431" y="3239"/>
                  <a:pt x="18267" y="3188"/>
                </a:cubicBezTo>
                <a:cubicBezTo>
                  <a:pt x="18313" y="3306"/>
                  <a:pt x="18395" y="3437"/>
                  <a:pt x="18067" y="3220"/>
                </a:cubicBezTo>
                <a:cubicBezTo>
                  <a:pt x="17965" y="3079"/>
                  <a:pt x="17864" y="2937"/>
                  <a:pt x="18008" y="3016"/>
                </a:cubicBezTo>
                <a:cubicBezTo>
                  <a:pt x="17875" y="2820"/>
                  <a:pt x="17761" y="2727"/>
                  <a:pt x="17640" y="2626"/>
                </a:cubicBezTo>
                <a:cubicBezTo>
                  <a:pt x="18252" y="3010"/>
                  <a:pt x="19321" y="3789"/>
                  <a:pt x="19542" y="4096"/>
                </a:cubicBezTo>
                <a:cubicBezTo>
                  <a:pt x="19669" y="4174"/>
                  <a:pt x="19761" y="4224"/>
                  <a:pt x="19772" y="4207"/>
                </a:cubicBezTo>
                <a:cubicBezTo>
                  <a:pt x="19837" y="4202"/>
                  <a:pt x="19736" y="4029"/>
                  <a:pt x="19582" y="3858"/>
                </a:cubicBezTo>
                <a:cubicBezTo>
                  <a:pt x="19591" y="3881"/>
                  <a:pt x="19570" y="3881"/>
                  <a:pt x="19604" y="3923"/>
                </a:cubicBezTo>
                <a:cubicBezTo>
                  <a:pt x="19509" y="3930"/>
                  <a:pt x="19374" y="3764"/>
                  <a:pt x="19380" y="3687"/>
                </a:cubicBezTo>
                <a:lnTo>
                  <a:pt x="19532" y="3806"/>
                </a:lnTo>
                <a:cubicBezTo>
                  <a:pt x="19452" y="3725"/>
                  <a:pt x="19363" y="3649"/>
                  <a:pt x="19277" y="3597"/>
                </a:cubicBezTo>
                <a:cubicBezTo>
                  <a:pt x="19272" y="3592"/>
                  <a:pt x="19268" y="3587"/>
                  <a:pt x="19265" y="3582"/>
                </a:cubicBezTo>
                <a:lnTo>
                  <a:pt x="19434" y="3839"/>
                </a:lnTo>
                <a:cubicBezTo>
                  <a:pt x="19328" y="3771"/>
                  <a:pt x="19236" y="3704"/>
                  <a:pt x="19155" y="3637"/>
                </a:cubicBezTo>
                <a:cubicBezTo>
                  <a:pt x="19091" y="3644"/>
                  <a:pt x="18948" y="3569"/>
                  <a:pt x="18598" y="3222"/>
                </a:cubicBezTo>
                <a:cubicBezTo>
                  <a:pt x="18753" y="3328"/>
                  <a:pt x="18853" y="3388"/>
                  <a:pt x="18912" y="3414"/>
                </a:cubicBezTo>
                <a:cubicBezTo>
                  <a:pt x="18687" y="3186"/>
                  <a:pt x="18537" y="2982"/>
                  <a:pt x="18271" y="2839"/>
                </a:cubicBezTo>
                <a:cubicBezTo>
                  <a:pt x="18461" y="2888"/>
                  <a:pt x="18741" y="3118"/>
                  <a:pt x="18606" y="2848"/>
                </a:cubicBezTo>
                <a:cubicBezTo>
                  <a:pt x="18579" y="2818"/>
                  <a:pt x="18552" y="2792"/>
                  <a:pt x="18525" y="2768"/>
                </a:cubicBezTo>
                <a:cubicBezTo>
                  <a:pt x="18577" y="2830"/>
                  <a:pt x="18613" y="2890"/>
                  <a:pt x="18609" y="2946"/>
                </a:cubicBezTo>
                <a:cubicBezTo>
                  <a:pt x="18407" y="2825"/>
                  <a:pt x="18277" y="2706"/>
                  <a:pt x="18153" y="2577"/>
                </a:cubicBezTo>
                <a:cubicBezTo>
                  <a:pt x="18040" y="2547"/>
                  <a:pt x="17937" y="2534"/>
                  <a:pt x="17853" y="2496"/>
                </a:cubicBezTo>
                <a:cubicBezTo>
                  <a:pt x="17814" y="2437"/>
                  <a:pt x="17776" y="2386"/>
                  <a:pt x="17740" y="2342"/>
                </a:cubicBezTo>
                <a:cubicBezTo>
                  <a:pt x="17731" y="2356"/>
                  <a:pt x="17718" y="2363"/>
                  <a:pt x="17699" y="2365"/>
                </a:cubicBezTo>
                <a:lnTo>
                  <a:pt x="17656" y="2247"/>
                </a:lnTo>
                <a:cubicBezTo>
                  <a:pt x="17572" y="2161"/>
                  <a:pt x="17493" y="2104"/>
                  <a:pt x="17411" y="2043"/>
                </a:cubicBezTo>
                <a:cubicBezTo>
                  <a:pt x="17477" y="2078"/>
                  <a:pt x="17548" y="2117"/>
                  <a:pt x="17623" y="2159"/>
                </a:cubicBezTo>
                <a:lnTo>
                  <a:pt x="17562" y="1996"/>
                </a:lnTo>
                <a:cubicBezTo>
                  <a:pt x="17555" y="1991"/>
                  <a:pt x="17549" y="1988"/>
                  <a:pt x="17540" y="1982"/>
                </a:cubicBezTo>
                <a:cubicBezTo>
                  <a:pt x="17613" y="2000"/>
                  <a:pt x="17676" y="2006"/>
                  <a:pt x="17728" y="2001"/>
                </a:cubicBezTo>
                <a:cubicBezTo>
                  <a:pt x="17733" y="2049"/>
                  <a:pt x="17742" y="2101"/>
                  <a:pt x="17791" y="2192"/>
                </a:cubicBezTo>
                <a:cubicBezTo>
                  <a:pt x="17947" y="2194"/>
                  <a:pt x="18091" y="2412"/>
                  <a:pt x="18164" y="2481"/>
                </a:cubicBezTo>
                <a:cubicBezTo>
                  <a:pt x="18175" y="2488"/>
                  <a:pt x="18186" y="2495"/>
                  <a:pt x="18197" y="2502"/>
                </a:cubicBezTo>
                <a:cubicBezTo>
                  <a:pt x="18211" y="2501"/>
                  <a:pt x="18215" y="2477"/>
                  <a:pt x="18208" y="2415"/>
                </a:cubicBezTo>
                <a:cubicBezTo>
                  <a:pt x="18256" y="2488"/>
                  <a:pt x="18323" y="2557"/>
                  <a:pt x="18389" y="2624"/>
                </a:cubicBezTo>
                <a:cubicBezTo>
                  <a:pt x="18555" y="2732"/>
                  <a:pt x="18716" y="2841"/>
                  <a:pt x="18859" y="2944"/>
                </a:cubicBezTo>
                <a:cubicBezTo>
                  <a:pt x="18895" y="2947"/>
                  <a:pt x="18947" y="2961"/>
                  <a:pt x="19020" y="2990"/>
                </a:cubicBezTo>
                <a:cubicBezTo>
                  <a:pt x="19333" y="3377"/>
                  <a:pt x="19577" y="3372"/>
                  <a:pt x="19810" y="3679"/>
                </a:cubicBezTo>
                <a:cubicBezTo>
                  <a:pt x="19764" y="3504"/>
                  <a:pt x="19628" y="3383"/>
                  <a:pt x="19381" y="3122"/>
                </a:cubicBezTo>
                <a:cubicBezTo>
                  <a:pt x="19390" y="3143"/>
                  <a:pt x="19371" y="3144"/>
                  <a:pt x="19406" y="3183"/>
                </a:cubicBezTo>
                <a:cubicBezTo>
                  <a:pt x="19311" y="3196"/>
                  <a:pt x="19172" y="3042"/>
                  <a:pt x="19175" y="2966"/>
                </a:cubicBezTo>
                <a:lnTo>
                  <a:pt x="19362" y="3095"/>
                </a:lnTo>
                <a:cubicBezTo>
                  <a:pt x="19367" y="3100"/>
                  <a:pt x="19371" y="3105"/>
                  <a:pt x="19374" y="3110"/>
                </a:cubicBezTo>
                <a:lnTo>
                  <a:pt x="19672" y="3314"/>
                </a:lnTo>
                <a:cubicBezTo>
                  <a:pt x="19267" y="2863"/>
                  <a:pt x="19141" y="2774"/>
                  <a:pt x="19024" y="2631"/>
                </a:cubicBezTo>
                <a:cubicBezTo>
                  <a:pt x="19037" y="2657"/>
                  <a:pt x="19035" y="2677"/>
                  <a:pt x="19008" y="2690"/>
                </a:cubicBezTo>
                <a:lnTo>
                  <a:pt x="19191" y="2831"/>
                </a:lnTo>
                <a:lnTo>
                  <a:pt x="18864" y="2680"/>
                </a:lnTo>
                <a:lnTo>
                  <a:pt x="18739" y="2362"/>
                </a:lnTo>
                <a:cubicBezTo>
                  <a:pt x="18815" y="2431"/>
                  <a:pt x="18919" y="2510"/>
                  <a:pt x="18980" y="2574"/>
                </a:cubicBezTo>
                <a:cubicBezTo>
                  <a:pt x="18928" y="2502"/>
                  <a:pt x="18871" y="2410"/>
                  <a:pt x="18787" y="2262"/>
                </a:cubicBezTo>
                <a:cubicBezTo>
                  <a:pt x="19002" y="2533"/>
                  <a:pt x="19246" y="2528"/>
                  <a:pt x="19442" y="2762"/>
                </a:cubicBezTo>
                <a:cubicBezTo>
                  <a:pt x="19480" y="2715"/>
                  <a:pt x="19405" y="2577"/>
                  <a:pt x="19237" y="2382"/>
                </a:cubicBezTo>
                <a:lnTo>
                  <a:pt x="19278" y="2426"/>
                </a:lnTo>
                <a:cubicBezTo>
                  <a:pt x="19244" y="2295"/>
                  <a:pt x="19291" y="2275"/>
                  <a:pt x="19352" y="2280"/>
                </a:cubicBezTo>
                <a:cubicBezTo>
                  <a:pt x="19148" y="2155"/>
                  <a:pt x="18970" y="2036"/>
                  <a:pt x="18756" y="1887"/>
                </a:cubicBezTo>
                <a:cubicBezTo>
                  <a:pt x="18907" y="1976"/>
                  <a:pt x="19217" y="2121"/>
                  <a:pt x="19329" y="2126"/>
                </a:cubicBezTo>
                <a:lnTo>
                  <a:pt x="19284" y="2073"/>
                </a:lnTo>
                <a:cubicBezTo>
                  <a:pt x="19361" y="2088"/>
                  <a:pt x="19429" y="2128"/>
                  <a:pt x="19488" y="2178"/>
                </a:cubicBezTo>
                <a:cubicBezTo>
                  <a:pt x="19475" y="2147"/>
                  <a:pt x="19455" y="2108"/>
                  <a:pt x="19428" y="2059"/>
                </a:cubicBezTo>
                <a:lnTo>
                  <a:pt x="19242" y="1931"/>
                </a:lnTo>
                <a:cubicBezTo>
                  <a:pt x="19150" y="1779"/>
                  <a:pt x="19098" y="1656"/>
                  <a:pt x="19072" y="1552"/>
                </a:cubicBezTo>
                <a:cubicBezTo>
                  <a:pt x="18887" y="1442"/>
                  <a:pt x="18718" y="1334"/>
                  <a:pt x="18519" y="1202"/>
                </a:cubicBezTo>
                <a:cubicBezTo>
                  <a:pt x="18653" y="1277"/>
                  <a:pt x="18916" y="1394"/>
                  <a:pt x="19051" y="1422"/>
                </a:cubicBezTo>
                <a:cubicBezTo>
                  <a:pt x="19033" y="1150"/>
                  <a:pt x="19189" y="1005"/>
                  <a:pt x="19089" y="684"/>
                </a:cubicBezTo>
                <a:lnTo>
                  <a:pt x="18930" y="664"/>
                </a:lnTo>
                <a:cubicBezTo>
                  <a:pt x="18968" y="640"/>
                  <a:pt x="18703" y="239"/>
                  <a:pt x="18986" y="374"/>
                </a:cubicBezTo>
                <a:cubicBezTo>
                  <a:pt x="18989" y="382"/>
                  <a:pt x="18997" y="396"/>
                  <a:pt x="19005" y="410"/>
                </a:cubicBezTo>
                <a:cubicBezTo>
                  <a:pt x="19119" y="407"/>
                  <a:pt x="19024" y="194"/>
                  <a:pt x="18947" y="0"/>
                </a:cubicBezTo>
                <a:lnTo>
                  <a:pt x="14135" y="0"/>
                </a:lnTo>
                <a:close/>
                <a:moveTo>
                  <a:pt x="17562" y="1996"/>
                </a:moveTo>
                <a:cubicBezTo>
                  <a:pt x="17564" y="1996"/>
                  <a:pt x="17566" y="1997"/>
                  <a:pt x="17567" y="1998"/>
                </a:cubicBezTo>
                <a:cubicBezTo>
                  <a:pt x="17566" y="1997"/>
                  <a:pt x="17563" y="1994"/>
                  <a:pt x="17562" y="1994"/>
                </a:cubicBezTo>
                <a:lnTo>
                  <a:pt x="17562" y="1996"/>
                </a:lnTo>
                <a:close/>
                <a:moveTo>
                  <a:pt x="17567" y="1998"/>
                </a:moveTo>
                <a:cubicBezTo>
                  <a:pt x="17585" y="2013"/>
                  <a:pt x="17601" y="2028"/>
                  <a:pt x="17619" y="2043"/>
                </a:cubicBezTo>
                <a:cubicBezTo>
                  <a:pt x="17618" y="2041"/>
                  <a:pt x="17617" y="2037"/>
                  <a:pt x="17613" y="2033"/>
                </a:cubicBezTo>
                <a:cubicBezTo>
                  <a:pt x="17641" y="2043"/>
                  <a:pt x="17613" y="2024"/>
                  <a:pt x="17567" y="1998"/>
                </a:cubicBezTo>
                <a:close/>
                <a:moveTo>
                  <a:pt x="17619" y="2043"/>
                </a:moveTo>
                <a:cubicBezTo>
                  <a:pt x="17656" y="2096"/>
                  <a:pt x="17660" y="2163"/>
                  <a:pt x="17748" y="2159"/>
                </a:cubicBezTo>
                <a:cubicBezTo>
                  <a:pt x="17708" y="2121"/>
                  <a:pt x="17667" y="2083"/>
                  <a:pt x="17619" y="2043"/>
                </a:cubicBezTo>
                <a:close/>
                <a:moveTo>
                  <a:pt x="16826" y="2979"/>
                </a:moveTo>
                <a:cubicBezTo>
                  <a:pt x="16816" y="2985"/>
                  <a:pt x="16806" y="2992"/>
                  <a:pt x="16792" y="2998"/>
                </a:cubicBezTo>
                <a:cubicBezTo>
                  <a:pt x="16819" y="3032"/>
                  <a:pt x="16843" y="3065"/>
                  <a:pt x="16865" y="3098"/>
                </a:cubicBezTo>
                <a:cubicBezTo>
                  <a:pt x="16880" y="3097"/>
                  <a:pt x="16897" y="3098"/>
                  <a:pt x="16915" y="3100"/>
                </a:cubicBezTo>
                <a:lnTo>
                  <a:pt x="16831" y="3026"/>
                </a:lnTo>
                <a:cubicBezTo>
                  <a:pt x="16883" y="3067"/>
                  <a:pt x="16906" y="3075"/>
                  <a:pt x="16915" y="3067"/>
                </a:cubicBezTo>
                <a:cubicBezTo>
                  <a:pt x="16913" y="3062"/>
                  <a:pt x="16911" y="3056"/>
                  <a:pt x="16909" y="3051"/>
                </a:cubicBezTo>
                <a:cubicBezTo>
                  <a:pt x="16882" y="3027"/>
                  <a:pt x="16852" y="3000"/>
                  <a:pt x="16826" y="2979"/>
                </a:cubicBezTo>
                <a:close/>
                <a:moveTo>
                  <a:pt x="19109" y="0"/>
                </a:moveTo>
                <a:lnTo>
                  <a:pt x="19312" y="184"/>
                </a:lnTo>
                <a:cubicBezTo>
                  <a:pt x="19229" y="98"/>
                  <a:pt x="19444" y="167"/>
                  <a:pt x="19365" y="69"/>
                </a:cubicBezTo>
                <a:lnTo>
                  <a:pt x="19544" y="290"/>
                </a:lnTo>
                <a:lnTo>
                  <a:pt x="19355" y="222"/>
                </a:lnTo>
                <a:cubicBezTo>
                  <a:pt x="19347" y="216"/>
                  <a:pt x="19340" y="210"/>
                  <a:pt x="19333" y="204"/>
                </a:cubicBezTo>
                <a:lnTo>
                  <a:pt x="19196" y="123"/>
                </a:lnTo>
                <a:cubicBezTo>
                  <a:pt x="19093" y="107"/>
                  <a:pt x="19153" y="231"/>
                  <a:pt x="19206" y="346"/>
                </a:cubicBezTo>
                <a:cubicBezTo>
                  <a:pt x="20025" y="943"/>
                  <a:pt x="19408" y="-38"/>
                  <a:pt x="20193" y="515"/>
                </a:cubicBezTo>
                <a:cubicBezTo>
                  <a:pt x="19573" y="-95"/>
                  <a:pt x="20047" y="635"/>
                  <a:pt x="19489" y="69"/>
                </a:cubicBezTo>
                <a:cubicBezTo>
                  <a:pt x="19593" y="118"/>
                  <a:pt x="19717" y="205"/>
                  <a:pt x="19786" y="179"/>
                </a:cubicBezTo>
                <a:lnTo>
                  <a:pt x="19553" y="0"/>
                </a:lnTo>
                <a:lnTo>
                  <a:pt x="19109" y="0"/>
                </a:lnTo>
                <a:close/>
                <a:moveTo>
                  <a:pt x="19013" y="424"/>
                </a:moveTo>
                <a:cubicBezTo>
                  <a:pt x="19036" y="462"/>
                  <a:pt x="19061" y="504"/>
                  <a:pt x="19042" y="502"/>
                </a:cubicBezTo>
                <a:cubicBezTo>
                  <a:pt x="19193" y="625"/>
                  <a:pt x="19400" y="775"/>
                  <a:pt x="19526" y="834"/>
                </a:cubicBezTo>
                <a:cubicBezTo>
                  <a:pt x="19535" y="825"/>
                  <a:pt x="19559" y="822"/>
                  <a:pt x="19580" y="817"/>
                </a:cubicBezTo>
                <a:lnTo>
                  <a:pt x="19323" y="574"/>
                </a:lnTo>
                <a:lnTo>
                  <a:pt x="19569" y="746"/>
                </a:lnTo>
                <a:cubicBezTo>
                  <a:pt x="19592" y="678"/>
                  <a:pt x="19375" y="545"/>
                  <a:pt x="19244" y="435"/>
                </a:cubicBezTo>
                <a:cubicBezTo>
                  <a:pt x="19280" y="533"/>
                  <a:pt x="19259" y="578"/>
                  <a:pt x="19013" y="424"/>
                </a:cubicBezTo>
                <a:close/>
                <a:moveTo>
                  <a:pt x="10737" y="2005"/>
                </a:moveTo>
                <a:cubicBezTo>
                  <a:pt x="10741" y="2008"/>
                  <a:pt x="10745" y="2012"/>
                  <a:pt x="10749" y="2015"/>
                </a:cubicBezTo>
                <a:cubicBezTo>
                  <a:pt x="10749" y="2015"/>
                  <a:pt x="10875" y="2179"/>
                  <a:pt x="10875" y="2179"/>
                </a:cubicBezTo>
                <a:cubicBezTo>
                  <a:pt x="11077" y="2324"/>
                  <a:pt x="11089" y="2311"/>
                  <a:pt x="11041" y="2251"/>
                </a:cubicBezTo>
                <a:cubicBezTo>
                  <a:pt x="11036" y="2248"/>
                  <a:pt x="11032" y="2246"/>
                  <a:pt x="11027" y="2244"/>
                </a:cubicBezTo>
                <a:cubicBezTo>
                  <a:pt x="11031" y="2245"/>
                  <a:pt x="11034" y="2246"/>
                  <a:pt x="11038" y="2248"/>
                </a:cubicBezTo>
                <a:cubicBezTo>
                  <a:pt x="10992" y="2192"/>
                  <a:pt x="10898" y="2098"/>
                  <a:pt x="10853" y="2048"/>
                </a:cubicBezTo>
                <a:cubicBezTo>
                  <a:pt x="10812" y="2032"/>
                  <a:pt x="10774" y="2019"/>
                  <a:pt x="10737" y="2005"/>
                </a:cubicBezTo>
                <a:close/>
                <a:moveTo>
                  <a:pt x="10900" y="2066"/>
                </a:moveTo>
                <a:cubicBezTo>
                  <a:pt x="10961" y="2115"/>
                  <a:pt x="11068" y="2202"/>
                  <a:pt x="11237" y="2345"/>
                </a:cubicBezTo>
                <a:cubicBezTo>
                  <a:pt x="11277" y="2365"/>
                  <a:pt x="11312" y="2383"/>
                  <a:pt x="11338" y="2393"/>
                </a:cubicBezTo>
                <a:cubicBezTo>
                  <a:pt x="11303" y="2358"/>
                  <a:pt x="11269" y="2325"/>
                  <a:pt x="11238" y="2295"/>
                </a:cubicBezTo>
                <a:lnTo>
                  <a:pt x="11270" y="2324"/>
                </a:lnTo>
                <a:lnTo>
                  <a:pt x="11236" y="2241"/>
                </a:lnTo>
                <a:cubicBezTo>
                  <a:pt x="11117" y="2159"/>
                  <a:pt x="11004" y="2107"/>
                  <a:pt x="10900" y="2066"/>
                </a:cubicBezTo>
                <a:close/>
                <a:moveTo>
                  <a:pt x="17750" y="2161"/>
                </a:moveTo>
                <a:cubicBezTo>
                  <a:pt x="17753" y="2189"/>
                  <a:pt x="17755" y="2213"/>
                  <a:pt x="17756" y="2236"/>
                </a:cubicBezTo>
                <a:cubicBezTo>
                  <a:pt x="17813" y="2268"/>
                  <a:pt x="17870" y="2302"/>
                  <a:pt x="17929" y="2337"/>
                </a:cubicBezTo>
                <a:cubicBezTo>
                  <a:pt x="17875" y="2281"/>
                  <a:pt x="17817" y="2223"/>
                  <a:pt x="17750" y="2161"/>
                </a:cubicBezTo>
                <a:close/>
                <a:moveTo>
                  <a:pt x="19420" y="2197"/>
                </a:moveTo>
                <a:cubicBezTo>
                  <a:pt x="19394" y="2209"/>
                  <a:pt x="19422" y="2251"/>
                  <a:pt x="19460" y="2296"/>
                </a:cubicBezTo>
                <a:cubicBezTo>
                  <a:pt x="19494" y="2298"/>
                  <a:pt x="19516" y="2288"/>
                  <a:pt x="19509" y="2244"/>
                </a:cubicBezTo>
                <a:cubicBezTo>
                  <a:pt x="19483" y="2224"/>
                  <a:pt x="19455" y="2208"/>
                  <a:pt x="19420" y="2197"/>
                </a:cubicBezTo>
                <a:close/>
                <a:moveTo>
                  <a:pt x="11017" y="2282"/>
                </a:moveTo>
                <a:cubicBezTo>
                  <a:pt x="10992" y="2273"/>
                  <a:pt x="11143" y="2426"/>
                  <a:pt x="11201" y="2489"/>
                </a:cubicBezTo>
                <a:cubicBezTo>
                  <a:pt x="11335" y="2581"/>
                  <a:pt x="11549" y="2758"/>
                  <a:pt x="11111" y="2354"/>
                </a:cubicBezTo>
                <a:cubicBezTo>
                  <a:pt x="11053" y="2306"/>
                  <a:pt x="11025" y="2285"/>
                  <a:pt x="11017" y="2282"/>
                </a:cubicBezTo>
                <a:close/>
                <a:moveTo>
                  <a:pt x="11277" y="2402"/>
                </a:moveTo>
                <a:cubicBezTo>
                  <a:pt x="11330" y="2479"/>
                  <a:pt x="11542" y="2692"/>
                  <a:pt x="11771" y="2877"/>
                </a:cubicBezTo>
                <a:lnTo>
                  <a:pt x="11521" y="2601"/>
                </a:lnTo>
                <a:cubicBezTo>
                  <a:pt x="11657" y="2716"/>
                  <a:pt x="11607" y="2709"/>
                  <a:pt x="11769" y="2827"/>
                </a:cubicBezTo>
                <a:cubicBezTo>
                  <a:pt x="11734" y="2791"/>
                  <a:pt x="11683" y="2740"/>
                  <a:pt x="11626" y="2682"/>
                </a:cubicBezTo>
                <a:cubicBezTo>
                  <a:pt x="11502" y="2580"/>
                  <a:pt x="11396" y="2488"/>
                  <a:pt x="11277" y="2402"/>
                </a:cubicBezTo>
                <a:close/>
                <a:moveTo>
                  <a:pt x="9825" y="2489"/>
                </a:moveTo>
                <a:cubicBezTo>
                  <a:pt x="9820" y="2488"/>
                  <a:pt x="9845" y="2497"/>
                  <a:pt x="9928" y="2527"/>
                </a:cubicBezTo>
                <a:cubicBezTo>
                  <a:pt x="9922" y="2522"/>
                  <a:pt x="9916" y="2518"/>
                  <a:pt x="9909" y="2512"/>
                </a:cubicBezTo>
                <a:cubicBezTo>
                  <a:pt x="9868" y="2502"/>
                  <a:pt x="9831" y="2491"/>
                  <a:pt x="9825" y="2489"/>
                </a:cubicBezTo>
                <a:close/>
                <a:moveTo>
                  <a:pt x="10695" y="2502"/>
                </a:moveTo>
                <a:cubicBezTo>
                  <a:pt x="10623" y="2537"/>
                  <a:pt x="10946" y="2816"/>
                  <a:pt x="11158" y="3018"/>
                </a:cubicBezTo>
                <a:cubicBezTo>
                  <a:pt x="11165" y="3020"/>
                  <a:pt x="11172" y="3022"/>
                  <a:pt x="11179" y="3025"/>
                </a:cubicBezTo>
                <a:cubicBezTo>
                  <a:pt x="11128" y="2978"/>
                  <a:pt x="11083" y="2935"/>
                  <a:pt x="11049" y="2897"/>
                </a:cubicBezTo>
                <a:cubicBezTo>
                  <a:pt x="11092" y="2936"/>
                  <a:pt x="11164" y="3000"/>
                  <a:pt x="11209" y="3038"/>
                </a:cubicBezTo>
                <a:cubicBezTo>
                  <a:pt x="11217" y="3041"/>
                  <a:pt x="11224" y="3045"/>
                  <a:pt x="11231" y="3049"/>
                </a:cubicBezTo>
                <a:lnTo>
                  <a:pt x="10848" y="2679"/>
                </a:lnTo>
                <a:cubicBezTo>
                  <a:pt x="10999" y="2794"/>
                  <a:pt x="11124" y="2954"/>
                  <a:pt x="11311" y="3074"/>
                </a:cubicBezTo>
                <a:cubicBezTo>
                  <a:pt x="11102" y="2838"/>
                  <a:pt x="10940" y="2659"/>
                  <a:pt x="10944" y="2622"/>
                </a:cubicBezTo>
                <a:lnTo>
                  <a:pt x="10752" y="2504"/>
                </a:lnTo>
                <a:cubicBezTo>
                  <a:pt x="10724" y="2498"/>
                  <a:pt x="10705" y="2497"/>
                  <a:pt x="10695" y="2502"/>
                </a:cubicBezTo>
                <a:close/>
                <a:moveTo>
                  <a:pt x="10341" y="2849"/>
                </a:moveTo>
                <a:cubicBezTo>
                  <a:pt x="10198" y="2846"/>
                  <a:pt x="10720" y="3219"/>
                  <a:pt x="10977" y="3469"/>
                </a:cubicBezTo>
                <a:lnTo>
                  <a:pt x="11348" y="3685"/>
                </a:lnTo>
                <a:lnTo>
                  <a:pt x="11121" y="3486"/>
                </a:lnTo>
                <a:lnTo>
                  <a:pt x="11698" y="3962"/>
                </a:lnTo>
                <a:cubicBezTo>
                  <a:pt x="11570" y="3840"/>
                  <a:pt x="11458" y="3735"/>
                  <a:pt x="11513" y="3780"/>
                </a:cubicBezTo>
                <a:cubicBezTo>
                  <a:pt x="11564" y="3821"/>
                  <a:pt x="11637" y="3887"/>
                  <a:pt x="11719" y="3962"/>
                </a:cubicBezTo>
                <a:cubicBezTo>
                  <a:pt x="11719" y="3962"/>
                  <a:pt x="11720" y="3962"/>
                  <a:pt x="11720" y="3962"/>
                </a:cubicBezTo>
                <a:cubicBezTo>
                  <a:pt x="11693" y="3929"/>
                  <a:pt x="11646" y="3879"/>
                  <a:pt x="11590" y="3826"/>
                </a:cubicBezTo>
                <a:cubicBezTo>
                  <a:pt x="11541" y="3784"/>
                  <a:pt x="11492" y="3744"/>
                  <a:pt x="11445" y="3705"/>
                </a:cubicBezTo>
                <a:lnTo>
                  <a:pt x="11359" y="3677"/>
                </a:lnTo>
                <a:cubicBezTo>
                  <a:pt x="11358" y="3664"/>
                  <a:pt x="11375" y="3663"/>
                  <a:pt x="11401" y="3669"/>
                </a:cubicBezTo>
                <a:cubicBezTo>
                  <a:pt x="11393" y="3663"/>
                  <a:pt x="11385" y="3656"/>
                  <a:pt x="11378" y="3650"/>
                </a:cubicBezTo>
                <a:cubicBezTo>
                  <a:pt x="11387" y="3657"/>
                  <a:pt x="11396" y="3663"/>
                  <a:pt x="11405" y="3670"/>
                </a:cubicBezTo>
                <a:cubicBezTo>
                  <a:pt x="11427" y="3675"/>
                  <a:pt x="11454" y="3684"/>
                  <a:pt x="11483" y="3694"/>
                </a:cubicBezTo>
                <a:cubicBezTo>
                  <a:pt x="11471" y="3684"/>
                  <a:pt x="11458" y="3675"/>
                  <a:pt x="11446" y="3665"/>
                </a:cubicBezTo>
                <a:lnTo>
                  <a:pt x="11492" y="3697"/>
                </a:lnTo>
                <a:cubicBezTo>
                  <a:pt x="11539" y="3713"/>
                  <a:pt x="11590" y="3732"/>
                  <a:pt x="11629" y="3741"/>
                </a:cubicBezTo>
                <a:cubicBezTo>
                  <a:pt x="11485" y="3599"/>
                  <a:pt x="11405" y="3518"/>
                  <a:pt x="11339" y="3450"/>
                </a:cubicBezTo>
                <a:cubicBezTo>
                  <a:pt x="11072" y="3262"/>
                  <a:pt x="10766" y="3040"/>
                  <a:pt x="10445" y="2875"/>
                </a:cubicBezTo>
                <a:cubicBezTo>
                  <a:pt x="10395" y="2858"/>
                  <a:pt x="10361" y="2849"/>
                  <a:pt x="10341" y="2849"/>
                </a:cubicBezTo>
                <a:close/>
                <a:moveTo>
                  <a:pt x="11590" y="3826"/>
                </a:moveTo>
                <a:cubicBezTo>
                  <a:pt x="11643" y="3871"/>
                  <a:pt x="11697" y="3917"/>
                  <a:pt x="11752" y="3965"/>
                </a:cubicBezTo>
                <a:cubicBezTo>
                  <a:pt x="11769" y="3958"/>
                  <a:pt x="11755" y="3928"/>
                  <a:pt x="11721" y="3886"/>
                </a:cubicBezTo>
                <a:cubicBezTo>
                  <a:pt x="11658" y="3833"/>
                  <a:pt x="11596" y="3782"/>
                  <a:pt x="11535" y="3734"/>
                </a:cubicBezTo>
                <a:lnTo>
                  <a:pt x="11455" y="3708"/>
                </a:lnTo>
                <a:cubicBezTo>
                  <a:pt x="11502" y="3746"/>
                  <a:pt x="11549" y="3787"/>
                  <a:pt x="11590" y="3826"/>
                </a:cubicBezTo>
                <a:close/>
                <a:moveTo>
                  <a:pt x="16872" y="3109"/>
                </a:moveTo>
                <a:cubicBezTo>
                  <a:pt x="16910" y="3167"/>
                  <a:pt x="16943" y="3223"/>
                  <a:pt x="16977" y="3276"/>
                </a:cubicBezTo>
                <a:cubicBezTo>
                  <a:pt x="16997" y="3286"/>
                  <a:pt x="17015" y="3294"/>
                  <a:pt x="17032" y="3301"/>
                </a:cubicBezTo>
                <a:cubicBezTo>
                  <a:pt x="16990" y="3228"/>
                  <a:pt x="16960" y="3168"/>
                  <a:pt x="16938" y="3121"/>
                </a:cubicBezTo>
                <a:lnTo>
                  <a:pt x="16925" y="3110"/>
                </a:lnTo>
                <a:cubicBezTo>
                  <a:pt x="16905" y="3111"/>
                  <a:pt x="16888" y="3110"/>
                  <a:pt x="16872" y="3109"/>
                </a:cubicBezTo>
                <a:close/>
                <a:moveTo>
                  <a:pt x="18251" y="3183"/>
                </a:moveTo>
                <a:cubicBezTo>
                  <a:pt x="18254" y="3185"/>
                  <a:pt x="18256" y="3187"/>
                  <a:pt x="18259" y="3189"/>
                </a:cubicBezTo>
                <a:cubicBezTo>
                  <a:pt x="18260" y="3188"/>
                  <a:pt x="18261" y="3188"/>
                  <a:pt x="18262" y="3186"/>
                </a:cubicBezTo>
                <a:cubicBezTo>
                  <a:pt x="18258" y="3185"/>
                  <a:pt x="18255" y="3184"/>
                  <a:pt x="18251" y="3183"/>
                </a:cubicBezTo>
                <a:close/>
                <a:moveTo>
                  <a:pt x="16691" y="3231"/>
                </a:moveTo>
                <a:cubicBezTo>
                  <a:pt x="16706" y="3273"/>
                  <a:pt x="16740" y="3328"/>
                  <a:pt x="16806" y="3407"/>
                </a:cubicBezTo>
                <a:cubicBezTo>
                  <a:pt x="16810" y="3393"/>
                  <a:pt x="16814" y="3379"/>
                  <a:pt x="16817" y="3361"/>
                </a:cubicBezTo>
                <a:cubicBezTo>
                  <a:pt x="16805" y="3349"/>
                  <a:pt x="16792" y="3337"/>
                  <a:pt x="16780" y="3324"/>
                </a:cubicBezTo>
                <a:cubicBezTo>
                  <a:pt x="16748" y="3292"/>
                  <a:pt x="16717" y="3260"/>
                  <a:pt x="16691" y="3231"/>
                </a:cubicBezTo>
                <a:close/>
                <a:moveTo>
                  <a:pt x="16319" y="3285"/>
                </a:moveTo>
                <a:cubicBezTo>
                  <a:pt x="16397" y="3353"/>
                  <a:pt x="16488" y="3445"/>
                  <a:pt x="16573" y="3530"/>
                </a:cubicBezTo>
                <a:cubicBezTo>
                  <a:pt x="16658" y="3537"/>
                  <a:pt x="16728" y="3528"/>
                  <a:pt x="16773" y="3471"/>
                </a:cubicBezTo>
                <a:cubicBezTo>
                  <a:pt x="16773" y="3471"/>
                  <a:pt x="16319" y="3285"/>
                  <a:pt x="16319" y="3285"/>
                </a:cubicBezTo>
                <a:close/>
                <a:moveTo>
                  <a:pt x="17031" y="3355"/>
                </a:moveTo>
                <a:cubicBezTo>
                  <a:pt x="17044" y="3371"/>
                  <a:pt x="17057" y="3388"/>
                  <a:pt x="17072" y="3404"/>
                </a:cubicBezTo>
                <a:cubicBezTo>
                  <a:pt x="17066" y="3389"/>
                  <a:pt x="17052" y="3373"/>
                  <a:pt x="17031" y="3355"/>
                </a:cubicBezTo>
                <a:close/>
                <a:moveTo>
                  <a:pt x="16880" y="3418"/>
                </a:moveTo>
                <a:lnTo>
                  <a:pt x="16891" y="3436"/>
                </a:lnTo>
                <a:cubicBezTo>
                  <a:pt x="16897" y="3438"/>
                  <a:pt x="16902" y="3441"/>
                  <a:pt x="16908" y="3443"/>
                </a:cubicBezTo>
                <a:cubicBezTo>
                  <a:pt x="16898" y="3435"/>
                  <a:pt x="16889" y="3427"/>
                  <a:pt x="16880" y="3418"/>
                </a:cubicBezTo>
                <a:close/>
                <a:moveTo>
                  <a:pt x="17919" y="3420"/>
                </a:moveTo>
                <a:cubicBezTo>
                  <a:pt x="17831" y="3429"/>
                  <a:pt x="17825" y="3488"/>
                  <a:pt x="17864" y="3573"/>
                </a:cubicBezTo>
                <a:cubicBezTo>
                  <a:pt x="17969" y="3713"/>
                  <a:pt x="18082" y="3858"/>
                  <a:pt x="18161" y="3971"/>
                </a:cubicBezTo>
                <a:lnTo>
                  <a:pt x="18483" y="4120"/>
                </a:lnTo>
                <a:cubicBezTo>
                  <a:pt x="18471" y="4073"/>
                  <a:pt x="18384" y="3969"/>
                  <a:pt x="18119" y="3724"/>
                </a:cubicBezTo>
                <a:cubicBezTo>
                  <a:pt x="18191" y="3790"/>
                  <a:pt x="18220" y="3813"/>
                  <a:pt x="18264" y="3850"/>
                </a:cubicBezTo>
                <a:cubicBezTo>
                  <a:pt x="18160" y="3687"/>
                  <a:pt x="18055" y="3523"/>
                  <a:pt x="18251" y="3669"/>
                </a:cubicBezTo>
                <a:cubicBezTo>
                  <a:pt x="18291" y="3670"/>
                  <a:pt x="18350" y="3690"/>
                  <a:pt x="18409" y="3723"/>
                </a:cubicBezTo>
                <a:lnTo>
                  <a:pt x="17919" y="3420"/>
                </a:lnTo>
                <a:close/>
                <a:moveTo>
                  <a:pt x="18264" y="3850"/>
                </a:moveTo>
                <a:cubicBezTo>
                  <a:pt x="18370" y="3941"/>
                  <a:pt x="18430" y="3985"/>
                  <a:pt x="18429" y="3967"/>
                </a:cubicBezTo>
                <a:cubicBezTo>
                  <a:pt x="18392" y="3946"/>
                  <a:pt x="18339" y="3909"/>
                  <a:pt x="18264" y="3850"/>
                </a:cubicBezTo>
                <a:close/>
                <a:moveTo>
                  <a:pt x="10708" y="3443"/>
                </a:moveTo>
                <a:cubicBezTo>
                  <a:pt x="10701" y="3448"/>
                  <a:pt x="10706" y="3466"/>
                  <a:pt x="10729" y="3499"/>
                </a:cubicBezTo>
                <a:cubicBezTo>
                  <a:pt x="10777" y="3555"/>
                  <a:pt x="10835" y="3616"/>
                  <a:pt x="10902" y="3683"/>
                </a:cubicBezTo>
                <a:cubicBezTo>
                  <a:pt x="11069" y="3796"/>
                  <a:pt x="10980" y="3695"/>
                  <a:pt x="11383" y="4039"/>
                </a:cubicBezTo>
                <a:cubicBezTo>
                  <a:pt x="11383" y="4039"/>
                  <a:pt x="10975" y="3596"/>
                  <a:pt x="10975" y="3596"/>
                </a:cubicBezTo>
                <a:cubicBezTo>
                  <a:pt x="10868" y="3520"/>
                  <a:pt x="10730" y="3428"/>
                  <a:pt x="10708" y="3443"/>
                </a:cubicBezTo>
                <a:close/>
                <a:moveTo>
                  <a:pt x="11048" y="3543"/>
                </a:moveTo>
                <a:cubicBezTo>
                  <a:pt x="11105" y="3608"/>
                  <a:pt x="11130" y="3657"/>
                  <a:pt x="11098" y="3678"/>
                </a:cubicBezTo>
                <a:cubicBezTo>
                  <a:pt x="11129" y="3706"/>
                  <a:pt x="11085" y="3674"/>
                  <a:pt x="11017" y="3626"/>
                </a:cubicBezTo>
                <a:cubicBezTo>
                  <a:pt x="11120" y="3717"/>
                  <a:pt x="11260" y="3833"/>
                  <a:pt x="11307" y="3849"/>
                </a:cubicBezTo>
                <a:cubicBezTo>
                  <a:pt x="11251" y="3830"/>
                  <a:pt x="11378" y="3966"/>
                  <a:pt x="11479" y="4076"/>
                </a:cubicBezTo>
                <a:lnTo>
                  <a:pt x="11385" y="3934"/>
                </a:lnTo>
                <a:cubicBezTo>
                  <a:pt x="11526" y="4016"/>
                  <a:pt x="11575" y="4082"/>
                  <a:pt x="11671" y="4168"/>
                </a:cubicBezTo>
                <a:cubicBezTo>
                  <a:pt x="11721" y="4233"/>
                  <a:pt x="11634" y="4197"/>
                  <a:pt x="11499" y="4098"/>
                </a:cubicBezTo>
                <a:cubicBezTo>
                  <a:pt x="11605" y="4214"/>
                  <a:pt x="11662" y="4285"/>
                  <a:pt x="11390" y="4072"/>
                </a:cubicBezTo>
                <a:cubicBezTo>
                  <a:pt x="11743" y="4371"/>
                  <a:pt x="11982" y="4563"/>
                  <a:pt x="12239" y="4783"/>
                </a:cubicBezTo>
                <a:cubicBezTo>
                  <a:pt x="12308" y="4832"/>
                  <a:pt x="12377" y="4881"/>
                  <a:pt x="12446" y="4928"/>
                </a:cubicBezTo>
                <a:cubicBezTo>
                  <a:pt x="12367" y="4848"/>
                  <a:pt x="12256" y="4735"/>
                  <a:pt x="12186" y="4652"/>
                </a:cubicBezTo>
                <a:cubicBezTo>
                  <a:pt x="11859" y="4321"/>
                  <a:pt x="11409" y="3897"/>
                  <a:pt x="11048" y="3543"/>
                </a:cubicBezTo>
                <a:close/>
                <a:moveTo>
                  <a:pt x="10908" y="3688"/>
                </a:moveTo>
                <a:cubicBezTo>
                  <a:pt x="11057" y="3836"/>
                  <a:pt x="11249" y="4008"/>
                  <a:pt x="11465" y="4187"/>
                </a:cubicBezTo>
                <a:cubicBezTo>
                  <a:pt x="11397" y="4107"/>
                  <a:pt x="11255" y="3973"/>
                  <a:pt x="10908" y="3688"/>
                </a:cubicBezTo>
                <a:close/>
                <a:moveTo>
                  <a:pt x="11554" y="3740"/>
                </a:moveTo>
                <a:lnTo>
                  <a:pt x="11638" y="3797"/>
                </a:lnTo>
                <a:cubicBezTo>
                  <a:pt x="11622" y="3782"/>
                  <a:pt x="11605" y="3766"/>
                  <a:pt x="11587" y="3750"/>
                </a:cubicBezTo>
                <a:lnTo>
                  <a:pt x="11554" y="3740"/>
                </a:lnTo>
                <a:close/>
                <a:moveTo>
                  <a:pt x="11785" y="3994"/>
                </a:moveTo>
                <a:cubicBezTo>
                  <a:pt x="12035" y="4211"/>
                  <a:pt x="12299" y="4452"/>
                  <a:pt x="12543" y="4675"/>
                </a:cubicBezTo>
                <a:cubicBezTo>
                  <a:pt x="12579" y="4703"/>
                  <a:pt x="12615" y="4731"/>
                  <a:pt x="12650" y="4758"/>
                </a:cubicBezTo>
                <a:cubicBezTo>
                  <a:pt x="12410" y="4521"/>
                  <a:pt x="12135" y="4251"/>
                  <a:pt x="11863" y="4009"/>
                </a:cubicBezTo>
                <a:cubicBezTo>
                  <a:pt x="11842" y="4009"/>
                  <a:pt x="11816" y="4004"/>
                  <a:pt x="11785" y="3994"/>
                </a:cubicBezTo>
                <a:close/>
                <a:moveTo>
                  <a:pt x="12650" y="4758"/>
                </a:moveTo>
                <a:cubicBezTo>
                  <a:pt x="12661" y="4769"/>
                  <a:pt x="12672" y="4779"/>
                  <a:pt x="12682" y="4790"/>
                </a:cubicBezTo>
                <a:cubicBezTo>
                  <a:pt x="12687" y="4791"/>
                  <a:pt x="12691" y="4792"/>
                  <a:pt x="12696" y="4794"/>
                </a:cubicBezTo>
                <a:cubicBezTo>
                  <a:pt x="12681" y="4782"/>
                  <a:pt x="12666" y="4770"/>
                  <a:pt x="12650" y="4758"/>
                </a:cubicBezTo>
                <a:close/>
                <a:moveTo>
                  <a:pt x="12543" y="4675"/>
                </a:moveTo>
                <a:cubicBezTo>
                  <a:pt x="12437" y="4593"/>
                  <a:pt x="12328" y="4509"/>
                  <a:pt x="12219" y="4426"/>
                </a:cubicBezTo>
                <a:cubicBezTo>
                  <a:pt x="12450" y="4640"/>
                  <a:pt x="12689" y="4856"/>
                  <a:pt x="12875" y="5005"/>
                </a:cubicBezTo>
                <a:cubicBezTo>
                  <a:pt x="12875" y="5000"/>
                  <a:pt x="12874" y="4996"/>
                  <a:pt x="12874" y="4992"/>
                </a:cubicBezTo>
                <a:cubicBezTo>
                  <a:pt x="12859" y="4975"/>
                  <a:pt x="12846" y="4960"/>
                  <a:pt x="12833" y="4946"/>
                </a:cubicBezTo>
                <a:cubicBezTo>
                  <a:pt x="12771" y="4887"/>
                  <a:pt x="12705" y="4824"/>
                  <a:pt x="12652" y="4785"/>
                </a:cubicBezTo>
                <a:cubicBezTo>
                  <a:pt x="12657" y="4785"/>
                  <a:pt x="12661" y="4786"/>
                  <a:pt x="12665" y="4787"/>
                </a:cubicBezTo>
                <a:cubicBezTo>
                  <a:pt x="12625" y="4751"/>
                  <a:pt x="12585" y="4713"/>
                  <a:pt x="12543" y="4675"/>
                </a:cubicBezTo>
                <a:close/>
                <a:moveTo>
                  <a:pt x="16514" y="4014"/>
                </a:moveTo>
                <a:cubicBezTo>
                  <a:pt x="16501" y="4013"/>
                  <a:pt x="16492" y="4020"/>
                  <a:pt x="16484" y="4027"/>
                </a:cubicBezTo>
                <a:cubicBezTo>
                  <a:pt x="16538" y="4078"/>
                  <a:pt x="16563" y="4114"/>
                  <a:pt x="16575" y="4144"/>
                </a:cubicBezTo>
                <a:cubicBezTo>
                  <a:pt x="16637" y="4187"/>
                  <a:pt x="16718" y="4262"/>
                  <a:pt x="16827" y="4384"/>
                </a:cubicBezTo>
                <a:cubicBezTo>
                  <a:pt x="16627" y="4083"/>
                  <a:pt x="16553" y="4016"/>
                  <a:pt x="16514" y="4014"/>
                </a:cubicBezTo>
                <a:close/>
                <a:moveTo>
                  <a:pt x="21065" y="4031"/>
                </a:moveTo>
                <a:cubicBezTo>
                  <a:pt x="20983" y="4083"/>
                  <a:pt x="21369" y="4396"/>
                  <a:pt x="21539" y="4507"/>
                </a:cubicBezTo>
                <a:lnTo>
                  <a:pt x="21539" y="4412"/>
                </a:lnTo>
                <a:cubicBezTo>
                  <a:pt x="21429" y="4336"/>
                  <a:pt x="21287" y="4225"/>
                  <a:pt x="21065" y="4031"/>
                </a:cubicBezTo>
                <a:close/>
                <a:moveTo>
                  <a:pt x="11815" y="4137"/>
                </a:moveTo>
                <a:cubicBezTo>
                  <a:pt x="11813" y="4141"/>
                  <a:pt x="11833" y="4163"/>
                  <a:pt x="11880" y="4207"/>
                </a:cubicBezTo>
                <a:cubicBezTo>
                  <a:pt x="11984" y="4279"/>
                  <a:pt x="12002" y="4279"/>
                  <a:pt x="11973" y="4241"/>
                </a:cubicBezTo>
                <a:cubicBezTo>
                  <a:pt x="11879" y="4172"/>
                  <a:pt x="11817" y="4130"/>
                  <a:pt x="11815" y="4137"/>
                </a:cubicBezTo>
                <a:close/>
                <a:moveTo>
                  <a:pt x="18787" y="4178"/>
                </a:moveTo>
                <a:cubicBezTo>
                  <a:pt x="18808" y="4204"/>
                  <a:pt x="18835" y="4231"/>
                  <a:pt x="18874" y="4259"/>
                </a:cubicBezTo>
                <a:cubicBezTo>
                  <a:pt x="18838" y="4226"/>
                  <a:pt x="18809" y="4200"/>
                  <a:pt x="18787" y="4178"/>
                </a:cubicBezTo>
                <a:close/>
                <a:moveTo>
                  <a:pt x="10451" y="4633"/>
                </a:moveTo>
                <a:cubicBezTo>
                  <a:pt x="10469" y="4647"/>
                  <a:pt x="10487" y="4660"/>
                  <a:pt x="10507" y="4675"/>
                </a:cubicBezTo>
                <a:cubicBezTo>
                  <a:pt x="10505" y="4666"/>
                  <a:pt x="10505" y="4661"/>
                  <a:pt x="10507" y="4658"/>
                </a:cubicBezTo>
                <a:cubicBezTo>
                  <a:pt x="10486" y="4648"/>
                  <a:pt x="10467" y="4640"/>
                  <a:pt x="10451" y="4633"/>
                </a:cubicBezTo>
                <a:close/>
                <a:moveTo>
                  <a:pt x="11357" y="4649"/>
                </a:moveTo>
                <a:lnTo>
                  <a:pt x="11926" y="5142"/>
                </a:lnTo>
                <a:lnTo>
                  <a:pt x="11393" y="4712"/>
                </a:lnTo>
                <a:cubicBezTo>
                  <a:pt x="11530" y="4840"/>
                  <a:pt x="11747" y="5024"/>
                  <a:pt x="11970" y="5204"/>
                </a:cubicBezTo>
                <a:cubicBezTo>
                  <a:pt x="11970" y="5204"/>
                  <a:pt x="12030" y="5207"/>
                  <a:pt x="12030" y="5207"/>
                </a:cubicBezTo>
                <a:cubicBezTo>
                  <a:pt x="11868" y="5062"/>
                  <a:pt x="11707" y="4917"/>
                  <a:pt x="11546" y="4772"/>
                </a:cubicBezTo>
                <a:cubicBezTo>
                  <a:pt x="11486" y="4735"/>
                  <a:pt x="11420" y="4692"/>
                  <a:pt x="11357" y="4649"/>
                </a:cubicBezTo>
                <a:close/>
                <a:moveTo>
                  <a:pt x="10562" y="4683"/>
                </a:moveTo>
                <a:cubicBezTo>
                  <a:pt x="10612" y="4718"/>
                  <a:pt x="10694" y="4783"/>
                  <a:pt x="10811" y="4859"/>
                </a:cubicBezTo>
                <a:cubicBezTo>
                  <a:pt x="10899" y="4940"/>
                  <a:pt x="11008" y="5040"/>
                  <a:pt x="11133" y="5152"/>
                </a:cubicBezTo>
                <a:cubicBezTo>
                  <a:pt x="11223" y="5217"/>
                  <a:pt x="11318" y="5285"/>
                  <a:pt x="11416" y="5354"/>
                </a:cubicBezTo>
                <a:cubicBezTo>
                  <a:pt x="11428" y="5355"/>
                  <a:pt x="11440" y="5355"/>
                  <a:pt x="11452" y="5356"/>
                </a:cubicBezTo>
                <a:cubicBezTo>
                  <a:pt x="11402" y="5314"/>
                  <a:pt x="11355" y="5274"/>
                  <a:pt x="11310" y="5235"/>
                </a:cubicBezTo>
                <a:cubicBezTo>
                  <a:pt x="11272" y="5222"/>
                  <a:pt x="11203" y="5180"/>
                  <a:pt x="11089" y="5094"/>
                </a:cubicBezTo>
                <a:cubicBezTo>
                  <a:pt x="11115" y="5101"/>
                  <a:pt x="11132" y="5099"/>
                  <a:pt x="11142" y="5090"/>
                </a:cubicBezTo>
                <a:cubicBezTo>
                  <a:pt x="11059" y="5019"/>
                  <a:pt x="10988" y="4959"/>
                  <a:pt x="10935" y="4913"/>
                </a:cubicBezTo>
                <a:cubicBezTo>
                  <a:pt x="10966" y="4926"/>
                  <a:pt x="11046" y="4984"/>
                  <a:pt x="11153" y="5066"/>
                </a:cubicBezTo>
                <a:cubicBezTo>
                  <a:pt x="11154" y="5060"/>
                  <a:pt x="11154" y="5053"/>
                  <a:pt x="11153" y="5045"/>
                </a:cubicBezTo>
                <a:lnTo>
                  <a:pt x="10897" y="4858"/>
                </a:lnTo>
                <a:lnTo>
                  <a:pt x="11153" y="5038"/>
                </a:lnTo>
                <a:cubicBezTo>
                  <a:pt x="11150" y="5015"/>
                  <a:pt x="11142" y="4986"/>
                  <a:pt x="11132" y="4954"/>
                </a:cubicBezTo>
                <a:cubicBezTo>
                  <a:pt x="11066" y="4921"/>
                  <a:pt x="10998" y="4888"/>
                  <a:pt x="10931" y="4855"/>
                </a:cubicBezTo>
                <a:cubicBezTo>
                  <a:pt x="10943" y="4867"/>
                  <a:pt x="10955" y="4879"/>
                  <a:pt x="10968" y="4893"/>
                </a:cubicBezTo>
                <a:cubicBezTo>
                  <a:pt x="10953" y="4879"/>
                  <a:pt x="10939" y="4865"/>
                  <a:pt x="10925" y="4853"/>
                </a:cubicBezTo>
                <a:cubicBezTo>
                  <a:pt x="10791" y="4788"/>
                  <a:pt x="10661" y="4727"/>
                  <a:pt x="10562" y="4683"/>
                </a:cubicBezTo>
                <a:close/>
                <a:moveTo>
                  <a:pt x="11667" y="4847"/>
                </a:moveTo>
                <a:cubicBezTo>
                  <a:pt x="11784" y="4946"/>
                  <a:pt x="11876" y="5023"/>
                  <a:pt x="11904" y="5046"/>
                </a:cubicBezTo>
                <a:cubicBezTo>
                  <a:pt x="11831" y="4984"/>
                  <a:pt x="11765" y="4926"/>
                  <a:pt x="11706" y="4872"/>
                </a:cubicBezTo>
                <a:cubicBezTo>
                  <a:pt x="11701" y="4870"/>
                  <a:pt x="11696" y="4867"/>
                  <a:pt x="11690" y="4863"/>
                </a:cubicBezTo>
                <a:cubicBezTo>
                  <a:pt x="11690" y="4862"/>
                  <a:pt x="11691" y="4863"/>
                  <a:pt x="11691" y="4862"/>
                </a:cubicBezTo>
                <a:cubicBezTo>
                  <a:pt x="11684" y="4857"/>
                  <a:pt x="11676" y="4852"/>
                  <a:pt x="11667" y="4847"/>
                </a:cubicBezTo>
                <a:close/>
                <a:moveTo>
                  <a:pt x="11691" y="4862"/>
                </a:moveTo>
                <a:cubicBezTo>
                  <a:pt x="11694" y="4864"/>
                  <a:pt x="11697" y="4865"/>
                  <a:pt x="11700" y="4866"/>
                </a:cubicBezTo>
                <a:cubicBezTo>
                  <a:pt x="11697" y="4864"/>
                  <a:pt x="11695" y="4862"/>
                  <a:pt x="11693" y="4860"/>
                </a:cubicBezTo>
                <a:cubicBezTo>
                  <a:pt x="11692" y="4861"/>
                  <a:pt x="11692" y="4861"/>
                  <a:pt x="11691" y="4862"/>
                </a:cubicBezTo>
                <a:close/>
                <a:moveTo>
                  <a:pt x="12375" y="4902"/>
                </a:moveTo>
                <a:cubicBezTo>
                  <a:pt x="12439" y="4958"/>
                  <a:pt x="12506" y="5018"/>
                  <a:pt x="12576" y="5082"/>
                </a:cubicBezTo>
                <a:cubicBezTo>
                  <a:pt x="12552" y="5049"/>
                  <a:pt x="12521" y="5010"/>
                  <a:pt x="12482" y="4966"/>
                </a:cubicBezTo>
                <a:cubicBezTo>
                  <a:pt x="12445" y="4942"/>
                  <a:pt x="12409" y="4921"/>
                  <a:pt x="12375" y="4902"/>
                </a:cubicBezTo>
                <a:close/>
                <a:moveTo>
                  <a:pt x="10207" y="4920"/>
                </a:moveTo>
                <a:lnTo>
                  <a:pt x="10496" y="5233"/>
                </a:lnTo>
                <a:lnTo>
                  <a:pt x="10235" y="5070"/>
                </a:lnTo>
                <a:lnTo>
                  <a:pt x="10246" y="5087"/>
                </a:lnTo>
                <a:cubicBezTo>
                  <a:pt x="10317" y="5163"/>
                  <a:pt x="10428" y="5267"/>
                  <a:pt x="10574" y="5396"/>
                </a:cubicBezTo>
                <a:cubicBezTo>
                  <a:pt x="10603" y="5393"/>
                  <a:pt x="10632" y="5389"/>
                  <a:pt x="10660" y="5386"/>
                </a:cubicBezTo>
                <a:lnTo>
                  <a:pt x="10495" y="5157"/>
                </a:lnTo>
                <a:cubicBezTo>
                  <a:pt x="10390" y="5070"/>
                  <a:pt x="10293" y="4990"/>
                  <a:pt x="10207" y="4920"/>
                </a:cubicBezTo>
                <a:close/>
                <a:moveTo>
                  <a:pt x="10219" y="5060"/>
                </a:moveTo>
                <a:cubicBezTo>
                  <a:pt x="10223" y="5065"/>
                  <a:pt x="10232" y="5073"/>
                  <a:pt x="10237" y="5078"/>
                </a:cubicBezTo>
                <a:cubicBezTo>
                  <a:pt x="10232" y="5073"/>
                  <a:pt x="10226" y="5066"/>
                  <a:pt x="10221" y="5061"/>
                </a:cubicBezTo>
                <a:lnTo>
                  <a:pt x="10219" y="5060"/>
                </a:lnTo>
                <a:close/>
                <a:moveTo>
                  <a:pt x="11292" y="5070"/>
                </a:moveTo>
                <a:cubicBezTo>
                  <a:pt x="11309" y="5105"/>
                  <a:pt x="11326" y="5139"/>
                  <a:pt x="11337" y="5168"/>
                </a:cubicBezTo>
                <a:cubicBezTo>
                  <a:pt x="11337" y="5168"/>
                  <a:pt x="11538" y="5309"/>
                  <a:pt x="11538" y="5309"/>
                </a:cubicBezTo>
                <a:cubicBezTo>
                  <a:pt x="11547" y="5310"/>
                  <a:pt x="11556" y="5311"/>
                  <a:pt x="11564" y="5312"/>
                </a:cubicBezTo>
                <a:cubicBezTo>
                  <a:pt x="11468" y="5228"/>
                  <a:pt x="11375" y="5145"/>
                  <a:pt x="11292" y="5070"/>
                </a:cubicBezTo>
                <a:close/>
                <a:moveTo>
                  <a:pt x="10498" y="5158"/>
                </a:moveTo>
                <a:lnTo>
                  <a:pt x="10671" y="5385"/>
                </a:lnTo>
                <a:cubicBezTo>
                  <a:pt x="10684" y="5384"/>
                  <a:pt x="10696" y="5382"/>
                  <a:pt x="10708" y="5381"/>
                </a:cubicBezTo>
                <a:cubicBezTo>
                  <a:pt x="10689" y="5369"/>
                  <a:pt x="10670" y="5358"/>
                  <a:pt x="10653" y="5348"/>
                </a:cubicBezTo>
                <a:cubicBezTo>
                  <a:pt x="10666" y="5349"/>
                  <a:pt x="10689" y="5361"/>
                  <a:pt x="10718" y="5380"/>
                </a:cubicBezTo>
                <a:cubicBezTo>
                  <a:pt x="10732" y="5379"/>
                  <a:pt x="10747" y="5378"/>
                  <a:pt x="10761" y="5376"/>
                </a:cubicBezTo>
                <a:cubicBezTo>
                  <a:pt x="10669" y="5300"/>
                  <a:pt x="10581" y="5227"/>
                  <a:pt x="10498" y="5158"/>
                </a:cubicBezTo>
                <a:close/>
                <a:moveTo>
                  <a:pt x="11343" y="5183"/>
                </a:moveTo>
                <a:cubicBezTo>
                  <a:pt x="11347" y="5198"/>
                  <a:pt x="11350" y="5210"/>
                  <a:pt x="11349" y="5220"/>
                </a:cubicBezTo>
                <a:cubicBezTo>
                  <a:pt x="11383" y="5247"/>
                  <a:pt x="11419" y="5276"/>
                  <a:pt x="11454" y="5304"/>
                </a:cubicBezTo>
                <a:cubicBezTo>
                  <a:pt x="11475" y="5305"/>
                  <a:pt x="11495" y="5306"/>
                  <a:pt x="11512" y="5307"/>
                </a:cubicBezTo>
                <a:lnTo>
                  <a:pt x="11343" y="5183"/>
                </a:lnTo>
                <a:close/>
                <a:moveTo>
                  <a:pt x="12068" y="5241"/>
                </a:moveTo>
                <a:lnTo>
                  <a:pt x="12020" y="5244"/>
                </a:lnTo>
                <a:cubicBezTo>
                  <a:pt x="12146" y="5344"/>
                  <a:pt x="12271" y="5441"/>
                  <a:pt x="12385" y="5524"/>
                </a:cubicBezTo>
                <a:cubicBezTo>
                  <a:pt x="12279" y="5430"/>
                  <a:pt x="12174" y="5336"/>
                  <a:pt x="12068" y="5241"/>
                </a:cubicBezTo>
                <a:close/>
                <a:moveTo>
                  <a:pt x="21081" y="5386"/>
                </a:moveTo>
                <a:cubicBezTo>
                  <a:pt x="21600" y="5720"/>
                  <a:pt x="21390" y="5633"/>
                  <a:pt x="21539" y="5841"/>
                </a:cubicBezTo>
                <a:lnTo>
                  <a:pt x="21539" y="5554"/>
                </a:lnTo>
                <a:cubicBezTo>
                  <a:pt x="21453" y="5575"/>
                  <a:pt x="21315" y="5539"/>
                  <a:pt x="21081" y="5386"/>
                </a:cubicBezTo>
                <a:close/>
                <a:moveTo>
                  <a:pt x="11744" y="5472"/>
                </a:moveTo>
                <a:lnTo>
                  <a:pt x="11744" y="5473"/>
                </a:lnTo>
                <a:cubicBezTo>
                  <a:pt x="11745" y="5473"/>
                  <a:pt x="11745" y="5473"/>
                  <a:pt x="11745" y="5473"/>
                </a:cubicBezTo>
                <a:cubicBezTo>
                  <a:pt x="11745" y="5473"/>
                  <a:pt x="11745" y="5473"/>
                  <a:pt x="11744" y="5472"/>
                </a:cubicBezTo>
                <a:close/>
                <a:moveTo>
                  <a:pt x="11847" y="5565"/>
                </a:moveTo>
                <a:lnTo>
                  <a:pt x="11796" y="5583"/>
                </a:lnTo>
                <a:cubicBezTo>
                  <a:pt x="11849" y="5626"/>
                  <a:pt x="11899" y="5669"/>
                  <a:pt x="11947" y="5709"/>
                </a:cubicBezTo>
                <a:cubicBezTo>
                  <a:pt x="11967" y="5707"/>
                  <a:pt x="11984" y="5704"/>
                  <a:pt x="11997" y="5701"/>
                </a:cubicBezTo>
                <a:cubicBezTo>
                  <a:pt x="11952" y="5659"/>
                  <a:pt x="11901" y="5613"/>
                  <a:pt x="11847" y="5565"/>
                </a:cubicBezTo>
                <a:close/>
                <a:moveTo>
                  <a:pt x="12112" y="5809"/>
                </a:moveTo>
                <a:cubicBezTo>
                  <a:pt x="12102" y="5814"/>
                  <a:pt x="12093" y="5818"/>
                  <a:pt x="12083" y="5823"/>
                </a:cubicBezTo>
                <a:cubicBezTo>
                  <a:pt x="12087" y="5826"/>
                  <a:pt x="12091" y="5829"/>
                  <a:pt x="12095" y="5832"/>
                </a:cubicBezTo>
                <a:cubicBezTo>
                  <a:pt x="12130" y="5856"/>
                  <a:pt x="12164" y="5881"/>
                  <a:pt x="12199" y="5905"/>
                </a:cubicBezTo>
                <a:cubicBezTo>
                  <a:pt x="12198" y="5902"/>
                  <a:pt x="12197" y="5899"/>
                  <a:pt x="12196" y="5897"/>
                </a:cubicBezTo>
                <a:cubicBezTo>
                  <a:pt x="12178" y="5875"/>
                  <a:pt x="12150" y="5845"/>
                  <a:pt x="12112" y="5809"/>
                </a:cubicBezTo>
                <a:close/>
                <a:moveTo>
                  <a:pt x="21523" y="6102"/>
                </a:moveTo>
                <a:cubicBezTo>
                  <a:pt x="21507" y="6127"/>
                  <a:pt x="21515" y="6161"/>
                  <a:pt x="21539" y="6203"/>
                </a:cubicBezTo>
                <a:lnTo>
                  <a:pt x="21539" y="6107"/>
                </a:lnTo>
                <a:cubicBezTo>
                  <a:pt x="21534" y="6105"/>
                  <a:pt x="21528" y="6103"/>
                  <a:pt x="21523" y="6102"/>
                </a:cubicBezTo>
                <a:close/>
                <a:moveTo>
                  <a:pt x="21342" y="6232"/>
                </a:moveTo>
                <a:cubicBezTo>
                  <a:pt x="21379" y="6264"/>
                  <a:pt x="21457" y="6341"/>
                  <a:pt x="21539" y="6426"/>
                </a:cubicBezTo>
                <a:lnTo>
                  <a:pt x="21539" y="6315"/>
                </a:lnTo>
                <a:cubicBezTo>
                  <a:pt x="21472" y="6268"/>
                  <a:pt x="21404" y="6234"/>
                  <a:pt x="21342" y="6232"/>
                </a:cubicBezTo>
                <a:close/>
                <a:moveTo>
                  <a:pt x="21282" y="6323"/>
                </a:moveTo>
                <a:lnTo>
                  <a:pt x="21213" y="6431"/>
                </a:lnTo>
                <a:lnTo>
                  <a:pt x="21539" y="6666"/>
                </a:lnTo>
                <a:lnTo>
                  <a:pt x="21539" y="6503"/>
                </a:lnTo>
                <a:cubicBezTo>
                  <a:pt x="21450" y="6429"/>
                  <a:pt x="21348" y="6358"/>
                  <a:pt x="21282" y="6323"/>
                </a:cubicBezTo>
                <a:close/>
                <a:moveTo>
                  <a:pt x="11792" y="6544"/>
                </a:moveTo>
                <a:lnTo>
                  <a:pt x="11990" y="6763"/>
                </a:lnTo>
                <a:cubicBezTo>
                  <a:pt x="12005" y="6768"/>
                  <a:pt x="12019" y="6773"/>
                  <a:pt x="12034" y="6778"/>
                </a:cubicBezTo>
                <a:cubicBezTo>
                  <a:pt x="12021" y="6751"/>
                  <a:pt x="11998" y="6716"/>
                  <a:pt x="11973" y="6679"/>
                </a:cubicBezTo>
                <a:cubicBezTo>
                  <a:pt x="11910" y="6632"/>
                  <a:pt x="11848" y="6586"/>
                  <a:pt x="11792" y="6544"/>
                </a:cubicBezTo>
                <a:close/>
                <a:moveTo>
                  <a:pt x="12359" y="6567"/>
                </a:moveTo>
                <a:cubicBezTo>
                  <a:pt x="12374" y="6581"/>
                  <a:pt x="12391" y="6596"/>
                  <a:pt x="12407" y="6611"/>
                </a:cubicBezTo>
                <a:cubicBezTo>
                  <a:pt x="12411" y="6612"/>
                  <a:pt x="12415" y="6613"/>
                  <a:pt x="12419" y="6614"/>
                </a:cubicBezTo>
                <a:cubicBezTo>
                  <a:pt x="12399" y="6598"/>
                  <a:pt x="12379" y="6583"/>
                  <a:pt x="12359" y="6567"/>
                </a:cubicBezTo>
                <a:close/>
                <a:moveTo>
                  <a:pt x="9002" y="6620"/>
                </a:moveTo>
                <a:cubicBezTo>
                  <a:pt x="8786" y="6626"/>
                  <a:pt x="8828" y="6680"/>
                  <a:pt x="8793" y="6717"/>
                </a:cubicBezTo>
                <a:cubicBezTo>
                  <a:pt x="8801" y="6723"/>
                  <a:pt x="8810" y="6729"/>
                  <a:pt x="8818" y="6736"/>
                </a:cubicBezTo>
                <a:cubicBezTo>
                  <a:pt x="8854" y="6705"/>
                  <a:pt x="8914" y="6677"/>
                  <a:pt x="9018" y="6655"/>
                </a:cubicBezTo>
                <a:cubicBezTo>
                  <a:pt x="9015" y="6645"/>
                  <a:pt x="9010" y="6633"/>
                  <a:pt x="9002" y="6620"/>
                </a:cubicBezTo>
                <a:close/>
                <a:moveTo>
                  <a:pt x="9014" y="6620"/>
                </a:moveTo>
                <a:cubicBezTo>
                  <a:pt x="9025" y="6630"/>
                  <a:pt x="9035" y="6640"/>
                  <a:pt x="9046" y="6649"/>
                </a:cubicBezTo>
                <a:cubicBezTo>
                  <a:pt x="9092" y="6640"/>
                  <a:pt x="9144" y="6632"/>
                  <a:pt x="9206" y="6625"/>
                </a:cubicBezTo>
                <a:cubicBezTo>
                  <a:pt x="9127" y="6620"/>
                  <a:pt x="9064" y="6619"/>
                  <a:pt x="9014" y="6620"/>
                </a:cubicBezTo>
                <a:close/>
                <a:moveTo>
                  <a:pt x="8758" y="6641"/>
                </a:moveTo>
                <a:lnTo>
                  <a:pt x="8633" y="6650"/>
                </a:lnTo>
                <a:cubicBezTo>
                  <a:pt x="8646" y="6663"/>
                  <a:pt x="8661" y="6675"/>
                  <a:pt x="8676" y="6688"/>
                </a:cubicBezTo>
                <a:cubicBezTo>
                  <a:pt x="8710" y="6676"/>
                  <a:pt x="8739" y="6661"/>
                  <a:pt x="8758" y="6641"/>
                </a:cubicBezTo>
                <a:close/>
                <a:moveTo>
                  <a:pt x="8783" y="6725"/>
                </a:moveTo>
                <a:cubicBezTo>
                  <a:pt x="8774" y="6731"/>
                  <a:pt x="8762" y="6737"/>
                  <a:pt x="8745" y="6741"/>
                </a:cubicBezTo>
                <a:cubicBezTo>
                  <a:pt x="8755" y="6748"/>
                  <a:pt x="8765" y="6754"/>
                  <a:pt x="8776" y="6761"/>
                </a:cubicBezTo>
                <a:cubicBezTo>
                  <a:pt x="8780" y="6764"/>
                  <a:pt x="8784" y="6766"/>
                  <a:pt x="8788" y="6769"/>
                </a:cubicBezTo>
                <a:cubicBezTo>
                  <a:pt x="8793" y="6762"/>
                  <a:pt x="8798" y="6755"/>
                  <a:pt x="8805" y="6748"/>
                </a:cubicBezTo>
                <a:cubicBezTo>
                  <a:pt x="8798" y="6741"/>
                  <a:pt x="8791" y="6733"/>
                  <a:pt x="8783" y="6725"/>
                </a:cubicBezTo>
                <a:close/>
                <a:moveTo>
                  <a:pt x="19815" y="7050"/>
                </a:moveTo>
                <a:cubicBezTo>
                  <a:pt x="19770" y="7042"/>
                  <a:pt x="19747" y="7053"/>
                  <a:pt x="19763" y="7091"/>
                </a:cubicBezTo>
                <a:cubicBezTo>
                  <a:pt x="20029" y="7199"/>
                  <a:pt x="20491" y="7859"/>
                  <a:pt x="20659" y="7740"/>
                </a:cubicBezTo>
                <a:lnTo>
                  <a:pt x="20980" y="8192"/>
                </a:lnTo>
                <a:cubicBezTo>
                  <a:pt x="21311" y="8481"/>
                  <a:pt x="21473" y="8652"/>
                  <a:pt x="21539" y="8756"/>
                </a:cubicBezTo>
                <a:lnTo>
                  <a:pt x="21539" y="7187"/>
                </a:lnTo>
                <a:cubicBezTo>
                  <a:pt x="21348" y="7329"/>
                  <a:pt x="21133" y="7456"/>
                  <a:pt x="21092" y="7730"/>
                </a:cubicBezTo>
                <a:cubicBezTo>
                  <a:pt x="20572" y="7306"/>
                  <a:pt x="20990" y="8000"/>
                  <a:pt x="20233" y="7350"/>
                </a:cubicBezTo>
                <a:lnTo>
                  <a:pt x="20311" y="7393"/>
                </a:lnTo>
                <a:cubicBezTo>
                  <a:pt x="20274" y="7271"/>
                  <a:pt x="19948" y="7076"/>
                  <a:pt x="19815" y="7050"/>
                </a:cubicBezTo>
                <a:close/>
                <a:moveTo>
                  <a:pt x="11963" y="7101"/>
                </a:moveTo>
                <a:lnTo>
                  <a:pt x="12056" y="7184"/>
                </a:lnTo>
                <a:cubicBezTo>
                  <a:pt x="12059" y="7184"/>
                  <a:pt x="12061" y="7184"/>
                  <a:pt x="12063" y="7184"/>
                </a:cubicBezTo>
                <a:cubicBezTo>
                  <a:pt x="12063" y="7183"/>
                  <a:pt x="12063" y="7182"/>
                  <a:pt x="12062" y="7181"/>
                </a:cubicBezTo>
                <a:cubicBezTo>
                  <a:pt x="12024" y="7151"/>
                  <a:pt x="11991" y="7125"/>
                  <a:pt x="11963" y="7101"/>
                </a:cubicBezTo>
                <a:close/>
                <a:moveTo>
                  <a:pt x="11609" y="7336"/>
                </a:moveTo>
                <a:lnTo>
                  <a:pt x="11547" y="7347"/>
                </a:lnTo>
                <a:cubicBezTo>
                  <a:pt x="11547" y="7347"/>
                  <a:pt x="11561" y="7358"/>
                  <a:pt x="11561" y="7358"/>
                </a:cubicBezTo>
                <a:cubicBezTo>
                  <a:pt x="11588" y="7362"/>
                  <a:pt x="11615" y="7365"/>
                  <a:pt x="11642" y="7367"/>
                </a:cubicBezTo>
                <a:cubicBezTo>
                  <a:pt x="11632" y="7356"/>
                  <a:pt x="11621" y="7346"/>
                  <a:pt x="11609" y="7336"/>
                </a:cubicBezTo>
                <a:close/>
                <a:moveTo>
                  <a:pt x="11586" y="8429"/>
                </a:moveTo>
                <a:cubicBezTo>
                  <a:pt x="11584" y="8429"/>
                  <a:pt x="11582" y="8430"/>
                  <a:pt x="11580" y="8430"/>
                </a:cubicBezTo>
                <a:cubicBezTo>
                  <a:pt x="11632" y="8503"/>
                  <a:pt x="11712" y="8595"/>
                  <a:pt x="11805" y="8687"/>
                </a:cubicBezTo>
                <a:cubicBezTo>
                  <a:pt x="11825" y="8702"/>
                  <a:pt x="11846" y="8718"/>
                  <a:pt x="11869" y="8732"/>
                </a:cubicBezTo>
                <a:cubicBezTo>
                  <a:pt x="11887" y="8740"/>
                  <a:pt x="11905" y="8748"/>
                  <a:pt x="11921" y="8755"/>
                </a:cubicBezTo>
                <a:cubicBezTo>
                  <a:pt x="11922" y="8729"/>
                  <a:pt x="11906" y="8690"/>
                  <a:pt x="11877" y="8644"/>
                </a:cubicBezTo>
                <a:cubicBezTo>
                  <a:pt x="11790" y="8587"/>
                  <a:pt x="11651" y="8491"/>
                  <a:pt x="11586" y="8429"/>
                </a:cubicBezTo>
                <a:close/>
                <a:moveTo>
                  <a:pt x="8831" y="8437"/>
                </a:moveTo>
                <a:cubicBezTo>
                  <a:pt x="8894" y="8476"/>
                  <a:pt x="8962" y="8518"/>
                  <a:pt x="9032" y="8562"/>
                </a:cubicBezTo>
                <a:cubicBezTo>
                  <a:pt x="9049" y="8563"/>
                  <a:pt x="9066" y="8566"/>
                  <a:pt x="9083" y="8569"/>
                </a:cubicBezTo>
                <a:cubicBezTo>
                  <a:pt x="9104" y="8518"/>
                  <a:pt x="9013" y="8471"/>
                  <a:pt x="8831" y="8437"/>
                </a:cubicBezTo>
                <a:close/>
                <a:moveTo>
                  <a:pt x="10855" y="8487"/>
                </a:moveTo>
                <a:cubicBezTo>
                  <a:pt x="10853" y="8490"/>
                  <a:pt x="10852" y="8492"/>
                  <a:pt x="10851" y="8495"/>
                </a:cubicBezTo>
                <a:cubicBezTo>
                  <a:pt x="10856" y="8500"/>
                  <a:pt x="10862" y="8505"/>
                  <a:pt x="10867" y="8509"/>
                </a:cubicBezTo>
                <a:lnTo>
                  <a:pt x="10855" y="8487"/>
                </a:lnTo>
                <a:close/>
                <a:moveTo>
                  <a:pt x="11595" y="8502"/>
                </a:moveTo>
                <a:lnTo>
                  <a:pt x="11606" y="8519"/>
                </a:lnTo>
                <a:cubicBezTo>
                  <a:pt x="11614" y="8522"/>
                  <a:pt x="11624" y="8529"/>
                  <a:pt x="11636" y="8540"/>
                </a:cubicBezTo>
                <a:cubicBezTo>
                  <a:pt x="11622" y="8526"/>
                  <a:pt x="11608" y="8513"/>
                  <a:pt x="11595" y="8502"/>
                </a:cubicBezTo>
                <a:close/>
                <a:moveTo>
                  <a:pt x="21539" y="8896"/>
                </a:moveTo>
                <a:cubicBezTo>
                  <a:pt x="21517" y="8904"/>
                  <a:pt x="21491" y="8909"/>
                  <a:pt x="21457" y="8910"/>
                </a:cubicBezTo>
                <a:cubicBezTo>
                  <a:pt x="21269" y="8913"/>
                  <a:pt x="20952" y="8838"/>
                  <a:pt x="21158" y="9149"/>
                </a:cubicBezTo>
                <a:cubicBezTo>
                  <a:pt x="21105" y="9087"/>
                  <a:pt x="21028" y="9020"/>
                  <a:pt x="20983" y="8981"/>
                </a:cubicBezTo>
                <a:cubicBezTo>
                  <a:pt x="21399" y="9573"/>
                  <a:pt x="20461" y="9158"/>
                  <a:pt x="20684" y="9394"/>
                </a:cubicBezTo>
                <a:lnTo>
                  <a:pt x="20356" y="9154"/>
                </a:lnTo>
                <a:cubicBezTo>
                  <a:pt x="20342" y="9150"/>
                  <a:pt x="20328" y="9145"/>
                  <a:pt x="20313" y="9139"/>
                </a:cubicBezTo>
                <a:cubicBezTo>
                  <a:pt x="20850" y="9775"/>
                  <a:pt x="20889" y="9836"/>
                  <a:pt x="20588" y="9860"/>
                </a:cubicBezTo>
                <a:cubicBezTo>
                  <a:pt x="20524" y="9806"/>
                  <a:pt x="20413" y="9689"/>
                  <a:pt x="20320" y="9657"/>
                </a:cubicBezTo>
                <a:cubicBezTo>
                  <a:pt x="20605" y="9947"/>
                  <a:pt x="20891" y="10235"/>
                  <a:pt x="20770" y="10323"/>
                </a:cubicBezTo>
                <a:lnTo>
                  <a:pt x="20644" y="10217"/>
                </a:lnTo>
                <a:lnTo>
                  <a:pt x="20645" y="10253"/>
                </a:lnTo>
                <a:cubicBezTo>
                  <a:pt x="20674" y="10271"/>
                  <a:pt x="20706" y="10289"/>
                  <a:pt x="20739" y="10307"/>
                </a:cubicBezTo>
                <a:lnTo>
                  <a:pt x="20648" y="10392"/>
                </a:lnTo>
                <a:lnTo>
                  <a:pt x="20652" y="10508"/>
                </a:lnTo>
                <a:cubicBezTo>
                  <a:pt x="20627" y="10489"/>
                  <a:pt x="20604" y="10472"/>
                  <a:pt x="20581" y="10455"/>
                </a:cubicBezTo>
                <a:lnTo>
                  <a:pt x="20515" y="10517"/>
                </a:lnTo>
                <a:cubicBezTo>
                  <a:pt x="20508" y="10479"/>
                  <a:pt x="20432" y="10343"/>
                  <a:pt x="20260" y="10239"/>
                </a:cubicBezTo>
                <a:cubicBezTo>
                  <a:pt x="20220" y="10222"/>
                  <a:pt x="20204" y="10229"/>
                  <a:pt x="20204" y="10252"/>
                </a:cubicBezTo>
                <a:cubicBezTo>
                  <a:pt x="20210" y="10256"/>
                  <a:pt x="20217" y="10260"/>
                  <a:pt x="20223" y="10264"/>
                </a:cubicBezTo>
                <a:cubicBezTo>
                  <a:pt x="20348" y="10374"/>
                  <a:pt x="20317" y="10370"/>
                  <a:pt x="20230" y="10326"/>
                </a:cubicBezTo>
                <a:cubicBezTo>
                  <a:pt x="20256" y="10380"/>
                  <a:pt x="20300" y="10451"/>
                  <a:pt x="20343" y="10522"/>
                </a:cubicBezTo>
                <a:cubicBezTo>
                  <a:pt x="20478" y="10749"/>
                  <a:pt x="20601" y="10974"/>
                  <a:pt x="20118" y="10653"/>
                </a:cubicBezTo>
                <a:cubicBezTo>
                  <a:pt x="20243" y="10743"/>
                  <a:pt x="20527" y="10883"/>
                  <a:pt x="20370" y="10907"/>
                </a:cubicBezTo>
                <a:cubicBezTo>
                  <a:pt x="20307" y="10877"/>
                  <a:pt x="20251" y="10850"/>
                  <a:pt x="20204" y="10826"/>
                </a:cubicBezTo>
                <a:cubicBezTo>
                  <a:pt x="20348" y="11024"/>
                  <a:pt x="20415" y="11194"/>
                  <a:pt x="20520" y="11339"/>
                </a:cubicBezTo>
                <a:cubicBezTo>
                  <a:pt x="20467" y="11298"/>
                  <a:pt x="20410" y="11260"/>
                  <a:pt x="20348" y="11227"/>
                </a:cubicBezTo>
                <a:cubicBezTo>
                  <a:pt x="20746" y="11603"/>
                  <a:pt x="20553" y="11558"/>
                  <a:pt x="20355" y="11502"/>
                </a:cubicBezTo>
                <a:cubicBezTo>
                  <a:pt x="20389" y="11532"/>
                  <a:pt x="20425" y="11563"/>
                  <a:pt x="20464" y="11595"/>
                </a:cubicBezTo>
                <a:lnTo>
                  <a:pt x="20325" y="11695"/>
                </a:lnTo>
                <a:cubicBezTo>
                  <a:pt x="20441" y="11790"/>
                  <a:pt x="20575" y="11872"/>
                  <a:pt x="20708" y="11954"/>
                </a:cubicBezTo>
                <a:cubicBezTo>
                  <a:pt x="20143" y="11674"/>
                  <a:pt x="21213" y="12775"/>
                  <a:pt x="20977" y="12649"/>
                </a:cubicBezTo>
                <a:cubicBezTo>
                  <a:pt x="20901" y="12705"/>
                  <a:pt x="20487" y="12315"/>
                  <a:pt x="20203" y="12127"/>
                </a:cubicBezTo>
                <a:cubicBezTo>
                  <a:pt x="20288" y="12363"/>
                  <a:pt x="21343" y="12976"/>
                  <a:pt x="20796" y="12783"/>
                </a:cubicBezTo>
                <a:cubicBezTo>
                  <a:pt x="20748" y="12719"/>
                  <a:pt x="20714" y="12644"/>
                  <a:pt x="20636" y="12603"/>
                </a:cubicBezTo>
                <a:cubicBezTo>
                  <a:pt x="20549" y="12597"/>
                  <a:pt x="19783" y="12106"/>
                  <a:pt x="19442" y="11926"/>
                </a:cubicBezTo>
                <a:cubicBezTo>
                  <a:pt x="19436" y="11943"/>
                  <a:pt x="19427" y="11957"/>
                  <a:pt x="19417" y="11972"/>
                </a:cubicBezTo>
                <a:lnTo>
                  <a:pt x="19549" y="12041"/>
                </a:lnTo>
                <a:cubicBezTo>
                  <a:pt x="19653" y="12178"/>
                  <a:pt x="19542" y="12157"/>
                  <a:pt x="19394" y="12105"/>
                </a:cubicBezTo>
                <a:cubicBezTo>
                  <a:pt x="19405" y="12118"/>
                  <a:pt x="19421" y="12132"/>
                  <a:pt x="19443" y="12147"/>
                </a:cubicBezTo>
                <a:cubicBezTo>
                  <a:pt x="19417" y="12131"/>
                  <a:pt x="19388" y="12112"/>
                  <a:pt x="19357" y="12091"/>
                </a:cubicBezTo>
                <a:cubicBezTo>
                  <a:pt x="19232" y="12045"/>
                  <a:pt x="19093" y="11985"/>
                  <a:pt x="19040" y="11980"/>
                </a:cubicBezTo>
                <a:cubicBezTo>
                  <a:pt x="19058" y="12012"/>
                  <a:pt x="19074" y="12044"/>
                  <a:pt x="19087" y="12075"/>
                </a:cubicBezTo>
                <a:cubicBezTo>
                  <a:pt x="19130" y="12116"/>
                  <a:pt x="19196" y="12172"/>
                  <a:pt x="19290" y="12247"/>
                </a:cubicBezTo>
                <a:lnTo>
                  <a:pt x="19687" y="12535"/>
                </a:lnTo>
                <a:cubicBezTo>
                  <a:pt x="19109" y="12368"/>
                  <a:pt x="19817" y="12750"/>
                  <a:pt x="19303" y="12636"/>
                </a:cubicBezTo>
                <a:lnTo>
                  <a:pt x="19239" y="12584"/>
                </a:lnTo>
                <a:cubicBezTo>
                  <a:pt x="19250" y="12617"/>
                  <a:pt x="19237" y="12630"/>
                  <a:pt x="19215" y="12634"/>
                </a:cubicBezTo>
                <a:cubicBezTo>
                  <a:pt x="19288" y="12760"/>
                  <a:pt x="19292" y="12816"/>
                  <a:pt x="19267" y="12837"/>
                </a:cubicBezTo>
                <a:cubicBezTo>
                  <a:pt x="19305" y="12872"/>
                  <a:pt x="19351" y="12911"/>
                  <a:pt x="19406" y="12958"/>
                </a:cubicBezTo>
                <a:lnTo>
                  <a:pt x="19500" y="12988"/>
                </a:lnTo>
                <a:cubicBezTo>
                  <a:pt x="19519" y="13153"/>
                  <a:pt x="19469" y="13128"/>
                  <a:pt x="19406" y="13233"/>
                </a:cubicBezTo>
                <a:cubicBezTo>
                  <a:pt x="19463" y="13295"/>
                  <a:pt x="19542" y="13429"/>
                  <a:pt x="19404" y="13346"/>
                </a:cubicBezTo>
                <a:cubicBezTo>
                  <a:pt x="19928" y="13750"/>
                  <a:pt x="19575" y="13830"/>
                  <a:pt x="19529" y="13864"/>
                </a:cubicBezTo>
                <a:cubicBezTo>
                  <a:pt x="19478" y="13708"/>
                  <a:pt x="19255" y="13590"/>
                  <a:pt x="19040" y="13462"/>
                </a:cubicBezTo>
                <a:lnTo>
                  <a:pt x="19068" y="13495"/>
                </a:lnTo>
                <a:cubicBezTo>
                  <a:pt x="19297" y="13709"/>
                  <a:pt x="19391" y="13815"/>
                  <a:pt x="19353" y="13830"/>
                </a:cubicBezTo>
                <a:lnTo>
                  <a:pt x="19370" y="13850"/>
                </a:lnTo>
                <a:cubicBezTo>
                  <a:pt x="19363" y="13844"/>
                  <a:pt x="19354" y="13838"/>
                  <a:pt x="19345" y="13831"/>
                </a:cubicBezTo>
                <a:cubicBezTo>
                  <a:pt x="19316" y="13834"/>
                  <a:pt x="19247" y="13808"/>
                  <a:pt x="19138" y="13759"/>
                </a:cubicBezTo>
                <a:cubicBezTo>
                  <a:pt x="19790" y="14265"/>
                  <a:pt x="20484" y="14809"/>
                  <a:pt x="20483" y="15001"/>
                </a:cubicBezTo>
                <a:cubicBezTo>
                  <a:pt x="20390" y="14902"/>
                  <a:pt x="20345" y="14820"/>
                  <a:pt x="20206" y="14735"/>
                </a:cubicBezTo>
                <a:cubicBezTo>
                  <a:pt x="20067" y="14650"/>
                  <a:pt x="20206" y="14799"/>
                  <a:pt x="20252" y="14849"/>
                </a:cubicBezTo>
                <a:cubicBezTo>
                  <a:pt x="20113" y="14764"/>
                  <a:pt x="20021" y="14633"/>
                  <a:pt x="19789" y="14480"/>
                </a:cubicBezTo>
                <a:cubicBezTo>
                  <a:pt x="20388" y="15062"/>
                  <a:pt x="19787" y="14705"/>
                  <a:pt x="19970" y="15033"/>
                </a:cubicBezTo>
                <a:cubicBezTo>
                  <a:pt x="19786" y="14834"/>
                  <a:pt x="19647" y="14782"/>
                  <a:pt x="19416" y="14630"/>
                </a:cubicBezTo>
                <a:cubicBezTo>
                  <a:pt x="20156" y="15200"/>
                  <a:pt x="18718" y="14367"/>
                  <a:pt x="19692" y="15025"/>
                </a:cubicBezTo>
                <a:cubicBezTo>
                  <a:pt x="19040" y="14910"/>
                  <a:pt x="19459" y="15797"/>
                  <a:pt x="18809" y="15459"/>
                </a:cubicBezTo>
                <a:cubicBezTo>
                  <a:pt x="18636" y="15355"/>
                  <a:pt x="18733" y="15476"/>
                  <a:pt x="18830" y="15598"/>
                </a:cubicBezTo>
                <a:cubicBezTo>
                  <a:pt x="18938" y="15659"/>
                  <a:pt x="19041" y="15719"/>
                  <a:pt x="19104" y="15788"/>
                </a:cubicBezTo>
                <a:cubicBezTo>
                  <a:pt x="19046" y="15755"/>
                  <a:pt x="18940" y="15695"/>
                  <a:pt x="18902" y="15690"/>
                </a:cubicBezTo>
                <a:cubicBezTo>
                  <a:pt x="18909" y="15700"/>
                  <a:pt x="18915" y="15709"/>
                  <a:pt x="18921" y="15718"/>
                </a:cubicBezTo>
                <a:lnTo>
                  <a:pt x="19311" y="16015"/>
                </a:lnTo>
                <a:cubicBezTo>
                  <a:pt x="19161" y="15978"/>
                  <a:pt x="19043" y="15802"/>
                  <a:pt x="18863" y="15785"/>
                </a:cubicBezTo>
                <a:cubicBezTo>
                  <a:pt x="19068" y="16026"/>
                  <a:pt x="18926" y="15930"/>
                  <a:pt x="19368" y="16427"/>
                </a:cubicBezTo>
                <a:cubicBezTo>
                  <a:pt x="19290" y="16350"/>
                  <a:pt x="19219" y="16285"/>
                  <a:pt x="19154" y="16229"/>
                </a:cubicBezTo>
                <a:cubicBezTo>
                  <a:pt x="19202" y="16322"/>
                  <a:pt x="19198" y="16385"/>
                  <a:pt x="19111" y="16415"/>
                </a:cubicBezTo>
                <a:lnTo>
                  <a:pt x="19135" y="16439"/>
                </a:lnTo>
                <a:lnTo>
                  <a:pt x="19104" y="16417"/>
                </a:lnTo>
                <a:cubicBezTo>
                  <a:pt x="19097" y="16420"/>
                  <a:pt x="19090" y="16421"/>
                  <a:pt x="19082" y="16423"/>
                </a:cubicBezTo>
                <a:cubicBezTo>
                  <a:pt x="19149" y="16703"/>
                  <a:pt x="19971" y="16767"/>
                  <a:pt x="19853" y="16916"/>
                </a:cubicBezTo>
                <a:cubicBezTo>
                  <a:pt x="19500" y="16767"/>
                  <a:pt x="19085" y="16583"/>
                  <a:pt x="18994" y="16659"/>
                </a:cubicBezTo>
                <a:cubicBezTo>
                  <a:pt x="19002" y="16669"/>
                  <a:pt x="19009" y="16679"/>
                  <a:pt x="19016" y="16689"/>
                </a:cubicBezTo>
                <a:cubicBezTo>
                  <a:pt x="19247" y="16865"/>
                  <a:pt x="19511" y="16995"/>
                  <a:pt x="19646" y="17175"/>
                </a:cubicBezTo>
                <a:lnTo>
                  <a:pt x="19173" y="16930"/>
                </a:lnTo>
                <a:cubicBezTo>
                  <a:pt x="19221" y="17003"/>
                  <a:pt x="19277" y="17075"/>
                  <a:pt x="19371" y="17156"/>
                </a:cubicBezTo>
                <a:cubicBezTo>
                  <a:pt x="19227" y="17064"/>
                  <a:pt x="19149" y="17022"/>
                  <a:pt x="19109" y="17009"/>
                </a:cubicBezTo>
                <a:cubicBezTo>
                  <a:pt x="19106" y="17023"/>
                  <a:pt x="19097" y="17033"/>
                  <a:pt x="19078" y="17036"/>
                </a:cubicBezTo>
                <a:cubicBezTo>
                  <a:pt x="19108" y="17108"/>
                  <a:pt x="19244" y="17257"/>
                  <a:pt x="18859" y="17002"/>
                </a:cubicBezTo>
                <a:cubicBezTo>
                  <a:pt x="18950" y="17091"/>
                  <a:pt x="19023" y="17173"/>
                  <a:pt x="19082" y="17246"/>
                </a:cubicBezTo>
                <a:cubicBezTo>
                  <a:pt x="19196" y="17318"/>
                  <a:pt x="19315" y="17396"/>
                  <a:pt x="19411" y="17463"/>
                </a:cubicBezTo>
                <a:cubicBezTo>
                  <a:pt x="19732" y="17572"/>
                  <a:pt x="20080" y="17642"/>
                  <a:pt x="20209" y="17685"/>
                </a:cubicBezTo>
                <a:cubicBezTo>
                  <a:pt x="19883" y="17641"/>
                  <a:pt x="19925" y="17754"/>
                  <a:pt x="19687" y="17711"/>
                </a:cubicBezTo>
                <a:lnTo>
                  <a:pt x="19937" y="17880"/>
                </a:lnTo>
                <a:cubicBezTo>
                  <a:pt x="20306" y="18141"/>
                  <a:pt x="19817" y="17865"/>
                  <a:pt x="19497" y="17705"/>
                </a:cubicBezTo>
                <a:cubicBezTo>
                  <a:pt x="19433" y="17684"/>
                  <a:pt x="19354" y="17650"/>
                  <a:pt x="19286" y="17623"/>
                </a:cubicBezTo>
                <a:cubicBezTo>
                  <a:pt x="19285" y="17631"/>
                  <a:pt x="19282" y="17637"/>
                  <a:pt x="19277" y="17638"/>
                </a:cubicBezTo>
                <a:cubicBezTo>
                  <a:pt x="19266" y="17627"/>
                  <a:pt x="19260" y="17618"/>
                  <a:pt x="19259" y="17613"/>
                </a:cubicBezTo>
                <a:cubicBezTo>
                  <a:pt x="19160" y="17576"/>
                  <a:pt x="19106" y="17575"/>
                  <a:pt x="19230" y="17718"/>
                </a:cubicBezTo>
                <a:cubicBezTo>
                  <a:pt x="19222" y="17715"/>
                  <a:pt x="19215" y="17712"/>
                  <a:pt x="19207" y="17709"/>
                </a:cubicBezTo>
                <a:cubicBezTo>
                  <a:pt x="19249" y="17756"/>
                  <a:pt x="19233" y="17771"/>
                  <a:pt x="19051" y="17711"/>
                </a:cubicBezTo>
                <a:cubicBezTo>
                  <a:pt x="19042" y="17774"/>
                  <a:pt x="19150" y="17926"/>
                  <a:pt x="19247" y="18071"/>
                </a:cubicBezTo>
                <a:cubicBezTo>
                  <a:pt x="19403" y="18304"/>
                  <a:pt x="19532" y="18518"/>
                  <a:pt x="19090" y="18313"/>
                </a:cubicBezTo>
                <a:cubicBezTo>
                  <a:pt x="19183" y="18346"/>
                  <a:pt x="19230" y="18331"/>
                  <a:pt x="19091" y="18216"/>
                </a:cubicBezTo>
                <a:cubicBezTo>
                  <a:pt x="19091" y="18289"/>
                  <a:pt x="19006" y="18299"/>
                  <a:pt x="18914" y="18301"/>
                </a:cubicBezTo>
                <a:cubicBezTo>
                  <a:pt x="18921" y="18311"/>
                  <a:pt x="18929" y="18322"/>
                  <a:pt x="18935" y="18332"/>
                </a:cubicBezTo>
                <a:lnTo>
                  <a:pt x="18909" y="18301"/>
                </a:lnTo>
                <a:cubicBezTo>
                  <a:pt x="18817" y="18303"/>
                  <a:pt x="18719" y="18297"/>
                  <a:pt x="18696" y="18339"/>
                </a:cubicBezTo>
                <a:cubicBezTo>
                  <a:pt x="18707" y="18356"/>
                  <a:pt x="18718" y="18374"/>
                  <a:pt x="18728" y="18392"/>
                </a:cubicBezTo>
                <a:lnTo>
                  <a:pt x="18691" y="18361"/>
                </a:lnTo>
                <a:cubicBezTo>
                  <a:pt x="18691" y="18375"/>
                  <a:pt x="18697" y="18391"/>
                  <a:pt x="18709" y="18412"/>
                </a:cubicBezTo>
                <a:cubicBezTo>
                  <a:pt x="18980" y="18599"/>
                  <a:pt x="19322" y="18798"/>
                  <a:pt x="19165" y="18798"/>
                </a:cubicBezTo>
                <a:cubicBezTo>
                  <a:pt x="19219" y="18892"/>
                  <a:pt x="19265" y="18976"/>
                  <a:pt x="19296" y="19046"/>
                </a:cubicBezTo>
                <a:cubicBezTo>
                  <a:pt x="19363" y="19136"/>
                  <a:pt x="19361" y="19207"/>
                  <a:pt x="19366" y="19280"/>
                </a:cubicBezTo>
                <a:lnTo>
                  <a:pt x="19747" y="19561"/>
                </a:lnTo>
                <a:cubicBezTo>
                  <a:pt x="19697" y="19569"/>
                  <a:pt x="19705" y="19632"/>
                  <a:pt x="19725" y="19711"/>
                </a:cubicBezTo>
                <a:cubicBezTo>
                  <a:pt x="19792" y="19752"/>
                  <a:pt x="19871" y="19797"/>
                  <a:pt x="19965" y="19846"/>
                </a:cubicBezTo>
                <a:cubicBezTo>
                  <a:pt x="19869" y="19824"/>
                  <a:pt x="19799" y="19805"/>
                  <a:pt x="19746" y="19786"/>
                </a:cubicBezTo>
                <a:cubicBezTo>
                  <a:pt x="19764" y="19849"/>
                  <a:pt x="19782" y="19913"/>
                  <a:pt x="19779" y="19960"/>
                </a:cubicBezTo>
                <a:cubicBezTo>
                  <a:pt x="19788" y="19978"/>
                  <a:pt x="19786" y="19989"/>
                  <a:pt x="19777" y="19997"/>
                </a:cubicBezTo>
                <a:cubicBezTo>
                  <a:pt x="19791" y="20047"/>
                  <a:pt x="19846" y="20120"/>
                  <a:pt x="19823" y="20149"/>
                </a:cubicBezTo>
                <a:cubicBezTo>
                  <a:pt x="19561" y="20022"/>
                  <a:pt x="19522" y="19994"/>
                  <a:pt x="19561" y="19993"/>
                </a:cubicBezTo>
                <a:cubicBezTo>
                  <a:pt x="19490" y="19964"/>
                  <a:pt x="19400" y="19917"/>
                  <a:pt x="19282" y="19846"/>
                </a:cubicBezTo>
                <a:cubicBezTo>
                  <a:pt x="19449" y="19986"/>
                  <a:pt x="19408" y="20016"/>
                  <a:pt x="19341" y="20033"/>
                </a:cubicBezTo>
                <a:cubicBezTo>
                  <a:pt x="19360" y="20051"/>
                  <a:pt x="19375" y="20070"/>
                  <a:pt x="19386" y="20091"/>
                </a:cubicBezTo>
                <a:lnTo>
                  <a:pt x="19261" y="20052"/>
                </a:lnTo>
                <a:cubicBezTo>
                  <a:pt x="19226" y="20065"/>
                  <a:pt x="19204" y="20085"/>
                  <a:pt x="19232" y="20132"/>
                </a:cubicBezTo>
                <a:lnTo>
                  <a:pt x="18965" y="19961"/>
                </a:lnTo>
                <a:lnTo>
                  <a:pt x="18876" y="19934"/>
                </a:lnTo>
                <a:cubicBezTo>
                  <a:pt x="18854" y="19946"/>
                  <a:pt x="18844" y="19964"/>
                  <a:pt x="18843" y="19986"/>
                </a:cubicBezTo>
                <a:cubicBezTo>
                  <a:pt x="18934" y="20094"/>
                  <a:pt x="18958" y="20164"/>
                  <a:pt x="18945" y="20213"/>
                </a:cubicBezTo>
                <a:cubicBezTo>
                  <a:pt x="18949" y="20219"/>
                  <a:pt x="18952" y="20225"/>
                  <a:pt x="18956" y="20230"/>
                </a:cubicBezTo>
                <a:cubicBezTo>
                  <a:pt x="18951" y="20229"/>
                  <a:pt x="18946" y="20227"/>
                  <a:pt x="18941" y="20225"/>
                </a:cubicBezTo>
                <a:cubicBezTo>
                  <a:pt x="18919" y="20277"/>
                  <a:pt x="18852" y="20304"/>
                  <a:pt x="18785" y="20330"/>
                </a:cubicBezTo>
                <a:cubicBezTo>
                  <a:pt x="18854" y="20358"/>
                  <a:pt x="18939" y="20395"/>
                  <a:pt x="19012" y="20421"/>
                </a:cubicBezTo>
                <a:cubicBezTo>
                  <a:pt x="18986" y="20448"/>
                  <a:pt x="18917" y="20449"/>
                  <a:pt x="18763" y="20404"/>
                </a:cubicBezTo>
                <a:cubicBezTo>
                  <a:pt x="18743" y="20389"/>
                  <a:pt x="18726" y="20375"/>
                  <a:pt x="18712" y="20363"/>
                </a:cubicBezTo>
                <a:cubicBezTo>
                  <a:pt x="18687" y="20376"/>
                  <a:pt x="18665" y="20391"/>
                  <a:pt x="18651" y="20410"/>
                </a:cubicBezTo>
                <a:cubicBezTo>
                  <a:pt x="18692" y="20473"/>
                  <a:pt x="18752" y="20524"/>
                  <a:pt x="18815" y="20567"/>
                </a:cubicBezTo>
                <a:cubicBezTo>
                  <a:pt x="18525" y="20614"/>
                  <a:pt x="19342" y="21252"/>
                  <a:pt x="19121" y="21289"/>
                </a:cubicBezTo>
                <a:cubicBezTo>
                  <a:pt x="19080" y="21255"/>
                  <a:pt x="19020" y="21231"/>
                  <a:pt x="18953" y="21211"/>
                </a:cubicBezTo>
                <a:cubicBezTo>
                  <a:pt x="18972" y="21239"/>
                  <a:pt x="18977" y="21259"/>
                  <a:pt x="18958" y="21259"/>
                </a:cubicBezTo>
                <a:cubicBezTo>
                  <a:pt x="19095" y="21423"/>
                  <a:pt x="19003" y="21465"/>
                  <a:pt x="18797" y="21401"/>
                </a:cubicBezTo>
                <a:lnTo>
                  <a:pt x="18825" y="21438"/>
                </a:lnTo>
                <a:lnTo>
                  <a:pt x="21539" y="21438"/>
                </a:lnTo>
                <a:lnTo>
                  <a:pt x="21539" y="8896"/>
                </a:lnTo>
                <a:close/>
                <a:moveTo>
                  <a:pt x="19777" y="19997"/>
                </a:moveTo>
                <a:cubicBezTo>
                  <a:pt x="19776" y="19994"/>
                  <a:pt x="19775" y="19990"/>
                  <a:pt x="19774" y="19987"/>
                </a:cubicBezTo>
                <a:cubicBezTo>
                  <a:pt x="19773" y="19993"/>
                  <a:pt x="19770" y="19998"/>
                  <a:pt x="19767" y="20003"/>
                </a:cubicBezTo>
                <a:cubicBezTo>
                  <a:pt x="19771" y="20002"/>
                  <a:pt x="19774" y="20000"/>
                  <a:pt x="19777" y="19997"/>
                </a:cubicBezTo>
                <a:close/>
                <a:moveTo>
                  <a:pt x="19497" y="17705"/>
                </a:moveTo>
                <a:cubicBezTo>
                  <a:pt x="19559" y="17726"/>
                  <a:pt x="19601" y="17728"/>
                  <a:pt x="19597" y="17692"/>
                </a:cubicBezTo>
                <a:cubicBezTo>
                  <a:pt x="19526" y="17673"/>
                  <a:pt x="19437" y="17644"/>
                  <a:pt x="19320" y="17601"/>
                </a:cubicBezTo>
                <a:lnTo>
                  <a:pt x="19194" y="17394"/>
                </a:lnTo>
                <a:cubicBezTo>
                  <a:pt x="19192" y="17394"/>
                  <a:pt x="19191" y="17395"/>
                  <a:pt x="19190" y="17394"/>
                </a:cubicBezTo>
                <a:cubicBezTo>
                  <a:pt x="19258" y="17500"/>
                  <a:pt x="19287" y="17575"/>
                  <a:pt x="19286" y="17612"/>
                </a:cubicBezTo>
                <a:cubicBezTo>
                  <a:pt x="19324" y="17622"/>
                  <a:pt x="19403" y="17658"/>
                  <a:pt x="19497" y="17705"/>
                </a:cubicBezTo>
                <a:close/>
                <a:moveTo>
                  <a:pt x="8575" y="9371"/>
                </a:moveTo>
                <a:cubicBezTo>
                  <a:pt x="8583" y="9377"/>
                  <a:pt x="8591" y="9383"/>
                  <a:pt x="8600" y="9389"/>
                </a:cubicBezTo>
                <a:cubicBezTo>
                  <a:pt x="8594" y="9383"/>
                  <a:pt x="8588" y="9377"/>
                  <a:pt x="8582" y="9371"/>
                </a:cubicBezTo>
                <a:cubicBezTo>
                  <a:pt x="8579" y="9371"/>
                  <a:pt x="8577" y="9371"/>
                  <a:pt x="8575" y="9371"/>
                </a:cubicBezTo>
                <a:close/>
                <a:moveTo>
                  <a:pt x="8329" y="10855"/>
                </a:moveTo>
                <a:cubicBezTo>
                  <a:pt x="8213" y="10856"/>
                  <a:pt x="8092" y="10884"/>
                  <a:pt x="7990" y="10896"/>
                </a:cubicBezTo>
                <a:cubicBezTo>
                  <a:pt x="7991" y="10896"/>
                  <a:pt x="7992" y="10897"/>
                  <a:pt x="7993" y="10897"/>
                </a:cubicBezTo>
                <a:cubicBezTo>
                  <a:pt x="8098" y="10908"/>
                  <a:pt x="8247" y="10946"/>
                  <a:pt x="8308" y="10924"/>
                </a:cubicBezTo>
                <a:cubicBezTo>
                  <a:pt x="8267" y="10913"/>
                  <a:pt x="8265" y="10902"/>
                  <a:pt x="8337" y="10888"/>
                </a:cubicBezTo>
                <a:cubicBezTo>
                  <a:pt x="8337" y="10879"/>
                  <a:pt x="8334" y="10868"/>
                  <a:pt x="8329" y="10855"/>
                </a:cubicBezTo>
                <a:close/>
                <a:moveTo>
                  <a:pt x="8380" y="10857"/>
                </a:moveTo>
                <a:cubicBezTo>
                  <a:pt x="8389" y="10864"/>
                  <a:pt x="8398" y="10870"/>
                  <a:pt x="8406" y="10876"/>
                </a:cubicBezTo>
                <a:cubicBezTo>
                  <a:pt x="8409" y="10876"/>
                  <a:pt x="8413" y="10876"/>
                  <a:pt x="8417" y="10875"/>
                </a:cubicBezTo>
                <a:cubicBezTo>
                  <a:pt x="8412" y="10870"/>
                  <a:pt x="8407" y="10864"/>
                  <a:pt x="8403" y="10859"/>
                </a:cubicBezTo>
                <a:cubicBezTo>
                  <a:pt x="8396" y="10858"/>
                  <a:pt x="8388" y="10858"/>
                  <a:pt x="8380" y="10857"/>
                </a:cubicBezTo>
                <a:close/>
                <a:moveTo>
                  <a:pt x="8311" y="11721"/>
                </a:moveTo>
                <a:cubicBezTo>
                  <a:pt x="8311" y="11721"/>
                  <a:pt x="8439" y="11821"/>
                  <a:pt x="8439" y="11821"/>
                </a:cubicBezTo>
                <a:cubicBezTo>
                  <a:pt x="8469" y="11822"/>
                  <a:pt x="8499" y="11821"/>
                  <a:pt x="8531" y="11819"/>
                </a:cubicBezTo>
                <a:cubicBezTo>
                  <a:pt x="8524" y="11803"/>
                  <a:pt x="8518" y="11788"/>
                  <a:pt x="8513" y="11775"/>
                </a:cubicBezTo>
                <a:lnTo>
                  <a:pt x="8311" y="11721"/>
                </a:lnTo>
                <a:close/>
                <a:moveTo>
                  <a:pt x="8001" y="12760"/>
                </a:moveTo>
                <a:cubicBezTo>
                  <a:pt x="8005" y="12763"/>
                  <a:pt x="8009" y="12766"/>
                  <a:pt x="8013" y="12769"/>
                </a:cubicBezTo>
                <a:lnTo>
                  <a:pt x="8027" y="12767"/>
                </a:lnTo>
                <a:cubicBezTo>
                  <a:pt x="8018" y="12765"/>
                  <a:pt x="8009" y="12763"/>
                  <a:pt x="8001" y="12760"/>
                </a:cubicBezTo>
                <a:close/>
                <a:moveTo>
                  <a:pt x="8115" y="12840"/>
                </a:moveTo>
                <a:cubicBezTo>
                  <a:pt x="8191" y="12887"/>
                  <a:pt x="8267" y="12921"/>
                  <a:pt x="8333" y="12928"/>
                </a:cubicBezTo>
                <a:cubicBezTo>
                  <a:pt x="8309" y="12911"/>
                  <a:pt x="8269" y="12881"/>
                  <a:pt x="8222" y="12844"/>
                </a:cubicBezTo>
                <a:cubicBezTo>
                  <a:pt x="8187" y="12841"/>
                  <a:pt x="8152" y="12840"/>
                  <a:pt x="8115" y="12840"/>
                </a:cubicBezTo>
                <a:close/>
                <a:moveTo>
                  <a:pt x="8034" y="12841"/>
                </a:moveTo>
                <a:cubicBezTo>
                  <a:pt x="7979" y="12844"/>
                  <a:pt x="7922" y="12849"/>
                  <a:pt x="7866" y="12854"/>
                </a:cubicBezTo>
                <a:cubicBezTo>
                  <a:pt x="7933" y="12896"/>
                  <a:pt x="8019" y="12951"/>
                  <a:pt x="8093" y="12985"/>
                </a:cubicBezTo>
                <a:cubicBezTo>
                  <a:pt x="8121" y="12985"/>
                  <a:pt x="8149" y="12984"/>
                  <a:pt x="8176" y="12984"/>
                </a:cubicBezTo>
                <a:cubicBezTo>
                  <a:pt x="8169" y="12955"/>
                  <a:pt x="8134" y="12915"/>
                  <a:pt x="8082" y="12867"/>
                </a:cubicBezTo>
                <a:cubicBezTo>
                  <a:pt x="8066" y="12859"/>
                  <a:pt x="8050" y="12850"/>
                  <a:pt x="8034" y="12841"/>
                </a:cubicBezTo>
                <a:close/>
                <a:moveTo>
                  <a:pt x="7906" y="12905"/>
                </a:moveTo>
                <a:cubicBezTo>
                  <a:pt x="7945" y="12935"/>
                  <a:pt x="7982" y="12964"/>
                  <a:pt x="8010" y="12985"/>
                </a:cubicBezTo>
                <a:cubicBezTo>
                  <a:pt x="8021" y="12985"/>
                  <a:pt x="8031" y="12985"/>
                  <a:pt x="8042" y="12985"/>
                </a:cubicBezTo>
                <a:cubicBezTo>
                  <a:pt x="8036" y="12978"/>
                  <a:pt x="8028" y="12969"/>
                  <a:pt x="8020" y="12959"/>
                </a:cubicBezTo>
                <a:cubicBezTo>
                  <a:pt x="8011" y="12955"/>
                  <a:pt x="8005" y="12952"/>
                  <a:pt x="8001" y="12949"/>
                </a:cubicBezTo>
                <a:cubicBezTo>
                  <a:pt x="8007" y="12952"/>
                  <a:pt x="8012" y="12954"/>
                  <a:pt x="8018" y="12957"/>
                </a:cubicBezTo>
                <a:cubicBezTo>
                  <a:pt x="8017" y="12956"/>
                  <a:pt x="8017" y="12956"/>
                  <a:pt x="8016" y="12955"/>
                </a:cubicBezTo>
                <a:lnTo>
                  <a:pt x="7906" y="12905"/>
                </a:lnTo>
                <a:close/>
                <a:moveTo>
                  <a:pt x="7186" y="12975"/>
                </a:moveTo>
                <a:cubicBezTo>
                  <a:pt x="7182" y="12976"/>
                  <a:pt x="7178" y="12978"/>
                  <a:pt x="7174" y="12979"/>
                </a:cubicBezTo>
                <a:cubicBezTo>
                  <a:pt x="7181" y="12980"/>
                  <a:pt x="7190" y="12982"/>
                  <a:pt x="7199" y="12983"/>
                </a:cubicBezTo>
                <a:cubicBezTo>
                  <a:pt x="7195" y="12981"/>
                  <a:pt x="7190" y="12978"/>
                  <a:pt x="7186" y="12975"/>
                </a:cubicBezTo>
                <a:close/>
                <a:moveTo>
                  <a:pt x="18680" y="13246"/>
                </a:moveTo>
                <a:cubicBezTo>
                  <a:pt x="18683" y="13294"/>
                  <a:pt x="18680" y="13337"/>
                  <a:pt x="18674" y="13376"/>
                </a:cubicBezTo>
                <a:cubicBezTo>
                  <a:pt x="18741" y="13430"/>
                  <a:pt x="18797" y="13470"/>
                  <a:pt x="18836" y="13490"/>
                </a:cubicBezTo>
                <a:lnTo>
                  <a:pt x="18680" y="13246"/>
                </a:lnTo>
                <a:close/>
                <a:moveTo>
                  <a:pt x="7854" y="13488"/>
                </a:moveTo>
                <a:cubicBezTo>
                  <a:pt x="7903" y="13509"/>
                  <a:pt x="7951" y="13531"/>
                  <a:pt x="8000" y="13553"/>
                </a:cubicBezTo>
                <a:lnTo>
                  <a:pt x="8100" y="13531"/>
                </a:lnTo>
                <a:cubicBezTo>
                  <a:pt x="8101" y="13526"/>
                  <a:pt x="8101" y="13522"/>
                  <a:pt x="8102" y="13518"/>
                </a:cubicBezTo>
                <a:cubicBezTo>
                  <a:pt x="8104" y="13513"/>
                  <a:pt x="8105" y="13507"/>
                  <a:pt x="8107" y="13502"/>
                </a:cubicBezTo>
                <a:cubicBezTo>
                  <a:pt x="8004" y="13500"/>
                  <a:pt x="7921" y="13495"/>
                  <a:pt x="7854" y="13488"/>
                </a:cubicBezTo>
                <a:close/>
                <a:moveTo>
                  <a:pt x="7806" y="13924"/>
                </a:moveTo>
                <a:cubicBezTo>
                  <a:pt x="7733" y="13936"/>
                  <a:pt x="7889" y="14050"/>
                  <a:pt x="8069" y="14171"/>
                </a:cubicBezTo>
                <a:cubicBezTo>
                  <a:pt x="8072" y="14171"/>
                  <a:pt x="8075" y="14172"/>
                  <a:pt x="8079" y="14173"/>
                </a:cubicBezTo>
                <a:cubicBezTo>
                  <a:pt x="8125" y="14167"/>
                  <a:pt x="8183" y="14161"/>
                  <a:pt x="8254" y="14155"/>
                </a:cubicBezTo>
                <a:cubicBezTo>
                  <a:pt x="8259" y="14149"/>
                  <a:pt x="8263" y="14143"/>
                  <a:pt x="8267" y="14137"/>
                </a:cubicBezTo>
                <a:cubicBezTo>
                  <a:pt x="8211" y="14122"/>
                  <a:pt x="8171" y="14115"/>
                  <a:pt x="8186" y="14131"/>
                </a:cubicBezTo>
                <a:cubicBezTo>
                  <a:pt x="8127" y="14087"/>
                  <a:pt x="8183" y="14089"/>
                  <a:pt x="8275" y="14120"/>
                </a:cubicBezTo>
                <a:cubicBezTo>
                  <a:pt x="8275" y="14119"/>
                  <a:pt x="8275" y="14118"/>
                  <a:pt x="8276" y="14116"/>
                </a:cubicBezTo>
                <a:lnTo>
                  <a:pt x="7852" y="13926"/>
                </a:lnTo>
                <a:cubicBezTo>
                  <a:pt x="7831" y="13924"/>
                  <a:pt x="7817" y="13923"/>
                  <a:pt x="7806" y="13924"/>
                </a:cubicBezTo>
                <a:close/>
                <a:moveTo>
                  <a:pt x="6945" y="13962"/>
                </a:moveTo>
                <a:cubicBezTo>
                  <a:pt x="6939" y="13961"/>
                  <a:pt x="6965" y="13967"/>
                  <a:pt x="7049" y="13986"/>
                </a:cubicBezTo>
                <a:cubicBezTo>
                  <a:pt x="7042" y="13982"/>
                  <a:pt x="7036" y="13979"/>
                  <a:pt x="7029" y="13975"/>
                </a:cubicBezTo>
                <a:cubicBezTo>
                  <a:pt x="6988" y="13970"/>
                  <a:pt x="6951" y="13962"/>
                  <a:pt x="6945" y="13962"/>
                </a:cubicBezTo>
                <a:close/>
                <a:moveTo>
                  <a:pt x="7479" y="14221"/>
                </a:moveTo>
                <a:cubicBezTo>
                  <a:pt x="7420" y="14224"/>
                  <a:pt x="7488" y="14276"/>
                  <a:pt x="7606" y="14348"/>
                </a:cubicBezTo>
                <a:cubicBezTo>
                  <a:pt x="7624" y="14346"/>
                  <a:pt x="7644" y="14343"/>
                  <a:pt x="7665" y="14340"/>
                </a:cubicBezTo>
                <a:cubicBezTo>
                  <a:pt x="7657" y="14331"/>
                  <a:pt x="7649" y="14321"/>
                  <a:pt x="7640" y="14312"/>
                </a:cubicBezTo>
                <a:cubicBezTo>
                  <a:pt x="7659" y="14319"/>
                  <a:pt x="7678" y="14327"/>
                  <a:pt x="7697" y="14336"/>
                </a:cubicBezTo>
                <a:cubicBezTo>
                  <a:pt x="7705" y="14335"/>
                  <a:pt x="7713" y="14335"/>
                  <a:pt x="7722" y="14334"/>
                </a:cubicBezTo>
                <a:cubicBezTo>
                  <a:pt x="7718" y="14327"/>
                  <a:pt x="7715" y="14319"/>
                  <a:pt x="7711" y="14312"/>
                </a:cubicBezTo>
                <a:cubicBezTo>
                  <a:pt x="7717" y="14319"/>
                  <a:pt x="7723" y="14326"/>
                  <a:pt x="7730" y="14333"/>
                </a:cubicBezTo>
                <a:cubicBezTo>
                  <a:pt x="7756" y="14330"/>
                  <a:pt x="7785" y="14327"/>
                  <a:pt x="7815" y="14325"/>
                </a:cubicBezTo>
                <a:cubicBezTo>
                  <a:pt x="7739" y="14293"/>
                  <a:pt x="7661" y="14263"/>
                  <a:pt x="7583" y="14235"/>
                </a:cubicBezTo>
                <a:cubicBezTo>
                  <a:pt x="7533" y="14224"/>
                  <a:pt x="7499" y="14220"/>
                  <a:pt x="7479" y="14221"/>
                </a:cubicBezTo>
                <a:close/>
                <a:moveTo>
                  <a:pt x="7919" y="14421"/>
                </a:moveTo>
                <a:cubicBezTo>
                  <a:pt x="7901" y="14423"/>
                  <a:pt x="7884" y="14424"/>
                  <a:pt x="7866" y="14426"/>
                </a:cubicBezTo>
                <a:cubicBezTo>
                  <a:pt x="7926" y="14461"/>
                  <a:pt x="7985" y="14498"/>
                  <a:pt x="8041" y="14532"/>
                </a:cubicBezTo>
                <a:cubicBezTo>
                  <a:pt x="8039" y="14525"/>
                  <a:pt x="8043" y="14521"/>
                  <a:pt x="8050" y="14520"/>
                </a:cubicBezTo>
                <a:cubicBezTo>
                  <a:pt x="7993" y="14484"/>
                  <a:pt x="7951" y="14451"/>
                  <a:pt x="7919" y="14421"/>
                </a:cubicBezTo>
                <a:close/>
                <a:moveTo>
                  <a:pt x="7558" y="15868"/>
                </a:moveTo>
                <a:cubicBezTo>
                  <a:pt x="7558" y="15868"/>
                  <a:pt x="7653" y="15931"/>
                  <a:pt x="7653" y="15931"/>
                </a:cubicBezTo>
                <a:cubicBezTo>
                  <a:pt x="7653" y="15925"/>
                  <a:pt x="7652" y="15919"/>
                  <a:pt x="7651" y="15913"/>
                </a:cubicBezTo>
                <a:cubicBezTo>
                  <a:pt x="7619" y="15897"/>
                  <a:pt x="7588" y="15882"/>
                  <a:pt x="7558" y="15868"/>
                </a:cubicBezTo>
                <a:close/>
                <a:moveTo>
                  <a:pt x="7586" y="15975"/>
                </a:moveTo>
                <a:cubicBezTo>
                  <a:pt x="7606" y="15988"/>
                  <a:pt x="7629" y="16003"/>
                  <a:pt x="7656" y="16019"/>
                </a:cubicBezTo>
                <a:cubicBezTo>
                  <a:pt x="7657" y="16013"/>
                  <a:pt x="7657" y="16007"/>
                  <a:pt x="7657" y="16000"/>
                </a:cubicBezTo>
                <a:lnTo>
                  <a:pt x="7586" y="15975"/>
                </a:lnTo>
                <a:close/>
                <a:moveTo>
                  <a:pt x="19172" y="17367"/>
                </a:moveTo>
                <a:cubicBezTo>
                  <a:pt x="19173" y="17368"/>
                  <a:pt x="19174" y="17369"/>
                  <a:pt x="19174" y="17370"/>
                </a:cubicBezTo>
                <a:cubicBezTo>
                  <a:pt x="19177" y="17371"/>
                  <a:pt x="19179" y="17372"/>
                  <a:pt x="19182" y="17373"/>
                </a:cubicBezTo>
                <a:cubicBezTo>
                  <a:pt x="19182" y="17373"/>
                  <a:pt x="19172" y="17367"/>
                  <a:pt x="19172" y="17367"/>
                </a:cubicBezTo>
                <a:close/>
                <a:moveTo>
                  <a:pt x="18342" y="17378"/>
                </a:moveTo>
                <a:cubicBezTo>
                  <a:pt x="18345" y="17391"/>
                  <a:pt x="18346" y="17402"/>
                  <a:pt x="18346" y="17413"/>
                </a:cubicBezTo>
                <a:cubicBezTo>
                  <a:pt x="18380" y="17442"/>
                  <a:pt x="18417" y="17472"/>
                  <a:pt x="18455" y="17504"/>
                </a:cubicBezTo>
                <a:cubicBezTo>
                  <a:pt x="18424" y="17467"/>
                  <a:pt x="18386" y="17425"/>
                  <a:pt x="18342" y="17378"/>
                </a:cubicBezTo>
                <a:close/>
                <a:moveTo>
                  <a:pt x="6762" y="20108"/>
                </a:moveTo>
                <a:cubicBezTo>
                  <a:pt x="6761" y="20108"/>
                  <a:pt x="6760" y="20108"/>
                  <a:pt x="6758" y="20108"/>
                </a:cubicBezTo>
                <a:cubicBezTo>
                  <a:pt x="6762" y="20110"/>
                  <a:pt x="6767" y="20111"/>
                  <a:pt x="6771" y="20113"/>
                </a:cubicBezTo>
                <a:cubicBezTo>
                  <a:pt x="6768" y="20111"/>
                  <a:pt x="6765" y="20109"/>
                  <a:pt x="6762" y="20108"/>
                </a:cubicBezTo>
                <a:close/>
                <a:moveTo>
                  <a:pt x="17936" y="21068"/>
                </a:moveTo>
                <a:lnTo>
                  <a:pt x="18288" y="21438"/>
                </a:lnTo>
                <a:lnTo>
                  <a:pt x="18679" y="21438"/>
                </a:lnTo>
                <a:cubicBezTo>
                  <a:pt x="18545" y="21272"/>
                  <a:pt x="18372" y="21202"/>
                  <a:pt x="18157" y="21090"/>
                </a:cubicBezTo>
                <a:cubicBezTo>
                  <a:pt x="18188" y="21118"/>
                  <a:pt x="18213" y="21147"/>
                  <a:pt x="18230" y="21177"/>
                </a:cubicBezTo>
                <a:cubicBezTo>
                  <a:pt x="18276" y="21224"/>
                  <a:pt x="18319" y="21268"/>
                  <a:pt x="18335" y="21300"/>
                </a:cubicBezTo>
                <a:cubicBezTo>
                  <a:pt x="18251" y="21232"/>
                  <a:pt x="18167" y="21163"/>
                  <a:pt x="18067" y="21115"/>
                </a:cubicBezTo>
                <a:lnTo>
                  <a:pt x="18166" y="21217"/>
                </a:lnTo>
                <a:cubicBezTo>
                  <a:pt x="18087" y="21176"/>
                  <a:pt x="18024" y="21124"/>
                  <a:pt x="17971" y="21077"/>
                </a:cubicBezTo>
                <a:cubicBezTo>
                  <a:pt x="17960" y="21074"/>
                  <a:pt x="17948" y="21071"/>
                  <a:pt x="17936" y="21068"/>
                </a:cubicBezTo>
                <a:close/>
                <a:moveTo>
                  <a:pt x="18593" y="21130"/>
                </a:moveTo>
                <a:lnTo>
                  <a:pt x="18599" y="21137"/>
                </a:lnTo>
                <a:cubicBezTo>
                  <a:pt x="18648" y="21143"/>
                  <a:pt x="18671" y="21149"/>
                  <a:pt x="18593" y="21130"/>
                </a:cubicBezTo>
                <a:close/>
                <a:moveTo>
                  <a:pt x="17577" y="21314"/>
                </a:moveTo>
                <a:cubicBezTo>
                  <a:pt x="17575" y="21314"/>
                  <a:pt x="17574" y="21315"/>
                  <a:pt x="17572" y="21315"/>
                </a:cubicBezTo>
                <a:lnTo>
                  <a:pt x="17655" y="21369"/>
                </a:lnTo>
                <a:cubicBezTo>
                  <a:pt x="17681" y="21370"/>
                  <a:pt x="17699" y="21367"/>
                  <a:pt x="17711" y="21359"/>
                </a:cubicBezTo>
                <a:cubicBezTo>
                  <a:pt x="17672" y="21342"/>
                  <a:pt x="17627" y="21325"/>
                  <a:pt x="17577" y="21314"/>
                </a:cubicBezTo>
                <a:close/>
                <a:moveTo>
                  <a:pt x="18764" y="21407"/>
                </a:moveTo>
                <a:lnTo>
                  <a:pt x="18752" y="21438"/>
                </a:lnTo>
                <a:lnTo>
                  <a:pt x="18799" y="21438"/>
                </a:lnTo>
                <a:cubicBezTo>
                  <a:pt x="18787" y="21427"/>
                  <a:pt x="18777" y="21417"/>
                  <a:pt x="18764" y="21407"/>
                </a:cubicBezTo>
                <a:close/>
                <a:moveTo>
                  <a:pt x="17602" y="21415"/>
                </a:moveTo>
                <a:cubicBezTo>
                  <a:pt x="17609" y="21422"/>
                  <a:pt x="17617" y="21430"/>
                  <a:pt x="17624" y="21438"/>
                </a:cubicBezTo>
                <a:lnTo>
                  <a:pt x="17626" y="21438"/>
                </a:lnTo>
                <a:cubicBezTo>
                  <a:pt x="17620" y="21431"/>
                  <a:pt x="17614" y="21424"/>
                  <a:pt x="17609" y="21418"/>
                </a:cubicBezTo>
                <a:lnTo>
                  <a:pt x="17602" y="21415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defRPr sz="320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479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#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Insert Picture Here.png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87" name="Shape"/>
          <p:cNvSpPr>
            <a:spLocks noGrp="1"/>
          </p:cNvSpPr>
          <p:nvPr>
            <p:ph type="body" idx="14"/>
          </p:nvPr>
        </p:nvSpPr>
        <p:spPr>
          <a:xfrm>
            <a:off x="-1" y="-1"/>
            <a:ext cx="24384001" cy="13716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1" h="21414" extrusionOk="0">
                <a:moveTo>
                  <a:pt x="0" y="0"/>
                </a:moveTo>
                <a:lnTo>
                  <a:pt x="0" y="13579"/>
                </a:lnTo>
                <a:cubicBezTo>
                  <a:pt x="165" y="13586"/>
                  <a:pt x="359" y="13605"/>
                  <a:pt x="197" y="13362"/>
                </a:cubicBezTo>
                <a:cubicBezTo>
                  <a:pt x="245" y="13418"/>
                  <a:pt x="314" y="13478"/>
                  <a:pt x="355" y="13512"/>
                </a:cubicBezTo>
                <a:cubicBezTo>
                  <a:pt x="-19" y="12982"/>
                  <a:pt x="823" y="13355"/>
                  <a:pt x="624" y="13143"/>
                </a:cubicBezTo>
                <a:lnTo>
                  <a:pt x="918" y="13358"/>
                </a:lnTo>
                <a:cubicBezTo>
                  <a:pt x="930" y="13362"/>
                  <a:pt x="943" y="13367"/>
                  <a:pt x="957" y="13371"/>
                </a:cubicBezTo>
                <a:cubicBezTo>
                  <a:pt x="474" y="12803"/>
                  <a:pt x="439" y="12748"/>
                  <a:pt x="709" y="12725"/>
                </a:cubicBezTo>
                <a:cubicBezTo>
                  <a:pt x="767" y="12774"/>
                  <a:pt x="866" y="12879"/>
                  <a:pt x="950" y="12907"/>
                </a:cubicBezTo>
                <a:cubicBezTo>
                  <a:pt x="694" y="12648"/>
                  <a:pt x="438" y="12390"/>
                  <a:pt x="546" y="12312"/>
                </a:cubicBezTo>
                <a:lnTo>
                  <a:pt x="659" y="12406"/>
                </a:lnTo>
                <a:lnTo>
                  <a:pt x="658" y="12374"/>
                </a:lnTo>
                <a:cubicBezTo>
                  <a:pt x="632" y="12358"/>
                  <a:pt x="603" y="12342"/>
                  <a:pt x="573" y="12326"/>
                </a:cubicBezTo>
                <a:lnTo>
                  <a:pt x="655" y="12250"/>
                </a:lnTo>
                <a:lnTo>
                  <a:pt x="652" y="12146"/>
                </a:lnTo>
                <a:cubicBezTo>
                  <a:pt x="675" y="12163"/>
                  <a:pt x="695" y="12179"/>
                  <a:pt x="715" y="12194"/>
                </a:cubicBezTo>
                <a:lnTo>
                  <a:pt x="775" y="12137"/>
                </a:lnTo>
                <a:cubicBezTo>
                  <a:pt x="782" y="12172"/>
                  <a:pt x="850" y="12293"/>
                  <a:pt x="1004" y="12387"/>
                </a:cubicBezTo>
                <a:cubicBezTo>
                  <a:pt x="1040" y="12402"/>
                  <a:pt x="1054" y="12396"/>
                  <a:pt x="1054" y="12375"/>
                </a:cubicBezTo>
                <a:cubicBezTo>
                  <a:pt x="1048" y="12372"/>
                  <a:pt x="1043" y="12368"/>
                  <a:pt x="1037" y="12364"/>
                </a:cubicBezTo>
                <a:cubicBezTo>
                  <a:pt x="925" y="12266"/>
                  <a:pt x="953" y="12269"/>
                  <a:pt x="1031" y="12309"/>
                </a:cubicBezTo>
                <a:cubicBezTo>
                  <a:pt x="1007" y="12260"/>
                  <a:pt x="968" y="12197"/>
                  <a:pt x="930" y="12133"/>
                </a:cubicBezTo>
                <a:cubicBezTo>
                  <a:pt x="808" y="11930"/>
                  <a:pt x="698" y="11729"/>
                  <a:pt x="1132" y="12016"/>
                </a:cubicBezTo>
                <a:cubicBezTo>
                  <a:pt x="1019" y="11936"/>
                  <a:pt x="764" y="11811"/>
                  <a:pt x="905" y="11789"/>
                </a:cubicBezTo>
                <a:cubicBezTo>
                  <a:pt x="962" y="11816"/>
                  <a:pt x="1011" y="11840"/>
                  <a:pt x="1054" y="11861"/>
                </a:cubicBezTo>
                <a:cubicBezTo>
                  <a:pt x="925" y="11684"/>
                  <a:pt x="865" y="11532"/>
                  <a:pt x="770" y="11402"/>
                </a:cubicBezTo>
                <a:cubicBezTo>
                  <a:pt x="818" y="11439"/>
                  <a:pt x="869" y="11473"/>
                  <a:pt x="925" y="11502"/>
                </a:cubicBezTo>
                <a:cubicBezTo>
                  <a:pt x="567" y="11165"/>
                  <a:pt x="740" y="11207"/>
                  <a:pt x="918" y="11256"/>
                </a:cubicBezTo>
                <a:cubicBezTo>
                  <a:pt x="888" y="11230"/>
                  <a:pt x="856" y="11202"/>
                  <a:pt x="821" y="11173"/>
                </a:cubicBezTo>
                <a:lnTo>
                  <a:pt x="945" y="11084"/>
                </a:lnTo>
                <a:cubicBezTo>
                  <a:pt x="841" y="10999"/>
                  <a:pt x="721" y="10925"/>
                  <a:pt x="601" y="10851"/>
                </a:cubicBezTo>
                <a:cubicBezTo>
                  <a:pt x="1108" y="11102"/>
                  <a:pt x="149" y="10117"/>
                  <a:pt x="361" y="10230"/>
                </a:cubicBezTo>
                <a:cubicBezTo>
                  <a:pt x="428" y="10179"/>
                  <a:pt x="799" y="10528"/>
                  <a:pt x="1055" y="10696"/>
                </a:cubicBezTo>
                <a:cubicBezTo>
                  <a:pt x="979" y="10486"/>
                  <a:pt x="32" y="9937"/>
                  <a:pt x="522" y="10110"/>
                </a:cubicBezTo>
                <a:cubicBezTo>
                  <a:pt x="566" y="10167"/>
                  <a:pt x="597" y="10234"/>
                  <a:pt x="666" y="10270"/>
                </a:cubicBezTo>
                <a:cubicBezTo>
                  <a:pt x="745" y="10275"/>
                  <a:pt x="1432" y="10716"/>
                  <a:pt x="1738" y="10877"/>
                </a:cubicBezTo>
                <a:cubicBezTo>
                  <a:pt x="1743" y="10862"/>
                  <a:pt x="1752" y="10848"/>
                  <a:pt x="1761" y="10836"/>
                </a:cubicBezTo>
                <a:lnTo>
                  <a:pt x="1642" y="10774"/>
                </a:lnTo>
                <a:cubicBezTo>
                  <a:pt x="1549" y="10651"/>
                  <a:pt x="1649" y="10669"/>
                  <a:pt x="1781" y="10716"/>
                </a:cubicBezTo>
                <a:cubicBezTo>
                  <a:pt x="1771" y="10704"/>
                  <a:pt x="1757" y="10692"/>
                  <a:pt x="1737" y="10678"/>
                </a:cubicBezTo>
                <a:cubicBezTo>
                  <a:pt x="1760" y="10693"/>
                  <a:pt x="1786" y="10710"/>
                  <a:pt x="1814" y="10729"/>
                </a:cubicBezTo>
                <a:cubicBezTo>
                  <a:pt x="1927" y="10770"/>
                  <a:pt x="2051" y="10824"/>
                  <a:pt x="2100" y="10829"/>
                </a:cubicBezTo>
                <a:cubicBezTo>
                  <a:pt x="2083" y="10800"/>
                  <a:pt x="2069" y="10771"/>
                  <a:pt x="2057" y="10743"/>
                </a:cubicBezTo>
                <a:cubicBezTo>
                  <a:pt x="2018" y="10707"/>
                  <a:pt x="1959" y="10657"/>
                  <a:pt x="1874" y="10590"/>
                </a:cubicBezTo>
                <a:lnTo>
                  <a:pt x="1518" y="10331"/>
                </a:lnTo>
                <a:cubicBezTo>
                  <a:pt x="2037" y="10481"/>
                  <a:pt x="1402" y="10139"/>
                  <a:pt x="1864" y="10241"/>
                </a:cubicBezTo>
                <a:lnTo>
                  <a:pt x="1920" y="10287"/>
                </a:lnTo>
                <a:cubicBezTo>
                  <a:pt x="1911" y="10258"/>
                  <a:pt x="1923" y="10246"/>
                  <a:pt x="1943" y="10243"/>
                </a:cubicBezTo>
                <a:cubicBezTo>
                  <a:pt x="1877" y="10130"/>
                  <a:pt x="1873" y="10080"/>
                  <a:pt x="1895" y="10061"/>
                </a:cubicBezTo>
                <a:cubicBezTo>
                  <a:pt x="1861" y="10030"/>
                  <a:pt x="1820" y="9995"/>
                  <a:pt x="1771" y="9953"/>
                </a:cubicBezTo>
                <a:lnTo>
                  <a:pt x="1687" y="9926"/>
                </a:lnTo>
                <a:cubicBezTo>
                  <a:pt x="1670" y="9778"/>
                  <a:pt x="1714" y="9801"/>
                  <a:pt x="1771" y="9706"/>
                </a:cubicBezTo>
                <a:cubicBezTo>
                  <a:pt x="1720" y="9651"/>
                  <a:pt x="1648" y="9531"/>
                  <a:pt x="1772" y="9605"/>
                </a:cubicBezTo>
                <a:cubicBezTo>
                  <a:pt x="1302" y="9243"/>
                  <a:pt x="1619" y="9172"/>
                  <a:pt x="1660" y="9142"/>
                </a:cubicBezTo>
                <a:cubicBezTo>
                  <a:pt x="1706" y="9281"/>
                  <a:pt x="1906" y="9388"/>
                  <a:pt x="2100" y="9502"/>
                </a:cubicBezTo>
                <a:lnTo>
                  <a:pt x="2074" y="9473"/>
                </a:lnTo>
                <a:cubicBezTo>
                  <a:pt x="1869" y="9280"/>
                  <a:pt x="1784" y="9186"/>
                  <a:pt x="1818" y="9173"/>
                </a:cubicBezTo>
                <a:lnTo>
                  <a:pt x="1803" y="9155"/>
                </a:lnTo>
                <a:cubicBezTo>
                  <a:pt x="1809" y="9160"/>
                  <a:pt x="1817" y="9165"/>
                  <a:pt x="1825" y="9171"/>
                </a:cubicBezTo>
                <a:cubicBezTo>
                  <a:pt x="1852" y="9169"/>
                  <a:pt x="1913" y="9192"/>
                  <a:pt x="2011" y="9236"/>
                </a:cubicBezTo>
                <a:cubicBezTo>
                  <a:pt x="1426" y="8783"/>
                  <a:pt x="802" y="8296"/>
                  <a:pt x="803" y="8124"/>
                </a:cubicBezTo>
                <a:cubicBezTo>
                  <a:pt x="887" y="8213"/>
                  <a:pt x="928" y="8286"/>
                  <a:pt x="1052" y="8362"/>
                </a:cubicBezTo>
                <a:cubicBezTo>
                  <a:pt x="1178" y="8439"/>
                  <a:pt x="1053" y="8305"/>
                  <a:pt x="1011" y="8260"/>
                </a:cubicBezTo>
                <a:cubicBezTo>
                  <a:pt x="1136" y="8336"/>
                  <a:pt x="1218" y="8454"/>
                  <a:pt x="1427" y="8591"/>
                </a:cubicBezTo>
                <a:cubicBezTo>
                  <a:pt x="888" y="8069"/>
                  <a:pt x="1428" y="8389"/>
                  <a:pt x="1264" y="8096"/>
                </a:cubicBezTo>
                <a:cubicBezTo>
                  <a:pt x="1429" y="8274"/>
                  <a:pt x="1554" y="8320"/>
                  <a:pt x="1762" y="8456"/>
                </a:cubicBezTo>
                <a:cubicBezTo>
                  <a:pt x="1097" y="7946"/>
                  <a:pt x="2388" y="8691"/>
                  <a:pt x="1514" y="8103"/>
                </a:cubicBezTo>
                <a:cubicBezTo>
                  <a:pt x="2099" y="8205"/>
                  <a:pt x="1723" y="7412"/>
                  <a:pt x="2306" y="7714"/>
                </a:cubicBezTo>
                <a:cubicBezTo>
                  <a:pt x="2462" y="7807"/>
                  <a:pt x="2375" y="7699"/>
                  <a:pt x="2288" y="7590"/>
                </a:cubicBezTo>
                <a:cubicBezTo>
                  <a:pt x="2191" y="7535"/>
                  <a:pt x="2099" y="7481"/>
                  <a:pt x="2042" y="7419"/>
                </a:cubicBezTo>
                <a:cubicBezTo>
                  <a:pt x="2094" y="7449"/>
                  <a:pt x="2189" y="7503"/>
                  <a:pt x="2223" y="7507"/>
                </a:cubicBezTo>
                <a:cubicBezTo>
                  <a:pt x="2217" y="7499"/>
                  <a:pt x="2211" y="7491"/>
                  <a:pt x="2206" y="7483"/>
                </a:cubicBezTo>
                <a:lnTo>
                  <a:pt x="1855" y="7217"/>
                </a:lnTo>
                <a:cubicBezTo>
                  <a:pt x="1991" y="7249"/>
                  <a:pt x="2097" y="7407"/>
                  <a:pt x="2258" y="7422"/>
                </a:cubicBezTo>
                <a:cubicBezTo>
                  <a:pt x="2074" y="7207"/>
                  <a:pt x="2201" y="7293"/>
                  <a:pt x="1805" y="6848"/>
                </a:cubicBezTo>
                <a:cubicBezTo>
                  <a:pt x="1875" y="6917"/>
                  <a:pt x="1939" y="6975"/>
                  <a:pt x="1997" y="7025"/>
                </a:cubicBezTo>
                <a:cubicBezTo>
                  <a:pt x="1954" y="6942"/>
                  <a:pt x="1958" y="6885"/>
                  <a:pt x="2036" y="6858"/>
                </a:cubicBezTo>
                <a:lnTo>
                  <a:pt x="2014" y="6837"/>
                </a:lnTo>
                <a:lnTo>
                  <a:pt x="2042" y="6857"/>
                </a:lnTo>
                <a:cubicBezTo>
                  <a:pt x="2048" y="6855"/>
                  <a:pt x="2054" y="6853"/>
                  <a:pt x="2061" y="6851"/>
                </a:cubicBezTo>
                <a:cubicBezTo>
                  <a:pt x="2001" y="6600"/>
                  <a:pt x="1263" y="6543"/>
                  <a:pt x="1369" y="6410"/>
                </a:cubicBezTo>
                <a:cubicBezTo>
                  <a:pt x="1686" y="6544"/>
                  <a:pt x="2059" y="6708"/>
                  <a:pt x="2141" y="6640"/>
                </a:cubicBezTo>
                <a:cubicBezTo>
                  <a:pt x="2134" y="6631"/>
                  <a:pt x="2127" y="6622"/>
                  <a:pt x="2121" y="6614"/>
                </a:cubicBezTo>
                <a:cubicBezTo>
                  <a:pt x="1914" y="6455"/>
                  <a:pt x="1677" y="6339"/>
                  <a:pt x="1555" y="6177"/>
                </a:cubicBezTo>
                <a:lnTo>
                  <a:pt x="1980" y="6397"/>
                </a:lnTo>
                <a:cubicBezTo>
                  <a:pt x="1937" y="6332"/>
                  <a:pt x="1887" y="6268"/>
                  <a:pt x="1802" y="6195"/>
                </a:cubicBezTo>
                <a:cubicBezTo>
                  <a:pt x="1931" y="6278"/>
                  <a:pt x="2002" y="6315"/>
                  <a:pt x="2037" y="6327"/>
                </a:cubicBezTo>
                <a:cubicBezTo>
                  <a:pt x="2040" y="6314"/>
                  <a:pt x="2048" y="6305"/>
                  <a:pt x="2065" y="6303"/>
                </a:cubicBezTo>
                <a:cubicBezTo>
                  <a:pt x="2038" y="6238"/>
                  <a:pt x="1916" y="6105"/>
                  <a:pt x="2262" y="6332"/>
                </a:cubicBezTo>
                <a:cubicBezTo>
                  <a:pt x="2180" y="6253"/>
                  <a:pt x="2114" y="6180"/>
                  <a:pt x="2061" y="6114"/>
                </a:cubicBezTo>
                <a:cubicBezTo>
                  <a:pt x="1959" y="6050"/>
                  <a:pt x="1852" y="5980"/>
                  <a:pt x="1766" y="5921"/>
                </a:cubicBezTo>
                <a:cubicBezTo>
                  <a:pt x="1478" y="5823"/>
                  <a:pt x="1165" y="5760"/>
                  <a:pt x="1050" y="5722"/>
                </a:cubicBezTo>
                <a:cubicBezTo>
                  <a:pt x="1342" y="5761"/>
                  <a:pt x="1305" y="5660"/>
                  <a:pt x="1519" y="5698"/>
                </a:cubicBezTo>
                <a:lnTo>
                  <a:pt x="1293" y="5547"/>
                </a:lnTo>
                <a:cubicBezTo>
                  <a:pt x="962" y="5313"/>
                  <a:pt x="1402" y="5560"/>
                  <a:pt x="1689" y="5703"/>
                </a:cubicBezTo>
                <a:cubicBezTo>
                  <a:pt x="1747" y="5723"/>
                  <a:pt x="1817" y="5753"/>
                  <a:pt x="1879" y="5777"/>
                </a:cubicBezTo>
                <a:cubicBezTo>
                  <a:pt x="1880" y="5770"/>
                  <a:pt x="1882" y="5765"/>
                  <a:pt x="1887" y="5764"/>
                </a:cubicBezTo>
                <a:cubicBezTo>
                  <a:pt x="1896" y="5774"/>
                  <a:pt x="1902" y="5782"/>
                  <a:pt x="1902" y="5787"/>
                </a:cubicBezTo>
                <a:cubicBezTo>
                  <a:pt x="1992" y="5819"/>
                  <a:pt x="2040" y="5820"/>
                  <a:pt x="1928" y="5692"/>
                </a:cubicBezTo>
                <a:cubicBezTo>
                  <a:pt x="1936" y="5695"/>
                  <a:pt x="1943" y="5698"/>
                  <a:pt x="1950" y="5700"/>
                </a:cubicBezTo>
                <a:cubicBezTo>
                  <a:pt x="1912" y="5658"/>
                  <a:pt x="1926" y="5644"/>
                  <a:pt x="2089" y="5698"/>
                </a:cubicBezTo>
                <a:cubicBezTo>
                  <a:pt x="2098" y="5642"/>
                  <a:pt x="2001" y="5506"/>
                  <a:pt x="1913" y="5376"/>
                </a:cubicBezTo>
                <a:cubicBezTo>
                  <a:pt x="1773" y="5167"/>
                  <a:pt x="1658" y="4976"/>
                  <a:pt x="2054" y="5159"/>
                </a:cubicBezTo>
                <a:cubicBezTo>
                  <a:pt x="1971" y="5130"/>
                  <a:pt x="1929" y="5143"/>
                  <a:pt x="2054" y="5246"/>
                </a:cubicBezTo>
                <a:cubicBezTo>
                  <a:pt x="2054" y="5181"/>
                  <a:pt x="2130" y="5171"/>
                  <a:pt x="2212" y="5169"/>
                </a:cubicBezTo>
                <a:cubicBezTo>
                  <a:pt x="2206" y="5161"/>
                  <a:pt x="2199" y="5152"/>
                  <a:pt x="2193" y="5142"/>
                </a:cubicBezTo>
                <a:lnTo>
                  <a:pt x="2217" y="5169"/>
                </a:lnTo>
                <a:cubicBezTo>
                  <a:pt x="2300" y="5168"/>
                  <a:pt x="2388" y="5173"/>
                  <a:pt x="2408" y="5137"/>
                </a:cubicBezTo>
                <a:cubicBezTo>
                  <a:pt x="2398" y="5121"/>
                  <a:pt x="2388" y="5105"/>
                  <a:pt x="2379" y="5089"/>
                </a:cubicBezTo>
                <a:lnTo>
                  <a:pt x="2413" y="5116"/>
                </a:lnTo>
                <a:cubicBezTo>
                  <a:pt x="2412" y="5104"/>
                  <a:pt x="2407" y="5089"/>
                  <a:pt x="2397" y="5071"/>
                </a:cubicBezTo>
                <a:cubicBezTo>
                  <a:pt x="2153" y="4903"/>
                  <a:pt x="1846" y="4726"/>
                  <a:pt x="1987" y="4725"/>
                </a:cubicBezTo>
                <a:cubicBezTo>
                  <a:pt x="1939" y="4641"/>
                  <a:pt x="1898" y="4566"/>
                  <a:pt x="1870" y="4503"/>
                </a:cubicBezTo>
                <a:cubicBezTo>
                  <a:pt x="1810" y="4422"/>
                  <a:pt x="1812" y="4359"/>
                  <a:pt x="1807" y="4294"/>
                </a:cubicBezTo>
                <a:lnTo>
                  <a:pt x="1464" y="4043"/>
                </a:lnTo>
                <a:cubicBezTo>
                  <a:pt x="1509" y="4035"/>
                  <a:pt x="1503" y="3978"/>
                  <a:pt x="1484" y="3908"/>
                </a:cubicBezTo>
                <a:cubicBezTo>
                  <a:pt x="1424" y="3871"/>
                  <a:pt x="1353" y="3831"/>
                  <a:pt x="1269" y="3786"/>
                </a:cubicBezTo>
                <a:cubicBezTo>
                  <a:pt x="1355" y="3807"/>
                  <a:pt x="1417" y="3824"/>
                  <a:pt x="1465" y="3841"/>
                </a:cubicBezTo>
                <a:cubicBezTo>
                  <a:pt x="1449" y="3785"/>
                  <a:pt x="1433" y="3727"/>
                  <a:pt x="1436" y="3685"/>
                </a:cubicBezTo>
                <a:cubicBezTo>
                  <a:pt x="1428" y="3669"/>
                  <a:pt x="1430" y="3658"/>
                  <a:pt x="1437" y="3651"/>
                </a:cubicBezTo>
                <a:cubicBezTo>
                  <a:pt x="1425" y="3607"/>
                  <a:pt x="1376" y="3542"/>
                  <a:pt x="1396" y="3516"/>
                </a:cubicBezTo>
                <a:cubicBezTo>
                  <a:pt x="1631" y="3629"/>
                  <a:pt x="1666" y="3655"/>
                  <a:pt x="1632" y="3655"/>
                </a:cubicBezTo>
                <a:cubicBezTo>
                  <a:pt x="1695" y="3681"/>
                  <a:pt x="1777" y="3723"/>
                  <a:pt x="1882" y="3786"/>
                </a:cubicBezTo>
                <a:cubicBezTo>
                  <a:pt x="1732" y="3661"/>
                  <a:pt x="1768" y="3635"/>
                  <a:pt x="1829" y="3620"/>
                </a:cubicBezTo>
                <a:cubicBezTo>
                  <a:pt x="1812" y="3604"/>
                  <a:pt x="1798" y="3587"/>
                  <a:pt x="1789" y="3568"/>
                </a:cubicBezTo>
                <a:lnTo>
                  <a:pt x="1901" y="3602"/>
                </a:lnTo>
                <a:cubicBezTo>
                  <a:pt x="1933" y="3591"/>
                  <a:pt x="1952" y="3573"/>
                  <a:pt x="1927" y="3531"/>
                </a:cubicBezTo>
                <a:lnTo>
                  <a:pt x="2167" y="3684"/>
                </a:lnTo>
                <a:lnTo>
                  <a:pt x="2247" y="3708"/>
                </a:lnTo>
                <a:cubicBezTo>
                  <a:pt x="2266" y="3698"/>
                  <a:pt x="2275" y="3682"/>
                  <a:pt x="2276" y="3662"/>
                </a:cubicBezTo>
                <a:cubicBezTo>
                  <a:pt x="2195" y="3565"/>
                  <a:pt x="2173" y="3502"/>
                  <a:pt x="2185" y="3459"/>
                </a:cubicBezTo>
                <a:cubicBezTo>
                  <a:pt x="2181" y="3453"/>
                  <a:pt x="2178" y="3448"/>
                  <a:pt x="2175" y="3443"/>
                </a:cubicBezTo>
                <a:cubicBezTo>
                  <a:pt x="2180" y="3445"/>
                  <a:pt x="2184" y="3446"/>
                  <a:pt x="2188" y="3447"/>
                </a:cubicBezTo>
                <a:cubicBezTo>
                  <a:pt x="2208" y="3401"/>
                  <a:pt x="2268" y="3377"/>
                  <a:pt x="2328" y="3353"/>
                </a:cubicBezTo>
                <a:cubicBezTo>
                  <a:pt x="2266" y="3328"/>
                  <a:pt x="2190" y="3296"/>
                  <a:pt x="2125" y="3272"/>
                </a:cubicBezTo>
                <a:cubicBezTo>
                  <a:pt x="2148" y="3249"/>
                  <a:pt x="2210" y="3247"/>
                  <a:pt x="2348" y="3288"/>
                </a:cubicBezTo>
                <a:cubicBezTo>
                  <a:pt x="2365" y="3302"/>
                  <a:pt x="2381" y="3314"/>
                  <a:pt x="2394" y="3325"/>
                </a:cubicBezTo>
                <a:cubicBezTo>
                  <a:pt x="2416" y="3313"/>
                  <a:pt x="2436" y="3300"/>
                  <a:pt x="2449" y="3283"/>
                </a:cubicBezTo>
                <a:cubicBezTo>
                  <a:pt x="2412" y="3226"/>
                  <a:pt x="2358" y="3180"/>
                  <a:pt x="2301" y="3142"/>
                </a:cubicBezTo>
                <a:cubicBezTo>
                  <a:pt x="2562" y="3099"/>
                  <a:pt x="1828" y="2528"/>
                  <a:pt x="2026" y="2496"/>
                </a:cubicBezTo>
                <a:cubicBezTo>
                  <a:pt x="2063" y="2526"/>
                  <a:pt x="2117" y="2547"/>
                  <a:pt x="2177" y="2565"/>
                </a:cubicBezTo>
                <a:cubicBezTo>
                  <a:pt x="2160" y="2540"/>
                  <a:pt x="2155" y="2522"/>
                  <a:pt x="2173" y="2522"/>
                </a:cubicBezTo>
                <a:cubicBezTo>
                  <a:pt x="2050" y="2375"/>
                  <a:pt x="2132" y="2337"/>
                  <a:pt x="2317" y="2395"/>
                </a:cubicBezTo>
                <a:lnTo>
                  <a:pt x="2214" y="2258"/>
                </a:lnTo>
                <a:cubicBezTo>
                  <a:pt x="2247" y="2303"/>
                  <a:pt x="2292" y="2347"/>
                  <a:pt x="2347" y="2390"/>
                </a:cubicBezTo>
                <a:lnTo>
                  <a:pt x="2381" y="2305"/>
                </a:lnTo>
                <a:cubicBezTo>
                  <a:pt x="2506" y="2496"/>
                  <a:pt x="2676" y="2561"/>
                  <a:pt x="2892" y="2674"/>
                </a:cubicBezTo>
                <a:cubicBezTo>
                  <a:pt x="2864" y="2648"/>
                  <a:pt x="2842" y="2622"/>
                  <a:pt x="2827" y="2596"/>
                </a:cubicBezTo>
                <a:cubicBezTo>
                  <a:pt x="2786" y="2554"/>
                  <a:pt x="2746" y="2515"/>
                  <a:pt x="2732" y="2485"/>
                </a:cubicBezTo>
                <a:cubicBezTo>
                  <a:pt x="2807" y="2546"/>
                  <a:pt x="2883" y="2608"/>
                  <a:pt x="2973" y="2651"/>
                </a:cubicBezTo>
                <a:lnTo>
                  <a:pt x="2884" y="2560"/>
                </a:lnTo>
                <a:cubicBezTo>
                  <a:pt x="2955" y="2596"/>
                  <a:pt x="3011" y="2643"/>
                  <a:pt x="3059" y="2685"/>
                </a:cubicBezTo>
                <a:cubicBezTo>
                  <a:pt x="3069" y="2688"/>
                  <a:pt x="3080" y="2691"/>
                  <a:pt x="3091" y="2693"/>
                </a:cubicBezTo>
                <a:lnTo>
                  <a:pt x="2614" y="2194"/>
                </a:lnTo>
                <a:cubicBezTo>
                  <a:pt x="2560" y="2181"/>
                  <a:pt x="2535" y="2197"/>
                  <a:pt x="2518" y="2213"/>
                </a:cubicBezTo>
                <a:cubicBezTo>
                  <a:pt x="2520" y="2186"/>
                  <a:pt x="2488" y="2126"/>
                  <a:pt x="2474" y="2072"/>
                </a:cubicBezTo>
                <a:cubicBezTo>
                  <a:pt x="2437" y="2069"/>
                  <a:pt x="2408" y="2062"/>
                  <a:pt x="2385" y="2053"/>
                </a:cubicBezTo>
                <a:cubicBezTo>
                  <a:pt x="2408" y="2052"/>
                  <a:pt x="2438" y="2058"/>
                  <a:pt x="2473" y="2068"/>
                </a:cubicBezTo>
                <a:cubicBezTo>
                  <a:pt x="2471" y="2059"/>
                  <a:pt x="2469" y="2051"/>
                  <a:pt x="2468" y="2043"/>
                </a:cubicBezTo>
                <a:cubicBezTo>
                  <a:pt x="2439" y="2017"/>
                  <a:pt x="2405" y="1987"/>
                  <a:pt x="2375" y="1964"/>
                </a:cubicBezTo>
                <a:cubicBezTo>
                  <a:pt x="2469" y="1930"/>
                  <a:pt x="2324" y="1865"/>
                  <a:pt x="2173" y="1762"/>
                </a:cubicBezTo>
                <a:cubicBezTo>
                  <a:pt x="2648" y="1996"/>
                  <a:pt x="2449" y="1796"/>
                  <a:pt x="2809" y="1976"/>
                </a:cubicBezTo>
                <a:cubicBezTo>
                  <a:pt x="2812" y="1975"/>
                  <a:pt x="2815" y="1973"/>
                  <a:pt x="2818" y="1972"/>
                </a:cubicBezTo>
                <a:cubicBezTo>
                  <a:pt x="2446" y="1729"/>
                  <a:pt x="2976" y="1809"/>
                  <a:pt x="2380" y="1458"/>
                </a:cubicBezTo>
                <a:cubicBezTo>
                  <a:pt x="2925" y="1753"/>
                  <a:pt x="2416" y="1426"/>
                  <a:pt x="2878" y="1693"/>
                </a:cubicBezTo>
                <a:cubicBezTo>
                  <a:pt x="2860" y="1694"/>
                  <a:pt x="2849" y="1699"/>
                  <a:pt x="2845" y="1709"/>
                </a:cubicBezTo>
                <a:lnTo>
                  <a:pt x="3130" y="1877"/>
                </a:lnTo>
                <a:lnTo>
                  <a:pt x="3017" y="1687"/>
                </a:lnTo>
                <a:lnTo>
                  <a:pt x="3177" y="1806"/>
                </a:lnTo>
                <a:cubicBezTo>
                  <a:pt x="3135" y="1741"/>
                  <a:pt x="3101" y="1683"/>
                  <a:pt x="3087" y="1643"/>
                </a:cubicBezTo>
                <a:cubicBezTo>
                  <a:pt x="3032" y="1593"/>
                  <a:pt x="3010" y="1548"/>
                  <a:pt x="3058" y="1514"/>
                </a:cubicBezTo>
                <a:cubicBezTo>
                  <a:pt x="2987" y="1450"/>
                  <a:pt x="2920" y="1402"/>
                  <a:pt x="2851" y="1353"/>
                </a:cubicBezTo>
                <a:cubicBezTo>
                  <a:pt x="2998" y="1434"/>
                  <a:pt x="3175" y="1537"/>
                  <a:pt x="3359" y="1648"/>
                </a:cubicBezTo>
                <a:lnTo>
                  <a:pt x="3451" y="1696"/>
                </a:lnTo>
                <a:cubicBezTo>
                  <a:pt x="3326" y="1523"/>
                  <a:pt x="2706" y="1158"/>
                  <a:pt x="3164" y="1317"/>
                </a:cubicBezTo>
                <a:cubicBezTo>
                  <a:pt x="3085" y="1235"/>
                  <a:pt x="2988" y="1199"/>
                  <a:pt x="2894" y="1172"/>
                </a:cubicBezTo>
                <a:lnTo>
                  <a:pt x="2916" y="1217"/>
                </a:lnTo>
                <a:lnTo>
                  <a:pt x="2874" y="1175"/>
                </a:lnTo>
                <a:lnTo>
                  <a:pt x="2796" y="1313"/>
                </a:lnTo>
                <a:cubicBezTo>
                  <a:pt x="2699" y="1241"/>
                  <a:pt x="2591" y="1153"/>
                  <a:pt x="2459" y="996"/>
                </a:cubicBezTo>
                <a:cubicBezTo>
                  <a:pt x="2542" y="1034"/>
                  <a:pt x="2611" y="1065"/>
                  <a:pt x="2669" y="1089"/>
                </a:cubicBezTo>
                <a:cubicBezTo>
                  <a:pt x="2620" y="1057"/>
                  <a:pt x="2585" y="1012"/>
                  <a:pt x="2575" y="937"/>
                </a:cubicBezTo>
                <a:cubicBezTo>
                  <a:pt x="2658" y="963"/>
                  <a:pt x="2733" y="976"/>
                  <a:pt x="2799" y="980"/>
                </a:cubicBezTo>
                <a:lnTo>
                  <a:pt x="2747" y="875"/>
                </a:lnTo>
                <a:cubicBezTo>
                  <a:pt x="2740" y="872"/>
                  <a:pt x="2734" y="869"/>
                  <a:pt x="2726" y="865"/>
                </a:cubicBezTo>
                <a:cubicBezTo>
                  <a:pt x="2690" y="856"/>
                  <a:pt x="2651" y="846"/>
                  <a:pt x="2610" y="832"/>
                </a:cubicBezTo>
                <a:cubicBezTo>
                  <a:pt x="2608" y="835"/>
                  <a:pt x="2606" y="837"/>
                  <a:pt x="2605" y="840"/>
                </a:cubicBezTo>
                <a:cubicBezTo>
                  <a:pt x="2605" y="837"/>
                  <a:pt x="2604" y="834"/>
                  <a:pt x="2604" y="830"/>
                </a:cubicBezTo>
                <a:cubicBezTo>
                  <a:pt x="2582" y="823"/>
                  <a:pt x="2560" y="815"/>
                  <a:pt x="2537" y="805"/>
                </a:cubicBezTo>
                <a:cubicBezTo>
                  <a:pt x="2485" y="765"/>
                  <a:pt x="2533" y="779"/>
                  <a:pt x="2603" y="809"/>
                </a:cubicBezTo>
                <a:cubicBezTo>
                  <a:pt x="2605" y="722"/>
                  <a:pt x="2705" y="721"/>
                  <a:pt x="2839" y="753"/>
                </a:cubicBezTo>
                <a:cubicBezTo>
                  <a:pt x="2819" y="724"/>
                  <a:pt x="2789" y="689"/>
                  <a:pt x="2745" y="644"/>
                </a:cubicBezTo>
                <a:cubicBezTo>
                  <a:pt x="2744" y="585"/>
                  <a:pt x="2920" y="730"/>
                  <a:pt x="3018" y="805"/>
                </a:cubicBezTo>
                <a:cubicBezTo>
                  <a:pt x="3023" y="773"/>
                  <a:pt x="3008" y="730"/>
                  <a:pt x="2983" y="682"/>
                </a:cubicBezTo>
                <a:cubicBezTo>
                  <a:pt x="3061" y="755"/>
                  <a:pt x="3125" y="820"/>
                  <a:pt x="3103" y="835"/>
                </a:cubicBezTo>
                <a:cubicBezTo>
                  <a:pt x="3161" y="856"/>
                  <a:pt x="3219" y="877"/>
                  <a:pt x="3273" y="895"/>
                </a:cubicBezTo>
                <a:cubicBezTo>
                  <a:pt x="3214" y="813"/>
                  <a:pt x="3155" y="721"/>
                  <a:pt x="3086" y="625"/>
                </a:cubicBezTo>
                <a:cubicBezTo>
                  <a:pt x="3074" y="583"/>
                  <a:pt x="3187" y="752"/>
                  <a:pt x="3289" y="900"/>
                </a:cubicBezTo>
                <a:cubicBezTo>
                  <a:pt x="3308" y="906"/>
                  <a:pt x="3326" y="912"/>
                  <a:pt x="3343" y="917"/>
                </a:cubicBezTo>
                <a:cubicBezTo>
                  <a:pt x="3284" y="829"/>
                  <a:pt x="3215" y="729"/>
                  <a:pt x="3122" y="602"/>
                </a:cubicBezTo>
                <a:cubicBezTo>
                  <a:pt x="2966" y="510"/>
                  <a:pt x="2827" y="423"/>
                  <a:pt x="2770" y="477"/>
                </a:cubicBezTo>
                <a:cubicBezTo>
                  <a:pt x="2774" y="479"/>
                  <a:pt x="2779" y="482"/>
                  <a:pt x="2785" y="485"/>
                </a:cubicBezTo>
                <a:cubicBezTo>
                  <a:pt x="2788" y="489"/>
                  <a:pt x="2793" y="494"/>
                  <a:pt x="2798" y="499"/>
                </a:cubicBezTo>
                <a:cubicBezTo>
                  <a:pt x="2786" y="493"/>
                  <a:pt x="2775" y="486"/>
                  <a:pt x="2766" y="481"/>
                </a:cubicBezTo>
                <a:cubicBezTo>
                  <a:pt x="2755" y="494"/>
                  <a:pt x="2747" y="512"/>
                  <a:pt x="2743" y="539"/>
                </a:cubicBezTo>
                <a:cubicBezTo>
                  <a:pt x="2544" y="302"/>
                  <a:pt x="3320" y="596"/>
                  <a:pt x="2939" y="255"/>
                </a:cubicBezTo>
                <a:lnTo>
                  <a:pt x="3207" y="452"/>
                </a:lnTo>
                <a:cubicBezTo>
                  <a:pt x="3179" y="411"/>
                  <a:pt x="3130" y="342"/>
                  <a:pt x="3043" y="224"/>
                </a:cubicBezTo>
                <a:cubicBezTo>
                  <a:pt x="3041" y="228"/>
                  <a:pt x="3039" y="232"/>
                  <a:pt x="3037" y="236"/>
                </a:cubicBezTo>
                <a:lnTo>
                  <a:pt x="2859" y="24"/>
                </a:lnTo>
                <a:cubicBezTo>
                  <a:pt x="2908" y="56"/>
                  <a:pt x="2951" y="86"/>
                  <a:pt x="2984" y="115"/>
                </a:cubicBezTo>
                <a:cubicBezTo>
                  <a:pt x="2950" y="73"/>
                  <a:pt x="2918" y="33"/>
                  <a:pt x="2891" y="0"/>
                </a:cubicBezTo>
                <a:lnTo>
                  <a:pt x="0" y="0"/>
                </a:lnTo>
                <a:close/>
                <a:moveTo>
                  <a:pt x="2891" y="0"/>
                </a:moveTo>
                <a:cubicBezTo>
                  <a:pt x="2907" y="14"/>
                  <a:pt x="2944" y="60"/>
                  <a:pt x="2991" y="122"/>
                </a:cubicBezTo>
                <a:cubicBezTo>
                  <a:pt x="3017" y="146"/>
                  <a:pt x="3035" y="169"/>
                  <a:pt x="3042" y="190"/>
                </a:cubicBezTo>
                <a:cubicBezTo>
                  <a:pt x="3042" y="190"/>
                  <a:pt x="3042" y="190"/>
                  <a:pt x="3043" y="191"/>
                </a:cubicBezTo>
                <a:cubicBezTo>
                  <a:pt x="3046" y="200"/>
                  <a:pt x="3046" y="209"/>
                  <a:pt x="3044" y="217"/>
                </a:cubicBezTo>
                <a:cubicBezTo>
                  <a:pt x="3071" y="246"/>
                  <a:pt x="3160" y="368"/>
                  <a:pt x="3242" y="478"/>
                </a:cubicBezTo>
                <a:lnTo>
                  <a:pt x="3260" y="491"/>
                </a:lnTo>
                <a:cubicBezTo>
                  <a:pt x="3199" y="405"/>
                  <a:pt x="3122" y="297"/>
                  <a:pt x="3053" y="204"/>
                </a:cubicBezTo>
                <a:cubicBezTo>
                  <a:pt x="3121" y="293"/>
                  <a:pt x="3197" y="394"/>
                  <a:pt x="3277" y="503"/>
                </a:cubicBezTo>
                <a:lnTo>
                  <a:pt x="3357" y="562"/>
                </a:lnTo>
                <a:lnTo>
                  <a:pt x="3362" y="560"/>
                </a:lnTo>
                <a:cubicBezTo>
                  <a:pt x="3361" y="560"/>
                  <a:pt x="3361" y="559"/>
                  <a:pt x="3361" y="559"/>
                </a:cubicBezTo>
                <a:lnTo>
                  <a:pt x="3159" y="317"/>
                </a:lnTo>
                <a:cubicBezTo>
                  <a:pt x="3172" y="330"/>
                  <a:pt x="3186" y="343"/>
                  <a:pt x="3201" y="356"/>
                </a:cubicBezTo>
                <a:lnTo>
                  <a:pt x="3214" y="363"/>
                </a:lnTo>
                <a:cubicBezTo>
                  <a:pt x="3101" y="213"/>
                  <a:pt x="3034" y="124"/>
                  <a:pt x="2940" y="0"/>
                </a:cubicBezTo>
                <a:lnTo>
                  <a:pt x="2891" y="0"/>
                </a:lnTo>
                <a:close/>
                <a:moveTo>
                  <a:pt x="3018" y="805"/>
                </a:moveTo>
                <a:cubicBezTo>
                  <a:pt x="3018" y="806"/>
                  <a:pt x="3018" y="806"/>
                  <a:pt x="3018" y="806"/>
                </a:cubicBezTo>
                <a:cubicBezTo>
                  <a:pt x="3019" y="806"/>
                  <a:pt x="3020" y="807"/>
                  <a:pt x="3021" y="807"/>
                </a:cubicBezTo>
                <a:cubicBezTo>
                  <a:pt x="3020" y="807"/>
                  <a:pt x="3019" y="806"/>
                  <a:pt x="3018" y="805"/>
                </a:cubicBezTo>
                <a:close/>
                <a:moveTo>
                  <a:pt x="2726" y="865"/>
                </a:moveTo>
                <a:cubicBezTo>
                  <a:pt x="2791" y="880"/>
                  <a:pt x="2846" y="886"/>
                  <a:pt x="2891" y="884"/>
                </a:cubicBezTo>
                <a:cubicBezTo>
                  <a:pt x="2891" y="880"/>
                  <a:pt x="2890" y="876"/>
                  <a:pt x="2889" y="872"/>
                </a:cubicBezTo>
                <a:cubicBezTo>
                  <a:pt x="2787" y="821"/>
                  <a:pt x="2678" y="806"/>
                  <a:pt x="2630" y="820"/>
                </a:cubicBezTo>
                <a:cubicBezTo>
                  <a:pt x="2662" y="834"/>
                  <a:pt x="2697" y="851"/>
                  <a:pt x="2726" y="865"/>
                </a:cubicBezTo>
                <a:close/>
                <a:moveTo>
                  <a:pt x="2891" y="884"/>
                </a:moveTo>
                <a:cubicBezTo>
                  <a:pt x="2897" y="910"/>
                  <a:pt x="2904" y="938"/>
                  <a:pt x="2926" y="979"/>
                </a:cubicBezTo>
                <a:cubicBezTo>
                  <a:pt x="2960" y="975"/>
                  <a:pt x="2990" y="970"/>
                  <a:pt x="3014" y="963"/>
                </a:cubicBezTo>
                <a:cubicBezTo>
                  <a:pt x="2983" y="930"/>
                  <a:pt x="2946" y="903"/>
                  <a:pt x="2907" y="882"/>
                </a:cubicBezTo>
                <a:cubicBezTo>
                  <a:pt x="2902" y="882"/>
                  <a:pt x="2897" y="883"/>
                  <a:pt x="2891" y="884"/>
                </a:cubicBezTo>
                <a:close/>
                <a:moveTo>
                  <a:pt x="2747" y="875"/>
                </a:moveTo>
                <a:cubicBezTo>
                  <a:pt x="2748" y="876"/>
                  <a:pt x="2749" y="876"/>
                  <a:pt x="2750" y="877"/>
                </a:cubicBezTo>
                <a:cubicBezTo>
                  <a:pt x="2749" y="876"/>
                  <a:pt x="2747" y="874"/>
                  <a:pt x="2746" y="874"/>
                </a:cubicBezTo>
                <a:lnTo>
                  <a:pt x="2747" y="875"/>
                </a:lnTo>
                <a:close/>
                <a:moveTo>
                  <a:pt x="2750" y="877"/>
                </a:moveTo>
                <a:cubicBezTo>
                  <a:pt x="2768" y="889"/>
                  <a:pt x="2782" y="901"/>
                  <a:pt x="2799" y="913"/>
                </a:cubicBezTo>
                <a:cubicBezTo>
                  <a:pt x="2797" y="911"/>
                  <a:pt x="2796" y="908"/>
                  <a:pt x="2793" y="905"/>
                </a:cubicBezTo>
                <a:cubicBezTo>
                  <a:pt x="2817" y="913"/>
                  <a:pt x="2792" y="898"/>
                  <a:pt x="2750" y="877"/>
                </a:cubicBezTo>
                <a:close/>
                <a:moveTo>
                  <a:pt x="2799" y="913"/>
                </a:moveTo>
                <a:cubicBezTo>
                  <a:pt x="2819" y="937"/>
                  <a:pt x="2830" y="964"/>
                  <a:pt x="2852" y="983"/>
                </a:cubicBezTo>
                <a:cubicBezTo>
                  <a:pt x="2865" y="983"/>
                  <a:pt x="2878" y="983"/>
                  <a:pt x="2891" y="982"/>
                </a:cubicBezTo>
                <a:cubicBezTo>
                  <a:pt x="2862" y="960"/>
                  <a:pt x="2832" y="937"/>
                  <a:pt x="2799" y="913"/>
                </a:cubicBezTo>
                <a:close/>
                <a:moveTo>
                  <a:pt x="1437" y="3651"/>
                </a:moveTo>
                <a:cubicBezTo>
                  <a:pt x="1438" y="3655"/>
                  <a:pt x="1439" y="3658"/>
                  <a:pt x="1440" y="3661"/>
                </a:cubicBezTo>
                <a:cubicBezTo>
                  <a:pt x="1442" y="3656"/>
                  <a:pt x="1444" y="3650"/>
                  <a:pt x="1447" y="3646"/>
                </a:cubicBezTo>
                <a:cubicBezTo>
                  <a:pt x="1443" y="3647"/>
                  <a:pt x="1440" y="3649"/>
                  <a:pt x="1437" y="3651"/>
                </a:cubicBezTo>
                <a:close/>
                <a:moveTo>
                  <a:pt x="1689" y="5703"/>
                </a:moveTo>
                <a:cubicBezTo>
                  <a:pt x="1633" y="5685"/>
                  <a:pt x="1596" y="5683"/>
                  <a:pt x="1599" y="5716"/>
                </a:cubicBezTo>
                <a:cubicBezTo>
                  <a:pt x="1663" y="5733"/>
                  <a:pt x="1743" y="5758"/>
                  <a:pt x="1848" y="5796"/>
                </a:cubicBezTo>
                <a:lnTo>
                  <a:pt x="1961" y="5982"/>
                </a:lnTo>
                <a:cubicBezTo>
                  <a:pt x="1962" y="5982"/>
                  <a:pt x="1963" y="5982"/>
                  <a:pt x="1964" y="5982"/>
                </a:cubicBezTo>
                <a:cubicBezTo>
                  <a:pt x="1903" y="5887"/>
                  <a:pt x="1878" y="5820"/>
                  <a:pt x="1878" y="5787"/>
                </a:cubicBezTo>
                <a:cubicBezTo>
                  <a:pt x="1844" y="5778"/>
                  <a:pt x="1774" y="5746"/>
                  <a:pt x="1689" y="5703"/>
                </a:cubicBezTo>
                <a:close/>
                <a:moveTo>
                  <a:pt x="2961" y="0"/>
                </a:moveTo>
                <a:cubicBezTo>
                  <a:pt x="3155" y="246"/>
                  <a:pt x="3088" y="146"/>
                  <a:pt x="2987" y="0"/>
                </a:cubicBezTo>
                <a:lnTo>
                  <a:pt x="2961" y="0"/>
                </a:lnTo>
                <a:close/>
                <a:moveTo>
                  <a:pt x="3002" y="0"/>
                </a:moveTo>
                <a:lnTo>
                  <a:pt x="3041" y="56"/>
                </a:lnTo>
                <a:cubicBezTo>
                  <a:pt x="3104" y="138"/>
                  <a:pt x="3076" y="87"/>
                  <a:pt x="3020" y="0"/>
                </a:cubicBezTo>
                <a:lnTo>
                  <a:pt x="3002" y="0"/>
                </a:lnTo>
                <a:close/>
                <a:moveTo>
                  <a:pt x="3033" y="0"/>
                </a:moveTo>
                <a:cubicBezTo>
                  <a:pt x="3132" y="135"/>
                  <a:pt x="3226" y="263"/>
                  <a:pt x="3363" y="449"/>
                </a:cubicBezTo>
                <a:lnTo>
                  <a:pt x="3441" y="494"/>
                </a:lnTo>
                <a:cubicBezTo>
                  <a:pt x="3333" y="342"/>
                  <a:pt x="3209" y="169"/>
                  <a:pt x="3086" y="0"/>
                </a:cubicBezTo>
                <a:lnTo>
                  <a:pt x="3046" y="0"/>
                </a:lnTo>
                <a:lnTo>
                  <a:pt x="3088" y="63"/>
                </a:lnTo>
                <a:cubicBezTo>
                  <a:pt x="3068" y="36"/>
                  <a:pt x="3061" y="25"/>
                  <a:pt x="3042" y="0"/>
                </a:cubicBezTo>
                <a:lnTo>
                  <a:pt x="3033" y="0"/>
                </a:lnTo>
                <a:close/>
                <a:moveTo>
                  <a:pt x="3125" y="0"/>
                </a:moveTo>
                <a:cubicBezTo>
                  <a:pt x="3194" y="97"/>
                  <a:pt x="3256" y="185"/>
                  <a:pt x="3343" y="305"/>
                </a:cubicBezTo>
                <a:cubicBezTo>
                  <a:pt x="3344" y="296"/>
                  <a:pt x="3348" y="288"/>
                  <a:pt x="3354" y="281"/>
                </a:cubicBezTo>
                <a:cubicBezTo>
                  <a:pt x="3268" y="164"/>
                  <a:pt x="3205" y="78"/>
                  <a:pt x="3148" y="0"/>
                </a:cubicBezTo>
                <a:lnTo>
                  <a:pt x="3125" y="0"/>
                </a:lnTo>
                <a:close/>
                <a:moveTo>
                  <a:pt x="3151" y="0"/>
                </a:moveTo>
                <a:cubicBezTo>
                  <a:pt x="3199" y="58"/>
                  <a:pt x="3259" y="135"/>
                  <a:pt x="3363" y="272"/>
                </a:cubicBezTo>
                <a:cubicBezTo>
                  <a:pt x="3372" y="265"/>
                  <a:pt x="3381" y="259"/>
                  <a:pt x="3391" y="254"/>
                </a:cubicBezTo>
                <a:cubicBezTo>
                  <a:pt x="3314" y="147"/>
                  <a:pt x="3256" y="64"/>
                  <a:pt x="3212" y="0"/>
                </a:cubicBezTo>
                <a:lnTo>
                  <a:pt x="3151" y="0"/>
                </a:lnTo>
                <a:close/>
                <a:moveTo>
                  <a:pt x="3260" y="0"/>
                </a:moveTo>
                <a:cubicBezTo>
                  <a:pt x="3262" y="3"/>
                  <a:pt x="3264" y="5"/>
                  <a:pt x="3266" y="7"/>
                </a:cubicBezTo>
                <a:cubicBezTo>
                  <a:pt x="3278" y="15"/>
                  <a:pt x="3289" y="21"/>
                  <a:pt x="3299" y="27"/>
                </a:cubicBezTo>
                <a:lnTo>
                  <a:pt x="3281" y="0"/>
                </a:lnTo>
                <a:lnTo>
                  <a:pt x="3260" y="0"/>
                </a:lnTo>
                <a:close/>
                <a:moveTo>
                  <a:pt x="3289" y="0"/>
                </a:moveTo>
                <a:cubicBezTo>
                  <a:pt x="3299" y="14"/>
                  <a:pt x="3304" y="21"/>
                  <a:pt x="3315" y="35"/>
                </a:cubicBezTo>
                <a:cubicBezTo>
                  <a:pt x="3324" y="40"/>
                  <a:pt x="3333" y="44"/>
                  <a:pt x="3340" y="47"/>
                </a:cubicBezTo>
                <a:cubicBezTo>
                  <a:pt x="3326" y="29"/>
                  <a:pt x="3318" y="18"/>
                  <a:pt x="3304" y="0"/>
                </a:cubicBezTo>
                <a:lnTo>
                  <a:pt x="3289" y="0"/>
                </a:lnTo>
                <a:close/>
                <a:moveTo>
                  <a:pt x="3319" y="0"/>
                </a:moveTo>
                <a:cubicBezTo>
                  <a:pt x="3329" y="12"/>
                  <a:pt x="3356" y="46"/>
                  <a:pt x="3365" y="57"/>
                </a:cubicBezTo>
                <a:cubicBezTo>
                  <a:pt x="3376" y="60"/>
                  <a:pt x="3382" y="59"/>
                  <a:pt x="3384" y="55"/>
                </a:cubicBezTo>
                <a:cubicBezTo>
                  <a:pt x="3369" y="35"/>
                  <a:pt x="3357" y="19"/>
                  <a:pt x="3342" y="0"/>
                </a:cubicBezTo>
                <a:lnTo>
                  <a:pt x="3319" y="0"/>
                </a:lnTo>
                <a:close/>
                <a:moveTo>
                  <a:pt x="3522" y="0"/>
                </a:moveTo>
                <a:cubicBezTo>
                  <a:pt x="3582" y="71"/>
                  <a:pt x="3598" y="80"/>
                  <a:pt x="3545" y="0"/>
                </a:cubicBezTo>
                <a:lnTo>
                  <a:pt x="3522" y="0"/>
                </a:lnTo>
                <a:close/>
                <a:moveTo>
                  <a:pt x="3549" y="0"/>
                </a:moveTo>
                <a:cubicBezTo>
                  <a:pt x="3581" y="45"/>
                  <a:pt x="3582" y="49"/>
                  <a:pt x="3584" y="57"/>
                </a:cubicBezTo>
                <a:cubicBezTo>
                  <a:pt x="3723" y="231"/>
                  <a:pt x="3661" y="141"/>
                  <a:pt x="3560" y="0"/>
                </a:cubicBezTo>
                <a:lnTo>
                  <a:pt x="3549" y="0"/>
                </a:lnTo>
                <a:close/>
                <a:moveTo>
                  <a:pt x="3570" y="0"/>
                </a:moveTo>
                <a:cubicBezTo>
                  <a:pt x="3592" y="29"/>
                  <a:pt x="3613" y="57"/>
                  <a:pt x="3635" y="86"/>
                </a:cubicBezTo>
                <a:cubicBezTo>
                  <a:pt x="3608" y="47"/>
                  <a:pt x="3593" y="22"/>
                  <a:pt x="3579" y="0"/>
                </a:cubicBezTo>
                <a:lnTo>
                  <a:pt x="3570" y="0"/>
                </a:lnTo>
                <a:close/>
                <a:moveTo>
                  <a:pt x="13630" y="0"/>
                </a:moveTo>
                <a:cubicBezTo>
                  <a:pt x="13634" y="5"/>
                  <a:pt x="13636" y="8"/>
                  <a:pt x="13641" y="13"/>
                </a:cubicBezTo>
                <a:lnTo>
                  <a:pt x="13984" y="94"/>
                </a:lnTo>
                <a:lnTo>
                  <a:pt x="13973" y="100"/>
                </a:lnTo>
                <a:lnTo>
                  <a:pt x="13644" y="16"/>
                </a:lnTo>
                <a:cubicBezTo>
                  <a:pt x="13649" y="21"/>
                  <a:pt x="13654" y="27"/>
                  <a:pt x="13659" y="32"/>
                </a:cubicBezTo>
                <a:lnTo>
                  <a:pt x="14112" y="221"/>
                </a:lnTo>
                <a:lnTo>
                  <a:pt x="14040" y="350"/>
                </a:lnTo>
                <a:cubicBezTo>
                  <a:pt x="14065" y="400"/>
                  <a:pt x="14131" y="458"/>
                  <a:pt x="14617" y="595"/>
                </a:cubicBezTo>
                <a:cubicBezTo>
                  <a:pt x="14250" y="533"/>
                  <a:pt x="14317" y="526"/>
                  <a:pt x="14050" y="409"/>
                </a:cubicBezTo>
                <a:cubicBezTo>
                  <a:pt x="14048" y="418"/>
                  <a:pt x="14031" y="412"/>
                  <a:pt x="14008" y="398"/>
                </a:cubicBezTo>
                <a:cubicBezTo>
                  <a:pt x="13995" y="406"/>
                  <a:pt x="13937" y="371"/>
                  <a:pt x="13866" y="333"/>
                </a:cubicBezTo>
                <a:cubicBezTo>
                  <a:pt x="13863" y="331"/>
                  <a:pt x="13859" y="330"/>
                  <a:pt x="13855" y="328"/>
                </a:cubicBezTo>
                <a:lnTo>
                  <a:pt x="13629" y="301"/>
                </a:lnTo>
                <a:cubicBezTo>
                  <a:pt x="13630" y="305"/>
                  <a:pt x="13632" y="310"/>
                  <a:pt x="13634" y="314"/>
                </a:cubicBezTo>
                <a:cubicBezTo>
                  <a:pt x="13637" y="315"/>
                  <a:pt x="13640" y="315"/>
                  <a:pt x="13642" y="316"/>
                </a:cubicBezTo>
                <a:cubicBezTo>
                  <a:pt x="13653" y="330"/>
                  <a:pt x="13658" y="342"/>
                  <a:pt x="13659" y="354"/>
                </a:cubicBezTo>
                <a:cubicBezTo>
                  <a:pt x="13676" y="376"/>
                  <a:pt x="13699" y="400"/>
                  <a:pt x="13726" y="426"/>
                </a:cubicBezTo>
                <a:cubicBezTo>
                  <a:pt x="13777" y="446"/>
                  <a:pt x="13826" y="466"/>
                  <a:pt x="13868" y="483"/>
                </a:cubicBezTo>
                <a:cubicBezTo>
                  <a:pt x="13844" y="480"/>
                  <a:pt x="13808" y="472"/>
                  <a:pt x="13765" y="461"/>
                </a:cubicBezTo>
                <a:cubicBezTo>
                  <a:pt x="13802" y="493"/>
                  <a:pt x="13843" y="528"/>
                  <a:pt x="13887" y="565"/>
                </a:cubicBezTo>
                <a:cubicBezTo>
                  <a:pt x="14004" y="592"/>
                  <a:pt x="14100" y="619"/>
                  <a:pt x="14142" y="651"/>
                </a:cubicBezTo>
                <a:lnTo>
                  <a:pt x="13940" y="610"/>
                </a:lnTo>
                <a:cubicBezTo>
                  <a:pt x="13972" y="637"/>
                  <a:pt x="14004" y="665"/>
                  <a:pt x="14036" y="695"/>
                </a:cubicBezTo>
                <a:lnTo>
                  <a:pt x="14105" y="717"/>
                </a:lnTo>
                <a:lnTo>
                  <a:pt x="14131" y="820"/>
                </a:lnTo>
                <a:cubicBezTo>
                  <a:pt x="14118" y="845"/>
                  <a:pt x="14019" y="728"/>
                  <a:pt x="13891" y="613"/>
                </a:cubicBezTo>
                <a:cubicBezTo>
                  <a:pt x="13885" y="607"/>
                  <a:pt x="13878" y="602"/>
                  <a:pt x="13872" y="596"/>
                </a:cubicBezTo>
                <a:lnTo>
                  <a:pt x="13667" y="555"/>
                </a:lnTo>
                <a:cubicBezTo>
                  <a:pt x="13850" y="706"/>
                  <a:pt x="14051" y="898"/>
                  <a:pt x="13825" y="801"/>
                </a:cubicBezTo>
                <a:cubicBezTo>
                  <a:pt x="13841" y="771"/>
                  <a:pt x="13808" y="727"/>
                  <a:pt x="13753" y="683"/>
                </a:cubicBezTo>
                <a:cubicBezTo>
                  <a:pt x="13709" y="700"/>
                  <a:pt x="13603" y="699"/>
                  <a:pt x="13553" y="714"/>
                </a:cubicBezTo>
                <a:lnTo>
                  <a:pt x="13699" y="791"/>
                </a:lnTo>
                <a:cubicBezTo>
                  <a:pt x="13700" y="790"/>
                  <a:pt x="13700" y="790"/>
                  <a:pt x="13702" y="790"/>
                </a:cubicBezTo>
                <a:lnTo>
                  <a:pt x="13767" y="813"/>
                </a:lnTo>
                <a:cubicBezTo>
                  <a:pt x="13746" y="807"/>
                  <a:pt x="13725" y="800"/>
                  <a:pt x="13704" y="793"/>
                </a:cubicBezTo>
                <a:lnTo>
                  <a:pt x="13929" y="910"/>
                </a:lnTo>
                <a:cubicBezTo>
                  <a:pt x="13924" y="930"/>
                  <a:pt x="13916" y="950"/>
                  <a:pt x="13908" y="969"/>
                </a:cubicBezTo>
                <a:cubicBezTo>
                  <a:pt x="14026" y="1031"/>
                  <a:pt x="14122" y="1084"/>
                  <a:pt x="14042" y="1084"/>
                </a:cubicBezTo>
                <a:cubicBezTo>
                  <a:pt x="14000" y="1067"/>
                  <a:pt x="13939" y="1053"/>
                  <a:pt x="13874" y="1040"/>
                </a:cubicBezTo>
                <a:cubicBezTo>
                  <a:pt x="13856" y="1070"/>
                  <a:pt x="13837" y="1099"/>
                  <a:pt x="13815" y="1126"/>
                </a:cubicBezTo>
                <a:lnTo>
                  <a:pt x="13890" y="1169"/>
                </a:lnTo>
                <a:cubicBezTo>
                  <a:pt x="13868" y="1156"/>
                  <a:pt x="13842" y="1143"/>
                  <a:pt x="13812" y="1130"/>
                </a:cubicBezTo>
                <a:cubicBezTo>
                  <a:pt x="13749" y="1212"/>
                  <a:pt x="13670" y="1285"/>
                  <a:pt x="13594" y="1360"/>
                </a:cubicBezTo>
                <a:cubicBezTo>
                  <a:pt x="13536" y="1416"/>
                  <a:pt x="13481" y="1474"/>
                  <a:pt x="13433" y="1537"/>
                </a:cubicBezTo>
                <a:lnTo>
                  <a:pt x="13639" y="1575"/>
                </a:lnTo>
                <a:lnTo>
                  <a:pt x="13603" y="1622"/>
                </a:lnTo>
                <a:cubicBezTo>
                  <a:pt x="13651" y="1639"/>
                  <a:pt x="13687" y="1660"/>
                  <a:pt x="13706" y="1691"/>
                </a:cubicBezTo>
                <a:cubicBezTo>
                  <a:pt x="13671" y="1683"/>
                  <a:pt x="13638" y="1677"/>
                  <a:pt x="13606" y="1671"/>
                </a:cubicBezTo>
                <a:cubicBezTo>
                  <a:pt x="13604" y="1675"/>
                  <a:pt x="13587" y="1672"/>
                  <a:pt x="13563" y="1666"/>
                </a:cubicBezTo>
                <a:cubicBezTo>
                  <a:pt x="13556" y="1669"/>
                  <a:pt x="13531" y="1663"/>
                  <a:pt x="13495" y="1654"/>
                </a:cubicBezTo>
                <a:cubicBezTo>
                  <a:pt x="13446" y="1648"/>
                  <a:pt x="13402" y="1645"/>
                  <a:pt x="13365" y="1643"/>
                </a:cubicBezTo>
                <a:cubicBezTo>
                  <a:pt x="13360" y="1652"/>
                  <a:pt x="13356" y="1662"/>
                  <a:pt x="13352" y="1671"/>
                </a:cubicBezTo>
                <a:cubicBezTo>
                  <a:pt x="13502" y="1724"/>
                  <a:pt x="13685" y="1747"/>
                  <a:pt x="13689" y="1729"/>
                </a:cubicBezTo>
                <a:cubicBezTo>
                  <a:pt x="13729" y="1785"/>
                  <a:pt x="13598" y="1770"/>
                  <a:pt x="13424" y="1734"/>
                </a:cubicBezTo>
                <a:cubicBezTo>
                  <a:pt x="13489" y="1759"/>
                  <a:pt x="13561" y="1786"/>
                  <a:pt x="13632" y="1815"/>
                </a:cubicBezTo>
                <a:lnTo>
                  <a:pt x="13701" y="1824"/>
                </a:lnTo>
                <a:lnTo>
                  <a:pt x="13741" y="1876"/>
                </a:lnTo>
                <a:cubicBezTo>
                  <a:pt x="13730" y="1892"/>
                  <a:pt x="13533" y="1785"/>
                  <a:pt x="13331" y="1722"/>
                </a:cubicBezTo>
                <a:cubicBezTo>
                  <a:pt x="13325" y="1738"/>
                  <a:pt x="13320" y="1755"/>
                  <a:pt x="13316" y="1773"/>
                </a:cubicBezTo>
                <a:cubicBezTo>
                  <a:pt x="13414" y="1810"/>
                  <a:pt x="13506" y="1848"/>
                  <a:pt x="13535" y="1869"/>
                </a:cubicBezTo>
                <a:cubicBezTo>
                  <a:pt x="13572" y="1872"/>
                  <a:pt x="13594" y="1865"/>
                  <a:pt x="13594" y="1842"/>
                </a:cubicBezTo>
                <a:cubicBezTo>
                  <a:pt x="13674" y="1884"/>
                  <a:pt x="13623" y="1886"/>
                  <a:pt x="13544" y="1880"/>
                </a:cubicBezTo>
                <a:cubicBezTo>
                  <a:pt x="13542" y="1887"/>
                  <a:pt x="13513" y="1886"/>
                  <a:pt x="13446" y="1872"/>
                </a:cubicBezTo>
                <a:cubicBezTo>
                  <a:pt x="13446" y="1872"/>
                  <a:pt x="13446" y="1871"/>
                  <a:pt x="13446" y="1871"/>
                </a:cubicBezTo>
                <a:cubicBezTo>
                  <a:pt x="13389" y="1865"/>
                  <a:pt x="13337" y="1861"/>
                  <a:pt x="13325" y="1870"/>
                </a:cubicBezTo>
                <a:lnTo>
                  <a:pt x="13561" y="1925"/>
                </a:lnTo>
                <a:cubicBezTo>
                  <a:pt x="13526" y="2058"/>
                  <a:pt x="13300" y="2140"/>
                  <a:pt x="13177" y="2254"/>
                </a:cubicBezTo>
                <a:lnTo>
                  <a:pt x="13212" y="2298"/>
                </a:lnTo>
                <a:cubicBezTo>
                  <a:pt x="13832" y="2756"/>
                  <a:pt x="13833" y="2866"/>
                  <a:pt x="13694" y="2903"/>
                </a:cubicBezTo>
                <a:cubicBezTo>
                  <a:pt x="13703" y="2927"/>
                  <a:pt x="13661" y="2938"/>
                  <a:pt x="13602" y="2946"/>
                </a:cubicBezTo>
                <a:cubicBezTo>
                  <a:pt x="13524" y="2955"/>
                  <a:pt x="13416" y="2958"/>
                  <a:pt x="13354" y="2975"/>
                </a:cubicBezTo>
                <a:cubicBezTo>
                  <a:pt x="13335" y="2992"/>
                  <a:pt x="13326" y="3015"/>
                  <a:pt x="13330" y="3047"/>
                </a:cubicBezTo>
                <a:cubicBezTo>
                  <a:pt x="13344" y="3059"/>
                  <a:pt x="13363" y="3072"/>
                  <a:pt x="13390" y="3088"/>
                </a:cubicBezTo>
                <a:cubicBezTo>
                  <a:pt x="13373" y="3080"/>
                  <a:pt x="13354" y="3072"/>
                  <a:pt x="13334" y="3065"/>
                </a:cubicBezTo>
                <a:cubicBezTo>
                  <a:pt x="13342" y="3094"/>
                  <a:pt x="13360" y="3130"/>
                  <a:pt x="13392" y="3175"/>
                </a:cubicBezTo>
                <a:cubicBezTo>
                  <a:pt x="13378" y="3159"/>
                  <a:pt x="13361" y="3144"/>
                  <a:pt x="13345" y="3129"/>
                </a:cubicBezTo>
                <a:cubicBezTo>
                  <a:pt x="13350" y="3148"/>
                  <a:pt x="13337" y="3161"/>
                  <a:pt x="13313" y="3171"/>
                </a:cubicBezTo>
                <a:cubicBezTo>
                  <a:pt x="13374" y="3313"/>
                  <a:pt x="13277" y="3352"/>
                  <a:pt x="13166" y="3365"/>
                </a:cubicBezTo>
                <a:cubicBezTo>
                  <a:pt x="13148" y="3367"/>
                  <a:pt x="13130" y="3368"/>
                  <a:pt x="13112" y="3369"/>
                </a:cubicBezTo>
                <a:cubicBezTo>
                  <a:pt x="13212" y="3433"/>
                  <a:pt x="13180" y="3453"/>
                  <a:pt x="13055" y="3472"/>
                </a:cubicBezTo>
                <a:cubicBezTo>
                  <a:pt x="13055" y="3472"/>
                  <a:pt x="13056" y="3473"/>
                  <a:pt x="13057" y="3474"/>
                </a:cubicBezTo>
                <a:lnTo>
                  <a:pt x="13193" y="3475"/>
                </a:lnTo>
                <a:cubicBezTo>
                  <a:pt x="13167" y="3487"/>
                  <a:pt x="13431" y="3640"/>
                  <a:pt x="13226" y="3611"/>
                </a:cubicBezTo>
                <a:cubicBezTo>
                  <a:pt x="13269" y="3642"/>
                  <a:pt x="13284" y="3668"/>
                  <a:pt x="13254" y="3686"/>
                </a:cubicBezTo>
                <a:lnTo>
                  <a:pt x="13131" y="3643"/>
                </a:lnTo>
                <a:lnTo>
                  <a:pt x="13183" y="3783"/>
                </a:lnTo>
                <a:cubicBezTo>
                  <a:pt x="13125" y="3765"/>
                  <a:pt x="13075" y="3749"/>
                  <a:pt x="13031" y="3736"/>
                </a:cubicBezTo>
                <a:cubicBezTo>
                  <a:pt x="13069" y="3806"/>
                  <a:pt x="13059" y="3842"/>
                  <a:pt x="13007" y="3867"/>
                </a:cubicBezTo>
                <a:cubicBezTo>
                  <a:pt x="13100" y="3937"/>
                  <a:pt x="13121" y="3981"/>
                  <a:pt x="12817" y="3901"/>
                </a:cubicBezTo>
                <a:cubicBezTo>
                  <a:pt x="12849" y="3933"/>
                  <a:pt x="12879" y="3964"/>
                  <a:pt x="12907" y="3994"/>
                </a:cubicBezTo>
                <a:cubicBezTo>
                  <a:pt x="13028" y="4069"/>
                  <a:pt x="13104" y="4137"/>
                  <a:pt x="13202" y="4194"/>
                </a:cubicBezTo>
                <a:cubicBezTo>
                  <a:pt x="13151" y="4177"/>
                  <a:pt x="13097" y="4161"/>
                  <a:pt x="13039" y="4149"/>
                </a:cubicBezTo>
                <a:cubicBezTo>
                  <a:pt x="13443" y="4314"/>
                  <a:pt x="13256" y="4297"/>
                  <a:pt x="13077" y="4280"/>
                </a:cubicBezTo>
                <a:cubicBezTo>
                  <a:pt x="13073" y="4295"/>
                  <a:pt x="13066" y="4308"/>
                  <a:pt x="13053" y="4319"/>
                </a:cubicBezTo>
                <a:lnTo>
                  <a:pt x="12995" y="4273"/>
                </a:lnTo>
                <a:cubicBezTo>
                  <a:pt x="12974" y="4272"/>
                  <a:pt x="12956" y="4271"/>
                  <a:pt x="12940" y="4270"/>
                </a:cubicBezTo>
                <a:lnTo>
                  <a:pt x="12941" y="4314"/>
                </a:lnTo>
                <a:cubicBezTo>
                  <a:pt x="13086" y="4385"/>
                  <a:pt x="13271" y="4435"/>
                  <a:pt x="13457" y="4484"/>
                </a:cubicBezTo>
                <a:cubicBezTo>
                  <a:pt x="13197" y="4430"/>
                  <a:pt x="13335" y="4523"/>
                  <a:pt x="13510" y="4625"/>
                </a:cubicBezTo>
                <a:cubicBezTo>
                  <a:pt x="13685" y="4727"/>
                  <a:pt x="13898" y="4837"/>
                  <a:pt x="13789" y="4812"/>
                </a:cubicBezTo>
                <a:cubicBezTo>
                  <a:pt x="13733" y="4844"/>
                  <a:pt x="13325" y="4671"/>
                  <a:pt x="13057" y="4593"/>
                </a:cubicBezTo>
                <a:cubicBezTo>
                  <a:pt x="13164" y="4704"/>
                  <a:pt x="14147" y="4957"/>
                  <a:pt x="13656" y="4887"/>
                </a:cubicBezTo>
                <a:cubicBezTo>
                  <a:pt x="13605" y="4858"/>
                  <a:pt x="13565" y="4823"/>
                  <a:pt x="13494" y="4806"/>
                </a:cubicBezTo>
                <a:cubicBezTo>
                  <a:pt x="13439" y="4808"/>
                  <a:pt x="13043" y="4697"/>
                  <a:pt x="12710" y="4608"/>
                </a:cubicBezTo>
                <a:cubicBezTo>
                  <a:pt x="12816" y="4792"/>
                  <a:pt x="12853" y="4926"/>
                  <a:pt x="12373" y="4611"/>
                </a:cubicBezTo>
                <a:cubicBezTo>
                  <a:pt x="12365" y="4610"/>
                  <a:pt x="12358" y="4609"/>
                  <a:pt x="12349" y="4607"/>
                </a:cubicBezTo>
                <a:cubicBezTo>
                  <a:pt x="12396" y="4652"/>
                  <a:pt x="12437" y="4696"/>
                  <a:pt x="12473" y="4738"/>
                </a:cubicBezTo>
                <a:lnTo>
                  <a:pt x="12682" y="4809"/>
                </a:lnTo>
                <a:cubicBezTo>
                  <a:pt x="12601" y="4799"/>
                  <a:pt x="12550" y="4794"/>
                  <a:pt x="12518" y="4794"/>
                </a:cubicBezTo>
                <a:cubicBezTo>
                  <a:pt x="12665" y="4983"/>
                  <a:pt x="12726" y="5148"/>
                  <a:pt x="12827" y="5286"/>
                </a:cubicBezTo>
                <a:cubicBezTo>
                  <a:pt x="12779" y="5250"/>
                  <a:pt x="12727" y="5218"/>
                  <a:pt x="12671" y="5190"/>
                </a:cubicBezTo>
                <a:cubicBezTo>
                  <a:pt x="12725" y="5240"/>
                  <a:pt x="12766" y="5281"/>
                  <a:pt x="12798" y="5315"/>
                </a:cubicBezTo>
                <a:cubicBezTo>
                  <a:pt x="12844" y="5345"/>
                  <a:pt x="12859" y="5369"/>
                  <a:pt x="12857" y="5388"/>
                </a:cubicBezTo>
                <a:cubicBezTo>
                  <a:pt x="12915" y="5474"/>
                  <a:pt x="12858" y="5482"/>
                  <a:pt x="12772" y="5467"/>
                </a:cubicBezTo>
                <a:cubicBezTo>
                  <a:pt x="12715" y="5457"/>
                  <a:pt x="12645" y="5438"/>
                  <a:pt x="12586" y="5425"/>
                </a:cubicBezTo>
                <a:cubicBezTo>
                  <a:pt x="12619" y="5450"/>
                  <a:pt x="12578" y="5449"/>
                  <a:pt x="12468" y="5426"/>
                </a:cubicBezTo>
                <a:cubicBezTo>
                  <a:pt x="12467" y="5429"/>
                  <a:pt x="12466" y="5432"/>
                  <a:pt x="12466" y="5436"/>
                </a:cubicBezTo>
                <a:cubicBezTo>
                  <a:pt x="13071" y="5667"/>
                  <a:pt x="13691" y="5910"/>
                  <a:pt x="13717" y="6003"/>
                </a:cubicBezTo>
                <a:cubicBezTo>
                  <a:pt x="13624" y="5955"/>
                  <a:pt x="13574" y="5916"/>
                  <a:pt x="13444" y="5876"/>
                </a:cubicBezTo>
                <a:cubicBezTo>
                  <a:pt x="13314" y="5836"/>
                  <a:pt x="13453" y="5907"/>
                  <a:pt x="13499" y="5932"/>
                </a:cubicBezTo>
                <a:cubicBezTo>
                  <a:pt x="13369" y="5891"/>
                  <a:pt x="13273" y="5828"/>
                  <a:pt x="13055" y="5756"/>
                </a:cubicBezTo>
                <a:cubicBezTo>
                  <a:pt x="13646" y="6036"/>
                  <a:pt x="13085" y="5867"/>
                  <a:pt x="13288" y="6027"/>
                </a:cubicBezTo>
                <a:cubicBezTo>
                  <a:pt x="13128" y="5943"/>
                  <a:pt x="13013" y="5914"/>
                  <a:pt x="12845" y="5860"/>
                </a:cubicBezTo>
                <a:cubicBezTo>
                  <a:pt x="12845" y="5862"/>
                  <a:pt x="12846" y="5864"/>
                  <a:pt x="12846" y="5866"/>
                </a:cubicBezTo>
                <a:cubicBezTo>
                  <a:pt x="13060" y="5954"/>
                  <a:pt x="12973" y="5942"/>
                  <a:pt x="12868" y="5921"/>
                </a:cubicBezTo>
                <a:cubicBezTo>
                  <a:pt x="12875" y="5936"/>
                  <a:pt x="12885" y="5953"/>
                  <a:pt x="12895" y="5971"/>
                </a:cubicBezTo>
                <a:cubicBezTo>
                  <a:pt x="12938" y="5986"/>
                  <a:pt x="12989" y="6004"/>
                  <a:pt x="13051" y="6026"/>
                </a:cubicBezTo>
                <a:cubicBezTo>
                  <a:pt x="13003" y="6021"/>
                  <a:pt x="12962" y="6020"/>
                  <a:pt x="12928" y="6021"/>
                </a:cubicBezTo>
                <a:cubicBezTo>
                  <a:pt x="12950" y="6055"/>
                  <a:pt x="12975" y="6091"/>
                  <a:pt x="13002" y="6127"/>
                </a:cubicBezTo>
                <a:cubicBezTo>
                  <a:pt x="13151" y="6331"/>
                  <a:pt x="13337" y="6552"/>
                  <a:pt x="13230" y="6498"/>
                </a:cubicBezTo>
                <a:cubicBezTo>
                  <a:pt x="13177" y="6541"/>
                  <a:pt x="12942" y="6339"/>
                  <a:pt x="12720" y="6168"/>
                </a:cubicBezTo>
                <a:cubicBezTo>
                  <a:pt x="12719" y="6170"/>
                  <a:pt x="12719" y="6171"/>
                  <a:pt x="12718" y="6173"/>
                </a:cubicBezTo>
                <a:cubicBezTo>
                  <a:pt x="12712" y="6191"/>
                  <a:pt x="12706" y="6209"/>
                  <a:pt x="12697" y="6224"/>
                </a:cubicBezTo>
                <a:cubicBezTo>
                  <a:pt x="12970" y="6464"/>
                  <a:pt x="13444" y="6757"/>
                  <a:pt x="13065" y="6632"/>
                </a:cubicBezTo>
                <a:cubicBezTo>
                  <a:pt x="13022" y="6573"/>
                  <a:pt x="12992" y="6503"/>
                  <a:pt x="12922" y="6467"/>
                </a:cubicBezTo>
                <a:cubicBezTo>
                  <a:pt x="12888" y="6466"/>
                  <a:pt x="12737" y="6382"/>
                  <a:pt x="12552" y="6274"/>
                </a:cubicBezTo>
                <a:cubicBezTo>
                  <a:pt x="12506" y="6270"/>
                  <a:pt x="12445" y="6258"/>
                  <a:pt x="12364" y="6234"/>
                </a:cubicBezTo>
                <a:cubicBezTo>
                  <a:pt x="12106" y="6149"/>
                  <a:pt x="12516" y="6356"/>
                  <a:pt x="12524" y="6388"/>
                </a:cubicBezTo>
                <a:lnTo>
                  <a:pt x="12215" y="6262"/>
                </a:lnTo>
                <a:cubicBezTo>
                  <a:pt x="12767" y="6560"/>
                  <a:pt x="12416" y="6402"/>
                  <a:pt x="12972" y="6718"/>
                </a:cubicBezTo>
                <a:cubicBezTo>
                  <a:pt x="12756" y="6609"/>
                  <a:pt x="12607" y="6545"/>
                  <a:pt x="12460" y="6495"/>
                </a:cubicBezTo>
                <a:cubicBezTo>
                  <a:pt x="12460" y="6519"/>
                  <a:pt x="12466" y="6546"/>
                  <a:pt x="12517" y="6590"/>
                </a:cubicBezTo>
                <a:lnTo>
                  <a:pt x="12776" y="6720"/>
                </a:lnTo>
                <a:lnTo>
                  <a:pt x="12607" y="6656"/>
                </a:lnTo>
                <a:cubicBezTo>
                  <a:pt x="12636" y="6676"/>
                  <a:pt x="12671" y="6697"/>
                  <a:pt x="12713" y="6721"/>
                </a:cubicBezTo>
                <a:cubicBezTo>
                  <a:pt x="12595" y="6698"/>
                  <a:pt x="12477" y="6674"/>
                  <a:pt x="12359" y="6650"/>
                </a:cubicBezTo>
                <a:cubicBezTo>
                  <a:pt x="12513" y="6721"/>
                  <a:pt x="12612" y="6778"/>
                  <a:pt x="12686" y="6826"/>
                </a:cubicBezTo>
                <a:cubicBezTo>
                  <a:pt x="12684" y="6822"/>
                  <a:pt x="12681" y="6818"/>
                  <a:pt x="12678" y="6814"/>
                </a:cubicBezTo>
                <a:cubicBezTo>
                  <a:pt x="12682" y="6819"/>
                  <a:pt x="12686" y="6824"/>
                  <a:pt x="12689" y="6829"/>
                </a:cubicBezTo>
                <a:cubicBezTo>
                  <a:pt x="12841" y="6928"/>
                  <a:pt x="12882" y="6992"/>
                  <a:pt x="13072" y="7081"/>
                </a:cubicBezTo>
                <a:cubicBezTo>
                  <a:pt x="12954" y="7038"/>
                  <a:pt x="12884" y="7014"/>
                  <a:pt x="12844" y="7005"/>
                </a:cubicBezTo>
                <a:cubicBezTo>
                  <a:pt x="12882" y="7020"/>
                  <a:pt x="12930" y="7037"/>
                  <a:pt x="12989" y="7056"/>
                </a:cubicBezTo>
                <a:cubicBezTo>
                  <a:pt x="12928" y="7043"/>
                  <a:pt x="12872" y="7034"/>
                  <a:pt x="12821" y="7026"/>
                </a:cubicBezTo>
                <a:cubicBezTo>
                  <a:pt x="12863" y="7062"/>
                  <a:pt x="12933" y="7109"/>
                  <a:pt x="12667" y="7011"/>
                </a:cubicBezTo>
                <a:cubicBezTo>
                  <a:pt x="12662" y="7011"/>
                  <a:pt x="12657" y="7010"/>
                  <a:pt x="12652" y="7010"/>
                </a:cubicBezTo>
                <a:cubicBezTo>
                  <a:pt x="12725" y="7049"/>
                  <a:pt x="12787" y="7086"/>
                  <a:pt x="12839" y="7119"/>
                </a:cubicBezTo>
                <a:cubicBezTo>
                  <a:pt x="13124" y="7222"/>
                  <a:pt x="13442" y="7348"/>
                  <a:pt x="13300" y="7316"/>
                </a:cubicBezTo>
                <a:cubicBezTo>
                  <a:pt x="13306" y="7321"/>
                  <a:pt x="13304" y="7322"/>
                  <a:pt x="13309" y="7326"/>
                </a:cubicBezTo>
                <a:lnTo>
                  <a:pt x="12932" y="7182"/>
                </a:lnTo>
                <a:cubicBezTo>
                  <a:pt x="13017" y="7243"/>
                  <a:pt x="13056" y="7287"/>
                  <a:pt x="13061" y="7307"/>
                </a:cubicBezTo>
                <a:cubicBezTo>
                  <a:pt x="13095" y="7313"/>
                  <a:pt x="13166" y="7333"/>
                  <a:pt x="13252" y="7359"/>
                </a:cubicBezTo>
                <a:cubicBezTo>
                  <a:pt x="13195" y="7347"/>
                  <a:pt x="13124" y="7328"/>
                  <a:pt x="13062" y="7313"/>
                </a:cubicBezTo>
                <a:cubicBezTo>
                  <a:pt x="13062" y="7316"/>
                  <a:pt x="13060" y="7319"/>
                  <a:pt x="13056" y="7319"/>
                </a:cubicBezTo>
                <a:cubicBezTo>
                  <a:pt x="13046" y="7313"/>
                  <a:pt x="13039" y="7309"/>
                  <a:pt x="13038" y="7306"/>
                </a:cubicBezTo>
                <a:cubicBezTo>
                  <a:pt x="12949" y="7286"/>
                  <a:pt x="12903" y="7283"/>
                  <a:pt x="13028" y="7358"/>
                </a:cubicBezTo>
                <a:cubicBezTo>
                  <a:pt x="12734" y="7282"/>
                  <a:pt x="12925" y="7413"/>
                  <a:pt x="13089" y="7536"/>
                </a:cubicBezTo>
                <a:cubicBezTo>
                  <a:pt x="13253" y="7658"/>
                  <a:pt x="13389" y="7771"/>
                  <a:pt x="12987" y="7652"/>
                </a:cubicBezTo>
                <a:cubicBezTo>
                  <a:pt x="13070" y="7672"/>
                  <a:pt x="13108" y="7666"/>
                  <a:pt x="12975" y="7604"/>
                </a:cubicBezTo>
                <a:cubicBezTo>
                  <a:pt x="13000" y="7701"/>
                  <a:pt x="12453" y="7552"/>
                  <a:pt x="12733" y="7726"/>
                </a:cubicBezTo>
                <a:lnTo>
                  <a:pt x="13082" y="7872"/>
                </a:lnTo>
                <a:cubicBezTo>
                  <a:pt x="13232" y="8000"/>
                  <a:pt x="13338" y="8095"/>
                  <a:pt x="13309" y="8134"/>
                </a:cubicBezTo>
                <a:lnTo>
                  <a:pt x="13704" y="8308"/>
                </a:lnTo>
                <a:cubicBezTo>
                  <a:pt x="13550" y="8316"/>
                  <a:pt x="14165" y="8750"/>
                  <a:pt x="13345" y="8435"/>
                </a:cubicBezTo>
                <a:cubicBezTo>
                  <a:pt x="13657" y="8591"/>
                  <a:pt x="13239" y="8491"/>
                  <a:pt x="13338" y="8578"/>
                </a:cubicBezTo>
                <a:lnTo>
                  <a:pt x="13034" y="8453"/>
                </a:lnTo>
                <a:cubicBezTo>
                  <a:pt x="12928" y="8461"/>
                  <a:pt x="13031" y="8541"/>
                  <a:pt x="13114" y="8612"/>
                </a:cubicBezTo>
                <a:cubicBezTo>
                  <a:pt x="12791" y="8523"/>
                  <a:pt x="12782" y="8572"/>
                  <a:pt x="12846" y="8653"/>
                </a:cubicBezTo>
                <a:cubicBezTo>
                  <a:pt x="12910" y="8734"/>
                  <a:pt x="13048" y="8847"/>
                  <a:pt x="13019" y="8883"/>
                </a:cubicBezTo>
                <a:lnTo>
                  <a:pt x="12932" y="8845"/>
                </a:lnTo>
                <a:lnTo>
                  <a:pt x="13134" y="9037"/>
                </a:lnTo>
                <a:cubicBezTo>
                  <a:pt x="12865" y="8887"/>
                  <a:pt x="13320" y="9142"/>
                  <a:pt x="13241" y="9135"/>
                </a:cubicBezTo>
                <a:cubicBezTo>
                  <a:pt x="13383" y="9233"/>
                  <a:pt x="13298" y="9246"/>
                  <a:pt x="13097" y="9191"/>
                </a:cubicBezTo>
                <a:lnTo>
                  <a:pt x="13073" y="9243"/>
                </a:lnTo>
                <a:cubicBezTo>
                  <a:pt x="12879" y="9082"/>
                  <a:pt x="12637" y="9046"/>
                  <a:pt x="12289" y="8887"/>
                </a:cubicBezTo>
                <a:lnTo>
                  <a:pt x="12562" y="9054"/>
                </a:lnTo>
                <a:cubicBezTo>
                  <a:pt x="12456" y="9015"/>
                  <a:pt x="12377" y="8966"/>
                  <a:pt x="12314" y="8933"/>
                </a:cubicBezTo>
                <a:cubicBezTo>
                  <a:pt x="12344" y="8955"/>
                  <a:pt x="12383" y="8980"/>
                  <a:pt x="12432" y="9007"/>
                </a:cubicBezTo>
                <a:cubicBezTo>
                  <a:pt x="12362" y="8971"/>
                  <a:pt x="12305" y="8944"/>
                  <a:pt x="12258" y="8925"/>
                </a:cubicBezTo>
                <a:cubicBezTo>
                  <a:pt x="12396" y="9021"/>
                  <a:pt x="12406" y="9093"/>
                  <a:pt x="12731" y="9269"/>
                </a:cubicBezTo>
                <a:cubicBezTo>
                  <a:pt x="12818" y="9306"/>
                  <a:pt x="12902" y="9335"/>
                  <a:pt x="12973" y="9357"/>
                </a:cubicBezTo>
                <a:cubicBezTo>
                  <a:pt x="12951" y="9343"/>
                  <a:pt x="12956" y="9345"/>
                  <a:pt x="12979" y="9359"/>
                </a:cubicBezTo>
                <a:cubicBezTo>
                  <a:pt x="12986" y="9361"/>
                  <a:pt x="12991" y="9363"/>
                  <a:pt x="12998" y="9365"/>
                </a:cubicBezTo>
                <a:cubicBezTo>
                  <a:pt x="12993" y="9364"/>
                  <a:pt x="12990" y="9363"/>
                  <a:pt x="12986" y="9363"/>
                </a:cubicBezTo>
                <a:cubicBezTo>
                  <a:pt x="13020" y="9382"/>
                  <a:pt x="13077" y="9414"/>
                  <a:pt x="13123" y="9438"/>
                </a:cubicBezTo>
                <a:cubicBezTo>
                  <a:pt x="13038" y="9449"/>
                  <a:pt x="13184" y="9499"/>
                  <a:pt x="13341" y="9571"/>
                </a:cubicBezTo>
                <a:cubicBezTo>
                  <a:pt x="12816" y="9379"/>
                  <a:pt x="13118" y="9553"/>
                  <a:pt x="12597" y="9347"/>
                </a:cubicBezTo>
                <a:cubicBezTo>
                  <a:pt x="13171" y="9582"/>
                  <a:pt x="12526" y="9449"/>
                  <a:pt x="13184" y="9727"/>
                </a:cubicBezTo>
                <a:cubicBezTo>
                  <a:pt x="12629" y="9505"/>
                  <a:pt x="13153" y="9741"/>
                  <a:pt x="12680" y="9543"/>
                </a:cubicBezTo>
                <a:cubicBezTo>
                  <a:pt x="12839" y="9559"/>
                  <a:pt x="12343" y="9263"/>
                  <a:pt x="12111" y="9106"/>
                </a:cubicBezTo>
                <a:lnTo>
                  <a:pt x="11777" y="8994"/>
                </a:lnTo>
                <a:cubicBezTo>
                  <a:pt x="11787" y="9015"/>
                  <a:pt x="11803" y="9039"/>
                  <a:pt x="11826" y="9068"/>
                </a:cubicBezTo>
                <a:cubicBezTo>
                  <a:pt x="11825" y="9054"/>
                  <a:pt x="11872" y="9066"/>
                  <a:pt x="12045" y="9147"/>
                </a:cubicBezTo>
                <a:cubicBezTo>
                  <a:pt x="12185" y="9247"/>
                  <a:pt x="12324" y="9349"/>
                  <a:pt x="11887" y="9131"/>
                </a:cubicBezTo>
                <a:cubicBezTo>
                  <a:pt x="11883" y="9131"/>
                  <a:pt x="11884" y="9132"/>
                  <a:pt x="11885" y="9134"/>
                </a:cubicBezTo>
                <a:cubicBezTo>
                  <a:pt x="11893" y="9142"/>
                  <a:pt x="11901" y="9151"/>
                  <a:pt x="11910" y="9160"/>
                </a:cubicBezTo>
                <a:cubicBezTo>
                  <a:pt x="11952" y="9192"/>
                  <a:pt x="12025" y="9238"/>
                  <a:pt x="11961" y="9209"/>
                </a:cubicBezTo>
                <a:cubicBezTo>
                  <a:pt x="11980" y="9226"/>
                  <a:pt x="12000" y="9246"/>
                  <a:pt x="12022" y="9266"/>
                </a:cubicBezTo>
                <a:cubicBezTo>
                  <a:pt x="11969" y="9243"/>
                  <a:pt x="11947" y="9257"/>
                  <a:pt x="11937" y="9288"/>
                </a:cubicBezTo>
                <a:lnTo>
                  <a:pt x="12345" y="9262"/>
                </a:lnTo>
                <a:lnTo>
                  <a:pt x="12334" y="9276"/>
                </a:lnTo>
                <a:lnTo>
                  <a:pt x="11937" y="9290"/>
                </a:lnTo>
                <a:cubicBezTo>
                  <a:pt x="11931" y="9308"/>
                  <a:pt x="11930" y="9332"/>
                  <a:pt x="11929" y="9358"/>
                </a:cubicBezTo>
                <a:cubicBezTo>
                  <a:pt x="12139" y="9375"/>
                  <a:pt x="12304" y="9391"/>
                  <a:pt x="12149" y="9430"/>
                </a:cubicBezTo>
                <a:cubicBezTo>
                  <a:pt x="12211" y="9447"/>
                  <a:pt x="12268" y="9463"/>
                  <a:pt x="12319" y="9482"/>
                </a:cubicBezTo>
                <a:cubicBezTo>
                  <a:pt x="12493" y="9614"/>
                  <a:pt x="12617" y="9673"/>
                  <a:pt x="12750" y="9739"/>
                </a:cubicBezTo>
                <a:cubicBezTo>
                  <a:pt x="12762" y="9744"/>
                  <a:pt x="12773" y="9749"/>
                  <a:pt x="12785" y="9754"/>
                </a:cubicBezTo>
                <a:cubicBezTo>
                  <a:pt x="12811" y="9755"/>
                  <a:pt x="12840" y="9757"/>
                  <a:pt x="12870" y="9758"/>
                </a:cubicBezTo>
                <a:lnTo>
                  <a:pt x="12837" y="9733"/>
                </a:lnTo>
                <a:lnTo>
                  <a:pt x="12880" y="9758"/>
                </a:lnTo>
                <a:cubicBezTo>
                  <a:pt x="12921" y="9759"/>
                  <a:pt x="12966" y="9759"/>
                  <a:pt x="13015" y="9759"/>
                </a:cubicBezTo>
                <a:cubicBezTo>
                  <a:pt x="12976" y="9766"/>
                  <a:pt x="12942" y="9772"/>
                  <a:pt x="12912" y="9776"/>
                </a:cubicBezTo>
                <a:lnTo>
                  <a:pt x="13329" y="10015"/>
                </a:lnTo>
                <a:lnTo>
                  <a:pt x="12978" y="9836"/>
                </a:lnTo>
                <a:lnTo>
                  <a:pt x="12899" y="9778"/>
                </a:lnTo>
                <a:cubicBezTo>
                  <a:pt x="12878" y="9781"/>
                  <a:pt x="12859" y="9783"/>
                  <a:pt x="12842" y="9785"/>
                </a:cubicBezTo>
                <a:cubicBezTo>
                  <a:pt x="12935" y="9833"/>
                  <a:pt x="13038" y="9892"/>
                  <a:pt x="13167" y="9984"/>
                </a:cubicBezTo>
                <a:cubicBezTo>
                  <a:pt x="13042" y="9939"/>
                  <a:pt x="12948" y="9905"/>
                  <a:pt x="12879" y="9882"/>
                </a:cubicBezTo>
                <a:cubicBezTo>
                  <a:pt x="12880" y="9886"/>
                  <a:pt x="12878" y="9889"/>
                  <a:pt x="12875" y="9893"/>
                </a:cubicBezTo>
                <a:cubicBezTo>
                  <a:pt x="12894" y="9915"/>
                  <a:pt x="12951" y="9939"/>
                  <a:pt x="12936" y="9960"/>
                </a:cubicBezTo>
                <a:cubicBezTo>
                  <a:pt x="12904" y="9961"/>
                  <a:pt x="12877" y="9962"/>
                  <a:pt x="12852" y="9962"/>
                </a:cubicBezTo>
                <a:lnTo>
                  <a:pt x="12910" y="10023"/>
                </a:lnTo>
                <a:cubicBezTo>
                  <a:pt x="12917" y="10025"/>
                  <a:pt x="12923" y="10028"/>
                  <a:pt x="12931" y="10031"/>
                </a:cubicBezTo>
                <a:cubicBezTo>
                  <a:pt x="12867" y="10015"/>
                  <a:pt x="12814" y="10006"/>
                  <a:pt x="12772" y="10002"/>
                </a:cubicBezTo>
                <a:cubicBezTo>
                  <a:pt x="12766" y="9990"/>
                  <a:pt x="12758" y="9978"/>
                  <a:pt x="12745" y="9963"/>
                </a:cubicBezTo>
                <a:cubicBezTo>
                  <a:pt x="12646" y="9962"/>
                  <a:pt x="12671" y="9954"/>
                  <a:pt x="12724" y="9942"/>
                </a:cubicBezTo>
                <a:cubicBezTo>
                  <a:pt x="12715" y="9933"/>
                  <a:pt x="12704" y="9923"/>
                  <a:pt x="12691" y="9912"/>
                </a:cubicBezTo>
                <a:cubicBezTo>
                  <a:pt x="12492" y="9883"/>
                  <a:pt x="12242" y="9640"/>
                  <a:pt x="12311" y="9767"/>
                </a:cubicBezTo>
                <a:cubicBezTo>
                  <a:pt x="12277" y="9742"/>
                  <a:pt x="12235" y="9717"/>
                  <a:pt x="12192" y="9692"/>
                </a:cubicBezTo>
                <a:lnTo>
                  <a:pt x="11926" y="9759"/>
                </a:lnTo>
                <a:cubicBezTo>
                  <a:pt x="11884" y="9728"/>
                  <a:pt x="11967" y="9702"/>
                  <a:pt x="11861" y="9670"/>
                </a:cubicBezTo>
                <a:cubicBezTo>
                  <a:pt x="11850" y="9672"/>
                  <a:pt x="11840" y="9675"/>
                  <a:pt x="11830" y="9677"/>
                </a:cubicBezTo>
                <a:lnTo>
                  <a:pt x="11878" y="9725"/>
                </a:lnTo>
                <a:cubicBezTo>
                  <a:pt x="11857" y="9714"/>
                  <a:pt x="11834" y="9702"/>
                  <a:pt x="11811" y="9690"/>
                </a:cubicBezTo>
                <a:cubicBezTo>
                  <a:pt x="11825" y="9708"/>
                  <a:pt x="11846" y="9730"/>
                  <a:pt x="11877" y="9758"/>
                </a:cubicBezTo>
                <a:lnTo>
                  <a:pt x="12113" y="9886"/>
                </a:lnTo>
                <a:cubicBezTo>
                  <a:pt x="12168" y="9896"/>
                  <a:pt x="12220" y="9905"/>
                  <a:pt x="12265" y="9913"/>
                </a:cubicBezTo>
                <a:cubicBezTo>
                  <a:pt x="12245" y="9918"/>
                  <a:pt x="12217" y="9921"/>
                  <a:pt x="12183" y="9924"/>
                </a:cubicBezTo>
                <a:lnTo>
                  <a:pt x="12320" y="9998"/>
                </a:lnTo>
                <a:lnTo>
                  <a:pt x="12291" y="10032"/>
                </a:lnTo>
                <a:cubicBezTo>
                  <a:pt x="12409" y="10022"/>
                  <a:pt x="12507" y="10021"/>
                  <a:pt x="12551" y="10052"/>
                </a:cubicBezTo>
                <a:lnTo>
                  <a:pt x="12314" y="10082"/>
                </a:lnTo>
                <a:lnTo>
                  <a:pt x="12395" y="10126"/>
                </a:lnTo>
                <a:lnTo>
                  <a:pt x="12365" y="10129"/>
                </a:lnTo>
                <a:lnTo>
                  <a:pt x="12303" y="10083"/>
                </a:lnTo>
                <a:lnTo>
                  <a:pt x="12256" y="10089"/>
                </a:lnTo>
                <a:cubicBezTo>
                  <a:pt x="12283" y="10129"/>
                  <a:pt x="12264" y="10123"/>
                  <a:pt x="12227" y="10098"/>
                </a:cubicBezTo>
                <a:cubicBezTo>
                  <a:pt x="12224" y="10099"/>
                  <a:pt x="12220" y="10097"/>
                  <a:pt x="12214" y="10095"/>
                </a:cubicBezTo>
                <a:lnTo>
                  <a:pt x="12078" y="10112"/>
                </a:lnTo>
                <a:cubicBezTo>
                  <a:pt x="12180" y="10174"/>
                  <a:pt x="12271" y="10239"/>
                  <a:pt x="12358" y="10296"/>
                </a:cubicBezTo>
                <a:cubicBezTo>
                  <a:pt x="12237" y="10217"/>
                  <a:pt x="12137" y="10163"/>
                  <a:pt x="12044" y="10116"/>
                </a:cubicBezTo>
                <a:lnTo>
                  <a:pt x="12034" y="10118"/>
                </a:lnTo>
                <a:cubicBezTo>
                  <a:pt x="12046" y="10128"/>
                  <a:pt x="12059" y="10138"/>
                  <a:pt x="12071" y="10149"/>
                </a:cubicBezTo>
                <a:cubicBezTo>
                  <a:pt x="12168" y="10182"/>
                  <a:pt x="12196" y="10214"/>
                  <a:pt x="12187" y="10245"/>
                </a:cubicBezTo>
                <a:cubicBezTo>
                  <a:pt x="12214" y="10268"/>
                  <a:pt x="12241" y="10291"/>
                  <a:pt x="12267" y="10315"/>
                </a:cubicBezTo>
                <a:lnTo>
                  <a:pt x="12334" y="10346"/>
                </a:lnTo>
                <a:lnTo>
                  <a:pt x="12364" y="10425"/>
                </a:lnTo>
                <a:cubicBezTo>
                  <a:pt x="12355" y="10437"/>
                  <a:pt x="12279" y="10361"/>
                  <a:pt x="12175" y="10268"/>
                </a:cubicBezTo>
                <a:cubicBezTo>
                  <a:pt x="12165" y="10281"/>
                  <a:pt x="12150" y="10294"/>
                  <a:pt x="12131" y="10307"/>
                </a:cubicBezTo>
                <a:lnTo>
                  <a:pt x="12351" y="10465"/>
                </a:lnTo>
                <a:cubicBezTo>
                  <a:pt x="12463" y="10462"/>
                  <a:pt x="12550" y="10461"/>
                  <a:pt x="12551" y="10502"/>
                </a:cubicBezTo>
                <a:lnTo>
                  <a:pt x="12379" y="10485"/>
                </a:lnTo>
                <a:lnTo>
                  <a:pt x="12453" y="10539"/>
                </a:lnTo>
                <a:lnTo>
                  <a:pt x="12374" y="10485"/>
                </a:lnTo>
                <a:lnTo>
                  <a:pt x="12197" y="10468"/>
                </a:lnTo>
                <a:cubicBezTo>
                  <a:pt x="12186" y="10468"/>
                  <a:pt x="12175" y="10467"/>
                  <a:pt x="12164" y="10467"/>
                </a:cubicBezTo>
                <a:cubicBezTo>
                  <a:pt x="12149" y="10496"/>
                  <a:pt x="12129" y="10521"/>
                  <a:pt x="12105" y="10544"/>
                </a:cubicBezTo>
                <a:cubicBezTo>
                  <a:pt x="12213" y="10624"/>
                  <a:pt x="12634" y="10700"/>
                  <a:pt x="12495" y="10761"/>
                </a:cubicBezTo>
                <a:cubicBezTo>
                  <a:pt x="12409" y="10749"/>
                  <a:pt x="12256" y="10782"/>
                  <a:pt x="12126" y="10805"/>
                </a:cubicBezTo>
                <a:cubicBezTo>
                  <a:pt x="12129" y="10808"/>
                  <a:pt x="12131" y="10811"/>
                  <a:pt x="12133" y="10814"/>
                </a:cubicBezTo>
                <a:lnTo>
                  <a:pt x="12118" y="10806"/>
                </a:lnTo>
                <a:cubicBezTo>
                  <a:pt x="12076" y="10813"/>
                  <a:pt x="12037" y="10819"/>
                  <a:pt x="12003" y="10822"/>
                </a:cubicBezTo>
                <a:lnTo>
                  <a:pt x="12353" y="10961"/>
                </a:lnTo>
                <a:cubicBezTo>
                  <a:pt x="12215" y="10904"/>
                  <a:pt x="11924" y="10906"/>
                  <a:pt x="11631" y="10900"/>
                </a:cubicBezTo>
                <a:cubicBezTo>
                  <a:pt x="11629" y="10905"/>
                  <a:pt x="11628" y="10910"/>
                  <a:pt x="11626" y="10915"/>
                </a:cubicBezTo>
                <a:cubicBezTo>
                  <a:pt x="11638" y="10925"/>
                  <a:pt x="11650" y="10934"/>
                  <a:pt x="11662" y="10944"/>
                </a:cubicBezTo>
                <a:cubicBezTo>
                  <a:pt x="11723" y="10961"/>
                  <a:pt x="11794" y="10974"/>
                  <a:pt x="11819" y="10992"/>
                </a:cubicBezTo>
                <a:cubicBezTo>
                  <a:pt x="11781" y="10986"/>
                  <a:pt x="11742" y="10981"/>
                  <a:pt x="11702" y="10976"/>
                </a:cubicBezTo>
                <a:cubicBezTo>
                  <a:pt x="11757" y="11021"/>
                  <a:pt x="11801" y="11060"/>
                  <a:pt x="11829" y="11087"/>
                </a:cubicBezTo>
                <a:lnTo>
                  <a:pt x="11979" y="11127"/>
                </a:lnTo>
                <a:cubicBezTo>
                  <a:pt x="12034" y="11117"/>
                  <a:pt x="12055" y="11099"/>
                  <a:pt x="12069" y="11085"/>
                </a:cubicBezTo>
                <a:cubicBezTo>
                  <a:pt x="12073" y="11122"/>
                  <a:pt x="12277" y="11201"/>
                  <a:pt x="12014" y="11258"/>
                </a:cubicBezTo>
                <a:cubicBezTo>
                  <a:pt x="12003" y="11258"/>
                  <a:pt x="11993" y="11257"/>
                  <a:pt x="11983" y="11257"/>
                </a:cubicBezTo>
                <a:lnTo>
                  <a:pt x="12147" y="11386"/>
                </a:lnTo>
                <a:cubicBezTo>
                  <a:pt x="12438" y="11627"/>
                  <a:pt x="12117" y="11417"/>
                  <a:pt x="11844" y="11248"/>
                </a:cubicBezTo>
                <a:cubicBezTo>
                  <a:pt x="11779" y="11242"/>
                  <a:pt x="11714" y="11237"/>
                  <a:pt x="11646" y="11235"/>
                </a:cubicBezTo>
                <a:cubicBezTo>
                  <a:pt x="11714" y="11226"/>
                  <a:pt x="11757" y="11218"/>
                  <a:pt x="11782" y="11210"/>
                </a:cubicBezTo>
                <a:cubicBezTo>
                  <a:pt x="11773" y="11205"/>
                  <a:pt x="11764" y="11199"/>
                  <a:pt x="11756" y="11194"/>
                </a:cubicBezTo>
                <a:cubicBezTo>
                  <a:pt x="11736" y="11186"/>
                  <a:pt x="11716" y="11176"/>
                  <a:pt x="11694" y="11165"/>
                </a:cubicBezTo>
                <a:cubicBezTo>
                  <a:pt x="11635" y="11158"/>
                  <a:pt x="11559" y="11152"/>
                  <a:pt x="11486" y="11146"/>
                </a:cubicBezTo>
                <a:cubicBezTo>
                  <a:pt x="11494" y="11158"/>
                  <a:pt x="11504" y="11171"/>
                  <a:pt x="11515" y="11186"/>
                </a:cubicBezTo>
                <a:cubicBezTo>
                  <a:pt x="11496" y="11176"/>
                  <a:pt x="11480" y="11169"/>
                  <a:pt x="11465" y="11162"/>
                </a:cubicBezTo>
                <a:lnTo>
                  <a:pt x="11556" y="11263"/>
                </a:lnTo>
                <a:cubicBezTo>
                  <a:pt x="11576" y="11278"/>
                  <a:pt x="11596" y="11292"/>
                  <a:pt x="11615" y="11307"/>
                </a:cubicBezTo>
                <a:cubicBezTo>
                  <a:pt x="11700" y="11307"/>
                  <a:pt x="11785" y="11305"/>
                  <a:pt x="11858" y="11299"/>
                </a:cubicBezTo>
                <a:cubicBezTo>
                  <a:pt x="11735" y="11383"/>
                  <a:pt x="11651" y="11410"/>
                  <a:pt x="11977" y="11490"/>
                </a:cubicBezTo>
                <a:lnTo>
                  <a:pt x="11845" y="11487"/>
                </a:lnTo>
                <a:cubicBezTo>
                  <a:pt x="12102" y="11696"/>
                  <a:pt x="12147" y="11773"/>
                  <a:pt x="12104" y="11794"/>
                </a:cubicBezTo>
                <a:cubicBezTo>
                  <a:pt x="12158" y="11796"/>
                  <a:pt x="12201" y="11811"/>
                  <a:pt x="12224" y="11852"/>
                </a:cubicBezTo>
                <a:cubicBezTo>
                  <a:pt x="12024" y="11881"/>
                  <a:pt x="11878" y="11938"/>
                  <a:pt x="11799" y="11981"/>
                </a:cubicBezTo>
                <a:cubicBezTo>
                  <a:pt x="11961" y="12021"/>
                  <a:pt x="12209" y="11954"/>
                  <a:pt x="12211" y="11919"/>
                </a:cubicBezTo>
                <a:cubicBezTo>
                  <a:pt x="12303" y="12059"/>
                  <a:pt x="11657" y="12078"/>
                  <a:pt x="11394" y="12134"/>
                </a:cubicBezTo>
                <a:cubicBezTo>
                  <a:pt x="11402" y="12151"/>
                  <a:pt x="11410" y="12167"/>
                  <a:pt x="11417" y="12182"/>
                </a:cubicBezTo>
                <a:cubicBezTo>
                  <a:pt x="11437" y="12205"/>
                  <a:pt x="11453" y="12224"/>
                  <a:pt x="11465" y="12241"/>
                </a:cubicBezTo>
                <a:cubicBezTo>
                  <a:pt x="11745" y="12201"/>
                  <a:pt x="12140" y="12286"/>
                  <a:pt x="12129" y="12141"/>
                </a:cubicBezTo>
                <a:cubicBezTo>
                  <a:pt x="12359" y="12213"/>
                  <a:pt x="11569" y="12298"/>
                  <a:pt x="11991" y="12370"/>
                </a:cubicBezTo>
                <a:lnTo>
                  <a:pt x="11497" y="12327"/>
                </a:lnTo>
                <a:cubicBezTo>
                  <a:pt x="11488" y="12356"/>
                  <a:pt x="11668" y="12385"/>
                  <a:pt x="11727" y="12399"/>
                </a:cubicBezTo>
                <a:lnTo>
                  <a:pt x="11515" y="12399"/>
                </a:lnTo>
                <a:cubicBezTo>
                  <a:pt x="11519" y="12410"/>
                  <a:pt x="11523" y="12421"/>
                  <a:pt x="11527" y="12432"/>
                </a:cubicBezTo>
                <a:cubicBezTo>
                  <a:pt x="11641" y="12464"/>
                  <a:pt x="11591" y="12498"/>
                  <a:pt x="11552" y="12528"/>
                </a:cubicBezTo>
                <a:cubicBezTo>
                  <a:pt x="11555" y="12552"/>
                  <a:pt x="11554" y="12573"/>
                  <a:pt x="11549" y="12589"/>
                </a:cubicBezTo>
                <a:cubicBezTo>
                  <a:pt x="11593" y="12605"/>
                  <a:pt x="11695" y="12619"/>
                  <a:pt x="11906" y="12629"/>
                </a:cubicBezTo>
                <a:cubicBezTo>
                  <a:pt x="11233" y="12602"/>
                  <a:pt x="11914" y="12697"/>
                  <a:pt x="11695" y="12742"/>
                </a:cubicBezTo>
                <a:lnTo>
                  <a:pt x="11905" y="12927"/>
                </a:lnTo>
                <a:cubicBezTo>
                  <a:pt x="11740" y="12938"/>
                  <a:pt x="12224" y="13689"/>
                  <a:pt x="11524" y="13184"/>
                </a:cubicBezTo>
                <a:cubicBezTo>
                  <a:pt x="11519" y="13185"/>
                  <a:pt x="11514" y="13185"/>
                  <a:pt x="11510" y="13186"/>
                </a:cubicBezTo>
                <a:cubicBezTo>
                  <a:pt x="11666" y="13359"/>
                  <a:pt x="11490" y="13311"/>
                  <a:pt x="11427" y="13341"/>
                </a:cubicBezTo>
                <a:cubicBezTo>
                  <a:pt x="11481" y="13366"/>
                  <a:pt x="11527" y="13393"/>
                  <a:pt x="11521" y="13425"/>
                </a:cubicBezTo>
                <a:cubicBezTo>
                  <a:pt x="11537" y="13441"/>
                  <a:pt x="11552" y="13457"/>
                  <a:pt x="11567" y="13473"/>
                </a:cubicBezTo>
                <a:cubicBezTo>
                  <a:pt x="11549" y="13461"/>
                  <a:pt x="11533" y="13448"/>
                  <a:pt x="11517" y="13436"/>
                </a:cubicBezTo>
                <a:cubicBezTo>
                  <a:pt x="11501" y="13463"/>
                  <a:pt x="11448" y="13493"/>
                  <a:pt x="11332" y="13527"/>
                </a:cubicBezTo>
                <a:cubicBezTo>
                  <a:pt x="11304" y="13521"/>
                  <a:pt x="11277" y="13516"/>
                  <a:pt x="11251" y="13513"/>
                </a:cubicBezTo>
                <a:cubicBezTo>
                  <a:pt x="11261" y="13525"/>
                  <a:pt x="11271" y="13537"/>
                  <a:pt x="11280" y="13548"/>
                </a:cubicBezTo>
                <a:cubicBezTo>
                  <a:pt x="11373" y="13616"/>
                  <a:pt x="11475" y="13680"/>
                  <a:pt x="11577" y="13745"/>
                </a:cubicBezTo>
                <a:cubicBezTo>
                  <a:pt x="11427" y="13663"/>
                  <a:pt x="11411" y="13687"/>
                  <a:pt x="11456" y="13757"/>
                </a:cubicBezTo>
                <a:cubicBezTo>
                  <a:pt x="11514" y="13773"/>
                  <a:pt x="11580" y="13798"/>
                  <a:pt x="11680" y="13844"/>
                </a:cubicBezTo>
                <a:cubicBezTo>
                  <a:pt x="11623" y="13831"/>
                  <a:pt x="11567" y="13829"/>
                  <a:pt x="11513" y="13833"/>
                </a:cubicBezTo>
                <a:cubicBezTo>
                  <a:pt x="11666" y="14021"/>
                  <a:pt x="11976" y="14321"/>
                  <a:pt x="11849" y="14248"/>
                </a:cubicBezTo>
                <a:cubicBezTo>
                  <a:pt x="11798" y="14270"/>
                  <a:pt x="11523" y="14044"/>
                  <a:pt x="11286" y="13871"/>
                </a:cubicBezTo>
                <a:cubicBezTo>
                  <a:pt x="11272" y="13874"/>
                  <a:pt x="11258" y="13876"/>
                  <a:pt x="11244" y="13879"/>
                </a:cubicBezTo>
                <a:cubicBezTo>
                  <a:pt x="11491" y="14103"/>
                  <a:pt x="12111" y="14492"/>
                  <a:pt x="11703" y="14309"/>
                </a:cubicBezTo>
                <a:cubicBezTo>
                  <a:pt x="11658" y="14259"/>
                  <a:pt x="11624" y="14204"/>
                  <a:pt x="11555" y="14164"/>
                </a:cubicBezTo>
                <a:cubicBezTo>
                  <a:pt x="11527" y="14158"/>
                  <a:pt x="11414" y="14091"/>
                  <a:pt x="11268" y="14001"/>
                </a:cubicBezTo>
                <a:lnTo>
                  <a:pt x="11247" y="13999"/>
                </a:lnTo>
                <a:cubicBezTo>
                  <a:pt x="11401" y="14167"/>
                  <a:pt x="10872" y="14147"/>
                  <a:pt x="11205" y="14296"/>
                </a:cubicBezTo>
                <a:lnTo>
                  <a:pt x="11384" y="14276"/>
                </a:lnTo>
                <a:cubicBezTo>
                  <a:pt x="11869" y="14470"/>
                  <a:pt x="11558" y="14735"/>
                  <a:pt x="11783" y="14941"/>
                </a:cubicBezTo>
                <a:lnTo>
                  <a:pt x="11916" y="14871"/>
                </a:lnTo>
                <a:cubicBezTo>
                  <a:pt x="11890" y="14905"/>
                  <a:pt x="12193" y="15004"/>
                  <a:pt x="11935" y="15071"/>
                </a:cubicBezTo>
                <a:cubicBezTo>
                  <a:pt x="11917" y="15059"/>
                  <a:pt x="11837" y="15038"/>
                  <a:pt x="11860" y="15025"/>
                </a:cubicBezTo>
                <a:cubicBezTo>
                  <a:pt x="11659" y="15032"/>
                  <a:pt x="11362" y="15065"/>
                  <a:pt x="11312" y="15117"/>
                </a:cubicBezTo>
                <a:lnTo>
                  <a:pt x="11618" y="15129"/>
                </a:lnTo>
                <a:lnTo>
                  <a:pt x="11381" y="15155"/>
                </a:lnTo>
                <a:cubicBezTo>
                  <a:pt x="11376" y="15233"/>
                  <a:pt x="11820" y="15122"/>
                  <a:pt x="11816" y="15200"/>
                </a:cubicBezTo>
                <a:cubicBezTo>
                  <a:pt x="11303" y="15239"/>
                  <a:pt x="11350" y="15346"/>
                  <a:pt x="11324" y="15447"/>
                </a:cubicBezTo>
                <a:cubicBezTo>
                  <a:pt x="11350" y="15469"/>
                  <a:pt x="11373" y="15491"/>
                  <a:pt x="11395" y="15511"/>
                </a:cubicBezTo>
                <a:cubicBezTo>
                  <a:pt x="11440" y="15508"/>
                  <a:pt x="11503" y="15509"/>
                  <a:pt x="11596" y="15516"/>
                </a:cubicBezTo>
                <a:cubicBezTo>
                  <a:pt x="11546" y="15530"/>
                  <a:pt x="11490" y="15540"/>
                  <a:pt x="11440" y="15554"/>
                </a:cubicBezTo>
                <a:cubicBezTo>
                  <a:pt x="11456" y="15569"/>
                  <a:pt x="11469" y="15583"/>
                  <a:pt x="11482" y="15597"/>
                </a:cubicBezTo>
                <a:lnTo>
                  <a:pt x="11711" y="15581"/>
                </a:lnTo>
                <a:cubicBezTo>
                  <a:pt x="11666" y="15631"/>
                  <a:pt x="11616" y="15675"/>
                  <a:pt x="11566" y="15716"/>
                </a:cubicBezTo>
                <a:cubicBezTo>
                  <a:pt x="11567" y="15718"/>
                  <a:pt x="11567" y="15721"/>
                  <a:pt x="11567" y="15723"/>
                </a:cubicBezTo>
                <a:cubicBezTo>
                  <a:pt x="11566" y="15722"/>
                  <a:pt x="11564" y="15720"/>
                  <a:pt x="11563" y="15718"/>
                </a:cubicBezTo>
                <a:cubicBezTo>
                  <a:pt x="11376" y="15867"/>
                  <a:pt x="11191" y="15963"/>
                  <a:pt x="11255" y="16125"/>
                </a:cubicBezTo>
                <a:lnTo>
                  <a:pt x="11174" y="16119"/>
                </a:lnTo>
                <a:cubicBezTo>
                  <a:pt x="11027" y="16197"/>
                  <a:pt x="11096" y="16236"/>
                  <a:pt x="11425" y="16260"/>
                </a:cubicBezTo>
                <a:cubicBezTo>
                  <a:pt x="11247" y="16280"/>
                  <a:pt x="11156" y="16229"/>
                  <a:pt x="11000" y="16262"/>
                </a:cubicBezTo>
                <a:cubicBezTo>
                  <a:pt x="11635" y="16330"/>
                  <a:pt x="11141" y="16429"/>
                  <a:pt x="10907" y="16506"/>
                </a:cubicBezTo>
                <a:cubicBezTo>
                  <a:pt x="10942" y="16551"/>
                  <a:pt x="10968" y="16587"/>
                  <a:pt x="10989" y="16620"/>
                </a:cubicBezTo>
                <a:cubicBezTo>
                  <a:pt x="10957" y="16582"/>
                  <a:pt x="10927" y="16545"/>
                  <a:pt x="10898" y="16509"/>
                </a:cubicBezTo>
                <a:cubicBezTo>
                  <a:pt x="10779" y="16550"/>
                  <a:pt x="10737" y="16584"/>
                  <a:pt x="10969" y="16605"/>
                </a:cubicBezTo>
                <a:cubicBezTo>
                  <a:pt x="10802" y="16607"/>
                  <a:pt x="10638" y="16618"/>
                  <a:pt x="10476" y="16633"/>
                </a:cubicBezTo>
                <a:cubicBezTo>
                  <a:pt x="10556" y="16733"/>
                  <a:pt x="10606" y="16810"/>
                  <a:pt x="10745" y="16923"/>
                </a:cubicBezTo>
                <a:cubicBezTo>
                  <a:pt x="10122" y="16509"/>
                  <a:pt x="10880" y="17126"/>
                  <a:pt x="10297" y="16732"/>
                </a:cubicBezTo>
                <a:cubicBezTo>
                  <a:pt x="10381" y="16805"/>
                  <a:pt x="10448" y="16870"/>
                  <a:pt x="10503" y="16928"/>
                </a:cubicBezTo>
                <a:cubicBezTo>
                  <a:pt x="10776" y="17107"/>
                  <a:pt x="11078" y="17320"/>
                  <a:pt x="10939" y="17255"/>
                </a:cubicBezTo>
                <a:cubicBezTo>
                  <a:pt x="10945" y="17262"/>
                  <a:pt x="10944" y="17263"/>
                  <a:pt x="10948" y="17269"/>
                </a:cubicBezTo>
                <a:lnTo>
                  <a:pt x="10587" y="17023"/>
                </a:lnTo>
                <a:cubicBezTo>
                  <a:pt x="10622" y="17065"/>
                  <a:pt x="10648" y="17100"/>
                  <a:pt x="10667" y="17129"/>
                </a:cubicBezTo>
                <a:cubicBezTo>
                  <a:pt x="10692" y="17150"/>
                  <a:pt x="10716" y="17171"/>
                  <a:pt x="10737" y="17190"/>
                </a:cubicBezTo>
                <a:cubicBezTo>
                  <a:pt x="10714" y="17170"/>
                  <a:pt x="10693" y="17153"/>
                  <a:pt x="10673" y="17138"/>
                </a:cubicBezTo>
                <a:cubicBezTo>
                  <a:pt x="10690" y="17167"/>
                  <a:pt x="10699" y="17188"/>
                  <a:pt x="10700" y="17201"/>
                </a:cubicBezTo>
                <a:cubicBezTo>
                  <a:pt x="10733" y="17214"/>
                  <a:pt x="10802" y="17252"/>
                  <a:pt x="10885" y="17299"/>
                </a:cubicBezTo>
                <a:cubicBezTo>
                  <a:pt x="10829" y="17274"/>
                  <a:pt x="10760" y="17237"/>
                  <a:pt x="10700" y="17208"/>
                </a:cubicBezTo>
                <a:cubicBezTo>
                  <a:pt x="10699" y="17212"/>
                  <a:pt x="10697" y="17216"/>
                  <a:pt x="10693" y="17216"/>
                </a:cubicBezTo>
                <a:cubicBezTo>
                  <a:pt x="10683" y="17206"/>
                  <a:pt x="10677" y="17200"/>
                  <a:pt x="10676" y="17197"/>
                </a:cubicBezTo>
                <a:cubicBezTo>
                  <a:pt x="10589" y="17155"/>
                  <a:pt x="10543" y="17145"/>
                  <a:pt x="10658" y="17259"/>
                </a:cubicBezTo>
                <a:cubicBezTo>
                  <a:pt x="10372" y="17115"/>
                  <a:pt x="10545" y="17311"/>
                  <a:pt x="10693" y="17488"/>
                </a:cubicBezTo>
                <a:cubicBezTo>
                  <a:pt x="10820" y="17641"/>
                  <a:pt x="10928" y="17780"/>
                  <a:pt x="10710" y="17683"/>
                </a:cubicBezTo>
                <a:cubicBezTo>
                  <a:pt x="10727" y="17707"/>
                  <a:pt x="10742" y="17732"/>
                  <a:pt x="10755" y="17760"/>
                </a:cubicBezTo>
                <a:cubicBezTo>
                  <a:pt x="10676" y="17662"/>
                  <a:pt x="10632" y="17700"/>
                  <a:pt x="10510" y="17612"/>
                </a:cubicBezTo>
                <a:lnTo>
                  <a:pt x="10492" y="17587"/>
                </a:lnTo>
                <a:cubicBezTo>
                  <a:pt x="10358" y="17574"/>
                  <a:pt x="10114" y="17478"/>
                  <a:pt x="10307" y="17669"/>
                </a:cubicBezTo>
                <a:lnTo>
                  <a:pt x="10343" y="17694"/>
                </a:lnTo>
                <a:cubicBezTo>
                  <a:pt x="10267" y="17484"/>
                  <a:pt x="10220" y="17533"/>
                  <a:pt x="10423" y="17689"/>
                </a:cubicBezTo>
                <a:cubicBezTo>
                  <a:pt x="10403" y="17702"/>
                  <a:pt x="10398" y="17716"/>
                  <a:pt x="10398" y="17729"/>
                </a:cubicBezTo>
                <a:cubicBezTo>
                  <a:pt x="10434" y="17752"/>
                  <a:pt x="10456" y="17769"/>
                  <a:pt x="10467" y="17780"/>
                </a:cubicBezTo>
                <a:lnTo>
                  <a:pt x="10641" y="17900"/>
                </a:lnTo>
                <a:cubicBezTo>
                  <a:pt x="10776" y="18080"/>
                  <a:pt x="10871" y="18211"/>
                  <a:pt x="10837" y="18254"/>
                </a:cubicBezTo>
                <a:lnTo>
                  <a:pt x="11214" y="18524"/>
                </a:lnTo>
                <a:cubicBezTo>
                  <a:pt x="11135" y="18517"/>
                  <a:pt x="11238" y="18665"/>
                  <a:pt x="11262" y="18752"/>
                </a:cubicBezTo>
                <a:cubicBezTo>
                  <a:pt x="11286" y="18840"/>
                  <a:pt x="11230" y="18867"/>
                  <a:pt x="10834" y="18621"/>
                </a:cubicBezTo>
                <a:cubicBezTo>
                  <a:pt x="11132" y="18851"/>
                  <a:pt x="10719" y="18675"/>
                  <a:pt x="10810" y="18793"/>
                </a:cubicBezTo>
                <a:lnTo>
                  <a:pt x="10517" y="18604"/>
                </a:lnTo>
                <a:cubicBezTo>
                  <a:pt x="10408" y="18601"/>
                  <a:pt x="10503" y="18711"/>
                  <a:pt x="10580" y="18806"/>
                </a:cubicBezTo>
                <a:cubicBezTo>
                  <a:pt x="10263" y="18660"/>
                  <a:pt x="10248" y="18721"/>
                  <a:pt x="10303" y="18826"/>
                </a:cubicBezTo>
                <a:cubicBezTo>
                  <a:pt x="10359" y="18932"/>
                  <a:pt x="10486" y="19082"/>
                  <a:pt x="10453" y="19123"/>
                </a:cubicBezTo>
                <a:lnTo>
                  <a:pt x="10369" y="19068"/>
                </a:lnTo>
                <a:lnTo>
                  <a:pt x="10553" y="19319"/>
                </a:lnTo>
                <a:cubicBezTo>
                  <a:pt x="10296" y="19113"/>
                  <a:pt x="10730" y="19463"/>
                  <a:pt x="10650" y="19448"/>
                </a:cubicBezTo>
                <a:cubicBezTo>
                  <a:pt x="10785" y="19578"/>
                  <a:pt x="10697" y="19584"/>
                  <a:pt x="10499" y="19500"/>
                </a:cubicBezTo>
                <a:lnTo>
                  <a:pt x="10468" y="19561"/>
                </a:lnTo>
                <a:cubicBezTo>
                  <a:pt x="10288" y="19351"/>
                  <a:pt x="10046" y="19288"/>
                  <a:pt x="9708" y="19070"/>
                </a:cubicBezTo>
                <a:lnTo>
                  <a:pt x="9968" y="19294"/>
                </a:lnTo>
                <a:cubicBezTo>
                  <a:pt x="9802" y="19206"/>
                  <a:pt x="9710" y="19090"/>
                  <a:pt x="9631" y="19076"/>
                </a:cubicBezTo>
                <a:cubicBezTo>
                  <a:pt x="9805" y="19227"/>
                  <a:pt x="9776" y="19310"/>
                  <a:pt x="10119" y="19567"/>
                </a:cubicBezTo>
                <a:cubicBezTo>
                  <a:pt x="10204" y="19617"/>
                  <a:pt x="10286" y="19659"/>
                  <a:pt x="10356" y="19689"/>
                </a:cubicBezTo>
                <a:cubicBezTo>
                  <a:pt x="10335" y="19671"/>
                  <a:pt x="10340" y="19675"/>
                  <a:pt x="10363" y="19692"/>
                </a:cubicBezTo>
                <a:cubicBezTo>
                  <a:pt x="10370" y="19696"/>
                  <a:pt x="10375" y="19698"/>
                  <a:pt x="10381" y="19701"/>
                </a:cubicBezTo>
                <a:cubicBezTo>
                  <a:pt x="10376" y="19699"/>
                  <a:pt x="10373" y="19698"/>
                  <a:pt x="10369" y="19697"/>
                </a:cubicBezTo>
                <a:cubicBezTo>
                  <a:pt x="10402" y="19723"/>
                  <a:pt x="10457" y="19765"/>
                  <a:pt x="10501" y="19797"/>
                </a:cubicBezTo>
                <a:cubicBezTo>
                  <a:pt x="10414" y="19804"/>
                  <a:pt x="10557" y="19874"/>
                  <a:pt x="10710" y="19972"/>
                </a:cubicBezTo>
                <a:cubicBezTo>
                  <a:pt x="10198" y="19706"/>
                  <a:pt x="10483" y="19931"/>
                  <a:pt x="9982" y="19658"/>
                </a:cubicBezTo>
                <a:cubicBezTo>
                  <a:pt x="10533" y="19969"/>
                  <a:pt x="9897" y="19776"/>
                  <a:pt x="10537" y="20143"/>
                </a:cubicBezTo>
                <a:cubicBezTo>
                  <a:pt x="9993" y="19848"/>
                  <a:pt x="10505" y="20159"/>
                  <a:pt x="10042" y="19897"/>
                </a:cubicBezTo>
                <a:cubicBezTo>
                  <a:pt x="10202" y="19923"/>
                  <a:pt x="9725" y="19541"/>
                  <a:pt x="9505" y="19335"/>
                </a:cubicBezTo>
                <a:lnTo>
                  <a:pt x="9363" y="19270"/>
                </a:lnTo>
                <a:cubicBezTo>
                  <a:pt x="9553" y="19460"/>
                  <a:pt x="10015" y="19790"/>
                  <a:pt x="9941" y="19783"/>
                </a:cubicBezTo>
                <a:cubicBezTo>
                  <a:pt x="9638" y="19529"/>
                  <a:pt x="9280" y="19225"/>
                  <a:pt x="9225" y="19219"/>
                </a:cubicBezTo>
                <a:cubicBezTo>
                  <a:pt x="9261" y="19254"/>
                  <a:pt x="9298" y="19290"/>
                  <a:pt x="9335" y="19325"/>
                </a:cubicBezTo>
                <a:cubicBezTo>
                  <a:pt x="9362" y="19341"/>
                  <a:pt x="9394" y="19360"/>
                  <a:pt x="9433" y="19384"/>
                </a:cubicBezTo>
                <a:cubicBezTo>
                  <a:pt x="9511" y="19462"/>
                  <a:pt x="9590" y="19539"/>
                  <a:pt x="9552" y="19529"/>
                </a:cubicBezTo>
                <a:cubicBezTo>
                  <a:pt x="9645" y="19617"/>
                  <a:pt x="9727" y="19699"/>
                  <a:pt x="9786" y="19768"/>
                </a:cubicBezTo>
                <a:lnTo>
                  <a:pt x="9463" y="19482"/>
                </a:lnTo>
                <a:cubicBezTo>
                  <a:pt x="9431" y="19463"/>
                  <a:pt x="9392" y="19439"/>
                  <a:pt x="9342" y="19406"/>
                </a:cubicBezTo>
                <a:cubicBezTo>
                  <a:pt x="9347" y="19430"/>
                  <a:pt x="9312" y="19413"/>
                  <a:pt x="9071" y="19201"/>
                </a:cubicBezTo>
                <a:cubicBezTo>
                  <a:pt x="9260" y="19396"/>
                  <a:pt x="9221" y="19382"/>
                  <a:pt x="9144" y="19329"/>
                </a:cubicBezTo>
                <a:cubicBezTo>
                  <a:pt x="9333" y="19540"/>
                  <a:pt x="9843" y="19934"/>
                  <a:pt x="10122" y="20151"/>
                </a:cubicBezTo>
                <a:cubicBezTo>
                  <a:pt x="10133" y="20157"/>
                  <a:pt x="10144" y="20163"/>
                  <a:pt x="10155" y="20169"/>
                </a:cubicBezTo>
                <a:lnTo>
                  <a:pt x="10151" y="20173"/>
                </a:lnTo>
                <a:cubicBezTo>
                  <a:pt x="10250" y="20239"/>
                  <a:pt x="10359" y="20316"/>
                  <a:pt x="10498" y="20445"/>
                </a:cubicBezTo>
                <a:cubicBezTo>
                  <a:pt x="10257" y="20330"/>
                  <a:pt x="10133" y="20273"/>
                  <a:pt x="10076" y="20266"/>
                </a:cubicBezTo>
                <a:lnTo>
                  <a:pt x="10043" y="20220"/>
                </a:lnTo>
                <a:lnTo>
                  <a:pt x="10087" y="20256"/>
                </a:lnTo>
                <a:lnTo>
                  <a:pt x="10145" y="20180"/>
                </a:lnTo>
                <a:cubicBezTo>
                  <a:pt x="10024" y="20099"/>
                  <a:pt x="10006" y="20106"/>
                  <a:pt x="9896" y="20028"/>
                </a:cubicBezTo>
                <a:cubicBezTo>
                  <a:pt x="9658" y="19895"/>
                  <a:pt x="9378" y="19734"/>
                  <a:pt x="9120" y="19578"/>
                </a:cubicBezTo>
                <a:lnTo>
                  <a:pt x="9128" y="19599"/>
                </a:lnTo>
                <a:cubicBezTo>
                  <a:pt x="9121" y="19590"/>
                  <a:pt x="9108" y="19577"/>
                  <a:pt x="9093" y="19562"/>
                </a:cubicBezTo>
                <a:cubicBezTo>
                  <a:pt x="9066" y="19546"/>
                  <a:pt x="9040" y="19531"/>
                  <a:pt x="9015" y="19515"/>
                </a:cubicBezTo>
                <a:lnTo>
                  <a:pt x="9192" y="19718"/>
                </a:lnTo>
                <a:cubicBezTo>
                  <a:pt x="9081" y="19601"/>
                  <a:pt x="8936" y="19490"/>
                  <a:pt x="8855" y="19445"/>
                </a:cubicBezTo>
                <a:cubicBezTo>
                  <a:pt x="8700" y="19380"/>
                  <a:pt x="9872" y="20412"/>
                  <a:pt x="9393" y="20043"/>
                </a:cubicBezTo>
                <a:cubicBezTo>
                  <a:pt x="9404" y="20045"/>
                  <a:pt x="9348" y="19993"/>
                  <a:pt x="9359" y="19994"/>
                </a:cubicBezTo>
                <a:lnTo>
                  <a:pt x="9147" y="19835"/>
                </a:lnTo>
                <a:cubicBezTo>
                  <a:pt x="10117" y="20710"/>
                  <a:pt x="9205" y="20065"/>
                  <a:pt x="10174" y="20944"/>
                </a:cubicBezTo>
                <a:cubicBezTo>
                  <a:pt x="9773" y="20626"/>
                  <a:pt x="9941" y="20736"/>
                  <a:pt x="9495" y="20279"/>
                </a:cubicBezTo>
                <a:lnTo>
                  <a:pt x="9205" y="20064"/>
                </a:lnTo>
                <a:cubicBezTo>
                  <a:pt x="9172" y="20016"/>
                  <a:pt x="9250" y="20071"/>
                  <a:pt x="9160" y="19970"/>
                </a:cubicBezTo>
                <a:cubicBezTo>
                  <a:pt x="9003" y="19850"/>
                  <a:pt x="8974" y="19846"/>
                  <a:pt x="9012" y="19901"/>
                </a:cubicBezTo>
                <a:lnTo>
                  <a:pt x="9065" y="19923"/>
                </a:lnTo>
                <a:lnTo>
                  <a:pt x="9207" y="20112"/>
                </a:lnTo>
                <a:cubicBezTo>
                  <a:pt x="9199" y="20106"/>
                  <a:pt x="9190" y="20101"/>
                  <a:pt x="9182" y="20095"/>
                </a:cubicBezTo>
                <a:cubicBezTo>
                  <a:pt x="9280" y="20201"/>
                  <a:pt x="9399" y="20322"/>
                  <a:pt x="9486" y="20412"/>
                </a:cubicBezTo>
                <a:cubicBezTo>
                  <a:pt x="9391" y="20342"/>
                  <a:pt x="9110" y="20075"/>
                  <a:pt x="8968" y="19955"/>
                </a:cubicBezTo>
                <a:cubicBezTo>
                  <a:pt x="8959" y="19949"/>
                  <a:pt x="8952" y="19942"/>
                  <a:pt x="8946" y="19936"/>
                </a:cubicBezTo>
                <a:cubicBezTo>
                  <a:pt x="8886" y="19888"/>
                  <a:pt x="8862" y="19876"/>
                  <a:pt x="8907" y="19936"/>
                </a:cubicBezTo>
                <a:cubicBezTo>
                  <a:pt x="9045" y="20136"/>
                  <a:pt x="9434" y="20429"/>
                  <a:pt x="9626" y="20609"/>
                </a:cubicBezTo>
                <a:lnTo>
                  <a:pt x="9672" y="20604"/>
                </a:lnTo>
                <a:lnTo>
                  <a:pt x="9871" y="20784"/>
                </a:lnTo>
                <a:cubicBezTo>
                  <a:pt x="9906" y="20810"/>
                  <a:pt x="9969" y="20858"/>
                  <a:pt x="10006" y="20882"/>
                </a:cubicBezTo>
                <a:cubicBezTo>
                  <a:pt x="10006" y="20878"/>
                  <a:pt x="10008" y="20874"/>
                  <a:pt x="10011" y="20871"/>
                </a:cubicBezTo>
                <a:lnTo>
                  <a:pt x="10027" y="20884"/>
                </a:lnTo>
                <a:cubicBezTo>
                  <a:pt x="10027" y="20883"/>
                  <a:pt x="10027" y="20882"/>
                  <a:pt x="10030" y="20882"/>
                </a:cubicBezTo>
                <a:cubicBezTo>
                  <a:pt x="10033" y="20887"/>
                  <a:pt x="10035" y="20891"/>
                  <a:pt x="10035" y="20893"/>
                </a:cubicBezTo>
                <a:lnTo>
                  <a:pt x="10199" y="21040"/>
                </a:lnTo>
                <a:cubicBezTo>
                  <a:pt x="10150" y="21012"/>
                  <a:pt x="10106" y="20985"/>
                  <a:pt x="10072" y="20961"/>
                </a:cubicBezTo>
                <a:cubicBezTo>
                  <a:pt x="10079" y="20971"/>
                  <a:pt x="10081" y="20979"/>
                  <a:pt x="10075" y="20978"/>
                </a:cubicBezTo>
                <a:cubicBezTo>
                  <a:pt x="9911" y="20831"/>
                  <a:pt x="9852" y="20777"/>
                  <a:pt x="9846" y="20768"/>
                </a:cubicBezTo>
                <a:cubicBezTo>
                  <a:pt x="9797" y="20734"/>
                  <a:pt x="9740" y="20701"/>
                  <a:pt x="9687" y="20671"/>
                </a:cubicBezTo>
                <a:cubicBezTo>
                  <a:pt x="9701" y="20685"/>
                  <a:pt x="9711" y="20699"/>
                  <a:pt x="9719" y="20710"/>
                </a:cubicBezTo>
                <a:lnTo>
                  <a:pt x="9639" y="20643"/>
                </a:lnTo>
                <a:cubicBezTo>
                  <a:pt x="9621" y="20633"/>
                  <a:pt x="9603" y="20624"/>
                  <a:pt x="9588" y="20614"/>
                </a:cubicBezTo>
                <a:lnTo>
                  <a:pt x="9601" y="20612"/>
                </a:lnTo>
                <a:lnTo>
                  <a:pt x="9209" y="20288"/>
                </a:lnTo>
                <a:cubicBezTo>
                  <a:pt x="9245" y="20327"/>
                  <a:pt x="9273" y="20360"/>
                  <a:pt x="9296" y="20388"/>
                </a:cubicBezTo>
                <a:cubicBezTo>
                  <a:pt x="9309" y="20395"/>
                  <a:pt x="9319" y="20400"/>
                  <a:pt x="9324" y="20404"/>
                </a:cubicBezTo>
                <a:cubicBezTo>
                  <a:pt x="9315" y="20400"/>
                  <a:pt x="9307" y="20395"/>
                  <a:pt x="9299" y="20391"/>
                </a:cubicBezTo>
                <a:cubicBezTo>
                  <a:pt x="9506" y="20640"/>
                  <a:pt x="9212" y="20421"/>
                  <a:pt x="9143" y="20412"/>
                </a:cubicBezTo>
                <a:cubicBezTo>
                  <a:pt x="9158" y="20431"/>
                  <a:pt x="9175" y="20451"/>
                  <a:pt x="9193" y="20471"/>
                </a:cubicBezTo>
                <a:cubicBezTo>
                  <a:pt x="9380" y="20572"/>
                  <a:pt x="9519" y="20702"/>
                  <a:pt x="9654" y="20808"/>
                </a:cubicBezTo>
                <a:cubicBezTo>
                  <a:pt x="9505" y="20691"/>
                  <a:pt x="9388" y="20622"/>
                  <a:pt x="9276" y="20556"/>
                </a:cubicBezTo>
                <a:cubicBezTo>
                  <a:pt x="9278" y="20558"/>
                  <a:pt x="9281" y="20561"/>
                  <a:pt x="9283" y="20564"/>
                </a:cubicBezTo>
                <a:cubicBezTo>
                  <a:pt x="9122" y="20460"/>
                  <a:pt x="9408" y="20770"/>
                  <a:pt x="9537" y="20929"/>
                </a:cubicBezTo>
                <a:lnTo>
                  <a:pt x="9734" y="21099"/>
                </a:lnTo>
                <a:lnTo>
                  <a:pt x="9557" y="20954"/>
                </a:lnTo>
                <a:cubicBezTo>
                  <a:pt x="9598" y="21008"/>
                  <a:pt x="9613" y="21036"/>
                  <a:pt x="9566" y="21006"/>
                </a:cubicBezTo>
                <a:cubicBezTo>
                  <a:pt x="9466" y="20903"/>
                  <a:pt x="9245" y="20738"/>
                  <a:pt x="9123" y="20631"/>
                </a:cubicBezTo>
                <a:lnTo>
                  <a:pt x="9412" y="20985"/>
                </a:lnTo>
                <a:cubicBezTo>
                  <a:pt x="9289" y="20834"/>
                  <a:pt x="9001" y="20570"/>
                  <a:pt x="8724" y="20308"/>
                </a:cubicBezTo>
                <a:cubicBezTo>
                  <a:pt x="8747" y="20356"/>
                  <a:pt x="8902" y="20511"/>
                  <a:pt x="8935" y="20560"/>
                </a:cubicBezTo>
                <a:cubicBezTo>
                  <a:pt x="8836" y="20458"/>
                  <a:pt x="8735" y="20353"/>
                  <a:pt x="8603" y="20246"/>
                </a:cubicBezTo>
                <a:lnTo>
                  <a:pt x="9058" y="20756"/>
                </a:lnTo>
                <a:cubicBezTo>
                  <a:pt x="9107" y="20797"/>
                  <a:pt x="9128" y="20805"/>
                  <a:pt x="9143" y="20810"/>
                </a:cubicBezTo>
                <a:cubicBezTo>
                  <a:pt x="9141" y="20831"/>
                  <a:pt x="9310" y="21038"/>
                  <a:pt x="9068" y="20847"/>
                </a:cubicBezTo>
                <a:cubicBezTo>
                  <a:pt x="8958" y="20742"/>
                  <a:pt x="8858" y="20638"/>
                  <a:pt x="8747" y="20532"/>
                </a:cubicBezTo>
                <a:cubicBezTo>
                  <a:pt x="9069" y="20803"/>
                  <a:pt x="8803" y="20541"/>
                  <a:pt x="8592" y="20332"/>
                </a:cubicBezTo>
                <a:cubicBezTo>
                  <a:pt x="8627" y="20426"/>
                  <a:pt x="8516" y="20276"/>
                  <a:pt x="8305" y="20111"/>
                </a:cubicBezTo>
                <a:cubicBezTo>
                  <a:pt x="8306" y="20155"/>
                  <a:pt x="8682" y="20522"/>
                  <a:pt x="8925" y="20736"/>
                </a:cubicBezTo>
                <a:cubicBezTo>
                  <a:pt x="8804" y="20674"/>
                  <a:pt x="8726" y="20617"/>
                  <a:pt x="9003" y="20926"/>
                </a:cubicBezTo>
                <a:lnTo>
                  <a:pt x="8616" y="20555"/>
                </a:lnTo>
                <a:lnTo>
                  <a:pt x="8727" y="20706"/>
                </a:lnTo>
                <a:lnTo>
                  <a:pt x="8262" y="20235"/>
                </a:lnTo>
                <a:cubicBezTo>
                  <a:pt x="7976" y="20056"/>
                  <a:pt x="8925" y="20870"/>
                  <a:pt x="8682" y="20743"/>
                </a:cubicBezTo>
                <a:lnTo>
                  <a:pt x="8341" y="20423"/>
                </a:lnTo>
                <a:cubicBezTo>
                  <a:pt x="8402" y="20499"/>
                  <a:pt x="8577" y="20676"/>
                  <a:pt x="8683" y="20787"/>
                </a:cubicBezTo>
                <a:cubicBezTo>
                  <a:pt x="8727" y="20813"/>
                  <a:pt x="8731" y="20822"/>
                  <a:pt x="8719" y="20825"/>
                </a:cubicBezTo>
                <a:cubicBezTo>
                  <a:pt x="8782" y="20893"/>
                  <a:pt x="8797" y="20916"/>
                  <a:pt x="8692" y="20827"/>
                </a:cubicBezTo>
                <a:cubicBezTo>
                  <a:pt x="8687" y="20827"/>
                  <a:pt x="8682" y="20827"/>
                  <a:pt x="8678" y="20827"/>
                </a:cubicBezTo>
                <a:cubicBezTo>
                  <a:pt x="8839" y="20988"/>
                  <a:pt x="9038" y="21125"/>
                  <a:pt x="9127" y="21236"/>
                </a:cubicBezTo>
                <a:cubicBezTo>
                  <a:pt x="9139" y="21215"/>
                  <a:pt x="9070" y="21145"/>
                  <a:pt x="9025" y="21091"/>
                </a:cubicBezTo>
                <a:cubicBezTo>
                  <a:pt x="8965" y="21019"/>
                  <a:pt x="8948" y="20975"/>
                  <a:pt x="9224" y="21113"/>
                </a:cubicBezTo>
                <a:cubicBezTo>
                  <a:pt x="9077" y="21082"/>
                  <a:pt x="9284" y="21291"/>
                  <a:pt x="9367" y="21414"/>
                </a:cubicBezTo>
                <a:lnTo>
                  <a:pt x="21581" y="21414"/>
                </a:lnTo>
                <a:lnTo>
                  <a:pt x="21581" y="0"/>
                </a:lnTo>
                <a:lnTo>
                  <a:pt x="13630" y="0"/>
                </a:lnTo>
                <a:close/>
                <a:moveTo>
                  <a:pt x="10398" y="17729"/>
                </a:moveTo>
                <a:cubicBezTo>
                  <a:pt x="10387" y="17723"/>
                  <a:pt x="10378" y="17717"/>
                  <a:pt x="10367" y="17710"/>
                </a:cubicBezTo>
                <a:lnTo>
                  <a:pt x="10398" y="17732"/>
                </a:lnTo>
                <a:cubicBezTo>
                  <a:pt x="10398" y="17731"/>
                  <a:pt x="10398" y="17730"/>
                  <a:pt x="10398" y="17729"/>
                </a:cubicBezTo>
                <a:close/>
                <a:moveTo>
                  <a:pt x="11756" y="11194"/>
                </a:moveTo>
                <a:cubicBezTo>
                  <a:pt x="11769" y="11199"/>
                  <a:pt x="11780" y="11204"/>
                  <a:pt x="11791" y="11207"/>
                </a:cubicBezTo>
                <a:cubicBezTo>
                  <a:pt x="11835" y="11191"/>
                  <a:pt x="11791" y="11178"/>
                  <a:pt x="11712" y="11168"/>
                </a:cubicBezTo>
                <a:cubicBezTo>
                  <a:pt x="11726" y="11176"/>
                  <a:pt x="11741" y="11185"/>
                  <a:pt x="11756" y="11194"/>
                </a:cubicBezTo>
                <a:close/>
                <a:moveTo>
                  <a:pt x="12197" y="10468"/>
                </a:moveTo>
                <a:cubicBezTo>
                  <a:pt x="12248" y="10469"/>
                  <a:pt x="12299" y="10467"/>
                  <a:pt x="12346" y="10466"/>
                </a:cubicBezTo>
                <a:lnTo>
                  <a:pt x="12124" y="10312"/>
                </a:lnTo>
                <a:cubicBezTo>
                  <a:pt x="12122" y="10313"/>
                  <a:pt x="12121" y="10314"/>
                  <a:pt x="12119" y="10315"/>
                </a:cubicBezTo>
                <a:cubicBezTo>
                  <a:pt x="12184" y="10379"/>
                  <a:pt x="12194" y="10409"/>
                  <a:pt x="12075" y="10344"/>
                </a:cubicBezTo>
                <a:cubicBezTo>
                  <a:pt x="12064" y="10350"/>
                  <a:pt x="12054" y="10357"/>
                  <a:pt x="12044" y="10363"/>
                </a:cubicBezTo>
                <a:lnTo>
                  <a:pt x="12175" y="10442"/>
                </a:lnTo>
                <a:cubicBezTo>
                  <a:pt x="12172" y="10450"/>
                  <a:pt x="12168" y="10458"/>
                  <a:pt x="12165" y="10465"/>
                </a:cubicBezTo>
                <a:lnTo>
                  <a:pt x="12197" y="10468"/>
                </a:lnTo>
                <a:close/>
                <a:moveTo>
                  <a:pt x="12910" y="10023"/>
                </a:moveTo>
                <a:cubicBezTo>
                  <a:pt x="12909" y="10022"/>
                  <a:pt x="12907" y="10022"/>
                  <a:pt x="12906" y="10022"/>
                </a:cubicBezTo>
                <a:cubicBezTo>
                  <a:pt x="12908" y="10022"/>
                  <a:pt x="12909" y="10023"/>
                  <a:pt x="12910" y="10023"/>
                </a:cubicBezTo>
                <a:lnTo>
                  <a:pt x="12910" y="10023"/>
                </a:lnTo>
                <a:close/>
                <a:moveTo>
                  <a:pt x="12906" y="10022"/>
                </a:moveTo>
                <a:cubicBezTo>
                  <a:pt x="12891" y="10014"/>
                  <a:pt x="12872" y="10004"/>
                  <a:pt x="12856" y="9996"/>
                </a:cubicBezTo>
                <a:cubicBezTo>
                  <a:pt x="12858" y="9997"/>
                  <a:pt x="12859" y="9999"/>
                  <a:pt x="12863" y="10001"/>
                </a:cubicBezTo>
                <a:cubicBezTo>
                  <a:pt x="12838" y="9994"/>
                  <a:pt x="12864" y="10005"/>
                  <a:pt x="12906" y="10022"/>
                </a:cubicBezTo>
                <a:close/>
                <a:moveTo>
                  <a:pt x="12856" y="9996"/>
                </a:moveTo>
                <a:cubicBezTo>
                  <a:pt x="12840" y="9984"/>
                  <a:pt x="12829" y="9973"/>
                  <a:pt x="12815" y="9963"/>
                </a:cubicBezTo>
                <a:cubicBezTo>
                  <a:pt x="12807" y="9963"/>
                  <a:pt x="12799" y="9963"/>
                  <a:pt x="12791" y="9963"/>
                </a:cubicBezTo>
                <a:cubicBezTo>
                  <a:pt x="12812" y="9973"/>
                  <a:pt x="12833" y="9984"/>
                  <a:pt x="12856" y="9996"/>
                </a:cubicBezTo>
                <a:close/>
                <a:moveTo>
                  <a:pt x="12875" y="9893"/>
                </a:moveTo>
                <a:cubicBezTo>
                  <a:pt x="12871" y="9888"/>
                  <a:pt x="12869" y="9883"/>
                  <a:pt x="12869" y="9879"/>
                </a:cubicBezTo>
                <a:cubicBezTo>
                  <a:pt x="12808" y="9859"/>
                  <a:pt x="12767" y="9848"/>
                  <a:pt x="12741" y="9846"/>
                </a:cubicBezTo>
                <a:lnTo>
                  <a:pt x="12811" y="9920"/>
                </a:lnTo>
                <a:cubicBezTo>
                  <a:pt x="12840" y="9912"/>
                  <a:pt x="12865" y="9903"/>
                  <a:pt x="12875" y="9893"/>
                </a:cubicBezTo>
                <a:close/>
                <a:moveTo>
                  <a:pt x="12741" y="9846"/>
                </a:moveTo>
                <a:lnTo>
                  <a:pt x="12706" y="9810"/>
                </a:lnTo>
                <a:lnTo>
                  <a:pt x="12751" y="9838"/>
                </a:lnTo>
                <a:lnTo>
                  <a:pt x="12789" y="9790"/>
                </a:lnTo>
                <a:cubicBezTo>
                  <a:pt x="12633" y="9800"/>
                  <a:pt x="12630" y="9754"/>
                  <a:pt x="12315" y="9694"/>
                </a:cubicBezTo>
                <a:cubicBezTo>
                  <a:pt x="12440" y="9765"/>
                  <a:pt x="12559" y="9839"/>
                  <a:pt x="12729" y="9930"/>
                </a:cubicBezTo>
                <a:cubicBezTo>
                  <a:pt x="12698" y="9870"/>
                  <a:pt x="12692" y="9842"/>
                  <a:pt x="12741" y="9846"/>
                </a:cubicBezTo>
                <a:close/>
                <a:moveTo>
                  <a:pt x="12750" y="9739"/>
                </a:moveTo>
                <a:cubicBezTo>
                  <a:pt x="12648" y="9697"/>
                  <a:pt x="12531" y="9648"/>
                  <a:pt x="12408" y="9595"/>
                </a:cubicBezTo>
                <a:cubicBezTo>
                  <a:pt x="12436" y="9661"/>
                  <a:pt x="12431" y="9732"/>
                  <a:pt x="12778" y="9753"/>
                </a:cubicBezTo>
                <a:cubicBezTo>
                  <a:pt x="12769" y="9749"/>
                  <a:pt x="12760" y="9744"/>
                  <a:pt x="12750" y="9739"/>
                </a:cubicBezTo>
                <a:close/>
                <a:moveTo>
                  <a:pt x="3288" y="37"/>
                </a:moveTo>
                <a:cubicBezTo>
                  <a:pt x="3336" y="101"/>
                  <a:pt x="3385" y="165"/>
                  <a:pt x="3432" y="227"/>
                </a:cubicBezTo>
                <a:cubicBezTo>
                  <a:pt x="3434" y="224"/>
                  <a:pt x="3436" y="221"/>
                  <a:pt x="3437" y="219"/>
                </a:cubicBezTo>
                <a:lnTo>
                  <a:pt x="3331" y="71"/>
                </a:lnTo>
                <a:cubicBezTo>
                  <a:pt x="3318" y="61"/>
                  <a:pt x="3304" y="49"/>
                  <a:pt x="3288" y="37"/>
                </a:cubicBezTo>
                <a:close/>
                <a:moveTo>
                  <a:pt x="3360" y="95"/>
                </a:moveTo>
                <a:cubicBezTo>
                  <a:pt x="3387" y="131"/>
                  <a:pt x="3414" y="167"/>
                  <a:pt x="3441" y="203"/>
                </a:cubicBezTo>
                <a:cubicBezTo>
                  <a:pt x="3441" y="181"/>
                  <a:pt x="3420" y="148"/>
                  <a:pt x="3360" y="95"/>
                </a:cubicBezTo>
                <a:close/>
                <a:moveTo>
                  <a:pt x="3897" y="111"/>
                </a:moveTo>
                <a:lnTo>
                  <a:pt x="3916" y="164"/>
                </a:lnTo>
                <a:cubicBezTo>
                  <a:pt x="3943" y="199"/>
                  <a:pt x="3969" y="234"/>
                  <a:pt x="3996" y="270"/>
                </a:cubicBezTo>
                <a:cubicBezTo>
                  <a:pt x="4003" y="271"/>
                  <a:pt x="4009" y="273"/>
                  <a:pt x="4016" y="274"/>
                </a:cubicBezTo>
                <a:cubicBezTo>
                  <a:pt x="3976" y="220"/>
                  <a:pt x="3937" y="165"/>
                  <a:pt x="3897" y="111"/>
                </a:cubicBezTo>
                <a:close/>
                <a:moveTo>
                  <a:pt x="3543" y="156"/>
                </a:moveTo>
                <a:cubicBezTo>
                  <a:pt x="3543" y="161"/>
                  <a:pt x="3543" y="166"/>
                  <a:pt x="3543" y="170"/>
                </a:cubicBezTo>
                <a:cubicBezTo>
                  <a:pt x="3638" y="297"/>
                  <a:pt x="3725" y="414"/>
                  <a:pt x="3782" y="491"/>
                </a:cubicBezTo>
                <a:cubicBezTo>
                  <a:pt x="3782" y="491"/>
                  <a:pt x="3783" y="491"/>
                  <a:pt x="3783" y="491"/>
                </a:cubicBezTo>
                <a:cubicBezTo>
                  <a:pt x="3686" y="360"/>
                  <a:pt x="3607" y="249"/>
                  <a:pt x="3543" y="156"/>
                </a:cubicBezTo>
                <a:close/>
                <a:moveTo>
                  <a:pt x="3543" y="187"/>
                </a:moveTo>
                <a:cubicBezTo>
                  <a:pt x="3543" y="194"/>
                  <a:pt x="3543" y="201"/>
                  <a:pt x="3543" y="208"/>
                </a:cubicBezTo>
                <a:lnTo>
                  <a:pt x="3724" y="452"/>
                </a:lnTo>
                <a:cubicBezTo>
                  <a:pt x="3732" y="458"/>
                  <a:pt x="3740" y="463"/>
                  <a:pt x="3749" y="469"/>
                </a:cubicBezTo>
                <a:lnTo>
                  <a:pt x="3543" y="187"/>
                </a:lnTo>
                <a:close/>
                <a:moveTo>
                  <a:pt x="3774" y="189"/>
                </a:moveTo>
                <a:cubicBezTo>
                  <a:pt x="3778" y="195"/>
                  <a:pt x="3783" y="201"/>
                  <a:pt x="3787" y="206"/>
                </a:cubicBezTo>
                <a:cubicBezTo>
                  <a:pt x="3800" y="212"/>
                  <a:pt x="3812" y="216"/>
                  <a:pt x="3825" y="221"/>
                </a:cubicBezTo>
                <a:cubicBezTo>
                  <a:pt x="3806" y="209"/>
                  <a:pt x="3789" y="199"/>
                  <a:pt x="3774" y="189"/>
                </a:cubicBezTo>
                <a:close/>
                <a:moveTo>
                  <a:pt x="3544" y="221"/>
                </a:moveTo>
                <a:cubicBezTo>
                  <a:pt x="3544" y="233"/>
                  <a:pt x="3546" y="244"/>
                  <a:pt x="3549" y="257"/>
                </a:cubicBezTo>
                <a:cubicBezTo>
                  <a:pt x="3585" y="305"/>
                  <a:pt x="3621" y="354"/>
                  <a:pt x="3659" y="404"/>
                </a:cubicBezTo>
                <a:cubicBezTo>
                  <a:pt x="3675" y="417"/>
                  <a:pt x="3694" y="431"/>
                  <a:pt x="3715" y="446"/>
                </a:cubicBezTo>
                <a:lnTo>
                  <a:pt x="3544" y="221"/>
                </a:lnTo>
                <a:close/>
                <a:moveTo>
                  <a:pt x="3558" y="284"/>
                </a:moveTo>
                <a:cubicBezTo>
                  <a:pt x="3569" y="311"/>
                  <a:pt x="3590" y="341"/>
                  <a:pt x="3627" y="376"/>
                </a:cubicBezTo>
                <a:cubicBezTo>
                  <a:pt x="3605" y="347"/>
                  <a:pt x="3582" y="316"/>
                  <a:pt x="3558" y="284"/>
                </a:cubicBezTo>
                <a:close/>
                <a:moveTo>
                  <a:pt x="13604" y="421"/>
                </a:moveTo>
                <a:cubicBezTo>
                  <a:pt x="13584" y="432"/>
                  <a:pt x="13561" y="442"/>
                  <a:pt x="13536" y="451"/>
                </a:cubicBezTo>
                <a:cubicBezTo>
                  <a:pt x="13554" y="465"/>
                  <a:pt x="13575" y="481"/>
                  <a:pt x="13597" y="498"/>
                </a:cubicBezTo>
                <a:cubicBezTo>
                  <a:pt x="13670" y="516"/>
                  <a:pt x="13745" y="533"/>
                  <a:pt x="13816" y="549"/>
                </a:cubicBezTo>
                <a:cubicBezTo>
                  <a:pt x="13747" y="494"/>
                  <a:pt x="13674" y="446"/>
                  <a:pt x="13604" y="421"/>
                </a:cubicBezTo>
                <a:close/>
                <a:moveTo>
                  <a:pt x="3985" y="436"/>
                </a:moveTo>
                <a:cubicBezTo>
                  <a:pt x="4002" y="454"/>
                  <a:pt x="4020" y="473"/>
                  <a:pt x="4041" y="493"/>
                </a:cubicBezTo>
                <a:cubicBezTo>
                  <a:pt x="4030" y="478"/>
                  <a:pt x="4019" y="463"/>
                  <a:pt x="4009" y="447"/>
                </a:cubicBezTo>
                <a:cubicBezTo>
                  <a:pt x="4001" y="444"/>
                  <a:pt x="3993" y="440"/>
                  <a:pt x="3985" y="436"/>
                </a:cubicBezTo>
                <a:close/>
                <a:moveTo>
                  <a:pt x="3473" y="488"/>
                </a:moveTo>
                <a:cubicBezTo>
                  <a:pt x="3483" y="501"/>
                  <a:pt x="3493" y="515"/>
                  <a:pt x="3502" y="529"/>
                </a:cubicBezTo>
                <a:cubicBezTo>
                  <a:pt x="3502" y="529"/>
                  <a:pt x="3557" y="560"/>
                  <a:pt x="3557" y="560"/>
                </a:cubicBezTo>
                <a:cubicBezTo>
                  <a:pt x="3557" y="560"/>
                  <a:pt x="3557" y="559"/>
                  <a:pt x="3556" y="558"/>
                </a:cubicBezTo>
                <a:cubicBezTo>
                  <a:pt x="3524" y="532"/>
                  <a:pt x="3497" y="509"/>
                  <a:pt x="3473" y="488"/>
                </a:cubicBezTo>
                <a:close/>
                <a:moveTo>
                  <a:pt x="4168" y="529"/>
                </a:moveTo>
                <a:cubicBezTo>
                  <a:pt x="4188" y="557"/>
                  <a:pt x="4208" y="584"/>
                  <a:pt x="4228" y="611"/>
                </a:cubicBezTo>
                <a:cubicBezTo>
                  <a:pt x="4235" y="614"/>
                  <a:pt x="4241" y="617"/>
                  <a:pt x="4248" y="620"/>
                </a:cubicBezTo>
                <a:cubicBezTo>
                  <a:pt x="4227" y="593"/>
                  <a:pt x="4206" y="567"/>
                  <a:pt x="4185" y="540"/>
                </a:cubicBezTo>
                <a:cubicBezTo>
                  <a:pt x="4179" y="536"/>
                  <a:pt x="4174" y="533"/>
                  <a:pt x="4168" y="529"/>
                </a:cubicBezTo>
                <a:close/>
                <a:moveTo>
                  <a:pt x="4206" y="555"/>
                </a:moveTo>
                <a:cubicBezTo>
                  <a:pt x="4223" y="578"/>
                  <a:pt x="4240" y="601"/>
                  <a:pt x="4257" y="625"/>
                </a:cubicBezTo>
                <a:cubicBezTo>
                  <a:pt x="4263" y="627"/>
                  <a:pt x="4268" y="630"/>
                  <a:pt x="4274" y="633"/>
                </a:cubicBezTo>
                <a:cubicBezTo>
                  <a:pt x="4261" y="614"/>
                  <a:pt x="4248" y="595"/>
                  <a:pt x="4235" y="577"/>
                </a:cubicBezTo>
                <a:cubicBezTo>
                  <a:pt x="4225" y="569"/>
                  <a:pt x="4216" y="562"/>
                  <a:pt x="4206" y="555"/>
                </a:cubicBezTo>
                <a:close/>
                <a:moveTo>
                  <a:pt x="3125" y="603"/>
                </a:moveTo>
                <a:cubicBezTo>
                  <a:pt x="3283" y="811"/>
                  <a:pt x="3332" y="883"/>
                  <a:pt x="3356" y="921"/>
                </a:cubicBezTo>
                <a:cubicBezTo>
                  <a:pt x="3362" y="923"/>
                  <a:pt x="3368" y="925"/>
                  <a:pt x="3374" y="926"/>
                </a:cubicBezTo>
                <a:cubicBezTo>
                  <a:pt x="3374" y="926"/>
                  <a:pt x="3374" y="926"/>
                  <a:pt x="3374" y="926"/>
                </a:cubicBezTo>
                <a:cubicBezTo>
                  <a:pt x="3445" y="947"/>
                  <a:pt x="3502" y="957"/>
                  <a:pt x="3533" y="947"/>
                </a:cubicBezTo>
                <a:cubicBezTo>
                  <a:pt x="3474" y="867"/>
                  <a:pt x="3420" y="794"/>
                  <a:pt x="3372" y="731"/>
                </a:cubicBezTo>
                <a:cubicBezTo>
                  <a:pt x="3292" y="701"/>
                  <a:pt x="3206" y="651"/>
                  <a:pt x="3125" y="603"/>
                </a:cubicBezTo>
                <a:close/>
                <a:moveTo>
                  <a:pt x="3399" y="740"/>
                </a:moveTo>
                <a:cubicBezTo>
                  <a:pt x="3435" y="783"/>
                  <a:pt x="3463" y="814"/>
                  <a:pt x="3421" y="747"/>
                </a:cubicBezTo>
                <a:cubicBezTo>
                  <a:pt x="3413" y="745"/>
                  <a:pt x="3406" y="743"/>
                  <a:pt x="3399" y="740"/>
                </a:cubicBezTo>
                <a:close/>
                <a:moveTo>
                  <a:pt x="3463" y="757"/>
                </a:moveTo>
                <a:cubicBezTo>
                  <a:pt x="3492" y="796"/>
                  <a:pt x="3520" y="835"/>
                  <a:pt x="3550" y="876"/>
                </a:cubicBezTo>
                <a:cubicBezTo>
                  <a:pt x="3538" y="847"/>
                  <a:pt x="3514" y="809"/>
                  <a:pt x="3476" y="759"/>
                </a:cubicBezTo>
                <a:cubicBezTo>
                  <a:pt x="3472" y="758"/>
                  <a:pt x="3467" y="757"/>
                  <a:pt x="3463" y="757"/>
                </a:cubicBezTo>
                <a:close/>
                <a:moveTo>
                  <a:pt x="13011" y="1783"/>
                </a:moveTo>
                <a:cubicBezTo>
                  <a:pt x="13007" y="1786"/>
                  <a:pt x="13003" y="1790"/>
                  <a:pt x="12999" y="1794"/>
                </a:cubicBezTo>
                <a:lnTo>
                  <a:pt x="13113" y="1820"/>
                </a:lnTo>
                <a:cubicBezTo>
                  <a:pt x="13113" y="1820"/>
                  <a:pt x="13011" y="1783"/>
                  <a:pt x="13011" y="1783"/>
                </a:cubicBezTo>
                <a:close/>
                <a:moveTo>
                  <a:pt x="13310" y="1798"/>
                </a:moveTo>
                <a:cubicBezTo>
                  <a:pt x="13310" y="1802"/>
                  <a:pt x="13308" y="1806"/>
                  <a:pt x="13308" y="1810"/>
                </a:cubicBezTo>
                <a:cubicBezTo>
                  <a:pt x="13352" y="1825"/>
                  <a:pt x="13395" y="1838"/>
                  <a:pt x="13432" y="1848"/>
                </a:cubicBezTo>
                <a:cubicBezTo>
                  <a:pt x="13410" y="1832"/>
                  <a:pt x="13364" y="1815"/>
                  <a:pt x="13310" y="1798"/>
                </a:cubicBezTo>
                <a:close/>
                <a:moveTo>
                  <a:pt x="3353" y="2345"/>
                </a:moveTo>
                <a:cubicBezTo>
                  <a:pt x="3364" y="2357"/>
                  <a:pt x="3375" y="2369"/>
                  <a:pt x="3384" y="2380"/>
                </a:cubicBezTo>
                <a:lnTo>
                  <a:pt x="3390" y="2382"/>
                </a:lnTo>
                <a:cubicBezTo>
                  <a:pt x="3379" y="2370"/>
                  <a:pt x="3367" y="2357"/>
                  <a:pt x="3353" y="2345"/>
                </a:cubicBezTo>
                <a:close/>
                <a:moveTo>
                  <a:pt x="3343" y="2424"/>
                </a:moveTo>
                <a:cubicBezTo>
                  <a:pt x="3320" y="2423"/>
                  <a:pt x="3303" y="2426"/>
                  <a:pt x="3293" y="2433"/>
                </a:cubicBezTo>
                <a:cubicBezTo>
                  <a:pt x="3328" y="2449"/>
                  <a:pt x="3368" y="2463"/>
                  <a:pt x="3413" y="2473"/>
                </a:cubicBezTo>
                <a:cubicBezTo>
                  <a:pt x="3414" y="2473"/>
                  <a:pt x="3416" y="2473"/>
                  <a:pt x="3417" y="2472"/>
                </a:cubicBezTo>
                <a:lnTo>
                  <a:pt x="3343" y="2424"/>
                </a:lnTo>
                <a:close/>
                <a:moveTo>
                  <a:pt x="2455" y="2626"/>
                </a:moveTo>
                <a:cubicBezTo>
                  <a:pt x="2453" y="2626"/>
                  <a:pt x="2466" y="2629"/>
                  <a:pt x="2500" y="2638"/>
                </a:cubicBezTo>
                <a:lnTo>
                  <a:pt x="2495" y="2631"/>
                </a:lnTo>
                <a:cubicBezTo>
                  <a:pt x="2473" y="2628"/>
                  <a:pt x="2457" y="2626"/>
                  <a:pt x="2455" y="2626"/>
                </a:cubicBezTo>
                <a:close/>
                <a:moveTo>
                  <a:pt x="13116" y="3548"/>
                </a:moveTo>
                <a:cubicBezTo>
                  <a:pt x="13118" y="3550"/>
                  <a:pt x="13121" y="3551"/>
                  <a:pt x="13124" y="3553"/>
                </a:cubicBezTo>
                <a:cubicBezTo>
                  <a:pt x="13125" y="3553"/>
                  <a:pt x="13126" y="3552"/>
                  <a:pt x="13127" y="3552"/>
                </a:cubicBezTo>
                <a:cubicBezTo>
                  <a:pt x="13123" y="3551"/>
                  <a:pt x="13119" y="3550"/>
                  <a:pt x="13116" y="3548"/>
                </a:cubicBezTo>
                <a:close/>
                <a:moveTo>
                  <a:pt x="2624" y="5884"/>
                </a:moveTo>
                <a:cubicBezTo>
                  <a:pt x="2652" y="5917"/>
                  <a:pt x="2686" y="5954"/>
                  <a:pt x="2726" y="5996"/>
                </a:cubicBezTo>
                <a:cubicBezTo>
                  <a:pt x="2723" y="5985"/>
                  <a:pt x="2722" y="5974"/>
                  <a:pt x="2722" y="5965"/>
                </a:cubicBezTo>
                <a:cubicBezTo>
                  <a:pt x="2692" y="5939"/>
                  <a:pt x="2659" y="5912"/>
                  <a:pt x="2624" y="5884"/>
                </a:cubicBezTo>
                <a:close/>
                <a:moveTo>
                  <a:pt x="1972" y="6000"/>
                </a:moveTo>
                <a:cubicBezTo>
                  <a:pt x="1972" y="6000"/>
                  <a:pt x="1981" y="6006"/>
                  <a:pt x="1981" y="6006"/>
                </a:cubicBezTo>
                <a:cubicBezTo>
                  <a:pt x="1980" y="6005"/>
                  <a:pt x="1979" y="6004"/>
                  <a:pt x="1979" y="6003"/>
                </a:cubicBezTo>
                <a:cubicBezTo>
                  <a:pt x="1977" y="6002"/>
                  <a:pt x="1974" y="6001"/>
                  <a:pt x="1972" y="6000"/>
                </a:cubicBezTo>
                <a:close/>
                <a:moveTo>
                  <a:pt x="12320" y="7212"/>
                </a:moveTo>
                <a:cubicBezTo>
                  <a:pt x="12320" y="7218"/>
                  <a:pt x="12320" y="7224"/>
                  <a:pt x="12320" y="7230"/>
                </a:cubicBezTo>
                <a:lnTo>
                  <a:pt x="12384" y="7253"/>
                </a:lnTo>
                <a:cubicBezTo>
                  <a:pt x="12366" y="7241"/>
                  <a:pt x="12345" y="7227"/>
                  <a:pt x="12320" y="7212"/>
                </a:cubicBezTo>
                <a:close/>
                <a:moveTo>
                  <a:pt x="12323" y="7292"/>
                </a:moveTo>
                <a:cubicBezTo>
                  <a:pt x="12324" y="7297"/>
                  <a:pt x="12325" y="7302"/>
                  <a:pt x="12325" y="7308"/>
                </a:cubicBezTo>
                <a:cubicBezTo>
                  <a:pt x="12354" y="7322"/>
                  <a:pt x="12382" y="7336"/>
                  <a:pt x="12408" y="7349"/>
                </a:cubicBezTo>
                <a:cubicBezTo>
                  <a:pt x="12408" y="7349"/>
                  <a:pt x="12323" y="7292"/>
                  <a:pt x="12323" y="7292"/>
                </a:cubicBezTo>
                <a:close/>
                <a:moveTo>
                  <a:pt x="11975" y="8543"/>
                </a:moveTo>
                <a:cubicBezTo>
                  <a:pt x="11977" y="8550"/>
                  <a:pt x="11974" y="8554"/>
                  <a:pt x="11967" y="8554"/>
                </a:cubicBezTo>
                <a:cubicBezTo>
                  <a:pt x="12018" y="8587"/>
                  <a:pt x="12056" y="8616"/>
                  <a:pt x="12085" y="8643"/>
                </a:cubicBezTo>
                <a:cubicBezTo>
                  <a:pt x="12100" y="8642"/>
                  <a:pt x="12117" y="8641"/>
                  <a:pt x="12133" y="8639"/>
                </a:cubicBezTo>
                <a:cubicBezTo>
                  <a:pt x="12078" y="8608"/>
                  <a:pt x="12025" y="8574"/>
                  <a:pt x="11975" y="8543"/>
                </a:cubicBezTo>
                <a:close/>
                <a:moveTo>
                  <a:pt x="12366" y="8709"/>
                </a:moveTo>
                <a:cubicBezTo>
                  <a:pt x="12349" y="8711"/>
                  <a:pt x="12331" y="8713"/>
                  <a:pt x="12313" y="8715"/>
                </a:cubicBezTo>
                <a:cubicBezTo>
                  <a:pt x="12320" y="8724"/>
                  <a:pt x="12327" y="8733"/>
                  <a:pt x="12336" y="8741"/>
                </a:cubicBezTo>
                <a:cubicBezTo>
                  <a:pt x="12319" y="8735"/>
                  <a:pt x="12301" y="8727"/>
                  <a:pt x="12284" y="8719"/>
                </a:cubicBezTo>
                <a:cubicBezTo>
                  <a:pt x="12277" y="8720"/>
                  <a:pt x="12269" y="8721"/>
                  <a:pt x="12262" y="8722"/>
                </a:cubicBezTo>
                <a:cubicBezTo>
                  <a:pt x="12265" y="8728"/>
                  <a:pt x="12268" y="8734"/>
                  <a:pt x="12271" y="8741"/>
                </a:cubicBezTo>
                <a:cubicBezTo>
                  <a:pt x="12266" y="8735"/>
                  <a:pt x="12260" y="8729"/>
                  <a:pt x="12255" y="8722"/>
                </a:cubicBezTo>
                <a:cubicBezTo>
                  <a:pt x="12231" y="8725"/>
                  <a:pt x="12205" y="8727"/>
                  <a:pt x="12178" y="8730"/>
                </a:cubicBezTo>
                <a:cubicBezTo>
                  <a:pt x="12247" y="8758"/>
                  <a:pt x="12316" y="8785"/>
                  <a:pt x="12386" y="8810"/>
                </a:cubicBezTo>
                <a:cubicBezTo>
                  <a:pt x="12569" y="8849"/>
                  <a:pt x="12507" y="8795"/>
                  <a:pt x="12366" y="8709"/>
                </a:cubicBezTo>
                <a:close/>
                <a:moveTo>
                  <a:pt x="11941" y="8866"/>
                </a:moveTo>
                <a:cubicBezTo>
                  <a:pt x="11900" y="8871"/>
                  <a:pt x="11847" y="8875"/>
                  <a:pt x="11783" y="8881"/>
                </a:cubicBezTo>
                <a:cubicBezTo>
                  <a:pt x="11779" y="8886"/>
                  <a:pt x="11775" y="8892"/>
                  <a:pt x="11772" y="8898"/>
                </a:cubicBezTo>
                <a:cubicBezTo>
                  <a:pt x="11822" y="8910"/>
                  <a:pt x="11857" y="8917"/>
                  <a:pt x="11845" y="8903"/>
                </a:cubicBezTo>
                <a:cubicBezTo>
                  <a:pt x="11897" y="8943"/>
                  <a:pt x="11848" y="8940"/>
                  <a:pt x="11765" y="8912"/>
                </a:cubicBezTo>
                <a:cubicBezTo>
                  <a:pt x="11765" y="8914"/>
                  <a:pt x="11765" y="8915"/>
                  <a:pt x="11764" y="8916"/>
                </a:cubicBezTo>
                <a:lnTo>
                  <a:pt x="12145" y="9086"/>
                </a:lnTo>
                <a:cubicBezTo>
                  <a:pt x="12291" y="9106"/>
                  <a:pt x="12135" y="8991"/>
                  <a:pt x="11950" y="8867"/>
                </a:cubicBezTo>
                <a:cubicBezTo>
                  <a:pt x="11947" y="8867"/>
                  <a:pt x="11944" y="8867"/>
                  <a:pt x="11941" y="8866"/>
                </a:cubicBezTo>
                <a:close/>
                <a:moveTo>
                  <a:pt x="12866" y="9033"/>
                </a:moveTo>
                <a:cubicBezTo>
                  <a:pt x="12872" y="9036"/>
                  <a:pt x="12877" y="9039"/>
                  <a:pt x="12884" y="9043"/>
                </a:cubicBezTo>
                <a:cubicBezTo>
                  <a:pt x="12957" y="9052"/>
                  <a:pt x="13017" y="9067"/>
                  <a:pt x="12866" y="9033"/>
                </a:cubicBezTo>
                <a:close/>
                <a:moveTo>
                  <a:pt x="12012" y="9420"/>
                </a:moveTo>
                <a:lnTo>
                  <a:pt x="11922" y="9440"/>
                </a:lnTo>
                <a:cubicBezTo>
                  <a:pt x="11922" y="9444"/>
                  <a:pt x="11921" y="9448"/>
                  <a:pt x="11920" y="9451"/>
                </a:cubicBezTo>
                <a:cubicBezTo>
                  <a:pt x="11919" y="9456"/>
                  <a:pt x="11918" y="9461"/>
                  <a:pt x="11916" y="9466"/>
                </a:cubicBezTo>
                <a:cubicBezTo>
                  <a:pt x="12009" y="9468"/>
                  <a:pt x="12083" y="9472"/>
                  <a:pt x="12143" y="9479"/>
                </a:cubicBezTo>
                <a:cubicBezTo>
                  <a:pt x="12100" y="9459"/>
                  <a:pt x="12056" y="9440"/>
                  <a:pt x="12012" y="9420"/>
                </a:cubicBezTo>
                <a:close/>
                <a:moveTo>
                  <a:pt x="2283" y="9477"/>
                </a:moveTo>
                <a:lnTo>
                  <a:pt x="2423" y="9695"/>
                </a:lnTo>
                <a:cubicBezTo>
                  <a:pt x="2420" y="9652"/>
                  <a:pt x="2422" y="9613"/>
                  <a:pt x="2428" y="9579"/>
                </a:cubicBezTo>
                <a:cubicBezTo>
                  <a:pt x="2368" y="9530"/>
                  <a:pt x="2318" y="9494"/>
                  <a:pt x="2283" y="9477"/>
                </a:cubicBezTo>
                <a:close/>
                <a:moveTo>
                  <a:pt x="12003" y="9929"/>
                </a:moveTo>
                <a:cubicBezTo>
                  <a:pt x="11994" y="9929"/>
                  <a:pt x="11984" y="9929"/>
                  <a:pt x="11975" y="9929"/>
                </a:cubicBezTo>
                <a:cubicBezTo>
                  <a:pt x="11980" y="9936"/>
                  <a:pt x="11986" y="9943"/>
                  <a:pt x="11994" y="9952"/>
                </a:cubicBezTo>
                <a:cubicBezTo>
                  <a:pt x="12002" y="9956"/>
                  <a:pt x="12007" y="9959"/>
                  <a:pt x="12010" y="9961"/>
                </a:cubicBezTo>
                <a:cubicBezTo>
                  <a:pt x="12006" y="9959"/>
                  <a:pt x="12001" y="9956"/>
                  <a:pt x="11996" y="9954"/>
                </a:cubicBezTo>
                <a:cubicBezTo>
                  <a:pt x="11997" y="9955"/>
                  <a:pt x="11997" y="9955"/>
                  <a:pt x="11997" y="9956"/>
                </a:cubicBezTo>
                <a:lnTo>
                  <a:pt x="12096" y="10000"/>
                </a:lnTo>
                <a:cubicBezTo>
                  <a:pt x="12062" y="9974"/>
                  <a:pt x="12028" y="9947"/>
                  <a:pt x="12003" y="9929"/>
                </a:cubicBezTo>
                <a:close/>
                <a:moveTo>
                  <a:pt x="11928" y="9929"/>
                </a:moveTo>
                <a:cubicBezTo>
                  <a:pt x="11903" y="9929"/>
                  <a:pt x="11878" y="9930"/>
                  <a:pt x="11854" y="9930"/>
                </a:cubicBezTo>
                <a:cubicBezTo>
                  <a:pt x="11860" y="9956"/>
                  <a:pt x="11892" y="9992"/>
                  <a:pt x="11938" y="10035"/>
                </a:cubicBezTo>
                <a:cubicBezTo>
                  <a:pt x="11953" y="10042"/>
                  <a:pt x="11967" y="10050"/>
                  <a:pt x="11982" y="10057"/>
                </a:cubicBezTo>
                <a:cubicBezTo>
                  <a:pt x="12031" y="10055"/>
                  <a:pt x="12082" y="10051"/>
                  <a:pt x="12132" y="10046"/>
                </a:cubicBezTo>
                <a:cubicBezTo>
                  <a:pt x="12072" y="10009"/>
                  <a:pt x="11995" y="9960"/>
                  <a:pt x="11928" y="9929"/>
                </a:cubicBezTo>
                <a:close/>
                <a:moveTo>
                  <a:pt x="12731" y="9931"/>
                </a:moveTo>
                <a:cubicBezTo>
                  <a:pt x="12735" y="9933"/>
                  <a:pt x="12739" y="9935"/>
                  <a:pt x="12743" y="9937"/>
                </a:cubicBezTo>
                <a:cubicBezTo>
                  <a:pt x="12747" y="9936"/>
                  <a:pt x="12750" y="9935"/>
                  <a:pt x="12754" y="9934"/>
                </a:cubicBezTo>
                <a:cubicBezTo>
                  <a:pt x="12747" y="9933"/>
                  <a:pt x="12740" y="9932"/>
                  <a:pt x="12731" y="9931"/>
                </a:cubicBezTo>
                <a:close/>
                <a:moveTo>
                  <a:pt x="11713" y="9980"/>
                </a:moveTo>
                <a:cubicBezTo>
                  <a:pt x="11735" y="9995"/>
                  <a:pt x="11770" y="10022"/>
                  <a:pt x="11813" y="10055"/>
                </a:cubicBezTo>
                <a:cubicBezTo>
                  <a:pt x="11844" y="10058"/>
                  <a:pt x="11876" y="10059"/>
                  <a:pt x="11909" y="10059"/>
                </a:cubicBezTo>
                <a:cubicBezTo>
                  <a:pt x="11841" y="10016"/>
                  <a:pt x="11773" y="9986"/>
                  <a:pt x="11713" y="9980"/>
                </a:cubicBezTo>
                <a:close/>
                <a:moveTo>
                  <a:pt x="12001" y="10122"/>
                </a:moveTo>
                <a:lnTo>
                  <a:pt x="11988" y="10124"/>
                </a:lnTo>
                <a:cubicBezTo>
                  <a:pt x="11996" y="10126"/>
                  <a:pt x="12004" y="10128"/>
                  <a:pt x="12011" y="10130"/>
                </a:cubicBezTo>
                <a:cubicBezTo>
                  <a:pt x="12008" y="10127"/>
                  <a:pt x="12004" y="10125"/>
                  <a:pt x="12001" y="10122"/>
                </a:cubicBezTo>
                <a:close/>
                <a:moveTo>
                  <a:pt x="11618" y="10971"/>
                </a:moveTo>
                <a:cubicBezTo>
                  <a:pt x="11591" y="10970"/>
                  <a:pt x="11564" y="10970"/>
                  <a:pt x="11535" y="10972"/>
                </a:cubicBezTo>
                <a:cubicBezTo>
                  <a:pt x="11542" y="10986"/>
                  <a:pt x="11547" y="11000"/>
                  <a:pt x="11552" y="11012"/>
                </a:cubicBezTo>
                <a:lnTo>
                  <a:pt x="11733" y="11061"/>
                </a:lnTo>
                <a:cubicBezTo>
                  <a:pt x="11733" y="11061"/>
                  <a:pt x="11618" y="10971"/>
                  <a:pt x="11618" y="10971"/>
                </a:cubicBezTo>
                <a:close/>
                <a:moveTo>
                  <a:pt x="11790" y="11768"/>
                </a:moveTo>
                <a:cubicBezTo>
                  <a:pt x="11768" y="11767"/>
                  <a:pt x="11749" y="11768"/>
                  <a:pt x="11735" y="11773"/>
                </a:cubicBezTo>
                <a:cubicBezTo>
                  <a:pt x="11773" y="11783"/>
                  <a:pt x="11774" y="11793"/>
                  <a:pt x="11709" y="11806"/>
                </a:cubicBezTo>
                <a:cubicBezTo>
                  <a:pt x="11709" y="11814"/>
                  <a:pt x="11712" y="11824"/>
                  <a:pt x="11716" y="11835"/>
                </a:cubicBezTo>
                <a:cubicBezTo>
                  <a:pt x="11821" y="11834"/>
                  <a:pt x="11929" y="11809"/>
                  <a:pt x="12021" y="11799"/>
                </a:cubicBezTo>
                <a:cubicBezTo>
                  <a:pt x="12020" y="11798"/>
                  <a:pt x="12019" y="11798"/>
                  <a:pt x="12018" y="11798"/>
                </a:cubicBezTo>
                <a:cubicBezTo>
                  <a:pt x="11947" y="11790"/>
                  <a:pt x="11855" y="11769"/>
                  <a:pt x="11790" y="11768"/>
                </a:cubicBezTo>
                <a:close/>
                <a:moveTo>
                  <a:pt x="11648" y="11816"/>
                </a:moveTo>
                <a:cubicBezTo>
                  <a:pt x="11644" y="11816"/>
                  <a:pt x="11641" y="11817"/>
                  <a:pt x="11638" y="11817"/>
                </a:cubicBezTo>
                <a:cubicBezTo>
                  <a:pt x="11642" y="11822"/>
                  <a:pt x="11646" y="11827"/>
                  <a:pt x="11650" y="11832"/>
                </a:cubicBezTo>
                <a:cubicBezTo>
                  <a:pt x="11657" y="11833"/>
                  <a:pt x="11664" y="11833"/>
                  <a:pt x="11670" y="11834"/>
                </a:cubicBezTo>
                <a:cubicBezTo>
                  <a:pt x="11663" y="11828"/>
                  <a:pt x="11655" y="11822"/>
                  <a:pt x="11648" y="11816"/>
                </a:cubicBezTo>
                <a:close/>
                <a:moveTo>
                  <a:pt x="11473" y="13147"/>
                </a:moveTo>
                <a:cubicBezTo>
                  <a:pt x="11479" y="13153"/>
                  <a:pt x="11484" y="13158"/>
                  <a:pt x="11489" y="13164"/>
                </a:cubicBezTo>
                <a:cubicBezTo>
                  <a:pt x="11491" y="13164"/>
                  <a:pt x="11494" y="13164"/>
                  <a:pt x="11496" y="13164"/>
                </a:cubicBezTo>
                <a:cubicBezTo>
                  <a:pt x="11489" y="13159"/>
                  <a:pt x="11481" y="13153"/>
                  <a:pt x="11473" y="13147"/>
                </a:cubicBezTo>
                <a:close/>
                <a:moveTo>
                  <a:pt x="8491" y="13715"/>
                </a:moveTo>
                <a:cubicBezTo>
                  <a:pt x="8491" y="13738"/>
                  <a:pt x="8505" y="13773"/>
                  <a:pt x="8531" y="13814"/>
                </a:cubicBezTo>
                <a:cubicBezTo>
                  <a:pt x="8609" y="13865"/>
                  <a:pt x="8734" y="13952"/>
                  <a:pt x="8792" y="14007"/>
                </a:cubicBezTo>
                <a:cubicBezTo>
                  <a:pt x="8794" y="14007"/>
                  <a:pt x="8796" y="14006"/>
                  <a:pt x="8798" y="14006"/>
                </a:cubicBezTo>
                <a:cubicBezTo>
                  <a:pt x="8751" y="13941"/>
                  <a:pt x="8678" y="13858"/>
                  <a:pt x="8596" y="13776"/>
                </a:cubicBezTo>
                <a:cubicBezTo>
                  <a:pt x="8578" y="13762"/>
                  <a:pt x="8559" y="13749"/>
                  <a:pt x="8538" y="13736"/>
                </a:cubicBezTo>
                <a:cubicBezTo>
                  <a:pt x="8522" y="13729"/>
                  <a:pt x="8506" y="13722"/>
                  <a:pt x="8491" y="13715"/>
                </a:cubicBezTo>
                <a:close/>
                <a:moveTo>
                  <a:pt x="11040" y="13882"/>
                </a:moveTo>
                <a:cubicBezTo>
                  <a:pt x="11021" y="13928"/>
                  <a:pt x="11103" y="13969"/>
                  <a:pt x="11265" y="13999"/>
                </a:cubicBezTo>
                <a:cubicBezTo>
                  <a:pt x="11209" y="13965"/>
                  <a:pt x="11148" y="13927"/>
                  <a:pt x="11085" y="13888"/>
                </a:cubicBezTo>
                <a:cubicBezTo>
                  <a:pt x="11070" y="13887"/>
                  <a:pt x="11055" y="13885"/>
                  <a:pt x="11040" y="13882"/>
                </a:cubicBezTo>
                <a:close/>
                <a:moveTo>
                  <a:pt x="0" y="13887"/>
                </a:moveTo>
                <a:lnTo>
                  <a:pt x="0" y="15011"/>
                </a:lnTo>
                <a:cubicBezTo>
                  <a:pt x="122" y="14916"/>
                  <a:pt x="230" y="14809"/>
                  <a:pt x="257" y="14633"/>
                </a:cubicBezTo>
                <a:cubicBezTo>
                  <a:pt x="724" y="15013"/>
                  <a:pt x="349" y="14391"/>
                  <a:pt x="1028" y="14973"/>
                </a:cubicBezTo>
                <a:lnTo>
                  <a:pt x="958" y="14934"/>
                </a:lnTo>
                <a:cubicBezTo>
                  <a:pt x="1003" y="15080"/>
                  <a:pt x="1508" y="15341"/>
                  <a:pt x="1450" y="15205"/>
                </a:cubicBezTo>
                <a:cubicBezTo>
                  <a:pt x="1211" y="15108"/>
                  <a:pt x="796" y="14517"/>
                  <a:pt x="645" y="14624"/>
                </a:cubicBezTo>
                <a:lnTo>
                  <a:pt x="358" y="14219"/>
                </a:lnTo>
                <a:cubicBezTo>
                  <a:pt x="199" y="14081"/>
                  <a:pt x="84" y="13973"/>
                  <a:pt x="0" y="13887"/>
                </a:cubicBezTo>
                <a:close/>
                <a:moveTo>
                  <a:pt x="8747" y="13908"/>
                </a:moveTo>
                <a:cubicBezTo>
                  <a:pt x="8760" y="13921"/>
                  <a:pt x="8772" y="13932"/>
                  <a:pt x="8784" y="13942"/>
                </a:cubicBezTo>
                <a:lnTo>
                  <a:pt x="8775" y="13927"/>
                </a:lnTo>
                <a:cubicBezTo>
                  <a:pt x="8767" y="13924"/>
                  <a:pt x="8758" y="13917"/>
                  <a:pt x="8747" y="13908"/>
                </a:cubicBezTo>
                <a:close/>
                <a:moveTo>
                  <a:pt x="9438" y="13936"/>
                </a:moveTo>
                <a:lnTo>
                  <a:pt x="9448" y="13955"/>
                </a:lnTo>
                <a:cubicBezTo>
                  <a:pt x="9450" y="13953"/>
                  <a:pt x="9451" y="13950"/>
                  <a:pt x="9452" y="13948"/>
                </a:cubicBezTo>
                <a:cubicBezTo>
                  <a:pt x="9447" y="13944"/>
                  <a:pt x="9442" y="13940"/>
                  <a:pt x="9438" y="13936"/>
                </a:cubicBezTo>
                <a:close/>
                <a:moveTo>
                  <a:pt x="8741" y="14958"/>
                </a:moveTo>
                <a:cubicBezTo>
                  <a:pt x="8751" y="14968"/>
                  <a:pt x="8761" y="14977"/>
                  <a:pt x="8771" y="14986"/>
                </a:cubicBezTo>
                <a:lnTo>
                  <a:pt x="8827" y="14976"/>
                </a:lnTo>
                <a:cubicBezTo>
                  <a:pt x="8827" y="14976"/>
                  <a:pt x="8815" y="14965"/>
                  <a:pt x="8815" y="14965"/>
                </a:cubicBezTo>
                <a:cubicBezTo>
                  <a:pt x="8791" y="14962"/>
                  <a:pt x="8766" y="14960"/>
                  <a:pt x="8741" y="14958"/>
                </a:cubicBezTo>
                <a:close/>
                <a:moveTo>
                  <a:pt x="8363" y="15121"/>
                </a:moveTo>
                <a:cubicBezTo>
                  <a:pt x="8364" y="15122"/>
                  <a:pt x="8364" y="15124"/>
                  <a:pt x="8365" y="15125"/>
                </a:cubicBezTo>
                <a:cubicBezTo>
                  <a:pt x="8399" y="15151"/>
                  <a:pt x="8429" y="15175"/>
                  <a:pt x="8454" y="15196"/>
                </a:cubicBezTo>
                <a:lnTo>
                  <a:pt x="8370" y="15122"/>
                </a:lnTo>
                <a:cubicBezTo>
                  <a:pt x="8368" y="15121"/>
                  <a:pt x="8365" y="15121"/>
                  <a:pt x="8363" y="15121"/>
                </a:cubicBezTo>
                <a:close/>
                <a:moveTo>
                  <a:pt x="8390" y="15485"/>
                </a:moveTo>
                <a:cubicBezTo>
                  <a:pt x="8402" y="15509"/>
                  <a:pt x="8422" y="15540"/>
                  <a:pt x="8444" y="15573"/>
                </a:cubicBezTo>
                <a:cubicBezTo>
                  <a:pt x="8501" y="15615"/>
                  <a:pt x="8557" y="15656"/>
                  <a:pt x="8607" y="15695"/>
                </a:cubicBezTo>
                <a:lnTo>
                  <a:pt x="8430" y="15498"/>
                </a:lnTo>
                <a:cubicBezTo>
                  <a:pt x="8416" y="15494"/>
                  <a:pt x="8403" y="15489"/>
                  <a:pt x="8390" y="15485"/>
                </a:cubicBezTo>
                <a:close/>
                <a:moveTo>
                  <a:pt x="11304" y="15493"/>
                </a:moveTo>
                <a:cubicBezTo>
                  <a:pt x="11300" y="15499"/>
                  <a:pt x="11295" y="15506"/>
                  <a:pt x="11289" y="15512"/>
                </a:cubicBezTo>
                <a:cubicBezTo>
                  <a:pt x="11295" y="15518"/>
                  <a:pt x="11302" y="15525"/>
                  <a:pt x="11309" y="15532"/>
                </a:cubicBezTo>
                <a:cubicBezTo>
                  <a:pt x="11317" y="15526"/>
                  <a:pt x="11327" y="15522"/>
                  <a:pt x="11343" y="15519"/>
                </a:cubicBezTo>
                <a:cubicBezTo>
                  <a:pt x="11334" y="15513"/>
                  <a:pt x="11325" y="15506"/>
                  <a:pt x="11315" y="15499"/>
                </a:cubicBezTo>
                <a:cubicBezTo>
                  <a:pt x="11311" y="15497"/>
                  <a:pt x="11308" y="15495"/>
                  <a:pt x="11304" y="15493"/>
                </a:cubicBezTo>
                <a:close/>
                <a:moveTo>
                  <a:pt x="11278" y="15522"/>
                </a:moveTo>
                <a:cubicBezTo>
                  <a:pt x="11245" y="15550"/>
                  <a:pt x="11191" y="15575"/>
                  <a:pt x="11098" y="15596"/>
                </a:cubicBezTo>
                <a:cubicBezTo>
                  <a:pt x="11101" y="15604"/>
                  <a:pt x="11106" y="15614"/>
                  <a:pt x="11113" y="15627"/>
                </a:cubicBezTo>
                <a:cubicBezTo>
                  <a:pt x="11306" y="15621"/>
                  <a:pt x="11269" y="15572"/>
                  <a:pt x="11300" y="15540"/>
                </a:cubicBezTo>
                <a:cubicBezTo>
                  <a:pt x="11293" y="15534"/>
                  <a:pt x="11285" y="15528"/>
                  <a:pt x="11278" y="15522"/>
                </a:cubicBezTo>
                <a:close/>
                <a:moveTo>
                  <a:pt x="11405" y="15565"/>
                </a:moveTo>
                <a:cubicBezTo>
                  <a:pt x="11375" y="15576"/>
                  <a:pt x="11349" y="15589"/>
                  <a:pt x="11332" y="15607"/>
                </a:cubicBezTo>
                <a:lnTo>
                  <a:pt x="11444" y="15599"/>
                </a:lnTo>
                <a:cubicBezTo>
                  <a:pt x="11431" y="15588"/>
                  <a:pt x="11419" y="15577"/>
                  <a:pt x="11405" y="15565"/>
                </a:cubicBezTo>
                <a:close/>
                <a:moveTo>
                  <a:pt x="11073" y="15600"/>
                </a:moveTo>
                <a:cubicBezTo>
                  <a:pt x="11032" y="15608"/>
                  <a:pt x="10985" y="15616"/>
                  <a:pt x="10929" y="15622"/>
                </a:cubicBezTo>
                <a:cubicBezTo>
                  <a:pt x="11000" y="15626"/>
                  <a:pt x="11057" y="15627"/>
                  <a:pt x="11101" y="15627"/>
                </a:cubicBezTo>
                <a:cubicBezTo>
                  <a:pt x="11092" y="15618"/>
                  <a:pt x="11082" y="15609"/>
                  <a:pt x="11073" y="15600"/>
                </a:cubicBezTo>
                <a:close/>
                <a:moveTo>
                  <a:pt x="8045" y="15631"/>
                </a:moveTo>
                <a:cubicBezTo>
                  <a:pt x="8063" y="15646"/>
                  <a:pt x="8081" y="15660"/>
                  <a:pt x="8099" y="15674"/>
                </a:cubicBezTo>
                <a:cubicBezTo>
                  <a:pt x="8084" y="15661"/>
                  <a:pt x="8070" y="15648"/>
                  <a:pt x="8055" y="15635"/>
                </a:cubicBezTo>
                <a:cubicBezTo>
                  <a:pt x="8052" y="15634"/>
                  <a:pt x="8048" y="15633"/>
                  <a:pt x="8045" y="15631"/>
                </a:cubicBezTo>
                <a:close/>
                <a:moveTo>
                  <a:pt x="0" y="15690"/>
                </a:moveTo>
                <a:lnTo>
                  <a:pt x="0" y="15838"/>
                </a:lnTo>
                <a:cubicBezTo>
                  <a:pt x="31" y="15859"/>
                  <a:pt x="63" y="15880"/>
                  <a:pt x="86" y="15892"/>
                </a:cubicBezTo>
                <a:lnTo>
                  <a:pt x="148" y="15796"/>
                </a:lnTo>
                <a:lnTo>
                  <a:pt x="0" y="15690"/>
                </a:lnTo>
                <a:close/>
                <a:moveTo>
                  <a:pt x="0" y="15943"/>
                </a:moveTo>
                <a:lnTo>
                  <a:pt x="0" y="15969"/>
                </a:lnTo>
                <a:cubicBezTo>
                  <a:pt x="11" y="15971"/>
                  <a:pt x="22" y="15973"/>
                  <a:pt x="33" y="15973"/>
                </a:cubicBezTo>
                <a:cubicBezTo>
                  <a:pt x="26" y="15968"/>
                  <a:pt x="9" y="15951"/>
                  <a:pt x="0" y="15943"/>
                </a:cubicBezTo>
                <a:close/>
                <a:moveTo>
                  <a:pt x="8242" y="16266"/>
                </a:moveTo>
                <a:cubicBezTo>
                  <a:pt x="8242" y="16269"/>
                  <a:pt x="8243" y="16272"/>
                  <a:pt x="8244" y="16274"/>
                </a:cubicBezTo>
                <a:cubicBezTo>
                  <a:pt x="8260" y="16293"/>
                  <a:pt x="8286" y="16320"/>
                  <a:pt x="8319" y="16352"/>
                </a:cubicBezTo>
                <a:cubicBezTo>
                  <a:pt x="8328" y="16348"/>
                  <a:pt x="8337" y="16344"/>
                  <a:pt x="8346" y="16340"/>
                </a:cubicBezTo>
                <a:cubicBezTo>
                  <a:pt x="8342" y="16337"/>
                  <a:pt x="8339" y="16334"/>
                  <a:pt x="8336" y="16332"/>
                </a:cubicBezTo>
                <a:cubicBezTo>
                  <a:pt x="8304" y="16310"/>
                  <a:pt x="8273" y="16288"/>
                  <a:pt x="8242" y="16266"/>
                </a:cubicBezTo>
                <a:close/>
                <a:moveTo>
                  <a:pt x="8468" y="16443"/>
                </a:moveTo>
                <a:cubicBezTo>
                  <a:pt x="8450" y="16444"/>
                  <a:pt x="8435" y="16446"/>
                  <a:pt x="8422" y="16449"/>
                </a:cubicBezTo>
                <a:cubicBezTo>
                  <a:pt x="8463" y="16487"/>
                  <a:pt x="8509" y="16528"/>
                  <a:pt x="8557" y="16571"/>
                </a:cubicBezTo>
                <a:lnTo>
                  <a:pt x="8604" y="16555"/>
                </a:lnTo>
                <a:cubicBezTo>
                  <a:pt x="8557" y="16516"/>
                  <a:pt x="8511" y="16478"/>
                  <a:pt x="8468" y="16443"/>
                </a:cubicBezTo>
                <a:close/>
                <a:moveTo>
                  <a:pt x="0" y="16547"/>
                </a:moveTo>
                <a:lnTo>
                  <a:pt x="0" y="16595"/>
                </a:lnTo>
                <a:cubicBezTo>
                  <a:pt x="69" y="16617"/>
                  <a:pt x="155" y="16659"/>
                  <a:pt x="266" y="16731"/>
                </a:cubicBezTo>
                <a:cubicBezTo>
                  <a:pt x="125" y="16640"/>
                  <a:pt x="48" y="16586"/>
                  <a:pt x="0" y="16547"/>
                </a:cubicBezTo>
                <a:close/>
                <a:moveTo>
                  <a:pt x="8075" y="16607"/>
                </a:moveTo>
                <a:cubicBezTo>
                  <a:pt x="8170" y="16692"/>
                  <a:pt x="8264" y="16776"/>
                  <a:pt x="8359" y="16861"/>
                </a:cubicBezTo>
                <a:lnTo>
                  <a:pt x="8402" y="16858"/>
                </a:lnTo>
                <a:cubicBezTo>
                  <a:pt x="8289" y="16769"/>
                  <a:pt x="8177" y="16682"/>
                  <a:pt x="8075" y="16607"/>
                </a:cubicBezTo>
                <a:close/>
                <a:moveTo>
                  <a:pt x="9701" y="16722"/>
                </a:moveTo>
                <a:cubicBezTo>
                  <a:pt x="9675" y="16725"/>
                  <a:pt x="9649" y="16728"/>
                  <a:pt x="9623" y="16731"/>
                </a:cubicBezTo>
                <a:lnTo>
                  <a:pt x="9772" y="16936"/>
                </a:lnTo>
                <a:cubicBezTo>
                  <a:pt x="9866" y="17014"/>
                  <a:pt x="9954" y="17085"/>
                  <a:pt x="10031" y="17148"/>
                </a:cubicBezTo>
                <a:lnTo>
                  <a:pt x="9771" y="16868"/>
                </a:lnTo>
                <a:lnTo>
                  <a:pt x="10005" y="17014"/>
                </a:lnTo>
                <a:lnTo>
                  <a:pt x="9995" y="16998"/>
                </a:lnTo>
                <a:cubicBezTo>
                  <a:pt x="9931" y="16930"/>
                  <a:pt x="9832" y="16837"/>
                  <a:pt x="9701" y="16722"/>
                </a:cubicBezTo>
                <a:close/>
                <a:moveTo>
                  <a:pt x="9614" y="16732"/>
                </a:moveTo>
                <a:cubicBezTo>
                  <a:pt x="9603" y="16733"/>
                  <a:pt x="9592" y="16734"/>
                  <a:pt x="9581" y="16735"/>
                </a:cubicBezTo>
                <a:cubicBezTo>
                  <a:pt x="9598" y="16746"/>
                  <a:pt x="9614" y="16756"/>
                  <a:pt x="9630" y="16765"/>
                </a:cubicBezTo>
                <a:cubicBezTo>
                  <a:pt x="9618" y="16764"/>
                  <a:pt x="9598" y="16753"/>
                  <a:pt x="9571" y="16736"/>
                </a:cubicBezTo>
                <a:cubicBezTo>
                  <a:pt x="9559" y="16737"/>
                  <a:pt x="9546" y="16739"/>
                  <a:pt x="9533" y="16740"/>
                </a:cubicBezTo>
                <a:cubicBezTo>
                  <a:pt x="9616" y="16808"/>
                  <a:pt x="9694" y="16873"/>
                  <a:pt x="9769" y="16934"/>
                </a:cubicBezTo>
                <a:lnTo>
                  <a:pt x="9614" y="16732"/>
                </a:lnTo>
                <a:close/>
                <a:moveTo>
                  <a:pt x="8913" y="16757"/>
                </a:moveTo>
                <a:cubicBezTo>
                  <a:pt x="8957" y="16795"/>
                  <a:pt x="9000" y="16832"/>
                  <a:pt x="9040" y="16866"/>
                </a:cubicBezTo>
                <a:cubicBezTo>
                  <a:pt x="9074" y="16877"/>
                  <a:pt x="9135" y="16915"/>
                  <a:pt x="9238" y="16992"/>
                </a:cubicBezTo>
                <a:cubicBezTo>
                  <a:pt x="9215" y="16985"/>
                  <a:pt x="9200" y="16988"/>
                  <a:pt x="9191" y="16996"/>
                </a:cubicBezTo>
                <a:cubicBezTo>
                  <a:pt x="9266" y="17060"/>
                  <a:pt x="9329" y="17114"/>
                  <a:pt x="9376" y="17154"/>
                </a:cubicBezTo>
                <a:cubicBezTo>
                  <a:pt x="9349" y="17143"/>
                  <a:pt x="9277" y="17091"/>
                  <a:pt x="9181" y="17018"/>
                </a:cubicBezTo>
                <a:cubicBezTo>
                  <a:pt x="9180" y="17023"/>
                  <a:pt x="9180" y="17029"/>
                  <a:pt x="9180" y="17036"/>
                </a:cubicBezTo>
                <a:lnTo>
                  <a:pt x="9411" y="17203"/>
                </a:lnTo>
                <a:lnTo>
                  <a:pt x="9181" y="17042"/>
                </a:lnTo>
                <a:cubicBezTo>
                  <a:pt x="9184" y="17063"/>
                  <a:pt x="9190" y="17089"/>
                  <a:pt x="9200" y="17117"/>
                </a:cubicBezTo>
                <a:cubicBezTo>
                  <a:pt x="9259" y="17147"/>
                  <a:pt x="9320" y="17177"/>
                  <a:pt x="9381" y="17207"/>
                </a:cubicBezTo>
                <a:cubicBezTo>
                  <a:pt x="9370" y="17196"/>
                  <a:pt x="9359" y="17185"/>
                  <a:pt x="9347" y="17172"/>
                </a:cubicBezTo>
                <a:cubicBezTo>
                  <a:pt x="9361" y="17185"/>
                  <a:pt x="9373" y="17197"/>
                  <a:pt x="9385" y="17208"/>
                </a:cubicBezTo>
                <a:cubicBezTo>
                  <a:pt x="9506" y="17266"/>
                  <a:pt x="9623" y="17320"/>
                  <a:pt x="9712" y="17360"/>
                </a:cubicBezTo>
                <a:cubicBezTo>
                  <a:pt x="9667" y="17329"/>
                  <a:pt x="9593" y="17271"/>
                  <a:pt x="9488" y="17203"/>
                </a:cubicBezTo>
                <a:cubicBezTo>
                  <a:pt x="9409" y="17131"/>
                  <a:pt x="9311" y="17042"/>
                  <a:pt x="9199" y="16941"/>
                </a:cubicBezTo>
                <a:cubicBezTo>
                  <a:pt x="9118" y="16883"/>
                  <a:pt x="9033" y="16821"/>
                  <a:pt x="8945" y="16759"/>
                </a:cubicBezTo>
                <a:cubicBezTo>
                  <a:pt x="8934" y="16759"/>
                  <a:pt x="8923" y="16758"/>
                  <a:pt x="8913" y="16757"/>
                </a:cubicBezTo>
                <a:close/>
                <a:moveTo>
                  <a:pt x="8812" y="16797"/>
                </a:moveTo>
                <a:cubicBezTo>
                  <a:pt x="8898" y="16873"/>
                  <a:pt x="8982" y="16947"/>
                  <a:pt x="9056" y="17014"/>
                </a:cubicBezTo>
                <a:cubicBezTo>
                  <a:pt x="9041" y="16983"/>
                  <a:pt x="9026" y="16952"/>
                  <a:pt x="9016" y="16926"/>
                </a:cubicBezTo>
                <a:cubicBezTo>
                  <a:pt x="9016" y="16926"/>
                  <a:pt x="8835" y="16799"/>
                  <a:pt x="8835" y="16799"/>
                </a:cubicBezTo>
                <a:cubicBezTo>
                  <a:pt x="8827" y="16799"/>
                  <a:pt x="8819" y="16798"/>
                  <a:pt x="8812" y="16797"/>
                </a:cubicBezTo>
                <a:close/>
                <a:moveTo>
                  <a:pt x="8859" y="16802"/>
                </a:moveTo>
                <a:lnTo>
                  <a:pt x="9011" y="16912"/>
                </a:lnTo>
                <a:cubicBezTo>
                  <a:pt x="9006" y="16899"/>
                  <a:pt x="9004" y="16888"/>
                  <a:pt x="9004" y="16879"/>
                </a:cubicBezTo>
                <a:cubicBezTo>
                  <a:pt x="8974" y="16855"/>
                  <a:pt x="8943" y="16830"/>
                  <a:pt x="8911" y="16804"/>
                </a:cubicBezTo>
                <a:cubicBezTo>
                  <a:pt x="8892" y="16804"/>
                  <a:pt x="8874" y="16803"/>
                  <a:pt x="8859" y="16802"/>
                </a:cubicBezTo>
                <a:close/>
                <a:moveTo>
                  <a:pt x="8394" y="16891"/>
                </a:moveTo>
                <a:cubicBezTo>
                  <a:pt x="8539" y="17021"/>
                  <a:pt x="8684" y="17151"/>
                  <a:pt x="8829" y="17280"/>
                </a:cubicBezTo>
                <a:cubicBezTo>
                  <a:pt x="8882" y="17314"/>
                  <a:pt x="8941" y="17352"/>
                  <a:pt x="8998" y="17391"/>
                </a:cubicBezTo>
                <a:lnTo>
                  <a:pt x="8487" y="16950"/>
                </a:lnTo>
                <a:lnTo>
                  <a:pt x="8965" y="17334"/>
                </a:lnTo>
                <a:cubicBezTo>
                  <a:pt x="8842" y="17220"/>
                  <a:pt x="8648" y="17055"/>
                  <a:pt x="8447" y="16894"/>
                </a:cubicBezTo>
                <a:cubicBezTo>
                  <a:pt x="8447" y="16894"/>
                  <a:pt x="8394" y="16891"/>
                  <a:pt x="8394" y="16891"/>
                </a:cubicBezTo>
                <a:close/>
                <a:moveTo>
                  <a:pt x="7903" y="17003"/>
                </a:moveTo>
                <a:cubicBezTo>
                  <a:pt x="7924" y="17032"/>
                  <a:pt x="7953" y="17067"/>
                  <a:pt x="7988" y="17107"/>
                </a:cubicBezTo>
                <a:cubicBezTo>
                  <a:pt x="8021" y="17129"/>
                  <a:pt x="8053" y="17147"/>
                  <a:pt x="8084" y="17164"/>
                </a:cubicBezTo>
                <a:cubicBezTo>
                  <a:pt x="8026" y="17114"/>
                  <a:pt x="7966" y="17060"/>
                  <a:pt x="7903" y="17003"/>
                </a:cubicBezTo>
                <a:close/>
                <a:moveTo>
                  <a:pt x="10001" y="17005"/>
                </a:moveTo>
                <a:cubicBezTo>
                  <a:pt x="10007" y="17010"/>
                  <a:pt x="10013" y="17016"/>
                  <a:pt x="10018" y="17022"/>
                </a:cubicBezTo>
                <a:lnTo>
                  <a:pt x="10020" y="17023"/>
                </a:lnTo>
                <a:cubicBezTo>
                  <a:pt x="10016" y="17018"/>
                  <a:pt x="10006" y="17010"/>
                  <a:pt x="10001" y="17005"/>
                </a:cubicBezTo>
                <a:close/>
                <a:moveTo>
                  <a:pt x="8506" y="17035"/>
                </a:moveTo>
                <a:cubicBezTo>
                  <a:pt x="8572" y="17090"/>
                  <a:pt x="8631" y="17143"/>
                  <a:pt x="8684" y="17191"/>
                </a:cubicBezTo>
                <a:cubicBezTo>
                  <a:pt x="8689" y="17193"/>
                  <a:pt x="8694" y="17196"/>
                  <a:pt x="8699" y="17199"/>
                </a:cubicBezTo>
                <a:cubicBezTo>
                  <a:pt x="8699" y="17200"/>
                  <a:pt x="8698" y="17200"/>
                  <a:pt x="8697" y="17200"/>
                </a:cubicBezTo>
                <a:cubicBezTo>
                  <a:pt x="8704" y="17204"/>
                  <a:pt x="8711" y="17209"/>
                  <a:pt x="8719" y="17213"/>
                </a:cubicBezTo>
                <a:cubicBezTo>
                  <a:pt x="8614" y="17125"/>
                  <a:pt x="8532" y="17056"/>
                  <a:pt x="8506" y="17035"/>
                </a:cubicBezTo>
                <a:close/>
                <a:moveTo>
                  <a:pt x="8697" y="17200"/>
                </a:moveTo>
                <a:cubicBezTo>
                  <a:pt x="8695" y="17199"/>
                  <a:pt x="8692" y="17197"/>
                  <a:pt x="8690" y="17196"/>
                </a:cubicBezTo>
                <a:cubicBezTo>
                  <a:pt x="8692" y="17198"/>
                  <a:pt x="8694" y="17200"/>
                  <a:pt x="8696" y="17202"/>
                </a:cubicBezTo>
                <a:cubicBezTo>
                  <a:pt x="8696" y="17201"/>
                  <a:pt x="8697" y="17201"/>
                  <a:pt x="8697" y="17200"/>
                </a:cubicBezTo>
                <a:close/>
                <a:moveTo>
                  <a:pt x="7634" y="17073"/>
                </a:moveTo>
                <a:cubicBezTo>
                  <a:pt x="7635" y="17076"/>
                  <a:pt x="7636" y="17080"/>
                  <a:pt x="7636" y="17084"/>
                </a:cubicBezTo>
                <a:cubicBezTo>
                  <a:pt x="7649" y="17098"/>
                  <a:pt x="7661" y="17112"/>
                  <a:pt x="7673" y="17125"/>
                </a:cubicBezTo>
                <a:cubicBezTo>
                  <a:pt x="7729" y="17178"/>
                  <a:pt x="7788" y="17234"/>
                  <a:pt x="7835" y="17268"/>
                </a:cubicBezTo>
                <a:cubicBezTo>
                  <a:pt x="7831" y="17268"/>
                  <a:pt x="7827" y="17268"/>
                  <a:pt x="7824" y="17267"/>
                </a:cubicBezTo>
                <a:cubicBezTo>
                  <a:pt x="7859" y="17300"/>
                  <a:pt x="7895" y="17333"/>
                  <a:pt x="7933" y="17367"/>
                </a:cubicBezTo>
                <a:cubicBezTo>
                  <a:pt x="8028" y="17440"/>
                  <a:pt x="8126" y="17516"/>
                  <a:pt x="8224" y="17591"/>
                </a:cubicBezTo>
                <a:cubicBezTo>
                  <a:pt x="8016" y="17399"/>
                  <a:pt x="7802" y="17206"/>
                  <a:pt x="7634" y="17073"/>
                </a:cubicBezTo>
                <a:close/>
                <a:moveTo>
                  <a:pt x="7933" y="17367"/>
                </a:moveTo>
                <a:cubicBezTo>
                  <a:pt x="7900" y="17342"/>
                  <a:pt x="7868" y="17317"/>
                  <a:pt x="7837" y="17293"/>
                </a:cubicBezTo>
                <a:cubicBezTo>
                  <a:pt x="8052" y="17505"/>
                  <a:pt x="8299" y="17747"/>
                  <a:pt x="8544" y="17964"/>
                </a:cubicBezTo>
                <a:cubicBezTo>
                  <a:pt x="8563" y="17964"/>
                  <a:pt x="8586" y="17968"/>
                  <a:pt x="8614" y="17978"/>
                </a:cubicBezTo>
                <a:cubicBezTo>
                  <a:pt x="8389" y="17783"/>
                  <a:pt x="8152" y="17567"/>
                  <a:pt x="7933" y="17367"/>
                </a:cubicBezTo>
                <a:close/>
                <a:moveTo>
                  <a:pt x="7837" y="17293"/>
                </a:moveTo>
                <a:cubicBezTo>
                  <a:pt x="7827" y="17283"/>
                  <a:pt x="7817" y="17274"/>
                  <a:pt x="7808" y="17264"/>
                </a:cubicBezTo>
                <a:cubicBezTo>
                  <a:pt x="7804" y="17263"/>
                  <a:pt x="7800" y="17262"/>
                  <a:pt x="7796" y="17261"/>
                </a:cubicBezTo>
                <a:cubicBezTo>
                  <a:pt x="7809" y="17271"/>
                  <a:pt x="7823" y="17282"/>
                  <a:pt x="7837" y="17293"/>
                </a:cubicBezTo>
                <a:close/>
                <a:moveTo>
                  <a:pt x="1709" y="17127"/>
                </a:moveTo>
                <a:cubicBezTo>
                  <a:pt x="1479" y="17103"/>
                  <a:pt x="2060" y="17671"/>
                  <a:pt x="2180" y="17872"/>
                </a:cubicBezTo>
                <a:lnTo>
                  <a:pt x="2088" y="17602"/>
                </a:lnTo>
                <a:cubicBezTo>
                  <a:pt x="2146" y="17650"/>
                  <a:pt x="2192" y="17690"/>
                  <a:pt x="2230" y="17724"/>
                </a:cubicBezTo>
                <a:lnTo>
                  <a:pt x="2355" y="17686"/>
                </a:lnTo>
                <a:cubicBezTo>
                  <a:pt x="2463" y="17756"/>
                  <a:pt x="2380" y="17781"/>
                  <a:pt x="2350" y="17836"/>
                </a:cubicBezTo>
                <a:cubicBezTo>
                  <a:pt x="2472" y="17965"/>
                  <a:pt x="2278" y="17858"/>
                  <a:pt x="2609" y="18167"/>
                </a:cubicBezTo>
                <a:cubicBezTo>
                  <a:pt x="2277" y="17996"/>
                  <a:pt x="2710" y="18424"/>
                  <a:pt x="2502" y="18335"/>
                </a:cubicBezTo>
                <a:cubicBezTo>
                  <a:pt x="2510" y="18322"/>
                  <a:pt x="2461" y="18279"/>
                  <a:pt x="2461" y="18262"/>
                </a:cubicBezTo>
                <a:cubicBezTo>
                  <a:pt x="2457" y="18278"/>
                  <a:pt x="2445" y="18287"/>
                  <a:pt x="2426" y="18290"/>
                </a:cubicBezTo>
                <a:cubicBezTo>
                  <a:pt x="2480" y="18339"/>
                  <a:pt x="2537" y="18385"/>
                  <a:pt x="2604" y="18427"/>
                </a:cubicBezTo>
                <a:cubicBezTo>
                  <a:pt x="2435" y="18367"/>
                  <a:pt x="2190" y="18140"/>
                  <a:pt x="2304" y="18392"/>
                </a:cubicBezTo>
                <a:cubicBezTo>
                  <a:pt x="2470" y="18597"/>
                  <a:pt x="2646" y="18653"/>
                  <a:pt x="2793" y="18699"/>
                </a:cubicBezTo>
                <a:cubicBezTo>
                  <a:pt x="2752" y="18593"/>
                  <a:pt x="2678" y="18476"/>
                  <a:pt x="2973" y="18670"/>
                </a:cubicBezTo>
                <a:cubicBezTo>
                  <a:pt x="3065" y="18796"/>
                  <a:pt x="3155" y="18924"/>
                  <a:pt x="3026" y="18853"/>
                </a:cubicBezTo>
                <a:cubicBezTo>
                  <a:pt x="3146" y="19028"/>
                  <a:pt x="3248" y="19111"/>
                  <a:pt x="3356" y="19202"/>
                </a:cubicBezTo>
                <a:cubicBezTo>
                  <a:pt x="2807" y="18857"/>
                  <a:pt x="1847" y="18161"/>
                  <a:pt x="1649" y="17885"/>
                </a:cubicBezTo>
                <a:cubicBezTo>
                  <a:pt x="1535" y="17816"/>
                  <a:pt x="1452" y="17771"/>
                  <a:pt x="1442" y="17786"/>
                </a:cubicBezTo>
                <a:cubicBezTo>
                  <a:pt x="1384" y="17791"/>
                  <a:pt x="1474" y="17946"/>
                  <a:pt x="1613" y="18099"/>
                </a:cubicBezTo>
                <a:cubicBezTo>
                  <a:pt x="1605" y="18078"/>
                  <a:pt x="1623" y="18078"/>
                  <a:pt x="1592" y="18040"/>
                </a:cubicBezTo>
                <a:cubicBezTo>
                  <a:pt x="1678" y="18034"/>
                  <a:pt x="1799" y="18183"/>
                  <a:pt x="1794" y="18252"/>
                </a:cubicBezTo>
                <a:lnTo>
                  <a:pt x="1658" y="18146"/>
                </a:lnTo>
                <a:cubicBezTo>
                  <a:pt x="1729" y="18218"/>
                  <a:pt x="1809" y="18286"/>
                  <a:pt x="1887" y="18332"/>
                </a:cubicBezTo>
                <a:cubicBezTo>
                  <a:pt x="1891" y="18337"/>
                  <a:pt x="1894" y="18341"/>
                  <a:pt x="1898" y="18345"/>
                </a:cubicBezTo>
                <a:lnTo>
                  <a:pt x="1746" y="18115"/>
                </a:lnTo>
                <a:cubicBezTo>
                  <a:pt x="1841" y="18176"/>
                  <a:pt x="1923" y="18237"/>
                  <a:pt x="1996" y="18297"/>
                </a:cubicBezTo>
                <a:cubicBezTo>
                  <a:pt x="2053" y="18290"/>
                  <a:pt x="2182" y="18358"/>
                  <a:pt x="2497" y="18668"/>
                </a:cubicBezTo>
                <a:cubicBezTo>
                  <a:pt x="2357" y="18573"/>
                  <a:pt x="2268" y="18520"/>
                  <a:pt x="2214" y="18496"/>
                </a:cubicBezTo>
                <a:cubicBezTo>
                  <a:pt x="2417" y="18700"/>
                  <a:pt x="2551" y="18883"/>
                  <a:pt x="2789" y="19011"/>
                </a:cubicBezTo>
                <a:cubicBezTo>
                  <a:pt x="2619" y="18967"/>
                  <a:pt x="2368" y="18761"/>
                  <a:pt x="2489" y="19002"/>
                </a:cubicBezTo>
                <a:cubicBezTo>
                  <a:pt x="2514" y="19029"/>
                  <a:pt x="2538" y="19053"/>
                  <a:pt x="2562" y="19075"/>
                </a:cubicBezTo>
                <a:cubicBezTo>
                  <a:pt x="2515" y="19018"/>
                  <a:pt x="2483" y="18965"/>
                  <a:pt x="2486" y="18915"/>
                </a:cubicBezTo>
                <a:cubicBezTo>
                  <a:pt x="2667" y="19023"/>
                  <a:pt x="2784" y="19130"/>
                  <a:pt x="2896" y="19246"/>
                </a:cubicBezTo>
                <a:cubicBezTo>
                  <a:pt x="2997" y="19272"/>
                  <a:pt x="3090" y="19284"/>
                  <a:pt x="3165" y="19318"/>
                </a:cubicBezTo>
                <a:cubicBezTo>
                  <a:pt x="3200" y="19371"/>
                  <a:pt x="3234" y="19416"/>
                  <a:pt x="3266" y="19456"/>
                </a:cubicBezTo>
                <a:cubicBezTo>
                  <a:pt x="3275" y="19444"/>
                  <a:pt x="3287" y="19437"/>
                  <a:pt x="3303" y="19435"/>
                </a:cubicBezTo>
                <a:lnTo>
                  <a:pt x="3342" y="19541"/>
                </a:lnTo>
                <a:cubicBezTo>
                  <a:pt x="3418" y="19617"/>
                  <a:pt x="3489" y="19669"/>
                  <a:pt x="3562" y="19723"/>
                </a:cubicBezTo>
                <a:cubicBezTo>
                  <a:pt x="3503" y="19692"/>
                  <a:pt x="3439" y="19657"/>
                  <a:pt x="3371" y="19619"/>
                </a:cubicBezTo>
                <a:lnTo>
                  <a:pt x="3426" y="19766"/>
                </a:lnTo>
                <a:cubicBezTo>
                  <a:pt x="3433" y="19770"/>
                  <a:pt x="3438" y="19773"/>
                  <a:pt x="3447" y="19777"/>
                </a:cubicBezTo>
                <a:cubicBezTo>
                  <a:pt x="3381" y="19762"/>
                  <a:pt x="3324" y="19757"/>
                  <a:pt x="3277" y="19761"/>
                </a:cubicBezTo>
                <a:cubicBezTo>
                  <a:pt x="3273" y="19719"/>
                  <a:pt x="3265" y="19672"/>
                  <a:pt x="3221" y="19591"/>
                </a:cubicBezTo>
                <a:cubicBezTo>
                  <a:pt x="3081" y="19588"/>
                  <a:pt x="2951" y="19393"/>
                  <a:pt x="2886" y="19331"/>
                </a:cubicBezTo>
                <a:cubicBezTo>
                  <a:pt x="2876" y="19325"/>
                  <a:pt x="2866" y="19319"/>
                  <a:pt x="2856" y="19313"/>
                </a:cubicBezTo>
                <a:cubicBezTo>
                  <a:pt x="2843" y="19313"/>
                  <a:pt x="2839" y="19335"/>
                  <a:pt x="2846" y="19391"/>
                </a:cubicBezTo>
                <a:cubicBezTo>
                  <a:pt x="2803" y="19325"/>
                  <a:pt x="2743" y="19263"/>
                  <a:pt x="2684" y="19203"/>
                </a:cubicBezTo>
                <a:cubicBezTo>
                  <a:pt x="2535" y="19107"/>
                  <a:pt x="2390" y="19009"/>
                  <a:pt x="2262" y="18917"/>
                </a:cubicBezTo>
                <a:cubicBezTo>
                  <a:pt x="2229" y="18915"/>
                  <a:pt x="2182" y="18902"/>
                  <a:pt x="2117" y="18875"/>
                </a:cubicBezTo>
                <a:cubicBezTo>
                  <a:pt x="1836" y="18529"/>
                  <a:pt x="1617" y="18534"/>
                  <a:pt x="1408" y="18259"/>
                </a:cubicBezTo>
                <a:cubicBezTo>
                  <a:pt x="1449" y="18416"/>
                  <a:pt x="1572" y="18524"/>
                  <a:pt x="1793" y="18757"/>
                </a:cubicBezTo>
                <a:cubicBezTo>
                  <a:pt x="1785" y="18738"/>
                  <a:pt x="1802" y="18738"/>
                  <a:pt x="1771" y="18703"/>
                </a:cubicBezTo>
                <a:cubicBezTo>
                  <a:pt x="1856" y="18692"/>
                  <a:pt x="1981" y="18830"/>
                  <a:pt x="1978" y="18898"/>
                </a:cubicBezTo>
                <a:lnTo>
                  <a:pt x="1810" y="18782"/>
                </a:lnTo>
                <a:cubicBezTo>
                  <a:pt x="1806" y="18776"/>
                  <a:pt x="1802" y="18772"/>
                  <a:pt x="1799" y="18769"/>
                </a:cubicBezTo>
                <a:lnTo>
                  <a:pt x="1532" y="18586"/>
                </a:lnTo>
                <a:cubicBezTo>
                  <a:pt x="1895" y="18990"/>
                  <a:pt x="2009" y="19069"/>
                  <a:pt x="2114" y="19197"/>
                </a:cubicBezTo>
                <a:cubicBezTo>
                  <a:pt x="2102" y="19174"/>
                  <a:pt x="2104" y="19156"/>
                  <a:pt x="2128" y="19145"/>
                </a:cubicBezTo>
                <a:lnTo>
                  <a:pt x="1963" y="19018"/>
                </a:lnTo>
                <a:lnTo>
                  <a:pt x="2257" y="19153"/>
                </a:lnTo>
                <a:lnTo>
                  <a:pt x="2370" y="19438"/>
                </a:lnTo>
                <a:cubicBezTo>
                  <a:pt x="2302" y="19376"/>
                  <a:pt x="2208" y="19306"/>
                  <a:pt x="2153" y="19248"/>
                </a:cubicBezTo>
                <a:cubicBezTo>
                  <a:pt x="2200" y="19312"/>
                  <a:pt x="2251" y="19395"/>
                  <a:pt x="2327" y="19528"/>
                </a:cubicBezTo>
                <a:cubicBezTo>
                  <a:pt x="2134" y="19285"/>
                  <a:pt x="1915" y="19290"/>
                  <a:pt x="1738" y="19080"/>
                </a:cubicBezTo>
                <a:cubicBezTo>
                  <a:pt x="1704" y="19122"/>
                  <a:pt x="1772" y="19245"/>
                  <a:pt x="1922" y="19420"/>
                </a:cubicBezTo>
                <a:lnTo>
                  <a:pt x="1886" y="19381"/>
                </a:lnTo>
                <a:cubicBezTo>
                  <a:pt x="1916" y="19498"/>
                  <a:pt x="1874" y="19516"/>
                  <a:pt x="1819" y="19511"/>
                </a:cubicBezTo>
                <a:cubicBezTo>
                  <a:pt x="2002" y="19623"/>
                  <a:pt x="2162" y="19730"/>
                  <a:pt x="2355" y="19863"/>
                </a:cubicBezTo>
                <a:cubicBezTo>
                  <a:pt x="2219" y="19784"/>
                  <a:pt x="1941" y="19653"/>
                  <a:pt x="1840" y="19648"/>
                </a:cubicBezTo>
                <a:lnTo>
                  <a:pt x="1880" y="19697"/>
                </a:lnTo>
                <a:cubicBezTo>
                  <a:pt x="1811" y="19683"/>
                  <a:pt x="1750" y="19647"/>
                  <a:pt x="1696" y="19603"/>
                </a:cubicBezTo>
                <a:cubicBezTo>
                  <a:pt x="1708" y="19630"/>
                  <a:pt x="1726" y="19665"/>
                  <a:pt x="1751" y="19708"/>
                </a:cubicBezTo>
                <a:lnTo>
                  <a:pt x="1918" y="19824"/>
                </a:lnTo>
                <a:cubicBezTo>
                  <a:pt x="2001" y="19960"/>
                  <a:pt x="2047" y="20070"/>
                  <a:pt x="2070" y="20163"/>
                </a:cubicBezTo>
                <a:cubicBezTo>
                  <a:pt x="2237" y="20261"/>
                  <a:pt x="2388" y="20358"/>
                  <a:pt x="2567" y="20476"/>
                </a:cubicBezTo>
                <a:cubicBezTo>
                  <a:pt x="2446" y="20409"/>
                  <a:pt x="2211" y="20304"/>
                  <a:pt x="2089" y="20279"/>
                </a:cubicBezTo>
                <a:cubicBezTo>
                  <a:pt x="2106" y="20523"/>
                  <a:pt x="1966" y="20652"/>
                  <a:pt x="2055" y="20940"/>
                </a:cubicBezTo>
                <a:lnTo>
                  <a:pt x="2198" y="20958"/>
                </a:lnTo>
                <a:cubicBezTo>
                  <a:pt x="2164" y="20980"/>
                  <a:pt x="2402" y="21338"/>
                  <a:pt x="2148" y="21217"/>
                </a:cubicBezTo>
                <a:cubicBezTo>
                  <a:pt x="2145" y="21210"/>
                  <a:pt x="2138" y="21198"/>
                  <a:pt x="2131" y="21186"/>
                </a:cubicBezTo>
                <a:cubicBezTo>
                  <a:pt x="2056" y="21187"/>
                  <a:pt x="2082" y="21291"/>
                  <a:pt x="2128" y="21414"/>
                </a:cubicBezTo>
                <a:lnTo>
                  <a:pt x="6360" y="21414"/>
                </a:lnTo>
                <a:cubicBezTo>
                  <a:pt x="6056" y="21121"/>
                  <a:pt x="5771" y="20841"/>
                  <a:pt x="5523" y="20565"/>
                </a:cubicBezTo>
                <a:lnTo>
                  <a:pt x="5594" y="20670"/>
                </a:lnTo>
                <a:cubicBezTo>
                  <a:pt x="5158" y="20212"/>
                  <a:pt x="5607" y="20586"/>
                  <a:pt x="5152" y="20103"/>
                </a:cubicBezTo>
                <a:lnTo>
                  <a:pt x="5635" y="20502"/>
                </a:lnTo>
                <a:cubicBezTo>
                  <a:pt x="5469" y="20335"/>
                  <a:pt x="5228" y="20073"/>
                  <a:pt x="5167" y="20027"/>
                </a:cubicBezTo>
                <a:cubicBezTo>
                  <a:pt x="5164" y="20000"/>
                  <a:pt x="5146" y="19962"/>
                  <a:pt x="4902" y="19743"/>
                </a:cubicBezTo>
                <a:cubicBezTo>
                  <a:pt x="5489" y="20229"/>
                  <a:pt x="5526" y="20149"/>
                  <a:pt x="5498" y="20005"/>
                </a:cubicBezTo>
                <a:cubicBezTo>
                  <a:pt x="5493" y="19981"/>
                  <a:pt x="5486" y="19954"/>
                  <a:pt x="5480" y="19928"/>
                </a:cubicBezTo>
                <a:cubicBezTo>
                  <a:pt x="5062" y="19607"/>
                  <a:pt x="4665" y="19321"/>
                  <a:pt x="4351" y="18954"/>
                </a:cubicBezTo>
                <a:lnTo>
                  <a:pt x="4411" y="19099"/>
                </a:lnTo>
                <a:cubicBezTo>
                  <a:pt x="4154" y="18842"/>
                  <a:pt x="4214" y="18807"/>
                  <a:pt x="4219" y="18728"/>
                </a:cubicBezTo>
                <a:cubicBezTo>
                  <a:pt x="4207" y="18719"/>
                  <a:pt x="4193" y="18708"/>
                  <a:pt x="4176" y="18695"/>
                </a:cubicBezTo>
                <a:cubicBezTo>
                  <a:pt x="4273" y="18743"/>
                  <a:pt x="4025" y="18582"/>
                  <a:pt x="3938" y="18510"/>
                </a:cubicBezTo>
                <a:cubicBezTo>
                  <a:pt x="3942" y="18533"/>
                  <a:pt x="3954" y="18565"/>
                  <a:pt x="3974" y="18606"/>
                </a:cubicBezTo>
                <a:cubicBezTo>
                  <a:pt x="4009" y="18631"/>
                  <a:pt x="4050" y="18660"/>
                  <a:pt x="4090" y="18692"/>
                </a:cubicBezTo>
                <a:cubicBezTo>
                  <a:pt x="4053" y="18672"/>
                  <a:pt x="4021" y="18654"/>
                  <a:pt x="3991" y="18639"/>
                </a:cubicBezTo>
                <a:cubicBezTo>
                  <a:pt x="4011" y="18677"/>
                  <a:pt x="4037" y="18721"/>
                  <a:pt x="4067" y="18772"/>
                </a:cubicBezTo>
                <a:cubicBezTo>
                  <a:pt x="4072" y="18773"/>
                  <a:pt x="4077" y="18774"/>
                  <a:pt x="4081" y="18775"/>
                </a:cubicBezTo>
                <a:cubicBezTo>
                  <a:pt x="4078" y="18776"/>
                  <a:pt x="4074" y="18777"/>
                  <a:pt x="4070" y="18778"/>
                </a:cubicBezTo>
                <a:cubicBezTo>
                  <a:pt x="4087" y="18805"/>
                  <a:pt x="4105" y="18834"/>
                  <a:pt x="4125" y="18866"/>
                </a:cubicBezTo>
                <a:cubicBezTo>
                  <a:pt x="4126" y="18865"/>
                  <a:pt x="4126" y="18866"/>
                  <a:pt x="4127" y="18865"/>
                </a:cubicBezTo>
                <a:cubicBezTo>
                  <a:pt x="4135" y="18878"/>
                  <a:pt x="4140" y="18887"/>
                  <a:pt x="4144" y="18895"/>
                </a:cubicBezTo>
                <a:cubicBezTo>
                  <a:pt x="4148" y="18901"/>
                  <a:pt x="4152" y="18908"/>
                  <a:pt x="4156" y="18915"/>
                </a:cubicBezTo>
                <a:cubicBezTo>
                  <a:pt x="4153" y="18911"/>
                  <a:pt x="4150" y="18908"/>
                  <a:pt x="4147" y="18905"/>
                </a:cubicBezTo>
                <a:cubicBezTo>
                  <a:pt x="4158" y="18936"/>
                  <a:pt x="4128" y="18918"/>
                  <a:pt x="4087" y="18885"/>
                </a:cubicBezTo>
                <a:cubicBezTo>
                  <a:pt x="3988" y="18945"/>
                  <a:pt x="4135" y="18998"/>
                  <a:pt x="4288" y="19097"/>
                </a:cubicBezTo>
                <a:cubicBezTo>
                  <a:pt x="4011" y="18982"/>
                  <a:pt x="3958" y="19002"/>
                  <a:pt x="3894" y="19010"/>
                </a:cubicBezTo>
                <a:cubicBezTo>
                  <a:pt x="3862" y="19014"/>
                  <a:pt x="3826" y="19016"/>
                  <a:pt x="3757" y="18994"/>
                </a:cubicBezTo>
                <a:cubicBezTo>
                  <a:pt x="3785" y="19015"/>
                  <a:pt x="3816" y="19037"/>
                  <a:pt x="3851" y="19061"/>
                </a:cubicBezTo>
                <a:cubicBezTo>
                  <a:pt x="3798" y="19028"/>
                  <a:pt x="3755" y="19002"/>
                  <a:pt x="3720" y="18982"/>
                </a:cubicBezTo>
                <a:cubicBezTo>
                  <a:pt x="3681" y="18967"/>
                  <a:pt x="3633" y="18947"/>
                  <a:pt x="3572" y="18918"/>
                </a:cubicBezTo>
                <a:cubicBezTo>
                  <a:pt x="3572" y="18919"/>
                  <a:pt x="3572" y="18920"/>
                  <a:pt x="3572" y="18921"/>
                </a:cubicBezTo>
                <a:cubicBezTo>
                  <a:pt x="3829" y="19065"/>
                  <a:pt x="3773" y="19126"/>
                  <a:pt x="3758" y="19203"/>
                </a:cubicBezTo>
                <a:lnTo>
                  <a:pt x="3877" y="19349"/>
                </a:lnTo>
                <a:lnTo>
                  <a:pt x="3756" y="19247"/>
                </a:lnTo>
                <a:cubicBezTo>
                  <a:pt x="3764" y="19308"/>
                  <a:pt x="3824" y="19386"/>
                  <a:pt x="4058" y="19516"/>
                </a:cubicBezTo>
                <a:cubicBezTo>
                  <a:pt x="3544" y="19260"/>
                  <a:pt x="3956" y="19523"/>
                  <a:pt x="3632" y="19350"/>
                </a:cubicBezTo>
                <a:lnTo>
                  <a:pt x="3887" y="19620"/>
                </a:lnTo>
                <a:lnTo>
                  <a:pt x="3924" y="19630"/>
                </a:lnTo>
                <a:lnTo>
                  <a:pt x="4089" y="19813"/>
                </a:lnTo>
                <a:lnTo>
                  <a:pt x="3796" y="19598"/>
                </a:lnTo>
                <a:lnTo>
                  <a:pt x="3883" y="19619"/>
                </a:lnTo>
                <a:lnTo>
                  <a:pt x="3576" y="19347"/>
                </a:lnTo>
                <a:lnTo>
                  <a:pt x="3458" y="19165"/>
                </a:lnTo>
                <a:lnTo>
                  <a:pt x="3580" y="19295"/>
                </a:lnTo>
                <a:cubicBezTo>
                  <a:pt x="3666" y="19214"/>
                  <a:pt x="3255" y="18793"/>
                  <a:pt x="3061" y="18550"/>
                </a:cubicBezTo>
                <a:lnTo>
                  <a:pt x="2722" y="18433"/>
                </a:lnTo>
                <a:cubicBezTo>
                  <a:pt x="2429" y="18194"/>
                  <a:pt x="2497" y="18177"/>
                  <a:pt x="2615" y="18194"/>
                </a:cubicBezTo>
                <a:cubicBezTo>
                  <a:pt x="2620" y="18194"/>
                  <a:pt x="2626" y="18195"/>
                  <a:pt x="2631" y="18196"/>
                </a:cubicBezTo>
                <a:cubicBezTo>
                  <a:pt x="2633" y="18184"/>
                  <a:pt x="2630" y="18168"/>
                  <a:pt x="2626" y="18151"/>
                </a:cubicBezTo>
                <a:cubicBezTo>
                  <a:pt x="2632" y="18165"/>
                  <a:pt x="2643" y="18183"/>
                  <a:pt x="2654" y="18200"/>
                </a:cubicBezTo>
                <a:cubicBezTo>
                  <a:pt x="2683" y="18205"/>
                  <a:pt x="2714" y="18211"/>
                  <a:pt x="2741" y="18215"/>
                </a:cubicBezTo>
                <a:cubicBezTo>
                  <a:pt x="2739" y="18213"/>
                  <a:pt x="2736" y="18211"/>
                  <a:pt x="2734" y="18209"/>
                </a:cubicBezTo>
                <a:cubicBezTo>
                  <a:pt x="2723" y="18208"/>
                  <a:pt x="2707" y="18201"/>
                  <a:pt x="2684" y="18187"/>
                </a:cubicBezTo>
                <a:cubicBezTo>
                  <a:pt x="2660" y="18162"/>
                  <a:pt x="2640" y="18138"/>
                  <a:pt x="2622" y="18116"/>
                </a:cubicBezTo>
                <a:cubicBezTo>
                  <a:pt x="2619" y="18118"/>
                  <a:pt x="2620" y="18123"/>
                  <a:pt x="2620" y="18127"/>
                </a:cubicBezTo>
                <a:cubicBezTo>
                  <a:pt x="2617" y="18119"/>
                  <a:pt x="2614" y="18111"/>
                  <a:pt x="2611" y="18103"/>
                </a:cubicBezTo>
                <a:cubicBezTo>
                  <a:pt x="2460" y="17914"/>
                  <a:pt x="2508" y="17865"/>
                  <a:pt x="2498" y="17788"/>
                </a:cubicBezTo>
                <a:cubicBezTo>
                  <a:pt x="2365" y="17655"/>
                  <a:pt x="2338" y="17601"/>
                  <a:pt x="2363" y="17585"/>
                </a:cubicBezTo>
                <a:cubicBezTo>
                  <a:pt x="2322" y="17545"/>
                  <a:pt x="2269" y="17498"/>
                  <a:pt x="2202" y="17441"/>
                </a:cubicBezTo>
                <a:lnTo>
                  <a:pt x="2230" y="17519"/>
                </a:lnTo>
                <a:cubicBezTo>
                  <a:pt x="2200" y="17506"/>
                  <a:pt x="2171" y="17490"/>
                  <a:pt x="2144" y="17472"/>
                </a:cubicBezTo>
                <a:cubicBezTo>
                  <a:pt x="2166" y="17516"/>
                  <a:pt x="2191" y="17562"/>
                  <a:pt x="2098" y="17514"/>
                </a:cubicBezTo>
                <a:cubicBezTo>
                  <a:pt x="2021" y="17415"/>
                  <a:pt x="1880" y="17246"/>
                  <a:pt x="1767" y="17140"/>
                </a:cubicBezTo>
                <a:cubicBezTo>
                  <a:pt x="1744" y="17133"/>
                  <a:pt x="1725" y="17129"/>
                  <a:pt x="1709" y="17127"/>
                </a:cubicBezTo>
                <a:close/>
                <a:moveTo>
                  <a:pt x="4087" y="18885"/>
                </a:moveTo>
                <a:cubicBezTo>
                  <a:pt x="4096" y="18880"/>
                  <a:pt x="4105" y="18874"/>
                  <a:pt x="4118" y="18869"/>
                </a:cubicBezTo>
                <a:cubicBezTo>
                  <a:pt x="4093" y="18839"/>
                  <a:pt x="4072" y="18809"/>
                  <a:pt x="4052" y="18779"/>
                </a:cubicBezTo>
                <a:cubicBezTo>
                  <a:pt x="4039" y="18780"/>
                  <a:pt x="4024" y="18779"/>
                  <a:pt x="4008" y="18777"/>
                </a:cubicBezTo>
                <a:lnTo>
                  <a:pt x="4083" y="18844"/>
                </a:lnTo>
                <a:cubicBezTo>
                  <a:pt x="4036" y="18807"/>
                  <a:pt x="4015" y="18800"/>
                  <a:pt x="4008" y="18806"/>
                </a:cubicBezTo>
                <a:cubicBezTo>
                  <a:pt x="4010" y="18811"/>
                  <a:pt x="4011" y="18816"/>
                  <a:pt x="4013" y="18821"/>
                </a:cubicBezTo>
                <a:cubicBezTo>
                  <a:pt x="4037" y="18843"/>
                  <a:pt x="4064" y="18866"/>
                  <a:pt x="4087" y="18885"/>
                </a:cubicBezTo>
                <a:close/>
                <a:moveTo>
                  <a:pt x="3426" y="19766"/>
                </a:moveTo>
                <a:cubicBezTo>
                  <a:pt x="3425" y="19765"/>
                  <a:pt x="3423" y="19764"/>
                  <a:pt x="3422" y="19764"/>
                </a:cubicBezTo>
                <a:cubicBezTo>
                  <a:pt x="3423" y="19764"/>
                  <a:pt x="3425" y="19767"/>
                  <a:pt x="3426" y="19767"/>
                </a:cubicBezTo>
                <a:lnTo>
                  <a:pt x="3426" y="19766"/>
                </a:lnTo>
                <a:close/>
                <a:moveTo>
                  <a:pt x="3422" y="19764"/>
                </a:moveTo>
                <a:cubicBezTo>
                  <a:pt x="3405" y="19750"/>
                  <a:pt x="3391" y="19737"/>
                  <a:pt x="3375" y="19723"/>
                </a:cubicBezTo>
                <a:cubicBezTo>
                  <a:pt x="3376" y="19726"/>
                  <a:pt x="3377" y="19729"/>
                  <a:pt x="3381" y="19733"/>
                </a:cubicBezTo>
                <a:cubicBezTo>
                  <a:pt x="3356" y="19724"/>
                  <a:pt x="3380" y="19740"/>
                  <a:pt x="3422" y="19764"/>
                </a:cubicBezTo>
                <a:close/>
                <a:moveTo>
                  <a:pt x="3375" y="19723"/>
                </a:moveTo>
                <a:cubicBezTo>
                  <a:pt x="3342" y="19676"/>
                  <a:pt x="3338" y="19616"/>
                  <a:pt x="3259" y="19620"/>
                </a:cubicBezTo>
                <a:cubicBezTo>
                  <a:pt x="3295" y="19653"/>
                  <a:pt x="3332" y="19687"/>
                  <a:pt x="3375" y="19723"/>
                </a:cubicBezTo>
                <a:close/>
                <a:moveTo>
                  <a:pt x="8020" y="17141"/>
                </a:moveTo>
                <a:cubicBezTo>
                  <a:pt x="8091" y="17213"/>
                  <a:pt x="8191" y="17313"/>
                  <a:pt x="8253" y="17387"/>
                </a:cubicBezTo>
                <a:cubicBezTo>
                  <a:pt x="8547" y="17684"/>
                  <a:pt x="8951" y="18064"/>
                  <a:pt x="9275" y="18381"/>
                </a:cubicBezTo>
                <a:cubicBezTo>
                  <a:pt x="9224" y="18323"/>
                  <a:pt x="9202" y="18278"/>
                  <a:pt x="9230" y="18259"/>
                </a:cubicBezTo>
                <a:cubicBezTo>
                  <a:pt x="9202" y="18235"/>
                  <a:pt x="9242" y="18264"/>
                  <a:pt x="9303" y="18307"/>
                </a:cubicBezTo>
                <a:cubicBezTo>
                  <a:pt x="9210" y="18225"/>
                  <a:pt x="9085" y="18121"/>
                  <a:pt x="9043" y="18107"/>
                </a:cubicBezTo>
                <a:cubicBezTo>
                  <a:pt x="9093" y="18124"/>
                  <a:pt x="8979" y="18002"/>
                  <a:pt x="8888" y="17904"/>
                </a:cubicBezTo>
                <a:lnTo>
                  <a:pt x="8972" y="18031"/>
                </a:lnTo>
                <a:cubicBezTo>
                  <a:pt x="8846" y="17957"/>
                  <a:pt x="8802" y="17898"/>
                  <a:pt x="8715" y="17821"/>
                </a:cubicBezTo>
                <a:cubicBezTo>
                  <a:pt x="8671" y="17763"/>
                  <a:pt x="8749" y="17795"/>
                  <a:pt x="8870" y="17884"/>
                </a:cubicBezTo>
                <a:cubicBezTo>
                  <a:pt x="8775" y="17780"/>
                  <a:pt x="8724" y="17717"/>
                  <a:pt x="8968" y="17908"/>
                </a:cubicBezTo>
                <a:cubicBezTo>
                  <a:pt x="8651" y="17640"/>
                  <a:pt x="8436" y="17468"/>
                  <a:pt x="8206" y="17271"/>
                </a:cubicBezTo>
                <a:cubicBezTo>
                  <a:pt x="8144" y="17227"/>
                  <a:pt x="8082" y="17183"/>
                  <a:pt x="8020" y="17141"/>
                </a:cubicBezTo>
                <a:close/>
                <a:moveTo>
                  <a:pt x="9761" y="17368"/>
                </a:moveTo>
                <a:cubicBezTo>
                  <a:pt x="9763" y="17375"/>
                  <a:pt x="9763" y="17380"/>
                  <a:pt x="9761" y="17382"/>
                </a:cubicBezTo>
                <a:cubicBezTo>
                  <a:pt x="9780" y="17391"/>
                  <a:pt x="9797" y="17399"/>
                  <a:pt x="9811" y="17405"/>
                </a:cubicBezTo>
                <a:cubicBezTo>
                  <a:pt x="9795" y="17393"/>
                  <a:pt x="9779" y="17380"/>
                  <a:pt x="9761" y="17368"/>
                </a:cubicBezTo>
                <a:close/>
                <a:moveTo>
                  <a:pt x="0" y="17623"/>
                </a:moveTo>
                <a:lnTo>
                  <a:pt x="0" y="17709"/>
                </a:lnTo>
                <a:cubicBezTo>
                  <a:pt x="77" y="17770"/>
                  <a:pt x="168" y="17845"/>
                  <a:pt x="281" y="17943"/>
                </a:cubicBezTo>
                <a:cubicBezTo>
                  <a:pt x="335" y="17910"/>
                  <a:pt x="159" y="17749"/>
                  <a:pt x="0" y="17623"/>
                </a:cubicBezTo>
                <a:close/>
                <a:moveTo>
                  <a:pt x="4086" y="17628"/>
                </a:moveTo>
                <a:cubicBezTo>
                  <a:pt x="4326" y="17988"/>
                  <a:pt x="4364" y="17973"/>
                  <a:pt x="4395" y="17948"/>
                </a:cubicBezTo>
                <a:cubicBezTo>
                  <a:pt x="4346" y="17902"/>
                  <a:pt x="4323" y="17869"/>
                  <a:pt x="4312" y="17843"/>
                </a:cubicBezTo>
                <a:cubicBezTo>
                  <a:pt x="4257" y="17804"/>
                  <a:pt x="4184" y="17737"/>
                  <a:pt x="4086" y="17628"/>
                </a:cubicBezTo>
                <a:close/>
                <a:moveTo>
                  <a:pt x="8441" y="17734"/>
                </a:moveTo>
                <a:cubicBezTo>
                  <a:pt x="8429" y="17731"/>
                  <a:pt x="8432" y="17739"/>
                  <a:pt x="8445" y="17756"/>
                </a:cubicBezTo>
                <a:cubicBezTo>
                  <a:pt x="8580" y="17855"/>
                  <a:pt x="8640" y="17892"/>
                  <a:pt x="8528" y="17786"/>
                </a:cubicBezTo>
                <a:cubicBezTo>
                  <a:pt x="8481" y="17754"/>
                  <a:pt x="8454" y="17738"/>
                  <a:pt x="8441" y="17734"/>
                </a:cubicBezTo>
                <a:close/>
                <a:moveTo>
                  <a:pt x="8901" y="17804"/>
                </a:moveTo>
                <a:cubicBezTo>
                  <a:pt x="8962" y="17876"/>
                  <a:pt x="9090" y="17996"/>
                  <a:pt x="9401" y="18251"/>
                </a:cubicBezTo>
                <a:cubicBezTo>
                  <a:pt x="9267" y="18119"/>
                  <a:pt x="9095" y="17964"/>
                  <a:pt x="8901" y="17804"/>
                </a:cubicBezTo>
                <a:close/>
                <a:moveTo>
                  <a:pt x="2599" y="17864"/>
                </a:moveTo>
                <a:cubicBezTo>
                  <a:pt x="2610" y="17906"/>
                  <a:pt x="2688" y="17999"/>
                  <a:pt x="2926" y="18218"/>
                </a:cubicBezTo>
                <a:cubicBezTo>
                  <a:pt x="2706" y="18019"/>
                  <a:pt x="2646" y="17978"/>
                  <a:pt x="2648" y="18001"/>
                </a:cubicBezTo>
                <a:cubicBezTo>
                  <a:pt x="2681" y="18020"/>
                  <a:pt x="2728" y="18053"/>
                  <a:pt x="2796" y="18106"/>
                </a:cubicBezTo>
                <a:cubicBezTo>
                  <a:pt x="2890" y="18253"/>
                  <a:pt x="2984" y="18399"/>
                  <a:pt x="2808" y="18268"/>
                </a:cubicBezTo>
                <a:cubicBezTo>
                  <a:pt x="2772" y="18267"/>
                  <a:pt x="2719" y="18250"/>
                  <a:pt x="2666" y="18220"/>
                </a:cubicBezTo>
                <a:lnTo>
                  <a:pt x="3106" y="18491"/>
                </a:lnTo>
                <a:cubicBezTo>
                  <a:pt x="3185" y="18483"/>
                  <a:pt x="3190" y="18430"/>
                  <a:pt x="3155" y="18354"/>
                </a:cubicBezTo>
                <a:cubicBezTo>
                  <a:pt x="3061" y="18228"/>
                  <a:pt x="2960" y="18098"/>
                  <a:pt x="2889" y="17997"/>
                </a:cubicBezTo>
                <a:lnTo>
                  <a:pt x="2599" y="17864"/>
                </a:lnTo>
                <a:close/>
                <a:moveTo>
                  <a:pt x="8974" y="17937"/>
                </a:moveTo>
                <a:cubicBezTo>
                  <a:pt x="8974" y="17937"/>
                  <a:pt x="9341" y="18334"/>
                  <a:pt x="9341" y="18334"/>
                </a:cubicBezTo>
                <a:cubicBezTo>
                  <a:pt x="9469" y="18424"/>
                  <a:pt x="9646" y="18541"/>
                  <a:pt x="9561" y="18420"/>
                </a:cubicBezTo>
                <a:cubicBezTo>
                  <a:pt x="9518" y="18371"/>
                  <a:pt x="9466" y="18315"/>
                  <a:pt x="9406" y="18255"/>
                </a:cubicBezTo>
                <a:cubicBezTo>
                  <a:pt x="9256" y="18154"/>
                  <a:pt x="9336" y="18245"/>
                  <a:pt x="8974" y="17937"/>
                </a:cubicBezTo>
                <a:close/>
                <a:moveTo>
                  <a:pt x="8643" y="18003"/>
                </a:moveTo>
                <a:cubicBezTo>
                  <a:pt x="8627" y="18009"/>
                  <a:pt x="8641" y="18036"/>
                  <a:pt x="8671" y="18074"/>
                </a:cubicBezTo>
                <a:cubicBezTo>
                  <a:pt x="8728" y="18121"/>
                  <a:pt x="8783" y="18167"/>
                  <a:pt x="8838" y="18210"/>
                </a:cubicBezTo>
                <a:lnTo>
                  <a:pt x="8910" y="18233"/>
                </a:lnTo>
                <a:cubicBezTo>
                  <a:pt x="8867" y="18199"/>
                  <a:pt x="8826" y="18162"/>
                  <a:pt x="8788" y="18127"/>
                </a:cubicBezTo>
                <a:cubicBezTo>
                  <a:pt x="8741" y="18087"/>
                  <a:pt x="8692" y="18045"/>
                  <a:pt x="8643" y="18003"/>
                </a:cubicBezTo>
                <a:close/>
                <a:moveTo>
                  <a:pt x="8788" y="18127"/>
                </a:moveTo>
                <a:cubicBezTo>
                  <a:pt x="8833" y="18164"/>
                  <a:pt x="8877" y="18201"/>
                  <a:pt x="8919" y="18236"/>
                </a:cubicBezTo>
                <a:lnTo>
                  <a:pt x="8996" y="18260"/>
                </a:lnTo>
                <a:cubicBezTo>
                  <a:pt x="8997" y="18272"/>
                  <a:pt x="8982" y="18273"/>
                  <a:pt x="8958" y="18268"/>
                </a:cubicBezTo>
                <a:cubicBezTo>
                  <a:pt x="8965" y="18273"/>
                  <a:pt x="8972" y="18279"/>
                  <a:pt x="8979" y="18285"/>
                </a:cubicBezTo>
                <a:cubicBezTo>
                  <a:pt x="8971" y="18279"/>
                  <a:pt x="8963" y="18273"/>
                  <a:pt x="8955" y="18267"/>
                </a:cubicBezTo>
                <a:cubicBezTo>
                  <a:pt x="8935" y="18263"/>
                  <a:pt x="8911" y="18255"/>
                  <a:pt x="8884" y="18246"/>
                </a:cubicBezTo>
                <a:cubicBezTo>
                  <a:pt x="8896" y="18254"/>
                  <a:pt x="8907" y="18263"/>
                  <a:pt x="8918" y="18271"/>
                </a:cubicBezTo>
                <a:lnTo>
                  <a:pt x="8877" y="18243"/>
                </a:lnTo>
                <a:cubicBezTo>
                  <a:pt x="8835" y="18228"/>
                  <a:pt x="8789" y="18212"/>
                  <a:pt x="8754" y="18203"/>
                </a:cubicBezTo>
                <a:cubicBezTo>
                  <a:pt x="8883" y="18331"/>
                  <a:pt x="8955" y="18403"/>
                  <a:pt x="9014" y="18464"/>
                </a:cubicBezTo>
                <a:cubicBezTo>
                  <a:pt x="9253" y="18632"/>
                  <a:pt x="9528" y="18831"/>
                  <a:pt x="9817" y="18979"/>
                </a:cubicBezTo>
                <a:cubicBezTo>
                  <a:pt x="10177" y="19102"/>
                  <a:pt x="9603" y="18703"/>
                  <a:pt x="9339" y="18447"/>
                </a:cubicBezTo>
                <a:lnTo>
                  <a:pt x="9006" y="18254"/>
                </a:lnTo>
                <a:lnTo>
                  <a:pt x="9210" y="18431"/>
                </a:lnTo>
                <a:lnTo>
                  <a:pt x="8691" y="18005"/>
                </a:lnTo>
                <a:cubicBezTo>
                  <a:pt x="8807" y="18115"/>
                  <a:pt x="8907" y="18208"/>
                  <a:pt x="8858" y="18169"/>
                </a:cubicBezTo>
                <a:cubicBezTo>
                  <a:pt x="8812" y="18132"/>
                  <a:pt x="8746" y="18073"/>
                  <a:pt x="8673" y="18006"/>
                </a:cubicBezTo>
                <a:cubicBezTo>
                  <a:pt x="8672" y="18006"/>
                  <a:pt x="8672" y="18005"/>
                  <a:pt x="8671" y="18005"/>
                </a:cubicBezTo>
                <a:cubicBezTo>
                  <a:pt x="8696" y="18035"/>
                  <a:pt x="8738" y="18080"/>
                  <a:pt x="8788" y="18127"/>
                </a:cubicBezTo>
                <a:close/>
                <a:moveTo>
                  <a:pt x="8746" y="18153"/>
                </a:moveTo>
                <a:cubicBezTo>
                  <a:pt x="8760" y="18167"/>
                  <a:pt x="8775" y="18181"/>
                  <a:pt x="8791" y="18195"/>
                </a:cubicBezTo>
                <a:lnTo>
                  <a:pt x="8820" y="18204"/>
                </a:lnTo>
                <a:lnTo>
                  <a:pt x="8746" y="18153"/>
                </a:lnTo>
                <a:close/>
                <a:moveTo>
                  <a:pt x="4315" y="18393"/>
                </a:moveTo>
                <a:cubicBezTo>
                  <a:pt x="4238" y="18386"/>
                  <a:pt x="4175" y="18394"/>
                  <a:pt x="4135" y="18445"/>
                </a:cubicBezTo>
                <a:cubicBezTo>
                  <a:pt x="4135" y="18445"/>
                  <a:pt x="4543" y="18612"/>
                  <a:pt x="4543" y="18612"/>
                </a:cubicBezTo>
                <a:cubicBezTo>
                  <a:pt x="4473" y="18550"/>
                  <a:pt x="4391" y="18469"/>
                  <a:pt x="4315" y="18393"/>
                </a:cubicBezTo>
                <a:close/>
                <a:moveTo>
                  <a:pt x="4014" y="18471"/>
                </a:moveTo>
                <a:cubicBezTo>
                  <a:pt x="4022" y="18477"/>
                  <a:pt x="4030" y="18485"/>
                  <a:pt x="4039" y="18492"/>
                </a:cubicBezTo>
                <a:lnTo>
                  <a:pt x="4029" y="18477"/>
                </a:lnTo>
                <a:cubicBezTo>
                  <a:pt x="4024" y="18474"/>
                  <a:pt x="4019" y="18472"/>
                  <a:pt x="4014" y="18471"/>
                </a:cubicBezTo>
                <a:close/>
                <a:moveTo>
                  <a:pt x="4106" y="18502"/>
                </a:moveTo>
                <a:cubicBezTo>
                  <a:pt x="4101" y="18515"/>
                  <a:pt x="4098" y="18528"/>
                  <a:pt x="4095" y="18544"/>
                </a:cubicBezTo>
                <a:cubicBezTo>
                  <a:pt x="4106" y="18554"/>
                  <a:pt x="4117" y="18565"/>
                  <a:pt x="4128" y="18576"/>
                </a:cubicBezTo>
                <a:cubicBezTo>
                  <a:pt x="4157" y="18605"/>
                  <a:pt x="4185" y="18634"/>
                  <a:pt x="4209" y="18661"/>
                </a:cubicBezTo>
                <a:cubicBezTo>
                  <a:pt x="4195" y="18623"/>
                  <a:pt x="4165" y="18573"/>
                  <a:pt x="4106" y="18502"/>
                </a:cubicBezTo>
                <a:close/>
                <a:moveTo>
                  <a:pt x="3867" y="18505"/>
                </a:moveTo>
                <a:cubicBezTo>
                  <a:pt x="3871" y="18518"/>
                  <a:pt x="3884" y="18533"/>
                  <a:pt x="3903" y="18550"/>
                </a:cubicBezTo>
                <a:cubicBezTo>
                  <a:pt x="3892" y="18535"/>
                  <a:pt x="3879" y="18520"/>
                  <a:pt x="3867" y="18505"/>
                </a:cubicBezTo>
                <a:close/>
                <a:moveTo>
                  <a:pt x="3902" y="18597"/>
                </a:moveTo>
                <a:cubicBezTo>
                  <a:pt x="3940" y="18663"/>
                  <a:pt x="3968" y="18716"/>
                  <a:pt x="3987" y="18759"/>
                </a:cubicBezTo>
                <a:lnTo>
                  <a:pt x="3998" y="18769"/>
                </a:lnTo>
                <a:cubicBezTo>
                  <a:pt x="4016" y="18768"/>
                  <a:pt x="4032" y="18768"/>
                  <a:pt x="4046" y="18769"/>
                </a:cubicBezTo>
                <a:cubicBezTo>
                  <a:pt x="4012" y="18717"/>
                  <a:pt x="3982" y="18668"/>
                  <a:pt x="3951" y="18620"/>
                </a:cubicBezTo>
                <a:cubicBezTo>
                  <a:pt x="3934" y="18611"/>
                  <a:pt x="3917" y="18603"/>
                  <a:pt x="3902" y="18597"/>
                </a:cubicBezTo>
                <a:close/>
                <a:moveTo>
                  <a:pt x="2800" y="18698"/>
                </a:moveTo>
                <a:cubicBezTo>
                  <a:pt x="2799" y="18698"/>
                  <a:pt x="2798" y="18699"/>
                  <a:pt x="2798" y="18700"/>
                </a:cubicBezTo>
                <a:cubicBezTo>
                  <a:pt x="2801" y="18701"/>
                  <a:pt x="2804" y="18702"/>
                  <a:pt x="2807" y="18703"/>
                </a:cubicBezTo>
                <a:cubicBezTo>
                  <a:pt x="2805" y="18701"/>
                  <a:pt x="2803" y="18700"/>
                  <a:pt x="2800" y="18698"/>
                </a:cubicBezTo>
                <a:close/>
                <a:moveTo>
                  <a:pt x="9039" y="18801"/>
                </a:moveTo>
                <a:cubicBezTo>
                  <a:pt x="9227" y="19012"/>
                  <a:pt x="9372" y="19173"/>
                  <a:pt x="9368" y="19205"/>
                </a:cubicBezTo>
                <a:lnTo>
                  <a:pt x="9541" y="19311"/>
                </a:lnTo>
                <a:cubicBezTo>
                  <a:pt x="9742" y="19354"/>
                  <a:pt x="9394" y="19058"/>
                  <a:pt x="9176" y="18851"/>
                </a:cubicBezTo>
                <a:cubicBezTo>
                  <a:pt x="9170" y="18849"/>
                  <a:pt x="9164" y="18847"/>
                  <a:pt x="9158" y="18845"/>
                </a:cubicBezTo>
                <a:cubicBezTo>
                  <a:pt x="9203" y="18887"/>
                  <a:pt x="9244" y="18925"/>
                  <a:pt x="9275" y="18959"/>
                </a:cubicBezTo>
                <a:cubicBezTo>
                  <a:pt x="9236" y="18924"/>
                  <a:pt x="9171" y="18866"/>
                  <a:pt x="9131" y="18833"/>
                </a:cubicBezTo>
                <a:cubicBezTo>
                  <a:pt x="9124" y="18830"/>
                  <a:pt x="9117" y="18826"/>
                  <a:pt x="9111" y="18822"/>
                </a:cubicBezTo>
                <a:lnTo>
                  <a:pt x="9454" y="19154"/>
                </a:lnTo>
                <a:cubicBezTo>
                  <a:pt x="9319" y="19051"/>
                  <a:pt x="9207" y="18907"/>
                  <a:pt x="9039" y="18801"/>
                </a:cubicBezTo>
                <a:close/>
                <a:moveTo>
                  <a:pt x="8627" y="18977"/>
                </a:moveTo>
                <a:lnTo>
                  <a:pt x="8851" y="19224"/>
                </a:lnTo>
                <a:cubicBezTo>
                  <a:pt x="8729" y="19121"/>
                  <a:pt x="8773" y="19128"/>
                  <a:pt x="8628" y="19021"/>
                </a:cubicBezTo>
                <a:cubicBezTo>
                  <a:pt x="8659" y="19054"/>
                  <a:pt x="8705" y="19100"/>
                  <a:pt x="8757" y="19152"/>
                </a:cubicBezTo>
                <a:cubicBezTo>
                  <a:pt x="8868" y="19243"/>
                  <a:pt x="8963" y="19325"/>
                  <a:pt x="9069" y="19402"/>
                </a:cubicBezTo>
                <a:cubicBezTo>
                  <a:pt x="9022" y="19333"/>
                  <a:pt x="8832" y="19142"/>
                  <a:pt x="8627" y="18977"/>
                </a:cubicBezTo>
                <a:close/>
                <a:moveTo>
                  <a:pt x="8986" y="19218"/>
                </a:moveTo>
                <a:cubicBezTo>
                  <a:pt x="8972" y="19214"/>
                  <a:pt x="9022" y="19264"/>
                  <a:pt x="9219" y="19445"/>
                </a:cubicBezTo>
                <a:cubicBezTo>
                  <a:pt x="9425" y="19618"/>
                  <a:pt x="9207" y="19399"/>
                  <a:pt x="9138" y="19324"/>
                </a:cubicBezTo>
                <a:cubicBezTo>
                  <a:pt x="9078" y="19283"/>
                  <a:pt x="9000" y="19223"/>
                  <a:pt x="8986" y="19218"/>
                </a:cubicBezTo>
                <a:close/>
                <a:moveTo>
                  <a:pt x="10281" y="19290"/>
                </a:moveTo>
                <a:cubicBezTo>
                  <a:pt x="10287" y="19295"/>
                  <a:pt x="10291" y="19298"/>
                  <a:pt x="10298" y="19304"/>
                </a:cubicBezTo>
                <a:cubicBezTo>
                  <a:pt x="10371" y="19321"/>
                  <a:pt x="10431" y="19345"/>
                  <a:pt x="10281" y="19290"/>
                </a:cubicBezTo>
                <a:close/>
                <a:moveTo>
                  <a:pt x="9014" y="19410"/>
                </a:moveTo>
                <a:cubicBezTo>
                  <a:pt x="9046" y="19441"/>
                  <a:pt x="9077" y="19471"/>
                  <a:pt x="9105" y="19498"/>
                </a:cubicBezTo>
                <a:lnTo>
                  <a:pt x="9076" y="19472"/>
                </a:lnTo>
                <a:lnTo>
                  <a:pt x="9106" y="19546"/>
                </a:lnTo>
                <a:cubicBezTo>
                  <a:pt x="9213" y="19620"/>
                  <a:pt x="9315" y="19666"/>
                  <a:pt x="9408" y="19703"/>
                </a:cubicBezTo>
                <a:cubicBezTo>
                  <a:pt x="9353" y="19659"/>
                  <a:pt x="9258" y="19581"/>
                  <a:pt x="9105" y="19453"/>
                </a:cubicBezTo>
                <a:cubicBezTo>
                  <a:pt x="9070" y="19435"/>
                  <a:pt x="9038" y="19419"/>
                  <a:pt x="9014" y="19410"/>
                </a:cubicBezTo>
                <a:close/>
                <a:moveTo>
                  <a:pt x="3097" y="19460"/>
                </a:moveTo>
                <a:cubicBezTo>
                  <a:pt x="3145" y="19510"/>
                  <a:pt x="3197" y="19563"/>
                  <a:pt x="3257" y="19619"/>
                </a:cubicBezTo>
                <a:cubicBezTo>
                  <a:pt x="3255" y="19594"/>
                  <a:pt x="3253" y="19571"/>
                  <a:pt x="3252" y="19551"/>
                </a:cubicBezTo>
                <a:cubicBezTo>
                  <a:pt x="3202" y="19522"/>
                  <a:pt x="3150" y="19491"/>
                  <a:pt x="3097" y="19460"/>
                </a:cubicBezTo>
                <a:close/>
                <a:moveTo>
                  <a:pt x="1722" y="19497"/>
                </a:moveTo>
                <a:cubicBezTo>
                  <a:pt x="1692" y="19496"/>
                  <a:pt x="1672" y="19504"/>
                  <a:pt x="1678" y="19544"/>
                </a:cubicBezTo>
                <a:cubicBezTo>
                  <a:pt x="1701" y="19561"/>
                  <a:pt x="1727" y="19576"/>
                  <a:pt x="1758" y="19586"/>
                </a:cubicBezTo>
                <a:cubicBezTo>
                  <a:pt x="1781" y="19575"/>
                  <a:pt x="1757" y="19537"/>
                  <a:pt x="1722" y="19497"/>
                </a:cubicBezTo>
                <a:close/>
                <a:moveTo>
                  <a:pt x="9262" y="19500"/>
                </a:moveTo>
                <a:cubicBezTo>
                  <a:pt x="9257" y="19503"/>
                  <a:pt x="9265" y="19517"/>
                  <a:pt x="9282" y="19537"/>
                </a:cubicBezTo>
                <a:cubicBezTo>
                  <a:pt x="9286" y="19539"/>
                  <a:pt x="9290" y="19542"/>
                  <a:pt x="9294" y="19544"/>
                </a:cubicBezTo>
                <a:cubicBezTo>
                  <a:pt x="9291" y="19543"/>
                  <a:pt x="9288" y="19541"/>
                  <a:pt x="9284" y="19540"/>
                </a:cubicBezTo>
                <a:cubicBezTo>
                  <a:pt x="9325" y="19590"/>
                  <a:pt x="9410" y="19674"/>
                  <a:pt x="9451" y="19719"/>
                </a:cubicBezTo>
                <a:cubicBezTo>
                  <a:pt x="9487" y="19733"/>
                  <a:pt x="9522" y="19745"/>
                  <a:pt x="9555" y="19757"/>
                </a:cubicBezTo>
                <a:cubicBezTo>
                  <a:pt x="9551" y="19754"/>
                  <a:pt x="9547" y="19751"/>
                  <a:pt x="9543" y="19748"/>
                </a:cubicBezTo>
                <a:cubicBezTo>
                  <a:pt x="9543" y="19748"/>
                  <a:pt x="9430" y="19602"/>
                  <a:pt x="9430" y="19602"/>
                </a:cubicBezTo>
                <a:cubicBezTo>
                  <a:pt x="9317" y="19521"/>
                  <a:pt x="9271" y="19495"/>
                  <a:pt x="9262" y="19500"/>
                </a:cubicBezTo>
                <a:close/>
                <a:moveTo>
                  <a:pt x="7538" y="20207"/>
                </a:moveTo>
                <a:cubicBezTo>
                  <a:pt x="7522" y="20242"/>
                  <a:pt x="7967" y="20701"/>
                  <a:pt x="8078" y="20843"/>
                </a:cubicBezTo>
                <a:lnTo>
                  <a:pt x="7967" y="20659"/>
                </a:lnTo>
                <a:cubicBezTo>
                  <a:pt x="8524" y="21196"/>
                  <a:pt x="8054" y="20777"/>
                  <a:pt x="8487" y="21212"/>
                </a:cubicBezTo>
                <a:cubicBezTo>
                  <a:pt x="8177" y="20956"/>
                  <a:pt x="8604" y="21396"/>
                  <a:pt x="8412" y="21244"/>
                </a:cubicBezTo>
                <a:cubicBezTo>
                  <a:pt x="8418" y="21241"/>
                  <a:pt x="8363" y="21188"/>
                  <a:pt x="8368" y="21185"/>
                </a:cubicBezTo>
                <a:cubicBezTo>
                  <a:pt x="8361" y="21266"/>
                  <a:pt x="7447" y="20411"/>
                  <a:pt x="7422" y="20421"/>
                </a:cubicBezTo>
                <a:cubicBezTo>
                  <a:pt x="7342" y="20377"/>
                  <a:pt x="7631" y="20718"/>
                  <a:pt x="7872" y="20928"/>
                </a:cubicBezTo>
                <a:cubicBezTo>
                  <a:pt x="8021" y="21098"/>
                  <a:pt x="7733" y="20680"/>
                  <a:pt x="8444" y="21413"/>
                </a:cubicBezTo>
                <a:cubicBezTo>
                  <a:pt x="8020" y="21030"/>
                  <a:pt x="8093" y="21125"/>
                  <a:pt x="8196" y="21257"/>
                </a:cubicBezTo>
                <a:cubicBezTo>
                  <a:pt x="8242" y="21317"/>
                  <a:pt x="8290" y="21379"/>
                  <a:pt x="8307" y="21414"/>
                </a:cubicBezTo>
                <a:lnTo>
                  <a:pt x="9333" y="21414"/>
                </a:lnTo>
                <a:lnTo>
                  <a:pt x="8958" y="21179"/>
                </a:lnTo>
                <a:lnTo>
                  <a:pt x="9085" y="21239"/>
                </a:lnTo>
                <a:cubicBezTo>
                  <a:pt x="9088" y="21240"/>
                  <a:pt x="9090" y="21240"/>
                  <a:pt x="9093" y="21241"/>
                </a:cubicBezTo>
                <a:cubicBezTo>
                  <a:pt x="8949" y="21123"/>
                  <a:pt x="8839" y="21047"/>
                  <a:pt x="8774" y="21008"/>
                </a:cubicBezTo>
                <a:cubicBezTo>
                  <a:pt x="8910" y="21161"/>
                  <a:pt x="9139" y="21337"/>
                  <a:pt x="9145" y="21323"/>
                </a:cubicBezTo>
                <a:cubicBezTo>
                  <a:pt x="9234" y="21534"/>
                  <a:pt x="7961" y="20286"/>
                  <a:pt x="8376" y="20793"/>
                </a:cubicBezTo>
                <a:cubicBezTo>
                  <a:pt x="8631" y="20994"/>
                  <a:pt x="9028" y="21444"/>
                  <a:pt x="9041" y="21358"/>
                </a:cubicBezTo>
                <a:cubicBezTo>
                  <a:pt x="9232" y="21586"/>
                  <a:pt x="8526" y="20962"/>
                  <a:pt x="8885" y="21350"/>
                </a:cubicBezTo>
                <a:lnTo>
                  <a:pt x="8458" y="20915"/>
                </a:lnTo>
                <a:cubicBezTo>
                  <a:pt x="8445" y="20920"/>
                  <a:pt x="8599" y="21085"/>
                  <a:pt x="8649" y="21142"/>
                </a:cubicBezTo>
                <a:lnTo>
                  <a:pt x="8315" y="20821"/>
                </a:lnTo>
                <a:cubicBezTo>
                  <a:pt x="8890" y="21426"/>
                  <a:pt x="8010" y="20640"/>
                  <a:pt x="8772" y="21400"/>
                </a:cubicBezTo>
                <a:cubicBezTo>
                  <a:pt x="8172" y="20805"/>
                  <a:pt x="8797" y="21468"/>
                  <a:pt x="8555" y="21261"/>
                </a:cubicBezTo>
                <a:cubicBezTo>
                  <a:pt x="8140" y="20817"/>
                  <a:pt x="8599" y="21164"/>
                  <a:pt x="8041" y="20627"/>
                </a:cubicBezTo>
                <a:cubicBezTo>
                  <a:pt x="7867" y="20484"/>
                  <a:pt x="8136" y="20760"/>
                  <a:pt x="7966" y="20619"/>
                </a:cubicBezTo>
                <a:cubicBezTo>
                  <a:pt x="7887" y="20529"/>
                  <a:pt x="7744" y="20371"/>
                  <a:pt x="7632" y="20260"/>
                </a:cubicBezTo>
                <a:cubicBezTo>
                  <a:pt x="7570" y="20214"/>
                  <a:pt x="7541" y="20199"/>
                  <a:pt x="7538" y="20207"/>
                </a:cubicBezTo>
                <a:close/>
                <a:moveTo>
                  <a:pt x="7446" y="20643"/>
                </a:moveTo>
                <a:cubicBezTo>
                  <a:pt x="7501" y="20747"/>
                  <a:pt x="7625" y="20870"/>
                  <a:pt x="7856" y="21116"/>
                </a:cubicBezTo>
                <a:lnTo>
                  <a:pt x="7591" y="20874"/>
                </a:lnTo>
                <a:cubicBezTo>
                  <a:pt x="7878" y="21186"/>
                  <a:pt x="8006" y="21314"/>
                  <a:pt x="8099" y="21414"/>
                </a:cubicBezTo>
                <a:lnTo>
                  <a:pt x="8259" y="21414"/>
                </a:lnTo>
                <a:cubicBezTo>
                  <a:pt x="8231" y="21396"/>
                  <a:pt x="8197" y="21374"/>
                  <a:pt x="8135" y="21326"/>
                </a:cubicBezTo>
                <a:cubicBezTo>
                  <a:pt x="7851" y="21003"/>
                  <a:pt x="7659" y="20892"/>
                  <a:pt x="7446" y="20643"/>
                </a:cubicBezTo>
                <a:close/>
                <a:moveTo>
                  <a:pt x="1663" y="20805"/>
                </a:moveTo>
                <a:cubicBezTo>
                  <a:pt x="1654" y="20814"/>
                  <a:pt x="1633" y="20816"/>
                  <a:pt x="1615" y="20821"/>
                </a:cubicBezTo>
                <a:lnTo>
                  <a:pt x="1846" y="21039"/>
                </a:lnTo>
                <a:lnTo>
                  <a:pt x="1624" y="20884"/>
                </a:lnTo>
                <a:cubicBezTo>
                  <a:pt x="1604" y="20946"/>
                  <a:pt x="1798" y="21064"/>
                  <a:pt x="1916" y="21163"/>
                </a:cubicBezTo>
                <a:cubicBezTo>
                  <a:pt x="1884" y="21076"/>
                  <a:pt x="1902" y="21035"/>
                  <a:pt x="2123" y="21173"/>
                </a:cubicBezTo>
                <a:cubicBezTo>
                  <a:pt x="2103" y="21139"/>
                  <a:pt x="2080" y="21101"/>
                  <a:pt x="2097" y="21103"/>
                </a:cubicBezTo>
                <a:cubicBezTo>
                  <a:pt x="1962" y="20992"/>
                  <a:pt x="1776" y="20858"/>
                  <a:pt x="1663" y="20805"/>
                </a:cubicBezTo>
                <a:close/>
                <a:moveTo>
                  <a:pt x="1601" y="21064"/>
                </a:moveTo>
                <a:cubicBezTo>
                  <a:pt x="1413" y="21062"/>
                  <a:pt x="1593" y="21462"/>
                  <a:pt x="1064" y="21091"/>
                </a:cubicBezTo>
                <a:cubicBezTo>
                  <a:pt x="1583" y="21600"/>
                  <a:pt x="1258" y="21079"/>
                  <a:pt x="1615" y="21414"/>
                </a:cubicBezTo>
                <a:lnTo>
                  <a:pt x="1745" y="21414"/>
                </a:lnTo>
                <a:lnTo>
                  <a:pt x="1647" y="21293"/>
                </a:lnTo>
                <a:lnTo>
                  <a:pt x="1816" y="21354"/>
                </a:lnTo>
                <a:cubicBezTo>
                  <a:pt x="1824" y="21359"/>
                  <a:pt x="1830" y="21365"/>
                  <a:pt x="1836" y="21370"/>
                </a:cubicBezTo>
                <a:lnTo>
                  <a:pt x="1911" y="21414"/>
                </a:lnTo>
                <a:lnTo>
                  <a:pt x="2009" y="21414"/>
                </a:lnTo>
                <a:cubicBezTo>
                  <a:pt x="2013" y="21376"/>
                  <a:pt x="1980" y="21308"/>
                  <a:pt x="1950" y="21243"/>
                </a:cubicBezTo>
                <a:cubicBezTo>
                  <a:pt x="1766" y="21110"/>
                  <a:pt x="1663" y="21064"/>
                  <a:pt x="1601" y="21064"/>
                </a:cubicBezTo>
                <a:close/>
                <a:moveTo>
                  <a:pt x="7827" y="21235"/>
                </a:moveTo>
                <a:cubicBezTo>
                  <a:pt x="7808" y="21238"/>
                  <a:pt x="7862" y="21311"/>
                  <a:pt x="7949" y="21414"/>
                </a:cubicBezTo>
                <a:lnTo>
                  <a:pt x="8011" y="21414"/>
                </a:lnTo>
                <a:cubicBezTo>
                  <a:pt x="7949" y="21359"/>
                  <a:pt x="7887" y="21302"/>
                  <a:pt x="7827" y="21235"/>
                </a:cubicBezTo>
                <a:close/>
                <a:moveTo>
                  <a:pt x="1855" y="21387"/>
                </a:moveTo>
                <a:cubicBezTo>
                  <a:pt x="1867" y="21399"/>
                  <a:pt x="1870" y="21407"/>
                  <a:pt x="1871" y="21414"/>
                </a:cubicBezTo>
                <a:lnTo>
                  <a:pt x="1885" y="21414"/>
                </a:lnTo>
                <a:lnTo>
                  <a:pt x="1855" y="21387"/>
                </a:lnTo>
                <a:close/>
                <a:moveTo>
                  <a:pt x="1484" y="21391"/>
                </a:moveTo>
                <a:cubicBezTo>
                  <a:pt x="1464" y="21387"/>
                  <a:pt x="1445" y="21386"/>
                  <a:pt x="1429" y="21392"/>
                </a:cubicBezTo>
                <a:lnTo>
                  <a:pt x="1458" y="21414"/>
                </a:lnTo>
                <a:lnTo>
                  <a:pt x="1544" y="21414"/>
                </a:lnTo>
                <a:cubicBezTo>
                  <a:pt x="1523" y="21404"/>
                  <a:pt x="1503" y="21396"/>
                  <a:pt x="1484" y="21391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defRPr sz="320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488" name="Shape"/>
          <p:cNvSpPr>
            <a:spLocks noGrp="1"/>
          </p:cNvSpPr>
          <p:nvPr>
            <p:ph type="body" idx="15"/>
          </p:nvPr>
        </p:nvSpPr>
        <p:spPr>
          <a:xfrm>
            <a:off x="-1" y="-1"/>
            <a:ext cx="24384001" cy="13716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9" h="21438" extrusionOk="0">
                <a:moveTo>
                  <a:pt x="0" y="0"/>
                </a:moveTo>
                <a:lnTo>
                  <a:pt x="0" y="21438"/>
                </a:lnTo>
                <a:lnTo>
                  <a:pt x="6569" y="21438"/>
                </a:lnTo>
                <a:cubicBezTo>
                  <a:pt x="5980" y="20990"/>
                  <a:pt x="5980" y="20873"/>
                  <a:pt x="6127" y="20833"/>
                </a:cubicBezTo>
                <a:cubicBezTo>
                  <a:pt x="6117" y="20807"/>
                  <a:pt x="6163" y="20794"/>
                  <a:pt x="6229" y="20786"/>
                </a:cubicBezTo>
                <a:cubicBezTo>
                  <a:pt x="6316" y="20775"/>
                  <a:pt x="6437" y="20772"/>
                  <a:pt x="6505" y="20753"/>
                </a:cubicBezTo>
                <a:cubicBezTo>
                  <a:pt x="6526" y="20734"/>
                  <a:pt x="6537" y="20709"/>
                  <a:pt x="6532" y="20673"/>
                </a:cubicBezTo>
                <a:cubicBezTo>
                  <a:pt x="6517" y="20659"/>
                  <a:pt x="6495" y="20644"/>
                  <a:pt x="6466" y="20627"/>
                </a:cubicBezTo>
                <a:cubicBezTo>
                  <a:pt x="6485" y="20636"/>
                  <a:pt x="6506" y="20644"/>
                  <a:pt x="6528" y="20653"/>
                </a:cubicBezTo>
                <a:cubicBezTo>
                  <a:pt x="6519" y="20620"/>
                  <a:pt x="6498" y="20580"/>
                  <a:pt x="6463" y="20530"/>
                </a:cubicBezTo>
                <a:cubicBezTo>
                  <a:pt x="6479" y="20547"/>
                  <a:pt x="6497" y="20565"/>
                  <a:pt x="6516" y="20582"/>
                </a:cubicBezTo>
                <a:cubicBezTo>
                  <a:pt x="6510" y="20560"/>
                  <a:pt x="6524" y="20545"/>
                  <a:pt x="6551" y="20534"/>
                </a:cubicBezTo>
                <a:cubicBezTo>
                  <a:pt x="6483" y="20375"/>
                  <a:pt x="6591" y="20332"/>
                  <a:pt x="6714" y="20317"/>
                </a:cubicBezTo>
                <a:cubicBezTo>
                  <a:pt x="6734" y="20315"/>
                  <a:pt x="6755" y="20314"/>
                  <a:pt x="6775" y="20312"/>
                </a:cubicBezTo>
                <a:cubicBezTo>
                  <a:pt x="6663" y="20242"/>
                  <a:pt x="6699" y="20220"/>
                  <a:pt x="6839" y="20199"/>
                </a:cubicBezTo>
                <a:cubicBezTo>
                  <a:pt x="6838" y="20198"/>
                  <a:pt x="6837" y="20197"/>
                  <a:pt x="6836" y="20196"/>
                </a:cubicBezTo>
                <a:lnTo>
                  <a:pt x="6685" y="20194"/>
                </a:lnTo>
                <a:cubicBezTo>
                  <a:pt x="6714" y="20181"/>
                  <a:pt x="6420" y="20011"/>
                  <a:pt x="6648" y="20042"/>
                </a:cubicBezTo>
                <a:cubicBezTo>
                  <a:pt x="6600" y="20008"/>
                  <a:pt x="6584" y="19979"/>
                  <a:pt x="6617" y="19959"/>
                </a:cubicBezTo>
                <a:lnTo>
                  <a:pt x="6754" y="20007"/>
                </a:lnTo>
                <a:lnTo>
                  <a:pt x="6696" y="19850"/>
                </a:lnTo>
                <a:cubicBezTo>
                  <a:pt x="6760" y="19871"/>
                  <a:pt x="6816" y="19889"/>
                  <a:pt x="6866" y="19904"/>
                </a:cubicBezTo>
                <a:cubicBezTo>
                  <a:pt x="6823" y="19825"/>
                  <a:pt x="6834" y="19784"/>
                  <a:pt x="6891" y="19757"/>
                </a:cubicBezTo>
                <a:cubicBezTo>
                  <a:pt x="6788" y="19679"/>
                  <a:pt x="6765" y="19629"/>
                  <a:pt x="7104" y="19718"/>
                </a:cubicBezTo>
                <a:cubicBezTo>
                  <a:pt x="7068" y="19683"/>
                  <a:pt x="7034" y="19648"/>
                  <a:pt x="7003" y="19614"/>
                </a:cubicBezTo>
                <a:cubicBezTo>
                  <a:pt x="6868" y="19531"/>
                  <a:pt x="6784" y="19455"/>
                  <a:pt x="6674" y="19392"/>
                </a:cubicBezTo>
                <a:cubicBezTo>
                  <a:pt x="6732" y="19411"/>
                  <a:pt x="6792" y="19428"/>
                  <a:pt x="6856" y="19442"/>
                </a:cubicBezTo>
                <a:cubicBezTo>
                  <a:pt x="6406" y="19257"/>
                  <a:pt x="6615" y="19276"/>
                  <a:pt x="6815" y="19295"/>
                </a:cubicBezTo>
                <a:cubicBezTo>
                  <a:pt x="6818" y="19279"/>
                  <a:pt x="6827" y="19264"/>
                  <a:pt x="6841" y="19252"/>
                </a:cubicBezTo>
                <a:lnTo>
                  <a:pt x="6905" y="19303"/>
                </a:lnTo>
                <a:cubicBezTo>
                  <a:pt x="6928" y="19305"/>
                  <a:pt x="6949" y="19306"/>
                  <a:pt x="6967" y="19306"/>
                </a:cubicBezTo>
                <a:lnTo>
                  <a:pt x="6965" y="19258"/>
                </a:lnTo>
                <a:cubicBezTo>
                  <a:pt x="6804" y="19178"/>
                  <a:pt x="6598" y="19123"/>
                  <a:pt x="6391" y="19067"/>
                </a:cubicBezTo>
                <a:cubicBezTo>
                  <a:pt x="6680" y="19128"/>
                  <a:pt x="6527" y="19023"/>
                  <a:pt x="6332" y="18909"/>
                </a:cubicBezTo>
                <a:cubicBezTo>
                  <a:pt x="6137" y="18795"/>
                  <a:pt x="5900" y="18672"/>
                  <a:pt x="6022" y="18700"/>
                </a:cubicBezTo>
                <a:cubicBezTo>
                  <a:pt x="6083" y="18665"/>
                  <a:pt x="6538" y="18858"/>
                  <a:pt x="6837" y="18946"/>
                </a:cubicBezTo>
                <a:cubicBezTo>
                  <a:pt x="6718" y="18822"/>
                  <a:pt x="5623" y="18539"/>
                  <a:pt x="6169" y="18616"/>
                </a:cubicBezTo>
                <a:cubicBezTo>
                  <a:pt x="6225" y="18649"/>
                  <a:pt x="6270" y="18689"/>
                  <a:pt x="6349" y="18707"/>
                </a:cubicBezTo>
                <a:cubicBezTo>
                  <a:pt x="6410" y="18706"/>
                  <a:pt x="6851" y="18829"/>
                  <a:pt x="7222" y="18929"/>
                </a:cubicBezTo>
                <a:cubicBezTo>
                  <a:pt x="7105" y="18724"/>
                  <a:pt x="7064" y="18574"/>
                  <a:pt x="7598" y="18926"/>
                </a:cubicBezTo>
                <a:cubicBezTo>
                  <a:pt x="7606" y="18927"/>
                  <a:pt x="7615" y="18928"/>
                  <a:pt x="7624" y="18930"/>
                </a:cubicBezTo>
                <a:cubicBezTo>
                  <a:pt x="7572" y="18880"/>
                  <a:pt x="7527" y="18831"/>
                  <a:pt x="7487" y="18784"/>
                </a:cubicBezTo>
                <a:lnTo>
                  <a:pt x="7253" y="18704"/>
                </a:lnTo>
                <a:cubicBezTo>
                  <a:pt x="7344" y="18716"/>
                  <a:pt x="7401" y="18721"/>
                  <a:pt x="7437" y="18721"/>
                </a:cubicBezTo>
                <a:cubicBezTo>
                  <a:pt x="7273" y="18509"/>
                  <a:pt x="7204" y="18325"/>
                  <a:pt x="7092" y="18171"/>
                </a:cubicBezTo>
                <a:cubicBezTo>
                  <a:pt x="7146" y="18211"/>
                  <a:pt x="7203" y="18248"/>
                  <a:pt x="7266" y="18278"/>
                </a:cubicBezTo>
                <a:cubicBezTo>
                  <a:pt x="7206" y="18223"/>
                  <a:pt x="7160" y="18177"/>
                  <a:pt x="7125" y="18139"/>
                </a:cubicBezTo>
                <a:cubicBezTo>
                  <a:pt x="7073" y="18105"/>
                  <a:pt x="7057" y="18078"/>
                  <a:pt x="7059" y="18057"/>
                </a:cubicBezTo>
                <a:cubicBezTo>
                  <a:pt x="6995" y="17961"/>
                  <a:pt x="7058" y="17953"/>
                  <a:pt x="7154" y="17969"/>
                </a:cubicBezTo>
                <a:cubicBezTo>
                  <a:pt x="7217" y="17980"/>
                  <a:pt x="7295" y="18002"/>
                  <a:pt x="7361" y="18016"/>
                </a:cubicBezTo>
                <a:cubicBezTo>
                  <a:pt x="7325" y="17988"/>
                  <a:pt x="7370" y="17989"/>
                  <a:pt x="7492" y="18015"/>
                </a:cubicBezTo>
                <a:cubicBezTo>
                  <a:pt x="7494" y="18012"/>
                  <a:pt x="7495" y="18009"/>
                  <a:pt x="7495" y="18004"/>
                </a:cubicBezTo>
                <a:cubicBezTo>
                  <a:pt x="6821" y="17745"/>
                  <a:pt x="6130" y="17475"/>
                  <a:pt x="6101" y="17370"/>
                </a:cubicBezTo>
                <a:cubicBezTo>
                  <a:pt x="6205" y="17424"/>
                  <a:pt x="6260" y="17468"/>
                  <a:pt x="6405" y="17513"/>
                </a:cubicBezTo>
                <a:cubicBezTo>
                  <a:pt x="6550" y="17558"/>
                  <a:pt x="6395" y="17477"/>
                  <a:pt x="6344" y="17450"/>
                </a:cubicBezTo>
                <a:cubicBezTo>
                  <a:pt x="6489" y="17495"/>
                  <a:pt x="6596" y="17567"/>
                  <a:pt x="6839" y="17648"/>
                </a:cubicBezTo>
                <a:cubicBezTo>
                  <a:pt x="6180" y="17335"/>
                  <a:pt x="6804" y="17523"/>
                  <a:pt x="6579" y="17344"/>
                </a:cubicBezTo>
                <a:cubicBezTo>
                  <a:pt x="6757" y="17437"/>
                  <a:pt x="6885" y="17470"/>
                  <a:pt x="7073" y="17530"/>
                </a:cubicBezTo>
                <a:cubicBezTo>
                  <a:pt x="7072" y="17528"/>
                  <a:pt x="7072" y="17525"/>
                  <a:pt x="7071" y="17523"/>
                </a:cubicBezTo>
                <a:cubicBezTo>
                  <a:pt x="6833" y="17425"/>
                  <a:pt x="6930" y="17439"/>
                  <a:pt x="7047" y="17462"/>
                </a:cubicBezTo>
                <a:cubicBezTo>
                  <a:pt x="7039" y="17445"/>
                  <a:pt x="7028" y="17426"/>
                  <a:pt x="7016" y="17407"/>
                </a:cubicBezTo>
                <a:cubicBezTo>
                  <a:pt x="6969" y="17390"/>
                  <a:pt x="6911" y="17369"/>
                  <a:pt x="6843" y="17345"/>
                </a:cubicBezTo>
                <a:cubicBezTo>
                  <a:pt x="6896" y="17351"/>
                  <a:pt x="6941" y="17352"/>
                  <a:pt x="6980" y="17350"/>
                </a:cubicBezTo>
                <a:cubicBezTo>
                  <a:pt x="6955" y="17313"/>
                  <a:pt x="6927" y="17273"/>
                  <a:pt x="6898" y="17233"/>
                </a:cubicBezTo>
                <a:cubicBezTo>
                  <a:pt x="6732" y="17005"/>
                  <a:pt x="6524" y="16757"/>
                  <a:pt x="6643" y="16818"/>
                </a:cubicBezTo>
                <a:cubicBezTo>
                  <a:pt x="6702" y="16769"/>
                  <a:pt x="6964" y="16995"/>
                  <a:pt x="7212" y="17186"/>
                </a:cubicBezTo>
                <a:cubicBezTo>
                  <a:pt x="7212" y="17184"/>
                  <a:pt x="7213" y="17182"/>
                  <a:pt x="7214" y="17180"/>
                </a:cubicBezTo>
                <a:cubicBezTo>
                  <a:pt x="7220" y="17160"/>
                  <a:pt x="7227" y="17141"/>
                  <a:pt x="7237" y="17124"/>
                </a:cubicBezTo>
                <a:cubicBezTo>
                  <a:pt x="6933" y="16855"/>
                  <a:pt x="6405" y="16529"/>
                  <a:pt x="6827" y="16669"/>
                </a:cubicBezTo>
                <a:cubicBezTo>
                  <a:pt x="6875" y="16734"/>
                  <a:pt x="6908" y="16812"/>
                  <a:pt x="6986" y="16852"/>
                </a:cubicBezTo>
                <a:cubicBezTo>
                  <a:pt x="7025" y="16853"/>
                  <a:pt x="7193" y="16947"/>
                  <a:pt x="7398" y="17068"/>
                </a:cubicBezTo>
                <a:cubicBezTo>
                  <a:pt x="7450" y="17072"/>
                  <a:pt x="7518" y="17086"/>
                  <a:pt x="7608" y="17112"/>
                </a:cubicBezTo>
                <a:cubicBezTo>
                  <a:pt x="7896" y="17207"/>
                  <a:pt x="7439" y="16976"/>
                  <a:pt x="7430" y="16940"/>
                </a:cubicBezTo>
                <a:lnTo>
                  <a:pt x="7774" y="17082"/>
                </a:lnTo>
                <a:cubicBezTo>
                  <a:pt x="7159" y="16748"/>
                  <a:pt x="7551" y="16925"/>
                  <a:pt x="6931" y="16571"/>
                </a:cubicBezTo>
                <a:cubicBezTo>
                  <a:pt x="7172" y="16694"/>
                  <a:pt x="7337" y="16765"/>
                  <a:pt x="7501" y="16821"/>
                </a:cubicBezTo>
                <a:cubicBezTo>
                  <a:pt x="7501" y="16794"/>
                  <a:pt x="7494" y="16764"/>
                  <a:pt x="7437" y="16715"/>
                </a:cubicBezTo>
                <a:lnTo>
                  <a:pt x="7149" y="16569"/>
                </a:lnTo>
                <a:lnTo>
                  <a:pt x="7337" y="16640"/>
                </a:lnTo>
                <a:cubicBezTo>
                  <a:pt x="7305" y="16619"/>
                  <a:pt x="7266" y="16595"/>
                  <a:pt x="7220" y="16568"/>
                </a:cubicBezTo>
                <a:cubicBezTo>
                  <a:pt x="7351" y="16594"/>
                  <a:pt x="7483" y="16621"/>
                  <a:pt x="7614" y="16648"/>
                </a:cubicBezTo>
                <a:cubicBezTo>
                  <a:pt x="7442" y="16567"/>
                  <a:pt x="7331" y="16505"/>
                  <a:pt x="7249" y="16451"/>
                </a:cubicBezTo>
                <a:cubicBezTo>
                  <a:pt x="7252" y="16456"/>
                  <a:pt x="7255" y="16460"/>
                  <a:pt x="7259" y="16465"/>
                </a:cubicBezTo>
                <a:cubicBezTo>
                  <a:pt x="7254" y="16459"/>
                  <a:pt x="7249" y="16454"/>
                  <a:pt x="7246" y="16448"/>
                </a:cubicBezTo>
                <a:cubicBezTo>
                  <a:pt x="7077" y="16337"/>
                  <a:pt x="7032" y="16266"/>
                  <a:pt x="6819" y="16166"/>
                </a:cubicBezTo>
                <a:cubicBezTo>
                  <a:pt x="6951" y="16215"/>
                  <a:pt x="7029" y="16240"/>
                  <a:pt x="7073" y="16251"/>
                </a:cubicBezTo>
                <a:cubicBezTo>
                  <a:pt x="7031" y="16234"/>
                  <a:pt x="6978" y="16215"/>
                  <a:pt x="6912" y="16194"/>
                </a:cubicBezTo>
                <a:cubicBezTo>
                  <a:pt x="6980" y="16208"/>
                  <a:pt x="7043" y="16219"/>
                  <a:pt x="7099" y="16227"/>
                </a:cubicBezTo>
                <a:cubicBezTo>
                  <a:pt x="7053" y="16187"/>
                  <a:pt x="6974" y="16135"/>
                  <a:pt x="7270" y="16244"/>
                </a:cubicBezTo>
                <a:cubicBezTo>
                  <a:pt x="7276" y="16245"/>
                  <a:pt x="7282" y="16245"/>
                  <a:pt x="7288" y="16245"/>
                </a:cubicBezTo>
                <a:cubicBezTo>
                  <a:pt x="7206" y="16201"/>
                  <a:pt x="7137" y="16161"/>
                  <a:pt x="7079" y="16124"/>
                </a:cubicBezTo>
                <a:cubicBezTo>
                  <a:pt x="6762" y="16008"/>
                  <a:pt x="6408" y="15868"/>
                  <a:pt x="6566" y="15904"/>
                </a:cubicBezTo>
                <a:cubicBezTo>
                  <a:pt x="6559" y="15898"/>
                  <a:pt x="6560" y="15897"/>
                  <a:pt x="6555" y="15892"/>
                </a:cubicBezTo>
                <a:lnTo>
                  <a:pt x="6976" y="16054"/>
                </a:lnTo>
                <a:cubicBezTo>
                  <a:pt x="6881" y="15985"/>
                  <a:pt x="6837" y="15936"/>
                  <a:pt x="6831" y="15914"/>
                </a:cubicBezTo>
                <a:cubicBezTo>
                  <a:pt x="6794" y="15907"/>
                  <a:pt x="6715" y="15885"/>
                  <a:pt x="6619" y="15856"/>
                </a:cubicBezTo>
                <a:cubicBezTo>
                  <a:pt x="6683" y="15870"/>
                  <a:pt x="6762" y="15891"/>
                  <a:pt x="6830" y="15908"/>
                </a:cubicBezTo>
                <a:cubicBezTo>
                  <a:pt x="6830" y="15903"/>
                  <a:pt x="6833" y="15900"/>
                  <a:pt x="6837" y="15900"/>
                </a:cubicBezTo>
                <a:cubicBezTo>
                  <a:pt x="6849" y="15906"/>
                  <a:pt x="6856" y="15911"/>
                  <a:pt x="6857" y="15914"/>
                </a:cubicBezTo>
                <a:cubicBezTo>
                  <a:pt x="6957" y="15938"/>
                  <a:pt x="7008" y="15940"/>
                  <a:pt x="6869" y="15856"/>
                </a:cubicBezTo>
                <a:cubicBezTo>
                  <a:pt x="7196" y="15941"/>
                  <a:pt x="6983" y="15795"/>
                  <a:pt x="6801" y="15658"/>
                </a:cubicBezTo>
                <a:cubicBezTo>
                  <a:pt x="6619" y="15522"/>
                  <a:pt x="6466" y="15395"/>
                  <a:pt x="6914" y="15529"/>
                </a:cubicBezTo>
                <a:cubicBezTo>
                  <a:pt x="6822" y="15506"/>
                  <a:pt x="6780" y="15513"/>
                  <a:pt x="6928" y="15583"/>
                </a:cubicBezTo>
                <a:cubicBezTo>
                  <a:pt x="6900" y="15474"/>
                  <a:pt x="7509" y="15640"/>
                  <a:pt x="7198" y="15446"/>
                </a:cubicBezTo>
                <a:lnTo>
                  <a:pt x="6808" y="15282"/>
                </a:lnTo>
                <a:cubicBezTo>
                  <a:pt x="6641" y="15139"/>
                  <a:pt x="6523" y="15033"/>
                  <a:pt x="6555" y="14990"/>
                </a:cubicBezTo>
                <a:lnTo>
                  <a:pt x="6115" y="14795"/>
                </a:lnTo>
                <a:cubicBezTo>
                  <a:pt x="6287" y="14786"/>
                  <a:pt x="5602" y="14302"/>
                  <a:pt x="6515" y="14654"/>
                </a:cubicBezTo>
                <a:cubicBezTo>
                  <a:pt x="6167" y="14479"/>
                  <a:pt x="6634" y="14590"/>
                  <a:pt x="6523" y="14494"/>
                </a:cubicBezTo>
                <a:lnTo>
                  <a:pt x="6862" y="14633"/>
                </a:lnTo>
                <a:cubicBezTo>
                  <a:pt x="6980" y="14624"/>
                  <a:pt x="6865" y="14535"/>
                  <a:pt x="6772" y="14456"/>
                </a:cubicBezTo>
                <a:cubicBezTo>
                  <a:pt x="7132" y="14555"/>
                  <a:pt x="7142" y="14501"/>
                  <a:pt x="7071" y="14410"/>
                </a:cubicBezTo>
                <a:cubicBezTo>
                  <a:pt x="7000" y="14320"/>
                  <a:pt x="6846" y="14193"/>
                  <a:pt x="6878" y="14153"/>
                </a:cubicBezTo>
                <a:lnTo>
                  <a:pt x="6975" y="14196"/>
                </a:lnTo>
                <a:lnTo>
                  <a:pt x="6750" y="13982"/>
                </a:lnTo>
                <a:cubicBezTo>
                  <a:pt x="7050" y="14149"/>
                  <a:pt x="6543" y="13864"/>
                  <a:pt x="6632" y="13871"/>
                </a:cubicBezTo>
                <a:cubicBezTo>
                  <a:pt x="6473" y="13762"/>
                  <a:pt x="6568" y="13748"/>
                  <a:pt x="6791" y="13810"/>
                </a:cubicBezTo>
                <a:lnTo>
                  <a:pt x="6818" y="13751"/>
                </a:lnTo>
                <a:cubicBezTo>
                  <a:pt x="7035" y="13931"/>
                  <a:pt x="7304" y="13971"/>
                  <a:pt x="7692" y="14148"/>
                </a:cubicBezTo>
                <a:lnTo>
                  <a:pt x="7388" y="13962"/>
                </a:lnTo>
                <a:cubicBezTo>
                  <a:pt x="7506" y="14006"/>
                  <a:pt x="7593" y="14060"/>
                  <a:pt x="7663" y="14098"/>
                </a:cubicBezTo>
                <a:cubicBezTo>
                  <a:pt x="7630" y="14072"/>
                  <a:pt x="7587" y="14045"/>
                  <a:pt x="7532" y="14015"/>
                </a:cubicBezTo>
                <a:cubicBezTo>
                  <a:pt x="7610" y="14055"/>
                  <a:pt x="7673" y="14084"/>
                  <a:pt x="7726" y="14106"/>
                </a:cubicBezTo>
                <a:cubicBezTo>
                  <a:pt x="7573" y="13999"/>
                  <a:pt x="7561" y="13918"/>
                  <a:pt x="7200" y="13722"/>
                </a:cubicBezTo>
                <a:cubicBezTo>
                  <a:pt x="7102" y="13681"/>
                  <a:pt x="7009" y="13647"/>
                  <a:pt x="6930" y="13624"/>
                </a:cubicBezTo>
                <a:cubicBezTo>
                  <a:pt x="6955" y="13639"/>
                  <a:pt x="6949" y="13636"/>
                  <a:pt x="6923" y="13622"/>
                </a:cubicBezTo>
                <a:cubicBezTo>
                  <a:pt x="6915" y="13619"/>
                  <a:pt x="6909" y="13617"/>
                  <a:pt x="6902" y="13615"/>
                </a:cubicBezTo>
                <a:cubicBezTo>
                  <a:pt x="6907" y="13616"/>
                  <a:pt x="6911" y="13617"/>
                  <a:pt x="6915" y="13617"/>
                </a:cubicBezTo>
                <a:cubicBezTo>
                  <a:pt x="6878" y="13596"/>
                  <a:pt x="6814" y="13559"/>
                  <a:pt x="6763" y="13533"/>
                </a:cubicBezTo>
                <a:cubicBezTo>
                  <a:pt x="6858" y="13521"/>
                  <a:pt x="6695" y="13465"/>
                  <a:pt x="6520" y="13385"/>
                </a:cubicBezTo>
                <a:cubicBezTo>
                  <a:pt x="7104" y="13599"/>
                  <a:pt x="6769" y="13405"/>
                  <a:pt x="7348" y="13635"/>
                </a:cubicBezTo>
                <a:cubicBezTo>
                  <a:pt x="6709" y="13372"/>
                  <a:pt x="7427" y="13521"/>
                  <a:pt x="6695" y="13211"/>
                </a:cubicBezTo>
                <a:cubicBezTo>
                  <a:pt x="7313" y="13458"/>
                  <a:pt x="6729" y="13194"/>
                  <a:pt x="7256" y="13415"/>
                </a:cubicBezTo>
                <a:cubicBezTo>
                  <a:pt x="7079" y="13398"/>
                  <a:pt x="7631" y="13729"/>
                  <a:pt x="7890" y="13904"/>
                </a:cubicBezTo>
                <a:lnTo>
                  <a:pt x="8262" y="14029"/>
                </a:lnTo>
                <a:cubicBezTo>
                  <a:pt x="8251" y="14006"/>
                  <a:pt x="8233" y="13978"/>
                  <a:pt x="8207" y="13946"/>
                </a:cubicBezTo>
                <a:cubicBezTo>
                  <a:pt x="8209" y="13962"/>
                  <a:pt x="8157" y="13948"/>
                  <a:pt x="7964" y="13858"/>
                </a:cubicBezTo>
                <a:cubicBezTo>
                  <a:pt x="7808" y="13746"/>
                  <a:pt x="7652" y="13633"/>
                  <a:pt x="8139" y="13877"/>
                </a:cubicBezTo>
                <a:cubicBezTo>
                  <a:pt x="8143" y="13877"/>
                  <a:pt x="8142" y="13875"/>
                  <a:pt x="8141" y="13872"/>
                </a:cubicBezTo>
                <a:cubicBezTo>
                  <a:pt x="8132" y="13863"/>
                  <a:pt x="8123" y="13853"/>
                  <a:pt x="8114" y="13844"/>
                </a:cubicBezTo>
                <a:cubicBezTo>
                  <a:pt x="8067" y="13807"/>
                  <a:pt x="7985" y="13757"/>
                  <a:pt x="8057" y="13789"/>
                </a:cubicBezTo>
                <a:cubicBezTo>
                  <a:pt x="8036" y="13769"/>
                  <a:pt x="8013" y="13748"/>
                  <a:pt x="7988" y="13726"/>
                </a:cubicBezTo>
                <a:cubicBezTo>
                  <a:pt x="8048" y="13751"/>
                  <a:pt x="8072" y="13736"/>
                  <a:pt x="8083" y="13701"/>
                </a:cubicBezTo>
                <a:lnTo>
                  <a:pt x="7630" y="13730"/>
                </a:lnTo>
                <a:lnTo>
                  <a:pt x="7642" y="13714"/>
                </a:lnTo>
                <a:lnTo>
                  <a:pt x="8084" y="13699"/>
                </a:lnTo>
                <a:cubicBezTo>
                  <a:pt x="8090" y="13678"/>
                  <a:pt x="8091" y="13652"/>
                  <a:pt x="8092" y="13622"/>
                </a:cubicBezTo>
                <a:cubicBezTo>
                  <a:pt x="7859" y="13603"/>
                  <a:pt x="7674" y="13586"/>
                  <a:pt x="7847" y="13542"/>
                </a:cubicBezTo>
                <a:cubicBezTo>
                  <a:pt x="7778" y="13523"/>
                  <a:pt x="7715" y="13505"/>
                  <a:pt x="7659" y="13483"/>
                </a:cubicBezTo>
                <a:cubicBezTo>
                  <a:pt x="7464" y="13337"/>
                  <a:pt x="7326" y="13270"/>
                  <a:pt x="7178" y="13197"/>
                </a:cubicBezTo>
                <a:cubicBezTo>
                  <a:pt x="7165" y="13191"/>
                  <a:pt x="7152" y="13186"/>
                  <a:pt x="7139" y="13181"/>
                </a:cubicBezTo>
                <a:cubicBezTo>
                  <a:pt x="7110" y="13179"/>
                  <a:pt x="7078" y="13177"/>
                  <a:pt x="7044" y="13176"/>
                </a:cubicBezTo>
                <a:lnTo>
                  <a:pt x="7081" y="13203"/>
                </a:lnTo>
                <a:lnTo>
                  <a:pt x="7033" y="13176"/>
                </a:lnTo>
                <a:cubicBezTo>
                  <a:pt x="6987" y="13175"/>
                  <a:pt x="6937" y="13174"/>
                  <a:pt x="6882" y="13174"/>
                </a:cubicBezTo>
                <a:cubicBezTo>
                  <a:pt x="6926" y="13166"/>
                  <a:pt x="6964" y="13160"/>
                  <a:pt x="6997" y="13155"/>
                </a:cubicBezTo>
                <a:lnTo>
                  <a:pt x="6534" y="12889"/>
                </a:lnTo>
                <a:lnTo>
                  <a:pt x="6924" y="13089"/>
                </a:lnTo>
                <a:lnTo>
                  <a:pt x="7012" y="13153"/>
                </a:lnTo>
                <a:cubicBezTo>
                  <a:pt x="7035" y="13150"/>
                  <a:pt x="7056" y="13147"/>
                  <a:pt x="7076" y="13145"/>
                </a:cubicBezTo>
                <a:cubicBezTo>
                  <a:pt x="6972" y="13091"/>
                  <a:pt x="6858" y="13026"/>
                  <a:pt x="6714" y="12924"/>
                </a:cubicBezTo>
                <a:cubicBezTo>
                  <a:pt x="6853" y="12974"/>
                  <a:pt x="6957" y="13011"/>
                  <a:pt x="7034" y="13037"/>
                </a:cubicBezTo>
                <a:cubicBezTo>
                  <a:pt x="7034" y="13033"/>
                  <a:pt x="7035" y="13029"/>
                  <a:pt x="7039" y="13026"/>
                </a:cubicBezTo>
                <a:cubicBezTo>
                  <a:pt x="7017" y="13000"/>
                  <a:pt x="6954" y="12974"/>
                  <a:pt x="6971" y="12950"/>
                </a:cubicBezTo>
                <a:cubicBezTo>
                  <a:pt x="7006" y="12949"/>
                  <a:pt x="7037" y="12949"/>
                  <a:pt x="7065" y="12948"/>
                </a:cubicBezTo>
                <a:lnTo>
                  <a:pt x="7000" y="12880"/>
                </a:lnTo>
                <a:cubicBezTo>
                  <a:pt x="6992" y="12877"/>
                  <a:pt x="6986" y="12874"/>
                  <a:pt x="6976" y="12871"/>
                </a:cubicBezTo>
                <a:cubicBezTo>
                  <a:pt x="7047" y="12888"/>
                  <a:pt x="7106" y="12899"/>
                  <a:pt x="7154" y="12903"/>
                </a:cubicBezTo>
                <a:cubicBezTo>
                  <a:pt x="7161" y="12916"/>
                  <a:pt x="7169" y="12929"/>
                  <a:pt x="7184" y="12947"/>
                </a:cubicBezTo>
                <a:cubicBezTo>
                  <a:pt x="7294" y="12948"/>
                  <a:pt x="7266" y="12957"/>
                  <a:pt x="7207" y="12971"/>
                </a:cubicBezTo>
                <a:cubicBezTo>
                  <a:pt x="7217" y="12981"/>
                  <a:pt x="7229" y="12992"/>
                  <a:pt x="7244" y="13004"/>
                </a:cubicBezTo>
                <a:cubicBezTo>
                  <a:pt x="7465" y="13037"/>
                  <a:pt x="7744" y="13307"/>
                  <a:pt x="7667" y="13165"/>
                </a:cubicBezTo>
                <a:cubicBezTo>
                  <a:pt x="7705" y="13193"/>
                  <a:pt x="7751" y="13222"/>
                  <a:pt x="7799" y="13250"/>
                </a:cubicBezTo>
                <a:lnTo>
                  <a:pt x="8096" y="13175"/>
                </a:lnTo>
                <a:cubicBezTo>
                  <a:pt x="8143" y="13209"/>
                  <a:pt x="8050" y="13239"/>
                  <a:pt x="8168" y="13274"/>
                </a:cubicBezTo>
                <a:cubicBezTo>
                  <a:pt x="8180" y="13272"/>
                  <a:pt x="8192" y="13269"/>
                  <a:pt x="8203" y="13266"/>
                </a:cubicBezTo>
                <a:lnTo>
                  <a:pt x="8149" y="13213"/>
                </a:lnTo>
                <a:cubicBezTo>
                  <a:pt x="8172" y="13225"/>
                  <a:pt x="8198" y="13238"/>
                  <a:pt x="8224" y="13251"/>
                </a:cubicBezTo>
                <a:cubicBezTo>
                  <a:pt x="8208" y="13232"/>
                  <a:pt x="8185" y="13207"/>
                  <a:pt x="8151" y="13175"/>
                </a:cubicBezTo>
                <a:lnTo>
                  <a:pt x="7887" y="13032"/>
                </a:lnTo>
                <a:cubicBezTo>
                  <a:pt x="7826" y="13021"/>
                  <a:pt x="7768" y="13012"/>
                  <a:pt x="7718" y="13003"/>
                </a:cubicBezTo>
                <a:cubicBezTo>
                  <a:pt x="7740" y="12997"/>
                  <a:pt x="7772" y="12993"/>
                  <a:pt x="7809" y="12990"/>
                </a:cubicBezTo>
                <a:lnTo>
                  <a:pt x="7657" y="12908"/>
                </a:lnTo>
                <a:lnTo>
                  <a:pt x="7689" y="12870"/>
                </a:lnTo>
                <a:cubicBezTo>
                  <a:pt x="7558" y="12881"/>
                  <a:pt x="7449" y="12882"/>
                  <a:pt x="7400" y="12848"/>
                </a:cubicBezTo>
                <a:lnTo>
                  <a:pt x="7664" y="12814"/>
                </a:lnTo>
                <a:lnTo>
                  <a:pt x="7574" y="12765"/>
                </a:lnTo>
                <a:lnTo>
                  <a:pt x="7607" y="12762"/>
                </a:lnTo>
                <a:lnTo>
                  <a:pt x="7676" y="12812"/>
                </a:lnTo>
                <a:lnTo>
                  <a:pt x="7728" y="12805"/>
                </a:lnTo>
                <a:cubicBezTo>
                  <a:pt x="7698" y="12761"/>
                  <a:pt x="7719" y="12768"/>
                  <a:pt x="7761" y="12796"/>
                </a:cubicBezTo>
                <a:cubicBezTo>
                  <a:pt x="7763" y="12795"/>
                  <a:pt x="7768" y="12796"/>
                  <a:pt x="7775" y="12799"/>
                </a:cubicBezTo>
                <a:lnTo>
                  <a:pt x="7926" y="12780"/>
                </a:lnTo>
                <a:cubicBezTo>
                  <a:pt x="7812" y="12711"/>
                  <a:pt x="7712" y="12639"/>
                  <a:pt x="7615" y="12575"/>
                </a:cubicBezTo>
                <a:cubicBezTo>
                  <a:pt x="7749" y="12663"/>
                  <a:pt x="7860" y="12722"/>
                  <a:pt x="7964" y="12775"/>
                </a:cubicBezTo>
                <a:lnTo>
                  <a:pt x="7976" y="12774"/>
                </a:lnTo>
                <a:cubicBezTo>
                  <a:pt x="7962" y="12763"/>
                  <a:pt x="7948" y="12751"/>
                  <a:pt x="7934" y="12739"/>
                </a:cubicBezTo>
                <a:cubicBezTo>
                  <a:pt x="7826" y="12701"/>
                  <a:pt x="7795" y="12666"/>
                  <a:pt x="7805" y="12631"/>
                </a:cubicBezTo>
                <a:cubicBezTo>
                  <a:pt x="7775" y="12606"/>
                  <a:pt x="7745" y="12581"/>
                  <a:pt x="7716" y="12554"/>
                </a:cubicBezTo>
                <a:lnTo>
                  <a:pt x="7641" y="12520"/>
                </a:lnTo>
                <a:lnTo>
                  <a:pt x="7608" y="12431"/>
                </a:lnTo>
                <a:cubicBezTo>
                  <a:pt x="7618" y="12417"/>
                  <a:pt x="7703" y="12503"/>
                  <a:pt x="7818" y="12606"/>
                </a:cubicBezTo>
                <a:cubicBezTo>
                  <a:pt x="7830" y="12592"/>
                  <a:pt x="7847" y="12577"/>
                  <a:pt x="7867" y="12562"/>
                </a:cubicBezTo>
                <a:lnTo>
                  <a:pt x="7622" y="12386"/>
                </a:lnTo>
                <a:cubicBezTo>
                  <a:pt x="7498" y="12389"/>
                  <a:pt x="7401" y="12391"/>
                  <a:pt x="7399" y="12345"/>
                </a:cubicBezTo>
                <a:lnTo>
                  <a:pt x="7592" y="12363"/>
                </a:lnTo>
                <a:lnTo>
                  <a:pt x="7508" y="12303"/>
                </a:lnTo>
                <a:lnTo>
                  <a:pt x="7596" y="12364"/>
                </a:lnTo>
                <a:lnTo>
                  <a:pt x="7794" y="12382"/>
                </a:lnTo>
                <a:cubicBezTo>
                  <a:pt x="7806" y="12383"/>
                  <a:pt x="7819" y="12383"/>
                  <a:pt x="7831" y="12384"/>
                </a:cubicBezTo>
                <a:cubicBezTo>
                  <a:pt x="7847" y="12352"/>
                  <a:pt x="7870" y="12323"/>
                  <a:pt x="7897" y="12298"/>
                </a:cubicBezTo>
                <a:cubicBezTo>
                  <a:pt x="7777" y="12209"/>
                  <a:pt x="7307" y="12124"/>
                  <a:pt x="7463" y="12055"/>
                </a:cubicBezTo>
                <a:cubicBezTo>
                  <a:pt x="7558" y="12069"/>
                  <a:pt x="7729" y="12032"/>
                  <a:pt x="7873" y="12007"/>
                </a:cubicBezTo>
                <a:cubicBezTo>
                  <a:pt x="7870" y="12003"/>
                  <a:pt x="7868" y="11999"/>
                  <a:pt x="7866" y="11996"/>
                </a:cubicBezTo>
                <a:lnTo>
                  <a:pt x="7881" y="12005"/>
                </a:lnTo>
                <a:cubicBezTo>
                  <a:pt x="7929" y="11997"/>
                  <a:pt x="7973" y="11990"/>
                  <a:pt x="8010" y="11987"/>
                </a:cubicBezTo>
                <a:lnTo>
                  <a:pt x="7621" y="11832"/>
                </a:lnTo>
                <a:cubicBezTo>
                  <a:pt x="7774" y="11896"/>
                  <a:pt x="8098" y="11893"/>
                  <a:pt x="8424" y="11900"/>
                </a:cubicBezTo>
                <a:cubicBezTo>
                  <a:pt x="8426" y="11894"/>
                  <a:pt x="8428" y="11889"/>
                  <a:pt x="8430" y="11883"/>
                </a:cubicBezTo>
                <a:cubicBezTo>
                  <a:pt x="8416" y="11872"/>
                  <a:pt x="8403" y="11862"/>
                  <a:pt x="8390" y="11851"/>
                </a:cubicBezTo>
                <a:cubicBezTo>
                  <a:pt x="8322" y="11832"/>
                  <a:pt x="8243" y="11817"/>
                  <a:pt x="8215" y="11797"/>
                </a:cubicBezTo>
                <a:cubicBezTo>
                  <a:pt x="8257" y="11804"/>
                  <a:pt x="8300" y="11810"/>
                  <a:pt x="8345" y="11814"/>
                </a:cubicBezTo>
                <a:cubicBezTo>
                  <a:pt x="8284" y="11765"/>
                  <a:pt x="8235" y="11722"/>
                  <a:pt x="8205" y="11692"/>
                </a:cubicBezTo>
                <a:lnTo>
                  <a:pt x="8036" y="11647"/>
                </a:lnTo>
                <a:cubicBezTo>
                  <a:pt x="7976" y="11657"/>
                  <a:pt x="7953" y="11677"/>
                  <a:pt x="7937" y="11693"/>
                </a:cubicBezTo>
                <a:cubicBezTo>
                  <a:pt x="7932" y="11651"/>
                  <a:pt x="7704" y="11564"/>
                  <a:pt x="7998" y="11500"/>
                </a:cubicBezTo>
                <a:cubicBezTo>
                  <a:pt x="8010" y="11500"/>
                  <a:pt x="8021" y="11500"/>
                  <a:pt x="8033" y="11501"/>
                </a:cubicBezTo>
                <a:lnTo>
                  <a:pt x="7850" y="11357"/>
                </a:lnTo>
                <a:cubicBezTo>
                  <a:pt x="7526" y="11088"/>
                  <a:pt x="7883" y="11322"/>
                  <a:pt x="8187" y="11511"/>
                </a:cubicBezTo>
                <a:cubicBezTo>
                  <a:pt x="8260" y="11517"/>
                  <a:pt x="8332" y="11523"/>
                  <a:pt x="8408" y="11525"/>
                </a:cubicBezTo>
                <a:cubicBezTo>
                  <a:pt x="8333" y="11536"/>
                  <a:pt x="8284" y="11545"/>
                  <a:pt x="8256" y="11554"/>
                </a:cubicBezTo>
                <a:cubicBezTo>
                  <a:pt x="8266" y="11560"/>
                  <a:pt x="8276" y="11566"/>
                  <a:pt x="8285" y="11572"/>
                </a:cubicBezTo>
                <a:cubicBezTo>
                  <a:pt x="8307" y="11581"/>
                  <a:pt x="8330" y="11592"/>
                  <a:pt x="8354" y="11603"/>
                </a:cubicBezTo>
                <a:cubicBezTo>
                  <a:pt x="8420" y="11611"/>
                  <a:pt x="8504" y="11618"/>
                  <a:pt x="8585" y="11625"/>
                </a:cubicBezTo>
                <a:cubicBezTo>
                  <a:pt x="8577" y="11612"/>
                  <a:pt x="8566" y="11597"/>
                  <a:pt x="8554" y="11580"/>
                </a:cubicBezTo>
                <a:cubicBezTo>
                  <a:pt x="8574" y="11591"/>
                  <a:pt x="8593" y="11600"/>
                  <a:pt x="8610" y="11607"/>
                </a:cubicBezTo>
                <a:lnTo>
                  <a:pt x="8507" y="11495"/>
                </a:lnTo>
                <a:cubicBezTo>
                  <a:pt x="8485" y="11478"/>
                  <a:pt x="8464" y="11462"/>
                  <a:pt x="8443" y="11446"/>
                </a:cubicBezTo>
                <a:cubicBezTo>
                  <a:pt x="8348" y="11445"/>
                  <a:pt x="8253" y="11448"/>
                  <a:pt x="8171" y="11455"/>
                </a:cubicBezTo>
                <a:cubicBezTo>
                  <a:pt x="8309" y="11361"/>
                  <a:pt x="8402" y="11330"/>
                  <a:pt x="8038" y="11240"/>
                </a:cubicBezTo>
                <a:lnTo>
                  <a:pt x="8186" y="11244"/>
                </a:lnTo>
                <a:cubicBezTo>
                  <a:pt x="7900" y="11010"/>
                  <a:pt x="7849" y="10925"/>
                  <a:pt x="7898" y="10901"/>
                </a:cubicBezTo>
                <a:cubicBezTo>
                  <a:pt x="7837" y="10899"/>
                  <a:pt x="7790" y="10882"/>
                  <a:pt x="7764" y="10835"/>
                </a:cubicBezTo>
                <a:cubicBezTo>
                  <a:pt x="7987" y="10803"/>
                  <a:pt x="8149" y="10739"/>
                  <a:pt x="8237" y="10691"/>
                </a:cubicBezTo>
                <a:cubicBezTo>
                  <a:pt x="8057" y="10647"/>
                  <a:pt x="7780" y="10723"/>
                  <a:pt x="7778" y="10762"/>
                </a:cubicBezTo>
                <a:cubicBezTo>
                  <a:pt x="7676" y="10605"/>
                  <a:pt x="8396" y="10584"/>
                  <a:pt x="8688" y="10521"/>
                </a:cubicBezTo>
                <a:cubicBezTo>
                  <a:pt x="8680" y="10503"/>
                  <a:pt x="8671" y="10485"/>
                  <a:pt x="8663" y="10468"/>
                </a:cubicBezTo>
                <a:cubicBezTo>
                  <a:pt x="8641" y="10443"/>
                  <a:pt x="8623" y="10420"/>
                  <a:pt x="8610" y="10402"/>
                </a:cubicBezTo>
                <a:cubicBezTo>
                  <a:pt x="8298" y="10447"/>
                  <a:pt x="7857" y="10352"/>
                  <a:pt x="7870" y="10514"/>
                </a:cubicBezTo>
                <a:cubicBezTo>
                  <a:pt x="7614" y="10434"/>
                  <a:pt x="8493" y="10338"/>
                  <a:pt x="8023" y="10257"/>
                </a:cubicBezTo>
                <a:lnTo>
                  <a:pt x="8573" y="10306"/>
                </a:lnTo>
                <a:cubicBezTo>
                  <a:pt x="8584" y="10274"/>
                  <a:pt x="8384" y="10241"/>
                  <a:pt x="8317" y="10225"/>
                </a:cubicBezTo>
                <a:lnTo>
                  <a:pt x="8554" y="10225"/>
                </a:lnTo>
                <a:cubicBezTo>
                  <a:pt x="8549" y="10212"/>
                  <a:pt x="8544" y="10200"/>
                  <a:pt x="8540" y="10188"/>
                </a:cubicBezTo>
                <a:cubicBezTo>
                  <a:pt x="8413" y="10152"/>
                  <a:pt x="8468" y="10115"/>
                  <a:pt x="8512" y="10080"/>
                </a:cubicBezTo>
                <a:cubicBezTo>
                  <a:pt x="8509" y="10054"/>
                  <a:pt x="8510" y="10031"/>
                  <a:pt x="8516" y="10013"/>
                </a:cubicBezTo>
                <a:cubicBezTo>
                  <a:pt x="8467" y="9995"/>
                  <a:pt x="8353" y="9980"/>
                  <a:pt x="8118" y="9968"/>
                </a:cubicBezTo>
                <a:cubicBezTo>
                  <a:pt x="8868" y="9999"/>
                  <a:pt x="8109" y="9892"/>
                  <a:pt x="8353" y="9842"/>
                </a:cubicBezTo>
                <a:lnTo>
                  <a:pt x="8119" y="9635"/>
                </a:lnTo>
                <a:cubicBezTo>
                  <a:pt x="8303" y="9623"/>
                  <a:pt x="7763" y="8785"/>
                  <a:pt x="8544" y="9349"/>
                </a:cubicBezTo>
                <a:cubicBezTo>
                  <a:pt x="8549" y="9348"/>
                  <a:pt x="8554" y="9347"/>
                  <a:pt x="8559" y="9346"/>
                </a:cubicBezTo>
                <a:cubicBezTo>
                  <a:pt x="8385" y="9152"/>
                  <a:pt x="8582" y="9207"/>
                  <a:pt x="8652" y="9172"/>
                </a:cubicBezTo>
                <a:cubicBezTo>
                  <a:pt x="8591" y="9145"/>
                  <a:pt x="8540" y="9114"/>
                  <a:pt x="8547" y="9079"/>
                </a:cubicBezTo>
                <a:cubicBezTo>
                  <a:pt x="8529" y="9061"/>
                  <a:pt x="8512" y="9044"/>
                  <a:pt x="8496" y="9026"/>
                </a:cubicBezTo>
                <a:cubicBezTo>
                  <a:pt x="8515" y="9040"/>
                  <a:pt x="8534" y="9053"/>
                  <a:pt x="8552" y="9067"/>
                </a:cubicBezTo>
                <a:cubicBezTo>
                  <a:pt x="8569" y="9037"/>
                  <a:pt x="8628" y="9003"/>
                  <a:pt x="8757" y="8965"/>
                </a:cubicBezTo>
                <a:cubicBezTo>
                  <a:pt x="8788" y="8972"/>
                  <a:pt x="8819" y="8977"/>
                  <a:pt x="8848" y="8981"/>
                </a:cubicBezTo>
                <a:cubicBezTo>
                  <a:pt x="8836" y="8967"/>
                  <a:pt x="8826" y="8954"/>
                  <a:pt x="8816" y="8942"/>
                </a:cubicBezTo>
                <a:cubicBezTo>
                  <a:pt x="8712" y="8866"/>
                  <a:pt x="8598" y="8793"/>
                  <a:pt x="8484" y="8721"/>
                </a:cubicBezTo>
                <a:cubicBezTo>
                  <a:pt x="8652" y="8813"/>
                  <a:pt x="8670" y="8787"/>
                  <a:pt x="8620" y="8709"/>
                </a:cubicBezTo>
                <a:cubicBezTo>
                  <a:pt x="8555" y="8691"/>
                  <a:pt x="8482" y="8662"/>
                  <a:pt x="8369" y="8611"/>
                </a:cubicBezTo>
                <a:cubicBezTo>
                  <a:pt x="8434" y="8625"/>
                  <a:pt x="8495" y="8627"/>
                  <a:pt x="8556" y="8623"/>
                </a:cubicBezTo>
                <a:cubicBezTo>
                  <a:pt x="8385" y="8414"/>
                  <a:pt x="8040" y="8078"/>
                  <a:pt x="8181" y="8159"/>
                </a:cubicBezTo>
                <a:cubicBezTo>
                  <a:pt x="8238" y="8135"/>
                  <a:pt x="8544" y="8387"/>
                  <a:pt x="8809" y="8581"/>
                </a:cubicBezTo>
                <a:cubicBezTo>
                  <a:pt x="8824" y="8578"/>
                  <a:pt x="8840" y="8575"/>
                  <a:pt x="8855" y="8573"/>
                </a:cubicBezTo>
                <a:cubicBezTo>
                  <a:pt x="8580" y="8322"/>
                  <a:pt x="7890" y="7888"/>
                  <a:pt x="8344" y="8092"/>
                </a:cubicBezTo>
                <a:cubicBezTo>
                  <a:pt x="8394" y="8148"/>
                  <a:pt x="8432" y="8209"/>
                  <a:pt x="8509" y="8253"/>
                </a:cubicBezTo>
                <a:cubicBezTo>
                  <a:pt x="8540" y="8260"/>
                  <a:pt x="8666" y="8335"/>
                  <a:pt x="8828" y="8435"/>
                </a:cubicBezTo>
                <a:lnTo>
                  <a:pt x="8853" y="8439"/>
                </a:lnTo>
                <a:cubicBezTo>
                  <a:pt x="8680" y="8251"/>
                  <a:pt x="9269" y="8273"/>
                  <a:pt x="8899" y="8106"/>
                </a:cubicBezTo>
                <a:lnTo>
                  <a:pt x="8700" y="8128"/>
                </a:lnTo>
                <a:cubicBezTo>
                  <a:pt x="8160" y="7911"/>
                  <a:pt x="8505" y="7616"/>
                  <a:pt x="8256" y="7385"/>
                </a:cubicBezTo>
                <a:lnTo>
                  <a:pt x="8107" y="7464"/>
                </a:lnTo>
                <a:cubicBezTo>
                  <a:pt x="8136" y="7426"/>
                  <a:pt x="7798" y="7314"/>
                  <a:pt x="8086" y="7240"/>
                </a:cubicBezTo>
                <a:cubicBezTo>
                  <a:pt x="8106" y="7254"/>
                  <a:pt x="8195" y="7277"/>
                  <a:pt x="8169" y="7292"/>
                </a:cubicBezTo>
                <a:cubicBezTo>
                  <a:pt x="8393" y="7284"/>
                  <a:pt x="8724" y="7247"/>
                  <a:pt x="8780" y="7189"/>
                </a:cubicBezTo>
                <a:lnTo>
                  <a:pt x="8438" y="7176"/>
                </a:lnTo>
                <a:lnTo>
                  <a:pt x="8703" y="7146"/>
                </a:lnTo>
                <a:cubicBezTo>
                  <a:pt x="8708" y="7060"/>
                  <a:pt x="8214" y="7184"/>
                  <a:pt x="8218" y="7097"/>
                </a:cubicBezTo>
                <a:cubicBezTo>
                  <a:pt x="8790" y="7053"/>
                  <a:pt x="8737" y="6932"/>
                  <a:pt x="8766" y="6820"/>
                </a:cubicBezTo>
                <a:cubicBezTo>
                  <a:pt x="8738" y="6795"/>
                  <a:pt x="8711" y="6772"/>
                  <a:pt x="8687" y="6749"/>
                </a:cubicBezTo>
                <a:cubicBezTo>
                  <a:pt x="8637" y="6752"/>
                  <a:pt x="8566" y="6751"/>
                  <a:pt x="8463" y="6743"/>
                </a:cubicBezTo>
                <a:cubicBezTo>
                  <a:pt x="8519" y="6728"/>
                  <a:pt x="8581" y="6716"/>
                  <a:pt x="8637" y="6700"/>
                </a:cubicBezTo>
                <a:cubicBezTo>
                  <a:pt x="8620" y="6684"/>
                  <a:pt x="8604" y="6668"/>
                  <a:pt x="8590" y="6653"/>
                </a:cubicBezTo>
                <a:lnTo>
                  <a:pt x="8335" y="6671"/>
                </a:lnTo>
                <a:cubicBezTo>
                  <a:pt x="8385" y="6615"/>
                  <a:pt x="8441" y="6566"/>
                  <a:pt x="8497" y="6521"/>
                </a:cubicBezTo>
                <a:cubicBezTo>
                  <a:pt x="8496" y="6518"/>
                  <a:pt x="8496" y="6515"/>
                  <a:pt x="8495" y="6512"/>
                </a:cubicBezTo>
                <a:cubicBezTo>
                  <a:pt x="8497" y="6514"/>
                  <a:pt x="8499" y="6516"/>
                  <a:pt x="8501" y="6517"/>
                </a:cubicBezTo>
                <a:cubicBezTo>
                  <a:pt x="8708" y="6351"/>
                  <a:pt x="8914" y="6244"/>
                  <a:pt x="8843" y="6063"/>
                </a:cubicBezTo>
                <a:lnTo>
                  <a:pt x="8934" y="6070"/>
                </a:lnTo>
                <a:cubicBezTo>
                  <a:pt x="9097" y="5982"/>
                  <a:pt x="9020" y="5940"/>
                  <a:pt x="8653" y="5913"/>
                </a:cubicBezTo>
                <a:cubicBezTo>
                  <a:pt x="8851" y="5890"/>
                  <a:pt x="8953" y="5947"/>
                  <a:pt x="9128" y="5910"/>
                </a:cubicBezTo>
                <a:cubicBezTo>
                  <a:pt x="8421" y="5834"/>
                  <a:pt x="8970" y="5723"/>
                  <a:pt x="9230" y="5637"/>
                </a:cubicBezTo>
                <a:cubicBezTo>
                  <a:pt x="9192" y="5587"/>
                  <a:pt x="9163" y="5546"/>
                  <a:pt x="9140" y="5510"/>
                </a:cubicBezTo>
                <a:cubicBezTo>
                  <a:pt x="9175" y="5553"/>
                  <a:pt x="9209" y="5594"/>
                  <a:pt x="9241" y="5634"/>
                </a:cubicBezTo>
                <a:cubicBezTo>
                  <a:pt x="9373" y="5589"/>
                  <a:pt x="9420" y="5550"/>
                  <a:pt x="9162" y="5527"/>
                </a:cubicBezTo>
                <a:cubicBezTo>
                  <a:pt x="9347" y="5524"/>
                  <a:pt x="9530" y="5512"/>
                  <a:pt x="9710" y="5495"/>
                </a:cubicBezTo>
                <a:cubicBezTo>
                  <a:pt x="9622" y="5383"/>
                  <a:pt x="9566" y="5297"/>
                  <a:pt x="9412" y="5171"/>
                </a:cubicBezTo>
                <a:cubicBezTo>
                  <a:pt x="10105" y="5634"/>
                  <a:pt x="9261" y="4945"/>
                  <a:pt x="9910" y="5385"/>
                </a:cubicBezTo>
                <a:cubicBezTo>
                  <a:pt x="9817" y="5303"/>
                  <a:pt x="9742" y="5230"/>
                  <a:pt x="9681" y="5165"/>
                </a:cubicBezTo>
                <a:cubicBezTo>
                  <a:pt x="9377" y="4965"/>
                  <a:pt x="9040" y="4728"/>
                  <a:pt x="9195" y="4801"/>
                </a:cubicBezTo>
                <a:cubicBezTo>
                  <a:pt x="9189" y="4793"/>
                  <a:pt x="9190" y="4792"/>
                  <a:pt x="9186" y="4785"/>
                </a:cubicBezTo>
                <a:lnTo>
                  <a:pt x="9587" y="5060"/>
                </a:lnTo>
                <a:cubicBezTo>
                  <a:pt x="9548" y="5013"/>
                  <a:pt x="9519" y="4973"/>
                  <a:pt x="9499" y="4941"/>
                </a:cubicBezTo>
                <a:cubicBezTo>
                  <a:pt x="9470" y="4918"/>
                  <a:pt x="9443" y="4895"/>
                  <a:pt x="9420" y="4874"/>
                </a:cubicBezTo>
                <a:cubicBezTo>
                  <a:pt x="9446" y="4896"/>
                  <a:pt x="9470" y="4914"/>
                  <a:pt x="9492" y="4931"/>
                </a:cubicBezTo>
                <a:cubicBezTo>
                  <a:pt x="9472" y="4898"/>
                  <a:pt x="9463" y="4875"/>
                  <a:pt x="9461" y="4861"/>
                </a:cubicBezTo>
                <a:cubicBezTo>
                  <a:pt x="9425" y="4846"/>
                  <a:pt x="9348" y="4804"/>
                  <a:pt x="9255" y="4752"/>
                </a:cubicBezTo>
                <a:cubicBezTo>
                  <a:pt x="9318" y="4780"/>
                  <a:pt x="9395" y="4820"/>
                  <a:pt x="9461" y="4853"/>
                </a:cubicBezTo>
                <a:cubicBezTo>
                  <a:pt x="9462" y="4848"/>
                  <a:pt x="9464" y="4845"/>
                  <a:pt x="9469" y="4845"/>
                </a:cubicBezTo>
                <a:cubicBezTo>
                  <a:pt x="9480" y="4855"/>
                  <a:pt x="9487" y="4862"/>
                  <a:pt x="9487" y="4866"/>
                </a:cubicBezTo>
                <a:cubicBezTo>
                  <a:pt x="9585" y="4913"/>
                  <a:pt x="9636" y="4924"/>
                  <a:pt x="9508" y="4796"/>
                </a:cubicBezTo>
                <a:cubicBezTo>
                  <a:pt x="9827" y="4957"/>
                  <a:pt x="9633" y="4738"/>
                  <a:pt x="9468" y="4540"/>
                </a:cubicBezTo>
                <a:cubicBezTo>
                  <a:pt x="9327" y="4369"/>
                  <a:pt x="9207" y="4214"/>
                  <a:pt x="9450" y="4322"/>
                </a:cubicBezTo>
                <a:cubicBezTo>
                  <a:pt x="9432" y="4296"/>
                  <a:pt x="9415" y="4267"/>
                  <a:pt x="9399" y="4237"/>
                </a:cubicBezTo>
                <a:cubicBezTo>
                  <a:pt x="9488" y="4346"/>
                  <a:pt x="9537" y="4303"/>
                  <a:pt x="9673" y="4401"/>
                </a:cubicBezTo>
                <a:lnTo>
                  <a:pt x="9693" y="4430"/>
                </a:lnTo>
                <a:cubicBezTo>
                  <a:pt x="9842" y="4444"/>
                  <a:pt x="10114" y="4552"/>
                  <a:pt x="9899" y="4338"/>
                </a:cubicBezTo>
                <a:lnTo>
                  <a:pt x="9859" y="4310"/>
                </a:lnTo>
                <a:cubicBezTo>
                  <a:pt x="9943" y="4545"/>
                  <a:pt x="9996" y="4490"/>
                  <a:pt x="9770" y="4315"/>
                </a:cubicBezTo>
                <a:cubicBezTo>
                  <a:pt x="9793" y="4301"/>
                  <a:pt x="9798" y="4285"/>
                  <a:pt x="9798" y="4270"/>
                </a:cubicBezTo>
                <a:cubicBezTo>
                  <a:pt x="9757" y="4244"/>
                  <a:pt x="9734" y="4226"/>
                  <a:pt x="9721" y="4214"/>
                </a:cubicBezTo>
                <a:lnTo>
                  <a:pt x="9527" y="4079"/>
                </a:lnTo>
                <a:cubicBezTo>
                  <a:pt x="9377" y="3879"/>
                  <a:pt x="9271" y="3733"/>
                  <a:pt x="9309" y="3685"/>
                </a:cubicBezTo>
                <a:lnTo>
                  <a:pt x="8889" y="3384"/>
                </a:lnTo>
                <a:cubicBezTo>
                  <a:pt x="8976" y="3392"/>
                  <a:pt x="8862" y="3225"/>
                  <a:pt x="8835" y="3128"/>
                </a:cubicBezTo>
                <a:cubicBezTo>
                  <a:pt x="8809" y="3030"/>
                  <a:pt x="8870" y="2999"/>
                  <a:pt x="9311" y="3274"/>
                </a:cubicBezTo>
                <a:cubicBezTo>
                  <a:pt x="8980" y="3017"/>
                  <a:pt x="9440" y="3214"/>
                  <a:pt x="9339" y="3083"/>
                </a:cubicBezTo>
                <a:lnTo>
                  <a:pt x="9666" y="3293"/>
                </a:lnTo>
                <a:cubicBezTo>
                  <a:pt x="9786" y="3297"/>
                  <a:pt x="9680" y="3175"/>
                  <a:pt x="9595" y="3069"/>
                </a:cubicBezTo>
                <a:cubicBezTo>
                  <a:pt x="9948" y="3231"/>
                  <a:pt x="9965" y="3164"/>
                  <a:pt x="9903" y="3046"/>
                </a:cubicBezTo>
                <a:cubicBezTo>
                  <a:pt x="9841" y="2928"/>
                  <a:pt x="9699" y="2759"/>
                  <a:pt x="9736" y="2714"/>
                </a:cubicBezTo>
                <a:lnTo>
                  <a:pt x="9830" y="2776"/>
                </a:lnTo>
                <a:lnTo>
                  <a:pt x="9624" y="2494"/>
                </a:lnTo>
                <a:cubicBezTo>
                  <a:pt x="9911" y="2724"/>
                  <a:pt x="9428" y="2334"/>
                  <a:pt x="9517" y="2352"/>
                </a:cubicBezTo>
                <a:cubicBezTo>
                  <a:pt x="9367" y="2206"/>
                  <a:pt x="9465" y="2199"/>
                  <a:pt x="9685" y="2293"/>
                </a:cubicBezTo>
                <a:lnTo>
                  <a:pt x="9719" y="2224"/>
                </a:lnTo>
                <a:cubicBezTo>
                  <a:pt x="9920" y="2459"/>
                  <a:pt x="10190" y="2530"/>
                  <a:pt x="10566" y="2773"/>
                </a:cubicBezTo>
                <a:lnTo>
                  <a:pt x="10276" y="2523"/>
                </a:lnTo>
                <a:cubicBezTo>
                  <a:pt x="10461" y="2621"/>
                  <a:pt x="10563" y="2751"/>
                  <a:pt x="10652" y="2766"/>
                </a:cubicBezTo>
                <a:cubicBezTo>
                  <a:pt x="10458" y="2598"/>
                  <a:pt x="10491" y="2504"/>
                  <a:pt x="10108" y="2218"/>
                </a:cubicBezTo>
                <a:cubicBezTo>
                  <a:pt x="10013" y="2162"/>
                  <a:pt x="9922" y="2115"/>
                  <a:pt x="9844" y="2081"/>
                </a:cubicBezTo>
                <a:cubicBezTo>
                  <a:pt x="9867" y="2101"/>
                  <a:pt x="9862" y="2098"/>
                  <a:pt x="9837" y="2078"/>
                </a:cubicBezTo>
                <a:cubicBezTo>
                  <a:pt x="9829" y="2074"/>
                  <a:pt x="9824" y="2072"/>
                  <a:pt x="9816" y="2068"/>
                </a:cubicBezTo>
                <a:cubicBezTo>
                  <a:pt x="9822" y="2070"/>
                  <a:pt x="9825" y="2072"/>
                  <a:pt x="9830" y="2072"/>
                </a:cubicBezTo>
                <a:cubicBezTo>
                  <a:pt x="9793" y="2044"/>
                  <a:pt x="9732" y="1996"/>
                  <a:pt x="9683" y="1961"/>
                </a:cubicBezTo>
                <a:cubicBezTo>
                  <a:pt x="9780" y="1953"/>
                  <a:pt x="9620" y="1875"/>
                  <a:pt x="9450" y="1766"/>
                </a:cubicBezTo>
                <a:cubicBezTo>
                  <a:pt x="10020" y="2063"/>
                  <a:pt x="9703" y="1811"/>
                  <a:pt x="10261" y="2116"/>
                </a:cubicBezTo>
                <a:cubicBezTo>
                  <a:pt x="9647" y="1768"/>
                  <a:pt x="10356" y="1984"/>
                  <a:pt x="9642" y="1574"/>
                </a:cubicBezTo>
                <a:cubicBezTo>
                  <a:pt x="10248" y="1904"/>
                  <a:pt x="9678" y="1557"/>
                  <a:pt x="10194" y="1849"/>
                </a:cubicBezTo>
                <a:cubicBezTo>
                  <a:pt x="10016" y="1820"/>
                  <a:pt x="10547" y="2246"/>
                  <a:pt x="10793" y="2476"/>
                </a:cubicBezTo>
                <a:lnTo>
                  <a:pt x="10950" y="2549"/>
                </a:lnTo>
                <a:cubicBezTo>
                  <a:pt x="10738" y="2338"/>
                  <a:pt x="10224" y="1968"/>
                  <a:pt x="10307" y="1976"/>
                </a:cubicBezTo>
                <a:cubicBezTo>
                  <a:pt x="10644" y="2260"/>
                  <a:pt x="11043" y="2600"/>
                  <a:pt x="11104" y="2607"/>
                </a:cubicBezTo>
                <a:cubicBezTo>
                  <a:pt x="11064" y="2567"/>
                  <a:pt x="11023" y="2527"/>
                  <a:pt x="10982" y="2488"/>
                </a:cubicBezTo>
                <a:cubicBezTo>
                  <a:pt x="10952" y="2471"/>
                  <a:pt x="10916" y="2449"/>
                  <a:pt x="10873" y="2422"/>
                </a:cubicBezTo>
                <a:cubicBezTo>
                  <a:pt x="10785" y="2335"/>
                  <a:pt x="10697" y="2249"/>
                  <a:pt x="10739" y="2260"/>
                </a:cubicBezTo>
                <a:cubicBezTo>
                  <a:pt x="10637" y="2162"/>
                  <a:pt x="10544" y="2071"/>
                  <a:pt x="10479" y="1994"/>
                </a:cubicBezTo>
                <a:lnTo>
                  <a:pt x="10840" y="2312"/>
                </a:lnTo>
                <a:cubicBezTo>
                  <a:pt x="10874" y="2333"/>
                  <a:pt x="10918" y="2361"/>
                  <a:pt x="10973" y="2397"/>
                </a:cubicBezTo>
                <a:cubicBezTo>
                  <a:pt x="10968" y="2370"/>
                  <a:pt x="11007" y="2390"/>
                  <a:pt x="11276" y="2626"/>
                </a:cubicBezTo>
                <a:cubicBezTo>
                  <a:pt x="11065" y="2408"/>
                  <a:pt x="11108" y="2425"/>
                  <a:pt x="11194" y="2484"/>
                </a:cubicBezTo>
                <a:cubicBezTo>
                  <a:pt x="10983" y="2249"/>
                  <a:pt x="10416" y="1807"/>
                  <a:pt x="10105" y="1565"/>
                </a:cubicBezTo>
                <a:cubicBezTo>
                  <a:pt x="10093" y="1558"/>
                  <a:pt x="10081" y="1552"/>
                  <a:pt x="10068" y="1545"/>
                </a:cubicBezTo>
                <a:lnTo>
                  <a:pt x="10073" y="1541"/>
                </a:lnTo>
                <a:cubicBezTo>
                  <a:pt x="9963" y="1468"/>
                  <a:pt x="9841" y="1381"/>
                  <a:pt x="9686" y="1238"/>
                </a:cubicBezTo>
                <a:cubicBezTo>
                  <a:pt x="9955" y="1366"/>
                  <a:pt x="10092" y="1430"/>
                  <a:pt x="10156" y="1438"/>
                </a:cubicBezTo>
                <a:lnTo>
                  <a:pt x="10192" y="1488"/>
                </a:lnTo>
                <a:lnTo>
                  <a:pt x="10144" y="1448"/>
                </a:lnTo>
                <a:lnTo>
                  <a:pt x="10079" y="1533"/>
                </a:lnTo>
                <a:cubicBezTo>
                  <a:pt x="10214" y="1623"/>
                  <a:pt x="10234" y="1616"/>
                  <a:pt x="10356" y="1703"/>
                </a:cubicBezTo>
                <a:cubicBezTo>
                  <a:pt x="10622" y="1851"/>
                  <a:pt x="10933" y="2032"/>
                  <a:pt x="11221" y="2205"/>
                </a:cubicBezTo>
                <a:lnTo>
                  <a:pt x="11212" y="2182"/>
                </a:lnTo>
                <a:cubicBezTo>
                  <a:pt x="11220" y="2192"/>
                  <a:pt x="11235" y="2207"/>
                  <a:pt x="11251" y="2223"/>
                </a:cubicBezTo>
                <a:cubicBezTo>
                  <a:pt x="11281" y="2241"/>
                  <a:pt x="11309" y="2258"/>
                  <a:pt x="11338" y="2276"/>
                </a:cubicBezTo>
                <a:lnTo>
                  <a:pt x="11140" y="2048"/>
                </a:lnTo>
                <a:cubicBezTo>
                  <a:pt x="11265" y="2179"/>
                  <a:pt x="11426" y="2304"/>
                  <a:pt x="11516" y="2355"/>
                </a:cubicBezTo>
                <a:cubicBezTo>
                  <a:pt x="11688" y="2426"/>
                  <a:pt x="10384" y="1274"/>
                  <a:pt x="10917" y="1686"/>
                </a:cubicBezTo>
                <a:cubicBezTo>
                  <a:pt x="10905" y="1684"/>
                  <a:pt x="10967" y="1742"/>
                  <a:pt x="10955" y="1741"/>
                </a:cubicBezTo>
                <a:lnTo>
                  <a:pt x="11190" y="1919"/>
                </a:lnTo>
                <a:cubicBezTo>
                  <a:pt x="10110" y="941"/>
                  <a:pt x="11126" y="1662"/>
                  <a:pt x="10047" y="680"/>
                </a:cubicBezTo>
                <a:cubicBezTo>
                  <a:pt x="10493" y="1035"/>
                  <a:pt x="10307" y="912"/>
                  <a:pt x="10803" y="1422"/>
                </a:cubicBezTo>
                <a:lnTo>
                  <a:pt x="11126" y="1662"/>
                </a:lnTo>
                <a:cubicBezTo>
                  <a:pt x="11162" y="1716"/>
                  <a:pt x="11075" y="1655"/>
                  <a:pt x="11176" y="1768"/>
                </a:cubicBezTo>
                <a:cubicBezTo>
                  <a:pt x="11351" y="1902"/>
                  <a:pt x="11384" y="1906"/>
                  <a:pt x="11341" y="1845"/>
                </a:cubicBezTo>
                <a:lnTo>
                  <a:pt x="11283" y="1819"/>
                </a:lnTo>
                <a:lnTo>
                  <a:pt x="11124" y="1609"/>
                </a:lnTo>
                <a:cubicBezTo>
                  <a:pt x="11133" y="1615"/>
                  <a:pt x="11143" y="1621"/>
                  <a:pt x="11152" y="1628"/>
                </a:cubicBezTo>
                <a:cubicBezTo>
                  <a:pt x="11042" y="1510"/>
                  <a:pt x="10910" y="1374"/>
                  <a:pt x="10814" y="1273"/>
                </a:cubicBezTo>
                <a:cubicBezTo>
                  <a:pt x="10920" y="1352"/>
                  <a:pt x="11232" y="1650"/>
                  <a:pt x="11390" y="1784"/>
                </a:cubicBezTo>
                <a:cubicBezTo>
                  <a:pt x="11400" y="1791"/>
                  <a:pt x="11408" y="1798"/>
                  <a:pt x="11415" y="1804"/>
                </a:cubicBezTo>
                <a:cubicBezTo>
                  <a:pt x="11481" y="1859"/>
                  <a:pt x="11508" y="1873"/>
                  <a:pt x="11458" y="1805"/>
                </a:cubicBezTo>
                <a:cubicBezTo>
                  <a:pt x="11305" y="1582"/>
                  <a:pt x="10871" y="1255"/>
                  <a:pt x="10657" y="1053"/>
                </a:cubicBezTo>
                <a:lnTo>
                  <a:pt x="10606" y="1059"/>
                </a:lnTo>
                <a:lnTo>
                  <a:pt x="10384" y="859"/>
                </a:lnTo>
                <a:cubicBezTo>
                  <a:pt x="10345" y="830"/>
                  <a:pt x="10276" y="775"/>
                  <a:pt x="10235" y="749"/>
                </a:cubicBezTo>
                <a:cubicBezTo>
                  <a:pt x="10234" y="753"/>
                  <a:pt x="10232" y="757"/>
                  <a:pt x="10229" y="761"/>
                </a:cubicBezTo>
                <a:lnTo>
                  <a:pt x="10211" y="746"/>
                </a:lnTo>
                <a:cubicBezTo>
                  <a:pt x="10211" y="748"/>
                  <a:pt x="10210" y="749"/>
                  <a:pt x="10207" y="749"/>
                </a:cubicBezTo>
                <a:cubicBezTo>
                  <a:pt x="10204" y="743"/>
                  <a:pt x="10202" y="739"/>
                  <a:pt x="10201" y="736"/>
                </a:cubicBezTo>
                <a:lnTo>
                  <a:pt x="10019" y="573"/>
                </a:lnTo>
                <a:cubicBezTo>
                  <a:pt x="10074" y="604"/>
                  <a:pt x="10123" y="634"/>
                  <a:pt x="10161" y="661"/>
                </a:cubicBezTo>
                <a:cubicBezTo>
                  <a:pt x="10154" y="649"/>
                  <a:pt x="10151" y="641"/>
                  <a:pt x="10157" y="641"/>
                </a:cubicBezTo>
                <a:cubicBezTo>
                  <a:pt x="10340" y="805"/>
                  <a:pt x="10406" y="866"/>
                  <a:pt x="10412" y="876"/>
                </a:cubicBezTo>
                <a:cubicBezTo>
                  <a:pt x="10467" y="914"/>
                  <a:pt x="10530" y="951"/>
                  <a:pt x="10589" y="985"/>
                </a:cubicBezTo>
                <a:cubicBezTo>
                  <a:pt x="10575" y="969"/>
                  <a:pt x="10562" y="953"/>
                  <a:pt x="10553" y="940"/>
                </a:cubicBezTo>
                <a:lnTo>
                  <a:pt x="10643" y="1015"/>
                </a:lnTo>
                <a:cubicBezTo>
                  <a:pt x="10663" y="1027"/>
                  <a:pt x="10683" y="1037"/>
                  <a:pt x="10700" y="1048"/>
                </a:cubicBezTo>
                <a:lnTo>
                  <a:pt x="10685" y="1050"/>
                </a:lnTo>
                <a:lnTo>
                  <a:pt x="11122" y="1412"/>
                </a:lnTo>
                <a:cubicBezTo>
                  <a:pt x="11082" y="1368"/>
                  <a:pt x="11050" y="1331"/>
                  <a:pt x="11024" y="1301"/>
                </a:cubicBezTo>
                <a:cubicBezTo>
                  <a:pt x="11010" y="1293"/>
                  <a:pt x="10999" y="1286"/>
                  <a:pt x="10994" y="1282"/>
                </a:cubicBezTo>
                <a:cubicBezTo>
                  <a:pt x="11003" y="1287"/>
                  <a:pt x="11012" y="1293"/>
                  <a:pt x="11022" y="1298"/>
                </a:cubicBezTo>
                <a:cubicBezTo>
                  <a:pt x="10791" y="1020"/>
                  <a:pt x="11119" y="1263"/>
                  <a:pt x="11195" y="1274"/>
                </a:cubicBezTo>
                <a:cubicBezTo>
                  <a:pt x="11179" y="1253"/>
                  <a:pt x="11160" y="1231"/>
                  <a:pt x="11139" y="1208"/>
                </a:cubicBezTo>
                <a:cubicBezTo>
                  <a:pt x="10931" y="1095"/>
                  <a:pt x="10777" y="949"/>
                  <a:pt x="10627" y="832"/>
                </a:cubicBezTo>
                <a:cubicBezTo>
                  <a:pt x="10792" y="962"/>
                  <a:pt x="10922" y="1039"/>
                  <a:pt x="11047" y="1113"/>
                </a:cubicBezTo>
                <a:cubicBezTo>
                  <a:pt x="11044" y="1110"/>
                  <a:pt x="11042" y="1107"/>
                  <a:pt x="11039" y="1105"/>
                </a:cubicBezTo>
                <a:cubicBezTo>
                  <a:pt x="11219" y="1220"/>
                  <a:pt x="10900" y="874"/>
                  <a:pt x="10757" y="696"/>
                </a:cubicBezTo>
                <a:lnTo>
                  <a:pt x="10537" y="506"/>
                </a:lnTo>
                <a:lnTo>
                  <a:pt x="10735" y="668"/>
                </a:lnTo>
                <a:cubicBezTo>
                  <a:pt x="10688" y="608"/>
                  <a:pt x="10672" y="577"/>
                  <a:pt x="10724" y="610"/>
                </a:cubicBezTo>
                <a:cubicBezTo>
                  <a:pt x="10835" y="725"/>
                  <a:pt x="11082" y="909"/>
                  <a:pt x="11218" y="1028"/>
                </a:cubicBezTo>
                <a:lnTo>
                  <a:pt x="10896" y="633"/>
                </a:lnTo>
                <a:cubicBezTo>
                  <a:pt x="11032" y="803"/>
                  <a:pt x="11354" y="1097"/>
                  <a:pt x="11662" y="1390"/>
                </a:cubicBezTo>
                <a:cubicBezTo>
                  <a:pt x="11636" y="1337"/>
                  <a:pt x="11464" y="1163"/>
                  <a:pt x="11427" y="1108"/>
                </a:cubicBezTo>
                <a:cubicBezTo>
                  <a:pt x="11537" y="1223"/>
                  <a:pt x="11650" y="1339"/>
                  <a:pt x="11797" y="1460"/>
                </a:cubicBezTo>
                <a:lnTo>
                  <a:pt x="11290" y="890"/>
                </a:lnTo>
                <a:cubicBezTo>
                  <a:pt x="11235" y="844"/>
                  <a:pt x="11212" y="834"/>
                  <a:pt x="11195" y="829"/>
                </a:cubicBezTo>
                <a:cubicBezTo>
                  <a:pt x="11197" y="805"/>
                  <a:pt x="11009" y="575"/>
                  <a:pt x="11278" y="788"/>
                </a:cubicBezTo>
                <a:cubicBezTo>
                  <a:pt x="11401" y="906"/>
                  <a:pt x="11512" y="1022"/>
                  <a:pt x="11636" y="1140"/>
                </a:cubicBezTo>
                <a:cubicBezTo>
                  <a:pt x="11278" y="838"/>
                  <a:pt x="11574" y="1130"/>
                  <a:pt x="11809" y="1363"/>
                </a:cubicBezTo>
                <a:cubicBezTo>
                  <a:pt x="11770" y="1259"/>
                  <a:pt x="11894" y="1426"/>
                  <a:pt x="12129" y="1610"/>
                </a:cubicBezTo>
                <a:cubicBezTo>
                  <a:pt x="12128" y="1561"/>
                  <a:pt x="11709" y="1151"/>
                  <a:pt x="11438" y="911"/>
                </a:cubicBezTo>
                <a:cubicBezTo>
                  <a:pt x="11573" y="981"/>
                  <a:pt x="11659" y="1045"/>
                  <a:pt x="11351" y="700"/>
                </a:cubicBezTo>
                <a:lnTo>
                  <a:pt x="11783" y="1113"/>
                </a:lnTo>
                <a:lnTo>
                  <a:pt x="11658" y="945"/>
                </a:lnTo>
                <a:lnTo>
                  <a:pt x="12176" y="1472"/>
                </a:lnTo>
                <a:cubicBezTo>
                  <a:pt x="12495" y="1672"/>
                  <a:pt x="11438" y="762"/>
                  <a:pt x="11708" y="904"/>
                </a:cubicBezTo>
                <a:lnTo>
                  <a:pt x="12089" y="1262"/>
                </a:lnTo>
                <a:cubicBezTo>
                  <a:pt x="12021" y="1177"/>
                  <a:pt x="11826" y="979"/>
                  <a:pt x="11708" y="855"/>
                </a:cubicBezTo>
                <a:cubicBezTo>
                  <a:pt x="11658" y="826"/>
                  <a:pt x="11655" y="815"/>
                  <a:pt x="11668" y="812"/>
                </a:cubicBezTo>
                <a:cubicBezTo>
                  <a:pt x="11597" y="736"/>
                  <a:pt x="11581" y="712"/>
                  <a:pt x="11698" y="811"/>
                </a:cubicBezTo>
                <a:cubicBezTo>
                  <a:pt x="11703" y="811"/>
                  <a:pt x="11709" y="811"/>
                  <a:pt x="11714" y="811"/>
                </a:cubicBezTo>
                <a:cubicBezTo>
                  <a:pt x="11535" y="630"/>
                  <a:pt x="11313" y="478"/>
                  <a:pt x="11213" y="353"/>
                </a:cubicBezTo>
                <a:cubicBezTo>
                  <a:pt x="11199" y="376"/>
                  <a:pt x="11277" y="455"/>
                  <a:pt x="11328" y="515"/>
                </a:cubicBezTo>
                <a:cubicBezTo>
                  <a:pt x="11394" y="596"/>
                  <a:pt x="11412" y="645"/>
                  <a:pt x="11105" y="491"/>
                </a:cubicBezTo>
                <a:cubicBezTo>
                  <a:pt x="11285" y="528"/>
                  <a:pt x="10980" y="237"/>
                  <a:pt x="10917" y="113"/>
                </a:cubicBezTo>
                <a:lnTo>
                  <a:pt x="11401" y="416"/>
                </a:lnTo>
                <a:lnTo>
                  <a:pt x="11260" y="350"/>
                </a:lnTo>
                <a:cubicBezTo>
                  <a:pt x="11257" y="349"/>
                  <a:pt x="11254" y="349"/>
                  <a:pt x="11251" y="348"/>
                </a:cubicBezTo>
                <a:cubicBezTo>
                  <a:pt x="11412" y="480"/>
                  <a:pt x="11534" y="564"/>
                  <a:pt x="11606" y="608"/>
                </a:cubicBezTo>
                <a:cubicBezTo>
                  <a:pt x="11455" y="436"/>
                  <a:pt x="11200" y="240"/>
                  <a:pt x="11193" y="256"/>
                </a:cubicBezTo>
                <a:cubicBezTo>
                  <a:pt x="11094" y="20"/>
                  <a:pt x="12512" y="1415"/>
                  <a:pt x="12049" y="847"/>
                </a:cubicBezTo>
                <a:cubicBezTo>
                  <a:pt x="11765" y="624"/>
                  <a:pt x="11323" y="121"/>
                  <a:pt x="11309" y="217"/>
                </a:cubicBezTo>
                <a:cubicBezTo>
                  <a:pt x="11096" y="-38"/>
                  <a:pt x="11883" y="659"/>
                  <a:pt x="11482" y="225"/>
                </a:cubicBezTo>
                <a:lnTo>
                  <a:pt x="11959" y="712"/>
                </a:lnTo>
                <a:cubicBezTo>
                  <a:pt x="11972" y="706"/>
                  <a:pt x="11801" y="522"/>
                  <a:pt x="11745" y="458"/>
                </a:cubicBezTo>
                <a:lnTo>
                  <a:pt x="12118" y="817"/>
                </a:lnTo>
                <a:cubicBezTo>
                  <a:pt x="11477" y="142"/>
                  <a:pt x="12457" y="1019"/>
                  <a:pt x="11609" y="171"/>
                </a:cubicBezTo>
                <a:cubicBezTo>
                  <a:pt x="12277" y="836"/>
                  <a:pt x="11581" y="95"/>
                  <a:pt x="11850" y="326"/>
                </a:cubicBezTo>
                <a:cubicBezTo>
                  <a:pt x="12312" y="822"/>
                  <a:pt x="11801" y="434"/>
                  <a:pt x="12422" y="1033"/>
                </a:cubicBezTo>
                <a:cubicBezTo>
                  <a:pt x="12617" y="1194"/>
                  <a:pt x="12317" y="885"/>
                  <a:pt x="12506" y="1042"/>
                </a:cubicBezTo>
                <a:cubicBezTo>
                  <a:pt x="12594" y="1143"/>
                  <a:pt x="12754" y="1319"/>
                  <a:pt x="12877" y="1443"/>
                </a:cubicBezTo>
                <a:cubicBezTo>
                  <a:pt x="13250" y="1718"/>
                  <a:pt x="12533" y="987"/>
                  <a:pt x="12382" y="792"/>
                </a:cubicBezTo>
                <a:lnTo>
                  <a:pt x="12505" y="998"/>
                </a:lnTo>
                <a:cubicBezTo>
                  <a:pt x="11885" y="398"/>
                  <a:pt x="12409" y="866"/>
                  <a:pt x="11926" y="380"/>
                </a:cubicBezTo>
                <a:cubicBezTo>
                  <a:pt x="12271" y="666"/>
                  <a:pt x="11795" y="175"/>
                  <a:pt x="12009" y="344"/>
                </a:cubicBezTo>
                <a:cubicBezTo>
                  <a:pt x="12003" y="347"/>
                  <a:pt x="12064" y="406"/>
                  <a:pt x="12058" y="410"/>
                </a:cubicBezTo>
                <a:cubicBezTo>
                  <a:pt x="12066" y="319"/>
                  <a:pt x="13084" y="1275"/>
                  <a:pt x="13112" y="1264"/>
                </a:cubicBezTo>
                <a:cubicBezTo>
                  <a:pt x="13201" y="1313"/>
                  <a:pt x="12879" y="932"/>
                  <a:pt x="12610" y="697"/>
                </a:cubicBezTo>
                <a:cubicBezTo>
                  <a:pt x="12445" y="507"/>
                  <a:pt x="12766" y="975"/>
                  <a:pt x="11974" y="156"/>
                </a:cubicBezTo>
                <a:cubicBezTo>
                  <a:pt x="12445" y="583"/>
                  <a:pt x="12365" y="477"/>
                  <a:pt x="12250" y="329"/>
                </a:cubicBezTo>
                <a:cubicBezTo>
                  <a:pt x="12135" y="182"/>
                  <a:pt x="11985" y="-9"/>
                  <a:pt x="12318" y="253"/>
                </a:cubicBezTo>
                <a:cubicBezTo>
                  <a:pt x="12635" y="613"/>
                  <a:pt x="12848" y="738"/>
                  <a:pt x="13086" y="1015"/>
                </a:cubicBezTo>
                <a:cubicBezTo>
                  <a:pt x="13024" y="900"/>
                  <a:pt x="12886" y="763"/>
                  <a:pt x="12629" y="488"/>
                </a:cubicBezTo>
                <a:lnTo>
                  <a:pt x="12924" y="757"/>
                </a:lnTo>
                <a:cubicBezTo>
                  <a:pt x="12453" y="243"/>
                  <a:pt x="12366" y="177"/>
                  <a:pt x="12221" y="0"/>
                </a:cubicBezTo>
                <a:lnTo>
                  <a:pt x="0" y="0"/>
                </a:lnTo>
                <a:close/>
                <a:moveTo>
                  <a:pt x="10073" y="1541"/>
                </a:moveTo>
                <a:cubicBezTo>
                  <a:pt x="10075" y="1542"/>
                  <a:pt x="10077" y="1543"/>
                  <a:pt x="10079" y="1545"/>
                </a:cubicBezTo>
                <a:cubicBezTo>
                  <a:pt x="10077" y="1543"/>
                  <a:pt x="10075" y="1542"/>
                  <a:pt x="10073" y="1540"/>
                </a:cubicBezTo>
                <a:lnTo>
                  <a:pt x="10073" y="1541"/>
                </a:lnTo>
                <a:close/>
                <a:moveTo>
                  <a:pt x="9798" y="4270"/>
                </a:moveTo>
                <a:cubicBezTo>
                  <a:pt x="9810" y="4277"/>
                  <a:pt x="9820" y="4284"/>
                  <a:pt x="9833" y="4292"/>
                </a:cubicBezTo>
                <a:lnTo>
                  <a:pt x="9798" y="4268"/>
                </a:lnTo>
                <a:cubicBezTo>
                  <a:pt x="9798" y="4268"/>
                  <a:pt x="9798" y="4269"/>
                  <a:pt x="9798" y="4270"/>
                </a:cubicBezTo>
                <a:close/>
                <a:moveTo>
                  <a:pt x="8285" y="11572"/>
                </a:moveTo>
                <a:cubicBezTo>
                  <a:pt x="8271" y="11566"/>
                  <a:pt x="8258" y="11560"/>
                  <a:pt x="8246" y="11557"/>
                </a:cubicBezTo>
                <a:cubicBezTo>
                  <a:pt x="8197" y="11575"/>
                  <a:pt x="8246" y="11589"/>
                  <a:pt x="8334" y="11601"/>
                </a:cubicBezTo>
                <a:cubicBezTo>
                  <a:pt x="8318" y="11592"/>
                  <a:pt x="8302" y="11582"/>
                  <a:pt x="8285" y="11572"/>
                </a:cubicBezTo>
                <a:close/>
                <a:moveTo>
                  <a:pt x="7794" y="12382"/>
                </a:moveTo>
                <a:cubicBezTo>
                  <a:pt x="7737" y="12382"/>
                  <a:pt x="7680" y="12384"/>
                  <a:pt x="7628" y="12386"/>
                </a:cubicBezTo>
                <a:lnTo>
                  <a:pt x="7876" y="12557"/>
                </a:lnTo>
                <a:cubicBezTo>
                  <a:pt x="7878" y="12556"/>
                  <a:pt x="7879" y="12554"/>
                  <a:pt x="7881" y="12553"/>
                </a:cubicBezTo>
                <a:cubicBezTo>
                  <a:pt x="7809" y="12481"/>
                  <a:pt x="7797" y="12449"/>
                  <a:pt x="7930" y="12521"/>
                </a:cubicBezTo>
                <a:cubicBezTo>
                  <a:pt x="7942" y="12514"/>
                  <a:pt x="7953" y="12507"/>
                  <a:pt x="7965" y="12500"/>
                </a:cubicBezTo>
                <a:lnTo>
                  <a:pt x="7819" y="12411"/>
                </a:lnTo>
                <a:cubicBezTo>
                  <a:pt x="7822" y="12402"/>
                  <a:pt x="7826" y="12394"/>
                  <a:pt x="7830" y="12386"/>
                </a:cubicBezTo>
                <a:lnTo>
                  <a:pt x="7794" y="12382"/>
                </a:lnTo>
                <a:close/>
                <a:moveTo>
                  <a:pt x="7000" y="12880"/>
                </a:moveTo>
                <a:cubicBezTo>
                  <a:pt x="7001" y="12881"/>
                  <a:pt x="7003" y="12881"/>
                  <a:pt x="7004" y="12882"/>
                </a:cubicBezTo>
                <a:cubicBezTo>
                  <a:pt x="7002" y="12881"/>
                  <a:pt x="7001" y="12880"/>
                  <a:pt x="6999" y="12879"/>
                </a:cubicBezTo>
                <a:lnTo>
                  <a:pt x="7000" y="12880"/>
                </a:lnTo>
                <a:close/>
                <a:moveTo>
                  <a:pt x="7004" y="12882"/>
                </a:moveTo>
                <a:cubicBezTo>
                  <a:pt x="7021" y="12890"/>
                  <a:pt x="7042" y="12901"/>
                  <a:pt x="7060" y="12910"/>
                </a:cubicBezTo>
                <a:cubicBezTo>
                  <a:pt x="7058" y="12909"/>
                  <a:pt x="7057" y="12907"/>
                  <a:pt x="7053" y="12905"/>
                </a:cubicBezTo>
                <a:cubicBezTo>
                  <a:pt x="7080" y="12913"/>
                  <a:pt x="7051" y="12900"/>
                  <a:pt x="7004" y="12882"/>
                </a:cubicBezTo>
                <a:close/>
                <a:moveTo>
                  <a:pt x="7060" y="12910"/>
                </a:moveTo>
                <a:cubicBezTo>
                  <a:pt x="7078" y="12923"/>
                  <a:pt x="7091" y="12936"/>
                  <a:pt x="7106" y="12948"/>
                </a:cubicBezTo>
                <a:cubicBezTo>
                  <a:pt x="7115" y="12947"/>
                  <a:pt x="7124" y="12947"/>
                  <a:pt x="7132" y="12947"/>
                </a:cubicBezTo>
                <a:cubicBezTo>
                  <a:pt x="7109" y="12935"/>
                  <a:pt x="7085" y="12923"/>
                  <a:pt x="7060" y="12910"/>
                </a:cubicBezTo>
                <a:close/>
                <a:moveTo>
                  <a:pt x="7039" y="13026"/>
                </a:moveTo>
                <a:cubicBezTo>
                  <a:pt x="7043" y="13031"/>
                  <a:pt x="7046" y="13036"/>
                  <a:pt x="7046" y="13041"/>
                </a:cubicBezTo>
                <a:cubicBezTo>
                  <a:pt x="7113" y="13062"/>
                  <a:pt x="7159" y="13075"/>
                  <a:pt x="7188" y="13077"/>
                </a:cubicBezTo>
                <a:lnTo>
                  <a:pt x="7110" y="12995"/>
                </a:lnTo>
                <a:cubicBezTo>
                  <a:pt x="7078" y="13004"/>
                  <a:pt x="7050" y="13015"/>
                  <a:pt x="7039" y="13026"/>
                </a:cubicBezTo>
                <a:close/>
                <a:moveTo>
                  <a:pt x="7188" y="13077"/>
                </a:moveTo>
                <a:lnTo>
                  <a:pt x="7227" y="13118"/>
                </a:lnTo>
                <a:lnTo>
                  <a:pt x="7178" y="13086"/>
                </a:lnTo>
                <a:lnTo>
                  <a:pt x="7135" y="13139"/>
                </a:lnTo>
                <a:cubicBezTo>
                  <a:pt x="7308" y="13128"/>
                  <a:pt x="7311" y="13181"/>
                  <a:pt x="7663" y="13248"/>
                </a:cubicBezTo>
                <a:cubicBezTo>
                  <a:pt x="7523" y="13169"/>
                  <a:pt x="7391" y="13085"/>
                  <a:pt x="7201" y="12983"/>
                </a:cubicBezTo>
                <a:cubicBezTo>
                  <a:pt x="7237" y="13050"/>
                  <a:pt x="7243" y="13082"/>
                  <a:pt x="7188" y="13077"/>
                </a:cubicBezTo>
                <a:close/>
                <a:moveTo>
                  <a:pt x="7178" y="13197"/>
                </a:moveTo>
                <a:cubicBezTo>
                  <a:pt x="7292" y="13244"/>
                  <a:pt x="7422" y="13299"/>
                  <a:pt x="7559" y="13358"/>
                </a:cubicBezTo>
                <a:cubicBezTo>
                  <a:pt x="7528" y="13284"/>
                  <a:pt x="7534" y="13205"/>
                  <a:pt x="7147" y="13181"/>
                </a:cubicBezTo>
                <a:cubicBezTo>
                  <a:pt x="7157" y="13187"/>
                  <a:pt x="7167" y="13192"/>
                  <a:pt x="7178" y="13197"/>
                </a:cubicBezTo>
                <a:close/>
                <a:moveTo>
                  <a:pt x="12279" y="0"/>
                </a:moveTo>
                <a:cubicBezTo>
                  <a:pt x="12410" y="115"/>
                  <a:pt x="12539" y="217"/>
                  <a:pt x="12661" y="354"/>
                </a:cubicBezTo>
                <a:cubicBezTo>
                  <a:pt x="12688" y="350"/>
                  <a:pt x="12607" y="241"/>
                  <a:pt x="12439" y="53"/>
                </a:cubicBezTo>
                <a:lnTo>
                  <a:pt x="12480" y="96"/>
                </a:lnTo>
                <a:cubicBezTo>
                  <a:pt x="12360" y="-135"/>
                  <a:pt x="12847" y="362"/>
                  <a:pt x="12579" y="0"/>
                </a:cubicBezTo>
                <a:lnTo>
                  <a:pt x="12279" y="0"/>
                </a:lnTo>
                <a:close/>
                <a:moveTo>
                  <a:pt x="14135" y="0"/>
                </a:moveTo>
                <a:cubicBezTo>
                  <a:pt x="14532" y="384"/>
                  <a:pt x="14908" y="747"/>
                  <a:pt x="15227" y="1102"/>
                </a:cubicBezTo>
                <a:lnTo>
                  <a:pt x="15148" y="986"/>
                </a:lnTo>
                <a:cubicBezTo>
                  <a:pt x="15633" y="1498"/>
                  <a:pt x="15134" y="1078"/>
                  <a:pt x="15640" y="1618"/>
                </a:cubicBezTo>
                <a:lnTo>
                  <a:pt x="15102" y="1174"/>
                </a:lnTo>
                <a:cubicBezTo>
                  <a:pt x="15287" y="1360"/>
                  <a:pt x="15556" y="1652"/>
                  <a:pt x="15623" y="1704"/>
                </a:cubicBezTo>
                <a:cubicBezTo>
                  <a:pt x="15626" y="1734"/>
                  <a:pt x="15646" y="1777"/>
                  <a:pt x="15919" y="2022"/>
                </a:cubicBezTo>
                <a:cubicBezTo>
                  <a:pt x="15265" y="1479"/>
                  <a:pt x="15223" y="1568"/>
                  <a:pt x="15255" y="1728"/>
                </a:cubicBezTo>
                <a:cubicBezTo>
                  <a:pt x="15260" y="1756"/>
                  <a:pt x="15268" y="1785"/>
                  <a:pt x="15275" y="1814"/>
                </a:cubicBezTo>
                <a:cubicBezTo>
                  <a:pt x="15741" y="2173"/>
                  <a:pt x="16183" y="2493"/>
                  <a:pt x="16532" y="2903"/>
                </a:cubicBezTo>
                <a:lnTo>
                  <a:pt x="16465" y="2741"/>
                </a:lnTo>
                <a:cubicBezTo>
                  <a:pt x="16752" y="3028"/>
                  <a:pt x="16684" y="3067"/>
                  <a:pt x="16679" y="3155"/>
                </a:cubicBezTo>
                <a:cubicBezTo>
                  <a:pt x="16692" y="3165"/>
                  <a:pt x="16709" y="3177"/>
                  <a:pt x="16727" y="3192"/>
                </a:cubicBezTo>
                <a:cubicBezTo>
                  <a:pt x="16619" y="3138"/>
                  <a:pt x="16896" y="3319"/>
                  <a:pt x="16993" y="3399"/>
                </a:cubicBezTo>
                <a:cubicBezTo>
                  <a:pt x="16988" y="3373"/>
                  <a:pt x="16974" y="3338"/>
                  <a:pt x="16952" y="3292"/>
                </a:cubicBezTo>
                <a:cubicBezTo>
                  <a:pt x="16913" y="3263"/>
                  <a:pt x="16868" y="3231"/>
                  <a:pt x="16822" y="3195"/>
                </a:cubicBezTo>
                <a:cubicBezTo>
                  <a:pt x="16864" y="3218"/>
                  <a:pt x="16900" y="3237"/>
                  <a:pt x="16933" y="3254"/>
                </a:cubicBezTo>
                <a:cubicBezTo>
                  <a:pt x="16911" y="3212"/>
                  <a:pt x="16883" y="3162"/>
                  <a:pt x="16848" y="3105"/>
                </a:cubicBezTo>
                <a:cubicBezTo>
                  <a:pt x="16843" y="3104"/>
                  <a:pt x="16837" y="3103"/>
                  <a:pt x="16833" y="3102"/>
                </a:cubicBezTo>
                <a:cubicBezTo>
                  <a:pt x="16836" y="3101"/>
                  <a:pt x="16841" y="3100"/>
                  <a:pt x="16845" y="3100"/>
                </a:cubicBezTo>
                <a:cubicBezTo>
                  <a:pt x="16826" y="3069"/>
                  <a:pt x="16806" y="3036"/>
                  <a:pt x="16784" y="3001"/>
                </a:cubicBezTo>
                <a:cubicBezTo>
                  <a:pt x="16783" y="3001"/>
                  <a:pt x="16782" y="3002"/>
                  <a:pt x="16781" y="3002"/>
                </a:cubicBezTo>
                <a:cubicBezTo>
                  <a:pt x="16773" y="2988"/>
                  <a:pt x="16767" y="2977"/>
                  <a:pt x="16763" y="2968"/>
                </a:cubicBezTo>
                <a:cubicBezTo>
                  <a:pt x="16758" y="2961"/>
                  <a:pt x="16754" y="2954"/>
                  <a:pt x="16749" y="2946"/>
                </a:cubicBezTo>
                <a:cubicBezTo>
                  <a:pt x="16752" y="2950"/>
                  <a:pt x="16756" y="2954"/>
                  <a:pt x="16759" y="2958"/>
                </a:cubicBezTo>
                <a:cubicBezTo>
                  <a:pt x="16747" y="2923"/>
                  <a:pt x="16781" y="2943"/>
                  <a:pt x="16826" y="2979"/>
                </a:cubicBezTo>
                <a:cubicBezTo>
                  <a:pt x="16937" y="2912"/>
                  <a:pt x="16772" y="2853"/>
                  <a:pt x="16603" y="2743"/>
                </a:cubicBezTo>
                <a:cubicBezTo>
                  <a:pt x="16911" y="2871"/>
                  <a:pt x="16970" y="2849"/>
                  <a:pt x="17041" y="2840"/>
                </a:cubicBezTo>
                <a:cubicBezTo>
                  <a:pt x="17077" y="2835"/>
                  <a:pt x="17117" y="2834"/>
                  <a:pt x="17194" y="2858"/>
                </a:cubicBezTo>
                <a:cubicBezTo>
                  <a:pt x="17163" y="2835"/>
                  <a:pt x="17128" y="2810"/>
                  <a:pt x="17089" y="2783"/>
                </a:cubicBezTo>
                <a:cubicBezTo>
                  <a:pt x="17148" y="2820"/>
                  <a:pt x="17196" y="2849"/>
                  <a:pt x="17235" y="2871"/>
                </a:cubicBezTo>
                <a:cubicBezTo>
                  <a:pt x="17278" y="2887"/>
                  <a:pt x="17332" y="2910"/>
                  <a:pt x="17399" y="2942"/>
                </a:cubicBezTo>
                <a:cubicBezTo>
                  <a:pt x="17399" y="2941"/>
                  <a:pt x="17399" y="2940"/>
                  <a:pt x="17399" y="2939"/>
                </a:cubicBezTo>
                <a:cubicBezTo>
                  <a:pt x="17114" y="2778"/>
                  <a:pt x="17176" y="2710"/>
                  <a:pt x="17193" y="2624"/>
                </a:cubicBezTo>
                <a:lnTo>
                  <a:pt x="17061" y="2461"/>
                </a:lnTo>
                <a:lnTo>
                  <a:pt x="17195" y="2575"/>
                </a:lnTo>
                <a:cubicBezTo>
                  <a:pt x="17186" y="2507"/>
                  <a:pt x="17119" y="2420"/>
                  <a:pt x="16858" y="2275"/>
                </a:cubicBezTo>
                <a:cubicBezTo>
                  <a:pt x="17431" y="2561"/>
                  <a:pt x="16973" y="2267"/>
                  <a:pt x="17332" y="2460"/>
                </a:cubicBezTo>
                <a:lnTo>
                  <a:pt x="17049" y="2158"/>
                </a:lnTo>
                <a:lnTo>
                  <a:pt x="17007" y="2148"/>
                </a:lnTo>
                <a:lnTo>
                  <a:pt x="16824" y="1943"/>
                </a:lnTo>
                <a:lnTo>
                  <a:pt x="17150" y="2183"/>
                </a:lnTo>
                <a:lnTo>
                  <a:pt x="17053" y="2159"/>
                </a:lnTo>
                <a:lnTo>
                  <a:pt x="17395" y="2463"/>
                </a:lnTo>
                <a:lnTo>
                  <a:pt x="17527" y="2667"/>
                </a:lnTo>
                <a:lnTo>
                  <a:pt x="17391" y="2522"/>
                </a:lnTo>
                <a:cubicBezTo>
                  <a:pt x="17296" y="2612"/>
                  <a:pt x="17753" y="3083"/>
                  <a:pt x="17969" y="3353"/>
                </a:cubicBezTo>
                <a:lnTo>
                  <a:pt x="18347" y="3484"/>
                </a:lnTo>
                <a:cubicBezTo>
                  <a:pt x="18673" y="3752"/>
                  <a:pt x="18597" y="3771"/>
                  <a:pt x="18466" y="3752"/>
                </a:cubicBezTo>
                <a:cubicBezTo>
                  <a:pt x="18460" y="3751"/>
                  <a:pt x="18454" y="3750"/>
                  <a:pt x="18448" y="3749"/>
                </a:cubicBezTo>
                <a:cubicBezTo>
                  <a:pt x="18446" y="3763"/>
                  <a:pt x="18449" y="3780"/>
                  <a:pt x="18454" y="3799"/>
                </a:cubicBezTo>
                <a:cubicBezTo>
                  <a:pt x="18446" y="3783"/>
                  <a:pt x="18435" y="3764"/>
                  <a:pt x="18423" y="3745"/>
                </a:cubicBezTo>
                <a:cubicBezTo>
                  <a:pt x="18390" y="3740"/>
                  <a:pt x="18356" y="3733"/>
                  <a:pt x="18325" y="3728"/>
                </a:cubicBezTo>
                <a:cubicBezTo>
                  <a:pt x="18328" y="3730"/>
                  <a:pt x="18331" y="3732"/>
                  <a:pt x="18334" y="3734"/>
                </a:cubicBezTo>
                <a:cubicBezTo>
                  <a:pt x="18345" y="3736"/>
                  <a:pt x="18363" y="3744"/>
                  <a:pt x="18389" y="3759"/>
                </a:cubicBezTo>
                <a:cubicBezTo>
                  <a:pt x="18415" y="3788"/>
                  <a:pt x="18438" y="3815"/>
                  <a:pt x="18458" y="3839"/>
                </a:cubicBezTo>
                <a:cubicBezTo>
                  <a:pt x="18461" y="3837"/>
                  <a:pt x="18460" y="3831"/>
                  <a:pt x="18460" y="3826"/>
                </a:cubicBezTo>
                <a:cubicBezTo>
                  <a:pt x="18463" y="3835"/>
                  <a:pt x="18466" y="3844"/>
                  <a:pt x="18470" y="3853"/>
                </a:cubicBezTo>
                <a:cubicBezTo>
                  <a:pt x="18638" y="4065"/>
                  <a:pt x="18585" y="4120"/>
                  <a:pt x="18597" y="4205"/>
                </a:cubicBezTo>
                <a:cubicBezTo>
                  <a:pt x="18745" y="4354"/>
                  <a:pt x="18774" y="4414"/>
                  <a:pt x="18747" y="4432"/>
                </a:cubicBezTo>
                <a:cubicBezTo>
                  <a:pt x="18792" y="4477"/>
                  <a:pt x="18850" y="4530"/>
                  <a:pt x="18926" y="4593"/>
                </a:cubicBezTo>
                <a:lnTo>
                  <a:pt x="18895" y="4505"/>
                </a:lnTo>
                <a:cubicBezTo>
                  <a:pt x="18928" y="4520"/>
                  <a:pt x="18960" y="4538"/>
                  <a:pt x="18991" y="4559"/>
                </a:cubicBezTo>
                <a:cubicBezTo>
                  <a:pt x="18966" y="4509"/>
                  <a:pt x="18938" y="4457"/>
                  <a:pt x="19041" y="4511"/>
                </a:cubicBezTo>
                <a:cubicBezTo>
                  <a:pt x="19127" y="4622"/>
                  <a:pt x="19285" y="4810"/>
                  <a:pt x="19411" y="4928"/>
                </a:cubicBezTo>
                <a:cubicBezTo>
                  <a:pt x="19819" y="5057"/>
                  <a:pt x="19092" y="4351"/>
                  <a:pt x="18950" y="4111"/>
                </a:cubicBezTo>
                <a:lnTo>
                  <a:pt x="19052" y="4413"/>
                </a:lnTo>
                <a:cubicBezTo>
                  <a:pt x="18988" y="4359"/>
                  <a:pt x="18937" y="4314"/>
                  <a:pt x="18894" y="4277"/>
                </a:cubicBezTo>
                <a:lnTo>
                  <a:pt x="18756" y="4319"/>
                </a:lnTo>
                <a:cubicBezTo>
                  <a:pt x="18635" y="4240"/>
                  <a:pt x="18727" y="4213"/>
                  <a:pt x="18761" y="4152"/>
                </a:cubicBezTo>
                <a:cubicBezTo>
                  <a:pt x="18624" y="4008"/>
                  <a:pt x="18841" y="4127"/>
                  <a:pt x="18473" y="3782"/>
                </a:cubicBezTo>
                <a:cubicBezTo>
                  <a:pt x="18842" y="3973"/>
                  <a:pt x="18360" y="3494"/>
                  <a:pt x="18592" y="3593"/>
                </a:cubicBezTo>
                <a:cubicBezTo>
                  <a:pt x="18583" y="3609"/>
                  <a:pt x="18638" y="3656"/>
                  <a:pt x="18637" y="3676"/>
                </a:cubicBezTo>
                <a:cubicBezTo>
                  <a:pt x="18642" y="3657"/>
                  <a:pt x="18655" y="3647"/>
                  <a:pt x="18676" y="3645"/>
                </a:cubicBezTo>
                <a:cubicBezTo>
                  <a:pt x="18617" y="3590"/>
                  <a:pt x="18552" y="3539"/>
                  <a:pt x="18478" y="3492"/>
                </a:cubicBezTo>
                <a:cubicBezTo>
                  <a:pt x="18667" y="3558"/>
                  <a:pt x="18939" y="3811"/>
                  <a:pt x="18812" y="3530"/>
                </a:cubicBezTo>
                <a:cubicBezTo>
                  <a:pt x="18627" y="3301"/>
                  <a:pt x="18431" y="3239"/>
                  <a:pt x="18267" y="3188"/>
                </a:cubicBezTo>
                <a:cubicBezTo>
                  <a:pt x="18313" y="3306"/>
                  <a:pt x="18395" y="3437"/>
                  <a:pt x="18067" y="3220"/>
                </a:cubicBezTo>
                <a:cubicBezTo>
                  <a:pt x="17965" y="3079"/>
                  <a:pt x="17864" y="2937"/>
                  <a:pt x="18008" y="3016"/>
                </a:cubicBezTo>
                <a:cubicBezTo>
                  <a:pt x="17875" y="2820"/>
                  <a:pt x="17761" y="2727"/>
                  <a:pt x="17640" y="2626"/>
                </a:cubicBezTo>
                <a:cubicBezTo>
                  <a:pt x="18252" y="3010"/>
                  <a:pt x="19321" y="3789"/>
                  <a:pt x="19542" y="4096"/>
                </a:cubicBezTo>
                <a:cubicBezTo>
                  <a:pt x="19669" y="4174"/>
                  <a:pt x="19761" y="4224"/>
                  <a:pt x="19772" y="4207"/>
                </a:cubicBezTo>
                <a:cubicBezTo>
                  <a:pt x="19837" y="4202"/>
                  <a:pt x="19736" y="4029"/>
                  <a:pt x="19582" y="3858"/>
                </a:cubicBezTo>
                <a:cubicBezTo>
                  <a:pt x="19591" y="3881"/>
                  <a:pt x="19570" y="3881"/>
                  <a:pt x="19604" y="3923"/>
                </a:cubicBezTo>
                <a:cubicBezTo>
                  <a:pt x="19509" y="3930"/>
                  <a:pt x="19374" y="3764"/>
                  <a:pt x="19380" y="3687"/>
                </a:cubicBezTo>
                <a:lnTo>
                  <a:pt x="19532" y="3806"/>
                </a:lnTo>
                <a:cubicBezTo>
                  <a:pt x="19452" y="3725"/>
                  <a:pt x="19363" y="3649"/>
                  <a:pt x="19277" y="3597"/>
                </a:cubicBezTo>
                <a:cubicBezTo>
                  <a:pt x="19272" y="3592"/>
                  <a:pt x="19268" y="3587"/>
                  <a:pt x="19265" y="3582"/>
                </a:cubicBezTo>
                <a:lnTo>
                  <a:pt x="19434" y="3839"/>
                </a:lnTo>
                <a:cubicBezTo>
                  <a:pt x="19328" y="3771"/>
                  <a:pt x="19236" y="3704"/>
                  <a:pt x="19155" y="3637"/>
                </a:cubicBezTo>
                <a:cubicBezTo>
                  <a:pt x="19091" y="3644"/>
                  <a:pt x="18948" y="3569"/>
                  <a:pt x="18598" y="3222"/>
                </a:cubicBezTo>
                <a:cubicBezTo>
                  <a:pt x="18753" y="3328"/>
                  <a:pt x="18853" y="3388"/>
                  <a:pt x="18912" y="3414"/>
                </a:cubicBezTo>
                <a:cubicBezTo>
                  <a:pt x="18687" y="3186"/>
                  <a:pt x="18537" y="2982"/>
                  <a:pt x="18271" y="2839"/>
                </a:cubicBezTo>
                <a:cubicBezTo>
                  <a:pt x="18461" y="2888"/>
                  <a:pt x="18741" y="3118"/>
                  <a:pt x="18606" y="2848"/>
                </a:cubicBezTo>
                <a:cubicBezTo>
                  <a:pt x="18579" y="2818"/>
                  <a:pt x="18552" y="2792"/>
                  <a:pt x="18525" y="2768"/>
                </a:cubicBezTo>
                <a:cubicBezTo>
                  <a:pt x="18577" y="2830"/>
                  <a:pt x="18613" y="2890"/>
                  <a:pt x="18609" y="2946"/>
                </a:cubicBezTo>
                <a:cubicBezTo>
                  <a:pt x="18407" y="2825"/>
                  <a:pt x="18277" y="2706"/>
                  <a:pt x="18153" y="2577"/>
                </a:cubicBezTo>
                <a:cubicBezTo>
                  <a:pt x="18040" y="2547"/>
                  <a:pt x="17937" y="2534"/>
                  <a:pt x="17853" y="2496"/>
                </a:cubicBezTo>
                <a:cubicBezTo>
                  <a:pt x="17814" y="2437"/>
                  <a:pt x="17776" y="2386"/>
                  <a:pt x="17740" y="2342"/>
                </a:cubicBezTo>
                <a:cubicBezTo>
                  <a:pt x="17731" y="2356"/>
                  <a:pt x="17718" y="2363"/>
                  <a:pt x="17699" y="2365"/>
                </a:cubicBezTo>
                <a:lnTo>
                  <a:pt x="17656" y="2247"/>
                </a:lnTo>
                <a:cubicBezTo>
                  <a:pt x="17572" y="2161"/>
                  <a:pt x="17493" y="2104"/>
                  <a:pt x="17411" y="2043"/>
                </a:cubicBezTo>
                <a:cubicBezTo>
                  <a:pt x="17477" y="2078"/>
                  <a:pt x="17548" y="2117"/>
                  <a:pt x="17623" y="2159"/>
                </a:cubicBezTo>
                <a:lnTo>
                  <a:pt x="17562" y="1996"/>
                </a:lnTo>
                <a:cubicBezTo>
                  <a:pt x="17555" y="1991"/>
                  <a:pt x="17549" y="1988"/>
                  <a:pt x="17540" y="1982"/>
                </a:cubicBezTo>
                <a:cubicBezTo>
                  <a:pt x="17613" y="2000"/>
                  <a:pt x="17676" y="2006"/>
                  <a:pt x="17728" y="2001"/>
                </a:cubicBezTo>
                <a:cubicBezTo>
                  <a:pt x="17733" y="2049"/>
                  <a:pt x="17742" y="2101"/>
                  <a:pt x="17791" y="2192"/>
                </a:cubicBezTo>
                <a:cubicBezTo>
                  <a:pt x="17947" y="2194"/>
                  <a:pt x="18091" y="2412"/>
                  <a:pt x="18164" y="2481"/>
                </a:cubicBezTo>
                <a:cubicBezTo>
                  <a:pt x="18175" y="2488"/>
                  <a:pt x="18186" y="2495"/>
                  <a:pt x="18197" y="2502"/>
                </a:cubicBezTo>
                <a:cubicBezTo>
                  <a:pt x="18211" y="2501"/>
                  <a:pt x="18215" y="2477"/>
                  <a:pt x="18208" y="2415"/>
                </a:cubicBezTo>
                <a:cubicBezTo>
                  <a:pt x="18256" y="2488"/>
                  <a:pt x="18323" y="2557"/>
                  <a:pt x="18389" y="2624"/>
                </a:cubicBezTo>
                <a:cubicBezTo>
                  <a:pt x="18555" y="2732"/>
                  <a:pt x="18716" y="2841"/>
                  <a:pt x="18859" y="2944"/>
                </a:cubicBezTo>
                <a:cubicBezTo>
                  <a:pt x="18895" y="2947"/>
                  <a:pt x="18947" y="2961"/>
                  <a:pt x="19020" y="2990"/>
                </a:cubicBezTo>
                <a:cubicBezTo>
                  <a:pt x="19333" y="3377"/>
                  <a:pt x="19577" y="3372"/>
                  <a:pt x="19810" y="3679"/>
                </a:cubicBezTo>
                <a:cubicBezTo>
                  <a:pt x="19764" y="3504"/>
                  <a:pt x="19628" y="3383"/>
                  <a:pt x="19381" y="3122"/>
                </a:cubicBezTo>
                <a:cubicBezTo>
                  <a:pt x="19390" y="3143"/>
                  <a:pt x="19371" y="3144"/>
                  <a:pt x="19406" y="3183"/>
                </a:cubicBezTo>
                <a:cubicBezTo>
                  <a:pt x="19311" y="3196"/>
                  <a:pt x="19172" y="3042"/>
                  <a:pt x="19175" y="2966"/>
                </a:cubicBezTo>
                <a:lnTo>
                  <a:pt x="19362" y="3095"/>
                </a:lnTo>
                <a:cubicBezTo>
                  <a:pt x="19367" y="3100"/>
                  <a:pt x="19371" y="3105"/>
                  <a:pt x="19374" y="3110"/>
                </a:cubicBezTo>
                <a:lnTo>
                  <a:pt x="19672" y="3314"/>
                </a:lnTo>
                <a:cubicBezTo>
                  <a:pt x="19267" y="2863"/>
                  <a:pt x="19141" y="2774"/>
                  <a:pt x="19024" y="2631"/>
                </a:cubicBezTo>
                <a:cubicBezTo>
                  <a:pt x="19037" y="2657"/>
                  <a:pt x="19035" y="2677"/>
                  <a:pt x="19008" y="2690"/>
                </a:cubicBezTo>
                <a:lnTo>
                  <a:pt x="19191" y="2831"/>
                </a:lnTo>
                <a:lnTo>
                  <a:pt x="18864" y="2680"/>
                </a:lnTo>
                <a:lnTo>
                  <a:pt x="18739" y="2362"/>
                </a:lnTo>
                <a:cubicBezTo>
                  <a:pt x="18815" y="2431"/>
                  <a:pt x="18919" y="2510"/>
                  <a:pt x="18980" y="2574"/>
                </a:cubicBezTo>
                <a:cubicBezTo>
                  <a:pt x="18928" y="2502"/>
                  <a:pt x="18871" y="2410"/>
                  <a:pt x="18787" y="2262"/>
                </a:cubicBezTo>
                <a:cubicBezTo>
                  <a:pt x="19002" y="2533"/>
                  <a:pt x="19246" y="2528"/>
                  <a:pt x="19442" y="2762"/>
                </a:cubicBezTo>
                <a:cubicBezTo>
                  <a:pt x="19480" y="2715"/>
                  <a:pt x="19405" y="2577"/>
                  <a:pt x="19237" y="2382"/>
                </a:cubicBezTo>
                <a:lnTo>
                  <a:pt x="19278" y="2426"/>
                </a:lnTo>
                <a:cubicBezTo>
                  <a:pt x="19244" y="2295"/>
                  <a:pt x="19291" y="2275"/>
                  <a:pt x="19352" y="2280"/>
                </a:cubicBezTo>
                <a:cubicBezTo>
                  <a:pt x="19148" y="2155"/>
                  <a:pt x="18970" y="2036"/>
                  <a:pt x="18756" y="1887"/>
                </a:cubicBezTo>
                <a:cubicBezTo>
                  <a:pt x="18907" y="1976"/>
                  <a:pt x="19217" y="2121"/>
                  <a:pt x="19329" y="2126"/>
                </a:cubicBezTo>
                <a:lnTo>
                  <a:pt x="19284" y="2073"/>
                </a:lnTo>
                <a:cubicBezTo>
                  <a:pt x="19361" y="2088"/>
                  <a:pt x="19429" y="2128"/>
                  <a:pt x="19488" y="2178"/>
                </a:cubicBezTo>
                <a:cubicBezTo>
                  <a:pt x="19475" y="2147"/>
                  <a:pt x="19455" y="2108"/>
                  <a:pt x="19428" y="2059"/>
                </a:cubicBezTo>
                <a:lnTo>
                  <a:pt x="19242" y="1931"/>
                </a:lnTo>
                <a:cubicBezTo>
                  <a:pt x="19150" y="1779"/>
                  <a:pt x="19098" y="1656"/>
                  <a:pt x="19072" y="1552"/>
                </a:cubicBezTo>
                <a:cubicBezTo>
                  <a:pt x="18887" y="1442"/>
                  <a:pt x="18718" y="1334"/>
                  <a:pt x="18519" y="1202"/>
                </a:cubicBezTo>
                <a:cubicBezTo>
                  <a:pt x="18653" y="1277"/>
                  <a:pt x="18916" y="1394"/>
                  <a:pt x="19051" y="1422"/>
                </a:cubicBezTo>
                <a:cubicBezTo>
                  <a:pt x="19033" y="1150"/>
                  <a:pt x="19189" y="1005"/>
                  <a:pt x="19089" y="684"/>
                </a:cubicBezTo>
                <a:lnTo>
                  <a:pt x="18930" y="664"/>
                </a:lnTo>
                <a:cubicBezTo>
                  <a:pt x="18968" y="640"/>
                  <a:pt x="18703" y="239"/>
                  <a:pt x="18986" y="374"/>
                </a:cubicBezTo>
                <a:cubicBezTo>
                  <a:pt x="18989" y="382"/>
                  <a:pt x="18997" y="396"/>
                  <a:pt x="19005" y="410"/>
                </a:cubicBezTo>
                <a:cubicBezTo>
                  <a:pt x="19119" y="407"/>
                  <a:pt x="19024" y="194"/>
                  <a:pt x="18947" y="0"/>
                </a:cubicBezTo>
                <a:lnTo>
                  <a:pt x="14135" y="0"/>
                </a:lnTo>
                <a:close/>
                <a:moveTo>
                  <a:pt x="17562" y="1996"/>
                </a:moveTo>
                <a:cubicBezTo>
                  <a:pt x="17564" y="1996"/>
                  <a:pt x="17566" y="1997"/>
                  <a:pt x="17567" y="1998"/>
                </a:cubicBezTo>
                <a:cubicBezTo>
                  <a:pt x="17566" y="1997"/>
                  <a:pt x="17563" y="1994"/>
                  <a:pt x="17562" y="1994"/>
                </a:cubicBezTo>
                <a:lnTo>
                  <a:pt x="17562" y="1996"/>
                </a:lnTo>
                <a:close/>
                <a:moveTo>
                  <a:pt x="17567" y="1998"/>
                </a:moveTo>
                <a:cubicBezTo>
                  <a:pt x="17585" y="2013"/>
                  <a:pt x="17601" y="2028"/>
                  <a:pt x="17619" y="2043"/>
                </a:cubicBezTo>
                <a:cubicBezTo>
                  <a:pt x="17618" y="2041"/>
                  <a:pt x="17617" y="2037"/>
                  <a:pt x="17613" y="2033"/>
                </a:cubicBezTo>
                <a:cubicBezTo>
                  <a:pt x="17641" y="2043"/>
                  <a:pt x="17613" y="2024"/>
                  <a:pt x="17567" y="1998"/>
                </a:cubicBezTo>
                <a:close/>
                <a:moveTo>
                  <a:pt x="17619" y="2043"/>
                </a:moveTo>
                <a:cubicBezTo>
                  <a:pt x="17656" y="2096"/>
                  <a:pt x="17660" y="2163"/>
                  <a:pt x="17748" y="2159"/>
                </a:cubicBezTo>
                <a:cubicBezTo>
                  <a:pt x="17708" y="2121"/>
                  <a:pt x="17667" y="2083"/>
                  <a:pt x="17619" y="2043"/>
                </a:cubicBezTo>
                <a:close/>
                <a:moveTo>
                  <a:pt x="16826" y="2979"/>
                </a:moveTo>
                <a:cubicBezTo>
                  <a:pt x="16816" y="2985"/>
                  <a:pt x="16806" y="2992"/>
                  <a:pt x="16792" y="2998"/>
                </a:cubicBezTo>
                <a:cubicBezTo>
                  <a:pt x="16819" y="3032"/>
                  <a:pt x="16843" y="3065"/>
                  <a:pt x="16865" y="3098"/>
                </a:cubicBezTo>
                <a:cubicBezTo>
                  <a:pt x="16880" y="3097"/>
                  <a:pt x="16897" y="3098"/>
                  <a:pt x="16915" y="3100"/>
                </a:cubicBezTo>
                <a:lnTo>
                  <a:pt x="16831" y="3026"/>
                </a:lnTo>
                <a:cubicBezTo>
                  <a:pt x="16883" y="3067"/>
                  <a:pt x="16906" y="3075"/>
                  <a:pt x="16915" y="3067"/>
                </a:cubicBezTo>
                <a:cubicBezTo>
                  <a:pt x="16913" y="3062"/>
                  <a:pt x="16911" y="3056"/>
                  <a:pt x="16909" y="3051"/>
                </a:cubicBezTo>
                <a:cubicBezTo>
                  <a:pt x="16882" y="3027"/>
                  <a:pt x="16852" y="3000"/>
                  <a:pt x="16826" y="2979"/>
                </a:cubicBezTo>
                <a:close/>
                <a:moveTo>
                  <a:pt x="19109" y="0"/>
                </a:moveTo>
                <a:lnTo>
                  <a:pt x="19312" y="184"/>
                </a:lnTo>
                <a:cubicBezTo>
                  <a:pt x="19229" y="98"/>
                  <a:pt x="19444" y="167"/>
                  <a:pt x="19365" y="69"/>
                </a:cubicBezTo>
                <a:lnTo>
                  <a:pt x="19544" y="290"/>
                </a:lnTo>
                <a:lnTo>
                  <a:pt x="19355" y="222"/>
                </a:lnTo>
                <a:cubicBezTo>
                  <a:pt x="19347" y="216"/>
                  <a:pt x="19340" y="210"/>
                  <a:pt x="19333" y="204"/>
                </a:cubicBezTo>
                <a:lnTo>
                  <a:pt x="19196" y="123"/>
                </a:lnTo>
                <a:cubicBezTo>
                  <a:pt x="19093" y="107"/>
                  <a:pt x="19153" y="231"/>
                  <a:pt x="19206" y="346"/>
                </a:cubicBezTo>
                <a:cubicBezTo>
                  <a:pt x="20025" y="943"/>
                  <a:pt x="19408" y="-38"/>
                  <a:pt x="20193" y="515"/>
                </a:cubicBezTo>
                <a:cubicBezTo>
                  <a:pt x="19573" y="-95"/>
                  <a:pt x="20047" y="635"/>
                  <a:pt x="19489" y="69"/>
                </a:cubicBezTo>
                <a:cubicBezTo>
                  <a:pt x="19593" y="118"/>
                  <a:pt x="19717" y="205"/>
                  <a:pt x="19786" y="179"/>
                </a:cubicBezTo>
                <a:lnTo>
                  <a:pt x="19553" y="0"/>
                </a:lnTo>
                <a:lnTo>
                  <a:pt x="19109" y="0"/>
                </a:lnTo>
                <a:close/>
                <a:moveTo>
                  <a:pt x="19013" y="424"/>
                </a:moveTo>
                <a:cubicBezTo>
                  <a:pt x="19036" y="462"/>
                  <a:pt x="19061" y="504"/>
                  <a:pt x="19042" y="502"/>
                </a:cubicBezTo>
                <a:cubicBezTo>
                  <a:pt x="19193" y="625"/>
                  <a:pt x="19400" y="775"/>
                  <a:pt x="19526" y="834"/>
                </a:cubicBezTo>
                <a:cubicBezTo>
                  <a:pt x="19535" y="825"/>
                  <a:pt x="19559" y="822"/>
                  <a:pt x="19580" y="817"/>
                </a:cubicBezTo>
                <a:lnTo>
                  <a:pt x="19323" y="574"/>
                </a:lnTo>
                <a:lnTo>
                  <a:pt x="19569" y="746"/>
                </a:lnTo>
                <a:cubicBezTo>
                  <a:pt x="19592" y="678"/>
                  <a:pt x="19375" y="545"/>
                  <a:pt x="19244" y="435"/>
                </a:cubicBezTo>
                <a:cubicBezTo>
                  <a:pt x="19280" y="533"/>
                  <a:pt x="19259" y="578"/>
                  <a:pt x="19013" y="424"/>
                </a:cubicBezTo>
                <a:close/>
                <a:moveTo>
                  <a:pt x="10737" y="2005"/>
                </a:moveTo>
                <a:cubicBezTo>
                  <a:pt x="10741" y="2008"/>
                  <a:pt x="10745" y="2012"/>
                  <a:pt x="10749" y="2015"/>
                </a:cubicBezTo>
                <a:cubicBezTo>
                  <a:pt x="10749" y="2015"/>
                  <a:pt x="10875" y="2179"/>
                  <a:pt x="10875" y="2179"/>
                </a:cubicBezTo>
                <a:cubicBezTo>
                  <a:pt x="11077" y="2324"/>
                  <a:pt x="11089" y="2311"/>
                  <a:pt x="11041" y="2251"/>
                </a:cubicBezTo>
                <a:cubicBezTo>
                  <a:pt x="11036" y="2248"/>
                  <a:pt x="11032" y="2246"/>
                  <a:pt x="11027" y="2244"/>
                </a:cubicBezTo>
                <a:cubicBezTo>
                  <a:pt x="11031" y="2245"/>
                  <a:pt x="11034" y="2246"/>
                  <a:pt x="11038" y="2248"/>
                </a:cubicBezTo>
                <a:cubicBezTo>
                  <a:pt x="10992" y="2192"/>
                  <a:pt x="10898" y="2098"/>
                  <a:pt x="10853" y="2048"/>
                </a:cubicBezTo>
                <a:cubicBezTo>
                  <a:pt x="10812" y="2032"/>
                  <a:pt x="10774" y="2019"/>
                  <a:pt x="10737" y="2005"/>
                </a:cubicBezTo>
                <a:close/>
                <a:moveTo>
                  <a:pt x="10900" y="2066"/>
                </a:moveTo>
                <a:cubicBezTo>
                  <a:pt x="10961" y="2115"/>
                  <a:pt x="11068" y="2202"/>
                  <a:pt x="11237" y="2345"/>
                </a:cubicBezTo>
                <a:cubicBezTo>
                  <a:pt x="11277" y="2365"/>
                  <a:pt x="11312" y="2383"/>
                  <a:pt x="11338" y="2393"/>
                </a:cubicBezTo>
                <a:cubicBezTo>
                  <a:pt x="11303" y="2358"/>
                  <a:pt x="11269" y="2325"/>
                  <a:pt x="11238" y="2295"/>
                </a:cubicBezTo>
                <a:lnTo>
                  <a:pt x="11270" y="2324"/>
                </a:lnTo>
                <a:lnTo>
                  <a:pt x="11236" y="2241"/>
                </a:lnTo>
                <a:cubicBezTo>
                  <a:pt x="11117" y="2159"/>
                  <a:pt x="11004" y="2107"/>
                  <a:pt x="10900" y="2066"/>
                </a:cubicBezTo>
                <a:close/>
                <a:moveTo>
                  <a:pt x="17750" y="2161"/>
                </a:moveTo>
                <a:cubicBezTo>
                  <a:pt x="17753" y="2189"/>
                  <a:pt x="17755" y="2213"/>
                  <a:pt x="17756" y="2236"/>
                </a:cubicBezTo>
                <a:cubicBezTo>
                  <a:pt x="17813" y="2268"/>
                  <a:pt x="17870" y="2302"/>
                  <a:pt x="17929" y="2337"/>
                </a:cubicBezTo>
                <a:cubicBezTo>
                  <a:pt x="17875" y="2281"/>
                  <a:pt x="17817" y="2223"/>
                  <a:pt x="17750" y="2161"/>
                </a:cubicBezTo>
                <a:close/>
                <a:moveTo>
                  <a:pt x="19420" y="2197"/>
                </a:moveTo>
                <a:cubicBezTo>
                  <a:pt x="19394" y="2209"/>
                  <a:pt x="19422" y="2251"/>
                  <a:pt x="19460" y="2296"/>
                </a:cubicBezTo>
                <a:cubicBezTo>
                  <a:pt x="19494" y="2298"/>
                  <a:pt x="19516" y="2288"/>
                  <a:pt x="19509" y="2244"/>
                </a:cubicBezTo>
                <a:cubicBezTo>
                  <a:pt x="19483" y="2224"/>
                  <a:pt x="19455" y="2208"/>
                  <a:pt x="19420" y="2197"/>
                </a:cubicBezTo>
                <a:close/>
                <a:moveTo>
                  <a:pt x="11017" y="2282"/>
                </a:moveTo>
                <a:cubicBezTo>
                  <a:pt x="10992" y="2273"/>
                  <a:pt x="11143" y="2426"/>
                  <a:pt x="11201" y="2489"/>
                </a:cubicBezTo>
                <a:cubicBezTo>
                  <a:pt x="11335" y="2581"/>
                  <a:pt x="11549" y="2758"/>
                  <a:pt x="11111" y="2354"/>
                </a:cubicBezTo>
                <a:cubicBezTo>
                  <a:pt x="11053" y="2306"/>
                  <a:pt x="11025" y="2285"/>
                  <a:pt x="11017" y="2282"/>
                </a:cubicBezTo>
                <a:close/>
                <a:moveTo>
                  <a:pt x="11277" y="2402"/>
                </a:moveTo>
                <a:cubicBezTo>
                  <a:pt x="11330" y="2479"/>
                  <a:pt x="11542" y="2692"/>
                  <a:pt x="11771" y="2877"/>
                </a:cubicBezTo>
                <a:lnTo>
                  <a:pt x="11521" y="2601"/>
                </a:lnTo>
                <a:cubicBezTo>
                  <a:pt x="11657" y="2716"/>
                  <a:pt x="11607" y="2709"/>
                  <a:pt x="11769" y="2827"/>
                </a:cubicBezTo>
                <a:cubicBezTo>
                  <a:pt x="11734" y="2791"/>
                  <a:pt x="11683" y="2740"/>
                  <a:pt x="11626" y="2682"/>
                </a:cubicBezTo>
                <a:cubicBezTo>
                  <a:pt x="11502" y="2580"/>
                  <a:pt x="11396" y="2488"/>
                  <a:pt x="11277" y="2402"/>
                </a:cubicBezTo>
                <a:close/>
                <a:moveTo>
                  <a:pt x="9825" y="2489"/>
                </a:moveTo>
                <a:cubicBezTo>
                  <a:pt x="9820" y="2488"/>
                  <a:pt x="9845" y="2497"/>
                  <a:pt x="9928" y="2527"/>
                </a:cubicBezTo>
                <a:cubicBezTo>
                  <a:pt x="9922" y="2522"/>
                  <a:pt x="9916" y="2518"/>
                  <a:pt x="9909" y="2512"/>
                </a:cubicBezTo>
                <a:cubicBezTo>
                  <a:pt x="9868" y="2502"/>
                  <a:pt x="9831" y="2491"/>
                  <a:pt x="9825" y="2489"/>
                </a:cubicBezTo>
                <a:close/>
                <a:moveTo>
                  <a:pt x="10695" y="2502"/>
                </a:moveTo>
                <a:cubicBezTo>
                  <a:pt x="10623" y="2537"/>
                  <a:pt x="10946" y="2816"/>
                  <a:pt x="11158" y="3018"/>
                </a:cubicBezTo>
                <a:cubicBezTo>
                  <a:pt x="11165" y="3020"/>
                  <a:pt x="11172" y="3022"/>
                  <a:pt x="11179" y="3025"/>
                </a:cubicBezTo>
                <a:cubicBezTo>
                  <a:pt x="11128" y="2978"/>
                  <a:pt x="11083" y="2935"/>
                  <a:pt x="11049" y="2897"/>
                </a:cubicBezTo>
                <a:cubicBezTo>
                  <a:pt x="11092" y="2936"/>
                  <a:pt x="11164" y="3000"/>
                  <a:pt x="11209" y="3038"/>
                </a:cubicBezTo>
                <a:cubicBezTo>
                  <a:pt x="11217" y="3041"/>
                  <a:pt x="11224" y="3045"/>
                  <a:pt x="11231" y="3049"/>
                </a:cubicBezTo>
                <a:lnTo>
                  <a:pt x="10848" y="2679"/>
                </a:lnTo>
                <a:cubicBezTo>
                  <a:pt x="10999" y="2794"/>
                  <a:pt x="11124" y="2954"/>
                  <a:pt x="11311" y="3074"/>
                </a:cubicBezTo>
                <a:cubicBezTo>
                  <a:pt x="11102" y="2838"/>
                  <a:pt x="10940" y="2659"/>
                  <a:pt x="10944" y="2622"/>
                </a:cubicBezTo>
                <a:lnTo>
                  <a:pt x="10752" y="2504"/>
                </a:lnTo>
                <a:cubicBezTo>
                  <a:pt x="10724" y="2498"/>
                  <a:pt x="10705" y="2497"/>
                  <a:pt x="10695" y="2502"/>
                </a:cubicBezTo>
                <a:close/>
                <a:moveTo>
                  <a:pt x="10341" y="2849"/>
                </a:moveTo>
                <a:cubicBezTo>
                  <a:pt x="10198" y="2846"/>
                  <a:pt x="10720" y="3219"/>
                  <a:pt x="10977" y="3469"/>
                </a:cubicBezTo>
                <a:lnTo>
                  <a:pt x="11348" y="3685"/>
                </a:lnTo>
                <a:lnTo>
                  <a:pt x="11121" y="3486"/>
                </a:lnTo>
                <a:lnTo>
                  <a:pt x="11698" y="3962"/>
                </a:lnTo>
                <a:cubicBezTo>
                  <a:pt x="11570" y="3840"/>
                  <a:pt x="11458" y="3735"/>
                  <a:pt x="11513" y="3780"/>
                </a:cubicBezTo>
                <a:cubicBezTo>
                  <a:pt x="11564" y="3821"/>
                  <a:pt x="11637" y="3887"/>
                  <a:pt x="11719" y="3962"/>
                </a:cubicBezTo>
                <a:cubicBezTo>
                  <a:pt x="11719" y="3962"/>
                  <a:pt x="11720" y="3962"/>
                  <a:pt x="11720" y="3962"/>
                </a:cubicBezTo>
                <a:cubicBezTo>
                  <a:pt x="11693" y="3929"/>
                  <a:pt x="11646" y="3879"/>
                  <a:pt x="11590" y="3826"/>
                </a:cubicBezTo>
                <a:cubicBezTo>
                  <a:pt x="11541" y="3784"/>
                  <a:pt x="11492" y="3744"/>
                  <a:pt x="11445" y="3705"/>
                </a:cubicBezTo>
                <a:lnTo>
                  <a:pt x="11359" y="3677"/>
                </a:lnTo>
                <a:cubicBezTo>
                  <a:pt x="11358" y="3664"/>
                  <a:pt x="11375" y="3663"/>
                  <a:pt x="11401" y="3669"/>
                </a:cubicBezTo>
                <a:cubicBezTo>
                  <a:pt x="11393" y="3663"/>
                  <a:pt x="11385" y="3656"/>
                  <a:pt x="11378" y="3650"/>
                </a:cubicBezTo>
                <a:cubicBezTo>
                  <a:pt x="11387" y="3657"/>
                  <a:pt x="11396" y="3663"/>
                  <a:pt x="11405" y="3670"/>
                </a:cubicBezTo>
                <a:cubicBezTo>
                  <a:pt x="11427" y="3675"/>
                  <a:pt x="11454" y="3684"/>
                  <a:pt x="11483" y="3694"/>
                </a:cubicBezTo>
                <a:cubicBezTo>
                  <a:pt x="11471" y="3684"/>
                  <a:pt x="11458" y="3675"/>
                  <a:pt x="11446" y="3665"/>
                </a:cubicBezTo>
                <a:lnTo>
                  <a:pt x="11492" y="3697"/>
                </a:lnTo>
                <a:cubicBezTo>
                  <a:pt x="11539" y="3713"/>
                  <a:pt x="11590" y="3732"/>
                  <a:pt x="11629" y="3741"/>
                </a:cubicBezTo>
                <a:cubicBezTo>
                  <a:pt x="11485" y="3599"/>
                  <a:pt x="11405" y="3518"/>
                  <a:pt x="11339" y="3450"/>
                </a:cubicBezTo>
                <a:cubicBezTo>
                  <a:pt x="11072" y="3262"/>
                  <a:pt x="10766" y="3040"/>
                  <a:pt x="10445" y="2875"/>
                </a:cubicBezTo>
                <a:cubicBezTo>
                  <a:pt x="10395" y="2858"/>
                  <a:pt x="10361" y="2849"/>
                  <a:pt x="10341" y="2849"/>
                </a:cubicBezTo>
                <a:close/>
                <a:moveTo>
                  <a:pt x="11590" y="3826"/>
                </a:moveTo>
                <a:cubicBezTo>
                  <a:pt x="11643" y="3871"/>
                  <a:pt x="11697" y="3917"/>
                  <a:pt x="11752" y="3965"/>
                </a:cubicBezTo>
                <a:cubicBezTo>
                  <a:pt x="11769" y="3958"/>
                  <a:pt x="11755" y="3928"/>
                  <a:pt x="11721" y="3886"/>
                </a:cubicBezTo>
                <a:cubicBezTo>
                  <a:pt x="11658" y="3833"/>
                  <a:pt x="11596" y="3782"/>
                  <a:pt x="11535" y="3734"/>
                </a:cubicBezTo>
                <a:lnTo>
                  <a:pt x="11455" y="3708"/>
                </a:lnTo>
                <a:cubicBezTo>
                  <a:pt x="11502" y="3746"/>
                  <a:pt x="11549" y="3787"/>
                  <a:pt x="11590" y="3826"/>
                </a:cubicBezTo>
                <a:close/>
                <a:moveTo>
                  <a:pt x="16872" y="3109"/>
                </a:moveTo>
                <a:cubicBezTo>
                  <a:pt x="16910" y="3167"/>
                  <a:pt x="16943" y="3223"/>
                  <a:pt x="16977" y="3276"/>
                </a:cubicBezTo>
                <a:cubicBezTo>
                  <a:pt x="16997" y="3286"/>
                  <a:pt x="17015" y="3294"/>
                  <a:pt x="17032" y="3301"/>
                </a:cubicBezTo>
                <a:cubicBezTo>
                  <a:pt x="16990" y="3228"/>
                  <a:pt x="16960" y="3168"/>
                  <a:pt x="16938" y="3121"/>
                </a:cubicBezTo>
                <a:lnTo>
                  <a:pt x="16925" y="3110"/>
                </a:lnTo>
                <a:cubicBezTo>
                  <a:pt x="16905" y="3111"/>
                  <a:pt x="16888" y="3110"/>
                  <a:pt x="16872" y="3109"/>
                </a:cubicBezTo>
                <a:close/>
                <a:moveTo>
                  <a:pt x="18251" y="3183"/>
                </a:moveTo>
                <a:cubicBezTo>
                  <a:pt x="18254" y="3185"/>
                  <a:pt x="18256" y="3187"/>
                  <a:pt x="18259" y="3189"/>
                </a:cubicBezTo>
                <a:cubicBezTo>
                  <a:pt x="18260" y="3188"/>
                  <a:pt x="18261" y="3188"/>
                  <a:pt x="18262" y="3186"/>
                </a:cubicBezTo>
                <a:cubicBezTo>
                  <a:pt x="18258" y="3185"/>
                  <a:pt x="18255" y="3184"/>
                  <a:pt x="18251" y="3183"/>
                </a:cubicBezTo>
                <a:close/>
                <a:moveTo>
                  <a:pt x="16691" y="3231"/>
                </a:moveTo>
                <a:cubicBezTo>
                  <a:pt x="16706" y="3273"/>
                  <a:pt x="16740" y="3328"/>
                  <a:pt x="16806" y="3407"/>
                </a:cubicBezTo>
                <a:cubicBezTo>
                  <a:pt x="16810" y="3393"/>
                  <a:pt x="16814" y="3379"/>
                  <a:pt x="16817" y="3361"/>
                </a:cubicBezTo>
                <a:cubicBezTo>
                  <a:pt x="16805" y="3349"/>
                  <a:pt x="16792" y="3337"/>
                  <a:pt x="16780" y="3324"/>
                </a:cubicBezTo>
                <a:cubicBezTo>
                  <a:pt x="16748" y="3292"/>
                  <a:pt x="16717" y="3260"/>
                  <a:pt x="16691" y="3231"/>
                </a:cubicBezTo>
                <a:close/>
                <a:moveTo>
                  <a:pt x="16319" y="3285"/>
                </a:moveTo>
                <a:cubicBezTo>
                  <a:pt x="16397" y="3353"/>
                  <a:pt x="16488" y="3445"/>
                  <a:pt x="16573" y="3530"/>
                </a:cubicBezTo>
                <a:cubicBezTo>
                  <a:pt x="16658" y="3537"/>
                  <a:pt x="16728" y="3528"/>
                  <a:pt x="16773" y="3471"/>
                </a:cubicBezTo>
                <a:cubicBezTo>
                  <a:pt x="16773" y="3471"/>
                  <a:pt x="16319" y="3285"/>
                  <a:pt x="16319" y="3285"/>
                </a:cubicBezTo>
                <a:close/>
                <a:moveTo>
                  <a:pt x="17031" y="3355"/>
                </a:moveTo>
                <a:cubicBezTo>
                  <a:pt x="17044" y="3371"/>
                  <a:pt x="17057" y="3388"/>
                  <a:pt x="17072" y="3404"/>
                </a:cubicBezTo>
                <a:cubicBezTo>
                  <a:pt x="17066" y="3389"/>
                  <a:pt x="17052" y="3373"/>
                  <a:pt x="17031" y="3355"/>
                </a:cubicBezTo>
                <a:close/>
                <a:moveTo>
                  <a:pt x="16880" y="3418"/>
                </a:moveTo>
                <a:lnTo>
                  <a:pt x="16891" y="3436"/>
                </a:lnTo>
                <a:cubicBezTo>
                  <a:pt x="16897" y="3438"/>
                  <a:pt x="16902" y="3441"/>
                  <a:pt x="16908" y="3443"/>
                </a:cubicBezTo>
                <a:cubicBezTo>
                  <a:pt x="16898" y="3435"/>
                  <a:pt x="16889" y="3427"/>
                  <a:pt x="16880" y="3418"/>
                </a:cubicBezTo>
                <a:close/>
                <a:moveTo>
                  <a:pt x="17919" y="3420"/>
                </a:moveTo>
                <a:cubicBezTo>
                  <a:pt x="17831" y="3429"/>
                  <a:pt x="17825" y="3488"/>
                  <a:pt x="17864" y="3573"/>
                </a:cubicBezTo>
                <a:cubicBezTo>
                  <a:pt x="17969" y="3713"/>
                  <a:pt x="18082" y="3858"/>
                  <a:pt x="18161" y="3971"/>
                </a:cubicBezTo>
                <a:lnTo>
                  <a:pt x="18483" y="4120"/>
                </a:lnTo>
                <a:cubicBezTo>
                  <a:pt x="18471" y="4073"/>
                  <a:pt x="18384" y="3969"/>
                  <a:pt x="18119" y="3724"/>
                </a:cubicBezTo>
                <a:cubicBezTo>
                  <a:pt x="18191" y="3790"/>
                  <a:pt x="18220" y="3813"/>
                  <a:pt x="18264" y="3850"/>
                </a:cubicBezTo>
                <a:cubicBezTo>
                  <a:pt x="18160" y="3687"/>
                  <a:pt x="18055" y="3523"/>
                  <a:pt x="18251" y="3669"/>
                </a:cubicBezTo>
                <a:cubicBezTo>
                  <a:pt x="18291" y="3670"/>
                  <a:pt x="18350" y="3690"/>
                  <a:pt x="18409" y="3723"/>
                </a:cubicBezTo>
                <a:lnTo>
                  <a:pt x="17919" y="3420"/>
                </a:lnTo>
                <a:close/>
                <a:moveTo>
                  <a:pt x="18264" y="3850"/>
                </a:moveTo>
                <a:cubicBezTo>
                  <a:pt x="18370" y="3941"/>
                  <a:pt x="18430" y="3985"/>
                  <a:pt x="18429" y="3967"/>
                </a:cubicBezTo>
                <a:cubicBezTo>
                  <a:pt x="18392" y="3946"/>
                  <a:pt x="18339" y="3909"/>
                  <a:pt x="18264" y="3850"/>
                </a:cubicBezTo>
                <a:close/>
                <a:moveTo>
                  <a:pt x="10708" y="3443"/>
                </a:moveTo>
                <a:cubicBezTo>
                  <a:pt x="10701" y="3448"/>
                  <a:pt x="10706" y="3466"/>
                  <a:pt x="10729" y="3499"/>
                </a:cubicBezTo>
                <a:cubicBezTo>
                  <a:pt x="10777" y="3555"/>
                  <a:pt x="10835" y="3616"/>
                  <a:pt x="10902" y="3683"/>
                </a:cubicBezTo>
                <a:cubicBezTo>
                  <a:pt x="11069" y="3796"/>
                  <a:pt x="10980" y="3695"/>
                  <a:pt x="11383" y="4039"/>
                </a:cubicBezTo>
                <a:cubicBezTo>
                  <a:pt x="11383" y="4039"/>
                  <a:pt x="10975" y="3596"/>
                  <a:pt x="10975" y="3596"/>
                </a:cubicBezTo>
                <a:cubicBezTo>
                  <a:pt x="10868" y="3520"/>
                  <a:pt x="10730" y="3428"/>
                  <a:pt x="10708" y="3443"/>
                </a:cubicBezTo>
                <a:close/>
                <a:moveTo>
                  <a:pt x="11048" y="3543"/>
                </a:moveTo>
                <a:cubicBezTo>
                  <a:pt x="11105" y="3608"/>
                  <a:pt x="11130" y="3657"/>
                  <a:pt x="11098" y="3678"/>
                </a:cubicBezTo>
                <a:cubicBezTo>
                  <a:pt x="11129" y="3706"/>
                  <a:pt x="11085" y="3674"/>
                  <a:pt x="11017" y="3626"/>
                </a:cubicBezTo>
                <a:cubicBezTo>
                  <a:pt x="11120" y="3717"/>
                  <a:pt x="11260" y="3833"/>
                  <a:pt x="11307" y="3849"/>
                </a:cubicBezTo>
                <a:cubicBezTo>
                  <a:pt x="11251" y="3830"/>
                  <a:pt x="11378" y="3966"/>
                  <a:pt x="11479" y="4076"/>
                </a:cubicBezTo>
                <a:lnTo>
                  <a:pt x="11385" y="3934"/>
                </a:lnTo>
                <a:cubicBezTo>
                  <a:pt x="11526" y="4016"/>
                  <a:pt x="11575" y="4082"/>
                  <a:pt x="11671" y="4168"/>
                </a:cubicBezTo>
                <a:cubicBezTo>
                  <a:pt x="11721" y="4233"/>
                  <a:pt x="11634" y="4197"/>
                  <a:pt x="11499" y="4098"/>
                </a:cubicBezTo>
                <a:cubicBezTo>
                  <a:pt x="11605" y="4214"/>
                  <a:pt x="11662" y="4285"/>
                  <a:pt x="11390" y="4072"/>
                </a:cubicBezTo>
                <a:cubicBezTo>
                  <a:pt x="11743" y="4371"/>
                  <a:pt x="11982" y="4563"/>
                  <a:pt x="12239" y="4783"/>
                </a:cubicBezTo>
                <a:cubicBezTo>
                  <a:pt x="12308" y="4832"/>
                  <a:pt x="12377" y="4881"/>
                  <a:pt x="12446" y="4928"/>
                </a:cubicBezTo>
                <a:cubicBezTo>
                  <a:pt x="12367" y="4848"/>
                  <a:pt x="12256" y="4735"/>
                  <a:pt x="12186" y="4652"/>
                </a:cubicBezTo>
                <a:cubicBezTo>
                  <a:pt x="11859" y="4321"/>
                  <a:pt x="11409" y="3897"/>
                  <a:pt x="11048" y="3543"/>
                </a:cubicBezTo>
                <a:close/>
                <a:moveTo>
                  <a:pt x="10908" y="3688"/>
                </a:moveTo>
                <a:cubicBezTo>
                  <a:pt x="11057" y="3836"/>
                  <a:pt x="11249" y="4008"/>
                  <a:pt x="11465" y="4187"/>
                </a:cubicBezTo>
                <a:cubicBezTo>
                  <a:pt x="11397" y="4107"/>
                  <a:pt x="11255" y="3973"/>
                  <a:pt x="10908" y="3688"/>
                </a:cubicBezTo>
                <a:close/>
                <a:moveTo>
                  <a:pt x="11554" y="3740"/>
                </a:moveTo>
                <a:lnTo>
                  <a:pt x="11638" y="3797"/>
                </a:lnTo>
                <a:cubicBezTo>
                  <a:pt x="11622" y="3782"/>
                  <a:pt x="11605" y="3766"/>
                  <a:pt x="11587" y="3750"/>
                </a:cubicBezTo>
                <a:lnTo>
                  <a:pt x="11554" y="3740"/>
                </a:lnTo>
                <a:close/>
                <a:moveTo>
                  <a:pt x="11785" y="3994"/>
                </a:moveTo>
                <a:cubicBezTo>
                  <a:pt x="12035" y="4211"/>
                  <a:pt x="12299" y="4452"/>
                  <a:pt x="12543" y="4675"/>
                </a:cubicBezTo>
                <a:cubicBezTo>
                  <a:pt x="12579" y="4703"/>
                  <a:pt x="12615" y="4731"/>
                  <a:pt x="12650" y="4758"/>
                </a:cubicBezTo>
                <a:cubicBezTo>
                  <a:pt x="12410" y="4521"/>
                  <a:pt x="12135" y="4251"/>
                  <a:pt x="11863" y="4009"/>
                </a:cubicBezTo>
                <a:cubicBezTo>
                  <a:pt x="11842" y="4009"/>
                  <a:pt x="11816" y="4004"/>
                  <a:pt x="11785" y="3994"/>
                </a:cubicBezTo>
                <a:close/>
                <a:moveTo>
                  <a:pt x="12650" y="4758"/>
                </a:moveTo>
                <a:cubicBezTo>
                  <a:pt x="12661" y="4769"/>
                  <a:pt x="12672" y="4779"/>
                  <a:pt x="12682" y="4790"/>
                </a:cubicBezTo>
                <a:cubicBezTo>
                  <a:pt x="12687" y="4791"/>
                  <a:pt x="12691" y="4792"/>
                  <a:pt x="12696" y="4794"/>
                </a:cubicBezTo>
                <a:cubicBezTo>
                  <a:pt x="12681" y="4782"/>
                  <a:pt x="12666" y="4770"/>
                  <a:pt x="12650" y="4758"/>
                </a:cubicBezTo>
                <a:close/>
                <a:moveTo>
                  <a:pt x="12543" y="4675"/>
                </a:moveTo>
                <a:cubicBezTo>
                  <a:pt x="12437" y="4593"/>
                  <a:pt x="12328" y="4509"/>
                  <a:pt x="12219" y="4426"/>
                </a:cubicBezTo>
                <a:cubicBezTo>
                  <a:pt x="12450" y="4640"/>
                  <a:pt x="12689" y="4856"/>
                  <a:pt x="12875" y="5005"/>
                </a:cubicBezTo>
                <a:cubicBezTo>
                  <a:pt x="12875" y="5000"/>
                  <a:pt x="12874" y="4996"/>
                  <a:pt x="12874" y="4992"/>
                </a:cubicBezTo>
                <a:cubicBezTo>
                  <a:pt x="12859" y="4975"/>
                  <a:pt x="12846" y="4960"/>
                  <a:pt x="12833" y="4946"/>
                </a:cubicBezTo>
                <a:cubicBezTo>
                  <a:pt x="12771" y="4887"/>
                  <a:pt x="12705" y="4824"/>
                  <a:pt x="12652" y="4785"/>
                </a:cubicBezTo>
                <a:cubicBezTo>
                  <a:pt x="12657" y="4785"/>
                  <a:pt x="12661" y="4786"/>
                  <a:pt x="12665" y="4787"/>
                </a:cubicBezTo>
                <a:cubicBezTo>
                  <a:pt x="12625" y="4751"/>
                  <a:pt x="12585" y="4713"/>
                  <a:pt x="12543" y="4675"/>
                </a:cubicBezTo>
                <a:close/>
                <a:moveTo>
                  <a:pt x="16514" y="4014"/>
                </a:moveTo>
                <a:cubicBezTo>
                  <a:pt x="16501" y="4013"/>
                  <a:pt x="16492" y="4020"/>
                  <a:pt x="16484" y="4027"/>
                </a:cubicBezTo>
                <a:cubicBezTo>
                  <a:pt x="16538" y="4078"/>
                  <a:pt x="16563" y="4114"/>
                  <a:pt x="16575" y="4144"/>
                </a:cubicBezTo>
                <a:cubicBezTo>
                  <a:pt x="16637" y="4187"/>
                  <a:pt x="16718" y="4262"/>
                  <a:pt x="16827" y="4384"/>
                </a:cubicBezTo>
                <a:cubicBezTo>
                  <a:pt x="16627" y="4083"/>
                  <a:pt x="16553" y="4016"/>
                  <a:pt x="16514" y="4014"/>
                </a:cubicBezTo>
                <a:close/>
                <a:moveTo>
                  <a:pt x="21065" y="4031"/>
                </a:moveTo>
                <a:cubicBezTo>
                  <a:pt x="20983" y="4083"/>
                  <a:pt x="21369" y="4396"/>
                  <a:pt x="21539" y="4507"/>
                </a:cubicBezTo>
                <a:lnTo>
                  <a:pt x="21539" y="4412"/>
                </a:lnTo>
                <a:cubicBezTo>
                  <a:pt x="21429" y="4336"/>
                  <a:pt x="21287" y="4225"/>
                  <a:pt x="21065" y="4031"/>
                </a:cubicBezTo>
                <a:close/>
                <a:moveTo>
                  <a:pt x="11815" y="4137"/>
                </a:moveTo>
                <a:cubicBezTo>
                  <a:pt x="11813" y="4141"/>
                  <a:pt x="11833" y="4163"/>
                  <a:pt x="11880" y="4207"/>
                </a:cubicBezTo>
                <a:cubicBezTo>
                  <a:pt x="11984" y="4279"/>
                  <a:pt x="12002" y="4279"/>
                  <a:pt x="11973" y="4241"/>
                </a:cubicBezTo>
                <a:cubicBezTo>
                  <a:pt x="11879" y="4172"/>
                  <a:pt x="11817" y="4130"/>
                  <a:pt x="11815" y="4137"/>
                </a:cubicBezTo>
                <a:close/>
                <a:moveTo>
                  <a:pt x="18787" y="4178"/>
                </a:moveTo>
                <a:cubicBezTo>
                  <a:pt x="18808" y="4204"/>
                  <a:pt x="18835" y="4231"/>
                  <a:pt x="18874" y="4259"/>
                </a:cubicBezTo>
                <a:cubicBezTo>
                  <a:pt x="18838" y="4226"/>
                  <a:pt x="18809" y="4200"/>
                  <a:pt x="18787" y="4178"/>
                </a:cubicBezTo>
                <a:close/>
                <a:moveTo>
                  <a:pt x="10451" y="4633"/>
                </a:moveTo>
                <a:cubicBezTo>
                  <a:pt x="10469" y="4647"/>
                  <a:pt x="10487" y="4660"/>
                  <a:pt x="10507" y="4675"/>
                </a:cubicBezTo>
                <a:cubicBezTo>
                  <a:pt x="10505" y="4666"/>
                  <a:pt x="10505" y="4661"/>
                  <a:pt x="10507" y="4658"/>
                </a:cubicBezTo>
                <a:cubicBezTo>
                  <a:pt x="10486" y="4648"/>
                  <a:pt x="10467" y="4640"/>
                  <a:pt x="10451" y="4633"/>
                </a:cubicBezTo>
                <a:close/>
                <a:moveTo>
                  <a:pt x="11357" y="4649"/>
                </a:moveTo>
                <a:lnTo>
                  <a:pt x="11926" y="5142"/>
                </a:lnTo>
                <a:lnTo>
                  <a:pt x="11393" y="4712"/>
                </a:lnTo>
                <a:cubicBezTo>
                  <a:pt x="11530" y="4840"/>
                  <a:pt x="11747" y="5024"/>
                  <a:pt x="11970" y="5204"/>
                </a:cubicBezTo>
                <a:cubicBezTo>
                  <a:pt x="11970" y="5204"/>
                  <a:pt x="12030" y="5207"/>
                  <a:pt x="12030" y="5207"/>
                </a:cubicBezTo>
                <a:cubicBezTo>
                  <a:pt x="11868" y="5062"/>
                  <a:pt x="11707" y="4917"/>
                  <a:pt x="11546" y="4772"/>
                </a:cubicBezTo>
                <a:cubicBezTo>
                  <a:pt x="11486" y="4735"/>
                  <a:pt x="11420" y="4692"/>
                  <a:pt x="11357" y="4649"/>
                </a:cubicBezTo>
                <a:close/>
                <a:moveTo>
                  <a:pt x="10562" y="4683"/>
                </a:moveTo>
                <a:cubicBezTo>
                  <a:pt x="10612" y="4718"/>
                  <a:pt x="10694" y="4783"/>
                  <a:pt x="10811" y="4859"/>
                </a:cubicBezTo>
                <a:cubicBezTo>
                  <a:pt x="10899" y="4940"/>
                  <a:pt x="11008" y="5040"/>
                  <a:pt x="11133" y="5152"/>
                </a:cubicBezTo>
                <a:cubicBezTo>
                  <a:pt x="11223" y="5217"/>
                  <a:pt x="11318" y="5285"/>
                  <a:pt x="11416" y="5354"/>
                </a:cubicBezTo>
                <a:cubicBezTo>
                  <a:pt x="11428" y="5355"/>
                  <a:pt x="11440" y="5355"/>
                  <a:pt x="11452" y="5356"/>
                </a:cubicBezTo>
                <a:cubicBezTo>
                  <a:pt x="11402" y="5314"/>
                  <a:pt x="11355" y="5274"/>
                  <a:pt x="11310" y="5235"/>
                </a:cubicBezTo>
                <a:cubicBezTo>
                  <a:pt x="11272" y="5222"/>
                  <a:pt x="11203" y="5180"/>
                  <a:pt x="11089" y="5094"/>
                </a:cubicBezTo>
                <a:cubicBezTo>
                  <a:pt x="11115" y="5101"/>
                  <a:pt x="11132" y="5099"/>
                  <a:pt x="11142" y="5090"/>
                </a:cubicBezTo>
                <a:cubicBezTo>
                  <a:pt x="11059" y="5019"/>
                  <a:pt x="10988" y="4959"/>
                  <a:pt x="10935" y="4913"/>
                </a:cubicBezTo>
                <a:cubicBezTo>
                  <a:pt x="10966" y="4926"/>
                  <a:pt x="11046" y="4984"/>
                  <a:pt x="11153" y="5066"/>
                </a:cubicBezTo>
                <a:cubicBezTo>
                  <a:pt x="11154" y="5060"/>
                  <a:pt x="11154" y="5053"/>
                  <a:pt x="11153" y="5045"/>
                </a:cubicBezTo>
                <a:lnTo>
                  <a:pt x="10897" y="4858"/>
                </a:lnTo>
                <a:lnTo>
                  <a:pt x="11153" y="5038"/>
                </a:lnTo>
                <a:cubicBezTo>
                  <a:pt x="11150" y="5015"/>
                  <a:pt x="11142" y="4986"/>
                  <a:pt x="11132" y="4954"/>
                </a:cubicBezTo>
                <a:cubicBezTo>
                  <a:pt x="11066" y="4921"/>
                  <a:pt x="10998" y="4888"/>
                  <a:pt x="10931" y="4855"/>
                </a:cubicBezTo>
                <a:cubicBezTo>
                  <a:pt x="10943" y="4867"/>
                  <a:pt x="10955" y="4879"/>
                  <a:pt x="10968" y="4893"/>
                </a:cubicBezTo>
                <a:cubicBezTo>
                  <a:pt x="10953" y="4879"/>
                  <a:pt x="10939" y="4865"/>
                  <a:pt x="10925" y="4853"/>
                </a:cubicBezTo>
                <a:cubicBezTo>
                  <a:pt x="10791" y="4788"/>
                  <a:pt x="10661" y="4727"/>
                  <a:pt x="10562" y="4683"/>
                </a:cubicBezTo>
                <a:close/>
                <a:moveTo>
                  <a:pt x="11667" y="4847"/>
                </a:moveTo>
                <a:cubicBezTo>
                  <a:pt x="11784" y="4946"/>
                  <a:pt x="11876" y="5023"/>
                  <a:pt x="11904" y="5046"/>
                </a:cubicBezTo>
                <a:cubicBezTo>
                  <a:pt x="11831" y="4984"/>
                  <a:pt x="11765" y="4926"/>
                  <a:pt x="11706" y="4872"/>
                </a:cubicBezTo>
                <a:cubicBezTo>
                  <a:pt x="11701" y="4870"/>
                  <a:pt x="11696" y="4867"/>
                  <a:pt x="11690" y="4863"/>
                </a:cubicBezTo>
                <a:cubicBezTo>
                  <a:pt x="11690" y="4862"/>
                  <a:pt x="11691" y="4863"/>
                  <a:pt x="11691" y="4862"/>
                </a:cubicBezTo>
                <a:cubicBezTo>
                  <a:pt x="11684" y="4857"/>
                  <a:pt x="11676" y="4852"/>
                  <a:pt x="11667" y="4847"/>
                </a:cubicBezTo>
                <a:close/>
                <a:moveTo>
                  <a:pt x="11691" y="4862"/>
                </a:moveTo>
                <a:cubicBezTo>
                  <a:pt x="11694" y="4864"/>
                  <a:pt x="11697" y="4865"/>
                  <a:pt x="11700" y="4866"/>
                </a:cubicBezTo>
                <a:cubicBezTo>
                  <a:pt x="11697" y="4864"/>
                  <a:pt x="11695" y="4862"/>
                  <a:pt x="11693" y="4860"/>
                </a:cubicBezTo>
                <a:cubicBezTo>
                  <a:pt x="11692" y="4861"/>
                  <a:pt x="11692" y="4861"/>
                  <a:pt x="11691" y="4862"/>
                </a:cubicBezTo>
                <a:close/>
                <a:moveTo>
                  <a:pt x="12375" y="4902"/>
                </a:moveTo>
                <a:cubicBezTo>
                  <a:pt x="12439" y="4958"/>
                  <a:pt x="12506" y="5018"/>
                  <a:pt x="12576" y="5082"/>
                </a:cubicBezTo>
                <a:cubicBezTo>
                  <a:pt x="12552" y="5049"/>
                  <a:pt x="12521" y="5010"/>
                  <a:pt x="12482" y="4966"/>
                </a:cubicBezTo>
                <a:cubicBezTo>
                  <a:pt x="12445" y="4942"/>
                  <a:pt x="12409" y="4921"/>
                  <a:pt x="12375" y="4902"/>
                </a:cubicBezTo>
                <a:close/>
                <a:moveTo>
                  <a:pt x="10207" y="4920"/>
                </a:moveTo>
                <a:lnTo>
                  <a:pt x="10496" y="5233"/>
                </a:lnTo>
                <a:lnTo>
                  <a:pt x="10235" y="5070"/>
                </a:lnTo>
                <a:lnTo>
                  <a:pt x="10246" y="5087"/>
                </a:lnTo>
                <a:cubicBezTo>
                  <a:pt x="10317" y="5163"/>
                  <a:pt x="10428" y="5267"/>
                  <a:pt x="10574" y="5396"/>
                </a:cubicBezTo>
                <a:cubicBezTo>
                  <a:pt x="10603" y="5393"/>
                  <a:pt x="10632" y="5389"/>
                  <a:pt x="10660" y="5386"/>
                </a:cubicBezTo>
                <a:lnTo>
                  <a:pt x="10495" y="5157"/>
                </a:lnTo>
                <a:cubicBezTo>
                  <a:pt x="10390" y="5070"/>
                  <a:pt x="10293" y="4990"/>
                  <a:pt x="10207" y="4920"/>
                </a:cubicBezTo>
                <a:close/>
                <a:moveTo>
                  <a:pt x="10219" y="5060"/>
                </a:moveTo>
                <a:cubicBezTo>
                  <a:pt x="10223" y="5065"/>
                  <a:pt x="10232" y="5073"/>
                  <a:pt x="10237" y="5078"/>
                </a:cubicBezTo>
                <a:cubicBezTo>
                  <a:pt x="10232" y="5073"/>
                  <a:pt x="10226" y="5066"/>
                  <a:pt x="10221" y="5061"/>
                </a:cubicBezTo>
                <a:lnTo>
                  <a:pt x="10219" y="5060"/>
                </a:lnTo>
                <a:close/>
                <a:moveTo>
                  <a:pt x="11292" y="5070"/>
                </a:moveTo>
                <a:cubicBezTo>
                  <a:pt x="11309" y="5105"/>
                  <a:pt x="11326" y="5139"/>
                  <a:pt x="11337" y="5168"/>
                </a:cubicBezTo>
                <a:cubicBezTo>
                  <a:pt x="11337" y="5168"/>
                  <a:pt x="11538" y="5309"/>
                  <a:pt x="11538" y="5309"/>
                </a:cubicBezTo>
                <a:cubicBezTo>
                  <a:pt x="11547" y="5310"/>
                  <a:pt x="11556" y="5311"/>
                  <a:pt x="11564" y="5312"/>
                </a:cubicBezTo>
                <a:cubicBezTo>
                  <a:pt x="11468" y="5228"/>
                  <a:pt x="11375" y="5145"/>
                  <a:pt x="11292" y="5070"/>
                </a:cubicBezTo>
                <a:close/>
                <a:moveTo>
                  <a:pt x="10498" y="5158"/>
                </a:moveTo>
                <a:lnTo>
                  <a:pt x="10671" y="5385"/>
                </a:lnTo>
                <a:cubicBezTo>
                  <a:pt x="10684" y="5384"/>
                  <a:pt x="10696" y="5382"/>
                  <a:pt x="10708" y="5381"/>
                </a:cubicBezTo>
                <a:cubicBezTo>
                  <a:pt x="10689" y="5369"/>
                  <a:pt x="10670" y="5358"/>
                  <a:pt x="10653" y="5348"/>
                </a:cubicBezTo>
                <a:cubicBezTo>
                  <a:pt x="10666" y="5349"/>
                  <a:pt x="10689" y="5361"/>
                  <a:pt x="10718" y="5380"/>
                </a:cubicBezTo>
                <a:cubicBezTo>
                  <a:pt x="10732" y="5379"/>
                  <a:pt x="10747" y="5378"/>
                  <a:pt x="10761" y="5376"/>
                </a:cubicBezTo>
                <a:cubicBezTo>
                  <a:pt x="10669" y="5300"/>
                  <a:pt x="10581" y="5227"/>
                  <a:pt x="10498" y="5158"/>
                </a:cubicBezTo>
                <a:close/>
                <a:moveTo>
                  <a:pt x="11343" y="5183"/>
                </a:moveTo>
                <a:cubicBezTo>
                  <a:pt x="11347" y="5198"/>
                  <a:pt x="11350" y="5210"/>
                  <a:pt x="11349" y="5220"/>
                </a:cubicBezTo>
                <a:cubicBezTo>
                  <a:pt x="11383" y="5247"/>
                  <a:pt x="11419" y="5276"/>
                  <a:pt x="11454" y="5304"/>
                </a:cubicBezTo>
                <a:cubicBezTo>
                  <a:pt x="11475" y="5305"/>
                  <a:pt x="11495" y="5306"/>
                  <a:pt x="11512" y="5307"/>
                </a:cubicBezTo>
                <a:lnTo>
                  <a:pt x="11343" y="5183"/>
                </a:lnTo>
                <a:close/>
                <a:moveTo>
                  <a:pt x="12068" y="5241"/>
                </a:moveTo>
                <a:lnTo>
                  <a:pt x="12020" y="5244"/>
                </a:lnTo>
                <a:cubicBezTo>
                  <a:pt x="12146" y="5344"/>
                  <a:pt x="12271" y="5441"/>
                  <a:pt x="12385" y="5524"/>
                </a:cubicBezTo>
                <a:cubicBezTo>
                  <a:pt x="12279" y="5430"/>
                  <a:pt x="12174" y="5336"/>
                  <a:pt x="12068" y="5241"/>
                </a:cubicBezTo>
                <a:close/>
                <a:moveTo>
                  <a:pt x="21081" y="5386"/>
                </a:moveTo>
                <a:cubicBezTo>
                  <a:pt x="21600" y="5720"/>
                  <a:pt x="21390" y="5633"/>
                  <a:pt x="21539" y="5841"/>
                </a:cubicBezTo>
                <a:lnTo>
                  <a:pt x="21539" y="5554"/>
                </a:lnTo>
                <a:cubicBezTo>
                  <a:pt x="21453" y="5575"/>
                  <a:pt x="21315" y="5539"/>
                  <a:pt x="21081" y="5386"/>
                </a:cubicBezTo>
                <a:close/>
                <a:moveTo>
                  <a:pt x="11744" y="5472"/>
                </a:moveTo>
                <a:lnTo>
                  <a:pt x="11744" y="5473"/>
                </a:lnTo>
                <a:cubicBezTo>
                  <a:pt x="11745" y="5473"/>
                  <a:pt x="11745" y="5473"/>
                  <a:pt x="11745" y="5473"/>
                </a:cubicBezTo>
                <a:cubicBezTo>
                  <a:pt x="11745" y="5473"/>
                  <a:pt x="11745" y="5473"/>
                  <a:pt x="11744" y="5472"/>
                </a:cubicBezTo>
                <a:close/>
                <a:moveTo>
                  <a:pt x="11847" y="5565"/>
                </a:moveTo>
                <a:lnTo>
                  <a:pt x="11796" y="5583"/>
                </a:lnTo>
                <a:cubicBezTo>
                  <a:pt x="11849" y="5626"/>
                  <a:pt x="11899" y="5669"/>
                  <a:pt x="11947" y="5709"/>
                </a:cubicBezTo>
                <a:cubicBezTo>
                  <a:pt x="11967" y="5707"/>
                  <a:pt x="11984" y="5704"/>
                  <a:pt x="11997" y="5701"/>
                </a:cubicBezTo>
                <a:cubicBezTo>
                  <a:pt x="11952" y="5659"/>
                  <a:pt x="11901" y="5613"/>
                  <a:pt x="11847" y="5565"/>
                </a:cubicBezTo>
                <a:close/>
                <a:moveTo>
                  <a:pt x="12112" y="5809"/>
                </a:moveTo>
                <a:cubicBezTo>
                  <a:pt x="12102" y="5814"/>
                  <a:pt x="12093" y="5818"/>
                  <a:pt x="12083" y="5823"/>
                </a:cubicBezTo>
                <a:cubicBezTo>
                  <a:pt x="12087" y="5826"/>
                  <a:pt x="12091" y="5829"/>
                  <a:pt x="12095" y="5832"/>
                </a:cubicBezTo>
                <a:cubicBezTo>
                  <a:pt x="12130" y="5856"/>
                  <a:pt x="12164" y="5881"/>
                  <a:pt x="12199" y="5905"/>
                </a:cubicBezTo>
                <a:cubicBezTo>
                  <a:pt x="12198" y="5902"/>
                  <a:pt x="12197" y="5899"/>
                  <a:pt x="12196" y="5897"/>
                </a:cubicBezTo>
                <a:cubicBezTo>
                  <a:pt x="12178" y="5875"/>
                  <a:pt x="12150" y="5845"/>
                  <a:pt x="12112" y="5809"/>
                </a:cubicBezTo>
                <a:close/>
                <a:moveTo>
                  <a:pt x="21523" y="6102"/>
                </a:moveTo>
                <a:cubicBezTo>
                  <a:pt x="21507" y="6127"/>
                  <a:pt x="21515" y="6161"/>
                  <a:pt x="21539" y="6203"/>
                </a:cubicBezTo>
                <a:lnTo>
                  <a:pt x="21539" y="6107"/>
                </a:lnTo>
                <a:cubicBezTo>
                  <a:pt x="21534" y="6105"/>
                  <a:pt x="21528" y="6103"/>
                  <a:pt x="21523" y="6102"/>
                </a:cubicBezTo>
                <a:close/>
                <a:moveTo>
                  <a:pt x="21342" y="6232"/>
                </a:moveTo>
                <a:cubicBezTo>
                  <a:pt x="21379" y="6264"/>
                  <a:pt x="21457" y="6341"/>
                  <a:pt x="21539" y="6426"/>
                </a:cubicBezTo>
                <a:lnTo>
                  <a:pt x="21539" y="6315"/>
                </a:lnTo>
                <a:cubicBezTo>
                  <a:pt x="21472" y="6268"/>
                  <a:pt x="21404" y="6234"/>
                  <a:pt x="21342" y="6232"/>
                </a:cubicBezTo>
                <a:close/>
                <a:moveTo>
                  <a:pt x="21282" y="6323"/>
                </a:moveTo>
                <a:lnTo>
                  <a:pt x="21213" y="6431"/>
                </a:lnTo>
                <a:lnTo>
                  <a:pt x="21539" y="6666"/>
                </a:lnTo>
                <a:lnTo>
                  <a:pt x="21539" y="6503"/>
                </a:lnTo>
                <a:cubicBezTo>
                  <a:pt x="21450" y="6429"/>
                  <a:pt x="21348" y="6358"/>
                  <a:pt x="21282" y="6323"/>
                </a:cubicBezTo>
                <a:close/>
                <a:moveTo>
                  <a:pt x="11792" y="6544"/>
                </a:moveTo>
                <a:lnTo>
                  <a:pt x="11990" y="6763"/>
                </a:lnTo>
                <a:cubicBezTo>
                  <a:pt x="12005" y="6768"/>
                  <a:pt x="12019" y="6773"/>
                  <a:pt x="12034" y="6778"/>
                </a:cubicBezTo>
                <a:cubicBezTo>
                  <a:pt x="12021" y="6751"/>
                  <a:pt x="11998" y="6716"/>
                  <a:pt x="11973" y="6679"/>
                </a:cubicBezTo>
                <a:cubicBezTo>
                  <a:pt x="11910" y="6632"/>
                  <a:pt x="11848" y="6586"/>
                  <a:pt x="11792" y="6544"/>
                </a:cubicBezTo>
                <a:close/>
                <a:moveTo>
                  <a:pt x="12359" y="6567"/>
                </a:moveTo>
                <a:cubicBezTo>
                  <a:pt x="12374" y="6581"/>
                  <a:pt x="12391" y="6596"/>
                  <a:pt x="12407" y="6611"/>
                </a:cubicBezTo>
                <a:cubicBezTo>
                  <a:pt x="12411" y="6612"/>
                  <a:pt x="12415" y="6613"/>
                  <a:pt x="12419" y="6614"/>
                </a:cubicBezTo>
                <a:cubicBezTo>
                  <a:pt x="12399" y="6598"/>
                  <a:pt x="12379" y="6583"/>
                  <a:pt x="12359" y="6567"/>
                </a:cubicBezTo>
                <a:close/>
                <a:moveTo>
                  <a:pt x="9002" y="6620"/>
                </a:moveTo>
                <a:cubicBezTo>
                  <a:pt x="8786" y="6626"/>
                  <a:pt x="8828" y="6680"/>
                  <a:pt x="8793" y="6717"/>
                </a:cubicBezTo>
                <a:cubicBezTo>
                  <a:pt x="8801" y="6723"/>
                  <a:pt x="8810" y="6729"/>
                  <a:pt x="8818" y="6736"/>
                </a:cubicBezTo>
                <a:cubicBezTo>
                  <a:pt x="8854" y="6705"/>
                  <a:pt x="8914" y="6677"/>
                  <a:pt x="9018" y="6655"/>
                </a:cubicBezTo>
                <a:cubicBezTo>
                  <a:pt x="9015" y="6645"/>
                  <a:pt x="9010" y="6633"/>
                  <a:pt x="9002" y="6620"/>
                </a:cubicBezTo>
                <a:close/>
                <a:moveTo>
                  <a:pt x="9014" y="6620"/>
                </a:moveTo>
                <a:cubicBezTo>
                  <a:pt x="9025" y="6630"/>
                  <a:pt x="9035" y="6640"/>
                  <a:pt x="9046" y="6649"/>
                </a:cubicBezTo>
                <a:cubicBezTo>
                  <a:pt x="9092" y="6640"/>
                  <a:pt x="9144" y="6632"/>
                  <a:pt x="9206" y="6625"/>
                </a:cubicBezTo>
                <a:cubicBezTo>
                  <a:pt x="9127" y="6620"/>
                  <a:pt x="9064" y="6619"/>
                  <a:pt x="9014" y="6620"/>
                </a:cubicBezTo>
                <a:close/>
                <a:moveTo>
                  <a:pt x="8758" y="6641"/>
                </a:moveTo>
                <a:lnTo>
                  <a:pt x="8633" y="6650"/>
                </a:lnTo>
                <a:cubicBezTo>
                  <a:pt x="8646" y="6663"/>
                  <a:pt x="8661" y="6675"/>
                  <a:pt x="8676" y="6688"/>
                </a:cubicBezTo>
                <a:cubicBezTo>
                  <a:pt x="8710" y="6676"/>
                  <a:pt x="8739" y="6661"/>
                  <a:pt x="8758" y="6641"/>
                </a:cubicBezTo>
                <a:close/>
                <a:moveTo>
                  <a:pt x="8783" y="6725"/>
                </a:moveTo>
                <a:cubicBezTo>
                  <a:pt x="8774" y="6731"/>
                  <a:pt x="8762" y="6737"/>
                  <a:pt x="8745" y="6741"/>
                </a:cubicBezTo>
                <a:cubicBezTo>
                  <a:pt x="8755" y="6748"/>
                  <a:pt x="8765" y="6754"/>
                  <a:pt x="8776" y="6761"/>
                </a:cubicBezTo>
                <a:cubicBezTo>
                  <a:pt x="8780" y="6764"/>
                  <a:pt x="8784" y="6766"/>
                  <a:pt x="8788" y="6769"/>
                </a:cubicBezTo>
                <a:cubicBezTo>
                  <a:pt x="8793" y="6762"/>
                  <a:pt x="8798" y="6755"/>
                  <a:pt x="8805" y="6748"/>
                </a:cubicBezTo>
                <a:cubicBezTo>
                  <a:pt x="8798" y="6741"/>
                  <a:pt x="8791" y="6733"/>
                  <a:pt x="8783" y="6725"/>
                </a:cubicBezTo>
                <a:close/>
                <a:moveTo>
                  <a:pt x="19815" y="7050"/>
                </a:moveTo>
                <a:cubicBezTo>
                  <a:pt x="19770" y="7042"/>
                  <a:pt x="19747" y="7053"/>
                  <a:pt x="19763" y="7091"/>
                </a:cubicBezTo>
                <a:cubicBezTo>
                  <a:pt x="20029" y="7199"/>
                  <a:pt x="20491" y="7859"/>
                  <a:pt x="20659" y="7740"/>
                </a:cubicBezTo>
                <a:lnTo>
                  <a:pt x="20980" y="8192"/>
                </a:lnTo>
                <a:cubicBezTo>
                  <a:pt x="21311" y="8481"/>
                  <a:pt x="21473" y="8652"/>
                  <a:pt x="21539" y="8756"/>
                </a:cubicBezTo>
                <a:lnTo>
                  <a:pt x="21539" y="7187"/>
                </a:lnTo>
                <a:cubicBezTo>
                  <a:pt x="21348" y="7329"/>
                  <a:pt x="21133" y="7456"/>
                  <a:pt x="21092" y="7730"/>
                </a:cubicBezTo>
                <a:cubicBezTo>
                  <a:pt x="20572" y="7306"/>
                  <a:pt x="20990" y="8000"/>
                  <a:pt x="20233" y="7350"/>
                </a:cubicBezTo>
                <a:lnTo>
                  <a:pt x="20311" y="7393"/>
                </a:lnTo>
                <a:cubicBezTo>
                  <a:pt x="20274" y="7271"/>
                  <a:pt x="19948" y="7076"/>
                  <a:pt x="19815" y="7050"/>
                </a:cubicBezTo>
                <a:close/>
                <a:moveTo>
                  <a:pt x="11963" y="7101"/>
                </a:moveTo>
                <a:lnTo>
                  <a:pt x="12056" y="7184"/>
                </a:lnTo>
                <a:cubicBezTo>
                  <a:pt x="12059" y="7184"/>
                  <a:pt x="12061" y="7184"/>
                  <a:pt x="12063" y="7184"/>
                </a:cubicBezTo>
                <a:cubicBezTo>
                  <a:pt x="12063" y="7183"/>
                  <a:pt x="12063" y="7182"/>
                  <a:pt x="12062" y="7181"/>
                </a:cubicBezTo>
                <a:cubicBezTo>
                  <a:pt x="12024" y="7151"/>
                  <a:pt x="11991" y="7125"/>
                  <a:pt x="11963" y="7101"/>
                </a:cubicBezTo>
                <a:close/>
                <a:moveTo>
                  <a:pt x="11609" y="7336"/>
                </a:moveTo>
                <a:lnTo>
                  <a:pt x="11547" y="7347"/>
                </a:lnTo>
                <a:cubicBezTo>
                  <a:pt x="11547" y="7347"/>
                  <a:pt x="11561" y="7358"/>
                  <a:pt x="11561" y="7358"/>
                </a:cubicBezTo>
                <a:cubicBezTo>
                  <a:pt x="11588" y="7362"/>
                  <a:pt x="11615" y="7365"/>
                  <a:pt x="11642" y="7367"/>
                </a:cubicBezTo>
                <a:cubicBezTo>
                  <a:pt x="11632" y="7356"/>
                  <a:pt x="11621" y="7346"/>
                  <a:pt x="11609" y="7336"/>
                </a:cubicBezTo>
                <a:close/>
                <a:moveTo>
                  <a:pt x="11586" y="8429"/>
                </a:moveTo>
                <a:cubicBezTo>
                  <a:pt x="11584" y="8429"/>
                  <a:pt x="11582" y="8430"/>
                  <a:pt x="11580" y="8430"/>
                </a:cubicBezTo>
                <a:cubicBezTo>
                  <a:pt x="11632" y="8503"/>
                  <a:pt x="11712" y="8595"/>
                  <a:pt x="11805" y="8687"/>
                </a:cubicBezTo>
                <a:cubicBezTo>
                  <a:pt x="11825" y="8702"/>
                  <a:pt x="11846" y="8718"/>
                  <a:pt x="11869" y="8732"/>
                </a:cubicBezTo>
                <a:cubicBezTo>
                  <a:pt x="11887" y="8740"/>
                  <a:pt x="11905" y="8748"/>
                  <a:pt x="11921" y="8755"/>
                </a:cubicBezTo>
                <a:cubicBezTo>
                  <a:pt x="11922" y="8729"/>
                  <a:pt x="11906" y="8690"/>
                  <a:pt x="11877" y="8644"/>
                </a:cubicBezTo>
                <a:cubicBezTo>
                  <a:pt x="11790" y="8587"/>
                  <a:pt x="11651" y="8491"/>
                  <a:pt x="11586" y="8429"/>
                </a:cubicBezTo>
                <a:close/>
                <a:moveTo>
                  <a:pt x="8831" y="8437"/>
                </a:moveTo>
                <a:cubicBezTo>
                  <a:pt x="8894" y="8476"/>
                  <a:pt x="8962" y="8518"/>
                  <a:pt x="9032" y="8562"/>
                </a:cubicBezTo>
                <a:cubicBezTo>
                  <a:pt x="9049" y="8563"/>
                  <a:pt x="9066" y="8566"/>
                  <a:pt x="9083" y="8569"/>
                </a:cubicBezTo>
                <a:cubicBezTo>
                  <a:pt x="9104" y="8518"/>
                  <a:pt x="9013" y="8471"/>
                  <a:pt x="8831" y="8437"/>
                </a:cubicBezTo>
                <a:close/>
                <a:moveTo>
                  <a:pt x="10855" y="8487"/>
                </a:moveTo>
                <a:cubicBezTo>
                  <a:pt x="10853" y="8490"/>
                  <a:pt x="10852" y="8492"/>
                  <a:pt x="10851" y="8495"/>
                </a:cubicBezTo>
                <a:cubicBezTo>
                  <a:pt x="10856" y="8500"/>
                  <a:pt x="10862" y="8505"/>
                  <a:pt x="10867" y="8509"/>
                </a:cubicBezTo>
                <a:lnTo>
                  <a:pt x="10855" y="8487"/>
                </a:lnTo>
                <a:close/>
                <a:moveTo>
                  <a:pt x="11595" y="8502"/>
                </a:moveTo>
                <a:lnTo>
                  <a:pt x="11606" y="8519"/>
                </a:lnTo>
                <a:cubicBezTo>
                  <a:pt x="11614" y="8522"/>
                  <a:pt x="11624" y="8529"/>
                  <a:pt x="11636" y="8540"/>
                </a:cubicBezTo>
                <a:cubicBezTo>
                  <a:pt x="11622" y="8526"/>
                  <a:pt x="11608" y="8513"/>
                  <a:pt x="11595" y="8502"/>
                </a:cubicBezTo>
                <a:close/>
                <a:moveTo>
                  <a:pt x="21539" y="8896"/>
                </a:moveTo>
                <a:cubicBezTo>
                  <a:pt x="21517" y="8904"/>
                  <a:pt x="21491" y="8909"/>
                  <a:pt x="21457" y="8910"/>
                </a:cubicBezTo>
                <a:cubicBezTo>
                  <a:pt x="21269" y="8913"/>
                  <a:pt x="20952" y="8838"/>
                  <a:pt x="21158" y="9149"/>
                </a:cubicBezTo>
                <a:cubicBezTo>
                  <a:pt x="21105" y="9087"/>
                  <a:pt x="21028" y="9020"/>
                  <a:pt x="20983" y="8981"/>
                </a:cubicBezTo>
                <a:cubicBezTo>
                  <a:pt x="21399" y="9573"/>
                  <a:pt x="20461" y="9158"/>
                  <a:pt x="20684" y="9394"/>
                </a:cubicBezTo>
                <a:lnTo>
                  <a:pt x="20356" y="9154"/>
                </a:lnTo>
                <a:cubicBezTo>
                  <a:pt x="20342" y="9150"/>
                  <a:pt x="20328" y="9145"/>
                  <a:pt x="20313" y="9139"/>
                </a:cubicBezTo>
                <a:cubicBezTo>
                  <a:pt x="20850" y="9775"/>
                  <a:pt x="20889" y="9836"/>
                  <a:pt x="20588" y="9860"/>
                </a:cubicBezTo>
                <a:cubicBezTo>
                  <a:pt x="20524" y="9806"/>
                  <a:pt x="20413" y="9689"/>
                  <a:pt x="20320" y="9657"/>
                </a:cubicBezTo>
                <a:cubicBezTo>
                  <a:pt x="20605" y="9947"/>
                  <a:pt x="20891" y="10235"/>
                  <a:pt x="20770" y="10323"/>
                </a:cubicBezTo>
                <a:lnTo>
                  <a:pt x="20644" y="10217"/>
                </a:lnTo>
                <a:lnTo>
                  <a:pt x="20645" y="10253"/>
                </a:lnTo>
                <a:cubicBezTo>
                  <a:pt x="20674" y="10271"/>
                  <a:pt x="20706" y="10289"/>
                  <a:pt x="20739" y="10307"/>
                </a:cubicBezTo>
                <a:lnTo>
                  <a:pt x="20648" y="10392"/>
                </a:lnTo>
                <a:lnTo>
                  <a:pt x="20652" y="10508"/>
                </a:lnTo>
                <a:cubicBezTo>
                  <a:pt x="20627" y="10489"/>
                  <a:pt x="20604" y="10472"/>
                  <a:pt x="20581" y="10455"/>
                </a:cubicBezTo>
                <a:lnTo>
                  <a:pt x="20515" y="10517"/>
                </a:lnTo>
                <a:cubicBezTo>
                  <a:pt x="20508" y="10479"/>
                  <a:pt x="20432" y="10343"/>
                  <a:pt x="20260" y="10239"/>
                </a:cubicBezTo>
                <a:cubicBezTo>
                  <a:pt x="20220" y="10222"/>
                  <a:pt x="20204" y="10229"/>
                  <a:pt x="20204" y="10252"/>
                </a:cubicBezTo>
                <a:cubicBezTo>
                  <a:pt x="20210" y="10256"/>
                  <a:pt x="20217" y="10260"/>
                  <a:pt x="20223" y="10264"/>
                </a:cubicBezTo>
                <a:cubicBezTo>
                  <a:pt x="20348" y="10374"/>
                  <a:pt x="20317" y="10370"/>
                  <a:pt x="20230" y="10326"/>
                </a:cubicBezTo>
                <a:cubicBezTo>
                  <a:pt x="20256" y="10380"/>
                  <a:pt x="20300" y="10451"/>
                  <a:pt x="20343" y="10522"/>
                </a:cubicBezTo>
                <a:cubicBezTo>
                  <a:pt x="20478" y="10749"/>
                  <a:pt x="20601" y="10974"/>
                  <a:pt x="20118" y="10653"/>
                </a:cubicBezTo>
                <a:cubicBezTo>
                  <a:pt x="20243" y="10743"/>
                  <a:pt x="20527" y="10883"/>
                  <a:pt x="20370" y="10907"/>
                </a:cubicBezTo>
                <a:cubicBezTo>
                  <a:pt x="20307" y="10877"/>
                  <a:pt x="20251" y="10850"/>
                  <a:pt x="20204" y="10826"/>
                </a:cubicBezTo>
                <a:cubicBezTo>
                  <a:pt x="20348" y="11024"/>
                  <a:pt x="20415" y="11194"/>
                  <a:pt x="20520" y="11339"/>
                </a:cubicBezTo>
                <a:cubicBezTo>
                  <a:pt x="20467" y="11298"/>
                  <a:pt x="20410" y="11260"/>
                  <a:pt x="20348" y="11227"/>
                </a:cubicBezTo>
                <a:cubicBezTo>
                  <a:pt x="20746" y="11603"/>
                  <a:pt x="20553" y="11558"/>
                  <a:pt x="20355" y="11502"/>
                </a:cubicBezTo>
                <a:cubicBezTo>
                  <a:pt x="20389" y="11532"/>
                  <a:pt x="20425" y="11563"/>
                  <a:pt x="20464" y="11595"/>
                </a:cubicBezTo>
                <a:lnTo>
                  <a:pt x="20325" y="11695"/>
                </a:lnTo>
                <a:cubicBezTo>
                  <a:pt x="20441" y="11790"/>
                  <a:pt x="20575" y="11872"/>
                  <a:pt x="20708" y="11954"/>
                </a:cubicBezTo>
                <a:cubicBezTo>
                  <a:pt x="20143" y="11674"/>
                  <a:pt x="21213" y="12775"/>
                  <a:pt x="20977" y="12649"/>
                </a:cubicBezTo>
                <a:cubicBezTo>
                  <a:pt x="20901" y="12705"/>
                  <a:pt x="20487" y="12315"/>
                  <a:pt x="20203" y="12127"/>
                </a:cubicBezTo>
                <a:cubicBezTo>
                  <a:pt x="20288" y="12363"/>
                  <a:pt x="21343" y="12976"/>
                  <a:pt x="20796" y="12783"/>
                </a:cubicBezTo>
                <a:cubicBezTo>
                  <a:pt x="20748" y="12719"/>
                  <a:pt x="20714" y="12644"/>
                  <a:pt x="20636" y="12603"/>
                </a:cubicBezTo>
                <a:cubicBezTo>
                  <a:pt x="20549" y="12597"/>
                  <a:pt x="19783" y="12106"/>
                  <a:pt x="19442" y="11926"/>
                </a:cubicBezTo>
                <a:cubicBezTo>
                  <a:pt x="19436" y="11943"/>
                  <a:pt x="19427" y="11957"/>
                  <a:pt x="19417" y="11972"/>
                </a:cubicBezTo>
                <a:lnTo>
                  <a:pt x="19549" y="12041"/>
                </a:lnTo>
                <a:cubicBezTo>
                  <a:pt x="19653" y="12178"/>
                  <a:pt x="19542" y="12157"/>
                  <a:pt x="19394" y="12105"/>
                </a:cubicBezTo>
                <a:cubicBezTo>
                  <a:pt x="19405" y="12118"/>
                  <a:pt x="19421" y="12132"/>
                  <a:pt x="19443" y="12147"/>
                </a:cubicBezTo>
                <a:cubicBezTo>
                  <a:pt x="19417" y="12131"/>
                  <a:pt x="19388" y="12112"/>
                  <a:pt x="19357" y="12091"/>
                </a:cubicBezTo>
                <a:cubicBezTo>
                  <a:pt x="19232" y="12045"/>
                  <a:pt x="19093" y="11985"/>
                  <a:pt x="19040" y="11980"/>
                </a:cubicBezTo>
                <a:cubicBezTo>
                  <a:pt x="19058" y="12012"/>
                  <a:pt x="19074" y="12044"/>
                  <a:pt x="19087" y="12075"/>
                </a:cubicBezTo>
                <a:cubicBezTo>
                  <a:pt x="19130" y="12116"/>
                  <a:pt x="19196" y="12172"/>
                  <a:pt x="19290" y="12247"/>
                </a:cubicBezTo>
                <a:lnTo>
                  <a:pt x="19687" y="12535"/>
                </a:lnTo>
                <a:cubicBezTo>
                  <a:pt x="19109" y="12368"/>
                  <a:pt x="19817" y="12750"/>
                  <a:pt x="19303" y="12636"/>
                </a:cubicBezTo>
                <a:lnTo>
                  <a:pt x="19239" y="12584"/>
                </a:lnTo>
                <a:cubicBezTo>
                  <a:pt x="19250" y="12617"/>
                  <a:pt x="19237" y="12630"/>
                  <a:pt x="19215" y="12634"/>
                </a:cubicBezTo>
                <a:cubicBezTo>
                  <a:pt x="19288" y="12760"/>
                  <a:pt x="19292" y="12816"/>
                  <a:pt x="19267" y="12837"/>
                </a:cubicBezTo>
                <a:cubicBezTo>
                  <a:pt x="19305" y="12872"/>
                  <a:pt x="19351" y="12911"/>
                  <a:pt x="19406" y="12958"/>
                </a:cubicBezTo>
                <a:lnTo>
                  <a:pt x="19500" y="12988"/>
                </a:lnTo>
                <a:cubicBezTo>
                  <a:pt x="19519" y="13153"/>
                  <a:pt x="19469" y="13128"/>
                  <a:pt x="19406" y="13233"/>
                </a:cubicBezTo>
                <a:cubicBezTo>
                  <a:pt x="19463" y="13295"/>
                  <a:pt x="19542" y="13429"/>
                  <a:pt x="19404" y="13346"/>
                </a:cubicBezTo>
                <a:cubicBezTo>
                  <a:pt x="19928" y="13750"/>
                  <a:pt x="19575" y="13830"/>
                  <a:pt x="19529" y="13864"/>
                </a:cubicBezTo>
                <a:cubicBezTo>
                  <a:pt x="19478" y="13708"/>
                  <a:pt x="19255" y="13590"/>
                  <a:pt x="19040" y="13462"/>
                </a:cubicBezTo>
                <a:lnTo>
                  <a:pt x="19068" y="13495"/>
                </a:lnTo>
                <a:cubicBezTo>
                  <a:pt x="19297" y="13709"/>
                  <a:pt x="19391" y="13815"/>
                  <a:pt x="19353" y="13830"/>
                </a:cubicBezTo>
                <a:lnTo>
                  <a:pt x="19370" y="13850"/>
                </a:lnTo>
                <a:cubicBezTo>
                  <a:pt x="19363" y="13844"/>
                  <a:pt x="19354" y="13838"/>
                  <a:pt x="19345" y="13831"/>
                </a:cubicBezTo>
                <a:cubicBezTo>
                  <a:pt x="19316" y="13834"/>
                  <a:pt x="19247" y="13808"/>
                  <a:pt x="19138" y="13759"/>
                </a:cubicBezTo>
                <a:cubicBezTo>
                  <a:pt x="19790" y="14265"/>
                  <a:pt x="20484" y="14809"/>
                  <a:pt x="20483" y="15001"/>
                </a:cubicBezTo>
                <a:cubicBezTo>
                  <a:pt x="20390" y="14902"/>
                  <a:pt x="20345" y="14820"/>
                  <a:pt x="20206" y="14735"/>
                </a:cubicBezTo>
                <a:cubicBezTo>
                  <a:pt x="20067" y="14650"/>
                  <a:pt x="20206" y="14799"/>
                  <a:pt x="20252" y="14849"/>
                </a:cubicBezTo>
                <a:cubicBezTo>
                  <a:pt x="20113" y="14764"/>
                  <a:pt x="20021" y="14633"/>
                  <a:pt x="19789" y="14480"/>
                </a:cubicBezTo>
                <a:cubicBezTo>
                  <a:pt x="20388" y="15062"/>
                  <a:pt x="19787" y="14705"/>
                  <a:pt x="19970" y="15033"/>
                </a:cubicBezTo>
                <a:cubicBezTo>
                  <a:pt x="19786" y="14834"/>
                  <a:pt x="19647" y="14782"/>
                  <a:pt x="19416" y="14630"/>
                </a:cubicBezTo>
                <a:cubicBezTo>
                  <a:pt x="20156" y="15200"/>
                  <a:pt x="18718" y="14367"/>
                  <a:pt x="19692" y="15025"/>
                </a:cubicBezTo>
                <a:cubicBezTo>
                  <a:pt x="19040" y="14910"/>
                  <a:pt x="19459" y="15797"/>
                  <a:pt x="18809" y="15459"/>
                </a:cubicBezTo>
                <a:cubicBezTo>
                  <a:pt x="18636" y="15355"/>
                  <a:pt x="18733" y="15476"/>
                  <a:pt x="18830" y="15598"/>
                </a:cubicBezTo>
                <a:cubicBezTo>
                  <a:pt x="18938" y="15659"/>
                  <a:pt x="19041" y="15719"/>
                  <a:pt x="19104" y="15788"/>
                </a:cubicBezTo>
                <a:cubicBezTo>
                  <a:pt x="19046" y="15755"/>
                  <a:pt x="18940" y="15695"/>
                  <a:pt x="18902" y="15690"/>
                </a:cubicBezTo>
                <a:cubicBezTo>
                  <a:pt x="18909" y="15700"/>
                  <a:pt x="18915" y="15709"/>
                  <a:pt x="18921" y="15718"/>
                </a:cubicBezTo>
                <a:lnTo>
                  <a:pt x="19311" y="16015"/>
                </a:lnTo>
                <a:cubicBezTo>
                  <a:pt x="19161" y="15978"/>
                  <a:pt x="19043" y="15802"/>
                  <a:pt x="18863" y="15785"/>
                </a:cubicBezTo>
                <a:cubicBezTo>
                  <a:pt x="19068" y="16026"/>
                  <a:pt x="18926" y="15930"/>
                  <a:pt x="19368" y="16427"/>
                </a:cubicBezTo>
                <a:cubicBezTo>
                  <a:pt x="19290" y="16350"/>
                  <a:pt x="19219" y="16285"/>
                  <a:pt x="19154" y="16229"/>
                </a:cubicBezTo>
                <a:cubicBezTo>
                  <a:pt x="19202" y="16322"/>
                  <a:pt x="19198" y="16385"/>
                  <a:pt x="19111" y="16415"/>
                </a:cubicBezTo>
                <a:lnTo>
                  <a:pt x="19135" y="16439"/>
                </a:lnTo>
                <a:lnTo>
                  <a:pt x="19104" y="16417"/>
                </a:lnTo>
                <a:cubicBezTo>
                  <a:pt x="19097" y="16420"/>
                  <a:pt x="19090" y="16421"/>
                  <a:pt x="19082" y="16423"/>
                </a:cubicBezTo>
                <a:cubicBezTo>
                  <a:pt x="19149" y="16703"/>
                  <a:pt x="19971" y="16767"/>
                  <a:pt x="19853" y="16916"/>
                </a:cubicBezTo>
                <a:cubicBezTo>
                  <a:pt x="19500" y="16767"/>
                  <a:pt x="19085" y="16583"/>
                  <a:pt x="18994" y="16659"/>
                </a:cubicBezTo>
                <a:cubicBezTo>
                  <a:pt x="19002" y="16669"/>
                  <a:pt x="19009" y="16679"/>
                  <a:pt x="19016" y="16689"/>
                </a:cubicBezTo>
                <a:cubicBezTo>
                  <a:pt x="19247" y="16865"/>
                  <a:pt x="19511" y="16995"/>
                  <a:pt x="19646" y="17175"/>
                </a:cubicBezTo>
                <a:lnTo>
                  <a:pt x="19173" y="16930"/>
                </a:lnTo>
                <a:cubicBezTo>
                  <a:pt x="19221" y="17003"/>
                  <a:pt x="19277" y="17075"/>
                  <a:pt x="19371" y="17156"/>
                </a:cubicBezTo>
                <a:cubicBezTo>
                  <a:pt x="19227" y="17064"/>
                  <a:pt x="19149" y="17022"/>
                  <a:pt x="19109" y="17009"/>
                </a:cubicBezTo>
                <a:cubicBezTo>
                  <a:pt x="19106" y="17023"/>
                  <a:pt x="19097" y="17033"/>
                  <a:pt x="19078" y="17036"/>
                </a:cubicBezTo>
                <a:cubicBezTo>
                  <a:pt x="19108" y="17108"/>
                  <a:pt x="19244" y="17257"/>
                  <a:pt x="18859" y="17002"/>
                </a:cubicBezTo>
                <a:cubicBezTo>
                  <a:pt x="18950" y="17091"/>
                  <a:pt x="19023" y="17173"/>
                  <a:pt x="19082" y="17246"/>
                </a:cubicBezTo>
                <a:cubicBezTo>
                  <a:pt x="19196" y="17318"/>
                  <a:pt x="19315" y="17396"/>
                  <a:pt x="19411" y="17463"/>
                </a:cubicBezTo>
                <a:cubicBezTo>
                  <a:pt x="19732" y="17572"/>
                  <a:pt x="20080" y="17642"/>
                  <a:pt x="20209" y="17685"/>
                </a:cubicBezTo>
                <a:cubicBezTo>
                  <a:pt x="19883" y="17641"/>
                  <a:pt x="19925" y="17754"/>
                  <a:pt x="19687" y="17711"/>
                </a:cubicBezTo>
                <a:lnTo>
                  <a:pt x="19937" y="17880"/>
                </a:lnTo>
                <a:cubicBezTo>
                  <a:pt x="20306" y="18141"/>
                  <a:pt x="19817" y="17865"/>
                  <a:pt x="19497" y="17705"/>
                </a:cubicBezTo>
                <a:cubicBezTo>
                  <a:pt x="19433" y="17684"/>
                  <a:pt x="19354" y="17650"/>
                  <a:pt x="19286" y="17623"/>
                </a:cubicBezTo>
                <a:cubicBezTo>
                  <a:pt x="19285" y="17631"/>
                  <a:pt x="19282" y="17637"/>
                  <a:pt x="19277" y="17638"/>
                </a:cubicBezTo>
                <a:cubicBezTo>
                  <a:pt x="19266" y="17627"/>
                  <a:pt x="19260" y="17618"/>
                  <a:pt x="19259" y="17613"/>
                </a:cubicBezTo>
                <a:cubicBezTo>
                  <a:pt x="19160" y="17576"/>
                  <a:pt x="19106" y="17575"/>
                  <a:pt x="19230" y="17718"/>
                </a:cubicBezTo>
                <a:cubicBezTo>
                  <a:pt x="19222" y="17715"/>
                  <a:pt x="19215" y="17712"/>
                  <a:pt x="19207" y="17709"/>
                </a:cubicBezTo>
                <a:cubicBezTo>
                  <a:pt x="19249" y="17756"/>
                  <a:pt x="19233" y="17771"/>
                  <a:pt x="19051" y="17711"/>
                </a:cubicBezTo>
                <a:cubicBezTo>
                  <a:pt x="19042" y="17774"/>
                  <a:pt x="19150" y="17926"/>
                  <a:pt x="19247" y="18071"/>
                </a:cubicBezTo>
                <a:cubicBezTo>
                  <a:pt x="19403" y="18304"/>
                  <a:pt x="19532" y="18518"/>
                  <a:pt x="19090" y="18313"/>
                </a:cubicBezTo>
                <a:cubicBezTo>
                  <a:pt x="19183" y="18346"/>
                  <a:pt x="19230" y="18331"/>
                  <a:pt x="19091" y="18216"/>
                </a:cubicBezTo>
                <a:cubicBezTo>
                  <a:pt x="19091" y="18289"/>
                  <a:pt x="19006" y="18299"/>
                  <a:pt x="18914" y="18301"/>
                </a:cubicBezTo>
                <a:cubicBezTo>
                  <a:pt x="18921" y="18311"/>
                  <a:pt x="18929" y="18322"/>
                  <a:pt x="18935" y="18332"/>
                </a:cubicBezTo>
                <a:lnTo>
                  <a:pt x="18909" y="18301"/>
                </a:lnTo>
                <a:cubicBezTo>
                  <a:pt x="18817" y="18303"/>
                  <a:pt x="18719" y="18297"/>
                  <a:pt x="18696" y="18339"/>
                </a:cubicBezTo>
                <a:cubicBezTo>
                  <a:pt x="18707" y="18356"/>
                  <a:pt x="18718" y="18374"/>
                  <a:pt x="18728" y="18392"/>
                </a:cubicBezTo>
                <a:lnTo>
                  <a:pt x="18691" y="18361"/>
                </a:lnTo>
                <a:cubicBezTo>
                  <a:pt x="18691" y="18375"/>
                  <a:pt x="18697" y="18391"/>
                  <a:pt x="18709" y="18412"/>
                </a:cubicBezTo>
                <a:cubicBezTo>
                  <a:pt x="18980" y="18599"/>
                  <a:pt x="19322" y="18798"/>
                  <a:pt x="19165" y="18798"/>
                </a:cubicBezTo>
                <a:cubicBezTo>
                  <a:pt x="19219" y="18892"/>
                  <a:pt x="19265" y="18976"/>
                  <a:pt x="19296" y="19046"/>
                </a:cubicBezTo>
                <a:cubicBezTo>
                  <a:pt x="19363" y="19136"/>
                  <a:pt x="19361" y="19207"/>
                  <a:pt x="19366" y="19280"/>
                </a:cubicBezTo>
                <a:lnTo>
                  <a:pt x="19747" y="19561"/>
                </a:lnTo>
                <a:cubicBezTo>
                  <a:pt x="19697" y="19569"/>
                  <a:pt x="19705" y="19632"/>
                  <a:pt x="19725" y="19711"/>
                </a:cubicBezTo>
                <a:cubicBezTo>
                  <a:pt x="19792" y="19752"/>
                  <a:pt x="19871" y="19797"/>
                  <a:pt x="19965" y="19846"/>
                </a:cubicBezTo>
                <a:cubicBezTo>
                  <a:pt x="19869" y="19824"/>
                  <a:pt x="19799" y="19805"/>
                  <a:pt x="19746" y="19786"/>
                </a:cubicBezTo>
                <a:cubicBezTo>
                  <a:pt x="19764" y="19849"/>
                  <a:pt x="19782" y="19913"/>
                  <a:pt x="19779" y="19960"/>
                </a:cubicBezTo>
                <a:cubicBezTo>
                  <a:pt x="19788" y="19978"/>
                  <a:pt x="19786" y="19989"/>
                  <a:pt x="19777" y="19997"/>
                </a:cubicBezTo>
                <a:cubicBezTo>
                  <a:pt x="19791" y="20047"/>
                  <a:pt x="19846" y="20120"/>
                  <a:pt x="19823" y="20149"/>
                </a:cubicBezTo>
                <a:cubicBezTo>
                  <a:pt x="19561" y="20022"/>
                  <a:pt x="19522" y="19994"/>
                  <a:pt x="19561" y="19993"/>
                </a:cubicBezTo>
                <a:cubicBezTo>
                  <a:pt x="19490" y="19964"/>
                  <a:pt x="19400" y="19917"/>
                  <a:pt x="19282" y="19846"/>
                </a:cubicBezTo>
                <a:cubicBezTo>
                  <a:pt x="19449" y="19986"/>
                  <a:pt x="19408" y="20016"/>
                  <a:pt x="19341" y="20033"/>
                </a:cubicBezTo>
                <a:cubicBezTo>
                  <a:pt x="19360" y="20051"/>
                  <a:pt x="19375" y="20070"/>
                  <a:pt x="19386" y="20091"/>
                </a:cubicBezTo>
                <a:lnTo>
                  <a:pt x="19261" y="20052"/>
                </a:lnTo>
                <a:cubicBezTo>
                  <a:pt x="19226" y="20065"/>
                  <a:pt x="19204" y="20085"/>
                  <a:pt x="19232" y="20132"/>
                </a:cubicBezTo>
                <a:lnTo>
                  <a:pt x="18965" y="19961"/>
                </a:lnTo>
                <a:lnTo>
                  <a:pt x="18876" y="19934"/>
                </a:lnTo>
                <a:cubicBezTo>
                  <a:pt x="18854" y="19946"/>
                  <a:pt x="18844" y="19964"/>
                  <a:pt x="18843" y="19986"/>
                </a:cubicBezTo>
                <a:cubicBezTo>
                  <a:pt x="18934" y="20094"/>
                  <a:pt x="18958" y="20164"/>
                  <a:pt x="18945" y="20213"/>
                </a:cubicBezTo>
                <a:cubicBezTo>
                  <a:pt x="18949" y="20219"/>
                  <a:pt x="18952" y="20225"/>
                  <a:pt x="18956" y="20230"/>
                </a:cubicBezTo>
                <a:cubicBezTo>
                  <a:pt x="18951" y="20229"/>
                  <a:pt x="18946" y="20227"/>
                  <a:pt x="18941" y="20225"/>
                </a:cubicBezTo>
                <a:cubicBezTo>
                  <a:pt x="18919" y="20277"/>
                  <a:pt x="18852" y="20304"/>
                  <a:pt x="18785" y="20330"/>
                </a:cubicBezTo>
                <a:cubicBezTo>
                  <a:pt x="18854" y="20358"/>
                  <a:pt x="18939" y="20395"/>
                  <a:pt x="19012" y="20421"/>
                </a:cubicBezTo>
                <a:cubicBezTo>
                  <a:pt x="18986" y="20448"/>
                  <a:pt x="18917" y="20449"/>
                  <a:pt x="18763" y="20404"/>
                </a:cubicBezTo>
                <a:cubicBezTo>
                  <a:pt x="18743" y="20389"/>
                  <a:pt x="18726" y="20375"/>
                  <a:pt x="18712" y="20363"/>
                </a:cubicBezTo>
                <a:cubicBezTo>
                  <a:pt x="18687" y="20376"/>
                  <a:pt x="18665" y="20391"/>
                  <a:pt x="18651" y="20410"/>
                </a:cubicBezTo>
                <a:cubicBezTo>
                  <a:pt x="18692" y="20473"/>
                  <a:pt x="18752" y="20524"/>
                  <a:pt x="18815" y="20567"/>
                </a:cubicBezTo>
                <a:cubicBezTo>
                  <a:pt x="18525" y="20614"/>
                  <a:pt x="19342" y="21252"/>
                  <a:pt x="19121" y="21289"/>
                </a:cubicBezTo>
                <a:cubicBezTo>
                  <a:pt x="19080" y="21255"/>
                  <a:pt x="19020" y="21231"/>
                  <a:pt x="18953" y="21211"/>
                </a:cubicBezTo>
                <a:cubicBezTo>
                  <a:pt x="18972" y="21239"/>
                  <a:pt x="18977" y="21259"/>
                  <a:pt x="18958" y="21259"/>
                </a:cubicBezTo>
                <a:cubicBezTo>
                  <a:pt x="19095" y="21423"/>
                  <a:pt x="19003" y="21465"/>
                  <a:pt x="18797" y="21401"/>
                </a:cubicBezTo>
                <a:lnTo>
                  <a:pt x="18825" y="21438"/>
                </a:lnTo>
                <a:lnTo>
                  <a:pt x="21539" y="21438"/>
                </a:lnTo>
                <a:lnTo>
                  <a:pt x="21539" y="8896"/>
                </a:lnTo>
                <a:close/>
                <a:moveTo>
                  <a:pt x="19777" y="19997"/>
                </a:moveTo>
                <a:cubicBezTo>
                  <a:pt x="19776" y="19994"/>
                  <a:pt x="19775" y="19990"/>
                  <a:pt x="19774" y="19987"/>
                </a:cubicBezTo>
                <a:cubicBezTo>
                  <a:pt x="19773" y="19993"/>
                  <a:pt x="19770" y="19998"/>
                  <a:pt x="19767" y="20003"/>
                </a:cubicBezTo>
                <a:cubicBezTo>
                  <a:pt x="19771" y="20002"/>
                  <a:pt x="19774" y="20000"/>
                  <a:pt x="19777" y="19997"/>
                </a:cubicBezTo>
                <a:close/>
                <a:moveTo>
                  <a:pt x="19497" y="17705"/>
                </a:moveTo>
                <a:cubicBezTo>
                  <a:pt x="19559" y="17726"/>
                  <a:pt x="19601" y="17728"/>
                  <a:pt x="19597" y="17692"/>
                </a:cubicBezTo>
                <a:cubicBezTo>
                  <a:pt x="19526" y="17673"/>
                  <a:pt x="19437" y="17644"/>
                  <a:pt x="19320" y="17601"/>
                </a:cubicBezTo>
                <a:lnTo>
                  <a:pt x="19194" y="17394"/>
                </a:lnTo>
                <a:cubicBezTo>
                  <a:pt x="19192" y="17394"/>
                  <a:pt x="19191" y="17395"/>
                  <a:pt x="19190" y="17394"/>
                </a:cubicBezTo>
                <a:cubicBezTo>
                  <a:pt x="19258" y="17500"/>
                  <a:pt x="19287" y="17575"/>
                  <a:pt x="19286" y="17612"/>
                </a:cubicBezTo>
                <a:cubicBezTo>
                  <a:pt x="19324" y="17622"/>
                  <a:pt x="19403" y="17658"/>
                  <a:pt x="19497" y="17705"/>
                </a:cubicBezTo>
                <a:close/>
                <a:moveTo>
                  <a:pt x="8575" y="9371"/>
                </a:moveTo>
                <a:cubicBezTo>
                  <a:pt x="8583" y="9377"/>
                  <a:pt x="8591" y="9383"/>
                  <a:pt x="8600" y="9389"/>
                </a:cubicBezTo>
                <a:cubicBezTo>
                  <a:pt x="8594" y="9383"/>
                  <a:pt x="8588" y="9377"/>
                  <a:pt x="8582" y="9371"/>
                </a:cubicBezTo>
                <a:cubicBezTo>
                  <a:pt x="8579" y="9371"/>
                  <a:pt x="8577" y="9371"/>
                  <a:pt x="8575" y="9371"/>
                </a:cubicBezTo>
                <a:close/>
                <a:moveTo>
                  <a:pt x="8329" y="10855"/>
                </a:moveTo>
                <a:cubicBezTo>
                  <a:pt x="8213" y="10856"/>
                  <a:pt x="8092" y="10884"/>
                  <a:pt x="7990" y="10896"/>
                </a:cubicBezTo>
                <a:cubicBezTo>
                  <a:pt x="7991" y="10896"/>
                  <a:pt x="7992" y="10897"/>
                  <a:pt x="7993" y="10897"/>
                </a:cubicBezTo>
                <a:cubicBezTo>
                  <a:pt x="8098" y="10908"/>
                  <a:pt x="8247" y="10946"/>
                  <a:pt x="8308" y="10924"/>
                </a:cubicBezTo>
                <a:cubicBezTo>
                  <a:pt x="8267" y="10913"/>
                  <a:pt x="8265" y="10902"/>
                  <a:pt x="8337" y="10888"/>
                </a:cubicBezTo>
                <a:cubicBezTo>
                  <a:pt x="8337" y="10879"/>
                  <a:pt x="8334" y="10868"/>
                  <a:pt x="8329" y="10855"/>
                </a:cubicBezTo>
                <a:close/>
                <a:moveTo>
                  <a:pt x="8380" y="10857"/>
                </a:moveTo>
                <a:cubicBezTo>
                  <a:pt x="8389" y="10864"/>
                  <a:pt x="8398" y="10870"/>
                  <a:pt x="8406" y="10876"/>
                </a:cubicBezTo>
                <a:cubicBezTo>
                  <a:pt x="8409" y="10876"/>
                  <a:pt x="8413" y="10876"/>
                  <a:pt x="8417" y="10875"/>
                </a:cubicBezTo>
                <a:cubicBezTo>
                  <a:pt x="8412" y="10870"/>
                  <a:pt x="8407" y="10864"/>
                  <a:pt x="8403" y="10859"/>
                </a:cubicBezTo>
                <a:cubicBezTo>
                  <a:pt x="8396" y="10858"/>
                  <a:pt x="8388" y="10858"/>
                  <a:pt x="8380" y="10857"/>
                </a:cubicBezTo>
                <a:close/>
                <a:moveTo>
                  <a:pt x="8311" y="11721"/>
                </a:moveTo>
                <a:cubicBezTo>
                  <a:pt x="8311" y="11721"/>
                  <a:pt x="8439" y="11821"/>
                  <a:pt x="8439" y="11821"/>
                </a:cubicBezTo>
                <a:cubicBezTo>
                  <a:pt x="8469" y="11822"/>
                  <a:pt x="8499" y="11821"/>
                  <a:pt x="8531" y="11819"/>
                </a:cubicBezTo>
                <a:cubicBezTo>
                  <a:pt x="8524" y="11803"/>
                  <a:pt x="8518" y="11788"/>
                  <a:pt x="8513" y="11775"/>
                </a:cubicBezTo>
                <a:lnTo>
                  <a:pt x="8311" y="11721"/>
                </a:lnTo>
                <a:close/>
                <a:moveTo>
                  <a:pt x="8001" y="12760"/>
                </a:moveTo>
                <a:cubicBezTo>
                  <a:pt x="8005" y="12763"/>
                  <a:pt x="8009" y="12766"/>
                  <a:pt x="8013" y="12769"/>
                </a:cubicBezTo>
                <a:lnTo>
                  <a:pt x="8027" y="12767"/>
                </a:lnTo>
                <a:cubicBezTo>
                  <a:pt x="8018" y="12765"/>
                  <a:pt x="8009" y="12763"/>
                  <a:pt x="8001" y="12760"/>
                </a:cubicBezTo>
                <a:close/>
                <a:moveTo>
                  <a:pt x="8115" y="12840"/>
                </a:moveTo>
                <a:cubicBezTo>
                  <a:pt x="8191" y="12887"/>
                  <a:pt x="8267" y="12921"/>
                  <a:pt x="8333" y="12928"/>
                </a:cubicBezTo>
                <a:cubicBezTo>
                  <a:pt x="8309" y="12911"/>
                  <a:pt x="8269" y="12881"/>
                  <a:pt x="8222" y="12844"/>
                </a:cubicBezTo>
                <a:cubicBezTo>
                  <a:pt x="8187" y="12841"/>
                  <a:pt x="8152" y="12840"/>
                  <a:pt x="8115" y="12840"/>
                </a:cubicBezTo>
                <a:close/>
                <a:moveTo>
                  <a:pt x="8034" y="12841"/>
                </a:moveTo>
                <a:cubicBezTo>
                  <a:pt x="7979" y="12844"/>
                  <a:pt x="7922" y="12849"/>
                  <a:pt x="7866" y="12854"/>
                </a:cubicBezTo>
                <a:cubicBezTo>
                  <a:pt x="7933" y="12896"/>
                  <a:pt x="8019" y="12951"/>
                  <a:pt x="8093" y="12985"/>
                </a:cubicBezTo>
                <a:cubicBezTo>
                  <a:pt x="8121" y="12985"/>
                  <a:pt x="8149" y="12984"/>
                  <a:pt x="8176" y="12984"/>
                </a:cubicBezTo>
                <a:cubicBezTo>
                  <a:pt x="8169" y="12955"/>
                  <a:pt x="8134" y="12915"/>
                  <a:pt x="8082" y="12867"/>
                </a:cubicBezTo>
                <a:cubicBezTo>
                  <a:pt x="8066" y="12859"/>
                  <a:pt x="8050" y="12850"/>
                  <a:pt x="8034" y="12841"/>
                </a:cubicBezTo>
                <a:close/>
                <a:moveTo>
                  <a:pt x="7906" y="12905"/>
                </a:moveTo>
                <a:cubicBezTo>
                  <a:pt x="7945" y="12935"/>
                  <a:pt x="7982" y="12964"/>
                  <a:pt x="8010" y="12985"/>
                </a:cubicBezTo>
                <a:cubicBezTo>
                  <a:pt x="8021" y="12985"/>
                  <a:pt x="8031" y="12985"/>
                  <a:pt x="8042" y="12985"/>
                </a:cubicBezTo>
                <a:cubicBezTo>
                  <a:pt x="8036" y="12978"/>
                  <a:pt x="8028" y="12969"/>
                  <a:pt x="8020" y="12959"/>
                </a:cubicBezTo>
                <a:cubicBezTo>
                  <a:pt x="8011" y="12955"/>
                  <a:pt x="8005" y="12952"/>
                  <a:pt x="8001" y="12949"/>
                </a:cubicBezTo>
                <a:cubicBezTo>
                  <a:pt x="8007" y="12952"/>
                  <a:pt x="8012" y="12954"/>
                  <a:pt x="8018" y="12957"/>
                </a:cubicBezTo>
                <a:cubicBezTo>
                  <a:pt x="8017" y="12956"/>
                  <a:pt x="8017" y="12956"/>
                  <a:pt x="8016" y="12955"/>
                </a:cubicBezTo>
                <a:lnTo>
                  <a:pt x="7906" y="12905"/>
                </a:lnTo>
                <a:close/>
                <a:moveTo>
                  <a:pt x="7186" y="12975"/>
                </a:moveTo>
                <a:cubicBezTo>
                  <a:pt x="7182" y="12976"/>
                  <a:pt x="7178" y="12978"/>
                  <a:pt x="7174" y="12979"/>
                </a:cubicBezTo>
                <a:cubicBezTo>
                  <a:pt x="7181" y="12980"/>
                  <a:pt x="7190" y="12982"/>
                  <a:pt x="7199" y="12983"/>
                </a:cubicBezTo>
                <a:cubicBezTo>
                  <a:pt x="7195" y="12981"/>
                  <a:pt x="7190" y="12978"/>
                  <a:pt x="7186" y="12975"/>
                </a:cubicBezTo>
                <a:close/>
                <a:moveTo>
                  <a:pt x="18680" y="13246"/>
                </a:moveTo>
                <a:cubicBezTo>
                  <a:pt x="18683" y="13294"/>
                  <a:pt x="18680" y="13337"/>
                  <a:pt x="18674" y="13376"/>
                </a:cubicBezTo>
                <a:cubicBezTo>
                  <a:pt x="18741" y="13430"/>
                  <a:pt x="18797" y="13470"/>
                  <a:pt x="18836" y="13490"/>
                </a:cubicBezTo>
                <a:lnTo>
                  <a:pt x="18680" y="13246"/>
                </a:lnTo>
                <a:close/>
                <a:moveTo>
                  <a:pt x="7854" y="13488"/>
                </a:moveTo>
                <a:cubicBezTo>
                  <a:pt x="7903" y="13509"/>
                  <a:pt x="7951" y="13531"/>
                  <a:pt x="8000" y="13553"/>
                </a:cubicBezTo>
                <a:lnTo>
                  <a:pt x="8100" y="13531"/>
                </a:lnTo>
                <a:cubicBezTo>
                  <a:pt x="8101" y="13526"/>
                  <a:pt x="8101" y="13522"/>
                  <a:pt x="8102" y="13518"/>
                </a:cubicBezTo>
                <a:cubicBezTo>
                  <a:pt x="8104" y="13513"/>
                  <a:pt x="8105" y="13507"/>
                  <a:pt x="8107" y="13502"/>
                </a:cubicBezTo>
                <a:cubicBezTo>
                  <a:pt x="8004" y="13500"/>
                  <a:pt x="7921" y="13495"/>
                  <a:pt x="7854" y="13488"/>
                </a:cubicBezTo>
                <a:close/>
                <a:moveTo>
                  <a:pt x="7806" y="13924"/>
                </a:moveTo>
                <a:cubicBezTo>
                  <a:pt x="7733" y="13936"/>
                  <a:pt x="7889" y="14050"/>
                  <a:pt x="8069" y="14171"/>
                </a:cubicBezTo>
                <a:cubicBezTo>
                  <a:pt x="8072" y="14171"/>
                  <a:pt x="8075" y="14172"/>
                  <a:pt x="8079" y="14173"/>
                </a:cubicBezTo>
                <a:cubicBezTo>
                  <a:pt x="8125" y="14167"/>
                  <a:pt x="8183" y="14161"/>
                  <a:pt x="8254" y="14155"/>
                </a:cubicBezTo>
                <a:cubicBezTo>
                  <a:pt x="8259" y="14149"/>
                  <a:pt x="8263" y="14143"/>
                  <a:pt x="8267" y="14137"/>
                </a:cubicBezTo>
                <a:cubicBezTo>
                  <a:pt x="8211" y="14122"/>
                  <a:pt x="8171" y="14115"/>
                  <a:pt x="8186" y="14131"/>
                </a:cubicBezTo>
                <a:cubicBezTo>
                  <a:pt x="8127" y="14087"/>
                  <a:pt x="8183" y="14089"/>
                  <a:pt x="8275" y="14120"/>
                </a:cubicBezTo>
                <a:cubicBezTo>
                  <a:pt x="8275" y="14119"/>
                  <a:pt x="8275" y="14118"/>
                  <a:pt x="8276" y="14116"/>
                </a:cubicBezTo>
                <a:lnTo>
                  <a:pt x="7852" y="13926"/>
                </a:lnTo>
                <a:cubicBezTo>
                  <a:pt x="7831" y="13924"/>
                  <a:pt x="7817" y="13923"/>
                  <a:pt x="7806" y="13924"/>
                </a:cubicBezTo>
                <a:close/>
                <a:moveTo>
                  <a:pt x="6945" y="13962"/>
                </a:moveTo>
                <a:cubicBezTo>
                  <a:pt x="6939" y="13961"/>
                  <a:pt x="6965" y="13967"/>
                  <a:pt x="7049" y="13986"/>
                </a:cubicBezTo>
                <a:cubicBezTo>
                  <a:pt x="7042" y="13982"/>
                  <a:pt x="7036" y="13979"/>
                  <a:pt x="7029" y="13975"/>
                </a:cubicBezTo>
                <a:cubicBezTo>
                  <a:pt x="6988" y="13970"/>
                  <a:pt x="6951" y="13962"/>
                  <a:pt x="6945" y="13962"/>
                </a:cubicBezTo>
                <a:close/>
                <a:moveTo>
                  <a:pt x="7479" y="14221"/>
                </a:moveTo>
                <a:cubicBezTo>
                  <a:pt x="7420" y="14224"/>
                  <a:pt x="7488" y="14276"/>
                  <a:pt x="7606" y="14348"/>
                </a:cubicBezTo>
                <a:cubicBezTo>
                  <a:pt x="7624" y="14346"/>
                  <a:pt x="7644" y="14343"/>
                  <a:pt x="7665" y="14340"/>
                </a:cubicBezTo>
                <a:cubicBezTo>
                  <a:pt x="7657" y="14331"/>
                  <a:pt x="7649" y="14321"/>
                  <a:pt x="7640" y="14312"/>
                </a:cubicBezTo>
                <a:cubicBezTo>
                  <a:pt x="7659" y="14319"/>
                  <a:pt x="7678" y="14327"/>
                  <a:pt x="7697" y="14336"/>
                </a:cubicBezTo>
                <a:cubicBezTo>
                  <a:pt x="7705" y="14335"/>
                  <a:pt x="7713" y="14335"/>
                  <a:pt x="7722" y="14334"/>
                </a:cubicBezTo>
                <a:cubicBezTo>
                  <a:pt x="7718" y="14327"/>
                  <a:pt x="7715" y="14319"/>
                  <a:pt x="7711" y="14312"/>
                </a:cubicBezTo>
                <a:cubicBezTo>
                  <a:pt x="7717" y="14319"/>
                  <a:pt x="7723" y="14326"/>
                  <a:pt x="7730" y="14333"/>
                </a:cubicBezTo>
                <a:cubicBezTo>
                  <a:pt x="7756" y="14330"/>
                  <a:pt x="7785" y="14327"/>
                  <a:pt x="7815" y="14325"/>
                </a:cubicBezTo>
                <a:cubicBezTo>
                  <a:pt x="7739" y="14293"/>
                  <a:pt x="7661" y="14263"/>
                  <a:pt x="7583" y="14235"/>
                </a:cubicBezTo>
                <a:cubicBezTo>
                  <a:pt x="7533" y="14224"/>
                  <a:pt x="7499" y="14220"/>
                  <a:pt x="7479" y="14221"/>
                </a:cubicBezTo>
                <a:close/>
                <a:moveTo>
                  <a:pt x="7919" y="14421"/>
                </a:moveTo>
                <a:cubicBezTo>
                  <a:pt x="7901" y="14423"/>
                  <a:pt x="7884" y="14424"/>
                  <a:pt x="7866" y="14426"/>
                </a:cubicBezTo>
                <a:cubicBezTo>
                  <a:pt x="7926" y="14461"/>
                  <a:pt x="7985" y="14498"/>
                  <a:pt x="8041" y="14532"/>
                </a:cubicBezTo>
                <a:cubicBezTo>
                  <a:pt x="8039" y="14525"/>
                  <a:pt x="8043" y="14521"/>
                  <a:pt x="8050" y="14520"/>
                </a:cubicBezTo>
                <a:cubicBezTo>
                  <a:pt x="7993" y="14484"/>
                  <a:pt x="7951" y="14451"/>
                  <a:pt x="7919" y="14421"/>
                </a:cubicBezTo>
                <a:close/>
                <a:moveTo>
                  <a:pt x="7558" y="15868"/>
                </a:moveTo>
                <a:cubicBezTo>
                  <a:pt x="7558" y="15868"/>
                  <a:pt x="7653" y="15931"/>
                  <a:pt x="7653" y="15931"/>
                </a:cubicBezTo>
                <a:cubicBezTo>
                  <a:pt x="7653" y="15925"/>
                  <a:pt x="7652" y="15919"/>
                  <a:pt x="7651" y="15913"/>
                </a:cubicBezTo>
                <a:cubicBezTo>
                  <a:pt x="7619" y="15897"/>
                  <a:pt x="7588" y="15882"/>
                  <a:pt x="7558" y="15868"/>
                </a:cubicBezTo>
                <a:close/>
                <a:moveTo>
                  <a:pt x="7586" y="15975"/>
                </a:moveTo>
                <a:cubicBezTo>
                  <a:pt x="7606" y="15988"/>
                  <a:pt x="7629" y="16003"/>
                  <a:pt x="7656" y="16019"/>
                </a:cubicBezTo>
                <a:cubicBezTo>
                  <a:pt x="7657" y="16013"/>
                  <a:pt x="7657" y="16007"/>
                  <a:pt x="7657" y="16000"/>
                </a:cubicBezTo>
                <a:lnTo>
                  <a:pt x="7586" y="15975"/>
                </a:lnTo>
                <a:close/>
                <a:moveTo>
                  <a:pt x="19172" y="17367"/>
                </a:moveTo>
                <a:cubicBezTo>
                  <a:pt x="19173" y="17368"/>
                  <a:pt x="19174" y="17369"/>
                  <a:pt x="19174" y="17370"/>
                </a:cubicBezTo>
                <a:cubicBezTo>
                  <a:pt x="19177" y="17371"/>
                  <a:pt x="19179" y="17372"/>
                  <a:pt x="19182" y="17373"/>
                </a:cubicBezTo>
                <a:cubicBezTo>
                  <a:pt x="19182" y="17373"/>
                  <a:pt x="19172" y="17367"/>
                  <a:pt x="19172" y="17367"/>
                </a:cubicBezTo>
                <a:close/>
                <a:moveTo>
                  <a:pt x="18342" y="17378"/>
                </a:moveTo>
                <a:cubicBezTo>
                  <a:pt x="18345" y="17391"/>
                  <a:pt x="18346" y="17402"/>
                  <a:pt x="18346" y="17413"/>
                </a:cubicBezTo>
                <a:cubicBezTo>
                  <a:pt x="18380" y="17442"/>
                  <a:pt x="18417" y="17472"/>
                  <a:pt x="18455" y="17504"/>
                </a:cubicBezTo>
                <a:cubicBezTo>
                  <a:pt x="18424" y="17467"/>
                  <a:pt x="18386" y="17425"/>
                  <a:pt x="18342" y="17378"/>
                </a:cubicBezTo>
                <a:close/>
                <a:moveTo>
                  <a:pt x="6762" y="20108"/>
                </a:moveTo>
                <a:cubicBezTo>
                  <a:pt x="6761" y="20108"/>
                  <a:pt x="6760" y="20108"/>
                  <a:pt x="6758" y="20108"/>
                </a:cubicBezTo>
                <a:cubicBezTo>
                  <a:pt x="6762" y="20110"/>
                  <a:pt x="6767" y="20111"/>
                  <a:pt x="6771" y="20113"/>
                </a:cubicBezTo>
                <a:cubicBezTo>
                  <a:pt x="6768" y="20111"/>
                  <a:pt x="6765" y="20109"/>
                  <a:pt x="6762" y="20108"/>
                </a:cubicBezTo>
                <a:close/>
                <a:moveTo>
                  <a:pt x="17936" y="21068"/>
                </a:moveTo>
                <a:lnTo>
                  <a:pt x="18288" y="21438"/>
                </a:lnTo>
                <a:lnTo>
                  <a:pt x="18679" y="21438"/>
                </a:lnTo>
                <a:cubicBezTo>
                  <a:pt x="18545" y="21272"/>
                  <a:pt x="18372" y="21202"/>
                  <a:pt x="18157" y="21090"/>
                </a:cubicBezTo>
                <a:cubicBezTo>
                  <a:pt x="18188" y="21118"/>
                  <a:pt x="18213" y="21147"/>
                  <a:pt x="18230" y="21177"/>
                </a:cubicBezTo>
                <a:cubicBezTo>
                  <a:pt x="18276" y="21224"/>
                  <a:pt x="18319" y="21268"/>
                  <a:pt x="18335" y="21300"/>
                </a:cubicBezTo>
                <a:cubicBezTo>
                  <a:pt x="18251" y="21232"/>
                  <a:pt x="18167" y="21163"/>
                  <a:pt x="18067" y="21115"/>
                </a:cubicBezTo>
                <a:lnTo>
                  <a:pt x="18166" y="21217"/>
                </a:lnTo>
                <a:cubicBezTo>
                  <a:pt x="18087" y="21176"/>
                  <a:pt x="18024" y="21124"/>
                  <a:pt x="17971" y="21077"/>
                </a:cubicBezTo>
                <a:cubicBezTo>
                  <a:pt x="17960" y="21074"/>
                  <a:pt x="17948" y="21071"/>
                  <a:pt x="17936" y="21068"/>
                </a:cubicBezTo>
                <a:close/>
                <a:moveTo>
                  <a:pt x="18593" y="21130"/>
                </a:moveTo>
                <a:lnTo>
                  <a:pt x="18599" y="21137"/>
                </a:lnTo>
                <a:cubicBezTo>
                  <a:pt x="18648" y="21143"/>
                  <a:pt x="18671" y="21149"/>
                  <a:pt x="18593" y="21130"/>
                </a:cubicBezTo>
                <a:close/>
                <a:moveTo>
                  <a:pt x="17577" y="21314"/>
                </a:moveTo>
                <a:cubicBezTo>
                  <a:pt x="17575" y="21314"/>
                  <a:pt x="17574" y="21315"/>
                  <a:pt x="17572" y="21315"/>
                </a:cubicBezTo>
                <a:lnTo>
                  <a:pt x="17655" y="21369"/>
                </a:lnTo>
                <a:cubicBezTo>
                  <a:pt x="17681" y="21370"/>
                  <a:pt x="17699" y="21367"/>
                  <a:pt x="17711" y="21359"/>
                </a:cubicBezTo>
                <a:cubicBezTo>
                  <a:pt x="17672" y="21342"/>
                  <a:pt x="17627" y="21325"/>
                  <a:pt x="17577" y="21314"/>
                </a:cubicBezTo>
                <a:close/>
                <a:moveTo>
                  <a:pt x="18764" y="21407"/>
                </a:moveTo>
                <a:lnTo>
                  <a:pt x="18752" y="21438"/>
                </a:lnTo>
                <a:lnTo>
                  <a:pt x="18799" y="21438"/>
                </a:lnTo>
                <a:cubicBezTo>
                  <a:pt x="18787" y="21427"/>
                  <a:pt x="18777" y="21417"/>
                  <a:pt x="18764" y="21407"/>
                </a:cubicBezTo>
                <a:close/>
                <a:moveTo>
                  <a:pt x="17602" y="21415"/>
                </a:moveTo>
                <a:cubicBezTo>
                  <a:pt x="17609" y="21422"/>
                  <a:pt x="17617" y="21430"/>
                  <a:pt x="17624" y="21438"/>
                </a:cubicBezTo>
                <a:lnTo>
                  <a:pt x="17626" y="21438"/>
                </a:lnTo>
                <a:cubicBezTo>
                  <a:pt x="17620" y="21431"/>
                  <a:pt x="17614" y="21424"/>
                  <a:pt x="17609" y="21418"/>
                </a:cubicBezTo>
                <a:lnTo>
                  <a:pt x="17602" y="21415"/>
                </a:lnTo>
                <a:close/>
              </a:path>
            </a:pathLst>
          </a:custGeom>
          <a:solidFill>
            <a:srgbClr val="FFFFFF"/>
          </a:solidFill>
          <a:effectLst>
            <a:outerShdw blurRad="1270000" dist="635000" dir="3600000" rotWithShape="0">
              <a:srgbClr val="000000">
                <a:alpha val="25000"/>
              </a:srgbClr>
            </a:outerShdw>
          </a:effectLst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defRPr sz="320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489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#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Insert Picture Here.png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15" name="Shape"/>
          <p:cNvSpPr>
            <a:spLocks noGrp="1"/>
          </p:cNvSpPr>
          <p:nvPr>
            <p:ph type="body" idx="14"/>
          </p:nvPr>
        </p:nvSpPr>
        <p:spPr>
          <a:xfrm>
            <a:off x="-1" y="-1"/>
            <a:ext cx="24384001" cy="13716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89" y="0"/>
                </a:moveTo>
                <a:cubicBezTo>
                  <a:pt x="590" y="39"/>
                  <a:pt x="592" y="76"/>
                  <a:pt x="593" y="117"/>
                </a:cubicBezTo>
                <a:cubicBezTo>
                  <a:pt x="598" y="288"/>
                  <a:pt x="602" y="469"/>
                  <a:pt x="616" y="633"/>
                </a:cubicBezTo>
                <a:cubicBezTo>
                  <a:pt x="631" y="797"/>
                  <a:pt x="656" y="942"/>
                  <a:pt x="705" y="1034"/>
                </a:cubicBezTo>
                <a:cubicBezTo>
                  <a:pt x="703" y="1202"/>
                  <a:pt x="673" y="1081"/>
                  <a:pt x="668" y="1295"/>
                </a:cubicBezTo>
                <a:cubicBezTo>
                  <a:pt x="753" y="1498"/>
                  <a:pt x="828" y="1663"/>
                  <a:pt x="899" y="1835"/>
                </a:cubicBezTo>
                <a:cubicBezTo>
                  <a:pt x="969" y="2008"/>
                  <a:pt x="1038" y="2182"/>
                  <a:pt x="1111" y="2402"/>
                </a:cubicBezTo>
                <a:cubicBezTo>
                  <a:pt x="1085" y="2529"/>
                  <a:pt x="1064" y="2605"/>
                  <a:pt x="1034" y="2638"/>
                </a:cubicBezTo>
                <a:cubicBezTo>
                  <a:pt x="1004" y="2671"/>
                  <a:pt x="964" y="2661"/>
                  <a:pt x="901" y="2615"/>
                </a:cubicBezTo>
                <a:cubicBezTo>
                  <a:pt x="935" y="2731"/>
                  <a:pt x="972" y="2843"/>
                  <a:pt x="1007" y="2957"/>
                </a:cubicBezTo>
                <a:cubicBezTo>
                  <a:pt x="1083" y="2658"/>
                  <a:pt x="1173" y="2771"/>
                  <a:pt x="1262" y="2874"/>
                </a:cubicBezTo>
                <a:cubicBezTo>
                  <a:pt x="1284" y="2900"/>
                  <a:pt x="1306" y="2925"/>
                  <a:pt x="1328" y="2944"/>
                </a:cubicBezTo>
                <a:cubicBezTo>
                  <a:pt x="1350" y="2962"/>
                  <a:pt x="1372" y="2973"/>
                  <a:pt x="1393" y="2972"/>
                </a:cubicBezTo>
                <a:cubicBezTo>
                  <a:pt x="1435" y="2969"/>
                  <a:pt x="1475" y="2914"/>
                  <a:pt x="1510" y="2759"/>
                </a:cubicBezTo>
                <a:cubicBezTo>
                  <a:pt x="1585" y="2802"/>
                  <a:pt x="1642" y="2999"/>
                  <a:pt x="1651" y="3241"/>
                </a:cubicBezTo>
                <a:cubicBezTo>
                  <a:pt x="1600" y="3330"/>
                  <a:pt x="1518" y="3472"/>
                  <a:pt x="1577" y="3720"/>
                </a:cubicBezTo>
                <a:cubicBezTo>
                  <a:pt x="1654" y="3845"/>
                  <a:pt x="1681" y="3895"/>
                  <a:pt x="1706" y="3937"/>
                </a:cubicBezTo>
                <a:cubicBezTo>
                  <a:pt x="1731" y="3979"/>
                  <a:pt x="1755" y="4014"/>
                  <a:pt x="1824" y="4106"/>
                </a:cubicBezTo>
                <a:cubicBezTo>
                  <a:pt x="1911" y="4075"/>
                  <a:pt x="1914" y="3935"/>
                  <a:pt x="1973" y="3871"/>
                </a:cubicBezTo>
                <a:cubicBezTo>
                  <a:pt x="1976" y="4006"/>
                  <a:pt x="1993" y="4085"/>
                  <a:pt x="2018" y="4131"/>
                </a:cubicBezTo>
                <a:cubicBezTo>
                  <a:pt x="2044" y="4176"/>
                  <a:pt x="2077" y="4190"/>
                  <a:pt x="2112" y="4200"/>
                </a:cubicBezTo>
                <a:cubicBezTo>
                  <a:pt x="2182" y="4219"/>
                  <a:pt x="2260" y="4221"/>
                  <a:pt x="2304" y="4419"/>
                </a:cubicBezTo>
                <a:cubicBezTo>
                  <a:pt x="2326" y="4551"/>
                  <a:pt x="2367" y="4735"/>
                  <a:pt x="2388" y="4911"/>
                </a:cubicBezTo>
                <a:cubicBezTo>
                  <a:pt x="2411" y="5084"/>
                  <a:pt x="2413" y="5250"/>
                  <a:pt x="2356" y="5351"/>
                </a:cubicBezTo>
                <a:cubicBezTo>
                  <a:pt x="2380" y="5426"/>
                  <a:pt x="2404" y="5474"/>
                  <a:pt x="2426" y="5501"/>
                </a:cubicBezTo>
                <a:cubicBezTo>
                  <a:pt x="2449" y="5527"/>
                  <a:pt x="2473" y="5530"/>
                  <a:pt x="2495" y="5519"/>
                </a:cubicBezTo>
                <a:cubicBezTo>
                  <a:pt x="2539" y="5497"/>
                  <a:pt x="2582" y="5414"/>
                  <a:pt x="2624" y="5320"/>
                </a:cubicBezTo>
                <a:lnTo>
                  <a:pt x="2712" y="5537"/>
                </a:lnTo>
                <a:cubicBezTo>
                  <a:pt x="2683" y="5438"/>
                  <a:pt x="2653" y="5341"/>
                  <a:pt x="2622" y="5244"/>
                </a:cubicBezTo>
                <a:cubicBezTo>
                  <a:pt x="2621" y="5241"/>
                  <a:pt x="2620" y="5237"/>
                  <a:pt x="2619" y="5234"/>
                </a:cubicBezTo>
                <a:cubicBezTo>
                  <a:pt x="2439" y="4774"/>
                  <a:pt x="2265" y="4304"/>
                  <a:pt x="2098" y="3827"/>
                </a:cubicBezTo>
                <a:lnTo>
                  <a:pt x="2148" y="3763"/>
                </a:lnTo>
                <a:lnTo>
                  <a:pt x="2136" y="3724"/>
                </a:lnTo>
                <a:cubicBezTo>
                  <a:pt x="2102" y="3619"/>
                  <a:pt x="2068" y="3514"/>
                  <a:pt x="2034" y="3409"/>
                </a:cubicBezTo>
                <a:cubicBezTo>
                  <a:pt x="2001" y="3302"/>
                  <a:pt x="1968" y="3195"/>
                  <a:pt x="1934" y="3088"/>
                </a:cubicBezTo>
                <a:cubicBezTo>
                  <a:pt x="1959" y="3128"/>
                  <a:pt x="1983" y="3168"/>
                  <a:pt x="2007" y="3208"/>
                </a:cubicBezTo>
                <a:cubicBezTo>
                  <a:pt x="2003" y="3189"/>
                  <a:pt x="1998" y="3170"/>
                  <a:pt x="1994" y="3150"/>
                </a:cubicBezTo>
                <a:cubicBezTo>
                  <a:pt x="1944" y="2940"/>
                  <a:pt x="1897" y="2723"/>
                  <a:pt x="1843" y="2515"/>
                </a:cubicBezTo>
                <a:cubicBezTo>
                  <a:pt x="1789" y="2305"/>
                  <a:pt x="1728" y="2111"/>
                  <a:pt x="1653" y="1937"/>
                </a:cubicBezTo>
                <a:cubicBezTo>
                  <a:pt x="1616" y="1850"/>
                  <a:pt x="1575" y="1769"/>
                  <a:pt x="1529" y="1696"/>
                </a:cubicBezTo>
                <a:cubicBezTo>
                  <a:pt x="1483" y="1625"/>
                  <a:pt x="1433" y="1563"/>
                  <a:pt x="1377" y="1510"/>
                </a:cubicBezTo>
                <a:cubicBezTo>
                  <a:pt x="1358" y="1403"/>
                  <a:pt x="1336" y="1296"/>
                  <a:pt x="1313" y="1189"/>
                </a:cubicBezTo>
                <a:cubicBezTo>
                  <a:pt x="1301" y="1135"/>
                  <a:pt x="1288" y="1081"/>
                  <a:pt x="1276" y="1028"/>
                </a:cubicBezTo>
                <a:cubicBezTo>
                  <a:pt x="1263" y="975"/>
                  <a:pt x="1250" y="923"/>
                  <a:pt x="1236" y="870"/>
                </a:cubicBezTo>
                <a:cubicBezTo>
                  <a:pt x="1183" y="660"/>
                  <a:pt x="1128" y="448"/>
                  <a:pt x="1079" y="238"/>
                </a:cubicBezTo>
                <a:cubicBezTo>
                  <a:pt x="1060" y="158"/>
                  <a:pt x="1043" y="79"/>
                  <a:pt x="1026" y="0"/>
                </a:cubicBezTo>
                <a:lnTo>
                  <a:pt x="589" y="0"/>
                </a:lnTo>
                <a:close/>
                <a:moveTo>
                  <a:pt x="3735" y="0"/>
                </a:moveTo>
                <a:cubicBezTo>
                  <a:pt x="3962" y="583"/>
                  <a:pt x="4223" y="1069"/>
                  <a:pt x="4492" y="1522"/>
                </a:cubicBezTo>
                <a:cubicBezTo>
                  <a:pt x="4562" y="1639"/>
                  <a:pt x="4632" y="1756"/>
                  <a:pt x="4703" y="1873"/>
                </a:cubicBezTo>
                <a:cubicBezTo>
                  <a:pt x="4773" y="1986"/>
                  <a:pt x="4842" y="2100"/>
                  <a:pt x="4912" y="2213"/>
                </a:cubicBezTo>
                <a:cubicBezTo>
                  <a:pt x="4947" y="2270"/>
                  <a:pt x="4981" y="2328"/>
                  <a:pt x="5015" y="2385"/>
                </a:cubicBezTo>
                <a:cubicBezTo>
                  <a:pt x="5049" y="2440"/>
                  <a:pt x="5083" y="2496"/>
                  <a:pt x="5117" y="2553"/>
                </a:cubicBezTo>
                <a:cubicBezTo>
                  <a:pt x="5150" y="2610"/>
                  <a:pt x="5183" y="2667"/>
                  <a:pt x="5216" y="2726"/>
                </a:cubicBezTo>
                <a:cubicBezTo>
                  <a:pt x="5249" y="2784"/>
                  <a:pt x="5281" y="2843"/>
                  <a:pt x="5314" y="2902"/>
                </a:cubicBezTo>
                <a:cubicBezTo>
                  <a:pt x="5381" y="3029"/>
                  <a:pt x="5449" y="3159"/>
                  <a:pt x="5517" y="3292"/>
                </a:cubicBezTo>
                <a:cubicBezTo>
                  <a:pt x="5551" y="3359"/>
                  <a:pt x="5585" y="3423"/>
                  <a:pt x="5619" y="3488"/>
                </a:cubicBezTo>
                <a:cubicBezTo>
                  <a:pt x="5654" y="3553"/>
                  <a:pt x="5688" y="3619"/>
                  <a:pt x="5722" y="3684"/>
                </a:cubicBezTo>
                <a:cubicBezTo>
                  <a:pt x="5756" y="3751"/>
                  <a:pt x="5791" y="3815"/>
                  <a:pt x="5826" y="3880"/>
                </a:cubicBezTo>
                <a:cubicBezTo>
                  <a:pt x="5860" y="3946"/>
                  <a:pt x="5895" y="4011"/>
                  <a:pt x="5929" y="4076"/>
                </a:cubicBezTo>
                <a:cubicBezTo>
                  <a:pt x="5963" y="4143"/>
                  <a:pt x="5998" y="4207"/>
                  <a:pt x="6033" y="4272"/>
                </a:cubicBezTo>
                <a:cubicBezTo>
                  <a:pt x="6067" y="4337"/>
                  <a:pt x="6102" y="4402"/>
                  <a:pt x="6137" y="4467"/>
                </a:cubicBezTo>
                <a:cubicBezTo>
                  <a:pt x="6412" y="4984"/>
                  <a:pt x="6683" y="5487"/>
                  <a:pt x="6923" y="5950"/>
                </a:cubicBezTo>
                <a:cubicBezTo>
                  <a:pt x="6978" y="6075"/>
                  <a:pt x="7043" y="6095"/>
                  <a:pt x="7114" y="6075"/>
                </a:cubicBezTo>
                <a:cubicBezTo>
                  <a:pt x="7185" y="6055"/>
                  <a:pt x="7260" y="5999"/>
                  <a:pt x="7332" y="5979"/>
                </a:cubicBezTo>
                <a:cubicBezTo>
                  <a:pt x="7567" y="6337"/>
                  <a:pt x="7855" y="6651"/>
                  <a:pt x="8155" y="6959"/>
                </a:cubicBezTo>
                <a:cubicBezTo>
                  <a:pt x="8455" y="7268"/>
                  <a:pt x="8768" y="7569"/>
                  <a:pt x="9053" y="7920"/>
                </a:cubicBezTo>
                <a:cubicBezTo>
                  <a:pt x="9042" y="7912"/>
                  <a:pt x="9030" y="7909"/>
                  <a:pt x="9022" y="7908"/>
                </a:cubicBezTo>
                <a:cubicBezTo>
                  <a:pt x="9061" y="7949"/>
                  <a:pt x="9099" y="7983"/>
                  <a:pt x="9138" y="8010"/>
                </a:cubicBezTo>
                <a:cubicBezTo>
                  <a:pt x="9176" y="8036"/>
                  <a:pt x="9215" y="8057"/>
                  <a:pt x="9253" y="8074"/>
                </a:cubicBezTo>
                <a:cubicBezTo>
                  <a:pt x="9330" y="8107"/>
                  <a:pt x="9405" y="8125"/>
                  <a:pt x="9481" y="8139"/>
                </a:cubicBezTo>
                <a:cubicBezTo>
                  <a:pt x="9557" y="8154"/>
                  <a:pt x="9632" y="8170"/>
                  <a:pt x="9708" y="8199"/>
                </a:cubicBezTo>
                <a:cubicBezTo>
                  <a:pt x="9784" y="8228"/>
                  <a:pt x="9860" y="8271"/>
                  <a:pt x="9937" y="8346"/>
                </a:cubicBezTo>
                <a:cubicBezTo>
                  <a:pt x="9921" y="8450"/>
                  <a:pt x="9970" y="8493"/>
                  <a:pt x="9986" y="8565"/>
                </a:cubicBezTo>
                <a:cubicBezTo>
                  <a:pt x="10002" y="8509"/>
                  <a:pt x="10040" y="8503"/>
                  <a:pt x="10096" y="8537"/>
                </a:cubicBezTo>
                <a:cubicBezTo>
                  <a:pt x="10152" y="8570"/>
                  <a:pt x="10226" y="8644"/>
                  <a:pt x="10312" y="8739"/>
                </a:cubicBezTo>
                <a:cubicBezTo>
                  <a:pt x="10399" y="8836"/>
                  <a:pt x="10497" y="8960"/>
                  <a:pt x="10603" y="9093"/>
                </a:cubicBezTo>
                <a:cubicBezTo>
                  <a:pt x="10709" y="9230"/>
                  <a:pt x="10822" y="9376"/>
                  <a:pt x="10935" y="9522"/>
                </a:cubicBezTo>
                <a:cubicBezTo>
                  <a:pt x="11389" y="10114"/>
                  <a:pt x="11865" y="10701"/>
                  <a:pt x="11938" y="10588"/>
                </a:cubicBezTo>
                <a:cubicBezTo>
                  <a:pt x="11971" y="10630"/>
                  <a:pt x="12004" y="10670"/>
                  <a:pt x="12040" y="10703"/>
                </a:cubicBezTo>
                <a:cubicBezTo>
                  <a:pt x="12403" y="10777"/>
                  <a:pt x="12791" y="10652"/>
                  <a:pt x="13160" y="10548"/>
                </a:cubicBezTo>
                <a:cubicBezTo>
                  <a:pt x="13529" y="10444"/>
                  <a:pt x="13881" y="10361"/>
                  <a:pt x="14182" y="10528"/>
                </a:cubicBezTo>
                <a:cubicBezTo>
                  <a:pt x="14297" y="10818"/>
                  <a:pt x="14431" y="11088"/>
                  <a:pt x="14525" y="11398"/>
                </a:cubicBezTo>
                <a:cubicBezTo>
                  <a:pt x="14648" y="11220"/>
                  <a:pt x="14640" y="11651"/>
                  <a:pt x="14775" y="11639"/>
                </a:cubicBezTo>
                <a:cubicBezTo>
                  <a:pt x="14975" y="11190"/>
                  <a:pt x="15114" y="11087"/>
                  <a:pt x="15181" y="11134"/>
                </a:cubicBezTo>
                <a:cubicBezTo>
                  <a:pt x="15248" y="11181"/>
                  <a:pt x="15242" y="11380"/>
                  <a:pt x="15145" y="11532"/>
                </a:cubicBezTo>
                <a:cubicBezTo>
                  <a:pt x="15211" y="11589"/>
                  <a:pt x="15278" y="11632"/>
                  <a:pt x="15345" y="11666"/>
                </a:cubicBezTo>
                <a:cubicBezTo>
                  <a:pt x="15412" y="11699"/>
                  <a:pt x="15480" y="11723"/>
                  <a:pt x="15546" y="11744"/>
                </a:cubicBezTo>
                <a:cubicBezTo>
                  <a:pt x="15679" y="11786"/>
                  <a:pt x="15809" y="11807"/>
                  <a:pt x="15929" y="11861"/>
                </a:cubicBezTo>
                <a:cubicBezTo>
                  <a:pt x="16038" y="11968"/>
                  <a:pt x="16146" y="12076"/>
                  <a:pt x="16255" y="12196"/>
                </a:cubicBezTo>
                <a:cubicBezTo>
                  <a:pt x="16348" y="12306"/>
                  <a:pt x="16409" y="12167"/>
                  <a:pt x="16468" y="11937"/>
                </a:cubicBezTo>
                <a:cubicBezTo>
                  <a:pt x="16588" y="12041"/>
                  <a:pt x="16633" y="12023"/>
                  <a:pt x="16680" y="11975"/>
                </a:cubicBezTo>
                <a:cubicBezTo>
                  <a:pt x="16727" y="11927"/>
                  <a:pt x="16777" y="11848"/>
                  <a:pt x="16908" y="11826"/>
                </a:cubicBezTo>
                <a:cubicBezTo>
                  <a:pt x="16946" y="11652"/>
                  <a:pt x="17101" y="11829"/>
                  <a:pt x="17258" y="12034"/>
                </a:cubicBezTo>
                <a:cubicBezTo>
                  <a:pt x="17336" y="12135"/>
                  <a:pt x="17415" y="12244"/>
                  <a:pt x="17479" y="12322"/>
                </a:cubicBezTo>
                <a:cubicBezTo>
                  <a:pt x="17543" y="12400"/>
                  <a:pt x="17592" y="12444"/>
                  <a:pt x="17612" y="12420"/>
                </a:cubicBezTo>
                <a:lnTo>
                  <a:pt x="17571" y="12361"/>
                </a:lnTo>
                <a:cubicBezTo>
                  <a:pt x="17721" y="12352"/>
                  <a:pt x="17850" y="12182"/>
                  <a:pt x="17977" y="12010"/>
                </a:cubicBezTo>
                <a:cubicBezTo>
                  <a:pt x="18041" y="11925"/>
                  <a:pt x="18103" y="11841"/>
                  <a:pt x="18168" y="11778"/>
                </a:cubicBezTo>
                <a:cubicBezTo>
                  <a:pt x="18233" y="11713"/>
                  <a:pt x="18300" y="11670"/>
                  <a:pt x="18372" y="11669"/>
                </a:cubicBezTo>
                <a:cubicBezTo>
                  <a:pt x="18774" y="11573"/>
                  <a:pt x="19188" y="11589"/>
                  <a:pt x="19595" y="11594"/>
                </a:cubicBezTo>
                <a:cubicBezTo>
                  <a:pt x="20002" y="11601"/>
                  <a:pt x="20401" y="11596"/>
                  <a:pt x="20763" y="11476"/>
                </a:cubicBezTo>
                <a:cubicBezTo>
                  <a:pt x="20781" y="11851"/>
                  <a:pt x="20600" y="11418"/>
                  <a:pt x="20605" y="11918"/>
                </a:cubicBezTo>
                <a:cubicBezTo>
                  <a:pt x="20712" y="11883"/>
                  <a:pt x="20820" y="11827"/>
                  <a:pt x="20926" y="11753"/>
                </a:cubicBezTo>
                <a:cubicBezTo>
                  <a:pt x="20979" y="11716"/>
                  <a:pt x="21032" y="11675"/>
                  <a:pt x="21084" y="11633"/>
                </a:cubicBezTo>
                <a:cubicBezTo>
                  <a:pt x="21137" y="11591"/>
                  <a:pt x="21190" y="11548"/>
                  <a:pt x="21242" y="11502"/>
                </a:cubicBezTo>
                <a:cubicBezTo>
                  <a:pt x="21346" y="11410"/>
                  <a:pt x="21451" y="11323"/>
                  <a:pt x="21555" y="11239"/>
                </a:cubicBezTo>
                <a:cubicBezTo>
                  <a:pt x="21570" y="11227"/>
                  <a:pt x="21585" y="11218"/>
                  <a:pt x="21600" y="11207"/>
                </a:cubicBezTo>
                <a:lnTo>
                  <a:pt x="21600" y="0"/>
                </a:lnTo>
                <a:lnTo>
                  <a:pt x="3735" y="0"/>
                </a:lnTo>
                <a:close/>
                <a:moveTo>
                  <a:pt x="3542" y="7338"/>
                </a:moveTo>
                <a:cubicBezTo>
                  <a:pt x="3553" y="7653"/>
                  <a:pt x="3550" y="8001"/>
                  <a:pt x="3531" y="8389"/>
                </a:cubicBezTo>
                <a:cubicBezTo>
                  <a:pt x="3584" y="8284"/>
                  <a:pt x="3644" y="8208"/>
                  <a:pt x="3707" y="8153"/>
                </a:cubicBezTo>
                <a:cubicBezTo>
                  <a:pt x="3726" y="8136"/>
                  <a:pt x="3745" y="8122"/>
                  <a:pt x="3765" y="8109"/>
                </a:cubicBezTo>
                <a:cubicBezTo>
                  <a:pt x="3771" y="8077"/>
                  <a:pt x="3784" y="8046"/>
                  <a:pt x="3805" y="8015"/>
                </a:cubicBezTo>
                <a:cubicBezTo>
                  <a:pt x="3822" y="7985"/>
                  <a:pt x="3837" y="7959"/>
                  <a:pt x="3851" y="7938"/>
                </a:cubicBezTo>
                <a:cubicBezTo>
                  <a:pt x="3851" y="7938"/>
                  <a:pt x="3814" y="7869"/>
                  <a:pt x="3814" y="7869"/>
                </a:cubicBezTo>
                <a:lnTo>
                  <a:pt x="3772" y="7788"/>
                </a:lnTo>
                <a:cubicBezTo>
                  <a:pt x="3715" y="7679"/>
                  <a:pt x="3659" y="7569"/>
                  <a:pt x="3602" y="7458"/>
                </a:cubicBezTo>
                <a:cubicBezTo>
                  <a:pt x="3582" y="7418"/>
                  <a:pt x="3562" y="7378"/>
                  <a:pt x="3542" y="7338"/>
                </a:cubicBezTo>
                <a:close/>
                <a:moveTo>
                  <a:pt x="0" y="8588"/>
                </a:moveTo>
                <a:lnTo>
                  <a:pt x="0" y="11388"/>
                </a:lnTo>
                <a:cubicBezTo>
                  <a:pt x="33" y="11400"/>
                  <a:pt x="66" y="11411"/>
                  <a:pt x="99" y="11424"/>
                </a:cubicBezTo>
                <a:cubicBezTo>
                  <a:pt x="210" y="11693"/>
                  <a:pt x="349" y="11826"/>
                  <a:pt x="494" y="11934"/>
                </a:cubicBezTo>
                <a:cubicBezTo>
                  <a:pt x="566" y="11988"/>
                  <a:pt x="639" y="12035"/>
                  <a:pt x="712" y="12090"/>
                </a:cubicBezTo>
                <a:cubicBezTo>
                  <a:pt x="784" y="12144"/>
                  <a:pt x="855" y="12205"/>
                  <a:pt x="922" y="12287"/>
                </a:cubicBezTo>
                <a:cubicBezTo>
                  <a:pt x="1064" y="12479"/>
                  <a:pt x="1208" y="12702"/>
                  <a:pt x="1343" y="12943"/>
                </a:cubicBezTo>
                <a:cubicBezTo>
                  <a:pt x="1479" y="13183"/>
                  <a:pt x="1607" y="13439"/>
                  <a:pt x="1715" y="13698"/>
                </a:cubicBezTo>
                <a:cubicBezTo>
                  <a:pt x="1762" y="13853"/>
                  <a:pt x="1853" y="13584"/>
                  <a:pt x="1931" y="13457"/>
                </a:cubicBezTo>
                <a:cubicBezTo>
                  <a:pt x="2039" y="13638"/>
                  <a:pt x="2174" y="13757"/>
                  <a:pt x="2313" y="13884"/>
                </a:cubicBezTo>
                <a:cubicBezTo>
                  <a:pt x="2452" y="14012"/>
                  <a:pt x="2593" y="14146"/>
                  <a:pt x="2715" y="14356"/>
                </a:cubicBezTo>
                <a:cubicBezTo>
                  <a:pt x="2709" y="14353"/>
                  <a:pt x="2704" y="14355"/>
                  <a:pt x="2700" y="14358"/>
                </a:cubicBezTo>
                <a:cubicBezTo>
                  <a:pt x="2731" y="14398"/>
                  <a:pt x="2764" y="14414"/>
                  <a:pt x="2798" y="14416"/>
                </a:cubicBezTo>
                <a:cubicBezTo>
                  <a:pt x="2785" y="14373"/>
                  <a:pt x="2771" y="14331"/>
                  <a:pt x="2757" y="14289"/>
                </a:cubicBezTo>
                <a:cubicBezTo>
                  <a:pt x="2738" y="14229"/>
                  <a:pt x="2719" y="14169"/>
                  <a:pt x="2701" y="14110"/>
                </a:cubicBezTo>
                <a:cubicBezTo>
                  <a:pt x="2664" y="13993"/>
                  <a:pt x="2629" y="13882"/>
                  <a:pt x="2598" y="13786"/>
                </a:cubicBezTo>
                <a:cubicBezTo>
                  <a:pt x="2535" y="13589"/>
                  <a:pt x="2485" y="13450"/>
                  <a:pt x="2456" y="13431"/>
                </a:cubicBezTo>
                <a:lnTo>
                  <a:pt x="2493" y="13565"/>
                </a:lnTo>
                <a:cubicBezTo>
                  <a:pt x="2398" y="13416"/>
                  <a:pt x="2303" y="13303"/>
                  <a:pt x="2205" y="13212"/>
                </a:cubicBezTo>
                <a:cubicBezTo>
                  <a:pt x="2156" y="13168"/>
                  <a:pt x="2107" y="13124"/>
                  <a:pt x="2058" y="13084"/>
                </a:cubicBezTo>
                <a:cubicBezTo>
                  <a:pt x="2008" y="13044"/>
                  <a:pt x="1959" y="13007"/>
                  <a:pt x="1909" y="12968"/>
                </a:cubicBezTo>
                <a:cubicBezTo>
                  <a:pt x="1860" y="12928"/>
                  <a:pt x="1811" y="12887"/>
                  <a:pt x="1762" y="12842"/>
                </a:cubicBezTo>
                <a:cubicBezTo>
                  <a:pt x="1713" y="12797"/>
                  <a:pt x="1664" y="12751"/>
                  <a:pt x="1616" y="12694"/>
                </a:cubicBezTo>
                <a:cubicBezTo>
                  <a:pt x="1569" y="12638"/>
                  <a:pt x="1522" y="12576"/>
                  <a:pt x="1476" y="12504"/>
                </a:cubicBezTo>
                <a:cubicBezTo>
                  <a:pt x="1453" y="12469"/>
                  <a:pt x="1431" y="12431"/>
                  <a:pt x="1408" y="12390"/>
                </a:cubicBezTo>
                <a:cubicBezTo>
                  <a:pt x="1386" y="12348"/>
                  <a:pt x="1365" y="12304"/>
                  <a:pt x="1343" y="12257"/>
                </a:cubicBezTo>
                <a:cubicBezTo>
                  <a:pt x="1281" y="12133"/>
                  <a:pt x="1218" y="12010"/>
                  <a:pt x="1157" y="11877"/>
                </a:cubicBezTo>
                <a:cubicBezTo>
                  <a:pt x="1127" y="11811"/>
                  <a:pt x="1097" y="11744"/>
                  <a:pt x="1066" y="11678"/>
                </a:cubicBezTo>
                <a:lnTo>
                  <a:pt x="1021" y="11577"/>
                </a:lnTo>
                <a:cubicBezTo>
                  <a:pt x="1006" y="11543"/>
                  <a:pt x="992" y="11507"/>
                  <a:pt x="977" y="11472"/>
                </a:cubicBezTo>
                <a:cubicBezTo>
                  <a:pt x="918" y="11333"/>
                  <a:pt x="860" y="11190"/>
                  <a:pt x="802" y="11047"/>
                </a:cubicBezTo>
                <a:cubicBezTo>
                  <a:pt x="746" y="10902"/>
                  <a:pt x="691" y="10753"/>
                  <a:pt x="636" y="10604"/>
                </a:cubicBezTo>
                <a:lnTo>
                  <a:pt x="595" y="10492"/>
                </a:lnTo>
                <a:lnTo>
                  <a:pt x="574" y="10436"/>
                </a:lnTo>
                <a:lnTo>
                  <a:pt x="555" y="10379"/>
                </a:lnTo>
                <a:lnTo>
                  <a:pt x="477" y="10149"/>
                </a:lnTo>
                <a:cubicBezTo>
                  <a:pt x="425" y="9996"/>
                  <a:pt x="373" y="9842"/>
                  <a:pt x="324" y="9684"/>
                </a:cubicBezTo>
                <a:cubicBezTo>
                  <a:pt x="276" y="9527"/>
                  <a:pt x="227" y="9370"/>
                  <a:pt x="179" y="9212"/>
                </a:cubicBezTo>
                <a:cubicBezTo>
                  <a:pt x="133" y="9052"/>
                  <a:pt x="87" y="8893"/>
                  <a:pt x="41" y="8734"/>
                </a:cubicBezTo>
                <a:lnTo>
                  <a:pt x="7" y="8614"/>
                </a:lnTo>
                <a:lnTo>
                  <a:pt x="0" y="8588"/>
                </a:lnTo>
                <a:close/>
                <a:moveTo>
                  <a:pt x="3710" y="15697"/>
                </a:moveTo>
                <a:cubicBezTo>
                  <a:pt x="3809" y="15940"/>
                  <a:pt x="3889" y="16104"/>
                  <a:pt x="3918" y="16028"/>
                </a:cubicBezTo>
                <a:cubicBezTo>
                  <a:pt x="3929" y="16062"/>
                  <a:pt x="3942" y="16094"/>
                  <a:pt x="3955" y="16119"/>
                </a:cubicBezTo>
                <a:cubicBezTo>
                  <a:pt x="4025" y="16122"/>
                  <a:pt x="4100" y="16090"/>
                  <a:pt x="4177" y="16044"/>
                </a:cubicBezTo>
                <a:cubicBezTo>
                  <a:pt x="4168" y="16023"/>
                  <a:pt x="4158" y="16003"/>
                  <a:pt x="4148" y="15982"/>
                </a:cubicBezTo>
                <a:cubicBezTo>
                  <a:pt x="4122" y="15923"/>
                  <a:pt x="4096" y="15881"/>
                  <a:pt x="4070" y="15854"/>
                </a:cubicBezTo>
                <a:cubicBezTo>
                  <a:pt x="4045" y="15826"/>
                  <a:pt x="4019" y="15813"/>
                  <a:pt x="3992" y="15811"/>
                </a:cubicBezTo>
                <a:cubicBezTo>
                  <a:pt x="3940" y="15806"/>
                  <a:pt x="3886" y="15848"/>
                  <a:pt x="3828" y="15911"/>
                </a:cubicBezTo>
                <a:cubicBezTo>
                  <a:pt x="3781" y="15818"/>
                  <a:pt x="3743" y="15749"/>
                  <a:pt x="3710" y="15697"/>
                </a:cubicBezTo>
                <a:close/>
                <a:moveTo>
                  <a:pt x="21543" y="17209"/>
                </a:moveTo>
                <a:cubicBezTo>
                  <a:pt x="21519" y="17313"/>
                  <a:pt x="21465" y="17412"/>
                  <a:pt x="21488" y="17621"/>
                </a:cubicBezTo>
                <a:cubicBezTo>
                  <a:pt x="21426" y="17386"/>
                  <a:pt x="21429" y="17810"/>
                  <a:pt x="21370" y="17744"/>
                </a:cubicBezTo>
                <a:cubicBezTo>
                  <a:pt x="21316" y="17645"/>
                  <a:pt x="21366" y="17633"/>
                  <a:pt x="21325" y="17524"/>
                </a:cubicBezTo>
                <a:cubicBezTo>
                  <a:pt x="21257" y="17574"/>
                  <a:pt x="21162" y="17642"/>
                  <a:pt x="21110" y="17709"/>
                </a:cubicBezTo>
                <a:cubicBezTo>
                  <a:pt x="21101" y="17916"/>
                  <a:pt x="21056" y="18292"/>
                  <a:pt x="21124" y="18586"/>
                </a:cubicBezTo>
                <a:cubicBezTo>
                  <a:pt x="21228" y="18508"/>
                  <a:pt x="21052" y="18094"/>
                  <a:pt x="21167" y="18124"/>
                </a:cubicBezTo>
                <a:cubicBezTo>
                  <a:pt x="21148" y="18596"/>
                  <a:pt x="21273" y="18217"/>
                  <a:pt x="21316" y="18555"/>
                </a:cubicBezTo>
                <a:cubicBezTo>
                  <a:pt x="21294" y="18772"/>
                  <a:pt x="21221" y="18798"/>
                  <a:pt x="21157" y="18761"/>
                </a:cubicBezTo>
                <a:lnTo>
                  <a:pt x="21165" y="18697"/>
                </a:lnTo>
                <a:cubicBezTo>
                  <a:pt x="21108" y="18655"/>
                  <a:pt x="20997" y="18595"/>
                  <a:pt x="20953" y="18858"/>
                </a:cubicBezTo>
                <a:cubicBezTo>
                  <a:pt x="20967" y="18955"/>
                  <a:pt x="20966" y="19043"/>
                  <a:pt x="20972" y="19101"/>
                </a:cubicBezTo>
                <a:cubicBezTo>
                  <a:pt x="21092" y="19044"/>
                  <a:pt x="21211" y="18980"/>
                  <a:pt x="21331" y="18912"/>
                </a:cubicBezTo>
                <a:lnTo>
                  <a:pt x="21451" y="18842"/>
                </a:lnTo>
                <a:cubicBezTo>
                  <a:pt x="21462" y="18835"/>
                  <a:pt x="21474" y="18828"/>
                  <a:pt x="21485" y="18821"/>
                </a:cubicBezTo>
                <a:cubicBezTo>
                  <a:pt x="21524" y="18782"/>
                  <a:pt x="21562" y="18742"/>
                  <a:pt x="21600" y="18701"/>
                </a:cubicBezTo>
                <a:lnTo>
                  <a:pt x="21600" y="17440"/>
                </a:lnTo>
                <a:cubicBezTo>
                  <a:pt x="21548" y="17424"/>
                  <a:pt x="21560" y="17304"/>
                  <a:pt x="21543" y="17209"/>
                </a:cubicBezTo>
                <a:close/>
                <a:moveTo>
                  <a:pt x="20418" y="18641"/>
                </a:moveTo>
                <a:cubicBezTo>
                  <a:pt x="20416" y="18641"/>
                  <a:pt x="20415" y="18644"/>
                  <a:pt x="20416" y="18650"/>
                </a:cubicBezTo>
                <a:cubicBezTo>
                  <a:pt x="20391" y="18654"/>
                  <a:pt x="20377" y="18714"/>
                  <a:pt x="20364" y="18759"/>
                </a:cubicBezTo>
                <a:cubicBezTo>
                  <a:pt x="20413" y="18792"/>
                  <a:pt x="20485" y="18858"/>
                  <a:pt x="20556" y="18927"/>
                </a:cubicBezTo>
                <a:cubicBezTo>
                  <a:pt x="20682" y="19051"/>
                  <a:pt x="20803" y="19187"/>
                  <a:pt x="20766" y="19169"/>
                </a:cubicBezTo>
                <a:cubicBezTo>
                  <a:pt x="20748" y="19269"/>
                  <a:pt x="20586" y="19097"/>
                  <a:pt x="20428" y="18941"/>
                </a:cubicBezTo>
                <a:cubicBezTo>
                  <a:pt x="20348" y="18863"/>
                  <a:pt x="20270" y="18788"/>
                  <a:pt x="20211" y="18754"/>
                </a:cubicBezTo>
                <a:cubicBezTo>
                  <a:pt x="20152" y="18722"/>
                  <a:pt x="20110" y="18723"/>
                  <a:pt x="20106" y="18806"/>
                </a:cubicBezTo>
                <a:cubicBezTo>
                  <a:pt x="20097" y="18805"/>
                  <a:pt x="20088" y="18803"/>
                  <a:pt x="20080" y="18799"/>
                </a:cubicBezTo>
                <a:cubicBezTo>
                  <a:pt x="20058" y="18825"/>
                  <a:pt x="20036" y="18850"/>
                  <a:pt x="20014" y="18875"/>
                </a:cubicBezTo>
                <a:cubicBezTo>
                  <a:pt x="20022" y="18950"/>
                  <a:pt x="20028" y="19028"/>
                  <a:pt x="20012" y="19098"/>
                </a:cubicBezTo>
                <a:cubicBezTo>
                  <a:pt x="20009" y="19071"/>
                  <a:pt x="20012" y="19010"/>
                  <a:pt x="19997" y="19019"/>
                </a:cubicBezTo>
                <a:lnTo>
                  <a:pt x="19960" y="19248"/>
                </a:lnTo>
                <a:cubicBezTo>
                  <a:pt x="19903" y="19124"/>
                  <a:pt x="19840" y="19156"/>
                  <a:pt x="19776" y="19179"/>
                </a:cubicBezTo>
                <a:cubicBezTo>
                  <a:pt x="19750" y="19188"/>
                  <a:pt x="19724" y="19194"/>
                  <a:pt x="19699" y="19189"/>
                </a:cubicBezTo>
                <a:cubicBezTo>
                  <a:pt x="19674" y="19210"/>
                  <a:pt x="19650" y="19231"/>
                  <a:pt x="19625" y="19250"/>
                </a:cubicBezTo>
                <a:cubicBezTo>
                  <a:pt x="19643" y="19343"/>
                  <a:pt x="19663" y="19443"/>
                  <a:pt x="19686" y="19532"/>
                </a:cubicBezTo>
                <a:cubicBezTo>
                  <a:pt x="19754" y="19516"/>
                  <a:pt x="19822" y="19500"/>
                  <a:pt x="19889" y="19483"/>
                </a:cubicBezTo>
                <a:cubicBezTo>
                  <a:pt x="20053" y="19440"/>
                  <a:pt x="20216" y="19392"/>
                  <a:pt x="20377" y="19339"/>
                </a:cubicBezTo>
                <a:cubicBezTo>
                  <a:pt x="20520" y="19292"/>
                  <a:pt x="20662" y="19236"/>
                  <a:pt x="20802" y="19176"/>
                </a:cubicBezTo>
                <a:cubicBezTo>
                  <a:pt x="20764" y="19153"/>
                  <a:pt x="20688" y="19043"/>
                  <a:pt x="20614" y="18929"/>
                </a:cubicBezTo>
                <a:cubicBezTo>
                  <a:pt x="20522" y="18788"/>
                  <a:pt x="20433" y="18641"/>
                  <a:pt x="20418" y="18641"/>
                </a:cubicBezTo>
                <a:close/>
                <a:moveTo>
                  <a:pt x="20879" y="19029"/>
                </a:moveTo>
                <a:cubicBezTo>
                  <a:pt x="20858" y="19035"/>
                  <a:pt x="20841" y="19091"/>
                  <a:pt x="20827" y="19156"/>
                </a:cubicBezTo>
                <a:cubicBezTo>
                  <a:pt x="20827" y="19160"/>
                  <a:pt x="20827" y="19163"/>
                  <a:pt x="20826" y="19166"/>
                </a:cubicBezTo>
                <a:cubicBezTo>
                  <a:pt x="20836" y="19162"/>
                  <a:pt x="20846" y="19157"/>
                  <a:pt x="20856" y="19153"/>
                </a:cubicBezTo>
                <a:cubicBezTo>
                  <a:pt x="20875" y="19145"/>
                  <a:pt x="20893" y="19137"/>
                  <a:pt x="20912" y="19128"/>
                </a:cubicBezTo>
                <a:cubicBezTo>
                  <a:pt x="20912" y="19113"/>
                  <a:pt x="20915" y="19098"/>
                  <a:pt x="20921" y="19084"/>
                </a:cubicBezTo>
                <a:cubicBezTo>
                  <a:pt x="20906" y="19041"/>
                  <a:pt x="20892" y="19026"/>
                  <a:pt x="20879" y="19029"/>
                </a:cubicBezTo>
                <a:close/>
                <a:moveTo>
                  <a:pt x="0" y="21122"/>
                </a:moveTo>
                <a:lnTo>
                  <a:pt x="0" y="21600"/>
                </a:lnTo>
                <a:lnTo>
                  <a:pt x="294" y="21600"/>
                </a:lnTo>
                <a:cubicBezTo>
                  <a:pt x="218" y="21468"/>
                  <a:pt x="133" y="21352"/>
                  <a:pt x="34" y="21262"/>
                </a:cubicBezTo>
                <a:cubicBezTo>
                  <a:pt x="24" y="21216"/>
                  <a:pt x="11" y="21169"/>
                  <a:pt x="0" y="21122"/>
                </a:cubicBezTo>
                <a:close/>
              </a:path>
            </a:pathLst>
          </a:custGeom>
          <a:solidFill>
            <a:srgbClr val="FFFFFF"/>
          </a:solidFill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defRPr sz="320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516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#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Insert Picture Here.png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78" name="Shape"/>
          <p:cNvSpPr>
            <a:spLocks noGrp="1"/>
          </p:cNvSpPr>
          <p:nvPr>
            <p:ph type="body" idx="14"/>
          </p:nvPr>
        </p:nvSpPr>
        <p:spPr>
          <a:xfrm>
            <a:off x="-1" y="-1"/>
            <a:ext cx="24384001" cy="13716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15" y="0"/>
                </a:moveTo>
                <a:cubicBezTo>
                  <a:pt x="1117" y="65"/>
                  <a:pt x="1131" y="102"/>
                  <a:pt x="1131" y="161"/>
                </a:cubicBezTo>
                <a:cubicBezTo>
                  <a:pt x="1131" y="202"/>
                  <a:pt x="1115" y="233"/>
                  <a:pt x="1091" y="233"/>
                </a:cubicBezTo>
                <a:cubicBezTo>
                  <a:pt x="1032" y="233"/>
                  <a:pt x="1061" y="274"/>
                  <a:pt x="1097" y="283"/>
                </a:cubicBezTo>
                <a:cubicBezTo>
                  <a:pt x="1097" y="283"/>
                  <a:pt x="1097" y="283"/>
                  <a:pt x="1100" y="293"/>
                </a:cubicBezTo>
                <a:cubicBezTo>
                  <a:pt x="1103" y="304"/>
                  <a:pt x="1110" y="325"/>
                  <a:pt x="1125" y="368"/>
                </a:cubicBezTo>
                <a:cubicBezTo>
                  <a:pt x="1137" y="409"/>
                  <a:pt x="1125" y="357"/>
                  <a:pt x="1125" y="337"/>
                </a:cubicBezTo>
                <a:cubicBezTo>
                  <a:pt x="1125" y="294"/>
                  <a:pt x="1136" y="224"/>
                  <a:pt x="1149" y="172"/>
                </a:cubicBezTo>
                <a:cubicBezTo>
                  <a:pt x="1214" y="360"/>
                  <a:pt x="1172" y="169"/>
                  <a:pt x="1172" y="95"/>
                </a:cubicBezTo>
                <a:cubicBezTo>
                  <a:pt x="1172" y="52"/>
                  <a:pt x="1182" y="29"/>
                  <a:pt x="1195" y="0"/>
                </a:cubicBezTo>
                <a:lnTo>
                  <a:pt x="1115" y="0"/>
                </a:lnTo>
                <a:close/>
                <a:moveTo>
                  <a:pt x="1211" y="0"/>
                </a:moveTo>
                <a:cubicBezTo>
                  <a:pt x="1215" y="10"/>
                  <a:pt x="1220" y="23"/>
                  <a:pt x="1233" y="53"/>
                </a:cubicBezTo>
                <a:cubicBezTo>
                  <a:pt x="1239" y="53"/>
                  <a:pt x="1243" y="55"/>
                  <a:pt x="1243" y="46"/>
                </a:cubicBezTo>
                <a:cubicBezTo>
                  <a:pt x="1243" y="25"/>
                  <a:pt x="1241" y="13"/>
                  <a:pt x="1239" y="0"/>
                </a:cubicBezTo>
                <a:lnTo>
                  <a:pt x="1211" y="0"/>
                </a:lnTo>
                <a:close/>
                <a:moveTo>
                  <a:pt x="1627" y="0"/>
                </a:moveTo>
                <a:cubicBezTo>
                  <a:pt x="1637" y="29"/>
                  <a:pt x="1645" y="64"/>
                  <a:pt x="1645" y="107"/>
                </a:cubicBezTo>
                <a:cubicBezTo>
                  <a:pt x="1645" y="327"/>
                  <a:pt x="1644" y="107"/>
                  <a:pt x="1703" y="107"/>
                </a:cubicBezTo>
                <a:cubicBezTo>
                  <a:pt x="1698" y="63"/>
                  <a:pt x="1687" y="34"/>
                  <a:pt x="1680" y="0"/>
                </a:cubicBezTo>
                <a:lnTo>
                  <a:pt x="1627" y="0"/>
                </a:lnTo>
                <a:close/>
                <a:moveTo>
                  <a:pt x="1818" y="0"/>
                </a:moveTo>
                <a:cubicBezTo>
                  <a:pt x="1821" y="8"/>
                  <a:pt x="1824" y="18"/>
                  <a:pt x="1827" y="28"/>
                </a:cubicBezTo>
                <a:cubicBezTo>
                  <a:pt x="1833" y="46"/>
                  <a:pt x="1839" y="65"/>
                  <a:pt x="1851" y="76"/>
                </a:cubicBezTo>
                <a:cubicBezTo>
                  <a:pt x="1875" y="113"/>
                  <a:pt x="1903" y="137"/>
                  <a:pt x="1922" y="150"/>
                </a:cubicBezTo>
                <a:cubicBezTo>
                  <a:pt x="1941" y="163"/>
                  <a:pt x="1951" y="166"/>
                  <a:pt x="1940" y="161"/>
                </a:cubicBezTo>
                <a:cubicBezTo>
                  <a:pt x="1940" y="144"/>
                  <a:pt x="1934" y="139"/>
                  <a:pt x="1927" y="133"/>
                </a:cubicBezTo>
                <a:cubicBezTo>
                  <a:pt x="1919" y="128"/>
                  <a:pt x="1911" y="122"/>
                  <a:pt x="1905" y="107"/>
                </a:cubicBezTo>
                <a:cubicBezTo>
                  <a:pt x="1893" y="91"/>
                  <a:pt x="1889" y="72"/>
                  <a:pt x="1886" y="51"/>
                </a:cubicBezTo>
                <a:cubicBezTo>
                  <a:pt x="1885" y="36"/>
                  <a:pt x="1884" y="18"/>
                  <a:pt x="1883" y="0"/>
                </a:cubicBezTo>
                <a:lnTo>
                  <a:pt x="1818" y="0"/>
                </a:lnTo>
                <a:close/>
                <a:moveTo>
                  <a:pt x="4765" y="0"/>
                </a:moveTo>
                <a:cubicBezTo>
                  <a:pt x="4812" y="76"/>
                  <a:pt x="4783" y="107"/>
                  <a:pt x="4847" y="107"/>
                </a:cubicBezTo>
                <a:cubicBezTo>
                  <a:pt x="4883" y="107"/>
                  <a:pt x="4889" y="172"/>
                  <a:pt x="4919" y="202"/>
                </a:cubicBezTo>
                <a:cubicBezTo>
                  <a:pt x="4954" y="234"/>
                  <a:pt x="4985" y="252"/>
                  <a:pt x="5015" y="275"/>
                </a:cubicBezTo>
                <a:cubicBezTo>
                  <a:pt x="5044" y="298"/>
                  <a:pt x="5072" y="326"/>
                  <a:pt x="5102" y="379"/>
                </a:cubicBezTo>
                <a:cubicBezTo>
                  <a:pt x="5111" y="399"/>
                  <a:pt x="5114" y="421"/>
                  <a:pt x="5117" y="444"/>
                </a:cubicBezTo>
                <a:cubicBezTo>
                  <a:pt x="5120" y="467"/>
                  <a:pt x="5125" y="491"/>
                  <a:pt x="5136" y="517"/>
                </a:cubicBezTo>
                <a:cubicBezTo>
                  <a:pt x="5175" y="595"/>
                  <a:pt x="5224" y="609"/>
                  <a:pt x="5258" y="622"/>
                </a:cubicBezTo>
                <a:cubicBezTo>
                  <a:pt x="5293" y="636"/>
                  <a:pt x="5312" y="649"/>
                  <a:pt x="5291" y="728"/>
                </a:cubicBezTo>
                <a:cubicBezTo>
                  <a:pt x="5303" y="733"/>
                  <a:pt x="5311" y="745"/>
                  <a:pt x="5317" y="762"/>
                </a:cubicBezTo>
                <a:cubicBezTo>
                  <a:pt x="5324" y="778"/>
                  <a:pt x="5330" y="799"/>
                  <a:pt x="5339" y="819"/>
                </a:cubicBezTo>
                <a:cubicBezTo>
                  <a:pt x="5351" y="810"/>
                  <a:pt x="5356" y="801"/>
                  <a:pt x="5367" y="801"/>
                </a:cubicBezTo>
                <a:cubicBezTo>
                  <a:pt x="5385" y="801"/>
                  <a:pt x="5397" y="819"/>
                  <a:pt x="5414" y="819"/>
                </a:cubicBezTo>
                <a:cubicBezTo>
                  <a:pt x="5427" y="819"/>
                  <a:pt x="5432" y="811"/>
                  <a:pt x="5438" y="801"/>
                </a:cubicBezTo>
                <a:cubicBezTo>
                  <a:pt x="5450" y="801"/>
                  <a:pt x="5457" y="801"/>
                  <a:pt x="5468" y="801"/>
                </a:cubicBezTo>
                <a:cubicBezTo>
                  <a:pt x="5522" y="801"/>
                  <a:pt x="5551" y="851"/>
                  <a:pt x="5580" y="934"/>
                </a:cubicBezTo>
                <a:cubicBezTo>
                  <a:pt x="5589" y="961"/>
                  <a:pt x="5602" y="970"/>
                  <a:pt x="5617" y="978"/>
                </a:cubicBezTo>
                <a:cubicBezTo>
                  <a:pt x="5632" y="985"/>
                  <a:pt x="5649" y="990"/>
                  <a:pt x="5664" y="1011"/>
                </a:cubicBezTo>
                <a:cubicBezTo>
                  <a:pt x="5694" y="1048"/>
                  <a:pt x="5718" y="1082"/>
                  <a:pt x="5743" y="1106"/>
                </a:cubicBezTo>
                <a:cubicBezTo>
                  <a:pt x="5768" y="1131"/>
                  <a:pt x="5795" y="1145"/>
                  <a:pt x="5830" y="1145"/>
                </a:cubicBezTo>
                <a:cubicBezTo>
                  <a:pt x="5830" y="1145"/>
                  <a:pt x="5830" y="1155"/>
                  <a:pt x="5830" y="1164"/>
                </a:cubicBezTo>
                <a:cubicBezTo>
                  <a:pt x="5830" y="1175"/>
                  <a:pt x="5824" y="1177"/>
                  <a:pt x="5824" y="1188"/>
                </a:cubicBezTo>
                <a:cubicBezTo>
                  <a:pt x="5824" y="1198"/>
                  <a:pt x="5841" y="1200"/>
                  <a:pt x="5848" y="1211"/>
                </a:cubicBezTo>
                <a:cubicBezTo>
                  <a:pt x="5859" y="1226"/>
                  <a:pt x="5868" y="1236"/>
                  <a:pt x="5876" y="1247"/>
                </a:cubicBezTo>
                <a:cubicBezTo>
                  <a:pt x="5884" y="1258"/>
                  <a:pt x="5891" y="1270"/>
                  <a:pt x="5899" y="1291"/>
                </a:cubicBezTo>
                <a:cubicBezTo>
                  <a:pt x="5911" y="1318"/>
                  <a:pt x="5924" y="1342"/>
                  <a:pt x="5935" y="1363"/>
                </a:cubicBezTo>
                <a:cubicBezTo>
                  <a:pt x="5947" y="1384"/>
                  <a:pt x="5959" y="1402"/>
                  <a:pt x="5971" y="1418"/>
                </a:cubicBezTo>
                <a:cubicBezTo>
                  <a:pt x="5971" y="1421"/>
                  <a:pt x="5971" y="1421"/>
                  <a:pt x="5971" y="1421"/>
                </a:cubicBezTo>
                <a:cubicBezTo>
                  <a:pt x="5971" y="1421"/>
                  <a:pt x="5971" y="1421"/>
                  <a:pt x="5971" y="1425"/>
                </a:cubicBezTo>
                <a:cubicBezTo>
                  <a:pt x="5988" y="1455"/>
                  <a:pt x="6005" y="1478"/>
                  <a:pt x="6025" y="1498"/>
                </a:cubicBezTo>
                <a:cubicBezTo>
                  <a:pt x="6046" y="1517"/>
                  <a:pt x="6069" y="1532"/>
                  <a:pt x="6098" y="1548"/>
                </a:cubicBezTo>
                <a:cubicBezTo>
                  <a:pt x="6151" y="1579"/>
                  <a:pt x="6193" y="1603"/>
                  <a:pt x="6235" y="1627"/>
                </a:cubicBezTo>
                <a:cubicBezTo>
                  <a:pt x="6278" y="1651"/>
                  <a:pt x="6321" y="1674"/>
                  <a:pt x="6378" y="1705"/>
                </a:cubicBezTo>
                <a:cubicBezTo>
                  <a:pt x="6404" y="1716"/>
                  <a:pt x="6429" y="1724"/>
                  <a:pt x="6451" y="1739"/>
                </a:cubicBezTo>
                <a:cubicBezTo>
                  <a:pt x="6473" y="1755"/>
                  <a:pt x="6492" y="1778"/>
                  <a:pt x="6507" y="1819"/>
                </a:cubicBezTo>
                <a:cubicBezTo>
                  <a:pt x="6543" y="1926"/>
                  <a:pt x="6512" y="2032"/>
                  <a:pt x="6559" y="2115"/>
                </a:cubicBezTo>
                <a:cubicBezTo>
                  <a:pt x="6595" y="2178"/>
                  <a:pt x="6644" y="2136"/>
                  <a:pt x="6690" y="2168"/>
                </a:cubicBezTo>
                <a:cubicBezTo>
                  <a:pt x="6705" y="2173"/>
                  <a:pt x="6714" y="2186"/>
                  <a:pt x="6722" y="2202"/>
                </a:cubicBezTo>
                <a:cubicBezTo>
                  <a:pt x="6730" y="2219"/>
                  <a:pt x="6736" y="2237"/>
                  <a:pt x="6749" y="2252"/>
                </a:cubicBezTo>
                <a:cubicBezTo>
                  <a:pt x="6825" y="2368"/>
                  <a:pt x="6772" y="2337"/>
                  <a:pt x="6837" y="2337"/>
                </a:cubicBezTo>
                <a:cubicBezTo>
                  <a:pt x="6902" y="2337"/>
                  <a:pt x="6920" y="2464"/>
                  <a:pt x="6986" y="2464"/>
                </a:cubicBezTo>
                <a:cubicBezTo>
                  <a:pt x="7038" y="2464"/>
                  <a:pt x="7040" y="2464"/>
                  <a:pt x="7040" y="2464"/>
                </a:cubicBezTo>
                <a:cubicBezTo>
                  <a:pt x="7140" y="2464"/>
                  <a:pt x="7180" y="2314"/>
                  <a:pt x="7281" y="2314"/>
                </a:cubicBezTo>
                <a:cubicBezTo>
                  <a:pt x="7287" y="2314"/>
                  <a:pt x="7292" y="2335"/>
                  <a:pt x="7298" y="2344"/>
                </a:cubicBezTo>
                <a:cubicBezTo>
                  <a:pt x="7298" y="2308"/>
                  <a:pt x="7298" y="2290"/>
                  <a:pt x="7298" y="2281"/>
                </a:cubicBezTo>
                <a:cubicBezTo>
                  <a:pt x="7298" y="2272"/>
                  <a:pt x="7298" y="2272"/>
                  <a:pt x="7298" y="2272"/>
                </a:cubicBezTo>
                <a:cubicBezTo>
                  <a:pt x="7304" y="2272"/>
                  <a:pt x="7305" y="2261"/>
                  <a:pt x="7311" y="2261"/>
                </a:cubicBezTo>
                <a:cubicBezTo>
                  <a:pt x="7317" y="2261"/>
                  <a:pt x="7323" y="2272"/>
                  <a:pt x="7335" y="2272"/>
                </a:cubicBezTo>
                <a:cubicBezTo>
                  <a:pt x="7335" y="2224"/>
                  <a:pt x="7344" y="2193"/>
                  <a:pt x="7355" y="2162"/>
                </a:cubicBezTo>
                <a:cubicBezTo>
                  <a:pt x="7367" y="2132"/>
                  <a:pt x="7381" y="2104"/>
                  <a:pt x="7393" y="2061"/>
                </a:cubicBezTo>
                <a:cubicBezTo>
                  <a:pt x="7399" y="2072"/>
                  <a:pt x="7403" y="2078"/>
                  <a:pt x="7404" y="2081"/>
                </a:cubicBezTo>
                <a:cubicBezTo>
                  <a:pt x="7406" y="2084"/>
                  <a:pt x="7406" y="2084"/>
                  <a:pt x="7406" y="2084"/>
                </a:cubicBezTo>
                <a:cubicBezTo>
                  <a:pt x="7421" y="2027"/>
                  <a:pt x="7434" y="1978"/>
                  <a:pt x="7442" y="1931"/>
                </a:cubicBezTo>
                <a:cubicBezTo>
                  <a:pt x="7450" y="1883"/>
                  <a:pt x="7453" y="1835"/>
                  <a:pt x="7447" y="1778"/>
                </a:cubicBezTo>
                <a:cubicBezTo>
                  <a:pt x="7459" y="1767"/>
                  <a:pt x="7468" y="1754"/>
                  <a:pt x="7475" y="1739"/>
                </a:cubicBezTo>
                <a:cubicBezTo>
                  <a:pt x="7483" y="1724"/>
                  <a:pt x="7489" y="1706"/>
                  <a:pt x="7494" y="1686"/>
                </a:cubicBezTo>
                <a:cubicBezTo>
                  <a:pt x="7500" y="1664"/>
                  <a:pt x="7499" y="1621"/>
                  <a:pt x="7511" y="1621"/>
                </a:cubicBezTo>
                <a:cubicBezTo>
                  <a:pt x="7517" y="1621"/>
                  <a:pt x="7516" y="1643"/>
                  <a:pt x="7522" y="1643"/>
                </a:cubicBezTo>
                <a:cubicBezTo>
                  <a:pt x="7522" y="1632"/>
                  <a:pt x="7522" y="1622"/>
                  <a:pt x="7522" y="1611"/>
                </a:cubicBezTo>
                <a:cubicBezTo>
                  <a:pt x="7522" y="1599"/>
                  <a:pt x="7522" y="1586"/>
                  <a:pt x="7522" y="1571"/>
                </a:cubicBezTo>
                <a:cubicBezTo>
                  <a:pt x="7532" y="1571"/>
                  <a:pt x="7539" y="1571"/>
                  <a:pt x="7547" y="1571"/>
                </a:cubicBezTo>
                <a:cubicBezTo>
                  <a:pt x="7555" y="1571"/>
                  <a:pt x="7564" y="1571"/>
                  <a:pt x="7576" y="1571"/>
                </a:cubicBezTo>
                <a:cubicBezTo>
                  <a:pt x="7564" y="1560"/>
                  <a:pt x="7559" y="1548"/>
                  <a:pt x="7559" y="1517"/>
                </a:cubicBezTo>
                <a:cubicBezTo>
                  <a:pt x="7559" y="1495"/>
                  <a:pt x="7564" y="1475"/>
                  <a:pt x="7576" y="1475"/>
                </a:cubicBezTo>
                <a:cubicBezTo>
                  <a:pt x="7582" y="1475"/>
                  <a:pt x="7582" y="1486"/>
                  <a:pt x="7587" y="1486"/>
                </a:cubicBezTo>
                <a:cubicBezTo>
                  <a:pt x="7587" y="1423"/>
                  <a:pt x="7587" y="1421"/>
                  <a:pt x="7587" y="1421"/>
                </a:cubicBezTo>
                <a:cubicBezTo>
                  <a:pt x="7587" y="1223"/>
                  <a:pt x="7658" y="1128"/>
                  <a:pt x="7658" y="938"/>
                </a:cubicBezTo>
                <a:cubicBezTo>
                  <a:pt x="7658" y="907"/>
                  <a:pt x="7648" y="884"/>
                  <a:pt x="7648" y="854"/>
                </a:cubicBezTo>
                <a:cubicBezTo>
                  <a:pt x="7648" y="801"/>
                  <a:pt x="7658" y="780"/>
                  <a:pt x="7658" y="728"/>
                </a:cubicBezTo>
                <a:cubicBezTo>
                  <a:pt x="7658" y="601"/>
                  <a:pt x="7681" y="526"/>
                  <a:pt x="7706" y="402"/>
                </a:cubicBezTo>
                <a:cubicBezTo>
                  <a:pt x="7711" y="370"/>
                  <a:pt x="7713" y="337"/>
                  <a:pt x="7718" y="306"/>
                </a:cubicBezTo>
                <a:cubicBezTo>
                  <a:pt x="7723" y="275"/>
                  <a:pt x="7731" y="246"/>
                  <a:pt x="7749" y="226"/>
                </a:cubicBezTo>
                <a:cubicBezTo>
                  <a:pt x="7802" y="226"/>
                  <a:pt x="7749" y="235"/>
                  <a:pt x="7749" y="183"/>
                </a:cubicBezTo>
                <a:cubicBezTo>
                  <a:pt x="7749" y="163"/>
                  <a:pt x="7760" y="152"/>
                  <a:pt x="7766" y="141"/>
                </a:cubicBezTo>
                <a:cubicBezTo>
                  <a:pt x="7775" y="120"/>
                  <a:pt x="7778" y="102"/>
                  <a:pt x="7779" y="84"/>
                </a:cubicBezTo>
                <a:cubicBezTo>
                  <a:pt x="7780" y="65"/>
                  <a:pt x="7780" y="47"/>
                  <a:pt x="7783" y="26"/>
                </a:cubicBezTo>
                <a:cubicBezTo>
                  <a:pt x="7780" y="17"/>
                  <a:pt x="7778" y="9"/>
                  <a:pt x="7775" y="0"/>
                </a:cubicBezTo>
                <a:lnTo>
                  <a:pt x="4765" y="0"/>
                </a:lnTo>
                <a:close/>
                <a:moveTo>
                  <a:pt x="9555" y="0"/>
                </a:moveTo>
                <a:cubicBezTo>
                  <a:pt x="9549" y="50"/>
                  <a:pt x="9521" y="74"/>
                  <a:pt x="9521" y="141"/>
                </a:cubicBezTo>
                <a:cubicBezTo>
                  <a:pt x="9521" y="194"/>
                  <a:pt x="9534" y="232"/>
                  <a:pt x="9557" y="276"/>
                </a:cubicBezTo>
                <a:cubicBezTo>
                  <a:pt x="9534" y="317"/>
                  <a:pt x="9514" y="361"/>
                  <a:pt x="9514" y="413"/>
                </a:cubicBezTo>
                <a:cubicBezTo>
                  <a:pt x="9514" y="539"/>
                  <a:pt x="9585" y="582"/>
                  <a:pt x="9585" y="708"/>
                </a:cubicBezTo>
                <a:cubicBezTo>
                  <a:pt x="9585" y="741"/>
                  <a:pt x="9579" y="762"/>
                  <a:pt x="9579" y="792"/>
                </a:cubicBezTo>
                <a:cubicBezTo>
                  <a:pt x="9579" y="856"/>
                  <a:pt x="9632" y="864"/>
                  <a:pt x="9632" y="927"/>
                </a:cubicBezTo>
                <a:cubicBezTo>
                  <a:pt x="9632" y="979"/>
                  <a:pt x="9615" y="1013"/>
                  <a:pt x="9615" y="1076"/>
                </a:cubicBezTo>
                <a:cubicBezTo>
                  <a:pt x="9615" y="1098"/>
                  <a:pt x="9622" y="1107"/>
                  <a:pt x="9622" y="1138"/>
                </a:cubicBezTo>
                <a:cubicBezTo>
                  <a:pt x="9622" y="1179"/>
                  <a:pt x="9592" y="1189"/>
                  <a:pt x="9592" y="1241"/>
                </a:cubicBezTo>
                <a:cubicBezTo>
                  <a:pt x="9592" y="1337"/>
                  <a:pt x="9644" y="1370"/>
                  <a:pt x="9674" y="1444"/>
                </a:cubicBezTo>
                <a:cubicBezTo>
                  <a:pt x="9728" y="1581"/>
                  <a:pt x="9751" y="1672"/>
                  <a:pt x="9829" y="1766"/>
                </a:cubicBezTo>
                <a:cubicBezTo>
                  <a:pt x="9837" y="1761"/>
                  <a:pt x="9842" y="1759"/>
                  <a:pt x="9844" y="1758"/>
                </a:cubicBezTo>
                <a:cubicBezTo>
                  <a:pt x="9846" y="1758"/>
                  <a:pt x="9846" y="1758"/>
                  <a:pt x="9846" y="1758"/>
                </a:cubicBezTo>
                <a:cubicBezTo>
                  <a:pt x="9846" y="1780"/>
                  <a:pt x="9840" y="1800"/>
                  <a:pt x="9840" y="1819"/>
                </a:cubicBezTo>
                <a:cubicBezTo>
                  <a:pt x="9840" y="1863"/>
                  <a:pt x="9857" y="1884"/>
                  <a:pt x="9863" y="1927"/>
                </a:cubicBezTo>
                <a:cubicBezTo>
                  <a:pt x="9878" y="1995"/>
                  <a:pt x="9888" y="2050"/>
                  <a:pt x="9898" y="2107"/>
                </a:cubicBezTo>
                <a:cubicBezTo>
                  <a:pt x="9907" y="2164"/>
                  <a:pt x="9914" y="2224"/>
                  <a:pt x="9924" y="2302"/>
                </a:cubicBezTo>
                <a:cubicBezTo>
                  <a:pt x="9930" y="2324"/>
                  <a:pt x="9934" y="2336"/>
                  <a:pt x="9934" y="2356"/>
                </a:cubicBezTo>
                <a:cubicBezTo>
                  <a:pt x="9934" y="2472"/>
                  <a:pt x="9934" y="2547"/>
                  <a:pt x="9934" y="2662"/>
                </a:cubicBezTo>
                <a:cubicBezTo>
                  <a:pt x="9911" y="2763"/>
                  <a:pt x="9899" y="2813"/>
                  <a:pt x="9893" y="2838"/>
                </a:cubicBezTo>
                <a:cubicBezTo>
                  <a:pt x="9887" y="2862"/>
                  <a:pt x="9887" y="2862"/>
                  <a:pt x="9887" y="2862"/>
                </a:cubicBezTo>
                <a:cubicBezTo>
                  <a:pt x="9890" y="2909"/>
                  <a:pt x="9895" y="2948"/>
                  <a:pt x="9903" y="2982"/>
                </a:cubicBezTo>
                <a:cubicBezTo>
                  <a:pt x="9911" y="3017"/>
                  <a:pt x="9923" y="3049"/>
                  <a:pt x="9941" y="3081"/>
                </a:cubicBezTo>
                <a:cubicBezTo>
                  <a:pt x="9959" y="3107"/>
                  <a:pt x="9970" y="3128"/>
                  <a:pt x="9981" y="3149"/>
                </a:cubicBezTo>
                <a:cubicBezTo>
                  <a:pt x="9992" y="3171"/>
                  <a:pt x="10002" y="3192"/>
                  <a:pt x="10016" y="3218"/>
                </a:cubicBezTo>
                <a:cubicBezTo>
                  <a:pt x="10029" y="3227"/>
                  <a:pt x="10040" y="3239"/>
                  <a:pt x="10040" y="3261"/>
                </a:cubicBezTo>
                <a:cubicBezTo>
                  <a:pt x="10040" y="3335"/>
                  <a:pt x="10023" y="3374"/>
                  <a:pt x="10023" y="3448"/>
                </a:cubicBezTo>
                <a:cubicBezTo>
                  <a:pt x="10023" y="3520"/>
                  <a:pt x="10042" y="3565"/>
                  <a:pt x="10066" y="3628"/>
                </a:cubicBezTo>
                <a:cubicBezTo>
                  <a:pt x="10101" y="3680"/>
                  <a:pt x="10132" y="3717"/>
                  <a:pt x="10164" y="3749"/>
                </a:cubicBezTo>
                <a:cubicBezTo>
                  <a:pt x="10196" y="3782"/>
                  <a:pt x="10229" y="3810"/>
                  <a:pt x="10271" y="3847"/>
                </a:cubicBezTo>
                <a:cubicBezTo>
                  <a:pt x="10291" y="3862"/>
                  <a:pt x="10304" y="3886"/>
                  <a:pt x="10316" y="3909"/>
                </a:cubicBezTo>
                <a:cubicBezTo>
                  <a:pt x="10328" y="3933"/>
                  <a:pt x="10340" y="3957"/>
                  <a:pt x="10361" y="3973"/>
                </a:cubicBezTo>
                <a:cubicBezTo>
                  <a:pt x="10364" y="3942"/>
                  <a:pt x="10368" y="3918"/>
                  <a:pt x="10375" y="3898"/>
                </a:cubicBezTo>
                <a:cubicBezTo>
                  <a:pt x="10382" y="3878"/>
                  <a:pt x="10392" y="3862"/>
                  <a:pt x="10407" y="3847"/>
                </a:cubicBezTo>
                <a:cubicBezTo>
                  <a:pt x="10407" y="3858"/>
                  <a:pt x="10407" y="3863"/>
                  <a:pt x="10407" y="3866"/>
                </a:cubicBezTo>
                <a:cubicBezTo>
                  <a:pt x="10407" y="3869"/>
                  <a:pt x="10407" y="3870"/>
                  <a:pt x="10407" y="3870"/>
                </a:cubicBezTo>
                <a:cubicBezTo>
                  <a:pt x="10401" y="3885"/>
                  <a:pt x="10398" y="3893"/>
                  <a:pt x="10397" y="3897"/>
                </a:cubicBezTo>
                <a:cubicBezTo>
                  <a:pt x="10395" y="3901"/>
                  <a:pt x="10396" y="3901"/>
                  <a:pt x="10396" y="3901"/>
                </a:cubicBezTo>
                <a:cubicBezTo>
                  <a:pt x="10413" y="3996"/>
                  <a:pt x="10465" y="4038"/>
                  <a:pt x="10525" y="4038"/>
                </a:cubicBezTo>
                <a:cubicBezTo>
                  <a:pt x="10555" y="4038"/>
                  <a:pt x="10574" y="4015"/>
                  <a:pt x="10609" y="4004"/>
                </a:cubicBezTo>
                <a:cubicBezTo>
                  <a:pt x="10627" y="4067"/>
                  <a:pt x="10650" y="4091"/>
                  <a:pt x="10650" y="4165"/>
                </a:cubicBezTo>
                <a:cubicBezTo>
                  <a:pt x="10650" y="4185"/>
                  <a:pt x="10644" y="4194"/>
                  <a:pt x="10644" y="4226"/>
                </a:cubicBezTo>
                <a:cubicBezTo>
                  <a:pt x="10644" y="4331"/>
                  <a:pt x="10698" y="4363"/>
                  <a:pt x="10738" y="4437"/>
                </a:cubicBezTo>
                <a:cubicBezTo>
                  <a:pt x="10745" y="4411"/>
                  <a:pt x="10747" y="4390"/>
                  <a:pt x="10750" y="4368"/>
                </a:cubicBezTo>
                <a:cubicBezTo>
                  <a:pt x="10754" y="4347"/>
                  <a:pt x="10758" y="4325"/>
                  <a:pt x="10766" y="4299"/>
                </a:cubicBezTo>
                <a:cubicBezTo>
                  <a:pt x="10778" y="4304"/>
                  <a:pt x="10785" y="4307"/>
                  <a:pt x="10788" y="4309"/>
                </a:cubicBezTo>
                <a:cubicBezTo>
                  <a:pt x="10792" y="4310"/>
                  <a:pt x="10792" y="4311"/>
                  <a:pt x="10792" y="4311"/>
                </a:cubicBezTo>
                <a:cubicBezTo>
                  <a:pt x="10792" y="4404"/>
                  <a:pt x="10815" y="4521"/>
                  <a:pt x="10868" y="4521"/>
                </a:cubicBezTo>
                <a:cubicBezTo>
                  <a:pt x="10886" y="4521"/>
                  <a:pt x="10887" y="4460"/>
                  <a:pt x="10904" y="4460"/>
                </a:cubicBezTo>
                <a:cubicBezTo>
                  <a:pt x="10940" y="4460"/>
                  <a:pt x="10946" y="4522"/>
                  <a:pt x="10969" y="4563"/>
                </a:cubicBezTo>
                <a:cubicBezTo>
                  <a:pt x="10993" y="4595"/>
                  <a:pt x="11009" y="4627"/>
                  <a:pt x="11027" y="4654"/>
                </a:cubicBezTo>
                <a:cubicBezTo>
                  <a:pt x="11045" y="4682"/>
                  <a:pt x="11064" y="4705"/>
                  <a:pt x="11094" y="4721"/>
                </a:cubicBezTo>
                <a:cubicBezTo>
                  <a:pt x="11094" y="4705"/>
                  <a:pt x="11096" y="4692"/>
                  <a:pt x="11100" y="4681"/>
                </a:cubicBezTo>
                <a:cubicBezTo>
                  <a:pt x="11104" y="4670"/>
                  <a:pt x="11110" y="4661"/>
                  <a:pt x="11116" y="4656"/>
                </a:cubicBezTo>
                <a:cubicBezTo>
                  <a:pt x="11121" y="4676"/>
                  <a:pt x="11124" y="4695"/>
                  <a:pt x="11128" y="4711"/>
                </a:cubicBezTo>
                <a:cubicBezTo>
                  <a:pt x="11132" y="4727"/>
                  <a:pt x="11137" y="4740"/>
                  <a:pt x="11146" y="4751"/>
                </a:cubicBezTo>
                <a:cubicBezTo>
                  <a:pt x="11155" y="4761"/>
                  <a:pt x="11164" y="4764"/>
                  <a:pt x="11172" y="4768"/>
                </a:cubicBezTo>
                <a:cubicBezTo>
                  <a:pt x="11180" y="4771"/>
                  <a:pt x="11187" y="4777"/>
                  <a:pt x="11193" y="4793"/>
                </a:cubicBezTo>
                <a:cubicBezTo>
                  <a:pt x="11196" y="4799"/>
                  <a:pt x="11196" y="4809"/>
                  <a:pt x="11196" y="4820"/>
                </a:cubicBezTo>
                <a:cubicBezTo>
                  <a:pt x="11197" y="4831"/>
                  <a:pt x="11198" y="4841"/>
                  <a:pt x="11204" y="4847"/>
                </a:cubicBezTo>
                <a:cubicBezTo>
                  <a:pt x="11233" y="4879"/>
                  <a:pt x="11271" y="4879"/>
                  <a:pt x="11271" y="4931"/>
                </a:cubicBezTo>
                <a:cubicBezTo>
                  <a:pt x="11271" y="4962"/>
                  <a:pt x="11252" y="4992"/>
                  <a:pt x="11228" y="4992"/>
                </a:cubicBezTo>
                <a:cubicBezTo>
                  <a:pt x="11217" y="4993"/>
                  <a:pt x="11212" y="4973"/>
                  <a:pt x="11200" y="4962"/>
                </a:cubicBezTo>
                <a:cubicBezTo>
                  <a:pt x="11200" y="4967"/>
                  <a:pt x="11198" y="4973"/>
                  <a:pt x="11197" y="4978"/>
                </a:cubicBezTo>
                <a:cubicBezTo>
                  <a:pt x="11195" y="4982"/>
                  <a:pt x="11193" y="4985"/>
                  <a:pt x="11193" y="4985"/>
                </a:cubicBezTo>
                <a:cubicBezTo>
                  <a:pt x="11193" y="5005"/>
                  <a:pt x="11204" y="5001"/>
                  <a:pt x="11204" y="5023"/>
                </a:cubicBezTo>
                <a:cubicBezTo>
                  <a:pt x="11204" y="5045"/>
                  <a:pt x="11187" y="5055"/>
                  <a:pt x="11187" y="5077"/>
                </a:cubicBezTo>
                <a:cubicBezTo>
                  <a:pt x="11187" y="5118"/>
                  <a:pt x="11205" y="5138"/>
                  <a:pt x="11217" y="5180"/>
                </a:cubicBezTo>
                <a:cubicBezTo>
                  <a:pt x="11243" y="5228"/>
                  <a:pt x="11260" y="5289"/>
                  <a:pt x="11279" y="5335"/>
                </a:cubicBezTo>
                <a:cubicBezTo>
                  <a:pt x="11298" y="5381"/>
                  <a:pt x="11321" y="5412"/>
                  <a:pt x="11359" y="5402"/>
                </a:cubicBezTo>
                <a:cubicBezTo>
                  <a:pt x="11359" y="5418"/>
                  <a:pt x="11359" y="5428"/>
                  <a:pt x="11359" y="5439"/>
                </a:cubicBezTo>
                <a:cubicBezTo>
                  <a:pt x="11359" y="5449"/>
                  <a:pt x="11359" y="5460"/>
                  <a:pt x="11359" y="5476"/>
                </a:cubicBezTo>
                <a:cubicBezTo>
                  <a:pt x="11365" y="5481"/>
                  <a:pt x="11368" y="5483"/>
                  <a:pt x="11369" y="5485"/>
                </a:cubicBezTo>
                <a:cubicBezTo>
                  <a:pt x="11370" y="5487"/>
                  <a:pt x="11370" y="5487"/>
                  <a:pt x="11370" y="5487"/>
                </a:cubicBezTo>
                <a:cubicBezTo>
                  <a:pt x="11376" y="5476"/>
                  <a:pt x="11377" y="5476"/>
                  <a:pt x="11383" y="5476"/>
                </a:cubicBezTo>
                <a:cubicBezTo>
                  <a:pt x="11400" y="5476"/>
                  <a:pt x="11401" y="5510"/>
                  <a:pt x="11413" y="5541"/>
                </a:cubicBezTo>
                <a:cubicBezTo>
                  <a:pt x="11425" y="5573"/>
                  <a:pt x="11454" y="5571"/>
                  <a:pt x="11454" y="5602"/>
                </a:cubicBezTo>
                <a:cubicBezTo>
                  <a:pt x="11454" y="5643"/>
                  <a:pt x="11435" y="5654"/>
                  <a:pt x="11435" y="5686"/>
                </a:cubicBezTo>
                <a:cubicBezTo>
                  <a:pt x="11435" y="5706"/>
                  <a:pt x="11441" y="5717"/>
                  <a:pt x="11441" y="5728"/>
                </a:cubicBezTo>
                <a:cubicBezTo>
                  <a:pt x="11447" y="5728"/>
                  <a:pt x="11454" y="5717"/>
                  <a:pt x="11465" y="5717"/>
                </a:cubicBezTo>
                <a:cubicBezTo>
                  <a:pt x="11483" y="5717"/>
                  <a:pt x="11484" y="5769"/>
                  <a:pt x="11484" y="5812"/>
                </a:cubicBezTo>
                <a:cubicBezTo>
                  <a:pt x="11490" y="5885"/>
                  <a:pt x="11484" y="5992"/>
                  <a:pt x="11525" y="5992"/>
                </a:cubicBezTo>
                <a:cubicBezTo>
                  <a:pt x="11530" y="5992"/>
                  <a:pt x="11536" y="5992"/>
                  <a:pt x="11542" y="5981"/>
                </a:cubicBezTo>
                <a:cubicBezTo>
                  <a:pt x="11549" y="6012"/>
                  <a:pt x="11570" y="6024"/>
                  <a:pt x="11570" y="6066"/>
                </a:cubicBezTo>
                <a:cubicBezTo>
                  <a:pt x="11570" y="6109"/>
                  <a:pt x="11560" y="6127"/>
                  <a:pt x="11560" y="6169"/>
                </a:cubicBezTo>
                <a:cubicBezTo>
                  <a:pt x="11560" y="6369"/>
                  <a:pt x="11648" y="6454"/>
                  <a:pt x="11648" y="6663"/>
                </a:cubicBezTo>
                <a:cubicBezTo>
                  <a:pt x="11648" y="6685"/>
                  <a:pt x="11637" y="6697"/>
                  <a:pt x="11637" y="6717"/>
                </a:cubicBezTo>
                <a:cubicBezTo>
                  <a:pt x="11637" y="6749"/>
                  <a:pt x="11655" y="6746"/>
                  <a:pt x="11661" y="6755"/>
                </a:cubicBezTo>
                <a:cubicBezTo>
                  <a:pt x="11678" y="6787"/>
                  <a:pt x="11678" y="6843"/>
                  <a:pt x="11702" y="6843"/>
                </a:cubicBezTo>
                <a:cubicBezTo>
                  <a:pt x="11714" y="6843"/>
                  <a:pt x="11714" y="6812"/>
                  <a:pt x="11726" y="6812"/>
                </a:cubicBezTo>
                <a:cubicBezTo>
                  <a:pt x="11838" y="6813"/>
                  <a:pt x="11879" y="7186"/>
                  <a:pt x="11821" y="6755"/>
                </a:cubicBezTo>
                <a:cubicBezTo>
                  <a:pt x="11826" y="6740"/>
                  <a:pt x="11829" y="6732"/>
                  <a:pt x="11830" y="6728"/>
                </a:cubicBezTo>
                <a:cubicBezTo>
                  <a:pt x="11831" y="6724"/>
                  <a:pt x="11831" y="6724"/>
                  <a:pt x="11831" y="6724"/>
                </a:cubicBezTo>
                <a:cubicBezTo>
                  <a:pt x="11826" y="6703"/>
                  <a:pt x="11821" y="6697"/>
                  <a:pt x="11821" y="6675"/>
                </a:cubicBezTo>
                <a:cubicBezTo>
                  <a:pt x="11821" y="6623"/>
                  <a:pt x="11827" y="6571"/>
                  <a:pt x="11850" y="6571"/>
                </a:cubicBezTo>
                <a:cubicBezTo>
                  <a:pt x="11891" y="6571"/>
                  <a:pt x="11879" y="6653"/>
                  <a:pt x="11909" y="6706"/>
                </a:cubicBezTo>
                <a:cubicBezTo>
                  <a:pt x="11930" y="6748"/>
                  <a:pt x="11949" y="6779"/>
                  <a:pt x="11968" y="6811"/>
                </a:cubicBezTo>
                <a:cubicBezTo>
                  <a:pt x="11988" y="6842"/>
                  <a:pt x="12008" y="6874"/>
                  <a:pt x="12032" y="6916"/>
                </a:cubicBezTo>
                <a:cubicBezTo>
                  <a:pt x="12049" y="6942"/>
                  <a:pt x="12063" y="6966"/>
                  <a:pt x="12078" y="6984"/>
                </a:cubicBezTo>
                <a:cubicBezTo>
                  <a:pt x="12093" y="7002"/>
                  <a:pt x="12110" y="7014"/>
                  <a:pt x="12133" y="7019"/>
                </a:cubicBezTo>
                <a:cubicBezTo>
                  <a:pt x="12133" y="6904"/>
                  <a:pt x="12133" y="6904"/>
                  <a:pt x="12133" y="6904"/>
                </a:cubicBezTo>
                <a:cubicBezTo>
                  <a:pt x="12133" y="6852"/>
                  <a:pt x="12116" y="6819"/>
                  <a:pt x="12116" y="6767"/>
                </a:cubicBezTo>
                <a:cubicBezTo>
                  <a:pt x="12116" y="6736"/>
                  <a:pt x="12116" y="6736"/>
                  <a:pt x="12116" y="6736"/>
                </a:cubicBezTo>
                <a:cubicBezTo>
                  <a:pt x="12122" y="6736"/>
                  <a:pt x="12121" y="6724"/>
                  <a:pt x="12126" y="6724"/>
                </a:cubicBezTo>
                <a:cubicBezTo>
                  <a:pt x="12151" y="6724"/>
                  <a:pt x="12146" y="6801"/>
                  <a:pt x="12163" y="6832"/>
                </a:cubicBezTo>
                <a:cubicBezTo>
                  <a:pt x="12178" y="6863"/>
                  <a:pt x="12184" y="6892"/>
                  <a:pt x="12188" y="6920"/>
                </a:cubicBezTo>
                <a:cubicBezTo>
                  <a:pt x="12193" y="6948"/>
                  <a:pt x="12196" y="6977"/>
                  <a:pt x="12204" y="7008"/>
                </a:cubicBezTo>
                <a:cubicBezTo>
                  <a:pt x="12216" y="7060"/>
                  <a:pt x="12239" y="7094"/>
                  <a:pt x="12239" y="7146"/>
                </a:cubicBezTo>
                <a:cubicBezTo>
                  <a:pt x="12239" y="7188"/>
                  <a:pt x="12217" y="7212"/>
                  <a:pt x="12217" y="7253"/>
                </a:cubicBezTo>
                <a:cubicBezTo>
                  <a:pt x="12217" y="7295"/>
                  <a:pt x="12233" y="7327"/>
                  <a:pt x="12239" y="7368"/>
                </a:cubicBezTo>
                <a:cubicBezTo>
                  <a:pt x="12251" y="7516"/>
                  <a:pt x="12256" y="7588"/>
                  <a:pt x="12256" y="7736"/>
                </a:cubicBezTo>
                <a:cubicBezTo>
                  <a:pt x="12256" y="7778"/>
                  <a:pt x="12256" y="7778"/>
                  <a:pt x="12256" y="7778"/>
                </a:cubicBezTo>
                <a:cubicBezTo>
                  <a:pt x="12251" y="7778"/>
                  <a:pt x="12251" y="7778"/>
                  <a:pt x="12245" y="7778"/>
                </a:cubicBezTo>
                <a:cubicBezTo>
                  <a:pt x="12239" y="7778"/>
                  <a:pt x="12234" y="7767"/>
                  <a:pt x="12228" y="7767"/>
                </a:cubicBezTo>
                <a:cubicBezTo>
                  <a:pt x="12210" y="7767"/>
                  <a:pt x="12180" y="7776"/>
                  <a:pt x="12180" y="7809"/>
                </a:cubicBezTo>
                <a:cubicBezTo>
                  <a:pt x="12180" y="7850"/>
                  <a:pt x="12205" y="7851"/>
                  <a:pt x="12217" y="7882"/>
                </a:cubicBezTo>
                <a:cubicBezTo>
                  <a:pt x="12232" y="7908"/>
                  <a:pt x="12246" y="7921"/>
                  <a:pt x="12261" y="7935"/>
                </a:cubicBezTo>
                <a:cubicBezTo>
                  <a:pt x="12276" y="7949"/>
                  <a:pt x="12291" y="7962"/>
                  <a:pt x="12305" y="7989"/>
                </a:cubicBezTo>
                <a:cubicBezTo>
                  <a:pt x="12315" y="7979"/>
                  <a:pt x="12317" y="7965"/>
                  <a:pt x="12319" y="7951"/>
                </a:cubicBezTo>
                <a:cubicBezTo>
                  <a:pt x="12320" y="7936"/>
                  <a:pt x="12321" y="7920"/>
                  <a:pt x="12327" y="7905"/>
                </a:cubicBezTo>
                <a:cubicBezTo>
                  <a:pt x="12356" y="7931"/>
                  <a:pt x="12373" y="7967"/>
                  <a:pt x="12386" y="8010"/>
                </a:cubicBezTo>
                <a:cubicBezTo>
                  <a:pt x="12400" y="8053"/>
                  <a:pt x="12411" y="8101"/>
                  <a:pt x="12428" y="8154"/>
                </a:cubicBezTo>
                <a:cubicBezTo>
                  <a:pt x="12438" y="8175"/>
                  <a:pt x="12449" y="8186"/>
                  <a:pt x="12463" y="8196"/>
                </a:cubicBezTo>
                <a:cubicBezTo>
                  <a:pt x="12476" y="8207"/>
                  <a:pt x="12491" y="8217"/>
                  <a:pt x="12506" y="8238"/>
                </a:cubicBezTo>
                <a:cubicBezTo>
                  <a:pt x="12514" y="8249"/>
                  <a:pt x="12520" y="8262"/>
                  <a:pt x="12525" y="8278"/>
                </a:cubicBezTo>
                <a:cubicBezTo>
                  <a:pt x="12530" y="8294"/>
                  <a:pt x="12534" y="8312"/>
                  <a:pt x="12540" y="8334"/>
                </a:cubicBezTo>
                <a:cubicBezTo>
                  <a:pt x="12549" y="8360"/>
                  <a:pt x="12560" y="8373"/>
                  <a:pt x="12574" y="8382"/>
                </a:cubicBezTo>
                <a:cubicBezTo>
                  <a:pt x="12588" y="8391"/>
                  <a:pt x="12604" y="8396"/>
                  <a:pt x="12622" y="8407"/>
                </a:cubicBezTo>
                <a:cubicBezTo>
                  <a:pt x="12634" y="8385"/>
                  <a:pt x="12642" y="8364"/>
                  <a:pt x="12654" y="8364"/>
                </a:cubicBezTo>
                <a:cubicBezTo>
                  <a:pt x="12672" y="8364"/>
                  <a:pt x="12676" y="8385"/>
                  <a:pt x="12694" y="8407"/>
                </a:cubicBezTo>
                <a:cubicBezTo>
                  <a:pt x="12720" y="8422"/>
                  <a:pt x="12743" y="8438"/>
                  <a:pt x="12762" y="8461"/>
                </a:cubicBezTo>
                <a:cubicBezTo>
                  <a:pt x="12781" y="8485"/>
                  <a:pt x="12796" y="8516"/>
                  <a:pt x="12808" y="8564"/>
                </a:cubicBezTo>
                <a:cubicBezTo>
                  <a:pt x="12816" y="8601"/>
                  <a:pt x="12823" y="8633"/>
                  <a:pt x="12827" y="8666"/>
                </a:cubicBezTo>
                <a:cubicBezTo>
                  <a:pt x="12831" y="8699"/>
                  <a:pt x="12832" y="8733"/>
                  <a:pt x="12829" y="8774"/>
                </a:cubicBezTo>
                <a:cubicBezTo>
                  <a:pt x="12835" y="8774"/>
                  <a:pt x="12838" y="8774"/>
                  <a:pt x="12840" y="8774"/>
                </a:cubicBezTo>
                <a:cubicBezTo>
                  <a:pt x="12842" y="8774"/>
                  <a:pt x="12842" y="8774"/>
                  <a:pt x="12842" y="8774"/>
                </a:cubicBezTo>
                <a:cubicBezTo>
                  <a:pt x="12860" y="8801"/>
                  <a:pt x="12867" y="8833"/>
                  <a:pt x="12875" y="8865"/>
                </a:cubicBezTo>
                <a:cubicBezTo>
                  <a:pt x="12882" y="8897"/>
                  <a:pt x="12889" y="8929"/>
                  <a:pt x="12907" y="8955"/>
                </a:cubicBezTo>
                <a:cubicBezTo>
                  <a:pt x="12942" y="9018"/>
                  <a:pt x="12990" y="8987"/>
                  <a:pt x="13025" y="9051"/>
                </a:cubicBezTo>
                <a:cubicBezTo>
                  <a:pt x="13049" y="9092"/>
                  <a:pt x="13032" y="9144"/>
                  <a:pt x="13038" y="9196"/>
                </a:cubicBezTo>
                <a:cubicBezTo>
                  <a:pt x="13044" y="9233"/>
                  <a:pt x="13055" y="9257"/>
                  <a:pt x="13067" y="9279"/>
                </a:cubicBezTo>
                <a:cubicBezTo>
                  <a:pt x="13079" y="9302"/>
                  <a:pt x="13091" y="9322"/>
                  <a:pt x="13096" y="9353"/>
                </a:cubicBezTo>
                <a:cubicBezTo>
                  <a:pt x="13099" y="9379"/>
                  <a:pt x="13102" y="9400"/>
                  <a:pt x="13107" y="9416"/>
                </a:cubicBezTo>
                <a:cubicBezTo>
                  <a:pt x="13112" y="9433"/>
                  <a:pt x="13119" y="9446"/>
                  <a:pt x="13131" y="9457"/>
                </a:cubicBezTo>
                <a:cubicBezTo>
                  <a:pt x="13149" y="9472"/>
                  <a:pt x="13162" y="9486"/>
                  <a:pt x="13175" y="9497"/>
                </a:cubicBezTo>
                <a:cubicBezTo>
                  <a:pt x="13188" y="9508"/>
                  <a:pt x="13202" y="9516"/>
                  <a:pt x="13219" y="9522"/>
                </a:cubicBezTo>
                <a:cubicBezTo>
                  <a:pt x="13238" y="9531"/>
                  <a:pt x="13267" y="9531"/>
                  <a:pt x="13267" y="9564"/>
                </a:cubicBezTo>
                <a:cubicBezTo>
                  <a:pt x="13267" y="9668"/>
                  <a:pt x="13239" y="9710"/>
                  <a:pt x="13239" y="9806"/>
                </a:cubicBezTo>
                <a:cubicBezTo>
                  <a:pt x="13239" y="9941"/>
                  <a:pt x="13284" y="10004"/>
                  <a:pt x="13338" y="10089"/>
                </a:cubicBezTo>
                <a:cubicBezTo>
                  <a:pt x="13355" y="10130"/>
                  <a:pt x="13392" y="10129"/>
                  <a:pt x="13392" y="10181"/>
                </a:cubicBezTo>
                <a:cubicBezTo>
                  <a:pt x="13392" y="10318"/>
                  <a:pt x="13338" y="10381"/>
                  <a:pt x="13338" y="10518"/>
                </a:cubicBezTo>
                <a:cubicBezTo>
                  <a:pt x="13338" y="10560"/>
                  <a:pt x="13351" y="10582"/>
                  <a:pt x="13351" y="10626"/>
                </a:cubicBezTo>
                <a:cubicBezTo>
                  <a:pt x="13357" y="10626"/>
                  <a:pt x="13355" y="10626"/>
                  <a:pt x="13361" y="10626"/>
                </a:cubicBezTo>
                <a:cubicBezTo>
                  <a:pt x="13368" y="10626"/>
                  <a:pt x="13368" y="10614"/>
                  <a:pt x="13374" y="10614"/>
                </a:cubicBezTo>
                <a:cubicBezTo>
                  <a:pt x="13386" y="10655"/>
                  <a:pt x="13385" y="10687"/>
                  <a:pt x="13385" y="10729"/>
                </a:cubicBezTo>
                <a:cubicBezTo>
                  <a:pt x="13385" y="10792"/>
                  <a:pt x="13385" y="10790"/>
                  <a:pt x="13385" y="10790"/>
                </a:cubicBezTo>
                <a:cubicBezTo>
                  <a:pt x="13385" y="10816"/>
                  <a:pt x="13388" y="10837"/>
                  <a:pt x="13393" y="10857"/>
                </a:cubicBezTo>
                <a:cubicBezTo>
                  <a:pt x="13399" y="10877"/>
                  <a:pt x="13406" y="10895"/>
                  <a:pt x="13416" y="10917"/>
                </a:cubicBezTo>
                <a:cubicBezTo>
                  <a:pt x="13368" y="10980"/>
                  <a:pt x="13344" y="11057"/>
                  <a:pt x="13344" y="11162"/>
                </a:cubicBezTo>
                <a:cubicBezTo>
                  <a:pt x="13344" y="11203"/>
                  <a:pt x="13368" y="11212"/>
                  <a:pt x="13385" y="11242"/>
                </a:cubicBezTo>
                <a:cubicBezTo>
                  <a:pt x="13374" y="11275"/>
                  <a:pt x="13344" y="11274"/>
                  <a:pt x="13344" y="11315"/>
                </a:cubicBezTo>
                <a:cubicBezTo>
                  <a:pt x="13344" y="11367"/>
                  <a:pt x="13380" y="11379"/>
                  <a:pt x="13392" y="11442"/>
                </a:cubicBezTo>
                <a:cubicBezTo>
                  <a:pt x="13398" y="11463"/>
                  <a:pt x="13399" y="11483"/>
                  <a:pt x="13401" y="11504"/>
                </a:cubicBezTo>
                <a:cubicBezTo>
                  <a:pt x="13402" y="11525"/>
                  <a:pt x="13403" y="11546"/>
                  <a:pt x="13409" y="11568"/>
                </a:cubicBezTo>
                <a:cubicBezTo>
                  <a:pt x="13415" y="11610"/>
                  <a:pt x="13426" y="11633"/>
                  <a:pt x="13440" y="11656"/>
                </a:cubicBezTo>
                <a:cubicBezTo>
                  <a:pt x="13453" y="11678"/>
                  <a:pt x="13469" y="11700"/>
                  <a:pt x="13480" y="11737"/>
                </a:cubicBezTo>
                <a:cubicBezTo>
                  <a:pt x="13475" y="11778"/>
                  <a:pt x="13469" y="11800"/>
                  <a:pt x="13469" y="11852"/>
                </a:cubicBezTo>
                <a:cubicBezTo>
                  <a:pt x="13469" y="12050"/>
                  <a:pt x="13551" y="12159"/>
                  <a:pt x="13582" y="12316"/>
                </a:cubicBezTo>
                <a:cubicBezTo>
                  <a:pt x="13564" y="12335"/>
                  <a:pt x="13551" y="12351"/>
                  <a:pt x="13538" y="12364"/>
                </a:cubicBezTo>
                <a:cubicBezTo>
                  <a:pt x="13525" y="12378"/>
                  <a:pt x="13512" y="12389"/>
                  <a:pt x="13495" y="12400"/>
                </a:cubicBezTo>
                <a:cubicBezTo>
                  <a:pt x="13513" y="12389"/>
                  <a:pt x="13527" y="12378"/>
                  <a:pt x="13540" y="12364"/>
                </a:cubicBezTo>
                <a:cubicBezTo>
                  <a:pt x="13554" y="12351"/>
                  <a:pt x="13568" y="12335"/>
                  <a:pt x="13586" y="12316"/>
                </a:cubicBezTo>
                <a:cubicBezTo>
                  <a:pt x="13591" y="12355"/>
                  <a:pt x="13597" y="12400"/>
                  <a:pt x="13597" y="12442"/>
                </a:cubicBezTo>
                <a:cubicBezTo>
                  <a:pt x="13597" y="12516"/>
                  <a:pt x="13586" y="12555"/>
                  <a:pt x="13586" y="12629"/>
                </a:cubicBezTo>
                <a:cubicBezTo>
                  <a:pt x="13586" y="12745"/>
                  <a:pt x="13607" y="12819"/>
                  <a:pt x="13607" y="12944"/>
                </a:cubicBezTo>
                <a:cubicBezTo>
                  <a:pt x="13607" y="13029"/>
                  <a:pt x="13566" y="13070"/>
                  <a:pt x="13549" y="13154"/>
                </a:cubicBezTo>
                <a:cubicBezTo>
                  <a:pt x="13537" y="13212"/>
                  <a:pt x="13537" y="13265"/>
                  <a:pt x="13535" y="13316"/>
                </a:cubicBezTo>
                <a:cubicBezTo>
                  <a:pt x="13533" y="13366"/>
                  <a:pt x="13529" y="13413"/>
                  <a:pt x="13508" y="13461"/>
                </a:cubicBezTo>
                <a:cubicBezTo>
                  <a:pt x="13493" y="13492"/>
                  <a:pt x="13472" y="13504"/>
                  <a:pt x="13453" y="13518"/>
                </a:cubicBezTo>
                <a:cubicBezTo>
                  <a:pt x="13433" y="13532"/>
                  <a:pt x="13415" y="13548"/>
                  <a:pt x="13407" y="13584"/>
                </a:cubicBezTo>
                <a:cubicBezTo>
                  <a:pt x="13407" y="13584"/>
                  <a:pt x="13407" y="13584"/>
                  <a:pt x="13406" y="13587"/>
                </a:cubicBezTo>
                <a:cubicBezTo>
                  <a:pt x="13405" y="13590"/>
                  <a:pt x="13404" y="13596"/>
                  <a:pt x="13401" y="13607"/>
                </a:cubicBezTo>
                <a:cubicBezTo>
                  <a:pt x="13413" y="13596"/>
                  <a:pt x="13425" y="13584"/>
                  <a:pt x="13437" y="13584"/>
                </a:cubicBezTo>
                <a:cubicBezTo>
                  <a:pt x="13473" y="13584"/>
                  <a:pt x="13502" y="13616"/>
                  <a:pt x="13502" y="13679"/>
                </a:cubicBezTo>
                <a:cubicBezTo>
                  <a:pt x="13502" y="13806"/>
                  <a:pt x="13454" y="13868"/>
                  <a:pt x="13454" y="14005"/>
                </a:cubicBezTo>
                <a:cubicBezTo>
                  <a:pt x="13454" y="14016"/>
                  <a:pt x="13467" y="14026"/>
                  <a:pt x="13467" y="14048"/>
                </a:cubicBezTo>
                <a:cubicBezTo>
                  <a:pt x="13467" y="14100"/>
                  <a:pt x="13437" y="14121"/>
                  <a:pt x="13437" y="14174"/>
                </a:cubicBezTo>
                <a:cubicBezTo>
                  <a:pt x="13437" y="14195"/>
                  <a:pt x="13437" y="14206"/>
                  <a:pt x="13437" y="14228"/>
                </a:cubicBezTo>
                <a:cubicBezTo>
                  <a:pt x="13437" y="14300"/>
                  <a:pt x="13407" y="14321"/>
                  <a:pt x="13401" y="14373"/>
                </a:cubicBezTo>
                <a:cubicBezTo>
                  <a:pt x="13389" y="14442"/>
                  <a:pt x="13383" y="14495"/>
                  <a:pt x="13377" y="14548"/>
                </a:cubicBezTo>
                <a:cubicBezTo>
                  <a:pt x="13371" y="14601"/>
                  <a:pt x="13365" y="14654"/>
                  <a:pt x="13353" y="14722"/>
                </a:cubicBezTo>
                <a:cubicBezTo>
                  <a:pt x="13348" y="14796"/>
                  <a:pt x="13329" y="14835"/>
                  <a:pt x="13329" y="14909"/>
                </a:cubicBezTo>
                <a:cubicBezTo>
                  <a:pt x="13329" y="14983"/>
                  <a:pt x="13319" y="15067"/>
                  <a:pt x="13359" y="15078"/>
                </a:cubicBezTo>
                <a:cubicBezTo>
                  <a:pt x="13359" y="15111"/>
                  <a:pt x="13359" y="15130"/>
                  <a:pt x="13359" y="15174"/>
                </a:cubicBezTo>
                <a:cubicBezTo>
                  <a:pt x="13359" y="15298"/>
                  <a:pt x="13320" y="15374"/>
                  <a:pt x="13308" y="15500"/>
                </a:cubicBezTo>
                <a:cubicBezTo>
                  <a:pt x="13305" y="15537"/>
                  <a:pt x="13301" y="15565"/>
                  <a:pt x="13296" y="15592"/>
                </a:cubicBezTo>
                <a:cubicBezTo>
                  <a:pt x="13290" y="15619"/>
                  <a:pt x="13283" y="15645"/>
                  <a:pt x="13271" y="15676"/>
                </a:cubicBezTo>
                <a:cubicBezTo>
                  <a:pt x="13265" y="15687"/>
                  <a:pt x="13259" y="15695"/>
                  <a:pt x="13254" y="15703"/>
                </a:cubicBezTo>
                <a:cubicBezTo>
                  <a:pt x="13248" y="15711"/>
                  <a:pt x="13244" y="15719"/>
                  <a:pt x="13241" y="15729"/>
                </a:cubicBezTo>
                <a:cubicBezTo>
                  <a:pt x="13238" y="15782"/>
                  <a:pt x="13234" y="15821"/>
                  <a:pt x="13228" y="15859"/>
                </a:cubicBezTo>
                <a:cubicBezTo>
                  <a:pt x="13222" y="15898"/>
                  <a:pt x="13215" y="15935"/>
                  <a:pt x="13206" y="15982"/>
                </a:cubicBezTo>
                <a:cubicBezTo>
                  <a:pt x="13195" y="16035"/>
                  <a:pt x="13177" y="16066"/>
                  <a:pt x="13158" y="16096"/>
                </a:cubicBezTo>
                <a:cubicBezTo>
                  <a:pt x="13139" y="16125"/>
                  <a:pt x="13120" y="16154"/>
                  <a:pt x="13105" y="16201"/>
                </a:cubicBezTo>
                <a:cubicBezTo>
                  <a:pt x="13099" y="16217"/>
                  <a:pt x="13097" y="16230"/>
                  <a:pt x="13096" y="16245"/>
                </a:cubicBezTo>
                <a:cubicBezTo>
                  <a:pt x="13095" y="16260"/>
                  <a:pt x="13094" y="16276"/>
                  <a:pt x="13088" y="16297"/>
                </a:cubicBezTo>
                <a:cubicBezTo>
                  <a:pt x="13076" y="16340"/>
                  <a:pt x="13023" y="16317"/>
                  <a:pt x="13023" y="16369"/>
                </a:cubicBezTo>
                <a:cubicBezTo>
                  <a:pt x="13023" y="16422"/>
                  <a:pt x="13034" y="16443"/>
                  <a:pt x="13034" y="16484"/>
                </a:cubicBezTo>
                <a:cubicBezTo>
                  <a:pt x="13040" y="16484"/>
                  <a:pt x="13041" y="16473"/>
                  <a:pt x="13047" y="16473"/>
                </a:cubicBezTo>
                <a:cubicBezTo>
                  <a:pt x="13076" y="16473"/>
                  <a:pt x="13083" y="16547"/>
                  <a:pt x="13083" y="16599"/>
                </a:cubicBezTo>
                <a:cubicBezTo>
                  <a:pt x="13083" y="16643"/>
                  <a:pt x="13058" y="16662"/>
                  <a:pt x="13041" y="16684"/>
                </a:cubicBezTo>
                <a:cubicBezTo>
                  <a:pt x="13020" y="16705"/>
                  <a:pt x="13006" y="16731"/>
                  <a:pt x="12993" y="16757"/>
                </a:cubicBezTo>
                <a:cubicBezTo>
                  <a:pt x="12980" y="16782"/>
                  <a:pt x="12966" y="16807"/>
                  <a:pt x="12946" y="16822"/>
                </a:cubicBezTo>
                <a:cubicBezTo>
                  <a:pt x="12922" y="16838"/>
                  <a:pt x="12898" y="16838"/>
                  <a:pt x="12878" y="16842"/>
                </a:cubicBezTo>
                <a:cubicBezTo>
                  <a:pt x="12857" y="16847"/>
                  <a:pt x="12839" y="16857"/>
                  <a:pt x="12827" y="16894"/>
                </a:cubicBezTo>
                <a:cubicBezTo>
                  <a:pt x="12822" y="16911"/>
                  <a:pt x="12820" y="16924"/>
                  <a:pt x="12820" y="16937"/>
                </a:cubicBezTo>
                <a:cubicBezTo>
                  <a:pt x="12819" y="16950"/>
                  <a:pt x="12819" y="16963"/>
                  <a:pt x="12816" y="16979"/>
                </a:cubicBezTo>
                <a:cubicBezTo>
                  <a:pt x="12798" y="17031"/>
                  <a:pt x="12776" y="17061"/>
                  <a:pt x="12754" y="17090"/>
                </a:cubicBezTo>
                <a:cubicBezTo>
                  <a:pt x="12731" y="17119"/>
                  <a:pt x="12709" y="17149"/>
                  <a:pt x="12691" y="17201"/>
                </a:cubicBezTo>
                <a:cubicBezTo>
                  <a:pt x="12680" y="17233"/>
                  <a:pt x="12674" y="17259"/>
                  <a:pt x="12669" y="17286"/>
                </a:cubicBezTo>
                <a:cubicBezTo>
                  <a:pt x="12663" y="17312"/>
                  <a:pt x="12659" y="17338"/>
                  <a:pt x="12650" y="17370"/>
                </a:cubicBezTo>
                <a:cubicBezTo>
                  <a:pt x="12647" y="17349"/>
                  <a:pt x="12647" y="17330"/>
                  <a:pt x="12648" y="17311"/>
                </a:cubicBezTo>
                <a:cubicBezTo>
                  <a:pt x="12649" y="17291"/>
                  <a:pt x="12650" y="17272"/>
                  <a:pt x="12650" y="17251"/>
                </a:cubicBezTo>
                <a:cubicBezTo>
                  <a:pt x="12650" y="17251"/>
                  <a:pt x="12651" y="17251"/>
                  <a:pt x="12633" y="17251"/>
                </a:cubicBezTo>
                <a:cubicBezTo>
                  <a:pt x="12622" y="17251"/>
                  <a:pt x="12609" y="17262"/>
                  <a:pt x="12609" y="17293"/>
                </a:cubicBezTo>
                <a:cubicBezTo>
                  <a:pt x="12609" y="17293"/>
                  <a:pt x="12609" y="17293"/>
                  <a:pt x="12609" y="17419"/>
                </a:cubicBezTo>
                <a:cubicBezTo>
                  <a:pt x="12609" y="17504"/>
                  <a:pt x="12555" y="17516"/>
                  <a:pt x="12555" y="17599"/>
                </a:cubicBezTo>
                <a:cubicBezTo>
                  <a:pt x="12555" y="17621"/>
                  <a:pt x="12562" y="17622"/>
                  <a:pt x="12562" y="17642"/>
                </a:cubicBezTo>
                <a:cubicBezTo>
                  <a:pt x="12562" y="17696"/>
                  <a:pt x="12531" y="17714"/>
                  <a:pt x="12508" y="17714"/>
                </a:cubicBezTo>
                <a:cubicBezTo>
                  <a:pt x="12491" y="17714"/>
                  <a:pt x="12486" y="17684"/>
                  <a:pt x="12473" y="17684"/>
                </a:cubicBezTo>
                <a:cubicBezTo>
                  <a:pt x="12461" y="17684"/>
                  <a:pt x="12455" y="17714"/>
                  <a:pt x="12443" y="17714"/>
                </a:cubicBezTo>
                <a:cubicBezTo>
                  <a:pt x="12431" y="17714"/>
                  <a:pt x="12427" y="17695"/>
                  <a:pt x="12415" y="17684"/>
                </a:cubicBezTo>
                <a:cubicBezTo>
                  <a:pt x="12415" y="17695"/>
                  <a:pt x="12409" y="17694"/>
                  <a:pt x="12409" y="17703"/>
                </a:cubicBezTo>
                <a:cubicBezTo>
                  <a:pt x="12409" y="17736"/>
                  <a:pt x="12426" y="17755"/>
                  <a:pt x="12426" y="17799"/>
                </a:cubicBezTo>
                <a:cubicBezTo>
                  <a:pt x="12426" y="17829"/>
                  <a:pt x="12426" y="17853"/>
                  <a:pt x="12426" y="17895"/>
                </a:cubicBezTo>
                <a:cubicBezTo>
                  <a:pt x="12450" y="17884"/>
                  <a:pt x="12457" y="17852"/>
                  <a:pt x="12480" y="17852"/>
                </a:cubicBezTo>
                <a:cubicBezTo>
                  <a:pt x="12492" y="17853"/>
                  <a:pt x="12497" y="17875"/>
                  <a:pt x="12497" y="17895"/>
                </a:cubicBezTo>
                <a:cubicBezTo>
                  <a:pt x="12497" y="18117"/>
                  <a:pt x="12461" y="18249"/>
                  <a:pt x="12389" y="18428"/>
                </a:cubicBezTo>
                <a:cubicBezTo>
                  <a:pt x="12355" y="18513"/>
                  <a:pt x="12325" y="18567"/>
                  <a:pt x="12301" y="18661"/>
                </a:cubicBezTo>
                <a:cubicBezTo>
                  <a:pt x="12290" y="18705"/>
                  <a:pt x="12267" y="18724"/>
                  <a:pt x="12267" y="18776"/>
                </a:cubicBezTo>
                <a:cubicBezTo>
                  <a:pt x="12267" y="18798"/>
                  <a:pt x="12284" y="18850"/>
                  <a:pt x="12284" y="18830"/>
                </a:cubicBezTo>
                <a:cubicBezTo>
                  <a:pt x="12284" y="18830"/>
                  <a:pt x="12284" y="18828"/>
                  <a:pt x="12284" y="18933"/>
                </a:cubicBezTo>
                <a:cubicBezTo>
                  <a:pt x="12284" y="19029"/>
                  <a:pt x="12260" y="19092"/>
                  <a:pt x="12219" y="19156"/>
                </a:cubicBezTo>
                <a:cubicBezTo>
                  <a:pt x="12222" y="19166"/>
                  <a:pt x="12223" y="19175"/>
                  <a:pt x="12224" y="19184"/>
                </a:cubicBezTo>
                <a:cubicBezTo>
                  <a:pt x="12225" y="19192"/>
                  <a:pt x="12227" y="19200"/>
                  <a:pt x="12230" y="19205"/>
                </a:cubicBezTo>
                <a:cubicBezTo>
                  <a:pt x="12245" y="19315"/>
                  <a:pt x="12251" y="19350"/>
                  <a:pt x="12250" y="19354"/>
                </a:cubicBezTo>
                <a:cubicBezTo>
                  <a:pt x="12249" y="19357"/>
                  <a:pt x="12241" y="19329"/>
                  <a:pt x="12226" y="19312"/>
                </a:cubicBezTo>
                <a:cubicBezTo>
                  <a:pt x="12214" y="19313"/>
                  <a:pt x="12195" y="19321"/>
                  <a:pt x="12195" y="19343"/>
                </a:cubicBezTo>
                <a:cubicBezTo>
                  <a:pt x="12195" y="19404"/>
                  <a:pt x="12200" y="19440"/>
                  <a:pt x="12213" y="19481"/>
                </a:cubicBezTo>
                <a:cubicBezTo>
                  <a:pt x="12213" y="19481"/>
                  <a:pt x="12208" y="19489"/>
                  <a:pt x="12202" y="19489"/>
                </a:cubicBezTo>
                <a:cubicBezTo>
                  <a:pt x="12196" y="19489"/>
                  <a:pt x="12191" y="19481"/>
                  <a:pt x="12185" y="19481"/>
                </a:cubicBezTo>
                <a:cubicBezTo>
                  <a:pt x="12179" y="19481"/>
                  <a:pt x="12178" y="19481"/>
                  <a:pt x="12172" y="19481"/>
                </a:cubicBezTo>
                <a:cubicBezTo>
                  <a:pt x="12155" y="19418"/>
                  <a:pt x="12113" y="19458"/>
                  <a:pt x="12113" y="19489"/>
                </a:cubicBezTo>
                <a:cubicBezTo>
                  <a:pt x="12113" y="19510"/>
                  <a:pt x="12118" y="19510"/>
                  <a:pt x="12124" y="19519"/>
                </a:cubicBezTo>
                <a:cubicBezTo>
                  <a:pt x="12115" y="19541"/>
                  <a:pt x="12108" y="19565"/>
                  <a:pt x="12102" y="19591"/>
                </a:cubicBezTo>
                <a:cubicBezTo>
                  <a:pt x="12096" y="19616"/>
                  <a:pt x="12092" y="19643"/>
                  <a:pt x="12090" y="19669"/>
                </a:cubicBezTo>
                <a:cubicBezTo>
                  <a:pt x="12078" y="19763"/>
                  <a:pt x="12042" y="19806"/>
                  <a:pt x="12042" y="19911"/>
                </a:cubicBezTo>
                <a:cubicBezTo>
                  <a:pt x="12042" y="19963"/>
                  <a:pt x="12018" y="19983"/>
                  <a:pt x="12006" y="20025"/>
                </a:cubicBezTo>
                <a:cubicBezTo>
                  <a:pt x="12003" y="20046"/>
                  <a:pt x="11999" y="20065"/>
                  <a:pt x="11993" y="20078"/>
                </a:cubicBezTo>
                <a:cubicBezTo>
                  <a:pt x="11988" y="20090"/>
                  <a:pt x="11981" y="20096"/>
                  <a:pt x="11971" y="20091"/>
                </a:cubicBezTo>
                <a:cubicBezTo>
                  <a:pt x="11971" y="20184"/>
                  <a:pt x="11928" y="20227"/>
                  <a:pt x="11928" y="20321"/>
                </a:cubicBezTo>
                <a:cubicBezTo>
                  <a:pt x="11928" y="20331"/>
                  <a:pt x="11941" y="20321"/>
                  <a:pt x="11941" y="20332"/>
                </a:cubicBezTo>
                <a:cubicBezTo>
                  <a:pt x="11941" y="20384"/>
                  <a:pt x="11907" y="20395"/>
                  <a:pt x="11907" y="20447"/>
                </a:cubicBezTo>
                <a:cubicBezTo>
                  <a:pt x="11907" y="20530"/>
                  <a:pt x="11928" y="20563"/>
                  <a:pt x="11928" y="20646"/>
                </a:cubicBezTo>
                <a:cubicBezTo>
                  <a:pt x="11928" y="20709"/>
                  <a:pt x="11894" y="20740"/>
                  <a:pt x="11894" y="20803"/>
                </a:cubicBezTo>
                <a:cubicBezTo>
                  <a:pt x="11894" y="20803"/>
                  <a:pt x="11894" y="20803"/>
                  <a:pt x="11894" y="20949"/>
                </a:cubicBezTo>
                <a:cubicBezTo>
                  <a:pt x="11894" y="21034"/>
                  <a:pt x="11853" y="21077"/>
                  <a:pt x="11853" y="21171"/>
                </a:cubicBezTo>
                <a:cubicBezTo>
                  <a:pt x="11853" y="21171"/>
                  <a:pt x="11859" y="21172"/>
                  <a:pt x="11859" y="21182"/>
                </a:cubicBezTo>
                <a:cubicBezTo>
                  <a:pt x="11859" y="21278"/>
                  <a:pt x="11812" y="21320"/>
                  <a:pt x="11812" y="21405"/>
                </a:cubicBezTo>
                <a:cubicBezTo>
                  <a:pt x="11812" y="21425"/>
                  <a:pt x="11819" y="21433"/>
                  <a:pt x="11825" y="21454"/>
                </a:cubicBezTo>
                <a:cubicBezTo>
                  <a:pt x="11825" y="21454"/>
                  <a:pt x="11825" y="21455"/>
                  <a:pt x="11822" y="21469"/>
                </a:cubicBezTo>
                <a:cubicBezTo>
                  <a:pt x="11819" y="21482"/>
                  <a:pt x="11815" y="21510"/>
                  <a:pt x="11805" y="21562"/>
                </a:cubicBezTo>
                <a:cubicBezTo>
                  <a:pt x="11805" y="21562"/>
                  <a:pt x="11805" y="21562"/>
                  <a:pt x="11805" y="21568"/>
                </a:cubicBezTo>
                <a:cubicBezTo>
                  <a:pt x="11805" y="21572"/>
                  <a:pt x="11805" y="21583"/>
                  <a:pt x="11805" y="21600"/>
                </a:cubicBezTo>
                <a:lnTo>
                  <a:pt x="11808" y="21600"/>
                </a:lnTo>
                <a:cubicBezTo>
                  <a:pt x="11812" y="21596"/>
                  <a:pt x="11815" y="21592"/>
                  <a:pt x="11817" y="21589"/>
                </a:cubicBezTo>
                <a:cubicBezTo>
                  <a:pt x="11820" y="21584"/>
                  <a:pt x="11823" y="21581"/>
                  <a:pt x="11829" y="21581"/>
                </a:cubicBezTo>
                <a:cubicBezTo>
                  <a:pt x="11829" y="21581"/>
                  <a:pt x="11829" y="21581"/>
                  <a:pt x="11832" y="21581"/>
                </a:cubicBezTo>
                <a:cubicBezTo>
                  <a:pt x="11835" y="21581"/>
                  <a:pt x="11841" y="21581"/>
                  <a:pt x="11853" y="21581"/>
                </a:cubicBezTo>
                <a:cubicBezTo>
                  <a:pt x="11853" y="21588"/>
                  <a:pt x="11853" y="21594"/>
                  <a:pt x="11854" y="21600"/>
                </a:cubicBezTo>
                <a:lnTo>
                  <a:pt x="21600" y="21600"/>
                </a:lnTo>
                <a:lnTo>
                  <a:pt x="21600" y="0"/>
                </a:lnTo>
                <a:lnTo>
                  <a:pt x="9555" y="0"/>
                </a:lnTo>
                <a:close/>
                <a:moveTo>
                  <a:pt x="5475" y="559"/>
                </a:moveTo>
                <a:cubicBezTo>
                  <a:pt x="5499" y="559"/>
                  <a:pt x="5498" y="599"/>
                  <a:pt x="5509" y="632"/>
                </a:cubicBezTo>
                <a:cubicBezTo>
                  <a:pt x="5509" y="641"/>
                  <a:pt x="5516" y="675"/>
                  <a:pt x="5516" y="686"/>
                </a:cubicBezTo>
                <a:cubicBezTo>
                  <a:pt x="5516" y="696"/>
                  <a:pt x="5509" y="705"/>
                  <a:pt x="5509" y="716"/>
                </a:cubicBezTo>
                <a:cubicBezTo>
                  <a:pt x="5495" y="696"/>
                  <a:pt x="5483" y="680"/>
                  <a:pt x="5471" y="661"/>
                </a:cubicBezTo>
                <a:cubicBezTo>
                  <a:pt x="5460" y="643"/>
                  <a:pt x="5450" y="621"/>
                  <a:pt x="5438" y="589"/>
                </a:cubicBezTo>
                <a:cubicBezTo>
                  <a:pt x="5450" y="570"/>
                  <a:pt x="5463" y="559"/>
                  <a:pt x="5475" y="559"/>
                </a:cubicBezTo>
                <a:close/>
                <a:moveTo>
                  <a:pt x="6744" y="1268"/>
                </a:moveTo>
                <a:cubicBezTo>
                  <a:pt x="6764" y="1271"/>
                  <a:pt x="6779" y="1286"/>
                  <a:pt x="6779" y="1318"/>
                </a:cubicBezTo>
                <a:cubicBezTo>
                  <a:pt x="6779" y="1339"/>
                  <a:pt x="6768" y="1360"/>
                  <a:pt x="6762" y="1360"/>
                </a:cubicBezTo>
                <a:cubicBezTo>
                  <a:pt x="6744" y="1360"/>
                  <a:pt x="6738" y="1318"/>
                  <a:pt x="6720" y="1318"/>
                </a:cubicBezTo>
                <a:cubicBezTo>
                  <a:pt x="6685" y="1317"/>
                  <a:pt x="6667" y="1402"/>
                  <a:pt x="6667" y="1463"/>
                </a:cubicBezTo>
                <a:cubicBezTo>
                  <a:pt x="6658" y="1463"/>
                  <a:pt x="6651" y="1461"/>
                  <a:pt x="6643" y="1462"/>
                </a:cubicBezTo>
                <a:cubicBezTo>
                  <a:pt x="6636" y="1462"/>
                  <a:pt x="6628" y="1465"/>
                  <a:pt x="6619" y="1475"/>
                </a:cubicBezTo>
                <a:cubicBezTo>
                  <a:pt x="6607" y="1497"/>
                  <a:pt x="6607" y="1536"/>
                  <a:pt x="6589" y="1536"/>
                </a:cubicBezTo>
                <a:cubicBezTo>
                  <a:pt x="6566" y="1536"/>
                  <a:pt x="6535" y="1528"/>
                  <a:pt x="6535" y="1486"/>
                </a:cubicBezTo>
                <a:cubicBezTo>
                  <a:pt x="6535" y="1360"/>
                  <a:pt x="6619" y="1339"/>
                  <a:pt x="6684" y="1287"/>
                </a:cubicBezTo>
                <a:cubicBezTo>
                  <a:pt x="6702" y="1276"/>
                  <a:pt x="6725" y="1266"/>
                  <a:pt x="6744" y="1268"/>
                </a:cubicBezTo>
                <a:close/>
                <a:moveTo>
                  <a:pt x="6695" y="1801"/>
                </a:moveTo>
                <a:cubicBezTo>
                  <a:pt x="6701" y="1811"/>
                  <a:pt x="6705" y="1824"/>
                  <a:pt x="6709" y="1839"/>
                </a:cubicBezTo>
                <a:cubicBezTo>
                  <a:pt x="6712" y="1853"/>
                  <a:pt x="6714" y="1870"/>
                  <a:pt x="6714" y="1885"/>
                </a:cubicBezTo>
                <a:cubicBezTo>
                  <a:pt x="6702" y="1885"/>
                  <a:pt x="6693" y="1884"/>
                  <a:pt x="6685" y="1882"/>
                </a:cubicBezTo>
                <a:cubicBezTo>
                  <a:pt x="6677" y="1881"/>
                  <a:pt x="6669" y="1878"/>
                  <a:pt x="6660" y="1873"/>
                </a:cubicBezTo>
                <a:cubicBezTo>
                  <a:pt x="6666" y="1857"/>
                  <a:pt x="6672" y="1847"/>
                  <a:pt x="6678" y="1836"/>
                </a:cubicBezTo>
                <a:cubicBezTo>
                  <a:pt x="6684" y="1826"/>
                  <a:pt x="6689" y="1816"/>
                  <a:pt x="6695" y="1801"/>
                </a:cubicBezTo>
                <a:close/>
                <a:moveTo>
                  <a:pt x="12357" y="7798"/>
                </a:moveTo>
                <a:cubicBezTo>
                  <a:pt x="12381" y="7803"/>
                  <a:pt x="12396" y="7827"/>
                  <a:pt x="12408" y="7858"/>
                </a:cubicBezTo>
                <a:cubicBezTo>
                  <a:pt x="12420" y="7890"/>
                  <a:pt x="12431" y="7929"/>
                  <a:pt x="12446" y="7966"/>
                </a:cubicBezTo>
                <a:cubicBezTo>
                  <a:pt x="12469" y="8019"/>
                  <a:pt x="12499" y="8041"/>
                  <a:pt x="12499" y="8104"/>
                </a:cubicBezTo>
                <a:cubicBezTo>
                  <a:pt x="12499" y="8115"/>
                  <a:pt x="12493" y="8114"/>
                  <a:pt x="12493" y="8123"/>
                </a:cubicBezTo>
                <a:cubicBezTo>
                  <a:pt x="12460" y="8071"/>
                  <a:pt x="12430" y="8029"/>
                  <a:pt x="12405" y="7980"/>
                </a:cubicBezTo>
                <a:cubicBezTo>
                  <a:pt x="12381" y="7931"/>
                  <a:pt x="12363" y="7876"/>
                  <a:pt x="12357" y="7798"/>
                </a:cubicBezTo>
                <a:close/>
                <a:moveTo>
                  <a:pt x="13433" y="9081"/>
                </a:moveTo>
                <a:cubicBezTo>
                  <a:pt x="13433" y="9081"/>
                  <a:pt x="13433" y="9081"/>
                  <a:pt x="13434" y="9081"/>
                </a:cubicBezTo>
                <a:cubicBezTo>
                  <a:pt x="13434" y="9082"/>
                  <a:pt x="13436" y="9083"/>
                  <a:pt x="13439" y="9089"/>
                </a:cubicBezTo>
                <a:cubicBezTo>
                  <a:pt x="13456" y="9152"/>
                  <a:pt x="13493" y="9184"/>
                  <a:pt x="13493" y="9258"/>
                </a:cubicBezTo>
                <a:cubicBezTo>
                  <a:pt x="13493" y="9351"/>
                  <a:pt x="13463" y="9394"/>
                  <a:pt x="13439" y="9488"/>
                </a:cubicBezTo>
                <a:cubicBezTo>
                  <a:pt x="13430" y="9535"/>
                  <a:pt x="13424" y="9574"/>
                  <a:pt x="13418" y="9614"/>
                </a:cubicBezTo>
                <a:cubicBezTo>
                  <a:pt x="13411" y="9653"/>
                  <a:pt x="13404" y="9693"/>
                  <a:pt x="13392" y="9741"/>
                </a:cubicBezTo>
                <a:cubicBezTo>
                  <a:pt x="13377" y="9788"/>
                  <a:pt x="13378" y="9833"/>
                  <a:pt x="13379" y="9875"/>
                </a:cubicBezTo>
                <a:cubicBezTo>
                  <a:pt x="13380" y="9917"/>
                  <a:pt x="13379" y="9957"/>
                  <a:pt x="13361" y="9993"/>
                </a:cubicBezTo>
                <a:cubicBezTo>
                  <a:pt x="13355" y="9983"/>
                  <a:pt x="13348" y="9976"/>
                  <a:pt x="13342" y="9967"/>
                </a:cubicBezTo>
                <a:cubicBezTo>
                  <a:pt x="13336" y="9958"/>
                  <a:pt x="13330" y="9947"/>
                  <a:pt x="13327" y="9932"/>
                </a:cubicBezTo>
                <a:cubicBezTo>
                  <a:pt x="13321" y="9906"/>
                  <a:pt x="13321" y="9876"/>
                  <a:pt x="13318" y="9851"/>
                </a:cubicBezTo>
                <a:cubicBezTo>
                  <a:pt x="13315" y="9826"/>
                  <a:pt x="13308" y="9805"/>
                  <a:pt x="13290" y="9794"/>
                </a:cubicBezTo>
                <a:cubicBezTo>
                  <a:pt x="13305" y="9762"/>
                  <a:pt x="13320" y="9738"/>
                  <a:pt x="13332" y="9713"/>
                </a:cubicBezTo>
                <a:cubicBezTo>
                  <a:pt x="13343" y="9688"/>
                  <a:pt x="13351" y="9662"/>
                  <a:pt x="13351" y="9626"/>
                </a:cubicBezTo>
                <a:cubicBezTo>
                  <a:pt x="13351" y="9626"/>
                  <a:pt x="13351" y="9625"/>
                  <a:pt x="13351" y="9499"/>
                </a:cubicBezTo>
                <a:cubicBezTo>
                  <a:pt x="13351" y="9466"/>
                  <a:pt x="13344" y="9447"/>
                  <a:pt x="13344" y="9414"/>
                </a:cubicBezTo>
                <a:cubicBezTo>
                  <a:pt x="13344" y="9395"/>
                  <a:pt x="13361" y="9383"/>
                  <a:pt x="13379" y="9372"/>
                </a:cubicBezTo>
                <a:cubicBezTo>
                  <a:pt x="13415" y="9320"/>
                  <a:pt x="13439" y="9270"/>
                  <a:pt x="13439" y="9185"/>
                </a:cubicBezTo>
                <a:cubicBezTo>
                  <a:pt x="13439" y="9143"/>
                  <a:pt x="13433" y="9123"/>
                  <a:pt x="13433" y="9081"/>
                </a:cubicBezTo>
                <a:close/>
                <a:moveTo>
                  <a:pt x="13426" y="12408"/>
                </a:moveTo>
                <a:cubicBezTo>
                  <a:pt x="13411" y="12418"/>
                  <a:pt x="13404" y="12445"/>
                  <a:pt x="13397" y="12469"/>
                </a:cubicBezTo>
                <a:cubicBezTo>
                  <a:pt x="13390" y="12493"/>
                  <a:pt x="13383" y="12514"/>
                  <a:pt x="13368" y="12514"/>
                </a:cubicBezTo>
                <a:cubicBezTo>
                  <a:pt x="13370" y="12515"/>
                  <a:pt x="13371" y="12514"/>
                  <a:pt x="13372" y="12514"/>
                </a:cubicBezTo>
                <a:cubicBezTo>
                  <a:pt x="13402" y="12514"/>
                  <a:pt x="13401" y="12429"/>
                  <a:pt x="13431" y="12408"/>
                </a:cubicBezTo>
                <a:cubicBezTo>
                  <a:pt x="13430" y="12408"/>
                  <a:pt x="13429" y="12408"/>
                  <a:pt x="13428" y="12408"/>
                </a:cubicBezTo>
                <a:cubicBezTo>
                  <a:pt x="13428" y="12407"/>
                  <a:pt x="13427" y="12407"/>
                  <a:pt x="13426" y="12408"/>
                </a:cubicBezTo>
                <a:close/>
                <a:moveTo>
                  <a:pt x="2651" y="15584"/>
                </a:moveTo>
                <a:cubicBezTo>
                  <a:pt x="2617" y="15584"/>
                  <a:pt x="2599" y="15640"/>
                  <a:pt x="2569" y="15672"/>
                </a:cubicBezTo>
                <a:cubicBezTo>
                  <a:pt x="2522" y="15714"/>
                  <a:pt x="2486" y="15734"/>
                  <a:pt x="2427" y="15734"/>
                </a:cubicBezTo>
                <a:cubicBezTo>
                  <a:pt x="2374" y="15734"/>
                  <a:pt x="2343" y="15722"/>
                  <a:pt x="2284" y="15722"/>
                </a:cubicBezTo>
                <a:cubicBezTo>
                  <a:pt x="2237" y="15722"/>
                  <a:pt x="2214" y="15734"/>
                  <a:pt x="2166" y="15734"/>
                </a:cubicBezTo>
                <a:cubicBezTo>
                  <a:pt x="1948" y="15734"/>
                  <a:pt x="1948" y="15734"/>
                  <a:pt x="1948" y="15734"/>
                </a:cubicBezTo>
                <a:cubicBezTo>
                  <a:pt x="1798" y="15786"/>
                  <a:pt x="1722" y="15812"/>
                  <a:pt x="1684" y="15824"/>
                </a:cubicBezTo>
                <a:cubicBezTo>
                  <a:pt x="1647" y="15837"/>
                  <a:pt x="1647" y="15837"/>
                  <a:pt x="1647" y="15837"/>
                </a:cubicBezTo>
                <a:cubicBezTo>
                  <a:pt x="1617" y="15837"/>
                  <a:pt x="1602" y="15837"/>
                  <a:pt x="1594" y="15837"/>
                </a:cubicBezTo>
                <a:cubicBezTo>
                  <a:pt x="1586" y="15837"/>
                  <a:pt x="1586" y="15837"/>
                  <a:pt x="1586" y="15837"/>
                </a:cubicBezTo>
                <a:lnTo>
                  <a:pt x="1582" y="15837"/>
                </a:lnTo>
                <a:cubicBezTo>
                  <a:pt x="1582" y="15841"/>
                  <a:pt x="1582" y="15841"/>
                  <a:pt x="1582" y="15841"/>
                </a:cubicBezTo>
                <a:cubicBezTo>
                  <a:pt x="1582" y="15841"/>
                  <a:pt x="1582" y="15841"/>
                  <a:pt x="1582" y="15844"/>
                </a:cubicBezTo>
                <a:cubicBezTo>
                  <a:pt x="1526" y="15844"/>
                  <a:pt x="1487" y="15881"/>
                  <a:pt x="1449" y="15926"/>
                </a:cubicBezTo>
                <a:cubicBezTo>
                  <a:pt x="1411" y="15972"/>
                  <a:pt x="1374" y="16026"/>
                  <a:pt x="1321" y="16063"/>
                </a:cubicBezTo>
                <a:cubicBezTo>
                  <a:pt x="1202" y="16159"/>
                  <a:pt x="1137" y="16210"/>
                  <a:pt x="1013" y="16262"/>
                </a:cubicBezTo>
                <a:cubicBezTo>
                  <a:pt x="942" y="16293"/>
                  <a:pt x="914" y="16356"/>
                  <a:pt x="843" y="16389"/>
                </a:cubicBezTo>
                <a:cubicBezTo>
                  <a:pt x="683" y="16452"/>
                  <a:pt x="593" y="16484"/>
                  <a:pt x="433" y="16484"/>
                </a:cubicBezTo>
                <a:cubicBezTo>
                  <a:pt x="351" y="16484"/>
                  <a:pt x="310" y="16389"/>
                  <a:pt x="222" y="16389"/>
                </a:cubicBezTo>
                <a:cubicBezTo>
                  <a:pt x="198" y="16389"/>
                  <a:pt x="186" y="16409"/>
                  <a:pt x="168" y="16431"/>
                </a:cubicBezTo>
                <a:cubicBezTo>
                  <a:pt x="168" y="16431"/>
                  <a:pt x="168" y="16431"/>
                  <a:pt x="165" y="16429"/>
                </a:cubicBezTo>
                <a:cubicBezTo>
                  <a:pt x="162" y="16428"/>
                  <a:pt x="156" y="16425"/>
                  <a:pt x="144" y="16419"/>
                </a:cubicBezTo>
                <a:cubicBezTo>
                  <a:pt x="81" y="16449"/>
                  <a:pt x="40" y="16522"/>
                  <a:pt x="0" y="16594"/>
                </a:cubicBezTo>
                <a:lnTo>
                  <a:pt x="0" y="21600"/>
                </a:lnTo>
                <a:lnTo>
                  <a:pt x="6873" y="21600"/>
                </a:lnTo>
                <a:cubicBezTo>
                  <a:pt x="6870" y="21512"/>
                  <a:pt x="6847" y="21444"/>
                  <a:pt x="6796" y="21424"/>
                </a:cubicBezTo>
                <a:cubicBezTo>
                  <a:pt x="6861" y="21371"/>
                  <a:pt x="6910" y="21309"/>
                  <a:pt x="6910" y="21182"/>
                </a:cubicBezTo>
                <a:cubicBezTo>
                  <a:pt x="6910" y="21047"/>
                  <a:pt x="6910" y="21048"/>
                  <a:pt x="6910" y="21048"/>
                </a:cubicBezTo>
                <a:cubicBezTo>
                  <a:pt x="6910" y="20785"/>
                  <a:pt x="6827" y="20657"/>
                  <a:pt x="6768" y="20404"/>
                </a:cubicBezTo>
                <a:cubicBezTo>
                  <a:pt x="6753" y="20373"/>
                  <a:pt x="6737" y="20358"/>
                  <a:pt x="6720" y="20341"/>
                </a:cubicBezTo>
                <a:cubicBezTo>
                  <a:pt x="6704" y="20325"/>
                  <a:pt x="6688" y="20307"/>
                  <a:pt x="6673" y="20271"/>
                </a:cubicBezTo>
                <a:cubicBezTo>
                  <a:pt x="6652" y="20213"/>
                  <a:pt x="6631" y="20170"/>
                  <a:pt x="6610" y="20126"/>
                </a:cubicBezTo>
                <a:cubicBezTo>
                  <a:pt x="6589" y="20082"/>
                  <a:pt x="6569" y="20038"/>
                  <a:pt x="6548" y="19976"/>
                </a:cubicBezTo>
                <a:cubicBezTo>
                  <a:pt x="6542" y="19954"/>
                  <a:pt x="6520" y="19945"/>
                  <a:pt x="6520" y="19914"/>
                </a:cubicBezTo>
                <a:cubicBezTo>
                  <a:pt x="6520" y="19893"/>
                  <a:pt x="6519" y="19881"/>
                  <a:pt x="6524" y="19872"/>
                </a:cubicBezTo>
                <a:cubicBezTo>
                  <a:pt x="6543" y="19861"/>
                  <a:pt x="6555" y="19841"/>
                  <a:pt x="6578" y="19841"/>
                </a:cubicBezTo>
                <a:cubicBezTo>
                  <a:pt x="6596" y="19841"/>
                  <a:pt x="6615" y="19861"/>
                  <a:pt x="6615" y="19891"/>
                </a:cubicBezTo>
                <a:cubicBezTo>
                  <a:pt x="6615" y="19944"/>
                  <a:pt x="6585" y="19977"/>
                  <a:pt x="6585" y="20029"/>
                </a:cubicBezTo>
                <a:cubicBezTo>
                  <a:pt x="6585" y="20049"/>
                  <a:pt x="6603" y="20061"/>
                  <a:pt x="6609" y="20082"/>
                </a:cubicBezTo>
                <a:cubicBezTo>
                  <a:pt x="6668" y="20061"/>
                  <a:pt x="6660" y="19934"/>
                  <a:pt x="6660" y="19818"/>
                </a:cubicBezTo>
                <a:cubicBezTo>
                  <a:pt x="6660" y="19735"/>
                  <a:pt x="6631" y="19650"/>
                  <a:pt x="6585" y="19650"/>
                </a:cubicBezTo>
                <a:cubicBezTo>
                  <a:pt x="6537" y="19650"/>
                  <a:pt x="6519" y="19726"/>
                  <a:pt x="6477" y="19757"/>
                </a:cubicBezTo>
                <a:cubicBezTo>
                  <a:pt x="6466" y="19762"/>
                  <a:pt x="6455" y="19763"/>
                  <a:pt x="6445" y="19761"/>
                </a:cubicBezTo>
                <a:cubicBezTo>
                  <a:pt x="6435" y="19760"/>
                  <a:pt x="6424" y="19757"/>
                  <a:pt x="6412" y="19757"/>
                </a:cubicBezTo>
                <a:cubicBezTo>
                  <a:pt x="6392" y="19762"/>
                  <a:pt x="6380" y="19783"/>
                  <a:pt x="6368" y="19806"/>
                </a:cubicBezTo>
                <a:cubicBezTo>
                  <a:pt x="6356" y="19830"/>
                  <a:pt x="6344" y="19856"/>
                  <a:pt x="6324" y="19872"/>
                </a:cubicBezTo>
                <a:cubicBezTo>
                  <a:pt x="6291" y="19908"/>
                  <a:pt x="6265" y="19934"/>
                  <a:pt x="6237" y="19954"/>
                </a:cubicBezTo>
                <a:cubicBezTo>
                  <a:pt x="6209" y="19975"/>
                  <a:pt x="6179" y="19991"/>
                  <a:pt x="6141" y="20006"/>
                </a:cubicBezTo>
                <a:cubicBezTo>
                  <a:pt x="6100" y="19995"/>
                  <a:pt x="6079" y="19991"/>
                  <a:pt x="6069" y="19989"/>
                </a:cubicBezTo>
                <a:cubicBezTo>
                  <a:pt x="6059" y="19987"/>
                  <a:pt x="6059" y="19987"/>
                  <a:pt x="6059" y="19987"/>
                </a:cubicBezTo>
                <a:cubicBezTo>
                  <a:pt x="6056" y="19977"/>
                  <a:pt x="6054" y="19972"/>
                  <a:pt x="6053" y="19970"/>
                </a:cubicBezTo>
                <a:cubicBezTo>
                  <a:pt x="6052" y="19968"/>
                  <a:pt x="6052" y="19968"/>
                  <a:pt x="6052" y="19968"/>
                </a:cubicBezTo>
                <a:cubicBezTo>
                  <a:pt x="6061" y="19937"/>
                  <a:pt x="6076" y="19920"/>
                  <a:pt x="6091" y="19904"/>
                </a:cubicBezTo>
                <a:cubicBezTo>
                  <a:pt x="6106" y="19889"/>
                  <a:pt x="6121" y="19873"/>
                  <a:pt x="6130" y="19841"/>
                </a:cubicBezTo>
                <a:cubicBezTo>
                  <a:pt x="6157" y="19757"/>
                  <a:pt x="6176" y="19686"/>
                  <a:pt x="6193" y="19614"/>
                </a:cubicBezTo>
                <a:cubicBezTo>
                  <a:pt x="6210" y="19541"/>
                  <a:pt x="6224" y="19467"/>
                  <a:pt x="6242" y="19378"/>
                </a:cubicBezTo>
                <a:cubicBezTo>
                  <a:pt x="6259" y="19284"/>
                  <a:pt x="6283" y="19241"/>
                  <a:pt x="6283" y="19148"/>
                </a:cubicBezTo>
                <a:cubicBezTo>
                  <a:pt x="6283" y="18991"/>
                  <a:pt x="6201" y="18948"/>
                  <a:pt x="6154" y="18822"/>
                </a:cubicBezTo>
                <a:cubicBezTo>
                  <a:pt x="6119" y="18728"/>
                  <a:pt x="6118" y="18655"/>
                  <a:pt x="6100" y="18550"/>
                </a:cubicBezTo>
                <a:cubicBezTo>
                  <a:pt x="6089" y="18487"/>
                  <a:pt x="6064" y="18455"/>
                  <a:pt x="6059" y="18381"/>
                </a:cubicBezTo>
                <a:cubicBezTo>
                  <a:pt x="6041" y="18413"/>
                  <a:pt x="6031" y="18441"/>
                  <a:pt x="6021" y="18471"/>
                </a:cubicBezTo>
                <a:cubicBezTo>
                  <a:pt x="6011" y="18501"/>
                  <a:pt x="6003" y="18532"/>
                  <a:pt x="5988" y="18569"/>
                </a:cubicBezTo>
                <a:cubicBezTo>
                  <a:pt x="5964" y="18622"/>
                  <a:pt x="5948" y="18669"/>
                  <a:pt x="5936" y="18720"/>
                </a:cubicBezTo>
                <a:cubicBezTo>
                  <a:pt x="5925" y="18771"/>
                  <a:pt x="5919" y="18826"/>
                  <a:pt x="5916" y="18895"/>
                </a:cubicBezTo>
                <a:cubicBezTo>
                  <a:pt x="5916" y="18953"/>
                  <a:pt x="5911" y="18997"/>
                  <a:pt x="5904" y="19041"/>
                </a:cubicBezTo>
                <a:cubicBezTo>
                  <a:pt x="5897" y="19084"/>
                  <a:pt x="5888" y="19126"/>
                  <a:pt x="5882" y="19178"/>
                </a:cubicBezTo>
                <a:cubicBezTo>
                  <a:pt x="5882" y="19204"/>
                  <a:pt x="5879" y="19223"/>
                  <a:pt x="5876" y="19240"/>
                </a:cubicBezTo>
                <a:cubicBezTo>
                  <a:pt x="5872" y="19257"/>
                  <a:pt x="5869" y="19272"/>
                  <a:pt x="5869" y="19293"/>
                </a:cubicBezTo>
                <a:cubicBezTo>
                  <a:pt x="5863" y="19356"/>
                  <a:pt x="5857" y="19420"/>
                  <a:pt x="5822" y="19420"/>
                </a:cubicBezTo>
                <a:cubicBezTo>
                  <a:pt x="5786" y="19420"/>
                  <a:pt x="5769" y="19389"/>
                  <a:pt x="5733" y="19389"/>
                </a:cubicBezTo>
                <a:cubicBezTo>
                  <a:pt x="5609" y="19389"/>
                  <a:pt x="5563" y="19600"/>
                  <a:pt x="5438" y="19600"/>
                </a:cubicBezTo>
                <a:cubicBezTo>
                  <a:pt x="5421" y="19600"/>
                  <a:pt x="5421" y="19600"/>
                  <a:pt x="5421" y="19600"/>
                </a:cubicBezTo>
                <a:cubicBezTo>
                  <a:pt x="5421" y="19559"/>
                  <a:pt x="5421" y="19558"/>
                  <a:pt x="5421" y="19558"/>
                </a:cubicBezTo>
                <a:cubicBezTo>
                  <a:pt x="5421" y="19494"/>
                  <a:pt x="5443" y="19460"/>
                  <a:pt x="5455" y="19408"/>
                </a:cubicBezTo>
                <a:cubicBezTo>
                  <a:pt x="5472" y="19336"/>
                  <a:pt x="5461" y="19264"/>
                  <a:pt x="5503" y="19232"/>
                </a:cubicBezTo>
                <a:cubicBezTo>
                  <a:pt x="5527" y="19212"/>
                  <a:pt x="5551" y="19209"/>
                  <a:pt x="5580" y="19209"/>
                </a:cubicBezTo>
                <a:cubicBezTo>
                  <a:pt x="5651" y="19209"/>
                  <a:pt x="5651" y="19209"/>
                  <a:pt x="5651" y="19209"/>
                </a:cubicBezTo>
                <a:cubicBezTo>
                  <a:pt x="5728" y="19209"/>
                  <a:pt x="5740" y="19043"/>
                  <a:pt x="5740" y="18906"/>
                </a:cubicBezTo>
                <a:cubicBezTo>
                  <a:pt x="5740" y="18821"/>
                  <a:pt x="5728" y="18767"/>
                  <a:pt x="5716" y="18684"/>
                </a:cubicBezTo>
                <a:cubicBezTo>
                  <a:pt x="5731" y="18579"/>
                  <a:pt x="5739" y="18526"/>
                  <a:pt x="5742" y="18499"/>
                </a:cubicBezTo>
                <a:cubicBezTo>
                  <a:pt x="5746" y="18473"/>
                  <a:pt x="5746" y="18473"/>
                  <a:pt x="5746" y="18473"/>
                </a:cubicBezTo>
                <a:cubicBezTo>
                  <a:pt x="5746" y="18453"/>
                  <a:pt x="5733" y="18434"/>
                  <a:pt x="5733" y="18412"/>
                </a:cubicBezTo>
                <a:cubicBezTo>
                  <a:pt x="5733" y="18338"/>
                  <a:pt x="5774" y="18329"/>
                  <a:pt x="5774" y="18255"/>
                </a:cubicBezTo>
                <a:cubicBezTo>
                  <a:pt x="5774" y="18244"/>
                  <a:pt x="5764" y="18242"/>
                  <a:pt x="5764" y="18221"/>
                </a:cubicBezTo>
                <a:cubicBezTo>
                  <a:pt x="5764" y="18168"/>
                  <a:pt x="5811" y="18162"/>
                  <a:pt x="5811" y="18109"/>
                </a:cubicBezTo>
                <a:cubicBezTo>
                  <a:pt x="5811" y="18088"/>
                  <a:pt x="5799" y="18086"/>
                  <a:pt x="5787" y="18075"/>
                </a:cubicBezTo>
                <a:cubicBezTo>
                  <a:pt x="5799" y="18043"/>
                  <a:pt x="5812" y="18022"/>
                  <a:pt x="5827" y="18002"/>
                </a:cubicBezTo>
                <a:cubicBezTo>
                  <a:pt x="5842" y="17982"/>
                  <a:pt x="5858" y="17963"/>
                  <a:pt x="5876" y="17937"/>
                </a:cubicBezTo>
                <a:cubicBezTo>
                  <a:pt x="5887" y="17922"/>
                  <a:pt x="5893" y="17901"/>
                  <a:pt x="5899" y="17882"/>
                </a:cubicBezTo>
                <a:cubicBezTo>
                  <a:pt x="5905" y="17863"/>
                  <a:pt x="5911" y="17844"/>
                  <a:pt x="5923" y="17833"/>
                </a:cubicBezTo>
                <a:cubicBezTo>
                  <a:pt x="5940" y="17822"/>
                  <a:pt x="5964" y="17804"/>
                  <a:pt x="5964" y="17772"/>
                </a:cubicBezTo>
                <a:cubicBezTo>
                  <a:pt x="5964" y="17656"/>
                  <a:pt x="5904" y="17604"/>
                  <a:pt x="5904" y="17489"/>
                </a:cubicBezTo>
                <a:cubicBezTo>
                  <a:pt x="5904" y="17456"/>
                  <a:pt x="5910" y="17454"/>
                  <a:pt x="5910" y="17423"/>
                </a:cubicBezTo>
                <a:cubicBezTo>
                  <a:pt x="5910" y="17412"/>
                  <a:pt x="5904" y="17415"/>
                  <a:pt x="5904" y="17404"/>
                </a:cubicBezTo>
                <a:cubicBezTo>
                  <a:pt x="5904" y="17395"/>
                  <a:pt x="5904" y="17392"/>
                  <a:pt x="5910" y="17381"/>
                </a:cubicBezTo>
                <a:cubicBezTo>
                  <a:pt x="5933" y="17381"/>
                  <a:pt x="5945" y="17339"/>
                  <a:pt x="5975" y="17339"/>
                </a:cubicBezTo>
                <a:cubicBezTo>
                  <a:pt x="5981" y="17339"/>
                  <a:pt x="5988" y="17362"/>
                  <a:pt x="5994" y="17362"/>
                </a:cubicBezTo>
                <a:cubicBezTo>
                  <a:pt x="5999" y="17362"/>
                  <a:pt x="6005" y="17351"/>
                  <a:pt x="6005" y="17351"/>
                </a:cubicBezTo>
                <a:cubicBezTo>
                  <a:pt x="6005" y="17309"/>
                  <a:pt x="6005" y="17309"/>
                  <a:pt x="6005" y="17309"/>
                </a:cubicBezTo>
                <a:cubicBezTo>
                  <a:pt x="6005" y="17246"/>
                  <a:pt x="5969" y="17228"/>
                  <a:pt x="5958" y="17163"/>
                </a:cubicBezTo>
                <a:cubicBezTo>
                  <a:pt x="5937" y="17069"/>
                  <a:pt x="5934" y="16982"/>
                  <a:pt x="5927" y="16900"/>
                </a:cubicBezTo>
                <a:cubicBezTo>
                  <a:pt x="5919" y="16818"/>
                  <a:pt x="5908" y="16742"/>
                  <a:pt x="5869" y="16669"/>
                </a:cubicBezTo>
                <a:cubicBezTo>
                  <a:pt x="5863" y="16732"/>
                  <a:pt x="5858" y="16774"/>
                  <a:pt x="5858" y="16837"/>
                </a:cubicBezTo>
                <a:cubicBezTo>
                  <a:pt x="5858" y="16900"/>
                  <a:pt x="5869" y="16930"/>
                  <a:pt x="5869" y="16982"/>
                </a:cubicBezTo>
                <a:cubicBezTo>
                  <a:pt x="5869" y="17044"/>
                  <a:pt x="5875" y="17108"/>
                  <a:pt x="5845" y="17140"/>
                </a:cubicBezTo>
                <a:cubicBezTo>
                  <a:pt x="5837" y="17155"/>
                  <a:pt x="5827" y="17155"/>
                  <a:pt x="5816" y="17153"/>
                </a:cubicBezTo>
                <a:cubicBezTo>
                  <a:pt x="5804" y="17151"/>
                  <a:pt x="5792" y="17146"/>
                  <a:pt x="5781" y="17151"/>
                </a:cubicBezTo>
                <a:cubicBezTo>
                  <a:pt x="5769" y="17167"/>
                  <a:pt x="5766" y="17190"/>
                  <a:pt x="5764" y="17214"/>
                </a:cubicBezTo>
                <a:cubicBezTo>
                  <a:pt x="5761" y="17237"/>
                  <a:pt x="5758" y="17261"/>
                  <a:pt x="5746" y="17278"/>
                </a:cubicBezTo>
                <a:cubicBezTo>
                  <a:pt x="5740" y="17282"/>
                  <a:pt x="5733" y="17282"/>
                  <a:pt x="5725" y="17283"/>
                </a:cubicBezTo>
                <a:cubicBezTo>
                  <a:pt x="5717" y="17284"/>
                  <a:pt x="5709" y="17287"/>
                  <a:pt x="5703" y="17297"/>
                </a:cubicBezTo>
                <a:cubicBezTo>
                  <a:pt x="5697" y="17313"/>
                  <a:pt x="5696" y="17330"/>
                  <a:pt x="5696" y="17348"/>
                </a:cubicBezTo>
                <a:cubicBezTo>
                  <a:pt x="5695" y="17365"/>
                  <a:pt x="5697" y="17384"/>
                  <a:pt x="5697" y="17404"/>
                </a:cubicBezTo>
                <a:cubicBezTo>
                  <a:pt x="5694" y="17415"/>
                  <a:pt x="5690" y="17425"/>
                  <a:pt x="5686" y="17436"/>
                </a:cubicBezTo>
                <a:cubicBezTo>
                  <a:pt x="5682" y="17446"/>
                  <a:pt x="5678" y="17456"/>
                  <a:pt x="5675" y="17466"/>
                </a:cubicBezTo>
                <a:cubicBezTo>
                  <a:pt x="5672" y="17497"/>
                  <a:pt x="5675" y="17521"/>
                  <a:pt x="5677" y="17544"/>
                </a:cubicBezTo>
                <a:cubicBezTo>
                  <a:pt x="5680" y="17567"/>
                  <a:pt x="5681" y="17589"/>
                  <a:pt x="5675" y="17615"/>
                </a:cubicBezTo>
                <a:cubicBezTo>
                  <a:pt x="5667" y="17636"/>
                  <a:pt x="5657" y="17649"/>
                  <a:pt x="5650" y="17661"/>
                </a:cubicBezTo>
                <a:cubicBezTo>
                  <a:pt x="5642" y="17674"/>
                  <a:pt x="5635" y="17686"/>
                  <a:pt x="5632" y="17707"/>
                </a:cubicBezTo>
                <a:cubicBezTo>
                  <a:pt x="5609" y="17813"/>
                  <a:pt x="5598" y="17929"/>
                  <a:pt x="5533" y="17929"/>
                </a:cubicBezTo>
                <a:cubicBezTo>
                  <a:pt x="5503" y="17929"/>
                  <a:pt x="5486" y="17917"/>
                  <a:pt x="5451" y="17918"/>
                </a:cubicBezTo>
                <a:cubicBezTo>
                  <a:pt x="5433" y="17918"/>
                  <a:pt x="5432" y="17951"/>
                  <a:pt x="5421" y="17983"/>
                </a:cubicBezTo>
                <a:cubicBezTo>
                  <a:pt x="5415" y="17998"/>
                  <a:pt x="5407" y="18011"/>
                  <a:pt x="5399" y="18023"/>
                </a:cubicBezTo>
                <a:cubicBezTo>
                  <a:pt x="5391" y="18036"/>
                  <a:pt x="5382" y="18048"/>
                  <a:pt x="5373" y="18063"/>
                </a:cubicBezTo>
                <a:cubicBezTo>
                  <a:pt x="5362" y="18079"/>
                  <a:pt x="5352" y="18086"/>
                  <a:pt x="5341" y="18091"/>
                </a:cubicBezTo>
                <a:cubicBezTo>
                  <a:pt x="5330" y="18095"/>
                  <a:pt x="5317" y="18099"/>
                  <a:pt x="5302" y="18109"/>
                </a:cubicBezTo>
                <a:cubicBezTo>
                  <a:pt x="5282" y="18125"/>
                  <a:pt x="5269" y="18145"/>
                  <a:pt x="5255" y="18168"/>
                </a:cubicBezTo>
                <a:cubicBezTo>
                  <a:pt x="5242" y="18191"/>
                  <a:pt x="5228" y="18217"/>
                  <a:pt x="5207" y="18243"/>
                </a:cubicBezTo>
                <a:cubicBezTo>
                  <a:pt x="5184" y="18280"/>
                  <a:pt x="5173" y="18321"/>
                  <a:pt x="5162" y="18364"/>
                </a:cubicBezTo>
                <a:cubicBezTo>
                  <a:pt x="5152" y="18408"/>
                  <a:pt x="5143" y="18456"/>
                  <a:pt x="5125" y="18508"/>
                </a:cubicBezTo>
                <a:cubicBezTo>
                  <a:pt x="5107" y="18580"/>
                  <a:pt x="5048" y="18580"/>
                  <a:pt x="5048" y="18665"/>
                </a:cubicBezTo>
                <a:cubicBezTo>
                  <a:pt x="5048" y="18687"/>
                  <a:pt x="5054" y="18695"/>
                  <a:pt x="5054" y="18715"/>
                </a:cubicBezTo>
                <a:cubicBezTo>
                  <a:pt x="5054" y="18778"/>
                  <a:pt x="5013" y="18767"/>
                  <a:pt x="4990" y="18799"/>
                </a:cubicBezTo>
                <a:cubicBezTo>
                  <a:pt x="4948" y="18841"/>
                  <a:pt x="4931" y="18905"/>
                  <a:pt x="4931" y="18979"/>
                </a:cubicBezTo>
                <a:cubicBezTo>
                  <a:pt x="4931" y="18990"/>
                  <a:pt x="4936" y="18989"/>
                  <a:pt x="4936" y="18998"/>
                </a:cubicBezTo>
                <a:cubicBezTo>
                  <a:pt x="4936" y="19031"/>
                  <a:pt x="4912" y="19044"/>
                  <a:pt x="4912" y="19075"/>
                </a:cubicBezTo>
                <a:cubicBezTo>
                  <a:pt x="4912" y="19097"/>
                  <a:pt x="4919" y="19093"/>
                  <a:pt x="4919" y="19113"/>
                </a:cubicBezTo>
                <a:cubicBezTo>
                  <a:pt x="4930" y="19108"/>
                  <a:pt x="4941" y="19106"/>
                  <a:pt x="4950" y="19102"/>
                </a:cubicBezTo>
                <a:cubicBezTo>
                  <a:pt x="4959" y="19097"/>
                  <a:pt x="4968" y="19090"/>
                  <a:pt x="4977" y="19075"/>
                </a:cubicBezTo>
                <a:cubicBezTo>
                  <a:pt x="4974" y="19107"/>
                  <a:pt x="4971" y="19133"/>
                  <a:pt x="4969" y="19158"/>
                </a:cubicBezTo>
                <a:cubicBezTo>
                  <a:pt x="4967" y="19182"/>
                  <a:pt x="4966" y="19206"/>
                  <a:pt x="4966" y="19232"/>
                </a:cubicBezTo>
                <a:cubicBezTo>
                  <a:pt x="4926" y="19180"/>
                  <a:pt x="4901" y="19125"/>
                  <a:pt x="4847" y="19125"/>
                </a:cubicBezTo>
                <a:cubicBezTo>
                  <a:pt x="4830" y="19125"/>
                  <a:pt x="4830" y="19190"/>
                  <a:pt x="4824" y="19232"/>
                </a:cubicBezTo>
                <a:cubicBezTo>
                  <a:pt x="4821" y="19226"/>
                  <a:pt x="4819" y="19224"/>
                  <a:pt x="4818" y="19222"/>
                </a:cubicBezTo>
                <a:cubicBezTo>
                  <a:pt x="4817" y="19221"/>
                  <a:pt x="4817" y="19221"/>
                  <a:pt x="4817" y="19221"/>
                </a:cubicBezTo>
                <a:cubicBezTo>
                  <a:pt x="4794" y="19138"/>
                  <a:pt x="4795" y="19073"/>
                  <a:pt x="4759" y="19010"/>
                </a:cubicBezTo>
                <a:cubicBezTo>
                  <a:pt x="4722" y="18945"/>
                  <a:pt x="4698" y="18906"/>
                  <a:pt x="4685" y="18885"/>
                </a:cubicBezTo>
                <a:cubicBezTo>
                  <a:pt x="4697" y="18901"/>
                  <a:pt x="4715" y="18918"/>
                  <a:pt x="4736" y="18918"/>
                </a:cubicBezTo>
                <a:cubicBezTo>
                  <a:pt x="4747" y="18918"/>
                  <a:pt x="4746" y="18918"/>
                  <a:pt x="4746" y="18918"/>
                </a:cubicBezTo>
                <a:cubicBezTo>
                  <a:pt x="4746" y="18892"/>
                  <a:pt x="4746" y="18878"/>
                  <a:pt x="4746" y="18871"/>
                </a:cubicBezTo>
                <a:cubicBezTo>
                  <a:pt x="4746" y="18864"/>
                  <a:pt x="4746" y="18864"/>
                  <a:pt x="4746" y="18864"/>
                </a:cubicBezTo>
                <a:cubicBezTo>
                  <a:pt x="4723" y="18753"/>
                  <a:pt x="4711" y="18698"/>
                  <a:pt x="4706" y="18670"/>
                </a:cubicBezTo>
                <a:cubicBezTo>
                  <a:pt x="4701" y="18642"/>
                  <a:pt x="4701" y="18642"/>
                  <a:pt x="4701" y="18642"/>
                </a:cubicBezTo>
                <a:cubicBezTo>
                  <a:pt x="4701" y="18610"/>
                  <a:pt x="4702" y="18584"/>
                  <a:pt x="4701" y="18559"/>
                </a:cubicBezTo>
                <a:cubicBezTo>
                  <a:pt x="4700" y="18535"/>
                  <a:pt x="4697" y="18511"/>
                  <a:pt x="4688" y="18485"/>
                </a:cubicBezTo>
                <a:cubicBezTo>
                  <a:pt x="4676" y="18444"/>
                  <a:pt x="4654" y="18434"/>
                  <a:pt x="4654" y="18381"/>
                </a:cubicBezTo>
                <a:cubicBezTo>
                  <a:pt x="4654" y="18370"/>
                  <a:pt x="4658" y="18357"/>
                  <a:pt x="4658" y="18336"/>
                </a:cubicBezTo>
                <a:cubicBezTo>
                  <a:pt x="4658" y="18283"/>
                  <a:pt x="4640" y="18265"/>
                  <a:pt x="4634" y="18212"/>
                </a:cubicBezTo>
                <a:cubicBezTo>
                  <a:pt x="4628" y="18186"/>
                  <a:pt x="4626" y="18160"/>
                  <a:pt x="4621" y="18136"/>
                </a:cubicBezTo>
                <a:cubicBezTo>
                  <a:pt x="4615" y="18112"/>
                  <a:pt x="4608" y="18091"/>
                  <a:pt x="4593" y="18075"/>
                </a:cubicBezTo>
                <a:cubicBezTo>
                  <a:pt x="4575" y="18059"/>
                  <a:pt x="4561" y="18046"/>
                  <a:pt x="4549" y="18029"/>
                </a:cubicBezTo>
                <a:cubicBezTo>
                  <a:pt x="4537" y="18012"/>
                  <a:pt x="4527" y="17992"/>
                  <a:pt x="4518" y="17960"/>
                </a:cubicBezTo>
                <a:cubicBezTo>
                  <a:pt x="4506" y="17928"/>
                  <a:pt x="4494" y="17907"/>
                  <a:pt x="4483" y="17886"/>
                </a:cubicBezTo>
                <a:cubicBezTo>
                  <a:pt x="4472" y="17865"/>
                  <a:pt x="4463" y="17845"/>
                  <a:pt x="4457" y="17814"/>
                </a:cubicBezTo>
                <a:cubicBezTo>
                  <a:pt x="4434" y="17697"/>
                  <a:pt x="4453" y="17624"/>
                  <a:pt x="4429" y="17519"/>
                </a:cubicBezTo>
                <a:cubicBezTo>
                  <a:pt x="4417" y="17465"/>
                  <a:pt x="4376" y="17464"/>
                  <a:pt x="4376" y="17412"/>
                </a:cubicBezTo>
                <a:cubicBezTo>
                  <a:pt x="4376" y="17401"/>
                  <a:pt x="4380" y="17392"/>
                  <a:pt x="4380" y="17381"/>
                </a:cubicBezTo>
                <a:cubicBezTo>
                  <a:pt x="4380" y="17286"/>
                  <a:pt x="4292" y="17340"/>
                  <a:pt x="4239" y="17320"/>
                </a:cubicBezTo>
                <a:cubicBezTo>
                  <a:pt x="4210" y="17315"/>
                  <a:pt x="4192" y="17280"/>
                  <a:pt x="4175" y="17247"/>
                </a:cubicBezTo>
                <a:cubicBezTo>
                  <a:pt x="4158" y="17214"/>
                  <a:pt x="4142" y="17182"/>
                  <a:pt x="4115" y="17182"/>
                </a:cubicBezTo>
                <a:cubicBezTo>
                  <a:pt x="4115" y="17140"/>
                  <a:pt x="4115" y="17140"/>
                  <a:pt x="4115" y="17140"/>
                </a:cubicBezTo>
                <a:cubicBezTo>
                  <a:pt x="4115" y="17129"/>
                  <a:pt x="4121" y="17121"/>
                  <a:pt x="4121" y="17101"/>
                </a:cubicBezTo>
                <a:cubicBezTo>
                  <a:pt x="4121" y="17058"/>
                  <a:pt x="4091" y="17065"/>
                  <a:pt x="4067" y="17044"/>
                </a:cubicBezTo>
                <a:cubicBezTo>
                  <a:pt x="4082" y="17028"/>
                  <a:pt x="4088" y="17011"/>
                  <a:pt x="4092" y="16991"/>
                </a:cubicBezTo>
                <a:cubicBezTo>
                  <a:pt x="4097" y="16970"/>
                  <a:pt x="4099" y="16947"/>
                  <a:pt x="4108" y="16921"/>
                </a:cubicBezTo>
                <a:cubicBezTo>
                  <a:pt x="4117" y="16927"/>
                  <a:pt x="4122" y="16934"/>
                  <a:pt x="4126" y="16944"/>
                </a:cubicBezTo>
                <a:cubicBezTo>
                  <a:pt x="4129" y="16954"/>
                  <a:pt x="4131" y="16966"/>
                  <a:pt x="4134" y="16982"/>
                </a:cubicBezTo>
                <a:cubicBezTo>
                  <a:pt x="4151" y="16930"/>
                  <a:pt x="4173" y="16912"/>
                  <a:pt x="4173" y="16849"/>
                </a:cubicBezTo>
                <a:cubicBezTo>
                  <a:pt x="4173" y="16733"/>
                  <a:pt x="4156" y="16607"/>
                  <a:pt x="4091" y="16608"/>
                </a:cubicBezTo>
                <a:cubicBezTo>
                  <a:pt x="4032" y="16608"/>
                  <a:pt x="4014" y="16680"/>
                  <a:pt x="3961" y="16699"/>
                </a:cubicBezTo>
                <a:cubicBezTo>
                  <a:pt x="3955" y="16690"/>
                  <a:pt x="3949" y="16691"/>
                  <a:pt x="3949" y="16680"/>
                </a:cubicBezTo>
                <a:cubicBezTo>
                  <a:pt x="3949" y="16658"/>
                  <a:pt x="3968" y="16646"/>
                  <a:pt x="3968" y="16626"/>
                </a:cubicBezTo>
                <a:cubicBezTo>
                  <a:pt x="3968" y="16605"/>
                  <a:pt x="3961" y="16606"/>
                  <a:pt x="3961" y="16584"/>
                </a:cubicBezTo>
                <a:cubicBezTo>
                  <a:pt x="3967" y="16590"/>
                  <a:pt x="3972" y="16594"/>
                  <a:pt x="3976" y="16599"/>
                </a:cubicBezTo>
                <a:cubicBezTo>
                  <a:pt x="3981" y="16604"/>
                  <a:pt x="3986" y="16610"/>
                  <a:pt x="3992" y="16615"/>
                </a:cubicBezTo>
                <a:cubicBezTo>
                  <a:pt x="3997" y="16610"/>
                  <a:pt x="4000" y="16607"/>
                  <a:pt x="4001" y="16607"/>
                </a:cubicBezTo>
                <a:cubicBezTo>
                  <a:pt x="4003" y="16606"/>
                  <a:pt x="4003" y="16607"/>
                  <a:pt x="4003" y="16608"/>
                </a:cubicBezTo>
                <a:cubicBezTo>
                  <a:pt x="3985" y="16481"/>
                  <a:pt x="3926" y="16447"/>
                  <a:pt x="3884" y="16342"/>
                </a:cubicBezTo>
                <a:cubicBezTo>
                  <a:pt x="3867" y="16299"/>
                  <a:pt x="3862" y="16236"/>
                  <a:pt x="3832" y="16236"/>
                </a:cubicBezTo>
                <a:cubicBezTo>
                  <a:pt x="3814" y="16236"/>
                  <a:pt x="3813" y="16289"/>
                  <a:pt x="3795" y="16289"/>
                </a:cubicBezTo>
                <a:cubicBezTo>
                  <a:pt x="3783" y="16289"/>
                  <a:pt x="3779" y="16279"/>
                  <a:pt x="3768" y="16259"/>
                </a:cubicBezTo>
                <a:cubicBezTo>
                  <a:pt x="3738" y="16289"/>
                  <a:pt x="3726" y="16354"/>
                  <a:pt x="3690" y="16354"/>
                </a:cubicBezTo>
                <a:cubicBezTo>
                  <a:pt x="3638" y="16354"/>
                  <a:pt x="3614" y="16299"/>
                  <a:pt x="3567" y="16247"/>
                </a:cubicBezTo>
                <a:cubicBezTo>
                  <a:pt x="3549" y="16225"/>
                  <a:pt x="3531" y="16236"/>
                  <a:pt x="3513" y="16216"/>
                </a:cubicBezTo>
                <a:cubicBezTo>
                  <a:pt x="3437" y="16132"/>
                  <a:pt x="3390" y="16059"/>
                  <a:pt x="3302" y="16059"/>
                </a:cubicBezTo>
                <a:cubicBezTo>
                  <a:pt x="3272" y="16059"/>
                  <a:pt x="3258" y="16111"/>
                  <a:pt x="3235" y="16144"/>
                </a:cubicBezTo>
                <a:cubicBezTo>
                  <a:pt x="3217" y="16154"/>
                  <a:pt x="3201" y="16159"/>
                  <a:pt x="3186" y="16162"/>
                </a:cubicBezTo>
                <a:cubicBezTo>
                  <a:pt x="3170" y="16166"/>
                  <a:pt x="3154" y="16169"/>
                  <a:pt x="3136" y="16174"/>
                </a:cubicBezTo>
                <a:cubicBezTo>
                  <a:pt x="3133" y="16096"/>
                  <a:pt x="3108" y="16054"/>
                  <a:pt x="3075" y="16017"/>
                </a:cubicBezTo>
                <a:cubicBezTo>
                  <a:pt x="3043" y="15980"/>
                  <a:pt x="3002" y="15948"/>
                  <a:pt x="2970" y="15891"/>
                </a:cubicBezTo>
                <a:cubicBezTo>
                  <a:pt x="2938" y="15849"/>
                  <a:pt x="2910" y="15820"/>
                  <a:pt x="2881" y="15793"/>
                </a:cubicBezTo>
                <a:cubicBezTo>
                  <a:pt x="2852" y="15766"/>
                  <a:pt x="2822" y="15740"/>
                  <a:pt x="2787" y="15703"/>
                </a:cubicBezTo>
                <a:cubicBezTo>
                  <a:pt x="2734" y="15651"/>
                  <a:pt x="2711" y="15584"/>
                  <a:pt x="2651" y="15584"/>
                </a:cubicBezTo>
                <a:close/>
                <a:moveTo>
                  <a:pt x="5751" y="19945"/>
                </a:moveTo>
                <a:cubicBezTo>
                  <a:pt x="5768" y="19945"/>
                  <a:pt x="5792" y="19968"/>
                  <a:pt x="5792" y="19999"/>
                </a:cubicBezTo>
                <a:cubicBezTo>
                  <a:pt x="5792" y="20031"/>
                  <a:pt x="5774" y="20041"/>
                  <a:pt x="5774" y="20071"/>
                </a:cubicBezTo>
                <a:cubicBezTo>
                  <a:pt x="5774" y="20124"/>
                  <a:pt x="5811" y="20125"/>
                  <a:pt x="5835" y="20125"/>
                </a:cubicBezTo>
                <a:cubicBezTo>
                  <a:pt x="5847" y="20125"/>
                  <a:pt x="5851" y="20125"/>
                  <a:pt x="5863" y="20125"/>
                </a:cubicBezTo>
                <a:cubicBezTo>
                  <a:pt x="5860" y="20151"/>
                  <a:pt x="5862" y="20175"/>
                  <a:pt x="5861" y="20196"/>
                </a:cubicBezTo>
                <a:cubicBezTo>
                  <a:pt x="5860" y="20217"/>
                  <a:pt x="5857" y="20236"/>
                  <a:pt x="5845" y="20251"/>
                </a:cubicBezTo>
                <a:cubicBezTo>
                  <a:pt x="5828" y="20273"/>
                  <a:pt x="5792" y="20249"/>
                  <a:pt x="5792" y="20290"/>
                </a:cubicBezTo>
                <a:cubicBezTo>
                  <a:pt x="5792" y="20364"/>
                  <a:pt x="5768" y="20396"/>
                  <a:pt x="5751" y="20470"/>
                </a:cubicBezTo>
                <a:cubicBezTo>
                  <a:pt x="5733" y="20449"/>
                  <a:pt x="5720" y="20431"/>
                  <a:pt x="5708" y="20411"/>
                </a:cubicBezTo>
                <a:cubicBezTo>
                  <a:pt x="5697" y="20391"/>
                  <a:pt x="5687" y="20369"/>
                  <a:pt x="5675" y="20343"/>
                </a:cubicBezTo>
                <a:cubicBezTo>
                  <a:pt x="5675" y="20343"/>
                  <a:pt x="5676" y="20343"/>
                  <a:pt x="5611" y="20343"/>
                </a:cubicBezTo>
                <a:cubicBezTo>
                  <a:pt x="5611" y="20343"/>
                  <a:pt x="5610" y="20344"/>
                  <a:pt x="5598" y="20355"/>
                </a:cubicBezTo>
                <a:cubicBezTo>
                  <a:pt x="5598" y="20366"/>
                  <a:pt x="5604" y="20363"/>
                  <a:pt x="5604" y="20374"/>
                </a:cubicBezTo>
                <a:cubicBezTo>
                  <a:pt x="5604" y="20385"/>
                  <a:pt x="5598" y="20394"/>
                  <a:pt x="5598" y="20404"/>
                </a:cubicBezTo>
                <a:cubicBezTo>
                  <a:pt x="5577" y="20410"/>
                  <a:pt x="5561" y="20413"/>
                  <a:pt x="5545" y="20414"/>
                </a:cubicBezTo>
                <a:cubicBezTo>
                  <a:pt x="5529" y="20416"/>
                  <a:pt x="5512" y="20416"/>
                  <a:pt x="5492" y="20416"/>
                </a:cubicBezTo>
                <a:cubicBezTo>
                  <a:pt x="5492" y="20416"/>
                  <a:pt x="5492" y="20417"/>
                  <a:pt x="5485" y="20415"/>
                </a:cubicBezTo>
                <a:cubicBezTo>
                  <a:pt x="5478" y="20413"/>
                  <a:pt x="5465" y="20408"/>
                  <a:pt x="5438" y="20397"/>
                </a:cubicBezTo>
                <a:cubicBezTo>
                  <a:pt x="5438" y="20397"/>
                  <a:pt x="5438" y="20397"/>
                  <a:pt x="5373" y="20397"/>
                </a:cubicBezTo>
                <a:cubicBezTo>
                  <a:pt x="5356" y="20397"/>
                  <a:pt x="5350" y="20355"/>
                  <a:pt x="5332" y="20336"/>
                </a:cubicBezTo>
                <a:cubicBezTo>
                  <a:pt x="5314" y="20314"/>
                  <a:pt x="5279" y="20323"/>
                  <a:pt x="5279" y="20271"/>
                </a:cubicBezTo>
                <a:cubicBezTo>
                  <a:pt x="5279" y="20207"/>
                  <a:pt x="5285" y="20156"/>
                  <a:pt x="5309" y="20113"/>
                </a:cubicBezTo>
                <a:cubicBezTo>
                  <a:pt x="5329" y="20082"/>
                  <a:pt x="5352" y="20076"/>
                  <a:pt x="5376" y="20073"/>
                </a:cubicBezTo>
                <a:cubicBezTo>
                  <a:pt x="5400" y="20070"/>
                  <a:pt x="5425" y="20070"/>
                  <a:pt x="5451" y="20048"/>
                </a:cubicBezTo>
                <a:cubicBezTo>
                  <a:pt x="5564" y="19976"/>
                  <a:pt x="5632" y="19945"/>
                  <a:pt x="5751" y="19945"/>
                </a:cubicBezTo>
                <a:close/>
                <a:moveTo>
                  <a:pt x="5981" y="20094"/>
                </a:moveTo>
                <a:cubicBezTo>
                  <a:pt x="5996" y="20110"/>
                  <a:pt x="6007" y="20128"/>
                  <a:pt x="6018" y="20149"/>
                </a:cubicBezTo>
                <a:cubicBezTo>
                  <a:pt x="6028" y="20171"/>
                  <a:pt x="6037" y="20194"/>
                  <a:pt x="6046" y="20221"/>
                </a:cubicBezTo>
                <a:cubicBezTo>
                  <a:pt x="6028" y="20230"/>
                  <a:pt x="6024" y="20259"/>
                  <a:pt x="6011" y="20259"/>
                </a:cubicBezTo>
                <a:cubicBezTo>
                  <a:pt x="5964" y="20259"/>
                  <a:pt x="5929" y="20261"/>
                  <a:pt x="5899" y="20198"/>
                </a:cubicBezTo>
                <a:cubicBezTo>
                  <a:pt x="5911" y="20171"/>
                  <a:pt x="5921" y="20148"/>
                  <a:pt x="5934" y="20130"/>
                </a:cubicBezTo>
                <a:cubicBezTo>
                  <a:pt x="5946" y="20112"/>
                  <a:pt x="5960" y="20099"/>
                  <a:pt x="5981" y="20094"/>
                </a:cubicBezTo>
                <a:close/>
              </a:path>
            </a:pathLst>
          </a:custGeom>
          <a:solidFill>
            <a:srgbClr val="FFFFFF"/>
          </a:solidFill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defRPr sz="320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579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#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Insert Picture Here.png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87" name="Shape"/>
          <p:cNvSpPr>
            <a:spLocks noGrp="1"/>
          </p:cNvSpPr>
          <p:nvPr>
            <p:ph type="body" idx="14"/>
          </p:nvPr>
        </p:nvSpPr>
        <p:spPr>
          <a:xfrm>
            <a:off x="-1" y="-1"/>
            <a:ext cx="24384001" cy="137543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5" extrusionOk="0">
                <a:moveTo>
                  <a:pt x="0" y="0"/>
                </a:moveTo>
                <a:lnTo>
                  <a:pt x="0" y="21505"/>
                </a:lnTo>
                <a:lnTo>
                  <a:pt x="4680" y="21505"/>
                </a:lnTo>
                <a:cubicBezTo>
                  <a:pt x="4690" y="21479"/>
                  <a:pt x="4701" y="21448"/>
                  <a:pt x="4705" y="21438"/>
                </a:cubicBezTo>
                <a:cubicBezTo>
                  <a:pt x="4710" y="21423"/>
                  <a:pt x="4710" y="21423"/>
                  <a:pt x="4710" y="21423"/>
                </a:cubicBezTo>
                <a:cubicBezTo>
                  <a:pt x="4732" y="21342"/>
                  <a:pt x="4743" y="21302"/>
                  <a:pt x="4748" y="21282"/>
                </a:cubicBezTo>
                <a:cubicBezTo>
                  <a:pt x="4753" y="21262"/>
                  <a:pt x="4753" y="21261"/>
                  <a:pt x="4753" y="21261"/>
                </a:cubicBezTo>
                <a:cubicBezTo>
                  <a:pt x="4766" y="21217"/>
                  <a:pt x="4772" y="21195"/>
                  <a:pt x="4776" y="21184"/>
                </a:cubicBezTo>
                <a:cubicBezTo>
                  <a:pt x="4779" y="21173"/>
                  <a:pt x="4779" y="21173"/>
                  <a:pt x="4779" y="21173"/>
                </a:cubicBezTo>
                <a:cubicBezTo>
                  <a:pt x="4796" y="21122"/>
                  <a:pt x="4805" y="21096"/>
                  <a:pt x="4809" y="21083"/>
                </a:cubicBezTo>
                <a:cubicBezTo>
                  <a:pt x="4813" y="21071"/>
                  <a:pt x="4813" y="21070"/>
                  <a:pt x="4813" y="21070"/>
                </a:cubicBezTo>
                <a:cubicBezTo>
                  <a:pt x="4822" y="21026"/>
                  <a:pt x="4826" y="21004"/>
                  <a:pt x="4828" y="20993"/>
                </a:cubicBezTo>
                <a:cubicBezTo>
                  <a:pt x="4830" y="20982"/>
                  <a:pt x="4830" y="20983"/>
                  <a:pt x="4830" y="20983"/>
                </a:cubicBezTo>
                <a:cubicBezTo>
                  <a:pt x="4830" y="20880"/>
                  <a:pt x="4830" y="20880"/>
                  <a:pt x="4830" y="20880"/>
                </a:cubicBezTo>
                <a:cubicBezTo>
                  <a:pt x="4830" y="20806"/>
                  <a:pt x="4830" y="20806"/>
                  <a:pt x="4830" y="20806"/>
                </a:cubicBezTo>
                <a:cubicBezTo>
                  <a:pt x="4830" y="20747"/>
                  <a:pt x="4830" y="20747"/>
                  <a:pt x="4830" y="20747"/>
                </a:cubicBezTo>
                <a:cubicBezTo>
                  <a:pt x="4830" y="20717"/>
                  <a:pt x="4830" y="20718"/>
                  <a:pt x="4830" y="20718"/>
                </a:cubicBezTo>
                <a:cubicBezTo>
                  <a:pt x="4830" y="20688"/>
                  <a:pt x="4830" y="20688"/>
                  <a:pt x="4830" y="20688"/>
                </a:cubicBezTo>
                <a:cubicBezTo>
                  <a:pt x="4826" y="20666"/>
                  <a:pt x="4823" y="20655"/>
                  <a:pt x="4822" y="20650"/>
                </a:cubicBezTo>
                <a:cubicBezTo>
                  <a:pt x="4821" y="20644"/>
                  <a:pt x="4821" y="20645"/>
                  <a:pt x="4821" y="20645"/>
                </a:cubicBezTo>
                <a:cubicBezTo>
                  <a:pt x="4830" y="20630"/>
                  <a:pt x="4834" y="20623"/>
                  <a:pt x="4836" y="20619"/>
                </a:cubicBezTo>
                <a:cubicBezTo>
                  <a:pt x="4839" y="20616"/>
                  <a:pt x="4839" y="20615"/>
                  <a:pt x="4839" y="20615"/>
                </a:cubicBezTo>
                <a:cubicBezTo>
                  <a:pt x="4839" y="20601"/>
                  <a:pt x="4839" y="20593"/>
                  <a:pt x="4839" y="20589"/>
                </a:cubicBezTo>
                <a:cubicBezTo>
                  <a:pt x="4839" y="20586"/>
                  <a:pt x="4839" y="20586"/>
                  <a:pt x="4839" y="20586"/>
                </a:cubicBezTo>
                <a:cubicBezTo>
                  <a:pt x="4839" y="20571"/>
                  <a:pt x="4839" y="20564"/>
                  <a:pt x="4839" y="20560"/>
                </a:cubicBezTo>
                <a:cubicBezTo>
                  <a:pt x="4839" y="20556"/>
                  <a:pt x="4839" y="20556"/>
                  <a:pt x="4839" y="20556"/>
                </a:cubicBezTo>
                <a:cubicBezTo>
                  <a:pt x="4839" y="20542"/>
                  <a:pt x="4839" y="20535"/>
                  <a:pt x="4839" y="20531"/>
                </a:cubicBezTo>
                <a:cubicBezTo>
                  <a:pt x="4839" y="20527"/>
                  <a:pt x="4839" y="20527"/>
                  <a:pt x="4839" y="20527"/>
                </a:cubicBezTo>
                <a:cubicBezTo>
                  <a:pt x="4843" y="20512"/>
                  <a:pt x="4845" y="20505"/>
                  <a:pt x="4846" y="20502"/>
                </a:cubicBezTo>
                <a:cubicBezTo>
                  <a:pt x="4847" y="20498"/>
                  <a:pt x="4847" y="20498"/>
                  <a:pt x="4847" y="20498"/>
                </a:cubicBezTo>
                <a:cubicBezTo>
                  <a:pt x="4843" y="20476"/>
                  <a:pt x="4841" y="20465"/>
                  <a:pt x="4840" y="20459"/>
                </a:cubicBezTo>
                <a:cubicBezTo>
                  <a:pt x="4839" y="20454"/>
                  <a:pt x="4839" y="20454"/>
                  <a:pt x="4839" y="20454"/>
                </a:cubicBezTo>
                <a:cubicBezTo>
                  <a:pt x="4843" y="20440"/>
                  <a:pt x="4845" y="20432"/>
                  <a:pt x="4846" y="20428"/>
                </a:cubicBezTo>
                <a:cubicBezTo>
                  <a:pt x="4847" y="20424"/>
                  <a:pt x="4847" y="20424"/>
                  <a:pt x="4847" y="20424"/>
                </a:cubicBezTo>
                <a:cubicBezTo>
                  <a:pt x="4843" y="20417"/>
                  <a:pt x="4841" y="20413"/>
                  <a:pt x="4840" y="20411"/>
                </a:cubicBezTo>
                <a:cubicBezTo>
                  <a:pt x="4839" y="20409"/>
                  <a:pt x="4839" y="20409"/>
                  <a:pt x="4839" y="20409"/>
                </a:cubicBezTo>
                <a:cubicBezTo>
                  <a:pt x="4843" y="20387"/>
                  <a:pt x="4845" y="20376"/>
                  <a:pt x="4846" y="20371"/>
                </a:cubicBezTo>
                <a:cubicBezTo>
                  <a:pt x="4847" y="20366"/>
                  <a:pt x="4847" y="20366"/>
                  <a:pt x="4847" y="20366"/>
                </a:cubicBezTo>
                <a:cubicBezTo>
                  <a:pt x="4847" y="20351"/>
                  <a:pt x="4847" y="20344"/>
                  <a:pt x="4847" y="20340"/>
                </a:cubicBezTo>
                <a:cubicBezTo>
                  <a:pt x="4847" y="20337"/>
                  <a:pt x="4847" y="20337"/>
                  <a:pt x="4847" y="20337"/>
                </a:cubicBezTo>
                <a:lnTo>
                  <a:pt x="4856" y="20307"/>
                </a:lnTo>
                <a:lnTo>
                  <a:pt x="4891" y="20262"/>
                </a:lnTo>
                <a:lnTo>
                  <a:pt x="4898" y="20248"/>
                </a:lnTo>
                <a:cubicBezTo>
                  <a:pt x="4903" y="20248"/>
                  <a:pt x="4907" y="20248"/>
                  <a:pt x="4911" y="20248"/>
                </a:cubicBezTo>
                <a:cubicBezTo>
                  <a:pt x="4916" y="20248"/>
                  <a:pt x="4920" y="20248"/>
                  <a:pt x="4924" y="20248"/>
                </a:cubicBezTo>
                <a:lnTo>
                  <a:pt x="4933" y="20233"/>
                </a:lnTo>
                <a:cubicBezTo>
                  <a:pt x="4937" y="20225"/>
                  <a:pt x="4939" y="20222"/>
                  <a:pt x="4941" y="20220"/>
                </a:cubicBezTo>
                <a:cubicBezTo>
                  <a:pt x="4942" y="20219"/>
                  <a:pt x="4942" y="20219"/>
                  <a:pt x="4942" y="20219"/>
                </a:cubicBezTo>
                <a:cubicBezTo>
                  <a:pt x="4950" y="20212"/>
                  <a:pt x="4955" y="20207"/>
                  <a:pt x="4957" y="20205"/>
                </a:cubicBezTo>
                <a:cubicBezTo>
                  <a:pt x="4959" y="20203"/>
                  <a:pt x="4959" y="20204"/>
                  <a:pt x="4959" y="20204"/>
                </a:cubicBezTo>
                <a:cubicBezTo>
                  <a:pt x="4967" y="20204"/>
                  <a:pt x="4972" y="20204"/>
                  <a:pt x="4974" y="20204"/>
                </a:cubicBezTo>
                <a:cubicBezTo>
                  <a:pt x="4976" y="20204"/>
                  <a:pt x="4976" y="20204"/>
                  <a:pt x="4976" y="20204"/>
                </a:cubicBezTo>
                <a:lnTo>
                  <a:pt x="4984" y="20204"/>
                </a:lnTo>
                <a:lnTo>
                  <a:pt x="5019" y="20189"/>
                </a:lnTo>
                <a:cubicBezTo>
                  <a:pt x="5019" y="20189"/>
                  <a:pt x="5021" y="20193"/>
                  <a:pt x="5024" y="20197"/>
                </a:cubicBezTo>
                <a:cubicBezTo>
                  <a:pt x="5027" y="20200"/>
                  <a:pt x="5032" y="20204"/>
                  <a:pt x="5036" y="20204"/>
                </a:cubicBezTo>
                <a:lnTo>
                  <a:pt x="5053" y="20204"/>
                </a:lnTo>
                <a:cubicBezTo>
                  <a:pt x="5058" y="20204"/>
                  <a:pt x="5064" y="20200"/>
                  <a:pt x="5069" y="20197"/>
                </a:cubicBezTo>
                <a:cubicBezTo>
                  <a:pt x="5074" y="20193"/>
                  <a:pt x="5079" y="20189"/>
                  <a:pt x="5079" y="20189"/>
                </a:cubicBezTo>
                <a:cubicBezTo>
                  <a:pt x="5096" y="20182"/>
                  <a:pt x="5104" y="20178"/>
                  <a:pt x="5109" y="20176"/>
                </a:cubicBezTo>
                <a:cubicBezTo>
                  <a:pt x="5113" y="20174"/>
                  <a:pt x="5113" y="20174"/>
                  <a:pt x="5113" y="20174"/>
                </a:cubicBezTo>
                <a:cubicBezTo>
                  <a:pt x="5117" y="20188"/>
                  <a:pt x="5119" y="20195"/>
                  <a:pt x="5120" y="20198"/>
                </a:cubicBezTo>
                <a:cubicBezTo>
                  <a:pt x="5121" y="20201"/>
                  <a:pt x="5121" y="20201"/>
                  <a:pt x="5121" y="20201"/>
                </a:cubicBezTo>
                <a:cubicBezTo>
                  <a:pt x="5121" y="20201"/>
                  <a:pt x="5121" y="20200"/>
                  <a:pt x="5121" y="20200"/>
                </a:cubicBezTo>
                <a:cubicBezTo>
                  <a:pt x="5121" y="20199"/>
                  <a:pt x="5121" y="20199"/>
                  <a:pt x="5121" y="20199"/>
                </a:cubicBezTo>
                <a:cubicBezTo>
                  <a:pt x="5117" y="20184"/>
                  <a:pt x="5115" y="20177"/>
                  <a:pt x="5113" y="20173"/>
                </a:cubicBezTo>
                <a:cubicBezTo>
                  <a:pt x="5112" y="20169"/>
                  <a:pt x="5112" y="20169"/>
                  <a:pt x="5112" y="20169"/>
                </a:cubicBezTo>
                <a:cubicBezTo>
                  <a:pt x="5095" y="20177"/>
                  <a:pt x="5087" y="20180"/>
                  <a:pt x="5082" y="20182"/>
                </a:cubicBezTo>
                <a:cubicBezTo>
                  <a:pt x="5078" y="20183"/>
                  <a:pt x="5078" y="20184"/>
                  <a:pt x="5078" y="20184"/>
                </a:cubicBezTo>
                <a:cubicBezTo>
                  <a:pt x="5078" y="20184"/>
                  <a:pt x="5074" y="20187"/>
                  <a:pt x="5068" y="20191"/>
                </a:cubicBezTo>
                <a:cubicBezTo>
                  <a:pt x="5063" y="20195"/>
                  <a:pt x="5057" y="20199"/>
                  <a:pt x="5053" y="20199"/>
                </a:cubicBezTo>
                <a:lnTo>
                  <a:pt x="5035" y="20199"/>
                </a:lnTo>
                <a:cubicBezTo>
                  <a:pt x="5031" y="20199"/>
                  <a:pt x="5027" y="20195"/>
                  <a:pt x="5024" y="20191"/>
                </a:cubicBezTo>
                <a:cubicBezTo>
                  <a:pt x="5020" y="20187"/>
                  <a:pt x="5018" y="20184"/>
                  <a:pt x="5018" y="20184"/>
                </a:cubicBezTo>
                <a:lnTo>
                  <a:pt x="4983" y="20199"/>
                </a:lnTo>
                <a:lnTo>
                  <a:pt x="4976" y="20199"/>
                </a:lnTo>
                <a:cubicBezTo>
                  <a:pt x="4967" y="20199"/>
                  <a:pt x="4963" y="20199"/>
                  <a:pt x="4961" y="20199"/>
                </a:cubicBezTo>
                <a:cubicBezTo>
                  <a:pt x="4958" y="20199"/>
                  <a:pt x="4958" y="20199"/>
                  <a:pt x="4958" y="20199"/>
                </a:cubicBezTo>
                <a:cubicBezTo>
                  <a:pt x="4950" y="20206"/>
                  <a:pt x="4945" y="20210"/>
                  <a:pt x="4943" y="20212"/>
                </a:cubicBezTo>
                <a:cubicBezTo>
                  <a:pt x="4941" y="20213"/>
                  <a:pt x="4941" y="20213"/>
                  <a:pt x="4941" y="20213"/>
                </a:cubicBezTo>
                <a:cubicBezTo>
                  <a:pt x="4937" y="20220"/>
                  <a:pt x="4935" y="20224"/>
                  <a:pt x="4933" y="20226"/>
                </a:cubicBezTo>
                <a:cubicBezTo>
                  <a:pt x="4932" y="20228"/>
                  <a:pt x="4932" y="20228"/>
                  <a:pt x="4932" y="20228"/>
                </a:cubicBezTo>
                <a:lnTo>
                  <a:pt x="4924" y="20242"/>
                </a:lnTo>
                <a:cubicBezTo>
                  <a:pt x="4919" y="20242"/>
                  <a:pt x="4915" y="20242"/>
                  <a:pt x="4911" y="20242"/>
                </a:cubicBezTo>
                <a:cubicBezTo>
                  <a:pt x="4906" y="20242"/>
                  <a:pt x="4902" y="20242"/>
                  <a:pt x="4898" y="20242"/>
                </a:cubicBezTo>
                <a:lnTo>
                  <a:pt x="4890" y="20258"/>
                </a:lnTo>
                <a:cubicBezTo>
                  <a:pt x="4890" y="20258"/>
                  <a:pt x="4885" y="20261"/>
                  <a:pt x="4880" y="20267"/>
                </a:cubicBezTo>
                <a:cubicBezTo>
                  <a:pt x="4875" y="20273"/>
                  <a:pt x="4868" y="20280"/>
                  <a:pt x="4864" y="20287"/>
                </a:cubicBezTo>
                <a:cubicBezTo>
                  <a:pt x="4860" y="20250"/>
                  <a:pt x="4858" y="20232"/>
                  <a:pt x="4856" y="20222"/>
                </a:cubicBezTo>
                <a:cubicBezTo>
                  <a:pt x="4855" y="20213"/>
                  <a:pt x="4855" y="20213"/>
                  <a:pt x="4855" y="20213"/>
                </a:cubicBezTo>
                <a:cubicBezTo>
                  <a:pt x="4868" y="20147"/>
                  <a:pt x="4875" y="20114"/>
                  <a:pt x="4878" y="20097"/>
                </a:cubicBezTo>
                <a:cubicBezTo>
                  <a:pt x="4881" y="20081"/>
                  <a:pt x="4881" y="20081"/>
                  <a:pt x="4881" y="20081"/>
                </a:cubicBezTo>
                <a:cubicBezTo>
                  <a:pt x="4903" y="20052"/>
                  <a:pt x="4913" y="20037"/>
                  <a:pt x="4918" y="20030"/>
                </a:cubicBezTo>
                <a:cubicBezTo>
                  <a:pt x="4924" y="20023"/>
                  <a:pt x="4924" y="20022"/>
                  <a:pt x="4924" y="20022"/>
                </a:cubicBezTo>
                <a:cubicBezTo>
                  <a:pt x="4932" y="19964"/>
                  <a:pt x="4937" y="19934"/>
                  <a:pt x="4939" y="19919"/>
                </a:cubicBezTo>
                <a:cubicBezTo>
                  <a:pt x="4941" y="19904"/>
                  <a:pt x="4941" y="19904"/>
                  <a:pt x="4941" y="19904"/>
                </a:cubicBezTo>
                <a:cubicBezTo>
                  <a:pt x="4928" y="19882"/>
                  <a:pt x="4922" y="19870"/>
                  <a:pt x="4918" y="19865"/>
                </a:cubicBezTo>
                <a:cubicBezTo>
                  <a:pt x="4915" y="19860"/>
                  <a:pt x="4915" y="19860"/>
                  <a:pt x="4915" y="19860"/>
                </a:cubicBezTo>
                <a:cubicBezTo>
                  <a:pt x="4915" y="19816"/>
                  <a:pt x="4992" y="19727"/>
                  <a:pt x="4983" y="19683"/>
                </a:cubicBezTo>
                <a:cubicBezTo>
                  <a:pt x="4975" y="19639"/>
                  <a:pt x="4881" y="19771"/>
                  <a:pt x="4873" y="19727"/>
                </a:cubicBezTo>
                <a:cubicBezTo>
                  <a:pt x="4868" y="19683"/>
                  <a:pt x="4873" y="19664"/>
                  <a:pt x="4883" y="19648"/>
                </a:cubicBezTo>
                <a:cubicBezTo>
                  <a:pt x="4894" y="19631"/>
                  <a:pt x="4911" y="19617"/>
                  <a:pt x="4932" y="19580"/>
                </a:cubicBezTo>
                <a:cubicBezTo>
                  <a:pt x="4907" y="19565"/>
                  <a:pt x="4894" y="19558"/>
                  <a:pt x="4887" y="19555"/>
                </a:cubicBezTo>
                <a:cubicBezTo>
                  <a:pt x="4881" y="19551"/>
                  <a:pt x="4881" y="19551"/>
                  <a:pt x="4881" y="19551"/>
                </a:cubicBezTo>
                <a:cubicBezTo>
                  <a:pt x="4881" y="19507"/>
                  <a:pt x="4881" y="19485"/>
                  <a:pt x="4881" y="19474"/>
                </a:cubicBezTo>
                <a:cubicBezTo>
                  <a:pt x="4881" y="19463"/>
                  <a:pt x="4881" y="19462"/>
                  <a:pt x="4881" y="19462"/>
                </a:cubicBezTo>
                <a:cubicBezTo>
                  <a:pt x="4864" y="19448"/>
                  <a:pt x="4856" y="19441"/>
                  <a:pt x="4851" y="19437"/>
                </a:cubicBezTo>
                <a:cubicBezTo>
                  <a:pt x="4847" y="19433"/>
                  <a:pt x="4847" y="19433"/>
                  <a:pt x="4847" y="19433"/>
                </a:cubicBezTo>
                <a:cubicBezTo>
                  <a:pt x="4847" y="19433"/>
                  <a:pt x="4855" y="19389"/>
                  <a:pt x="4855" y="19345"/>
                </a:cubicBezTo>
                <a:cubicBezTo>
                  <a:pt x="4855" y="19301"/>
                  <a:pt x="4881" y="19286"/>
                  <a:pt x="4881" y="19286"/>
                </a:cubicBezTo>
                <a:cubicBezTo>
                  <a:pt x="4894" y="19278"/>
                  <a:pt x="4905" y="19268"/>
                  <a:pt x="4916" y="19255"/>
                </a:cubicBezTo>
                <a:cubicBezTo>
                  <a:pt x="4926" y="19242"/>
                  <a:pt x="4937" y="19228"/>
                  <a:pt x="4950" y="19213"/>
                </a:cubicBezTo>
                <a:cubicBezTo>
                  <a:pt x="4963" y="19183"/>
                  <a:pt x="4975" y="19176"/>
                  <a:pt x="4987" y="19174"/>
                </a:cubicBezTo>
                <a:cubicBezTo>
                  <a:pt x="4999" y="19172"/>
                  <a:pt x="5010" y="19175"/>
                  <a:pt x="5018" y="19168"/>
                </a:cubicBezTo>
                <a:cubicBezTo>
                  <a:pt x="5031" y="19153"/>
                  <a:pt x="5037" y="19153"/>
                  <a:pt x="5051" y="19161"/>
                </a:cubicBezTo>
                <a:cubicBezTo>
                  <a:pt x="5065" y="19168"/>
                  <a:pt x="5087" y="19183"/>
                  <a:pt x="5130" y="19198"/>
                </a:cubicBezTo>
                <a:cubicBezTo>
                  <a:pt x="5138" y="19191"/>
                  <a:pt x="5151" y="19187"/>
                  <a:pt x="5163" y="19181"/>
                </a:cubicBezTo>
                <a:cubicBezTo>
                  <a:pt x="5175" y="19176"/>
                  <a:pt x="5185" y="19169"/>
                  <a:pt x="5189" y="19154"/>
                </a:cubicBezTo>
                <a:cubicBezTo>
                  <a:pt x="5198" y="19140"/>
                  <a:pt x="5209" y="19136"/>
                  <a:pt x="5218" y="19128"/>
                </a:cubicBezTo>
                <a:cubicBezTo>
                  <a:pt x="5226" y="19121"/>
                  <a:pt x="5233" y="19109"/>
                  <a:pt x="5233" y="19080"/>
                </a:cubicBezTo>
                <a:cubicBezTo>
                  <a:pt x="5237" y="19036"/>
                  <a:pt x="5263" y="19029"/>
                  <a:pt x="5287" y="19029"/>
                </a:cubicBezTo>
                <a:cubicBezTo>
                  <a:pt x="5312" y="19029"/>
                  <a:pt x="5335" y="19036"/>
                  <a:pt x="5335" y="19021"/>
                </a:cubicBezTo>
                <a:cubicBezTo>
                  <a:pt x="5344" y="19021"/>
                  <a:pt x="5353" y="19002"/>
                  <a:pt x="5364" y="18984"/>
                </a:cubicBezTo>
                <a:cubicBezTo>
                  <a:pt x="5376" y="18965"/>
                  <a:pt x="5392" y="18947"/>
                  <a:pt x="5413" y="18947"/>
                </a:cubicBezTo>
                <a:cubicBezTo>
                  <a:pt x="5430" y="18955"/>
                  <a:pt x="5441" y="18962"/>
                  <a:pt x="5450" y="18970"/>
                </a:cubicBezTo>
                <a:cubicBezTo>
                  <a:pt x="5460" y="18977"/>
                  <a:pt x="5468" y="18985"/>
                  <a:pt x="5481" y="18992"/>
                </a:cubicBezTo>
                <a:cubicBezTo>
                  <a:pt x="5528" y="19043"/>
                  <a:pt x="5541" y="19084"/>
                  <a:pt x="5556" y="19119"/>
                </a:cubicBezTo>
                <a:cubicBezTo>
                  <a:pt x="5571" y="19154"/>
                  <a:pt x="5589" y="19183"/>
                  <a:pt x="5644" y="19213"/>
                </a:cubicBezTo>
                <a:cubicBezTo>
                  <a:pt x="5692" y="19235"/>
                  <a:pt x="5743" y="19257"/>
                  <a:pt x="5794" y="19277"/>
                </a:cubicBezTo>
                <a:cubicBezTo>
                  <a:pt x="5846" y="19297"/>
                  <a:pt x="5897" y="19316"/>
                  <a:pt x="5945" y="19330"/>
                </a:cubicBezTo>
                <a:cubicBezTo>
                  <a:pt x="5987" y="19338"/>
                  <a:pt x="6030" y="19356"/>
                  <a:pt x="6073" y="19380"/>
                </a:cubicBezTo>
                <a:cubicBezTo>
                  <a:pt x="6116" y="19403"/>
                  <a:pt x="6159" y="19433"/>
                  <a:pt x="6202" y="19462"/>
                </a:cubicBezTo>
                <a:cubicBezTo>
                  <a:pt x="6202" y="19462"/>
                  <a:pt x="6281" y="19525"/>
                  <a:pt x="6362" y="19589"/>
                </a:cubicBezTo>
                <a:cubicBezTo>
                  <a:pt x="6442" y="19654"/>
                  <a:pt x="6523" y="19720"/>
                  <a:pt x="6527" y="19727"/>
                </a:cubicBezTo>
                <a:cubicBezTo>
                  <a:pt x="6536" y="19727"/>
                  <a:pt x="6716" y="19668"/>
                  <a:pt x="6725" y="19668"/>
                </a:cubicBezTo>
                <a:cubicBezTo>
                  <a:pt x="6734" y="19668"/>
                  <a:pt x="6793" y="19683"/>
                  <a:pt x="6836" y="19727"/>
                </a:cubicBezTo>
                <a:cubicBezTo>
                  <a:pt x="6849" y="19749"/>
                  <a:pt x="6877" y="19786"/>
                  <a:pt x="6902" y="19817"/>
                </a:cubicBezTo>
                <a:cubicBezTo>
                  <a:pt x="6926" y="19848"/>
                  <a:pt x="6948" y="19874"/>
                  <a:pt x="6948" y="19874"/>
                </a:cubicBezTo>
                <a:cubicBezTo>
                  <a:pt x="6956" y="19882"/>
                  <a:pt x="6986" y="19878"/>
                  <a:pt x="7014" y="19872"/>
                </a:cubicBezTo>
                <a:cubicBezTo>
                  <a:pt x="7042" y="19867"/>
                  <a:pt x="7068" y="19860"/>
                  <a:pt x="7068" y="19860"/>
                </a:cubicBezTo>
                <a:cubicBezTo>
                  <a:pt x="7102" y="19860"/>
                  <a:pt x="7134" y="19893"/>
                  <a:pt x="7162" y="19928"/>
                </a:cubicBezTo>
                <a:cubicBezTo>
                  <a:pt x="7190" y="19963"/>
                  <a:pt x="7213" y="20000"/>
                  <a:pt x="7231" y="20007"/>
                </a:cubicBezTo>
                <a:cubicBezTo>
                  <a:pt x="7252" y="20014"/>
                  <a:pt x="7289" y="19996"/>
                  <a:pt x="7325" y="19985"/>
                </a:cubicBezTo>
                <a:cubicBezTo>
                  <a:pt x="7362" y="19974"/>
                  <a:pt x="7398" y="19970"/>
                  <a:pt x="7419" y="20007"/>
                </a:cubicBezTo>
                <a:cubicBezTo>
                  <a:pt x="7419" y="20007"/>
                  <a:pt x="7425" y="20008"/>
                  <a:pt x="7433" y="20011"/>
                </a:cubicBezTo>
                <a:cubicBezTo>
                  <a:pt x="7442" y="20013"/>
                  <a:pt x="7453" y="20018"/>
                  <a:pt x="7465" y="20025"/>
                </a:cubicBezTo>
                <a:cubicBezTo>
                  <a:pt x="7465" y="20025"/>
                  <a:pt x="7465" y="20025"/>
                  <a:pt x="7468" y="20021"/>
                </a:cubicBezTo>
                <a:cubicBezTo>
                  <a:pt x="7471" y="20018"/>
                  <a:pt x="7478" y="20011"/>
                  <a:pt x="7490" y="19996"/>
                </a:cubicBezTo>
                <a:cubicBezTo>
                  <a:pt x="7490" y="19996"/>
                  <a:pt x="7490" y="19997"/>
                  <a:pt x="7496" y="19988"/>
                </a:cubicBezTo>
                <a:cubicBezTo>
                  <a:pt x="7503" y="19979"/>
                  <a:pt x="7515" y="19960"/>
                  <a:pt x="7541" y="19924"/>
                </a:cubicBezTo>
                <a:cubicBezTo>
                  <a:pt x="7541" y="19924"/>
                  <a:pt x="7541" y="19923"/>
                  <a:pt x="7550" y="19892"/>
                </a:cubicBezTo>
                <a:cubicBezTo>
                  <a:pt x="7559" y="19860"/>
                  <a:pt x="7576" y="19798"/>
                  <a:pt x="7610" y="19673"/>
                </a:cubicBezTo>
                <a:cubicBezTo>
                  <a:pt x="7610" y="19673"/>
                  <a:pt x="7610" y="19673"/>
                  <a:pt x="7611" y="19656"/>
                </a:cubicBezTo>
                <a:cubicBezTo>
                  <a:pt x="7612" y="19639"/>
                  <a:pt x="7614" y="19606"/>
                  <a:pt x="7618" y="19540"/>
                </a:cubicBezTo>
                <a:cubicBezTo>
                  <a:pt x="7618" y="19540"/>
                  <a:pt x="7625" y="19510"/>
                  <a:pt x="7632" y="19477"/>
                </a:cubicBezTo>
                <a:cubicBezTo>
                  <a:pt x="7640" y="19444"/>
                  <a:pt x="7649" y="19407"/>
                  <a:pt x="7653" y="19393"/>
                </a:cubicBezTo>
                <a:cubicBezTo>
                  <a:pt x="7653" y="19378"/>
                  <a:pt x="7655" y="19356"/>
                  <a:pt x="7657" y="19338"/>
                </a:cubicBezTo>
                <a:cubicBezTo>
                  <a:pt x="7659" y="19320"/>
                  <a:pt x="7662" y="19305"/>
                  <a:pt x="7662" y="19305"/>
                </a:cubicBezTo>
                <a:cubicBezTo>
                  <a:pt x="7662" y="19305"/>
                  <a:pt x="7664" y="19287"/>
                  <a:pt x="7667" y="19263"/>
                </a:cubicBezTo>
                <a:cubicBezTo>
                  <a:pt x="7670" y="19239"/>
                  <a:pt x="7675" y="19209"/>
                  <a:pt x="7679" y="19187"/>
                </a:cubicBezTo>
                <a:cubicBezTo>
                  <a:pt x="7679" y="19165"/>
                  <a:pt x="7679" y="19151"/>
                  <a:pt x="7679" y="19141"/>
                </a:cubicBezTo>
                <a:cubicBezTo>
                  <a:pt x="7679" y="19132"/>
                  <a:pt x="7679" y="19128"/>
                  <a:pt x="7679" y="19128"/>
                </a:cubicBezTo>
                <a:cubicBezTo>
                  <a:pt x="7679" y="19128"/>
                  <a:pt x="7687" y="19091"/>
                  <a:pt x="7696" y="19052"/>
                </a:cubicBezTo>
                <a:cubicBezTo>
                  <a:pt x="7704" y="19014"/>
                  <a:pt x="7713" y="18973"/>
                  <a:pt x="7713" y="18966"/>
                </a:cubicBezTo>
                <a:cubicBezTo>
                  <a:pt x="7717" y="18958"/>
                  <a:pt x="7719" y="18903"/>
                  <a:pt x="7720" y="18849"/>
                </a:cubicBezTo>
                <a:cubicBezTo>
                  <a:pt x="7721" y="18796"/>
                  <a:pt x="7721" y="18745"/>
                  <a:pt x="7721" y="18745"/>
                </a:cubicBezTo>
                <a:cubicBezTo>
                  <a:pt x="7721" y="18745"/>
                  <a:pt x="7721" y="18745"/>
                  <a:pt x="7723" y="18723"/>
                </a:cubicBezTo>
                <a:cubicBezTo>
                  <a:pt x="7726" y="18701"/>
                  <a:pt x="7730" y="18657"/>
                  <a:pt x="7739" y="18568"/>
                </a:cubicBezTo>
                <a:cubicBezTo>
                  <a:pt x="7739" y="18568"/>
                  <a:pt x="7745" y="18547"/>
                  <a:pt x="7752" y="18523"/>
                </a:cubicBezTo>
                <a:cubicBezTo>
                  <a:pt x="7758" y="18499"/>
                  <a:pt x="7765" y="18474"/>
                  <a:pt x="7765" y="18466"/>
                </a:cubicBezTo>
                <a:lnTo>
                  <a:pt x="7781" y="18407"/>
                </a:lnTo>
                <a:cubicBezTo>
                  <a:pt x="7781" y="18407"/>
                  <a:pt x="7781" y="18407"/>
                  <a:pt x="7783" y="18405"/>
                </a:cubicBezTo>
                <a:cubicBezTo>
                  <a:pt x="7785" y="18403"/>
                  <a:pt x="7790" y="18399"/>
                  <a:pt x="7798" y="18392"/>
                </a:cubicBezTo>
                <a:cubicBezTo>
                  <a:pt x="7798" y="18392"/>
                  <a:pt x="7798" y="18392"/>
                  <a:pt x="7800" y="18394"/>
                </a:cubicBezTo>
                <a:cubicBezTo>
                  <a:pt x="7803" y="18396"/>
                  <a:pt x="7807" y="18400"/>
                  <a:pt x="7816" y="18407"/>
                </a:cubicBezTo>
                <a:cubicBezTo>
                  <a:pt x="7816" y="18407"/>
                  <a:pt x="7820" y="18418"/>
                  <a:pt x="7825" y="18433"/>
                </a:cubicBezTo>
                <a:cubicBezTo>
                  <a:pt x="7831" y="18447"/>
                  <a:pt x="7837" y="18465"/>
                  <a:pt x="7842" y="18480"/>
                </a:cubicBezTo>
                <a:cubicBezTo>
                  <a:pt x="7846" y="18487"/>
                  <a:pt x="7850" y="18491"/>
                  <a:pt x="7853" y="18493"/>
                </a:cubicBezTo>
                <a:cubicBezTo>
                  <a:pt x="7856" y="18495"/>
                  <a:pt x="7858" y="18495"/>
                  <a:pt x="7858" y="18495"/>
                </a:cubicBezTo>
                <a:cubicBezTo>
                  <a:pt x="7858" y="18495"/>
                  <a:pt x="7863" y="18495"/>
                  <a:pt x="7868" y="18495"/>
                </a:cubicBezTo>
                <a:cubicBezTo>
                  <a:pt x="7873" y="18495"/>
                  <a:pt x="7880" y="18495"/>
                  <a:pt x="7884" y="18495"/>
                </a:cubicBezTo>
                <a:lnTo>
                  <a:pt x="7884" y="18466"/>
                </a:lnTo>
                <a:cubicBezTo>
                  <a:pt x="7884" y="18466"/>
                  <a:pt x="7884" y="18466"/>
                  <a:pt x="7881" y="18459"/>
                </a:cubicBezTo>
                <a:cubicBezTo>
                  <a:pt x="7877" y="18451"/>
                  <a:pt x="7871" y="18437"/>
                  <a:pt x="7858" y="18407"/>
                </a:cubicBezTo>
                <a:cubicBezTo>
                  <a:pt x="7858" y="18407"/>
                  <a:pt x="7824" y="18333"/>
                  <a:pt x="7816" y="18319"/>
                </a:cubicBezTo>
                <a:cubicBezTo>
                  <a:pt x="7807" y="18304"/>
                  <a:pt x="7798" y="18288"/>
                  <a:pt x="7772" y="18259"/>
                </a:cubicBezTo>
                <a:cubicBezTo>
                  <a:pt x="7747" y="18230"/>
                  <a:pt x="7765" y="18230"/>
                  <a:pt x="7765" y="18230"/>
                </a:cubicBezTo>
                <a:cubicBezTo>
                  <a:pt x="7765" y="18230"/>
                  <a:pt x="7772" y="18186"/>
                  <a:pt x="7772" y="18141"/>
                </a:cubicBezTo>
                <a:cubicBezTo>
                  <a:pt x="7772" y="18112"/>
                  <a:pt x="7756" y="18112"/>
                  <a:pt x="7756" y="18112"/>
                </a:cubicBezTo>
                <a:cubicBezTo>
                  <a:pt x="7756" y="18112"/>
                  <a:pt x="7756" y="18108"/>
                  <a:pt x="7755" y="18103"/>
                </a:cubicBezTo>
                <a:cubicBezTo>
                  <a:pt x="7754" y="18097"/>
                  <a:pt x="7751" y="18090"/>
                  <a:pt x="7747" y="18082"/>
                </a:cubicBezTo>
                <a:cubicBezTo>
                  <a:pt x="7747" y="18075"/>
                  <a:pt x="7745" y="18068"/>
                  <a:pt x="7741" y="18060"/>
                </a:cubicBezTo>
                <a:cubicBezTo>
                  <a:pt x="7736" y="18053"/>
                  <a:pt x="7730" y="18046"/>
                  <a:pt x="7721" y="18039"/>
                </a:cubicBezTo>
                <a:cubicBezTo>
                  <a:pt x="7717" y="18031"/>
                  <a:pt x="7717" y="18020"/>
                  <a:pt x="7718" y="18011"/>
                </a:cubicBezTo>
                <a:cubicBezTo>
                  <a:pt x="7719" y="18001"/>
                  <a:pt x="7721" y="17994"/>
                  <a:pt x="7721" y="17994"/>
                </a:cubicBezTo>
                <a:cubicBezTo>
                  <a:pt x="7721" y="17994"/>
                  <a:pt x="7726" y="17991"/>
                  <a:pt x="7732" y="17987"/>
                </a:cubicBezTo>
                <a:cubicBezTo>
                  <a:pt x="7739" y="17984"/>
                  <a:pt x="7747" y="17980"/>
                  <a:pt x="7756" y="17980"/>
                </a:cubicBezTo>
                <a:cubicBezTo>
                  <a:pt x="7764" y="17988"/>
                  <a:pt x="7767" y="17999"/>
                  <a:pt x="7767" y="18008"/>
                </a:cubicBezTo>
                <a:cubicBezTo>
                  <a:pt x="7767" y="18017"/>
                  <a:pt x="7765" y="18024"/>
                  <a:pt x="7765" y="18024"/>
                </a:cubicBezTo>
                <a:cubicBezTo>
                  <a:pt x="7765" y="18024"/>
                  <a:pt x="7764" y="18024"/>
                  <a:pt x="7767" y="18037"/>
                </a:cubicBezTo>
                <a:cubicBezTo>
                  <a:pt x="7771" y="18050"/>
                  <a:pt x="7777" y="18076"/>
                  <a:pt x="7790" y="18127"/>
                </a:cubicBezTo>
                <a:cubicBezTo>
                  <a:pt x="7790" y="18127"/>
                  <a:pt x="7790" y="18120"/>
                  <a:pt x="7790" y="18109"/>
                </a:cubicBezTo>
                <a:cubicBezTo>
                  <a:pt x="7790" y="18098"/>
                  <a:pt x="7790" y="18083"/>
                  <a:pt x="7790" y="18069"/>
                </a:cubicBezTo>
                <a:cubicBezTo>
                  <a:pt x="7798" y="18054"/>
                  <a:pt x="7807" y="18009"/>
                  <a:pt x="7807" y="17994"/>
                </a:cubicBezTo>
                <a:cubicBezTo>
                  <a:pt x="7807" y="17979"/>
                  <a:pt x="7798" y="17950"/>
                  <a:pt x="7798" y="17950"/>
                </a:cubicBezTo>
                <a:cubicBezTo>
                  <a:pt x="7798" y="17950"/>
                  <a:pt x="7798" y="17950"/>
                  <a:pt x="7797" y="17950"/>
                </a:cubicBezTo>
                <a:cubicBezTo>
                  <a:pt x="7796" y="17950"/>
                  <a:pt x="7794" y="17950"/>
                  <a:pt x="7790" y="17950"/>
                </a:cubicBezTo>
                <a:cubicBezTo>
                  <a:pt x="7790" y="17950"/>
                  <a:pt x="7790" y="17951"/>
                  <a:pt x="7786" y="17943"/>
                </a:cubicBezTo>
                <a:cubicBezTo>
                  <a:pt x="7782" y="17936"/>
                  <a:pt x="7773" y="17921"/>
                  <a:pt x="7756" y="17892"/>
                </a:cubicBezTo>
                <a:cubicBezTo>
                  <a:pt x="7756" y="17892"/>
                  <a:pt x="7756" y="17892"/>
                  <a:pt x="7753" y="17890"/>
                </a:cubicBezTo>
                <a:cubicBezTo>
                  <a:pt x="7749" y="17888"/>
                  <a:pt x="7743" y="17884"/>
                  <a:pt x="7730" y="17876"/>
                </a:cubicBezTo>
                <a:cubicBezTo>
                  <a:pt x="7730" y="17876"/>
                  <a:pt x="7730" y="17877"/>
                  <a:pt x="7723" y="17868"/>
                </a:cubicBezTo>
                <a:cubicBezTo>
                  <a:pt x="7717" y="17859"/>
                  <a:pt x="7705" y="17840"/>
                  <a:pt x="7679" y="17803"/>
                </a:cubicBezTo>
                <a:cubicBezTo>
                  <a:pt x="7679" y="17803"/>
                  <a:pt x="7678" y="17803"/>
                  <a:pt x="7704" y="17803"/>
                </a:cubicBezTo>
                <a:cubicBezTo>
                  <a:pt x="7730" y="17803"/>
                  <a:pt x="7747" y="17847"/>
                  <a:pt x="7772" y="17876"/>
                </a:cubicBezTo>
                <a:cubicBezTo>
                  <a:pt x="7789" y="17906"/>
                  <a:pt x="7781" y="17876"/>
                  <a:pt x="7807" y="17876"/>
                </a:cubicBezTo>
                <a:cubicBezTo>
                  <a:pt x="7824" y="17876"/>
                  <a:pt x="7816" y="17863"/>
                  <a:pt x="7824" y="17863"/>
                </a:cubicBezTo>
                <a:cubicBezTo>
                  <a:pt x="7833" y="17863"/>
                  <a:pt x="7807" y="17789"/>
                  <a:pt x="7807" y="17789"/>
                </a:cubicBezTo>
                <a:cubicBezTo>
                  <a:pt x="7807" y="17789"/>
                  <a:pt x="7807" y="17788"/>
                  <a:pt x="7802" y="17779"/>
                </a:cubicBezTo>
                <a:cubicBezTo>
                  <a:pt x="7797" y="17769"/>
                  <a:pt x="7786" y="17751"/>
                  <a:pt x="7765" y="17714"/>
                </a:cubicBezTo>
                <a:cubicBezTo>
                  <a:pt x="7765" y="17714"/>
                  <a:pt x="7756" y="17715"/>
                  <a:pt x="7739" y="17700"/>
                </a:cubicBezTo>
                <a:cubicBezTo>
                  <a:pt x="7721" y="17685"/>
                  <a:pt x="7687" y="17641"/>
                  <a:pt x="7687" y="17641"/>
                </a:cubicBezTo>
                <a:cubicBezTo>
                  <a:pt x="7687" y="17641"/>
                  <a:pt x="7687" y="17641"/>
                  <a:pt x="7681" y="17632"/>
                </a:cubicBezTo>
                <a:cubicBezTo>
                  <a:pt x="7674" y="17622"/>
                  <a:pt x="7661" y="17604"/>
                  <a:pt x="7636" y="17567"/>
                </a:cubicBezTo>
                <a:cubicBezTo>
                  <a:pt x="7636" y="17567"/>
                  <a:pt x="7636" y="17567"/>
                  <a:pt x="7633" y="17563"/>
                </a:cubicBezTo>
                <a:cubicBezTo>
                  <a:pt x="7631" y="17560"/>
                  <a:pt x="7627" y="17552"/>
                  <a:pt x="7618" y="17538"/>
                </a:cubicBezTo>
                <a:cubicBezTo>
                  <a:pt x="7618" y="17538"/>
                  <a:pt x="7616" y="17534"/>
                  <a:pt x="7612" y="17531"/>
                </a:cubicBezTo>
                <a:cubicBezTo>
                  <a:pt x="7608" y="17527"/>
                  <a:pt x="7602" y="17523"/>
                  <a:pt x="7593" y="17523"/>
                </a:cubicBezTo>
                <a:cubicBezTo>
                  <a:pt x="7589" y="17516"/>
                  <a:pt x="7586" y="17494"/>
                  <a:pt x="7584" y="17471"/>
                </a:cubicBezTo>
                <a:cubicBezTo>
                  <a:pt x="7582" y="17447"/>
                  <a:pt x="7580" y="17421"/>
                  <a:pt x="7576" y="17406"/>
                </a:cubicBezTo>
                <a:cubicBezTo>
                  <a:pt x="7567" y="17391"/>
                  <a:pt x="7559" y="17318"/>
                  <a:pt x="7559" y="17288"/>
                </a:cubicBezTo>
                <a:cubicBezTo>
                  <a:pt x="7559" y="17244"/>
                  <a:pt x="7558" y="17258"/>
                  <a:pt x="7541" y="17258"/>
                </a:cubicBezTo>
                <a:cubicBezTo>
                  <a:pt x="7537" y="17250"/>
                  <a:pt x="7533" y="17232"/>
                  <a:pt x="7530" y="17215"/>
                </a:cubicBezTo>
                <a:cubicBezTo>
                  <a:pt x="7527" y="17199"/>
                  <a:pt x="7524" y="17185"/>
                  <a:pt x="7524" y="17185"/>
                </a:cubicBezTo>
                <a:cubicBezTo>
                  <a:pt x="7524" y="17185"/>
                  <a:pt x="7524" y="17185"/>
                  <a:pt x="7525" y="17177"/>
                </a:cubicBezTo>
                <a:cubicBezTo>
                  <a:pt x="7526" y="17170"/>
                  <a:pt x="7528" y="17155"/>
                  <a:pt x="7533" y="17126"/>
                </a:cubicBezTo>
                <a:cubicBezTo>
                  <a:pt x="7533" y="17126"/>
                  <a:pt x="7535" y="17133"/>
                  <a:pt x="7539" y="17144"/>
                </a:cubicBezTo>
                <a:cubicBezTo>
                  <a:pt x="7543" y="17156"/>
                  <a:pt x="7550" y="17170"/>
                  <a:pt x="7559" y="17185"/>
                </a:cubicBezTo>
                <a:cubicBezTo>
                  <a:pt x="7563" y="17200"/>
                  <a:pt x="7565" y="17199"/>
                  <a:pt x="7566" y="17196"/>
                </a:cubicBezTo>
                <a:cubicBezTo>
                  <a:pt x="7567" y="17192"/>
                  <a:pt x="7567" y="17185"/>
                  <a:pt x="7567" y="17185"/>
                </a:cubicBezTo>
                <a:cubicBezTo>
                  <a:pt x="7567" y="17185"/>
                  <a:pt x="7567" y="17184"/>
                  <a:pt x="7571" y="17186"/>
                </a:cubicBezTo>
                <a:cubicBezTo>
                  <a:pt x="7574" y="17188"/>
                  <a:pt x="7580" y="17191"/>
                  <a:pt x="7593" y="17199"/>
                </a:cubicBezTo>
                <a:cubicBezTo>
                  <a:pt x="7593" y="17199"/>
                  <a:pt x="7593" y="17191"/>
                  <a:pt x="7594" y="17182"/>
                </a:cubicBezTo>
                <a:cubicBezTo>
                  <a:pt x="7595" y="17173"/>
                  <a:pt x="7597" y="17162"/>
                  <a:pt x="7601" y="17155"/>
                </a:cubicBezTo>
                <a:cubicBezTo>
                  <a:pt x="7601" y="17148"/>
                  <a:pt x="7597" y="17133"/>
                  <a:pt x="7593" y="17120"/>
                </a:cubicBezTo>
                <a:cubicBezTo>
                  <a:pt x="7589" y="17107"/>
                  <a:pt x="7584" y="17097"/>
                  <a:pt x="7584" y="17097"/>
                </a:cubicBezTo>
                <a:cubicBezTo>
                  <a:pt x="7584" y="17097"/>
                  <a:pt x="7584" y="17096"/>
                  <a:pt x="7579" y="17089"/>
                </a:cubicBezTo>
                <a:cubicBezTo>
                  <a:pt x="7573" y="17082"/>
                  <a:pt x="7562" y="17067"/>
                  <a:pt x="7541" y="17037"/>
                </a:cubicBezTo>
                <a:cubicBezTo>
                  <a:pt x="7541" y="17037"/>
                  <a:pt x="7541" y="17037"/>
                  <a:pt x="7543" y="17028"/>
                </a:cubicBezTo>
                <a:cubicBezTo>
                  <a:pt x="7546" y="17019"/>
                  <a:pt x="7550" y="17000"/>
                  <a:pt x="7559" y="16963"/>
                </a:cubicBezTo>
                <a:cubicBezTo>
                  <a:pt x="7559" y="16963"/>
                  <a:pt x="7533" y="16935"/>
                  <a:pt x="7498" y="16920"/>
                </a:cubicBezTo>
                <a:cubicBezTo>
                  <a:pt x="7464" y="16905"/>
                  <a:pt x="7455" y="16905"/>
                  <a:pt x="7455" y="16905"/>
                </a:cubicBezTo>
                <a:cubicBezTo>
                  <a:pt x="7455" y="16905"/>
                  <a:pt x="7456" y="16905"/>
                  <a:pt x="7457" y="16899"/>
                </a:cubicBezTo>
                <a:cubicBezTo>
                  <a:pt x="7458" y="16894"/>
                  <a:pt x="7460" y="16883"/>
                  <a:pt x="7464" y="16861"/>
                </a:cubicBezTo>
                <a:cubicBezTo>
                  <a:pt x="7464" y="16861"/>
                  <a:pt x="7464" y="16861"/>
                  <a:pt x="7467" y="16856"/>
                </a:cubicBezTo>
                <a:cubicBezTo>
                  <a:pt x="7470" y="16850"/>
                  <a:pt x="7477" y="16839"/>
                  <a:pt x="7490" y="16817"/>
                </a:cubicBezTo>
                <a:cubicBezTo>
                  <a:pt x="7490" y="16817"/>
                  <a:pt x="7490" y="16816"/>
                  <a:pt x="7493" y="16809"/>
                </a:cubicBezTo>
                <a:cubicBezTo>
                  <a:pt x="7496" y="16802"/>
                  <a:pt x="7503" y="16787"/>
                  <a:pt x="7516" y="16757"/>
                </a:cubicBezTo>
                <a:cubicBezTo>
                  <a:pt x="7516" y="16757"/>
                  <a:pt x="7497" y="16747"/>
                  <a:pt x="7475" y="16736"/>
                </a:cubicBezTo>
                <a:cubicBezTo>
                  <a:pt x="7454" y="16724"/>
                  <a:pt x="7430" y="16713"/>
                  <a:pt x="7421" y="16713"/>
                </a:cubicBezTo>
                <a:cubicBezTo>
                  <a:pt x="7421" y="16713"/>
                  <a:pt x="7422" y="16713"/>
                  <a:pt x="7419" y="16706"/>
                </a:cubicBezTo>
                <a:cubicBezTo>
                  <a:pt x="7417" y="16698"/>
                  <a:pt x="7413" y="16684"/>
                  <a:pt x="7404" y="16654"/>
                </a:cubicBezTo>
                <a:cubicBezTo>
                  <a:pt x="7404" y="16654"/>
                  <a:pt x="7344" y="16670"/>
                  <a:pt x="7318" y="16670"/>
                </a:cubicBezTo>
                <a:cubicBezTo>
                  <a:pt x="7293" y="16670"/>
                  <a:pt x="7259" y="16654"/>
                  <a:pt x="7259" y="16654"/>
                </a:cubicBezTo>
                <a:cubicBezTo>
                  <a:pt x="7259" y="16654"/>
                  <a:pt x="7259" y="16654"/>
                  <a:pt x="7259" y="16645"/>
                </a:cubicBezTo>
                <a:cubicBezTo>
                  <a:pt x="7259" y="16636"/>
                  <a:pt x="7259" y="16618"/>
                  <a:pt x="7259" y="16581"/>
                </a:cubicBezTo>
                <a:cubicBezTo>
                  <a:pt x="7259" y="16581"/>
                  <a:pt x="7259" y="16581"/>
                  <a:pt x="7257" y="16579"/>
                </a:cubicBezTo>
                <a:cubicBezTo>
                  <a:pt x="7254" y="16577"/>
                  <a:pt x="7250" y="16573"/>
                  <a:pt x="7241" y="16566"/>
                </a:cubicBezTo>
                <a:cubicBezTo>
                  <a:pt x="7241" y="16566"/>
                  <a:pt x="7207" y="16508"/>
                  <a:pt x="7190" y="16493"/>
                </a:cubicBezTo>
                <a:cubicBezTo>
                  <a:pt x="7173" y="16478"/>
                  <a:pt x="7138" y="16448"/>
                  <a:pt x="7138" y="16448"/>
                </a:cubicBezTo>
                <a:cubicBezTo>
                  <a:pt x="7138" y="16448"/>
                  <a:pt x="7138" y="16449"/>
                  <a:pt x="7136" y="16447"/>
                </a:cubicBezTo>
                <a:cubicBezTo>
                  <a:pt x="7134" y="16445"/>
                  <a:pt x="7130" y="16442"/>
                  <a:pt x="7122" y="16434"/>
                </a:cubicBezTo>
                <a:cubicBezTo>
                  <a:pt x="7122" y="16434"/>
                  <a:pt x="7122" y="16434"/>
                  <a:pt x="7117" y="16432"/>
                </a:cubicBezTo>
                <a:cubicBezTo>
                  <a:pt x="7113" y="16430"/>
                  <a:pt x="7104" y="16426"/>
                  <a:pt x="7087" y="16419"/>
                </a:cubicBezTo>
                <a:cubicBezTo>
                  <a:pt x="7087" y="16419"/>
                  <a:pt x="7087" y="16419"/>
                  <a:pt x="7086" y="16411"/>
                </a:cubicBezTo>
                <a:cubicBezTo>
                  <a:pt x="7085" y="16404"/>
                  <a:pt x="7083" y="16389"/>
                  <a:pt x="7079" y="16360"/>
                </a:cubicBezTo>
                <a:cubicBezTo>
                  <a:pt x="7070" y="16323"/>
                  <a:pt x="7066" y="16309"/>
                  <a:pt x="7064" y="16303"/>
                </a:cubicBezTo>
                <a:cubicBezTo>
                  <a:pt x="7061" y="16298"/>
                  <a:pt x="7061" y="16301"/>
                  <a:pt x="7061" y="16301"/>
                </a:cubicBezTo>
                <a:cubicBezTo>
                  <a:pt x="7061" y="16301"/>
                  <a:pt x="7055" y="16301"/>
                  <a:pt x="7046" y="16301"/>
                </a:cubicBezTo>
                <a:cubicBezTo>
                  <a:pt x="7038" y="16301"/>
                  <a:pt x="7027" y="16301"/>
                  <a:pt x="7019" y="16301"/>
                </a:cubicBezTo>
                <a:cubicBezTo>
                  <a:pt x="7006" y="16309"/>
                  <a:pt x="6997" y="16320"/>
                  <a:pt x="6992" y="16329"/>
                </a:cubicBezTo>
                <a:cubicBezTo>
                  <a:pt x="6986" y="16339"/>
                  <a:pt x="6984" y="16346"/>
                  <a:pt x="6984" y="16346"/>
                </a:cubicBezTo>
                <a:cubicBezTo>
                  <a:pt x="6984" y="16346"/>
                  <a:pt x="6984" y="16346"/>
                  <a:pt x="6933" y="16346"/>
                </a:cubicBezTo>
                <a:cubicBezTo>
                  <a:pt x="6933" y="16346"/>
                  <a:pt x="6933" y="16346"/>
                  <a:pt x="6899" y="16346"/>
                </a:cubicBezTo>
                <a:cubicBezTo>
                  <a:pt x="6899" y="16346"/>
                  <a:pt x="6899" y="16345"/>
                  <a:pt x="6900" y="16327"/>
                </a:cubicBezTo>
                <a:cubicBezTo>
                  <a:pt x="6901" y="16308"/>
                  <a:pt x="6903" y="16272"/>
                  <a:pt x="6907" y="16198"/>
                </a:cubicBezTo>
                <a:cubicBezTo>
                  <a:pt x="6907" y="16198"/>
                  <a:pt x="6907" y="16198"/>
                  <a:pt x="6902" y="16192"/>
                </a:cubicBezTo>
                <a:cubicBezTo>
                  <a:pt x="6897" y="16187"/>
                  <a:pt x="6886" y="16177"/>
                  <a:pt x="6865" y="16154"/>
                </a:cubicBezTo>
                <a:cubicBezTo>
                  <a:pt x="6865" y="16154"/>
                  <a:pt x="6856" y="16150"/>
                  <a:pt x="6848" y="16143"/>
                </a:cubicBezTo>
                <a:cubicBezTo>
                  <a:pt x="6841" y="16135"/>
                  <a:pt x="6834" y="16124"/>
                  <a:pt x="6839" y="16110"/>
                </a:cubicBezTo>
                <a:cubicBezTo>
                  <a:pt x="6839" y="16095"/>
                  <a:pt x="6845" y="16091"/>
                  <a:pt x="6852" y="16092"/>
                </a:cubicBezTo>
                <a:cubicBezTo>
                  <a:pt x="6858" y="16092"/>
                  <a:pt x="6865" y="16095"/>
                  <a:pt x="6865" y="16095"/>
                </a:cubicBezTo>
                <a:cubicBezTo>
                  <a:pt x="6865" y="16095"/>
                  <a:pt x="6864" y="16095"/>
                  <a:pt x="6876" y="16093"/>
                </a:cubicBezTo>
                <a:cubicBezTo>
                  <a:pt x="6888" y="16092"/>
                  <a:pt x="6912" y="16087"/>
                  <a:pt x="6959" y="16080"/>
                </a:cubicBezTo>
                <a:cubicBezTo>
                  <a:pt x="6959" y="16080"/>
                  <a:pt x="6959" y="16080"/>
                  <a:pt x="6959" y="16075"/>
                </a:cubicBezTo>
                <a:cubicBezTo>
                  <a:pt x="6959" y="16069"/>
                  <a:pt x="6959" y="16059"/>
                  <a:pt x="6959" y="16037"/>
                </a:cubicBezTo>
                <a:cubicBezTo>
                  <a:pt x="6959" y="16037"/>
                  <a:pt x="6959" y="16037"/>
                  <a:pt x="6958" y="16033"/>
                </a:cubicBezTo>
                <a:cubicBezTo>
                  <a:pt x="6957" y="16029"/>
                  <a:pt x="6955" y="16022"/>
                  <a:pt x="6950" y="16007"/>
                </a:cubicBezTo>
                <a:cubicBezTo>
                  <a:pt x="6950" y="16007"/>
                  <a:pt x="6950" y="16007"/>
                  <a:pt x="6945" y="16003"/>
                </a:cubicBezTo>
                <a:cubicBezTo>
                  <a:pt x="6939" y="16000"/>
                  <a:pt x="6929" y="15992"/>
                  <a:pt x="6907" y="15978"/>
                </a:cubicBezTo>
                <a:cubicBezTo>
                  <a:pt x="6907" y="15978"/>
                  <a:pt x="6907" y="15978"/>
                  <a:pt x="6914" y="15972"/>
                </a:cubicBezTo>
                <a:cubicBezTo>
                  <a:pt x="6920" y="15967"/>
                  <a:pt x="6933" y="15955"/>
                  <a:pt x="6959" y="15933"/>
                </a:cubicBezTo>
                <a:cubicBezTo>
                  <a:pt x="6959" y="15933"/>
                  <a:pt x="6959" y="15933"/>
                  <a:pt x="6957" y="15928"/>
                </a:cubicBezTo>
                <a:cubicBezTo>
                  <a:pt x="6955" y="15923"/>
                  <a:pt x="6950" y="15911"/>
                  <a:pt x="6942" y="15889"/>
                </a:cubicBezTo>
                <a:cubicBezTo>
                  <a:pt x="6942" y="15889"/>
                  <a:pt x="6864" y="15874"/>
                  <a:pt x="6856" y="15874"/>
                </a:cubicBezTo>
                <a:cubicBezTo>
                  <a:pt x="6839" y="15874"/>
                  <a:pt x="6822" y="15874"/>
                  <a:pt x="6822" y="15874"/>
                </a:cubicBezTo>
                <a:cubicBezTo>
                  <a:pt x="6822" y="15874"/>
                  <a:pt x="6822" y="15874"/>
                  <a:pt x="6827" y="15860"/>
                </a:cubicBezTo>
                <a:cubicBezTo>
                  <a:pt x="6833" y="15845"/>
                  <a:pt x="6843" y="15816"/>
                  <a:pt x="6865" y="15757"/>
                </a:cubicBezTo>
                <a:cubicBezTo>
                  <a:pt x="6865" y="15757"/>
                  <a:pt x="6865" y="15757"/>
                  <a:pt x="6870" y="15749"/>
                </a:cubicBezTo>
                <a:cubicBezTo>
                  <a:pt x="6875" y="15742"/>
                  <a:pt x="6886" y="15727"/>
                  <a:pt x="6907" y="15698"/>
                </a:cubicBezTo>
                <a:cubicBezTo>
                  <a:pt x="6907" y="15698"/>
                  <a:pt x="6907" y="15698"/>
                  <a:pt x="6917" y="15694"/>
                </a:cubicBezTo>
                <a:cubicBezTo>
                  <a:pt x="6926" y="15690"/>
                  <a:pt x="6946" y="15683"/>
                  <a:pt x="6984" y="15668"/>
                </a:cubicBezTo>
                <a:cubicBezTo>
                  <a:pt x="6984" y="15668"/>
                  <a:pt x="6984" y="15668"/>
                  <a:pt x="6990" y="15670"/>
                </a:cubicBezTo>
                <a:cubicBezTo>
                  <a:pt x="6995" y="15671"/>
                  <a:pt x="7006" y="15675"/>
                  <a:pt x="7027" y="15682"/>
                </a:cubicBezTo>
                <a:cubicBezTo>
                  <a:pt x="7027" y="15682"/>
                  <a:pt x="7027" y="15683"/>
                  <a:pt x="7035" y="15681"/>
                </a:cubicBezTo>
                <a:cubicBezTo>
                  <a:pt x="7042" y="15679"/>
                  <a:pt x="7057" y="15676"/>
                  <a:pt x="7087" y="15668"/>
                </a:cubicBezTo>
                <a:cubicBezTo>
                  <a:pt x="7087" y="15668"/>
                  <a:pt x="7087" y="15669"/>
                  <a:pt x="7095" y="15672"/>
                </a:cubicBezTo>
                <a:cubicBezTo>
                  <a:pt x="7102" y="15676"/>
                  <a:pt x="7117" y="15683"/>
                  <a:pt x="7147" y="15698"/>
                </a:cubicBezTo>
                <a:cubicBezTo>
                  <a:pt x="7147" y="15698"/>
                  <a:pt x="7147" y="15698"/>
                  <a:pt x="7149" y="15692"/>
                </a:cubicBezTo>
                <a:cubicBezTo>
                  <a:pt x="7152" y="15686"/>
                  <a:pt x="7156" y="15675"/>
                  <a:pt x="7164" y="15653"/>
                </a:cubicBezTo>
                <a:cubicBezTo>
                  <a:pt x="7164" y="15653"/>
                  <a:pt x="7164" y="15653"/>
                  <a:pt x="7171" y="15655"/>
                </a:cubicBezTo>
                <a:cubicBezTo>
                  <a:pt x="7177" y="15657"/>
                  <a:pt x="7190" y="15661"/>
                  <a:pt x="7216" y="15668"/>
                </a:cubicBezTo>
                <a:cubicBezTo>
                  <a:pt x="7216" y="15668"/>
                  <a:pt x="7216" y="15668"/>
                  <a:pt x="7219" y="15662"/>
                </a:cubicBezTo>
                <a:cubicBezTo>
                  <a:pt x="7222" y="15657"/>
                  <a:pt x="7229" y="15646"/>
                  <a:pt x="7241" y="15624"/>
                </a:cubicBezTo>
                <a:cubicBezTo>
                  <a:pt x="7241" y="15624"/>
                  <a:pt x="7241" y="15624"/>
                  <a:pt x="7247" y="15622"/>
                </a:cubicBezTo>
                <a:cubicBezTo>
                  <a:pt x="7252" y="15620"/>
                  <a:pt x="7263" y="15617"/>
                  <a:pt x="7285" y="15609"/>
                </a:cubicBezTo>
                <a:cubicBezTo>
                  <a:pt x="7285" y="15609"/>
                  <a:pt x="7285" y="15609"/>
                  <a:pt x="7298" y="15608"/>
                </a:cubicBezTo>
                <a:cubicBezTo>
                  <a:pt x="7312" y="15606"/>
                  <a:pt x="7340" y="15602"/>
                  <a:pt x="7395" y="15594"/>
                </a:cubicBezTo>
                <a:cubicBezTo>
                  <a:pt x="7395" y="15594"/>
                  <a:pt x="7396" y="15594"/>
                  <a:pt x="7400" y="15604"/>
                </a:cubicBezTo>
                <a:cubicBezTo>
                  <a:pt x="7404" y="15613"/>
                  <a:pt x="7413" y="15632"/>
                  <a:pt x="7430" y="15668"/>
                </a:cubicBezTo>
                <a:cubicBezTo>
                  <a:pt x="7430" y="15668"/>
                  <a:pt x="7430" y="15668"/>
                  <a:pt x="7432" y="15677"/>
                </a:cubicBezTo>
                <a:cubicBezTo>
                  <a:pt x="7435" y="15686"/>
                  <a:pt x="7439" y="15704"/>
                  <a:pt x="7448" y="15741"/>
                </a:cubicBezTo>
                <a:cubicBezTo>
                  <a:pt x="7447" y="15741"/>
                  <a:pt x="7447" y="15742"/>
                  <a:pt x="7448" y="15753"/>
                </a:cubicBezTo>
                <a:cubicBezTo>
                  <a:pt x="7449" y="15764"/>
                  <a:pt x="7451" y="15787"/>
                  <a:pt x="7455" y="15831"/>
                </a:cubicBezTo>
                <a:cubicBezTo>
                  <a:pt x="7455" y="15831"/>
                  <a:pt x="7455" y="15830"/>
                  <a:pt x="7460" y="15838"/>
                </a:cubicBezTo>
                <a:cubicBezTo>
                  <a:pt x="7464" y="15845"/>
                  <a:pt x="7473" y="15860"/>
                  <a:pt x="7490" y="15889"/>
                </a:cubicBezTo>
                <a:cubicBezTo>
                  <a:pt x="7490" y="15889"/>
                  <a:pt x="7490" y="15890"/>
                  <a:pt x="7494" y="15891"/>
                </a:cubicBezTo>
                <a:cubicBezTo>
                  <a:pt x="7499" y="15893"/>
                  <a:pt x="7507" y="15896"/>
                  <a:pt x="7524" y="15904"/>
                </a:cubicBezTo>
                <a:cubicBezTo>
                  <a:pt x="7524" y="15904"/>
                  <a:pt x="7524" y="15904"/>
                  <a:pt x="7531" y="15896"/>
                </a:cubicBezTo>
                <a:cubicBezTo>
                  <a:pt x="7537" y="15889"/>
                  <a:pt x="7550" y="15874"/>
                  <a:pt x="7576" y="15845"/>
                </a:cubicBezTo>
                <a:cubicBezTo>
                  <a:pt x="7576" y="15845"/>
                  <a:pt x="7576" y="15845"/>
                  <a:pt x="7583" y="15847"/>
                </a:cubicBezTo>
                <a:cubicBezTo>
                  <a:pt x="7591" y="15849"/>
                  <a:pt x="7606" y="15853"/>
                  <a:pt x="7636" y="15860"/>
                </a:cubicBezTo>
                <a:cubicBezTo>
                  <a:pt x="7636" y="15860"/>
                  <a:pt x="7636" y="15860"/>
                  <a:pt x="7649" y="15858"/>
                </a:cubicBezTo>
                <a:cubicBezTo>
                  <a:pt x="7661" y="15856"/>
                  <a:pt x="7687" y="15852"/>
                  <a:pt x="7739" y="15845"/>
                </a:cubicBezTo>
                <a:cubicBezTo>
                  <a:pt x="7739" y="15845"/>
                  <a:pt x="7739" y="15845"/>
                  <a:pt x="7741" y="15855"/>
                </a:cubicBezTo>
                <a:cubicBezTo>
                  <a:pt x="7743" y="15864"/>
                  <a:pt x="7747" y="15882"/>
                  <a:pt x="7756" y="15919"/>
                </a:cubicBezTo>
                <a:cubicBezTo>
                  <a:pt x="7756" y="15919"/>
                  <a:pt x="7798" y="15949"/>
                  <a:pt x="7816" y="15949"/>
                </a:cubicBezTo>
                <a:cubicBezTo>
                  <a:pt x="7833" y="15949"/>
                  <a:pt x="7875" y="15904"/>
                  <a:pt x="7875" y="15904"/>
                </a:cubicBezTo>
                <a:cubicBezTo>
                  <a:pt x="7875" y="15904"/>
                  <a:pt x="7875" y="15903"/>
                  <a:pt x="7872" y="15889"/>
                </a:cubicBezTo>
                <a:cubicBezTo>
                  <a:pt x="7869" y="15874"/>
                  <a:pt x="7863" y="15845"/>
                  <a:pt x="7850" y="15786"/>
                </a:cubicBezTo>
                <a:cubicBezTo>
                  <a:pt x="7850" y="15786"/>
                  <a:pt x="7850" y="15786"/>
                  <a:pt x="7850" y="15771"/>
                </a:cubicBezTo>
                <a:cubicBezTo>
                  <a:pt x="7850" y="15756"/>
                  <a:pt x="7850" y="15727"/>
                  <a:pt x="7850" y="15668"/>
                </a:cubicBezTo>
                <a:cubicBezTo>
                  <a:pt x="7850" y="15668"/>
                  <a:pt x="7858" y="15521"/>
                  <a:pt x="7858" y="15492"/>
                </a:cubicBezTo>
                <a:cubicBezTo>
                  <a:pt x="7858" y="15448"/>
                  <a:pt x="7850" y="15447"/>
                  <a:pt x="7850" y="15447"/>
                </a:cubicBezTo>
                <a:cubicBezTo>
                  <a:pt x="7850" y="15447"/>
                  <a:pt x="7850" y="15447"/>
                  <a:pt x="7849" y="15440"/>
                </a:cubicBezTo>
                <a:cubicBezTo>
                  <a:pt x="7848" y="15433"/>
                  <a:pt x="7846" y="15418"/>
                  <a:pt x="7842" y="15388"/>
                </a:cubicBezTo>
                <a:cubicBezTo>
                  <a:pt x="7842" y="15388"/>
                  <a:pt x="7842" y="15389"/>
                  <a:pt x="7839" y="15380"/>
                </a:cubicBezTo>
                <a:cubicBezTo>
                  <a:pt x="7837" y="15371"/>
                  <a:pt x="7833" y="15352"/>
                  <a:pt x="7824" y="15316"/>
                </a:cubicBezTo>
                <a:cubicBezTo>
                  <a:pt x="7824" y="15316"/>
                  <a:pt x="7824" y="15315"/>
                  <a:pt x="7826" y="15304"/>
                </a:cubicBezTo>
                <a:cubicBezTo>
                  <a:pt x="7829" y="15293"/>
                  <a:pt x="7833" y="15270"/>
                  <a:pt x="7842" y="15226"/>
                </a:cubicBezTo>
                <a:cubicBezTo>
                  <a:pt x="7842" y="15226"/>
                  <a:pt x="7842" y="15226"/>
                  <a:pt x="7839" y="15219"/>
                </a:cubicBezTo>
                <a:cubicBezTo>
                  <a:pt x="7837" y="15211"/>
                  <a:pt x="7833" y="15196"/>
                  <a:pt x="7824" y="15167"/>
                </a:cubicBezTo>
                <a:cubicBezTo>
                  <a:pt x="7823" y="15166"/>
                  <a:pt x="7820" y="15167"/>
                  <a:pt x="7817" y="15156"/>
                </a:cubicBezTo>
                <a:cubicBezTo>
                  <a:pt x="7806" y="15121"/>
                  <a:pt x="7837" y="15090"/>
                  <a:pt x="7873" y="15105"/>
                </a:cubicBezTo>
                <a:cubicBezTo>
                  <a:pt x="7894" y="15114"/>
                  <a:pt x="7915" y="15115"/>
                  <a:pt x="7935" y="15108"/>
                </a:cubicBezTo>
                <a:cubicBezTo>
                  <a:pt x="7935" y="15108"/>
                  <a:pt x="7936" y="15108"/>
                  <a:pt x="7943" y="15114"/>
                </a:cubicBezTo>
                <a:cubicBezTo>
                  <a:pt x="7951" y="15120"/>
                  <a:pt x="7966" y="15131"/>
                  <a:pt x="7996" y="15153"/>
                </a:cubicBezTo>
                <a:cubicBezTo>
                  <a:pt x="7996" y="15153"/>
                  <a:pt x="7996" y="15227"/>
                  <a:pt x="7996" y="15271"/>
                </a:cubicBezTo>
                <a:cubicBezTo>
                  <a:pt x="7996" y="15300"/>
                  <a:pt x="7996" y="15301"/>
                  <a:pt x="7996" y="15316"/>
                </a:cubicBezTo>
                <a:cubicBezTo>
                  <a:pt x="7996" y="15345"/>
                  <a:pt x="8021" y="15388"/>
                  <a:pt x="8021" y="15388"/>
                </a:cubicBezTo>
                <a:cubicBezTo>
                  <a:pt x="8021" y="15388"/>
                  <a:pt x="8021" y="15388"/>
                  <a:pt x="8027" y="15381"/>
                </a:cubicBezTo>
                <a:cubicBezTo>
                  <a:pt x="8032" y="15374"/>
                  <a:pt x="8043" y="15359"/>
                  <a:pt x="8064" y="15329"/>
                </a:cubicBezTo>
                <a:cubicBezTo>
                  <a:pt x="8064" y="15329"/>
                  <a:pt x="8075" y="15348"/>
                  <a:pt x="8089" y="15368"/>
                </a:cubicBezTo>
                <a:cubicBezTo>
                  <a:pt x="8103" y="15388"/>
                  <a:pt x="8120" y="15410"/>
                  <a:pt x="8133" y="15418"/>
                </a:cubicBezTo>
                <a:cubicBezTo>
                  <a:pt x="8146" y="15418"/>
                  <a:pt x="8167" y="15432"/>
                  <a:pt x="8185" y="15447"/>
                </a:cubicBezTo>
                <a:cubicBezTo>
                  <a:pt x="8203" y="15462"/>
                  <a:pt x="8218" y="15477"/>
                  <a:pt x="8218" y="15477"/>
                </a:cubicBezTo>
                <a:cubicBezTo>
                  <a:pt x="8218" y="15477"/>
                  <a:pt x="8231" y="15484"/>
                  <a:pt x="8247" y="15491"/>
                </a:cubicBezTo>
                <a:cubicBezTo>
                  <a:pt x="8263" y="15499"/>
                  <a:pt x="8283" y="15506"/>
                  <a:pt x="8295" y="15506"/>
                </a:cubicBezTo>
                <a:cubicBezTo>
                  <a:pt x="8304" y="15513"/>
                  <a:pt x="8315" y="15510"/>
                  <a:pt x="8323" y="15504"/>
                </a:cubicBezTo>
                <a:cubicBezTo>
                  <a:pt x="8332" y="15499"/>
                  <a:pt x="8338" y="15492"/>
                  <a:pt x="8338" y="15492"/>
                </a:cubicBezTo>
                <a:cubicBezTo>
                  <a:pt x="8338" y="15492"/>
                  <a:pt x="8338" y="15492"/>
                  <a:pt x="8346" y="15486"/>
                </a:cubicBezTo>
                <a:cubicBezTo>
                  <a:pt x="8353" y="15481"/>
                  <a:pt x="8368" y="15469"/>
                  <a:pt x="8398" y="15447"/>
                </a:cubicBezTo>
                <a:cubicBezTo>
                  <a:pt x="8398" y="15447"/>
                  <a:pt x="8398" y="15447"/>
                  <a:pt x="8399" y="15431"/>
                </a:cubicBezTo>
                <a:cubicBezTo>
                  <a:pt x="8400" y="15414"/>
                  <a:pt x="8402" y="15382"/>
                  <a:pt x="8407" y="15316"/>
                </a:cubicBezTo>
                <a:cubicBezTo>
                  <a:pt x="8407" y="15316"/>
                  <a:pt x="8406" y="15316"/>
                  <a:pt x="8409" y="15303"/>
                </a:cubicBezTo>
                <a:cubicBezTo>
                  <a:pt x="8411" y="15290"/>
                  <a:pt x="8415" y="15263"/>
                  <a:pt x="8424" y="15212"/>
                </a:cubicBezTo>
                <a:cubicBezTo>
                  <a:pt x="8424" y="15212"/>
                  <a:pt x="8424" y="15212"/>
                  <a:pt x="8433" y="15202"/>
                </a:cubicBezTo>
                <a:cubicBezTo>
                  <a:pt x="8443" y="15193"/>
                  <a:pt x="8462" y="15175"/>
                  <a:pt x="8501" y="15138"/>
                </a:cubicBezTo>
                <a:cubicBezTo>
                  <a:pt x="8504" y="15136"/>
                  <a:pt x="8508" y="15134"/>
                  <a:pt x="8512" y="15133"/>
                </a:cubicBezTo>
                <a:cubicBezTo>
                  <a:pt x="8870" y="14967"/>
                  <a:pt x="9184" y="14584"/>
                  <a:pt x="9399" y="14051"/>
                </a:cubicBezTo>
                <a:cubicBezTo>
                  <a:pt x="9425" y="14043"/>
                  <a:pt x="9438" y="14040"/>
                  <a:pt x="9444" y="14038"/>
                </a:cubicBezTo>
                <a:cubicBezTo>
                  <a:pt x="9451" y="14036"/>
                  <a:pt x="9451" y="14036"/>
                  <a:pt x="9451" y="14036"/>
                </a:cubicBezTo>
                <a:cubicBezTo>
                  <a:pt x="9464" y="14036"/>
                  <a:pt x="9470" y="14036"/>
                  <a:pt x="9473" y="14036"/>
                </a:cubicBezTo>
                <a:cubicBezTo>
                  <a:pt x="9476" y="14036"/>
                  <a:pt x="9477" y="14036"/>
                  <a:pt x="9477" y="14036"/>
                </a:cubicBezTo>
                <a:cubicBezTo>
                  <a:pt x="9481" y="14028"/>
                  <a:pt x="9483" y="14024"/>
                  <a:pt x="9484" y="14023"/>
                </a:cubicBezTo>
                <a:cubicBezTo>
                  <a:pt x="9485" y="14021"/>
                  <a:pt x="9485" y="14021"/>
                  <a:pt x="9485" y="14021"/>
                </a:cubicBezTo>
                <a:cubicBezTo>
                  <a:pt x="9485" y="14021"/>
                  <a:pt x="9488" y="14032"/>
                  <a:pt x="9491" y="14043"/>
                </a:cubicBezTo>
                <a:cubicBezTo>
                  <a:pt x="9494" y="14054"/>
                  <a:pt x="9498" y="14065"/>
                  <a:pt x="9502" y="14065"/>
                </a:cubicBezTo>
                <a:cubicBezTo>
                  <a:pt x="9502" y="14065"/>
                  <a:pt x="9507" y="14072"/>
                  <a:pt x="9511" y="14078"/>
                </a:cubicBezTo>
                <a:cubicBezTo>
                  <a:pt x="9515" y="14084"/>
                  <a:pt x="9519" y="14087"/>
                  <a:pt x="9519" y="14080"/>
                </a:cubicBezTo>
                <a:cubicBezTo>
                  <a:pt x="9524" y="14073"/>
                  <a:pt x="9526" y="14065"/>
                  <a:pt x="9528" y="14060"/>
                </a:cubicBezTo>
                <a:cubicBezTo>
                  <a:pt x="9530" y="14054"/>
                  <a:pt x="9532" y="14051"/>
                  <a:pt x="9536" y="14051"/>
                </a:cubicBezTo>
                <a:cubicBezTo>
                  <a:pt x="9536" y="14043"/>
                  <a:pt x="9538" y="14036"/>
                  <a:pt x="9543" y="14032"/>
                </a:cubicBezTo>
                <a:cubicBezTo>
                  <a:pt x="9547" y="14028"/>
                  <a:pt x="9554" y="14028"/>
                  <a:pt x="9562" y="14036"/>
                </a:cubicBezTo>
                <a:cubicBezTo>
                  <a:pt x="9567" y="14043"/>
                  <a:pt x="9569" y="14061"/>
                  <a:pt x="9570" y="14078"/>
                </a:cubicBezTo>
                <a:cubicBezTo>
                  <a:pt x="9571" y="14095"/>
                  <a:pt x="9571" y="14110"/>
                  <a:pt x="9571" y="14110"/>
                </a:cubicBezTo>
                <a:cubicBezTo>
                  <a:pt x="9605" y="14124"/>
                  <a:pt x="9612" y="14135"/>
                  <a:pt x="9622" y="14137"/>
                </a:cubicBezTo>
                <a:cubicBezTo>
                  <a:pt x="9631" y="14139"/>
                  <a:pt x="9644" y="14132"/>
                  <a:pt x="9691" y="14110"/>
                </a:cubicBezTo>
                <a:cubicBezTo>
                  <a:pt x="9691" y="14110"/>
                  <a:pt x="9692" y="14109"/>
                  <a:pt x="9692" y="14108"/>
                </a:cubicBezTo>
                <a:cubicBezTo>
                  <a:pt x="9692" y="14108"/>
                  <a:pt x="9692" y="14107"/>
                  <a:pt x="9693" y="14107"/>
                </a:cubicBezTo>
                <a:cubicBezTo>
                  <a:pt x="9684" y="14107"/>
                  <a:pt x="9676" y="14103"/>
                  <a:pt x="9669" y="14100"/>
                </a:cubicBezTo>
                <a:cubicBezTo>
                  <a:pt x="9663" y="14096"/>
                  <a:pt x="9659" y="14093"/>
                  <a:pt x="9659" y="14093"/>
                </a:cubicBezTo>
                <a:cubicBezTo>
                  <a:pt x="9655" y="14100"/>
                  <a:pt x="9652" y="14104"/>
                  <a:pt x="9651" y="14105"/>
                </a:cubicBezTo>
                <a:cubicBezTo>
                  <a:pt x="9650" y="14107"/>
                  <a:pt x="9650" y="14107"/>
                  <a:pt x="9650" y="14107"/>
                </a:cubicBezTo>
                <a:cubicBezTo>
                  <a:pt x="9637" y="14100"/>
                  <a:pt x="9631" y="14096"/>
                  <a:pt x="9628" y="14095"/>
                </a:cubicBezTo>
                <a:cubicBezTo>
                  <a:pt x="9625" y="14093"/>
                  <a:pt x="9625" y="14093"/>
                  <a:pt x="9625" y="14093"/>
                </a:cubicBezTo>
                <a:cubicBezTo>
                  <a:pt x="9620" y="14093"/>
                  <a:pt x="9618" y="14093"/>
                  <a:pt x="9617" y="14093"/>
                </a:cubicBezTo>
                <a:cubicBezTo>
                  <a:pt x="9616" y="14093"/>
                  <a:pt x="9616" y="14093"/>
                  <a:pt x="9616" y="14093"/>
                </a:cubicBezTo>
                <a:cubicBezTo>
                  <a:pt x="9612" y="14071"/>
                  <a:pt x="9610" y="14060"/>
                  <a:pt x="9609" y="14054"/>
                </a:cubicBezTo>
                <a:cubicBezTo>
                  <a:pt x="9607" y="14049"/>
                  <a:pt x="9608" y="14048"/>
                  <a:pt x="9608" y="14048"/>
                </a:cubicBezTo>
                <a:cubicBezTo>
                  <a:pt x="9603" y="14048"/>
                  <a:pt x="9601" y="14048"/>
                  <a:pt x="9600" y="14048"/>
                </a:cubicBezTo>
                <a:cubicBezTo>
                  <a:pt x="9599" y="14048"/>
                  <a:pt x="9599" y="14048"/>
                  <a:pt x="9599" y="14048"/>
                </a:cubicBezTo>
                <a:cubicBezTo>
                  <a:pt x="9582" y="14033"/>
                  <a:pt x="9573" y="14026"/>
                  <a:pt x="9569" y="14023"/>
                </a:cubicBezTo>
                <a:cubicBezTo>
                  <a:pt x="9564" y="14019"/>
                  <a:pt x="9564" y="14019"/>
                  <a:pt x="9564" y="14019"/>
                </a:cubicBezTo>
                <a:cubicBezTo>
                  <a:pt x="9560" y="14012"/>
                  <a:pt x="9558" y="14008"/>
                  <a:pt x="9557" y="14006"/>
                </a:cubicBezTo>
                <a:cubicBezTo>
                  <a:pt x="9556" y="14005"/>
                  <a:pt x="9557" y="14005"/>
                  <a:pt x="9557" y="14005"/>
                </a:cubicBezTo>
                <a:cubicBezTo>
                  <a:pt x="9548" y="14012"/>
                  <a:pt x="9544" y="14016"/>
                  <a:pt x="9541" y="14018"/>
                </a:cubicBezTo>
                <a:cubicBezTo>
                  <a:pt x="9539" y="14019"/>
                  <a:pt x="9539" y="14019"/>
                  <a:pt x="9539" y="14019"/>
                </a:cubicBezTo>
                <a:cubicBezTo>
                  <a:pt x="9535" y="14026"/>
                  <a:pt x="9533" y="14030"/>
                  <a:pt x="9532" y="14032"/>
                </a:cubicBezTo>
                <a:cubicBezTo>
                  <a:pt x="9530" y="14034"/>
                  <a:pt x="9531" y="14034"/>
                  <a:pt x="9531" y="14034"/>
                </a:cubicBezTo>
                <a:cubicBezTo>
                  <a:pt x="9531" y="14034"/>
                  <a:pt x="9526" y="14038"/>
                  <a:pt x="9521" y="14041"/>
                </a:cubicBezTo>
                <a:cubicBezTo>
                  <a:pt x="9515" y="14045"/>
                  <a:pt x="9509" y="14048"/>
                  <a:pt x="9504" y="14048"/>
                </a:cubicBezTo>
                <a:cubicBezTo>
                  <a:pt x="9504" y="14041"/>
                  <a:pt x="9500" y="14023"/>
                  <a:pt x="9496" y="14006"/>
                </a:cubicBezTo>
                <a:cubicBezTo>
                  <a:pt x="9492" y="13990"/>
                  <a:pt x="9487" y="13975"/>
                  <a:pt x="9487" y="13975"/>
                </a:cubicBezTo>
                <a:cubicBezTo>
                  <a:pt x="9492" y="13953"/>
                  <a:pt x="9494" y="13942"/>
                  <a:pt x="9495" y="13937"/>
                </a:cubicBezTo>
                <a:cubicBezTo>
                  <a:pt x="9496" y="13931"/>
                  <a:pt x="9496" y="13931"/>
                  <a:pt x="9496" y="13931"/>
                </a:cubicBezTo>
                <a:lnTo>
                  <a:pt x="9522" y="13917"/>
                </a:lnTo>
                <a:lnTo>
                  <a:pt x="9539" y="13917"/>
                </a:lnTo>
                <a:cubicBezTo>
                  <a:pt x="9539" y="13917"/>
                  <a:pt x="9541" y="13916"/>
                  <a:pt x="9544" y="13918"/>
                </a:cubicBezTo>
                <a:cubicBezTo>
                  <a:pt x="9546" y="13920"/>
                  <a:pt x="9548" y="13923"/>
                  <a:pt x="9548" y="13931"/>
                </a:cubicBezTo>
                <a:cubicBezTo>
                  <a:pt x="9552" y="13931"/>
                  <a:pt x="9558" y="13938"/>
                  <a:pt x="9565" y="13945"/>
                </a:cubicBezTo>
                <a:cubicBezTo>
                  <a:pt x="9571" y="13953"/>
                  <a:pt x="9577" y="13960"/>
                  <a:pt x="9581" y="13960"/>
                </a:cubicBezTo>
                <a:lnTo>
                  <a:pt x="9599" y="13975"/>
                </a:lnTo>
                <a:cubicBezTo>
                  <a:pt x="9603" y="13975"/>
                  <a:pt x="9610" y="13979"/>
                  <a:pt x="9615" y="13983"/>
                </a:cubicBezTo>
                <a:cubicBezTo>
                  <a:pt x="9621" y="13986"/>
                  <a:pt x="9625" y="13990"/>
                  <a:pt x="9625" y="13990"/>
                </a:cubicBezTo>
                <a:lnTo>
                  <a:pt x="9642" y="13990"/>
                </a:lnTo>
                <a:lnTo>
                  <a:pt x="9659" y="13975"/>
                </a:lnTo>
                <a:cubicBezTo>
                  <a:pt x="9663" y="13968"/>
                  <a:pt x="9665" y="13961"/>
                  <a:pt x="9666" y="13955"/>
                </a:cubicBezTo>
                <a:cubicBezTo>
                  <a:pt x="9667" y="13950"/>
                  <a:pt x="9667" y="13946"/>
                  <a:pt x="9667" y="13946"/>
                </a:cubicBezTo>
                <a:lnTo>
                  <a:pt x="9676" y="13946"/>
                </a:lnTo>
                <a:cubicBezTo>
                  <a:pt x="9676" y="13953"/>
                  <a:pt x="9678" y="13960"/>
                  <a:pt x="9680" y="13966"/>
                </a:cubicBezTo>
                <a:cubicBezTo>
                  <a:pt x="9682" y="13972"/>
                  <a:pt x="9684" y="13975"/>
                  <a:pt x="9684" y="13975"/>
                </a:cubicBezTo>
                <a:lnTo>
                  <a:pt x="9693" y="13990"/>
                </a:lnTo>
                <a:cubicBezTo>
                  <a:pt x="9698" y="13997"/>
                  <a:pt x="9702" y="14001"/>
                  <a:pt x="9705" y="14003"/>
                </a:cubicBezTo>
                <a:cubicBezTo>
                  <a:pt x="9708" y="14005"/>
                  <a:pt x="9711" y="14005"/>
                  <a:pt x="9711" y="14005"/>
                </a:cubicBezTo>
                <a:lnTo>
                  <a:pt x="9719" y="13990"/>
                </a:lnTo>
                <a:cubicBezTo>
                  <a:pt x="9719" y="13990"/>
                  <a:pt x="9721" y="13993"/>
                  <a:pt x="9723" y="13995"/>
                </a:cubicBezTo>
                <a:cubicBezTo>
                  <a:pt x="9725" y="13997"/>
                  <a:pt x="9727" y="13997"/>
                  <a:pt x="9727" y="13990"/>
                </a:cubicBezTo>
                <a:lnTo>
                  <a:pt x="9736" y="13990"/>
                </a:lnTo>
                <a:cubicBezTo>
                  <a:pt x="9736" y="13990"/>
                  <a:pt x="9744" y="13975"/>
                  <a:pt x="9736" y="13975"/>
                </a:cubicBezTo>
                <a:cubicBezTo>
                  <a:pt x="9727" y="13975"/>
                  <a:pt x="9728" y="13975"/>
                  <a:pt x="9719" y="13975"/>
                </a:cubicBezTo>
                <a:cubicBezTo>
                  <a:pt x="9711" y="13975"/>
                  <a:pt x="9693" y="13960"/>
                  <a:pt x="9693" y="13960"/>
                </a:cubicBezTo>
                <a:cubicBezTo>
                  <a:pt x="9693" y="13953"/>
                  <a:pt x="9691" y="13949"/>
                  <a:pt x="9689" y="13945"/>
                </a:cubicBezTo>
                <a:cubicBezTo>
                  <a:pt x="9687" y="13942"/>
                  <a:pt x="9684" y="13938"/>
                  <a:pt x="9684" y="13931"/>
                </a:cubicBezTo>
                <a:cubicBezTo>
                  <a:pt x="9676" y="13931"/>
                  <a:pt x="9676" y="13917"/>
                  <a:pt x="9667" y="13917"/>
                </a:cubicBezTo>
                <a:cubicBezTo>
                  <a:pt x="9659" y="13917"/>
                  <a:pt x="9659" y="13917"/>
                  <a:pt x="9659" y="13917"/>
                </a:cubicBezTo>
                <a:cubicBezTo>
                  <a:pt x="9659" y="13917"/>
                  <a:pt x="9656" y="13920"/>
                  <a:pt x="9654" y="13926"/>
                </a:cubicBezTo>
                <a:cubicBezTo>
                  <a:pt x="9652" y="13931"/>
                  <a:pt x="9650" y="13939"/>
                  <a:pt x="9650" y="13946"/>
                </a:cubicBezTo>
                <a:cubicBezTo>
                  <a:pt x="9650" y="13946"/>
                  <a:pt x="9652" y="13950"/>
                  <a:pt x="9652" y="13952"/>
                </a:cubicBezTo>
                <a:cubicBezTo>
                  <a:pt x="9653" y="13954"/>
                  <a:pt x="9651" y="13953"/>
                  <a:pt x="9642" y="13946"/>
                </a:cubicBezTo>
                <a:cubicBezTo>
                  <a:pt x="9633" y="13946"/>
                  <a:pt x="9625" y="13946"/>
                  <a:pt x="9618" y="13946"/>
                </a:cubicBezTo>
                <a:cubicBezTo>
                  <a:pt x="9612" y="13946"/>
                  <a:pt x="9608" y="13946"/>
                  <a:pt x="9608" y="13946"/>
                </a:cubicBezTo>
                <a:cubicBezTo>
                  <a:pt x="9595" y="13924"/>
                  <a:pt x="9588" y="13913"/>
                  <a:pt x="9585" y="13907"/>
                </a:cubicBezTo>
                <a:cubicBezTo>
                  <a:pt x="9582" y="13901"/>
                  <a:pt x="9581" y="13901"/>
                  <a:pt x="9581" y="13901"/>
                </a:cubicBezTo>
                <a:cubicBezTo>
                  <a:pt x="9581" y="13901"/>
                  <a:pt x="9579" y="13901"/>
                  <a:pt x="9576" y="13901"/>
                </a:cubicBezTo>
                <a:cubicBezTo>
                  <a:pt x="9573" y="13901"/>
                  <a:pt x="9569" y="13901"/>
                  <a:pt x="9564" y="13901"/>
                </a:cubicBezTo>
                <a:cubicBezTo>
                  <a:pt x="9564" y="13901"/>
                  <a:pt x="9560" y="13897"/>
                  <a:pt x="9556" y="13892"/>
                </a:cubicBezTo>
                <a:cubicBezTo>
                  <a:pt x="9552" y="13886"/>
                  <a:pt x="9548" y="13879"/>
                  <a:pt x="9548" y="13872"/>
                </a:cubicBezTo>
                <a:cubicBezTo>
                  <a:pt x="9548" y="13872"/>
                  <a:pt x="9546" y="13868"/>
                  <a:pt x="9544" y="13863"/>
                </a:cubicBezTo>
                <a:cubicBezTo>
                  <a:pt x="9541" y="13857"/>
                  <a:pt x="9539" y="13850"/>
                  <a:pt x="9539" y="13843"/>
                </a:cubicBezTo>
                <a:cubicBezTo>
                  <a:pt x="9539" y="13843"/>
                  <a:pt x="9537" y="13842"/>
                  <a:pt x="9535" y="13840"/>
                </a:cubicBezTo>
                <a:cubicBezTo>
                  <a:pt x="9533" y="13838"/>
                  <a:pt x="9531" y="13835"/>
                  <a:pt x="9531" y="13827"/>
                </a:cubicBezTo>
                <a:lnTo>
                  <a:pt x="9522" y="13813"/>
                </a:lnTo>
                <a:cubicBezTo>
                  <a:pt x="9522" y="13813"/>
                  <a:pt x="9522" y="13810"/>
                  <a:pt x="9523" y="13804"/>
                </a:cubicBezTo>
                <a:cubicBezTo>
                  <a:pt x="9524" y="13799"/>
                  <a:pt x="9526" y="13791"/>
                  <a:pt x="9531" y="13784"/>
                </a:cubicBezTo>
                <a:cubicBezTo>
                  <a:pt x="9548" y="13784"/>
                  <a:pt x="9548" y="13784"/>
                  <a:pt x="9557" y="13784"/>
                </a:cubicBezTo>
                <a:cubicBezTo>
                  <a:pt x="9565" y="13784"/>
                  <a:pt x="9556" y="13784"/>
                  <a:pt x="9573" y="13784"/>
                </a:cubicBezTo>
                <a:cubicBezTo>
                  <a:pt x="9590" y="13784"/>
                  <a:pt x="9582" y="13784"/>
                  <a:pt x="9590" y="13784"/>
                </a:cubicBezTo>
                <a:cubicBezTo>
                  <a:pt x="9599" y="13784"/>
                  <a:pt x="9616" y="13784"/>
                  <a:pt x="9616" y="13784"/>
                </a:cubicBezTo>
                <a:cubicBezTo>
                  <a:pt x="9616" y="13784"/>
                  <a:pt x="9612" y="13780"/>
                  <a:pt x="9611" y="13778"/>
                </a:cubicBezTo>
                <a:cubicBezTo>
                  <a:pt x="9610" y="13776"/>
                  <a:pt x="9612" y="13776"/>
                  <a:pt x="9625" y="13784"/>
                </a:cubicBezTo>
                <a:cubicBezTo>
                  <a:pt x="9625" y="13784"/>
                  <a:pt x="9633" y="13787"/>
                  <a:pt x="9641" y="13794"/>
                </a:cubicBezTo>
                <a:cubicBezTo>
                  <a:pt x="9648" y="13801"/>
                  <a:pt x="9654" y="13813"/>
                  <a:pt x="9650" y="13827"/>
                </a:cubicBezTo>
                <a:lnTo>
                  <a:pt x="9642" y="13843"/>
                </a:lnTo>
                <a:lnTo>
                  <a:pt x="9659" y="13856"/>
                </a:lnTo>
                <a:lnTo>
                  <a:pt x="9667" y="13843"/>
                </a:lnTo>
                <a:cubicBezTo>
                  <a:pt x="9672" y="13850"/>
                  <a:pt x="9674" y="13854"/>
                  <a:pt x="9675" y="13855"/>
                </a:cubicBezTo>
                <a:cubicBezTo>
                  <a:pt x="9676" y="13857"/>
                  <a:pt x="9676" y="13856"/>
                  <a:pt x="9676" y="13856"/>
                </a:cubicBezTo>
                <a:cubicBezTo>
                  <a:pt x="9685" y="13871"/>
                  <a:pt x="9689" y="13879"/>
                  <a:pt x="9691" y="13883"/>
                </a:cubicBezTo>
                <a:cubicBezTo>
                  <a:pt x="9693" y="13887"/>
                  <a:pt x="9693" y="13887"/>
                  <a:pt x="9693" y="13887"/>
                </a:cubicBezTo>
                <a:lnTo>
                  <a:pt x="9711" y="13887"/>
                </a:lnTo>
                <a:cubicBezTo>
                  <a:pt x="9702" y="13902"/>
                  <a:pt x="9693" y="13872"/>
                  <a:pt x="9702" y="13901"/>
                </a:cubicBezTo>
                <a:cubicBezTo>
                  <a:pt x="9711" y="13931"/>
                  <a:pt x="9719" y="13946"/>
                  <a:pt x="9719" y="13946"/>
                </a:cubicBezTo>
                <a:cubicBezTo>
                  <a:pt x="9724" y="13946"/>
                  <a:pt x="9725" y="13946"/>
                  <a:pt x="9726" y="13946"/>
                </a:cubicBezTo>
                <a:cubicBezTo>
                  <a:pt x="9727" y="13946"/>
                  <a:pt x="9727" y="13946"/>
                  <a:pt x="9727" y="13946"/>
                </a:cubicBezTo>
                <a:cubicBezTo>
                  <a:pt x="9727" y="13946"/>
                  <a:pt x="9727" y="13942"/>
                  <a:pt x="9728" y="13939"/>
                </a:cubicBezTo>
                <a:cubicBezTo>
                  <a:pt x="9730" y="13935"/>
                  <a:pt x="9732" y="13931"/>
                  <a:pt x="9736" y="13931"/>
                </a:cubicBezTo>
                <a:cubicBezTo>
                  <a:pt x="9736" y="13938"/>
                  <a:pt x="9740" y="13942"/>
                  <a:pt x="9746" y="13944"/>
                </a:cubicBezTo>
                <a:cubicBezTo>
                  <a:pt x="9751" y="13946"/>
                  <a:pt x="9758" y="13946"/>
                  <a:pt x="9762" y="13946"/>
                </a:cubicBezTo>
                <a:cubicBezTo>
                  <a:pt x="9762" y="13946"/>
                  <a:pt x="9762" y="13942"/>
                  <a:pt x="9761" y="13935"/>
                </a:cubicBezTo>
                <a:cubicBezTo>
                  <a:pt x="9760" y="13927"/>
                  <a:pt x="9757" y="13916"/>
                  <a:pt x="9753" y="13901"/>
                </a:cubicBezTo>
                <a:cubicBezTo>
                  <a:pt x="9749" y="13894"/>
                  <a:pt x="9744" y="13887"/>
                  <a:pt x="9741" y="13881"/>
                </a:cubicBezTo>
                <a:cubicBezTo>
                  <a:pt x="9738" y="13876"/>
                  <a:pt x="9736" y="13872"/>
                  <a:pt x="9736" y="13872"/>
                </a:cubicBezTo>
                <a:cubicBezTo>
                  <a:pt x="9727" y="13872"/>
                  <a:pt x="9736" y="13887"/>
                  <a:pt x="9719" y="13872"/>
                </a:cubicBezTo>
                <a:cubicBezTo>
                  <a:pt x="9702" y="13857"/>
                  <a:pt x="9702" y="13871"/>
                  <a:pt x="9693" y="13856"/>
                </a:cubicBezTo>
                <a:cubicBezTo>
                  <a:pt x="9689" y="13842"/>
                  <a:pt x="9685" y="13834"/>
                  <a:pt x="9681" y="13829"/>
                </a:cubicBezTo>
                <a:cubicBezTo>
                  <a:pt x="9678" y="13824"/>
                  <a:pt x="9676" y="13820"/>
                  <a:pt x="9676" y="13813"/>
                </a:cubicBezTo>
                <a:cubicBezTo>
                  <a:pt x="9676" y="13813"/>
                  <a:pt x="9678" y="13813"/>
                  <a:pt x="9681" y="13811"/>
                </a:cubicBezTo>
                <a:cubicBezTo>
                  <a:pt x="9685" y="13809"/>
                  <a:pt x="9689" y="13805"/>
                  <a:pt x="9693" y="13798"/>
                </a:cubicBezTo>
                <a:cubicBezTo>
                  <a:pt x="9698" y="13798"/>
                  <a:pt x="9695" y="13794"/>
                  <a:pt x="9694" y="13792"/>
                </a:cubicBezTo>
                <a:cubicBezTo>
                  <a:pt x="9693" y="13791"/>
                  <a:pt x="9694" y="13791"/>
                  <a:pt x="9702" y="13798"/>
                </a:cubicBezTo>
                <a:cubicBezTo>
                  <a:pt x="9715" y="13805"/>
                  <a:pt x="9721" y="13809"/>
                  <a:pt x="9725" y="13811"/>
                </a:cubicBezTo>
                <a:cubicBezTo>
                  <a:pt x="9729" y="13813"/>
                  <a:pt x="9732" y="13813"/>
                  <a:pt x="9736" y="13813"/>
                </a:cubicBezTo>
                <a:cubicBezTo>
                  <a:pt x="9736" y="13813"/>
                  <a:pt x="9740" y="13813"/>
                  <a:pt x="9742" y="13811"/>
                </a:cubicBezTo>
                <a:cubicBezTo>
                  <a:pt x="9744" y="13809"/>
                  <a:pt x="9744" y="13805"/>
                  <a:pt x="9736" y="13798"/>
                </a:cubicBezTo>
                <a:cubicBezTo>
                  <a:pt x="9727" y="13798"/>
                  <a:pt x="9721" y="13794"/>
                  <a:pt x="9717" y="13791"/>
                </a:cubicBezTo>
                <a:cubicBezTo>
                  <a:pt x="9713" y="13787"/>
                  <a:pt x="9711" y="13784"/>
                  <a:pt x="9711" y="13784"/>
                </a:cubicBezTo>
                <a:cubicBezTo>
                  <a:pt x="9702" y="13784"/>
                  <a:pt x="9698" y="13784"/>
                  <a:pt x="9695" y="13784"/>
                </a:cubicBezTo>
                <a:cubicBezTo>
                  <a:pt x="9693" y="13784"/>
                  <a:pt x="9693" y="13784"/>
                  <a:pt x="9693" y="13784"/>
                </a:cubicBezTo>
                <a:cubicBezTo>
                  <a:pt x="9693" y="13784"/>
                  <a:pt x="9693" y="13784"/>
                  <a:pt x="9684" y="13784"/>
                </a:cubicBezTo>
                <a:cubicBezTo>
                  <a:pt x="9676" y="13784"/>
                  <a:pt x="9676" y="13798"/>
                  <a:pt x="9676" y="13784"/>
                </a:cubicBezTo>
                <a:cubicBezTo>
                  <a:pt x="9672" y="13784"/>
                  <a:pt x="9667" y="13784"/>
                  <a:pt x="9664" y="13782"/>
                </a:cubicBezTo>
                <a:cubicBezTo>
                  <a:pt x="9661" y="13780"/>
                  <a:pt x="9659" y="13775"/>
                  <a:pt x="9659" y="13768"/>
                </a:cubicBezTo>
                <a:cubicBezTo>
                  <a:pt x="9655" y="13768"/>
                  <a:pt x="9650" y="13765"/>
                  <a:pt x="9647" y="13761"/>
                </a:cubicBezTo>
                <a:cubicBezTo>
                  <a:pt x="9644" y="13758"/>
                  <a:pt x="9642" y="13754"/>
                  <a:pt x="9642" y="13754"/>
                </a:cubicBezTo>
                <a:cubicBezTo>
                  <a:pt x="9642" y="13740"/>
                  <a:pt x="9634" y="13725"/>
                  <a:pt x="9634" y="13725"/>
                </a:cubicBezTo>
                <a:cubicBezTo>
                  <a:pt x="9625" y="13725"/>
                  <a:pt x="9616" y="13725"/>
                  <a:pt x="9608" y="13725"/>
                </a:cubicBezTo>
                <a:lnTo>
                  <a:pt x="9599" y="13725"/>
                </a:lnTo>
                <a:cubicBezTo>
                  <a:pt x="9599" y="13718"/>
                  <a:pt x="9599" y="13714"/>
                  <a:pt x="9599" y="13710"/>
                </a:cubicBezTo>
                <a:cubicBezTo>
                  <a:pt x="9599" y="13707"/>
                  <a:pt x="9599" y="13703"/>
                  <a:pt x="9599" y="13695"/>
                </a:cubicBezTo>
                <a:cubicBezTo>
                  <a:pt x="9599" y="13695"/>
                  <a:pt x="9599" y="13680"/>
                  <a:pt x="9608" y="13680"/>
                </a:cubicBezTo>
                <a:cubicBezTo>
                  <a:pt x="9616" y="13680"/>
                  <a:pt x="9625" y="13680"/>
                  <a:pt x="9634" y="13680"/>
                </a:cubicBezTo>
                <a:cubicBezTo>
                  <a:pt x="9642" y="13680"/>
                  <a:pt x="9650" y="13680"/>
                  <a:pt x="9659" y="13680"/>
                </a:cubicBezTo>
                <a:lnTo>
                  <a:pt x="9667" y="13695"/>
                </a:lnTo>
                <a:cubicBezTo>
                  <a:pt x="9672" y="13703"/>
                  <a:pt x="9676" y="13706"/>
                  <a:pt x="9679" y="13708"/>
                </a:cubicBezTo>
                <a:cubicBezTo>
                  <a:pt x="9682" y="13709"/>
                  <a:pt x="9684" y="13710"/>
                  <a:pt x="9684" y="13710"/>
                </a:cubicBezTo>
                <a:cubicBezTo>
                  <a:pt x="9684" y="13717"/>
                  <a:pt x="9685" y="13721"/>
                  <a:pt x="9686" y="13723"/>
                </a:cubicBezTo>
                <a:cubicBezTo>
                  <a:pt x="9687" y="13725"/>
                  <a:pt x="9689" y="13725"/>
                  <a:pt x="9693" y="13725"/>
                </a:cubicBezTo>
                <a:cubicBezTo>
                  <a:pt x="9693" y="13733"/>
                  <a:pt x="9695" y="13736"/>
                  <a:pt x="9698" y="13738"/>
                </a:cubicBezTo>
                <a:cubicBezTo>
                  <a:pt x="9700" y="13739"/>
                  <a:pt x="9702" y="13739"/>
                  <a:pt x="9702" y="13739"/>
                </a:cubicBezTo>
                <a:cubicBezTo>
                  <a:pt x="9706" y="13754"/>
                  <a:pt x="9708" y="13761"/>
                  <a:pt x="9709" y="13765"/>
                </a:cubicBezTo>
                <a:cubicBezTo>
                  <a:pt x="9711" y="13769"/>
                  <a:pt x="9711" y="13768"/>
                  <a:pt x="9711" y="13768"/>
                </a:cubicBezTo>
                <a:cubicBezTo>
                  <a:pt x="9719" y="13775"/>
                  <a:pt x="9723" y="13780"/>
                  <a:pt x="9725" y="13782"/>
                </a:cubicBezTo>
                <a:cubicBezTo>
                  <a:pt x="9727" y="13784"/>
                  <a:pt x="9727" y="13784"/>
                  <a:pt x="9727" y="13784"/>
                </a:cubicBezTo>
                <a:lnTo>
                  <a:pt x="9753" y="13798"/>
                </a:lnTo>
                <a:cubicBezTo>
                  <a:pt x="9753" y="13798"/>
                  <a:pt x="9753" y="13798"/>
                  <a:pt x="9762" y="13798"/>
                </a:cubicBezTo>
                <a:cubicBezTo>
                  <a:pt x="9770" y="13798"/>
                  <a:pt x="9770" y="13784"/>
                  <a:pt x="9770" y="13784"/>
                </a:cubicBezTo>
                <a:cubicBezTo>
                  <a:pt x="9766" y="13784"/>
                  <a:pt x="9764" y="13784"/>
                  <a:pt x="9762" y="13784"/>
                </a:cubicBezTo>
                <a:cubicBezTo>
                  <a:pt x="9760" y="13784"/>
                  <a:pt x="9757" y="13784"/>
                  <a:pt x="9753" y="13784"/>
                </a:cubicBezTo>
                <a:cubicBezTo>
                  <a:pt x="9749" y="13776"/>
                  <a:pt x="9747" y="13772"/>
                  <a:pt x="9745" y="13769"/>
                </a:cubicBezTo>
                <a:cubicBezTo>
                  <a:pt x="9742" y="13765"/>
                  <a:pt x="9740" y="13762"/>
                  <a:pt x="9736" y="13754"/>
                </a:cubicBezTo>
                <a:cubicBezTo>
                  <a:pt x="9736" y="13754"/>
                  <a:pt x="9736" y="13754"/>
                  <a:pt x="9735" y="13752"/>
                </a:cubicBezTo>
                <a:cubicBezTo>
                  <a:pt x="9734" y="13750"/>
                  <a:pt x="9731" y="13746"/>
                  <a:pt x="9727" y="13739"/>
                </a:cubicBezTo>
                <a:cubicBezTo>
                  <a:pt x="9723" y="13739"/>
                  <a:pt x="9721" y="13736"/>
                  <a:pt x="9720" y="13732"/>
                </a:cubicBezTo>
                <a:cubicBezTo>
                  <a:pt x="9719" y="13728"/>
                  <a:pt x="9719" y="13725"/>
                  <a:pt x="9719" y="13725"/>
                </a:cubicBezTo>
                <a:cubicBezTo>
                  <a:pt x="9715" y="13725"/>
                  <a:pt x="9711" y="13725"/>
                  <a:pt x="9707" y="13725"/>
                </a:cubicBezTo>
                <a:cubicBezTo>
                  <a:pt x="9704" y="13725"/>
                  <a:pt x="9702" y="13725"/>
                  <a:pt x="9702" y="13725"/>
                </a:cubicBezTo>
                <a:cubicBezTo>
                  <a:pt x="9702" y="13725"/>
                  <a:pt x="9702" y="13725"/>
                  <a:pt x="9702" y="13723"/>
                </a:cubicBezTo>
                <a:cubicBezTo>
                  <a:pt x="9702" y="13721"/>
                  <a:pt x="9702" y="13717"/>
                  <a:pt x="9702" y="13710"/>
                </a:cubicBezTo>
                <a:lnTo>
                  <a:pt x="9702" y="13695"/>
                </a:lnTo>
                <a:cubicBezTo>
                  <a:pt x="9702" y="13695"/>
                  <a:pt x="9702" y="13695"/>
                  <a:pt x="9701" y="13692"/>
                </a:cubicBezTo>
                <a:cubicBezTo>
                  <a:pt x="9700" y="13688"/>
                  <a:pt x="9698" y="13681"/>
                  <a:pt x="9693" y="13666"/>
                </a:cubicBezTo>
                <a:cubicBezTo>
                  <a:pt x="9693" y="13666"/>
                  <a:pt x="9693" y="13662"/>
                  <a:pt x="9692" y="13659"/>
                </a:cubicBezTo>
                <a:cubicBezTo>
                  <a:pt x="9691" y="13655"/>
                  <a:pt x="9689" y="13651"/>
                  <a:pt x="9684" y="13651"/>
                </a:cubicBezTo>
                <a:cubicBezTo>
                  <a:pt x="9684" y="13651"/>
                  <a:pt x="9685" y="13647"/>
                  <a:pt x="9683" y="13644"/>
                </a:cubicBezTo>
                <a:cubicBezTo>
                  <a:pt x="9682" y="13640"/>
                  <a:pt x="9680" y="13637"/>
                  <a:pt x="9676" y="13637"/>
                </a:cubicBezTo>
                <a:lnTo>
                  <a:pt x="9676" y="13651"/>
                </a:lnTo>
                <a:cubicBezTo>
                  <a:pt x="9672" y="13651"/>
                  <a:pt x="9669" y="13651"/>
                  <a:pt x="9668" y="13651"/>
                </a:cubicBezTo>
                <a:cubicBezTo>
                  <a:pt x="9667" y="13651"/>
                  <a:pt x="9667" y="13651"/>
                  <a:pt x="9667" y="13651"/>
                </a:cubicBezTo>
                <a:cubicBezTo>
                  <a:pt x="9667" y="13651"/>
                  <a:pt x="9665" y="13654"/>
                  <a:pt x="9663" y="13656"/>
                </a:cubicBezTo>
                <a:cubicBezTo>
                  <a:pt x="9661" y="13658"/>
                  <a:pt x="9659" y="13658"/>
                  <a:pt x="9659" y="13651"/>
                </a:cubicBezTo>
                <a:cubicBezTo>
                  <a:pt x="9655" y="13651"/>
                  <a:pt x="9652" y="13647"/>
                  <a:pt x="9651" y="13644"/>
                </a:cubicBezTo>
                <a:cubicBezTo>
                  <a:pt x="9650" y="13640"/>
                  <a:pt x="9650" y="13637"/>
                  <a:pt x="9650" y="13637"/>
                </a:cubicBezTo>
                <a:cubicBezTo>
                  <a:pt x="9650" y="13637"/>
                  <a:pt x="9650" y="13633"/>
                  <a:pt x="9651" y="13629"/>
                </a:cubicBezTo>
                <a:cubicBezTo>
                  <a:pt x="9652" y="13625"/>
                  <a:pt x="9655" y="13621"/>
                  <a:pt x="9659" y="13621"/>
                </a:cubicBezTo>
                <a:cubicBezTo>
                  <a:pt x="9659" y="13621"/>
                  <a:pt x="9661" y="13622"/>
                  <a:pt x="9664" y="13620"/>
                </a:cubicBezTo>
                <a:cubicBezTo>
                  <a:pt x="9667" y="13618"/>
                  <a:pt x="9672" y="13614"/>
                  <a:pt x="9676" y="13607"/>
                </a:cubicBezTo>
                <a:cubicBezTo>
                  <a:pt x="9680" y="13607"/>
                  <a:pt x="9685" y="13607"/>
                  <a:pt x="9688" y="13607"/>
                </a:cubicBezTo>
                <a:cubicBezTo>
                  <a:pt x="9691" y="13607"/>
                  <a:pt x="9693" y="13607"/>
                  <a:pt x="9693" y="13607"/>
                </a:cubicBezTo>
                <a:lnTo>
                  <a:pt x="9693" y="13621"/>
                </a:lnTo>
                <a:cubicBezTo>
                  <a:pt x="9693" y="13629"/>
                  <a:pt x="9698" y="13636"/>
                  <a:pt x="9702" y="13642"/>
                </a:cubicBezTo>
                <a:cubicBezTo>
                  <a:pt x="9706" y="13647"/>
                  <a:pt x="9711" y="13651"/>
                  <a:pt x="9711" y="13651"/>
                </a:cubicBezTo>
                <a:lnTo>
                  <a:pt x="9719" y="13651"/>
                </a:lnTo>
                <a:cubicBezTo>
                  <a:pt x="9719" y="13658"/>
                  <a:pt x="9723" y="13662"/>
                  <a:pt x="9727" y="13664"/>
                </a:cubicBezTo>
                <a:cubicBezTo>
                  <a:pt x="9732" y="13666"/>
                  <a:pt x="9736" y="13666"/>
                  <a:pt x="9736" y="13666"/>
                </a:cubicBezTo>
                <a:cubicBezTo>
                  <a:pt x="9736" y="13666"/>
                  <a:pt x="9736" y="13670"/>
                  <a:pt x="9737" y="13675"/>
                </a:cubicBezTo>
                <a:cubicBezTo>
                  <a:pt x="9738" y="13681"/>
                  <a:pt x="9740" y="13688"/>
                  <a:pt x="9745" y="13695"/>
                </a:cubicBezTo>
                <a:cubicBezTo>
                  <a:pt x="9745" y="13695"/>
                  <a:pt x="9745" y="13695"/>
                  <a:pt x="9746" y="13695"/>
                </a:cubicBezTo>
                <a:cubicBezTo>
                  <a:pt x="9747" y="13695"/>
                  <a:pt x="9749" y="13695"/>
                  <a:pt x="9753" y="13695"/>
                </a:cubicBezTo>
                <a:cubicBezTo>
                  <a:pt x="9757" y="13703"/>
                  <a:pt x="9760" y="13706"/>
                  <a:pt x="9761" y="13708"/>
                </a:cubicBezTo>
                <a:cubicBezTo>
                  <a:pt x="9762" y="13709"/>
                  <a:pt x="9762" y="13710"/>
                  <a:pt x="9762" y="13710"/>
                </a:cubicBezTo>
                <a:cubicBezTo>
                  <a:pt x="9762" y="13717"/>
                  <a:pt x="9762" y="13721"/>
                  <a:pt x="9762" y="13723"/>
                </a:cubicBezTo>
                <a:cubicBezTo>
                  <a:pt x="9762" y="13725"/>
                  <a:pt x="9762" y="13725"/>
                  <a:pt x="9762" y="13725"/>
                </a:cubicBezTo>
                <a:cubicBezTo>
                  <a:pt x="9766" y="13733"/>
                  <a:pt x="9771" y="13740"/>
                  <a:pt x="9774" y="13745"/>
                </a:cubicBezTo>
                <a:cubicBezTo>
                  <a:pt x="9777" y="13751"/>
                  <a:pt x="9779" y="13754"/>
                  <a:pt x="9779" y="13754"/>
                </a:cubicBezTo>
                <a:cubicBezTo>
                  <a:pt x="9779" y="13754"/>
                  <a:pt x="9781" y="13754"/>
                  <a:pt x="9783" y="13756"/>
                </a:cubicBezTo>
                <a:cubicBezTo>
                  <a:pt x="9785" y="13757"/>
                  <a:pt x="9788" y="13761"/>
                  <a:pt x="9788" y="13768"/>
                </a:cubicBezTo>
                <a:cubicBezTo>
                  <a:pt x="9784" y="13768"/>
                  <a:pt x="9781" y="13768"/>
                  <a:pt x="9780" y="13768"/>
                </a:cubicBezTo>
                <a:cubicBezTo>
                  <a:pt x="9779" y="13768"/>
                  <a:pt x="9779" y="13768"/>
                  <a:pt x="9779" y="13768"/>
                </a:cubicBezTo>
                <a:cubicBezTo>
                  <a:pt x="9775" y="13768"/>
                  <a:pt x="9773" y="13769"/>
                  <a:pt x="9772" y="13771"/>
                </a:cubicBezTo>
                <a:cubicBezTo>
                  <a:pt x="9771" y="13773"/>
                  <a:pt x="9770" y="13776"/>
                  <a:pt x="9770" y="13784"/>
                </a:cubicBezTo>
                <a:lnTo>
                  <a:pt x="9779" y="13784"/>
                </a:lnTo>
                <a:lnTo>
                  <a:pt x="9804" y="13754"/>
                </a:lnTo>
                <a:cubicBezTo>
                  <a:pt x="9804" y="13762"/>
                  <a:pt x="9806" y="13765"/>
                  <a:pt x="9810" y="13767"/>
                </a:cubicBezTo>
                <a:cubicBezTo>
                  <a:pt x="9813" y="13769"/>
                  <a:pt x="9817" y="13768"/>
                  <a:pt x="9822" y="13768"/>
                </a:cubicBezTo>
                <a:lnTo>
                  <a:pt x="9848" y="13798"/>
                </a:lnTo>
                <a:cubicBezTo>
                  <a:pt x="9848" y="13791"/>
                  <a:pt x="9848" y="13783"/>
                  <a:pt x="9848" y="13777"/>
                </a:cubicBezTo>
                <a:cubicBezTo>
                  <a:pt x="9848" y="13772"/>
                  <a:pt x="9848" y="13768"/>
                  <a:pt x="9848" y="13768"/>
                </a:cubicBezTo>
                <a:lnTo>
                  <a:pt x="9856" y="13754"/>
                </a:lnTo>
                <a:cubicBezTo>
                  <a:pt x="9855" y="13754"/>
                  <a:pt x="9853" y="13754"/>
                  <a:pt x="9851" y="13754"/>
                </a:cubicBezTo>
                <a:cubicBezTo>
                  <a:pt x="9849" y="13754"/>
                  <a:pt x="9848" y="13754"/>
                  <a:pt x="9848" y="13754"/>
                </a:cubicBezTo>
                <a:lnTo>
                  <a:pt x="9839" y="13768"/>
                </a:lnTo>
                <a:cubicBezTo>
                  <a:pt x="9835" y="13768"/>
                  <a:pt x="9830" y="13765"/>
                  <a:pt x="9827" y="13761"/>
                </a:cubicBezTo>
                <a:cubicBezTo>
                  <a:pt x="9824" y="13758"/>
                  <a:pt x="9822" y="13754"/>
                  <a:pt x="9822" y="13754"/>
                </a:cubicBezTo>
                <a:cubicBezTo>
                  <a:pt x="9817" y="13747"/>
                  <a:pt x="9811" y="13739"/>
                  <a:pt x="9806" y="13734"/>
                </a:cubicBezTo>
                <a:cubicBezTo>
                  <a:pt x="9801" y="13728"/>
                  <a:pt x="9796" y="13725"/>
                  <a:pt x="9796" y="13725"/>
                </a:cubicBezTo>
                <a:cubicBezTo>
                  <a:pt x="9788" y="13725"/>
                  <a:pt x="9796" y="13724"/>
                  <a:pt x="9779" y="13710"/>
                </a:cubicBezTo>
                <a:cubicBezTo>
                  <a:pt x="9762" y="13695"/>
                  <a:pt x="9753" y="13680"/>
                  <a:pt x="9753" y="13680"/>
                </a:cubicBezTo>
                <a:cubicBezTo>
                  <a:pt x="9749" y="13673"/>
                  <a:pt x="9747" y="13669"/>
                  <a:pt x="9746" y="13667"/>
                </a:cubicBezTo>
                <a:cubicBezTo>
                  <a:pt x="9745" y="13666"/>
                  <a:pt x="9745" y="13666"/>
                  <a:pt x="9745" y="13666"/>
                </a:cubicBezTo>
                <a:cubicBezTo>
                  <a:pt x="9745" y="13666"/>
                  <a:pt x="9744" y="13662"/>
                  <a:pt x="9743" y="13659"/>
                </a:cubicBezTo>
                <a:cubicBezTo>
                  <a:pt x="9742" y="13655"/>
                  <a:pt x="9740" y="13651"/>
                  <a:pt x="9736" y="13651"/>
                </a:cubicBezTo>
                <a:cubicBezTo>
                  <a:pt x="9732" y="13643"/>
                  <a:pt x="9723" y="13636"/>
                  <a:pt x="9716" y="13631"/>
                </a:cubicBezTo>
                <a:cubicBezTo>
                  <a:pt x="9708" y="13625"/>
                  <a:pt x="9702" y="13621"/>
                  <a:pt x="9702" y="13621"/>
                </a:cubicBezTo>
                <a:lnTo>
                  <a:pt x="9702" y="13607"/>
                </a:lnTo>
                <a:lnTo>
                  <a:pt x="9702" y="13563"/>
                </a:lnTo>
                <a:cubicBezTo>
                  <a:pt x="9702" y="13555"/>
                  <a:pt x="9700" y="13544"/>
                  <a:pt x="9698" y="13535"/>
                </a:cubicBezTo>
                <a:cubicBezTo>
                  <a:pt x="9695" y="13526"/>
                  <a:pt x="9693" y="13519"/>
                  <a:pt x="9693" y="13519"/>
                </a:cubicBezTo>
                <a:lnTo>
                  <a:pt x="9711" y="13504"/>
                </a:lnTo>
                <a:cubicBezTo>
                  <a:pt x="9715" y="13504"/>
                  <a:pt x="9719" y="13507"/>
                  <a:pt x="9722" y="13511"/>
                </a:cubicBezTo>
                <a:cubicBezTo>
                  <a:pt x="9725" y="13515"/>
                  <a:pt x="9727" y="13519"/>
                  <a:pt x="9727" y="13519"/>
                </a:cubicBezTo>
                <a:cubicBezTo>
                  <a:pt x="9731" y="13512"/>
                  <a:pt x="9734" y="13508"/>
                  <a:pt x="9735" y="13506"/>
                </a:cubicBezTo>
                <a:cubicBezTo>
                  <a:pt x="9736" y="13504"/>
                  <a:pt x="9736" y="13504"/>
                  <a:pt x="9736" y="13504"/>
                </a:cubicBezTo>
                <a:cubicBezTo>
                  <a:pt x="9770" y="13423"/>
                  <a:pt x="9787" y="13382"/>
                  <a:pt x="9796" y="13362"/>
                </a:cubicBezTo>
                <a:cubicBezTo>
                  <a:pt x="9804" y="13342"/>
                  <a:pt x="9804" y="13342"/>
                  <a:pt x="9804" y="13342"/>
                </a:cubicBezTo>
                <a:cubicBezTo>
                  <a:pt x="9834" y="13269"/>
                  <a:pt x="9849" y="13232"/>
                  <a:pt x="9857" y="13214"/>
                </a:cubicBezTo>
                <a:cubicBezTo>
                  <a:pt x="9865" y="13195"/>
                  <a:pt x="9865" y="13196"/>
                  <a:pt x="9865" y="13196"/>
                </a:cubicBezTo>
                <a:cubicBezTo>
                  <a:pt x="9878" y="13085"/>
                  <a:pt x="9884" y="13030"/>
                  <a:pt x="9887" y="13002"/>
                </a:cubicBezTo>
                <a:cubicBezTo>
                  <a:pt x="9890" y="12974"/>
                  <a:pt x="9890" y="12974"/>
                  <a:pt x="9890" y="12974"/>
                </a:cubicBezTo>
                <a:cubicBezTo>
                  <a:pt x="9899" y="12923"/>
                  <a:pt x="9903" y="12897"/>
                  <a:pt x="9905" y="12884"/>
                </a:cubicBezTo>
                <a:cubicBezTo>
                  <a:pt x="9907" y="12871"/>
                  <a:pt x="9907" y="12871"/>
                  <a:pt x="9907" y="12871"/>
                </a:cubicBezTo>
                <a:cubicBezTo>
                  <a:pt x="9916" y="12827"/>
                  <a:pt x="9920" y="12805"/>
                  <a:pt x="9922" y="12794"/>
                </a:cubicBezTo>
                <a:cubicBezTo>
                  <a:pt x="9925" y="12783"/>
                  <a:pt x="9925" y="12782"/>
                  <a:pt x="9925" y="12782"/>
                </a:cubicBezTo>
                <a:cubicBezTo>
                  <a:pt x="9925" y="12782"/>
                  <a:pt x="9925" y="12779"/>
                  <a:pt x="9926" y="12777"/>
                </a:cubicBezTo>
                <a:cubicBezTo>
                  <a:pt x="9927" y="12775"/>
                  <a:pt x="9929" y="12775"/>
                  <a:pt x="9933" y="12782"/>
                </a:cubicBezTo>
                <a:lnTo>
                  <a:pt x="9942" y="12812"/>
                </a:lnTo>
                <a:cubicBezTo>
                  <a:pt x="9946" y="12819"/>
                  <a:pt x="9948" y="12823"/>
                  <a:pt x="9950" y="12825"/>
                </a:cubicBezTo>
                <a:cubicBezTo>
                  <a:pt x="9951" y="12827"/>
                  <a:pt x="9951" y="12827"/>
                  <a:pt x="9951" y="12827"/>
                </a:cubicBezTo>
                <a:cubicBezTo>
                  <a:pt x="9955" y="12827"/>
                  <a:pt x="9957" y="12827"/>
                  <a:pt x="9958" y="12827"/>
                </a:cubicBezTo>
                <a:cubicBezTo>
                  <a:pt x="9959" y="12827"/>
                  <a:pt x="9959" y="12827"/>
                  <a:pt x="9959" y="12827"/>
                </a:cubicBezTo>
                <a:cubicBezTo>
                  <a:pt x="9959" y="12827"/>
                  <a:pt x="9963" y="12824"/>
                  <a:pt x="9969" y="12820"/>
                </a:cubicBezTo>
                <a:cubicBezTo>
                  <a:pt x="9974" y="12816"/>
                  <a:pt x="9980" y="12812"/>
                  <a:pt x="9984" y="12812"/>
                </a:cubicBezTo>
                <a:lnTo>
                  <a:pt x="10019" y="12842"/>
                </a:lnTo>
                <a:cubicBezTo>
                  <a:pt x="10019" y="12842"/>
                  <a:pt x="10019" y="12849"/>
                  <a:pt x="10019" y="12858"/>
                </a:cubicBezTo>
                <a:cubicBezTo>
                  <a:pt x="10019" y="12868"/>
                  <a:pt x="10019" y="12879"/>
                  <a:pt x="10019" y="12886"/>
                </a:cubicBezTo>
                <a:cubicBezTo>
                  <a:pt x="10019" y="12886"/>
                  <a:pt x="10023" y="12894"/>
                  <a:pt x="10027" y="12903"/>
                </a:cubicBezTo>
                <a:cubicBezTo>
                  <a:pt x="10030" y="12912"/>
                  <a:pt x="10032" y="12922"/>
                  <a:pt x="10028" y="12929"/>
                </a:cubicBezTo>
                <a:lnTo>
                  <a:pt x="10019" y="12959"/>
                </a:lnTo>
                <a:lnTo>
                  <a:pt x="10028" y="12974"/>
                </a:lnTo>
                <a:cubicBezTo>
                  <a:pt x="10036" y="12974"/>
                  <a:pt x="10036" y="12974"/>
                  <a:pt x="10045" y="12974"/>
                </a:cubicBezTo>
                <a:cubicBezTo>
                  <a:pt x="10053" y="12974"/>
                  <a:pt x="10061" y="12988"/>
                  <a:pt x="10061" y="12988"/>
                </a:cubicBezTo>
                <a:lnTo>
                  <a:pt x="10061" y="13004"/>
                </a:lnTo>
                <a:lnTo>
                  <a:pt x="10061" y="13033"/>
                </a:lnTo>
                <a:cubicBezTo>
                  <a:pt x="10061" y="13041"/>
                  <a:pt x="10057" y="13044"/>
                  <a:pt x="10053" y="13046"/>
                </a:cubicBezTo>
                <a:cubicBezTo>
                  <a:pt x="10049" y="13048"/>
                  <a:pt x="10045" y="13048"/>
                  <a:pt x="10045" y="13048"/>
                </a:cubicBezTo>
                <a:lnTo>
                  <a:pt x="10045" y="13062"/>
                </a:lnTo>
                <a:cubicBezTo>
                  <a:pt x="10041" y="13070"/>
                  <a:pt x="10036" y="13077"/>
                  <a:pt x="10032" y="13083"/>
                </a:cubicBezTo>
                <a:cubicBezTo>
                  <a:pt x="10027" y="13089"/>
                  <a:pt x="10023" y="13092"/>
                  <a:pt x="10019" y="13092"/>
                </a:cubicBezTo>
                <a:lnTo>
                  <a:pt x="10002" y="13062"/>
                </a:lnTo>
                <a:lnTo>
                  <a:pt x="9993" y="13077"/>
                </a:lnTo>
                <a:cubicBezTo>
                  <a:pt x="9997" y="13091"/>
                  <a:pt x="9999" y="13099"/>
                  <a:pt x="10001" y="13102"/>
                </a:cubicBezTo>
                <a:cubicBezTo>
                  <a:pt x="10002" y="13106"/>
                  <a:pt x="10002" y="13106"/>
                  <a:pt x="10002" y="13106"/>
                </a:cubicBezTo>
                <a:cubicBezTo>
                  <a:pt x="10006" y="13128"/>
                  <a:pt x="10008" y="13140"/>
                  <a:pt x="10009" y="13145"/>
                </a:cubicBezTo>
                <a:cubicBezTo>
                  <a:pt x="10010" y="13151"/>
                  <a:pt x="10010" y="13151"/>
                  <a:pt x="10010" y="13151"/>
                </a:cubicBezTo>
                <a:cubicBezTo>
                  <a:pt x="10006" y="13158"/>
                  <a:pt x="10004" y="13162"/>
                  <a:pt x="10003" y="13164"/>
                </a:cubicBezTo>
                <a:cubicBezTo>
                  <a:pt x="10002" y="13166"/>
                  <a:pt x="10002" y="13166"/>
                  <a:pt x="10002" y="13166"/>
                </a:cubicBezTo>
                <a:cubicBezTo>
                  <a:pt x="10006" y="13188"/>
                  <a:pt x="10008" y="13199"/>
                  <a:pt x="10009" y="13204"/>
                </a:cubicBezTo>
                <a:cubicBezTo>
                  <a:pt x="10010" y="13210"/>
                  <a:pt x="10010" y="13209"/>
                  <a:pt x="10010" y="13209"/>
                </a:cubicBezTo>
                <a:cubicBezTo>
                  <a:pt x="10010" y="13224"/>
                  <a:pt x="10010" y="13232"/>
                  <a:pt x="10010" y="13235"/>
                </a:cubicBezTo>
                <a:cubicBezTo>
                  <a:pt x="10010" y="13239"/>
                  <a:pt x="10010" y="13239"/>
                  <a:pt x="10010" y="13239"/>
                </a:cubicBezTo>
                <a:cubicBezTo>
                  <a:pt x="10002" y="13247"/>
                  <a:pt x="9997" y="13250"/>
                  <a:pt x="9995" y="13252"/>
                </a:cubicBezTo>
                <a:cubicBezTo>
                  <a:pt x="9993" y="13254"/>
                  <a:pt x="9993" y="13254"/>
                  <a:pt x="9993" y="13254"/>
                </a:cubicBezTo>
                <a:cubicBezTo>
                  <a:pt x="9993" y="13254"/>
                  <a:pt x="9991" y="13258"/>
                  <a:pt x="9988" y="13262"/>
                </a:cubicBezTo>
                <a:cubicBezTo>
                  <a:pt x="9984" y="13265"/>
                  <a:pt x="9980" y="13268"/>
                  <a:pt x="9976" y="13268"/>
                </a:cubicBezTo>
                <a:cubicBezTo>
                  <a:pt x="9976" y="13268"/>
                  <a:pt x="9974" y="13265"/>
                  <a:pt x="9971" y="13263"/>
                </a:cubicBezTo>
                <a:cubicBezTo>
                  <a:pt x="9969" y="13261"/>
                  <a:pt x="9967" y="13261"/>
                  <a:pt x="9967" y="13268"/>
                </a:cubicBezTo>
                <a:cubicBezTo>
                  <a:pt x="9976" y="13283"/>
                  <a:pt x="9976" y="13298"/>
                  <a:pt x="9984" y="13298"/>
                </a:cubicBezTo>
                <a:cubicBezTo>
                  <a:pt x="9993" y="13298"/>
                  <a:pt x="10010" y="13298"/>
                  <a:pt x="10010" y="13298"/>
                </a:cubicBezTo>
                <a:cubicBezTo>
                  <a:pt x="10010" y="13290"/>
                  <a:pt x="10008" y="13283"/>
                  <a:pt x="10007" y="13278"/>
                </a:cubicBezTo>
                <a:cubicBezTo>
                  <a:pt x="10006" y="13272"/>
                  <a:pt x="10006" y="13268"/>
                  <a:pt x="10010" y="13268"/>
                </a:cubicBezTo>
                <a:cubicBezTo>
                  <a:pt x="10010" y="13254"/>
                  <a:pt x="10010" y="13239"/>
                  <a:pt x="10028" y="13239"/>
                </a:cubicBezTo>
                <a:cubicBezTo>
                  <a:pt x="10036" y="13239"/>
                  <a:pt x="10044" y="13254"/>
                  <a:pt x="10053" y="13239"/>
                </a:cubicBezTo>
                <a:cubicBezTo>
                  <a:pt x="10057" y="13239"/>
                  <a:pt x="10064" y="13228"/>
                  <a:pt x="10069" y="13217"/>
                </a:cubicBezTo>
                <a:cubicBezTo>
                  <a:pt x="10075" y="13207"/>
                  <a:pt x="10079" y="13196"/>
                  <a:pt x="10079" y="13196"/>
                </a:cubicBezTo>
                <a:cubicBezTo>
                  <a:pt x="10088" y="13181"/>
                  <a:pt x="10092" y="13173"/>
                  <a:pt x="10094" y="13169"/>
                </a:cubicBezTo>
                <a:cubicBezTo>
                  <a:pt x="10096" y="13166"/>
                  <a:pt x="10096" y="13166"/>
                  <a:pt x="10096" y="13166"/>
                </a:cubicBezTo>
                <a:cubicBezTo>
                  <a:pt x="10109" y="13158"/>
                  <a:pt x="10115" y="13155"/>
                  <a:pt x="10119" y="13153"/>
                </a:cubicBezTo>
                <a:cubicBezTo>
                  <a:pt x="10122" y="13151"/>
                  <a:pt x="10122" y="13151"/>
                  <a:pt x="10122" y="13151"/>
                </a:cubicBezTo>
                <a:lnTo>
                  <a:pt x="10156" y="13122"/>
                </a:lnTo>
                <a:cubicBezTo>
                  <a:pt x="10156" y="13122"/>
                  <a:pt x="10165" y="13121"/>
                  <a:pt x="10173" y="13135"/>
                </a:cubicBezTo>
                <a:cubicBezTo>
                  <a:pt x="10182" y="13150"/>
                  <a:pt x="10182" y="13151"/>
                  <a:pt x="10182" y="13151"/>
                </a:cubicBezTo>
                <a:cubicBezTo>
                  <a:pt x="10186" y="13151"/>
                  <a:pt x="10193" y="13154"/>
                  <a:pt x="10198" y="13158"/>
                </a:cubicBezTo>
                <a:cubicBezTo>
                  <a:pt x="10204" y="13162"/>
                  <a:pt x="10208" y="13166"/>
                  <a:pt x="10208" y="13166"/>
                </a:cubicBezTo>
                <a:cubicBezTo>
                  <a:pt x="10208" y="13166"/>
                  <a:pt x="10208" y="13166"/>
                  <a:pt x="10209" y="13168"/>
                </a:cubicBezTo>
                <a:cubicBezTo>
                  <a:pt x="10210" y="13169"/>
                  <a:pt x="10211" y="13173"/>
                  <a:pt x="10216" y="13180"/>
                </a:cubicBezTo>
                <a:cubicBezTo>
                  <a:pt x="10216" y="13180"/>
                  <a:pt x="10218" y="13184"/>
                  <a:pt x="10219" y="13191"/>
                </a:cubicBezTo>
                <a:cubicBezTo>
                  <a:pt x="10220" y="13199"/>
                  <a:pt x="10220" y="13210"/>
                  <a:pt x="10216" y="13225"/>
                </a:cubicBezTo>
                <a:cubicBezTo>
                  <a:pt x="10216" y="13232"/>
                  <a:pt x="10216" y="13240"/>
                  <a:pt x="10216" y="13245"/>
                </a:cubicBezTo>
                <a:cubicBezTo>
                  <a:pt x="10216" y="13251"/>
                  <a:pt x="10216" y="13254"/>
                  <a:pt x="10216" y="13254"/>
                </a:cubicBezTo>
                <a:cubicBezTo>
                  <a:pt x="10216" y="13254"/>
                  <a:pt x="10224" y="13240"/>
                  <a:pt x="10224" y="13225"/>
                </a:cubicBezTo>
                <a:cubicBezTo>
                  <a:pt x="10224" y="13195"/>
                  <a:pt x="10224" y="13180"/>
                  <a:pt x="10224" y="13166"/>
                </a:cubicBezTo>
                <a:cubicBezTo>
                  <a:pt x="10224" y="13151"/>
                  <a:pt x="10216" y="13135"/>
                  <a:pt x="10216" y="13135"/>
                </a:cubicBezTo>
                <a:cubicBezTo>
                  <a:pt x="10216" y="13135"/>
                  <a:pt x="10211" y="13139"/>
                  <a:pt x="10205" y="13141"/>
                </a:cubicBezTo>
                <a:cubicBezTo>
                  <a:pt x="10199" y="13143"/>
                  <a:pt x="10191" y="13143"/>
                  <a:pt x="10182" y="13135"/>
                </a:cubicBezTo>
                <a:cubicBezTo>
                  <a:pt x="10178" y="13128"/>
                  <a:pt x="10175" y="13121"/>
                  <a:pt x="10173" y="13115"/>
                </a:cubicBezTo>
                <a:cubicBezTo>
                  <a:pt x="10171" y="13110"/>
                  <a:pt x="10169" y="13106"/>
                  <a:pt x="10164" y="13106"/>
                </a:cubicBezTo>
                <a:cubicBezTo>
                  <a:pt x="10164" y="13106"/>
                  <a:pt x="10162" y="13103"/>
                  <a:pt x="10159" y="13099"/>
                </a:cubicBezTo>
                <a:cubicBezTo>
                  <a:pt x="10156" y="13096"/>
                  <a:pt x="10151" y="13092"/>
                  <a:pt x="10147" y="13092"/>
                </a:cubicBezTo>
                <a:cubicBezTo>
                  <a:pt x="10147" y="13092"/>
                  <a:pt x="10147" y="13077"/>
                  <a:pt x="10147" y="13062"/>
                </a:cubicBezTo>
                <a:cubicBezTo>
                  <a:pt x="10147" y="13048"/>
                  <a:pt x="10147" y="13032"/>
                  <a:pt x="10147" y="13018"/>
                </a:cubicBezTo>
                <a:cubicBezTo>
                  <a:pt x="10147" y="13018"/>
                  <a:pt x="10139" y="13003"/>
                  <a:pt x="10147" y="12988"/>
                </a:cubicBezTo>
                <a:cubicBezTo>
                  <a:pt x="10156" y="12974"/>
                  <a:pt x="10156" y="12974"/>
                  <a:pt x="10164" y="12974"/>
                </a:cubicBezTo>
                <a:cubicBezTo>
                  <a:pt x="10164" y="12967"/>
                  <a:pt x="10169" y="12960"/>
                  <a:pt x="10172" y="12954"/>
                </a:cubicBezTo>
                <a:cubicBezTo>
                  <a:pt x="10175" y="12949"/>
                  <a:pt x="10177" y="12945"/>
                  <a:pt x="10173" y="12945"/>
                </a:cubicBezTo>
                <a:cubicBezTo>
                  <a:pt x="10173" y="12930"/>
                  <a:pt x="10165" y="12929"/>
                  <a:pt x="10156" y="12929"/>
                </a:cubicBezTo>
                <a:cubicBezTo>
                  <a:pt x="10147" y="12929"/>
                  <a:pt x="10156" y="12945"/>
                  <a:pt x="10147" y="12945"/>
                </a:cubicBezTo>
                <a:cubicBezTo>
                  <a:pt x="10130" y="12945"/>
                  <a:pt x="10130" y="12930"/>
                  <a:pt x="10122" y="12916"/>
                </a:cubicBezTo>
                <a:cubicBezTo>
                  <a:pt x="10122" y="12908"/>
                  <a:pt x="10122" y="12904"/>
                  <a:pt x="10121" y="12904"/>
                </a:cubicBezTo>
                <a:cubicBezTo>
                  <a:pt x="10120" y="12904"/>
                  <a:pt x="10118" y="12908"/>
                  <a:pt x="10113" y="12916"/>
                </a:cubicBezTo>
                <a:cubicBezTo>
                  <a:pt x="10109" y="12916"/>
                  <a:pt x="10105" y="12912"/>
                  <a:pt x="10101" y="12908"/>
                </a:cubicBezTo>
                <a:cubicBezTo>
                  <a:pt x="10098" y="12904"/>
                  <a:pt x="10096" y="12900"/>
                  <a:pt x="10096" y="12900"/>
                </a:cubicBezTo>
                <a:cubicBezTo>
                  <a:pt x="10096" y="12900"/>
                  <a:pt x="10094" y="12896"/>
                  <a:pt x="10093" y="12891"/>
                </a:cubicBezTo>
                <a:cubicBezTo>
                  <a:pt x="10092" y="12885"/>
                  <a:pt x="10092" y="12878"/>
                  <a:pt x="10096" y="12871"/>
                </a:cubicBezTo>
                <a:lnTo>
                  <a:pt x="10105" y="12842"/>
                </a:lnTo>
                <a:lnTo>
                  <a:pt x="10105" y="12798"/>
                </a:lnTo>
                <a:cubicBezTo>
                  <a:pt x="10105" y="12791"/>
                  <a:pt x="10105" y="12787"/>
                  <a:pt x="10105" y="12785"/>
                </a:cubicBezTo>
                <a:cubicBezTo>
                  <a:pt x="10105" y="12783"/>
                  <a:pt x="10105" y="12782"/>
                  <a:pt x="10105" y="12782"/>
                </a:cubicBezTo>
                <a:cubicBezTo>
                  <a:pt x="10100" y="12768"/>
                  <a:pt x="10098" y="12761"/>
                  <a:pt x="10097" y="12757"/>
                </a:cubicBezTo>
                <a:cubicBezTo>
                  <a:pt x="10096" y="12753"/>
                  <a:pt x="10096" y="12753"/>
                  <a:pt x="10096" y="12753"/>
                </a:cubicBezTo>
                <a:cubicBezTo>
                  <a:pt x="10088" y="12753"/>
                  <a:pt x="10083" y="12753"/>
                  <a:pt x="10081" y="12753"/>
                </a:cubicBezTo>
                <a:cubicBezTo>
                  <a:pt x="10079" y="12753"/>
                  <a:pt x="10079" y="12753"/>
                  <a:pt x="10079" y="12753"/>
                </a:cubicBezTo>
                <a:cubicBezTo>
                  <a:pt x="10066" y="12768"/>
                  <a:pt x="10059" y="12775"/>
                  <a:pt x="10056" y="12779"/>
                </a:cubicBezTo>
                <a:cubicBezTo>
                  <a:pt x="10053" y="12782"/>
                  <a:pt x="10053" y="12782"/>
                  <a:pt x="10053" y="12782"/>
                </a:cubicBezTo>
                <a:cubicBezTo>
                  <a:pt x="10053" y="12768"/>
                  <a:pt x="10053" y="12761"/>
                  <a:pt x="10053" y="12757"/>
                </a:cubicBezTo>
                <a:cubicBezTo>
                  <a:pt x="10053" y="12753"/>
                  <a:pt x="10053" y="12753"/>
                  <a:pt x="10053" y="12753"/>
                </a:cubicBezTo>
                <a:cubicBezTo>
                  <a:pt x="10070" y="12738"/>
                  <a:pt x="10079" y="12731"/>
                  <a:pt x="10083" y="12728"/>
                </a:cubicBezTo>
                <a:cubicBezTo>
                  <a:pt x="10088" y="12724"/>
                  <a:pt x="10087" y="12724"/>
                  <a:pt x="10087" y="12724"/>
                </a:cubicBezTo>
                <a:cubicBezTo>
                  <a:pt x="10096" y="12717"/>
                  <a:pt x="10100" y="12713"/>
                  <a:pt x="10102" y="12711"/>
                </a:cubicBezTo>
                <a:cubicBezTo>
                  <a:pt x="10105" y="12709"/>
                  <a:pt x="10105" y="12710"/>
                  <a:pt x="10105" y="12710"/>
                </a:cubicBezTo>
                <a:cubicBezTo>
                  <a:pt x="10109" y="12695"/>
                  <a:pt x="10111" y="12688"/>
                  <a:pt x="10112" y="12684"/>
                </a:cubicBezTo>
                <a:cubicBezTo>
                  <a:pt x="10113" y="12680"/>
                  <a:pt x="10113" y="12680"/>
                  <a:pt x="10113" y="12680"/>
                </a:cubicBezTo>
                <a:cubicBezTo>
                  <a:pt x="10122" y="12658"/>
                  <a:pt x="10126" y="12647"/>
                  <a:pt x="10128" y="12641"/>
                </a:cubicBezTo>
                <a:cubicBezTo>
                  <a:pt x="10130" y="12636"/>
                  <a:pt x="10130" y="12636"/>
                  <a:pt x="10130" y="12636"/>
                </a:cubicBezTo>
                <a:cubicBezTo>
                  <a:pt x="10130" y="12636"/>
                  <a:pt x="10134" y="12628"/>
                  <a:pt x="10140" y="12619"/>
                </a:cubicBezTo>
                <a:cubicBezTo>
                  <a:pt x="10145" y="12610"/>
                  <a:pt x="10152" y="12599"/>
                  <a:pt x="10156" y="12592"/>
                </a:cubicBezTo>
                <a:cubicBezTo>
                  <a:pt x="10160" y="12592"/>
                  <a:pt x="10171" y="12584"/>
                  <a:pt x="10181" y="12577"/>
                </a:cubicBezTo>
                <a:cubicBezTo>
                  <a:pt x="10190" y="12570"/>
                  <a:pt x="10199" y="12563"/>
                  <a:pt x="10199" y="12563"/>
                </a:cubicBezTo>
                <a:cubicBezTo>
                  <a:pt x="10199" y="12563"/>
                  <a:pt x="10233" y="12533"/>
                  <a:pt x="10242" y="12533"/>
                </a:cubicBezTo>
                <a:cubicBezTo>
                  <a:pt x="10250" y="12533"/>
                  <a:pt x="10310" y="12518"/>
                  <a:pt x="10310" y="12518"/>
                </a:cubicBezTo>
                <a:cubicBezTo>
                  <a:pt x="10340" y="12533"/>
                  <a:pt x="10355" y="12540"/>
                  <a:pt x="10363" y="12544"/>
                </a:cubicBezTo>
                <a:cubicBezTo>
                  <a:pt x="10371" y="12547"/>
                  <a:pt x="10371" y="12547"/>
                  <a:pt x="10371" y="12547"/>
                </a:cubicBezTo>
                <a:cubicBezTo>
                  <a:pt x="10371" y="12547"/>
                  <a:pt x="10375" y="12540"/>
                  <a:pt x="10381" y="12532"/>
                </a:cubicBezTo>
                <a:cubicBezTo>
                  <a:pt x="10387" y="12525"/>
                  <a:pt x="10396" y="12518"/>
                  <a:pt x="10404" y="12518"/>
                </a:cubicBezTo>
                <a:cubicBezTo>
                  <a:pt x="10404" y="12518"/>
                  <a:pt x="10422" y="12533"/>
                  <a:pt x="10431" y="12533"/>
                </a:cubicBezTo>
                <a:cubicBezTo>
                  <a:pt x="10439" y="12533"/>
                  <a:pt x="10456" y="12518"/>
                  <a:pt x="10456" y="12518"/>
                </a:cubicBezTo>
                <a:cubicBezTo>
                  <a:pt x="10473" y="12518"/>
                  <a:pt x="10481" y="12518"/>
                  <a:pt x="10486" y="12518"/>
                </a:cubicBezTo>
                <a:cubicBezTo>
                  <a:pt x="10490" y="12518"/>
                  <a:pt x="10490" y="12518"/>
                  <a:pt x="10490" y="12518"/>
                </a:cubicBezTo>
                <a:cubicBezTo>
                  <a:pt x="10503" y="12547"/>
                  <a:pt x="10510" y="12562"/>
                  <a:pt x="10513" y="12570"/>
                </a:cubicBezTo>
                <a:cubicBezTo>
                  <a:pt x="10516" y="12577"/>
                  <a:pt x="10516" y="12576"/>
                  <a:pt x="10516" y="12576"/>
                </a:cubicBezTo>
                <a:cubicBezTo>
                  <a:pt x="10521" y="12606"/>
                  <a:pt x="10523" y="12621"/>
                  <a:pt x="10524" y="12628"/>
                </a:cubicBezTo>
                <a:cubicBezTo>
                  <a:pt x="10525" y="12635"/>
                  <a:pt x="10525" y="12636"/>
                  <a:pt x="10525" y="12636"/>
                </a:cubicBezTo>
                <a:cubicBezTo>
                  <a:pt x="10529" y="12613"/>
                  <a:pt x="10533" y="12585"/>
                  <a:pt x="10537" y="12562"/>
                </a:cubicBezTo>
                <a:cubicBezTo>
                  <a:pt x="10542" y="12539"/>
                  <a:pt x="10546" y="12522"/>
                  <a:pt x="10550" y="12522"/>
                </a:cubicBezTo>
                <a:cubicBezTo>
                  <a:pt x="10554" y="12515"/>
                  <a:pt x="10561" y="12505"/>
                  <a:pt x="10566" y="12496"/>
                </a:cubicBezTo>
                <a:cubicBezTo>
                  <a:pt x="10572" y="12487"/>
                  <a:pt x="10576" y="12479"/>
                  <a:pt x="10576" y="12479"/>
                </a:cubicBezTo>
                <a:cubicBezTo>
                  <a:pt x="10576" y="12449"/>
                  <a:pt x="10576" y="12435"/>
                  <a:pt x="10576" y="12428"/>
                </a:cubicBezTo>
                <a:cubicBezTo>
                  <a:pt x="10576" y="12420"/>
                  <a:pt x="10576" y="12420"/>
                  <a:pt x="10576" y="12420"/>
                </a:cubicBezTo>
                <a:cubicBezTo>
                  <a:pt x="10567" y="12398"/>
                  <a:pt x="10563" y="12387"/>
                  <a:pt x="10561" y="12381"/>
                </a:cubicBezTo>
                <a:cubicBezTo>
                  <a:pt x="10559" y="12375"/>
                  <a:pt x="10559" y="12375"/>
                  <a:pt x="10559" y="12375"/>
                </a:cubicBezTo>
                <a:cubicBezTo>
                  <a:pt x="10567" y="12353"/>
                  <a:pt x="10571" y="12342"/>
                  <a:pt x="10574" y="12337"/>
                </a:cubicBezTo>
                <a:cubicBezTo>
                  <a:pt x="10576" y="12332"/>
                  <a:pt x="10576" y="12332"/>
                  <a:pt x="10576" y="12332"/>
                </a:cubicBezTo>
                <a:lnTo>
                  <a:pt x="10610" y="12303"/>
                </a:lnTo>
                <a:cubicBezTo>
                  <a:pt x="10614" y="12303"/>
                  <a:pt x="10629" y="12303"/>
                  <a:pt x="10643" y="12303"/>
                </a:cubicBezTo>
                <a:cubicBezTo>
                  <a:pt x="10657" y="12303"/>
                  <a:pt x="10670" y="12303"/>
                  <a:pt x="10670" y="12303"/>
                </a:cubicBezTo>
                <a:cubicBezTo>
                  <a:pt x="10687" y="12288"/>
                  <a:pt x="10696" y="12280"/>
                  <a:pt x="10700" y="12277"/>
                </a:cubicBezTo>
                <a:cubicBezTo>
                  <a:pt x="10704" y="12273"/>
                  <a:pt x="10704" y="12273"/>
                  <a:pt x="10704" y="12273"/>
                </a:cubicBezTo>
                <a:cubicBezTo>
                  <a:pt x="10730" y="12273"/>
                  <a:pt x="10743" y="12273"/>
                  <a:pt x="10749" y="12273"/>
                </a:cubicBezTo>
                <a:cubicBezTo>
                  <a:pt x="10756" y="12273"/>
                  <a:pt x="10756" y="12273"/>
                  <a:pt x="10756" y="12273"/>
                </a:cubicBezTo>
                <a:cubicBezTo>
                  <a:pt x="10773" y="12266"/>
                  <a:pt x="10782" y="12262"/>
                  <a:pt x="10786" y="12260"/>
                </a:cubicBezTo>
                <a:cubicBezTo>
                  <a:pt x="10790" y="12258"/>
                  <a:pt x="10790" y="12258"/>
                  <a:pt x="10790" y="12258"/>
                </a:cubicBezTo>
                <a:cubicBezTo>
                  <a:pt x="10803" y="12273"/>
                  <a:pt x="10809" y="12280"/>
                  <a:pt x="10813" y="12283"/>
                </a:cubicBezTo>
                <a:cubicBezTo>
                  <a:pt x="10816" y="12287"/>
                  <a:pt x="10816" y="12287"/>
                  <a:pt x="10816" y="12287"/>
                </a:cubicBezTo>
                <a:cubicBezTo>
                  <a:pt x="10816" y="12287"/>
                  <a:pt x="10820" y="12295"/>
                  <a:pt x="10825" y="12304"/>
                </a:cubicBezTo>
                <a:cubicBezTo>
                  <a:pt x="10829" y="12313"/>
                  <a:pt x="10833" y="12325"/>
                  <a:pt x="10833" y="12332"/>
                </a:cubicBezTo>
                <a:cubicBezTo>
                  <a:pt x="10833" y="12332"/>
                  <a:pt x="10837" y="12339"/>
                  <a:pt x="10841" y="12348"/>
                </a:cubicBezTo>
                <a:cubicBezTo>
                  <a:pt x="10846" y="12357"/>
                  <a:pt x="10850" y="12368"/>
                  <a:pt x="10850" y="12375"/>
                </a:cubicBezTo>
                <a:cubicBezTo>
                  <a:pt x="10846" y="12375"/>
                  <a:pt x="10848" y="12387"/>
                  <a:pt x="10851" y="12398"/>
                </a:cubicBezTo>
                <a:cubicBezTo>
                  <a:pt x="10854" y="12409"/>
                  <a:pt x="10858" y="12420"/>
                  <a:pt x="10858" y="12420"/>
                </a:cubicBezTo>
                <a:cubicBezTo>
                  <a:pt x="10858" y="12420"/>
                  <a:pt x="10856" y="12427"/>
                  <a:pt x="10854" y="12436"/>
                </a:cubicBezTo>
                <a:cubicBezTo>
                  <a:pt x="10852" y="12446"/>
                  <a:pt x="10850" y="12456"/>
                  <a:pt x="10850" y="12464"/>
                </a:cubicBezTo>
                <a:lnTo>
                  <a:pt x="10858" y="12522"/>
                </a:lnTo>
                <a:cubicBezTo>
                  <a:pt x="10858" y="12530"/>
                  <a:pt x="10863" y="12537"/>
                  <a:pt x="10867" y="12543"/>
                </a:cubicBezTo>
                <a:cubicBezTo>
                  <a:pt x="10871" y="12548"/>
                  <a:pt x="10876" y="12552"/>
                  <a:pt x="10876" y="12552"/>
                </a:cubicBezTo>
                <a:cubicBezTo>
                  <a:pt x="10884" y="12545"/>
                  <a:pt x="10889" y="12541"/>
                  <a:pt x="10891" y="12539"/>
                </a:cubicBezTo>
                <a:cubicBezTo>
                  <a:pt x="10893" y="12537"/>
                  <a:pt x="10893" y="12538"/>
                  <a:pt x="10893" y="12538"/>
                </a:cubicBezTo>
                <a:cubicBezTo>
                  <a:pt x="10897" y="12523"/>
                  <a:pt x="10899" y="12516"/>
                  <a:pt x="10901" y="12512"/>
                </a:cubicBezTo>
                <a:cubicBezTo>
                  <a:pt x="10902" y="12509"/>
                  <a:pt x="10902" y="12509"/>
                  <a:pt x="10902" y="12509"/>
                </a:cubicBezTo>
                <a:cubicBezTo>
                  <a:pt x="10893" y="12487"/>
                  <a:pt x="10889" y="12475"/>
                  <a:pt x="10886" y="12469"/>
                </a:cubicBezTo>
                <a:cubicBezTo>
                  <a:pt x="10884" y="12464"/>
                  <a:pt x="10884" y="12464"/>
                  <a:pt x="10884" y="12464"/>
                </a:cubicBezTo>
                <a:cubicBezTo>
                  <a:pt x="10880" y="12464"/>
                  <a:pt x="10878" y="12464"/>
                  <a:pt x="10877" y="12464"/>
                </a:cubicBezTo>
                <a:cubicBezTo>
                  <a:pt x="10876" y="12464"/>
                  <a:pt x="10876" y="12464"/>
                  <a:pt x="10876" y="12464"/>
                </a:cubicBezTo>
                <a:cubicBezTo>
                  <a:pt x="10880" y="12434"/>
                  <a:pt x="10882" y="12420"/>
                  <a:pt x="10883" y="12412"/>
                </a:cubicBezTo>
                <a:cubicBezTo>
                  <a:pt x="10884" y="12405"/>
                  <a:pt x="10884" y="12405"/>
                  <a:pt x="10884" y="12405"/>
                </a:cubicBezTo>
                <a:cubicBezTo>
                  <a:pt x="10884" y="12405"/>
                  <a:pt x="10889" y="12401"/>
                  <a:pt x="10894" y="12399"/>
                </a:cubicBezTo>
                <a:cubicBezTo>
                  <a:pt x="10900" y="12397"/>
                  <a:pt x="10906" y="12397"/>
                  <a:pt x="10910" y="12405"/>
                </a:cubicBezTo>
                <a:cubicBezTo>
                  <a:pt x="10915" y="12405"/>
                  <a:pt x="10923" y="12416"/>
                  <a:pt x="10930" y="12427"/>
                </a:cubicBezTo>
                <a:cubicBezTo>
                  <a:pt x="10938" y="12438"/>
                  <a:pt x="10944" y="12450"/>
                  <a:pt x="10944" y="12450"/>
                </a:cubicBezTo>
                <a:cubicBezTo>
                  <a:pt x="10953" y="12457"/>
                  <a:pt x="10957" y="12460"/>
                  <a:pt x="10959" y="12462"/>
                </a:cubicBezTo>
                <a:cubicBezTo>
                  <a:pt x="10961" y="12464"/>
                  <a:pt x="10961" y="12464"/>
                  <a:pt x="10961" y="12464"/>
                </a:cubicBezTo>
                <a:lnTo>
                  <a:pt x="10987" y="12435"/>
                </a:lnTo>
                <a:lnTo>
                  <a:pt x="10961" y="12375"/>
                </a:lnTo>
                <a:cubicBezTo>
                  <a:pt x="10966" y="12339"/>
                  <a:pt x="10968" y="12320"/>
                  <a:pt x="10969" y="12311"/>
                </a:cubicBezTo>
                <a:cubicBezTo>
                  <a:pt x="10970" y="12302"/>
                  <a:pt x="10970" y="12303"/>
                  <a:pt x="10970" y="12303"/>
                </a:cubicBezTo>
                <a:cubicBezTo>
                  <a:pt x="10974" y="12273"/>
                  <a:pt x="10976" y="12258"/>
                  <a:pt x="10978" y="12251"/>
                </a:cubicBezTo>
                <a:cubicBezTo>
                  <a:pt x="10979" y="12244"/>
                  <a:pt x="10979" y="12244"/>
                  <a:pt x="10979" y="12244"/>
                </a:cubicBezTo>
                <a:cubicBezTo>
                  <a:pt x="10996" y="12222"/>
                  <a:pt x="11004" y="12211"/>
                  <a:pt x="11008" y="12205"/>
                </a:cubicBezTo>
                <a:cubicBezTo>
                  <a:pt x="11013" y="12199"/>
                  <a:pt x="11013" y="12199"/>
                  <a:pt x="11013" y="12199"/>
                </a:cubicBezTo>
                <a:cubicBezTo>
                  <a:pt x="11026" y="12213"/>
                  <a:pt x="11032" y="12221"/>
                  <a:pt x="11035" y="12225"/>
                </a:cubicBezTo>
                <a:cubicBezTo>
                  <a:pt x="11038" y="12229"/>
                  <a:pt x="11039" y="12229"/>
                  <a:pt x="11039" y="12229"/>
                </a:cubicBezTo>
                <a:cubicBezTo>
                  <a:pt x="11060" y="12229"/>
                  <a:pt x="11071" y="12229"/>
                  <a:pt x="11076" y="12229"/>
                </a:cubicBezTo>
                <a:cubicBezTo>
                  <a:pt x="11082" y="12229"/>
                  <a:pt x="11082" y="12229"/>
                  <a:pt x="11082" y="12229"/>
                </a:cubicBezTo>
                <a:cubicBezTo>
                  <a:pt x="11103" y="12229"/>
                  <a:pt x="11114" y="12229"/>
                  <a:pt x="11119" y="12229"/>
                </a:cubicBezTo>
                <a:cubicBezTo>
                  <a:pt x="11124" y="12229"/>
                  <a:pt x="11124" y="12229"/>
                  <a:pt x="11124" y="12229"/>
                </a:cubicBezTo>
                <a:cubicBezTo>
                  <a:pt x="11137" y="12221"/>
                  <a:pt x="11144" y="12217"/>
                  <a:pt x="11147" y="12216"/>
                </a:cubicBezTo>
                <a:cubicBezTo>
                  <a:pt x="11150" y="12214"/>
                  <a:pt x="11150" y="12214"/>
                  <a:pt x="11150" y="12214"/>
                </a:cubicBezTo>
                <a:cubicBezTo>
                  <a:pt x="11167" y="12214"/>
                  <a:pt x="11176" y="12214"/>
                  <a:pt x="11180" y="12214"/>
                </a:cubicBezTo>
                <a:cubicBezTo>
                  <a:pt x="11184" y="12214"/>
                  <a:pt x="11184" y="12214"/>
                  <a:pt x="11184" y="12214"/>
                </a:cubicBezTo>
                <a:lnTo>
                  <a:pt x="11167" y="12185"/>
                </a:lnTo>
                <a:cubicBezTo>
                  <a:pt x="11163" y="12185"/>
                  <a:pt x="11157" y="12178"/>
                  <a:pt x="11151" y="12170"/>
                </a:cubicBezTo>
                <a:cubicBezTo>
                  <a:pt x="11146" y="12163"/>
                  <a:pt x="11142" y="12155"/>
                  <a:pt x="11142" y="12155"/>
                </a:cubicBezTo>
                <a:lnTo>
                  <a:pt x="11133" y="12185"/>
                </a:lnTo>
                <a:cubicBezTo>
                  <a:pt x="11129" y="12192"/>
                  <a:pt x="11120" y="12196"/>
                  <a:pt x="11113" y="12196"/>
                </a:cubicBezTo>
                <a:cubicBezTo>
                  <a:pt x="11105" y="12196"/>
                  <a:pt x="11098" y="12192"/>
                  <a:pt x="11098" y="12185"/>
                </a:cubicBezTo>
                <a:cubicBezTo>
                  <a:pt x="11094" y="12185"/>
                  <a:pt x="11090" y="12174"/>
                  <a:pt x="11087" y="12163"/>
                </a:cubicBezTo>
                <a:cubicBezTo>
                  <a:pt x="11084" y="12152"/>
                  <a:pt x="11082" y="12140"/>
                  <a:pt x="11082" y="12140"/>
                </a:cubicBezTo>
                <a:cubicBezTo>
                  <a:pt x="11082" y="12118"/>
                  <a:pt x="11082" y="12107"/>
                  <a:pt x="11082" y="12102"/>
                </a:cubicBezTo>
                <a:cubicBezTo>
                  <a:pt x="11082" y="12096"/>
                  <a:pt x="11082" y="12097"/>
                  <a:pt x="11082" y="12097"/>
                </a:cubicBezTo>
                <a:cubicBezTo>
                  <a:pt x="11090" y="12089"/>
                  <a:pt x="11094" y="12086"/>
                  <a:pt x="11096" y="12084"/>
                </a:cubicBezTo>
                <a:cubicBezTo>
                  <a:pt x="11098" y="12082"/>
                  <a:pt x="11098" y="12081"/>
                  <a:pt x="11098" y="12081"/>
                </a:cubicBezTo>
                <a:cubicBezTo>
                  <a:pt x="11086" y="12059"/>
                  <a:pt x="11079" y="12049"/>
                  <a:pt x="11076" y="12043"/>
                </a:cubicBezTo>
                <a:cubicBezTo>
                  <a:pt x="11073" y="12038"/>
                  <a:pt x="11073" y="12038"/>
                  <a:pt x="11073" y="12038"/>
                </a:cubicBezTo>
                <a:cubicBezTo>
                  <a:pt x="11073" y="12038"/>
                  <a:pt x="11073" y="12027"/>
                  <a:pt x="11074" y="12014"/>
                </a:cubicBezTo>
                <a:cubicBezTo>
                  <a:pt x="11075" y="12001"/>
                  <a:pt x="11077" y="11986"/>
                  <a:pt x="11082" y="11979"/>
                </a:cubicBezTo>
                <a:cubicBezTo>
                  <a:pt x="11086" y="11979"/>
                  <a:pt x="11088" y="11972"/>
                  <a:pt x="11089" y="11964"/>
                </a:cubicBezTo>
                <a:cubicBezTo>
                  <a:pt x="11090" y="11957"/>
                  <a:pt x="11090" y="11950"/>
                  <a:pt x="11090" y="11950"/>
                </a:cubicBezTo>
                <a:cubicBezTo>
                  <a:pt x="11078" y="11950"/>
                  <a:pt x="11071" y="11950"/>
                  <a:pt x="11068" y="11950"/>
                </a:cubicBezTo>
                <a:cubicBezTo>
                  <a:pt x="11065" y="11950"/>
                  <a:pt x="11064" y="11950"/>
                  <a:pt x="11064" y="11950"/>
                </a:cubicBezTo>
                <a:cubicBezTo>
                  <a:pt x="11064" y="11950"/>
                  <a:pt x="11062" y="11950"/>
                  <a:pt x="11060" y="11946"/>
                </a:cubicBezTo>
                <a:cubicBezTo>
                  <a:pt x="11058" y="11942"/>
                  <a:pt x="11056" y="11935"/>
                  <a:pt x="11056" y="11920"/>
                </a:cubicBezTo>
                <a:cubicBezTo>
                  <a:pt x="11060" y="11905"/>
                  <a:pt x="11062" y="11895"/>
                  <a:pt x="11063" y="11887"/>
                </a:cubicBezTo>
                <a:cubicBezTo>
                  <a:pt x="11064" y="11880"/>
                  <a:pt x="11064" y="11876"/>
                  <a:pt x="11064" y="11876"/>
                </a:cubicBezTo>
                <a:cubicBezTo>
                  <a:pt x="11030" y="11876"/>
                  <a:pt x="11030" y="11876"/>
                  <a:pt x="11030" y="11876"/>
                </a:cubicBezTo>
                <a:cubicBezTo>
                  <a:pt x="11013" y="11876"/>
                  <a:pt x="11013" y="11876"/>
                  <a:pt x="11013" y="11876"/>
                </a:cubicBezTo>
                <a:cubicBezTo>
                  <a:pt x="11000" y="11854"/>
                  <a:pt x="10994" y="11843"/>
                  <a:pt x="10991" y="11837"/>
                </a:cubicBezTo>
                <a:cubicBezTo>
                  <a:pt x="10987" y="11832"/>
                  <a:pt x="10987" y="11832"/>
                  <a:pt x="10987" y="11832"/>
                </a:cubicBezTo>
                <a:cubicBezTo>
                  <a:pt x="10992" y="11810"/>
                  <a:pt x="10994" y="11799"/>
                  <a:pt x="10995" y="11793"/>
                </a:cubicBezTo>
                <a:cubicBezTo>
                  <a:pt x="10996" y="11787"/>
                  <a:pt x="10996" y="11787"/>
                  <a:pt x="10996" y="11787"/>
                </a:cubicBezTo>
                <a:cubicBezTo>
                  <a:pt x="11022" y="11780"/>
                  <a:pt x="11034" y="11777"/>
                  <a:pt x="11041" y="11775"/>
                </a:cubicBezTo>
                <a:cubicBezTo>
                  <a:pt x="11047" y="11773"/>
                  <a:pt x="11047" y="11773"/>
                  <a:pt x="11047" y="11773"/>
                </a:cubicBezTo>
                <a:cubicBezTo>
                  <a:pt x="11077" y="11751"/>
                  <a:pt x="11092" y="11740"/>
                  <a:pt x="11100" y="11735"/>
                </a:cubicBezTo>
                <a:cubicBezTo>
                  <a:pt x="11107" y="11729"/>
                  <a:pt x="11107" y="11728"/>
                  <a:pt x="11107" y="11728"/>
                </a:cubicBezTo>
                <a:cubicBezTo>
                  <a:pt x="11103" y="11714"/>
                  <a:pt x="11101" y="11707"/>
                  <a:pt x="11100" y="11703"/>
                </a:cubicBezTo>
                <a:cubicBezTo>
                  <a:pt x="11098" y="11699"/>
                  <a:pt x="11098" y="11699"/>
                  <a:pt x="11098" y="11699"/>
                </a:cubicBezTo>
                <a:cubicBezTo>
                  <a:pt x="11090" y="11706"/>
                  <a:pt x="11086" y="11710"/>
                  <a:pt x="11084" y="11712"/>
                </a:cubicBezTo>
                <a:cubicBezTo>
                  <a:pt x="11082" y="11713"/>
                  <a:pt x="11082" y="11713"/>
                  <a:pt x="11082" y="11713"/>
                </a:cubicBezTo>
                <a:lnTo>
                  <a:pt x="11073" y="11728"/>
                </a:lnTo>
                <a:cubicBezTo>
                  <a:pt x="11069" y="11728"/>
                  <a:pt x="11062" y="11728"/>
                  <a:pt x="11057" y="11728"/>
                </a:cubicBezTo>
                <a:cubicBezTo>
                  <a:pt x="11052" y="11728"/>
                  <a:pt x="11047" y="11728"/>
                  <a:pt x="11047" y="11728"/>
                </a:cubicBezTo>
                <a:cubicBezTo>
                  <a:pt x="11047" y="11714"/>
                  <a:pt x="11047" y="11707"/>
                  <a:pt x="11047" y="11703"/>
                </a:cubicBezTo>
                <a:cubicBezTo>
                  <a:pt x="11047" y="11699"/>
                  <a:pt x="11047" y="11699"/>
                  <a:pt x="11047" y="11699"/>
                </a:cubicBezTo>
                <a:cubicBezTo>
                  <a:pt x="11060" y="11699"/>
                  <a:pt x="11066" y="11699"/>
                  <a:pt x="11070" y="11699"/>
                </a:cubicBezTo>
                <a:cubicBezTo>
                  <a:pt x="11073" y="11699"/>
                  <a:pt x="11073" y="11699"/>
                  <a:pt x="11073" y="11699"/>
                </a:cubicBezTo>
                <a:cubicBezTo>
                  <a:pt x="11082" y="11692"/>
                  <a:pt x="11086" y="11688"/>
                  <a:pt x="11088" y="11686"/>
                </a:cubicBezTo>
                <a:cubicBezTo>
                  <a:pt x="11090" y="11684"/>
                  <a:pt x="11090" y="11684"/>
                  <a:pt x="11090" y="11684"/>
                </a:cubicBezTo>
                <a:cubicBezTo>
                  <a:pt x="11082" y="11676"/>
                  <a:pt x="11077" y="11673"/>
                  <a:pt x="11075" y="11671"/>
                </a:cubicBezTo>
                <a:cubicBezTo>
                  <a:pt x="11073" y="11669"/>
                  <a:pt x="11073" y="11670"/>
                  <a:pt x="11073" y="11670"/>
                </a:cubicBezTo>
                <a:cubicBezTo>
                  <a:pt x="11060" y="11640"/>
                  <a:pt x="11054" y="11626"/>
                  <a:pt x="11051" y="11618"/>
                </a:cubicBezTo>
                <a:cubicBezTo>
                  <a:pt x="11047" y="11611"/>
                  <a:pt x="11047" y="11611"/>
                  <a:pt x="11047" y="11611"/>
                </a:cubicBezTo>
                <a:cubicBezTo>
                  <a:pt x="11043" y="11589"/>
                  <a:pt x="11041" y="11578"/>
                  <a:pt x="11040" y="11572"/>
                </a:cubicBezTo>
                <a:cubicBezTo>
                  <a:pt x="11039" y="11567"/>
                  <a:pt x="11039" y="11566"/>
                  <a:pt x="11039" y="11566"/>
                </a:cubicBezTo>
                <a:cubicBezTo>
                  <a:pt x="11030" y="11559"/>
                  <a:pt x="11026" y="11555"/>
                  <a:pt x="11024" y="11553"/>
                </a:cubicBezTo>
                <a:cubicBezTo>
                  <a:pt x="11021" y="11552"/>
                  <a:pt x="11021" y="11552"/>
                  <a:pt x="11021" y="11552"/>
                </a:cubicBezTo>
                <a:cubicBezTo>
                  <a:pt x="11013" y="11538"/>
                  <a:pt x="11009" y="11530"/>
                  <a:pt x="11007" y="11526"/>
                </a:cubicBezTo>
                <a:cubicBezTo>
                  <a:pt x="11005" y="11522"/>
                  <a:pt x="11005" y="11522"/>
                  <a:pt x="11005" y="11522"/>
                </a:cubicBezTo>
                <a:cubicBezTo>
                  <a:pt x="11005" y="11500"/>
                  <a:pt x="11005" y="11489"/>
                  <a:pt x="11005" y="11484"/>
                </a:cubicBezTo>
                <a:cubicBezTo>
                  <a:pt x="11005" y="11478"/>
                  <a:pt x="11005" y="11478"/>
                  <a:pt x="11005" y="11478"/>
                </a:cubicBezTo>
                <a:cubicBezTo>
                  <a:pt x="11000" y="11419"/>
                  <a:pt x="10998" y="11390"/>
                  <a:pt x="10997" y="11375"/>
                </a:cubicBezTo>
                <a:cubicBezTo>
                  <a:pt x="10996" y="11360"/>
                  <a:pt x="10996" y="11360"/>
                  <a:pt x="10996" y="11360"/>
                </a:cubicBezTo>
                <a:cubicBezTo>
                  <a:pt x="11009" y="11360"/>
                  <a:pt x="11015" y="11360"/>
                  <a:pt x="11018" y="11360"/>
                </a:cubicBezTo>
                <a:cubicBezTo>
                  <a:pt x="11021" y="11360"/>
                  <a:pt x="11021" y="11360"/>
                  <a:pt x="11021" y="11360"/>
                </a:cubicBezTo>
                <a:cubicBezTo>
                  <a:pt x="11030" y="11353"/>
                  <a:pt x="11034" y="11349"/>
                  <a:pt x="11036" y="11348"/>
                </a:cubicBezTo>
                <a:cubicBezTo>
                  <a:pt x="11038" y="11346"/>
                  <a:pt x="11039" y="11346"/>
                  <a:pt x="11039" y="11346"/>
                </a:cubicBezTo>
                <a:cubicBezTo>
                  <a:pt x="11039" y="11346"/>
                  <a:pt x="11038" y="11346"/>
                  <a:pt x="11038" y="11346"/>
                </a:cubicBezTo>
                <a:cubicBezTo>
                  <a:pt x="11037" y="11345"/>
                  <a:pt x="11037" y="11345"/>
                  <a:pt x="11037" y="11345"/>
                </a:cubicBezTo>
                <a:cubicBezTo>
                  <a:pt x="11028" y="11352"/>
                  <a:pt x="11024" y="11356"/>
                  <a:pt x="11021" y="11357"/>
                </a:cubicBezTo>
                <a:cubicBezTo>
                  <a:pt x="11019" y="11359"/>
                  <a:pt x="11019" y="11359"/>
                  <a:pt x="11019" y="11359"/>
                </a:cubicBezTo>
                <a:cubicBezTo>
                  <a:pt x="11006" y="11359"/>
                  <a:pt x="11000" y="11359"/>
                  <a:pt x="10997" y="11359"/>
                </a:cubicBezTo>
                <a:cubicBezTo>
                  <a:pt x="10993" y="11359"/>
                  <a:pt x="10993" y="11359"/>
                  <a:pt x="10993" y="11359"/>
                </a:cubicBezTo>
                <a:cubicBezTo>
                  <a:pt x="10985" y="11352"/>
                  <a:pt x="10981" y="11348"/>
                  <a:pt x="10979" y="11346"/>
                </a:cubicBezTo>
                <a:cubicBezTo>
                  <a:pt x="10977" y="11345"/>
                  <a:pt x="10977" y="11345"/>
                  <a:pt x="10977" y="11345"/>
                </a:cubicBezTo>
                <a:cubicBezTo>
                  <a:pt x="10968" y="11323"/>
                  <a:pt x="10964" y="11311"/>
                  <a:pt x="10962" y="11306"/>
                </a:cubicBezTo>
                <a:cubicBezTo>
                  <a:pt x="10960" y="11300"/>
                  <a:pt x="10960" y="11300"/>
                  <a:pt x="10960" y="11300"/>
                </a:cubicBezTo>
                <a:lnTo>
                  <a:pt x="10951" y="11271"/>
                </a:lnTo>
                <a:lnTo>
                  <a:pt x="10977" y="11242"/>
                </a:lnTo>
                <a:cubicBezTo>
                  <a:pt x="10981" y="11242"/>
                  <a:pt x="10983" y="11238"/>
                  <a:pt x="10984" y="11234"/>
                </a:cubicBezTo>
                <a:cubicBezTo>
                  <a:pt x="10985" y="11231"/>
                  <a:pt x="10985" y="11227"/>
                  <a:pt x="10985" y="11227"/>
                </a:cubicBezTo>
                <a:cubicBezTo>
                  <a:pt x="10985" y="11198"/>
                  <a:pt x="10985" y="11183"/>
                  <a:pt x="10985" y="11175"/>
                </a:cubicBezTo>
                <a:cubicBezTo>
                  <a:pt x="10985" y="11168"/>
                  <a:pt x="10985" y="11167"/>
                  <a:pt x="10985" y="11167"/>
                </a:cubicBezTo>
                <a:lnTo>
                  <a:pt x="10985" y="11138"/>
                </a:lnTo>
                <a:cubicBezTo>
                  <a:pt x="10985" y="11130"/>
                  <a:pt x="10987" y="11123"/>
                  <a:pt x="10989" y="11118"/>
                </a:cubicBezTo>
                <a:cubicBezTo>
                  <a:pt x="10991" y="11112"/>
                  <a:pt x="10993" y="11109"/>
                  <a:pt x="10993" y="11109"/>
                </a:cubicBezTo>
                <a:cubicBezTo>
                  <a:pt x="10993" y="11109"/>
                  <a:pt x="10994" y="11097"/>
                  <a:pt x="10993" y="11084"/>
                </a:cubicBezTo>
                <a:cubicBezTo>
                  <a:pt x="10992" y="11071"/>
                  <a:pt x="10990" y="11057"/>
                  <a:pt x="10985" y="11049"/>
                </a:cubicBezTo>
                <a:cubicBezTo>
                  <a:pt x="10985" y="11035"/>
                  <a:pt x="10985" y="11020"/>
                  <a:pt x="10985" y="11009"/>
                </a:cubicBezTo>
                <a:cubicBezTo>
                  <a:pt x="10985" y="10998"/>
                  <a:pt x="10985" y="10991"/>
                  <a:pt x="10985" y="10991"/>
                </a:cubicBezTo>
                <a:cubicBezTo>
                  <a:pt x="10977" y="10969"/>
                  <a:pt x="10972" y="10958"/>
                  <a:pt x="10970" y="10952"/>
                </a:cubicBezTo>
                <a:cubicBezTo>
                  <a:pt x="10968" y="10947"/>
                  <a:pt x="10968" y="10947"/>
                  <a:pt x="10968" y="10947"/>
                </a:cubicBezTo>
                <a:cubicBezTo>
                  <a:pt x="10968" y="10947"/>
                  <a:pt x="10959" y="10947"/>
                  <a:pt x="10942" y="10932"/>
                </a:cubicBezTo>
                <a:cubicBezTo>
                  <a:pt x="10925" y="10917"/>
                  <a:pt x="10899" y="10903"/>
                  <a:pt x="10899" y="10903"/>
                </a:cubicBezTo>
                <a:cubicBezTo>
                  <a:pt x="10899" y="10881"/>
                  <a:pt x="10899" y="10869"/>
                  <a:pt x="10899" y="10863"/>
                </a:cubicBezTo>
                <a:cubicBezTo>
                  <a:pt x="10899" y="10858"/>
                  <a:pt x="10899" y="10858"/>
                  <a:pt x="10899" y="10858"/>
                </a:cubicBezTo>
                <a:cubicBezTo>
                  <a:pt x="10895" y="10850"/>
                  <a:pt x="10892" y="10847"/>
                  <a:pt x="10891" y="10845"/>
                </a:cubicBezTo>
                <a:cubicBezTo>
                  <a:pt x="10890" y="10844"/>
                  <a:pt x="10890" y="10843"/>
                  <a:pt x="10890" y="10843"/>
                </a:cubicBezTo>
                <a:cubicBezTo>
                  <a:pt x="10890" y="10843"/>
                  <a:pt x="10886" y="10844"/>
                  <a:pt x="10882" y="10845"/>
                </a:cubicBezTo>
                <a:cubicBezTo>
                  <a:pt x="10878" y="10847"/>
                  <a:pt x="10874" y="10850"/>
                  <a:pt x="10874" y="10858"/>
                </a:cubicBezTo>
                <a:lnTo>
                  <a:pt x="10874" y="10873"/>
                </a:lnTo>
                <a:cubicBezTo>
                  <a:pt x="10865" y="10866"/>
                  <a:pt x="10861" y="10862"/>
                  <a:pt x="10859" y="10860"/>
                </a:cubicBezTo>
                <a:cubicBezTo>
                  <a:pt x="10857" y="10858"/>
                  <a:pt x="10857" y="10858"/>
                  <a:pt x="10857" y="10858"/>
                </a:cubicBezTo>
                <a:cubicBezTo>
                  <a:pt x="10857" y="10858"/>
                  <a:pt x="10852" y="10847"/>
                  <a:pt x="10848" y="10834"/>
                </a:cubicBezTo>
                <a:cubicBezTo>
                  <a:pt x="10843" y="10821"/>
                  <a:pt x="10839" y="10807"/>
                  <a:pt x="10839" y="10799"/>
                </a:cubicBezTo>
                <a:cubicBezTo>
                  <a:pt x="10843" y="10799"/>
                  <a:pt x="10848" y="10796"/>
                  <a:pt x="10851" y="10790"/>
                </a:cubicBezTo>
                <a:cubicBezTo>
                  <a:pt x="10854" y="10785"/>
                  <a:pt x="10857" y="10777"/>
                  <a:pt x="10857" y="10769"/>
                </a:cubicBezTo>
                <a:cubicBezTo>
                  <a:pt x="10861" y="10762"/>
                  <a:pt x="10865" y="10751"/>
                  <a:pt x="10868" y="10740"/>
                </a:cubicBezTo>
                <a:cubicBezTo>
                  <a:pt x="10871" y="10729"/>
                  <a:pt x="10874" y="10718"/>
                  <a:pt x="10874" y="10711"/>
                </a:cubicBezTo>
                <a:lnTo>
                  <a:pt x="10874" y="10652"/>
                </a:lnTo>
                <a:cubicBezTo>
                  <a:pt x="10874" y="10652"/>
                  <a:pt x="10865" y="10638"/>
                  <a:pt x="10874" y="10638"/>
                </a:cubicBezTo>
                <a:cubicBezTo>
                  <a:pt x="10882" y="10638"/>
                  <a:pt x="10873" y="10638"/>
                  <a:pt x="10882" y="10638"/>
                </a:cubicBezTo>
                <a:cubicBezTo>
                  <a:pt x="10886" y="10631"/>
                  <a:pt x="10895" y="10619"/>
                  <a:pt x="10902" y="10610"/>
                </a:cubicBezTo>
                <a:cubicBezTo>
                  <a:pt x="10910" y="10601"/>
                  <a:pt x="10916" y="10593"/>
                  <a:pt x="10916" y="10593"/>
                </a:cubicBezTo>
                <a:cubicBezTo>
                  <a:pt x="10916" y="10579"/>
                  <a:pt x="10916" y="10571"/>
                  <a:pt x="10916" y="10567"/>
                </a:cubicBezTo>
                <a:cubicBezTo>
                  <a:pt x="10916" y="10564"/>
                  <a:pt x="10916" y="10564"/>
                  <a:pt x="10916" y="10564"/>
                </a:cubicBezTo>
                <a:cubicBezTo>
                  <a:pt x="10916" y="10564"/>
                  <a:pt x="10914" y="10556"/>
                  <a:pt x="10912" y="10547"/>
                </a:cubicBezTo>
                <a:cubicBezTo>
                  <a:pt x="10910" y="10537"/>
                  <a:pt x="10908" y="10527"/>
                  <a:pt x="10908" y="10519"/>
                </a:cubicBezTo>
                <a:cubicBezTo>
                  <a:pt x="10908" y="10519"/>
                  <a:pt x="10908" y="10520"/>
                  <a:pt x="10908" y="10505"/>
                </a:cubicBezTo>
                <a:cubicBezTo>
                  <a:pt x="10908" y="10476"/>
                  <a:pt x="10874" y="10417"/>
                  <a:pt x="10874" y="10417"/>
                </a:cubicBezTo>
                <a:cubicBezTo>
                  <a:pt x="10865" y="10417"/>
                  <a:pt x="10861" y="10417"/>
                  <a:pt x="10859" y="10417"/>
                </a:cubicBezTo>
                <a:cubicBezTo>
                  <a:pt x="10857" y="10417"/>
                  <a:pt x="10857" y="10417"/>
                  <a:pt x="10857" y="10417"/>
                </a:cubicBezTo>
                <a:cubicBezTo>
                  <a:pt x="10857" y="10417"/>
                  <a:pt x="10857" y="10413"/>
                  <a:pt x="10857" y="10407"/>
                </a:cubicBezTo>
                <a:cubicBezTo>
                  <a:pt x="10857" y="10402"/>
                  <a:pt x="10857" y="10395"/>
                  <a:pt x="10857" y="10387"/>
                </a:cubicBezTo>
                <a:lnTo>
                  <a:pt x="10857" y="10343"/>
                </a:lnTo>
                <a:cubicBezTo>
                  <a:pt x="10861" y="10313"/>
                  <a:pt x="10863" y="10298"/>
                  <a:pt x="10864" y="10291"/>
                </a:cubicBezTo>
                <a:cubicBezTo>
                  <a:pt x="10865" y="10284"/>
                  <a:pt x="10865" y="10284"/>
                  <a:pt x="10865" y="10284"/>
                </a:cubicBezTo>
                <a:cubicBezTo>
                  <a:pt x="10861" y="10233"/>
                  <a:pt x="10859" y="10206"/>
                  <a:pt x="10858" y="10193"/>
                </a:cubicBezTo>
                <a:cubicBezTo>
                  <a:pt x="10857" y="10180"/>
                  <a:pt x="10857" y="10180"/>
                  <a:pt x="10857" y="10180"/>
                </a:cubicBezTo>
                <a:cubicBezTo>
                  <a:pt x="10857" y="10143"/>
                  <a:pt x="10857" y="10125"/>
                  <a:pt x="10857" y="10116"/>
                </a:cubicBezTo>
                <a:cubicBezTo>
                  <a:pt x="10857" y="10107"/>
                  <a:pt x="10857" y="10107"/>
                  <a:pt x="10857" y="10107"/>
                </a:cubicBezTo>
                <a:cubicBezTo>
                  <a:pt x="10857" y="10107"/>
                  <a:pt x="10857" y="10092"/>
                  <a:pt x="10857" y="10076"/>
                </a:cubicBezTo>
                <a:cubicBezTo>
                  <a:pt x="10857" y="10059"/>
                  <a:pt x="10857" y="10041"/>
                  <a:pt x="10857" y="10033"/>
                </a:cubicBezTo>
                <a:lnTo>
                  <a:pt x="10874" y="9974"/>
                </a:lnTo>
                <a:cubicBezTo>
                  <a:pt x="10878" y="9959"/>
                  <a:pt x="10880" y="9952"/>
                  <a:pt x="10881" y="9949"/>
                </a:cubicBezTo>
                <a:cubicBezTo>
                  <a:pt x="10882" y="9945"/>
                  <a:pt x="10882" y="9945"/>
                  <a:pt x="10882" y="9945"/>
                </a:cubicBezTo>
                <a:cubicBezTo>
                  <a:pt x="10886" y="9967"/>
                  <a:pt x="10888" y="9979"/>
                  <a:pt x="10889" y="9984"/>
                </a:cubicBezTo>
                <a:cubicBezTo>
                  <a:pt x="10890" y="9990"/>
                  <a:pt x="10890" y="9990"/>
                  <a:pt x="10890" y="9990"/>
                </a:cubicBezTo>
                <a:cubicBezTo>
                  <a:pt x="10890" y="9990"/>
                  <a:pt x="10888" y="9994"/>
                  <a:pt x="10887" y="9999"/>
                </a:cubicBezTo>
                <a:cubicBezTo>
                  <a:pt x="10886" y="10005"/>
                  <a:pt x="10886" y="10012"/>
                  <a:pt x="10890" y="10019"/>
                </a:cubicBezTo>
                <a:cubicBezTo>
                  <a:pt x="10895" y="10019"/>
                  <a:pt x="10899" y="10019"/>
                  <a:pt x="10903" y="10019"/>
                </a:cubicBezTo>
                <a:cubicBezTo>
                  <a:pt x="10908" y="10019"/>
                  <a:pt x="10912" y="10019"/>
                  <a:pt x="10916" y="10019"/>
                </a:cubicBezTo>
                <a:lnTo>
                  <a:pt x="10925" y="10033"/>
                </a:lnTo>
                <a:cubicBezTo>
                  <a:pt x="10938" y="10048"/>
                  <a:pt x="10944" y="10055"/>
                  <a:pt x="10948" y="10059"/>
                </a:cubicBezTo>
                <a:cubicBezTo>
                  <a:pt x="10951" y="10062"/>
                  <a:pt x="10951" y="10063"/>
                  <a:pt x="10951" y="10063"/>
                </a:cubicBezTo>
                <a:cubicBezTo>
                  <a:pt x="10959" y="10077"/>
                  <a:pt x="10964" y="10085"/>
                  <a:pt x="10966" y="10089"/>
                </a:cubicBezTo>
                <a:cubicBezTo>
                  <a:pt x="10968" y="10092"/>
                  <a:pt x="10968" y="10092"/>
                  <a:pt x="10968" y="10092"/>
                </a:cubicBezTo>
                <a:cubicBezTo>
                  <a:pt x="10977" y="10099"/>
                  <a:pt x="10981" y="10104"/>
                  <a:pt x="10983" y="10105"/>
                </a:cubicBezTo>
                <a:cubicBezTo>
                  <a:pt x="10985" y="10107"/>
                  <a:pt x="10985" y="10107"/>
                  <a:pt x="10985" y="10107"/>
                </a:cubicBezTo>
                <a:cubicBezTo>
                  <a:pt x="10994" y="10107"/>
                  <a:pt x="10998" y="10107"/>
                  <a:pt x="11000" y="10107"/>
                </a:cubicBezTo>
                <a:cubicBezTo>
                  <a:pt x="11002" y="10107"/>
                  <a:pt x="11002" y="10107"/>
                  <a:pt x="11002" y="10107"/>
                </a:cubicBezTo>
                <a:cubicBezTo>
                  <a:pt x="11006" y="10100"/>
                  <a:pt x="11008" y="10096"/>
                  <a:pt x="11010" y="10094"/>
                </a:cubicBezTo>
                <a:cubicBezTo>
                  <a:pt x="11011" y="10092"/>
                  <a:pt x="11011" y="10092"/>
                  <a:pt x="11011" y="10092"/>
                </a:cubicBezTo>
                <a:lnTo>
                  <a:pt x="11011" y="10078"/>
                </a:lnTo>
                <a:lnTo>
                  <a:pt x="11002" y="10048"/>
                </a:lnTo>
                <a:cubicBezTo>
                  <a:pt x="11002" y="10041"/>
                  <a:pt x="11000" y="10034"/>
                  <a:pt x="10998" y="10028"/>
                </a:cubicBezTo>
                <a:cubicBezTo>
                  <a:pt x="10995" y="10023"/>
                  <a:pt x="10993" y="10019"/>
                  <a:pt x="10993" y="10019"/>
                </a:cubicBezTo>
                <a:cubicBezTo>
                  <a:pt x="11006" y="10004"/>
                  <a:pt x="11013" y="9997"/>
                  <a:pt x="11016" y="9993"/>
                </a:cubicBezTo>
                <a:cubicBezTo>
                  <a:pt x="11019" y="9990"/>
                  <a:pt x="11019" y="9990"/>
                  <a:pt x="11019" y="9990"/>
                </a:cubicBezTo>
                <a:cubicBezTo>
                  <a:pt x="11024" y="9975"/>
                  <a:pt x="11026" y="9968"/>
                  <a:pt x="11027" y="9964"/>
                </a:cubicBezTo>
                <a:cubicBezTo>
                  <a:pt x="11028" y="9960"/>
                  <a:pt x="11028" y="9959"/>
                  <a:pt x="11028" y="9959"/>
                </a:cubicBezTo>
                <a:cubicBezTo>
                  <a:pt x="11028" y="9959"/>
                  <a:pt x="11028" y="9945"/>
                  <a:pt x="11019" y="9945"/>
                </a:cubicBezTo>
                <a:cubicBezTo>
                  <a:pt x="11011" y="9945"/>
                  <a:pt x="10993" y="9945"/>
                  <a:pt x="10993" y="9945"/>
                </a:cubicBezTo>
                <a:lnTo>
                  <a:pt x="10985" y="9930"/>
                </a:lnTo>
                <a:lnTo>
                  <a:pt x="10977" y="9900"/>
                </a:lnTo>
                <a:cubicBezTo>
                  <a:pt x="10977" y="9900"/>
                  <a:pt x="10977" y="9893"/>
                  <a:pt x="10978" y="9886"/>
                </a:cubicBezTo>
                <a:cubicBezTo>
                  <a:pt x="10979" y="9878"/>
                  <a:pt x="10981" y="9871"/>
                  <a:pt x="10985" y="9871"/>
                </a:cubicBezTo>
                <a:cubicBezTo>
                  <a:pt x="10985" y="9864"/>
                  <a:pt x="10987" y="9849"/>
                  <a:pt x="10989" y="9836"/>
                </a:cubicBezTo>
                <a:cubicBezTo>
                  <a:pt x="10991" y="9823"/>
                  <a:pt x="10993" y="9812"/>
                  <a:pt x="10993" y="9812"/>
                </a:cubicBezTo>
                <a:cubicBezTo>
                  <a:pt x="10993" y="9812"/>
                  <a:pt x="10985" y="9783"/>
                  <a:pt x="11002" y="9783"/>
                </a:cubicBezTo>
                <a:cubicBezTo>
                  <a:pt x="11019" y="9783"/>
                  <a:pt x="11028" y="9783"/>
                  <a:pt x="11028" y="9783"/>
                </a:cubicBezTo>
                <a:cubicBezTo>
                  <a:pt x="11028" y="9783"/>
                  <a:pt x="11030" y="9776"/>
                  <a:pt x="11033" y="9768"/>
                </a:cubicBezTo>
                <a:cubicBezTo>
                  <a:pt x="11037" y="9761"/>
                  <a:pt x="11041" y="9753"/>
                  <a:pt x="11045" y="9753"/>
                </a:cubicBezTo>
                <a:cubicBezTo>
                  <a:pt x="11045" y="9753"/>
                  <a:pt x="11047" y="9750"/>
                  <a:pt x="11050" y="9748"/>
                </a:cubicBezTo>
                <a:cubicBezTo>
                  <a:pt x="11052" y="9746"/>
                  <a:pt x="11054" y="9746"/>
                  <a:pt x="11054" y="9753"/>
                </a:cubicBezTo>
                <a:cubicBezTo>
                  <a:pt x="11058" y="9753"/>
                  <a:pt x="11058" y="9765"/>
                  <a:pt x="11057" y="9776"/>
                </a:cubicBezTo>
                <a:cubicBezTo>
                  <a:pt x="11056" y="9787"/>
                  <a:pt x="11054" y="9798"/>
                  <a:pt x="11054" y="9798"/>
                </a:cubicBezTo>
                <a:cubicBezTo>
                  <a:pt x="11045" y="9813"/>
                  <a:pt x="11041" y="9820"/>
                  <a:pt x="11039" y="9824"/>
                </a:cubicBezTo>
                <a:cubicBezTo>
                  <a:pt x="11037" y="9827"/>
                  <a:pt x="11037" y="9827"/>
                  <a:pt x="11037" y="9827"/>
                </a:cubicBezTo>
                <a:cubicBezTo>
                  <a:pt x="11037" y="9827"/>
                  <a:pt x="11045" y="9842"/>
                  <a:pt x="11045" y="9857"/>
                </a:cubicBezTo>
                <a:cubicBezTo>
                  <a:pt x="11045" y="9871"/>
                  <a:pt x="11045" y="9886"/>
                  <a:pt x="11045" y="9886"/>
                </a:cubicBezTo>
                <a:cubicBezTo>
                  <a:pt x="11036" y="9909"/>
                  <a:pt x="11032" y="9919"/>
                  <a:pt x="11030" y="9924"/>
                </a:cubicBezTo>
                <a:cubicBezTo>
                  <a:pt x="11028" y="9930"/>
                  <a:pt x="11028" y="9930"/>
                  <a:pt x="11028" y="9930"/>
                </a:cubicBezTo>
                <a:lnTo>
                  <a:pt x="11037" y="9930"/>
                </a:lnTo>
                <a:cubicBezTo>
                  <a:pt x="11037" y="9937"/>
                  <a:pt x="11037" y="9944"/>
                  <a:pt x="11037" y="9950"/>
                </a:cubicBezTo>
                <a:cubicBezTo>
                  <a:pt x="11037" y="9955"/>
                  <a:pt x="11037" y="9959"/>
                  <a:pt x="11037" y="9959"/>
                </a:cubicBezTo>
                <a:cubicBezTo>
                  <a:pt x="11049" y="9952"/>
                  <a:pt x="11056" y="9949"/>
                  <a:pt x="11059" y="9947"/>
                </a:cubicBezTo>
                <a:cubicBezTo>
                  <a:pt x="11062" y="9945"/>
                  <a:pt x="11063" y="9945"/>
                  <a:pt x="11063" y="9945"/>
                </a:cubicBezTo>
                <a:lnTo>
                  <a:pt x="11054" y="9930"/>
                </a:lnTo>
                <a:cubicBezTo>
                  <a:pt x="11054" y="9930"/>
                  <a:pt x="11045" y="9915"/>
                  <a:pt x="11054" y="9900"/>
                </a:cubicBezTo>
                <a:cubicBezTo>
                  <a:pt x="11062" y="9885"/>
                  <a:pt x="11062" y="9871"/>
                  <a:pt x="11071" y="9871"/>
                </a:cubicBezTo>
                <a:cubicBezTo>
                  <a:pt x="11071" y="9856"/>
                  <a:pt x="11071" y="9857"/>
                  <a:pt x="11088" y="9857"/>
                </a:cubicBezTo>
                <a:cubicBezTo>
                  <a:pt x="11097" y="9857"/>
                  <a:pt x="11114" y="9886"/>
                  <a:pt x="11114" y="9886"/>
                </a:cubicBezTo>
                <a:cubicBezTo>
                  <a:pt x="11114" y="9886"/>
                  <a:pt x="11116" y="9890"/>
                  <a:pt x="11117" y="9893"/>
                </a:cubicBezTo>
                <a:cubicBezTo>
                  <a:pt x="11118" y="9897"/>
                  <a:pt x="11118" y="9900"/>
                  <a:pt x="11114" y="9900"/>
                </a:cubicBezTo>
                <a:cubicBezTo>
                  <a:pt x="11114" y="9908"/>
                  <a:pt x="11112" y="9915"/>
                  <a:pt x="11109" y="9921"/>
                </a:cubicBezTo>
                <a:cubicBezTo>
                  <a:pt x="11107" y="9926"/>
                  <a:pt x="11105" y="9930"/>
                  <a:pt x="11105" y="9930"/>
                </a:cubicBezTo>
                <a:cubicBezTo>
                  <a:pt x="11114" y="9952"/>
                  <a:pt x="11118" y="9963"/>
                  <a:pt x="11120" y="9969"/>
                </a:cubicBezTo>
                <a:cubicBezTo>
                  <a:pt x="11122" y="9974"/>
                  <a:pt x="11122" y="9974"/>
                  <a:pt x="11122" y="9974"/>
                </a:cubicBezTo>
                <a:cubicBezTo>
                  <a:pt x="11122" y="9974"/>
                  <a:pt x="11120" y="9975"/>
                  <a:pt x="11117" y="9977"/>
                </a:cubicBezTo>
                <a:cubicBezTo>
                  <a:pt x="11114" y="9979"/>
                  <a:pt x="11109" y="9982"/>
                  <a:pt x="11105" y="9990"/>
                </a:cubicBezTo>
                <a:lnTo>
                  <a:pt x="11105" y="10004"/>
                </a:lnTo>
                <a:cubicBezTo>
                  <a:pt x="11105" y="10019"/>
                  <a:pt x="11079" y="10033"/>
                  <a:pt x="11105" y="10033"/>
                </a:cubicBezTo>
                <a:cubicBezTo>
                  <a:pt x="11122" y="10033"/>
                  <a:pt x="11122" y="10034"/>
                  <a:pt x="11122" y="10019"/>
                </a:cubicBezTo>
                <a:lnTo>
                  <a:pt x="11122" y="9990"/>
                </a:lnTo>
                <a:lnTo>
                  <a:pt x="11131" y="9990"/>
                </a:lnTo>
                <a:cubicBezTo>
                  <a:pt x="11135" y="9990"/>
                  <a:pt x="11140" y="9990"/>
                  <a:pt x="11143" y="9990"/>
                </a:cubicBezTo>
                <a:cubicBezTo>
                  <a:pt x="11146" y="9990"/>
                  <a:pt x="11148" y="9990"/>
                  <a:pt x="11148" y="9990"/>
                </a:cubicBezTo>
                <a:cubicBezTo>
                  <a:pt x="11153" y="9997"/>
                  <a:pt x="11155" y="10001"/>
                  <a:pt x="11156" y="10002"/>
                </a:cubicBezTo>
                <a:cubicBezTo>
                  <a:pt x="11157" y="10004"/>
                  <a:pt x="11157" y="10004"/>
                  <a:pt x="11157" y="10004"/>
                </a:cubicBezTo>
                <a:cubicBezTo>
                  <a:pt x="11157" y="10004"/>
                  <a:pt x="11157" y="10007"/>
                  <a:pt x="11157" y="10013"/>
                </a:cubicBezTo>
                <a:cubicBezTo>
                  <a:pt x="11157" y="10018"/>
                  <a:pt x="11157" y="10026"/>
                  <a:pt x="11157" y="10033"/>
                </a:cubicBezTo>
                <a:lnTo>
                  <a:pt x="11157" y="10048"/>
                </a:lnTo>
                <a:cubicBezTo>
                  <a:pt x="11157" y="10048"/>
                  <a:pt x="11174" y="10077"/>
                  <a:pt x="11174" y="10063"/>
                </a:cubicBezTo>
                <a:cubicBezTo>
                  <a:pt x="11174" y="10048"/>
                  <a:pt x="11183" y="10063"/>
                  <a:pt x="11174" y="10033"/>
                </a:cubicBezTo>
                <a:cubicBezTo>
                  <a:pt x="11170" y="10026"/>
                  <a:pt x="11168" y="10015"/>
                  <a:pt x="11167" y="10006"/>
                </a:cubicBezTo>
                <a:cubicBezTo>
                  <a:pt x="11166" y="9997"/>
                  <a:pt x="11166" y="9990"/>
                  <a:pt x="11166" y="9990"/>
                </a:cubicBezTo>
                <a:cubicBezTo>
                  <a:pt x="11166" y="9990"/>
                  <a:pt x="11166" y="9990"/>
                  <a:pt x="11166" y="9988"/>
                </a:cubicBezTo>
                <a:cubicBezTo>
                  <a:pt x="11166" y="9986"/>
                  <a:pt x="11166" y="9982"/>
                  <a:pt x="11166" y="9974"/>
                </a:cubicBezTo>
                <a:lnTo>
                  <a:pt x="11166" y="9959"/>
                </a:lnTo>
                <a:cubicBezTo>
                  <a:pt x="11161" y="9952"/>
                  <a:pt x="11157" y="9948"/>
                  <a:pt x="11154" y="9944"/>
                </a:cubicBezTo>
                <a:cubicBezTo>
                  <a:pt x="11150" y="9941"/>
                  <a:pt x="11148" y="9937"/>
                  <a:pt x="11148" y="9930"/>
                </a:cubicBezTo>
                <a:lnTo>
                  <a:pt x="11122" y="9886"/>
                </a:lnTo>
                <a:cubicBezTo>
                  <a:pt x="11122" y="9886"/>
                  <a:pt x="11122" y="9871"/>
                  <a:pt x="11122" y="9857"/>
                </a:cubicBezTo>
                <a:cubicBezTo>
                  <a:pt x="11122" y="9827"/>
                  <a:pt x="11122" y="9813"/>
                  <a:pt x="11122" y="9798"/>
                </a:cubicBezTo>
                <a:lnTo>
                  <a:pt x="11131" y="9768"/>
                </a:lnTo>
                <a:cubicBezTo>
                  <a:pt x="11131" y="9768"/>
                  <a:pt x="11131" y="9761"/>
                  <a:pt x="11132" y="9751"/>
                </a:cubicBezTo>
                <a:cubicBezTo>
                  <a:pt x="11133" y="9742"/>
                  <a:pt x="11135" y="9731"/>
                  <a:pt x="11140" y="9724"/>
                </a:cubicBezTo>
                <a:cubicBezTo>
                  <a:pt x="11144" y="9724"/>
                  <a:pt x="11144" y="9720"/>
                  <a:pt x="11144" y="9717"/>
                </a:cubicBezTo>
                <a:cubicBezTo>
                  <a:pt x="11144" y="9713"/>
                  <a:pt x="11144" y="9710"/>
                  <a:pt x="11148" y="9710"/>
                </a:cubicBezTo>
                <a:cubicBezTo>
                  <a:pt x="11166" y="9695"/>
                  <a:pt x="11157" y="9694"/>
                  <a:pt x="11174" y="9694"/>
                </a:cubicBezTo>
                <a:cubicBezTo>
                  <a:pt x="11183" y="9694"/>
                  <a:pt x="11200" y="9710"/>
                  <a:pt x="11208" y="9710"/>
                </a:cubicBezTo>
                <a:lnTo>
                  <a:pt x="11225" y="9650"/>
                </a:lnTo>
                <a:cubicBezTo>
                  <a:pt x="11217" y="9665"/>
                  <a:pt x="11217" y="9665"/>
                  <a:pt x="11200" y="9665"/>
                </a:cubicBezTo>
                <a:cubicBezTo>
                  <a:pt x="11183" y="9665"/>
                  <a:pt x="11183" y="9666"/>
                  <a:pt x="11174" y="9680"/>
                </a:cubicBezTo>
                <a:cubicBezTo>
                  <a:pt x="11165" y="9695"/>
                  <a:pt x="11157" y="9694"/>
                  <a:pt x="11157" y="9694"/>
                </a:cubicBezTo>
                <a:cubicBezTo>
                  <a:pt x="11153" y="9694"/>
                  <a:pt x="11151" y="9694"/>
                  <a:pt x="11149" y="9694"/>
                </a:cubicBezTo>
                <a:cubicBezTo>
                  <a:pt x="11148" y="9694"/>
                  <a:pt x="11148" y="9694"/>
                  <a:pt x="11148" y="9694"/>
                </a:cubicBezTo>
                <a:cubicBezTo>
                  <a:pt x="11148" y="9694"/>
                  <a:pt x="11146" y="9694"/>
                  <a:pt x="11143" y="9694"/>
                </a:cubicBezTo>
                <a:cubicBezTo>
                  <a:pt x="11140" y="9694"/>
                  <a:pt x="11135" y="9694"/>
                  <a:pt x="11131" y="9694"/>
                </a:cubicBezTo>
                <a:lnTo>
                  <a:pt x="11122" y="9680"/>
                </a:lnTo>
                <a:cubicBezTo>
                  <a:pt x="11122" y="9680"/>
                  <a:pt x="11122" y="9680"/>
                  <a:pt x="11114" y="9680"/>
                </a:cubicBezTo>
                <a:cubicBezTo>
                  <a:pt x="11105" y="9680"/>
                  <a:pt x="11097" y="9694"/>
                  <a:pt x="11097" y="9694"/>
                </a:cubicBezTo>
                <a:cubicBezTo>
                  <a:pt x="11088" y="9694"/>
                  <a:pt x="11084" y="9694"/>
                  <a:pt x="11082" y="9694"/>
                </a:cubicBezTo>
                <a:cubicBezTo>
                  <a:pt x="11080" y="9694"/>
                  <a:pt x="11080" y="9694"/>
                  <a:pt x="11080" y="9694"/>
                </a:cubicBezTo>
                <a:cubicBezTo>
                  <a:pt x="11080" y="9694"/>
                  <a:pt x="11077" y="9694"/>
                  <a:pt x="11074" y="9694"/>
                </a:cubicBezTo>
                <a:cubicBezTo>
                  <a:pt x="11071" y="9694"/>
                  <a:pt x="11067" y="9694"/>
                  <a:pt x="11063" y="9694"/>
                </a:cubicBezTo>
                <a:cubicBezTo>
                  <a:pt x="11063" y="9702"/>
                  <a:pt x="11058" y="9706"/>
                  <a:pt x="11054" y="9708"/>
                </a:cubicBezTo>
                <a:cubicBezTo>
                  <a:pt x="11050" y="9710"/>
                  <a:pt x="11045" y="9710"/>
                  <a:pt x="11045" y="9710"/>
                </a:cubicBezTo>
                <a:cubicBezTo>
                  <a:pt x="11045" y="9710"/>
                  <a:pt x="11045" y="9710"/>
                  <a:pt x="11044" y="9710"/>
                </a:cubicBezTo>
                <a:cubicBezTo>
                  <a:pt x="11043" y="9710"/>
                  <a:pt x="11041" y="9710"/>
                  <a:pt x="11037" y="9710"/>
                </a:cubicBezTo>
                <a:cubicBezTo>
                  <a:pt x="11037" y="9717"/>
                  <a:pt x="11039" y="9721"/>
                  <a:pt x="11040" y="9725"/>
                </a:cubicBezTo>
                <a:cubicBezTo>
                  <a:pt x="11041" y="9728"/>
                  <a:pt x="11041" y="9732"/>
                  <a:pt x="11037" y="9739"/>
                </a:cubicBezTo>
                <a:cubicBezTo>
                  <a:pt x="11032" y="9739"/>
                  <a:pt x="11026" y="9739"/>
                  <a:pt x="11020" y="9739"/>
                </a:cubicBezTo>
                <a:cubicBezTo>
                  <a:pt x="11015" y="9739"/>
                  <a:pt x="11011" y="9739"/>
                  <a:pt x="11011" y="9739"/>
                </a:cubicBezTo>
                <a:cubicBezTo>
                  <a:pt x="11006" y="9746"/>
                  <a:pt x="11004" y="9750"/>
                  <a:pt x="11003" y="9751"/>
                </a:cubicBezTo>
                <a:cubicBezTo>
                  <a:pt x="11002" y="9753"/>
                  <a:pt x="11002" y="9753"/>
                  <a:pt x="11002" y="9753"/>
                </a:cubicBezTo>
                <a:cubicBezTo>
                  <a:pt x="10998" y="9768"/>
                  <a:pt x="10996" y="9775"/>
                  <a:pt x="10994" y="9779"/>
                </a:cubicBezTo>
                <a:cubicBezTo>
                  <a:pt x="10993" y="9782"/>
                  <a:pt x="10993" y="9783"/>
                  <a:pt x="10993" y="9783"/>
                </a:cubicBezTo>
                <a:cubicBezTo>
                  <a:pt x="10989" y="9783"/>
                  <a:pt x="10987" y="9783"/>
                  <a:pt x="10986" y="9783"/>
                </a:cubicBezTo>
                <a:cubicBezTo>
                  <a:pt x="10985" y="9783"/>
                  <a:pt x="10985" y="9783"/>
                  <a:pt x="10985" y="9783"/>
                </a:cubicBezTo>
                <a:cubicBezTo>
                  <a:pt x="10981" y="9805"/>
                  <a:pt x="10979" y="9816"/>
                  <a:pt x="10978" y="9822"/>
                </a:cubicBezTo>
                <a:cubicBezTo>
                  <a:pt x="10977" y="9827"/>
                  <a:pt x="10977" y="9827"/>
                  <a:pt x="10977" y="9827"/>
                </a:cubicBezTo>
                <a:cubicBezTo>
                  <a:pt x="10977" y="9835"/>
                  <a:pt x="10977" y="9838"/>
                  <a:pt x="10977" y="9840"/>
                </a:cubicBezTo>
                <a:cubicBezTo>
                  <a:pt x="10977" y="9841"/>
                  <a:pt x="10977" y="9842"/>
                  <a:pt x="10977" y="9842"/>
                </a:cubicBezTo>
                <a:cubicBezTo>
                  <a:pt x="10968" y="9856"/>
                  <a:pt x="10964" y="9864"/>
                  <a:pt x="10962" y="9867"/>
                </a:cubicBezTo>
                <a:cubicBezTo>
                  <a:pt x="10960" y="9871"/>
                  <a:pt x="10960" y="9871"/>
                  <a:pt x="10960" y="9871"/>
                </a:cubicBezTo>
                <a:cubicBezTo>
                  <a:pt x="10955" y="9878"/>
                  <a:pt x="10953" y="9882"/>
                  <a:pt x="10952" y="9884"/>
                </a:cubicBezTo>
                <a:cubicBezTo>
                  <a:pt x="10951" y="9886"/>
                  <a:pt x="10951" y="9886"/>
                  <a:pt x="10951" y="9886"/>
                </a:cubicBezTo>
                <a:cubicBezTo>
                  <a:pt x="10951" y="9886"/>
                  <a:pt x="10951" y="9886"/>
                  <a:pt x="10952" y="9888"/>
                </a:cubicBezTo>
                <a:cubicBezTo>
                  <a:pt x="10953" y="9889"/>
                  <a:pt x="10955" y="9893"/>
                  <a:pt x="10960" y="9900"/>
                </a:cubicBezTo>
                <a:lnTo>
                  <a:pt x="10960" y="9916"/>
                </a:lnTo>
                <a:cubicBezTo>
                  <a:pt x="10955" y="9923"/>
                  <a:pt x="10953" y="9926"/>
                  <a:pt x="10952" y="9928"/>
                </a:cubicBezTo>
                <a:cubicBezTo>
                  <a:pt x="10951" y="9930"/>
                  <a:pt x="10951" y="9930"/>
                  <a:pt x="10951" y="9930"/>
                </a:cubicBezTo>
                <a:cubicBezTo>
                  <a:pt x="10955" y="9945"/>
                  <a:pt x="10957" y="9952"/>
                  <a:pt x="10958" y="9956"/>
                </a:cubicBezTo>
                <a:cubicBezTo>
                  <a:pt x="10959" y="9959"/>
                  <a:pt x="10960" y="9959"/>
                  <a:pt x="10960" y="9959"/>
                </a:cubicBezTo>
                <a:cubicBezTo>
                  <a:pt x="10968" y="9952"/>
                  <a:pt x="10973" y="9949"/>
                  <a:pt x="10975" y="9947"/>
                </a:cubicBezTo>
                <a:cubicBezTo>
                  <a:pt x="10977" y="9945"/>
                  <a:pt x="10977" y="9945"/>
                  <a:pt x="10977" y="9945"/>
                </a:cubicBezTo>
                <a:cubicBezTo>
                  <a:pt x="10981" y="9960"/>
                  <a:pt x="10983" y="9967"/>
                  <a:pt x="10984" y="9970"/>
                </a:cubicBezTo>
                <a:cubicBezTo>
                  <a:pt x="10985" y="9974"/>
                  <a:pt x="10985" y="9974"/>
                  <a:pt x="10985" y="9974"/>
                </a:cubicBezTo>
                <a:cubicBezTo>
                  <a:pt x="10981" y="9989"/>
                  <a:pt x="10979" y="9997"/>
                  <a:pt x="10978" y="10000"/>
                </a:cubicBezTo>
                <a:cubicBezTo>
                  <a:pt x="10977" y="10004"/>
                  <a:pt x="10977" y="10004"/>
                  <a:pt x="10977" y="10004"/>
                </a:cubicBezTo>
                <a:cubicBezTo>
                  <a:pt x="10977" y="10004"/>
                  <a:pt x="10974" y="10008"/>
                  <a:pt x="10971" y="10012"/>
                </a:cubicBezTo>
                <a:cubicBezTo>
                  <a:pt x="10968" y="10015"/>
                  <a:pt x="10964" y="10019"/>
                  <a:pt x="10960" y="10019"/>
                </a:cubicBezTo>
                <a:lnTo>
                  <a:pt x="10951" y="10004"/>
                </a:lnTo>
                <a:cubicBezTo>
                  <a:pt x="10947" y="9989"/>
                  <a:pt x="10945" y="9982"/>
                  <a:pt x="10943" y="9978"/>
                </a:cubicBezTo>
                <a:cubicBezTo>
                  <a:pt x="10942" y="9974"/>
                  <a:pt x="10942" y="9974"/>
                  <a:pt x="10942" y="9974"/>
                </a:cubicBezTo>
                <a:cubicBezTo>
                  <a:pt x="10942" y="9967"/>
                  <a:pt x="10942" y="9963"/>
                  <a:pt x="10942" y="9961"/>
                </a:cubicBezTo>
                <a:cubicBezTo>
                  <a:pt x="10942" y="9959"/>
                  <a:pt x="10942" y="9959"/>
                  <a:pt x="10942" y="9959"/>
                </a:cubicBezTo>
                <a:cubicBezTo>
                  <a:pt x="10942" y="9952"/>
                  <a:pt x="10942" y="9949"/>
                  <a:pt x="10942" y="9947"/>
                </a:cubicBezTo>
                <a:cubicBezTo>
                  <a:pt x="10942" y="9945"/>
                  <a:pt x="10942" y="9945"/>
                  <a:pt x="10942" y="9945"/>
                </a:cubicBezTo>
                <a:cubicBezTo>
                  <a:pt x="10929" y="9952"/>
                  <a:pt x="10923" y="9956"/>
                  <a:pt x="10920" y="9957"/>
                </a:cubicBezTo>
                <a:cubicBezTo>
                  <a:pt x="10916" y="9959"/>
                  <a:pt x="10916" y="9959"/>
                  <a:pt x="10916" y="9959"/>
                </a:cubicBezTo>
                <a:cubicBezTo>
                  <a:pt x="10916" y="9952"/>
                  <a:pt x="10916" y="9949"/>
                  <a:pt x="10916" y="9947"/>
                </a:cubicBezTo>
                <a:cubicBezTo>
                  <a:pt x="10916" y="9945"/>
                  <a:pt x="10916" y="9945"/>
                  <a:pt x="10916" y="9945"/>
                </a:cubicBezTo>
                <a:lnTo>
                  <a:pt x="10908" y="9930"/>
                </a:lnTo>
                <a:cubicBezTo>
                  <a:pt x="10908" y="9923"/>
                  <a:pt x="10905" y="9915"/>
                  <a:pt x="10903" y="9910"/>
                </a:cubicBezTo>
                <a:cubicBezTo>
                  <a:pt x="10901" y="9904"/>
                  <a:pt x="10899" y="9900"/>
                  <a:pt x="10899" y="9900"/>
                </a:cubicBezTo>
                <a:cubicBezTo>
                  <a:pt x="10891" y="9878"/>
                  <a:pt x="10886" y="9868"/>
                  <a:pt x="10884" y="9862"/>
                </a:cubicBezTo>
                <a:cubicBezTo>
                  <a:pt x="10882" y="9857"/>
                  <a:pt x="10882" y="9857"/>
                  <a:pt x="10882" y="9857"/>
                </a:cubicBezTo>
                <a:cubicBezTo>
                  <a:pt x="10882" y="9857"/>
                  <a:pt x="10882" y="9857"/>
                  <a:pt x="10883" y="9857"/>
                </a:cubicBezTo>
                <a:cubicBezTo>
                  <a:pt x="10884" y="9857"/>
                  <a:pt x="10886" y="9857"/>
                  <a:pt x="10890" y="9857"/>
                </a:cubicBezTo>
                <a:cubicBezTo>
                  <a:pt x="10890" y="9849"/>
                  <a:pt x="10890" y="9846"/>
                  <a:pt x="10891" y="9842"/>
                </a:cubicBezTo>
                <a:cubicBezTo>
                  <a:pt x="10892" y="9839"/>
                  <a:pt x="10895" y="9835"/>
                  <a:pt x="10899" y="9827"/>
                </a:cubicBezTo>
                <a:cubicBezTo>
                  <a:pt x="10899" y="9820"/>
                  <a:pt x="10903" y="9809"/>
                  <a:pt x="10908" y="9799"/>
                </a:cubicBezTo>
                <a:cubicBezTo>
                  <a:pt x="10912" y="9790"/>
                  <a:pt x="10916" y="9783"/>
                  <a:pt x="10916" y="9783"/>
                </a:cubicBezTo>
                <a:cubicBezTo>
                  <a:pt x="10921" y="9760"/>
                  <a:pt x="10923" y="9750"/>
                  <a:pt x="10924" y="9745"/>
                </a:cubicBezTo>
                <a:cubicBezTo>
                  <a:pt x="10925" y="9739"/>
                  <a:pt x="10925" y="9739"/>
                  <a:pt x="10925" y="9739"/>
                </a:cubicBezTo>
                <a:cubicBezTo>
                  <a:pt x="10933" y="9724"/>
                  <a:pt x="10938" y="9717"/>
                  <a:pt x="10940" y="9713"/>
                </a:cubicBezTo>
                <a:cubicBezTo>
                  <a:pt x="10942" y="9710"/>
                  <a:pt x="10942" y="9710"/>
                  <a:pt x="10942" y="9710"/>
                </a:cubicBezTo>
                <a:cubicBezTo>
                  <a:pt x="10946" y="9695"/>
                  <a:pt x="10949" y="9688"/>
                  <a:pt x="10950" y="9684"/>
                </a:cubicBezTo>
                <a:cubicBezTo>
                  <a:pt x="10951" y="9681"/>
                  <a:pt x="10951" y="9680"/>
                  <a:pt x="10951" y="9680"/>
                </a:cubicBezTo>
                <a:cubicBezTo>
                  <a:pt x="10959" y="9658"/>
                  <a:pt x="10964" y="9647"/>
                  <a:pt x="10966" y="9641"/>
                </a:cubicBezTo>
                <a:cubicBezTo>
                  <a:pt x="10968" y="9636"/>
                  <a:pt x="10968" y="9636"/>
                  <a:pt x="10968" y="9636"/>
                </a:cubicBezTo>
                <a:cubicBezTo>
                  <a:pt x="10977" y="9621"/>
                  <a:pt x="10981" y="9613"/>
                  <a:pt x="10983" y="9610"/>
                </a:cubicBezTo>
                <a:cubicBezTo>
                  <a:pt x="10985" y="9606"/>
                  <a:pt x="10985" y="9606"/>
                  <a:pt x="10985" y="9606"/>
                </a:cubicBezTo>
                <a:cubicBezTo>
                  <a:pt x="10998" y="9606"/>
                  <a:pt x="11005" y="9606"/>
                  <a:pt x="11008" y="9606"/>
                </a:cubicBezTo>
                <a:cubicBezTo>
                  <a:pt x="11011" y="9606"/>
                  <a:pt x="11011" y="9606"/>
                  <a:pt x="11011" y="9606"/>
                </a:cubicBezTo>
                <a:lnTo>
                  <a:pt x="11028" y="9620"/>
                </a:lnTo>
                <a:cubicBezTo>
                  <a:pt x="11032" y="9613"/>
                  <a:pt x="11037" y="9606"/>
                  <a:pt x="11040" y="9600"/>
                </a:cubicBezTo>
                <a:cubicBezTo>
                  <a:pt x="11043" y="9595"/>
                  <a:pt x="11045" y="9591"/>
                  <a:pt x="11045" y="9591"/>
                </a:cubicBezTo>
                <a:cubicBezTo>
                  <a:pt x="11062" y="9584"/>
                  <a:pt x="11071" y="9580"/>
                  <a:pt x="11075" y="9578"/>
                </a:cubicBezTo>
                <a:cubicBezTo>
                  <a:pt x="11080" y="9577"/>
                  <a:pt x="11080" y="9577"/>
                  <a:pt x="11080" y="9577"/>
                </a:cubicBezTo>
                <a:cubicBezTo>
                  <a:pt x="11084" y="9577"/>
                  <a:pt x="11086" y="9577"/>
                  <a:pt x="11087" y="9577"/>
                </a:cubicBezTo>
                <a:cubicBezTo>
                  <a:pt x="11088" y="9577"/>
                  <a:pt x="11088" y="9577"/>
                  <a:pt x="11088" y="9577"/>
                </a:cubicBezTo>
                <a:cubicBezTo>
                  <a:pt x="11101" y="9584"/>
                  <a:pt x="11108" y="9588"/>
                  <a:pt x="11111" y="9590"/>
                </a:cubicBezTo>
                <a:cubicBezTo>
                  <a:pt x="11114" y="9591"/>
                  <a:pt x="11114" y="9591"/>
                  <a:pt x="11114" y="9591"/>
                </a:cubicBezTo>
                <a:cubicBezTo>
                  <a:pt x="11131" y="9591"/>
                  <a:pt x="11131" y="9591"/>
                  <a:pt x="11131" y="9591"/>
                </a:cubicBezTo>
                <a:cubicBezTo>
                  <a:pt x="11165" y="9591"/>
                  <a:pt x="11166" y="9591"/>
                  <a:pt x="11166" y="9591"/>
                </a:cubicBezTo>
                <a:cubicBezTo>
                  <a:pt x="11191" y="9569"/>
                  <a:pt x="11204" y="9558"/>
                  <a:pt x="11210" y="9552"/>
                </a:cubicBezTo>
                <a:cubicBezTo>
                  <a:pt x="11217" y="9547"/>
                  <a:pt x="11217" y="9547"/>
                  <a:pt x="11217" y="9547"/>
                </a:cubicBezTo>
                <a:cubicBezTo>
                  <a:pt x="11239" y="9468"/>
                  <a:pt x="11264" y="9391"/>
                  <a:pt x="11292" y="9316"/>
                </a:cubicBezTo>
                <a:cubicBezTo>
                  <a:pt x="11293" y="9315"/>
                  <a:pt x="11294" y="9313"/>
                  <a:pt x="11294" y="9311"/>
                </a:cubicBezTo>
                <a:cubicBezTo>
                  <a:pt x="11303" y="9274"/>
                  <a:pt x="11307" y="9256"/>
                  <a:pt x="11309" y="9247"/>
                </a:cubicBezTo>
                <a:cubicBezTo>
                  <a:pt x="11312" y="9238"/>
                  <a:pt x="11312" y="9238"/>
                  <a:pt x="11312" y="9238"/>
                </a:cubicBezTo>
                <a:cubicBezTo>
                  <a:pt x="11338" y="9223"/>
                  <a:pt x="11350" y="9216"/>
                  <a:pt x="11357" y="9212"/>
                </a:cubicBezTo>
                <a:cubicBezTo>
                  <a:pt x="11363" y="9208"/>
                  <a:pt x="11363" y="9209"/>
                  <a:pt x="11363" y="9209"/>
                </a:cubicBezTo>
                <a:cubicBezTo>
                  <a:pt x="11363" y="9209"/>
                  <a:pt x="11371" y="9205"/>
                  <a:pt x="11381" y="9201"/>
                </a:cubicBezTo>
                <a:cubicBezTo>
                  <a:pt x="11391" y="9197"/>
                  <a:pt x="11402" y="9193"/>
                  <a:pt x="11406" y="9193"/>
                </a:cubicBezTo>
                <a:cubicBezTo>
                  <a:pt x="11410" y="9186"/>
                  <a:pt x="11425" y="9164"/>
                  <a:pt x="11439" y="9143"/>
                </a:cubicBezTo>
                <a:cubicBezTo>
                  <a:pt x="11453" y="9123"/>
                  <a:pt x="11466" y="9105"/>
                  <a:pt x="11466" y="9105"/>
                </a:cubicBezTo>
                <a:cubicBezTo>
                  <a:pt x="11470" y="9105"/>
                  <a:pt x="11473" y="9105"/>
                  <a:pt x="11474" y="9105"/>
                </a:cubicBezTo>
                <a:cubicBezTo>
                  <a:pt x="11475" y="9105"/>
                  <a:pt x="11475" y="9105"/>
                  <a:pt x="11475" y="9105"/>
                </a:cubicBezTo>
                <a:cubicBezTo>
                  <a:pt x="11462" y="9142"/>
                  <a:pt x="11455" y="9160"/>
                  <a:pt x="11452" y="9170"/>
                </a:cubicBezTo>
                <a:cubicBezTo>
                  <a:pt x="11449" y="9179"/>
                  <a:pt x="11449" y="9179"/>
                  <a:pt x="11449" y="9179"/>
                </a:cubicBezTo>
                <a:cubicBezTo>
                  <a:pt x="11449" y="9201"/>
                  <a:pt x="11449" y="9212"/>
                  <a:pt x="11449" y="9218"/>
                </a:cubicBezTo>
                <a:cubicBezTo>
                  <a:pt x="11449" y="9223"/>
                  <a:pt x="11449" y="9223"/>
                  <a:pt x="11449" y="9223"/>
                </a:cubicBezTo>
                <a:cubicBezTo>
                  <a:pt x="11449" y="9237"/>
                  <a:pt x="11449" y="9245"/>
                  <a:pt x="11449" y="9249"/>
                </a:cubicBezTo>
                <a:cubicBezTo>
                  <a:pt x="11449" y="9252"/>
                  <a:pt x="11449" y="9252"/>
                  <a:pt x="11449" y="9252"/>
                </a:cubicBezTo>
                <a:cubicBezTo>
                  <a:pt x="11453" y="9282"/>
                  <a:pt x="11455" y="9296"/>
                  <a:pt x="11456" y="9303"/>
                </a:cubicBezTo>
                <a:cubicBezTo>
                  <a:pt x="11457" y="9311"/>
                  <a:pt x="11457" y="9311"/>
                  <a:pt x="11457" y="9311"/>
                </a:cubicBezTo>
                <a:cubicBezTo>
                  <a:pt x="11462" y="9318"/>
                  <a:pt x="11464" y="9322"/>
                  <a:pt x="11465" y="9324"/>
                </a:cubicBezTo>
                <a:cubicBezTo>
                  <a:pt x="11466" y="9326"/>
                  <a:pt x="11466" y="9326"/>
                  <a:pt x="11466" y="9326"/>
                </a:cubicBezTo>
                <a:lnTo>
                  <a:pt x="11217" y="10888"/>
                </a:lnTo>
                <a:cubicBezTo>
                  <a:pt x="11221" y="10896"/>
                  <a:pt x="11223" y="10900"/>
                  <a:pt x="11224" y="10901"/>
                </a:cubicBezTo>
                <a:cubicBezTo>
                  <a:pt x="11225" y="10903"/>
                  <a:pt x="11225" y="10903"/>
                  <a:pt x="11225" y="10903"/>
                </a:cubicBezTo>
                <a:lnTo>
                  <a:pt x="11217" y="11153"/>
                </a:lnTo>
                <a:cubicBezTo>
                  <a:pt x="11212" y="11168"/>
                  <a:pt x="11210" y="11175"/>
                  <a:pt x="11209" y="11179"/>
                </a:cubicBezTo>
                <a:cubicBezTo>
                  <a:pt x="11208" y="11183"/>
                  <a:pt x="11208" y="11183"/>
                  <a:pt x="11208" y="11183"/>
                </a:cubicBezTo>
                <a:cubicBezTo>
                  <a:pt x="11217" y="11190"/>
                  <a:pt x="11221" y="11194"/>
                  <a:pt x="11223" y="11196"/>
                </a:cubicBezTo>
                <a:cubicBezTo>
                  <a:pt x="11225" y="11198"/>
                  <a:pt x="11225" y="11198"/>
                  <a:pt x="11225" y="11198"/>
                </a:cubicBezTo>
                <a:lnTo>
                  <a:pt x="11225" y="11227"/>
                </a:lnTo>
                <a:cubicBezTo>
                  <a:pt x="11225" y="11235"/>
                  <a:pt x="11223" y="11242"/>
                  <a:pt x="11221" y="11248"/>
                </a:cubicBezTo>
                <a:cubicBezTo>
                  <a:pt x="11219" y="11253"/>
                  <a:pt x="11217" y="11257"/>
                  <a:pt x="11217" y="11257"/>
                </a:cubicBezTo>
                <a:lnTo>
                  <a:pt x="11810" y="9328"/>
                </a:lnTo>
                <a:cubicBezTo>
                  <a:pt x="11810" y="9328"/>
                  <a:pt x="11810" y="9283"/>
                  <a:pt x="11810" y="9269"/>
                </a:cubicBezTo>
                <a:cubicBezTo>
                  <a:pt x="11810" y="9239"/>
                  <a:pt x="11810" y="9225"/>
                  <a:pt x="11810" y="9225"/>
                </a:cubicBezTo>
                <a:cubicBezTo>
                  <a:pt x="11810" y="9225"/>
                  <a:pt x="11805" y="9225"/>
                  <a:pt x="11800" y="9225"/>
                </a:cubicBezTo>
                <a:cubicBezTo>
                  <a:pt x="11795" y="9225"/>
                  <a:pt x="11789" y="9225"/>
                  <a:pt x="11784" y="9225"/>
                </a:cubicBezTo>
                <a:cubicBezTo>
                  <a:pt x="11780" y="9218"/>
                  <a:pt x="11780" y="9206"/>
                  <a:pt x="11781" y="9197"/>
                </a:cubicBezTo>
                <a:cubicBezTo>
                  <a:pt x="11782" y="9188"/>
                  <a:pt x="11784" y="9180"/>
                  <a:pt x="11784" y="9180"/>
                </a:cubicBezTo>
                <a:cubicBezTo>
                  <a:pt x="11784" y="9180"/>
                  <a:pt x="11785" y="9176"/>
                  <a:pt x="11786" y="9170"/>
                </a:cubicBezTo>
                <a:cubicBezTo>
                  <a:pt x="11788" y="9164"/>
                  <a:pt x="11789" y="9157"/>
                  <a:pt x="11790" y="9150"/>
                </a:cubicBezTo>
                <a:cubicBezTo>
                  <a:pt x="11787" y="9150"/>
                  <a:pt x="11766" y="9149"/>
                  <a:pt x="11758" y="9135"/>
                </a:cubicBezTo>
                <a:cubicBezTo>
                  <a:pt x="11750" y="9121"/>
                  <a:pt x="11758" y="9092"/>
                  <a:pt x="11758" y="9092"/>
                </a:cubicBezTo>
                <a:cubicBezTo>
                  <a:pt x="11758" y="9092"/>
                  <a:pt x="11765" y="9084"/>
                  <a:pt x="11771" y="9075"/>
                </a:cubicBezTo>
                <a:cubicBezTo>
                  <a:pt x="11778" y="9066"/>
                  <a:pt x="11784" y="9055"/>
                  <a:pt x="11784" y="9048"/>
                </a:cubicBezTo>
                <a:cubicBezTo>
                  <a:pt x="11789" y="9048"/>
                  <a:pt x="11784" y="9044"/>
                  <a:pt x="11778" y="9038"/>
                </a:cubicBezTo>
                <a:cubicBezTo>
                  <a:pt x="11771" y="9033"/>
                  <a:pt x="11763" y="9025"/>
                  <a:pt x="11758" y="9018"/>
                </a:cubicBezTo>
                <a:cubicBezTo>
                  <a:pt x="11750" y="9010"/>
                  <a:pt x="11752" y="8996"/>
                  <a:pt x="11756" y="8983"/>
                </a:cubicBezTo>
                <a:cubicBezTo>
                  <a:pt x="11761" y="8970"/>
                  <a:pt x="11767" y="8959"/>
                  <a:pt x="11767" y="8959"/>
                </a:cubicBezTo>
                <a:cubicBezTo>
                  <a:pt x="11767" y="8959"/>
                  <a:pt x="11767" y="8930"/>
                  <a:pt x="11776" y="8916"/>
                </a:cubicBezTo>
                <a:cubicBezTo>
                  <a:pt x="11784" y="8901"/>
                  <a:pt x="11741" y="8930"/>
                  <a:pt x="11732" y="8916"/>
                </a:cubicBezTo>
                <a:cubicBezTo>
                  <a:pt x="11732" y="8901"/>
                  <a:pt x="11739" y="8883"/>
                  <a:pt x="11745" y="8868"/>
                </a:cubicBezTo>
                <a:cubicBezTo>
                  <a:pt x="11752" y="8853"/>
                  <a:pt x="11758" y="8842"/>
                  <a:pt x="11758" y="8842"/>
                </a:cubicBezTo>
                <a:cubicBezTo>
                  <a:pt x="11758" y="8834"/>
                  <a:pt x="11758" y="8827"/>
                  <a:pt x="11758" y="8821"/>
                </a:cubicBezTo>
                <a:cubicBezTo>
                  <a:pt x="11758" y="8816"/>
                  <a:pt x="11758" y="8812"/>
                  <a:pt x="11758" y="8812"/>
                </a:cubicBezTo>
                <a:lnTo>
                  <a:pt x="11724" y="8857"/>
                </a:lnTo>
                <a:cubicBezTo>
                  <a:pt x="11720" y="8849"/>
                  <a:pt x="11713" y="8835"/>
                  <a:pt x="11708" y="8822"/>
                </a:cubicBezTo>
                <a:cubicBezTo>
                  <a:pt x="11703" y="8809"/>
                  <a:pt x="11699" y="8798"/>
                  <a:pt x="11699" y="8798"/>
                </a:cubicBezTo>
                <a:cubicBezTo>
                  <a:pt x="11699" y="8798"/>
                  <a:pt x="11699" y="8798"/>
                  <a:pt x="11703" y="8789"/>
                </a:cubicBezTo>
                <a:cubicBezTo>
                  <a:pt x="11707" y="8779"/>
                  <a:pt x="11715" y="8761"/>
                  <a:pt x="11732" y="8724"/>
                </a:cubicBezTo>
                <a:cubicBezTo>
                  <a:pt x="11732" y="8724"/>
                  <a:pt x="11733" y="8724"/>
                  <a:pt x="11730" y="8722"/>
                </a:cubicBezTo>
                <a:cubicBezTo>
                  <a:pt x="11726" y="8721"/>
                  <a:pt x="11720" y="8717"/>
                  <a:pt x="11707" y="8710"/>
                </a:cubicBezTo>
                <a:cubicBezTo>
                  <a:pt x="11707" y="8710"/>
                  <a:pt x="11707" y="8710"/>
                  <a:pt x="11706" y="8708"/>
                </a:cubicBezTo>
                <a:cubicBezTo>
                  <a:pt x="11705" y="8706"/>
                  <a:pt x="11703" y="8702"/>
                  <a:pt x="11699" y="8694"/>
                </a:cubicBezTo>
                <a:cubicBezTo>
                  <a:pt x="11699" y="8694"/>
                  <a:pt x="11698" y="8695"/>
                  <a:pt x="11700" y="8687"/>
                </a:cubicBezTo>
                <a:cubicBezTo>
                  <a:pt x="11702" y="8680"/>
                  <a:pt x="11707" y="8665"/>
                  <a:pt x="11715" y="8636"/>
                </a:cubicBezTo>
                <a:cubicBezTo>
                  <a:pt x="11715" y="8636"/>
                  <a:pt x="11715" y="8636"/>
                  <a:pt x="11716" y="8631"/>
                </a:cubicBezTo>
                <a:cubicBezTo>
                  <a:pt x="11717" y="8625"/>
                  <a:pt x="11720" y="8614"/>
                  <a:pt x="11724" y="8592"/>
                </a:cubicBezTo>
                <a:cubicBezTo>
                  <a:pt x="11724" y="8592"/>
                  <a:pt x="11720" y="8600"/>
                  <a:pt x="11714" y="8607"/>
                </a:cubicBezTo>
                <a:cubicBezTo>
                  <a:pt x="11709" y="8614"/>
                  <a:pt x="11703" y="8621"/>
                  <a:pt x="11699" y="8621"/>
                </a:cubicBezTo>
                <a:cubicBezTo>
                  <a:pt x="11699" y="8621"/>
                  <a:pt x="11699" y="8621"/>
                  <a:pt x="11695" y="8614"/>
                </a:cubicBezTo>
                <a:cubicBezTo>
                  <a:pt x="11692" y="8607"/>
                  <a:pt x="11685" y="8592"/>
                  <a:pt x="11673" y="8563"/>
                </a:cubicBezTo>
                <a:cubicBezTo>
                  <a:pt x="11673" y="8563"/>
                  <a:pt x="11673" y="8563"/>
                  <a:pt x="11674" y="8568"/>
                </a:cubicBezTo>
                <a:cubicBezTo>
                  <a:pt x="11675" y="8573"/>
                  <a:pt x="11677" y="8584"/>
                  <a:pt x="11681" y="8606"/>
                </a:cubicBezTo>
                <a:cubicBezTo>
                  <a:pt x="11681" y="8606"/>
                  <a:pt x="11681" y="8606"/>
                  <a:pt x="11677" y="8608"/>
                </a:cubicBezTo>
                <a:cubicBezTo>
                  <a:pt x="11672" y="8610"/>
                  <a:pt x="11664" y="8614"/>
                  <a:pt x="11647" y="8621"/>
                </a:cubicBezTo>
                <a:cubicBezTo>
                  <a:pt x="11647" y="8621"/>
                  <a:pt x="11645" y="8606"/>
                  <a:pt x="11642" y="8590"/>
                </a:cubicBezTo>
                <a:cubicBezTo>
                  <a:pt x="11640" y="8573"/>
                  <a:pt x="11638" y="8555"/>
                  <a:pt x="11638" y="8547"/>
                </a:cubicBezTo>
                <a:lnTo>
                  <a:pt x="11622" y="8473"/>
                </a:lnTo>
                <a:cubicBezTo>
                  <a:pt x="11622" y="8473"/>
                  <a:pt x="11621" y="8474"/>
                  <a:pt x="11622" y="8461"/>
                </a:cubicBezTo>
                <a:cubicBezTo>
                  <a:pt x="11623" y="8448"/>
                  <a:pt x="11625" y="8422"/>
                  <a:pt x="11629" y="8371"/>
                </a:cubicBezTo>
                <a:cubicBezTo>
                  <a:pt x="11629" y="8371"/>
                  <a:pt x="11621" y="8268"/>
                  <a:pt x="11613" y="8253"/>
                </a:cubicBezTo>
                <a:cubicBezTo>
                  <a:pt x="11604" y="8238"/>
                  <a:pt x="11596" y="8179"/>
                  <a:pt x="11596" y="8179"/>
                </a:cubicBezTo>
                <a:cubicBezTo>
                  <a:pt x="11596" y="8179"/>
                  <a:pt x="11596" y="8171"/>
                  <a:pt x="11598" y="8157"/>
                </a:cubicBezTo>
                <a:cubicBezTo>
                  <a:pt x="11599" y="8144"/>
                  <a:pt x="11601" y="8124"/>
                  <a:pt x="11602" y="8104"/>
                </a:cubicBezTo>
                <a:cubicBezTo>
                  <a:pt x="11594" y="8097"/>
                  <a:pt x="11586" y="8090"/>
                  <a:pt x="11579" y="8084"/>
                </a:cubicBezTo>
                <a:cubicBezTo>
                  <a:pt x="11573" y="8079"/>
                  <a:pt x="11569" y="8076"/>
                  <a:pt x="11569" y="8076"/>
                </a:cubicBezTo>
                <a:cubicBezTo>
                  <a:pt x="11569" y="8061"/>
                  <a:pt x="11560" y="8035"/>
                  <a:pt x="11551" y="8005"/>
                </a:cubicBezTo>
                <a:cubicBezTo>
                  <a:pt x="11541" y="7976"/>
                  <a:pt x="11530" y="7943"/>
                  <a:pt x="11526" y="7913"/>
                </a:cubicBezTo>
                <a:cubicBezTo>
                  <a:pt x="11517" y="7891"/>
                  <a:pt x="11504" y="7891"/>
                  <a:pt x="11494" y="7896"/>
                </a:cubicBezTo>
                <a:cubicBezTo>
                  <a:pt x="11483" y="7902"/>
                  <a:pt x="11475" y="7913"/>
                  <a:pt x="11475" y="7913"/>
                </a:cubicBezTo>
                <a:cubicBezTo>
                  <a:pt x="11475" y="7913"/>
                  <a:pt x="11468" y="7939"/>
                  <a:pt x="11460" y="7965"/>
                </a:cubicBezTo>
                <a:cubicBezTo>
                  <a:pt x="11451" y="7991"/>
                  <a:pt x="11440" y="8017"/>
                  <a:pt x="11431" y="8017"/>
                </a:cubicBezTo>
                <a:cubicBezTo>
                  <a:pt x="11423" y="8024"/>
                  <a:pt x="11412" y="8039"/>
                  <a:pt x="11404" y="8052"/>
                </a:cubicBezTo>
                <a:cubicBezTo>
                  <a:pt x="11395" y="8065"/>
                  <a:pt x="11389" y="8076"/>
                  <a:pt x="11389" y="8076"/>
                </a:cubicBezTo>
                <a:cubicBezTo>
                  <a:pt x="11389" y="8076"/>
                  <a:pt x="11378" y="8098"/>
                  <a:pt x="11364" y="8124"/>
                </a:cubicBezTo>
                <a:cubicBezTo>
                  <a:pt x="11350" y="8149"/>
                  <a:pt x="11333" y="8179"/>
                  <a:pt x="11320" y="8193"/>
                </a:cubicBezTo>
                <a:cubicBezTo>
                  <a:pt x="11312" y="8208"/>
                  <a:pt x="11309" y="8200"/>
                  <a:pt x="11308" y="8182"/>
                </a:cubicBezTo>
                <a:cubicBezTo>
                  <a:pt x="11307" y="8164"/>
                  <a:pt x="11307" y="8134"/>
                  <a:pt x="11303" y="8105"/>
                </a:cubicBezTo>
                <a:cubicBezTo>
                  <a:pt x="11303" y="8076"/>
                  <a:pt x="11297" y="8065"/>
                  <a:pt x="11290" y="8066"/>
                </a:cubicBezTo>
                <a:cubicBezTo>
                  <a:pt x="11284" y="8068"/>
                  <a:pt x="11277" y="8083"/>
                  <a:pt x="11277" y="8105"/>
                </a:cubicBezTo>
                <a:cubicBezTo>
                  <a:pt x="11286" y="8134"/>
                  <a:pt x="11226" y="8178"/>
                  <a:pt x="11209" y="8178"/>
                </a:cubicBezTo>
                <a:cubicBezTo>
                  <a:pt x="11183" y="8178"/>
                  <a:pt x="11149" y="8252"/>
                  <a:pt x="11149" y="8252"/>
                </a:cubicBezTo>
                <a:cubicBezTo>
                  <a:pt x="11149" y="8252"/>
                  <a:pt x="11149" y="8252"/>
                  <a:pt x="11146" y="8270"/>
                </a:cubicBezTo>
                <a:cubicBezTo>
                  <a:pt x="11142" y="8289"/>
                  <a:pt x="11136" y="8326"/>
                  <a:pt x="11123" y="8399"/>
                </a:cubicBezTo>
                <a:cubicBezTo>
                  <a:pt x="11123" y="8399"/>
                  <a:pt x="11123" y="8399"/>
                  <a:pt x="11114" y="8425"/>
                </a:cubicBezTo>
                <a:cubicBezTo>
                  <a:pt x="11106" y="8450"/>
                  <a:pt x="11089" y="8502"/>
                  <a:pt x="11055" y="8605"/>
                </a:cubicBezTo>
                <a:cubicBezTo>
                  <a:pt x="11055" y="8605"/>
                  <a:pt x="11029" y="8631"/>
                  <a:pt x="11002" y="8657"/>
                </a:cubicBezTo>
                <a:cubicBezTo>
                  <a:pt x="10975" y="8683"/>
                  <a:pt x="10947" y="8709"/>
                  <a:pt x="10943" y="8709"/>
                </a:cubicBezTo>
                <a:cubicBezTo>
                  <a:pt x="10938" y="8716"/>
                  <a:pt x="10932" y="8727"/>
                  <a:pt x="10925" y="8740"/>
                </a:cubicBezTo>
                <a:cubicBezTo>
                  <a:pt x="10917" y="8752"/>
                  <a:pt x="10909" y="8767"/>
                  <a:pt x="10900" y="8781"/>
                </a:cubicBezTo>
                <a:cubicBezTo>
                  <a:pt x="10883" y="8825"/>
                  <a:pt x="10866" y="8826"/>
                  <a:pt x="10857" y="8826"/>
                </a:cubicBezTo>
                <a:cubicBezTo>
                  <a:pt x="10840" y="8826"/>
                  <a:pt x="10849" y="8796"/>
                  <a:pt x="10823" y="8781"/>
                </a:cubicBezTo>
                <a:cubicBezTo>
                  <a:pt x="10815" y="8774"/>
                  <a:pt x="10804" y="8789"/>
                  <a:pt x="10795" y="8806"/>
                </a:cubicBezTo>
                <a:cubicBezTo>
                  <a:pt x="10786" y="8822"/>
                  <a:pt x="10780" y="8840"/>
                  <a:pt x="10780" y="8840"/>
                </a:cubicBezTo>
                <a:cubicBezTo>
                  <a:pt x="10780" y="8840"/>
                  <a:pt x="10780" y="8840"/>
                  <a:pt x="10775" y="8844"/>
                </a:cubicBezTo>
                <a:cubicBezTo>
                  <a:pt x="10769" y="8848"/>
                  <a:pt x="10759" y="8855"/>
                  <a:pt x="10737" y="8870"/>
                </a:cubicBezTo>
                <a:lnTo>
                  <a:pt x="10686" y="8885"/>
                </a:lnTo>
                <a:cubicBezTo>
                  <a:pt x="10681" y="8885"/>
                  <a:pt x="10671" y="8878"/>
                  <a:pt x="10660" y="8872"/>
                </a:cubicBezTo>
                <a:cubicBezTo>
                  <a:pt x="10649" y="8867"/>
                  <a:pt x="10639" y="8862"/>
                  <a:pt x="10634" y="8870"/>
                </a:cubicBezTo>
                <a:cubicBezTo>
                  <a:pt x="10634" y="8870"/>
                  <a:pt x="10608" y="8900"/>
                  <a:pt x="10608" y="8885"/>
                </a:cubicBezTo>
                <a:cubicBezTo>
                  <a:pt x="10608" y="8871"/>
                  <a:pt x="10591" y="8855"/>
                  <a:pt x="10591" y="8855"/>
                </a:cubicBezTo>
                <a:cubicBezTo>
                  <a:pt x="10591" y="8855"/>
                  <a:pt x="10472" y="8812"/>
                  <a:pt x="10454" y="8797"/>
                </a:cubicBezTo>
                <a:cubicBezTo>
                  <a:pt x="10437" y="8782"/>
                  <a:pt x="10480" y="8723"/>
                  <a:pt x="10480" y="8723"/>
                </a:cubicBezTo>
                <a:cubicBezTo>
                  <a:pt x="10480" y="8723"/>
                  <a:pt x="10489" y="8712"/>
                  <a:pt x="10496" y="8701"/>
                </a:cubicBezTo>
                <a:cubicBezTo>
                  <a:pt x="10504" y="8690"/>
                  <a:pt x="10510" y="8679"/>
                  <a:pt x="10505" y="8679"/>
                </a:cubicBezTo>
                <a:cubicBezTo>
                  <a:pt x="10505" y="8672"/>
                  <a:pt x="10497" y="8668"/>
                  <a:pt x="10485" y="8664"/>
                </a:cubicBezTo>
                <a:cubicBezTo>
                  <a:pt x="10474" y="8661"/>
                  <a:pt x="10458" y="8657"/>
                  <a:pt x="10446" y="8650"/>
                </a:cubicBezTo>
                <a:cubicBezTo>
                  <a:pt x="10433" y="8650"/>
                  <a:pt x="10422" y="8646"/>
                  <a:pt x="10415" y="8642"/>
                </a:cubicBezTo>
                <a:cubicBezTo>
                  <a:pt x="10407" y="8638"/>
                  <a:pt x="10403" y="8634"/>
                  <a:pt x="10403" y="8634"/>
                </a:cubicBezTo>
                <a:cubicBezTo>
                  <a:pt x="10403" y="8634"/>
                  <a:pt x="10403" y="8634"/>
                  <a:pt x="10399" y="8627"/>
                </a:cubicBezTo>
                <a:cubicBezTo>
                  <a:pt x="10395" y="8620"/>
                  <a:pt x="10386" y="8605"/>
                  <a:pt x="10369" y="8575"/>
                </a:cubicBezTo>
                <a:cubicBezTo>
                  <a:pt x="10369" y="8575"/>
                  <a:pt x="10369" y="8576"/>
                  <a:pt x="10368" y="8572"/>
                </a:cubicBezTo>
                <a:cubicBezTo>
                  <a:pt x="10366" y="8569"/>
                  <a:pt x="10364" y="8561"/>
                  <a:pt x="10360" y="8546"/>
                </a:cubicBezTo>
                <a:cubicBezTo>
                  <a:pt x="10360" y="8517"/>
                  <a:pt x="10343" y="8517"/>
                  <a:pt x="10317" y="8488"/>
                </a:cubicBezTo>
                <a:cubicBezTo>
                  <a:pt x="10292" y="8458"/>
                  <a:pt x="10274" y="8414"/>
                  <a:pt x="10274" y="8399"/>
                </a:cubicBezTo>
                <a:cubicBezTo>
                  <a:pt x="10274" y="8399"/>
                  <a:pt x="10240" y="8296"/>
                  <a:pt x="10232" y="8266"/>
                </a:cubicBezTo>
                <a:cubicBezTo>
                  <a:pt x="10223" y="8237"/>
                  <a:pt x="10232" y="8208"/>
                  <a:pt x="10232" y="8208"/>
                </a:cubicBezTo>
                <a:cubicBezTo>
                  <a:pt x="10232" y="8208"/>
                  <a:pt x="10238" y="8189"/>
                  <a:pt x="10245" y="8167"/>
                </a:cubicBezTo>
                <a:cubicBezTo>
                  <a:pt x="10253" y="8145"/>
                  <a:pt x="10261" y="8120"/>
                  <a:pt x="10266" y="8105"/>
                </a:cubicBezTo>
                <a:cubicBezTo>
                  <a:pt x="10266" y="8076"/>
                  <a:pt x="10274" y="8090"/>
                  <a:pt x="10283" y="8090"/>
                </a:cubicBezTo>
                <a:cubicBezTo>
                  <a:pt x="10291" y="8090"/>
                  <a:pt x="10334" y="8076"/>
                  <a:pt x="10334" y="8076"/>
                </a:cubicBezTo>
                <a:cubicBezTo>
                  <a:pt x="10338" y="8076"/>
                  <a:pt x="10334" y="8061"/>
                  <a:pt x="10329" y="8046"/>
                </a:cubicBezTo>
                <a:cubicBezTo>
                  <a:pt x="10324" y="8032"/>
                  <a:pt x="10317" y="8017"/>
                  <a:pt x="10317" y="8017"/>
                </a:cubicBezTo>
                <a:cubicBezTo>
                  <a:pt x="10317" y="8017"/>
                  <a:pt x="10317" y="8017"/>
                  <a:pt x="10320" y="8010"/>
                </a:cubicBezTo>
                <a:cubicBezTo>
                  <a:pt x="10324" y="8002"/>
                  <a:pt x="10330" y="7988"/>
                  <a:pt x="10343" y="7958"/>
                </a:cubicBezTo>
                <a:cubicBezTo>
                  <a:pt x="10343" y="7958"/>
                  <a:pt x="10347" y="7939"/>
                  <a:pt x="10350" y="7921"/>
                </a:cubicBezTo>
                <a:cubicBezTo>
                  <a:pt x="10354" y="7902"/>
                  <a:pt x="10356" y="7884"/>
                  <a:pt x="10351" y="7884"/>
                </a:cubicBezTo>
                <a:cubicBezTo>
                  <a:pt x="10347" y="7877"/>
                  <a:pt x="10345" y="7869"/>
                  <a:pt x="10344" y="7862"/>
                </a:cubicBezTo>
                <a:cubicBezTo>
                  <a:pt x="10343" y="7855"/>
                  <a:pt x="10343" y="7848"/>
                  <a:pt x="10343" y="7840"/>
                </a:cubicBezTo>
                <a:cubicBezTo>
                  <a:pt x="10334" y="7826"/>
                  <a:pt x="10317" y="7811"/>
                  <a:pt x="10309" y="7811"/>
                </a:cubicBezTo>
                <a:cubicBezTo>
                  <a:pt x="10292" y="7811"/>
                  <a:pt x="10266" y="7840"/>
                  <a:pt x="10266" y="7840"/>
                </a:cubicBezTo>
                <a:cubicBezTo>
                  <a:pt x="10266" y="7840"/>
                  <a:pt x="10261" y="7844"/>
                  <a:pt x="10255" y="7850"/>
                </a:cubicBezTo>
                <a:cubicBezTo>
                  <a:pt x="10249" y="7855"/>
                  <a:pt x="10240" y="7862"/>
                  <a:pt x="10232" y="7870"/>
                </a:cubicBezTo>
                <a:cubicBezTo>
                  <a:pt x="10227" y="7877"/>
                  <a:pt x="10225" y="7877"/>
                  <a:pt x="10222" y="7875"/>
                </a:cubicBezTo>
                <a:cubicBezTo>
                  <a:pt x="10219" y="7873"/>
                  <a:pt x="10214" y="7870"/>
                  <a:pt x="10206" y="7870"/>
                </a:cubicBezTo>
                <a:cubicBezTo>
                  <a:pt x="10189" y="7855"/>
                  <a:pt x="10197" y="7825"/>
                  <a:pt x="10197" y="7796"/>
                </a:cubicBezTo>
                <a:cubicBezTo>
                  <a:pt x="10197" y="7781"/>
                  <a:pt x="10222" y="7752"/>
                  <a:pt x="10240" y="7723"/>
                </a:cubicBezTo>
                <a:cubicBezTo>
                  <a:pt x="10244" y="7701"/>
                  <a:pt x="10238" y="7689"/>
                  <a:pt x="10230" y="7684"/>
                </a:cubicBezTo>
                <a:cubicBezTo>
                  <a:pt x="10223" y="7678"/>
                  <a:pt x="10214" y="7678"/>
                  <a:pt x="10214" y="7678"/>
                </a:cubicBezTo>
                <a:cubicBezTo>
                  <a:pt x="10214" y="7678"/>
                  <a:pt x="10214" y="7678"/>
                  <a:pt x="10209" y="7673"/>
                </a:cubicBezTo>
                <a:cubicBezTo>
                  <a:pt x="10204" y="7668"/>
                  <a:pt x="10192" y="7657"/>
                  <a:pt x="10171" y="7635"/>
                </a:cubicBezTo>
                <a:cubicBezTo>
                  <a:pt x="10171" y="7635"/>
                  <a:pt x="10171" y="7634"/>
                  <a:pt x="10175" y="7623"/>
                </a:cubicBezTo>
                <a:cubicBezTo>
                  <a:pt x="10178" y="7612"/>
                  <a:pt x="10184" y="7590"/>
                  <a:pt x="10197" y="7546"/>
                </a:cubicBezTo>
                <a:cubicBezTo>
                  <a:pt x="10197" y="7546"/>
                  <a:pt x="10197" y="7546"/>
                  <a:pt x="10196" y="7541"/>
                </a:cubicBezTo>
                <a:cubicBezTo>
                  <a:pt x="10195" y="7535"/>
                  <a:pt x="10193" y="7523"/>
                  <a:pt x="10189" y="7501"/>
                </a:cubicBezTo>
                <a:cubicBezTo>
                  <a:pt x="10189" y="7501"/>
                  <a:pt x="10223" y="7472"/>
                  <a:pt x="10223" y="7458"/>
                </a:cubicBezTo>
                <a:cubicBezTo>
                  <a:pt x="10223" y="7428"/>
                  <a:pt x="10206" y="7429"/>
                  <a:pt x="10206" y="7429"/>
                </a:cubicBezTo>
                <a:lnTo>
                  <a:pt x="10180" y="7369"/>
                </a:lnTo>
                <a:cubicBezTo>
                  <a:pt x="10180" y="7361"/>
                  <a:pt x="10186" y="7354"/>
                  <a:pt x="10193" y="7347"/>
                </a:cubicBezTo>
                <a:cubicBezTo>
                  <a:pt x="10199" y="7340"/>
                  <a:pt x="10206" y="7333"/>
                  <a:pt x="10206" y="7325"/>
                </a:cubicBezTo>
                <a:cubicBezTo>
                  <a:pt x="10210" y="7325"/>
                  <a:pt x="10217" y="7314"/>
                  <a:pt x="10222" y="7303"/>
                </a:cubicBezTo>
                <a:cubicBezTo>
                  <a:pt x="10227" y="7292"/>
                  <a:pt x="10232" y="7280"/>
                  <a:pt x="10232" y="7280"/>
                </a:cubicBezTo>
                <a:cubicBezTo>
                  <a:pt x="10232" y="7273"/>
                  <a:pt x="10225" y="7266"/>
                  <a:pt x="10217" y="7262"/>
                </a:cubicBezTo>
                <a:cubicBezTo>
                  <a:pt x="10210" y="7259"/>
                  <a:pt x="10201" y="7259"/>
                  <a:pt x="10197" y="7266"/>
                </a:cubicBezTo>
                <a:cubicBezTo>
                  <a:pt x="10193" y="7266"/>
                  <a:pt x="10186" y="7274"/>
                  <a:pt x="10181" y="7281"/>
                </a:cubicBezTo>
                <a:cubicBezTo>
                  <a:pt x="10175" y="7288"/>
                  <a:pt x="10171" y="7295"/>
                  <a:pt x="10171" y="7295"/>
                </a:cubicBezTo>
                <a:cubicBezTo>
                  <a:pt x="10171" y="7295"/>
                  <a:pt x="10171" y="7296"/>
                  <a:pt x="10166" y="7285"/>
                </a:cubicBezTo>
                <a:cubicBezTo>
                  <a:pt x="10161" y="7274"/>
                  <a:pt x="10150" y="7252"/>
                  <a:pt x="10129" y="7208"/>
                </a:cubicBezTo>
                <a:cubicBezTo>
                  <a:pt x="10129" y="7208"/>
                  <a:pt x="10137" y="7185"/>
                  <a:pt x="10147" y="7161"/>
                </a:cubicBezTo>
                <a:cubicBezTo>
                  <a:pt x="10156" y="7137"/>
                  <a:pt x="10167" y="7111"/>
                  <a:pt x="10171" y="7104"/>
                </a:cubicBezTo>
                <a:cubicBezTo>
                  <a:pt x="10171" y="7089"/>
                  <a:pt x="10175" y="7086"/>
                  <a:pt x="10182" y="7086"/>
                </a:cubicBezTo>
                <a:cubicBezTo>
                  <a:pt x="10188" y="7086"/>
                  <a:pt x="10197" y="7090"/>
                  <a:pt x="10206" y="7090"/>
                </a:cubicBezTo>
                <a:cubicBezTo>
                  <a:pt x="10219" y="7083"/>
                  <a:pt x="10225" y="7075"/>
                  <a:pt x="10228" y="7069"/>
                </a:cubicBezTo>
                <a:cubicBezTo>
                  <a:pt x="10232" y="7064"/>
                  <a:pt x="10232" y="7060"/>
                  <a:pt x="10232" y="7060"/>
                </a:cubicBezTo>
                <a:cubicBezTo>
                  <a:pt x="10232" y="7053"/>
                  <a:pt x="10221" y="7049"/>
                  <a:pt x="10208" y="7047"/>
                </a:cubicBezTo>
                <a:cubicBezTo>
                  <a:pt x="10195" y="7045"/>
                  <a:pt x="10180" y="7045"/>
                  <a:pt x="10171" y="7045"/>
                </a:cubicBezTo>
                <a:cubicBezTo>
                  <a:pt x="10167" y="7038"/>
                  <a:pt x="10163" y="7030"/>
                  <a:pt x="10157" y="7021"/>
                </a:cubicBezTo>
                <a:cubicBezTo>
                  <a:pt x="10152" y="7012"/>
                  <a:pt x="10146" y="7001"/>
                  <a:pt x="10137" y="6986"/>
                </a:cubicBezTo>
                <a:cubicBezTo>
                  <a:pt x="10120" y="6942"/>
                  <a:pt x="10154" y="6928"/>
                  <a:pt x="10154" y="6913"/>
                </a:cubicBezTo>
                <a:cubicBezTo>
                  <a:pt x="10154" y="6899"/>
                  <a:pt x="10154" y="6839"/>
                  <a:pt x="10154" y="6839"/>
                </a:cubicBezTo>
                <a:cubicBezTo>
                  <a:pt x="10154" y="6839"/>
                  <a:pt x="10154" y="6839"/>
                  <a:pt x="10156" y="6824"/>
                </a:cubicBezTo>
                <a:cubicBezTo>
                  <a:pt x="10158" y="6810"/>
                  <a:pt x="10162" y="6781"/>
                  <a:pt x="10171" y="6722"/>
                </a:cubicBezTo>
                <a:cubicBezTo>
                  <a:pt x="10171" y="6722"/>
                  <a:pt x="10176" y="6715"/>
                  <a:pt x="10179" y="6705"/>
                </a:cubicBezTo>
                <a:cubicBezTo>
                  <a:pt x="10182" y="6696"/>
                  <a:pt x="10184" y="6685"/>
                  <a:pt x="10180" y="6678"/>
                </a:cubicBezTo>
                <a:cubicBezTo>
                  <a:pt x="10180" y="6671"/>
                  <a:pt x="10175" y="6656"/>
                  <a:pt x="10170" y="6640"/>
                </a:cubicBezTo>
                <a:cubicBezTo>
                  <a:pt x="10165" y="6623"/>
                  <a:pt x="10158" y="6604"/>
                  <a:pt x="10154" y="6590"/>
                </a:cubicBezTo>
                <a:cubicBezTo>
                  <a:pt x="10154" y="6582"/>
                  <a:pt x="10154" y="6572"/>
                  <a:pt x="10154" y="6560"/>
                </a:cubicBezTo>
                <a:cubicBezTo>
                  <a:pt x="10154" y="6549"/>
                  <a:pt x="10154" y="6539"/>
                  <a:pt x="10154" y="6531"/>
                </a:cubicBezTo>
                <a:cubicBezTo>
                  <a:pt x="10158" y="6524"/>
                  <a:pt x="10165" y="6516"/>
                  <a:pt x="10172" y="6509"/>
                </a:cubicBezTo>
                <a:cubicBezTo>
                  <a:pt x="10180" y="6501"/>
                  <a:pt x="10188" y="6494"/>
                  <a:pt x="10197" y="6486"/>
                </a:cubicBezTo>
                <a:cubicBezTo>
                  <a:pt x="10201" y="6486"/>
                  <a:pt x="10201" y="6476"/>
                  <a:pt x="10200" y="6465"/>
                </a:cubicBezTo>
                <a:cubicBezTo>
                  <a:pt x="10199" y="6454"/>
                  <a:pt x="10197" y="6443"/>
                  <a:pt x="10197" y="6443"/>
                </a:cubicBezTo>
                <a:cubicBezTo>
                  <a:pt x="10197" y="6443"/>
                  <a:pt x="10248" y="6354"/>
                  <a:pt x="10248" y="6339"/>
                </a:cubicBezTo>
                <a:cubicBezTo>
                  <a:pt x="10248" y="6324"/>
                  <a:pt x="10257" y="6280"/>
                  <a:pt x="10257" y="6280"/>
                </a:cubicBezTo>
                <a:cubicBezTo>
                  <a:pt x="10257" y="6280"/>
                  <a:pt x="10257" y="6280"/>
                  <a:pt x="10248" y="6282"/>
                </a:cubicBezTo>
                <a:cubicBezTo>
                  <a:pt x="10240" y="6283"/>
                  <a:pt x="10223" y="6287"/>
                  <a:pt x="10189" y="6295"/>
                </a:cubicBezTo>
                <a:cubicBezTo>
                  <a:pt x="10189" y="6295"/>
                  <a:pt x="10188" y="6295"/>
                  <a:pt x="10180" y="6295"/>
                </a:cubicBezTo>
                <a:cubicBezTo>
                  <a:pt x="10171" y="6295"/>
                  <a:pt x="10163" y="6281"/>
                  <a:pt x="10163" y="6251"/>
                </a:cubicBezTo>
                <a:cubicBezTo>
                  <a:pt x="10163" y="6207"/>
                  <a:pt x="10171" y="6221"/>
                  <a:pt x="10189" y="6206"/>
                </a:cubicBezTo>
                <a:cubicBezTo>
                  <a:pt x="10206" y="6192"/>
                  <a:pt x="10206" y="6177"/>
                  <a:pt x="10206" y="6147"/>
                </a:cubicBezTo>
                <a:cubicBezTo>
                  <a:pt x="10206" y="6118"/>
                  <a:pt x="10223" y="6104"/>
                  <a:pt x="10232" y="6104"/>
                </a:cubicBezTo>
                <a:cubicBezTo>
                  <a:pt x="10236" y="6096"/>
                  <a:pt x="10249" y="6078"/>
                  <a:pt x="10261" y="6060"/>
                </a:cubicBezTo>
                <a:cubicBezTo>
                  <a:pt x="10274" y="6041"/>
                  <a:pt x="10287" y="6023"/>
                  <a:pt x="10292" y="6016"/>
                </a:cubicBezTo>
                <a:cubicBezTo>
                  <a:pt x="10292" y="6001"/>
                  <a:pt x="10285" y="5994"/>
                  <a:pt x="10275" y="5988"/>
                </a:cubicBezTo>
                <a:cubicBezTo>
                  <a:pt x="10265" y="5982"/>
                  <a:pt x="10252" y="5979"/>
                  <a:pt x="10240" y="5971"/>
                </a:cubicBezTo>
                <a:cubicBezTo>
                  <a:pt x="10231" y="5964"/>
                  <a:pt x="10223" y="5945"/>
                  <a:pt x="10217" y="5925"/>
                </a:cubicBezTo>
                <a:cubicBezTo>
                  <a:pt x="10212" y="5905"/>
                  <a:pt x="10210" y="5883"/>
                  <a:pt x="10214" y="5869"/>
                </a:cubicBezTo>
                <a:cubicBezTo>
                  <a:pt x="10219" y="5861"/>
                  <a:pt x="10223" y="5850"/>
                  <a:pt x="10227" y="5841"/>
                </a:cubicBezTo>
                <a:cubicBezTo>
                  <a:pt x="10231" y="5831"/>
                  <a:pt x="10235" y="5824"/>
                  <a:pt x="10240" y="5824"/>
                </a:cubicBezTo>
                <a:cubicBezTo>
                  <a:pt x="10244" y="5816"/>
                  <a:pt x="10248" y="5806"/>
                  <a:pt x="10252" y="5797"/>
                </a:cubicBezTo>
                <a:cubicBezTo>
                  <a:pt x="10255" y="5788"/>
                  <a:pt x="10257" y="5780"/>
                  <a:pt x="10257" y="5780"/>
                </a:cubicBezTo>
                <a:cubicBezTo>
                  <a:pt x="10257" y="5780"/>
                  <a:pt x="10246" y="5777"/>
                  <a:pt x="10235" y="5773"/>
                </a:cubicBezTo>
                <a:cubicBezTo>
                  <a:pt x="10223" y="5769"/>
                  <a:pt x="10210" y="5765"/>
                  <a:pt x="10206" y="5765"/>
                </a:cubicBezTo>
                <a:cubicBezTo>
                  <a:pt x="10197" y="5780"/>
                  <a:pt x="10189" y="5736"/>
                  <a:pt x="10189" y="5722"/>
                </a:cubicBezTo>
                <a:cubicBezTo>
                  <a:pt x="10189" y="5707"/>
                  <a:pt x="10197" y="5692"/>
                  <a:pt x="10206" y="5692"/>
                </a:cubicBezTo>
                <a:cubicBezTo>
                  <a:pt x="10206" y="5678"/>
                  <a:pt x="10232" y="5662"/>
                  <a:pt x="10232" y="5648"/>
                </a:cubicBezTo>
                <a:cubicBezTo>
                  <a:pt x="10232" y="5633"/>
                  <a:pt x="10223" y="5604"/>
                  <a:pt x="10223" y="5604"/>
                </a:cubicBezTo>
                <a:lnTo>
                  <a:pt x="10248" y="5575"/>
                </a:lnTo>
                <a:cubicBezTo>
                  <a:pt x="10253" y="5575"/>
                  <a:pt x="10257" y="5582"/>
                  <a:pt x="10261" y="5587"/>
                </a:cubicBezTo>
                <a:cubicBezTo>
                  <a:pt x="10266" y="5593"/>
                  <a:pt x="10270" y="5596"/>
                  <a:pt x="10274" y="5589"/>
                </a:cubicBezTo>
                <a:cubicBezTo>
                  <a:pt x="10278" y="5589"/>
                  <a:pt x="10283" y="5578"/>
                  <a:pt x="10286" y="5567"/>
                </a:cubicBezTo>
                <a:cubicBezTo>
                  <a:pt x="10289" y="5556"/>
                  <a:pt x="10292" y="5545"/>
                  <a:pt x="10292" y="5545"/>
                </a:cubicBezTo>
                <a:cubicBezTo>
                  <a:pt x="10292" y="5545"/>
                  <a:pt x="10291" y="5545"/>
                  <a:pt x="10290" y="5545"/>
                </a:cubicBezTo>
                <a:cubicBezTo>
                  <a:pt x="10289" y="5545"/>
                  <a:pt x="10287" y="5545"/>
                  <a:pt x="10283" y="5545"/>
                </a:cubicBezTo>
                <a:cubicBezTo>
                  <a:pt x="10283" y="5545"/>
                  <a:pt x="10278" y="5538"/>
                  <a:pt x="10273" y="5527"/>
                </a:cubicBezTo>
                <a:cubicBezTo>
                  <a:pt x="10268" y="5516"/>
                  <a:pt x="10261" y="5501"/>
                  <a:pt x="10257" y="5486"/>
                </a:cubicBezTo>
                <a:cubicBezTo>
                  <a:pt x="10248" y="5472"/>
                  <a:pt x="10257" y="5442"/>
                  <a:pt x="10257" y="5427"/>
                </a:cubicBezTo>
                <a:cubicBezTo>
                  <a:pt x="10257" y="5398"/>
                  <a:pt x="10274" y="5427"/>
                  <a:pt x="10300" y="5442"/>
                </a:cubicBezTo>
                <a:cubicBezTo>
                  <a:pt x="10326" y="5456"/>
                  <a:pt x="10317" y="5456"/>
                  <a:pt x="10325" y="5471"/>
                </a:cubicBezTo>
                <a:cubicBezTo>
                  <a:pt x="10330" y="5486"/>
                  <a:pt x="10336" y="5497"/>
                  <a:pt x="10342" y="5505"/>
                </a:cubicBezTo>
                <a:cubicBezTo>
                  <a:pt x="10347" y="5512"/>
                  <a:pt x="10351" y="5516"/>
                  <a:pt x="10351" y="5516"/>
                </a:cubicBezTo>
                <a:cubicBezTo>
                  <a:pt x="10356" y="5516"/>
                  <a:pt x="10360" y="5508"/>
                  <a:pt x="10363" y="5501"/>
                </a:cubicBezTo>
                <a:cubicBezTo>
                  <a:pt x="10366" y="5493"/>
                  <a:pt x="10369" y="5486"/>
                  <a:pt x="10369" y="5486"/>
                </a:cubicBezTo>
                <a:cubicBezTo>
                  <a:pt x="10369" y="5486"/>
                  <a:pt x="10368" y="5486"/>
                  <a:pt x="10365" y="5483"/>
                </a:cubicBezTo>
                <a:cubicBezTo>
                  <a:pt x="10362" y="5479"/>
                  <a:pt x="10355" y="5472"/>
                  <a:pt x="10343" y="5457"/>
                </a:cubicBezTo>
                <a:cubicBezTo>
                  <a:pt x="10343" y="5457"/>
                  <a:pt x="10351" y="5397"/>
                  <a:pt x="10351" y="5338"/>
                </a:cubicBezTo>
                <a:cubicBezTo>
                  <a:pt x="10351" y="5294"/>
                  <a:pt x="10377" y="5338"/>
                  <a:pt x="10377" y="5338"/>
                </a:cubicBezTo>
                <a:cubicBezTo>
                  <a:pt x="10377" y="5338"/>
                  <a:pt x="10386" y="5349"/>
                  <a:pt x="10396" y="5358"/>
                </a:cubicBezTo>
                <a:cubicBezTo>
                  <a:pt x="10407" y="5367"/>
                  <a:pt x="10420" y="5375"/>
                  <a:pt x="10428" y="5368"/>
                </a:cubicBezTo>
                <a:cubicBezTo>
                  <a:pt x="10433" y="5368"/>
                  <a:pt x="10433" y="5367"/>
                  <a:pt x="10433" y="5360"/>
                </a:cubicBezTo>
                <a:cubicBezTo>
                  <a:pt x="10433" y="5353"/>
                  <a:pt x="10433" y="5338"/>
                  <a:pt x="10437" y="5308"/>
                </a:cubicBezTo>
                <a:cubicBezTo>
                  <a:pt x="10446" y="5279"/>
                  <a:pt x="10450" y="5272"/>
                  <a:pt x="10452" y="5271"/>
                </a:cubicBezTo>
                <a:cubicBezTo>
                  <a:pt x="10454" y="5269"/>
                  <a:pt x="10454" y="5272"/>
                  <a:pt x="10454" y="5265"/>
                </a:cubicBezTo>
                <a:cubicBezTo>
                  <a:pt x="10459" y="5258"/>
                  <a:pt x="10472" y="5250"/>
                  <a:pt x="10483" y="5243"/>
                </a:cubicBezTo>
                <a:cubicBezTo>
                  <a:pt x="10495" y="5235"/>
                  <a:pt x="10505" y="5228"/>
                  <a:pt x="10505" y="5221"/>
                </a:cubicBezTo>
                <a:cubicBezTo>
                  <a:pt x="10514" y="5206"/>
                  <a:pt x="10497" y="5176"/>
                  <a:pt x="10497" y="5162"/>
                </a:cubicBezTo>
                <a:cubicBezTo>
                  <a:pt x="10497" y="5147"/>
                  <a:pt x="10506" y="5117"/>
                  <a:pt x="10514" y="5103"/>
                </a:cubicBezTo>
                <a:cubicBezTo>
                  <a:pt x="10523" y="5088"/>
                  <a:pt x="10549" y="5162"/>
                  <a:pt x="10557" y="5162"/>
                </a:cubicBezTo>
                <a:cubicBezTo>
                  <a:pt x="10562" y="5169"/>
                  <a:pt x="10570" y="5169"/>
                  <a:pt x="10577" y="5167"/>
                </a:cubicBezTo>
                <a:cubicBezTo>
                  <a:pt x="10585" y="5165"/>
                  <a:pt x="10591" y="5162"/>
                  <a:pt x="10591" y="5162"/>
                </a:cubicBezTo>
                <a:cubicBezTo>
                  <a:pt x="10591" y="5162"/>
                  <a:pt x="10617" y="5088"/>
                  <a:pt x="10626" y="5073"/>
                </a:cubicBezTo>
                <a:cubicBezTo>
                  <a:pt x="10635" y="5059"/>
                  <a:pt x="10668" y="5103"/>
                  <a:pt x="10677" y="5118"/>
                </a:cubicBezTo>
                <a:cubicBezTo>
                  <a:pt x="10681" y="5118"/>
                  <a:pt x="10692" y="5129"/>
                  <a:pt x="10704" y="5132"/>
                </a:cubicBezTo>
                <a:cubicBezTo>
                  <a:pt x="10716" y="5136"/>
                  <a:pt x="10729" y="5132"/>
                  <a:pt x="10737" y="5103"/>
                </a:cubicBezTo>
                <a:cubicBezTo>
                  <a:pt x="10746" y="5080"/>
                  <a:pt x="10746" y="5066"/>
                  <a:pt x="10744" y="5057"/>
                </a:cubicBezTo>
                <a:cubicBezTo>
                  <a:pt x="10742" y="5048"/>
                  <a:pt x="10737" y="5044"/>
                  <a:pt x="10737" y="5044"/>
                </a:cubicBezTo>
                <a:cubicBezTo>
                  <a:pt x="10737" y="5044"/>
                  <a:pt x="10726" y="5040"/>
                  <a:pt x="10714" y="5031"/>
                </a:cubicBezTo>
                <a:cubicBezTo>
                  <a:pt x="10701" y="5022"/>
                  <a:pt x="10686" y="5007"/>
                  <a:pt x="10677" y="4985"/>
                </a:cubicBezTo>
                <a:cubicBezTo>
                  <a:pt x="10664" y="4963"/>
                  <a:pt x="10664" y="4952"/>
                  <a:pt x="10670" y="4943"/>
                </a:cubicBezTo>
                <a:cubicBezTo>
                  <a:pt x="10675" y="4934"/>
                  <a:pt x="10686" y="4927"/>
                  <a:pt x="10694" y="4912"/>
                </a:cubicBezTo>
                <a:cubicBezTo>
                  <a:pt x="10698" y="4897"/>
                  <a:pt x="10701" y="4886"/>
                  <a:pt x="10703" y="4877"/>
                </a:cubicBezTo>
                <a:cubicBezTo>
                  <a:pt x="10705" y="4868"/>
                  <a:pt x="10707" y="4861"/>
                  <a:pt x="10711" y="4854"/>
                </a:cubicBezTo>
                <a:cubicBezTo>
                  <a:pt x="10720" y="4846"/>
                  <a:pt x="10739" y="4846"/>
                  <a:pt x="10756" y="4846"/>
                </a:cubicBezTo>
                <a:cubicBezTo>
                  <a:pt x="10774" y="4845"/>
                  <a:pt x="10789" y="4845"/>
                  <a:pt x="10789" y="4838"/>
                </a:cubicBezTo>
                <a:cubicBezTo>
                  <a:pt x="10793" y="4838"/>
                  <a:pt x="10803" y="4827"/>
                  <a:pt x="10813" y="4816"/>
                </a:cubicBezTo>
                <a:cubicBezTo>
                  <a:pt x="10823" y="4805"/>
                  <a:pt x="10831" y="4795"/>
                  <a:pt x="10831" y="4795"/>
                </a:cubicBezTo>
                <a:cubicBezTo>
                  <a:pt x="10831" y="4795"/>
                  <a:pt x="10831" y="4794"/>
                  <a:pt x="10836" y="4799"/>
                </a:cubicBezTo>
                <a:cubicBezTo>
                  <a:pt x="10840" y="4805"/>
                  <a:pt x="10849" y="4816"/>
                  <a:pt x="10866" y="4838"/>
                </a:cubicBezTo>
                <a:cubicBezTo>
                  <a:pt x="10866" y="4838"/>
                  <a:pt x="10917" y="4883"/>
                  <a:pt x="10934" y="4912"/>
                </a:cubicBezTo>
                <a:cubicBezTo>
                  <a:pt x="10951" y="4942"/>
                  <a:pt x="10952" y="4883"/>
                  <a:pt x="10952" y="4883"/>
                </a:cubicBezTo>
                <a:lnTo>
                  <a:pt x="10934" y="4809"/>
                </a:lnTo>
                <a:cubicBezTo>
                  <a:pt x="10934" y="4801"/>
                  <a:pt x="10936" y="4791"/>
                  <a:pt x="10940" y="4780"/>
                </a:cubicBezTo>
                <a:cubicBezTo>
                  <a:pt x="10943" y="4769"/>
                  <a:pt x="10947" y="4757"/>
                  <a:pt x="10952" y="4750"/>
                </a:cubicBezTo>
                <a:cubicBezTo>
                  <a:pt x="10956" y="4750"/>
                  <a:pt x="10956" y="4739"/>
                  <a:pt x="10955" y="4726"/>
                </a:cubicBezTo>
                <a:cubicBezTo>
                  <a:pt x="10954" y="4713"/>
                  <a:pt x="10952" y="4699"/>
                  <a:pt x="10952" y="4691"/>
                </a:cubicBezTo>
                <a:cubicBezTo>
                  <a:pt x="10956" y="4676"/>
                  <a:pt x="10969" y="4669"/>
                  <a:pt x="10980" y="4665"/>
                </a:cubicBezTo>
                <a:cubicBezTo>
                  <a:pt x="10992" y="4661"/>
                  <a:pt x="11002" y="4661"/>
                  <a:pt x="11002" y="4661"/>
                </a:cubicBezTo>
                <a:cubicBezTo>
                  <a:pt x="11002" y="4661"/>
                  <a:pt x="11009" y="4654"/>
                  <a:pt x="11014" y="4643"/>
                </a:cubicBezTo>
                <a:cubicBezTo>
                  <a:pt x="11020" y="4632"/>
                  <a:pt x="11024" y="4618"/>
                  <a:pt x="11020" y="4603"/>
                </a:cubicBezTo>
                <a:cubicBezTo>
                  <a:pt x="11020" y="4595"/>
                  <a:pt x="11016" y="4585"/>
                  <a:pt x="11011" y="4575"/>
                </a:cubicBezTo>
                <a:cubicBezTo>
                  <a:pt x="11007" y="4566"/>
                  <a:pt x="11002" y="4559"/>
                  <a:pt x="11002" y="4559"/>
                </a:cubicBezTo>
                <a:cubicBezTo>
                  <a:pt x="11003" y="4559"/>
                  <a:pt x="10994" y="4552"/>
                  <a:pt x="10986" y="4541"/>
                </a:cubicBezTo>
                <a:cubicBezTo>
                  <a:pt x="10977" y="4530"/>
                  <a:pt x="10969" y="4515"/>
                  <a:pt x="10969" y="4500"/>
                </a:cubicBezTo>
                <a:cubicBezTo>
                  <a:pt x="10964" y="4485"/>
                  <a:pt x="10969" y="4478"/>
                  <a:pt x="10974" y="4475"/>
                </a:cubicBezTo>
                <a:cubicBezTo>
                  <a:pt x="10980" y="4471"/>
                  <a:pt x="10986" y="4471"/>
                  <a:pt x="10986" y="4471"/>
                </a:cubicBezTo>
                <a:cubicBezTo>
                  <a:pt x="10986" y="4471"/>
                  <a:pt x="10986" y="4471"/>
                  <a:pt x="10987" y="4456"/>
                </a:cubicBezTo>
                <a:cubicBezTo>
                  <a:pt x="10988" y="4441"/>
                  <a:pt x="10990" y="4411"/>
                  <a:pt x="10995" y="4352"/>
                </a:cubicBezTo>
                <a:cubicBezTo>
                  <a:pt x="10995" y="4352"/>
                  <a:pt x="11005" y="4345"/>
                  <a:pt x="11017" y="4338"/>
                </a:cubicBezTo>
                <a:cubicBezTo>
                  <a:pt x="11029" y="4330"/>
                  <a:pt x="11041" y="4323"/>
                  <a:pt x="11046" y="4323"/>
                </a:cubicBezTo>
                <a:cubicBezTo>
                  <a:pt x="11063" y="4308"/>
                  <a:pt x="11080" y="4367"/>
                  <a:pt x="11088" y="4382"/>
                </a:cubicBezTo>
                <a:cubicBezTo>
                  <a:pt x="11097" y="4397"/>
                  <a:pt x="11088" y="4397"/>
                  <a:pt x="11097" y="4426"/>
                </a:cubicBezTo>
                <a:cubicBezTo>
                  <a:pt x="11097" y="4441"/>
                  <a:pt x="11115" y="4442"/>
                  <a:pt x="11123" y="4442"/>
                </a:cubicBezTo>
                <a:cubicBezTo>
                  <a:pt x="11140" y="4442"/>
                  <a:pt x="11192" y="4442"/>
                  <a:pt x="11200" y="4442"/>
                </a:cubicBezTo>
                <a:cubicBezTo>
                  <a:pt x="11209" y="4442"/>
                  <a:pt x="11217" y="4382"/>
                  <a:pt x="11217" y="4382"/>
                </a:cubicBezTo>
                <a:cubicBezTo>
                  <a:pt x="11217" y="4382"/>
                  <a:pt x="11217" y="4382"/>
                  <a:pt x="11219" y="4380"/>
                </a:cubicBezTo>
                <a:cubicBezTo>
                  <a:pt x="11222" y="4378"/>
                  <a:pt x="11226" y="4375"/>
                  <a:pt x="11235" y="4368"/>
                </a:cubicBezTo>
                <a:cubicBezTo>
                  <a:pt x="11235" y="4368"/>
                  <a:pt x="11235" y="4368"/>
                  <a:pt x="11244" y="4375"/>
                </a:cubicBezTo>
                <a:cubicBezTo>
                  <a:pt x="11254" y="4382"/>
                  <a:pt x="11273" y="4397"/>
                  <a:pt x="11312" y="4426"/>
                </a:cubicBezTo>
                <a:cubicBezTo>
                  <a:pt x="11312" y="4426"/>
                  <a:pt x="11316" y="4438"/>
                  <a:pt x="11321" y="4454"/>
                </a:cubicBezTo>
                <a:cubicBezTo>
                  <a:pt x="11327" y="4471"/>
                  <a:pt x="11333" y="4492"/>
                  <a:pt x="11338" y="4514"/>
                </a:cubicBezTo>
                <a:cubicBezTo>
                  <a:pt x="11355" y="4573"/>
                  <a:pt x="11372" y="4530"/>
                  <a:pt x="11380" y="4530"/>
                </a:cubicBezTo>
                <a:cubicBezTo>
                  <a:pt x="11397" y="4530"/>
                  <a:pt x="11406" y="4515"/>
                  <a:pt x="11431" y="4471"/>
                </a:cubicBezTo>
                <a:cubicBezTo>
                  <a:pt x="11449" y="4442"/>
                  <a:pt x="11440" y="4442"/>
                  <a:pt x="11466" y="4442"/>
                </a:cubicBezTo>
                <a:cubicBezTo>
                  <a:pt x="11483" y="4442"/>
                  <a:pt x="11501" y="4397"/>
                  <a:pt x="11501" y="4397"/>
                </a:cubicBezTo>
                <a:cubicBezTo>
                  <a:pt x="11501" y="4397"/>
                  <a:pt x="11500" y="4397"/>
                  <a:pt x="11498" y="4389"/>
                </a:cubicBezTo>
                <a:cubicBezTo>
                  <a:pt x="11496" y="4382"/>
                  <a:pt x="11492" y="4368"/>
                  <a:pt x="11483" y="4338"/>
                </a:cubicBezTo>
                <a:cubicBezTo>
                  <a:pt x="11483" y="4338"/>
                  <a:pt x="11483" y="4338"/>
                  <a:pt x="11480" y="4342"/>
                </a:cubicBezTo>
                <a:cubicBezTo>
                  <a:pt x="11477" y="4345"/>
                  <a:pt x="11470" y="4353"/>
                  <a:pt x="11457" y="4368"/>
                </a:cubicBezTo>
                <a:cubicBezTo>
                  <a:pt x="11457" y="4368"/>
                  <a:pt x="11457" y="4368"/>
                  <a:pt x="11452" y="4375"/>
                </a:cubicBezTo>
                <a:cubicBezTo>
                  <a:pt x="11447" y="4382"/>
                  <a:pt x="11436" y="4397"/>
                  <a:pt x="11415" y="4426"/>
                </a:cubicBezTo>
                <a:cubicBezTo>
                  <a:pt x="11415" y="4426"/>
                  <a:pt x="11338" y="4426"/>
                  <a:pt x="11329" y="4426"/>
                </a:cubicBezTo>
                <a:cubicBezTo>
                  <a:pt x="11321" y="4426"/>
                  <a:pt x="11329" y="4338"/>
                  <a:pt x="11329" y="4338"/>
                </a:cubicBezTo>
                <a:cubicBezTo>
                  <a:pt x="11329" y="4338"/>
                  <a:pt x="11322" y="4338"/>
                  <a:pt x="11310" y="4336"/>
                </a:cubicBezTo>
                <a:cubicBezTo>
                  <a:pt x="11299" y="4334"/>
                  <a:pt x="11281" y="4330"/>
                  <a:pt x="11260" y="4323"/>
                </a:cubicBezTo>
                <a:cubicBezTo>
                  <a:pt x="11243" y="4315"/>
                  <a:pt x="11247" y="4290"/>
                  <a:pt x="11256" y="4266"/>
                </a:cubicBezTo>
                <a:cubicBezTo>
                  <a:pt x="11264" y="4242"/>
                  <a:pt x="11277" y="4221"/>
                  <a:pt x="11277" y="4221"/>
                </a:cubicBezTo>
                <a:cubicBezTo>
                  <a:pt x="11277" y="4221"/>
                  <a:pt x="11277" y="4221"/>
                  <a:pt x="11281" y="4217"/>
                </a:cubicBezTo>
                <a:cubicBezTo>
                  <a:pt x="11284" y="4213"/>
                  <a:pt x="11290" y="4206"/>
                  <a:pt x="11303" y="4191"/>
                </a:cubicBezTo>
                <a:cubicBezTo>
                  <a:pt x="11303" y="4191"/>
                  <a:pt x="11303" y="4191"/>
                  <a:pt x="11310" y="4183"/>
                </a:cubicBezTo>
                <a:cubicBezTo>
                  <a:pt x="11318" y="4176"/>
                  <a:pt x="11333" y="4162"/>
                  <a:pt x="11363" y="4132"/>
                </a:cubicBezTo>
                <a:cubicBezTo>
                  <a:pt x="11363" y="4132"/>
                  <a:pt x="11363" y="4132"/>
                  <a:pt x="11359" y="4125"/>
                </a:cubicBezTo>
                <a:cubicBezTo>
                  <a:pt x="11355" y="4118"/>
                  <a:pt x="11346" y="4103"/>
                  <a:pt x="11329" y="4073"/>
                </a:cubicBezTo>
                <a:cubicBezTo>
                  <a:pt x="11329" y="4073"/>
                  <a:pt x="11329" y="4073"/>
                  <a:pt x="11338" y="4044"/>
                </a:cubicBezTo>
                <a:cubicBezTo>
                  <a:pt x="11346" y="4015"/>
                  <a:pt x="11354" y="3970"/>
                  <a:pt x="11354" y="3970"/>
                </a:cubicBezTo>
                <a:cubicBezTo>
                  <a:pt x="11354" y="3970"/>
                  <a:pt x="11361" y="3959"/>
                  <a:pt x="11370" y="3946"/>
                </a:cubicBezTo>
                <a:cubicBezTo>
                  <a:pt x="11378" y="3933"/>
                  <a:pt x="11389" y="3918"/>
                  <a:pt x="11398" y="3911"/>
                </a:cubicBezTo>
                <a:cubicBezTo>
                  <a:pt x="11423" y="3881"/>
                  <a:pt x="11423" y="3853"/>
                  <a:pt x="11423" y="3838"/>
                </a:cubicBezTo>
                <a:cubicBezTo>
                  <a:pt x="11423" y="3823"/>
                  <a:pt x="11440" y="3750"/>
                  <a:pt x="11475" y="3691"/>
                </a:cubicBezTo>
                <a:cubicBezTo>
                  <a:pt x="11492" y="3669"/>
                  <a:pt x="11502" y="3662"/>
                  <a:pt x="11509" y="3660"/>
                </a:cubicBezTo>
                <a:cubicBezTo>
                  <a:pt x="11515" y="3658"/>
                  <a:pt x="11517" y="3661"/>
                  <a:pt x="11517" y="3661"/>
                </a:cubicBezTo>
                <a:cubicBezTo>
                  <a:pt x="11517" y="3661"/>
                  <a:pt x="11517" y="3661"/>
                  <a:pt x="11521" y="3656"/>
                </a:cubicBezTo>
                <a:cubicBezTo>
                  <a:pt x="11526" y="3650"/>
                  <a:pt x="11534" y="3639"/>
                  <a:pt x="11552" y="3617"/>
                </a:cubicBezTo>
                <a:cubicBezTo>
                  <a:pt x="11552" y="3617"/>
                  <a:pt x="11594" y="3676"/>
                  <a:pt x="11603" y="3676"/>
                </a:cubicBezTo>
                <a:cubicBezTo>
                  <a:pt x="11620" y="3676"/>
                  <a:pt x="11646" y="3662"/>
                  <a:pt x="11637" y="3603"/>
                </a:cubicBezTo>
                <a:cubicBezTo>
                  <a:pt x="11637" y="3581"/>
                  <a:pt x="11633" y="3574"/>
                  <a:pt x="11629" y="3572"/>
                </a:cubicBezTo>
                <a:cubicBezTo>
                  <a:pt x="11624" y="3570"/>
                  <a:pt x="11620" y="3574"/>
                  <a:pt x="11620" y="3574"/>
                </a:cubicBezTo>
                <a:cubicBezTo>
                  <a:pt x="11620" y="3574"/>
                  <a:pt x="11620" y="3574"/>
                  <a:pt x="11613" y="3577"/>
                </a:cubicBezTo>
                <a:cubicBezTo>
                  <a:pt x="11605" y="3581"/>
                  <a:pt x="11590" y="3588"/>
                  <a:pt x="11560" y="3603"/>
                </a:cubicBezTo>
                <a:cubicBezTo>
                  <a:pt x="11560" y="3603"/>
                  <a:pt x="11569" y="3559"/>
                  <a:pt x="11569" y="3515"/>
                </a:cubicBezTo>
                <a:cubicBezTo>
                  <a:pt x="11569" y="3470"/>
                  <a:pt x="11594" y="3471"/>
                  <a:pt x="11611" y="3456"/>
                </a:cubicBezTo>
                <a:cubicBezTo>
                  <a:pt x="11620" y="3441"/>
                  <a:pt x="11638" y="3441"/>
                  <a:pt x="11655" y="3411"/>
                </a:cubicBezTo>
                <a:cubicBezTo>
                  <a:pt x="11672" y="3382"/>
                  <a:pt x="11646" y="3382"/>
                  <a:pt x="11637" y="3382"/>
                </a:cubicBezTo>
                <a:cubicBezTo>
                  <a:pt x="11629" y="3382"/>
                  <a:pt x="11595" y="3411"/>
                  <a:pt x="11578" y="3426"/>
                </a:cubicBezTo>
                <a:cubicBezTo>
                  <a:pt x="11569" y="3426"/>
                  <a:pt x="11560" y="3426"/>
                  <a:pt x="11543" y="3426"/>
                </a:cubicBezTo>
                <a:cubicBezTo>
                  <a:pt x="11517" y="3426"/>
                  <a:pt x="11543" y="3381"/>
                  <a:pt x="11534" y="3366"/>
                </a:cubicBezTo>
                <a:lnTo>
                  <a:pt x="11586" y="3307"/>
                </a:lnTo>
                <a:cubicBezTo>
                  <a:pt x="11586" y="3307"/>
                  <a:pt x="11586" y="3307"/>
                  <a:pt x="11593" y="3307"/>
                </a:cubicBezTo>
                <a:cubicBezTo>
                  <a:pt x="11601" y="3307"/>
                  <a:pt x="11616" y="3307"/>
                  <a:pt x="11646" y="3307"/>
                </a:cubicBezTo>
                <a:cubicBezTo>
                  <a:pt x="11646" y="3307"/>
                  <a:pt x="11646" y="3308"/>
                  <a:pt x="11648" y="3300"/>
                </a:cubicBezTo>
                <a:cubicBezTo>
                  <a:pt x="11650" y="3293"/>
                  <a:pt x="11655" y="3278"/>
                  <a:pt x="11663" y="3249"/>
                </a:cubicBezTo>
                <a:cubicBezTo>
                  <a:pt x="11663" y="3249"/>
                  <a:pt x="11663" y="3249"/>
                  <a:pt x="11663" y="3241"/>
                </a:cubicBezTo>
                <a:cubicBezTo>
                  <a:pt x="11663" y="3234"/>
                  <a:pt x="11663" y="3219"/>
                  <a:pt x="11663" y="3190"/>
                </a:cubicBezTo>
                <a:cubicBezTo>
                  <a:pt x="11663" y="3190"/>
                  <a:pt x="11663" y="3190"/>
                  <a:pt x="11667" y="3188"/>
                </a:cubicBezTo>
                <a:cubicBezTo>
                  <a:pt x="11671" y="3187"/>
                  <a:pt x="11680" y="3183"/>
                  <a:pt x="11697" y="3176"/>
                </a:cubicBezTo>
                <a:cubicBezTo>
                  <a:pt x="11697" y="3176"/>
                  <a:pt x="11740" y="3234"/>
                  <a:pt x="11740" y="3220"/>
                </a:cubicBezTo>
                <a:cubicBezTo>
                  <a:pt x="11740" y="3205"/>
                  <a:pt x="11740" y="3131"/>
                  <a:pt x="11740" y="3131"/>
                </a:cubicBezTo>
                <a:cubicBezTo>
                  <a:pt x="11740" y="3131"/>
                  <a:pt x="11783" y="3088"/>
                  <a:pt x="11783" y="3058"/>
                </a:cubicBezTo>
                <a:cubicBezTo>
                  <a:pt x="11783" y="3044"/>
                  <a:pt x="11774" y="3043"/>
                  <a:pt x="11774" y="3043"/>
                </a:cubicBezTo>
                <a:cubicBezTo>
                  <a:pt x="11774" y="3043"/>
                  <a:pt x="11774" y="3043"/>
                  <a:pt x="11772" y="3034"/>
                </a:cubicBezTo>
                <a:cubicBezTo>
                  <a:pt x="11770" y="3025"/>
                  <a:pt x="11766" y="3007"/>
                  <a:pt x="11758" y="2970"/>
                </a:cubicBezTo>
                <a:cubicBezTo>
                  <a:pt x="11758" y="2970"/>
                  <a:pt x="11758" y="2970"/>
                  <a:pt x="11765" y="2963"/>
                </a:cubicBezTo>
                <a:cubicBezTo>
                  <a:pt x="11772" y="2955"/>
                  <a:pt x="11787" y="2940"/>
                  <a:pt x="11817" y="2911"/>
                </a:cubicBezTo>
                <a:cubicBezTo>
                  <a:pt x="11817" y="2911"/>
                  <a:pt x="11813" y="2893"/>
                  <a:pt x="11808" y="2872"/>
                </a:cubicBezTo>
                <a:cubicBezTo>
                  <a:pt x="11803" y="2852"/>
                  <a:pt x="11796" y="2831"/>
                  <a:pt x="11792" y="2823"/>
                </a:cubicBezTo>
                <a:cubicBezTo>
                  <a:pt x="11792" y="2808"/>
                  <a:pt x="11809" y="2734"/>
                  <a:pt x="11817" y="2705"/>
                </a:cubicBezTo>
                <a:cubicBezTo>
                  <a:pt x="11826" y="2676"/>
                  <a:pt x="11843" y="2617"/>
                  <a:pt x="11843" y="2617"/>
                </a:cubicBezTo>
                <a:cubicBezTo>
                  <a:pt x="11843" y="2617"/>
                  <a:pt x="11843" y="2573"/>
                  <a:pt x="11843" y="2543"/>
                </a:cubicBezTo>
                <a:cubicBezTo>
                  <a:pt x="11843" y="2528"/>
                  <a:pt x="11843" y="2484"/>
                  <a:pt x="11843" y="2470"/>
                </a:cubicBezTo>
                <a:cubicBezTo>
                  <a:pt x="11843" y="2440"/>
                  <a:pt x="11852" y="2470"/>
                  <a:pt x="11869" y="2455"/>
                </a:cubicBezTo>
                <a:cubicBezTo>
                  <a:pt x="11873" y="2455"/>
                  <a:pt x="11875" y="2444"/>
                  <a:pt x="11876" y="2433"/>
                </a:cubicBezTo>
                <a:cubicBezTo>
                  <a:pt x="11877" y="2422"/>
                  <a:pt x="11878" y="2411"/>
                  <a:pt x="11878" y="2411"/>
                </a:cubicBezTo>
                <a:cubicBezTo>
                  <a:pt x="11878" y="2411"/>
                  <a:pt x="11888" y="2393"/>
                  <a:pt x="11900" y="2372"/>
                </a:cubicBezTo>
                <a:cubicBezTo>
                  <a:pt x="11912" y="2352"/>
                  <a:pt x="11925" y="2329"/>
                  <a:pt x="11929" y="2322"/>
                </a:cubicBezTo>
                <a:cubicBezTo>
                  <a:pt x="11934" y="2322"/>
                  <a:pt x="11942" y="2329"/>
                  <a:pt x="11949" y="2337"/>
                </a:cubicBezTo>
                <a:cubicBezTo>
                  <a:pt x="11957" y="2344"/>
                  <a:pt x="11963" y="2351"/>
                  <a:pt x="11963" y="2351"/>
                </a:cubicBezTo>
                <a:cubicBezTo>
                  <a:pt x="11963" y="2351"/>
                  <a:pt x="11976" y="2348"/>
                  <a:pt x="11990" y="2344"/>
                </a:cubicBezTo>
                <a:cubicBezTo>
                  <a:pt x="12004" y="2341"/>
                  <a:pt x="12019" y="2337"/>
                  <a:pt x="12023" y="2337"/>
                </a:cubicBezTo>
                <a:cubicBezTo>
                  <a:pt x="12027" y="2330"/>
                  <a:pt x="12031" y="2308"/>
                  <a:pt x="12035" y="2287"/>
                </a:cubicBezTo>
                <a:cubicBezTo>
                  <a:pt x="12038" y="2267"/>
                  <a:pt x="12040" y="2249"/>
                  <a:pt x="12040" y="2249"/>
                </a:cubicBezTo>
                <a:cubicBezTo>
                  <a:pt x="12040" y="2249"/>
                  <a:pt x="12034" y="2241"/>
                  <a:pt x="12025" y="2234"/>
                </a:cubicBezTo>
                <a:cubicBezTo>
                  <a:pt x="12017" y="2227"/>
                  <a:pt x="12006" y="2220"/>
                  <a:pt x="11998" y="2220"/>
                </a:cubicBezTo>
                <a:cubicBezTo>
                  <a:pt x="11993" y="2212"/>
                  <a:pt x="11980" y="2215"/>
                  <a:pt x="11969" y="2221"/>
                </a:cubicBezTo>
                <a:cubicBezTo>
                  <a:pt x="11957" y="2226"/>
                  <a:pt x="11946" y="2233"/>
                  <a:pt x="11946" y="2233"/>
                </a:cubicBezTo>
                <a:cubicBezTo>
                  <a:pt x="11941" y="2233"/>
                  <a:pt x="11933" y="2219"/>
                  <a:pt x="11926" y="2204"/>
                </a:cubicBezTo>
                <a:cubicBezTo>
                  <a:pt x="11918" y="2189"/>
                  <a:pt x="11912" y="2175"/>
                  <a:pt x="11912" y="2175"/>
                </a:cubicBezTo>
                <a:cubicBezTo>
                  <a:pt x="11912" y="2175"/>
                  <a:pt x="11914" y="2149"/>
                  <a:pt x="11915" y="2120"/>
                </a:cubicBezTo>
                <a:cubicBezTo>
                  <a:pt x="11916" y="2091"/>
                  <a:pt x="11916" y="2058"/>
                  <a:pt x="11912" y="2043"/>
                </a:cubicBezTo>
                <a:cubicBezTo>
                  <a:pt x="11912" y="2021"/>
                  <a:pt x="11916" y="2006"/>
                  <a:pt x="11920" y="1997"/>
                </a:cubicBezTo>
                <a:cubicBezTo>
                  <a:pt x="11925" y="1988"/>
                  <a:pt x="11929" y="1984"/>
                  <a:pt x="11929" y="1984"/>
                </a:cubicBezTo>
                <a:cubicBezTo>
                  <a:pt x="11934" y="1984"/>
                  <a:pt x="11940" y="1973"/>
                  <a:pt x="11944" y="1958"/>
                </a:cubicBezTo>
                <a:cubicBezTo>
                  <a:pt x="11948" y="1943"/>
                  <a:pt x="11950" y="1924"/>
                  <a:pt x="11946" y="1910"/>
                </a:cubicBezTo>
                <a:cubicBezTo>
                  <a:pt x="11946" y="1888"/>
                  <a:pt x="11950" y="1873"/>
                  <a:pt x="11955" y="1864"/>
                </a:cubicBezTo>
                <a:cubicBezTo>
                  <a:pt x="11959" y="1855"/>
                  <a:pt x="11963" y="1851"/>
                  <a:pt x="11963" y="1851"/>
                </a:cubicBezTo>
                <a:cubicBezTo>
                  <a:pt x="11967" y="1844"/>
                  <a:pt x="11974" y="1837"/>
                  <a:pt x="11982" y="1829"/>
                </a:cubicBezTo>
                <a:cubicBezTo>
                  <a:pt x="11989" y="1822"/>
                  <a:pt x="11998" y="1815"/>
                  <a:pt x="12006" y="1808"/>
                </a:cubicBezTo>
                <a:cubicBezTo>
                  <a:pt x="12015" y="1793"/>
                  <a:pt x="12013" y="1778"/>
                  <a:pt x="12008" y="1767"/>
                </a:cubicBezTo>
                <a:cubicBezTo>
                  <a:pt x="12004" y="1756"/>
                  <a:pt x="11998" y="1749"/>
                  <a:pt x="11998" y="1749"/>
                </a:cubicBezTo>
                <a:cubicBezTo>
                  <a:pt x="11998" y="1741"/>
                  <a:pt x="11995" y="1727"/>
                  <a:pt x="11993" y="1714"/>
                </a:cubicBezTo>
                <a:cubicBezTo>
                  <a:pt x="11991" y="1701"/>
                  <a:pt x="11989" y="1690"/>
                  <a:pt x="11989" y="1690"/>
                </a:cubicBezTo>
                <a:cubicBezTo>
                  <a:pt x="11989" y="1690"/>
                  <a:pt x="11989" y="1690"/>
                  <a:pt x="11996" y="1683"/>
                </a:cubicBezTo>
                <a:cubicBezTo>
                  <a:pt x="12004" y="1675"/>
                  <a:pt x="12019" y="1660"/>
                  <a:pt x="12049" y="1631"/>
                </a:cubicBezTo>
                <a:cubicBezTo>
                  <a:pt x="12049" y="1631"/>
                  <a:pt x="12057" y="1624"/>
                  <a:pt x="12065" y="1617"/>
                </a:cubicBezTo>
                <a:cubicBezTo>
                  <a:pt x="12072" y="1609"/>
                  <a:pt x="12079" y="1602"/>
                  <a:pt x="12075" y="1602"/>
                </a:cubicBezTo>
                <a:cubicBezTo>
                  <a:pt x="12075" y="1594"/>
                  <a:pt x="12079" y="1587"/>
                  <a:pt x="12084" y="1582"/>
                </a:cubicBezTo>
                <a:cubicBezTo>
                  <a:pt x="12088" y="1576"/>
                  <a:pt x="12092" y="1572"/>
                  <a:pt x="12092" y="1572"/>
                </a:cubicBezTo>
                <a:cubicBezTo>
                  <a:pt x="12092" y="1572"/>
                  <a:pt x="12092" y="1572"/>
                  <a:pt x="12096" y="1565"/>
                </a:cubicBezTo>
                <a:cubicBezTo>
                  <a:pt x="12100" y="1558"/>
                  <a:pt x="12109" y="1543"/>
                  <a:pt x="12126" y="1513"/>
                </a:cubicBezTo>
                <a:cubicBezTo>
                  <a:pt x="12126" y="1513"/>
                  <a:pt x="12126" y="1513"/>
                  <a:pt x="12127" y="1510"/>
                </a:cubicBezTo>
                <a:cubicBezTo>
                  <a:pt x="12128" y="1506"/>
                  <a:pt x="12130" y="1499"/>
                  <a:pt x="12135" y="1484"/>
                </a:cubicBezTo>
                <a:cubicBezTo>
                  <a:pt x="12135" y="1484"/>
                  <a:pt x="12109" y="1440"/>
                  <a:pt x="12109" y="1425"/>
                </a:cubicBezTo>
                <a:cubicBezTo>
                  <a:pt x="12109" y="1396"/>
                  <a:pt x="12117" y="1366"/>
                  <a:pt x="12117" y="1351"/>
                </a:cubicBezTo>
                <a:cubicBezTo>
                  <a:pt x="12122" y="1344"/>
                  <a:pt x="12128" y="1340"/>
                  <a:pt x="12135" y="1338"/>
                </a:cubicBezTo>
                <a:cubicBezTo>
                  <a:pt x="12141" y="1336"/>
                  <a:pt x="12147" y="1336"/>
                  <a:pt x="12152" y="1336"/>
                </a:cubicBezTo>
                <a:lnTo>
                  <a:pt x="12169" y="1292"/>
                </a:lnTo>
                <a:cubicBezTo>
                  <a:pt x="12169" y="1285"/>
                  <a:pt x="12171" y="1274"/>
                  <a:pt x="12174" y="1263"/>
                </a:cubicBezTo>
                <a:cubicBezTo>
                  <a:pt x="12176" y="1252"/>
                  <a:pt x="12178" y="1241"/>
                  <a:pt x="12178" y="1233"/>
                </a:cubicBezTo>
                <a:cubicBezTo>
                  <a:pt x="12173" y="1233"/>
                  <a:pt x="12188" y="1237"/>
                  <a:pt x="12204" y="1241"/>
                </a:cubicBezTo>
                <a:cubicBezTo>
                  <a:pt x="12221" y="1244"/>
                  <a:pt x="12238" y="1248"/>
                  <a:pt x="12238" y="1248"/>
                </a:cubicBezTo>
                <a:lnTo>
                  <a:pt x="12315" y="1233"/>
                </a:lnTo>
                <a:cubicBezTo>
                  <a:pt x="12319" y="1226"/>
                  <a:pt x="12308" y="1222"/>
                  <a:pt x="12297" y="1220"/>
                </a:cubicBezTo>
                <a:cubicBezTo>
                  <a:pt x="12285" y="1218"/>
                  <a:pt x="12272" y="1218"/>
                  <a:pt x="12272" y="1218"/>
                </a:cubicBezTo>
                <a:cubicBezTo>
                  <a:pt x="12268" y="1218"/>
                  <a:pt x="12257" y="1214"/>
                  <a:pt x="12247" y="1211"/>
                </a:cubicBezTo>
                <a:cubicBezTo>
                  <a:pt x="12238" y="1207"/>
                  <a:pt x="12229" y="1204"/>
                  <a:pt x="12229" y="1204"/>
                </a:cubicBezTo>
                <a:cubicBezTo>
                  <a:pt x="12229" y="1204"/>
                  <a:pt x="12229" y="1204"/>
                  <a:pt x="12231" y="1197"/>
                </a:cubicBezTo>
                <a:cubicBezTo>
                  <a:pt x="12233" y="1189"/>
                  <a:pt x="12238" y="1175"/>
                  <a:pt x="12246" y="1146"/>
                </a:cubicBezTo>
                <a:cubicBezTo>
                  <a:pt x="12246" y="1146"/>
                  <a:pt x="12255" y="1134"/>
                  <a:pt x="12263" y="1121"/>
                </a:cubicBezTo>
                <a:cubicBezTo>
                  <a:pt x="12272" y="1108"/>
                  <a:pt x="12280" y="1094"/>
                  <a:pt x="12280" y="1086"/>
                </a:cubicBezTo>
                <a:cubicBezTo>
                  <a:pt x="12284" y="1079"/>
                  <a:pt x="12285" y="1068"/>
                  <a:pt x="12283" y="1058"/>
                </a:cubicBezTo>
                <a:cubicBezTo>
                  <a:pt x="12281" y="1049"/>
                  <a:pt x="12277" y="1042"/>
                  <a:pt x="12272" y="1042"/>
                </a:cubicBezTo>
                <a:cubicBezTo>
                  <a:pt x="12272" y="1034"/>
                  <a:pt x="12259" y="1038"/>
                  <a:pt x="12245" y="1044"/>
                </a:cubicBezTo>
                <a:cubicBezTo>
                  <a:pt x="12231" y="1050"/>
                  <a:pt x="12216" y="1057"/>
                  <a:pt x="12212" y="1057"/>
                </a:cubicBezTo>
                <a:lnTo>
                  <a:pt x="12187" y="998"/>
                </a:lnTo>
                <a:cubicBezTo>
                  <a:pt x="12187" y="998"/>
                  <a:pt x="12186" y="999"/>
                  <a:pt x="12190" y="988"/>
                </a:cubicBezTo>
                <a:cubicBezTo>
                  <a:pt x="12195" y="977"/>
                  <a:pt x="12203" y="954"/>
                  <a:pt x="12220" y="910"/>
                </a:cubicBezTo>
                <a:lnTo>
                  <a:pt x="12297" y="895"/>
                </a:lnTo>
                <a:cubicBezTo>
                  <a:pt x="12302" y="895"/>
                  <a:pt x="12306" y="891"/>
                  <a:pt x="12309" y="888"/>
                </a:cubicBezTo>
                <a:cubicBezTo>
                  <a:pt x="12313" y="884"/>
                  <a:pt x="12315" y="880"/>
                  <a:pt x="12315" y="880"/>
                </a:cubicBezTo>
                <a:cubicBezTo>
                  <a:pt x="12315" y="880"/>
                  <a:pt x="12315" y="880"/>
                  <a:pt x="12319" y="877"/>
                </a:cubicBezTo>
                <a:cubicBezTo>
                  <a:pt x="12323" y="873"/>
                  <a:pt x="12332" y="866"/>
                  <a:pt x="12349" y="851"/>
                </a:cubicBezTo>
                <a:cubicBezTo>
                  <a:pt x="12349" y="851"/>
                  <a:pt x="12349" y="851"/>
                  <a:pt x="12356" y="852"/>
                </a:cubicBezTo>
                <a:cubicBezTo>
                  <a:pt x="12362" y="854"/>
                  <a:pt x="12375" y="858"/>
                  <a:pt x="12400" y="866"/>
                </a:cubicBezTo>
                <a:cubicBezTo>
                  <a:pt x="12400" y="866"/>
                  <a:pt x="12401" y="865"/>
                  <a:pt x="12405" y="864"/>
                </a:cubicBezTo>
                <a:cubicBezTo>
                  <a:pt x="12409" y="862"/>
                  <a:pt x="12418" y="859"/>
                  <a:pt x="12435" y="851"/>
                </a:cubicBezTo>
                <a:cubicBezTo>
                  <a:pt x="12435" y="851"/>
                  <a:pt x="12435" y="851"/>
                  <a:pt x="12436" y="848"/>
                </a:cubicBezTo>
                <a:cubicBezTo>
                  <a:pt x="12437" y="844"/>
                  <a:pt x="12439" y="837"/>
                  <a:pt x="12444" y="822"/>
                </a:cubicBezTo>
                <a:cubicBezTo>
                  <a:pt x="12444" y="822"/>
                  <a:pt x="12444" y="814"/>
                  <a:pt x="12438" y="803"/>
                </a:cubicBezTo>
                <a:cubicBezTo>
                  <a:pt x="12433" y="792"/>
                  <a:pt x="12422" y="778"/>
                  <a:pt x="12400" y="763"/>
                </a:cubicBezTo>
                <a:cubicBezTo>
                  <a:pt x="12375" y="748"/>
                  <a:pt x="12370" y="752"/>
                  <a:pt x="12370" y="763"/>
                </a:cubicBezTo>
                <a:cubicBezTo>
                  <a:pt x="12370" y="774"/>
                  <a:pt x="12374" y="792"/>
                  <a:pt x="12366" y="806"/>
                </a:cubicBezTo>
                <a:cubicBezTo>
                  <a:pt x="12340" y="821"/>
                  <a:pt x="12323" y="836"/>
                  <a:pt x="12315" y="836"/>
                </a:cubicBezTo>
                <a:cubicBezTo>
                  <a:pt x="12306" y="836"/>
                  <a:pt x="12307" y="822"/>
                  <a:pt x="12272" y="792"/>
                </a:cubicBezTo>
                <a:cubicBezTo>
                  <a:pt x="12259" y="777"/>
                  <a:pt x="12268" y="766"/>
                  <a:pt x="12279" y="757"/>
                </a:cubicBezTo>
                <a:cubicBezTo>
                  <a:pt x="12291" y="748"/>
                  <a:pt x="12306" y="741"/>
                  <a:pt x="12306" y="734"/>
                </a:cubicBezTo>
                <a:cubicBezTo>
                  <a:pt x="12302" y="726"/>
                  <a:pt x="12283" y="704"/>
                  <a:pt x="12262" y="686"/>
                </a:cubicBezTo>
                <a:cubicBezTo>
                  <a:pt x="12242" y="667"/>
                  <a:pt x="12220" y="652"/>
                  <a:pt x="12212" y="660"/>
                </a:cubicBezTo>
                <a:cubicBezTo>
                  <a:pt x="12207" y="667"/>
                  <a:pt x="12197" y="671"/>
                  <a:pt x="12183" y="673"/>
                </a:cubicBezTo>
                <a:cubicBezTo>
                  <a:pt x="12169" y="675"/>
                  <a:pt x="12152" y="675"/>
                  <a:pt x="12135" y="675"/>
                </a:cubicBezTo>
                <a:cubicBezTo>
                  <a:pt x="12100" y="689"/>
                  <a:pt x="12109" y="675"/>
                  <a:pt x="12092" y="675"/>
                </a:cubicBezTo>
                <a:cubicBezTo>
                  <a:pt x="12083" y="675"/>
                  <a:pt x="12049" y="748"/>
                  <a:pt x="12023" y="748"/>
                </a:cubicBezTo>
                <a:cubicBezTo>
                  <a:pt x="11997" y="763"/>
                  <a:pt x="11971" y="806"/>
                  <a:pt x="11946" y="806"/>
                </a:cubicBezTo>
                <a:cubicBezTo>
                  <a:pt x="11929" y="806"/>
                  <a:pt x="11912" y="836"/>
                  <a:pt x="11912" y="836"/>
                </a:cubicBezTo>
                <a:cubicBezTo>
                  <a:pt x="11912" y="836"/>
                  <a:pt x="11912" y="854"/>
                  <a:pt x="11910" y="878"/>
                </a:cubicBezTo>
                <a:cubicBezTo>
                  <a:pt x="11908" y="902"/>
                  <a:pt x="11903" y="931"/>
                  <a:pt x="11895" y="953"/>
                </a:cubicBezTo>
                <a:cubicBezTo>
                  <a:pt x="11878" y="1012"/>
                  <a:pt x="11852" y="998"/>
                  <a:pt x="11835" y="983"/>
                </a:cubicBezTo>
                <a:cubicBezTo>
                  <a:pt x="11818" y="968"/>
                  <a:pt x="11852" y="939"/>
                  <a:pt x="11852" y="924"/>
                </a:cubicBezTo>
                <a:cubicBezTo>
                  <a:pt x="11852" y="909"/>
                  <a:pt x="11852" y="866"/>
                  <a:pt x="11852" y="866"/>
                </a:cubicBezTo>
                <a:cubicBezTo>
                  <a:pt x="11852" y="866"/>
                  <a:pt x="11871" y="836"/>
                  <a:pt x="11890" y="803"/>
                </a:cubicBezTo>
                <a:cubicBezTo>
                  <a:pt x="11910" y="770"/>
                  <a:pt x="11929" y="733"/>
                  <a:pt x="11929" y="718"/>
                </a:cubicBezTo>
                <a:cubicBezTo>
                  <a:pt x="11934" y="696"/>
                  <a:pt x="11942" y="678"/>
                  <a:pt x="11952" y="663"/>
                </a:cubicBezTo>
                <a:cubicBezTo>
                  <a:pt x="11961" y="649"/>
                  <a:pt x="11972" y="637"/>
                  <a:pt x="11981" y="630"/>
                </a:cubicBezTo>
                <a:cubicBezTo>
                  <a:pt x="11985" y="630"/>
                  <a:pt x="11995" y="612"/>
                  <a:pt x="12005" y="594"/>
                </a:cubicBezTo>
                <a:cubicBezTo>
                  <a:pt x="12014" y="575"/>
                  <a:pt x="12023" y="557"/>
                  <a:pt x="12023" y="557"/>
                </a:cubicBezTo>
                <a:cubicBezTo>
                  <a:pt x="12023" y="557"/>
                  <a:pt x="12023" y="557"/>
                  <a:pt x="12032" y="557"/>
                </a:cubicBezTo>
                <a:cubicBezTo>
                  <a:pt x="12041" y="557"/>
                  <a:pt x="12058" y="557"/>
                  <a:pt x="12092" y="557"/>
                </a:cubicBezTo>
                <a:cubicBezTo>
                  <a:pt x="12092" y="557"/>
                  <a:pt x="12109" y="553"/>
                  <a:pt x="12130" y="546"/>
                </a:cubicBezTo>
                <a:cubicBezTo>
                  <a:pt x="12150" y="538"/>
                  <a:pt x="12174" y="527"/>
                  <a:pt x="12187" y="512"/>
                </a:cubicBezTo>
                <a:cubicBezTo>
                  <a:pt x="12195" y="497"/>
                  <a:pt x="12195" y="487"/>
                  <a:pt x="12193" y="480"/>
                </a:cubicBezTo>
                <a:cubicBezTo>
                  <a:pt x="12191" y="473"/>
                  <a:pt x="12187" y="469"/>
                  <a:pt x="12187" y="469"/>
                </a:cubicBezTo>
                <a:cubicBezTo>
                  <a:pt x="12187" y="469"/>
                  <a:pt x="12143" y="454"/>
                  <a:pt x="12143" y="410"/>
                </a:cubicBezTo>
                <a:cubicBezTo>
                  <a:pt x="12143" y="366"/>
                  <a:pt x="12135" y="380"/>
                  <a:pt x="12135" y="380"/>
                </a:cubicBezTo>
                <a:cubicBezTo>
                  <a:pt x="12135" y="380"/>
                  <a:pt x="12109" y="336"/>
                  <a:pt x="12101" y="307"/>
                </a:cubicBezTo>
                <a:cubicBezTo>
                  <a:pt x="12092" y="277"/>
                  <a:pt x="12126" y="174"/>
                  <a:pt x="12126" y="174"/>
                </a:cubicBezTo>
                <a:cubicBezTo>
                  <a:pt x="12126" y="174"/>
                  <a:pt x="12141" y="137"/>
                  <a:pt x="12158" y="95"/>
                </a:cubicBezTo>
                <a:cubicBezTo>
                  <a:pt x="12173" y="59"/>
                  <a:pt x="12187" y="25"/>
                  <a:pt x="12196" y="0"/>
                </a:cubicBezTo>
                <a:lnTo>
                  <a:pt x="0" y="0"/>
                </a:lnTo>
                <a:close/>
                <a:moveTo>
                  <a:pt x="10010" y="13298"/>
                </a:moveTo>
                <a:cubicBezTo>
                  <a:pt x="10019" y="13320"/>
                  <a:pt x="10023" y="13331"/>
                  <a:pt x="10026" y="13337"/>
                </a:cubicBezTo>
                <a:cubicBezTo>
                  <a:pt x="10028" y="13343"/>
                  <a:pt x="10028" y="13342"/>
                  <a:pt x="10028" y="13342"/>
                </a:cubicBezTo>
                <a:cubicBezTo>
                  <a:pt x="10028" y="13342"/>
                  <a:pt x="10030" y="13342"/>
                  <a:pt x="10033" y="13342"/>
                </a:cubicBezTo>
                <a:cubicBezTo>
                  <a:pt x="10036" y="13342"/>
                  <a:pt x="10041" y="13342"/>
                  <a:pt x="10045" y="13342"/>
                </a:cubicBezTo>
                <a:lnTo>
                  <a:pt x="10061" y="13357"/>
                </a:lnTo>
                <a:cubicBezTo>
                  <a:pt x="10061" y="13357"/>
                  <a:pt x="10062" y="13357"/>
                  <a:pt x="10063" y="13359"/>
                </a:cubicBezTo>
                <a:cubicBezTo>
                  <a:pt x="10064" y="13361"/>
                  <a:pt x="10066" y="13364"/>
                  <a:pt x="10070" y="13372"/>
                </a:cubicBezTo>
                <a:cubicBezTo>
                  <a:pt x="10074" y="13372"/>
                  <a:pt x="10081" y="13376"/>
                  <a:pt x="10086" y="13379"/>
                </a:cubicBezTo>
                <a:cubicBezTo>
                  <a:pt x="10092" y="13383"/>
                  <a:pt x="10096" y="13386"/>
                  <a:pt x="10096" y="13386"/>
                </a:cubicBezTo>
                <a:cubicBezTo>
                  <a:pt x="10096" y="13386"/>
                  <a:pt x="10096" y="13386"/>
                  <a:pt x="10097" y="13386"/>
                </a:cubicBezTo>
                <a:cubicBezTo>
                  <a:pt x="10098" y="13386"/>
                  <a:pt x="10100" y="13386"/>
                  <a:pt x="10105" y="13386"/>
                </a:cubicBezTo>
                <a:cubicBezTo>
                  <a:pt x="10105" y="13371"/>
                  <a:pt x="10105" y="13386"/>
                  <a:pt x="10113" y="13386"/>
                </a:cubicBezTo>
                <a:cubicBezTo>
                  <a:pt x="10122" y="13386"/>
                  <a:pt x="10130" y="13357"/>
                  <a:pt x="10130" y="13357"/>
                </a:cubicBezTo>
                <a:cubicBezTo>
                  <a:pt x="10130" y="13357"/>
                  <a:pt x="10130" y="13357"/>
                  <a:pt x="10131" y="13357"/>
                </a:cubicBezTo>
                <a:cubicBezTo>
                  <a:pt x="10132" y="13357"/>
                  <a:pt x="10134" y="13357"/>
                  <a:pt x="10139" y="13357"/>
                </a:cubicBezTo>
                <a:cubicBezTo>
                  <a:pt x="10139" y="13357"/>
                  <a:pt x="10141" y="13357"/>
                  <a:pt x="10143" y="13355"/>
                </a:cubicBezTo>
                <a:cubicBezTo>
                  <a:pt x="10145" y="13353"/>
                  <a:pt x="10147" y="13350"/>
                  <a:pt x="10147" y="13342"/>
                </a:cubicBezTo>
                <a:cubicBezTo>
                  <a:pt x="10147" y="13342"/>
                  <a:pt x="10147" y="13342"/>
                  <a:pt x="10148" y="13342"/>
                </a:cubicBezTo>
                <a:cubicBezTo>
                  <a:pt x="10149" y="13342"/>
                  <a:pt x="10152" y="13342"/>
                  <a:pt x="10156" y="13342"/>
                </a:cubicBezTo>
                <a:cubicBezTo>
                  <a:pt x="10156" y="13335"/>
                  <a:pt x="10156" y="13331"/>
                  <a:pt x="10156" y="13329"/>
                </a:cubicBezTo>
                <a:cubicBezTo>
                  <a:pt x="10156" y="13327"/>
                  <a:pt x="10156" y="13328"/>
                  <a:pt x="10156" y="13328"/>
                </a:cubicBezTo>
                <a:cubicBezTo>
                  <a:pt x="10160" y="13320"/>
                  <a:pt x="10165" y="13316"/>
                  <a:pt x="10168" y="13314"/>
                </a:cubicBezTo>
                <a:cubicBezTo>
                  <a:pt x="10171" y="13313"/>
                  <a:pt x="10173" y="13313"/>
                  <a:pt x="10173" y="13313"/>
                </a:cubicBezTo>
                <a:cubicBezTo>
                  <a:pt x="10177" y="13306"/>
                  <a:pt x="10179" y="13302"/>
                  <a:pt x="10181" y="13298"/>
                </a:cubicBezTo>
                <a:cubicBezTo>
                  <a:pt x="10182" y="13295"/>
                  <a:pt x="10182" y="13291"/>
                  <a:pt x="10182" y="13284"/>
                </a:cubicBezTo>
                <a:cubicBezTo>
                  <a:pt x="10182" y="13284"/>
                  <a:pt x="10180" y="13284"/>
                  <a:pt x="10177" y="13285"/>
                </a:cubicBezTo>
                <a:cubicBezTo>
                  <a:pt x="10175" y="13287"/>
                  <a:pt x="10173" y="13290"/>
                  <a:pt x="10173" y="13298"/>
                </a:cubicBezTo>
                <a:cubicBezTo>
                  <a:pt x="10169" y="13298"/>
                  <a:pt x="10164" y="13298"/>
                  <a:pt x="10161" y="13298"/>
                </a:cubicBezTo>
                <a:cubicBezTo>
                  <a:pt x="10158" y="13298"/>
                  <a:pt x="10156" y="13298"/>
                  <a:pt x="10156" y="13298"/>
                </a:cubicBezTo>
                <a:cubicBezTo>
                  <a:pt x="10156" y="13305"/>
                  <a:pt x="10154" y="13309"/>
                  <a:pt x="10152" y="13311"/>
                </a:cubicBezTo>
                <a:cubicBezTo>
                  <a:pt x="10150" y="13313"/>
                  <a:pt x="10147" y="13313"/>
                  <a:pt x="10147" y="13313"/>
                </a:cubicBezTo>
                <a:cubicBezTo>
                  <a:pt x="10143" y="13313"/>
                  <a:pt x="10139" y="13317"/>
                  <a:pt x="10134" y="13320"/>
                </a:cubicBezTo>
                <a:cubicBezTo>
                  <a:pt x="10130" y="13324"/>
                  <a:pt x="10126" y="13328"/>
                  <a:pt x="10122" y="13328"/>
                </a:cubicBezTo>
                <a:cubicBezTo>
                  <a:pt x="10122" y="13328"/>
                  <a:pt x="10122" y="13331"/>
                  <a:pt x="10121" y="13336"/>
                </a:cubicBezTo>
                <a:cubicBezTo>
                  <a:pt x="10120" y="13342"/>
                  <a:pt x="10118" y="13349"/>
                  <a:pt x="10113" y="13357"/>
                </a:cubicBezTo>
                <a:cubicBezTo>
                  <a:pt x="10113" y="13357"/>
                  <a:pt x="10113" y="13357"/>
                  <a:pt x="10113" y="13359"/>
                </a:cubicBezTo>
                <a:cubicBezTo>
                  <a:pt x="10113" y="13361"/>
                  <a:pt x="10113" y="13364"/>
                  <a:pt x="10113" y="13372"/>
                </a:cubicBezTo>
                <a:cubicBezTo>
                  <a:pt x="10109" y="13372"/>
                  <a:pt x="10105" y="13372"/>
                  <a:pt x="10101" y="13372"/>
                </a:cubicBezTo>
                <a:cubicBezTo>
                  <a:pt x="10098" y="13372"/>
                  <a:pt x="10096" y="13372"/>
                  <a:pt x="10096" y="13372"/>
                </a:cubicBezTo>
                <a:cubicBezTo>
                  <a:pt x="10096" y="13375"/>
                  <a:pt x="10096" y="13378"/>
                  <a:pt x="10096" y="13380"/>
                </a:cubicBezTo>
                <a:cubicBezTo>
                  <a:pt x="10096" y="13383"/>
                  <a:pt x="10096" y="13384"/>
                  <a:pt x="10096" y="13385"/>
                </a:cubicBezTo>
                <a:cubicBezTo>
                  <a:pt x="10096" y="13384"/>
                  <a:pt x="10096" y="13382"/>
                  <a:pt x="10095" y="13379"/>
                </a:cubicBezTo>
                <a:cubicBezTo>
                  <a:pt x="10094" y="13376"/>
                  <a:pt x="10092" y="13372"/>
                  <a:pt x="10087" y="13372"/>
                </a:cubicBezTo>
                <a:cubicBezTo>
                  <a:pt x="10087" y="13372"/>
                  <a:pt x="10085" y="13361"/>
                  <a:pt x="10081" y="13349"/>
                </a:cubicBezTo>
                <a:cubicBezTo>
                  <a:pt x="10077" y="13338"/>
                  <a:pt x="10070" y="13328"/>
                  <a:pt x="10061" y="13328"/>
                </a:cubicBezTo>
                <a:cubicBezTo>
                  <a:pt x="10053" y="13313"/>
                  <a:pt x="10045" y="13313"/>
                  <a:pt x="10036" y="13313"/>
                </a:cubicBezTo>
                <a:cubicBezTo>
                  <a:pt x="10028" y="13313"/>
                  <a:pt x="10010" y="13298"/>
                  <a:pt x="10010" y="13298"/>
                </a:cubicBezTo>
                <a:close/>
                <a:moveTo>
                  <a:pt x="12401" y="0"/>
                </a:moveTo>
                <a:cubicBezTo>
                  <a:pt x="12408" y="18"/>
                  <a:pt x="12416" y="35"/>
                  <a:pt x="12435" y="85"/>
                </a:cubicBezTo>
                <a:cubicBezTo>
                  <a:pt x="12487" y="218"/>
                  <a:pt x="12469" y="130"/>
                  <a:pt x="12478" y="144"/>
                </a:cubicBezTo>
                <a:cubicBezTo>
                  <a:pt x="12478" y="152"/>
                  <a:pt x="12477" y="152"/>
                  <a:pt x="12483" y="152"/>
                </a:cubicBezTo>
                <a:cubicBezTo>
                  <a:pt x="12488" y="152"/>
                  <a:pt x="12499" y="152"/>
                  <a:pt x="12521" y="159"/>
                </a:cubicBezTo>
                <a:cubicBezTo>
                  <a:pt x="12564" y="189"/>
                  <a:pt x="12529" y="115"/>
                  <a:pt x="12529" y="85"/>
                </a:cubicBezTo>
                <a:cubicBezTo>
                  <a:pt x="12529" y="71"/>
                  <a:pt x="12546" y="71"/>
                  <a:pt x="12606" y="12"/>
                </a:cubicBezTo>
                <a:cubicBezTo>
                  <a:pt x="12611" y="9"/>
                  <a:pt x="12613" y="7"/>
                  <a:pt x="12615" y="5"/>
                </a:cubicBezTo>
                <a:cubicBezTo>
                  <a:pt x="12617" y="3"/>
                  <a:pt x="12619" y="2"/>
                  <a:pt x="12621" y="0"/>
                </a:cubicBezTo>
                <a:lnTo>
                  <a:pt x="12401" y="0"/>
                </a:lnTo>
                <a:close/>
                <a:moveTo>
                  <a:pt x="12717" y="277"/>
                </a:moveTo>
                <a:cubicBezTo>
                  <a:pt x="12705" y="306"/>
                  <a:pt x="12700" y="398"/>
                  <a:pt x="12700" y="488"/>
                </a:cubicBezTo>
                <a:cubicBezTo>
                  <a:pt x="12700" y="579"/>
                  <a:pt x="12705" y="667"/>
                  <a:pt x="12709" y="689"/>
                </a:cubicBezTo>
                <a:cubicBezTo>
                  <a:pt x="12709" y="689"/>
                  <a:pt x="12709" y="689"/>
                  <a:pt x="12707" y="697"/>
                </a:cubicBezTo>
                <a:cubicBezTo>
                  <a:pt x="12705" y="705"/>
                  <a:pt x="12701" y="719"/>
                  <a:pt x="12693" y="747"/>
                </a:cubicBezTo>
                <a:cubicBezTo>
                  <a:pt x="12693" y="747"/>
                  <a:pt x="12693" y="747"/>
                  <a:pt x="12695" y="739"/>
                </a:cubicBezTo>
                <a:cubicBezTo>
                  <a:pt x="12697" y="732"/>
                  <a:pt x="12701" y="717"/>
                  <a:pt x="12710" y="688"/>
                </a:cubicBezTo>
                <a:cubicBezTo>
                  <a:pt x="12706" y="666"/>
                  <a:pt x="12702" y="578"/>
                  <a:pt x="12702" y="489"/>
                </a:cubicBezTo>
                <a:cubicBezTo>
                  <a:pt x="12702" y="400"/>
                  <a:pt x="12706" y="308"/>
                  <a:pt x="12718" y="277"/>
                </a:cubicBezTo>
                <a:lnTo>
                  <a:pt x="12717" y="277"/>
                </a:lnTo>
                <a:close/>
                <a:moveTo>
                  <a:pt x="12563" y="675"/>
                </a:moveTo>
                <a:cubicBezTo>
                  <a:pt x="12563" y="675"/>
                  <a:pt x="12563" y="675"/>
                  <a:pt x="12563" y="678"/>
                </a:cubicBezTo>
                <a:cubicBezTo>
                  <a:pt x="12562" y="680"/>
                  <a:pt x="12561" y="684"/>
                  <a:pt x="12559" y="692"/>
                </a:cubicBezTo>
                <a:cubicBezTo>
                  <a:pt x="12560" y="688"/>
                  <a:pt x="12560" y="686"/>
                  <a:pt x="12561" y="684"/>
                </a:cubicBezTo>
                <a:cubicBezTo>
                  <a:pt x="12562" y="682"/>
                  <a:pt x="12562" y="679"/>
                  <a:pt x="12564" y="675"/>
                </a:cubicBezTo>
                <a:lnTo>
                  <a:pt x="12564" y="675"/>
                </a:lnTo>
                <a:cubicBezTo>
                  <a:pt x="12564" y="675"/>
                  <a:pt x="12564" y="675"/>
                  <a:pt x="12563" y="675"/>
                </a:cubicBezTo>
                <a:close/>
                <a:moveTo>
                  <a:pt x="12486" y="895"/>
                </a:moveTo>
                <a:cubicBezTo>
                  <a:pt x="12486" y="895"/>
                  <a:pt x="12486" y="895"/>
                  <a:pt x="12486" y="897"/>
                </a:cubicBezTo>
                <a:cubicBezTo>
                  <a:pt x="12486" y="899"/>
                  <a:pt x="12486" y="902"/>
                  <a:pt x="12486" y="910"/>
                </a:cubicBezTo>
                <a:cubicBezTo>
                  <a:pt x="12486" y="910"/>
                  <a:pt x="12486" y="911"/>
                  <a:pt x="12486" y="913"/>
                </a:cubicBezTo>
                <a:cubicBezTo>
                  <a:pt x="12486" y="915"/>
                  <a:pt x="12486" y="917"/>
                  <a:pt x="12486" y="920"/>
                </a:cubicBezTo>
                <a:cubicBezTo>
                  <a:pt x="12487" y="914"/>
                  <a:pt x="12489" y="910"/>
                  <a:pt x="12489" y="907"/>
                </a:cubicBezTo>
                <a:cubicBezTo>
                  <a:pt x="12490" y="903"/>
                  <a:pt x="12490" y="900"/>
                  <a:pt x="12491" y="895"/>
                </a:cubicBezTo>
                <a:cubicBezTo>
                  <a:pt x="12491" y="895"/>
                  <a:pt x="12491" y="895"/>
                  <a:pt x="12491" y="895"/>
                </a:cubicBezTo>
                <a:cubicBezTo>
                  <a:pt x="12490" y="895"/>
                  <a:pt x="12489" y="895"/>
                  <a:pt x="12486" y="895"/>
                </a:cubicBezTo>
                <a:close/>
                <a:moveTo>
                  <a:pt x="12478" y="924"/>
                </a:moveTo>
                <a:cubicBezTo>
                  <a:pt x="12478" y="924"/>
                  <a:pt x="12478" y="925"/>
                  <a:pt x="12478" y="940"/>
                </a:cubicBezTo>
                <a:cubicBezTo>
                  <a:pt x="12478" y="940"/>
                  <a:pt x="12478" y="939"/>
                  <a:pt x="12478" y="953"/>
                </a:cubicBezTo>
                <a:cubicBezTo>
                  <a:pt x="12478" y="968"/>
                  <a:pt x="12478" y="1071"/>
                  <a:pt x="12478" y="1071"/>
                </a:cubicBezTo>
                <a:cubicBezTo>
                  <a:pt x="12478" y="1071"/>
                  <a:pt x="12477" y="1071"/>
                  <a:pt x="12475" y="1078"/>
                </a:cubicBezTo>
                <a:cubicBezTo>
                  <a:pt x="12473" y="1086"/>
                  <a:pt x="12469" y="1101"/>
                  <a:pt x="12461" y="1129"/>
                </a:cubicBezTo>
                <a:lnTo>
                  <a:pt x="12461" y="1129"/>
                </a:lnTo>
                <a:cubicBezTo>
                  <a:pt x="12461" y="1129"/>
                  <a:pt x="12461" y="1129"/>
                  <a:pt x="12461" y="1129"/>
                </a:cubicBezTo>
                <a:cubicBezTo>
                  <a:pt x="12461" y="1129"/>
                  <a:pt x="12462" y="1129"/>
                  <a:pt x="12464" y="1121"/>
                </a:cubicBezTo>
                <a:cubicBezTo>
                  <a:pt x="12466" y="1114"/>
                  <a:pt x="12470" y="1100"/>
                  <a:pt x="12479" y="1070"/>
                </a:cubicBezTo>
                <a:cubicBezTo>
                  <a:pt x="12479" y="1070"/>
                  <a:pt x="12479" y="1044"/>
                  <a:pt x="12479" y="1017"/>
                </a:cubicBezTo>
                <a:cubicBezTo>
                  <a:pt x="12479" y="989"/>
                  <a:pt x="12479" y="959"/>
                  <a:pt x="12479" y="952"/>
                </a:cubicBezTo>
                <a:cubicBezTo>
                  <a:pt x="12479" y="952"/>
                  <a:pt x="12480" y="948"/>
                  <a:pt x="12481" y="943"/>
                </a:cubicBezTo>
                <a:cubicBezTo>
                  <a:pt x="12482" y="937"/>
                  <a:pt x="12484" y="930"/>
                  <a:pt x="12485" y="924"/>
                </a:cubicBezTo>
                <a:cubicBezTo>
                  <a:pt x="12485" y="924"/>
                  <a:pt x="12485" y="924"/>
                  <a:pt x="12484" y="924"/>
                </a:cubicBezTo>
                <a:cubicBezTo>
                  <a:pt x="12483" y="924"/>
                  <a:pt x="12482" y="924"/>
                  <a:pt x="12478" y="924"/>
                </a:cubicBezTo>
                <a:close/>
                <a:moveTo>
                  <a:pt x="12410" y="1188"/>
                </a:moveTo>
                <a:cubicBezTo>
                  <a:pt x="12410" y="1188"/>
                  <a:pt x="12410" y="1188"/>
                  <a:pt x="12409" y="1188"/>
                </a:cubicBezTo>
                <a:lnTo>
                  <a:pt x="12409" y="1189"/>
                </a:lnTo>
                <a:lnTo>
                  <a:pt x="12409" y="1188"/>
                </a:lnTo>
                <a:cubicBezTo>
                  <a:pt x="12409" y="1188"/>
                  <a:pt x="12409" y="1188"/>
                  <a:pt x="12409" y="1189"/>
                </a:cubicBezTo>
                <a:cubicBezTo>
                  <a:pt x="12409" y="1189"/>
                  <a:pt x="12409" y="1189"/>
                  <a:pt x="12409" y="1198"/>
                </a:cubicBezTo>
                <a:cubicBezTo>
                  <a:pt x="12409" y="1208"/>
                  <a:pt x="12409" y="1226"/>
                  <a:pt x="12409" y="1263"/>
                </a:cubicBezTo>
                <a:cubicBezTo>
                  <a:pt x="12409" y="1263"/>
                  <a:pt x="12415" y="1285"/>
                  <a:pt x="12424" y="1309"/>
                </a:cubicBezTo>
                <a:cubicBezTo>
                  <a:pt x="12432" y="1332"/>
                  <a:pt x="12443" y="1358"/>
                  <a:pt x="12452" y="1365"/>
                </a:cubicBezTo>
                <a:cubicBezTo>
                  <a:pt x="12456" y="1380"/>
                  <a:pt x="12462" y="1417"/>
                  <a:pt x="12468" y="1450"/>
                </a:cubicBezTo>
                <a:cubicBezTo>
                  <a:pt x="12473" y="1484"/>
                  <a:pt x="12478" y="1513"/>
                  <a:pt x="12478" y="1513"/>
                </a:cubicBezTo>
                <a:cubicBezTo>
                  <a:pt x="12478" y="1513"/>
                  <a:pt x="12476" y="1520"/>
                  <a:pt x="12474" y="1529"/>
                </a:cubicBezTo>
                <a:cubicBezTo>
                  <a:pt x="12471" y="1539"/>
                  <a:pt x="12468" y="1553"/>
                  <a:pt x="12465" y="1567"/>
                </a:cubicBezTo>
                <a:cubicBezTo>
                  <a:pt x="12468" y="1552"/>
                  <a:pt x="12472" y="1538"/>
                  <a:pt x="12475" y="1528"/>
                </a:cubicBezTo>
                <a:cubicBezTo>
                  <a:pt x="12477" y="1518"/>
                  <a:pt x="12479" y="1511"/>
                  <a:pt x="12479" y="1511"/>
                </a:cubicBezTo>
                <a:cubicBezTo>
                  <a:pt x="12479" y="1511"/>
                  <a:pt x="12475" y="1482"/>
                  <a:pt x="12469" y="1449"/>
                </a:cubicBezTo>
                <a:cubicBezTo>
                  <a:pt x="12464" y="1416"/>
                  <a:pt x="12457" y="1379"/>
                  <a:pt x="12453" y="1364"/>
                </a:cubicBezTo>
                <a:cubicBezTo>
                  <a:pt x="12444" y="1357"/>
                  <a:pt x="12434" y="1331"/>
                  <a:pt x="12425" y="1307"/>
                </a:cubicBezTo>
                <a:cubicBezTo>
                  <a:pt x="12416" y="1284"/>
                  <a:pt x="12410" y="1262"/>
                  <a:pt x="12410" y="1262"/>
                </a:cubicBezTo>
                <a:cubicBezTo>
                  <a:pt x="12410" y="1262"/>
                  <a:pt x="12410" y="1262"/>
                  <a:pt x="12410" y="1253"/>
                </a:cubicBezTo>
                <a:cubicBezTo>
                  <a:pt x="12410" y="1243"/>
                  <a:pt x="12410" y="1225"/>
                  <a:pt x="12410" y="1188"/>
                </a:cubicBezTo>
                <a:close/>
                <a:moveTo>
                  <a:pt x="12444" y="1645"/>
                </a:moveTo>
                <a:cubicBezTo>
                  <a:pt x="12439" y="1660"/>
                  <a:pt x="12420" y="1704"/>
                  <a:pt x="12402" y="1745"/>
                </a:cubicBezTo>
                <a:cubicBezTo>
                  <a:pt x="12383" y="1785"/>
                  <a:pt x="12366" y="1822"/>
                  <a:pt x="12366" y="1822"/>
                </a:cubicBezTo>
                <a:cubicBezTo>
                  <a:pt x="12366" y="1822"/>
                  <a:pt x="12366" y="1823"/>
                  <a:pt x="12361" y="1847"/>
                </a:cubicBezTo>
                <a:cubicBezTo>
                  <a:pt x="12355" y="1871"/>
                  <a:pt x="12345" y="1919"/>
                  <a:pt x="12324" y="2012"/>
                </a:cubicBezTo>
                <a:cubicBezTo>
                  <a:pt x="12324" y="2012"/>
                  <a:pt x="12324" y="2012"/>
                  <a:pt x="12330" y="1988"/>
                </a:cubicBezTo>
                <a:cubicBezTo>
                  <a:pt x="12335" y="1964"/>
                  <a:pt x="12346" y="1916"/>
                  <a:pt x="12367" y="1821"/>
                </a:cubicBezTo>
                <a:cubicBezTo>
                  <a:pt x="12367" y="1821"/>
                  <a:pt x="12384" y="1785"/>
                  <a:pt x="12402" y="1745"/>
                </a:cubicBezTo>
                <a:cubicBezTo>
                  <a:pt x="12420" y="1705"/>
                  <a:pt x="12439" y="1661"/>
                  <a:pt x="12444" y="1645"/>
                </a:cubicBezTo>
                <a:close/>
                <a:moveTo>
                  <a:pt x="12324" y="2012"/>
                </a:moveTo>
                <a:cubicBezTo>
                  <a:pt x="12324" y="2013"/>
                  <a:pt x="12324" y="2013"/>
                  <a:pt x="12324" y="2013"/>
                </a:cubicBezTo>
                <a:cubicBezTo>
                  <a:pt x="12324" y="2013"/>
                  <a:pt x="12323" y="2013"/>
                  <a:pt x="12323" y="2014"/>
                </a:cubicBezTo>
                <a:cubicBezTo>
                  <a:pt x="12323" y="2014"/>
                  <a:pt x="12323" y="2013"/>
                  <a:pt x="12323" y="2030"/>
                </a:cubicBezTo>
                <a:cubicBezTo>
                  <a:pt x="12323" y="2046"/>
                  <a:pt x="12323" y="2079"/>
                  <a:pt x="12323" y="2146"/>
                </a:cubicBezTo>
                <a:cubicBezTo>
                  <a:pt x="12323" y="2146"/>
                  <a:pt x="12323" y="2146"/>
                  <a:pt x="12322" y="2155"/>
                </a:cubicBezTo>
                <a:cubicBezTo>
                  <a:pt x="12321" y="2164"/>
                  <a:pt x="12319" y="2183"/>
                  <a:pt x="12315" y="2218"/>
                </a:cubicBezTo>
                <a:cubicBezTo>
                  <a:pt x="12315" y="2218"/>
                  <a:pt x="12316" y="2218"/>
                  <a:pt x="12317" y="2209"/>
                </a:cubicBezTo>
                <a:cubicBezTo>
                  <a:pt x="12318" y="2200"/>
                  <a:pt x="12320" y="2181"/>
                  <a:pt x="12324" y="2144"/>
                </a:cubicBezTo>
                <a:cubicBezTo>
                  <a:pt x="12324" y="2144"/>
                  <a:pt x="12324" y="2145"/>
                  <a:pt x="12324" y="2128"/>
                </a:cubicBezTo>
                <a:cubicBezTo>
                  <a:pt x="12324" y="2112"/>
                  <a:pt x="12324" y="2079"/>
                  <a:pt x="12324" y="2012"/>
                </a:cubicBezTo>
                <a:close/>
                <a:moveTo>
                  <a:pt x="12152" y="2381"/>
                </a:moveTo>
                <a:cubicBezTo>
                  <a:pt x="12152" y="2381"/>
                  <a:pt x="12152" y="2380"/>
                  <a:pt x="12157" y="2412"/>
                </a:cubicBezTo>
                <a:cubicBezTo>
                  <a:pt x="12162" y="2443"/>
                  <a:pt x="12173" y="2506"/>
                  <a:pt x="12194" y="2631"/>
                </a:cubicBezTo>
                <a:cubicBezTo>
                  <a:pt x="12194" y="2631"/>
                  <a:pt x="12195" y="2631"/>
                  <a:pt x="12193" y="2646"/>
                </a:cubicBezTo>
                <a:cubicBezTo>
                  <a:pt x="12191" y="2661"/>
                  <a:pt x="12186" y="2690"/>
                  <a:pt x="12178" y="2749"/>
                </a:cubicBezTo>
                <a:cubicBezTo>
                  <a:pt x="12178" y="2749"/>
                  <a:pt x="12178" y="2749"/>
                  <a:pt x="12177" y="2762"/>
                </a:cubicBezTo>
                <a:cubicBezTo>
                  <a:pt x="12176" y="2775"/>
                  <a:pt x="12173" y="2801"/>
                  <a:pt x="12169" y="2852"/>
                </a:cubicBezTo>
                <a:cubicBezTo>
                  <a:pt x="12169" y="2852"/>
                  <a:pt x="12165" y="2874"/>
                  <a:pt x="12162" y="2898"/>
                </a:cubicBezTo>
                <a:cubicBezTo>
                  <a:pt x="12158" y="2922"/>
                  <a:pt x="12156" y="2947"/>
                  <a:pt x="12161" y="2954"/>
                </a:cubicBezTo>
                <a:cubicBezTo>
                  <a:pt x="12165" y="2969"/>
                  <a:pt x="12169" y="2991"/>
                  <a:pt x="12172" y="3010"/>
                </a:cubicBezTo>
                <a:cubicBezTo>
                  <a:pt x="12176" y="3028"/>
                  <a:pt x="12178" y="3043"/>
                  <a:pt x="12178" y="3043"/>
                </a:cubicBezTo>
                <a:cubicBezTo>
                  <a:pt x="12178" y="3043"/>
                  <a:pt x="12178" y="3043"/>
                  <a:pt x="12178" y="3043"/>
                </a:cubicBezTo>
                <a:cubicBezTo>
                  <a:pt x="12178" y="3043"/>
                  <a:pt x="12178" y="3043"/>
                  <a:pt x="12178" y="3043"/>
                </a:cubicBezTo>
                <a:cubicBezTo>
                  <a:pt x="12178" y="3043"/>
                  <a:pt x="12176" y="3028"/>
                  <a:pt x="12173" y="3010"/>
                </a:cubicBezTo>
                <a:cubicBezTo>
                  <a:pt x="12170" y="2991"/>
                  <a:pt x="12166" y="2969"/>
                  <a:pt x="12161" y="2954"/>
                </a:cubicBezTo>
                <a:cubicBezTo>
                  <a:pt x="12157" y="2947"/>
                  <a:pt x="12159" y="2921"/>
                  <a:pt x="12162" y="2897"/>
                </a:cubicBezTo>
                <a:cubicBezTo>
                  <a:pt x="12166" y="2873"/>
                  <a:pt x="12170" y="2851"/>
                  <a:pt x="12170" y="2851"/>
                </a:cubicBezTo>
                <a:cubicBezTo>
                  <a:pt x="12170" y="2851"/>
                  <a:pt x="12170" y="2851"/>
                  <a:pt x="12171" y="2838"/>
                </a:cubicBezTo>
                <a:cubicBezTo>
                  <a:pt x="12172" y="2825"/>
                  <a:pt x="12174" y="2799"/>
                  <a:pt x="12178" y="2748"/>
                </a:cubicBezTo>
                <a:cubicBezTo>
                  <a:pt x="12178" y="2748"/>
                  <a:pt x="12178" y="2748"/>
                  <a:pt x="12181" y="2733"/>
                </a:cubicBezTo>
                <a:cubicBezTo>
                  <a:pt x="12183" y="2718"/>
                  <a:pt x="12187" y="2689"/>
                  <a:pt x="12196" y="2630"/>
                </a:cubicBezTo>
                <a:cubicBezTo>
                  <a:pt x="12196" y="2630"/>
                  <a:pt x="12196" y="2630"/>
                  <a:pt x="12190" y="2599"/>
                </a:cubicBezTo>
                <a:cubicBezTo>
                  <a:pt x="12185" y="2568"/>
                  <a:pt x="12174" y="2506"/>
                  <a:pt x="12152" y="2381"/>
                </a:cubicBezTo>
                <a:cubicBezTo>
                  <a:pt x="12152" y="2381"/>
                  <a:pt x="12152" y="2381"/>
                  <a:pt x="12152" y="2381"/>
                </a:cubicBezTo>
                <a:cubicBezTo>
                  <a:pt x="12152" y="2381"/>
                  <a:pt x="12152" y="2380"/>
                  <a:pt x="12152" y="2381"/>
                </a:cubicBezTo>
                <a:close/>
                <a:moveTo>
                  <a:pt x="12144" y="3086"/>
                </a:moveTo>
                <a:cubicBezTo>
                  <a:pt x="12144" y="3087"/>
                  <a:pt x="12144" y="3087"/>
                  <a:pt x="12144" y="3087"/>
                </a:cubicBezTo>
                <a:cubicBezTo>
                  <a:pt x="12144" y="3087"/>
                  <a:pt x="12144" y="3087"/>
                  <a:pt x="12143" y="3088"/>
                </a:cubicBezTo>
                <a:cubicBezTo>
                  <a:pt x="12143" y="3088"/>
                  <a:pt x="12143" y="3088"/>
                  <a:pt x="12144" y="3099"/>
                </a:cubicBezTo>
                <a:cubicBezTo>
                  <a:pt x="12145" y="3110"/>
                  <a:pt x="12147" y="3132"/>
                  <a:pt x="12152" y="3176"/>
                </a:cubicBezTo>
                <a:cubicBezTo>
                  <a:pt x="12152" y="3175"/>
                  <a:pt x="12152" y="3175"/>
                  <a:pt x="12152" y="3175"/>
                </a:cubicBezTo>
                <a:cubicBezTo>
                  <a:pt x="12152" y="3175"/>
                  <a:pt x="12152" y="3175"/>
                  <a:pt x="12152" y="3175"/>
                </a:cubicBezTo>
                <a:cubicBezTo>
                  <a:pt x="12152" y="3175"/>
                  <a:pt x="12152" y="3175"/>
                  <a:pt x="12151" y="3164"/>
                </a:cubicBezTo>
                <a:cubicBezTo>
                  <a:pt x="12150" y="3153"/>
                  <a:pt x="12148" y="3131"/>
                  <a:pt x="12144" y="3086"/>
                </a:cubicBezTo>
                <a:close/>
                <a:moveTo>
                  <a:pt x="12152" y="3176"/>
                </a:moveTo>
                <a:cubicBezTo>
                  <a:pt x="12152" y="3176"/>
                  <a:pt x="12152" y="3176"/>
                  <a:pt x="12136" y="3223"/>
                </a:cubicBezTo>
                <a:cubicBezTo>
                  <a:pt x="12119" y="3271"/>
                  <a:pt x="12087" y="3367"/>
                  <a:pt x="12023" y="3558"/>
                </a:cubicBezTo>
                <a:cubicBezTo>
                  <a:pt x="12023" y="3558"/>
                  <a:pt x="12023" y="3558"/>
                  <a:pt x="12025" y="3567"/>
                </a:cubicBezTo>
                <a:cubicBezTo>
                  <a:pt x="12027" y="3577"/>
                  <a:pt x="12032" y="3595"/>
                  <a:pt x="12040" y="3632"/>
                </a:cubicBezTo>
                <a:cubicBezTo>
                  <a:pt x="12040" y="3632"/>
                  <a:pt x="12040" y="3632"/>
                  <a:pt x="12050" y="3636"/>
                </a:cubicBezTo>
                <a:cubicBezTo>
                  <a:pt x="12059" y="3640"/>
                  <a:pt x="12079" y="3647"/>
                  <a:pt x="12117" y="3661"/>
                </a:cubicBezTo>
                <a:cubicBezTo>
                  <a:pt x="12117" y="3661"/>
                  <a:pt x="12117" y="3662"/>
                  <a:pt x="12118" y="3691"/>
                </a:cubicBezTo>
                <a:cubicBezTo>
                  <a:pt x="12119" y="3721"/>
                  <a:pt x="12122" y="3779"/>
                  <a:pt x="12126" y="3897"/>
                </a:cubicBezTo>
                <a:cubicBezTo>
                  <a:pt x="12126" y="3897"/>
                  <a:pt x="12125" y="3901"/>
                  <a:pt x="12124" y="3906"/>
                </a:cubicBezTo>
                <a:cubicBezTo>
                  <a:pt x="12123" y="3911"/>
                  <a:pt x="12122" y="3915"/>
                  <a:pt x="12122" y="3916"/>
                </a:cubicBezTo>
                <a:cubicBezTo>
                  <a:pt x="12124" y="3909"/>
                  <a:pt x="12124" y="3909"/>
                  <a:pt x="12124" y="3908"/>
                </a:cubicBezTo>
                <a:cubicBezTo>
                  <a:pt x="12124" y="3908"/>
                  <a:pt x="12125" y="3906"/>
                  <a:pt x="12127" y="3896"/>
                </a:cubicBezTo>
                <a:cubicBezTo>
                  <a:pt x="12127" y="3896"/>
                  <a:pt x="12127" y="3896"/>
                  <a:pt x="12126" y="3867"/>
                </a:cubicBezTo>
                <a:cubicBezTo>
                  <a:pt x="12125" y="3837"/>
                  <a:pt x="12123" y="3779"/>
                  <a:pt x="12119" y="3661"/>
                </a:cubicBezTo>
                <a:cubicBezTo>
                  <a:pt x="12119" y="3661"/>
                  <a:pt x="12118" y="3661"/>
                  <a:pt x="12109" y="3657"/>
                </a:cubicBezTo>
                <a:cubicBezTo>
                  <a:pt x="12099" y="3653"/>
                  <a:pt x="12080" y="3646"/>
                  <a:pt x="12041" y="3631"/>
                </a:cubicBezTo>
                <a:cubicBezTo>
                  <a:pt x="12041" y="3631"/>
                  <a:pt x="12041" y="3631"/>
                  <a:pt x="12039" y="3622"/>
                </a:cubicBezTo>
                <a:cubicBezTo>
                  <a:pt x="12037" y="3613"/>
                  <a:pt x="12033" y="3595"/>
                  <a:pt x="12024" y="3558"/>
                </a:cubicBezTo>
                <a:cubicBezTo>
                  <a:pt x="12024" y="3558"/>
                  <a:pt x="12024" y="3557"/>
                  <a:pt x="12040" y="3509"/>
                </a:cubicBezTo>
                <a:cubicBezTo>
                  <a:pt x="12056" y="3461"/>
                  <a:pt x="12088" y="3365"/>
                  <a:pt x="12152" y="3176"/>
                </a:cubicBezTo>
                <a:close/>
                <a:moveTo>
                  <a:pt x="12101" y="3999"/>
                </a:moveTo>
                <a:cubicBezTo>
                  <a:pt x="12101" y="3999"/>
                  <a:pt x="12101" y="3999"/>
                  <a:pt x="12100" y="4003"/>
                </a:cubicBezTo>
                <a:cubicBezTo>
                  <a:pt x="12099" y="4007"/>
                  <a:pt x="12096" y="4014"/>
                  <a:pt x="12092" y="4029"/>
                </a:cubicBezTo>
                <a:cubicBezTo>
                  <a:pt x="12092" y="4028"/>
                  <a:pt x="12092" y="4028"/>
                  <a:pt x="12092" y="4028"/>
                </a:cubicBezTo>
                <a:lnTo>
                  <a:pt x="12092" y="4029"/>
                </a:lnTo>
                <a:lnTo>
                  <a:pt x="12092" y="4029"/>
                </a:lnTo>
                <a:cubicBezTo>
                  <a:pt x="12092" y="4029"/>
                  <a:pt x="12093" y="4029"/>
                  <a:pt x="12093" y="4029"/>
                </a:cubicBezTo>
                <a:cubicBezTo>
                  <a:pt x="12093" y="4029"/>
                  <a:pt x="12093" y="4028"/>
                  <a:pt x="12094" y="4025"/>
                </a:cubicBezTo>
                <a:cubicBezTo>
                  <a:pt x="12095" y="4021"/>
                  <a:pt x="12097" y="4014"/>
                  <a:pt x="12101" y="3999"/>
                </a:cubicBezTo>
                <a:cubicBezTo>
                  <a:pt x="12101" y="4000"/>
                  <a:pt x="12101" y="3999"/>
                  <a:pt x="12101" y="3999"/>
                </a:cubicBezTo>
                <a:cubicBezTo>
                  <a:pt x="12101" y="3999"/>
                  <a:pt x="12101" y="3999"/>
                  <a:pt x="12101" y="3999"/>
                </a:cubicBezTo>
                <a:close/>
                <a:moveTo>
                  <a:pt x="11872" y="4075"/>
                </a:moveTo>
                <a:cubicBezTo>
                  <a:pt x="11865" y="4091"/>
                  <a:pt x="11854" y="4114"/>
                  <a:pt x="11839" y="4149"/>
                </a:cubicBezTo>
                <a:cubicBezTo>
                  <a:pt x="11823" y="4184"/>
                  <a:pt x="11802" y="4231"/>
                  <a:pt x="11774" y="4294"/>
                </a:cubicBezTo>
                <a:cubicBezTo>
                  <a:pt x="11774" y="4294"/>
                  <a:pt x="11774" y="4294"/>
                  <a:pt x="11772" y="4312"/>
                </a:cubicBezTo>
                <a:cubicBezTo>
                  <a:pt x="11770" y="4331"/>
                  <a:pt x="11766" y="4368"/>
                  <a:pt x="11758" y="4442"/>
                </a:cubicBezTo>
                <a:cubicBezTo>
                  <a:pt x="11758" y="4442"/>
                  <a:pt x="11758" y="4441"/>
                  <a:pt x="11757" y="4454"/>
                </a:cubicBezTo>
                <a:cubicBezTo>
                  <a:pt x="11756" y="4467"/>
                  <a:pt x="11754" y="4492"/>
                  <a:pt x="11749" y="4544"/>
                </a:cubicBezTo>
                <a:cubicBezTo>
                  <a:pt x="11749" y="4544"/>
                  <a:pt x="11723" y="4603"/>
                  <a:pt x="11723" y="4632"/>
                </a:cubicBezTo>
                <a:cubicBezTo>
                  <a:pt x="11723" y="4647"/>
                  <a:pt x="11723" y="4736"/>
                  <a:pt x="11723" y="4736"/>
                </a:cubicBezTo>
                <a:cubicBezTo>
                  <a:pt x="11723" y="4736"/>
                  <a:pt x="11723" y="4736"/>
                  <a:pt x="11727" y="4750"/>
                </a:cubicBezTo>
                <a:cubicBezTo>
                  <a:pt x="11732" y="4765"/>
                  <a:pt x="11741" y="4795"/>
                  <a:pt x="11758" y="4854"/>
                </a:cubicBezTo>
                <a:cubicBezTo>
                  <a:pt x="11758" y="4854"/>
                  <a:pt x="11758" y="4853"/>
                  <a:pt x="11758" y="4864"/>
                </a:cubicBezTo>
                <a:cubicBezTo>
                  <a:pt x="11758" y="4875"/>
                  <a:pt x="11758" y="4897"/>
                  <a:pt x="11758" y="4941"/>
                </a:cubicBezTo>
                <a:cubicBezTo>
                  <a:pt x="11758" y="4941"/>
                  <a:pt x="11758" y="4942"/>
                  <a:pt x="11756" y="4947"/>
                </a:cubicBezTo>
                <a:cubicBezTo>
                  <a:pt x="11753" y="4952"/>
                  <a:pt x="11749" y="4963"/>
                  <a:pt x="11740" y="4985"/>
                </a:cubicBezTo>
                <a:cubicBezTo>
                  <a:pt x="11740" y="4985"/>
                  <a:pt x="11740" y="4986"/>
                  <a:pt x="11741" y="4999"/>
                </a:cubicBezTo>
                <a:cubicBezTo>
                  <a:pt x="11743" y="5012"/>
                  <a:pt x="11745" y="5037"/>
                  <a:pt x="11749" y="5089"/>
                </a:cubicBezTo>
                <a:cubicBezTo>
                  <a:pt x="11749" y="5089"/>
                  <a:pt x="11758" y="5118"/>
                  <a:pt x="11749" y="5132"/>
                </a:cubicBezTo>
                <a:cubicBezTo>
                  <a:pt x="11732" y="5162"/>
                  <a:pt x="11732" y="5191"/>
                  <a:pt x="11740" y="5221"/>
                </a:cubicBezTo>
                <a:cubicBezTo>
                  <a:pt x="11740" y="5228"/>
                  <a:pt x="11755" y="5280"/>
                  <a:pt x="11770" y="5330"/>
                </a:cubicBezTo>
                <a:cubicBezTo>
                  <a:pt x="11785" y="5380"/>
                  <a:pt x="11800" y="5427"/>
                  <a:pt x="11800" y="5427"/>
                </a:cubicBezTo>
                <a:cubicBezTo>
                  <a:pt x="11800" y="5427"/>
                  <a:pt x="11800" y="5427"/>
                  <a:pt x="11801" y="5484"/>
                </a:cubicBezTo>
                <a:cubicBezTo>
                  <a:pt x="11802" y="5541"/>
                  <a:pt x="11805" y="5655"/>
                  <a:pt x="11809" y="5883"/>
                </a:cubicBezTo>
                <a:cubicBezTo>
                  <a:pt x="11809" y="5883"/>
                  <a:pt x="11809" y="5883"/>
                  <a:pt x="11812" y="5898"/>
                </a:cubicBezTo>
                <a:cubicBezTo>
                  <a:pt x="11815" y="5912"/>
                  <a:pt x="11822" y="5942"/>
                  <a:pt x="11835" y="6000"/>
                </a:cubicBezTo>
                <a:lnTo>
                  <a:pt x="11835" y="6000"/>
                </a:lnTo>
                <a:cubicBezTo>
                  <a:pt x="11835" y="6000"/>
                  <a:pt x="11835" y="6000"/>
                  <a:pt x="11832" y="5986"/>
                </a:cubicBezTo>
                <a:cubicBezTo>
                  <a:pt x="11829" y="5971"/>
                  <a:pt x="11823" y="5942"/>
                  <a:pt x="11810" y="5883"/>
                </a:cubicBezTo>
                <a:cubicBezTo>
                  <a:pt x="11810" y="5883"/>
                  <a:pt x="11810" y="5883"/>
                  <a:pt x="11809" y="5826"/>
                </a:cubicBezTo>
                <a:cubicBezTo>
                  <a:pt x="11808" y="5769"/>
                  <a:pt x="11805" y="5655"/>
                  <a:pt x="11801" y="5427"/>
                </a:cubicBezTo>
                <a:cubicBezTo>
                  <a:pt x="11801" y="5427"/>
                  <a:pt x="11786" y="5380"/>
                  <a:pt x="11771" y="5330"/>
                </a:cubicBezTo>
                <a:cubicBezTo>
                  <a:pt x="11756" y="5280"/>
                  <a:pt x="11741" y="5228"/>
                  <a:pt x="11741" y="5221"/>
                </a:cubicBezTo>
                <a:cubicBezTo>
                  <a:pt x="11733" y="5191"/>
                  <a:pt x="11733" y="5162"/>
                  <a:pt x="11750" y="5132"/>
                </a:cubicBezTo>
                <a:cubicBezTo>
                  <a:pt x="11758" y="5118"/>
                  <a:pt x="11750" y="5089"/>
                  <a:pt x="11750" y="5089"/>
                </a:cubicBezTo>
                <a:cubicBezTo>
                  <a:pt x="11750" y="5089"/>
                  <a:pt x="11750" y="5089"/>
                  <a:pt x="11749" y="5076"/>
                </a:cubicBezTo>
                <a:cubicBezTo>
                  <a:pt x="11747" y="5063"/>
                  <a:pt x="11745" y="5036"/>
                  <a:pt x="11741" y="4985"/>
                </a:cubicBezTo>
                <a:cubicBezTo>
                  <a:pt x="11741" y="4985"/>
                  <a:pt x="11741" y="4985"/>
                  <a:pt x="11743" y="4980"/>
                </a:cubicBezTo>
                <a:cubicBezTo>
                  <a:pt x="11745" y="4975"/>
                  <a:pt x="11750" y="4963"/>
                  <a:pt x="11758" y="4941"/>
                </a:cubicBezTo>
                <a:cubicBezTo>
                  <a:pt x="11758" y="4941"/>
                  <a:pt x="11758" y="4942"/>
                  <a:pt x="11758" y="4931"/>
                </a:cubicBezTo>
                <a:cubicBezTo>
                  <a:pt x="11758" y="4920"/>
                  <a:pt x="11758" y="4898"/>
                  <a:pt x="11758" y="4854"/>
                </a:cubicBezTo>
                <a:cubicBezTo>
                  <a:pt x="11758" y="4854"/>
                  <a:pt x="11758" y="4853"/>
                  <a:pt x="11754" y="4838"/>
                </a:cubicBezTo>
                <a:cubicBezTo>
                  <a:pt x="11750" y="4823"/>
                  <a:pt x="11741" y="4794"/>
                  <a:pt x="11724" y="4735"/>
                </a:cubicBezTo>
                <a:cubicBezTo>
                  <a:pt x="11724" y="4735"/>
                  <a:pt x="11724" y="4647"/>
                  <a:pt x="11724" y="4632"/>
                </a:cubicBezTo>
                <a:cubicBezTo>
                  <a:pt x="11724" y="4603"/>
                  <a:pt x="11750" y="4544"/>
                  <a:pt x="11750" y="4544"/>
                </a:cubicBezTo>
                <a:cubicBezTo>
                  <a:pt x="11750" y="4544"/>
                  <a:pt x="11750" y="4544"/>
                  <a:pt x="11751" y="4531"/>
                </a:cubicBezTo>
                <a:cubicBezTo>
                  <a:pt x="11752" y="4518"/>
                  <a:pt x="11754" y="4492"/>
                  <a:pt x="11758" y="4440"/>
                </a:cubicBezTo>
                <a:cubicBezTo>
                  <a:pt x="11758" y="4440"/>
                  <a:pt x="11758" y="4441"/>
                  <a:pt x="11760" y="4422"/>
                </a:cubicBezTo>
                <a:cubicBezTo>
                  <a:pt x="11763" y="4404"/>
                  <a:pt x="11767" y="4367"/>
                  <a:pt x="11776" y="4294"/>
                </a:cubicBezTo>
                <a:cubicBezTo>
                  <a:pt x="11776" y="4294"/>
                  <a:pt x="11776" y="4293"/>
                  <a:pt x="11790" y="4261"/>
                </a:cubicBezTo>
                <a:cubicBezTo>
                  <a:pt x="11802" y="4234"/>
                  <a:pt x="11831" y="4166"/>
                  <a:pt x="11872" y="4075"/>
                </a:cubicBezTo>
                <a:close/>
                <a:moveTo>
                  <a:pt x="11946" y="6147"/>
                </a:moveTo>
                <a:cubicBezTo>
                  <a:pt x="11946" y="6147"/>
                  <a:pt x="11946" y="6147"/>
                  <a:pt x="11947" y="6164"/>
                </a:cubicBezTo>
                <a:cubicBezTo>
                  <a:pt x="11948" y="6181"/>
                  <a:pt x="11950" y="6214"/>
                  <a:pt x="11955" y="6280"/>
                </a:cubicBezTo>
                <a:cubicBezTo>
                  <a:pt x="11955" y="6280"/>
                  <a:pt x="11955" y="6282"/>
                  <a:pt x="11955" y="6284"/>
                </a:cubicBezTo>
                <a:cubicBezTo>
                  <a:pt x="11955" y="6285"/>
                  <a:pt x="11955" y="6288"/>
                  <a:pt x="11955" y="6290"/>
                </a:cubicBezTo>
                <a:cubicBezTo>
                  <a:pt x="11955" y="6289"/>
                  <a:pt x="11955" y="6287"/>
                  <a:pt x="11955" y="6285"/>
                </a:cubicBezTo>
                <a:cubicBezTo>
                  <a:pt x="11956" y="6283"/>
                  <a:pt x="11956" y="6280"/>
                  <a:pt x="11956" y="6280"/>
                </a:cubicBezTo>
                <a:cubicBezTo>
                  <a:pt x="11956" y="6280"/>
                  <a:pt x="11956" y="6281"/>
                  <a:pt x="11955" y="6264"/>
                </a:cubicBezTo>
                <a:cubicBezTo>
                  <a:pt x="11953" y="6248"/>
                  <a:pt x="11951" y="6215"/>
                  <a:pt x="11947" y="6149"/>
                </a:cubicBezTo>
                <a:lnTo>
                  <a:pt x="11946" y="6147"/>
                </a:lnTo>
                <a:close/>
                <a:moveTo>
                  <a:pt x="11946" y="6295"/>
                </a:moveTo>
                <a:cubicBezTo>
                  <a:pt x="11946" y="6295"/>
                  <a:pt x="11946" y="6295"/>
                  <a:pt x="11946" y="6310"/>
                </a:cubicBezTo>
                <a:cubicBezTo>
                  <a:pt x="11946" y="6310"/>
                  <a:pt x="11946" y="6309"/>
                  <a:pt x="11946" y="6324"/>
                </a:cubicBezTo>
                <a:cubicBezTo>
                  <a:pt x="11946" y="6324"/>
                  <a:pt x="11946" y="6324"/>
                  <a:pt x="11946" y="6339"/>
                </a:cubicBezTo>
                <a:cubicBezTo>
                  <a:pt x="11946" y="6339"/>
                  <a:pt x="11946" y="6345"/>
                  <a:pt x="11946" y="6349"/>
                </a:cubicBezTo>
                <a:cubicBezTo>
                  <a:pt x="11948" y="6336"/>
                  <a:pt x="11949" y="6325"/>
                  <a:pt x="11951" y="6316"/>
                </a:cubicBezTo>
                <a:cubicBezTo>
                  <a:pt x="11952" y="6307"/>
                  <a:pt x="11953" y="6300"/>
                  <a:pt x="11954" y="6295"/>
                </a:cubicBezTo>
                <a:cubicBezTo>
                  <a:pt x="11954" y="6295"/>
                  <a:pt x="11954" y="6295"/>
                  <a:pt x="11953" y="6295"/>
                </a:cubicBezTo>
                <a:cubicBezTo>
                  <a:pt x="11952" y="6295"/>
                  <a:pt x="11950" y="6295"/>
                  <a:pt x="11946" y="6295"/>
                </a:cubicBezTo>
                <a:close/>
                <a:moveTo>
                  <a:pt x="11937" y="6384"/>
                </a:moveTo>
                <a:cubicBezTo>
                  <a:pt x="11937" y="6384"/>
                  <a:pt x="11937" y="6383"/>
                  <a:pt x="11937" y="6398"/>
                </a:cubicBezTo>
                <a:cubicBezTo>
                  <a:pt x="11937" y="6405"/>
                  <a:pt x="11927" y="6409"/>
                  <a:pt x="11916" y="6411"/>
                </a:cubicBezTo>
                <a:cubicBezTo>
                  <a:pt x="11923" y="6410"/>
                  <a:pt x="11930" y="6409"/>
                  <a:pt x="11934" y="6407"/>
                </a:cubicBezTo>
                <a:cubicBezTo>
                  <a:pt x="11939" y="6405"/>
                  <a:pt x="11941" y="6402"/>
                  <a:pt x="11938" y="6398"/>
                </a:cubicBezTo>
                <a:cubicBezTo>
                  <a:pt x="11938" y="6397"/>
                  <a:pt x="11939" y="6395"/>
                  <a:pt x="11939" y="6392"/>
                </a:cubicBezTo>
                <a:cubicBezTo>
                  <a:pt x="11940" y="6389"/>
                  <a:pt x="11940" y="6386"/>
                  <a:pt x="11940" y="6384"/>
                </a:cubicBezTo>
                <a:cubicBezTo>
                  <a:pt x="11940" y="6384"/>
                  <a:pt x="11940" y="6384"/>
                  <a:pt x="11940" y="6384"/>
                </a:cubicBezTo>
                <a:cubicBezTo>
                  <a:pt x="11940" y="6384"/>
                  <a:pt x="11939" y="6384"/>
                  <a:pt x="11937" y="6384"/>
                </a:cubicBezTo>
                <a:close/>
                <a:moveTo>
                  <a:pt x="11860" y="6414"/>
                </a:moveTo>
                <a:cubicBezTo>
                  <a:pt x="11860" y="6414"/>
                  <a:pt x="11860" y="6413"/>
                  <a:pt x="11859" y="6415"/>
                </a:cubicBezTo>
                <a:cubicBezTo>
                  <a:pt x="11858" y="6417"/>
                  <a:pt x="11856" y="6420"/>
                  <a:pt x="11852" y="6427"/>
                </a:cubicBezTo>
                <a:cubicBezTo>
                  <a:pt x="11852" y="6427"/>
                  <a:pt x="11849" y="6431"/>
                  <a:pt x="11844" y="6442"/>
                </a:cubicBezTo>
                <a:cubicBezTo>
                  <a:pt x="11838" y="6452"/>
                  <a:pt x="11829" y="6468"/>
                  <a:pt x="11815" y="6492"/>
                </a:cubicBezTo>
                <a:cubicBezTo>
                  <a:pt x="11818" y="6487"/>
                  <a:pt x="11822" y="6480"/>
                  <a:pt x="11828" y="6470"/>
                </a:cubicBezTo>
                <a:cubicBezTo>
                  <a:pt x="11834" y="6460"/>
                  <a:pt x="11842" y="6446"/>
                  <a:pt x="11853" y="6427"/>
                </a:cubicBezTo>
                <a:cubicBezTo>
                  <a:pt x="11853" y="6427"/>
                  <a:pt x="11853" y="6427"/>
                  <a:pt x="11858" y="6425"/>
                </a:cubicBezTo>
                <a:cubicBezTo>
                  <a:pt x="11864" y="6424"/>
                  <a:pt x="11874" y="6421"/>
                  <a:pt x="11895" y="6414"/>
                </a:cubicBezTo>
                <a:cubicBezTo>
                  <a:pt x="11895" y="6414"/>
                  <a:pt x="11894" y="6414"/>
                  <a:pt x="11869" y="6414"/>
                </a:cubicBezTo>
                <a:cubicBezTo>
                  <a:pt x="11869" y="6414"/>
                  <a:pt x="11869" y="6414"/>
                  <a:pt x="11860" y="6414"/>
                </a:cubicBezTo>
                <a:close/>
                <a:moveTo>
                  <a:pt x="11809" y="6501"/>
                </a:moveTo>
                <a:cubicBezTo>
                  <a:pt x="11809" y="6501"/>
                  <a:pt x="11809" y="6502"/>
                  <a:pt x="11811" y="6513"/>
                </a:cubicBezTo>
                <a:cubicBezTo>
                  <a:pt x="11813" y="6524"/>
                  <a:pt x="11818" y="6546"/>
                  <a:pt x="11826" y="6590"/>
                </a:cubicBezTo>
                <a:cubicBezTo>
                  <a:pt x="11826" y="6590"/>
                  <a:pt x="11826" y="6590"/>
                  <a:pt x="11829" y="6606"/>
                </a:cubicBezTo>
                <a:cubicBezTo>
                  <a:pt x="11832" y="6622"/>
                  <a:pt x="11839" y="6655"/>
                  <a:pt x="11852" y="6722"/>
                </a:cubicBezTo>
                <a:cubicBezTo>
                  <a:pt x="11852" y="6722"/>
                  <a:pt x="11852" y="6722"/>
                  <a:pt x="11858" y="6735"/>
                </a:cubicBezTo>
                <a:cubicBezTo>
                  <a:pt x="11865" y="6748"/>
                  <a:pt x="11877" y="6773"/>
                  <a:pt x="11903" y="6825"/>
                </a:cubicBezTo>
                <a:cubicBezTo>
                  <a:pt x="11903" y="6825"/>
                  <a:pt x="11903" y="6825"/>
                  <a:pt x="11906" y="6836"/>
                </a:cubicBezTo>
                <a:cubicBezTo>
                  <a:pt x="11908" y="6847"/>
                  <a:pt x="11912" y="6869"/>
                  <a:pt x="11920" y="6913"/>
                </a:cubicBezTo>
                <a:cubicBezTo>
                  <a:pt x="11920" y="6913"/>
                  <a:pt x="11921" y="6913"/>
                  <a:pt x="11917" y="6925"/>
                </a:cubicBezTo>
                <a:cubicBezTo>
                  <a:pt x="11914" y="6936"/>
                  <a:pt x="11908" y="6958"/>
                  <a:pt x="11895" y="7002"/>
                </a:cubicBezTo>
                <a:cubicBezTo>
                  <a:pt x="11895" y="7002"/>
                  <a:pt x="11894" y="7001"/>
                  <a:pt x="11892" y="7007"/>
                </a:cubicBezTo>
                <a:cubicBezTo>
                  <a:pt x="11890" y="7012"/>
                  <a:pt x="11886" y="7023"/>
                  <a:pt x="11878" y="7045"/>
                </a:cubicBezTo>
                <a:cubicBezTo>
                  <a:pt x="11878" y="7045"/>
                  <a:pt x="11877" y="7045"/>
                  <a:pt x="11880" y="7055"/>
                </a:cubicBezTo>
                <a:cubicBezTo>
                  <a:pt x="11882" y="7064"/>
                  <a:pt x="11886" y="7082"/>
                  <a:pt x="11895" y="7119"/>
                </a:cubicBezTo>
                <a:cubicBezTo>
                  <a:pt x="11895" y="7119"/>
                  <a:pt x="11895" y="7119"/>
                  <a:pt x="11895" y="7128"/>
                </a:cubicBezTo>
                <a:cubicBezTo>
                  <a:pt x="11895" y="7137"/>
                  <a:pt x="11895" y="7155"/>
                  <a:pt x="11895" y="7192"/>
                </a:cubicBezTo>
                <a:cubicBezTo>
                  <a:pt x="11895" y="7192"/>
                  <a:pt x="11878" y="7236"/>
                  <a:pt x="11878" y="7251"/>
                </a:cubicBezTo>
                <a:cubicBezTo>
                  <a:pt x="11878" y="7266"/>
                  <a:pt x="11843" y="7310"/>
                  <a:pt x="11843" y="7310"/>
                </a:cubicBezTo>
                <a:cubicBezTo>
                  <a:pt x="11843" y="7310"/>
                  <a:pt x="11844" y="7310"/>
                  <a:pt x="11841" y="7313"/>
                </a:cubicBezTo>
                <a:cubicBezTo>
                  <a:pt x="11839" y="7317"/>
                  <a:pt x="11835" y="7324"/>
                  <a:pt x="11826" y="7339"/>
                </a:cubicBezTo>
                <a:cubicBezTo>
                  <a:pt x="11826" y="7339"/>
                  <a:pt x="11826" y="7339"/>
                  <a:pt x="11825" y="7339"/>
                </a:cubicBezTo>
                <a:cubicBezTo>
                  <a:pt x="11824" y="7339"/>
                  <a:pt x="11822" y="7339"/>
                  <a:pt x="11817" y="7339"/>
                </a:cubicBezTo>
                <a:cubicBezTo>
                  <a:pt x="11817" y="7339"/>
                  <a:pt x="11813" y="7339"/>
                  <a:pt x="11808" y="7339"/>
                </a:cubicBezTo>
                <a:cubicBezTo>
                  <a:pt x="11802" y="7339"/>
                  <a:pt x="11796" y="7339"/>
                  <a:pt x="11792" y="7339"/>
                </a:cubicBezTo>
                <a:lnTo>
                  <a:pt x="11783" y="7354"/>
                </a:lnTo>
                <a:cubicBezTo>
                  <a:pt x="11783" y="7354"/>
                  <a:pt x="11783" y="7354"/>
                  <a:pt x="11782" y="7354"/>
                </a:cubicBezTo>
                <a:cubicBezTo>
                  <a:pt x="11781" y="7354"/>
                  <a:pt x="11778" y="7354"/>
                  <a:pt x="11774" y="7354"/>
                </a:cubicBezTo>
                <a:cubicBezTo>
                  <a:pt x="11774" y="7354"/>
                  <a:pt x="11774" y="7355"/>
                  <a:pt x="11773" y="7356"/>
                </a:cubicBezTo>
                <a:cubicBezTo>
                  <a:pt x="11772" y="7358"/>
                  <a:pt x="11770" y="7361"/>
                  <a:pt x="11766" y="7369"/>
                </a:cubicBezTo>
                <a:lnTo>
                  <a:pt x="11749" y="7399"/>
                </a:lnTo>
                <a:cubicBezTo>
                  <a:pt x="11749" y="7399"/>
                  <a:pt x="11749" y="7399"/>
                  <a:pt x="11749" y="7404"/>
                </a:cubicBezTo>
                <a:cubicBezTo>
                  <a:pt x="11749" y="7410"/>
                  <a:pt x="11749" y="7421"/>
                  <a:pt x="11749" y="7443"/>
                </a:cubicBezTo>
                <a:lnTo>
                  <a:pt x="11750" y="7444"/>
                </a:lnTo>
                <a:cubicBezTo>
                  <a:pt x="11750" y="7444"/>
                  <a:pt x="11750" y="7444"/>
                  <a:pt x="11750" y="7438"/>
                </a:cubicBezTo>
                <a:cubicBezTo>
                  <a:pt x="11750" y="7432"/>
                  <a:pt x="11750" y="7421"/>
                  <a:pt x="11750" y="7399"/>
                </a:cubicBezTo>
                <a:lnTo>
                  <a:pt x="11767" y="7370"/>
                </a:lnTo>
                <a:cubicBezTo>
                  <a:pt x="11771" y="7363"/>
                  <a:pt x="11778" y="7363"/>
                  <a:pt x="11783" y="7364"/>
                </a:cubicBezTo>
                <a:cubicBezTo>
                  <a:pt x="11789" y="7366"/>
                  <a:pt x="11793" y="7370"/>
                  <a:pt x="11793" y="7370"/>
                </a:cubicBezTo>
                <a:cubicBezTo>
                  <a:pt x="11793" y="7370"/>
                  <a:pt x="11793" y="7370"/>
                  <a:pt x="11796" y="7368"/>
                </a:cubicBezTo>
                <a:cubicBezTo>
                  <a:pt x="11799" y="7366"/>
                  <a:pt x="11805" y="7363"/>
                  <a:pt x="11818" y="7356"/>
                </a:cubicBezTo>
                <a:cubicBezTo>
                  <a:pt x="11818" y="7356"/>
                  <a:pt x="11818" y="7356"/>
                  <a:pt x="11822" y="7350"/>
                </a:cubicBezTo>
                <a:cubicBezTo>
                  <a:pt x="11825" y="7344"/>
                  <a:pt x="11831" y="7333"/>
                  <a:pt x="11844" y="7311"/>
                </a:cubicBezTo>
                <a:cubicBezTo>
                  <a:pt x="11844" y="7311"/>
                  <a:pt x="11879" y="7267"/>
                  <a:pt x="11879" y="7252"/>
                </a:cubicBezTo>
                <a:cubicBezTo>
                  <a:pt x="11879" y="7238"/>
                  <a:pt x="11895" y="7193"/>
                  <a:pt x="11895" y="7193"/>
                </a:cubicBezTo>
                <a:cubicBezTo>
                  <a:pt x="11895" y="7193"/>
                  <a:pt x="11895" y="7193"/>
                  <a:pt x="11895" y="7184"/>
                </a:cubicBezTo>
                <a:cubicBezTo>
                  <a:pt x="11895" y="7175"/>
                  <a:pt x="11895" y="7156"/>
                  <a:pt x="11895" y="7119"/>
                </a:cubicBezTo>
                <a:cubicBezTo>
                  <a:pt x="11895" y="7119"/>
                  <a:pt x="11895" y="7120"/>
                  <a:pt x="11893" y="7111"/>
                </a:cubicBezTo>
                <a:cubicBezTo>
                  <a:pt x="11891" y="7102"/>
                  <a:pt x="11887" y="7083"/>
                  <a:pt x="11879" y="7046"/>
                </a:cubicBezTo>
                <a:cubicBezTo>
                  <a:pt x="11879" y="7046"/>
                  <a:pt x="11879" y="7046"/>
                  <a:pt x="11881" y="7040"/>
                </a:cubicBezTo>
                <a:cubicBezTo>
                  <a:pt x="11883" y="7035"/>
                  <a:pt x="11887" y="7024"/>
                  <a:pt x="11895" y="7002"/>
                </a:cubicBezTo>
                <a:cubicBezTo>
                  <a:pt x="11895" y="7002"/>
                  <a:pt x="11895" y="7001"/>
                  <a:pt x="11899" y="6990"/>
                </a:cubicBezTo>
                <a:cubicBezTo>
                  <a:pt x="11902" y="6979"/>
                  <a:pt x="11908" y="6957"/>
                  <a:pt x="11921" y="6913"/>
                </a:cubicBezTo>
                <a:cubicBezTo>
                  <a:pt x="11921" y="6913"/>
                  <a:pt x="11921" y="6913"/>
                  <a:pt x="11919" y="6902"/>
                </a:cubicBezTo>
                <a:cubicBezTo>
                  <a:pt x="11917" y="6891"/>
                  <a:pt x="11912" y="6869"/>
                  <a:pt x="11904" y="6825"/>
                </a:cubicBezTo>
                <a:cubicBezTo>
                  <a:pt x="11904" y="6825"/>
                  <a:pt x="11904" y="6825"/>
                  <a:pt x="11898" y="6812"/>
                </a:cubicBezTo>
                <a:cubicBezTo>
                  <a:pt x="11891" y="6800"/>
                  <a:pt x="11879" y="6774"/>
                  <a:pt x="11853" y="6723"/>
                </a:cubicBezTo>
                <a:cubicBezTo>
                  <a:pt x="11853" y="6723"/>
                  <a:pt x="11853" y="6723"/>
                  <a:pt x="11849" y="6706"/>
                </a:cubicBezTo>
                <a:cubicBezTo>
                  <a:pt x="11846" y="6689"/>
                  <a:pt x="11840" y="6656"/>
                  <a:pt x="11827" y="6590"/>
                </a:cubicBezTo>
                <a:cubicBezTo>
                  <a:pt x="11827" y="6590"/>
                  <a:pt x="11827" y="6590"/>
                  <a:pt x="11825" y="6579"/>
                </a:cubicBezTo>
                <a:cubicBezTo>
                  <a:pt x="11823" y="6568"/>
                  <a:pt x="11818" y="6546"/>
                  <a:pt x="11810" y="6501"/>
                </a:cubicBezTo>
                <a:cubicBezTo>
                  <a:pt x="11810" y="6502"/>
                  <a:pt x="11809" y="6501"/>
                  <a:pt x="11809" y="6501"/>
                </a:cubicBezTo>
                <a:cubicBezTo>
                  <a:pt x="11809" y="6501"/>
                  <a:pt x="11809" y="6501"/>
                  <a:pt x="11809" y="6501"/>
                </a:cubicBezTo>
                <a:close/>
                <a:moveTo>
                  <a:pt x="11766" y="7472"/>
                </a:moveTo>
                <a:cubicBezTo>
                  <a:pt x="11766" y="7472"/>
                  <a:pt x="11766" y="7472"/>
                  <a:pt x="11765" y="7481"/>
                </a:cubicBezTo>
                <a:cubicBezTo>
                  <a:pt x="11764" y="7491"/>
                  <a:pt x="11762" y="7509"/>
                  <a:pt x="11758" y="7546"/>
                </a:cubicBezTo>
                <a:cubicBezTo>
                  <a:pt x="11758" y="7546"/>
                  <a:pt x="11758" y="7546"/>
                  <a:pt x="11758" y="7546"/>
                </a:cubicBezTo>
                <a:cubicBezTo>
                  <a:pt x="11758" y="7546"/>
                  <a:pt x="11758" y="7546"/>
                  <a:pt x="11758" y="7546"/>
                </a:cubicBezTo>
                <a:cubicBezTo>
                  <a:pt x="11758" y="7546"/>
                  <a:pt x="11758" y="7546"/>
                  <a:pt x="11759" y="7537"/>
                </a:cubicBezTo>
                <a:cubicBezTo>
                  <a:pt x="11761" y="7528"/>
                  <a:pt x="11763" y="7510"/>
                  <a:pt x="11767" y="7473"/>
                </a:cubicBezTo>
                <a:lnTo>
                  <a:pt x="11766" y="7472"/>
                </a:lnTo>
                <a:close/>
                <a:moveTo>
                  <a:pt x="11732" y="7575"/>
                </a:moveTo>
                <a:cubicBezTo>
                  <a:pt x="11732" y="7575"/>
                  <a:pt x="11732" y="7576"/>
                  <a:pt x="11732" y="7577"/>
                </a:cubicBezTo>
                <a:cubicBezTo>
                  <a:pt x="11732" y="7579"/>
                  <a:pt x="11732" y="7582"/>
                  <a:pt x="11732" y="7590"/>
                </a:cubicBezTo>
                <a:cubicBezTo>
                  <a:pt x="11732" y="7590"/>
                  <a:pt x="11730" y="7591"/>
                  <a:pt x="11727" y="7593"/>
                </a:cubicBezTo>
                <a:cubicBezTo>
                  <a:pt x="11723" y="7595"/>
                  <a:pt x="11718" y="7599"/>
                  <a:pt x="11711" y="7603"/>
                </a:cubicBezTo>
                <a:cubicBezTo>
                  <a:pt x="11713" y="7602"/>
                  <a:pt x="11715" y="7601"/>
                  <a:pt x="11718" y="7599"/>
                </a:cubicBezTo>
                <a:cubicBezTo>
                  <a:pt x="11722" y="7597"/>
                  <a:pt x="11726" y="7595"/>
                  <a:pt x="11732" y="7591"/>
                </a:cubicBezTo>
                <a:cubicBezTo>
                  <a:pt x="11732" y="7591"/>
                  <a:pt x="11734" y="7588"/>
                  <a:pt x="11736" y="7584"/>
                </a:cubicBezTo>
                <a:cubicBezTo>
                  <a:pt x="11738" y="7580"/>
                  <a:pt x="11740" y="7576"/>
                  <a:pt x="11740" y="7575"/>
                </a:cubicBezTo>
                <a:cubicBezTo>
                  <a:pt x="11740" y="7575"/>
                  <a:pt x="11740" y="7575"/>
                  <a:pt x="11739" y="7575"/>
                </a:cubicBezTo>
                <a:cubicBezTo>
                  <a:pt x="11738" y="7575"/>
                  <a:pt x="11736" y="7575"/>
                  <a:pt x="11732" y="7575"/>
                </a:cubicBezTo>
                <a:close/>
                <a:moveTo>
                  <a:pt x="11706" y="7605"/>
                </a:moveTo>
                <a:cubicBezTo>
                  <a:pt x="11706" y="7605"/>
                  <a:pt x="11706" y="7605"/>
                  <a:pt x="11708" y="7616"/>
                </a:cubicBezTo>
                <a:cubicBezTo>
                  <a:pt x="11710" y="7627"/>
                  <a:pt x="11715" y="7649"/>
                  <a:pt x="11723" y="7694"/>
                </a:cubicBezTo>
                <a:cubicBezTo>
                  <a:pt x="11723" y="7694"/>
                  <a:pt x="11723" y="7693"/>
                  <a:pt x="11727" y="7706"/>
                </a:cubicBezTo>
                <a:cubicBezTo>
                  <a:pt x="11732" y="7719"/>
                  <a:pt x="11741" y="7744"/>
                  <a:pt x="11758" y="7796"/>
                </a:cubicBezTo>
                <a:cubicBezTo>
                  <a:pt x="11758" y="7796"/>
                  <a:pt x="11758" y="7796"/>
                  <a:pt x="11753" y="7783"/>
                </a:cubicBezTo>
                <a:cubicBezTo>
                  <a:pt x="11749" y="7770"/>
                  <a:pt x="11741" y="7744"/>
                  <a:pt x="11724" y="7694"/>
                </a:cubicBezTo>
                <a:cubicBezTo>
                  <a:pt x="11724" y="7694"/>
                  <a:pt x="11724" y="7693"/>
                  <a:pt x="11722" y="7682"/>
                </a:cubicBezTo>
                <a:cubicBezTo>
                  <a:pt x="11720" y="7671"/>
                  <a:pt x="11716" y="7649"/>
                  <a:pt x="11707" y="7605"/>
                </a:cubicBezTo>
                <a:cubicBezTo>
                  <a:pt x="11707" y="7606"/>
                  <a:pt x="11707" y="7605"/>
                  <a:pt x="11707" y="7605"/>
                </a:cubicBezTo>
                <a:cubicBezTo>
                  <a:pt x="11707" y="7605"/>
                  <a:pt x="11707" y="7605"/>
                  <a:pt x="11706" y="7605"/>
                </a:cubicBezTo>
                <a:close/>
                <a:moveTo>
                  <a:pt x="11758" y="7796"/>
                </a:moveTo>
                <a:cubicBezTo>
                  <a:pt x="11758" y="7796"/>
                  <a:pt x="11758" y="7796"/>
                  <a:pt x="11758" y="7807"/>
                </a:cubicBezTo>
                <a:cubicBezTo>
                  <a:pt x="11758" y="7818"/>
                  <a:pt x="11758" y="7840"/>
                  <a:pt x="11758" y="7884"/>
                </a:cubicBezTo>
                <a:cubicBezTo>
                  <a:pt x="11758" y="7884"/>
                  <a:pt x="11758" y="7884"/>
                  <a:pt x="11754" y="7895"/>
                </a:cubicBezTo>
                <a:cubicBezTo>
                  <a:pt x="11751" y="7906"/>
                  <a:pt x="11745" y="7928"/>
                  <a:pt x="11732" y="7972"/>
                </a:cubicBezTo>
                <a:cubicBezTo>
                  <a:pt x="11732" y="7972"/>
                  <a:pt x="11732" y="7972"/>
                  <a:pt x="11731" y="7985"/>
                </a:cubicBezTo>
                <a:cubicBezTo>
                  <a:pt x="11729" y="7998"/>
                  <a:pt x="11727" y="8024"/>
                  <a:pt x="11723" y="8076"/>
                </a:cubicBezTo>
                <a:cubicBezTo>
                  <a:pt x="11723" y="8076"/>
                  <a:pt x="11723" y="8076"/>
                  <a:pt x="11722" y="8087"/>
                </a:cubicBezTo>
                <a:cubicBezTo>
                  <a:pt x="11721" y="8098"/>
                  <a:pt x="11719" y="8120"/>
                  <a:pt x="11714" y="8164"/>
                </a:cubicBezTo>
                <a:cubicBezTo>
                  <a:pt x="11714" y="8164"/>
                  <a:pt x="11714" y="8164"/>
                  <a:pt x="11714" y="8165"/>
                </a:cubicBezTo>
                <a:cubicBezTo>
                  <a:pt x="11713" y="8166"/>
                  <a:pt x="11713" y="8167"/>
                  <a:pt x="11713" y="8167"/>
                </a:cubicBezTo>
                <a:cubicBezTo>
                  <a:pt x="11714" y="8166"/>
                  <a:pt x="11714" y="8167"/>
                  <a:pt x="11714" y="8167"/>
                </a:cubicBezTo>
                <a:cubicBezTo>
                  <a:pt x="11714" y="8166"/>
                  <a:pt x="11714" y="8166"/>
                  <a:pt x="11715" y="8165"/>
                </a:cubicBezTo>
                <a:cubicBezTo>
                  <a:pt x="11715" y="8165"/>
                  <a:pt x="11715" y="8165"/>
                  <a:pt x="11716" y="8154"/>
                </a:cubicBezTo>
                <a:cubicBezTo>
                  <a:pt x="11717" y="8143"/>
                  <a:pt x="11720" y="8121"/>
                  <a:pt x="11724" y="8077"/>
                </a:cubicBezTo>
                <a:cubicBezTo>
                  <a:pt x="11724" y="8077"/>
                  <a:pt x="11724" y="8077"/>
                  <a:pt x="11725" y="8064"/>
                </a:cubicBezTo>
                <a:cubicBezTo>
                  <a:pt x="11726" y="8051"/>
                  <a:pt x="11728" y="8025"/>
                  <a:pt x="11732" y="7973"/>
                </a:cubicBezTo>
                <a:cubicBezTo>
                  <a:pt x="11732" y="7973"/>
                  <a:pt x="11733" y="7973"/>
                  <a:pt x="11736" y="7962"/>
                </a:cubicBezTo>
                <a:cubicBezTo>
                  <a:pt x="11739" y="7951"/>
                  <a:pt x="11745" y="7929"/>
                  <a:pt x="11758" y="7885"/>
                </a:cubicBezTo>
                <a:cubicBezTo>
                  <a:pt x="11758" y="7885"/>
                  <a:pt x="11758" y="7885"/>
                  <a:pt x="11758" y="7874"/>
                </a:cubicBezTo>
                <a:cubicBezTo>
                  <a:pt x="11758" y="7863"/>
                  <a:pt x="11758" y="7841"/>
                  <a:pt x="11758" y="7797"/>
                </a:cubicBezTo>
                <a:lnTo>
                  <a:pt x="11758" y="7796"/>
                </a:lnTo>
                <a:close/>
                <a:moveTo>
                  <a:pt x="11603" y="7987"/>
                </a:moveTo>
                <a:cubicBezTo>
                  <a:pt x="11603" y="7987"/>
                  <a:pt x="11603" y="7988"/>
                  <a:pt x="11603" y="7999"/>
                </a:cubicBezTo>
                <a:cubicBezTo>
                  <a:pt x="11603" y="8010"/>
                  <a:pt x="11603" y="8032"/>
                  <a:pt x="11603" y="8076"/>
                </a:cubicBezTo>
                <a:cubicBezTo>
                  <a:pt x="11603" y="8076"/>
                  <a:pt x="11603" y="8078"/>
                  <a:pt x="11603" y="8082"/>
                </a:cubicBezTo>
                <a:cubicBezTo>
                  <a:pt x="11603" y="8085"/>
                  <a:pt x="11603" y="8089"/>
                  <a:pt x="11603" y="8092"/>
                </a:cubicBezTo>
                <a:cubicBezTo>
                  <a:pt x="11603" y="8086"/>
                  <a:pt x="11603" y="8087"/>
                  <a:pt x="11603" y="8086"/>
                </a:cubicBezTo>
                <a:cubicBezTo>
                  <a:pt x="11603" y="8086"/>
                  <a:pt x="11603" y="8085"/>
                  <a:pt x="11604" y="8077"/>
                </a:cubicBezTo>
                <a:cubicBezTo>
                  <a:pt x="11604" y="8077"/>
                  <a:pt x="11604" y="8076"/>
                  <a:pt x="11604" y="8065"/>
                </a:cubicBezTo>
                <a:cubicBezTo>
                  <a:pt x="11604" y="8054"/>
                  <a:pt x="11604" y="8032"/>
                  <a:pt x="11604" y="7990"/>
                </a:cubicBezTo>
                <a:lnTo>
                  <a:pt x="11603" y="7987"/>
                </a:lnTo>
                <a:close/>
                <a:moveTo>
                  <a:pt x="11689" y="8164"/>
                </a:moveTo>
                <a:cubicBezTo>
                  <a:pt x="11689" y="8164"/>
                  <a:pt x="11689" y="8164"/>
                  <a:pt x="11689" y="8165"/>
                </a:cubicBezTo>
                <a:cubicBezTo>
                  <a:pt x="11689" y="8167"/>
                  <a:pt x="11689" y="8170"/>
                  <a:pt x="11689" y="8178"/>
                </a:cubicBezTo>
                <a:cubicBezTo>
                  <a:pt x="11689" y="8178"/>
                  <a:pt x="11688" y="8178"/>
                  <a:pt x="11686" y="8178"/>
                </a:cubicBezTo>
                <a:cubicBezTo>
                  <a:pt x="11684" y="8178"/>
                  <a:pt x="11680" y="8178"/>
                  <a:pt x="11673" y="8178"/>
                </a:cubicBezTo>
                <a:lnTo>
                  <a:pt x="11673" y="8179"/>
                </a:lnTo>
                <a:cubicBezTo>
                  <a:pt x="11673" y="8179"/>
                  <a:pt x="11673" y="8179"/>
                  <a:pt x="11676" y="8179"/>
                </a:cubicBezTo>
                <a:cubicBezTo>
                  <a:pt x="11679" y="8179"/>
                  <a:pt x="11686" y="8179"/>
                  <a:pt x="11699" y="8179"/>
                </a:cubicBezTo>
                <a:cubicBezTo>
                  <a:pt x="11699" y="8179"/>
                  <a:pt x="11699" y="8179"/>
                  <a:pt x="11700" y="8178"/>
                </a:cubicBezTo>
                <a:cubicBezTo>
                  <a:pt x="11701" y="8177"/>
                  <a:pt x="11702" y="8176"/>
                  <a:pt x="11702" y="8176"/>
                </a:cubicBezTo>
                <a:cubicBezTo>
                  <a:pt x="11702" y="8176"/>
                  <a:pt x="11702" y="8175"/>
                  <a:pt x="11701" y="8174"/>
                </a:cubicBezTo>
                <a:cubicBezTo>
                  <a:pt x="11699" y="8173"/>
                  <a:pt x="11696" y="8170"/>
                  <a:pt x="11689" y="8164"/>
                </a:cubicBezTo>
                <a:close/>
                <a:moveTo>
                  <a:pt x="10960" y="11138"/>
                </a:moveTo>
                <a:lnTo>
                  <a:pt x="10977" y="11153"/>
                </a:lnTo>
                <a:cubicBezTo>
                  <a:pt x="10977" y="11153"/>
                  <a:pt x="10977" y="11153"/>
                  <a:pt x="10977" y="11157"/>
                </a:cubicBezTo>
                <a:cubicBezTo>
                  <a:pt x="10977" y="11161"/>
                  <a:pt x="10977" y="11168"/>
                  <a:pt x="10977" y="11183"/>
                </a:cubicBezTo>
                <a:cubicBezTo>
                  <a:pt x="10977" y="11183"/>
                  <a:pt x="10977" y="11183"/>
                  <a:pt x="10977" y="11185"/>
                </a:cubicBezTo>
                <a:cubicBezTo>
                  <a:pt x="10977" y="11187"/>
                  <a:pt x="10977" y="11191"/>
                  <a:pt x="10977" y="11198"/>
                </a:cubicBezTo>
                <a:cubicBezTo>
                  <a:pt x="10977" y="11198"/>
                  <a:pt x="10977" y="11213"/>
                  <a:pt x="10977" y="11227"/>
                </a:cubicBezTo>
                <a:cubicBezTo>
                  <a:pt x="10977" y="11242"/>
                  <a:pt x="10959" y="11242"/>
                  <a:pt x="10951" y="11242"/>
                </a:cubicBezTo>
                <a:lnTo>
                  <a:pt x="10942" y="11257"/>
                </a:lnTo>
                <a:cubicBezTo>
                  <a:pt x="10942" y="11257"/>
                  <a:pt x="10940" y="11260"/>
                  <a:pt x="10938" y="11266"/>
                </a:cubicBezTo>
                <a:cubicBezTo>
                  <a:pt x="10936" y="11272"/>
                  <a:pt x="10934" y="11279"/>
                  <a:pt x="10934" y="11286"/>
                </a:cubicBezTo>
                <a:cubicBezTo>
                  <a:pt x="10934" y="11286"/>
                  <a:pt x="10925" y="11286"/>
                  <a:pt x="10916" y="11286"/>
                </a:cubicBezTo>
                <a:cubicBezTo>
                  <a:pt x="10908" y="11286"/>
                  <a:pt x="10908" y="11271"/>
                  <a:pt x="10908" y="11271"/>
                </a:cubicBezTo>
                <a:cubicBezTo>
                  <a:pt x="10908" y="11271"/>
                  <a:pt x="10908" y="11271"/>
                  <a:pt x="10911" y="11269"/>
                </a:cubicBezTo>
                <a:cubicBezTo>
                  <a:pt x="10914" y="11267"/>
                  <a:pt x="10921" y="11264"/>
                  <a:pt x="10934" y="11257"/>
                </a:cubicBezTo>
                <a:cubicBezTo>
                  <a:pt x="10934" y="11257"/>
                  <a:pt x="10934" y="11257"/>
                  <a:pt x="10934" y="11253"/>
                </a:cubicBezTo>
                <a:cubicBezTo>
                  <a:pt x="10934" y="11249"/>
                  <a:pt x="10934" y="11242"/>
                  <a:pt x="10934" y="11227"/>
                </a:cubicBezTo>
                <a:cubicBezTo>
                  <a:pt x="10934" y="11227"/>
                  <a:pt x="10934" y="11227"/>
                  <a:pt x="10935" y="11225"/>
                </a:cubicBezTo>
                <a:cubicBezTo>
                  <a:pt x="10936" y="11223"/>
                  <a:pt x="10938" y="11219"/>
                  <a:pt x="10942" y="11212"/>
                </a:cubicBezTo>
                <a:cubicBezTo>
                  <a:pt x="10942" y="11212"/>
                  <a:pt x="10942" y="11212"/>
                  <a:pt x="10943" y="11206"/>
                </a:cubicBezTo>
                <a:cubicBezTo>
                  <a:pt x="10945" y="11201"/>
                  <a:pt x="10947" y="11189"/>
                  <a:pt x="10951" y="11167"/>
                </a:cubicBezTo>
                <a:cubicBezTo>
                  <a:pt x="10951" y="11167"/>
                  <a:pt x="10953" y="11164"/>
                  <a:pt x="10955" y="11158"/>
                </a:cubicBezTo>
                <a:cubicBezTo>
                  <a:pt x="10957" y="11153"/>
                  <a:pt x="10960" y="11145"/>
                  <a:pt x="10960" y="11138"/>
                </a:cubicBezTo>
                <a:close/>
                <a:moveTo>
                  <a:pt x="11222" y="11403"/>
                </a:moveTo>
                <a:cubicBezTo>
                  <a:pt x="11216" y="11400"/>
                  <a:pt x="11210" y="11407"/>
                  <a:pt x="11208" y="11418"/>
                </a:cubicBezTo>
                <a:cubicBezTo>
                  <a:pt x="11208" y="11418"/>
                  <a:pt x="11204" y="11421"/>
                  <a:pt x="11199" y="11425"/>
                </a:cubicBezTo>
                <a:cubicBezTo>
                  <a:pt x="11193" y="11429"/>
                  <a:pt x="11187" y="11433"/>
                  <a:pt x="11183" y="11433"/>
                </a:cubicBezTo>
                <a:lnTo>
                  <a:pt x="11174" y="11433"/>
                </a:lnTo>
                <a:lnTo>
                  <a:pt x="11176" y="11435"/>
                </a:lnTo>
                <a:lnTo>
                  <a:pt x="11184" y="11435"/>
                </a:lnTo>
                <a:cubicBezTo>
                  <a:pt x="11189" y="11435"/>
                  <a:pt x="11195" y="11431"/>
                  <a:pt x="11200" y="11427"/>
                </a:cubicBezTo>
                <a:cubicBezTo>
                  <a:pt x="11206" y="11423"/>
                  <a:pt x="11210" y="11419"/>
                  <a:pt x="11210" y="11419"/>
                </a:cubicBezTo>
                <a:cubicBezTo>
                  <a:pt x="11211" y="11438"/>
                  <a:pt x="11233" y="11415"/>
                  <a:pt x="11224" y="11404"/>
                </a:cubicBezTo>
                <a:cubicBezTo>
                  <a:pt x="11223" y="11404"/>
                  <a:pt x="11223" y="11403"/>
                  <a:pt x="11222" y="11403"/>
                </a:cubicBezTo>
                <a:close/>
                <a:moveTo>
                  <a:pt x="10584" y="12267"/>
                </a:moveTo>
                <a:cubicBezTo>
                  <a:pt x="10593" y="12267"/>
                  <a:pt x="10593" y="12267"/>
                  <a:pt x="10602" y="12267"/>
                </a:cubicBezTo>
                <a:lnTo>
                  <a:pt x="10619" y="12267"/>
                </a:lnTo>
                <a:cubicBezTo>
                  <a:pt x="10619" y="12267"/>
                  <a:pt x="10621" y="12267"/>
                  <a:pt x="10624" y="12267"/>
                </a:cubicBezTo>
                <a:cubicBezTo>
                  <a:pt x="10627" y="12267"/>
                  <a:pt x="10632" y="12267"/>
                  <a:pt x="10636" y="12267"/>
                </a:cubicBezTo>
                <a:lnTo>
                  <a:pt x="10644" y="12267"/>
                </a:lnTo>
                <a:cubicBezTo>
                  <a:pt x="10649" y="12267"/>
                  <a:pt x="10649" y="12271"/>
                  <a:pt x="10647" y="12275"/>
                </a:cubicBezTo>
                <a:cubicBezTo>
                  <a:pt x="10646" y="12279"/>
                  <a:pt x="10644" y="12283"/>
                  <a:pt x="10644" y="12283"/>
                </a:cubicBezTo>
                <a:cubicBezTo>
                  <a:pt x="10636" y="12283"/>
                  <a:pt x="10632" y="12283"/>
                  <a:pt x="10629" y="12283"/>
                </a:cubicBezTo>
                <a:cubicBezTo>
                  <a:pt x="10627" y="12283"/>
                  <a:pt x="10627" y="12283"/>
                  <a:pt x="10627" y="12283"/>
                </a:cubicBezTo>
                <a:cubicBezTo>
                  <a:pt x="10627" y="12283"/>
                  <a:pt x="10625" y="12283"/>
                  <a:pt x="10622" y="12283"/>
                </a:cubicBezTo>
                <a:cubicBezTo>
                  <a:pt x="10619" y="12283"/>
                  <a:pt x="10615" y="12283"/>
                  <a:pt x="10611" y="12283"/>
                </a:cubicBezTo>
                <a:cubicBezTo>
                  <a:pt x="10611" y="12290"/>
                  <a:pt x="10608" y="12294"/>
                  <a:pt x="10606" y="12295"/>
                </a:cubicBezTo>
                <a:cubicBezTo>
                  <a:pt x="10604" y="12297"/>
                  <a:pt x="10602" y="12296"/>
                  <a:pt x="10602" y="12296"/>
                </a:cubicBezTo>
                <a:lnTo>
                  <a:pt x="10593" y="12296"/>
                </a:lnTo>
                <a:cubicBezTo>
                  <a:pt x="10589" y="12296"/>
                  <a:pt x="10587" y="12293"/>
                  <a:pt x="10586" y="12291"/>
                </a:cubicBezTo>
                <a:cubicBezTo>
                  <a:pt x="10585" y="12289"/>
                  <a:pt x="10584" y="12289"/>
                  <a:pt x="10584" y="12296"/>
                </a:cubicBezTo>
                <a:cubicBezTo>
                  <a:pt x="10580" y="12296"/>
                  <a:pt x="10578" y="12293"/>
                  <a:pt x="10577" y="12290"/>
                </a:cubicBezTo>
                <a:cubicBezTo>
                  <a:pt x="10576" y="12286"/>
                  <a:pt x="10576" y="12283"/>
                  <a:pt x="10576" y="12283"/>
                </a:cubicBezTo>
                <a:cubicBezTo>
                  <a:pt x="10576" y="12283"/>
                  <a:pt x="10576" y="12267"/>
                  <a:pt x="10584" y="12267"/>
                </a:cubicBezTo>
                <a:close/>
                <a:moveTo>
                  <a:pt x="10508" y="12336"/>
                </a:moveTo>
                <a:cubicBezTo>
                  <a:pt x="10509" y="12334"/>
                  <a:pt x="10512" y="12334"/>
                  <a:pt x="10516" y="12341"/>
                </a:cubicBezTo>
                <a:lnTo>
                  <a:pt x="10516" y="12371"/>
                </a:lnTo>
                <a:cubicBezTo>
                  <a:pt x="10512" y="12371"/>
                  <a:pt x="10510" y="12371"/>
                  <a:pt x="10508" y="12371"/>
                </a:cubicBezTo>
                <a:cubicBezTo>
                  <a:pt x="10505" y="12371"/>
                  <a:pt x="10503" y="12371"/>
                  <a:pt x="10499" y="12371"/>
                </a:cubicBezTo>
                <a:lnTo>
                  <a:pt x="10499" y="12356"/>
                </a:lnTo>
                <a:cubicBezTo>
                  <a:pt x="10499" y="12356"/>
                  <a:pt x="10499" y="12352"/>
                  <a:pt x="10500" y="12349"/>
                </a:cubicBezTo>
                <a:cubicBezTo>
                  <a:pt x="10501" y="12345"/>
                  <a:pt x="10503" y="12341"/>
                  <a:pt x="10508" y="12341"/>
                </a:cubicBezTo>
                <a:cubicBezTo>
                  <a:pt x="10507" y="12341"/>
                  <a:pt x="10507" y="12338"/>
                  <a:pt x="10508" y="12336"/>
                </a:cubicBezTo>
                <a:close/>
                <a:moveTo>
                  <a:pt x="10473" y="12356"/>
                </a:moveTo>
                <a:lnTo>
                  <a:pt x="10481" y="12385"/>
                </a:lnTo>
                <a:cubicBezTo>
                  <a:pt x="10481" y="12385"/>
                  <a:pt x="10482" y="12385"/>
                  <a:pt x="10480" y="12385"/>
                </a:cubicBezTo>
                <a:cubicBezTo>
                  <a:pt x="10479" y="12385"/>
                  <a:pt x="10477" y="12385"/>
                  <a:pt x="10473" y="12385"/>
                </a:cubicBezTo>
                <a:lnTo>
                  <a:pt x="10464" y="12400"/>
                </a:lnTo>
                <a:cubicBezTo>
                  <a:pt x="10460" y="12408"/>
                  <a:pt x="10458" y="12411"/>
                  <a:pt x="10457" y="12413"/>
                </a:cubicBezTo>
                <a:cubicBezTo>
                  <a:pt x="10456" y="12415"/>
                  <a:pt x="10456" y="12414"/>
                  <a:pt x="10456" y="12414"/>
                </a:cubicBezTo>
                <a:cubicBezTo>
                  <a:pt x="10452" y="12407"/>
                  <a:pt x="10449" y="12403"/>
                  <a:pt x="10448" y="12402"/>
                </a:cubicBezTo>
                <a:cubicBezTo>
                  <a:pt x="10448" y="12400"/>
                  <a:pt x="10448" y="12400"/>
                  <a:pt x="10448" y="12400"/>
                </a:cubicBezTo>
                <a:lnTo>
                  <a:pt x="10439" y="12385"/>
                </a:lnTo>
                <a:cubicBezTo>
                  <a:pt x="10439" y="12385"/>
                  <a:pt x="10439" y="12382"/>
                  <a:pt x="10440" y="12378"/>
                </a:cubicBezTo>
                <a:cubicBezTo>
                  <a:pt x="10441" y="12374"/>
                  <a:pt x="10443" y="12371"/>
                  <a:pt x="10448" y="12371"/>
                </a:cubicBezTo>
                <a:lnTo>
                  <a:pt x="10456" y="12371"/>
                </a:lnTo>
                <a:cubicBezTo>
                  <a:pt x="10460" y="12371"/>
                  <a:pt x="10462" y="12371"/>
                  <a:pt x="10463" y="12371"/>
                </a:cubicBezTo>
                <a:cubicBezTo>
                  <a:pt x="10464" y="12371"/>
                  <a:pt x="10464" y="12371"/>
                  <a:pt x="10464" y="12371"/>
                </a:cubicBezTo>
                <a:lnTo>
                  <a:pt x="10473" y="12356"/>
                </a:lnTo>
                <a:close/>
                <a:moveTo>
                  <a:pt x="10404" y="12400"/>
                </a:moveTo>
                <a:cubicBezTo>
                  <a:pt x="10404" y="12400"/>
                  <a:pt x="10404" y="12400"/>
                  <a:pt x="10404" y="12402"/>
                </a:cubicBezTo>
                <a:cubicBezTo>
                  <a:pt x="10404" y="12403"/>
                  <a:pt x="10404" y="12407"/>
                  <a:pt x="10404" y="12414"/>
                </a:cubicBezTo>
                <a:cubicBezTo>
                  <a:pt x="10409" y="12414"/>
                  <a:pt x="10411" y="12418"/>
                  <a:pt x="10412" y="12422"/>
                </a:cubicBezTo>
                <a:cubicBezTo>
                  <a:pt x="10413" y="12426"/>
                  <a:pt x="10413" y="12430"/>
                  <a:pt x="10413" y="12430"/>
                </a:cubicBezTo>
                <a:cubicBezTo>
                  <a:pt x="10413" y="12444"/>
                  <a:pt x="10413" y="12445"/>
                  <a:pt x="10413" y="12445"/>
                </a:cubicBezTo>
                <a:cubicBezTo>
                  <a:pt x="10413" y="12430"/>
                  <a:pt x="10404" y="12430"/>
                  <a:pt x="10404" y="12430"/>
                </a:cubicBezTo>
                <a:lnTo>
                  <a:pt x="10396" y="12414"/>
                </a:lnTo>
                <a:cubicBezTo>
                  <a:pt x="10396" y="12414"/>
                  <a:pt x="10396" y="12411"/>
                  <a:pt x="10397" y="12407"/>
                </a:cubicBezTo>
                <a:cubicBezTo>
                  <a:pt x="10398" y="12404"/>
                  <a:pt x="10400" y="12400"/>
                  <a:pt x="10404" y="12400"/>
                </a:cubicBezTo>
                <a:close/>
                <a:moveTo>
                  <a:pt x="10328" y="12426"/>
                </a:moveTo>
                <a:cubicBezTo>
                  <a:pt x="10330" y="12422"/>
                  <a:pt x="10332" y="12422"/>
                  <a:pt x="10336" y="12430"/>
                </a:cubicBezTo>
                <a:cubicBezTo>
                  <a:pt x="10340" y="12430"/>
                  <a:pt x="10347" y="12433"/>
                  <a:pt x="10352" y="12437"/>
                </a:cubicBezTo>
                <a:cubicBezTo>
                  <a:pt x="10358" y="12441"/>
                  <a:pt x="10362" y="12445"/>
                  <a:pt x="10362" y="12445"/>
                </a:cubicBezTo>
                <a:lnTo>
                  <a:pt x="10362" y="12430"/>
                </a:lnTo>
                <a:cubicBezTo>
                  <a:pt x="10366" y="12430"/>
                  <a:pt x="10368" y="12433"/>
                  <a:pt x="10369" y="12437"/>
                </a:cubicBezTo>
                <a:cubicBezTo>
                  <a:pt x="10370" y="12441"/>
                  <a:pt x="10371" y="12445"/>
                  <a:pt x="10371" y="12445"/>
                </a:cubicBezTo>
                <a:lnTo>
                  <a:pt x="10362" y="12445"/>
                </a:lnTo>
                <a:cubicBezTo>
                  <a:pt x="10353" y="12460"/>
                  <a:pt x="10353" y="12459"/>
                  <a:pt x="10345" y="12459"/>
                </a:cubicBezTo>
                <a:cubicBezTo>
                  <a:pt x="10336" y="12459"/>
                  <a:pt x="10336" y="12444"/>
                  <a:pt x="10328" y="12459"/>
                </a:cubicBezTo>
                <a:cubicBezTo>
                  <a:pt x="10327" y="12459"/>
                  <a:pt x="10328" y="12463"/>
                  <a:pt x="10326" y="12467"/>
                </a:cubicBezTo>
                <a:cubicBezTo>
                  <a:pt x="10325" y="12471"/>
                  <a:pt x="10323" y="12474"/>
                  <a:pt x="10319" y="12474"/>
                </a:cubicBezTo>
                <a:lnTo>
                  <a:pt x="10310" y="12474"/>
                </a:lnTo>
                <a:cubicBezTo>
                  <a:pt x="10310" y="12467"/>
                  <a:pt x="10310" y="12459"/>
                  <a:pt x="10310" y="12454"/>
                </a:cubicBezTo>
                <a:cubicBezTo>
                  <a:pt x="10310" y="12448"/>
                  <a:pt x="10310" y="12445"/>
                  <a:pt x="10310" y="12445"/>
                </a:cubicBezTo>
                <a:cubicBezTo>
                  <a:pt x="10310" y="12445"/>
                  <a:pt x="10310" y="12445"/>
                  <a:pt x="10311" y="12445"/>
                </a:cubicBezTo>
                <a:cubicBezTo>
                  <a:pt x="10312" y="12445"/>
                  <a:pt x="10314" y="12445"/>
                  <a:pt x="10319" y="12445"/>
                </a:cubicBezTo>
                <a:cubicBezTo>
                  <a:pt x="10323" y="12438"/>
                  <a:pt x="10325" y="12430"/>
                  <a:pt x="10328" y="12426"/>
                </a:cubicBezTo>
                <a:close/>
                <a:moveTo>
                  <a:pt x="10147" y="12445"/>
                </a:moveTo>
                <a:cubicBezTo>
                  <a:pt x="10147" y="12445"/>
                  <a:pt x="10147" y="12445"/>
                  <a:pt x="10150" y="12446"/>
                </a:cubicBezTo>
                <a:cubicBezTo>
                  <a:pt x="10152" y="12448"/>
                  <a:pt x="10156" y="12452"/>
                  <a:pt x="10164" y="12459"/>
                </a:cubicBezTo>
                <a:cubicBezTo>
                  <a:pt x="10164" y="12459"/>
                  <a:pt x="10164" y="12463"/>
                  <a:pt x="10163" y="12467"/>
                </a:cubicBezTo>
                <a:cubicBezTo>
                  <a:pt x="10162" y="12471"/>
                  <a:pt x="10160" y="12474"/>
                  <a:pt x="10156" y="12474"/>
                </a:cubicBezTo>
                <a:lnTo>
                  <a:pt x="10139" y="12459"/>
                </a:lnTo>
                <a:cubicBezTo>
                  <a:pt x="10139" y="12459"/>
                  <a:pt x="10137" y="12463"/>
                  <a:pt x="10133" y="12467"/>
                </a:cubicBezTo>
                <a:cubicBezTo>
                  <a:pt x="10130" y="12471"/>
                  <a:pt x="10126" y="12474"/>
                  <a:pt x="10122" y="12474"/>
                </a:cubicBezTo>
                <a:lnTo>
                  <a:pt x="10105" y="12489"/>
                </a:lnTo>
                <a:cubicBezTo>
                  <a:pt x="10105" y="12489"/>
                  <a:pt x="10105" y="12489"/>
                  <a:pt x="10104" y="12489"/>
                </a:cubicBezTo>
                <a:cubicBezTo>
                  <a:pt x="10102" y="12489"/>
                  <a:pt x="10100" y="12489"/>
                  <a:pt x="10096" y="12489"/>
                </a:cubicBezTo>
                <a:cubicBezTo>
                  <a:pt x="10096" y="12496"/>
                  <a:pt x="10092" y="12500"/>
                  <a:pt x="10087" y="12502"/>
                </a:cubicBezTo>
                <a:cubicBezTo>
                  <a:pt x="10083" y="12504"/>
                  <a:pt x="10079" y="12504"/>
                  <a:pt x="10079" y="12504"/>
                </a:cubicBezTo>
                <a:cubicBezTo>
                  <a:pt x="10079" y="12504"/>
                  <a:pt x="10079" y="12504"/>
                  <a:pt x="10078" y="12504"/>
                </a:cubicBezTo>
                <a:cubicBezTo>
                  <a:pt x="10076" y="12504"/>
                  <a:pt x="10074" y="12504"/>
                  <a:pt x="10070" y="12504"/>
                </a:cubicBezTo>
                <a:cubicBezTo>
                  <a:pt x="10070" y="12504"/>
                  <a:pt x="10068" y="12507"/>
                  <a:pt x="10066" y="12509"/>
                </a:cubicBezTo>
                <a:cubicBezTo>
                  <a:pt x="10064" y="12511"/>
                  <a:pt x="10061" y="12511"/>
                  <a:pt x="10061" y="12504"/>
                </a:cubicBezTo>
                <a:lnTo>
                  <a:pt x="10053" y="12489"/>
                </a:lnTo>
                <a:cubicBezTo>
                  <a:pt x="10053" y="12489"/>
                  <a:pt x="10053" y="12489"/>
                  <a:pt x="10054" y="12487"/>
                </a:cubicBezTo>
                <a:cubicBezTo>
                  <a:pt x="10055" y="12485"/>
                  <a:pt x="10057" y="12482"/>
                  <a:pt x="10061" y="12474"/>
                </a:cubicBezTo>
                <a:cubicBezTo>
                  <a:pt x="10061" y="12474"/>
                  <a:pt x="10064" y="12471"/>
                  <a:pt x="10067" y="12469"/>
                </a:cubicBezTo>
                <a:cubicBezTo>
                  <a:pt x="10070" y="12467"/>
                  <a:pt x="10075" y="12467"/>
                  <a:pt x="10079" y="12474"/>
                </a:cubicBezTo>
                <a:cubicBezTo>
                  <a:pt x="10083" y="12474"/>
                  <a:pt x="10092" y="12471"/>
                  <a:pt x="10099" y="12467"/>
                </a:cubicBezTo>
                <a:cubicBezTo>
                  <a:pt x="10107" y="12463"/>
                  <a:pt x="10113" y="12459"/>
                  <a:pt x="10113" y="12459"/>
                </a:cubicBezTo>
                <a:cubicBezTo>
                  <a:pt x="10113" y="12459"/>
                  <a:pt x="10113" y="12459"/>
                  <a:pt x="10118" y="12458"/>
                </a:cubicBezTo>
                <a:cubicBezTo>
                  <a:pt x="10122" y="12456"/>
                  <a:pt x="10130" y="12453"/>
                  <a:pt x="10147" y="12445"/>
                </a:cubicBezTo>
                <a:close/>
                <a:moveTo>
                  <a:pt x="10190" y="12445"/>
                </a:moveTo>
                <a:cubicBezTo>
                  <a:pt x="10190" y="12445"/>
                  <a:pt x="10190" y="12445"/>
                  <a:pt x="10191" y="12445"/>
                </a:cubicBezTo>
                <a:cubicBezTo>
                  <a:pt x="10193" y="12445"/>
                  <a:pt x="10195" y="12445"/>
                  <a:pt x="10199" y="12445"/>
                </a:cubicBezTo>
                <a:cubicBezTo>
                  <a:pt x="10199" y="12453"/>
                  <a:pt x="10201" y="12456"/>
                  <a:pt x="10203" y="12458"/>
                </a:cubicBezTo>
                <a:cubicBezTo>
                  <a:pt x="10206" y="12459"/>
                  <a:pt x="10208" y="12459"/>
                  <a:pt x="10208" y="12459"/>
                </a:cubicBezTo>
                <a:cubicBezTo>
                  <a:pt x="10216" y="12459"/>
                  <a:pt x="10216" y="12459"/>
                  <a:pt x="10216" y="12459"/>
                </a:cubicBezTo>
                <a:cubicBezTo>
                  <a:pt x="10224" y="12459"/>
                  <a:pt x="10224" y="12444"/>
                  <a:pt x="10233" y="12459"/>
                </a:cubicBezTo>
                <a:cubicBezTo>
                  <a:pt x="10237" y="12459"/>
                  <a:pt x="10240" y="12459"/>
                  <a:pt x="10242" y="12459"/>
                </a:cubicBezTo>
                <a:cubicBezTo>
                  <a:pt x="10244" y="12459"/>
                  <a:pt x="10246" y="12459"/>
                  <a:pt x="10250" y="12459"/>
                </a:cubicBezTo>
                <a:lnTo>
                  <a:pt x="10268" y="12459"/>
                </a:lnTo>
                <a:lnTo>
                  <a:pt x="10268" y="12474"/>
                </a:lnTo>
                <a:cubicBezTo>
                  <a:pt x="10263" y="12474"/>
                  <a:pt x="10261" y="12474"/>
                  <a:pt x="10259" y="12474"/>
                </a:cubicBezTo>
                <a:cubicBezTo>
                  <a:pt x="10257" y="12474"/>
                  <a:pt x="10254" y="12474"/>
                  <a:pt x="10250" y="12474"/>
                </a:cubicBezTo>
                <a:cubicBezTo>
                  <a:pt x="10250" y="12474"/>
                  <a:pt x="10259" y="12474"/>
                  <a:pt x="10242" y="12474"/>
                </a:cubicBezTo>
                <a:cubicBezTo>
                  <a:pt x="10233" y="12474"/>
                  <a:pt x="10233" y="12474"/>
                  <a:pt x="10224" y="12474"/>
                </a:cubicBezTo>
                <a:cubicBezTo>
                  <a:pt x="10224" y="12474"/>
                  <a:pt x="10224" y="12474"/>
                  <a:pt x="10216" y="12474"/>
                </a:cubicBezTo>
                <a:cubicBezTo>
                  <a:pt x="10207" y="12474"/>
                  <a:pt x="10233" y="12460"/>
                  <a:pt x="10208" y="12474"/>
                </a:cubicBezTo>
                <a:cubicBezTo>
                  <a:pt x="10182" y="12489"/>
                  <a:pt x="10182" y="12489"/>
                  <a:pt x="10182" y="12489"/>
                </a:cubicBezTo>
                <a:lnTo>
                  <a:pt x="10182" y="12474"/>
                </a:lnTo>
                <a:lnTo>
                  <a:pt x="10182" y="12459"/>
                </a:lnTo>
                <a:cubicBezTo>
                  <a:pt x="10182" y="12459"/>
                  <a:pt x="10182" y="12456"/>
                  <a:pt x="10183" y="12452"/>
                </a:cubicBezTo>
                <a:cubicBezTo>
                  <a:pt x="10184" y="12449"/>
                  <a:pt x="10186" y="12445"/>
                  <a:pt x="10190" y="12445"/>
                </a:cubicBezTo>
                <a:close/>
                <a:moveTo>
                  <a:pt x="10286" y="12453"/>
                </a:moveTo>
                <a:cubicBezTo>
                  <a:pt x="10287" y="12451"/>
                  <a:pt x="10288" y="12452"/>
                  <a:pt x="10293" y="12459"/>
                </a:cubicBezTo>
                <a:cubicBezTo>
                  <a:pt x="10301" y="12474"/>
                  <a:pt x="10301" y="12489"/>
                  <a:pt x="10293" y="12489"/>
                </a:cubicBezTo>
                <a:cubicBezTo>
                  <a:pt x="10288" y="12481"/>
                  <a:pt x="10287" y="12474"/>
                  <a:pt x="10286" y="12468"/>
                </a:cubicBezTo>
                <a:cubicBezTo>
                  <a:pt x="10285" y="12463"/>
                  <a:pt x="10285" y="12459"/>
                  <a:pt x="10285" y="12459"/>
                </a:cubicBezTo>
                <a:cubicBezTo>
                  <a:pt x="10285" y="12459"/>
                  <a:pt x="10285" y="12455"/>
                  <a:pt x="10286" y="12453"/>
                </a:cubicBezTo>
                <a:close/>
                <a:moveTo>
                  <a:pt x="10002" y="12533"/>
                </a:moveTo>
                <a:lnTo>
                  <a:pt x="10028" y="12533"/>
                </a:lnTo>
                <a:cubicBezTo>
                  <a:pt x="10028" y="12533"/>
                  <a:pt x="10028" y="12533"/>
                  <a:pt x="10028" y="12535"/>
                </a:cubicBezTo>
                <a:cubicBezTo>
                  <a:pt x="10028" y="12536"/>
                  <a:pt x="10028" y="12540"/>
                  <a:pt x="10028" y="12547"/>
                </a:cubicBezTo>
                <a:lnTo>
                  <a:pt x="10010" y="12563"/>
                </a:lnTo>
                <a:cubicBezTo>
                  <a:pt x="10006" y="12563"/>
                  <a:pt x="10002" y="12566"/>
                  <a:pt x="9998" y="12570"/>
                </a:cubicBezTo>
                <a:cubicBezTo>
                  <a:pt x="9995" y="12573"/>
                  <a:pt x="9993" y="12576"/>
                  <a:pt x="9993" y="12576"/>
                </a:cubicBezTo>
                <a:cubicBezTo>
                  <a:pt x="9993" y="12576"/>
                  <a:pt x="9991" y="12577"/>
                  <a:pt x="9989" y="12579"/>
                </a:cubicBezTo>
                <a:cubicBezTo>
                  <a:pt x="9986" y="12581"/>
                  <a:pt x="9984" y="12585"/>
                  <a:pt x="9984" y="12592"/>
                </a:cubicBezTo>
                <a:lnTo>
                  <a:pt x="9976" y="12606"/>
                </a:lnTo>
                <a:cubicBezTo>
                  <a:pt x="9976" y="12606"/>
                  <a:pt x="9976" y="12606"/>
                  <a:pt x="9975" y="12604"/>
                </a:cubicBezTo>
                <a:cubicBezTo>
                  <a:pt x="9973" y="12603"/>
                  <a:pt x="9971" y="12599"/>
                  <a:pt x="9967" y="12592"/>
                </a:cubicBezTo>
                <a:lnTo>
                  <a:pt x="9984" y="12563"/>
                </a:lnTo>
                <a:lnTo>
                  <a:pt x="10002" y="12533"/>
                </a:lnTo>
                <a:close/>
                <a:moveTo>
                  <a:pt x="9959" y="12606"/>
                </a:moveTo>
                <a:cubicBezTo>
                  <a:pt x="9959" y="12606"/>
                  <a:pt x="9959" y="12606"/>
                  <a:pt x="9961" y="12609"/>
                </a:cubicBezTo>
                <a:cubicBezTo>
                  <a:pt x="9963" y="12613"/>
                  <a:pt x="9967" y="12621"/>
                  <a:pt x="9976" y="12636"/>
                </a:cubicBezTo>
                <a:cubicBezTo>
                  <a:pt x="9976" y="12636"/>
                  <a:pt x="9976" y="12636"/>
                  <a:pt x="9976" y="12639"/>
                </a:cubicBezTo>
                <a:cubicBezTo>
                  <a:pt x="9976" y="12643"/>
                  <a:pt x="9976" y="12650"/>
                  <a:pt x="9976" y="12665"/>
                </a:cubicBezTo>
                <a:lnTo>
                  <a:pt x="9976" y="12694"/>
                </a:lnTo>
                <a:cubicBezTo>
                  <a:pt x="9976" y="12701"/>
                  <a:pt x="9972" y="12713"/>
                  <a:pt x="9968" y="12722"/>
                </a:cubicBezTo>
                <a:cubicBezTo>
                  <a:pt x="9963" y="12731"/>
                  <a:pt x="9959" y="12739"/>
                  <a:pt x="9959" y="12739"/>
                </a:cubicBezTo>
                <a:cubicBezTo>
                  <a:pt x="9959" y="12739"/>
                  <a:pt x="9959" y="12739"/>
                  <a:pt x="9956" y="12741"/>
                </a:cubicBezTo>
                <a:cubicBezTo>
                  <a:pt x="9953" y="12742"/>
                  <a:pt x="9946" y="12746"/>
                  <a:pt x="9933" y="12753"/>
                </a:cubicBezTo>
                <a:cubicBezTo>
                  <a:pt x="9925" y="12753"/>
                  <a:pt x="9916" y="12754"/>
                  <a:pt x="9916" y="12739"/>
                </a:cubicBezTo>
                <a:cubicBezTo>
                  <a:pt x="9916" y="12724"/>
                  <a:pt x="9925" y="12710"/>
                  <a:pt x="9925" y="12710"/>
                </a:cubicBezTo>
                <a:cubicBezTo>
                  <a:pt x="9925" y="12695"/>
                  <a:pt x="9925" y="12680"/>
                  <a:pt x="9933" y="12665"/>
                </a:cubicBezTo>
                <a:cubicBezTo>
                  <a:pt x="9942" y="12650"/>
                  <a:pt x="9951" y="12650"/>
                  <a:pt x="9951" y="12636"/>
                </a:cubicBezTo>
                <a:lnTo>
                  <a:pt x="9959" y="12606"/>
                </a:lnTo>
                <a:close/>
                <a:moveTo>
                  <a:pt x="10567" y="12656"/>
                </a:moveTo>
                <a:cubicBezTo>
                  <a:pt x="10566" y="12658"/>
                  <a:pt x="10564" y="12664"/>
                  <a:pt x="10562" y="12672"/>
                </a:cubicBezTo>
                <a:cubicBezTo>
                  <a:pt x="10560" y="12679"/>
                  <a:pt x="10559" y="12688"/>
                  <a:pt x="10559" y="12694"/>
                </a:cubicBezTo>
                <a:cubicBezTo>
                  <a:pt x="10559" y="12694"/>
                  <a:pt x="10559" y="12694"/>
                  <a:pt x="10559" y="12694"/>
                </a:cubicBezTo>
                <a:cubicBezTo>
                  <a:pt x="10559" y="12694"/>
                  <a:pt x="10560" y="12694"/>
                  <a:pt x="10560" y="12694"/>
                </a:cubicBezTo>
                <a:cubicBezTo>
                  <a:pt x="10561" y="12686"/>
                  <a:pt x="10563" y="12677"/>
                  <a:pt x="10564" y="12669"/>
                </a:cubicBezTo>
                <a:cubicBezTo>
                  <a:pt x="10566" y="12661"/>
                  <a:pt x="10567" y="12656"/>
                  <a:pt x="10567" y="12656"/>
                </a:cubicBezTo>
                <a:cubicBezTo>
                  <a:pt x="10567" y="12655"/>
                  <a:pt x="10567" y="12655"/>
                  <a:pt x="10567" y="12655"/>
                </a:cubicBezTo>
                <a:lnTo>
                  <a:pt x="10567" y="12656"/>
                </a:lnTo>
                <a:lnTo>
                  <a:pt x="10567" y="12656"/>
                </a:lnTo>
                <a:cubicBezTo>
                  <a:pt x="10567" y="12656"/>
                  <a:pt x="10567" y="12656"/>
                  <a:pt x="10567" y="12656"/>
                </a:cubicBezTo>
                <a:close/>
                <a:moveTo>
                  <a:pt x="10593" y="12900"/>
                </a:moveTo>
                <a:cubicBezTo>
                  <a:pt x="10593" y="12900"/>
                  <a:pt x="10587" y="12922"/>
                  <a:pt x="10579" y="12944"/>
                </a:cubicBezTo>
                <a:cubicBezTo>
                  <a:pt x="10572" y="12966"/>
                  <a:pt x="10563" y="12988"/>
                  <a:pt x="10559" y="12988"/>
                </a:cubicBezTo>
                <a:cubicBezTo>
                  <a:pt x="10557" y="12992"/>
                  <a:pt x="10555" y="12999"/>
                  <a:pt x="10555" y="13006"/>
                </a:cubicBezTo>
                <a:cubicBezTo>
                  <a:pt x="10555" y="13014"/>
                  <a:pt x="10555" y="13022"/>
                  <a:pt x="10555" y="13031"/>
                </a:cubicBezTo>
                <a:cubicBezTo>
                  <a:pt x="10555" y="13023"/>
                  <a:pt x="10555" y="13016"/>
                  <a:pt x="10555" y="13010"/>
                </a:cubicBezTo>
                <a:cubicBezTo>
                  <a:pt x="10556" y="13003"/>
                  <a:pt x="10557" y="12997"/>
                  <a:pt x="10559" y="12994"/>
                </a:cubicBezTo>
                <a:cubicBezTo>
                  <a:pt x="10563" y="12994"/>
                  <a:pt x="10572" y="12973"/>
                  <a:pt x="10579" y="12950"/>
                </a:cubicBezTo>
                <a:cubicBezTo>
                  <a:pt x="10587" y="12928"/>
                  <a:pt x="10593" y="12906"/>
                  <a:pt x="10593" y="12906"/>
                </a:cubicBezTo>
                <a:cubicBezTo>
                  <a:pt x="10593" y="12906"/>
                  <a:pt x="10593" y="12905"/>
                  <a:pt x="10593" y="12903"/>
                </a:cubicBezTo>
                <a:cubicBezTo>
                  <a:pt x="10593" y="12902"/>
                  <a:pt x="10593" y="12900"/>
                  <a:pt x="10593" y="12900"/>
                </a:cubicBezTo>
                <a:close/>
                <a:moveTo>
                  <a:pt x="10552" y="13124"/>
                </a:moveTo>
                <a:cubicBezTo>
                  <a:pt x="10551" y="13129"/>
                  <a:pt x="10551" y="13132"/>
                  <a:pt x="10550" y="13133"/>
                </a:cubicBezTo>
                <a:cubicBezTo>
                  <a:pt x="10550" y="13135"/>
                  <a:pt x="10550" y="13135"/>
                  <a:pt x="10550" y="13135"/>
                </a:cubicBezTo>
                <a:cubicBezTo>
                  <a:pt x="10550" y="13135"/>
                  <a:pt x="10550" y="13136"/>
                  <a:pt x="10550" y="13138"/>
                </a:cubicBezTo>
                <a:cubicBezTo>
                  <a:pt x="10550" y="13139"/>
                  <a:pt x="10550" y="13141"/>
                  <a:pt x="10550" y="13141"/>
                </a:cubicBezTo>
                <a:cubicBezTo>
                  <a:pt x="10551" y="13137"/>
                  <a:pt x="10551" y="13134"/>
                  <a:pt x="10551" y="13132"/>
                </a:cubicBezTo>
                <a:cubicBezTo>
                  <a:pt x="10551" y="13130"/>
                  <a:pt x="10551" y="13128"/>
                  <a:pt x="10552" y="13124"/>
                </a:cubicBezTo>
                <a:close/>
                <a:moveTo>
                  <a:pt x="10490" y="13151"/>
                </a:moveTo>
                <a:cubicBezTo>
                  <a:pt x="10473" y="13158"/>
                  <a:pt x="10464" y="13162"/>
                  <a:pt x="10460" y="13164"/>
                </a:cubicBezTo>
                <a:cubicBezTo>
                  <a:pt x="10456" y="13166"/>
                  <a:pt x="10456" y="13166"/>
                  <a:pt x="10456" y="13166"/>
                </a:cubicBezTo>
                <a:cubicBezTo>
                  <a:pt x="10456" y="13168"/>
                  <a:pt x="10456" y="13169"/>
                  <a:pt x="10456" y="13169"/>
                </a:cubicBezTo>
                <a:cubicBezTo>
                  <a:pt x="10456" y="13169"/>
                  <a:pt x="10456" y="13169"/>
                  <a:pt x="10456" y="13171"/>
                </a:cubicBezTo>
                <a:cubicBezTo>
                  <a:pt x="10473" y="13163"/>
                  <a:pt x="10481" y="13160"/>
                  <a:pt x="10486" y="13158"/>
                </a:cubicBezTo>
                <a:cubicBezTo>
                  <a:pt x="10490" y="13156"/>
                  <a:pt x="10490" y="13155"/>
                  <a:pt x="10490" y="13155"/>
                </a:cubicBezTo>
                <a:cubicBezTo>
                  <a:pt x="10490" y="13155"/>
                  <a:pt x="10501" y="13163"/>
                  <a:pt x="10513" y="13170"/>
                </a:cubicBezTo>
                <a:cubicBezTo>
                  <a:pt x="10524" y="13177"/>
                  <a:pt x="10537" y="13185"/>
                  <a:pt x="10541" y="13185"/>
                </a:cubicBezTo>
                <a:cubicBezTo>
                  <a:pt x="10544" y="13189"/>
                  <a:pt x="10546" y="13188"/>
                  <a:pt x="10547" y="13183"/>
                </a:cubicBezTo>
                <a:cubicBezTo>
                  <a:pt x="10548" y="13179"/>
                  <a:pt x="10549" y="13172"/>
                  <a:pt x="10549" y="13164"/>
                </a:cubicBezTo>
                <a:cubicBezTo>
                  <a:pt x="10549" y="13170"/>
                  <a:pt x="10548" y="13176"/>
                  <a:pt x="10547" y="13179"/>
                </a:cubicBezTo>
                <a:cubicBezTo>
                  <a:pt x="10545" y="13183"/>
                  <a:pt x="10543" y="13184"/>
                  <a:pt x="10541" y="13180"/>
                </a:cubicBezTo>
                <a:cubicBezTo>
                  <a:pt x="10537" y="13180"/>
                  <a:pt x="10524" y="13173"/>
                  <a:pt x="10513" y="13166"/>
                </a:cubicBezTo>
                <a:cubicBezTo>
                  <a:pt x="10501" y="13158"/>
                  <a:pt x="10490" y="13151"/>
                  <a:pt x="10490" y="13151"/>
                </a:cubicBezTo>
                <a:close/>
                <a:moveTo>
                  <a:pt x="10448" y="13225"/>
                </a:moveTo>
                <a:cubicBezTo>
                  <a:pt x="10448" y="13227"/>
                  <a:pt x="10448" y="13228"/>
                  <a:pt x="10448" y="13228"/>
                </a:cubicBezTo>
                <a:cubicBezTo>
                  <a:pt x="10448" y="13228"/>
                  <a:pt x="10448" y="13228"/>
                  <a:pt x="10448" y="13230"/>
                </a:cubicBezTo>
                <a:cubicBezTo>
                  <a:pt x="10460" y="13230"/>
                  <a:pt x="10466" y="13230"/>
                  <a:pt x="10469" y="13230"/>
                </a:cubicBezTo>
                <a:cubicBezTo>
                  <a:pt x="10473" y="13230"/>
                  <a:pt x="10473" y="13230"/>
                  <a:pt x="10473" y="13230"/>
                </a:cubicBezTo>
                <a:cubicBezTo>
                  <a:pt x="10470" y="13228"/>
                  <a:pt x="10470" y="13226"/>
                  <a:pt x="10469" y="13226"/>
                </a:cubicBezTo>
                <a:cubicBezTo>
                  <a:pt x="10469" y="13226"/>
                  <a:pt x="10469" y="13226"/>
                  <a:pt x="10468" y="13225"/>
                </a:cubicBezTo>
                <a:cubicBezTo>
                  <a:pt x="10461" y="13225"/>
                  <a:pt x="10456" y="13225"/>
                  <a:pt x="10453" y="13225"/>
                </a:cubicBezTo>
                <a:cubicBezTo>
                  <a:pt x="10450" y="13225"/>
                  <a:pt x="10448" y="13225"/>
                  <a:pt x="10448" y="13225"/>
                </a:cubicBezTo>
                <a:close/>
                <a:moveTo>
                  <a:pt x="10549" y="13389"/>
                </a:moveTo>
                <a:cubicBezTo>
                  <a:pt x="10546" y="13400"/>
                  <a:pt x="10544" y="13406"/>
                  <a:pt x="10543" y="13410"/>
                </a:cubicBezTo>
                <a:cubicBezTo>
                  <a:pt x="10542" y="13414"/>
                  <a:pt x="10541" y="13415"/>
                  <a:pt x="10541" y="13415"/>
                </a:cubicBezTo>
                <a:cubicBezTo>
                  <a:pt x="10541" y="13415"/>
                  <a:pt x="10541" y="13417"/>
                  <a:pt x="10541" y="13418"/>
                </a:cubicBezTo>
                <a:cubicBezTo>
                  <a:pt x="10541" y="13419"/>
                  <a:pt x="10541" y="13420"/>
                  <a:pt x="10541" y="13420"/>
                </a:cubicBezTo>
                <a:cubicBezTo>
                  <a:pt x="10546" y="13406"/>
                  <a:pt x="10548" y="13398"/>
                  <a:pt x="10549" y="13394"/>
                </a:cubicBezTo>
                <a:cubicBezTo>
                  <a:pt x="10550" y="13390"/>
                  <a:pt x="10550" y="13391"/>
                  <a:pt x="10550" y="13391"/>
                </a:cubicBezTo>
                <a:cubicBezTo>
                  <a:pt x="10550" y="13390"/>
                  <a:pt x="10550" y="13390"/>
                  <a:pt x="10550" y="13390"/>
                </a:cubicBezTo>
                <a:lnTo>
                  <a:pt x="10550" y="13390"/>
                </a:lnTo>
                <a:lnTo>
                  <a:pt x="10550" y="13390"/>
                </a:lnTo>
                <a:cubicBezTo>
                  <a:pt x="10550" y="13389"/>
                  <a:pt x="10549" y="13389"/>
                  <a:pt x="10549" y="13389"/>
                </a:cubicBezTo>
                <a:close/>
                <a:moveTo>
                  <a:pt x="10544" y="13481"/>
                </a:moveTo>
                <a:cubicBezTo>
                  <a:pt x="10544" y="13483"/>
                  <a:pt x="10545" y="13485"/>
                  <a:pt x="10544" y="13487"/>
                </a:cubicBezTo>
                <a:cubicBezTo>
                  <a:pt x="10544" y="13488"/>
                  <a:pt x="10543" y="13489"/>
                  <a:pt x="10541" y="13489"/>
                </a:cubicBezTo>
                <a:lnTo>
                  <a:pt x="10525" y="13504"/>
                </a:lnTo>
                <a:cubicBezTo>
                  <a:pt x="10520" y="13518"/>
                  <a:pt x="10518" y="13525"/>
                  <a:pt x="10517" y="13529"/>
                </a:cubicBezTo>
                <a:cubicBezTo>
                  <a:pt x="10516" y="13533"/>
                  <a:pt x="10516" y="13533"/>
                  <a:pt x="10516" y="13533"/>
                </a:cubicBezTo>
                <a:cubicBezTo>
                  <a:pt x="10516" y="13533"/>
                  <a:pt x="10512" y="13537"/>
                  <a:pt x="10506" y="13541"/>
                </a:cubicBezTo>
                <a:cubicBezTo>
                  <a:pt x="10501" y="13545"/>
                  <a:pt x="10495" y="13548"/>
                  <a:pt x="10490" y="13548"/>
                </a:cubicBezTo>
                <a:cubicBezTo>
                  <a:pt x="10486" y="13556"/>
                  <a:pt x="10484" y="13560"/>
                  <a:pt x="10483" y="13563"/>
                </a:cubicBezTo>
                <a:cubicBezTo>
                  <a:pt x="10481" y="13567"/>
                  <a:pt x="10481" y="13570"/>
                  <a:pt x="10481" y="13578"/>
                </a:cubicBezTo>
                <a:lnTo>
                  <a:pt x="10448" y="13563"/>
                </a:lnTo>
                <a:cubicBezTo>
                  <a:pt x="10448" y="13565"/>
                  <a:pt x="10448" y="13565"/>
                  <a:pt x="10448" y="13565"/>
                </a:cubicBezTo>
                <a:cubicBezTo>
                  <a:pt x="10448" y="13565"/>
                  <a:pt x="10448" y="13565"/>
                  <a:pt x="10448" y="13567"/>
                </a:cubicBezTo>
                <a:cubicBezTo>
                  <a:pt x="10448" y="13567"/>
                  <a:pt x="10457" y="13571"/>
                  <a:pt x="10465" y="13575"/>
                </a:cubicBezTo>
                <a:cubicBezTo>
                  <a:pt x="10473" y="13579"/>
                  <a:pt x="10481" y="13583"/>
                  <a:pt x="10481" y="13583"/>
                </a:cubicBezTo>
                <a:cubicBezTo>
                  <a:pt x="10481" y="13575"/>
                  <a:pt x="10481" y="13571"/>
                  <a:pt x="10483" y="13568"/>
                </a:cubicBezTo>
                <a:cubicBezTo>
                  <a:pt x="10484" y="13564"/>
                  <a:pt x="10486" y="13560"/>
                  <a:pt x="10490" y="13553"/>
                </a:cubicBezTo>
                <a:cubicBezTo>
                  <a:pt x="10495" y="13553"/>
                  <a:pt x="10501" y="13549"/>
                  <a:pt x="10506" y="13545"/>
                </a:cubicBezTo>
                <a:cubicBezTo>
                  <a:pt x="10512" y="13542"/>
                  <a:pt x="10516" y="13538"/>
                  <a:pt x="10516" y="13538"/>
                </a:cubicBezTo>
                <a:cubicBezTo>
                  <a:pt x="10521" y="13523"/>
                  <a:pt x="10522" y="13516"/>
                  <a:pt x="10523" y="13512"/>
                </a:cubicBezTo>
                <a:cubicBezTo>
                  <a:pt x="10524" y="13509"/>
                  <a:pt x="10524" y="13509"/>
                  <a:pt x="10524" y="13509"/>
                </a:cubicBezTo>
                <a:lnTo>
                  <a:pt x="10541" y="13494"/>
                </a:lnTo>
                <a:cubicBezTo>
                  <a:pt x="10544" y="13494"/>
                  <a:pt x="10545" y="13493"/>
                  <a:pt x="10545" y="13491"/>
                </a:cubicBezTo>
                <a:cubicBezTo>
                  <a:pt x="10545" y="13488"/>
                  <a:pt x="10545" y="13485"/>
                  <a:pt x="10544" y="13481"/>
                </a:cubicBezTo>
                <a:close/>
                <a:moveTo>
                  <a:pt x="10431" y="13607"/>
                </a:moveTo>
                <a:cubicBezTo>
                  <a:pt x="10431" y="13609"/>
                  <a:pt x="10431" y="13610"/>
                  <a:pt x="10432" y="13610"/>
                </a:cubicBezTo>
                <a:cubicBezTo>
                  <a:pt x="10432" y="13610"/>
                  <a:pt x="10432" y="13610"/>
                  <a:pt x="10432" y="13612"/>
                </a:cubicBezTo>
                <a:cubicBezTo>
                  <a:pt x="10438" y="13612"/>
                  <a:pt x="10442" y="13612"/>
                  <a:pt x="10444" y="13612"/>
                </a:cubicBezTo>
                <a:cubicBezTo>
                  <a:pt x="10446" y="13612"/>
                  <a:pt x="10447" y="13612"/>
                  <a:pt x="10447" y="13612"/>
                </a:cubicBezTo>
                <a:cubicBezTo>
                  <a:pt x="10447" y="13610"/>
                  <a:pt x="10447" y="13610"/>
                  <a:pt x="10447" y="13609"/>
                </a:cubicBezTo>
                <a:cubicBezTo>
                  <a:pt x="10447" y="13609"/>
                  <a:pt x="10447" y="13609"/>
                  <a:pt x="10447" y="13607"/>
                </a:cubicBezTo>
                <a:cubicBezTo>
                  <a:pt x="10439" y="13607"/>
                  <a:pt x="10435" y="13607"/>
                  <a:pt x="10433" y="13607"/>
                </a:cubicBezTo>
                <a:cubicBezTo>
                  <a:pt x="10431" y="13607"/>
                  <a:pt x="10431" y="13607"/>
                  <a:pt x="10431" y="13607"/>
                </a:cubicBezTo>
                <a:close/>
                <a:moveTo>
                  <a:pt x="10471" y="13683"/>
                </a:moveTo>
                <a:cubicBezTo>
                  <a:pt x="10469" y="13687"/>
                  <a:pt x="10467" y="13690"/>
                  <a:pt x="10466" y="13692"/>
                </a:cubicBezTo>
                <a:cubicBezTo>
                  <a:pt x="10465" y="13694"/>
                  <a:pt x="10464" y="13695"/>
                  <a:pt x="10464" y="13695"/>
                </a:cubicBezTo>
                <a:cubicBezTo>
                  <a:pt x="10456" y="13703"/>
                  <a:pt x="10452" y="13706"/>
                  <a:pt x="10449" y="13708"/>
                </a:cubicBezTo>
                <a:cubicBezTo>
                  <a:pt x="10447" y="13709"/>
                  <a:pt x="10448" y="13710"/>
                  <a:pt x="10448" y="13710"/>
                </a:cubicBezTo>
                <a:cubicBezTo>
                  <a:pt x="10443" y="13724"/>
                  <a:pt x="10441" y="13731"/>
                  <a:pt x="10440" y="13735"/>
                </a:cubicBezTo>
                <a:cubicBezTo>
                  <a:pt x="10439" y="13739"/>
                  <a:pt x="10439" y="13739"/>
                  <a:pt x="10439" y="13739"/>
                </a:cubicBezTo>
                <a:cubicBezTo>
                  <a:pt x="10426" y="13739"/>
                  <a:pt x="10420" y="13739"/>
                  <a:pt x="10416" y="13739"/>
                </a:cubicBezTo>
                <a:cubicBezTo>
                  <a:pt x="10413" y="13739"/>
                  <a:pt x="10413" y="13739"/>
                  <a:pt x="10413" y="13739"/>
                </a:cubicBezTo>
                <a:cubicBezTo>
                  <a:pt x="10400" y="13746"/>
                  <a:pt x="10394" y="13750"/>
                  <a:pt x="10390" y="13752"/>
                </a:cubicBezTo>
                <a:cubicBezTo>
                  <a:pt x="10387" y="13754"/>
                  <a:pt x="10387" y="13754"/>
                  <a:pt x="10387" y="13754"/>
                </a:cubicBezTo>
                <a:cubicBezTo>
                  <a:pt x="10383" y="13754"/>
                  <a:pt x="10381" y="13754"/>
                  <a:pt x="10380" y="13754"/>
                </a:cubicBezTo>
                <a:cubicBezTo>
                  <a:pt x="10378" y="13754"/>
                  <a:pt x="10378" y="13754"/>
                  <a:pt x="10378" y="13754"/>
                </a:cubicBezTo>
                <a:cubicBezTo>
                  <a:pt x="10366" y="13754"/>
                  <a:pt x="10359" y="13754"/>
                  <a:pt x="10356" y="13754"/>
                </a:cubicBezTo>
                <a:cubicBezTo>
                  <a:pt x="10353" y="13754"/>
                  <a:pt x="10353" y="13754"/>
                  <a:pt x="10353" y="13754"/>
                </a:cubicBezTo>
                <a:cubicBezTo>
                  <a:pt x="10349" y="13769"/>
                  <a:pt x="10347" y="13776"/>
                  <a:pt x="10346" y="13780"/>
                </a:cubicBezTo>
                <a:cubicBezTo>
                  <a:pt x="10345" y="13784"/>
                  <a:pt x="10345" y="13784"/>
                  <a:pt x="10345" y="13784"/>
                </a:cubicBezTo>
                <a:cubicBezTo>
                  <a:pt x="10340" y="13769"/>
                  <a:pt x="10338" y="13762"/>
                  <a:pt x="10337" y="13758"/>
                </a:cubicBezTo>
                <a:cubicBezTo>
                  <a:pt x="10336" y="13754"/>
                  <a:pt x="10336" y="13754"/>
                  <a:pt x="10336" y="13754"/>
                </a:cubicBezTo>
                <a:cubicBezTo>
                  <a:pt x="10310" y="13740"/>
                  <a:pt x="10310" y="13739"/>
                  <a:pt x="10310" y="13739"/>
                </a:cubicBezTo>
                <a:cubicBezTo>
                  <a:pt x="10293" y="13709"/>
                  <a:pt x="10293" y="13710"/>
                  <a:pt x="10293" y="13710"/>
                </a:cubicBezTo>
                <a:cubicBezTo>
                  <a:pt x="10280" y="13717"/>
                  <a:pt x="10274" y="13721"/>
                  <a:pt x="10271" y="13723"/>
                </a:cubicBezTo>
                <a:cubicBezTo>
                  <a:pt x="10267" y="13725"/>
                  <a:pt x="10268" y="13725"/>
                  <a:pt x="10268" y="13725"/>
                </a:cubicBezTo>
                <a:cubicBezTo>
                  <a:pt x="10269" y="13727"/>
                  <a:pt x="10269" y="13727"/>
                  <a:pt x="10269" y="13727"/>
                </a:cubicBezTo>
                <a:cubicBezTo>
                  <a:pt x="10269" y="13727"/>
                  <a:pt x="10269" y="13727"/>
                  <a:pt x="10270" y="13728"/>
                </a:cubicBezTo>
                <a:cubicBezTo>
                  <a:pt x="10279" y="13723"/>
                  <a:pt x="10285" y="13720"/>
                  <a:pt x="10288" y="13718"/>
                </a:cubicBezTo>
                <a:cubicBezTo>
                  <a:pt x="10292" y="13716"/>
                  <a:pt x="10293" y="13715"/>
                  <a:pt x="10293" y="13715"/>
                </a:cubicBezTo>
                <a:cubicBezTo>
                  <a:pt x="10301" y="13730"/>
                  <a:pt x="10306" y="13738"/>
                  <a:pt x="10308" y="13741"/>
                </a:cubicBezTo>
                <a:cubicBezTo>
                  <a:pt x="10310" y="13745"/>
                  <a:pt x="10310" y="13745"/>
                  <a:pt x="10310" y="13745"/>
                </a:cubicBezTo>
                <a:cubicBezTo>
                  <a:pt x="10323" y="13752"/>
                  <a:pt x="10330" y="13756"/>
                  <a:pt x="10333" y="13758"/>
                </a:cubicBezTo>
                <a:cubicBezTo>
                  <a:pt x="10336" y="13759"/>
                  <a:pt x="10336" y="13759"/>
                  <a:pt x="10336" y="13759"/>
                </a:cubicBezTo>
                <a:cubicBezTo>
                  <a:pt x="10340" y="13773"/>
                  <a:pt x="10343" y="13781"/>
                  <a:pt x="10344" y="13785"/>
                </a:cubicBezTo>
                <a:cubicBezTo>
                  <a:pt x="10345" y="13789"/>
                  <a:pt x="10345" y="13789"/>
                  <a:pt x="10345" y="13789"/>
                </a:cubicBezTo>
                <a:cubicBezTo>
                  <a:pt x="10349" y="13774"/>
                  <a:pt x="10351" y="13766"/>
                  <a:pt x="10352" y="13763"/>
                </a:cubicBezTo>
                <a:cubicBezTo>
                  <a:pt x="10353" y="13759"/>
                  <a:pt x="10353" y="13759"/>
                  <a:pt x="10353" y="13759"/>
                </a:cubicBezTo>
                <a:cubicBezTo>
                  <a:pt x="10366" y="13759"/>
                  <a:pt x="10373" y="13759"/>
                  <a:pt x="10376" y="13759"/>
                </a:cubicBezTo>
                <a:cubicBezTo>
                  <a:pt x="10379" y="13759"/>
                  <a:pt x="10378" y="13759"/>
                  <a:pt x="10378" y="13759"/>
                </a:cubicBezTo>
                <a:cubicBezTo>
                  <a:pt x="10383" y="13759"/>
                  <a:pt x="10385" y="13759"/>
                  <a:pt x="10386" y="13759"/>
                </a:cubicBezTo>
                <a:cubicBezTo>
                  <a:pt x="10387" y="13759"/>
                  <a:pt x="10387" y="13759"/>
                  <a:pt x="10387" y="13759"/>
                </a:cubicBezTo>
                <a:cubicBezTo>
                  <a:pt x="10400" y="13751"/>
                  <a:pt x="10406" y="13748"/>
                  <a:pt x="10410" y="13746"/>
                </a:cubicBezTo>
                <a:cubicBezTo>
                  <a:pt x="10413" y="13745"/>
                  <a:pt x="10413" y="13745"/>
                  <a:pt x="10413" y="13745"/>
                </a:cubicBezTo>
                <a:cubicBezTo>
                  <a:pt x="10426" y="13745"/>
                  <a:pt x="10433" y="13745"/>
                  <a:pt x="10436" y="13745"/>
                </a:cubicBezTo>
                <a:cubicBezTo>
                  <a:pt x="10439" y="13745"/>
                  <a:pt x="10439" y="13745"/>
                  <a:pt x="10439" y="13745"/>
                </a:cubicBezTo>
                <a:cubicBezTo>
                  <a:pt x="10443" y="13730"/>
                  <a:pt x="10445" y="13723"/>
                  <a:pt x="10446" y="13719"/>
                </a:cubicBezTo>
                <a:cubicBezTo>
                  <a:pt x="10447" y="13715"/>
                  <a:pt x="10447" y="13715"/>
                  <a:pt x="10447" y="13715"/>
                </a:cubicBezTo>
                <a:cubicBezTo>
                  <a:pt x="10456" y="13708"/>
                  <a:pt x="10460" y="13704"/>
                  <a:pt x="10462" y="13702"/>
                </a:cubicBezTo>
                <a:cubicBezTo>
                  <a:pt x="10464" y="13700"/>
                  <a:pt x="10464" y="13700"/>
                  <a:pt x="10464" y="13700"/>
                </a:cubicBezTo>
                <a:cubicBezTo>
                  <a:pt x="10469" y="13693"/>
                  <a:pt x="10471" y="13690"/>
                  <a:pt x="10472" y="13688"/>
                </a:cubicBezTo>
                <a:cubicBezTo>
                  <a:pt x="10473" y="13686"/>
                  <a:pt x="10473" y="13686"/>
                  <a:pt x="10473" y="13686"/>
                </a:cubicBezTo>
                <a:cubicBezTo>
                  <a:pt x="10472" y="13685"/>
                  <a:pt x="10472" y="13685"/>
                  <a:pt x="10472" y="13685"/>
                </a:cubicBezTo>
                <a:cubicBezTo>
                  <a:pt x="10472" y="13685"/>
                  <a:pt x="10472" y="13684"/>
                  <a:pt x="10471" y="13683"/>
                </a:cubicBezTo>
                <a:close/>
                <a:moveTo>
                  <a:pt x="9882" y="13739"/>
                </a:moveTo>
                <a:cubicBezTo>
                  <a:pt x="9873" y="13746"/>
                  <a:pt x="9869" y="13750"/>
                  <a:pt x="9867" y="13752"/>
                </a:cubicBezTo>
                <a:cubicBezTo>
                  <a:pt x="9865" y="13754"/>
                  <a:pt x="9865" y="13754"/>
                  <a:pt x="9865" y="13754"/>
                </a:cubicBezTo>
                <a:cubicBezTo>
                  <a:pt x="9872" y="13754"/>
                  <a:pt x="9878" y="13754"/>
                  <a:pt x="9883" y="13754"/>
                </a:cubicBezTo>
                <a:cubicBezTo>
                  <a:pt x="9887" y="13754"/>
                  <a:pt x="9890" y="13754"/>
                  <a:pt x="9890" y="13754"/>
                </a:cubicBezTo>
                <a:lnTo>
                  <a:pt x="9899" y="13739"/>
                </a:lnTo>
                <a:cubicBezTo>
                  <a:pt x="9894" y="13739"/>
                  <a:pt x="9890" y="13739"/>
                  <a:pt x="9887" y="13739"/>
                </a:cubicBezTo>
                <a:cubicBezTo>
                  <a:pt x="9884" y="13739"/>
                  <a:pt x="9882" y="13739"/>
                  <a:pt x="9882" y="13739"/>
                </a:cubicBezTo>
                <a:close/>
                <a:moveTo>
                  <a:pt x="10233" y="13739"/>
                </a:moveTo>
                <a:cubicBezTo>
                  <a:pt x="10233" y="13742"/>
                  <a:pt x="10233" y="13742"/>
                  <a:pt x="10233" y="13743"/>
                </a:cubicBezTo>
                <a:cubicBezTo>
                  <a:pt x="10233" y="13743"/>
                  <a:pt x="10233" y="13743"/>
                  <a:pt x="10233" y="13745"/>
                </a:cubicBezTo>
                <a:cubicBezTo>
                  <a:pt x="10254" y="13752"/>
                  <a:pt x="10265" y="13756"/>
                  <a:pt x="10270" y="13758"/>
                </a:cubicBezTo>
                <a:cubicBezTo>
                  <a:pt x="10275" y="13759"/>
                  <a:pt x="10275" y="13759"/>
                  <a:pt x="10275" y="13759"/>
                </a:cubicBezTo>
                <a:cubicBezTo>
                  <a:pt x="10284" y="13759"/>
                  <a:pt x="10288" y="13759"/>
                  <a:pt x="10291" y="13759"/>
                </a:cubicBezTo>
                <a:cubicBezTo>
                  <a:pt x="10293" y="13759"/>
                  <a:pt x="10293" y="13759"/>
                  <a:pt x="10293" y="13759"/>
                </a:cubicBezTo>
                <a:cubicBezTo>
                  <a:pt x="10291" y="13756"/>
                  <a:pt x="10290" y="13756"/>
                  <a:pt x="10290" y="13756"/>
                </a:cubicBezTo>
                <a:cubicBezTo>
                  <a:pt x="10290" y="13756"/>
                  <a:pt x="10290" y="13756"/>
                  <a:pt x="10289" y="13754"/>
                </a:cubicBezTo>
                <a:cubicBezTo>
                  <a:pt x="10285" y="13754"/>
                  <a:pt x="10282" y="13754"/>
                  <a:pt x="10280" y="13754"/>
                </a:cubicBezTo>
                <a:cubicBezTo>
                  <a:pt x="10277" y="13754"/>
                  <a:pt x="10276" y="13754"/>
                  <a:pt x="10276" y="13754"/>
                </a:cubicBezTo>
                <a:cubicBezTo>
                  <a:pt x="10255" y="13747"/>
                  <a:pt x="10244" y="13743"/>
                  <a:pt x="10239" y="13741"/>
                </a:cubicBezTo>
                <a:cubicBezTo>
                  <a:pt x="10233" y="13739"/>
                  <a:pt x="10233" y="13739"/>
                  <a:pt x="10233" y="13739"/>
                </a:cubicBezTo>
                <a:close/>
                <a:moveTo>
                  <a:pt x="10233" y="13813"/>
                </a:moveTo>
                <a:cubicBezTo>
                  <a:pt x="10233" y="13813"/>
                  <a:pt x="10232" y="13814"/>
                  <a:pt x="10232" y="13816"/>
                </a:cubicBezTo>
                <a:cubicBezTo>
                  <a:pt x="10231" y="13818"/>
                  <a:pt x="10231" y="13820"/>
                  <a:pt x="10231" y="13822"/>
                </a:cubicBezTo>
                <a:cubicBezTo>
                  <a:pt x="10232" y="13821"/>
                  <a:pt x="10232" y="13820"/>
                  <a:pt x="10232" y="13819"/>
                </a:cubicBezTo>
                <a:cubicBezTo>
                  <a:pt x="10233" y="13818"/>
                  <a:pt x="10233" y="13818"/>
                  <a:pt x="10233" y="13818"/>
                </a:cubicBezTo>
                <a:cubicBezTo>
                  <a:pt x="10233" y="13816"/>
                  <a:pt x="10233" y="13815"/>
                  <a:pt x="10233" y="13815"/>
                </a:cubicBezTo>
                <a:cubicBezTo>
                  <a:pt x="10233" y="13815"/>
                  <a:pt x="10233" y="13815"/>
                  <a:pt x="10233" y="13813"/>
                </a:cubicBezTo>
                <a:close/>
                <a:moveTo>
                  <a:pt x="9873" y="13966"/>
                </a:moveTo>
                <a:cubicBezTo>
                  <a:pt x="9873" y="13966"/>
                  <a:pt x="9873" y="13969"/>
                  <a:pt x="9872" y="13970"/>
                </a:cubicBezTo>
                <a:cubicBezTo>
                  <a:pt x="9873" y="13969"/>
                  <a:pt x="9874" y="13969"/>
                  <a:pt x="9875" y="13970"/>
                </a:cubicBezTo>
                <a:cubicBezTo>
                  <a:pt x="9877" y="13971"/>
                  <a:pt x="9878" y="13973"/>
                  <a:pt x="9880" y="13977"/>
                </a:cubicBezTo>
                <a:cubicBezTo>
                  <a:pt x="9884" y="13977"/>
                  <a:pt x="9891" y="13980"/>
                  <a:pt x="9896" y="13984"/>
                </a:cubicBezTo>
                <a:cubicBezTo>
                  <a:pt x="9902" y="13988"/>
                  <a:pt x="9906" y="13992"/>
                  <a:pt x="9906" y="13992"/>
                </a:cubicBezTo>
                <a:lnTo>
                  <a:pt x="9907" y="13990"/>
                </a:lnTo>
                <a:cubicBezTo>
                  <a:pt x="9907" y="13990"/>
                  <a:pt x="9903" y="13986"/>
                  <a:pt x="9898" y="13983"/>
                </a:cubicBezTo>
                <a:cubicBezTo>
                  <a:pt x="9893" y="13979"/>
                  <a:pt x="9886" y="13975"/>
                  <a:pt x="9882" y="13975"/>
                </a:cubicBezTo>
                <a:cubicBezTo>
                  <a:pt x="9878" y="13968"/>
                  <a:pt x="9875" y="13964"/>
                  <a:pt x="9873" y="13966"/>
                </a:cubicBezTo>
                <a:close/>
                <a:moveTo>
                  <a:pt x="9788" y="13975"/>
                </a:moveTo>
                <a:cubicBezTo>
                  <a:pt x="9788" y="13975"/>
                  <a:pt x="9787" y="13976"/>
                  <a:pt x="9787" y="13977"/>
                </a:cubicBezTo>
                <a:cubicBezTo>
                  <a:pt x="9787" y="13977"/>
                  <a:pt x="9787" y="13978"/>
                  <a:pt x="9786" y="13978"/>
                </a:cubicBezTo>
                <a:cubicBezTo>
                  <a:pt x="9787" y="13978"/>
                  <a:pt x="9789" y="13978"/>
                  <a:pt x="9791" y="13980"/>
                </a:cubicBezTo>
                <a:cubicBezTo>
                  <a:pt x="9793" y="13982"/>
                  <a:pt x="9794" y="13985"/>
                  <a:pt x="9794" y="13992"/>
                </a:cubicBezTo>
                <a:cubicBezTo>
                  <a:pt x="9798" y="13999"/>
                  <a:pt x="9801" y="14003"/>
                  <a:pt x="9802" y="14006"/>
                </a:cubicBezTo>
                <a:cubicBezTo>
                  <a:pt x="9803" y="14010"/>
                  <a:pt x="9803" y="14014"/>
                  <a:pt x="9803" y="14021"/>
                </a:cubicBezTo>
                <a:cubicBezTo>
                  <a:pt x="9812" y="14021"/>
                  <a:pt x="9812" y="14036"/>
                  <a:pt x="9820" y="14036"/>
                </a:cubicBezTo>
                <a:cubicBezTo>
                  <a:pt x="9821" y="14036"/>
                  <a:pt x="9821" y="14034"/>
                  <a:pt x="9822" y="14034"/>
                </a:cubicBezTo>
                <a:cubicBezTo>
                  <a:pt x="9817" y="14034"/>
                  <a:pt x="9815" y="14031"/>
                  <a:pt x="9813" y="14027"/>
                </a:cubicBezTo>
                <a:cubicBezTo>
                  <a:pt x="9811" y="14023"/>
                  <a:pt x="9809" y="14019"/>
                  <a:pt x="9804" y="14019"/>
                </a:cubicBezTo>
                <a:cubicBezTo>
                  <a:pt x="9804" y="14012"/>
                  <a:pt x="9805" y="14008"/>
                  <a:pt x="9804" y="14005"/>
                </a:cubicBezTo>
                <a:cubicBezTo>
                  <a:pt x="9803" y="14001"/>
                  <a:pt x="9801" y="13997"/>
                  <a:pt x="9796" y="13990"/>
                </a:cubicBezTo>
                <a:cubicBezTo>
                  <a:pt x="9796" y="13982"/>
                  <a:pt x="9794" y="13979"/>
                  <a:pt x="9792" y="13977"/>
                </a:cubicBezTo>
                <a:cubicBezTo>
                  <a:pt x="9790" y="13976"/>
                  <a:pt x="9788" y="13975"/>
                  <a:pt x="9788" y="13975"/>
                </a:cubicBezTo>
                <a:close/>
                <a:moveTo>
                  <a:pt x="9822" y="14034"/>
                </a:moveTo>
                <a:cubicBezTo>
                  <a:pt x="9826" y="14034"/>
                  <a:pt x="9829" y="14034"/>
                  <a:pt x="9831" y="14034"/>
                </a:cubicBezTo>
                <a:cubicBezTo>
                  <a:pt x="9834" y="14034"/>
                  <a:pt x="9835" y="14033"/>
                  <a:pt x="9837" y="14032"/>
                </a:cubicBezTo>
                <a:cubicBezTo>
                  <a:pt x="9835" y="14033"/>
                  <a:pt x="9834" y="14034"/>
                  <a:pt x="9831" y="14034"/>
                </a:cubicBezTo>
                <a:cubicBezTo>
                  <a:pt x="9829" y="14034"/>
                  <a:pt x="9826" y="14034"/>
                  <a:pt x="9822" y="14034"/>
                </a:cubicBezTo>
                <a:close/>
                <a:moveTo>
                  <a:pt x="9951" y="13993"/>
                </a:moveTo>
                <a:cubicBezTo>
                  <a:pt x="9951" y="13994"/>
                  <a:pt x="9951" y="13995"/>
                  <a:pt x="9951" y="13996"/>
                </a:cubicBezTo>
                <a:cubicBezTo>
                  <a:pt x="9952" y="13996"/>
                  <a:pt x="9952" y="13996"/>
                  <a:pt x="9952" y="13996"/>
                </a:cubicBezTo>
                <a:cubicBezTo>
                  <a:pt x="9952" y="13996"/>
                  <a:pt x="9953" y="13996"/>
                  <a:pt x="9953" y="13996"/>
                </a:cubicBezTo>
                <a:cubicBezTo>
                  <a:pt x="9953" y="13996"/>
                  <a:pt x="9952" y="13993"/>
                  <a:pt x="9951" y="13993"/>
                </a:cubicBezTo>
                <a:close/>
                <a:moveTo>
                  <a:pt x="9954" y="13997"/>
                </a:moveTo>
                <a:cubicBezTo>
                  <a:pt x="9954" y="13998"/>
                  <a:pt x="9955" y="13999"/>
                  <a:pt x="9955" y="14000"/>
                </a:cubicBezTo>
                <a:cubicBezTo>
                  <a:pt x="9956" y="14001"/>
                  <a:pt x="9956" y="14003"/>
                  <a:pt x="9957" y="14006"/>
                </a:cubicBezTo>
                <a:cubicBezTo>
                  <a:pt x="9957" y="14013"/>
                  <a:pt x="9959" y="14024"/>
                  <a:pt x="9962" y="14034"/>
                </a:cubicBezTo>
                <a:cubicBezTo>
                  <a:pt x="9964" y="14043"/>
                  <a:pt x="9966" y="14051"/>
                  <a:pt x="9966" y="14051"/>
                </a:cubicBezTo>
                <a:cubicBezTo>
                  <a:pt x="9966" y="14051"/>
                  <a:pt x="9966" y="14094"/>
                  <a:pt x="9975" y="14094"/>
                </a:cubicBezTo>
                <a:cubicBezTo>
                  <a:pt x="9975" y="14094"/>
                  <a:pt x="9975" y="14093"/>
                  <a:pt x="9976" y="14093"/>
                </a:cubicBezTo>
                <a:cubicBezTo>
                  <a:pt x="9972" y="14093"/>
                  <a:pt x="9969" y="14082"/>
                  <a:pt x="9968" y="14071"/>
                </a:cubicBezTo>
                <a:cubicBezTo>
                  <a:pt x="9967" y="14059"/>
                  <a:pt x="9967" y="14048"/>
                  <a:pt x="9967" y="14048"/>
                </a:cubicBezTo>
                <a:cubicBezTo>
                  <a:pt x="9967" y="14048"/>
                  <a:pt x="9965" y="14041"/>
                  <a:pt x="9963" y="14032"/>
                </a:cubicBezTo>
                <a:cubicBezTo>
                  <a:pt x="9961" y="14023"/>
                  <a:pt x="9959" y="14012"/>
                  <a:pt x="9959" y="14005"/>
                </a:cubicBezTo>
                <a:cubicBezTo>
                  <a:pt x="9958" y="14000"/>
                  <a:pt x="9957" y="13998"/>
                  <a:pt x="9956" y="13997"/>
                </a:cubicBezTo>
                <a:cubicBezTo>
                  <a:pt x="9955" y="13997"/>
                  <a:pt x="9954" y="13997"/>
                  <a:pt x="9954" y="13997"/>
                </a:cubicBezTo>
                <a:close/>
                <a:moveTo>
                  <a:pt x="9888" y="14021"/>
                </a:moveTo>
                <a:cubicBezTo>
                  <a:pt x="9888" y="14022"/>
                  <a:pt x="9887" y="14021"/>
                  <a:pt x="9887" y="14023"/>
                </a:cubicBezTo>
                <a:cubicBezTo>
                  <a:pt x="9887" y="14024"/>
                  <a:pt x="9889" y="14028"/>
                  <a:pt x="9897" y="14036"/>
                </a:cubicBezTo>
                <a:cubicBezTo>
                  <a:pt x="9910" y="14043"/>
                  <a:pt x="9919" y="14047"/>
                  <a:pt x="9924" y="14049"/>
                </a:cubicBezTo>
                <a:cubicBezTo>
                  <a:pt x="9929" y="14051"/>
                  <a:pt x="9931" y="14051"/>
                  <a:pt x="9931" y="14051"/>
                </a:cubicBezTo>
                <a:cubicBezTo>
                  <a:pt x="9932" y="14050"/>
                  <a:pt x="9932" y="14050"/>
                  <a:pt x="9932" y="14049"/>
                </a:cubicBezTo>
                <a:lnTo>
                  <a:pt x="9932" y="14049"/>
                </a:lnTo>
                <a:lnTo>
                  <a:pt x="9932" y="14049"/>
                </a:lnTo>
                <a:cubicBezTo>
                  <a:pt x="9932" y="14049"/>
                  <a:pt x="9932" y="14049"/>
                  <a:pt x="9933" y="14048"/>
                </a:cubicBezTo>
                <a:cubicBezTo>
                  <a:pt x="9933" y="14048"/>
                  <a:pt x="9930" y="14049"/>
                  <a:pt x="9925" y="14047"/>
                </a:cubicBezTo>
                <a:cubicBezTo>
                  <a:pt x="9920" y="14045"/>
                  <a:pt x="9911" y="14042"/>
                  <a:pt x="9899" y="14034"/>
                </a:cubicBezTo>
                <a:cubicBezTo>
                  <a:pt x="9894" y="14031"/>
                  <a:pt x="9892" y="14028"/>
                  <a:pt x="9890" y="14026"/>
                </a:cubicBezTo>
                <a:cubicBezTo>
                  <a:pt x="9889" y="14024"/>
                  <a:pt x="9888" y="14022"/>
                  <a:pt x="9888" y="14021"/>
                </a:cubicBezTo>
                <a:lnTo>
                  <a:pt x="9888" y="14021"/>
                </a:lnTo>
                <a:lnTo>
                  <a:pt x="9888" y="14021"/>
                </a:lnTo>
                <a:close/>
                <a:moveTo>
                  <a:pt x="9710" y="14045"/>
                </a:moveTo>
                <a:cubicBezTo>
                  <a:pt x="9708" y="14046"/>
                  <a:pt x="9708" y="14049"/>
                  <a:pt x="9708" y="14053"/>
                </a:cubicBezTo>
                <a:cubicBezTo>
                  <a:pt x="9708" y="14051"/>
                  <a:pt x="9709" y="14049"/>
                  <a:pt x="9710" y="14048"/>
                </a:cubicBezTo>
                <a:cubicBezTo>
                  <a:pt x="9712" y="14047"/>
                  <a:pt x="9714" y="14048"/>
                  <a:pt x="9717" y="14051"/>
                </a:cubicBezTo>
                <a:cubicBezTo>
                  <a:pt x="9726" y="14065"/>
                  <a:pt x="9734" y="14065"/>
                  <a:pt x="9742" y="14065"/>
                </a:cubicBezTo>
                <a:cubicBezTo>
                  <a:pt x="9751" y="14065"/>
                  <a:pt x="9769" y="14065"/>
                  <a:pt x="9769" y="14065"/>
                </a:cubicBezTo>
                <a:lnTo>
                  <a:pt x="9769" y="14064"/>
                </a:lnTo>
                <a:cubicBezTo>
                  <a:pt x="9768" y="14064"/>
                  <a:pt x="9753" y="14064"/>
                  <a:pt x="9745" y="14064"/>
                </a:cubicBezTo>
                <a:cubicBezTo>
                  <a:pt x="9736" y="14064"/>
                  <a:pt x="9728" y="14063"/>
                  <a:pt x="9719" y="14048"/>
                </a:cubicBezTo>
                <a:cubicBezTo>
                  <a:pt x="9715" y="14044"/>
                  <a:pt x="9712" y="14044"/>
                  <a:pt x="9710" y="14045"/>
                </a:cubicBezTo>
                <a:close/>
                <a:moveTo>
                  <a:pt x="10301" y="14067"/>
                </a:moveTo>
                <a:cubicBezTo>
                  <a:pt x="10297" y="14085"/>
                  <a:pt x="10296" y="14095"/>
                  <a:pt x="10294" y="14100"/>
                </a:cubicBezTo>
                <a:cubicBezTo>
                  <a:pt x="10293" y="14106"/>
                  <a:pt x="10293" y="14107"/>
                  <a:pt x="10293" y="14107"/>
                </a:cubicBezTo>
                <a:cubicBezTo>
                  <a:pt x="10293" y="14107"/>
                  <a:pt x="10293" y="14108"/>
                  <a:pt x="10293" y="14108"/>
                </a:cubicBezTo>
                <a:cubicBezTo>
                  <a:pt x="10293" y="14109"/>
                  <a:pt x="10293" y="14110"/>
                  <a:pt x="10293" y="14110"/>
                </a:cubicBezTo>
                <a:cubicBezTo>
                  <a:pt x="10297" y="14091"/>
                  <a:pt x="10299" y="14081"/>
                  <a:pt x="10300" y="14075"/>
                </a:cubicBezTo>
                <a:cubicBezTo>
                  <a:pt x="10301" y="14069"/>
                  <a:pt x="10301" y="14069"/>
                  <a:pt x="10301" y="14069"/>
                </a:cubicBezTo>
                <a:cubicBezTo>
                  <a:pt x="10301" y="14068"/>
                  <a:pt x="10301" y="14068"/>
                  <a:pt x="10301" y="14068"/>
                </a:cubicBezTo>
                <a:lnTo>
                  <a:pt x="10301" y="14068"/>
                </a:lnTo>
                <a:lnTo>
                  <a:pt x="10301" y="14068"/>
                </a:lnTo>
                <a:cubicBezTo>
                  <a:pt x="10301" y="14068"/>
                  <a:pt x="10301" y="14068"/>
                  <a:pt x="10301" y="14067"/>
                </a:cubicBezTo>
                <a:close/>
                <a:moveTo>
                  <a:pt x="9983" y="14087"/>
                </a:moveTo>
                <a:cubicBezTo>
                  <a:pt x="9983" y="14088"/>
                  <a:pt x="9982" y="14088"/>
                  <a:pt x="9982" y="14088"/>
                </a:cubicBezTo>
                <a:cubicBezTo>
                  <a:pt x="9983" y="14087"/>
                  <a:pt x="9983" y="14088"/>
                  <a:pt x="9983" y="14094"/>
                </a:cubicBezTo>
                <a:cubicBezTo>
                  <a:pt x="9983" y="14109"/>
                  <a:pt x="9974" y="14110"/>
                  <a:pt x="9983" y="14110"/>
                </a:cubicBezTo>
                <a:cubicBezTo>
                  <a:pt x="9983" y="14117"/>
                  <a:pt x="9987" y="14120"/>
                  <a:pt x="9992" y="14122"/>
                </a:cubicBezTo>
                <a:cubicBezTo>
                  <a:pt x="9996" y="14124"/>
                  <a:pt x="10001" y="14123"/>
                  <a:pt x="10001" y="14123"/>
                </a:cubicBezTo>
                <a:cubicBezTo>
                  <a:pt x="10001" y="14123"/>
                  <a:pt x="10009" y="14124"/>
                  <a:pt x="10009" y="14139"/>
                </a:cubicBezTo>
                <a:cubicBezTo>
                  <a:pt x="10009" y="14154"/>
                  <a:pt x="10009" y="14168"/>
                  <a:pt x="10009" y="14168"/>
                </a:cubicBezTo>
                <a:lnTo>
                  <a:pt x="10035" y="14168"/>
                </a:lnTo>
                <a:cubicBezTo>
                  <a:pt x="10039" y="14168"/>
                  <a:pt x="10043" y="14172"/>
                  <a:pt x="10048" y="14175"/>
                </a:cubicBezTo>
                <a:cubicBezTo>
                  <a:pt x="10052" y="14179"/>
                  <a:pt x="10056" y="14183"/>
                  <a:pt x="10060" y="14183"/>
                </a:cubicBezTo>
                <a:cubicBezTo>
                  <a:pt x="10060" y="14182"/>
                  <a:pt x="10061" y="14182"/>
                  <a:pt x="10061" y="14182"/>
                </a:cubicBezTo>
                <a:cubicBezTo>
                  <a:pt x="10061" y="14182"/>
                  <a:pt x="10061" y="14182"/>
                  <a:pt x="10061" y="14181"/>
                </a:cubicBezTo>
                <a:cubicBezTo>
                  <a:pt x="10057" y="14181"/>
                  <a:pt x="10053" y="14177"/>
                  <a:pt x="10049" y="14173"/>
                </a:cubicBezTo>
                <a:cubicBezTo>
                  <a:pt x="10045" y="14169"/>
                  <a:pt x="10041" y="14166"/>
                  <a:pt x="10036" y="14166"/>
                </a:cubicBezTo>
                <a:lnTo>
                  <a:pt x="10010" y="14166"/>
                </a:lnTo>
                <a:cubicBezTo>
                  <a:pt x="10010" y="14166"/>
                  <a:pt x="10010" y="14151"/>
                  <a:pt x="10010" y="14136"/>
                </a:cubicBezTo>
                <a:cubicBezTo>
                  <a:pt x="10010" y="14122"/>
                  <a:pt x="10002" y="14123"/>
                  <a:pt x="10002" y="14123"/>
                </a:cubicBezTo>
                <a:cubicBezTo>
                  <a:pt x="10002" y="14123"/>
                  <a:pt x="9997" y="14122"/>
                  <a:pt x="9993" y="14120"/>
                </a:cubicBezTo>
                <a:cubicBezTo>
                  <a:pt x="9989" y="14118"/>
                  <a:pt x="9984" y="14115"/>
                  <a:pt x="9984" y="14107"/>
                </a:cubicBezTo>
                <a:cubicBezTo>
                  <a:pt x="9976" y="14107"/>
                  <a:pt x="9984" y="14108"/>
                  <a:pt x="9984" y="14093"/>
                </a:cubicBezTo>
                <a:cubicBezTo>
                  <a:pt x="9984" y="14086"/>
                  <a:pt x="9984" y="14085"/>
                  <a:pt x="9983" y="14087"/>
                </a:cubicBezTo>
                <a:close/>
                <a:moveTo>
                  <a:pt x="10296" y="14127"/>
                </a:moveTo>
                <a:cubicBezTo>
                  <a:pt x="10296" y="14131"/>
                  <a:pt x="10296" y="14136"/>
                  <a:pt x="10296" y="14140"/>
                </a:cubicBezTo>
                <a:cubicBezTo>
                  <a:pt x="10296" y="14145"/>
                  <a:pt x="10295" y="14149"/>
                  <a:pt x="10293" y="14152"/>
                </a:cubicBezTo>
                <a:lnTo>
                  <a:pt x="10276" y="14181"/>
                </a:lnTo>
                <a:cubicBezTo>
                  <a:pt x="10272" y="14196"/>
                  <a:pt x="10270" y="14203"/>
                  <a:pt x="10269" y="14207"/>
                </a:cubicBezTo>
                <a:cubicBezTo>
                  <a:pt x="10268" y="14210"/>
                  <a:pt x="10268" y="14211"/>
                  <a:pt x="10268" y="14211"/>
                </a:cubicBezTo>
                <a:cubicBezTo>
                  <a:pt x="10259" y="14218"/>
                  <a:pt x="10255" y="14222"/>
                  <a:pt x="10253" y="14224"/>
                </a:cubicBezTo>
                <a:cubicBezTo>
                  <a:pt x="10250" y="14225"/>
                  <a:pt x="10250" y="14225"/>
                  <a:pt x="10250" y="14225"/>
                </a:cubicBezTo>
                <a:cubicBezTo>
                  <a:pt x="10250" y="14227"/>
                  <a:pt x="10250" y="14228"/>
                  <a:pt x="10250" y="14228"/>
                </a:cubicBezTo>
                <a:cubicBezTo>
                  <a:pt x="10250" y="14228"/>
                  <a:pt x="10250" y="14228"/>
                  <a:pt x="10250" y="14230"/>
                </a:cubicBezTo>
                <a:cubicBezTo>
                  <a:pt x="10259" y="14222"/>
                  <a:pt x="10263" y="14218"/>
                  <a:pt x="10265" y="14217"/>
                </a:cubicBezTo>
                <a:cubicBezTo>
                  <a:pt x="10267" y="14215"/>
                  <a:pt x="10268" y="14216"/>
                  <a:pt x="10268" y="14216"/>
                </a:cubicBezTo>
                <a:cubicBezTo>
                  <a:pt x="10272" y="14201"/>
                  <a:pt x="10274" y="14194"/>
                  <a:pt x="10275" y="14190"/>
                </a:cubicBezTo>
                <a:cubicBezTo>
                  <a:pt x="10276" y="14186"/>
                  <a:pt x="10275" y="14186"/>
                  <a:pt x="10275" y="14186"/>
                </a:cubicBezTo>
                <a:lnTo>
                  <a:pt x="10293" y="14156"/>
                </a:lnTo>
                <a:cubicBezTo>
                  <a:pt x="10295" y="14152"/>
                  <a:pt x="10296" y="14148"/>
                  <a:pt x="10297" y="14143"/>
                </a:cubicBezTo>
                <a:cubicBezTo>
                  <a:pt x="10297" y="14138"/>
                  <a:pt x="10296" y="14132"/>
                  <a:pt x="10296" y="14127"/>
                </a:cubicBezTo>
                <a:close/>
                <a:moveTo>
                  <a:pt x="10079" y="14152"/>
                </a:moveTo>
                <a:lnTo>
                  <a:pt x="10078" y="14153"/>
                </a:lnTo>
                <a:cubicBezTo>
                  <a:pt x="10078" y="14161"/>
                  <a:pt x="10082" y="14164"/>
                  <a:pt x="10086" y="14168"/>
                </a:cubicBezTo>
                <a:cubicBezTo>
                  <a:pt x="10090" y="14171"/>
                  <a:pt x="10095" y="14175"/>
                  <a:pt x="10095" y="14183"/>
                </a:cubicBezTo>
                <a:cubicBezTo>
                  <a:pt x="10093" y="14189"/>
                  <a:pt x="10091" y="14194"/>
                  <a:pt x="10089" y="14199"/>
                </a:cubicBezTo>
                <a:cubicBezTo>
                  <a:pt x="10088" y="14203"/>
                  <a:pt x="10087" y="14206"/>
                  <a:pt x="10086" y="14209"/>
                </a:cubicBezTo>
                <a:cubicBezTo>
                  <a:pt x="10087" y="14206"/>
                  <a:pt x="10088" y="14203"/>
                  <a:pt x="10090" y="14198"/>
                </a:cubicBezTo>
                <a:cubicBezTo>
                  <a:pt x="10092" y="14194"/>
                  <a:pt x="10094" y="14189"/>
                  <a:pt x="10096" y="14181"/>
                </a:cubicBezTo>
                <a:cubicBezTo>
                  <a:pt x="10096" y="14174"/>
                  <a:pt x="10092" y="14170"/>
                  <a:pt x="10087" y="14166"/>
                </a:cubicBezTo>
                <a:cubicBezTo>
                  <a:pt x="10083" y="14163"/>
                  <a:pt x="10079" y="14159"/>
                  <a:pt x="10079" y="14152"/>
                </a:cubicBezTo>
                <a:close/>
                <a:moveTo>
                  <a:pt x="10086" y="14209"/>
                </a:moveTo>
                <a:cubicBezTo>
                  <a:pt x="10085" y="14212"/>
                  <a:pt x="10085" y="14215"/>
                  <a:pt x="10086" y="14217"/>
                </a:cubicBezTo>
                <a:cubicBezTo>
                  <a:pt x="10087" y="14220"/>
                  <a:pt x="10090" y="14223"/>
                  <a:pt x="10095" y="14227"/>
                </a:cubicBezTo>
                <a:cubicBezTo>
                  <a:pt x="10103" y="14227"/>
                  <a:pt x="10112" y="14231"/>
                  <a:pt x="10120" y="14234"/>
                </a:cubicBezTo>
                <a:cubicBezTo>
                  <a:pt x="10127" y="14238"/>
                  <a:pt x="10134" y="14241"/>
                  <a:pt x="10138" y="14241"/>
                </a:cubicBezTo>
                <a:cubicBezTo>
                  <a:pt x="10142" y="14248"/>
                  <a:pt x="10151" y="14256"/>
                  <a:pt x="10158" y="14262"/>
                </a:cubicBezTo>
                <a:cubicBezTo>
                  <a:pt x="10165" y="14267"/>
                  <a:pt x="10172" y="14271"/>
                  <a:pt x="10172" y="14271"/>
                </a:cubicBezTo>
                <a:cubicBezTo>
                  <a:pt x="10176" y="14271"/>
                  <a:pt x="10180" y="14271"/>
                  <a:pt x="10184" y="14273"/>
                </a:cubicBezTo>
                <a:cubicBezTo>
                  <a:pt x="10187" y="14275"/>
                  <a:pt x="10189" y="14278"/>
                  <a:pt x="10189" y="14286"/>
                </a:cubicBezTo>
                <a:cubicBezTo>
                  <a:pt x="10189" y="14285"/>
                  <a:pt x="10190" y="14285"/>
                  <a:pt x="10190" y="14284"/>
                </a:cubicBezTo>
                <a:cubicBezTo>
                  <a:pt x="10190" y="14269"/>
                  <a:pt x="10182" y="14270"/>
                  <a:pt x="10173" y="14270"/>
                </a:cubicBezTo>
                <a:cubicBezTo>
                  <a:pt x="10173" y="14270"/>
                  <a:pt x="10167" y="14266"/>
                  <a:pt x="10159" y="14260"/>
                </a:cubicBezTo>
                <a:cubicBezTo>
                  <a:pt x="10152" y="14255"/>
                  <a:pt x="10143" y="14248"/>
                  <a:pt x="10139" y="14240"/>
                </a:cubicBezTo>
                <a:cubicBezTo>
                  <a:pt x="10134" y="14240"/>
                  <a:pt x="10128" y="14236"/>
                  <a:pt x="10120" y="14232"/>
                </a:cubicBezTo>
                <a:cubicBezTo>
                  <a:pt x="10113" y="14228"/>
                  <a:pt x="10105" y="14225"/>
                  <a:pt x="10096" y="14225"/>
                </a:cubicBezTo>
                <a:cubicBezTo>
                  <a:pt x="10092" y="14221"/>
                  <a:pt x="10089" y="14219"/>
                  <a:pt x="10087" y="14216"/>
                </a:cubicBezTo>
                <a:cubicBezTo>
                  <a:pt x="10086" y="14214"/>
                  <a:pt x="10085" y="14211"/>
                  <a:pt x="10086" y="14209"/>
                </a:cubicBezTo>
                <a:close/>
                <a:moveTo>
                  <a:pt x="10233" y="14313"/>
                </a:moveTo>
                <a:cubicBezTo>
                  <a:pt x="10233" y="14313"/>
                  <a:pt x="10231" y="14320"/>
                  <a:pt x="10228" y="14328"/>
                </a:cubicBezTo>
                <a:cubicBezTo>
                  <a:pt x="10224" y="14335"/>
                  <a:pt x="10220" y="14342"/>
                  <a:pt x="10216" y="14342"/>
                </a:cubicBezTo>
                <a:cubicBezTo>
                  <a:pt x="10216" y="14344"/>
                  <a:pt x="10216" y="14344"/>
                  <a:pt x="10216" y="14345"/>
                </a:cubicBezTo>
                <a:cubicBezTo>
                  <a:pt x="10216" y="14346"/>
                  <a:pt x="10216" y="14346"/>
                  <a:pt x="10216" y="14347"/>
                </a:cubicBezTo>
                <a:cubicBezTo>
                  <a:pt x="10220" y="14347"/>
                  <a:pt x="10224" y="14340"/>
                  <a:pt x="10228" y="14333"/>
                </a:cubicBezTo>
                <a:cubicBezTo>
                  <a:pt x="10231" y="14325"/>
                  <a:pt x="10233" y="14318"/>
                  <a:pt x="10233" y="14318"/>
                </a:cubicBezTo>
                <a:cubicBezTo>
                  <a:pt x="10242" y="14318"/>
                  <a:pt x="10246" y="14318"/>
                  <a:pt x="10248" y="14318"/>
                </a:cubicBezTo>
                <a:cubicBezTo>
                  <a:pt x="10250" y="14318"/>
                  <a:pt x="10250" y="14318"/>
                  <a:pt x="10250" y="14318"/>
                </a:cubicBezTo>
                <a:lnTo>
                  <a:pt x="10284" y="14318"/>
                </a:lnTo>
                <a:cubicBezTo>
                  <a:pt x="10285" y="14317"/>
                  <a:pt x="10284" y="14317"/>
                  <a:pt x="10284" y="14316"/>
                </a:cubicBezTo>
                <a:cubicBezTo>
                  <a:pt x="10284" y="14315"/>
                  <a:pt x="10284" y="14314"/>
                  <a:pt x="10284" y="14313"/>
                </a:cubicBezTo>
                <a:cubicBezTo>
                  <a:pt x="10284" y="14313"/>
                  <a:pt x="10275" y="14313"/>
                  <a:pt x="10267" y="14313"/>
                </a:cubicBezTo>
                <a:cubicBezTo>
                  <a:pt x="10258" y="14313"/>
                  <a:pt x="10250" y="14313"/>
                  <a:pt x="10250" y="14313"/>
                </a:cubicBezTo>
                <a:cubicBezTo>
                  <a:pt x="10242" y="14313"/>
                  <a:pt x="10237" y="14313"/>
                  <a:pt x="10235" y="14313"/>
                </a:cubicBezTo>
                <a:cubicBezTo>
                  <a:pt x="10233" y="14313"/>
                  <a:pt x="10233" y="14313"/>
                  <a:pt x="10233" y="14313"/>
                </a:cubicBezTo>
                <a:close/>
                <a:moveTo>
                  <a:pt x="10175" y="14324"/>
                </a:moveTo>
                <a:cubicBezTo>
                  <a:pt x="10174" y="14325"/>
                  <a:pt x="10174" y="14326"/>
                  <a:pt x="10173" y="14327"/>
                </a:cubicBezTo>
                <a:cubicBezTo>
                  <a:pt x="10172" y="14328"/>
                  <a:pt x="10172" y="14329"/>
                  <a:pt x="10172" y="14329"/>
                </a:cubicBezTo>
                <a:cubicBezTo>
                  <a:pt x="10172" y="14329"/>
                  <a:pt x="10170" y="14333"/>
                  <a:pt x="10168" y="14339"/>
                </a:cubicBezTo>
                <a:cubicBezTo>
                  <a:pt x="10165" y="14344"/>
                  <a:pt x="10163" y="14352"/>
                  <a:pt x="10163" y="14359"/>
                </a:cubicBezTo>
                <a:lnTo>
                  <a:pt x="10155" y="14403"/>
                </a:lnTo>
                <a:cubicBezTo>
                  <a:pt x="10155" y="14403"/>
                  <a:pt x="10155" y="14403"/>
                  <a:pt x="10155" y="14402"/>
                </a:cubicBezTo>
                <a:cubicBezTo>
                  <a:pt x="10155" y="14402"/>
                  <a:pt x="10156" y="14402"/>
                  <a:pt x="10156" y="14402"/>
                </a:cubicBezTo>
                <a:lnTo>
                  <a:pt x="10164" y="14358"/>
                </a:lnTo>
                <a:cubicBezTo>
                  <a:pt x="10164" y="14351"/>
                  <a:pt x="10167" y="14343"/>
                  <a:pt x="10169" y="14337"/>
                </a:cubicBezTo>
                <a:cubicBezTo>
                  <a:pt x="10171" y="14332"/>
                  <a:pt x="10173" y="14328"/>
                  <a:pt x="10173" y="14328"/>
                </a:cubicBezTo>
                <a:cubicBezTo>
                  <a:pt x="10173" y="14328"/>
                  <a:pt x="10174" y="14327"/>
                  <a:pt x="10174" y="14326"/>
                </a:cubicBezTo>
                <a:cubicBezTo>
                  <a:pt x="10174" y="14325"/>
                  <a:pt x="10175" y="14324"/>
                  <a:pt x="10175" y="14324"/>
                </a:cubicBezTo>
                <a:close/>
                <a:moveTo>
                  <a:pt x="10199" y="14342"/>
                </a:moveTo>
                <a:cubicBezTo>
                  <a:pt x="10195" y="14350"/>
                  <a:pt x="10193" y="14354"/>
                  <a:pt x="10191" y="14356"/>
                </a:cubicBezTo>
                <a:cubicBezTo>
                  <a:pt x="10190" y="14358"/>
                  <a:pt x="10190" y="14358"/>
                  <a:pt x="10190" y="14358"/>
                </a:cubicBezTo>
                <a:cubicBezTo>
                  <a:pt x="10191" y="14359"/>
                  <a:pt x="10191" y="14359"/>
                  <a:pt x="10191" y="14360"/>
                </a:cubicBezTo>
                <a:lnTo>
                  <a:pt x="10191" y="14360"/>
                </a:lnTo>
                <a:lnTo>
                  <a:pt x="10191" y="14360"/>
                </a:lnTo>
                <a:cubicBezTo>
                  <a:pt x="10191" y="14360"/>
                  <a:pt x="10191" y="14360"/>
                  <a:pt x="10191" y="14361"/>
                </a:cubicBezTo>
                <a:cubicBezTo>
                  <a:pt x="10194" y="14355"/>
                  <a:pt x="10196" y="14352"/>
                  <a:pt x="10197" y="14350"/>
                </a:cubicBezTo>
                <a:cubicBezTo>
                  <a:pt x="10198" y="14348"/>
                  <a:pt x="10198" y="14347"/>
                  <a:pt x="10198" y="14347"/>
                </a:cubicBezTo>
                <a:cubicBezTo>
                  <a:pt x="10207" y="14362"/>
                  <a:pt x="10211" y="14369"/>
                  <a:pt x="10214" y="14373"/>
                </a:cubicBezTo>
                <a:cubicBezTo>
                  <a:pt x="10216" y="14377"/>
                  <a:pt x="10216" y="14377"/>
                  <a:pt x="10216" y="14377"/>
                </a:cubicBezTo>
                <a:cubicBezTo>
                  <a:pt x="10216" y="14377"/>
                  <a:pt x="10216" y="14376"/>
                  <a:pt x="10216" y="14375"/>
                </a:cubicBezTo>
                <a:cubicBezTo>
                  <a:pt x="10216" y="14374"/>
                  <a:pt x="10216" y="14372"/>
                  <a:pt x="10216" y="14372"/>
                </a:cubicBezTo>
                <a:cubicBezTo>
                  <a:pt x="10207" y="14357"/>
                  <a:pt x="10203" y="14350"/>
                  <a:pt x="10201" y="14346"/>
                </a:cubicBezTo>
                <a:cubicBezTo>
                  <a:pt x="10199" y="14343"/>
                  <a:pt x="10199" y="14342"/>
                  <a:pt x="10199" y="14342"/>
                </a:cubicBezTo>
                <a:close/>
                <a:moveTo>
                  <a:pt x="10232" y="14435"/>
                </a:moveTo>
                <a:cubicBezTo>
                  <a:pt x="10231" y="14436"/>
                  <a:pt x="10231" y="14437"/>
                  <a:pt x="10231" y="14438"/>
                </a:cubicBezTo>
                <a:cubicBezTo>
                  <a:pt x="10231" y="14439"/>
                  <a:pt x="10231" y="14440"/>
                  <a:pt x="10231" y="14441"/>
                </a:cubicBezTo>
                <a:cubicBezTo>
                  <a:pt x="10232" y="14440"/>
                  <a:pt x="10232" y="14439"/>
                  <a:pt x="10232" y="14438"/>
                </a:cubicBezTo>
                <a:cubicBezTo>
                  <a:pt x="10233" y="14436"/>
                  <a:pt x="10233" y="14435"/>
                  <a:pt x="10233" y="14435"/>
                </a:cubicBezTo>
                <a:cubicBezTo>
                  <a:pt x="10233" y="14435"/>
                  <a:pt x="10233" y="14435"/>
                  <a:pt x="10233" y="14435"/>
                </a:cubicBezTo>
                <a:cubicBezTo>
                  <a:pt x="10232" y="14435"/>
                  <a:pt x="10232" y="14435"/>
                  <a:pt x="10232" y="14435"/>
                </a:cubicBezTo>
                <a:close/>
                <a:moveTo>
                  <a:pt x="10113" y="14489"/>
                </a:moveTo>
                <a:cubicBezTo>
                  <a:pt x="10113" y="14490"/>
                  <a:pt x="10113" y="14491"/>
                  <a:pt x="10113" y="14491"/>
                </a:cubicBezTo>
                <a:cubicBezTo>
                  <a:pt x="10112" y="14491"/>
                  <a:pt x="10112" y="14492"/>
                  <a:pt x="10112" y="14492"/>
                </a:cubicBezTo>
                <a:cubicBezTo>
                  <a:pt x="10112" y="14499"/>
                  <a:pt x="10112" y="14510"/>
                  <a:pt x="10112" y="14519"/>
                </a:cubicBezTo>
                <a:cubicBezTo>
                  <a:pt x="10112" y="14528"/>
                  <a:pt x="10112" y="14535"/>
                  <a:pt x="10112" y="14535"/>
                </a:cubicBezTo>
                <a:cubicBezTo>
                  <a:pt x="10116" y="14550"/>
                  <a:pt x="10119" y="14557"/>
                  <a:pt x="10120" y="14561"/>
                </a:cubicBezTo>
                <a:cubicBezTo>
                  <a:pt x="10121" y="14565"/>
                  <a:pt x="10121" y="14565"/>
                  <a:pt x="10121" y="14565"/>
                </a:cubicBezTo>
                <a:cubicBezTo>
                  <a:pt x="10121" y="14579"/>
                  <a:pt x="10121" y="14587"/>
                  <a:pt x="10121" y="14591"/>
                </a:cubicBezTo>
                <a:cubicBezTo>
                  <a:pt x="10121" y="14594"/>
                  <a:pt x="10121" y="14594"/>
                  <a:pt x="10121" y="14594"/>
                </a:cubicBezTo>
                <a:cubicBezTo>
                  <a:pt x="10121" y="14594"/>
                  <a:pt x="10121" y="14594"/>
                  <a:pt x="10121" y="14594"/>
                </a:cubicBezTo>
                <a:cubicBezTo>
                  <a:pt x="10121" y="14594"/>
                  <a:pt x="10121" y="14594"/>
                  <a:pt x="10122" y="14593"/>
                </a:cubicBezTo>
                <a:cubicBezTo>
                  <a:pt x="10122" y="14579"/>
                  <a:pt x="10122" y="14571"/>
                  <a:pt x="10122" y="14567"/>
                </a:cubicBezTo>
                <a:cubicBezTo>
                  <a:pt x="10122" y="14563"/>
                  <a:pt x="10122" y="14564"/>
                  <a:pt x="10122" y="14564"/>
                </a:cubicBezTo>
                <a:cubicBezTo>
                  <a:pt x="10118" y="14549"/>
                  <a:pt x="10116" y="14542"/>
                  <a:pt x="10114" y="14538"/>
                </a:cubicBezTo>
                <a:cubicBezTo>
                  <a:pt x="10113" y="14534"/>
                  <a:pt x="10113" y="14534"/>
                  <a:pt x="10113" y="14534"/>
                </a:cubicBezTo>
                <a:cubicBezTo>
                  <a:pt x="10113" y="14534"/>
                  <a:pt x="10113" y="14527"/>
                  <a:pt x="10113" y="14517"/>
                </a:cubicBezTo>
                <a:cubicBezTo>
                  <a:pt x="10113" y="14508"/>
                  <a:pt x="10113" y="14497"/>
                  <a:pt x="10113" y="14489"/>
                </a:cubicBezTo>
                <a:close/>
                <a:moveTo>
                  <a:pt x="10122" y="14593"/>
                </a:moveTo>
                <a:cubicBezTo>
                  <a:pt x="10137" y="14587"/>
                  <a:pt x="10145" y="14583"/>
                  <a:pt x="10150" y="14582"/>
                </a:cubicBezTo>
                <a:cubicBezTo>
                  <a:pt x="10154" y="14580"/>
                  <a:pt x="10155" y="14580"/>
                  <a:pt x="10155" y="14580"/>
                </a:cubicBezTo>
                <a:cubicBezTo>
                  <a:pt x="10155" y="14580"/>
                  <a:pt x="10154" y="14580"/>
                  <a:pt x="10156" y="14581"/>
                </a:cubicBezTo>
                <a:cubicBezTo>
                  <a:pt x="10157" y="14583"/>
                  <a:pt x="10159" y="14587"/>
                  <a:pt x="10163" y="14594"/>
                </a:cubicBezTo>
                <a:cubicBezTo>
                  <a:pt x="10164" y="14594"/>
                  <a:pt x="10164" y="14594"/>
                  <a:pt x="10164" y="14594"/>
                </a:cubicBezTo>
                <a:cubicBezTo>
                  <a:pt x="10164" y="14594"/>
                  <a:pt x="10164" y="14593"/>
                  <a:pt x="10164" y="14593"/>
                </a:cubicBezTo>
                <a:cubicBezTo>
                  <a:pt x="10160" y="14586"/>
                  <a:pt x="10158" y="14582"/>
                  <a:pt x="10157" y="14580"/>
                </a:cubicBezTo>
                <a:cubicBezTo>
                  <a:pt x="10156" y="14578"/>
                  <a:pt x="10156" y="14578"/>
                  <a:pt x="10156" y="14578"/>
                </a:cubicBezTo>
                <a:cubicBezTo>
                  <a:pt x="10139" y="14585"/>
                  <a:pt x="10130" y="14589"/>
                  <a:pt x="10126" y="14591"/>
                </a:cubicBezTo>
                <a:cubicBezTo>
                  <a:pt x="10122" y="14593"/>
                  <a:pt x="10122" y="14593"/>
                  <a:pt x="10122" y="14593"/>
                </a:cubicBezTo>
                <a:close/>
                <a:moveTo>
                  <a:pt x="10250" y="14519"/>
                </a:moveTo>
                <a:cubicBezTo>
                  <a:pt x="10246" y="14519"/>
                  <a:pt x="10244" y="14523"/>
                  <a:pt x="10243" y="14527"/>
                </a:cubicBezTo>
                <a:cubicBezTo>
                  <a:pt x="10242" y="14530"/>
                  <a:pt x="10242" y="14534"/>
                  <a:pt x="10242" y="14534"/>
                </a:cubicBezTo>
                <a:cubicBezTo>
                  <a:pt x="10237" y="14534"/>
                  <a:pt x="10235" y="14534"/>
                  <a:pt x="10234" y="14534"/>
                </a:cubicBezTo>
                <a:cubicBezTo>
                  <a:pt x="10233" y="14534"/>
                  <a:pt x="10233" y="14534"/>
                  <a:pt x="10233" y="14534"/>
                </a:cubicBezTo>
                <a:cubicBezTo>
                  <a:pt x="10229" y="14541"/>
                  <a:pt x="10227" y="14549"/>
                  <a:pt x="10226" y="14555"/>
                </a:cubicBezTo>
                <a:cubicBezTo>
                  <a:pt x="10224" y="14560"/>
                  <a:pt x="10224" y="14564"/>
                  <a:pt x="10224" y="14564"/>
                </a:cubicBezTo>
                <a:lnTo>
                  <a:pt x="10216" y="14564"/>
                </a:lnTo>
                <a:cubicBezTo>
                  <a:pt x="10216" y="14565"/>
                  <a:pt x="10216" y="14565"/>
                  <a:pt x="10216" y="14566"/>
                </a:cubicBezTo>
                <a:cubicBezTo>
                  <a:pt x="10216" y="14567"/>
                  <a:pt x="10216" y="14568"/>
                  <a:pt x="10216" y="14568"/>
                </a:cubicBezTo>
                <a:cubicBezTo>
                  <a:pt x="10217" y="14568"/>
                  <a:pt x="10219" y="14568"/>
                  <a:pt x="10221" y="14568"/>
                </a:cubicBezTo>
                <a:cubicBezTo>
                  <a:pt x="10222" y="14568"/>
                  <a:pt x="10224" y="14568"/>
                  <a:pt x="10224" y="14568"/>
                </a:cubicBezTo>
                <a:cubicBezTo>
                  <a:pt x="10224" y="14568"/>
                  <a:pt x="10224" y="14565"/>
                  <a:pt x="10226" y="14559"/>
                </a:cubicBezTo>
                <a:cubicBezTo>
                  <a:pt x="10227" y="14553"/>
                  <a:pt x="10229" y="14546"/>
                  <a:pt x="10233" y="14539"/>
                </a:cubicBezTo>
                <a:cubicBezTo>
                  <a:pt x="10233" y="14539"/>
                  <a:pt x="10233" y="14539"/>
                  <a:pt x="10234" y="14539"/>
                </a:cubicBezTo>
                <a:cubicBezTo>
                  <a:pt x="10235" y="14539"/>
                  <a:pt x="10237" y="14539"/>
                  <a:pt x="10242" y="14539"/>
                </a:cubicBezTo>
                <a:cubicBezTo>
                  <a:pt x="10242" y="14539"/>
                  <a:pt x="10242" y="14535"/>
                  <a:pt x="10243" y="14532"/>
                </a:cubicBezTo>
                <a:cubicBezTo>
                  <a:pt x="10244" y="14528"/>
                  <a:pt x="10246" y="14524"/>
                  <a:pt x="10250" y="14524"/>
                </a:cubicBezTo>
                <a:cubicBezTo>
                  <a:pt x="10250" y="14523"/>
                  <a:pt x="10250" y="14522"/>
                  <a:pt x="10250" y="14522"/>
                </a:cubicBezTo>
                <a:cubicBezTo>
                  <a:pt x="10250" y="14521"/>
                  <a:pt x="10250" y="14520"/>
                  <a:pt x="10250" y="14519"/>
                </a:cubicBezTo>
                <a:close/>
                <a:moveTo>
                  <a:pt x="10199" y="14578"/>
                </a:moveTo>
                <a:cubicBezTo>
                  <a:pt x="10197" y="14578"/>
                  <a:pt x="10195" y="14579"/>
                  <a:pt x="10193" y="14580"/>
                </a:cubicBezTo>
                <a:cubicBezTo>
                  <a:pt x="10190" y="14581"/>
                  <a:pt x="10188" y="14583"/>
                  <a:pt x="10185" y="14585"/>
                </a:cubicBezTo>
                <a:cubicBezTo>
                  <a:pt x="10187" y="14584"/>
                  <a:pt x="10190" y="14583"/>
                  <a:pt x="10192" y="14582"/>
                </a:cubicBezTo>
                <a:cubicBezTo>
                  <a:pt x="10194" y="14581"/>
                  <a:pt x="10196" y="14580"/>
                  <a:pt x="10198" y="14580"/>
                </a:cubicBezTo>
                <a:lnTo>
                  <a:pt x="10215" y="14609"/>
                </a:lnTo>
                <a:cubicBezTo>
                  <a:pt x="10215" y="14609"/>
                  <a:pt x="10215" y="14610"/>
                  <a:pt x="10216" y="14611"/>
                </a:cubicBezTo>
                <a:cubicBezTo>
                  <a:pt x="10216" y="14611"/>
                  <a:pt x="10217" y="14612"/>
                  <a:pt x="10217" y="14613"/>
                </a:cubicBezTo>
                <a:cubicBezTo>
                  <a:pt x="10220" y="14613"/>
                  <a:pt x="10222" y="14613"/>
                  <a:pt x="10223" y="14613"/>
                </a:cubicBezTo>
                <a:cubicBezTo>
                  <a:pt x="10224" y="14613"/>
                  <a:pt x="10224" y="14613"/>
                  <a:pt x="10224" y="14613"/>
                </a:cubicBezTo>
                <a:cubicBezTo>
                  <a:pt x="10224" y="14612"/>
                  <a:pt x="10224" y="14611"/>
                  <a:pt x="10224" y="14611"/>
                </a:cubicBezTo>
                <a:cubicBezTo>
                  <a:pt x="10224" y="14610"/>
                  <a:pt x="10224" y="14609"/>
                  <a:pt x="10224" y="14608"/>
                </a:cubicBezTo>
                <a:cubicBezTo>
                  <a:pt x="10224" y="14608"/>
                  <a:pt x="10224" y="14608"/>
                  <a:pt x="10223" y="14608"/>
                </a:cubicBezTo>
                <a:cubicBezTo>
                  <a:pt x="10222" y="14608"/>
                  <a:pt x="10220" y="14608"/>
                  <a:pt x="10216" y="14608"/>
                </a:cubicBezTo>
                <a:lnTo>
                  <a:pt x="10199" y="14578"/>
                </a:lnTo>
                <a:close/>
                <a:moveTo>
                  <a:pt x="10249" y="14641"/>
                </a:moveTo>
                <a:cubicBezTo>
                  <a:pt x="10249" y="14660"/>
                  <a:pt x="10249" y="14670"/>
                  <a:pt x="10249" y="14676"/>
                </a:cubicBezTo>
                <a:cubicBezTo>
                  <a:pt x="10249" y="14682"/>
                  <a:pt x="10249" y="14682"/>
                  <a:pt x="10249" y="14682"/>
                </a:cubicBezTo>
                <a:cubicBezTo>
                  <a:pt x="10249" y="14682"/>
                  <a:pt x="10249" y="14682"/>
                  <a:pt x="10249" y="14682"/>
                </a:cubicBezTo>
                <a:cubicBezTo>
                  <a:pt x="10250" y="14682"/>
                  <a:pt x="10250" y="14682"/>
                  <a:pt x="10250" y="14682"/>
                </a:cubicBezTo>
                <a:cubicBezTo>
                  <a:pt x="10250" y="14665"/>
                  <a:pt x="10250" y="14656"/>
                  <a:pt x="10250" y="14650"/>
                </a:cubicBezTo>
                <a:cubicBezTo>
                  <a:pt x="10250" y="14644"/>
                  <a:pt x="10250" y="14642"/>
                  <a:pt x="10250" y="14642"/>
                </a:cubicBezTo>
                <a:lnTo>
                  <a:pt x="10249" y="14641"/>
                </a:lnTo>
                <a:close/>
                <a:moveTo>
                  <a:pt x="10284" y="14700"/>
                </a:moveTo>
                <a:cubicBezTo>
                  <a:pt x="10284" y="14702"/>
                  <a:pt x="10283" y="14712"/>
                  <a:pt x="10282" y="14722"/>
                </a:cubicBezTo>
                <a:cubicBezTo>
                  <a:pt x="10281" y="14732"/>
                  <a:pt x="10279" y="14741"/>
                  <a:pt x="10275" y="14741"/>
                </a:cubicBezTo>
                <a:cubicBezTo>
                  <a:pt x="10275" y="14749"/>
                  <a:pt x="10273" y="14756"/>
                  <a:pt x="10271" y="14761"/>
                </a:cubicBezTo>
                <a:cubicBezTo>
                  <a:pt x="10268" y="14767"/>
                  <a:pt x="10266" y="14771"/>
                  <a:pt x="10266" y="14771"/>
                </a:cubicBezTo>
                <a:cubicBezTo>
                  <a:pt x="10266" y="14771"/>
                  <a:pt x="10267" y="14771"/>
                  <a:pt x="10267" y="14772"/>
                </a:cubicBezTo>
                <a:cubicBezTo>
                  <a:pt x="10267" y="14772"/>
                  <a:pt x="10268" y="14773"/>
                  <a:pt x="10268" y="14773"/>
                </a:cubicBezTo>
                <a:cubicBezTo>
                  <a:pt x="10268" y="14773"/>
                  <a:pt x="10270" y="14769"/>
                  <a:pt x="10272" y="14764"/>
                </a:cubicBezTo>
                <a:cubicBezTo>
                  <a:pt x="10274" y="14759"/>
                  <a:pt x="10275" y="14752"/>
                  <a:pt x="10275" y="14745"/>
                </a:cubicBezTo>
                <a:cubicBezTo>
                  <a:pt x="10280" y="14745"/>
                  <a:pt x="10282" y="14734"/>
                  <a:pt x="10283" y="14723"/>
                </a:cubicBezTo>
                <a:cubicBezTo>
                  <a:pt x="10284" y="14712"/>
                  <a:pt x="10284" y="14702"/>
                  <a:pt x="10284" y="14702"/>
                </a:cubicBezTo>
                <a:lnTo>
                  <a:pt x="10284" y="14700"/>
                </a:lnTo>
                <a:close/>
                <a:moveTo>
                  <a:pt x="9554" y="14859"/>
                </a:moveTo>
                <a:cubicBezTo>
                  <a:pt x="9545" y="14859"/>
                  <a:pt x="9538" y="14885"/>
                  <a:pt x="9537" y="14887"/>
                </a:cubicBezTo>
                <a:cubicBezTo>
                  <a:pt x="9537" y="14887"/>
                  <a:pt x="9537" y="14887"/>
                  <a:pt x="9537" y="14887"/>
                </a:cubicBezTo>
                <a:lnTo>
                  <a:pt x="9538" y="14888"/>
                </a:lnTo>
                <a:lnTo>
                  <a:pt x="9538" y="14888"/>
                </a:lnTo>
                <a:cubicBezTo>
                  <a:pt x="9538" y="14888"/>
                  <a:pt x="9538" y="14888"/>
                  <a:pt x="9538" y="14888"/>
                </a:cubicBezTo>
                <a:cubicBezTo>
                  <a:pt x="9538" y="14888"/>
                  <a:pt x="9540" y="14881"/>
                  <a:pt x="9543" y="14874"/>
                </a:cubicBezTo>
                <a:cubicBezTo>
                  <a:pt x="9546" y="14867"/>
                  <a:pt x="9551" y="14859"/>
                  <a:pt x="9555" y="14859"/>
                </a:cubicBezTo>
                <a:cubicBezTo>
                  <a:pt x="9555" y="14859"/>
                  <a:pt x="9554" y="14859"/>
                  <a:pt x="9554" y="14859"/>
                </a:cubicBezTo>
                <a:close/>
                <a:moveTo>
                  <a:pt x="10327" y="14860"/>
                </a:moveTo>
                <a:cubicBezTo>
                  <a:pt x="10327" y="14868"/>
                  <a:pt x="10324" y="14879"/>
                  <a:pt x="10322" y="14888"/>
                </a:cubicBezTo>
                <a:cubicBezTo>
                  <a:pt x="10320" y="14897"/>
                  <a:pt x="10318" y="14904"/>
                  <a:pt x="10318" y="14904"/>
                </a:cubicBezTo>
                <a:cubicBezTo>
                  <a:pt x="10318" y="14904"/>
                  <a:pt x="10318" y="14908"/>
                  <a:pt x="10318" y="14913"/>
                </a:cubicBezTo>
                <a:cubicBezTo>
                  <a:pt x="10318" y="14919"/>
                  <a:pt x="10318" y="14926"/>
                  <a:pt x="10318" y="14933"/>
                </a:cubicBezTo>
                <a:lnTo>
                  <a:pt x="10310" y="14947"/>
                </a:lnTo>
                <a:cubicBezTo>
                  <a:pt x="10301" y="14947"/>
                  <a:pt x="10297" y="14947"/>
                  <a:pt x="10294" y="14947"/>
                </a:cubicBezTo>
                <a:cubicBezTo>
                  <a:pt x="10292" y="14947"/>
                  <a:pt x="10292" y="14947"/>
                  <a:pt x="10292" y="14947"/>
                </a:cubicBezTo>
                <a:cubicBezTo>
                  <a:pt x="10292" y="14947"/>
                  <a:pt x="10292" y="14959"/>
                  <a:pt x="10291" y="14970"/>
                </a:cubicBezTo>
                <a:cubicBezTo>
                  <a:pt x="10290" y="14981"/>
                  <a:pt x="10288" y="14992"/>
                  <a:pt x="10284" y="14992"/>
                </a:cubicBezTo>
                <a:lnTo>
                  <a:pt x="10275" y="14992"/>
                </a:lnTo>
                <a:cubicBezTo>
                  <a:pt x="10270" y="14992"/>
                  <a:pt x="10266" y="14995"/>
                  <a:pt x="10263" y="14999"/>
                </a:cubicBezTo>
                <a:cubicBezTo>
                  <a:pt x="10260" y="15002"/>
                  <a:pt x="10258" y="15006"/>
                  <a:pt x="10258" y="15006"/>
                </a:cubicBezTo>
                <a:cubicBezTo>
                  <a:pt x="10258" y="15013"/>
                  <a:pt x="10258" y="15017"/>
                  <a:pt x="10258" y="15019"/>
                </a:cubicBezTo>
                <a:cubicBezTo>
                  <a:pt x="10258" y="15021"/>
                  <a:pt x="10258" y="15021"/>
                  <a:pt x="10258" y="15021"/>
                </a:cubicBezTo>
                <a:cubicBezTo>
                  <a:pt x="10253" y="15036"/>
                  <a:pt x="10251" y="15043"/>
                  <a:pt x="10250" y="15047"/>
                </a:cubicBezTo>
                <a:cubicBezTo>
                  <a:pt x="10249" y="15051"/>
                  <a:pt x="10249" y="15051"/>
                  <a:pt x="10249" y="15051"/>
                </a:cubicBezTo>
                <a:cubicBezTo>
                  <a:pt x="10249" y="15051"/>
                  <a:pt x="10249" y="15051"/>
                  <a:pt x="10248" y="15051"/>
                </a:cubicBezTo>
                <a:cubicBezTo>
                  <a:pt x="10247" y="15051"/>
                  <a:pt x="10245" y="15051"/>
                  <a:pt x="10241" y="15051"/>
                </a:cubicBezTo>
                <a:cubicBezTo>
                  <a:pt x="10241" y="15051"/>
                  <a:pt x="10241" y="15051"/>
                  <a:pt x="10240" y="15051"/>
                </a:cubicBezTo>
                <a:cubicBezTo>
                  <a:pt x="10239" y="15051"/>
                  <a:pt x="10237" y="15051"/>
                  <a:pt x="10232" y="15051"/>
                </a:cubicBezTo>
                <a:cubicBezTo>
                  <a:pt x="10232" y="15058"/>
                  <a:pt x="10230" y="15061"/>
                  <a:pt x="10228" y="15063"/>
                </a:cubicBezTo>
                <a:cubicBezTo>
                  <a:pt x="10226" y="15065"/>
                  <a:pt x="10224" y="15065"/>
                  <a:pt x="10224" y="15065"/>
                </a:cubicBezTo>
                <a:cubicBezTo>
                  <a:pt x="10224" y="15065"/>
                  <a:pt x="10221" y="15062"/>
                  <a:pt x="10218" y="15058"/>
                </a:cubicBezTo>
                <a:cubicBezTo>
                  <a:pt x="10215" y="15055"/>
                  <a:pt x="10211" y="15051"/>
                  <a:pt x="10207" y="15051"/>
                </a:cubicBezTo>
                <a:cubicBezTo>
                  <a:pt x="10207" y="15051"/>
                  <a:pt x="10204" y="15051"/>
                  <a:pt x="10202" y="15052"/>
                </a:cubicBezTo>
                <a:cubicBezTo>
                  <a:pt x="10200" y="15054"/>
                  <a:pt x="10198" y="15058"/>
                  <a:pt x="10198" y="15065"/>
                </a:cubicBezTo>
                <a:cubicBezTo>
                  <a:pt x="10193" y="15072"/>
                  <a:pt x="10191" y="15079"/>
                  <a:pt x="10189" y="15085"/>
                </a:cubicBezTo>
                <a:cubicBezTo>
                  <a:pt x="10187" y="15090"/>
                  <a:pt x="10185" y="15094"/>
                  <a:pt x="10181" y="15094"/>
                </a:cubicBezTo>
                <a:lnTo>
                  <a:pt x="10172" y="15110"/>
                </a:lnTo>
                <a:cubicBezTo>
                  <a:pt x="10172" y="15110"/>
                  <a:pt x="10172" y="15117"/>
                  <a:pt x="10171" y="15124"/>
                </a:cubicBezTo>
                <a:cubicBezTo>
                  <a:pt x="10170" y="15131"/>
                  <a:pt x="10168" y="15139"/>
                  <a:pt x="10163" y="15139"/>
                </a:cubicBezTo>
                <a:cubicBezTo>
                  <a:pt x="10163" y="15146"/>
                  <a:pt x="10161" y="15153"/>
                  <a:pt x="10159" y="15159"/>
                </a:cubicBezTo>
                <a:cubicBezTo>
                  <a:pt x="10157" y="15164"/>
                  <a:pt x="10155" y="15168"/>
                  <a:pt x="10155" y="15168"/>
                </a:cubicBezTo>
                <a:lnTo>
                  <a:pt x="10155" y="15183"/>
                </a:lnTo>
                <a:cubicBezTo>
                  <a:pt x="10155" y="15190"/>
                  <a:pt x="10155" y="15197"/>
                  <a:pt x="10153" y="15205"/>
                </a:cubicBezTo>
                <a:cubicBezTo>
                  <a:pt x="10152" y="15212"/>
                  <a:pt x="10150" y="15220"/>
                  <a:pt x="10146" y="15227"/>
                </a:cubicBezTo>
                <a:cubicBezTo>
                  <a:pt x="10142" y="15227"/>
                  <a:pt x="10135" y="15234"/>
                  <a:pt x="10130" y="15242"/>
                </a:cubicBezTo>
                <a:cubicBezTo>
                  <a:pt x="10125" y="15249"/>
                  <a:pt x="10121" y="15257"/>
                  <a:pt x="10121" y="15257"/>
                </a:cubicBezTo>
                <a:cubicBezTo>
                  <a:pt x="10121" y="15257"/>
                  <a:pt x="10121" y="15257"/>
                  <a:pt x="10121" y="15258"/>
                </a:cubicBezTo>
                <a:cubicBezTo>
                  <a:pt x="10121" y="15260"/>
                  <a:pt x="10121" y="15264"/>
                  <a:pt x="10121" y="15271"/>
                </a:cubicBezTo>
                <a:cubicBezTo>
                  <a:pt x="10125" y="15271"/>
                  <a:pt x="10127" y="15275"/>
                  <a:pt x="10128" y="15278"/>
                </a:cubicBezTo>
                <a:cubicBezTo>
                  <a:pt x="10129" y="15282"/>
                  <a:pt x="10129" y="15286"/>
                  <a:pt x="10129" y="15286"/>
                </a:cubicBezTo>
                <a:cubicBezTo>
                  <a:pt x="10129" y="15301"/>
                  <a:pt x="10129" y="15308"/>
                  <a:pt x="10129" y="15312"/>
                </a:cubicBezTo>
                <a:cubicBezTo>
                  <a:pt x="10129" y="15316"/>
                  <a:pt x="10129" y="15316"/>
                  <a:pt x="10129" y="15316"/>
                </a:cubicBezTo>
                <a:cubicBezTo>
                  <a:pt x="10129" y="15316"/>
                  <a:pt x="10127" y="15319"/>
                  <a:pt x="10125" y="15324"/>
                </a:cubicBezTo>
                <a:cubicBezTo>
                  <a:pt x="10123" y="15330"/>
                  <a:pt x="10121" y="15338"/>
                  <a:pt x="10121" y="15345"/>
                </a:cubicBezTo>
                <a:cubicBezTo>
                  <a:pt x="10125" y="15345"/>
                  <a:pt x="10127" y="15345"/>
                  <a:pt x="10128" y="15345"/>
                </a:cubicBezTo>
                <a:cubicBezTo>
                  <a:pt x="10129" y="15345"/>
                  <a:pt x="10129" y="15345"/>
                  <a:pt x="10129" y="15345"/>
                </a:cubicBezTo>
                <a:cubicBezTo>
                  <a:pt x="10134" y="15360"/>
                  <a:pt x="10136" y="15367"/>
                  <a:pt x="10137" y="15370"/>
                </a:cubicBezTo>
                <a:cubicBezTo>
                  <a:pt x="10138" y="15374"/>
                  <a:pt x="10138" y="15374"/>
                  <a:pt x="10138" y="15374"/>
                </a:cubicBezTo>
                <a:cubicBezTo>
                  <a:pt x="10142" y="15389"/>
                  <a:pt x="10144" y="15396"/>
                  <a:pt x="10145" y="15400"/>
                </a:cubicBezTo>
                <a:cubicBezTo>
                  <a:pt x="10146" y="15403"/>
                  <a:pt x="10146" y="15403"/>
                  <a:pt x="10146" y="15403"/>
                </a:cubicBezTo>
                <a:cubicBezTo>
                  <a:pt x="10150" y="15403"/>
                  <a:pt x="10152" y="15403"/>
                  <a:pt x="10153" y="15403"/>
                </a:cubicBezTo>
                <a:cubicBezTo>
                  <a:pt x="10155" y="15403"/>
                  <a:pt x="10155" y="15403"/>
                  <a:pt x="10155" y="15403"/>
                </a:cubicBezTo>
                <a:cubicBezTo>
                  <a:pt x="10155" y="15403"/>
                  <a:pt x="10157" y="15411"/>
                  <a:pt x="10159" y="15420"/>
                </a:cubicBezTo>
                <a:cubicBezTo>
                  <a:pt x="10161" y="15429"/>
                  <a:pt x="10163" y="15440"/>
                  <a:pt x="10163" y="15447"/>
                </a:cubicBezTo>
                <a:lnTo>
                  <a:pt x="10163" y="15477"/>
                </a:lnTo>
                <a:cubicBezTo>
                  <a:pt x="10155" y="15492"/>
                  <a:pt x="10150" y="15499"/>
                  <a:pt x="10148" y="15502"/>
                </a:cubicBezTo>
                <a:cubicBezTo>
                  <a:pt x="10146" y="15506"/>
                  <a:pt x="10146" y="15506"/>
                  <a:pt x="10146" y="15506"/>
                </a:cubicBezTo>
                <a:cubicBezTo>
                  <a:pt x="10142" y="15521"/>
                  <a:pt x="10140" y="15528"/>
                  <a:pt x="10139" y="15532"/>
                </a:cubicBezTo>
                <a:cubicBezTo>
                  <a:pt x="10138" y="15535"/>
                  <a:pt x="10138" y="15535"/>
                  <a:pt x="10138" y="15535"/>
                </a:cubicBezTo>
                <a:lnTo>
                  <a:pt x="10137" y="15535"/>
                </a:lnTo>
                <a:lnTo>
                  <a:pt x="10137" y="15551"/>
                </a:lnTo>
                <a:cubicBezTo>
                  <a:pt x="10137" y="15551"/>
                  <a:pt x="10138" y="15551"/>
                  <a:pt x="10136" y="15551"/>
                </a:cubicBezTo>
                <a:cubicBezTo>
                  <a:pt x="10134" y="15551"/>
                  <a:pt x="10129" y="15551"/>
                  <a:pt x="10121" y="15551"/>
                </a:cubicBezTo>
                <a:cubicBezTo>
                  <a:pt x="10121" y="15551"/>
                  <a:pt x="10121" y="15550"/>
                  <a:pt x="10122" y="15552"/>
                </a:cubicBezTo>
                <a:cubicBezTo>
                  <a:pt x="10123" y="15554"/>
                  <a:pt x="10125" y="15557"/>
                  <a:pt x="10129" y="15565"/>
                </a:cubicBezTo>
                <a:cubicBezTo>
                  <a:pt x="10129" y="15565"/>
                  <a:pt x="10129" y="15569"/>
                  <a:pt x="10130" y="15573"/>
                </a:cubicBezTo>
                <a:cubicBezTo>
                  <a:pt x="10131" y="15576"/>
                  <a:pt x="10133" y="15580"/>
                  <a:pt x="10137" y="15580"/>
                </a:cubicBezTo>
                <a:lnTo>
                  <a:pt x="10146" y="15594"/>
                </a:lnTo>
                <a:cubicBezTo>
                  <a:pt x="10146" y="15594"/>
                  <a:pt x="10146" y="15594"/>
                  <a:pt x="10147" y="15594"/>
                </a:cubicBezTo>
                <a:cubicBezTo>
                  <a:pt x="10148" y="15594"/>
                  <a:pt x="10150" y="15594"/>
                  <a:pt x="10155" y="15594"/>
                </a:cubicBezTo>
                <a:cubicBezTo>
                  <a:pt x="10155" y="15594"/>
                  <a:pt x="10154" y="15594"/>
                  <a:pt x="10157" y="15596"/>
                </a:cubicBezTo>
                <a:cubicBezTo>
                  <a:pt x="10159" y="15598"/>
                  <a:pt x="10163" y="15602"/>
                  <a:pt x="10172" y="15609"/>
                </a:cubicBezTo>
                <a:cubicBezTo>
                  <a:pt x="10172" y="15609"/>
                  <a:pt x="10172" y="15609"/>
                  <a:pt x="10172" y="15611"/>
                </a:cubicBezTo>
                <a:cubicBezTo>
                  <a:pt x="10172" y="15613"/>
                  <a:pt x="10172" y="15616"/>
                  <a:pt x="10172" y="15624"/>
                </a:cubicBezTo>
                <a:cubicBezTo>
                  <a:pt x="10172" y="15624"/>
                  <a:pt x="10172" y="15624"/>
                  <a:pt x="10172" y="15626"/>
                </a:cubicBezTo>
                <a:cubicBezTo>
                  <a:pt x="10172" y="15628"/>
                  <a:pt x="10172" y="15631"/>
                  <a:pt x="10172" y="15639"/>
                </a:cubicBezTo>
                <a:cubicBezTo>
                  <a:pt x="10172" y="15639"/>
                  <a:pt x="10172" y="15639"/>
                  <a:pt x="10174" y="15639"/>
                </a:cubicBezTo>
                <a:cubicBezTo>
                  <a:pt x="10176" y="15639"/>
                  <a:pt x="10180" y="15639"/>
                  <a:pt x="10189" y="15639"/>
                </a:cubicBezTo>
                <a:lnTo>
                  <a:pt x="10198" y="15639"/>
                </a:lnTo>
                <a:cubicBezTo>
                  <a:pt x="10198" y="15639"/>
                  <a:pt x="10198" y="15639"/>
                  <a:pt x="10199" y="15639"/>
                </a:cubicBezTo>
                <a:cubicBezTo>
                  <a:pt x="10200" y="15639"/>
                  <a:pt x="10202" y="15639"/>
                  <a:pt x="10207" y="15639"/>
                </a:cubicBezTo>
                <a:cubicBezTo>
                  <a:pt x="10207" y="15639"/>
                  <a:pt x="10206" y="15639"/>
                  <a:pt x="10207" y="15637"/>
                </a:cubicBezTo>
                <a:cubicBezTo>
                  <a:pt x="10208" y="15635"/>
                  <a:pt x="10210" y="15631"/>
                  <a:pt x="10214" y="15624"/>
                </a:cubicBezTo>
                <a:cubicBezTo>
                  <a:pt x="10214" y="15624"/>
                  <a:pt x="10214" y="15624"/>
                  <a:pt x="10215" y="15622"/>
                </a:cubicBezTo>
                <a:cubicBezTo>
                  <a:pt x="10216" y="15620"/>
                  <a:pt x="10219" y="15617"/>
                  <a:pt x="10223" y="15609"/>
                </a:cubicBezTo>
                <a:cubicBezTo>
                  <a:pt x="10223" y="15609"/>
                  <a:pt x="10223" y="15609"/>
                  <a:pt x="10225" y="15608"/>
                </a:cubicBezTo>
                <a:cubicBezTo>
                  <a:pt x="10227" y="15606"/>
                  <a:pt x="10232" y="15602"/>
                  <a:pt x="10240" y="15594"/>
                </a:cubicBezTo>
                <a:cubicBezTo>
                  <a:pt x="10240" y="15594"/>
                  <a:pt x="10240" y="15594"/>
                  <a:pt x="10242" y="15594"/>
                </a:cubicBezTo>
                <a:cubicBezTo>
                  <a:pt x="10245" y="15594"/>
                  <a:pt x="10249" y="15594"/>
                  <a:pt x="10258" y="15594"/>
                </a:cubicBezTo>
                <a:cubicBezTo>
                  <a:pt x="10258" y="15594"/>
                  <a:pt x="10258" y="15594"/>
                  <a:pt x="10259" y="15596"/>
                </a:cubicBezTo>
                <a:cubicBezTo>
                  <a:pt x="10260" y="15598"/>
                  <a:pt x="10262" y="15602"/>
                  <a:pt x="10266" y="15609"/>
                </a:cubicBezTo>
                <a:cubicBezTo>
                  <a:pt x="10266" y="15609"/>
                  <a:pt x="10266" y="15609"/>
                  <a:pt x="10266" y="15613"/>
                </a:cubicBezTo>
                <a:cubicBezTo>
                  <a:pt x="10266" y="15617"/>
                  <a:pt x="10266" y="15624"/>
                  <a:pt x="10266" y="15639"/>
                </a:cubicBezTo>
                <a:lnTo>
                  <a:pt x="10292" y="15653"/>
                </a:lnTo>
                <a:cubicBezTo>
                  <a:pt x="10292" y="15653"/>
                  <a:pt x="10294" y="15653"/>
                  <a:pt x="10296" y="15652"/>
                </a:cubicBezTo>
                <a:cubicBezTo>
                  <a:pt x="10298" y="15650"/>
                  <a:pt x="10300" y="15646"/>
                  <a:pt x="10300" y="15639"/>
                </a:cubicBezTo>
                <a:lnTo>
                  <a:pt x="10301" y="15639"/>
                </a:lnTo>
                <a:cubicBezTo>
                  <a:pt x="10301" y="15636"/>
                  <a:pt x="10301" y="15633"/>
                  <a:pt x="10301" y="15631"/>
                </a:cubicBezTo>
                <a:cubicBezTo>
                  <a:pt x="10301" y="15629"/>
                  <a:pt x="10301" y="15628"/>
                  <a:pt x="10301" y="15628"/>
                </a:cubicBezTo>
                <a:cubicBezTo>
                  <a:pt x="10297" y="15584"/>
                  <a:pt x="10295" y="15562"/>
                  <a:pt x="10294" y="15550"/>
                </a:cubicBezTo>
                <a:cubicBezTo>
                  <a:pt x="10293" y="15539"/>
                  <a:pt x="10293" y="15539"/>
                  <a:pt x="10293" y="15539"/>
                </a:cubicBezTo>
                <a:cubicBezTo>
                  <a:pt x="10306" y="15524"/>
                  <a:pt x="10312" y="15517"/>
                  <a:pt x="10316" y="15513"/>
                </a:cubicBezTo>
                <a:cubicBezTo>
                  <a:pt x="10319" y="15509"/>
                  <a:pt x="10319" y="15510"/>
                  <a:pt x="10319" y="15510"/>
                </a:cubicBezTo>
                <a:cubicBezTo>
                  <a:pt x="10327" y="15488"/>
                  <a:pt x="10332" y="15477"/>
                  <a:pt x="10334" y="15471"/>
                </a:cubicBezTo>
                <a:cubicBezTo>
                  <a:pt x="10336" y="15466"/>
                  <a:pt x="10336" y="15466"/>
                  <a:pt x="10336" y="15466"/>
                </a:cubicBezTo>
                <a:cubicBezTo>
                  <a:pt x="10345" y="15444"/>
                  <a:pt x="10349" y="15433"/>
                  <a:pt x="10351" y="15427"/>
                </a:cubicBezTo>
                <a:cubicBezTo>
                  <a:pt x="10353" y="15421"/>
                  <a:pt x="10353" y="15421"/>
                  <a:pt x="10353" y="15421"/>
                </a:cubicBezTo>
                <a:cubicBezTo>
                  <a:pt x="10349" y="15392"/>
                  <a:pt x="10347" y="15377"/>
                  <a:pt x="10346" y="15370"/>
                </a:cubicBezTo>
                <a:cubicBezTo>
                  <a:pt x="10345" y="15362"/>
                  <a:pt x="10345" y="15362"/>
                  <a:pt x="10345" y="15362"/>
                </a:cubicBezTo>
                <a:cubicBezTo>
                  <a:pt x="10345" y="15362"/>
                  <a:pt x="10336" y="15363"/>
                  <a:pt x="10326" y="15361"/>
                </a:cubicBezTo>
                <a:cubicBezTo>
                  <a:pt x="10317" y="15359"/>
                  <a:pt x="10306" y="15356"/>
                  <a:pt x="10301" y="15349"/>
                </a:cubicBezTo>
                <a:cubicBezTo>
                  <a:pt x="10297" y="15349"/>
                  <a:pt x="10289" y="15341"/>
                  <a:pt x="10281" y="15334"/>
                </a:cubicBezTo>
                <a:cubicBezTo>
                  <a:pt x="10274" y="15326"/>
                  <a:pt x="10268" y="15319"/>
                  <a:pt x="10268" y="15319"/>
                </a:cubicBezTo>
                <a:cubicBezTo>
                  <a:pt x="10263" y="15282"/>
                  <a:pt x="10261" y="15263"/>
                  <a:pt x="10260" y="15254"/>
                </a:cubicBezTo>
                <a:cubicBezTo>
                  <a:pt x="10259" y="15245"/>
                  <a:pt x="10259" y="15245"/>
                  <a:pt x="10259" y="15245"/>
                </a:cubicBezTo>
                <a:cubicBezTo>
                  <a:pt x="10250" y="15223"/>
                  <a:pt x="10246" y="15212"/>
                  <a:pt x="10244" y="15207"/>
                </a:cubicBezTo>
                <a:cubicBezTo>
                  <a:pt x="10242" y="15201"/>
                  <a:pt x="10242" y="15201"/>
                  <a:pt x="10242" y="15201"/>
                </a:cubicBezTo>
                <a:cubicBezTo>
                  <a:pt x="10237" y="15164"/>
                  <a:pt x="10235" y="15146"/>
                  <a:pt x="10234" y="15136"/>
                </a:cubicBezTo>
                <a:cubicBezTo>
                  <a:pt x="10233" y="15127"/>
                  <a:pt x="10233" y="15127"/>
                  <a:pt x="10233" y="15127"/>
                </a:cubicBezTo>
                <a:cubicBezTo>
                  <a:pt x="10237" y="15090"/>
                  <a:pt x="10240" y="15072"/>
                  <a:pt x="10241" y="15063"/>
                </a:cubicBezTo>
                <a:cubicBezTo>
                  <a:pt x="10242" y="15054"/>
                  <a:pt x="10242" y="15054"/>
                  <a:pt x="10242" y="15054"/>
                </a:cubicBezTo>
                <a:cubicBezTo>
                  <a:pt x="10246" y="15054"/>
                  <a:pt x="10248" y="15054"/>
                  <a:pt x="10249" y="15054"/>
                </a:cubicBezTo>
                <a:cubicBezTo>
                  <a:pt x="10250" y="15054"/>
                  <a:pt x="10250" y="15054"/>
                  <a:pt x="10250" y="15054"/>
                </a:cubicBezTo>
                <a:cubicBezTo>
                  <a:pt x="10254" y="15040"/>
                  <a:pt x="10257" y="15032"/>
                  <a:pt x="10258" y="15029"/>
                </a:cubicBezTo>
                <a:cubicBezTo>
                  <a:pt x="10259" y="15025"/>
                  <a:pt x="10259" y="15025"/>
                  <a:pt x="10259" y="15025"/>
                </a:cubicBezTo>
                <a:cubicBezTo>
                  <a:pt x="10259" y="15018"/>
                  <a:pt x="10259" y="15013"/>
                  <a:pt x="10259" y="15011"/>
                </a:cubicBezTo>
                <a:cubicBezTo>
                  <a:pt x="10259" y="15009"/>
                  <a:pt x="10259" y="15010"/>
                  <a:pt x="10259" y="15010"/>
                </a:cubicBezTo>
                <a:cubicBezTo>
                  <a:pt x="10259" y="15010"/>
                  <a:pt x="10261" y="15006"/>
                  <a:pt x="10264" y="15003"/>
                </a:cubicBezTo>
                <a:cubicBezTo>
                  <a:pt x="10267" y="14999"/>
                  <a:pt x="10271" y="14995"/>
                  <a:pt x="10275" y="14995"/>
                </a:cubicBezTo>
                <a:lnTo>
                  <a:pt x="10284" y="14995"/>
                </a:lnTo>
                <a:cubicBezTo>
                  <a:pt x="10289" y="14995"/>
                  <a:pt x="10291" y="14984"/>
                  <a:pt x="10292" y="14973"/>
                </a:cubicBezTo>
                <a:cubicBezTo>
                  <a:pt x="10293" y="14962"/>
                  <a:pt x="10293" y="14951"/>
                  <a:pt x="10293" y="14951"/>
                </a:cubicBezTo>
                <a:cubicBezTo>
                  <a:pt x="10301" y="14951"/>
                  <a:pt x="10306" y="14951"/>
                  <a:pt x="10308" y="14951"/>
                </a:cubicBezTo>
                <a:cubicBezTo>
                  <a:pt x="10310" y="14951"/>
                  <a:pt x="10310" y="14951"/>
                  <a:pt x="10310" y="14951"/>
                </a:cubicBezTo>
                <a:lnTo>
                  <a:pt x="10319" y="14937"/>
                </a:lnTo>
                <a:cubicBezTo>
                  <a:pt x="10319" y="14929"/>
                  <a:pt x="10319" y="14922"/>
                  <a:pt x="10319" y="14916"/>
                </a:cubicBezTo>
                <a:cubicBezTo>
                  <a:pt x="10319" y="14911"/>
                  <a:pt x="10319" y="14907"/>
                  <a:pt x="10319" y="14907"/>
                </a:cubicBezTo>
                <a:cubicBezTo>
                  <a:pt x="10319" y="14907"/>
                  <a:pt x="10327" y="14877"/>
                  <a:pt x="10328" y="14863"/>
                </a:cubicBezTo>
                <a:cubicBezTo>
                  <a:pt x="10328" y="14861"/>
                  <a:pt x="10327" y="14861"/>
                  <a:pt x="10327" y="14860"/>
                </a:cubicBezTo>
                <a:close/>
                <a:moveTo>
                  <a:pt x="12047" y="14966"/>
                </a:moveTo>
                <a:cubicBezTo>
                  <a:pt x="12051" y="14994"/>
                  <a:pt x="12054" y="15008"/>
                  <a:pt x="12055" y="15016"/>
                </a:cubicBezTo>
                <a:cubicBezTo>
                  <a:pt x="12056" y="15023"/>
                  <a:pt x="12056" y="15024"/>
                  <a:pt x="12056" y="15024"/>
                </a:cubicBezTo>
                <a:cubicBezTo>
                  <a:pt x="12060" y="15046"/>
                  <a:pt x="12063" y="15056"/>
                  <a:pt x="12064" y="15062"/>
                </a:cubicBezTo>
                <a:cubicBezTo>
                  <a:pt x="12065" y="15067"/>
                  <a:pt x="12065" y="15067"/>
                  <a:pt x="12065" y="15067"/>
                </a:cubicBezTo>
                <a:cubicBezTo>
                  <a:pt x="12065" y="15066"/>
                  <a:pt x="12065" y="15066"/>
                  <a:pt x="12066" y="15065"/>
                </a:cubicBezTo>
                <a:lnTo>
                  <a:pt x="12066" y="15065"/>
                </a:lnTo>
                <a:lnTo>
                  <a:pt x="12066" y="15064"/>
                </a:lnTo>
                <a:cubicBezTo>
                  <a:pt x="12066" y="15064"/>
                  <a:pt x="12066" y="15063"/>
                  <a:pt x="12066" y="15062"/>
                </a:cubicBezTo>
                <a:cubicBezTo>
                  <a:pt x="12063" y="15048"/>
                  <a:pt x="12061" y="15039"/>
                  <a:pt x="12060" y="15033"/>
                </a:cubicBezTo>
                <a:cubicBezTo>
                  <a:pt x="12059" y="15027"/>
                  <a:pt x="12059" y="15025"/>
                  <a:pt x="12059" y="15025"/>
                </a:cubicBezTo>
                <a:cubicBezTo>
                  <a:pt x="12055" y="14996"/>
                  <a:pt x="12052" y="14981"/>
                  <a:pt x="12051" y="14973"/>
                </a:cubicBezTo>
                <a:cubicBezTo>
                  <a:pt x="12050" y="14966"/>
                  <a:pt x="12050" y="14966"/>
                  <a:pt x="12050" y="14966"/>
                </a:cubicBezTo>
                <a:cubicBezTo>
                  <a:pt x="12049" y="14966"/>
                  <a:pt x="12049" y="14966"/>
                  <a:pt x="12049" y="14966"/>
                </a:cubicBezTo>
                <a:cubicBezTo>
                  <a:pt x="12049" y="14966"/>
                  <a:pt x="12049" y="14966"/>
                  <a:pt x="12047" y="14966"/>
                </a:cubicBezTo>
                <a:close/>
                <a:moveTo>
                  <a:pt x="19388" y="16299"/>
                </a:moveTo>
                <a:cubicBezTo>
                  <a:pt x="19400" y="16327"/>
                  <a:pt x="19420" y="16339"/>
                  <a:pt x="19439" y="16328"/>
                </a:cubicBezTo>
                <a:cubicBezTo>
                  <a:pt x="19448" y="16335"/>
                  <a:pt x="19465" y="16332"/>
                  <a:pt x="19482" y="16324"/>
                </a:cubicBezTo>
                <a:cubicBezTo>
                  <a:pt x="19499" y="16317"/>
                  <a:pt x="19517" y="16306"/>
                  <a:pt x="19525" y="16299"/>
                </a:cubicBezTo>
                <a:cubicBezTo>
                  <a:pt x="19544" y="16291"/>
                  <a:pt x="19558" y="16265"/>
                  <a:pt x="19561" y="16232"/>
                </a:cubicBezTo>
                <a:cubicBezTo>
                  <a:pt x="19584" y="16027"/>
                  <a:pt x="19317" y="16131"/>
                  <a:pt x="19388" y="16299"/>
                </a:cubicBezTo>
                <a:close/>
                <a:moveTo>
                  <a:pt x="9837" y="15036"/>
                </a:moveTo>
                <a:cubicBezTo>
                  <a:pt x="9837" y="15043"/>
                  <a:pt x="9836" y="15048"/>
                  <a:pt x="9836" y="15052"/>
                </a:cubicBezTo>
                <a:cubicBezTo>
                  <a:pt x="9835" y="15057"/>
                  <a:pt x="9834" y="15059"/>
                  <a:pt x="9833" y="15061"/>
                </a:cubicBezTo>
                <a:cubicBezTo>
                  <a:pt x="9834" y="15060"/>
                  <a:pt x="9835" y="15057"/>
                  <a:pt x="9836" y="15053"/>
                </a:cubicBezTo>
                <a:cubicBezTo>
                  <a:pt x="9837" y="15049"/>
                  <a:pt x="9837" y="15044"/>
                  <a:pt x="9837" y="15036"/>
                </a:cubicBezTo>
                <a:cubicBezTo>
                  <a:pt x="9837" y="15036"/>
                  <a:pt x="9837" y="15036"/>
                  <a:pt x="9837" y="15036"/>
                </a:cubicBezTo>
                <a:cubicBezTo>
                  <a:pt x="9837" y="15036"/>
                  <a:pt x="9837" y="15036"/>
                  <a:pt x="9837" y="15036"/>
                </a:cubicBezTo>
                <a:close/>
                <a:moveTo>
                  <a:pt x="9828" y="15065"/>
                </a:moveTo>
                <a:cubicBezTo>
                  <a:pt x="9821" y="15084"/>
                  <a:pt x="9818" y="15093"/>
                  <a:pt x="9816" y="15098"/>
                </a:cubicBezTo>
                <a:cubicBezTo>
                  <a:pt x="9814" y="15102"/>
                  <a:pt x="9814" y="15102"/>
                  <a:pt x="9814" y="15103"/>
                </a:cubicBezTo>
                <a:cubicBezTo>
                  <a:pt x="9815" y="15100"/>
                  <a:pt x="9817" y="15096"/>
                  <a:pt x="9819" y="15090"/>
                </a:cubicBezTo>
                <a:cubicBezTo>
                  <a:pt x="9822" y="15084"/>
                  <a:pt x="9825" y="15076"/>
                  <a:pt x="9829" y="15065"/>
                </a:cubicBezTo>
                <a:lnTo>
                  <a:pt x="9828" y="15065"/>
                </a:lnTo>
                <a:close/>
                <a:moveTo>
                  <a:pt x="9812" y="15108"/>
                </a:moveTo>
                <a:lnTo>
                  <a:pt x="9812" y="15110"/>
                </a:lnTo>
                <a:cubicBezTo>
                  <a:pt x="9812" y="15132"/>
                  <a:pt x="9812" y="15142"/>
                  <a:pt x="9812" y="15148"/>
                </a:cubicBezTo>
                <a:cubicBezTo>
                  <a:pt x="9812" y="15153"/>
                  <a:pt x="9812" y="15153"/>
                  <a:pt x="9812" y="15153"/>
                </a:cubicBezTo>
                <a:cubicBezTo>
                  <a:pt x="9812" y="15153"/>
                  <a:pt x="9812" y="15154"/>
                  <a:pt x="9812" y="15155"/>
                </a:cubicBezTo>
                <a:cubicBezTo>
                  <a:pt x="9812" y="15157"/>
                  <a:pt x="9812" y="15158"/>
                  <a:pt x="9812" y="15160"/>
                </a:cubicBezTo>
                <a:cubicBezTo>
                  <a:pt x="9813" y="15158"/>
                  <a:pt x="9813" y="15156"/>
                  <a:pt x="9813" y="15155"/>
                </a:cubicBezTo>
                <a:cubicBezTo>
                  <a:pt x="9813" y="15154"/>
                  <a:pt x="9812" y="15153"/>
                  <a:pt x="9812" y="15153"/>
                </a:cubicBezTo>
                <a:cubicBezTo>
                  <a:pt x="9812" y="15153"/>
                  <a:pt x="9812" y="15153"/>
                  <a:pt x="9812" y="15147"/>
                </a:cubicBezTo>
                <a:cubicBezTo>
                  <a:pt x="9812" y="15141"/>
                  <a:pt x="9812" y="15131"/>
                  <a:pt x="9812" y="15108"/>
                </a:cubicBezTo>
                <a:close/>
                <a:moveTo>
                  <a:pt x="9760" y="15168"/>
                </a:moveTo>
                <a:cubicBezTo>
                  <a:pt x="9760" y="15168"/>
                  <a:pt x="9760" y="15170"/>
                  <a:pt x="9761" y="15171"/>
                </a:cubicBezTo>
                <a:cubicBezTo>
                  <a:pt x="9762" y="15173"/>
                  <a:pt x="9763" y="15175"/>
                  <a:pt x="9764" y="15177"/>
                </a:cubicBezTo>
                <a:cubicBezTo>
                  <a:pt x="9763" y="15175"/>
                  <a:pt x="9763" y="15173"/>
                  <a:pt x="9762" y="15171"/>
                </a:cubicBezTo>
                <a:cubicBezTo>
                  <a:pt x="9762" y="15170"/>
                  <a:pt x="9761" y="15169"/>
                  <a:pt x="9761" y="15168"/>
                </a:cubicBezTo>
                <a:lnTo>
                  <a:pt x="9760" y="15168"/>
                </a:lnTo>
                <a:close/>
                <a:moveTo>
                  <a:pt x="19817" y="16240"/>
                </a:moveTo>
                <a:cubicBezTo>
                  <a:pt x="19817" y="16240"/>
                  <a:pt x="19817" y="16240"/>
                  <a:pt x="19810" y="16258"/>
                </a:cubicBezTo>
                <a:cubicBezTo>
                  <a:pt x="19804" y="16277"/>
                  <a:pt x="19791" y="16314"/>
                  <a:pt x="19765" y="16387"/>
                </a:cubicBezTo>
                <a:cubicBezTo>
                  <a:pt x="19765" y="16387"/>
                  <a:pt x="19720" y="16413"/>
                  <a:pt x="19673" y="16441"/>
                </a:cubicBezTo>
                <a:cubicBezTo>
                  <a:pt x="19626" y="16468"/>
                  <a:pt x="19576" y="16497"/>
                  <a:pt x="19568" y="16505"/>
                </a:cubicBezTo>
                <a:cubicBezTo>
                  <a:pt x="19555" y="16505"/>
                  <a:pt x="19546" y="16512"/>
                  <a:pt x="19541" y="16520"/>
                </a:cubicBezTo>
                <a:cubicBezTo>
                  <a:pt x="19536" y="16527"/>
                  <a:pt x="19534" y="16534"/>
                  <a:pt x="19534" y="16534"/>
                </a:cubicBezTo>
                <a:cubicBezTo>
                  <a:pt x="19534" y="16534"/>
                  <a:pt x="19533" y="16534"/>
                  <a:pt x="19535" y="16553"/>
                </a:cubicBezTo>
                <a:cubicBezTo>
                  <a:pt x="19536" y="16571"/>
                  <a:pt x="19538" y="16608"/>
                  <a:pt x="19542" y="16682"/>
                </a:cubicBezTo>
                <a:cubicBezTo>
                  <a:pt x="19542" y="16682"/>
                  <a:pt x="19542" y="16681"/>
                  <a:pt x="19529" y="16688"/>
                </a:cubicBezTo>
                <a:cubicBezTo>
                  <a:pt x="19516" y="16696"/>
                  <a:pt x="19491" y="16711"/>
                  <a:pt x="19439" y="16740"/>
                </a:cubicBezTo>
                <a:cubicBezTo>
                  <a:pt x="19439" y="16740"/>
                  <a:pt x="19439" y="16740"/>
                  <a:pt x="19434" y="16747"/>
                </a:cubicBezTo>
                <a:cubicBezTo>
                  <a:pt x="19428" y="16755"/>
                  <a:pt x="19417" y="16770"/>
                  <a:pt x="19396" y="16799"/>
                </a:cubicBezTo>
                <a:cubicBezTo>
                  <a:pt x="19396" y="16799"/>
                  <a:pt x="19387" y="16825"/>
                  <a:pt x="19375" y="16854"/>
                </a:cubicBezTo>
                <a:cubicBezTo>
                  <a:pt x="19362" y="16883"/>
                  <a:pt x="19345" y="16916"/>
                  <a:pt x="19328" y="16930"/>
                </a:cubicBezTo>
                <a:cubicBezTo>
                  <a:pt x="19310" y="16938"/>
                  <a:pt x="19293" y="16945"/>
                  <a:pt x="19277" y="16953"/>
                </a:cubicBezTo>
                <a:cubicBezTo>
                  <a:pt x="19261" y="16960"/>
                  <a:pt x="19246" y="16968"/>
                  <a:pt x="19233" y="16975"/>
                </a:cubicBezTo>
                <a:cubicBezTo>
                  <a:pt x="19220" y="16990"/>
                  <a:pt x="19216" y="17019"/>
                  <a:pt x="19215" y="17045"/>
                </a:cubicBezTo>
                <a:cubicBezTo>
                  <a:pt x="19214" y="17071"/>
                  <a:pt x="19216" y="17093"/>
                  <a:pt x="19216" y="17093"/>
                </a:cubicBezTo>
                <a:cubicBezTo>
                  <a:pt x="19216" y="17093"/>
                  <a:pt x="19209" y="17104"/>
                  <a:pt x="19200" y="17117"/>
                </a:cubicBezTo>
                <a:cubicBezTo>
                  <a:pt x="19190" y="17130"/>
                  <a:pt x="19178" y="17145"/>
                  <a:pt x="19165" y="17152"/>
                </a:cubicBezTo>
                <a:cubicBezTo>
                  <a:pt x="19156" y="17167"/>
                  <a:pt x="19150" y="17196"/>
                  <a:pt x="19145" y="17222"/>
                </a:cubicBezTo>
                <a:cubicBezTo>
                  <a:pt x="19141" y="17247"/>
                  <a:pt x="19139" y="17270"/>
                  <a:pt x="19139" y="17270"/>
                </a:cubicBezTo>
                <a:cubicBezTo>
                  <a:pt x="19139" y="17270"/>
                  <a:pt x="19130" y="17273"/>
                  <a:pt x="19115" y="17277"/>
                </a:cubicBezTo>
                <a:cubicBezTo>
                  <a:pt x="19100" y="17281"/>
                  <a:pt x="19079" y="17285"/>
                  <a:pt x="19053" y="17285"/>
                </a:cubicBezTo>
                <a:cubicBezTo>
                  <a:pt x="19031" y="17292"/>
                  <a:pt x="19029" y="17281"/>
                  <a:pt x="19033" y="17268"/>
                </a:cubicBezTo>
                <a:cubicBezTo>
                  <a:pt x="19036" y="17255"/>
                  <a:pt x="19044" y="17240"/>
                  <a:pt x="19044" y="17240"/>
                </a:cubicBezTo>
                <a:cubicBezTo>
                  <a:pt x="19044" y="17240"/>
                  <a:pt x="19036" y="17218"/>
                  <a:pt x="19025" y="17190"/>
                </a:cubicBezTo>
                <a:cubicBezTo>
                  <a:pt x="19015" y="17162"/>
                  <a:pt x="19002" y="17129"/>
                  <a:pt x="18993" y="17107"/>
                </a:cubicBezTo>
                <a:cubicBezTo>
                  <a:pt x="18989" y="17092"/>
                  <a:pt x="18983" y="17074"/>
                  <a:pt x="18974" y="17046"/>
                </a:cubicBezTo>
                <a:cubicBezTo>
                  <a:pt x="18966" y="17019"/>
                  <a:pt x="18955" y="16982"/>
                  <a:pt x="18942" y="16930"/>
                </a:cubicBezTo>
                <a:cubicBezTo>
                  <a:pt x="18933" y="16886"/>
                  <a:pt x="18923" y="16861"/>
                  <a:pt x="18914" y="16846"/>
                </a:cubicBezTo>
                <a:cubicBezTo>
                  <a:pt x="18905" y="16832"/>
                  <a:pt x="18899" y="16828"/>
                  <a:pt x="18899" y="16828"/>
                </a:cubicBezTo>
                <a:cubicBezTo>
                  <a:pt x="18899" y="16828"/>
                  <a:pt x="18899" y="16828"/>
                  <a:pt x="18881" y="16826"/>
                </a:cubicBezTo>
                <a:cubicBezTo>
                  <a:pt x="18862" y="16824"/>
                  <a:pt x="18826" y="16820"/>
                  <a:pt x="18753" y="16813"/>
                </a:cubicBezTo>
                <a:cubicBezTo>
                  <a:pt x="18753" y="16813"/>
                  <a:pt x="18624" y="16843"/>
                  <a:pt x="18607" y="16828"/>
                </a:cubicBezTo>
                <a:cubicBezTo>
                  <a:pt x="18590" y="16814"/>
                  <a:pt x="18624" y="16711"/>
                  <a:pt x="18624" y="16711"/>
                </a:cubicBezTo>
                <a:cubicBezTo>
                  <a:pt x="18624" y="16711"/>
                  <a:pt x="18624" y="16711"/>
                  <a:pt x="18639" y="16687"/>
                </a:cubicBezTo>
                <a:cubicBezTo>
                  <a:pt x="18655" y="16662"/>
                  <a:pt x="18685" y="16615"/>
                  <a:pt x="18745" y="16519"/>
                </a:cubicBezTo>
                <a:cubicBezTo>
                  <a:pt x="18745" y="16519"/>
                  <a:pt x="18744" y="16519"/>
                  <a:pt x="18754" y="16503"/>
                </a:cubicBezTo>
                <a:cubicBezTo>
                  <a:pt x="18764" y="16487"/>
                  <a:pt x="18783" y="16453"/>
                  <a:pt x="18822" y="16387"/>
                </a:cubicBezTo>
                <a:cubicBezTo>
                  <a:pt x="18822" y="16387"/>
                  <a:pt x="18822" y="16387"/>
                  <a:pt x="18829" y="16370"/>
                </a:cubicBezTo>
                <a:cubicBezTo>
                  <a:pt x="18836" y="16354"/>
                  <a:pt x="18851" y="16320"/>
                  <a:pt x="18881" y="16254"/>
                </a:cubicBezTo>
                <a:cubicBezTo>
                  <a:pt x="18881" y="16248"/>
                  <a:pt x="18880" y="16243"/>
                  <a:pt x="18879" y="16237"/>
                </a:cubicBezTo>
                <a:cubicBezTo>
                  <a:pt x="18838" y="15961"/>
                  <a:pt x="18621" y="15942"/>
                  <a:pt x="18565" y="16209"/>
                </a:cubicBezTo>
                <a:cubicBezTo>
                  <a:pt x="18556" y="16209"/>
                  <a:pt x="18526" y="16228"/>
                  <a:pt x="18493" y="16250"/>
                </a:cubicBezTo>
                <a:cubicBezTo>
                  <a:pt x="18459" y="16273"/>
                  <a:pt x="18423" y="16298"/>
                  <a:pt x="18401" y="16313"/>
                </a:cubicBezTo>
                <a:cubicBezTo>
                  <a:pt x="18376" y="16328"/>
                  <a:pt x="18363" y="16302"/>
                  <a:pt x="18356" y="16272"/>
                </a:cubicBezTo>
                <a:cubicBezTo>
                  <a:pt x="18350" y="16243"/>
                  <a:pt x="18350" y="16209"/>
                  <a:pt x="18350" y="16209"/>
                </a:cubicBezTo>
                <a:cubicBezTo>
                  <a:pt x="18345" y="16207"/>
                  <a:pt x="18341" y="16206"/>
                  <a:pt x="18337" y="16204"/>
                </a:cubicBezTo>
                <a:cubicBezTo>
                  <a:pt x="18192" y="16155"/>
                  <a:pt x="18046" y="16284"/>
                  <a:pt x="17981" y="16519"/>
                </a:cubicBezTo>
                <a:cubicBezTo>
                  <a:pt x="17981" y="16519"/>
                  <a:pt x="17981" y="16519"/>
                  <a:pt x="17973" y="16547"/>
                </a:cubicBezTo>
                <a:cubicBezTo>
                  <a:pt x="17964" y="16574"/>
                  <a:pt x="17947" y="16630"/>
                  <a:pt x="17912" y="16740"/>
                </a:cubicBezTo>
                <a:cubicBezTo>
                  <a:pt x="17912" y="16740"/>
                  <a:pt x="17891" y="16751"/>
                  <a:pt x="17867" y="16769"/>
                </a:cubicBezTo>
                <a:cubicBezTo>
                  <a:pt x="17844" y="16787"/>
                  <a:pt x="17818" y="16813"/>
                  <a:pt x="17809" y="16843"/>
                </a:cubicBezTo>
                <a:cubicBezTo>
                  <a:pt x="17797" y="16872"/>
                  <a:pt x="17779" y="16912"/>
                  <a:pt x="17763" y="16951"/>
                </a:cubicBezTo>
                <a:cubicBezTo>
                  <a:pt x="17747" y="16990"/>
                  <a:pt x="17732" y="17026"/>
                  <a:pt x="17724" y="17048"/>
                </a:cubicBezTo>
                <a:cubicBezTo>
                  <a:pt x="17715" y="17063"/>
                  <a:pt x="17735" y="17108"/>
                  <a:pt x="17757" y="17159"/>
                </a:cubicBezTo>
                <a:cubicBezTo>
                  <a:pt x="17780" y="17211"/>
                  <a:pt x="17805" y="17270"/>
                  <a:pt x="17809" y="17314"/>
                </a:cubicBezTo>
                <a:cubicBezTo>
                  <a:pt x="17807" y="17314"/>
                  <a:pt x="17796" y="17310"/>
                  <a:pt x="17782" y="17304"/>
                </a:cubicBezTo>
                <a:cubicBezTo>
                  <a:pt x="17769" y="17299"/>
                  <a:pt x="17752" y="17291"/>
                  <a:pt x="17736" y="17285"/>
                </a:cubicBezTo>
                <a:cubicBezTo>
                  <a:pt x="17738" y="17286"/>
                  <a:pt x="17738" y="17286"/>
                  <a:pt x="17738" y="17286"/>
                </a:cubicBezTo>
                <a:cubicBezTo>
                  <a:pt x="17738" y="17287"/>
                  <a:pt x="17739" y="17287"/>
                  <a:pt x="17742" y="17289"/>
                </a:cubicBezTo>
                <a:cubicBezTo>
                  <a:pt x="17742" y="17289"/>
                  <a:pt x="17741" y="17289"/>
                  <a:pt x="17743" y="17291"/>
                </a:cubicBezTo>
                <a:cubicBezTo>
                  <a:pt x="17745" y="17292"/>
                  <a:pt x="17750" y="17296"/>
                  <a:pt x="17758" y="17304"/>
                </a:cubicBezTo>
                <a:cubicBezTo>
                  <a:pt x="17758" y="17304"/>
                  <a:pt x="17758" y="17304"/>
                  <a:pt x="17761" y="17304"/>
                </a:cubicBezTo>
                <a:cubicBezTo>
                  <a:pt x="17763" y="17304"/>
                  <a:pt x="17767" y="17304"/>
                  <a:pt x="17776" y="17304"/>
                </a:cubicBezTo>
                <a:cubicBezTo>
                  <a:pt x="17776" y="17304"/>
                  <a:pt x="17776" y="17304"/>
                  <a:pt x="17778" y="17306"/>
                </a:cubicBezTo>
                <a:cubicBezTo>
                  <a:pt x="17780" y="17308"/>
                  <a:pt x="17784" y="17311"/>
                  <a:pt x="17793" y="17319"/>
                </a:cubicBezTo>
                <a:cubicBezTo>
                  <a:pt x="17793" y="17319"/>
                  <a:pt x="17793" y="17319"/>
                  <a:pt x="17801" y="17319"/>
                </a:cubicBezTo>
                <a:cubicBezTo>
                  <a:pt x="17801" y="17319"/>
                  <a:pt x="17802" y="17319"/>
                  <a:pt x="17810" y="17319"/>
                </a:cubicBezTo>
                <a:cubicBezTo>
                  <a:pt x="17810" y="17319"/>
                  <a:pt x="17810" y="17319"/>
                  <a:pt x="17816" y="17370"/>
                </a:cubicBezTo>
                <a:cubicBezTo>
                  <a:pt x="17823" y="17422"/>
                  <a:pt x="17835" y="17525"/>
                  <a:pt x="17861" y="17731"/>
                </a:cubicBezTo>
                <a:cubicBezTo>
                  <a:pt x="17853" y="17767"/>
                  <a:pt x="17819" y="17771"/>
                  <a:pt x="17781" y="17780"/>
                </a:cubicBezTo>
                <a:cubicBezTo>
                  <a:pt x="17743" y="17789"/>
                  <a:pt x="17703" y="17804"/>
                  <a:pt x="17681" y="17863"/>
                </a:cubicBezTo>
                <a:cubicBezTo>
                  <a:pt x="17630" y="17980"/>
                  <a:pt x="17647" y="18010"/>
                  <a:pt x="17647" y="18025"/>
                </a:cubicBezTo>
                <a:cubicBezTo>
                  <a:pt x="17647" y="18128"/>
                  <a:pt x="17613" y="18246"/>
                  <a:pt x="17621" y="18363"/>
                </a:cubicBezTo>
                <a:cubicBezTo>
                  <a:pt x="17626" y="18415"/>
                  <a:pt x="17639" y="18473"/>
                  <a:pt x="17649" y="18528"/>
                </a:cubicBezTo>
                <a:cubicBezTo>
                  <a:pt x="17660" y="18583"/>
                  <a:pt x="17668" y="18635"/>
                  <a:pt x="17664" y="18672"/>
                </a:cubicBezTo>
                <a:cubicBezTo>
                  <a:pt x="17662" y="18691"/>
                  <a:pt x="17658" y="18708"/>
                  <a:pt x="17651" y="18721"/>
                </a:cubicBezTo>
                <a:cubicBezTo>
                  <a:pt x="17645" y="18734"/>
                  <a:pt x="17636" y="18744"/>
                  <a:pt x="17626" y="18752"/>
                </a:cubicBezTo>
                <a:cubicBezTo>
                  <a:pt x="17628" y="18750"/>
                  <a:pt x="17631" y="18750"/>
                  <a:pt x="17634" y="18749"/>
                </a:cubicBezTo>
                <a:cubicBezTo>
                  <a:pt x="17636" y="18749"/>
                  <a:pt x="17639" y="18748"/>
                  <a:pt x="17641" y="18746"/>
                </a:cubicBezTo>
                <a:cubicBezTo>
                  <a:pt x="17645" y="18746"/>
                  <a:pt x="17647" y="18753"/>
                  <a:pt x="17649" y="18762"/>
                </a:cubicBezTo>
                <a:cubicBezTo>
                  <a:pt x="17651" y="18771"/>
                  <a:pt x="17653" y="18782"/>
                  <a:pt x="17657" y="18789"/>
                </a:cubicBezTo>
                <a:cubicBezTo>
                  <a:pt x="17662" y="18804"/>
                  <a:pt x="17666" y="18826"/>
                  <a:pt x="17669" y="18845"/>
                </a:cubicBezTo>
                <a:cubicBezTo>
                  <a:pt x="17672" y="18863"/>
                  <a:pt x="17674" y="18877"/>
                  <a:pt x="17674" y="18877"/>
                </a:cubicBezTo>
                <a:cubicBezTo>
                  <a:pt x="17670" y="18914"/>
                  <a:pt x="17668" y="18933"/>
                  <a:pt x="17667" y="18942"/>
                </a:cubicBezTo>
                <a:cubicBezTo>
                  <a:pt x="17666" y="18952"/>
                  <a:pt x="17666" y="18952"/>
                  <a:pt x="17666" y="18952"/>
                </a:cubicBezTo>
                <a:cubicBezTo>
                  <a:pt x="17662" y="18959"/>
                  <a:pt x="17659" y="18963"/>
                  <a:pt x="17658" y="18965"/>
                </a:cubicBezTo>
                <a:cubicBezTo>
                  <a:pt x="17657" y="18966"/>
                  <a:pt x="17657" y="18966"/>
                  <a:pt x="17657" y="18966"/>
                </a:cubicBezTo>
                <a:cubicBezTo>
                  <a:pt x="17636" y="18988"/>
                  <a:pt x="17625" y="18999"/>
                  <a:pt x="17620" y="19005"/>
                </a:cubicBezTo>
                <a:cubicBezTo>
                  <a:pt x="17615" y="19011"/>
                  <a:pt x="17615" y="19011"/>
                  <a:pt x="17615" y="19011"/>
                </a:cubicBezTo>
                <a:cubicBezTo>
                  <a:pt x="17615" y="19011"/>
                  <a:pt x="17610" y="19010"/>
                  <a:pt x="17605" y="19012"/>
                </a:cubicBezTo>
                <a:cubicBezTo>
                  <a:pt x="17599" y="19014"/>
                  <a:pt x="17593" y="19018"/>
                  <a:pt x="17589" y="19025"/>
                </a:cubicBezTo>
                <a:cubicBezTo>
                  <a:pt x="17584" y="19025"/>
                  <a:pt x="17578" y="19029"/>
                  <a:pt x="17573" y="19032"/>
                </a:cubicBezTo>
                <a:cubicBezTo>
                  <a:pt x="17568" y="19036"/>
                  <a:pt x="17563" y="19040"/>
                  <a:pt x="17563" y="19040"/>
                </a:cubicBezTo>
                <a:cubicBezTo>
                  <a:pt x="17563" y="19040"/>
                  <a:pt x="17559" y="19047"/>
                  <a:pt x="17555" y="19056"/>
                </a:cubicBezTo>
                <a:cubicBezTo>
                  <a:pt x="17551" y="19065"/>
                  <a:pt x="17546" y="19076"/>
                  <a:pt x="17546" y="19083"/>
                </a:cubicBezTo>
                <a:cubicBezTo>
                  <a:pt x="17542" y="19098"/>
                  <a:pt x="17538" y="19117"/>
                  <a:pt x="17535" y="19131"/>
                </a:cubicBezTo>
                <a:cubicBezTo>
                  <a:pt x="17531" y="19146"/>
                  <a:pt x="17529" y="19158"/>
                  <a:pt x="17529" y="19158"/>
                </a:cubicBezTo>
                <a:cubicBezTo>
                  <a:pt x="17520" y="19194"/>
                  <a:pt x="17516" y="19213"/>
                  <a:pt x="17514" y="19222"/>
                </a:cubicBezTo>
                <a:cubicBezTo>
                  <a:pt x="17512" y="19231"/>
                  <a:pt x="17512" y="19230"/>
                  <a:pt x="17512" y="19230"/>
                </a:cubicBezTo>
                <a:cubicBezTo>
                  <a:pt x="17512" y="19282"/>
                  <a:pt x="17512" y="19308"/>
                  <a:pt x="17512" y="19321"/>
                </a:cubicBezTo>
                <a:cubicBezTo>
                  <a:pt x="17512" y="19333"/>
                  <a:pt x="17512" y="19333"/>
                  <a:pt x="17512" y="19333"/>
                </a:cubicBezTo>
                <a:cubicBezTo>
                  <a:pt x="17520" y="19392"/>
                  <a:pt x="17525" y="19421"/>
                  <a:pt x="17527" y="19436"/>
                </a:cubicBezTo>
                <a:cubicBezTo>
                  <a:pt x="17529" y="19450"/>
                  <a:pt x="17529" y="19451"/>
                  <a:pt x="17529" y="19451"/>
                </a:cubicBezTo>
                <a:cubicBezTo>
                  <a:pt x="17537" y="19517"/>
                  <a:pt x="17542" y="19549"/>
                  <a:pt x="17544" y="19566"/>
                </a:cubicBezTo>
                <a:cubicBezTo>
                  <a:pt x="17546" y="19582"/>
                  <a:pt x="17546" y="19583"/>
                  <a:pt x="17546" y="19583"/>
                </a:cubicBezTo>
                <a:cubicBezTo>
                  <a:pt x="17546" y="19583"/>
                  <a:pt x="17540" y="19594"/>
                  <a:pt x="17532" y="19605"/>
                </a:cubicBezTo>
                <a:cubicBezTo>
                  <a:pt x="17525" y="19616"/>
                  <a:pt x="17516" y="19627"/>
                  <a:pt x="17512" y="19627"/>
                </a:cubicBezTo>
                <a:lnTo>
                  <a:pt x="17503" y="19641"/>
                </a:lnTo>
                <a:cubicBezTo>
                  <a:pt x="17503" y="19656"/>
                  <a:pt x="17503" y="19663"/>
                  <a:pt x="17503" y="19667"/>
                </a:cubicBezTo>
                <a:cubicBezTo>
                  <a:pt x="17503" y="19671"/>
                  <a:pt x="17503" y="19671"/>
                  <a:pt x="17503" y="19671"/>
                </a:cubicBezTo>
                <a:cubicBezTo>
                  <a:pt x="17499" y="19693"/>
                  <a:pt x="17497" y="19704"/>
                  <a:pt x="17496" y="19709"/>
                </a:cubicBezTo>
                <a:cubicBezTo>
                  <a:pt x="17494" y="19715"/>
                  <a:pt x="17494" y="19715"/>
                  <a:pt x="17494" y="19715"/>
                </a:cubicBezTo>
                <a:cubicBezTo>
                  <a:pt x="17490" y="19730"/>
                  <a:pt x="17488" y="19737"/>
                  <a:pt x="17487" y="19741"/>
                </a:cubicBezTo>
                <a:cubicBezTo>
                  <a:pt x="17486" y="19745"/>
                  <a:pt x="17486" y="19745"/>
                  <a:pt x="17486" y="19745"/>
                </a:cubicBezTo>
                <a:cubicBezTo>
                  <a:pt x="17486" y="19745"/>
                  <a:pt x="17484" y="19752"/>
                  <a:pt x="17481" y="19759"/>
                </a:cubicBezTo>
                <a:cubicBezTo>
                  <a:pt x="17478" y="19767"/>
                  <a:pt x="17473" y="19774"/>
                  <a:pt x="17469" y="19774"/>
                </a:cubicBezTo>
                <a:cubicBezTo>
                  <a:pt x="17463" y="19780"/>
                  <a:pt x="17457" y="19790"/>
                  <a:pt x="17453" y="19802"/>
                </a:cubicBezTo>
                <a:cubicBezTo>
                  <a:pt x="17448" y="19819"/>
                  <a:pt x="17448" y="19834"/>
                  <a:pt x="17451" y="19843"/>
                </a:cubicBezTo>
                <a:cubicBezTo>
                  <a:pt x="17452" y="19847"/>
                  <a:pt x="17452" y="19847"/>
                  <a:pt x="17452" y="19847"/>
                </a:cubicBezTo>
                <a:cubicBezTo>
                  <a:pt x="17499" y="19862"/>
                  <a:pt x="17523" y="19869"/>
                  <a:pt x="17535" y="19872"/>
                </a:cubicBezTo>
                <a:cubicBezTo>
                  <a:pt x="17546" y="19876"/>
                  <a:pt x="17546" y="19876"/>
                  <a:pt x="17546" y="19876"/>
                </a:cubicBezTo>
                <a:cubicBezTo>
                  <a:pt x="17546" y="19891"/>
                  <a:pt x="17546" y="19899"/>
                  <a:pt x="17546" y="19902"/>
                </a:cubicBezTo>
                <a:cubicBezTo>
                  <a:pt x="17546" y="19906"/>
                  <a:pt x="17546" y="19906"/>
                  <a:pt x="17546" y="19906"/>
                </a:cubicBezTo>
                <a:cubicBezTo>
                  <a:pt x="17568" y="19943"/>
                  <a:pt x="17578" y="19960"/>
                  <a:pt x="17583" y="19970"/>
                </a:cubicBezTo>
                <a:cubicBezTo>
                  <a:pt x="17589" y="19979"/>
                  <a:pt x="17589" y="19979"/>
                  <a:pt x="17589" y="19979"/>
                </a:cubicBezTo>
                <a:cubicBezTo>
                  <a:pt x="17602" y="20016"/>
                  <a:pt x="17608" y="20034"/>
                  <a:pt x="17612" y="20044"/>
                </a:cubicBezTo>
                <a:cubicBezTo>
                  <a:pt x="17615" y="20053"/>
                  <a:pt x="17615" y="20053"/>
                  <a:pt x="17615" y="20053"/>
                </a:cubicBezTo>
                <a:cubicBezTo>
                  <a:pt x="17636" y="20068"/>
                  <a:pt x="17647" y="20075"/>
                  <a:pt x="17652" y="20078"/>
                </a:cubicBezTo>
                <a:cubicBezTo>
                  <a:pt x="17657" y="20082"/>
                  <a:pt x="17657" y="20082"/>
                  <a:pt x="17657" y="20082"/>
                </a:cubicBezTo>
                <a:cubicBezTo>
                  <a:pt x="17657" y="20082"/>
                  <a:pt x="17665" y="20093"/>
                  <a:pt x="17674" y="20104"/>
                </a:cubicBezTo>
                <a:cubicBezTo>
                  <a:pt x="17682" y="20115"/>
                  <a:pt x="17691" y="20125"/>
                  <a:pt x="17691" y="20126"/>
                </a:cubicBezTo>
                <a:cubicBezTo>
                  <a:pt x="17699" y="20262"/>
                  <a:pt x="17693" y="20295"/>
                  <a:pt x="17695" y="20306"/>
                </a:cubicBezTo>
                <a:cubicBezTo>
                  <a:pt x="17697" y="20318"/>
                  <a:pt x="17709" y="20308"/>
                  <a:pt x="17751" y="20359"/>
                </a:cubicBezTo>
                <a:cubicBezTo>
                  <a:pt x="17755" y="20366"/>
                  <a:pt x="17755" y="20373"/>
                  <a:pt x="17755" y="20381"/>
                </a:cubicBezTo>
                <a:cubicBezTo>
                  <a:pt x="17755" y="20388"/>
                  <a:pt x="17755" y="20396"/>
                  <a:pt x="17760" y="20403"/>
                </a:cubicBezTo>
                <a:cubicBezTo>
                  <a:pt x="17760" y="20418"/>
                  <a:pt x="17774" y="20437"/>
                  <a:pt x="17789" y="20451"/>
                </a:cubicBezTo>
                <a:cubicBezTo>
                  <a:pt x="17804" y="20466"/>
                  <a:pt x="17819" y="20477"/>
                  <a:pt x="17819" y="20477"/>
                </a:cubicBezTo>
                <a:cubicBezTo>
                  <a:pt x="17819" y="20477"/>
                  <a:pt x="17832" y="20477"/>
                  <a:pt x="17845" y="20479"/>
                </a:cubicBezTo>
                <a:cubicBezTo>
                  <a:pt x="17858" y="20481"/>
                  <a:pt x="17871" y="20484"/>
                  <a:pt x="17871" y="20492"/>
                </a:cubicBezTo>
                <a:cubicBezTo>
                  <a:pt x="17876" y="20499"/>
                  <a:pt x="17890" y="20514"/>
                  <a:pt x="17904" y="20526"/>
                </a:cubicBezTo>
                <a:cubicBezTo>
                  <a:pt x="17918" y="20539"/>
                  <a:pt x="17931" y="20551"/>
                  <a:pt x="17931" y="20551"/>
                </a:cubicBezTo>
                <a:cubicBezTo>
                  <a:pt x="17987" y="20529"/>
                  <a:pt x="18015" y="20517"/>
                  <a:pt x="18029" y="20512"/>
                </a:cubicBezTo>
                <a:cubicBezTo>
                  <a:pt x="18043" y="20506"/>
                  <a:pt x="18043" y="20506"/>
                  <a:pt x="18043" y="20506"/>
                </a:cubicBezTo>
                <a:cubicBezTo>
                  <a:pt x="18069" y="20550"/>
                  <a:pt x="18081" y="20572"/>
                  <a:pt x="18088" y="20583"/>
                </a:cubicBezTo>
                <a:cubicBezTo>
                  <a:pt x="18094" y="20594"/>
                  <a:pt x="18094" y="20594"/>
                  <a:pt x="18094" y="20594"/>
                </a:cubicBezTo>
                <a:cubicBezTo>
                  <a:pt x="18124" y="20580"/>
                  <a:pt x="18139" y="20572"/>
                  <a:pt x="18147" y="20568"/>
                </a:cubicBezTo>
                <a:cubicBezTo>
                  <a:pt x="18154" y="20564"/>
                  <a:pt x="18154" y="20564"/>
                  <a:pt x="18154" y="20564"/>
                </a:cubicBezTo>
                <a:cubicBezTo>
                  <a:pt x="18154" y="20564"/>
                  <a:pt x="18180" y="20580"/>
                  <a:pt x="18197" y="20594"/>
                </a:cubicBezTo>
                <a:cubicBezTo>
                  <a:pt x="18214" y="20609"/>
                  <a:pt x="18266" y="20595"/>
                  <a:pt x="18283" y="20580"/>
                </a:cubicBezTo>
                <a:cubicBezTo>
                  <a:pt x="18291" y="20580"/>
                  <a:pt x="18306" y="20569"/>
                  <a:pt x="18321" y="20559"/>
                </a:cubicBezTo>
                <a:cubicBezTo>
                  <a:pt x="18336" y="20550"/>
                  <a:pt x="18351" y="20543"/>
                  <a:pt x="18360" y="20551"/>
                </a:cubicBezTo>
                <a:cubicBezTo>
                  <a:pt x="18368" y="20551"/>
                  <a:pt x="18392" y="20543"/>
                  <a:pt x="18413" y="20536"/>
                </a:cubicBezTo>
                <a:cubicBezTo>
                  <a:pt x="18435" y="20528"/>
                  <a:pt x="18454" y="20521"/>
                  <a:pt x="18454" y="20521"/>
                </a:cubicBezTo>
                <a:cubicBezTo>
                  <a:pt x="18476" y="20491"/>
                  <a:pt x="18486" y="20477"/>
                  <a:pt x="18491" y="20470"/>
                </a:cubicBezTo>
                <a:cubicBezTo>
                  <a:pt x="18497" y="20463"/>
                  <a:pt x="18497" y="20462"/>
                  <a:pt x="18497" y="20462"/>
                </a:cubicBezTo>
                <a:cubicBezTo>
                  <a:pt x="18540" y="20426"/>
                  <a:pt x="18561" y="20407"/>
                  <a:pt x="18572" y="20398"/>
                </a:cubicBezTo>
                <a:cubicBezTo>
                  <a:pt x="18582" y="20388"/>
                  <a:pt x="18583" y="20388"/>
                  <a:pt x="18583" y="20388"/>
                </a:cubicBezTo>
                <a:cubicBezTo>
                  <a:pt x="18630" y="20477"/>
                  <a:pt x="18653" y="20521"/>
                  <a:pt x="18665" y="20543"/>
                </a:cubicBezTo>
                <a:cubicBezTo>
                  <a:pt x="18677" y="20565"/>
                  <a:pt x="18677" y="20564"/>
                  <a:pt x="18677" y="20564"/>
                </a:cubicBezTo>
                <a:cubicBezTo>
                  <a:pt x="18677" y="20564"/>
                  <a:pt x="18771" y="20535"/>
                  <a:pt x="18780" y="20535"/>
                </a:cubicBezTo>
                <a:cubicBezTo>
                  <a:pt x="18797" y="20535"/>
                  <a:pt x="18866" y="20492"/>
                  <a:pt x="18866" y="20492"/>
                </a:cubicBezTo>
                <a:cubicBezTo>
                  <a:pt x="18866" y="20492"/>
                  <a:pt x="18870" y="20481"/>
                  <a:pt x="18873" y="20464"/>
                </a:cubicBezTo>
                <a:cubicBezTo>
                  <a:pt x="18876" y="20448"/>
                  <a:pt x="18879" y="20425"/>
                  <a:pt x="18874" y="20403"/>
                </a:cubicBezTo>
                <a:cubicBezTo>
                  <a:pt x="18874" y="20389"/>
                  <a:pt x="18872" y="20374"/>
                  <a:pt x="18870" y="20363"/>
                </a:cubicBezTo>
                <a:cubicBezTo>
                  <a:pt x="18868" y="20352"/>
                  <a:pt x="18866" y="20345"/>
                  <a:pt x="18866" y="20345"/>
                </a:cubicBezTo>
                <a:cubicBezTo>
                  <a:pt x="18866" y="20345"/>
                  <a:pt x="18849" y="20315"/>
                  <a:pt x="18874" y="20300"/>
                </a:cubicBezTo>
                <a:cubicBezTo>
                  <a:pt x="18900" y="20285"/>
                  <a:pt x="18908" y="20256"/>
                  <a:pt x="18925" y="20241"/>
                </a:cubicBezTo>
                <a:cubicBezTo>
                  <a:pt x="18938" y="20226"/>
                  <a:pt x="18949" y="20208"/>
                  <a:pt x="18958" y="20192"/>
                </a:cubicBezTo>
                <a:cubicBezTo>
                  <a:pt x="18966" y="20175"/>
                  <a:pt x="18973" y="20160"/>
                  <a:pt x="18977" y="20153"/>
                </a:cubicBezTo>
                <a:cubicBezTo>
                  <a:pt x="18982" y="20153"/>
                  <a:pt x="18988" y="20138"/>
                  <a:pt x="18994" y="20123"/>
                </a:cubicBezTo>
                <a:cubicBezTo>
                  <a:pt x="19001" y="20109"/>
                  <a:pt x="19007" y="20094"/>
                  <a:pt x="19011" y="20094"/>
                </a:cubicBezTo>
                <a:cubicBezTo>
                  <a:pt x="19011" y="20087"/>
                  <a:pt x="19016" y="20072"/>
                  <a:pt x="19020" y="20057"/>
                </a:cubicBezTo>
                <a:cubicBezTo>
                  <a:pt x="19024" y="20042"/>
                  <a:pt x="19028" y="20027"/>
                  <a:pt x="19028" y="20020"/>
                </a:cubicBezTo>
                <a:cubicBezTo>
                  <a:pt x="19033" y="20020"/>
                  <a:pt x="19046" y="20001"/>
                  <a:pt x="19058" y="19983"/>
                </a:cubicBezTo>
                <a:cubicBezTo>
                  <a:pt x="19069" y="19965"/>
                  <a:pt x="19080" y="19947"/>
                  <a:pt x="19080" y="19947"/>
                </a:cubicBezTo>
                <a:cubicBezTo>
                  <a:pt x="19089" y="19925"/>
                  <a:pt x="19093" y="19914"/>
                  <a:pt x="19095" y="19908"/>
                </a:cubicBezTo>
                <a:cubicBezTo>
                  <a:pt x="19097" y="19902"/>
                  <a:pt x="19097" y="19902"/>
                  <a:pt x="19097" y="19902"/>
                </a:cubicBezTo>
                <a:cubicBezTo>
                  <a:pt x="19097" y="19902"/>
                  <a:pt x="19105" y="19873"/>
                  <a:pt x="19116" y="19842"/>
                </a:cubicBezTo>
                <a:cubicBezTo>
                  <a:pt x="19127" y="19811"/>
                  <a:pt x="19140" y="19778"/>
                  <a:pt x="19149" y="19770"/>
                </a:cubicBezTo>
                <a:cubicBezTo>
                  <a:pt x="19157" y="19770"/>
                  <a:pt x="19185" y="19738"/>
                  <a:pt x="19213" y="19706"/>
                </a:cubicBezTo>
                <a:cubicBezTo>
                  <a:pt x="19241" y="19675"/>
                  <a:pt x="19268" y="19645"/>
                  <a:pt x="19277" y="19653"/>
                </a:cubicBezTo>
                <a:cubicBezTo>
                  <a:pt x="19285" y="19653"/>
                  <a:pt x="19305" y="19631"/>
                  <a:pt x="19324" y="19605"/>
                </a:cubicBezTo>
                <a:cubicBezTo>
                  <a:pt x="19344" y="19579"/>
                  <a:pt x="19363" y="19550"/>
                  <a:pt x="19371" y="19535"/>
                </a:cubicBezTo>
                <a:cubicBezTo>
                  <a:pt x="19380" y="19528"/>
                  <a:pt x="19384" y="19517"/>
                  <a:pt x="19391" y="19506"/>
                </a:cubicBezTo>
                <a:cubicBezTo>
                  <a:pt x="19399" y="19495"/>
                  <a:pt x="19410" y="19484"/>
                  <a:pt x="19431" y="19477"/>
                </a:cubicBezTo>
                <a:cubicBezTo>
                  <a:pt x="19448" y="19477"/>
                  <a:pt x="19517" y="19462"/>
                  <a:pt x="19581" y="19447"/>
                </a:cubicBezTo>
                <a:cubicBezTo>
                  <a:pt x="19646" y="19432"/>
                  <a:pt x="19706" y="19418"/>
                  <a:pt x="19706" y="19418"/>
                </a:cubicBezTo>
                <a:cubicBezTo>
                  <a:pt x="19774" y="19381"/>
                  <a:pt x="19809" y="19362"/>
                  <a:pt x="19826" y="19353"/>
                </a:cubicBezTo>
                <a:cubicBezTo>
                  <a:pt x="19843" y="19344"/>
                  <a:pt x="19843" y="19344"/>
                  <a:pt x="19843" y="19344"/>
                </a:cubicBezTo>
                <a:cubicBezTo>
                  <a:pt x="19878" y="19299"/>
                  <a:pt x="19895" y="19277"/>
                  <a:pt x="19903" y="19266"/>
                </a:cubicBezTo>
                <a:cubicBezTo>
                  <a:pt x="19912" y="19255"/>
                  <a:pt x="19912" y="19255"/>
                  <a:pt x="19912" y="19255"/>
                </a:cubicBezTo>
                <a:cubicBezTo>
                  <a:pt x="19916" y="19233"/>
                  <a:pt x="19918" y="19222"/>
                  <a:pt x="19919" y="19217"/>
                </a:cubicBezTo>
                <a:cubicBezTo>
                  <a:pt x="19920" y="19211"/>
                  <a:pt x="19920" y="19210"/>
                  <a:pt x="19920" y="19210"/>
                </a:cubicBezTo>
                <a:cubicBezTo>
                  <a:pt x="19959" y="19210"/>
                  <a:pt x="19978" y="19210"/>
                  <a:pt x="19988" y="19210"/>
                </a:cubicBezTo>
                <a:cubicBezTo>
                  <a:pt x="19997" y="19210"/>
                  <a:pt x="19998" y="19210"/>
                  <a:pt x="19998" y="19210"/>
                </a:cubicBezTo>
                <a:lnTo>
                  <a:pt x="19989" y="19271"/>
                </a:lnTo>
                <a:cubicBezTo>
                  <a:pt x="19989" y="19278"/>
                  <a:pt x="19987" y="19285"/>
                  <a:pt x="19988" y="19293"/>
                </a:cubicBezTo>
                <a:cubicBezTo>
                  <a:pt x="19989" y="19300"/>
                  <a:pt x="19993" y="19307"/>
                  <a:pt x="20006" y="19314"/>
                </a:cubicBezTo>
                <a:cubicBezTo>
                  <a:pt x="20032" y="19344"/>
                  <a:pt x="20057" y="19373"/>
                  <a:pt x="20066" y="19373"/>
                </a:cubicBezTo>
                <a:cubicBezTo>
                  <a:pt x="20074" y="19373"/>
                  <a:pt x="20092" y="19388"/>
                  <a:pt x="20101" y="19388"/>
                </a:cubicBezTo>
                <a:cubicBezTo>
                  <a:pt x="20105" y="19396"/>
                  <a:pt x="20118" y="19403"/>
                  <a:pt x="20129" y="19408"/>
                </a:cubicBezTo>
                <a:cubicBezTo>
                  <a:pt x="20141" y="19414"/>
                  <a:pt x="20152" y="19418"/>
                  <a:pt x="20152" y="19418"/>
                </a:cubicBezTo>
                <a:lnTo>
                  <a:pt x="20203" y="19388"/>
                </a:lnTo>
                <a:cubicBezTo>
                  <a:pt x="20203" y="19374"/>
                  <a:pt x="20229" y="19358"/>
                  <a:pt x="20246" y="19344"/>
                </a:cubicBezTo>
                <a:cubicBezTo>
                  <a:pt x="20263" y="19329"/>
                  <a:pt x="20332" y="19300"/>
                  <a:pt x="20332" y="19300"/>
                </a:cubicBezTo>
                <a:cubicBezTo>
                  <a:pt x="20332" y="19300"/>
                  <a:pt x="20336" y="19311"/>
                  <a:pt x="20341" y="19322"/>
                </a:cubicBezTo>
                <a:cubicBezTo>
                  <a:pt x="20347" y="19333"/>
                  <a:pt x="20353" y="19344"/>
                  <a:pt x="20358" y="19344"/>
                </a:cubicBezTo>
                <a:cubicBezTo>
                  <a:pt x="20358" y="19351"/>
                  <a:pt x="20366" y="19362"/>
                  <a:pt x="20373" y="19375"/>
                </a:cubicBezTo>
                <a:cubicBezTo>
                  <a:pt x="20381" y="19388"/>
                  <a:pt x="20387" y="19403"/>
                  <a:pt x="20383" y="19418"/>
                </a:cubicBezTo>
                <a:cubicBezTo>
                  <a:pt x="20383" y="19425"/>
                  <a:pt x="20383" y="19440"/>
                  <a:pt x="20383" y="19452"/>
                </a:cubicBezTo>
                <a:cubicBezTo>
                  <a:pt x="20383" y="19465"/>
                  <a:pt x="20383" y="19477"/>
                  <a:pt x="20383" y="19477"/>
                </a:cubicBezTo>
                <a:cubicBezTo>
                  <a:pt x="20409" y="19499"/>
                  <a:pt x="20422" y="19509"/>
                  <a:pt x="20428" y="19515"/>
                </a:cubicBezTo>
                <a:cubicBezTo>
                  <a:pt x="20435" y="19520"/>
                  <a:pt x="20435" y="19520"/>
                  <a:pt x="20435" y="19520"/>
                </a:cubicBezTo>
                <a:cubicBezTo>
                  <a:pt x="20435" y="19520"/>
                  <a:pt x="20443" y="19528"/>
                  <a:pt x="20453" y="19537"/>
                </a:cubicBezTo>
                <a:cubicBezTo>
                  <a:pt x="20462" y="19546"/>
                  <a:pt x="20473" y="19557"/>
                  <a:pt x="20477" y="19564"/>
                </a:cubicBezTo>
                <a:cubicBezTo>
                  <a:pt x="20482" y="19564"/>
                  <a:pt x="20497" y="19568"/>
                  <a:pt x="20511" y="19572"/>
                </a:cubicBezTo>
                <a:cubicBezTo>
                  <a:pt x="20524" y="19575"/>
                  <a:pt x="20537" y="19579"/>
                  <a:pt x="20537" y="19579"/>
                </a:cubicBezTo>
                <a:cubicBezTo>
                  <a:pt x="20542" y="19527"/>
                  <a:pt x="20544" y="19502"/>
                  <a:pt x="20545" y="19489"/>
                </a:cubicBezTo>
                <a:cubicBezTo>
                  <a:pt x="20546" y="19476"/>
                  <a:pt x="20546" y="19477"/>
                  <a:pt x="20546" y="19477"/>
                </a:cubicBezTo>
                <a:cubicBezTo>
                  <a:pt x="20546" y="19477"/>
                  <a:pt x="20563" y="19447"/>
                  <a:pt x="20589" y="19447"/>
                </a:cubicBezTo>
                <a:cubicBezTo>
                  <a:pt x="20615" y="19447"/>
                  <a:pt x="20657" y="19447"/>
                  <a:pt x="20657" y="19447"/>
                </a:cubicBezTo>
                <a:cubicBezTo>
                  <a:pt x="20657" y="19447"/>
                  <a:pt x="20692" y="19462"/>
                  <a:pt x="20692" y="19477"/>
                </a:cubicBezTo>
                <a:cubicBezTo>
                  <a:pt x="20692" y="19491"/>
                  <a:pt x="20734" y="19535"/>
                  <a:pt x="20734" y="19535"/>
                </a:cubicBezTo>
                <a:cubicBezTo>
                  <a:pt x="20764" y="19521"/>
                  <a:pt x="20779" y="19513"/>
                  <a:pt x="20787" y="19510"/>
                </a:cubicBezTo>
                <a:cubicBezTo>
                  <a:pt x="20794" y="19506"/>
                  <a:pt x="20795" y="19506"/>
                  <a:pt x="20795" y="19506"/>
                </a:cubicBezTo>
                <a:cubicBezTo>
                  <a:pt x="20807" y="19513"/>
                  <a:pt x="20814" y="19517"/>
                  <a:pt x="20817" y="19518"/>
                </a:cubicBezTo>
                <a:cubicBezTo>
                  <a:pt x="20820" y="19520"/>
                  <a:pt x="20820" y="19520"/>
                  <a:pt x="20820" y="19520"/>
                </a:cubicBezTo>
                <a:cubicBezTo>
                  <a:pt x="20859" y="19528"/>
                  <a:pt x="20878" y="19531"/>
                  <a:pt x="20888" y="19533"/>
                </a:cubicBezTo>
                <a:cubicBezTo>
                  <a:pt x="20897" y="19535"/>
                  <a:pt x="20898" y="19535"/>
                  <a:pt x="20898" y="19535"/>
                </a:cubicBezTo>
                <a:cubicBezTo>
                  <a:pt x="20898" y="19535"/>
                  <a:pt x="20902" y="19535"/>
                  <a:pt x="20906" y="19533"/>
                </a:cubicBezTo>
                <a:cubicBezTo>
                  <a:pt x="20910" y="19531"/>
                  <a:pt x="20915" y="19528"/>
                  <a:pt x="20915" y="19520"/>
                </a:cubicBezTo>
                <a:cubicBezTo>
                  <a:pt x="20919" y="19513"/>
                  <a:pt x="20921" y="19498"/>
                  <a:pt x="20922" y="19485"/>
                </a:cubicBezTo>
                <a:cubicBezTo>
                  <a:pt x="20923" y="19472"/>
                  <a:pt x="20923" y="19461"/>
                  <a:pt x="20923" y="19461"/>
                </a:cubicBezTo>
                <a:cubicBezTo>
                  <a:pt x="20923" y="19461"/>
                  <a:pt x="20921" y="19462"/>
                  <a:pt x="20922" y="19460"/>
                </a:cubicBezTo>
                <a:cubicBezTo>
                  <a:pt x="20923" y="19458"/>
                  <a:pt x="20928" y="19454"/>
                  <a:pt x="20940" y="19447"/>
                </a:cubicBezTo>
                <a:cubicBezTo>
                  <a:pt x="20966" y="19447"/>
                  <a:pt x="20957" y="19432"/>
                  <a:pt x="20966" y="19447"/>
                </a:cubicBezTo>
                <a:cubicBezTo>
                  <a:pt x="20974" y="19462"/>
                  <a:pt x="21009" y="19462"/>
                  <a:pt x="21026" y="19477"/>
                </a:cubicBezTo>
                <a:cubicBezTo>
                  <a:pt x="21035" y="19477"/>
                  <a:pt x="21069" y="19490"/>
                  <a:pt x="21078" y="19490"/>
                </a:cubicBezTo>
                <a:cubicBezTo>
                  <a:pt x="21086" y="19490"/>
                  <a:pt x="21172" y="19477"/>
                  <a:pt x="21172" y="19477"/>
                </a:cubicBezTo>
                <a:cubicBezTo>
                  <a:pt x="21172" y="19477"/>
                  <a:pt x="21155" y="19491"/>
                  <a:pt x="21189" y="19461"/>
                </a:cubicBezTo>
                <a:cubicBezTo>
                  <a:pt x="21224" y="19432"/>
                  <a:pt x="21266" y="19388"/>
                  <a:pt x="21266" y="19388"/>
                </a:cubicBezTo>
                <a:cubicBezTo>
                  <a:pt x="21266" y="19388"/>
                  <a:pt x="21267" y="19388"/>
                  <a:pt x="21292" y="19373"/>
                </a:cubicBezTo>
                <a:cubicBezTo>
                  <a:pt x="21318" y="19358"/>
                  <a:pt x="21317" y="19300"/>
                  <a:pt x="21317" y="19300"/>
                </a:cubicBezTo>
                <a:cubicBezTo>
                  <a:pt x="21317" y="19300"/>
                  <a:pt x="21318" y="19300"/>
                  <a:pt x="21320" y="19300"/>
                </a:cubicBezTo>
                <a:cubicBezTo>
                  <a:pt x="21322" y="19300"/>
                  <a:pt x="21326" y="19300"/>
                  <a:pt x="21335" y="19300"/>
                </a:cubicBezTo>
                <a:cubicBezTo>
                  <a:pt x="21339" y="19293"/>
                  <a:pt x="21354" y="19285"/>
                  <a:pt x="21368" y="19279"/>
                </a:cubicBezTo>
                <a:cubicBezTo>
                  <a:pt x="21382" y="19274"/>
                  <a:pt x="21395" y="19271"/>
                  <a:pt x="21395" y="19271"/>
                </a:cubicBezTo>
                <a:cubicBezTo>
                  <a:pt x="21395" y="19271"/>
                  <a:pt x="21397" y="19263"/>
                  <a:pt x="21400" y="19254"/>
                </a:cubicBezTo>
                <a:cubicBezTo>
                  <a:pt x="21403" y="19245"/>
                  <a:pt x="21408" y="19233"/>
                  <a:pt x="21412" y="19226"/>
                </a:cubicBezTo>
                <a:cubicBezTo>
                  <a:pt x="21416" y="19226"/>
                  <a:pt x="21423" y="19218"/>
                  <a:pt x="21428" y="19211"/>
                </a:cubicBezTo>
                <a:cubicBezTo>
                  <a:pt x="21433" y="19204"/>
                  <a:pt x="21438" y="19197"/>
                  <a:pt x="21438" y="19197"/>
                </a:cubicBezTo>
                <a:cubicBezTo>
                  <a:pt x="21442" y="19197"/>
                  <a:pt x="21444" y="19197"/>
                  <a:pt x="21445" y="19197"/>
                </a:cubicBezTo>
                <a:cubicBezTo>
                  <a:pt x="21446" y="19197"/>
                  <a:pt x="21446" y="19197"/>
                  <a:pt x="21446" y="19197"/>
                </a:cubicBezTo>
                <a:cubicBezTo>
                  <a:pt x="21464" y="19189"/>
                  <a:pt x="21472" y="19185"/>
                  <a:pt x="21476" y="19183"/>
                </a:cubicBezTo>
                <a:cubicBezTo>
                  <a:pt x="21480" y="19181"/>
                  <a:pt x="21480" y="19181"/>
                  <a:pt x="21480" y="19181"/>
                </a:cubicBezTo>
                <a:cubicBezTo>
                  <a:pt x="21485" y="19166"/>
                  <a:pt x="21487" y="19159"/>
                  <a:pt x="21488" y="19156"/>
                </a:cubicBezTo>
                <a:cubicBezTo>
                  <a:pt x="21489" y="19152"/>
                  <a:pt x="21489" y="19152"/>
                  <a:pt x="21489" y="19152"/>
                </a:cubicBezTo>
                <a:cubicBezTo>
                  <a:pt x="21523" y="19167"/>
                  <a:pt x="21540" y="19174"/>
                  <a:pt x="21549" y="19177"/>
                </a:cubicBezTo>
                <a:cubicBezTo>
                  <a:pt x="21558" y="19181"/>
                  <a:pt x="21557" y="19181"/>
                  <a:pt x="21557" y="19181"/>
                </a:cubicBezTo>
                <a:cubicBezTo>
                  <a:pt x="21557" y="19181"/>
                  <a:pt x="21573" y="19185"/>
                  <a:pt x="21589" y="19187"/>
                </a:cubicBezTo>
                <a:cubicBezTo>
                  <a:pt x="21593" y="19187"/>
                  <a:pt x="21596" y="19187"/>
                  <a:pt x="21600" y="19187"/>
                </a:cubicBezTo>
                <a:lnTo>
                  <a:pt x="21600" y="17350"/>
                </a:lnTo>
                <a:cubicBezTo>
                  <a:pt x="21597" y="17351"/>
                  <a:pt x="21595" y="17351"/>
                  <a:pt x="21593" y="17353"/>
                </a:cubicBezTo>
                <a:cubicBezTo>
                  <a:pt x="21587" y="17356"/>
                  <a:pt x="21583" y="17360"/>
                  <a:pt x="21583" y="17360"/>
                </a:cubicBezTo>
                <a:cubicBezTo>
                  <a:pt x="21575" y="17360"/>
                  <a:pt x="21568" y="17353"/>
                  <a:pt x="21564" y="17345"/>
                </a:cubicBezTo>
                <a:cubicBezTo>
                  <a:pt x="21560" y="17338"/>
                  <a:pt x="21557" y="17331"/>
                  <a:pt x="21557" y="17331"/>
                </a:cubicBezTo>
                <a:cubicBezTo>
                  <a:pt x="21553" y="17338"/>
                  <a:pt x="21553" y="17346"/>
                  <a:pt x="21553" y="17351"/>
                </a:cubicBezTo>
                <a:cubicBezTo>
                  <a:pt x="21553" y="17357"/>
                  <a:pt x="21553" y="17360"/>
                  <a:pt x="21549" y="17360"/>
                </a:cubicBezTo>
                <a:cubicBezTo>
                  <a:pt x="21544" y="17367"/>
                  <a:pt x="21536" y="17360"/>
                  <a:pt x="21529" y="17351"/>
                </a:cubicBezTo>
                <a:cubicBezTo>
                  <a:pt x="21521" y="17342"/>
                  <a:pt x="21515" y="17331"/>
                  <a:pt x="21515" y="17331"/>
                </a:cubicBezTo>
                <a:cubicBezTo>
                  <a:pt x="21515" y="17331"/>
                  <a:pt x="21515" y="17330"/>
                  <a:pt x="21514" y="17323"/>
                </a:cubicBezTo>
                <a:cubicBezTo>
                  <a:pt x="21513" y="17316"/>
                  <a:pt x="21510" y="17301"/>
                  <a:pt x="21506" y="17272"/>
                </a:cubicBezTo>
                <a:cubicBezTo>
                  <a:pt x="21506" y="17272"/>
                  <a:pt x="21506" y="17272"/>
                  <a:pt x="21501" y="17268"/>
                </a:cubicBezTo>
                <a:cubicBezTo>
                  <a:pt x="21495" y="17265"/>
                  <a:pt x="21484" y="17257"/>
                  <a:pt x="21463" y="17242"/>
                </a:cubicBezTo>
                <a:cubicBezTo>
                  <a:pt x="21463" y="17242"/>
                  <a:pt x="21463" y="17243"/>
                  <a:pt x="21457" y="17241"/>
                </a:cubicBezTo>
                <a:cubicBezTo>
                  <a:pt x="21450" y="17239"/>
                  <a:pt x="21438" y="17236"/>
                  <a:pt x="21412" y="17228"/>
                </a:cubicBezTo>
                <a:cubicBezTo>
                  <a:pt x="21412" y="17228"/>
                  <a:pt x="21414" y="17214"/>
                  <a:pt x="21416" y="17196"/>
                </a:cubicBezTo>
                <a:cubicBezTo>
                  <a:pt x="21418" y="17177"/>
                  <a:pt x="21420" y="17155"/>
                  <a:pt x="21420" y="17140"/>
                </a:cubicBezTo>
                <a:cubicBezTo>
                  <a:pt x="21420" y="17140"/>
                  <a:pt x="21420" y="17140"/>
                  <a:pt x="21420" y="17140"/>
                </a:cubicBezTo>
                <a:cubicBezTo>
                  <a:pt x="21420" y="17139"/>
                  <a:pt x="21420" y="17139"/>
                  <a:pt x="21420" y="17139"/>
                </a:cubicBezTo>
                <a:lnTo>
                  <a:pt x="21420" y="17139"/>
                </a:lnTo>
                <a:lnTo>
                  <a:pt x="21420" y="17140"/>
                </a:lnTo>
                <a:lnTo>
                  <a:pt x="21420" y="17140"/>
                </a:lnTo>
                <a:lnTo>
                  <a:pt x="21419" y="17140"/>
                </a:lnTo>
                <a:cubicBezTo>
                  <a:pt x="21291" y="17118"/>
                  <a:pt x="21151" y="17063"/>
                  <a:pt x="21012" y="16999"/>
                </a:cubicBezTo>
                <a:cubicBezTo>
                  <a:pt x="20872" y="16935"/>
                  <a:pt x="20733" y="16861"/>
                  <a:pt x="20604" y="16802"/>
                </a:cubicBezTo>
                <a:cubicBezTo>
                  <a:pt x="20598" y="16803"/>
                  <a:pt x="20393" y="16716"/>
                  <a:pt x="20356" y="16714"/>
                </a:cubicBezTo>
                <a:cubicBezTo>
                  <a:pt x="20319" y="16712"/>
                  <a:pt x="20253" y="16560"/>
                  <a:pt x="20253" y="16509"/>
                </a:cubicBezTo>
                <a:cubicBezTo>
                  <a:pt x="20252" y="16437"/>
                  <a:pt x="20272" y="16373"/>
                  <a:pt x="20278" y="16303"/>
                </a:cubicBezTo>
                <a:cubicBezTo>
                  <a:pt x="20327" y="15763"/>
                  <a:pt x="19815" y="15694"/>
                  <a:pt x="19817" y="16240"/>
                </a:cubicBezTo>
                <a:close/>
                <a:moveTo>
                  <a:pt x="17504" y="15977"/>
                </a:moveTo>
                <a:cubicBezTo>
                  <a:pt x="17504" y="15977"/>
                  <a:pt x="17504" y="15977"/>
                  <a:pt x="17504" y="15977"/>
                </a:cubicBezTo>
                <a:lnTo>
                  <a:pt x="17504" y="15977"/>
                </a:lnTo>
                <a:lnTo>
                  <a:pt x="17504" y="15977"/>
                </a:lnTo>
                <a:cubicBezTo>
                  <a:pt x="17503" y="15978"/>
                  <a:pt x="17503" y="15978"/>
                  <a:pt x="17503" y="15978"/>
                </a:cubicBezTo>
                <a:cubicBezTo>
                  <a:pt x="17503" y="15978"/>
                  <a:pt x="17504" y="15978"/>
                  <a:pt x="17506" y="15980"/>
                </a:cubicBezTo>
                <a:cubicBezTo>
                  <a:pt x="17509" y="15982"/>
                  <a:pt x="17513" y="15985"/>
                  <a:pt x="17518" y="15990"/>
                </a:cubicBezTo>
                <a:cubicBezTo>
                  <a:pt x="17518" y="15990"/>
                  <a:pt x="17517" y="15988"/>
                  <a:pt x="17515" y="15986"/>
                </a:cubicBezTo>
                <a:cubicBezTo>
                  <a:pt x="17513" y="15984"/>
                  <a:pt x="17509" y="15980"/>
                  <a:pt x="17504" y="15977"/>
                </a:cubicBezTo>
                <a:close/>
                <a:moveTo>
                  <a:pt x="17518" y="15990"/>
                </a:moveTo>
                <a:cubicBezTo>
                  <a:pt x="17519" y="15990"/>
                  <a:pt x="17519" y="15990"/>
                  <a:pt x="17519" y="15991"/>
                </a:cubicBezTo>
                <a:cubicBezTo>
                  <a:pt x="17519" y="15991"/>
                  <a:pt x="17519" y="15991"/>
                  <a:pt x="17520" y="15992"/>
                </a:cubicBezTo>
                <a:cubicBezTo>
                  <a:pt x="17520" y="15992"/>
                  <a:pt x="17524" y="15992"/>
                  <a:pt x="17529" y="15992"/>
                </a:cubicBezTo>
                <a:cubicBezTo>
                  <a:pt x="17534" y="15992"/>
                  <a:pt x="17540" y="15992"/>
                  <a:pt x="17544" y="15992"/>
                </a:cubicBezTo>
                <a:cubicBezTo>
                  <a:pt x="17544" y="15992"/>
                  <a:pt x="17544" y="15990"/>
                  <a:pt x="17544" y="15990"/>
                </a:cubicBezTo>
                <a:cubicBezTo>
                  <a:pt x="17535" y="15990"/>
                  <a:pt x="17518" y="15990"/>
                  <a:pt x="17518" y="15990"/>
                </a:cubicBezTo>
                <a:close/>
                <a:moveTo>
                  <a:pt x="10847" y="16053"/>
                </a:moveTo>
                <a:cubicBezTo>
                  <a:pt x="10847" y="16053"/>
                  <a:pt x="10847" y="16053"/>
                  <a:pt x="10840" y="16067"/>
                </a:cubicBezTo>
                <a:cubicBezTo>
                  <a:pt x="10833" y="16082"/>
                  <a:pt x="10818" y="16111"/>
                  <a:pt x="10789" y="16168"/>
                </a:cubicBezTo>
                <a:cubicBezTo>
                  <a:pt x="10789" y="16168"/>
                  <a:pt x="10774" y="16201"/>
                  <a:pt x="10754" y="16240"/>
                </a:cubicBezTo>
                <a:cubicBezTo>
                  <a:pt x="10735" y="16279"/>
                  <a:pt x="10711" y="16324"/>
                  <a:pt x="10694" y="16346"/>
                </a:cubicBezTo>
                <a:cubicBezTo>
                  <a:pt x="10684" y="16355"/>
                  <a:pt x="10680" y="16363"/>
                  <a:pt x="10678" y="16372"/>
                </a:cubicBezTo>
                <a:cubicBezTo>
                  <a:pt x="10676" y="16380"/>
                  <a:pt x="10677" y="16389"/>
                  <a:pt x="10679" y="16397"/>
                </a:cubicBezTo>
                <a:cubicBezTo>
                  <a:pt x="10678" y="16389"/>
                  <a:pt x="10678" y="16381"/>
                  <a:pt x="10680" y="16372"/>
                </a:cubicBezTo>
                <a:cubicBezTo>
                  <a:pt x="10682" y="16364"/>
                  <a:pt x="10687" y="16356"/>
                  <a:pt x="10696" y="16349"/>
                </a:cubicBezTo>
                <a:cubicBezTo>
                  <a:pt x="10713" y="16327"/>
                  <a:pt x="10736" y="16282"/>
                  <a:pt x="10756" y="16243"/>
                </a:cubicBezTo>
                <a:cubicBezTo>
                  <a:pt x="10775" y="16205"/>
                  <a:pt x="10790" y="16172"/>
                  <a:pt x="10790" y="16172"/>
                </a:cubicBezTo>
                <a:cubicBezTo>
                  <a:pt x="10820" y="16113"/>
                  <a:pt x="10835" y="16083"/>
                  <a:pt x="10843" y="16069"/>
                </a:cubicBezTo>
                <a:cubicBezTo>
                  <a:pt x="10850" y="16054"/>
                  <a:pt x="10850" y="16054"/>
                  <a:pt x="10850" y="16054"/>
                </a:cubicBezTo>
                <a:cubicBezTo>
                  <a:pt x="10849" y="16054"/>
                  <a:pt x="10849" y="16054"/>
                  <a:pt x="10849" y="16054"/>
                </a:cubicBezTo>
                <a:lnTo>
                  <a:pt x="10849" y="16054"/>
                </a:lnTo>
                <a:lnTo>
                  <a:pt x="10848" y="16054"/>
                </a:lnTo>
                <a:cubicBezTo>
                  <a:pt x="10848" y="16053"/>
                  <a:pt x="10848" y="16053"/>
                  <a:pt x="10847" y="16053"/>
                </a:cubicBezTo>
                <a:close/>
                <a:moveTo>
                  <a:pt x="17545" y="16093"/>
                </a:moveTo>
                <a:cubicBezTo>
                  <a:pt x="17545" y="16093"/>
                  <a:pt x="17545" y="16094"/>
                  <a:pt x="17545" y="16094"/>
                </a:cubicBezTo>
                <a:cubicBezTo>
                  <a:pt x="17545" y="16095"/>
                  <a:pt x="17545" y="16095"/>
                  <a:pt x="17545" y="16095"/>
                </a:cubicBezTo>
                <a:cubicBezTo>
                  <a:pt x="17554" y="16095"/>
                  <a:pt x="17572" y="16111"/>
                  <a:pt x="17580" y="16111"/>
                </a:cubicBezTo>
                <a:cubicBezTo>
                  <a:pt x="17597" y="16111"/>
                  <a:pt x="17597" y="16111"/>
                  <a:pt x="17597" y="16111"/>
                </a:cubicBezTo>
                <a:cubicBezTo>
                  <a:pt x="17597" y="16111"/>
                  <a:pt x="17597" y="16111"/>
                  <a:pt x="17600" y="16111"/>
                </a:cubicBezTo>
                <a:cubicBezTo>
                  <a:pt x="17602" y="16111"/>
                  <a:pt x="17606" y="16111"/>
                  <a:pt x="17615" y="16111"/>
                </a:cubicBezTo>
                <a:cubicBezTo>
                  <a:pt x="17615" y="16111"/>
                  <a:pt x="17617" y="16114"/>
                  <a:pt x="17620" y="16118"/>
                </a:cubicBezTo>
                <a:cubicBezTo>
                  <a:pt x="17623" y="16121"/>
                  <a:pt x="17628" y="16125"/>
                  <a:pt x="17632" y="16125"/>
                </a:cubicBezTo>
                <a:cubicBezTo>
                  <a:pt x="17632" y="16117"/>
                  <a:pt x="17636" y="16114"/>
                  <a:pt x="17640" y="16112"/>
                </a:cubicBezTo>
                <a:cubicBezTo>
                  <a:pt x="17645" y="16110"/>
                  <a:pt x="17648" y="16111"/>
                  <a:pt x="17648" y="16111"/>
                </a:cubicBezTo>
                <a:cubicBezTo>
                  <a:pt x="17648" y="16110"/>
                  <a:pt x="17648" y="16110"/>
                  <a:pt x="17648" y="16110"/>
                </a:cubicBezTo>
                <a:lnTo>
                  <a:pt x="17648" y="16109"/>
                </a:lnTo>
                <a:lnTo>
                  <a:pt x="17648" y="16109"/>
                </a:lnTo>
                <a:cubicBezTo>
                  <a:pt x="17647" y="16108"/>
                  <a:pt x="17647" y="16108"/>
                  <a:pt x="17647" y="16107"/>
                </a:cubicBezTo>
                <a:cubicBezTo>
                  <a:pt x="17647" y="16107"/>
                  <a:pt x="17642" y="16107"/>
                  <a:pt x="17638" y="16108"/>
                </a:cubicBezTo>
                <a:cubicBezTo>
                  <a:pt x="17634" y="16110"/>
                  <a:pt x="17629" y="16114"/>
                  <a:pt x="17629" y="16121"/>
                </a:cubicBezTo>
                <a:cubicBezTo>
                  <a:pt x="17625" y="16121"/>
                  <a:pt x="17621" y="16118"/>
                  <a:pt x="17618" y="16114"/>
                </a:cubicBezTo>
                <a:cubicBezTo>
                  <a:pt x="17615" y="16111"/>
                  <a:pt x="17613" y="16107"/>
                  <a:pt x="17613" y="16107"/>
                </a:cubicBezTo>
                <a:cubicBezTo>
                  <a:pt x="17613" y="16107"/>
                  <a:pt x="17613" y="16107"/>
                  <a:pt x="17610" y="16107"/>
                </a:cubicBezTo>
                <a:cubicBezTo>
                  <a:pt x="17608" y="16107"/>
                  <a:pt x="17604" y="16107"/>
                  <a:pt x="17595" y="16107"/>
                </a:cubicBezTo>
                <a:cubicBezTo>
                  <a:pt x="17595" y="16107"/>
                  <a:pt x="17595" y="16107"/>
                  <a:pt x="17578" y="16107"/>
                </a:cubicBezTo>
                <a:cubicBezTo>
                  <a:pt x="17570" y="16107"/>
                  <a:pt x="17554" y="16094"/>
                  <a:pt x="17545" y="16093"/>
                </a:cubicBezTo>
                <a:close/>
                <a:moveTo>
                  <a:pt x="17707" y="16358"/>
                </a:moveTo>
                <a:cubicBezTo>
                  <a:pt x="17707" y="16358"/>
                  <a:pt x="17708" y="16359"/>
                  <a:pt x="17708" y="16360"/>
                </a:cubicBezTo>
                <a:cubicBezTo>
                  <a:pt x="17709" y="16361"/>
                  <a:pt x="17709" y="16361"/>
                  <a:pt x="17709" y="16361"/>
                </a:cubicBezTo>
                <a:cubicBezTo>
                  <a:pt x="17709" y="16361"/>
                  <a:pt x="17710" y="16361"/>
                  <a:pt x="17712" y="16361"/>
                </a:cubicBezTo>
                <a:cubicBezTo>
                  <a:pt x="17714" y="16361"/>
                  <a:pt x="17718" y="16361"/>
                  <a:pt x="17725" y="16361"/>
                </a:cubicBezTo>
                <a:cubicBezTo>
                  <a:pt x="17725" y="16361"/>
                  <a:pt x="17725" y="16360"/>
                  <a:pt x="17724" y="16359"/>
                </a:cubicBezTo>
                <a:cubicBezTo>
                  <a:pt x="17724" y="16358"/>
                  <a:pt x="17724" y="16358"/>
                  <a:pt x="17724" y="16358"/>
                </a:cubicBezTo>
                <a:cubicBezTo>
                  <a:pt x="17724" y="16358"/>
                  <a:pt x="17724" y="16358"/>
                  <a:pt x="17722" y="16358"/>
                </a:cubicBezTo>
                <a:cubicBezTo>
                  <a:pt x="17720" y="16358"/>
                  <a:pt x="17716" y="16358"/>
                  <a:pt x="17707" y="16358"/>
                </a:cubicBezTo>
                <a:close/>
                <a:moveTo>
                  <a:pt x="17792" y="16398"/>
                </a:moveTo>
                <a:cubicBezTo>
                  <a:pt x="17790" y="16396"/>
                  <a:pt x="17788" y="16399"/>
                  <a:pt x="17786" y="16399"/>
                </a:cubicBezTo>
                <a:cubicBezTo>
                  <a:pt x="17787" y="16399"/>
                  <a:pt x="17788" y="16399"/>
                  <a:pt x="17790" y="16399"/>
                </a:cubicBezTo>
                <a:cubicBezTo>
                  <a:pt x="17791" y="16400"/>
                  <a:pt x="17792" y="16401"/>
                  <a:pt x="17794" y="16402"/>
                </a:cubicBezTo>
                <a:cubicBezTo>
                  <a:pt x="17793" y="16401"/>
                  <a:pt x="17793" y="16398"/>
                  <a:pt x="17792" y="16398"/>
                </a:cubicBezTo>
                <a:close/>
                <a:moveTo>
                  <a:pt x="17785" y="16400"/>
                </a:moveTo>
                <a:cubicBezTo>
                  <a:pt x="17783" y="16400"/>
                  <a:pt x="17782" y="16399"/>
                  <a:pt x="17780" y="16399"/>
                </a:cubicBezTo>
                <a:cubicBezTo>
                  <a:pt x="17778" y="16399"/>
                  <a:pt x="17777" y="16399"/>
                  <a:pt x="17776" y="16402"/>
                </a:cubicBezTo>
                <a:cubicBezTo>
                  <a:pt x="17772" y="16402"/>
                  <a:pt x="17765" y="16404"/>
                  <a:pt x="17759" y="16406"/>
                </a:cubicBezTo>
                <a:cubicBezTo>
                  <a:pt x="17753" y="16407"/>
                  <a:pt x="17747" y="16408"/>
                  <a:pt x="17742" y="16402"/>
                </a:cubicBezTo>
                <a:cubicBezTo>
                  <a:pt x="17742" y="16402"/>
                  <a:pt x="17743" y="16403"/>
                  <a:pt x="17743" y="16403"/>
                </a:cubicBezTo>
                <a:cubicBezTo>
                  <a:pt x="17743" y="16404"/>
                  <a:pt x="17744" y="16404"/>
                  <a:pt x="17744" y="16405"/>
                </a:cubicBezTo>
                <a:cubicBezTo>
                  <a:pt x="17748" y="16412"/>
                  <a:pt x="17754" y="16412"/>
                  <a:pt x="17761" y="16410"/>
                </a:cubicBezTo>
                <a:cubicBezTo>
                  <a:pt x="17767" y="16408"/>
                  <a:pt x="17773" y="16405"/>
                  <a:pt x="17777" y="16405"/>
                </a:cubicBezTo>
                <a:cubicBezTo>
                  <a:pt x="17778" y="16403"/>
                  <a:pt x="17780" y="16402"/>
                  <a:pt x="17781" y="16401"/>
                </a:cubicBezTo>
                <a:cubicBezTo>
                  <a:pt x="17782" y="16400"/>
                  <a:pt x="17784" y="16400"/>
                  <a:pt x="17785" y="16400"/>
                </a:cubicBezTo>
                <a:close/>
                <a:moveTo>
                  <a:pt x="10686" y="16419"/>
                </a:moveTo>
                <a:cubicBezTo>
                  <a:pt x="10686" y="16419"/>
                  <a:pt x="10686" y="16419"/>
                  <a:pt x="10686" y="16437"/>
                </a:cubicBezTo>
                <a:cubicBezTo>
                  <a:pt x="10686" y="16455"/>
                  <a:pt x="10686" y="16492"/>
                  <a:pt x="10686" y="16566"/>
                </a:cubicBezTo>
                <a:cubicBezTo>
                  <a:pt x="10686" y="16566"/>
                  <a:pt x="10679" y="16585"/>
                  <a:pt x="10670" y="16611"/>
                </a:cubicBezTo>
                <a:cubicBezTo>
                  <a:pt x="10660" y="16636"/>
                  <a:pt x="10647" y="16670"/>
                  <a:pt x="10634" y="16699"/>
                </a:cubicBezTo>
                <a:cubicBezTo>
                  <a:pt x="10628" y="16710"/>
                  <a:pt x="10625" y="16719"/>
                  <a:pt x="10625" y="16727"/>
                </a:cubicBezTo>
                <a:cubicBezTo>
                  <a:pt x="10625" y="16735"/>
                  <a:pt x="10626" y="16740"/>
                  <a:pt x="10629" y="16745"/>
                </a:cubicBezTo>
                <a:cubicBezTo>
                  <a:pt x="10627" y="16740"/>
                  <a:pt x="10626" y="16735"/>
                  <a:pt x="10627" y="16728"/>
                </a:cubicBezTo>
                <a:cubicBezTo>
                  <a:pt x="10627" y="16721"/>
                  <a:pt x="10630" y="16713"/>
                  <a:pt x="10636" y="16703"/>
                </a:cubicBezTo>
                <a:cubicBezTo>
                  <a:pt x="10649" y="16673"/>
                  <a:pt x="10661" y="16640"/>
                  <a:pt x="10671" y="16614"/>
                </a:cubicBezTo>
                <a:cubicBezTo>
                  <a:pt x="10681" y="16588"/>
                  <a:pt x="10687" y="16570"/>
                  <a:pt x="10687" y="16570"/>
                </a:cubicBezTo>
                <a:cubicBezTo>
                  <a:pt x="10687" y="16496"/>
                  <a:pt x="10687" y="16459"/>
                  <a:pt x="10687" y="16441"/>
                </a:cubicBezTo>
                <a:cubicBezTo>
                  <a:pt x="10687" y="16422"/>
                  <a:pt x="10687" y="16423"/>
                  <a:pt x="10687" y="16423"/>
                </a:cubicBezTo>
                <a:cubicBezTo>
                  <a:pt x="10687" y="16423"/>
                  <a:pt x="10687" y="16422"/>
                  <a:pt x="10686" y="16421"/>
                </a:cubicBezTo>
                <a:cubicBezTo>
                  <a:pt x="10686" y="16420"/>
                  <a:pt x="10686" y="16419"/>
                  <a:pt x="10686" y="16419"/>
                </a:cubicBezTo>
                <a:close/>
                <a:moveTo>
                  <a:pt x="17494" y="16434"/>
                </a:moveTo>
                <a:lnTo>
                  <a:pt x="17494" y="16435"/>
                </a:lnTo>
                <a:cubicBezTo>
                  <a:pt x="17494" y="16435"/>
                  <a:pt x="17494" y="16436"/>
                  <a:pt x="17496" y="16444"/>
                </a:cubicBezTo>
                <a:cubicBezTo>
                  <a:pt x="17498" y="16453"/>
                  <a:pt x="17502" y="16470"/>
                  <a:pt x="17510" y="16505"/>
                </a:cubicBezTo>
                <a:cubicBezTo>
                  <a:pt x="17510" y="16505"/>
                  <a:pt x="17510" y="16505"/>
                  <a:pt x="17510" y="16512"/>
                </a:cubicBezTo>
                <a:cubicBezTo>
                  <a:pt x="17510" y="16520"/>
                  <a:pt x="17510" y="16534"/>
                  <a:pt x="17510" y="16563"/>
                </a:cubicBezTo>
                <a:cubicBezTo>
                  <a:pt x="17510" y="16563"/>
                  <a:pt x="17507" y="16571"/>
                  <a:pt x="17506" y="16578"/>
                </a:cubicBezTo>
                <a:cubicBezTo>
                  <a:pt x="17505" y="16586"/>
                  <a:pt x="17505" y="16593"/>
                  <a:pt x="17510" y="16593"/>
                </a:cubicBezTo>
                <a:cubicBezTo>
                  <a:pt x="17510" y="16593"/>
                  <a:pt x="17510" y="16593"/>
                  <a:pt x="17510" y="16593"/>
                </a:cubicBezTo>
                <a:cubicBezTo>
                  <a:pt x="17510" y="16592"/>
                  <a:pt x="17510" y="16592"/>
                  <a:pt x="17510" y="16592"/>
                </a:cubicBezTo>
                <a:cubicBezTo>
                  <a:pt x="17509" y="16588"/>
                  <a:pt x="17509" y="16582"/>
                  <a:pt x="17510" y="16577"/>
                </a:cubicBezTo>
                <a:cubicBezTo>
                  <a:pt x="17511" y="16572"/>
                  <a:pt x="17512" y="16567"/>
                  <a:pt x="17512" y="16567"/>
                </a:cubicBezTo>
                <a:cubicBezTo>
                  <a:pt x="17512" y="16567"/>
                  <a:pt x="17512" y="16567"/>
                  <a:pt x="17512" y="16560"/>
                </a:cubicBezTo>
                <a:cubicBezTo>
                  <a:pt x="17512" y="16552"/>
                  <a:pt x="17512" y="16538"/>
                  <a:pt x="17512" y="16509"/>
                </a:cubicBezTo>
                <a:cubicBezTo>
                  <a:pt x="17512" y="16509"/>
                  <a:pt x="17512" y="16509"/>
                  <a:pt x="17510" y="16499"/>
                </a:cubicBezTo>
                <a:cubicBezTo>
                  <a:pt x="17507" y="16490"/>
                  <a:pt x="17503" y="16471"/>
                  <a:pt x="17494" y="16434"/>
                </a:cubicBezTo>
                <a:close/>
                <a:moveTo>
                  <a:pt x="17698" y="16461"/>
                </a:moveTo>
                <a:cubicBezTo>
                  <a:pt x="17698" y="16461"/>
                  <a:pt x="17699" y="16461"/>
                  <a:pt x="17700" y="16467"/>
                </a:cubicBezTo>
                <a:cubicBezTo>
                  <a:pt x="17701" y="16472"/>
                  <a:pt x="17703" y="16483"/>
                  <a:pt x="17707" y="16505"/>
                </a:cubicBezTo>
                <a:lnTo>
                  <a:pt x="17709" y="16504"/>
                </a:lnTo>
                <a:cubicBezTo>
                  <a:pt x="17709" y="16503"/>
                  <a:pt x="17708" y="16504"/>
                  <a:pt x="17707" y="16499"/>
                </a:cubicBezTo>
                <a:cubicBezTo>
                  <a:pt x="17706" y="16494"/>
                  <a:pt x="17704" y="16484"/>
                  <a:pt x="17700" y="16464"/>
                </a:cubicBezTo>
                <a:lnTo>
                  <a:pt x="17698" y="16461"/>
                </a:lnTo>
                <a:close/>
                <a:moveTo>
                  <a:pt x="17589" y="16479"/>
                </a:moveTo>
                <a:lnTo>
                  <a:pt x="17587" y="16481"/>
                </a:lnTo>
                <a:cubicBezTo>
                  <a:pt x="17587" y="16483"/>
                  <a:pt x="17588" y="16485"/>
                  <a:pt x="17588" y="16487"/>
                </a:cubicBezTo>
                <a:cubicBezTo>
                  <a:pt x="17589" y="16489"/>
                  <a:pt x="17589" y="16490"/>
                  <a:pt x="17590" y="16493"/>
                </a:cubicBezTo>
                <a:cubicBezTo>
                  <a:pt x="17590" y="16490"/>
                  <a:pt x="17589" y="16486"/>
                  <a:pt x="17589" y="16484"/>
                </a:cubicBezTo>
                <a:cubicBezTo>
                  <a:pt x="17589" y="16481"/>
                  <a:pt x="17589" y="16479"/>
                  <a:pt x="17589" y="16479"/>
                </a:cubicBezTo>
                <a:close/>
                <a:moveTo>
                  <a:pt x="17536" y="16482"/>
                </a:moveTo>
                <a:cubicBezTo>
                  <a:pt x="17536" y="16483"/>
                  <a:pt x="17535" y="16484"/>
                  <a:pt x="17535" y="16485"/>
                </a:cubicBezTo>
                <a:cubicBezTo>
                  <a:pt x="17535" y="16486"/>
                  <a:pt x="17535" y="16485"/>
                  <a:pt x="17535" y="16486"/>
                </a:cubicBezTo>
                <a:cubicBezTo>
                  <a:pt x="17535" y="16486"/>
                  <a:pt x="17536" y="16486"/>
                  <a:pt x="17536" y="16489"/>
                </a:cubicBezTo>
                <a:cubicBezTo>
                  <a:pt x="17536" y="16490"/>
                  <a:pt x="17536" y="16491"/>
                  <a:pt x="17536" y="16492"/>
                </a:cubicBezTo>
                <a:cubicBezTo>
                  <a:pt x="17537" y="16493"/>
                  <a:pt x="17537" y="16493"/>
                  <a:pt x="17537" y="16494"/>
                </a:cubicBezTo>
                <a:cubicBezTo>
                  <a:pt x="17537" y="16479"/>
                  <a:pt x="17537" y="16479"/>
                  <a:pt x="17536" y="16482"/>
                </a:cubicBezTo>
                <a:close/>
                <a:moveTo>
                  <a:pt x="17445" y="16704"/>
                </a:moveTo>
                <a:cubicBezTo>
                  <a:pt x="17431" y="16707"/>
                  <a:pt x="17458" y="16754"/>
                  <a:pt x="17460" y="16729"/>
                </a:cubicBezTo>
                <a:cubicBezTo>
                  <a:pt x="17460" y="16729"/>
                  <a:pt x="17464" y="16730"/>
                  <a:pt x="17469" y="16732"/>
                </a:cubicBezTo>
                <a:cubicBezTo>
                  <a:pt x="17474" y="16734"/>
                  <a:pt x="17480" y="16738"/>
                  <a:pt x="17484" y="16744"/>
                </a:cubicBezTo>
                <a:cubicBezTo>
                  <a:pt x="17484" y="16743"/>
                  <a:pt x="17484" y="16742"/>
                  <a:pt x="17484" y="16741"/>
                </a:cubicBezTo>
                <a:cubicBezTo>
                  <a:pt x="17484" y="16740"/>
                  <a:pt x="17484" y="16740"/>
                  <a:pt x="17484" y="16740"/>
                </a:cubicBezTo>
                <a:cubicBezTo>
                  <a:pt x="17480" y="16733"/>
                  <a:pt x="17473" y="16729"/>
                  <a:pt x="17468" y="16727"/>
                </a:cubicBezTo>
                <a:cubicBezTo>
                  <a:pt x="17462" y="16725"/>
                  <a:pt x="17458" y="16725"/>
                  <a:pt x="17458" y="16725"/>
                </a:cubicBezTo>
                <a:cubicBezTo>
                  <a:pt x="17458" y="16725"/>
                  <a:pt x="17457" y="16724"/>
                  <a:pt x="17455" y="16720"/>
                </a:cubicBezTo>
                <a:cubicBezTo>
                  <a:pt x="17452" y="16713"/>
                  <a:pt x="17450" y="16703"/>
                  <a:pt x="17445" y="16704"/>
                </a:cubicBezTo>
                <a:close/>
                <a:moveTo>
                  <a:pt x="10643" y="16760"/>
                </a:moveTo>
                <a:cubicBezTo>
                  <a:pt x="10643" y="16764"/>
                  <a:pt x="10643" y="16847"/>
                  <a:pt x="10643" y="16861"/>
                </a:cubicBezTo>
                <a:cubicBezTo>
                  <a:pt x="10643" y="16891"/>
                  <a:pt x="10634" y="16993"/>
                  <a:pt x="10634" y="16993"/>
                </a:cubicBezTo>
                <a:cubicBezTo>
                  <a:pt x="10634" y="16993"/>
                  <a:pt x="10634" y="16993"/>
                  <a:pt x="10632" y="17000"/>
                </a:cubicBezTo>
                <a:cubicBezTo>
                  <a:pt x="10630" y="17007"/>
                  <a:pt x="10626" y="17022"/>
                  <a:pt x="10617" y="17052"/>
                </a:cubicBezTo>
                <a:lnTo>
                  <a:pt x="10619" y="17056"/>
                </a:lnTo>
                <a:cubicBezTo>
                  <a:pt x="10627" y="17026"/>
                  <a:pt x="10632" y="17011"/>
                  <a:pt x="10634" y="17004"/>
                </a:cubicBezTo>
                <a:cubicBezTo>
                  <a:pt x="10636" y="16997"/>
                  <a:pt x="10636" y="16996"/>
                  <a:pt x="10636" y="16996"/>
                </a:cubicBezTo>
                <a:cubicBezTo>
                  <a:pt x="10636" y="16996"/>
                  <a:pt x="10644" y="16893"/>
                  <a:pt x="10644" y="16864"/>
                </a:cubicBezTo>
                <a:cubicBezTo>
                  <a:pt x="10644" y="16849"/>
                  <a:pt x="10644" y="16761"/>
                  <a:pt x="10644" y="16761"/>
                </a:cubicBezTo>
                <a:cubicBezTo>
                  <a:pt x="10644" y="16761"/>
                  <a:pt x="10644" y="16761"/>
                  <a:pt x="10644" y="16761"/>
                </a:cubicBezTo>
                <a:cubicBezTo>
                  <a:pt x="10644" y="16760"/>
                  <a:pt x="10643" y="16760"/>
                  <a:pt x="10643" y="16760"/>
                </a:cubicBezTo>
                <a:close/>
                <a:moveTo>
                  <a:pt x="17477" y="16832"/>
                </a:moveTo>
                <a:lnTo>
                  <a:pt x="17477" y="16832"/>
                </a:lnTo>
                <a:cubicBezTo>
                  <a:pt x="17477" y="16832"/>
                  <a:pt x="17477" y="16832"/>
                  <a:pt x="17477" y="16833"/>
                </a:cubicBezTo>
                <a:cubicBezTo>
                  <a:pt x="17477" y="16833"/>
                  <a:pt x="17479" y="16837"/>
                  <a:pt x="17482" y="16841"/>
                </a:cubicBezTo>
                <a:cubicBezTo>
                  <a:pt x="17485" y="16846"/>
                  <a:pt x="17489" y="16852"/>
                  <a:pt x="17492" y="16859"/>
                </a:cubicBezTo>
                <a:cubicBezTo>
                  <a:pt x="17492" y="16859"/>
                  <a:pt x="17492" y="16858"/>
                  <a:pt x="17492" y="16858"/>
                </a:cubicBezTo>
                <a:cubicBezTo>
                  <a:pt x="17492" y="16858"/>
                  <a:pt x="17492" y="16858"/>
                  <a:pt x="17492" y="16858"/>
                </a:cubicBezTo>
                <a:cubicBezTo>
                  <a:pt x="17489" y="16851"/>
                  <a:pt x="17485" y="16845"/>
                  <a:pt x="17482" y="16841"/>
                </a:cubicBezTo>
                <a:cubicBezTo>
                  <a:pt x="17480" y="16836"/>
                  <a:pt x="17478" y="16834"/>
                  <a:pt x="17477" y="16832"/>
                </a:cubicBezTo>
                <a:close/>
                <a:moveTo>
                  <a:pt x="10953" y="16981"/>
                </a:moveTo>
                <a:cubicBezTo>
                  <a:pt x="10953" y="16981"/>
                  <a:pt x="10953" y="16982"/>
                  <a:pt x="10953" y="16983"/>
                </a:cubicBezTo>
                <a:cubicBezTo>
                  <a:pt x="10953" y="16983"/>
                  <a:pt x="10953" y="16984"/>
                  <a:pt x="10954" y="16985"/>
                </a:cubicBezTo>
                <a:cubicBezTo>
                  <a:pt x="10954" y="16984"/>
                  <a:pt x="10954" y="16983"/>
                  <a:pt x="10954" y="16983"/>
                </a:cubicBezTo>
                <a:cubicBezTo>
                  <a:pt x="10954" y="16982"/>
                  <a:pt x="10954" y="16982"/>
                  <a:pt x="10954" y="16981"/>
                </a:cubicBezTo>
                <a:lnTo>
                  <a:pt x="10953" y="16981"/>
                </a:lnTo>
                <a:close/>
                <a:moveTo>
                  <a:pt x="10969" y="16981"/>
                </a:moveTo>
                <a:cubicBezTo>
                  <a:pt x="10969" y="16983"/>
                  <a:pt x="10969" y="16981"/>
                  <a:pt x="10969" y="16991"/>
                </a:cubicBezTo>
                <a:cubicBezTo>
                  <a:pt x="10969" y="16992"/>
                  <a:pt x="10970" y="16991"/>
                  <a:pt x="10970" y="16992"/>
                </a:cubicBezTo>
                <a:cubicBezTo>
                  <a:pt x="10970" y="16990"/>
                  <a:pt x="10970" y="16987"/>
                  <a:pt x="10970" y="16985"/>
                </a:cubicBezTo>
                <a:cubicBezTo>
                  <a:pt x="10970" y="16983"/>
                  <a:pt x="10970" y="16981"/>
                  <a:pt x="10970" y="16981"/>
                </a:cubicBezTo>
                <a:cubicBezTo>
                  <a:pt x="10970" y="16981"/>
                  <a:pt x="10970" y="16981"/>
                  <a:pt x="10970" y="16981"/>
                </a:cubicBezTo>
                <a:cubicBezTo>
                  <a:pt x="10970" y="16981"/>
                  <a:pt x="10970" y="16981"/>
                  <a:pt x="10969" y="16981"/>
                </a:cubicBezTo>
                <a:close/>
                <a:moveTo>
                  <a:pt x="10987" y="16995"/>
                </a:moveTo>
                <a:cubicBezTo>
                  <a:pt x="10987" y="16996"/>
                  <a:pt x="10987" y="16996"/>
                  <a:pt x="10987" y="16997"/>
                </a:cubicBezTo>
                <a:cubicBezTo>
                  <a:pt x="10987" y="16998"/>
                  <a:pt x="10987" y="17001"/>
                  <a:pt x="10987" y="17006"/>
                </a:cubicBezTo>
                <a:lnTo>
                  <a:pt x="10987" y="17006"/>
                </a:lnTo>
                <a:cubicBezTo>
                  <a:pt x="10987" y="17004"/>
                  <a:pt x="10987" y="17001"/>
                  <a:pt x="10987" y="17000"/>
                </a:cubicBezTo>
                <a:cubicBezTo>
                  <a:pt x="10987" y="16998"/>
                  <a:pt x="10987" y="16996"/>
                  <a:pt x="10987" y="16996"/>
                </a:cubicBezTo>
                <a:lnTo>
                  <a:pt x="10987" y="16995"/>
                </a:lnTo>
                <a:close/>
                <a:moveTo>
                  <a:pt x="21599" y="17008"/>
                </a:moveTo>
                <a:cubicBezTo>
                  <a:pt x="21590" y="17030"/>
                  <a:pt x="21586" y="17041"/>
                  <a:pt x="21584" y="17047"/>
                </a:cubicBezTo>
                <a:cubicBezTo>
                  <a:pt x="21582" y="17052"/>
                  <a:pt x="21582" y="17052"/>
                  <a:pt x="21582" y="17052"/>
                </a:cubicBezTo>
                <a:cubicBezTo>
                  <a:pt x="21583" y="17052"/>
                  <a:pt x="21583" y="17052"/>
                  <a:pt x="21583" y="17052"/>
                </a:cubicBezTo>
                <a:cubicBezTo>
                  <a:pt x="21583" y="17052"/>
                  <a:pt x="21583" y="17052"/>
                  <a:pt x="21583" y="17052"/>
                </a:cubicBezTo>
                <a:cubicBezTo>
                  <a:pt x="21583" y="17052"/>
                  <a:pt x="21584" y="17051"/>
                  <a:pt x="21586" y="17045"/>
                </a:cubicBezTo>
                <a:cubicBezTo>
                  <a:pt x="21588" y="17039"/>
                  <a:pt x="21592" y="17028"/>
                  <a:pt x="21600" y="17008"/>
                </a:cubicBezTo>
                <a:lnTo>
                  <a:pt x="21599" y="17008"/>
                </a:lnTo>
                <a:close/>
                <a:moveTo>
                  <a:pt x="11001" y="17011"/>
                </a:moveTo>
                <a:cubicBezTo>
                  <a:pt x="11001" y="17013"/>
                  <a:pt x="11001" y="17015"/>
                  <a:pt x="11000" y="17017"/>
                </a:cubicBezTo>
                <a:cubicBezTo>
                  <a:pt x="11000" y="17019"/>
                  <a:pt x="10998" y="17020"/>
                  <a:pt x="10995" y="17020"/>
                </a:cubicBezTo>
                <a:lnTo>
                  <a:pt x="10995" y="17036"/>
                </a:lnTo>
                <a:cubicBezTo>
                  <a:pt x="10995" y="17036"/>
                  <a:pt x="10995" y="17035"/>
                  <a:pt x="10995" y="17037"/>
                </a:cubicBezTo>
                <a:cubicBezTo>
                  <a:pt x="10995" y="17039"/>
                  <a:pt x="10995" y="17042"/>
                  <a:pt x="10995" y="17049"/>
                </a:cubicBezTo>
                <a:lnTo>
                  <a:pt x="10987" y="17049"/>
                </a:lnTo>
                <a:cubicBezTo>
                  <a:pt x="10987" y="17049"/>
                  <a:pt x="10987" y="17050"/>
                  <a:pt x="10986" y="17052"/>
                </a:cubicBezTo>
                <a:cubicBezTo>
                  <a:pt x="10985" y="17054"/>
                  <a:pt x="10983" y="17057"/>
                  <a:pt x="10978" y="17065"/>
                </a:cubicBezTo>
                <a:cubicBezTo>
                  <a:pt x="10978" y="17065"/>
                  <a:pt x="10979" y="17064"/>
                  <a:pt x="10981" y="17063"/>
                </a:cubicBezTo>
                <a:cubicBezTo>
                  <a:pt x="10982" y="17062"/>
                  <a:pt x="10983" y="17061"/>
                  <a:pt x="10984" y="17061"/>
                </a:cubicBezTo>
                <a:cubicBezTo>
                  <a:pt x="10984" y="17060"/>
                  <a:pt x="10985" y="17059"/>
                  <a:pt x="10986" y="17058"/>
                </a:cubicBezTo>
                <a:cubicBezTo>
                  <a:pt x="10987" y="17057"/>
                  <a:pt x="10987" y="17056"/>
                  <a:pt x="10987" y="17056"/>
                </a:cubicBezTo>
                <a:cubicBezTo>
                  <a:pt x="10987" y="17056"/>
                  <a:pt x="10988" y="17056"/>
                  <a:pt x="10990" y="17056"/>
                </a:cubicBezTo>
                <a:cubicBezTo>
                  <a:pt x="10991" y="17056"/>
                  <a:pt x="10993" y="17056"/>
                  <a:pt x="10994" y="17056"/>
                </a:cubicBezTo>
                <a:cubicBezTo>
                  <a:pt x="10994" y="17055"/>
                  <a:pt x="10995" y="17055"/>
                  <a:pt x="10995" y="17055"/>
                </a:cubicBezTo>
                <a:cubicBezTo>
                  <a:pt x="10995" y="17055"/>
                  <a:pt x="10996" y="17055"/>
                  <a:pt x="10996" y="17054"/>
                </a:cubicBezTo>
                <a:cubicBezTo>
                  <a:pt x="10996" y="17048"/>
                  <a:pt x="10996" y="17045"/>
                  <a:pt x="10996" y="17043"/>
                </a:cubicBezTo>
                <a:cubicBezTo>
                  <a:pt x="10996" y="17041"/>
                  <a:pt x="10996" y="17040"/>
                  <a:pt x="10996" y="17040"/>
                </a:cubicBezTo>
                <a:lnTo>
                  <a:pt x="10996" y="17026"/>
                </a:lnTo>
                <a:cubicBezTo>
                  <a:pt x="11005" y="17026"/>
                  <a:pt x="11013" y="17011"/>
                  <a:pt x="11005" y="17011"/>
                </a:cubicBezTo>
                <a:cubicBezTo>
                  <a:pt x="11003" y="17011"/>
                  <a:pt x="11003" y="17011"/>
                  <a:pt x="11001" y="17011"/>
                </a:cubicBezTo>
                <a:close/>
                <a:moveTo>
                  <a:pt x="21453" y="17037"/>
                </a:moveTo>
                <a:cubicBezTo>
                  <a:pt x="21449" y="17037"/>
                  <a:pt x="21440" y="17048"/>
                  <a:pt x="21432" y="17059"/>
                </a:cubicBezTo>
                <a:cubicBezTo>
                  <a:pt x="21423" y="17070"/>
                  <a:pt x="21415" y="17081"/>
                  <a:pt x="21411" y="17081"/>
                </a:cubicBezTo>
                <a:cubicBezTo>
                  <a:pt x="21410" y="17081"/>
                  <a:pt x="21411" y="17083"/>
                  <a:pt x="21411" y="17084"/>
                </a:cubicBezTo>
                <a:cubicBezTo>
                  <a:pt x="21411" y="17084"/>
                  <a:pt x="21411" y="17085"/>
                  <a:pt x="21411" y="17086"/>
                </a:cubicBezTo>
                <a:cubicBezTo>
                  <a:pt x="21411" y="17085"/>
                  <a:pt x="21411" y="17084"/>
                  <a:pt x="21411" y="17084"/>
                </a:cubicBezTo>
                <a:cubicBezTo>
                  <a:pt x="21411" y="17083"/>
                  <a:pt x="21411" y="17082"/>
                  <a:pt x="21412" y="17081"/>
                </a:cubicBezTo>
                <a:cubicBezTo>
                  <a:pt x="21416" y="17081"/>
                  <a:pt x="21424" y="17071"/>
                  <a:pt x="21432" y="17060"/>
                </a:cubicBezTo>
                <a:cubicBezTo>
                  <a:pt x="21440" y="17050"/>
                  <a:pt x="21448" y="17039"/>
                  <a:pt x="21453" y="17037"/>
                </a:cubicBezTo>
                <a:close/>
                <a:moveTo>
                  <a:pt x="11021" y="17049"/>
                </a:moveTo>
                <a:cubicBezTo>
                  <a:pt x="11021" y="17051"/>
                  <a:pt x="11021" y="17050"/>
                  <a:pt x="11021" y="17056"/>
                </a:cubicBezTo>
                <a:cubicBezTo>
                  <a:pt x="11021" y="17058"/>
                  <a:pt x="11023" y="17058"/>
                  <a:pt x="11023" y="17059"/>
                </a:cubicBezTo>
                <a:cubicBezTo>
                  <a:pt x="11023" y="17058"/>
                  <a:pt x="11022" y="17057"/>
                  <a:pt x="11022" y="17055"/>
                </a:cubicBezTo>
                <a:cubicBezTo>
                  <a:pt x="11021" y="17054"/>
                  <a:pt x="11021" y="17052"/>
                  <a:pt x="11021" y="17049"/>
                </a:cubicBezTo>
                <a:close/>
                <a:moveTo>
                  <a:pt x="10619" y="17058"/>
                </a:moveTo>
                <a:cubicBezTo>
                  <a:pt x="10620" y="17060"/>
                  <a:pt x="10625" y="17072"/>
                  <a:pt x="10632" y="17087"/>
                </a:cubicBezTo>
                <a:cubicBezTo>
                  <a:pt x="10639" y="17103"/>
                  <a:pt x="10647" y="17122"/>
                  <a:pt x="10654" y="17141"/>
                </a:cubicBezTo>
                <a:cubicBezTo>
                  <a:pt x="10656" y="17141"/>
                  <a:pt x="10656" y="17140"/>
                  <a:pt x="10656" y="17140"/>
                </a:cubicBezTo>
                <a:cubicBezTo>
                  <a:pt x="10657" y="17140"/>
                  <a:pt x="10657" y="17140"/>
                  <a:pt x="10659" y="17139"/>
                </a:cubicBezTo>
                <a:cubicBezTo>
                  <a:pt x="10651" y="17124"/>
                  <a:pt x="10641" y="17104"/>
                  <a:pt x="10633" y="17088"/>
                </a:cubicBezTo>
                <a:cubicBezTo>
                  <a:pt x="10626" y="17072"/>
                  <a:pt x="10620" y="17059"/>
                  <a:pt x="10619" y="17058"/>
                </a:cubicBezTo>
                <a:close/>
                <a:moveTo>
                  <a:pt x="10894" y="17067"/>
                </a:moveTo>
                <a:cubicBezTo>
                  <a:pt x="10894" y="17068"/>
                  <a:pt x="10894" y="17068"/>
                  <a:pt x="10894" y="17068"/>
                </a:cubicBezTo>
                <a:cubicBezTo>
                  <a:pt x="10893" y="17068"/>
                  <a:pt x="10893" y="17069"/>
                  <a:pt x="10893" y="17069"/>
                </a:cubicBezTo>
                <a:cubicBezTo>
                  <a:pt x="10897" y="17069"/>
                  <a:pt x="10897" y="17070"/>
                  <a:pt x="10898" y="17072"/>
                </a:cubicBezTo>
                <a:cubicBezTo>
                  <a:pt x="10900" y="17074"/>
                  <a:pt x="10902" y="17077"/>
                  <a:pt x="10910" y="17085"/>
                </a:cubicBezTo>
                <a:cubicBezTo>
                  <a:pt x="10915" y="17085"/>
                  <a:pt x="10917" y="17085"/>
                  <a:pt x="10919" y="17085"/>
                </a:cubicBezTo>
                <a:cubicBezTo>
                  <a:pt x="10921" y="17085"/>
                  <a:pt x="10923" y="17085"/>
                  <a:pt x="10928" y="17085"/>
                </a:cubicBezTo>
                <a:cubicBezTo>
                  <a:pt x="10932" y="17092"/>
                  <a:pt x="10936" y="17092"/>
                  <a:pt x="10939" y="17090"/>
                </a:cubicBezTo>
                <a:cubicBezTo>
                  <a:pt x="10942" y="17089"/>
                  <a:pt x="10944" y="17085"/>
                  <a:pt x="10944" y="17085"/>
                </a:cubicBezTo>
                <a:cubicBezTo>
                  <a:pt x="10944" y="17085"/>
                  <a:pt x="10944" y="17084"/>
                  <a:pt x="10945" y="17086"/>
                </a:cubicBezTo>
                <a:cubicBezTo>
                  <a:pt x="10946" y="17088"/>
                  <a:pt x="10949" y="17092"/>
                  <a:pt x="10953" y="17099"/>
                </a:cubicBezTo>
                <a:cubicBezTo>
                  <a:pt x="10953" y="17099"/>
                  <a:pt x="10955" y="17095"/>
                  <a:pt x="10957" y="17093"/>
                </a:cubicBezTo>
                <a:cubicBezTo>
                  <a:pt x="10959" y="17092"/>
                  <a:pt x="10961" y="17092"/>
                  <a:pt x="10961" y="17099"/>
                </a:cubicBezTo>
                <a:cubicBezTo>
                  <a:pt x="10961" y="17097"/>
                  <a:pt x="10961" y="17096"/>
                  <a:pt x="10961" y="17094"/>
                </a:cubicBezTo>
                <a:cubicBezTo>
                  <a:pt x="10961" y="17079"/>
                  <a:pt x="10952" y="17094"/>
                  <a:pt x="10952" y="17094"/>
                </a:cubicBezTo>
                <a:cubicBezTo>
                  <a:pt x="10948" y="17087"/>
                  <a:pt x="10946" y="17083"/>
                  <a:pt x="10945" y="17081"/>
                </a:cubicBezTo>
                <a:cubicBezTo>
                  <a:pt x="10944" y="17079"/>
                  <a:pt x="10944" y="17079"/>
                  <a:pt x="10944" y="17079"/>
                </a:cubicBezTo>
                <a:cubicBezTo>
                  <a:pt x="10944" y="17079"/>
                  <a:pt x="10942" y="17082"/>
                  <a:pt x="10939" y="17084"/>
                </a:cubicBezTo>
                <a:cubicBezTo>
                  <a:pt x="10936" y="17086"/>
                  <a:pt x="10931" y="17087"/>
                  <a:pt x="10927" y="17079"/>
                </a:cubicBezTo>
                <a:cubicBezTo>
                  <a:pt x="10923" y="17079"/>
                  <a:pt x="10920" y="17079"/>
                  <a:pt x="10918" y="17079"/>
                </a:cubicBezTo>
                <a:cubicBezTo>
                  <a:pt x="10916" y="17079"/>
                  <a:pt x="10914" y="17079"/>
                  <a:pt x="10910" y="17079"/>
                </a:cubicBezTo>
                <a:cubicBezTo>
                  <a:pt x="10902" y="17073"/>
                  <a:pt x="10899" y="17069"/>
                  <a:pt x="10898" y="17068"/>
                </a:cubicBezTo>
                <a:cubicBezTo>
                  <a:pt x="10897" y="17067"/>
                  <a:pt x="10896" y="17067"/>
                  <a:pt x="10894" y="17067"/>
                </a:cubicBezTo>
                <a:close/>
                <a:moveTo>
                  <a:pt x="11046" y="17069"/>
                </a:moveTo>
                <a:cubicBezTo>
                  <a:pt x="11046" y="17071"/>
                  <a:pt x="11046" y="17073"/>
                  <a:pt x="11046" y="17075"/>
                </a:cubicBezTo>
                <a:cubicBezTo>
                  <a:pt x="11046" y="17078"/>
                  <a:pt x="11046" y="17079"/>
                  <a:pt x="11046" y="17079"/>
                </a:cubicBezTo>
                <a:lnTo>
                  <a:pt x="11047" y="17080"/>
                </a:lnTo>
                <a:cubicBezTo>
                  <a:pt x="11047" y="17077"/>
                  <a:pt x="11047" y="17075"/>
                  <a:pt x="11047" y="17073"/>
                </a:cubicBezTo>
                <a:cubicBezTo>
                  <a:pt x="11047" y="17071"/>
                  <a:pt x="11047" y="17069"/>
                  <a:pt x="11047" y="17069"/>
                </a:cubicBezTo>
                <a:lnTo>
                  <a:pt x="11046" y="17069"/>
                </a:lnTo>
                <a:close/>
                <a:moveTo>
                  <a:pt x="10740" y="17132"/>
                </a:moveTo>
                <a:cubicBezTo>
                  <a:pt x="10739" y="17132"/>
                  <a:pt x="10738" y="17134"/>
                  <a:pt x="10738" y="17133"/>
                </a:cubicBezTo>
                <a:cubicBezTo>
                  <a:pt x="10738" y="17134"/>
                  <a:pt x="10738" y="17135"/>
                  <a:pt x="10738" y="17136"/>
                </a:cubicBezTo>
                <a:cubicBezTo>
                  <a:pt x="10738" y="17137"/>
                  <a:pt x="10738" y="17138"/>
                  <a:pt x="10738" y="17138"/>
                </a:cubicBezTo>
                <a:cubicBezTo>
                  <a:pt x="10738" y="17138"/>
                  <a:pt x="10738" y="17139"/>
                  <a:pt x="10738" y="17140"/>
                </a:cubicBezTo>
                <a:cubicBezTo>
                  <a:pt x="10739" y="17140"/>
                  <a:pt x="10739" y="17141"/>
                  <a:pt x="10739" y="17141"/>
                </a:cubicBezTo>
                <a:cubicBezTo>
                  <a:pt x="10739" y="17139"/>
                  <a:pt x="10740" y="17135"/>
                  <a:pt x="10740" y="17132"/>
                </a:cubicBezTo>
                <a:close/>
                <a:moveTo>
                  <a:pt x="10617" y="17155"/>
                </a:moveTo>
                <a:cubicBezTo>
                  <a:pt x="10617" y="17155"/>
                  <a:pt x="10617" y="17156"/>
                  <a:pt x="10617" y="17160"/>
                </a:cubicBezTo>
                <a:cubicBezTo>
                  <a:pt x="10617" y="17164"/>
                  <a:pt x="10617" y="17171"/>
                  <a:pt x="10617" y="17182"/>
                </a:cubicBezTo>
                <a:lnTo>
                  <a:pt x="10618" y="17182"/>
                </a:lnTo>
                <a:cubicBezTo>
                  <a:pt x="10618" y="17182"/>
                  <a:pt x="10618" y="17181"/>
                  <a:pt x="10618" y="17177"/>
                </a:cubicBezTo>
                <a:cubicBezTo>
                  <a:pt x="10618" y="17174"/>
                  <a:pt x="10618" y="17167"/>
                  <a:pt x="10618" y="17155"/>
                </a:cubicBezTo>
                <a:lnTo>
                  <a:pt x="10617" y="17155"/>
                </a:lnTo>
                <a:close/>
                <a:moveTo>
                  <a:pt x="10669" y="17155"/>
                </a:moveTo>
                <a:cubicBezTo>
                  <a:pt x="10669" y="17157"/>
                  <a:pt x="10669" y="17159"/>
                  <a:pt x="10670" y="17161"/>
                </a:cubicBezTo>
                <a:cubicBezTo>
                  <a:pt x="10670" y="17163"/>
                  <a:pt x="10670" y="17165"/>
                  <a:pt x="10671" y="17166"/>
                </a:cubicBezTo>
                <a:cubicBezTo>
                  <a:pt x="10671" y="17165"/>
                  <a:pt x="10671" y="17164"/>
                  <a:pt x="10671" y="17163"/>
                </a:cubicBezTo>
                <a:cubicBezTo>
                  <a:pt x="10670" y="17162"/>
                  <a:pt x="10670" y="17160"/>
                  <a:pt x="10670" y="17158"/>
                </a:cubicBezTo>
                <a:cubicBezTo>
                  <a:pt x="10670" y="17158"/>
                  <a:pt x="10670" y="17157"/>
                  <a:pt x="10670" y="17156"/>
                </a:cubicBezTo>
                <a:cubicBezTo>
                  <a:pt x="10670" y="17156"/>
                  <a:pt x="10669" y="17155"/>
                  <a:pt x="10669" y="17155"/>
                </a:cubicBezTo>
                <a:close/>
                <a:moveTo>
                  <a:pt x="10665" y="17164"/>
                </a:moveTo>
                <a:cubicBezTo>
                  <a:pt x="10664" y="17165"/>
                  <a:pt x="10664" y="17166"/>
                  <a:pt x="10663" y="17166"/>
                </a:cubicBezTo>
                <a:cubicBezTo>
                  <a:pt x="10663" y="17166"/>
                  <a:pt x="10662" y="17167"/>
                  <a:pt x="10661" y="17167"/>
                </a:cubicBezTo>
                <a:lnTo>
                  <a:pt x="10662" y="17168"/>
                </a:lnTo>
                <a:cubicBezTo>
                  <a:pt x="10663" y="17168"/>
                  <a:pt x="10663" y="17167"/>
                  <a:pt x="10663" y="17167"/>
                </a:cubicBezTo>
                <a:cubicBezTo>
                  <a:pt x="10664" y="17166"/>
                  <a:pt x="10664" y="17165"/>
                  <a:pt x="10665" y="17164"/>
                </a:cubicBezTo>
                <a:close/>
                <a:moveTo>
                  <a:pt x="10673" y="17171"/>
                </a:moveTo>
                <a:cubicBezTo>
                  <a:pt x="10673" y="17172"/>
                  <a:pt x="10674" y="17173"/>
                  <a:pt x="10674" y="17174"/>
                </a:cubicBezTo>
                <a:cubicBezTo>
                  <a:pt x="10675" y="17175"/>
                  <a:pt x="10675" y="17176"/>
                  <a:pt x="10676" y="17177"/>
                </a:cubicBezTo>
                <a:cubicBezTo>
                  <a:pt x="10676" y="17177"/>
                  <a:pt x="10677" y="17177"/>
                  <a:pt x="10677" y="17176"/>
                </a:cubicBezTo>
                <a:cubicBezTo>
                  <a:pt x="10678" y="17176"/>
                  <a:pt x="10678" y="17175"/>
                  <a:pt x="10679" y="17174"/>
                </a:cubicBezTo>
                <a:lnTo>
                  <a:pt x="10679" y="17173"/>
                </a:lnTo>
                <a:cubicBezTo>
                  <a:pt x="10677" y="17173"/>
                  <a:pt x="10676" y="17173"/>
                  <a:pt x="10675" y="17173"/>
                </a:cubicBezTo>
                <a:cubicBezTo>
                  <a:pt x="10674" y="17172"/>
                  <a:pt x="10673" y="17172"/>
                  <a:pt x="10673" y="17171"/>
                </a:cubicBezTo>
                <a:close/>
                <a:moveTo>
                  <a:pt x="10608" y="17185"/>
                </a:moveTo>
                <a:lnTo>
                  <a:pt x="10608" y="17199"/>
                </a:lnTo>
                <a:cubicBezTo>
                  <a:pt x="10608" y="17199"/>
                  <a:pt x="10608" y="17201"/>
                  <a:pt x="10608" y="17204"/>
                </a:cubicBezTo>
                <a:cubicBezTo>
                  <a:pt x="10608" y="17207"/>
                  <a:pt x="10608" y="17210"/>
                  <a:pt x="10608" y="17212"/>
                </a:cubicBezTo>
                <a:lnTo>
                  <a:pt x="10609" y="17212"/>
                </a:lnTo>
                <a:lnTo>
                  <a:pt x="10609" y="17197"/>
                </a:lnTo>
                <a:cubicBezTo>
                  <a:pt x="10609" y="17197"/>
                  <a:pt x="10609" y="17194"/>
                  <a:pt x="10609" y="17192"/>
                </a:cubicBezTo>
                <a:cubicBezTo>
                  <a:pt x="10609" y="17189"/>
                  <a:pt x="10609" y="17187"/>
                  <a:pt x="10609" y="17185"/>
                </a:cubicBezTo>
                <a:lnTo>
                  <a:pt x="10608" y="17185"/>
                </a:lnTo>
                <a:close/>
                <a:moveTo>
                  <a:pt x="11523" y="17210"/>
                </a:moveTo>
                <a:cubicBezTo>
                  <a:pt x="11523" y="17211"/>
                  <a:pt x="11524" y="17213"/>
                  <a:pt x="11525" y="17216"/>
                </a:cubicBezTo>
                <a:cubicBezTo>
                  <a:pt x="11526" y="17219"/>
                  <a:pt x="11527" y="17224"/>
                  <a:pt x="11527" y="17232"/>
                </a:cubicBezTo>
                <a:cubicBezTo>
                  <a:pt x="11531" y="17239"/>
                  <a:pt x="11534" y="17247"/>
                  <a:pt x="11535" y="17252"/>
                </a:cubicBezTo>
                <a:cubicBezTo>
                  <a:pt x="11536" y="17258"/>
                  <a:pt x="11536" y="17261"/>
                  <a:pt x="11536" y="17261"/>
                </a:cubicBezTo>
                <a:cubicBezTo>
                  <a:pt x="11538" y="17265"/>
                  <a:pt x="11538" y="17266"/>
                  <a:pt x="11539" y="17267"/>
                </a:cubicBezTo>
                <a:cubicBezTo>
                  <a:pt x="11539" y="17268"/>
                  <a:pt x="11539" y="17269"/>
                  <a:pt x="11538" y="17270"/>
                </a:cubicBezTo>
                <a:cubicBezTo>
                  <a:pt x="11539" y="17268"/>
                  <a:pt x="11540" y="17267"/>
                  <a:pt x="11540" y="17265"/>
                </a:cubicBezTo>
                <a:cubicBezTo>
                  <a:pt x="11539" y="17263"/>
                  <a:pt x="11538" y="17261"/>
                  <a:pt x="11536" y="17257"/>
                </a:cubicBezTo>
                <a:cubicBezTo>
                  <a:pt x="11536" y="17256"/>
                  <a:pt x="11536" y="17253"/>
                  <a:pt x="11535" y="17247"/>
                </a:cubicBezTo>
                <a:cubicBezTo>
                  <a:pt x="11534" y="17242"/>
                  <a:pt x="11531" y="17235"/>
                  <a:pt x="11527" y="17227"/>
                </a:cubicBezTo>
                <a:cubicBezTo>
                  <a:pt x="11527" y="17221"/>
                  <a:pt x="11526" y="17218"/>
                  <a:pt x="11526" y="17215"/>
                </a:cubicBezTo>
                <a:cubicBezTo>
                  <a:pt x="11525" y="17213"/>
                  <a:pt x="11524" y="17212"/>
                  <a:pt x="11523" y="17210"/>
                </a:cubicBezTo>
                <a:close/>
                <a:moveTo>
                  <a:pt x="11698" y="17230"/>
                </a:moveTo>
                <a:cubicBezTo>
                  <a:pt x="11698" y="17241"/>
                  <a:pt x="11698" y="17251"/>
                  <a:pt x="11699" y="17259"/>
                </a:cubicBezTo>
                <a:cubicBezTo>
                  <a:pt x="11699" y="17267"/>
                  <a:pt x="11699" y="17274"/>
                  <a:pt x="11700" y="17279"/>
                </a:cubicBezTo>
                <a:cubicBezTo>
                  <a:pt x="11700" y="17273"/>
                  <a:pt x="11699" y="17266"/>
                  <a:pt x="11699" y="17258"/>
                </a:cubicBezTo>
                <a:cubicBezTo>
                  <a:pt x="11699" y="17251"/>
                  <a:pt x="11699" y="17242"/>
                  <a:pt x="11699" y="17232"/>
                </a:cubicBezTo>
                <a:cubicBezTo>
                  <a:pt x="11698" y="17231"/>
                  <a:pt x="11698" y="17231"/>
                  <a:pt x="11698" y="17231"/>
                </a:cubicBezTo>
                <a:cubicBezTo>
                  <a:pt x="11698" y="17231"/>
                  <a:pt x="11698" y="17231"/>
                  <a:pt x="11698" y="17230"/>
                </a:cubicBezTo>
                <a:close/>
                <a:moveTo>
                  <a:pt x="10446" y="17241"/>
                </a:moveTo>
                <a:cubicBezTo>
                  <a:pt x="10446" y="17242"/>
                  <a:pt x="10446" y="17242"/>
                  <a:pt x="10446" y="17242"/>
                </a:cubicBezTo>
                <a:cubicBezTo>
                  <a:pt x="10446" y="17242"/>
                  <a:pt x="10446" y="17242"/>
                  <a:pt x="10446" y="17243"/>
                </a:cubicBezTo>
                <a:cubicBezTo>
                  <a:pt x="10446" y="17243"/>
                  <a:pt x="10447" y="17246"/>
                  <a:pt x="10449" y="17248"/>
                </a:cubicBezTo>
                <a:cubicBezTo>
                  <a:pt x="10450" y="17251"/>
                  <a:pt x="10452" y="17254"/>
                  <a:pt x="10453" y="17255"/>
                </a:cubicBezTo>
                <a:cubicBezTo>
                  <a:pt x="10453" y="17255"/>
                  <a:pt x="10454" y="17255"/>
                  <a:pt x="10454" y="17255"/>
                </a:cubicBezTo>
                <a:cubicBezTo>
                  <a:pt x="10455" y="17255"/>
                  <a:pt x="10455" y="17255"/>
                  <a:pt x="10455" y="17255"/>
                </a:cubicBezTo>
                <a:lnTo>
                  <a:pt x="10446" y="17241"/>
                </a:lnTo>
                <a:close/>
                <a:moveTo>
                  <a:pt x="10584" y="17241"/>
                </a:moveTo>
                <a:cubicBezTo>
                  <a:pt x="10584" y="17241"/>
                  <a:pt x="10584" y="17242"/>
                  <a:pt x="10583" y="17243"/>
                </a:cubicBezTo>
                <a:cubicBezTo>
                  <a:pt x="10583" y="17243"/>
                  <a:pt x="10583" y="17243"/>
                  <a:pt x="10583" y="17243"/>
                </a:cubicBezTo>
                <a:lnTo>
                  <a:pt x="10583" y="17258"/>
                </a:lnTo>
                <a:cubicBezTo>
                  <a:pt x="10583" y="17258"/>
                  <a:pt x="10583" y="17259"/>
                  <a:pt x="10583" y="17261"/>
                </a:cubicBezTo>
                <a:cubicBezTo>
                  <a:pt x="10583" y="17263"/>
                  <a:pt x="10583" y="17266"/>
                  <a:pt x="10583" y="17271"/>
                </a:cubicBezTo>
                <a:lnTo>
                  <a:pt x="10584" y="17271"/>
                </a:lnTo>
                <a:lnTo>
                  <a:pt x="10584" y="17271"/>
                </a:lnTo>
                <a:cubicBezTo>
                  <a:pt x="10584" y="17263"/>
                  <a:pt x="10584" y="17260"/>
                  <a:pt x="10584" y="17258"/>
                </a:cubicBezTo>
                <a:cubicBezTo>
                  <a:pt x="10584" y="17256"/>
                  <a:pt x="10584" y="17255"/>
                  <a:pt x="10584" y="17255"/>
                </a:cubicBezTo>
                <a:lnTo>
                  <a:pt x="10584" y="17241"/>
                </a:lnTo>
                <a:close/>
                <a:moveTo>
                  <a:pt x="17698" y="17270"/>
                </a:moveTo>
                <a:cubicBezTo>
                  <a:pt x="17668" y="17262"/>
                  <a:pt x="17634" y="17318"/>
                  <a:pt x="17607" y="17375"/>
                </a:cubicBezTo>
                <a:cubicBezTo>
                  <a:pt x="17580" y="17432"/>
                  <a:pt x="17561" y="17490"/>
                  <a:pt x="17561" y="17490"/>
                </a:cubicBezTo>
                <a:cubicBezTo>
                  <a:pt x="17561" y="17490"/>
                  <a:pt x="17561" y="17490"/>
                  <a:pt x="17557" y="17503"/>
                </a:cubicBezTo>
                <a:cubicBezTo>
                  <a:pt x="17552" y="17516"/>
                  <a:pt x="17544" y="17542"/>
                  <a:pt x="17527" y="17593"/>
                </a:cubicBezTo>
                <a:cubicBezTo>
                  <a:pt x="17525" y="17593"/>
                  <a:pt x="17522" y="17595"/>
                  <a:pt x="17509" y="17586"/>
                </a:cubicBezTo>
                <a:cubicBezTo>
                  <a:pt x="17488" y="17572"/>
                  <a:pt x="17467" y="17545"/>
                  <a:pt x="17452" y="17571"/>
                </a:cubicBezTo>
                <a:cubicBezTo>
                  <a:pt x="17416" y="17635"/>
                  <a:pt x="17546" y="17681"/>
                  <a:pt x="17527" y="17597"/>
                </a:cubicBezTo>
                <a:cubicBezTo>
                  <a:pt x="17527" y="17597"/>
                  <a:pt x="17527" y="17598"/>
                  <a:pt x="17531" y="17585"/>
                </a:cubicBezTo>
                <a:cubicBezTo>
                  <a:pt x="17536" y="17572"/>
                  <a:pt x="17544" y="17547"/>
                  <a:pt x="17562" y="17495"/>
                </a:cubicBezTo>
                <a:cubicBezTo>
                  <a:pt x="17562" y="17495"/>
                  <a:pt x="17581" y="17436"/>
                  <a:pt x="17608" y="17379"/>
                </a:cubicBezTo>
                <a:cubicBezTo>
                  <a:pt x="17634" y="17322"/>
                  <a:pt x="17668" y="17267"/>
                  <a:pt x="17698" y="17274"/>
                </a:cubicBezTo>
                <a:cubicBezTo>
                  <a:pt x="17698" y="17274"/>
                  <a:pt x="17698" y="17274"/>
                  <a:pt x="17700" y="17274"/>
                </a:cubicBezTo>
                <a:cubicBezTo>
                  <a:pt x="17701" y="17274"/>
                  <a:pt x="17703" y="17274"/>
                  <a:pt x="17707" y="17274"/>
                </a:cubicBezTo>
                <a:cubicBezTo>
                  <a:pt x="17707" y="17274"/>
                  <a:pt x="17708" y="17274"/>
                  <a:pt x="17709" y="17274"/>
                </a:cubicBezTo>
                <a:cubicBezTo>
                  <a:pt x="17709" y="17274"/>
                  <a:pt x="17710" y="17274"/>
                  <a:pt x="17710" y="17274"/>
                </a:cubicBezTo>
                <a:cubicBezTo>
                  <a:pt x="17708" y="17273"/>
                  <a:pt x="17706" y="17272"/>
                  <a:pt x="17704" y="17271"/>
                </a:cubicBezTo>
                <a:cubicBezTo>
                  <a:pt x="17703" y="17271"/>
                  <a:pt x="17701" y="17270"/>
                  <a:pt x="17698" y="17270"/>
                </a:cubicBezTo>
                <a:close/>
                <a:moveTo>
                  <a:pt x="11428" y="17296"/>
                </a:moveTo>
                <a:cubicBezTo>
                  <a:pt x="11428" y="17296"/>
                  <a:pt x="11428" y="17296"/>
                  <a:pt x="11428" y="17296"/>
                </a:cubicBezTo>
                <a:cubicBezTo>
                  <a:pt x="11426" y="17303"/>
                  <a:pt x="11427" y="17309"/>
                  <a:pt x="11427" y="17314"/>
                </a:cubicBezTo>
                <a:cubicBezTo>
                  <a:pt x="11427" y="17312"/>
                  <a:pt x="11427" y="17309"/>
                  <a:pt x="11427" y="17305"/>
                </a:cubicBezTo>
                <a:cubicBezTo>
                  <a:pt x="11427" y="17302"/>
                  <a:pt x="11428" y="17299"/>
                  <a:pt x="11428" y="17296"/>
                </a:cubicBezTo>
                <a:close/>
                <a:moveTo>
                  <a:pt x="11304" y="17300"/>
                </a:moveTo>
                <a:lnTo>
                  <a:pt x="11296" y="17314"/>
                </a:lnTo>
                <a:cubicBezTo>
                  <a:pt x="11296" y="17314"/>
                  <a:pt x="11296" y="17314"/>
                  <a:pt x="11294" y="17316"/>
                </a:cubicBezTo>
                <a:cubicBezTo>
                  <a:pt x="11291" y="17318"/>
                  <a:pt x="11287" y="17322"/>
                  <a:pt x="11278" y="17329"/>
                </a:cubicBezTo>
                <a:lnTo>
                  <a:pt x="11278" y="17331"/>
                </a:lnTo>
                <a:cubicBezTo>
                  <a:pt x="11287" y="17323"/>
                  <a:pt x="11291" y="17319"/>
                  <a:pt x="11294" y="17317"/>
                </a:cubicBezTo>
                <a:cubicBezTo>
                  <a:pt x="11296" y="17315"/>
                  <a:pt x="11296" y="17316"/>
                  <a:pt x="11296" y="17316"/>
                </a:cubicBezTo>
                <a:lnTo>
                  <a:pt x="11304" y="17301"/>
                </a:lnTo>
                <a:cubicBezTo>
                  <a:pt x="11304" y="17301"/>
                  <a:pt x="11304" y="17301"/>
                  <a:pt x="11304" y="17301"/>
                </a:cubicBezTo>
                <a:cubicBezTo>
                  <a:pt x="11304" y="17300"/>
                  <a:pt x="11304" y="17300"/>
                  <a:pt x="11304" y="17300"/>
                </a:cubicBezTo>
                <a:close/>
                <a:moveTo>
                  <a:pt x="10464" y="17314"/>
                </a:moveTo>
                <a:lnTo>
                  <a:pt x="10446" y="17329"/>
                </a:lnTo>
                <a:cubicBezTo>
                  <a:pt x="10446" y="17329"/>
                  <a:pt x="10444" y="17329"/>
                  <a:pt x="10441" y="17329"/>
                </a:cubicBezTo>
                <a:cubicBezTo>
                  <a:pt x="10438" y="17329"/>
                  <a:pt x="10433" y="17329"/>
                  <a:pt x="10429" y="17329"/>
                </a:cubicBezTo>
                <a:cubicBezTo>
                  <a:pt x="10429" y="17329"/>
                  <a:pt x="10427" y="17329"/>
                  <a:pt x="10424" y="17329"/>
                </a:cubicBezTo>
                <a:cubicBezTo>
                  <a:pt x="10421" y="17329"/>
                  <a:pt x="10417" y="17329"/>
                  <a:pt x="10413" y="17329"/>
                </a:cubicBezTo>
                <a:cubicBezTo>
                  <a:pt x="10411" y="17326"/>
                  <a:pt x="10410" y="17324"/>
                  <a:pt x="10410" y="17322"/>
                </a:cubicBezTo>
                <a:cubicBezTo>
                  <a:pt x="10409" y="17321"/>
                  <a:pt x="10410" y="17320"/>
                  <a:pt x="10410" y="17319"/>
                </a:cubicBezTo>
                <a:cubicBezTo>
                  <a:pt x="10409" y="17319"/>
                  <a:pt x="10408" y="17320"/>
                  <a:pt x="10408" y="17322"/>
                </a:cubicBezTo>
                <a:cubicBezTo>
                  <a:pt x="10408" y="17324"/>
                  <a:pt x="10409" y="17327"/>
                  <a:pt x="10412" y="17332"/>
                </a:cubicBezTo>
                <a:cubicBezTo>
                  <a:pt x="10416" y="17332"/>
                  <a:pt x="10420" y="17332"/>
                  <a:pt x="10423" y="17332"/>
                </a:cubicBezTo>
                <a:cubicBezTo>
                  <a:pt x="10427" y="17332"/>
                  <a:pt x="10429" y="17332"/>
                  <a:pt x="10429" y="17332"/>
                </a:cubicBezTo>
                <a:cubicBezTo>
                  <a:pt x="10433" y="17332"/>
                  <a:pt x="10438" y="17332"/>
                  <a:pt x="10441" y="17332"/>
                </a:cubicBezTo>
                <a:cubicBezTo>
                  <a:pt x="10444" y="17332"/>
                  <a:pt x="10446" y="17332"/>
                  <a:pt x="10446" y="17332"/>
                </a:cubicBezTo>
                <a:lnTo>
                  <a:pt x="10463" y="17317"/>
                </a:lnTo>
                <a:cubicBezTo>
                  <a:pt x="10463" y="17317"/>
                  <a:pt x="10463" y="17318"/>
                  <a:pt x="10463" y="17319"/>
                </a:cubicBezTo>
                <a:cubicBezTo>
                  <a:pt x="10463" y="17321"/>
                  <a:pt x="10463" y="17324"/>
                  <a:pt x="10463" y="17332"/>
                </a:cubicBezTo>
                <a:cubicBezTo>
                  <a:pt x="10463" y="17332"/>
                  <a:pt x="10463" y="17333"/>
                  <a:pt x="10463" y="17337"/>
                </a:cubicBezTo>
                <a:cubicBezTo>
                  <a:pt x="10463" y="17341"/>
                  <a:pt x="10463" y="17348"/>
                  <a:pt x="10463" y="17359"/>
                </a:cubicBezTo>
                <a:cubicBezTo>
                  <a:pt x="10463" y="17359"/>
                  <a:pt x="10463" y="17359"/>
                  <a:pt x="10463" y="17359"/>
                </a:cubicBezTo>
                <a:cubicBezTo>
                  <a:pt x="10463" y="17359"/>
                  <a:pt x="10463" y="17359"/>
                  <a:pt x="10464" y="17359"/>
                </a:cubicBezTo>
                <a:cubicBezTo>
                  <a:pt x="10464" y="17359"/>
                  <a:pt x="10464" y="17359"/>
                  <a:pt x="10464" y="17329"/>
                </a:cubicBezTo>
                <a:cubicBezTo>
                  <a:pt x="10464" y="17329"/>
                  <a:pt x="10464" y="17329"/>
                  <a:pt x="10464" y="17314"/>
                </a:cubicBezTo>
                <a:close/>
                <a:moveTo>
                  <a:pt x="11461" y="17328"/>
                </a:moveTo>
                <a:cubicBezTo>
                  <a:pt x="11462" y="17329"/>
                  <a:pt x="11462" y="17331"/>
                  <a:pt x="11461" y="17333"/>
                </a:cubicBezTo>
                <a:cubicBezTo>
                  <a:pt x="11461" y="17335"/>
                  <a:pt x="11460" y="17339"/>
                  <a:pt x="11458" y="17345"/>
                </a:cubicBezTo>
                <a:cubicBezTo>
                  <a:pt x="11458" y="17346"/>
                  <a:pt x="11458" y="17346"/>
                  <a:pt x="11458" y="17347"/>
                </a:cubicBezTo>
                <a:cubicBezTo>
                  <a:pt x="11458" y="17348"/>
                  <a:pt x="11458" y="17349"/>
                  <a:pt x="11458" y="17349"/>
                </a:cubicBezTo>
                <a:cubicBezTo>
                  <a:pt x="11461" y="17341"/>
                  <a:pt x="11462" y="17336"/>
                  <a:pt x="11462" y="17333"/>
                </a:cubicBezTo>
                <a:cubicBezTo>
                  <a:pt x="11463" y="17330"/>
                  <a:pt x="11462" y="17329"/>
                  <a:pt x="11461" y="17328"/>
                </a:cubicBezTo>
                <a:close/>
                <a:moveTo>
                  <a:pt x="10454" y="17361"/>
                </a:moveTo>
                <a:cubicBezTo>
                  <a:pt x="10454" y="17361"/>
                  <a:pt x="10454" y="17364"/>
                  <a:pt x="10454" y="17367"/>
                </a:cubicBezTo>
                <a:cubicBezTo>
                  <a:pt x="10454" y="17369"/>
                  <a:pt x="10454" y="17372"/>
                  <a:pt x="10454" y="17374"/>
                </a:cubicBezTo>
                <a:cubicBezTo>
                  <a:pt x="10455" y="17374"/>
                  <a:pt x="10455" y="17374"/>
                  <a:pt x="10455" y="17373"/>
                </a:cubicBezTo>
                <a:cubicBezTo>
                  <a:pt x="10455" y="17373"/>
                  <a:pt x="10455" y="17373"/>
                  <a:pt x="10455" y="17373"/>
                </a:cubicBezTo>
                <a:cubicBezTo>
                  <a:pt x="10455" y="17373"/>
                  <a:pt x="10455" y="17371"/>
                  <a:pt x="10455" y="17369"/>
                </a:cubicBezTo>
                <a:cubicBezTo>
                  <a:pt x="10455" y="17366"/>
                  <a:pt x="10455" y="17363"/>
                  <a:pt x="10455" y="17361"/>
                </a:cubicBezTo>
                <a:cubicBezTo>
                  <a:pt x="10455" y="17361"/>
                  <a:pt x="10455" y="17361"/>
                  <a:pt x="10455" y="17361"/>
                </a:cubicBezTo>
                <a:cubicBezTo>
                  <a:pt x="10455" y="17361"/>
                  <a:pt x="10455" y="17361"/>
                  <a:pt x="10454" y="17361"/>
                </a:cubicBezTo>
                <a:close/>
                <a:moveTo>
                  <a:pt x="11252" y="17418"/>
                </a:moveTo>
                <a:cubicBezTo>
                  <a:pt x="11252" y="17418"/>
                  <a:pt x="11252" y="17417"/>
                  <a:pt x="11251" y="17423"/>
                </a:cubicBezTo>
                <a:cubicBezTo>
                  <a:pt x="11250" y="17428"/>
                  <a:pt x="11248" y="17439"/>
                  <a:pt x="11244" y="17461"/>
                </a:cubicBezTo>
                <a:cubicBezTo>
                  <a:pt x="11244" y="17461"/>
                  <a:pt x="11244" y="17461"/>
                  <a:pt x="11244" y="17463"/>
                </a:cubicBezTo>
                <a:cubicBezTo>
                  <a:pt x="11244" y="17466"/>
                  <a:pt x="11244" y="17469"/>
                  <a:pt x="11244" y="17477"/>
                </a:cubicBezTo>
                <a:lnTo>
                  <a:pt x="11244" y="17490"/>
                </a:lnTo>
                <a:lnTo>
                  <a:pt x="11244" y="17506"/>
                </a:lnTo>
                <a:lnTo>
                  <a:pt x="11252" y="17520"/>
                </a:lnTo>
                <a:cubicBezTo>
                  <a:pt x="11252" y="17520"/>
                  <a:pt x="11252" y="17520"/>
                  <a:pt x="11252" y="17522"/>
                </a:cubicBezTo>
                <a:cubicBezTo>
                  <a:pt x="11252" y="17524"/>
                  <a:pt x="11252" y="17528"/>
                  <a:pt x="11252" y="17535"/>
                </a:cubicBezTo>
                <a:cubicBezTo>
                  <a:pt x="11252" y="17542"/>
                  <a:pt x="11250" y="17546"/>
                  <a:pt x="11248" y="17548"/>
                </a:cubicBezTo>
                <a:cubicBezTo>
                  <a:pt x="11246" y="17550"/>
                  <a:pt x="11245" y="17551"/>
                  <a:pt x="11245" y="17551"/>
                </a:cubicBezTo>
                <a:lnTo>
                  <a:pt x="11245" y="17565"/>
                </a:lnTo>
                <a:cubicBezTo>
                  <a:pt x="11245" y="17565"/>
                  <a:pt x="11247" y="17565"/>
                  <a:pt x="11249" y="17565"/>
                </a:cubicBezTo>
                <a:cubicBezTo>
                  <a:pt x="11251" y="17565"/>
                  <a:pt x="11252" y="17565"/>
                  <a:pt x="11252" y="17565"/>
                </a:cubicBezTo>
                <a:lnTo>
                  <a:pt x="11253" y="17565"/>
                </a:lnTo>
                <a:lnTo>
                  <a:pt x="11253" y="17551"/>
                </a:lnTo>
                <a:lnTo>
                  <a:pt x="11261" y="17565"/>
                </a:lnTo>
                <a:lnTo>
                  <a:pt x="11270" y="17551"/>
                </a:lnTo>
                <a:cubicBezTo>
                  <a:pt x="11270" y="17551"/>
                  <a:pt x="11270" y="17551"/>
                  <a:pt x="11271" y="17551"/>
                </a:cubicBezTo>
                <a:cubicBezTo>
                  <a:pt x="11272" y="17551"/>
                  <a:pt x="11274" y="17551"/>
                  <a:pt x="11278" y="17551"/>
                </a:cubicBezTo>
                <a:cubicBezTo>
                  <a:pt x="11278" y="17551"/>
                  <a:pt x="11278" y="17550"/>
                  <a:pt x="11278" y="17548"/>
                </a:cubicBezTo>
                <a:cubicBezTo>
                  <a:pt x="11278" y="17546"/>
                  <a:pt x="11278" y="17543"/>
                  <a:pt x="11278" y="17535"/>
                </a:cubicBezTo>
                <a:cubicBezTo>
                  <a:pt x="11278" y="17535"/>
                  <a:pt x="11279" y="17535"/>
                  <a:pt x="11277" y="17535"/>
                </a:cubicBezTo>
                <a:cubicBezTo>
                  <a:pt x="11276" y="17535"/>
                  <a:pt x="11274" y="17535"/>
                  <a:pt x="11270" y="17535"/>
                </a:cubicBezTo>
                <a:cubicBezTo>
                  <a:pt x="11270" y="17535"/>
                  <a:pt x="11270" y="17536"/>
                  <a:pt x="11270" y="17521"/>
                </a:cubicBezTo>
                <a:cubicBezTo>
                  <a:pt x="11270" y="17521"/>
                  <a:pt x="11270" y="17517"/>
                  <a:pt x="11270" y="17515"/>
                </a:cubicBezTo>
                <a:cubicBezTo>
                  <a:pt x="11270" y="17512"/>
                  <a:pt x="11270" y="17506"/>
                  <a:pt x="11270" y="17506"/>
                </a:cubicBezTo>
                <a:cubicBezTo>
                  <a:pt x="11266" y="17506"/>
                  <a:pt x="11263" y="17506"/>
                  <a:pt x="11262" y="17506"/>
                </a:cubicBezTo>
                <a:cubicBezTo>
                  <a:pt x="11261" y="17506"/>
                  <a:pt x="11261" y="17506"/>
                  <a:pt x="11261" y="17506"/>
                </a:cubicBezTo>
                <a:cubicBezTo>
                  <a:pt x="11261" y="17499"/>
                  <a:pt x="11261" y="17495"/>
                  <a:pt x="11261" y="17494"/>
                </a:cubicBezTo>
                <a:cubicBezTo>
                  <a:pt x="11261" y="17492"/>
                  <a:pt x="11261" y="17492"/>
                  <a:pt x="11261" y="17492"/>
                </a:cubicBezTo>
                <a:lnTo>
                  <a:pt x="11261" y="17477"/>
                </a:lnTo>
                <a:cubicBezTo>
                  <a:pt x="11261" y="17469"/>
                  <a:pt x="11261" y="17469"/>
                  <a:pt x="11261" y="17469"/>
                </a:cubicBezTo>
                <a:cubicBezTo>
                  <a:pt x="11261" y="17469"/>
                  <a:pt x="11261" y="17470"/>
                  <a:pt x="11261" y="17462"/>
                </a:cubicBezTo>
                <a:cubicBezTo>
                  <a:pt x="11261" y="17462"/>
                  <a:pt x="11259" y="17462"/>
                  <a:pt x="11257" y="17460"/>
                </a:cubicBezTo>
                <a:cubicBezTo>
                  <a:pt x="11255" y="17458"/>
                  <a:pt x="11253" y="17454"/>
                  <a:pt x="11253" y="17447"/>
                </a:cubicBezTo>
                <a:cubicBezTo>
                  <a:pt x="11253" y="17454"/>
                  <a:pt x="11253" y="17458"/>
                  <a:pt x="11253" y="17460"/>
                </a:cubicBezTo>
                <a:cubicBezTo>
                  <a:pt x="11253" y="17462"/>
                  <a:pt x="11253" y="17462"/>
                  <a:pt x="11253" y="17462"/>
                </a:cubicBezTo>
                <a:cubicBezTo>
                  <a:pt x="11253" y="17470"/>
                  <a:pt x="11253" y="17473"/>
                  <a:pt x="11253" y="17475"/>
                </a:cubicBezTo>
                <a:cubicBezTo>
                  <a:pt x="11253" y="17477"/>
                  <a:pt x="11253" y="17477"/>
                  <a:pt x="11253" y="17477"/>
                </a:cubicBezTo>
                <a:cubicBezTo>
                  <a:pt x="11249" y="17477"/>
                  <a:pt x="11247" y="17477"/>
                  <a:pt x="11246" y="17477"/>
                </a:cubicBezTo>
                <a:cubicBezTo>
                  <a:pt x="11245" y="17477"/>
                  <a:pt x="11245" y="17477"/>
                  <a:pt x="11245" y="17477"/>
                </a:cubicBezTo>
                <a:cubicBezTo>
                  <a:pt x="11245" y="17469"/>
                  <a:pt x="11245" y="17465"/>
                  <a:pt x="11245" y="17464"/>
                </a:cubicBezTo>
                <a:cubicBezTo>
                  <a:pt x="11245" y="17462"/>
                  <a:pt x="11245" y="17462"/>
                  <a:pt x="11245" y="17462"/>
                </a:cubicBezTo>
                <a:cubicBezTo>
                  <a:pt x="11249" y="17440"/>
                  <a:pt x="11251" y="17429"/>
                  <a:pt x="11252" y="17423"/>
                </a:cubicBezTo>
                <a:cubicBezTo>
                  <a:pt x="11253" y="17418"/>
                  <a:pt x="11253" y="17418"/>
                  <a:pt x="11253" y="17418"/>
                </a:cubicBezTo>
                <a:cubicBezTo>
                  <a:pt x="11253" y="17418"/>
                  <a:pt x="11253" y="17418"/>
                  <a:pt x="11253" y="17418"/>
                </a:cubicBezTo>
                <a:cubicBezTo>
                  <a:pt x="11253" y="17418"/>
                  <a:pt x="11253" y="17417"/>
                  <a:pt x="11252" y="17418"/>
                </a:cubicBezTo>
                <a:close/>
                <a:moveTo>
                  <a:pt x="11904" y="17580"/>
                </a:moveTo>
                <a:cubicBezTo>
                  <a:pt x="11903" y="17571"/>
                  <a:pt x="11896" y="17571"/>
                  <a:pt x="11895" y="17580"/>
                </a:cubicBezTo>
                <a:cubicBezTo>
                  <a:pt x="11861" y="17587"/>
                  <a:pt x="11844" y="17591"/>
                  <a:pt x="11835" y="17593"/>
                </a:cubicBezTo>
                <a:cubicBezTo>
                  <a:pt x="11827" y="17594"/>
                  <a:pt x="11827" y="17594"/>
                  <a:pt x="11827" y="17594"/>
                </a:cubicBezTo>
                <a:cubicBezTo>
                  <a:pt x="11814" y="17609"/>
                  <a:pt x="11808" y="17616"/>
                  <a:pt x="11804" y="17620"/>
                </a:cubicBezTo>
                <a:cubicBezTo>
                  <a:pt x="11801" y="17624"/>
                  <a:pt x="11801" y="17624"/>
                  <a:pt x="11801" y="17624"/>
                </a:cubicBezTo>
                <a:cubicBezTo>
                  <a:pt x="11775" y="17646"/>
                  <a:pt x="11762" y="17657"/>
                  <a:pt x="11756" y="17662"/>
                </a:cubicBezTo>
                <a:cubicBezTo>
                  <a:pt x="11750" y="17668"/>
                  <a:pt x="11750" y="17668"/>
                  <a:pt x="11750" y="17668"/>
                </a:cubicBezTo>
                <a:cubicBezTo>
                  <a:pt x="11750" y="17669"/>
                  <a:pt x="11750" y="17669"/>
                  <a:pt x="11750" y="17669"/>
                </a:cubicBezTo>
                <a:cubicBezTo>
                  <a:pt x="11750" y="17669"/>
                  <a:pt x="11750" y="17669"/>
                  <a:pt x="11750" y="17670"/>
                </a:cubicBezTo>
                <a:cubicBezTo>
                  <a:pt x="11750" y="17670"/>
                  <a:pt x="11750" y="17669"/>
                  <a:pt x="11756" y="17663"/>
                </a:cubicBezTo>
                <a:cubicBezTo>
                  <a:pt x="11762" y="17658"/>
                  <a:pt x="11775" y="17647"/>
                  <a:pt x="11801" y="17625"/>
                </a:cubicBezTo>
                <a:cubicBezTo>
                  <a:pt x="11801" y="17625"/>
                  <a:pt x="11801" y="17625"/>
                  <a:pt x="11804" y="17621"/>
                </a:cubicBezTo>
                <a:cubicBezTo>
                  <a:pt x="11808" y="17617"/>
                  <a:pt x="11814" y="17610"/>
                  <a:pt x="11827" y="17596"/>
                </a:cubicBezTo>
                <a:cubicBezTo>
                  <a:pt x="11827" y="17596"/>
                  <a:pt x="11827" y="17595"/>
                  <a:pt x="11835" y="17594"/>
                </a:cubicBezTo>
                <a:cubicBezTo>
                  <a:pt x="11844" y="17592"/>
                  <a:pt x="11861" y="17589"/>
                  <a:pt x="11895" y="17581"/>
                </a:cubicBezTo>
                <a:cubicBezTo>
                  <a:pt x="11896" y="17590"/>
                  <a:pt x="11903" y="17590"/>
                  <a:pt x="11904" y="17581"/>
                </a:cubicBezTo>
                <a:cubicBezTo>
                  <a:pt x="11904" y="17581"/>
                  <a:pt x="11904" y="17580"/>
                  <a:pt x="11904" y="17580"/>
                </a:cubicBezTo>
                <a:close/>
                <a:moveTo>
                  <a:pt x="11244" y="17535"/>
                </a:moveTo>
                <a:cubicBezTo>
                  <a:pt x="11244" y="17535"/>
                  <a:pt x="11244" y="17535"/>
                  <a:pt x="11243" y="17539"/>
                </a:cubicBezTo>
                <a:cubicBezTo>
                  <a:pt x="11242" y="17543"/>
                  <a:pt x="11240" y="17550"/>
                  <a:pt x="11235" y="17565"/>
                </a:cubicBezTo>
                <a:lnTo>
                  <a:pt x="11236" y="17565"/>
                </a:lnTo>
                <a:cubicBezTo>
                  <a:pt x="11236" y="17565"/>
                  <a:pt x="11236" y="17564"/>
                  <a:pt x="11237" y="17561"/>
                </a:cubicBezTo>
                <a:cubicBezTo>
                  <a:pt x="11238" y="17557"/>
                  <a:pt x="11240" y="17550"/>
                  <a:pt x="11245" y="17535"/>
                </a:cubicBezTo>
                <a:cubicBezTo>
                  <a:pt x="11244" y="17535"/>
                  <a:pt x="11244" y="17535"/>
                  <a:pt x="11244" y="17535"/>
                </a:cubicBezTo>
                <a:cubicBezTo>
                  <a:pt x="11244" y="17535"/>
                  <a:pt x="11244" y="17535"/>
                  <a:pt x="11244" y="17535"/>
                </a:cubicBezTo>
                <a:close/>
                <a:moveTo>
                  <a:pt x="10266" y="17682"/>
                </a:moveTo>
                <a:lnTo>
                  <a:pt x="10266" y="17685"/>
                </a:lnTo>
                <a:cubicBezTo>
                  <a:pt x="10266" y="17692"/>
                  <a:pt x="10268" y="17700"/>
                  <a:pt x="10271" y="17705"/>
                </a:cubicBezTo>
                <a:cubicBezTo>
                  <a:pt x="10273" y="17710"/>
                  <a:pt x="10275" y="17713"/>
                  <a:pt x="10275" y="17713"/>
                </a:cubicBezTo>
                <a:lnTo>
                  <a:pt x="10275" y="17713"/>
                </a:lnTo>
                <a:cubicBezTo>
                  <a:pt x="10275" y="17713"/>
                  <a:pt x="10275" y="17713"/>
                  <a:pt x="10275" y="17712"/>
                </a:cubicBezTo>
                <a:cubicBezTo>
                  <a:pt x="10275" y="17712"/>
                  <a:pt x="10273" y="17708"/>
                  <a:pt x="10271" y="17703"/>
                </a:cubicBezTo>
                <a:cubicBezTo>
                  <a:pt x="10268" y="17697"/>
                  <a:pt x="10266" y="17689"/>
                  <a:pt x="10266" y="17682"/>
                </a:cubicBezTo>
                <a:close/>
                <a:moveTo>
                  <a:pt x="11638" y="17726"/>
                </a:moveTo>
                <a:cubicBezTo>
                  <a:pt x="11630" y="17740"/>
                  <a:pt x="11625" y="17748"/>
                  <a:pt x="11623" y="17752"/>
                </a:cubicBezTo>
                <a:cubicBezTo>
                  <a:pt x="11621" y="17756"/>
                  <a:pt x="11622" y="17756"/>
                  <a:pt x="11622" y="17756"/>
                </a:cubicBezTo>
                <a:cubicBezTo>
                  <a:pt x="11614" y="17753"/>
                  <a:pt x="11609" y="17752"/>
                  <a:pt x="11605" y="17751"/>
                </a:cubicBezTo>
                <a:cubicBezTo>
                  <a:pt x="11601" y="17750"/>
                  <a:pt x="11599" y="17749"/>
                  <a:pt x="11597" y="17749"/>
                </a:cubicBezTo>
                <a:cubicBezTo>
                  <a:pt x="11599" y="17749"/>
                  <a:pt x="11601" y="17750"/>
                  <a:pt x="11605" y="17752"/>
                </a:cubicBezTo>
                <a:cubicBezTo>
                  <a:pt x="11609" y="17753"/>
                  <a:pt x="11614" y="17755"/>
                  <a:pt x="11621" y="17757"/>
                </a:cubicBezTo>
                <a:cubicBezTo>
                  <a:pt x="11621" y="17757"/>
                  <a:pt x="11621" y="17758"/>
                  <a:pt x="11623" y="17754"/>
                </a:cubicBezTo>
                <a:cubicBezTo>
                  <a:pt x="11625" y="17751"/>
                  <a:pt x="11630" y="17743"/>
                  <a:pt x="11638" y="17728"/>
                </a:cubicBezTo>
                <a:cubicBezTo>
                  <a:pt x="11638" y="17728"/>
                  <a:pt x="11638" y="17728"/>
                  <a:pt x="11644" y="17736"/>
                </a:cubicBezTo>
                <a:cubicBezTo>
                  <a:pt x="11649" y="17743"/>
                  <a:pt x="11660" y="17758"/>
                  <a:pt x="11681" y="17787"/>
                </a:cubicBezTo>
                <a:cubicBezTo>
                  <a:pt x="11681" y="17787"/>
                  <a:pt x="11681" y="17787"/>
                  <a:pt x="11687" y="17787"/>
                </a:cubicBezTo>
                <a:cubicBezTo>
                  <a:pt x="11692" y="17787"/>
                  <a:pt x="11702" y="17787"/>
                  <a:pt x="11724" y="17787"/>
                </a:cubicBezTo>
                <a:cubicBezTo>
                  <a:pt x="11724" y="17787"/>
                  <a:pt x="11724" y="17787"/>
                  <a:pt x="11727" y="17780"/>
                </a:cubicBezTo>
                <a:cubicBezTo>
                  <a:pt x="11730" y="17772"/>
                  <a:pt x="11737" y="17758"/>
                  <a:pt x="11750" y="17728"/>
                </a:cubicBezTo>
                <a:lnTo>
                  <a:pt x="11750" y="17726"/>
                </a:lnTo>
                <a:cubicBezTo>
                  <a:pt x="11737" y="17755"/>
                  <a:pt x="11730" y="17770"/>
                  <a:pt x="11727" y="17777"/>
                </a:cubicBezTo>
                <a:cubicBezTo>
                  <a:pt x="11724" y="17785"/>
                  <a:pt x="11724" y="17785"/>
                  <a:pt x="11724" y="17785"/>
                </a:cubicBezTo>
                <a:cubicBezTo>
                  <a:pt x="11702" y="17785"/>
                  <a:pt x="11692" y="17785"/>
                  <a:pt x="11687" y="17785"/>
                </a:cubicBezTo>
                <a:cubicBezTo>
                  <a:pt x="11681" y="17785"/>
                  <a:pt x="11681" y="17785"/>
                  <a:pt x="11681" y="17785"/>
                </a:cubicBezTo>
                <a:cubicBezTo>
                  <a:pt x="11660" y="17755"/>
                  <a:pt x="11649" y="17741"/>
                  <a:pt x="11644" y="17733"/>
                </a:cubicBezTo>
                <a:cubicBezTo>
                  <a:pt x="11638" y="17726"/>
                  <a:pt x="11638" y="17726"/>
                  <a:pt x="11638" y="17726"/>
                </a:cubicBezTo>
                <a:close/>
                <a:moveTo>
                  <a:pt x="11570" y="17741"/>
                </a:moveTo>
                <a:lnTo>
                  <a:pt x="11569" y="17742"/>
                </a:lnTo>
                <a:lnTo>
                  <a:pt x="11570" y="17742"/>
                </a:lnTo>
                <a:lnTo>
                  <a:pt x="11570" y="17742"/>
                </a:lnTo>
                <a:lnTo>
                  <a:pt x="11570" y="17742"/>
                </a:lnTo>
                <a:cubicBezTo>
                  <a:pt x="11570" y="17742"/>
                  <a:pt x="11570" y="17742"/>
                  <a:pt x="11571" y="17742"/>
                </a:cubicBezTo>
                <a:cubicBezTo>
                  <a:pt x="11572" y="17742"/>
                  <a:pt x="11573" y="17742"/>
                  <a:pt x="11574" y="17742"/>
                </a:cubicBezTo>
                <a:lnTo>
                  <a:pt x="11570" y="17741"/>
                </a:lnTo>
                <a:close/>
                <a:moveTo>
                  <a:pt x="11561" y="17831"/>
                </a:moveTo>
                <a:cubicBezTo>
                  <a:pt x="11561" y="17831"/>
                  <a:pt x="11559" y="17834"/>
                  <a:pt x="11556" y="17840"/>
                </a:cubicBezTo>
                <a:cubicBezTo>
                  <a:pt x="11552" y="17845"/>
                  <a:pt x="11548" y="17852"/>
                  <a:pt x="11544" y="17859"/>
                </a:cubicBezTo>
                <a:cubicBezTo>
                  <a:pt x="11544" y="17859"/>
                  <a:pt x="11544" y="17859"/>
                  <a:pt x="11544" y="17859"/>
                </a:cubicBezTo>
                <a:cubicBezTo>
                  <a:pt x="11544" y="17860"/>
                  <a:pt x="11544" y="17860"/>
                  <a:pt x="11544" y="17860"/>
                </a:cubicBezTo>
                <a:cubicBezTo>
                  <a:pt x="11548" y="17853"/>
                  <a:pt x="11553" y="17846"/>
                  <a:pt x="11556" y="17841"/>
                </a:cubicBezTo>
                <a:cubicBezTo>
                  <a:pt x="11559" y="17836"/>
                  <a:pt x="11561" y="17832"/>
                  <a:pt x="11561" y="17832"/>
                </a:cubicBezTo>
                <a:lnTo>
                  <a:pt x="11561" y="17831"/>
                </a:lnTo>
                <a:close/>
                <a:moveTo>
                  <a:pt x="11493" y="17902"/>
                </a:moveTo>
                <a:cubicBezTo>
                  <a:pt x="11488" y="17902"/>
                  <a:pt x="11486" y="17906"/>
                  <a:pt x="11485" y="17910"/>
                </a:cubicBezTo>
                <a:cubicBezTo>
                  <a:pt x="11484" y="17914"/>
                  <a:pt x="11484" y="17918"/>
                  <a:pt x="11484" y="17918"/>
                </a:cubicBezTo>
                <a:cubicBezTo>
                  <a:pt x="11485" y="17917"/>
                  <a:pt x="11485" y="17913"/>
                  <a:pt x="11486" y="17910"/>
                </a:cubicBezTo>
                <a:cubicBezTo>
                  <a:pt x="11487" y="17907"/>
                  <a:pt x="11489" y="17905"/>
                  <a:pt x="11493" y="17905"/>
                </a:cubicBezTo>
                <a:lnTo>
                  <a:pt x="11501" y="17920"/>
                </a:lnTo>
                <a:lnTo>
                  <a:pt x="11501" y="17918"/>
                </a:lnTo>
                <a:lnTo>
                  <a:pt x="11493" y="17902"/>
                </a:lnTo>
                <a:close/>
                <a:moveTo>
                  <a:pt x="11484" y="17918"/>
                </a:moveTo>
                <a:cubicBezTo>
                  <a:pt x="11480" y="17918"/>
                  <a:pt x="11476" y="17918"/>
                  <a:pt x="11471" y="17918"/>
                </a:cubicBezTo>
                <a:cubicBezTo>
                  <a:pt x="11467" y="17918"/>
                  <a:pt x="11463" y="17918"/>
                  <a:pt x="11458" y="17918"/>
                </a:cubicBezTo>
                <a:cubicBezTo>
                  <a:pt x="11458" y="17918"/>
                  <a:pt x="11458" y="17918"/>
                  <a:pt x="11458" y="17919"/>
                </a:cubicBezTo>
                <a:cubicBezTo>
                  <a:pt x="11458" y="17919"/>
                  <a:pt x="11458" y="17919"/>
                  <a:pt x="11458" y="17920"/>
                </a:cubicBezTo>
                <a:cubicBezTo>
                  <a:pt x="11462" y="17920"/>
                  <a:pt x="11466" y="17920"/>
                  <a:pt x="11471" y="17920"/>
                </a:cubicBezTo>
                <a:cubicBezTo>
                  <a:pt x="11475" y="17920"/>
                  <a:pt x="11479" y="17920"/>
                  <a:pt x="11484" y="17920"/>
                </a:cubicBezTo>
                <a:cubicBezTo>
                  <a:pt x="11484" y="17920"/>
                  <a:pt x="11484" y="17919"/>
                  <a:pt x="11484" y="17919"/>
                </a:cubicBezTo>
                <a:cubicBezTo>
                  <a:pt x="11484" y="17919"/>
                  <a:pt x="11484" y="17918"/>
                  <a:pt x="11484" y="17918"/>
                </a:cubicBezTo>
                <a:close/>
                <a:moveTo>
                  <a:pt x="11581" y="17915"/>
                </a:moveTo>
                <a:cubicBezTo>
                  <a:pt x="11580" y="17916"/>
                  <a:pt x="11580" y="17916"/>
                  <a:pt x="11579" y="17917"/>
                </a:cubicBezTo>
                <a:cubicBezTo>
                  <a:pt x="11579" y="17917"/>
                  <a:pt x="11578" y="17918"/>
                  <a:pt x="11578" y="17918"/>
                </a:cubicBezTo>
                <a:cubicBezTo>
                  <a:pt x="11578" y="17918"/>
                  <a:pt x="11578" y="17918"/>
                  <a:pt x="11578" y="17919"/>
                </a:cubicBezTo>
                <a:cubicBezTo>
                  <a:pt x="11578" y="17919"/>
                  <a:pt x="11578" y="17919"/>
                  <a:pt x="11578" y="17920"/>
                </a:cubicBezTo>
                <a:cubicBezTo>
                  <a:pt x="11578" y="17920"/>
                  <a:pt x="11579" y="17919"/>
                  <a:pt x="11579" y="17919"/>
                </a:cubicBezTo>
                <a:cubicBezTo>
                  <a:pt x="11580" y="17918"/>
                  <a:pt x="11580" y="17917"/>
                  <a:pt x="11581" y="17915"/>
                </a:cubicBezTo>
                <a:close/>
                <a:moveTo>
                  <a:pt x="11457" y="17925"/>
                </a:moveTo>
                <a:cubicBezTo>
                  <a:pt x="11457" y="17927"/>
                  <a:pt x="11456" y="17928"/>
                  <a:pt x="11455" y="17930"/>
                </a:cubicBezTo>
                <a:cubicBezTo>
                  <a:pt x="11454" y="17931"/>
                  <a:pt x="11452" y="17932"/>
                  <a:pt x="11450" y="17932"/>
                </a:cubicBezTo>
                <a:cubicBezTo>
                  <a:pt x="11450" y="17932"/>
                  <a:pt x="11450" y="17932"/>
                  <a:pt x="11450" y="17933"/>
                </a:cubicBezTo>
                <a:cubicBezTo>
                  <a:pt x="11450" y="17933"/>
                  <a:pt x="11450" y="17934"/>
                  <a:pt x="11450" y="17934"/>
                </a:cubicBezTo>
                <a:cubicBezTo>
                  <a:pt x="11454" y="17934"/>
                  <a:pt x="11456" y="17931"/>
                  <a:pt x="11457" y="17927"/>
                </a:cubicBezTo>
                <a:cubicBezTo>
                  <a:pt x="11457" y="17926"/>
                  <a:pt x="11457" y="17926"/>
                  <a:pt x="11457" y="17925"/>
                </a:cubicBezTo>
                <a:close/>
                <a:moveTo>
                  <a:pt x="11501" y="17932"/>
                </a:moveTo>
                <a:cubicBezTo>
                  <a:pt x="11501" y="17933"/>
                  <a:pt x="11501" y="17933"/>
                  <a:pt x="11501" y="17933"/>
                </a:cubicBezTo>
                <a:cubicBezTo>
                  <a:pt x="11501" y="17933"/>
                  <a:pt x="11501" y="17933"/>
                  <a:pt x="11501" y="17934"/>
                </a:cubicBezTo>
                <a:lnTo>
                  <a:pt x="11527" y="17963"/>
                </a:lnTo>
                <a:cubicBezTo>
                  <a:pt x="11527" y="17963"/>
                  <a:pt x="11527" y="17963"/>
                  <a:pt x="11528" y="17963"/>
                </a:cubicBezTo>
                <a:cubicBezTo>
                  <a:pt x="11529" y="17963"/>
                  <a:pt x="11531" y="17963"/>
                  <a:pt x="11535" y="17963"/>
                </a:cubicBezTo>
                <a:cubicBezTo>
                  <a:pt x="11535" y="17971"/>
                  <a:pt x="11542" y="17971"/>
                  <a:pt x="11548" y="17969"/>
                </a:cubicBezTo>
                <a:cubicBezTo>
                  <a:pt x="11555" y="17967"/>
                  <a:pt x="11561" y="17963"/>
                  <a:pt x="11561" y="17963"/>
                </a:cubicBezTo>
                <a:cubicBezTo>
                  <a:pt x="11561" y="17963"/>
                  <a:pt x="11561" y="17963"/>
                  <a:pt x="11562" y="17963"/>
                </a:cubicBezTo>
                <a:cubicBezTo>
                  <a:pt x="11563" y="17963"/>
                  <a:pt x="11565" y="17963"/>
                  <a:pt x="11570" y="17963"/>
                </a:cubicBezTo>
                <a:lnTo>
                  <a:pt x="11570" y="17962"/>
                </a:lnTo>
                <a:cubicBezTo>
                  <a:pt x="11570" y="17962"/>
                  <a:pt x="11570" y="17962"/>
                  <a:pt x="11569" y="17962"/>
                </a:cubicBezTo>
                <a:cubicBezTo>
                  <a:pt x="11568" y="17962"/>
                  <a:pt x="11565" y="17962"/>
                  <a:pt x="11561" y="17962"/>
                </a:cubicBezTo>
                <a:cubicBezTo>
                  <a:pt x="11561" y="17962"/>
                  <a:pt x="11555" y="17965"/>
                  <a:pt x="11549" y="17966"/>
                </a:cubicBezTo>
                <a:cubicBezTo>
                  <a:pt x="11542" y="17968"/>
                  <a:pt x="11536" y="17969"/>
                  <a:pt x="11536" y="17962"/>
                </a:cubicBezTo>
                <a:cubicBezTo>
                  <a:pt x="11532" y="17962"/>
                  <a:pt x="11529" y="17962"/>
                  <a:pt x="11528" y="17962"/>
                </a:cubicBezTo>
                <a:cubicBezTo>
                  <a:pt x="11527" y="17962"/>
                  <a:pt x="11527" y="17962"/>
                  <a:pt x="11527" y="17962"/>
                </a:cubicBezTo>
                <a:lnTo>
                  <a:pt x="11501" y="17932"/>
                </a:lnTo>
                <a:close/>
                <a:moveTo>
                  <a:pt x="11574" y="17945"/>
                </a:moveTo>
                <a:cubicBezTo>
                  <a:pt x="11574" y="17945"/>
                  <a:pt x="11573" y="17946"/>
                  <a:pt x="11573" y="17947"/>
                </a:cubicBezTo>
                <a:cubicBezTo>
                  <a:pt x="11572" y="17947"/>
                  <a:pt x="11571" y="17947"/>
                  <a:pt x="11570" y="17947"/>
                </a:cubicBezTo>
                <a:cubicBezTo>
                  <a:pt x="11570" y="17948"/>
                  <a:pt x="11570" y="17948"/>
                  <a:pt x="11570" y="17948"/>
                </a:cubicBezTo>
                <a:cubicBezTo>
                  <a:pt x="11570" y="17948"/>
                  <a:pt x="11570" y="17948"/>
                  <a:pt x="11570" y="17948"/>
                </a:cubicBezTo>
                <a:cubicBezTo>
                  <a:pt x="11572" y="17948"/>
                  <a:pt x="11574" y="17948"/>
                  <a:pt x="11574" y="17945"/>
                </a:cubicBezTo>
                <a:cubicBezTo>
                  <a:pt x="11575" y="17945"/>
                  <a:pt x="11575" y="17945"/>
                  <a:pt x="11574" y="17945"/>
                </a:cubicBezTo>
                <a:close/>
                <a:moveTo>
                  <a:pt x="11450" y="17962"/>
                </a:moveTo>
                <a:cubicBezTo>
                  <a:pt x="11446" y="17962"/>
                  <a:pt x="11443" y="17965"/>
                  <a:pt x="11442" y="17969"/>
                </a:cubicBezTo>
                <a:cubicBezTo>
                  <a:pt x="11441" y="17973"/>
                  <a:pt x="11441" y="17976"/>
                  <a:pt x="11441" y="17976"/>
                </a:cubicBezTo>
                <a:lnTo>
                  <a:pt x="11441" y="17979"/>
                </a:lnTo>
                <a:cubicBezTo>
                  <a:pt x="11441" y="17979"/>
                  <a:pt x="11441" y="17975"/>
                  <a:pt x="11442" y="17971"/>
                </a:cubicBezTo>
                <a:cubicBezTo>
                  <a:pt x="11443" y="17968"/>
                  <a:pt x="11446" y="17963"/>
                  <a:pt x="11450" y="17963"/>
                </a:cubicBezTo>
                <a:cubicBezTo>
                  <a:pt x="11450" y="17963"/>
                  <a:pt x="11450" y="17963"/>
                  <a:pt x="11450" y="17962"/>
                </a:cubicBezTo>
                <a:cubicBezTo>
                  <a:pt x="11450" y="17962"/>
                  <a:pt x="11450" y="17962"/>
                  <a:pt x="11450" y="17962"/>
                </a:cubicBezTo>
                <a:close/>
                <a:moveTo>
                  <a:pt x="11441" y="17991"/>
                </a:moveTo>
                <a:cubicBezTo>
                  <a:pt x="11441" y="17991"/>
                  <a:pt x="11441" y="17991"/>
                  <a:pt x="11440" y="17994"/>
                </a:cubicBezTo>
                <a:cubicBezTo>
                  <a:pt x="11439" y="17998"/>
                  <a:pt x="11437" y="18005"/>
                  <a:pt x="11433" y="18020"/>
                </a:cubicBezTo>
                <a:lnTo>
                  <a:pt x="11434" y="18020"/>
                </a:lnTo>
                <a:cubicBezTo>
                  <a:pt x="11434" y="18020"/>
                  <a:pt x="11434" y="18020"/>
                  <a:pt x="11435" y="18017"/>
                </a:cubicBezTo>
                <a:cubicBezTo>
                  <a:pt x="11436" y="18014"/>
                  <a:pt x="11437" y="18007"/>
                  <a:pt x="11441" y="17993"/>
                </a:cubicBezTo>
                <a:lnTo>
                  <a:pt x="11441" y="17991"/>
                </a:lnTo>
                <a:close/>
                <a:moveTo>
                  <a:pt x="11197" y="18014"/>
                </a:moveTo>
                <a:cubicBezTo>
                  <a:pt x="11195" y="18016"/>
                  <a:pt x="11193" y="18020"/>
                  <a:pt x="11193" y="18020"/>
                </a:cubicBezTo>
                <a:cubicBezTo>
                  <a:pt x="11193" y="18020"/>
                  <a:pt x="11193" y="18020"/>
                  <a:pt x="11191" y="18024"/>
                </a:cubicBezTo>
                <a:cubicBezTo>
                  <a:pt x="11188" y="18027"/>
                  <a:pt x="11184" y="18035"/>
                  <a:pt x="11175" y="18049"/>
                </a:cubicBezTo>
                <a:lnTo>
                  <a:pt x="11175" y="18052"/>
                </a:lnTo>
                <a:cubicBezTo>
                  <a:pt x="11175" y="18052"/>
                  <a:pt x="11175" y="18052"/>
                  <a:pt x="11178" y="18048"/>
                </a:cubicBezTo>
                <a:cubicBezTo>
                  <a:pt x="11180" y="18044"/>
                  <a:pt x="11184" y="18037"/>
                  <a:pt x="11193" y="18023"/>
                </a:cubicBezTo>
                <a:cubicBezTo>
                  <a:pt x="11193" y="18022"/>
                  <a:pt x="11195" y="18019"/>
                  <a:pt x="11197" y="18017"/>
                </a:cubicBezTo>
                <a:cubicBezTo>
                  <a:pt x="11199" y="18015"/>
                  <a:pt x="11201" y="18015"/>
                  <a:pt x="11201" y="18023"/>
                </a:cubicBezTo>
                <a:cubicBezTo>
                  <a:pt x="11206" y="18022"/>
                  <a:pt x="11210" y="18026"/>
                  <a:pt x="11213" y="18030"/>
                </a:cubicBezTo>
                <a:cubicBezTo>
                  <a:pt x="11216" y="18034"/>
                  <a:pt x="11218" y="18037"/>
                  <a:pt x="11218" y="18037"/>
                </a:cubicBezTo>
                <a:cubicBezTo>
                  <a:pt x="11218" y="18037"/>
                  <a:pt x="11218" y="18037"/>
                  <a:pt x="11219" y="18037"/>
                </a:cubicBezTo>
                <a:cubicBezTo>
                  <a:pt x="11220" y="18037"/>
                  <a:pt x="11223" y="18037"/>
                  <a:pt x="11227" y="18037"/>
                </a:cubicBezTo>
                <a:cubicBezTo>
                  <a:pt x="11227" y="18037"/>
                  <a:pt x="11227" y="18038"/>
                  <a:pt x="11229" y="18036"/>
                </a:cubicBezTo>
                <a:cubicBezTo>
                  <a:pt x="11231" y="18034"/>
                  <a:pt x="11235" y="18030"/>
                  <a:pt x="11244" y="18023"/>
                </a:cubicBezTo>
                <a:cubicBezTo>
                  <a:pt x="11244" y="18022"/>
                  <a:pt x="11246" y="18023"/>
                  <a:pt x="11248" y="18025"/>
                </a:cubicBezTo>
                <a:cubicBezTo>
                  <a:pt x="11249" y="18027"/>
                  <a:pt x="11251" y="18031"/>
                  <a:pt x="11252" y="18037"/>
                </a:cubicBezTo>
                <a:cubicBezTo>
                  <a:pt x="11252" y="18037"/>
                  <a:pt x="11252" y="18036"/>
                  <a:pt x="11252" y="18036"/>
                </a:cubicBezTo>
                <a:cubicBezTo>
                  <a:pt x="11252" y="18036"/>
                  <a:pt x="11252" y="18036"/>
                  <a:pt x="11252" y="18036"/>
                </a:cubicBezTo>
                <a:cubicBezTo>
                  <a:pt x="11252" y="18028"/>
                  <a:pt x="11250" y="18024"/>
                  <a:pt x="11248" y="18022"/>
                </a:cubicBezTo>
                <a:cubicBezTo>
                  <a:pt x="11246" y="18020"/>
                  <a:pt x="11244" y="18020"/>
                  <a:pt x="11244" y="18020"/>
                </a:cubicBezTo>
                <a:cubicBezTo>
                  <a:pt x="11244" y="18020"/>
                  <a:pt x="11244" y="18020"/>
                  <a:pt x="11242" y="18022"/>
                </a:cubicBezTo>
                <a:cubicBezTo>
                  <a:pt x="11239" y="18024"/>
                  <a:pt x="11235" y="18028"/>
                  <a:pt x="11227" y="18036"/>
                </a:cubicBezTo>
                <a:cubicBezTo>
                  <a:pt x="11227" y="18036"/>
                  <a:pt x="11226" y="18036"/>
                  <a:pt x="11225" y="18036"/>
                </a:cubicBezTo>
                <a:cubicBezTo>
                  <a:pt x="11224" y="18036"/>
                  <a:pt x="11222" y="18036"/>
                  <a:pt x="11218" y="18036"/>
                </a:cubicBezTo>
                <a:cubicBezTo>
                  <a:pt x="11218" y="18036"/>
                  <a:pt x="11216" y="18031"/>
                  <a:pt x="11213" y="18027"/>
                </a:cubicBezTo>
                <a:cubicBezTo>
                  <a:pt x="11210" y="18024"/>
                  <a:pt x="11206" y="18020"/>
                  <a:pt x="11201" y="18020"/>
                </a:cubicBezTo>
                <a:cubicBezTo>
                  <a:pt x="11201" y="18013"/>
                  <a:pt x="11199" y="18013"/>
                  <a:pt x="11197" y="18014"/>
                </a:cubicBezTo>
                <a:close/>
                <a:moveTo>
                  <a:pt x="10284" y="18049"/>
                </a:moveTo>
                <a:cubicBezTo>
                  <a:pt x="10284" y="18049"/>
                  <a:pt x="10284" y="18050"/>
                  <a:pt x="10281" y="18052"/>
                </a:cubicBezTo>
                <a:cubicBezTo>
                  <a:pt x="10279" y="18054"/>
                  <a:pt x="10275" y="18057"/>
                  <a:pt x="10266" y="18065"/>
                </a:cubicBezTo>
                <a:cubicBezTo>
                  <a:pt x="10266" y="18065"/>
                  <a:pt x="10266" y="18064"/>
                  <a:pt x="10265" y="18066"/>
                </a:cubicBezTo>
                <a:cubicBezTo>
                  <a:pt x="10264" y="18068"/>
                  <a:pt x="10262" y="18072"/>
                  <a:pt x="10258" y="18079"/>
                </a:cubicBezTo>
                <a:cubicBezTo>
                  <a:pt x="10258" y="18079"/>
                  <a:pt x="10258" y="18079"/>
                  <a:pt x="10255" y="18081"/>
                </a:cubicBezTo>
                <a:cubicBezTo>
                  <a:pt x="10252" y="18083"/>
                  <a:pt x="10245" y="18087"/>
                  <a:pt x="10232" y="18094"/>
                </a:cubicBezTo>
                <a:cubicBezTo>
                  <a:pt x="10232" y="18094"/>
                  <a:pt x="10232" y="18094"/>
                  <a:pt x="10229" y="18096"/>
                </a:cubicBezTo>
                <a:cubicBezTo>
                  <a:pt x="10226" y="18098"/>
                  <a:pt x="10219" y="18101"/>
                  <a:pt x="10207" y="18108"/>
                </a:cubicBezTo>
                <a:cubicBezTo>
                  <a:pt x="10207" y="18108"/>
                  <a:pt x="10204" y="18116"/>
                  <a:pt x="10201" y="18125"/>
                </a:cubicBezTo>
                <a:cubicBezTo>
                  <a:pt x="10198" y="18135"/>
                  <a:pt x="10193" y="18146"/>
                  <a:pt x="10189" y="18153"/>
                </a:cubicBezTo>
                <a:cubicBezTo>
                  <a:pt x="10189" y="18153"/>
                  <a:pt x="10189" y="18154"/>
                  <a:pt x="10189" y="18154"/>
                </a:cubicBezTo>
                <a:cubicBezTo>
                  <a:pt x="10189" y="18155"/>
                  <a:pt x="10189" y="18156"/>
                  <a:pt x="10189" y="18156"/>
                </a:cubicBezTo>
                <a:cubicBezTo>
                  <a:pt x="10193" y="18149"/>
                  <a:pt x="10198" y="18138"/>
                  <a:pt x="10201" y="18129"/>
                </a:cubicBezTo>
                <a:cubicBezTo>
                  <a:pt x="10204" y="18120"/>
                  <a:pt x="10207" y="18112"/>
                  <a:pt x="10207" y="18112"/>
                </a:cubicBezTo>
                <a:cubicBezTo>
                  <a:pt x="10207" y="18112"/>
                  <a:pt x="10206" y="18112"/>
                  <a:pt x="10209" y="18110"/>
                </a:cubicBezTo>
                <a:cubicBezTo>
                  <a:pt x="10212" y="18109"/>
                  <a:pt x="10219" y="18105"/>
                  <a:pt x="10232" y="18098"/>
                </a:cubicBezTo>
                <a:cubicBezTo>
                  <a:pt x="10232" y="18098"/>
                  <a:pt x="10232" y="18097"/>
                  <a:pt x="10235" y="18095"/>
                </a:cubicBezTo>
                <a:cubicBezTo>
                  <a:pt x="10238" y="18093"/>
                  <a:pt x="10245" y="18090"/>
                  <a:pt x="10258" y="18082"/>
                </a:cubicBezTo>
                <a:cubicBezTo>
                  <a:pt x="10258" y="18082"/>
                  <a:pt x="10258" y="18083"/>
                  <a:pt x="10259" y="18081"/>
                </a:cubicBezTo>
                <a:cubicBezTo>
                  <a:pt x="10260" y="18079"/>
                  <a:pt x="10262" y="18076"/>
                  <a:pt x="10266" y="18069"/>
                </a:cubicBezTo>
                <a:cubicBezTo>
                  <a:pt x="10266" y="18069"/>
                  <a:pt x="10266" y="18068"/>
                  <a:pt x="10268" y="18066"/>
                </a:cubicBezTo>
                <a:cubicBezTo>
                  <a:pt x="10271" y="18064"/>
                  <a:pt x="10275" y="18060"/>
                  <a:pt x="10284" y="18053"/>
                </a:cubicBezTo>
                <a:lnTo>
                  <a:pt x="10309" y="18053"/>
                </a:lnTo>
                <a:lnTo>
                  <a:pt x="10343" y="18053"/>
                </a:lnTo>
                <a:cubicBezTo>
                  <a:pt x="10343" y="18053"/>
                  <a:pt x="10343" y="18053"/>
                  <a:pt x="10346" y="18057"/>
                </a:cubicBezTo>
                <a:cubicBezTo>
                  <a:pt x="10350" y="18060"/>
                  <a:pt x="10356" y="18068"/>
                  <a:pt x="10369" y="18082"/>
                </a:cubicBezTo>
                <a:cubicBezTo>
                  <a:pt x="10369" y="18082"/>
                  <a:pt x="10369" y="18083"/>
                  <a:pt x="10371" y="18085"/>
                </a:cubicBezTo>
                <a:cubicBezTo>
                  <a:pt x="10373" y="18087"/>
                  <a:pt x="10377" y="18090"/>
                  <a:pt x="10386" y="18098"/>
                </a:cubicBezTo>
                <a:cubicBezTo>
                  <a:pt x="10386" y="18098"/>
                  <a:pt x="10386" y="18099"/>
                  <a:pt x="10386" y="18103"/>
                </a:cubicBezTo>
                <a:cubicBezTo>
                  <a:pt x="10386" y="18107"/>
                  <a:pt x="10386" y="18113"/>
                  <a:pt x="10386" y="18125"/>
                </a:cubicBezTo>
                <a:lnTo>
                  <a:pt x="10387" y="18123"/>
                </a:lnTo>
                <a:cubicBezTo>
                  <a:pt x="10387" y="18123"/>
                  <a:pt x="10387" y="18123"/>
                  <a:pt x="10387" y="18120"/>
                </a:cubicBezTo>
                <a:cubicBezTo>
                  <a:pt x="10387" y="18116"/>
                  <a:pt x="10387" y="18109"/>
                  <a:pt x="10387" y="18094"/>
                </a:cubicBezTo>
                <a:cubicBezTo>
                  <a:pt x="10387" y="18094"/>
                  <a:pt x="10387" y="18094"/>
                  <a:pt x="10384" y="18092"/>
                </a:cubicBezTo>
                <a:cubicBezTo>
                  <a:pt x="10382" y="18090"/>
                  <a:pt x="10378" y="18086"/>
                  <a:pt x="10369" y="18079"/>
                </a:cubicBezTo>
                <a:lnTo>
                  <a:pt x="10343" y="18049"/>
                </a:lnTo>
                <a:lnTo>
                  <a:pt x="10310" y="18049"/>
                </a:lnTo>
                <a:lnTo>
                  <a:pt x="10284" y="18049"/>
                </a:lnTo>
                <a:close/>
                <a:moveTo>
                  <a:pt x="10910" y="18065"/>
                </a:moveTo>
                <a:cubicBezTo>
                  <a:pt x="10910" y="18065"/>
                  <a:pt x="10901" y="18069"/>
                  <a:pt x="10891" y="18074"/>
                </a:cubicBezTo>
                <a:cubicBezTo>
                  <a:pt x="10882" y="18080"/>
                  <a:pt x="10871" y="18087"/>
                  <a:pt x="10866" y="18094"/>
                </a:cubicBezTo>
                <a:cubicBezTo>
                  <a:pt x="10862" y="18094"/>
                  <a:pt x="10860" y="18097"/>
                  <a:pt x="10859" y="18101"/>
                </a:cubicBezTo>
                <a:cubicBezTo>
                  <a:pt x="10858" y="18104"/>
                  <a:pt x="10858" y="18108"/>
                  <a:pt x="10858" y="18108"/>
                </a:cubicBezTo>
                <a:lnTo>
                  <a:pt x="10858" y="18111"/>
                </a:lnTo>
                <a:cubicBezTo>
                  <a:pt x="10858" y="18111"/>
                  <a:pt x="10858" y="18107"/>
                  <a:pt x="10859" y="18103"/>
                </a:cubicBezTo>
                <a:cubicBezTo>
                  <a:pt x="10861" y="18100"/>
                  <a:pt x="10863" y="18097"/>
                  <a:pt x="10867" y="18097"/>
                </a:cubicBezTo>
                <a:cubicBezTo>
                  <a:pt x="10871" y="18089"/>
                  <a:pt x="10881" y="18082"/>
                  <a:pt x="10891" y="18077"/>
                </a:cubicBezTo>
                <a:cubicBezTo>
                  <a:pt x="10900" y="18071"/>
                  <a:pt x="10909" y="18067"/>
                  <a:pt x="10909" y="18067"/>
                </a:cubicBezTo>
                <a:lnTo>
                  <a:pt x="10910" y="18065"/>
                </a:lnTo>
                <a:close/>
                <a:moveTo>
                  <a:pt x="11244" y="18065"/>
                </a:moveTo>
                <a:cubicBezTo>
                  <a:pt x="11244" y="18065"/>
                  <a:pt x="11244" y="18066"/>
                  <a:pt x="11244" y="18066"/>
                </a:cubicBezTo>
                <a:cubicBezTo>
                  <a:pt x="11244" y="18066"/>
                  <a:pt x="11244" y="18067"/>
                  <a:pt x="11244" y="18067"/>
                </a:cubicBezTo>
                <a:cubicBezTo>
                  <a:pt x="11244" y="18067"/>
                  <a:pt x="11246" y="18071"/>
                  <a:pt x="11248" y="18076"/>
                </a:cubicBezTo>
                <a:cubicBezTo>
                  <a:pt x="11250" y="18082"/>
                  <a:pt x="11252" y="18089"/>
                  <a:pt x="11252" y="18097"/>
                </a:cubicBezTo>
                <a:cubicBezTo>
                  <a:pt x="11252" y="18096"/>
                  <a:pt x="11252" y="18095"/>
                  <a:pt x="11252" y="18094"/>
                </a:cubicBezTo>
                <a:cubicBezTo>
                  <a:pt x="11252" y="18079"/>
                  <a:pt x="11244" y="18065"/>
                  <a:pt x="11244" y="18065"/>
                </a:cubicBezTo>
                <a:close/>
                <a:moveTo>
                  <a:pt x="10146" y="18080"/>
                </a:moveTo>
                <a:cubicBezTo>
                  <a:pt x="10146" y="18080"/>
                  <a:pt x="10146" y="18080"/>
                  <a:pt x="10146" y="18080"/>
                </a:cubicBezTo>
                <a:cubicBezTo>
                  <a:pt x="10146" y="18081"/>
                  <a:pt x="10146" y="18081"/>
                  <a:pt x="10146" y="18082"/>
                </a:cubicBezTo>
                <a:cubicBezTo>
                  <a:pt x="10146" y="18082"/>
                  <a:pt x="10146" y="18083"/>
                  <a:pt x="10147" y="18085"/>
                </a:cubicBezTo>
                <a:cubicBezTo>
                  <a:pt x="10148" y="18087"/>
                  <a:pt x="10150" y="18090"/>
                  <a:pt x="10155" y="18098"/>
                </a:cubicBezTo>
                <a:cubicBezTo>
                  <a:pt x="10155" y="18098"/>
                  <a:pt x="10154" y="18097"/>
                  <a:pt x="10156" y="18099"/>
                </a:cubicBezTo>
                <a:cubicBezTo>
                  <a:pt x="10157" y="18101"/>
                  <a:pt x="10159" y="18105"/>
                  <a:pt x="10163" y="18112"/>
                </a:cubicBezTo>
                <a:cubicBezTo>
                  <a:pt x="10163" y="18111"/>
                  <a:pt x="10163" y="18110"/>
                  <a:pt x="10163" y="18110"/>
                </a:cubicBezTo>
                <a:cubicBezTo>
                  <a:pt x="10163" y="18110"/>
                  <a:pt x="10163" y="18110"/>
                  <a:pt x="10163" y="18108"/>
                </a:cubicBezTo>
                <a:cubicBezTo>
                  <a:pt x="10163" y="18108"/>
                  <a:pt x="10163" y="18108"/>
                  <a:pt x="10162" y="18107"/>
                </a:cubicBezTo>
                <a:cubicBezTo>
                  <a:pt x="10161" y="18105"/>
                  <a:pt x="10159" y="18101"/>
                  <a:pt x="10155" y="18094"/>
                </a:cubicBezTo>
                <a:cubicBezTo>
                  <a:pt x="10155" y="18094"/>
                  <a:pt x="10155" y="18094"/>
                  <a:pt x="10153" y="18092"/>
                </a:cubicBezTo>
                <a:cubicBezTo>
                  <a:pt x="10152" y="18090"/>
                  <a:pt x="10150" y="18087"/>
                  <a:pt x="10146" y="18080"/>
                </a:cubicBezTo>
                <a:close/>
                <a:moveTo>
                  <a:pt x="11390" y="18108"/>
                </a:moveTo>
                <a:cubicBezTo>
                  <a:pt x="11379" y="18108"/>
                  <a:pt x="11378" y="18113"/>
                  <a:pt x="11379" y="18118"/>
                </a:cubicBezTo>
                <a:cubicBezTo>
                  <a:pt x="11380" y="18114"/>
                  <a:pt x="11381" y="18111"/>
                  <a:pt x="11390" y="18111"/>
                </a:cubicBezTo>
                <a:cubicBezTo>
                  <a:pt x="11398" y="18111"/>
                  <a:pt x="11416" y="18111"/>
                  <a:pt x="11416" y="18111"/>
                </a:cubicBezTo>
                <a:lnTo>
                  <a:pt x="11416" y="18108"/>
                </a:lnTo>
                <a:cubicBezTo>
                  <a:pt x="11416" y="18108"/>
                  <a:pt x="11399" y="18108"/>
                  <a:pt x="11390" y="18108"/>
                </a:cubicBezTo>
                <a:close/>
                <a:moveTo>
                  <a:pt x="11364" y="18123"/>
                </a:moveTo>
                <a:lnTo>
                  <a:pt x="11355" y="18138"/>
                </a:lnTo>
                <a:cubicBezTo>
                  <a:pt x="11351" y="18145"/>
                  <a:pt x="11349" y="18145"/>
                  <a:pt x="11347" y="18143"/>
                </a:cubicBezTo>
                <a:cubicBezTo>
                  <a:pt x="11345" y="18141"/>
                  <a:pt x="11343" y="18138"/>
                  <a:pt x="11338" y="18138"/>
                </a:cubicBezTo>
                <a:lnTo>
                  <a:pt x="11330" y="18138"/>
                </a:lnTo>
                <a:cubicBezTo>
                  <a:pt x="11330" y="18138"/>
                  <a:pt x="11329" y="18138"/>
                  <a:pt x="11328" y="18140"/>
                </a:cubicBezTo>
                <a:cubicBezTo>
                  <a:pt x="11328" y="18142"/>
                  <a:pt x="11327" y="18144"/>
                  <a:pt x="11326" y="18147"/>
                </a:cubicBezTo>
                <a:cubicBezTo>
                  <a:pt x="11327" y="18145"/>
                  <a:pt x="11328" y="18143"/>
                  <a:pt x="11328" y="18142"/>
                </a:cubicBezTo>
                <a:cubicBezTo>
                  <a:pt x="11329" y="18141"/>
                  <a:pt x="11330" y="18140"/>
                  <a:pt x="11330" y="18140"/>
                </a:cubicBezTo>
                <a:lnTo>
                  <a:pt x="11338" y="18140"/>
                </a:lnTo>
                <a:cubicBezTo>
                  <a:pt x="11343" y="18140"/>
                  <a:pt x="11345" y="18144"/>
                  <a:pt x="11347" y="18146"/>
                </a:cubicBezTo>
                <a:cubicBezTo>
                  <a:pt x="11349" y="18148"/>
                  <a:pt x="11351" y="18147"/>
                  <a:pt x="11355" y="18140"/>
                </a:cubicBezTo>
                <a:lnTo>
                  <a:pt x="11364" y="18126"/>
                </a:lnTo>
                <a:cubicBezTo>
                  <a:pt x="11364" y="18126"/>
                  <a:pt x="11364" y="18126"/>
                  <a:pt x="11366" y="18126"/>
                </a:cubicBezTo>
                <a:cubicBezTo>
                  <a:pt x="11368" y="18126"/>
                  <a:pt x="11372" y="18126"/>
                  <a:pt x="11381" y="18126"/>
                </a:cubicBezTo>
                <a:cubicBezTo>
                  <a:pt x="11381" y="18126"/>
                  <a:pt x="11381" y="18126"/>
                  <a:pt x="11381" y="18125"/>
                </a:cubicBezTo>
                <a:cubicBezTo>
                  <a:pt x="11381" y="18125"/>
                  <a:pt x="11380" y="18124"/>
                  <a:pt x="11380" y="18123"/>
                </a:cubicBezTo>
                <a:cubicBezTo>
                  <a:pt x="11380" y="18123"/>
                  <a:pt x="11380" y="18123"/>
                  <a:pt x="11378" y="18123"/>
                </a:cubicBezTo>
                <a:cubicBezTo>
                  <a:pt x="11376" y="18123"/>
                  <a:pt x="11372" y="18123"/>
                  <a:pt x="11364" y="18123"/>
                </a:cubicBezTo>
                <a:close/>
                <a:moveTo>
                  <a:pt x="11458" y="18123"/>
                </a:moveTo>
                <a:cubicBezTo>
                  <a:pt x="11456" y="18123"/>
                  <a:pt x="11454" y="18123"/>
                  <a:pt x="11454" y="18124"/>
                </a:cubicBezTo>
                <a:cubicBezTo>
                  <a:pt x="11453" y="18124"/>
                  <a:pt x="11453" y="18125"/>
                  <a:pt x="11453" y="18127"/>
                </a:cubicBezTo>
                <a:cubicBezTo>
                  <a:pt x="11454" y="18127"/>
                  <a:pt x="11454" y="18127"/>
                  <a:pt x="11455" y="18126"/>
                </a:cubicBezTo>
                <a:cubicBezTo>
                  <a:pt x="11455" y="18126"/>
                  <a:pt x="11456" y="18126"/>
                  <a:pt x="11458" y="18126"/>
                </a:cubicBezTo>
                <a:cubicBezTo>
                  <a:pt x="11458" y="18126"/>
                  <a:pt x="11458" y="18126"/>
                  <a:pt x="11458" y="18125"/>
                </a:cubicBezTo>
                <a:cubicBezTo>
                  <a:pt x="11458" y="18125"/>
                  <a:pt x="11458" y="18123"/>
                  <a:pt x="11458" y="18123"/>
                </a:cubicBezTo>
                <a:close/>
                <a:moveTo>
                  <a:pt x="10850" y="18138"/>
                </a:moveTo>
                <a:cubicBezTo>
                  <a:pt x="10850" y="18138"/>
                  <a:pt x="10845" y="18145"/>
                  <a:pt x="10840" y="18153"/>
                </a:cubicBezTo>
                <a:cubicBezTo>
                  <a:pt x="10835" y="18160"/>
                  <a:pt x="10828" y="18167"/>
                  <a:pt x="10824" y="18167"/>
                </a:cubicBezTo>
                <a:cubicBezTo>
                  <a:pt x="10824" y="18168"/>
                  <a:pt x="10824" y="18168"/>
                  <a:pt x="10824" y="18168"/>
                </a:cubicBezTo>
                <a:cubicBezTo>
                  <a:pt x="10824" y="18169"/>
                  <a:pt x="10824" y="18169"/>
                  <a:pt x="10824" y="18169"/>
                </a:cubicBezTo>
                <a:cubicBezTo>
                  <a:pt x="10828" y="18169"/>
                  <a:pt x="10835" y="18162"/>
                  <a:pt x="10840" y="18155"/>
                </a:cubicBezTo>
                <a:cubicBezTo>
                  <a:pt x="10845" y="18148"/>
                  <a:pt x="10850" y="18140"/>
                  <a:pt x="10850" y="18140"/>
                </a:cubicBezTo>
                <a:cubicBezTo>
                  <a:pt x="10850" y="18140"/>
                  <a:pt x="10850" y="18140"/>
                  <a:pt x="10851" y="18140"/>
                </a:cubicBezTo>
                <a:cubicBezTo>
                  <a:pt x="10852" y="18140"/>
                  <a:pt x="10854" y="18140"/>
                  <a:pt x="10858" y="18140"/>
                </a:cubicBezTo>
                <a:cubicBezTo>
                  <a:pt x="10858" y="18140"/>
                  <a:pt x="10858" y="18139"/>
                  <a:pt x="10858" y="18139"/>
                </a:cubicBezTo>
                <a:cubicBezTo>
                  <a:pt x="10858" y="18138"/>
                  <a:pt x="10858" y="18138"/>
                  <a:pt x="10858" y="18138"/>
                </a:cubicBezTo>
                <a:cubicBezTo>
                  <a:pt x="10854" y="18138"/>
                  <a:pt x="10852" y="18138"/>
                  <a:pt x="10851" y="18138"/>
                </a:cubicBezTo>
                <a:cubicBezTo>
                  <a:pt x="10850" y="18138"/>
                  <a:pt x="10850" y="18138"/>
                  <a:pt x="10850" y="18138"/>
                </a:cubicBezTo>
                <a:close/>
                <a:moveTo>
                  <a:pt x="10824" y="18169"/>
                </a:moveTo>
                <a:cubicBezTo>
                  <a:pt x="10824" y="18181"/>
                  <a:pt x="10823" y="18182"/>
                  <a:pt x="10815" y="18182"/>
                </a:cubicBezTo>
                <a:cubicBezTo>
                  <a:pt x="10807" y="18182"/>
                  <a:pt x="10798" y="18197"/>
                  <a:pt x="10798" y="18197"/>
                </a:cubicBezTo>
                <a:cubicBezTo>
                  <a:pt x="10798" y="18197"/>
                  <a:pt x="10798" y="18197"/>
                  <a:pt x="10797" y="18199"/>
                </a:cubicBezTo>
                <a:cubicBezTo>
                  <a:pt x="10796" y="18201"/>
                  <a:pt x="10794" y="18204"/>
                  <a:pt x="10789" y="18212"/>
                </a:cubicBezTo>
                <a:lnTo>
                  <a:pt x="10791" y="18213"/>
                </a:lnTo>
                <a:cubicBezTo>
                  <a:pt x="10791" y="18213"/>
                  <a:pt x="10791" y="18213"/>
                  <a:pt x="10792" y="18211"/>
                </a:cubicBezTo>
                <a:cubicBezTo>
                  <a:pt x="10793" y="18209"/>
                  <a:pt x="10795" y="18205"/>
                  <a:pt x="10799" y="18199"/>
                </a:cubicBezTo>
                <a:cubicBezTo>
                  <a:pt x="10799" y="18199"/>
                  <a:pt x="10807" y="18185"/>
                  <a:pt x="10816" y="18185"/>
                </a:cubicBezTo>
                <a:cubicBezTo>
                  <a:pt x="10824" y="18185"/>
                  <a:pt x="10824" y="18184"/>
                  <a:pt x="10824" y="18169"/>
                </a:cubicBezTo>
                <a:close/>
                <a:moveTo>
                  <a:pt x="11252" y="18138"/>
                </a:moveTo>
                <a:cubicBezTo>
                  <a:pt x="11252" y="18139"/>
                  <a:pt x="11252" y="18139"/>
                  <a:pt x="11252" y="18140"/>
                </a:cubicBezTo>
                <a:cubicBezTo>
                  <a:pt x="11252" y="18155"/>
                  <a:pt x="11270" y="18155"/>
                  <a:pt x="11270" y="18169"/>
                </a:cubicBezTo>
                <a:cubicBezTo>
                  <a:pt x="11271" y="18169"/>
                  <a:pt x="11272" y="18170"/>
                  <a:pt x="11272" y="18170"/>
                </a:cubicBezTo>
                <a:cubicBezTo>
                  <a:pt x="11272" y="18171"/>
                  <a:pt x="11272" y="18171"/>
                  <a:pt x="11272" y="18172"/>
                </a:cubicBezTo>
                <a:cubicBezTo>
                  <a:pt x="11273" y="18171"/>
                  <a:pt x="11273" y="18169"/>
                  <a:pt x="11273" y="18168"/>
                </a:cubicBezTo>
                <a:cubicBezTo>
                  <a:pt x="11272" y="18167"/>
                  <a:pt x="11272" y="18167"/>
                  <a:pt x="11270" y="18167"/>
                </a:cubicBezTo>
                <a:cubicBezTo>
                  <a:pt x="11270" y="18160"/>
                  <a:pt x="11266" y="18156"/>
                  <a:pt x="11261" y="18153"/>
                </a:cubicBezTo>
                <a:cubicBezTo>
                  <a:pt x="11257" y="18149"/>
                  <a:pt x="11252" y="18145"/>
                  <a:pt x="11252" y="18138"/>
                </a:cubicBezTo>
                <a:close/>
                <a:moveTo>
                  <a:pt x="11416" y="18138"/>
                </a:moveTo>
                <a:cubicBezTo>
                  <a:pt x="11416" y="18138"/>
                  <a:pt x="11416" y="18138"/>
                  <a:pt x="11416" y="18139"/>
                </a:cubicBezTo>
                <a:cubicBezTo>
                  <a:pt x="11416" y="18139"/>
                  <a:pt x="11416" y="18140"/>
                  <a:pt x="11416" y="18140"/>
                </a:cubicBezTo>
                <a:cubicBezTo>
                  <a:pt x="11420" y="18147"/>
                  <a:pt x="11421" y="18150"/>
                  <a:pt x="11422" y="18152"/>
                </a:cubicBezTo>
                <a:cubicBezTo>
                  <a:pt x="11423" y="18154"/>
                  <a:pt x="11423" y="18154"/>
                  <a:pt x="11423" y="18154"/>
                </a:cubicBezTo>
                <a:cubicBezTo>
                  <a:pt x="11423" y="18154"/>
                  <a:pt x="11424" y="18154"/>
                  <a:pt x="11424" y="18154"/>
                </a:cubicBezTo>
                <a:cubicBezTo>
                  <a:pt x="11424" y="18154"/>
                  <a:pt x="11424" y="18153"/>
                  <a:pt x="11424" y="18153"/>
                </a:cubicBezTo>
                <a:cubicBezTo>
                  <a:pt x="11424" y="18153"/>
                  <a:pt x="11424" y="18153"/>
                  <a:pt x="11423" y="18151"/>
                </a:cubicBezTo>
                <a:cubicBezTo>
                  <a:pt x="11422" y="18149"/>
                  <a:pt x="11420" y="18145"/>
                  <a:pt x="11416" y="18138"/>
                </a:cubicBezTo>
                <a:close/>
                <a:moveTo>
                  <a:pt x="10371" y="18154"/>
                </a:moveTo>
                <a:lnTo>
                  <a:pt x="10369" y="18156"/>
                </a:lnTo>
                <a:cubicBezTo>
                  <a:pt x="10374" y="18156"/>
                  <a:pt x="10378" y="18160"/>
                  <a:pt x="10381" y="18164"/>
                </a:cubicBezTo>
                <a:cubicBezTo>
                  <a:pt x="10384" y="18167"/>
                  <a:pt x="10386" y="18171"/>
                  <a:pt x="10386" y="18171"/>
                </a:cubicBezTo>
                <a:cubicBezTo>
                  <a:pt x="10386" y="18171"/>
                  <a:pt x="10387" y="18171"/>
                  <a:pt x="10387" y="18171"/>
                </a:cubicBezTo>
                <a:cubicBezTo>
                  <a:pt x="10388" y="18172"/>
                  <a:pt x="10389" y="18172"/>
                  <a:pt x="10389" y="18173"/>
                </a:cubicBezTo>
                <a:cubicBezTo>
                  <a:pt x="10389" y="18171"/>
                  <a:pt x="10388" y="18170"/>
                  <a:pt x="10388" y="18169"/>
                </a:cubicBezTo>
                <a:cubicBezTo>
                  <a:pt x="10387" y="18168"/>
                  <a:pt x="10387" y="18167"/>
                  <a:pt x="10387" y="18167"/>
                </a:cubicBezTo>
                <a:cubicBezTo>
                  <a:pt x="10387" y="18167"/>
                  <a:pt x="10385" y="18164"/>
                  <a:pt x="10382" y="18161"/>
                </a:cubicBezTo>
                <a:cubicBezTo>
                  <a:pt x="10379" y="18158"/>
                  <a:pt x="10375" y="18155"/>
                  <a:pt x="10371" y="18154"/>
                </a:cubicBezTo>
                <a:close/>
                <a:moveTo>
                  <a:pt x="11272" y="18175"/>
                </a:moveTo>
                <a:cubicBezTo>
                  <a:pt x="11272" y="18179"/>
                  <a:pt x="11272" y="18185"/>
                  <a:pt x="11287" y="18185"/>
                </a:cubicBezTo>
                <a:cubicBezTo>
                  <a:pt x="11304" y="18185"/>
                  <a:pt x="11321" y="18200"/>
                  <a:pt x="11321" y="18185"/>
                </a:cubicBezTo>
                <a:cubicBezTo>
                  <a:pt x="11325" y="18185"/>
                  <a:pt x="11328" y="18184"/>
                  <a:pt x="11329" y="18182"/>
                </a:cubicBezTo>
                <a:cubicBezTo>
                  <a:pt x="11329" y="18182"/>
                  <a:pt x="11329" y="18181"/>
                  <a:pt x="11329" y="18181"/>
                </a:cubicBezTo>
                <a:cubicBezTo>
                  <a:pt x="11328" y="18182"/>
                  <a:pt x="11327" y="18182"/>
                  <a:pt x="11326" y="18182"/>
                </a:cubicBezTo>
                <a:cubicBezTo>
                  <a:pt x="11325" y="18182"/>
                  <a:pt x="11323" y="18182"/>
                  <a:pt x="11321" y="18182"/>
                </a:cubicBezTo>
                <a:cubicBezTo>
                  <a:pt x="11321" y="18197"/>
                  <a:pt x="11304" y="18182"/>
                  <a:pt x="11287" y="18182"/>
                </a:cubicBezTo>
                <a:cubicBezTo>
                  <a:pt x="11274" y="18182"/>
                  <a:pt x="11272" y="18179"/>
                  <a:pt x="11272" y="18175"/>
                </a:cubicBezTo>
                <a:close/>
                <a:moveTo>
                  <a:pt x="11184" y="18182"/>
                </a:moveTo>
                <a:cubicBezTo>
                  <a:pt x="11184" y="18182"/>
                  <a:pt x="11182" y="18186"/>
                  <a:pt x="11180" y="18192"/>
                </a:cubicBezTo>
                <a:cubicBezTo>
                  <a:pt x="11178" y="18197"/>
                  <a:pt x="11175" y="18204"/>
                  <a:pt x="11175" y="18212"/>
                </a:cubicBezTo>
                <a:lnTo>
                  <a:pt x="11175" y="18214"/>
                </a:lnTo>
                <a:cubicBezTo>
                  <a:pt x="11175" y="18207"/>
                  <a:pt x="11178" y="18199"/>
                  <a:pt x="11180" y="18194"/>
                </a:cubicBezTo>
                <a:cubicBezTo>
                  <a:pt x="11182" y="18188"/>
                  <a:pt x="11184" y="18185"/>
                  <a:pt x="11184" y="18185"/>
                </a:cubicBezTo>
                <a:lnTo>
                  <a:pt x="11184" y="18182"/>
                </a:lnTo>
                <a:close/>
                <a:moveTo>
                  <a:pt x="11424" y="18182"/>
                </a:moveTo>
                <a:cubicBezTo>
                  <a:pt x="11424" y="18183"/>
                  <a:pt x="11424" y="18183"/>
                  <a:pt x="11424" y="18184"/>
                </a:cubicBezTo>
                <a:cubicBezTo>
                  <a:pt x="11424" y="18184"/>
                  <a:pt x="11424" y="18184"/>
                  <a:pt x="11424" y="18185"/>
                </a:cubicBezTo>
                <a:cubicBezTo>
                  <a:pt x="11428" y="18192"/>
                  <a:pt x="11433" y="18196"/>
                  <a:pt x="11436" y="18199"/>
                </a:cubicBezTo>
                <a:cubicBezTo>
                  <a:pt x="11439" y="18203"/>
                  <a:pt x="11441" y="18207"/>
                  <a:pt x="11441" y="18214"/>
                </a:cubicBezTo>
                <a:cubicBezTo>
                  <a:pt x="11442" y="18214"/>
                  <a:pt x="11443" y="18215"/>
                  <a:pt x="11444" y="18215"/>
                </a:cubicBezTo>
                <a:cubicBezTo>
                  <a:pt x="11444" y="18216"/>
                  <a:pt x="11445" y="18217"/>
                  <a:pt x="11445" y="18219"/>
                </a:cubicBezTo>
                <a:cubicBezTo>
                  <a:pt x="11445" y="18218"/>
                  <a:pt x="11445" y="18217"/>
                  <a:pt x="11445" y="18217"/>
                </a:cubicBezTo>
                <a:cubicBezTo>
                  <a:pt x="11445" y="18214"/>
                  <a:pt x="11444" y="18212"/>
                  <a:pt x="11441" y="18212"/>
                </a:cubicBezTo>
                <a:cubicBezTo>
                  <a:pt x="11441" y="18204"/>
                  <a:pt x="11439" y="18201"/>
                  <a:pt x="11436" y="18197"/>
                </a:cubicBezTo>
                <a:cubicBezTo>
                  <a:pt x="11433" y="18194"/>
                  <a:pt x="11428" y="18190"/>
                  <a:pt x="11424" y="18182"/>
                </a:cubicBezTo>
                <a:close/>
                <a:moveTo>
                  <a:pt x="10387" y="18184"/>
                </a:moveTo>
                <a:cubicBezTo>
                  <a:pt x="10386" y="18184"/>
                  <a:pt x="10386" y="18184"/>
                  <a:pt x="10386" y="18184"/>
                </a:cubicBezTo>
                <a:lnTo>
                  <a:pt x="10386" y="18185"/>
                </a:lnTo>
                <a:lnTo>
                  <a:pt x="10386" y="18185"/>
                </a:lnTo>
                <a:cubicBezTo>
                  <a:pt x="10386" y="18186"/>
                  <a:pt x="10386" y="18186"/>
                  <a:pt x="10386" y="18186"/>
                </a:cubicBezTo>
                <a:cubicBezTo>
                  <a:pt x="10386" y="18201"/>
                  <a:pt x="10386" y="18211"/>
                  <a:pt x="10386" y="18219"/>
                </a:cubicBezTo>
                <a:cubicBezTo>
                  <a:pt x="10386" y="18226"/>
                  <a:pt x="10386" y="18230"/>
                  <a:pt x="10386" y="18230"/>
                </a:cubicBezTo>
                <a:cubicBezTo>
                  <a:pt x="10386" y="18230"/>
                  <a:pt x="10386" y="18233"/>
                  <a:pt x="10386" y="18238"/>
                </a:cubicBezTo>
                <a:cubicBezTo>
                  <a:pt x="10386" y="18243"/>
                  <a:pt x="10386" y="18250"/>
                  <a:pt x="10386" y="18256"/>
                </a:cubicBezTo>
                <a:cubicBezTo>
                  <a:pt x="10386" y="18256"/>
                  <a:pt x="10386" y="18256"/>
                  <a:pt x="10386" y="18256"/>
                </a:cubicBezTo>
                <a:cubicBezTo>
                  <a:pt x="10386" y="18256"/>
                  <a:pt x="10386" y="18255"/>
                  <a:pt x="10387" y="18255"/>
                </a:cubicBezTo>
                <a:cubicBezTo>
                  <a:pt x="10387" y="18248"/>
                  <a:pt x="10387" y="18241"/>
                  <a:pt x="10387" y="18235"/>
                </a:cubicBezTo>
                <a:cubicBezTo>
                  <a:pt x="10387" y="18230"/>
                  <a:pt x="10387" y="18226"/>
                  <a:pt x="10387" y="18226"/>
                </a:cubicBezTo>
                <a:cubicBezTo>
                  <a:pt x="10387" y="18226"/>
                  <a:pt x="10387" y="18223"/>
                  <a:pt x="10387" y="18215"/>
                </a:cubicBezTo>
                <a:cubicBezTo>
                  <a:pt x="10387" y="18208"/>
                  <a:pt x="10387" y="18198"/>
                  <a:pt x="10387" y="18184"/>
                </a:cubicBezTo>
                <a:close/>
                <a:moveTo>
                  <a:pt x="10901" y="18212"/>
                </a:moveTo>
                <a:lnTo>
                  <a:pt x="10901" y="18214"/>
                </a:lnTo>
                <a:cubicBezTo>
                  <a:pt x="10901" y="18214"/>
                  <a:pt x="10901" y="18214"/>
                  <a:pt x="10902" y="18215"/>
                </a:cubicBezTo>
                <a:cubicBezTo>
                  <a:pt x="10903" y="18217"/>
                  <a:pt x="10905" y="18221"/>
                  <a:pt x="10910" y="18228"/>
                </a:cubicBezTo>
                <a:cubicBezTo>
                  <a:pt x="10910" y="18228"/>
                  <a:pt x="10910" y="18227"/>
                  <a:pt x="10910" y="18227"/>
                </a:cubicBezTo>
                <a:cubicBezTo>
                  <a:pt x="10910" y="18226"/>
                  <a:pt x="10910" y="18226"/>
                  <a:pt x="10910" y="18226"/>
                </a:cubicBezTo>
                <a:cubicBezTo>
                  <a:pt x="10910" y="18226"/>
                  <a:pt x="10910" y="18226"/>
                  <a:pt x="10909" y="18224"/>
                </a:cubicBezTo>
                <a:cubicBezTo>
                  <a:pt x="10908" y="18222"/>
                  <a:pt x="10905" y="18219"/>
                  <a:pt x="10901" y="18212"/>
                </a:cubicBezTo>
                <a:close/>
                <a:moveTo>
                  <a:pt x="10214" y="18215"/>
                </a:moveTo>
                <a:cubicBezTo>
                  <a:pt x="10214" y="18216"/>
                  <a:pt x="10214" y="18216"/>
                  <a:pt x="10213" y="18219"/>
                </a:cubicBezTo>
                <a:cubicBezTo>
                  <a:pt x="10212" y="18222"/>
                  <a:pt x="10210" y="18228"/>
                  <a:pt x="10207" y="18241"/>
                </a:cubicBezTo>
                <a:cubicBezTo>
                  <a:pt x="10207" y="18241"/>
                  <a:pt x="10198" y="18241"/>
                  <a:pt x="10189" y="18255"/>
                </a:cubicBezTo>
                <a:cubicBezTo>
                  <a:pt x="10180" y="18270"/>
                  <a:pt x="10181" y="18284"/>
                  <a:pt x="10181" y="18284"/>
                </a:cubicBezTo>
                <a:cubicBezTo>
                  <a:pt x="10181" y="18284"/>
                  <a:pt x="10180" y="18285"/>
                  <a:pt x="10177" y="18287"/>
                </a:cubicBezTo>
                <a:cubicBezTo>
                  <a:pt x="10174" y="18289"/>
                  <a:pt x="10167" y="18293"/>
                  <a:pt x="10155" y="18300"/>
                </a:cubicBezTo>
                <a:cubicBezTo>
                  <a:pt x="10155" y="18300"/>
                  <a:pt x="10155" y="18300"/>
                  <a:pt x="10153" y="18298"/>
                </a:cubicBezTo>
                <a:cubicBezTo>
                  <a:pt x="10151" y="18296"/>
                  <a:pt x="10147" y="18292"/>
                  <a:pt x="10138" y="18284"/>
                </a:cubicBezTo>
                <a:cubicBezTo>
                  <a:pt x="10138" y="18284"/>
                  <a:pt x="10138" y="18285"/>
                  <a:pt x="10136" y="18287"/>
                </a:cubicBezTo>
                <a:cubicBezTo>
                  <a:pt x="10134" y="18289"/>
                  <a:pt x="10129" y="18293"/>
                  <a:pt x="10121" y="18300"/>
                </a:cubicBezTo>
                <a:cubicBezTo>
                  <a:pt x="10121" y="18300"/>
                  <a:pt x="10121" y="18300"/>
                  <a:pt x="10120" y="18300"/>
                </a:cubicBezTo>
                <a:cubicBezTo>
                  <a:pt x="10119" y="18300"/>
                  <a:pt x="10116" y="18300"/>
                  <a:pt x="10112" y="18300"/>
                </a:cubicBezTo>
                <a:cubicBezTo>
                  <a:pt x="10112" y="18301"/>
                  <a:pt x="10112" y="18301"/>
                  <a:pt x="10112" y="18301"/>
                </a:cubicBezTo>
                <a:cubicBezTo>
                  <a:pt x="10112" y="18301"/>
                  <a:pt x="10112" y="18302"/>
                  <a:pt x="10112" y="18304"/>
                </a:cubicBezTo>
                <a:cubicBezTo>
                  <a:pt x="10112" y="18304"/>
                  <a:pt x="10112" y="18304"/>
                  <a:pt x="10113" y="18304"/>
                </a:cubicBezTo>
                <a:cubicBezTo>
                  <a:pt x="10114" y="18304"/>
                  <a:pt x="10116" y="18304"/>
                  <a:pt x="10121" y="18304"/>
                </a:cubicBezTo>
                <a:cubicBezTo>
                  <a:pt x="10121" y="18304"/>
                  <a:pt x="10121" y="18304"/>
                  <a:pt x="10123" y="18302"/>
                </a:cubicBezTo>
                <a:cubicBezTo>
                  <a:pt x="10125" y="18300"/>
                  <a:pt x="10129" y="18297"/>
                  <a:pt x="10137" y="18289"/>
                </a:cubicBezTo>
                <a:cubicBezTo>
                  <a:pt x="10137" y="18289"/>
                  <a:pt x="10137" y="18289"/>
                  <a:pt x="10139" y="18291"/>
                </a:cubicBezTo>
                <a:cubicBezTo>
                  <a:pt x="10142" y="18292"/>
                  <a:pt x="10146" y="18296"/>
                  <a:pt x="10155" y="18304"/>
                </a:cubicBezTo>
                <a:cubicBezTo>
                  <a:pt x="10155" y="18304"/>
                  <a:pt x="10155" y="18304"/>
                  <a:pt x="10158" y="18302"/>
                </a:cubicBezTo>
                <a:cubicBezTo>
                  <a:pt x="10161" y="18300"/>
                  <a:pt x="10168" y="18297"/>
                  <a:pt x="10181" y="18289"/>
                </a:cubicBezTo>
                <a:cubicBezTo>
                  <a:pt x="10181" y="18289"/>
                  <a:pt x="10180" y="18274"/>
                  <a:pt x="10189" y="18259"/>
                </a:cubicBezTo>
                <a:cubicBezTo>
                  <a:pt x="10198" y="18244"/>
                  <a:pt x="10207" y="18245"/>
                  <a:pt x="10207" y="18245"/>
                </a:cubicBezTo>
                <a:cubicBezTo>
                  <a:pt x="10207" y="18245"/>
                  <a:pt x="10206" y="18245"/>
                  <a:pt x="10207" y="18241"/>
                </a:cubicBezTo>
                <a:cubicBezTo>
                  <a:pt x="10208" y="18237"/>
                  <a:pt x="10210" y="18230"/>
                  <a:pt x="10214" y="18215"/>
                </a:cubicBezTo>
                <a:lnTo>
                  <a:pt x="10214" y="18215"/>
                </a:lnTo>
                <a:close/>
                <a:moveTo>
                  <a:pt x="10910" y="18241"/>
                </a:moveTo>
                <a:cubicBezTo>
                  <a:pt x="10910" y="18241"/>
                  <a:pt x="10910" y="18242"/>
                  <a:pt x="10910" y="18243"/>
                </a:cubicBezTo>
                <a:cubicBezTo>
                  <a:pt x="10910" y="18243"/>
                  <a:pt x="10910" y="18243"/>
                  <a:pt x="10910" y="18243"/>
                </a:cubicBezTo>
                <a:cubicBezTo>
                  <a:pt x="10914" y="18243"/>
                  <a:pt x="10918" y="18251"/>
                  <a:pt x="10922" y="18258"/>
                </a:cubicBezTo>
                <a:cubicBezTo>
                  <a:pt x="10925" y="18266"/>
                  <a:pt x="10927" y="18273"/>
                  <a:pt x="10927" y="18273"/>
                </a:cubicBezTo>
                <a:cubicBezTo>
                  <a:pt x="10927" y="18273"/>
                  <a:pt x="10927" y="18273"/>
                  <a:pt x="10928" y="18273"/>
                </a:cubicBezTo>
                <a:cubicBezTo>
                  <a:pt x="10929" y="18273"/>
                  <a:pt x="10931" y="18273"/>
                  <a:pt x="10936" y="18273"/>
                </a:cubicBezTo>
                <a:cubicBezTo>
                  <a:pt x="10936" y="18273"/>
                  <a:pt x="10938" y="18276"/>
                  <a:pt x="10940" y="18282"/>
                </a:cubicBezTo>
                <a:cubicBezTo>
                  <a:pt x="10942" y="18287"/>
                  <a:pt x="10944" y="18295"/>
                  <a:pt x="10944" y="18303"/>
                </a:cubicBezTo>
                <a:cubicBezTo>
                  <a:pt x="10944" y="18303"/>
                  <a:pt x="10947" y="18306"/>
                  <a:pt x="10950" y="18312"/>
                </a:cubicBezTo>
                <a:cubicBezTo>
                  <a:pt x="10953" y="18317"/>
                  <a:pt x="10957" y="18324"/>
                  <a:pt x="10961" y="18332"/>
                </a:cubicBezTo>
                <a:lnTo>
                  <a:pt x="10970" y="18332"/>
                </a:lnTo>
                <a:cubicBezTo>
                  <a:pt x="10974" y="18332"/>
                  <a:pt x="10979" y="18332"/>
                  <a:pt x="10982" y="18332"/>
                </a:cubicBezTo>
                <a:cubicBezTo>
                  <a:pt x="10985" y="18332"/>
                  <a:pt x="10987" y="18332"/>
                  <a:pt x="10987" y="18332"/>
                </a:cubicBezTo>
                <a:cubicBezTo>
                  <a:pt x="10987" y="18339"/>
                  <a:pt x="10991" y="18343"/>
                  <a:pt x="10997" y="18344"/>
                </a:cubicBezTo>
                <a:cubicBezTo>
                  <a:pt x="11002" y="18346"/>
                  <a:pt x="11008" y="18346"/>
                  <a:pt x="11013" y="18346"/>
                </a:cubicBezTo>
                <a:cubicBezTo>
                  <a:pt x="11013" y="18353"/>
                  <a:pt x="11017" y="18354"/>
                  <a:pt x="11021" y="18352"/>
                </a:cubicBezTo>
                <a:cubicBezTo>
                  <a:pt x="11025" y="18350"/>
                  <a:pt x="11030" y="18346"/>
                  <a:pt x="11030" y="18346"/>
                </a:cubicBezTo>
                <a:cubicBezTo>
                  <a:pt x="11030" y="18346"/>
                  <a:pt x="11030" y="18346"/>
                  <a:pt x="11031" y="18348"/>
                </a:cubicBezTo>
                <a:cubicBezTo>
                  <a:pt x="11032" y="18350"/>
                  <a:pt x="11034" y="18354"/>
                  <a:pt x="11039" y="18361"/>
                </a:cubicBezTo>
                <a:cubicBezTo>
                  <a:pt x="11039" y="18361"/>
                  <a:pt x="11039" y="18361"/>
                  <a:pt x="11040" y="18361"/>
                </a:cubicBezTo>
                <a:cubicBezTo>
                  <a:pt x="11041" y="18361"/>
                  <a:pt x="11043" y="18361"/>
                  <a:pt x="11047" y="18361"/>
                </a:cubicBezTo>
                <a:cubicBezTo>
                  <a:pt x="11047" y="18361"/>
                  <a:pt x="11049" y="18362"/>
                  <a:pt x="11050" y="18363"/>
                </a:cubicBezTo>
                <a:cubicBezTo>
                  <a:pt x="11052" y="18365"/>
                  <a:pt x="11054" y="18368"/>
                  <a:pt x="11055" y="18374"/>
                </a:cubicBezTo>
                <a:cubicBezTo>
                  <a:pt x="11055" y="18374"/>
                  <a:pt x="11055" y="18374"/>
                  <a:pt x="11055" y="18374"/>
                </a:cubicBezTo>
                <a:lnTo>
                  <a:pt x="11055" y="18373"/>
                </a:lnTo>
                <a:lnTo>
                  <a:pt x="11055" y="18373"/>
                </a:lnTo>
                <a:cubicBezTo>
                  <a:pt x="11055" y="18373"/>
                  <a:pt x="11055" y="18373"/>
                  <a:pt x="11055" y="18373"/>
                </a:cubicBezTo>
                <a:cubicBezTo>
                  <a:pt x="11055" y="18365"/>
                  <a:pt x="11053" y="18362"/>
                  <a:pt x="11051" y="18360"/>
                </a:cubicBezTo>
                <a:cubicBezTo>
                  <a:pt x="11049" y="18359"/>
                  <a:pt x="11046" y="18359"/>
                  <a:pt x="11046" y="18359"/>
                </a:cubicBezTo>
                <a:cubicBezTo>
                  <a:pt x="11046" y="18359"/>
                  <a:pt x="11047" y="18359"/>
                  <a:pt x="11046" y="18359"/>
                </a:cubicBezTo>
                <a:cubicBezTo>
                  <a:pt x="11045" y="18359"/>
                  <a:pt x="11043" y="18359"/>
                  <a:pt x="11039" y="18359"/>
                </a:cubicBezTo>
                <a:cubicBezTo>
                  <a:pt x="11039" y="18359"/>
                  <a:pt x="11038" y="18359"/>
                  <a:pt x="11037" y="18357"/>
                </a:cubicBezTo>
                <a:cubicBezTo>
                  <a:pt x="11036" y="18355"/>
                  <a:pt x="11034" y="18351"/>
                  <a:pt x="11030" y="18344"/>
                </a:cubicBezTo>
                <a:cubicBezTo>
                  <a:pt x="11030" y="18344"/>
                  <a:pt x="11025" y="18347"/>
                  <a:pt x="11021" y="18349"/>
                </a:cubicBezTo>
                <a:cubicBezTo>
                  <a:pt x="11017" y="18351"/>
                  <a:pt x="11013" y="18351"/>
                  <a:pt x="11013" y="18344"/>
                </a:cubicBezTo>
                <a:cubicBezTo>
                  <a:pt x="11008" y="18344"/>
                  <a:pt x="11002" y="18343"/>
                  <a:pt x="10997" y="18342"/>
                </a:cubicBezTo>
                <a:cubicBezTo>
                  <a:pt x="10991" y="18340"/>
                  <a:pt x="10987" y="18337"/>
                  <a:pt x="10987" y="18329"/>
                </a:cubicBezTo>
                <a:cubicBezTo>
                  <a:pt x="10987" y="18329"/>
                  <a:pt x="10985" y="18329"/>
                  <a:pt x="10981" y="18329"/>
                </a:cubicBezTo>
                <a:cubicBezTo>
                  <a:pt x="10978" y="18329"/>
                  <a:pt x="10974" y="18329"/>
                  <a:pt x="10969" y="18329"/>
                </a:cubicBezTo>
                <a:lnTo>
                  <a:pt x="10961" y="18329"/>
                </a:lnTo>
                <a:cubicBezTo>
                  <a:pt x="10956" y="18322"/>
                  <a:pt x="10952" y="18315"/>
                  <a:pt x="10949" y="18309"/>
                </a:cubicBezTo>
                <a:cubicBezTo>
                  <a:pt x="10946" y="18304"/>
                  <a:pt x="10944" y="18300"/>
                  <a:pt x="10944" y="18300"/>
                </a:cubicBezTo>
                <a:cubicBezTo>
                  <a:pt x="10944" y="18293"/>
                  <a:pt x="10942" y="18285"/>
                  <a:pt x="10940" y="18279"/>
                </a:cubicBezTo>
                <a:cubicBezTo>
                  <a:pt x="10938" y="18274"/>
                  <a:pt x="10936" y="18271"/>
                  <a:pt x="10936" y="18271"/>
                </a:cubicBezTo>
                <a:cubicBezTo>
                  <a:pt x="10936" y="18271"/>
                  <a:pt x="10935" y="18271"/>
                  <a:pt x="10934" y="18271"/>
                </a:cubicBezTo>
                <a:cubicBezTo>
                  <a:pt x="10933" y="18271"/>
                  <a:pt x="10931" y="18271"/>
                  <a:pt x="10927" y="18271"/>
                </a:cubicBezTo>
                <a:cubicBezTo>
                  <a:pt x="10927" y="18271"/>
                  <a:pt x="10925" y="18263"/>
                  <a:pt x="10922" y="18256"/>
                </a:cubicBezTo>
                <a:cubicBezTo>
                  <a:pt x="10918" y="18248"/>
                  <a:pt x="10914" y="18241"/>
                  <a:pt x="10910" y="18241"/>
                </a:cubicBezTo>
                <a:close/>
                <a:moveTo>
                  <a:pt x="11175" y="18241"/>
                </a:moveTo>
                <a:cubicBezTo>
                  <a:pt x="11171" y="18248"/>
                  <a:pt x="11169" y="18252"/>
                  <a:pt x="11168" y="18254"/>
                </a:cubicBezTo>
                <a:cubicBezTo>
                  <a:pt x="11167" y="18256"/>
                  <a:pt x="11167" y="18255"/>
                  <a:pt x="11167" y="18255"/>
                </a:cubicBezTo>
                <a:cubicBezTo>
                  <a:pt x="11167" y="18255"/>
                  <a:pt x="11165" y="18259"/>
                  <a:pt x="11162" y="18265"/>
                </a:cubicBezTo>
                <a:cubicBezTo>
                  <a:pt x="11160" y="18270"/>
                  <a:pt x="11158" y="18277"/>
                  <a:pt x="11158" y="18284"/>
                </a:cubicBezTo>
                <a:lnTo>
                  <a:pt x="11141" y="18284"/>
                </a:lnTo>
                <a:cubicBezTo>
                  <a:pt x="11141" y="18284"/>
                  <a:pt x="11139" y="18292"/>
                  <a:pt x="11136" y="18299"/>
                </a:cubicBezTo>
                <a:cubicBezTo>
                  <a:pt x="11133" y="18307"/>
                  <a:pt x="11128" y="18314"/>
                  <a:pt x="11124" y="18314"/>
                </a:cubicBezTo>
                <a:lnTo>
                  <a:pt x="11124" y="18316"/>
                </a:lnTo>
                <a:cubicBezTo>
                  <a:pt x="11128" y="18316"/>
                  <a:pt x="11133" y="18309"/>
                  <a:pt x="11136" y="18302"/>
                </a:cubicBezTo>
                <a:cubicBezTo>
                  <a:pt x="11139" y="18295"/>
                  <a:pt x="11141" y="18287"/>
                  <a:pt x="11141" y="18287"/>
                </a:cubicBezTo>
                <a:lnTo>
                  <a:pt x="11158" y="18287"/>
                </a:lnTo>
                <a:cubicBezTo>
                  <a:pt x="11158" y="18280"/>
                  <a:pt x="11160" y="18273"/>
                  <a:pt x="11162" y="18267"/>
                </a:cubicBezTo>
                <a:cubicBezTo>
                  <a:pt x="11165" y="18262"/>
                  <a:pt x="11167" y="18258"/>
                  <a:pt x="11167" y="18258"/>
                </a:cubicBezTo>
                <a:cubicBezTo>
                  <a:pt x="11167" y="18258"/>
                  <a:pt x="11167" y="18258"/>
                  <a:pt x="11168" y="18256"/>
                </a:cubicBezTo>
                <a:cubicBezTo>
                  <a:pt x="11169" y="18254"/>
                  <a:pt x="11171" y="18251"/>
                  <a:pt x="11175" y="18243"/>
                </a:cubicBezTo>
                <a:cubicBezTo>
                  <a:pt x="11175" y="18243"/>
                  <a:pt x="11175" y="18243"/>
                  <a:pt x="11175" y="18242"/>
                </a:cubicBezTo>
                <a:cubicBezTo>
                  <a:pt x="11175" y="18242"/>
                  <a:pt x="11175" y="18241"/>
                  <a:pt x="11175" y="18241"/>
                </a:cubicBezTo>
                <a:close/>
                <a:moveTo>
                  <a:pt x="11441" y="18241"/>
                </a:moveTo>
                <a:cubicBezTo>
                  <a:pt x="11441" y="18241"/>
                  <a:pt x="11441" y="18242"/>
                  <a:pt x="11441" y="18242"/>
                </a:cubicBezTo>
                <a:cubicBezTo>
                  <a:pt x="11441" y="18243"/>
                  <a:pt x="11441" y="18243"/>
                  <a:pt x="11441" y="18243"/>
                </a:cubicBezTo>
                <a:lnTo>
                  <a:pt x="11458" y="18243"/>
                </a:lnTo>
                <a:cubicBezTo>
                  <a:pt x="11458" y="18243"/>
                  <a:pt x="11458" y="18242"/>
                  <a:pt x="11458" y="18242"/>
                </a:cubicBezTo>
                <a:cubicBezTo>
                  <a:pt x="11458" y="18242"/>
                  <a:pt x="11458" y="18242"/>
                  <a:pt x="11458" y="18241"/>
                </a:cubicBezTo>
                <a:cubicBezTo>
                  <a:pt x="11458" y="18241"/>
                  <a:pt x="11455" y="18241"/>
                  <a:pt x="11451" y="18241"/>
                </a:cubicBezTo>
                <a:cubicBezTo>
                  <a:pt x="11447" y="18241"/>
                  <a:pt x="11443" y="18241"/>
                  <a:pt x="11442" y="18241"/>
                </a:cubicBezTo>
                <a:lnTo>
                  <a:pt x="11441" y="18241"/>
                </a:lnTo>
                <a:close/>
                <a:moveTo>
                  <a:pt x="10105" y="18258"/>
                </a:moveTo>
                <a:cubicBezTo>
                  <a:pt x="10104" y="18258"/>
                  <a:pt x="10104" y="18258"/>
                  <a:pt x="10104" y="18258"/>
                </a:cubicBezTo>
                <a:cubicBezTo>
                  <a:pt x="10104" y="18258"/>
                  <a:pt x="10104" y="18258"/>
                  <a:pt x="10104" y="18259"/>
                </a:cubicBezTo>
                <a:cubicBezTo>
                  <a:pt x="10104" y="18259"/>
                  <a:pt x="10104" y="18259"/>
                  <a:pt x="10105" y="18261"/>
                </a:cubicBezTo>
                <a:cubicBezTo>
                  <a:pt x="10106" y="18263"/>
                  <a:pt x="10108" y="18267"/>
                  <a:pt x="10112" y="18274"/>
                </a:cubicBezTo>
                <a:cubicBezTo>
                  <a:pt x="10112" y="18273"/>
                  <a:pt x="10112" y="18273"/>
                  <a:pt x="10112" y="18273"/>
                </a:cubicBezTo>
                <a:cubicBezTo>
                  <a:pt x="10112" y="18273"/>
                  <a:pt x="10112" y="18273"/>
                  <a:pt x="10112" y="18271"/>
                </a:cubicBezTo>
                <a:cubicBezTo>
                  <a:pt x="10112" y="18271"/>
                  <a:pt x="10111" y="18270"/>
                  <a:pt x="10110" y="18268"/>
                </a:cubicBezTo>
                <a:cubicBezTo>
                  <a:pt x="10109" y="18266"/>
                  <a:pt x="10107" y="18262"/>
                  <a:pt x="10105" y="18258"/>
                </a:cubicBezTo>
                <a:close/>
                <a:moveTo>
                  <a:pt x="10807" y="18271"/>
                </a:moveTo>
                <a:cubicBezTo>
                  <a:pt x="10807" y="18271"/>
                  <a:pt x="10807" y="18271"/>
                  <a:pt x="10806" y="18275"/>
                </a:cubicBezTo>
                <a:cubicBezTo>
                  <a:pt x="10805" y="18278"/>
                  <a:pt x="10802" y="18285"/>
                  <a:pt x="10798" y="18300"/>
                </a:cubicBezTo>
                <a:cubicBezTo>
                  <a:pt x="10798" y="18300"/>
                  <a:pt x="10798" y="18300"/>
                  <a:pt x="10798" y="18301"/>
                </a:cubicBezTo>
                <a:cubicBezTo>
                  <a:pt x="10798" y="18303"/>
                  <a:pt x="10798" y="18307"/>
                  <a:pt x="10798" y="18314"/>
                </a:cubicBezTo>
                <a:cubicBezTo>
                  <a:pt x="10794" y="18329"/>
                  <a:pt x="10792" y="18336"/>
                  <a:pt x="10791" y="18340"/>
                </a:cubicBezTo>
                <a:cubicBezTo>
                  <a:pt x="10789" y="18344"/>
                  <a:pt x="10789" y="18344"/>
                  <a:pt x="10789" y="18344"/>
                </a:cubicBezTo>
                <a:cubicBezTo>
                  <a:pt x="10789" y="18344"/>
                  <a:pt x="10789" y="18343"/>
                  <a:pt x="10788" y="18345"/>
                </a:cubicBezTo>
                <a:cubicBezTo>
                  <a:pt x="10787" y="18347"/>
                  <a:pt x="10785" y="18352"/>
                  <a:pt x="10781" y="18359"/>
                </a:cubicBezTo>
                <a:cubicBezTo>
                  <a:pt x="10781" y="18359"/>
                  <a:pt x="10781" y="18359"/>
                  <a:pt x="10780" y="18360"/>
                </a:cubicBezTo>
                <a:cubicBezTo>
                  <a:pt x="10779" y="18362"/>
                  <a:pt x="10776" y="18365"/>
                  <a:pt x="10772" y="18373"/>
                </a:cubicBezTo>
                <a:cubicBezTo>
                  <a:pt x="10772" y="18373"/>
                  <a:pt x="10772" y="18377"/>
                  <a:pt x="10772" y="18382"/>
                </a:cubicBezTo>
                <a:cubicBezTo>
                  <a:pt x="10772" y="18388"/>
                  <a:pt x="10772" y="18395"/>
                  <a:pt x="10772" y="18402"/>
                </a:cubicBezTo>
                <a:cubicBezTo>
                  <a:pt x="10772" y="18402"/>
                  <a:pt x="10773" y="18417"/>
                  <a:pt x="10764" y="18432"/>
                </a:cubicBezTo>
                <a:cubicBezTo>
                  <a:pt x="10756" y="18447"/>
                  <a:pt x="10755" y="18447"/>
                  <a:pt x="10755" y="18447"/>
                </a:cubicBezTo>
                <a:cubicBezTo>
                  <a:pt x="10755" y="18447"/>
                  <a:pt x="10747" y="18447"/>
                  <a:pt x="10738" y="18447"/>
                </a:cubicBezTo>
                <a:cubicBezTo>
                  <a:pt x="10730" y="18447"/>
                  <a:pt x="10729" y="18461"/>
                  <a:pt x="10721" y="18461"/>
                </a:cubicBezTo>
                <a:cubicBezTo>
                  <a:pt x="10704" y="18461"/>
                  <a:pt x="10712" y="18476"/>
                  <a:pt x="10712" y="18490"/>
                </a:cubicBezTo>
                <a:cubicBezTo>
                  <a:pt x="10712" y="18490"/>
                  <a:pt x="10712" y="18491"/>
                  <a:pt x="10712" y="18506"/>
                </a:cubicBezTo>
                <a:cubicBezTo>
                  <a:pt x="10708" y="18506"/>
                  <a:pt x="10701" y="18505"/>
                  <a:pt x="10696" y="18504"/>
                </a:cubicBezTo>
                <a:cubicBezTo>
                  <a:pt x="10691" y="18502"/>
                  <a:pt x="10686" y="18498"/>
                  <a:pt x="10686" y="18490"/>
                </a:cubicBezTo>
                <a:cubicBezTo>
                  <a:pt x="10682" y="18490"/>
                  <a:pt x="10680" y="18490"/>
                  <a:pt x="10678" y="18490"/>
                </a:cubicBezTo>
                <a:cubicBezTo>
                  <a:pt x="10676" y="18490"/>
                  <a:pt x="10674" y="18490"/>
                  <a:pt x="10670" y="18490"/>
                </a:cubicBezTo>
                <a:cubicBezTo>
                  <a:pt x="10670" y="18498"/>
                  <a:pt x="10668" y="18495"/>
                  <a:pt x="10665" y="18489"/>
                </a:cubicBezTo>
                <a:cubicBezTo>
                  <a:pt x="10663" y="18484"/>
                  <a:pt x="10661" y="18477"/>
                  <a:pt x="10661" y="18477"/>
                </a:cubicBezTo>
                <a:cubicBezTo>
                  <a:pt x="10661" y="18477"/>
                  <a:pt x="10659" y="18474"/>
                  <a:pt x="10658" y="18471"/>
                </a:cubicBezTo>
                <a:cubicBezTo>
                  <a:pt x="10656" y="18468"/>
                  <a:pt x="10654" y="18465"/>
                  <a:pt x="10653" y="18464"/>
                </a:cubicBezTo>
                <a:lnTo>
                  <a:pt x="10661" y="18479"/>
                </a:lnTo>
                <a:cubicBezTo>
                  <a:pt x="10661" y="18479"/>
                  <a:pt x="10663" y="18486"/>
                  <a:pt x="10665" y="18492"/>
                </a:cubicBezTo>
                <a:cubicBezTo>
                  <a:pt x="10668" y="18497"/>
                  <a:pt x="10670" y="18500"/>
                  <a:pt x="10670" y="18493"/>
                </a:cubicBezTo>
                <a:cubicBezTo>
                  <a:pt x="10674" y="18493"/>
                  <a:pt x="10676" y="18493"/>
                  <a:pt x="10678" y="18493"/>
                </a:cubicBezTo>
                <a:cubicBezTo>
                  <a:pt x="10681" y="18493"/>
                  <a:pt x="10683" y="18493"/>
                  <a:pt x="10687" y="18493"/>
                </a:cubicBezTo>
                <a:cubicBezTo>
                  <a:pt x="10687" y="18500"/>
                  <a:pt x="10691" y="18504"/>
                  <a:pt x="10697" y="18506"/>
                </a:cubicBezTo>
                <a:cubicBezTo>
                  <a:pt x="10702" y="18508"/>
                  <a:pt x="10709" y="18508"/>
                  <a:pt x="10713" y="18508"/>
                </a:cubicBezTo>
                <a:cubicBezTo>
                  <a:pt x="10713" y="18501"/>
                  <a:pt x="10713" y="18497"/>
                  <a:pt x="10713" y="18495"/>
                </a:cubicBezTo>
                <a:cubicBezTo>
                  <a:pt x="10713" y="18493"/>
                  <a:pt x="10713" y="18493"/>
                  <a:pt x="10713" y="18493"/>
                </a:cubicBezTo>
                <a:cubicBezTo>
                  <a:pt x="10713" y="18478"/>
                  <a:pt x="10704" y="18464"/>
                  <a:pt x="10722" y="18464"/>
                </a:cubicBezTo>
                <a:cubicBezTo>
                  <a:pt x="10730" y="18464"/>
                  <a:pt x="10730" y="18449"/>
                  <a:pt x="10738" y="18449"/>
                </a:cubicBezTo>
                <a:cubicBezTo>
                  <a:pt x="10747" y="18449"/>
                  <a:pt x="10755" y="18449"/>
                  <a:pt x="10755" y="18449"/>
                </a:cubicBezTo>
                <a:cubicBezTo>
                  <a:pt x="10755" y="18449"/>
                  <a:pt x="10756" y="18449"/>
                  <a:pt x="10764" y="18434"/>
                </a:cubicBezTo>
                <a:cubicBezTo>
                  <a:pt x="10773" y="18420"/>
                  <a:pt x="10773" y="18405"/>
                  <a:pt x="10773" y="18405"/>
                </a:cubicBezTo>
                <a:cubicBezTo>
                  <a:pt x="10773" y="18397"/>
                  <a:pt x="10773" y="18390"/>
                  <a:pt x="10773" y="18385"/>
                </a:cubicBezTo>
                <a:cubicBezTo>
                  <a:pt x="10773" y="18379"/>
                  <a:pt x="10773" y="18375"/>
                  <a:pt x="10773" y="18375"/>
                </a:cubicBezTo>
                <a:cubicBezTo>
                  <a:pt x="10773" y="18375"/>
                  <a:pt x="10773" y="18376"/>
                  <a:pt x="10774" y="18374"/>
                </a:cubicBezTo>
                <a:cubicBezTo>
                  <a:pt x="10775" y="18372"/>
                  <a:pt x="10777" y="18368"/>
                  <a:pt x="10781" y="18361"/>
                </a:cubicBezTo>
                <a:cubicBezTo>
                  <a:pt x="10781" y="18361"/>
                  <a:pt x="10781" y="18361"/>
                  <a:pt x="10782" y="18359"/>
                </a:cubicBezTo>
                <a:cubicBezTo>
                  <a:pt x="10784" y="18357"/>
                  <a:pt x="10786" y="18353"/>
                  <a:pt x="10790" y="18346"/>
                </a:cubicBezTo>
                <a:cubicBezTo>
                  <a:pt x="10790" y="18346"/>
                  <a:pt x="10790" y="18346"/>
                  <a:pt x="10791" y="18342"/>
                </a:cubicBezTo>
                <a:cubicBezTo>
                  <a:pt x="10792" y="18339"/>
                  <a:pt x="10794" y="18331"/>
                  <a:pt x="10799" y="18316"/>
                </a:cubicBezTo>
                <a:cubicBezTo>
                  <a:pt x="10799" y="18309"/>
                  <a:pt x="10799" y="18305"/>
                  <a:pt x="10799" y="18304"/>
                </a:cubicBezTo>
                <a:cubicBezTo>
                  <a:pt x="10799" y="18302"/>
                  <a:pt x="10799" y="18303"/>
                  <a:pt x="10799" y="18303"/>
                </a:cubicBezTo>
                <a:cubicBezTo>
                  <a:pt x="10799" y="18303"/>
                  <a:pt x="10799" y="18302"/>
                  <a:pt x="10800" y="18299"/>
                </a:cubicBezTo>
                <a:cubicBezTo>
                  <a:pt x="10801" y="18295"/>
                  <a:pt x="10803" y="18288"/>
                  <a:pt x="10807" y="18273"/>
                </a:cubicBezTo>
                <a:lnTo>
                  <a:pt x="10807" y="18271"/>
                </a:lnTo>
                <a:close/>
                <a:moveTo>
                  <a:pt x="10653" y="18464"/>
                </a:moveTo>
                <a:cubicBezTo>
                  <a:pt x="10653" y="18464"/>
                  <a:pt x="10653" y="18463"/>
                  <a:pt x="10653" y="18462"/>
                </a:cubicBezTo>
                <a:cubicBezTo>
                  <a:pt x="10652" y="18462"/>
                  <a:pt x="10652" y="18461"/>
                  <a:pt x="10652" y="18461"/>
                </a:cubicBezTo>
                <a:cubicBezTo>
                  <a:pt x="10652" y="18454"/>
                  <a:pt x="10648" y="18454"/>
                  <a:pt x="10644" y="18456"/>
                </a:cubicBezTo>
                <a:cubicBezTo>
                  <a:pt x="10640" y="18457"/>
                  <a:pt x="10635" y="18461"/>
                  <a:pt x="10635" y="18461"/>
                </a:cubicBezTo>
                <a:cubicBezTo>
                  <a:pt x="10631" y="18454"/>
                  <a:pt x="10624" y="18450"/>
                  <a:pt x="10619" y="18449"/>
                </a:cubicBezTo>
                <a:cubicBezTo>
                  <a:pt x="10614" y="18447"/>
                  <a:pt x="10609" y="18447"/>
                  <a:pt x="10609" y="18447"/>
                </a:cubicBezTo>
                <a:cubicBezTo>
                  <a:pt x="10606" y="18447"/>
                  <a:pt x="10605" y="18448"/>
                  <a:pt x="10605" y="18450"/>
                </a:cubicBezTo>
                <a:cubicBezTo>
                  <a:pt x="10605" y="18452"/>
                  <a:pt x="10606" y="18454"/>
                  <a:pt x="10607" y="18456"/>
                </a:cubicBezTo>
                <a:cubicBezTo>
                  <a:pt x="10606" y="18454"/>
                  <a:pt x="10606" y="18453"/>
                  <a:pt x="10606" y="18452"/>
                </a:cubicBezTo>
                <a:cubicBezTo>
                  <a:pt x="10607" y="18450"/>
                  <a:pt x="10608" y="18449"/>
                  <a:pt x="10610" y="18449"/>
                </a:cubicBezTo>
                <a:cubicBezTo>
                  <a:pt x="10610" y="18449"/>
                  <a:pt x="10614" y="18450"/>
                  <a:pt x="10620" y="18451"/>
                </a:cubicBezTo>
                <a:cubicBezTo>
                  <a:pt x="10625" y="18453"/>
                  <a:pt x="10632" y="18456"/>
                  <a:pt x="10636" y="18464"/>
                </a:cubicBezTo>
                <a:cubicBezTo>
                  <a:pt x="10636" y="18464"/>
                  <a:pt x="10640" y="18460"/>
                  <a:pt x="10644" y="18458"/>
                </a:cubicBezTo>
                <a:cubicBezTo>
                  <a:pt x="10649" y="18456"/>
                  <a:pt x="10653" y="18456"/>
                  <a:pt x="10653" y="18464"/>
                </a:cubicBezTo>
                <a:close/>
                <a:moveTo>
                  <a:pt x="10369" y="18314"/>
                </a:moveTo>
                <a:cubicBezTo>
                  <a:pt x="10369" y="18315"/>
                  <a:pt x="10369" y="18315"/>
                  <a:pt x="10369" y="18316"/>
                </a:cubicBezTo>
                <a:cubicBezTo>
                  <a:pt x="10369" y="18316"/>
                  <a:pt x="10369" y="18316"/>
                  <a:pt x="10369" y="18319"/>
                </a:cubicBezTo>
                <a:cubicBezTo>
                  <a:pt x="10374" y="18319"/>
                  <a:pt x="10382" y="18319"/>
                  <a:pt x="10389" y="18319"/>
                </a:cubicBezTo>
                <a:cubicBezTo>
                  <a:pt x="10397" y="18319"/>
                  <a:pt x="10403" y="18319"/>
                  <a:pt x="10403" y="18319"/>
                </a:cubicBezTo>
                <a:cubicBezTo>
                  <a:pt x="10403" y="18319"/>
                  <a:pt x="10403" y="18325"/>
                  <a:pt x="10403" y="18334"/>
                </a:cubicBezTo>
                <a:cubicBezTo>
                  <a:pt x="10403" y="18342"/>
                  <a:pt x="10403" y="18352"/>
                  <a:pt x="10403" y="18360"/>
                </a:cubicBezTo>
                <a:cubicBezTo>
                  <a:pt x="10403" y="18360"/>
                  <a:pt x="10403" y="18359"/>
                  <a:pt x="10403" y="18359"/>
                </a:cubicBezTo>
                <a:cubicBezTo>
                  <a:pt x="10404" y="18359"/>
                  <a:pt x="10404" y="18359"/>
                  <a:pt x="10404" y="18359"/>
                </a:cubicBezTo>
                <a:cubicBezTo>
                  <a:pt x="10404" y="18352"/>
                  <a:pt x="10404" y="18340"/>
                  <a:pt x="10404" y="18331"/>
                </a:cubicBezTo>
                <a:cubicBezTo>
                  <a:pt x="10404" y="18322"/>
                  <a:pt x="10404" y="18314"/>
                  <a:pt x="10404" y="18314"/>
                </a:cubicBezTo>
                <a:cubicBezTo>
                  <a:pt x="10404" y="18314"/>
                  <a:pt x="10397" y="18314"/>
                  <a:pt x="10390" y="18314"/>
                </a:cubicBezTo>
                <a:cubicBezTo>
                  <a:pt x="10382" y="18314"/>
                  <a:pt x="10374" y="18314"/>
                  <a:pt x="10369" y="18314"/>
                </a:cubicBezTo>
                <a:close/>
                <a:moveTo>
                  <a:pt x="11124" y="18373"/>
                </a:moveTo>
                <a:cubicBezTo>
                  <a:pt x="11124" y="18373"/>
                  <a:pt x="11124" y="18373"/>
                  <a:pt x="11122" y="18375"/>
                </a:cubicBezTo>
                <a:cubicBezTo>
                  <a:pt x="11120" y="18377"/>
                  <a:pt x="11115" y="18381"/>
                  <a:pt x="11107" y="18388"/>
                </a:cubicBezTo>
                <a:cubicBezTo>
                  <a:pt x="11107" y="18388"/>
                  <a:pt x="11107" y="18389"/>
                  <a:pt x="11107" y="18389"/>
                </a:cubicBezTo>
                <a:cubicBezTo>
                  <a:pt x="11107" y="18390"/>
                  <a:pt x="11108" y="18391"/>
                  <a:pt x="11108" y="18391"/>
                </a:cubicBezTo>
                <a:cubicBezTo>
                  <a:pt x="11108" y="18391"/>
                  <a:pt x="11108" y="18390"/>
                  <a:pt x="11110" y="18388"/>
                </a:cubicBezTo>
                <a:cubicBezTo>
                  <a:pt x="11112" y="18386"/>
                  <a:pt x="11116" y="18382"/>
                  <a:pt x="11124" y="18375"/>
                </a:cubicBezTo>
                <a:cubicBezTo>
                  <a:pt x="11124" y="18375"/>
                  <a:pt x="11124" y="18375"/>
                  <a:pt x="11124" y="18375"/>
                </a:cubicBezTo>
                <a:cubicBezTo>
                  <a:pt x="11124" y="18374"/>
                  <a:pt x="11124" y="18373"/>
                  <a:pt x="11124" y="18373"/>
                </a:cubicBezTo>
                <a:close/>
                <a:moveTo>
                  <a:pt x="10393" y="18377"/>
                </a:moveTo>
                <a:cubicBezTo>
                  <a:pt x="10391" y="18384"/>
                  <a:pt x="10390" y="18392"/>
                  <a:pt x="10395" y="18392"/>
                </a:cubicBezTo>
                <a:cubicBezTo>
                  <a:pt x="10403" y="18392"/>
                  <a:pt x="10412" y="18407"/>
                  <a:pt x="10412" y="18407"/>
                </a:cubicBezTo>
                <a:lnTo>
                  <a:pt x="10420" y="18421"/>
                </a:lnTo>
                <a:cubicBezTo>
                  <a:pt x="10425" y="18421"/>
                  <a:pt x="10429" y="18425"/>
                  <a:pt x="10432" y="18429"/>
                </a:cubicBezTo>
                <a:cubicBezTo>
                  <a:pt x="10436" y="18433"/>
                  <a:pt x="10438" y="18436"/>
                  <a:pt x="10438" y="18436"/>
                </a:cubicBezTo>
                <a:cubicBezTo>
                  <a:pt x="10438" y="18436"/>
                  <a:pt x="10441" y="18443"/>
                  <a:pt x="10445" y="18450"/>
                </a:cubicBezTo>
                <a:cubicBezTo>
                  <a:pt x="10449" y="18457"/>
                  <a:pt x="10453" y="18464"/>
                  <a:pt x="10454" y="18465"/>
                </a:cubicBezTo>
                <a:cubicBezTo>
                  <a:pt x="10454" y="18464"/>
                  <a:pt x="10454" y="18463"/>
                  <a:pt x="10454" y="18463"/>
                </a:cubicBezTo>
                <a:cubicBezTo>
                  <a:pt x="10455" y="18463"/>
                  <a:pt x="10455" y="18462"/>
                  <a:pt x="10455" y="18461"/>
                </a:cubicBezTo>
                <a:lnTo>
                  <a:pt x="10438" y="18432"/>
                </a:lnTo>
                <a:cubicBezTo>
                  <a:pt x="10438" y="18432"/>
                  <a:pt x="10436" y="18428"/>
                  <a:pt x="10432" y="18424"/>
                </a:cubicBezTo>
                <a:cubicBezTo>
                  <a:pt x="10429" y="18421"/>
                  <a:pt x="10425" y="18418"/>
                  <a:pt x="10420" y="18418"/>
                </a:cubicBezTo>
                <a:lnTo>
                  <a:pt x="10413" y="18402"/>
                </a:lnTo>
                <a:cubicBezTo>
                  <a:pt x="10413" y="18402"/>
                  <a:pt x="10404" y="18388"/>
                  <a:pt x="10395" y="18388"/>
                </a:cubicBezTo>
                <a:cubicBezTo>
                  <a:pt x="10392" y="18388"/>
                  <a:pt x="10392" y="18382"/>
                  <a:pt x="10393" y="18377"/>
                </a:cubicBezTo>
                <a:close/>
                <a:moveTo>
                  <a:pt x="11115" y="18419"/>
                </a:moveTo>
                <a:cubicBezTo>
                  <a:pt x="11114" y="18425"/>
                  <a:pt x="11112" y="18428"/>
                  <a:pt x="11110" y="18429"/>
                </a:cubicBezTo>
                <a:cubicBezTo>
                  <a:pt x="11109" y="18431"/>
                  <a:pt x="11107" y="18432"/>
                  <a:pt x="11107" y="18432"/>
                </a:cubicBezTo>
                <a:cubicBezTo>
                  <a:pt x="11105" y="18436"/>
                  <a:pt x="11104" y="18438"/>
                  <a:pt x="11103" y="18441"/>
                </a:cubicBezTo>
                <a:cubicBezTo>
                  <a:pt x="11103" y="18443"/>
                  <a:pt x="11103" y="18445"/>
                  <a:pt x="11104" y="18447"/>
                </a:cubicBezTo>
                <a:cubicBezTo>
                  <a:pt x="11104" y="18445"/>
                  <a:pt x="11103" y="18444"/>
                  <a:pt x="11104" y="18442"/>
                </a:cubicBezTo>
                <a:cubicBezTo>
                  <a:pt x="11104" y="18440"/>
                  <a:pt x="11105" y="18438"/>
                  <a:pt x="11107" y="18434"/>
                </a:cubicBezTo>
                <a:cubicBezTo>
                  <a:pt x="11107" y="18434"/>
                  <a:pt x="11109" y="18434"/>
                  <a:pt x="11111" y="18433"/>
                </a:cubicBezTo>
                <a:cubicBezTo>
                  <a:pt x="11114" y="18431"/>
                  <a:pt x="11116" y="18427"/>
                  <a:pt x="11116" y="18420"/>
                </a:cubicBezTo>
                <a:lnTo>
                  <a:pt x="11115" y="18419"/>
                </a:lnTo>
                <a:close/>
                <a:moveTo>
                  <a:pt x="11031" y="18433"/>
                </a:moveTo>
                <a:lnTo>
                  <a:pt x="11030" y="18434"/>
                </a:lnTo>
                <a:cubicBezTo>
                  <a:pt x="11030" y="18434"/>
                  <a:pt x="11030" y="18434"/>
                  <a:pt x="11033" y="18438"/>
                </a:cubicBezTo>
                <a:cubicBezTo>
                  <a:pt x="11036" y="18441"/>
                  <a:pt x="11042" y="18449"/>
                  <a:pt x="11055" y="18464"/>
                </a:cubicBezTo>
                <a:cubicBezTo>
                  <a:pt x="11055" y="18464"/>
                  <a:pt x="11057" y="18464"/>
                  <a:pt x="11059" y="18466"/>
                </a:cubicBezTo>
                <a:cubicBezTo>
                  <a:pt x="11062" y="18468"/>
                  <a:pt x="11064" y="18471"/>
                  <a:pt x="11064" y="18479"/>
                </a:cubicBezTo>
                <a:cubicBezTo>
                  <a:pt x="11068" y="18486"/>
                  <a:pt x="11070" y="18494"/>
                  <a:pt x="11071" y="18499"/>
                </a:cubicBezTo>
                <a:cubicBezTo>
                  <a:pt x="11072" y="18503"/>
                  <a:pt x="11072" y="18505"/>
                  <a:pt x="11072" y="18506"/>
                </a:cubicBezTo>
                <a:cubicBezTo>
                  <a:pt x="11072" y="18506"/>
                  <a:pt x="11072" y="18502"/>
                  <a:pt x="11071" y="18497"/>
                </a:cubicBezTo>
                <a:cubicBezTo>
                  <a:pt x="11070" y="18491"/>
                  <a:pt x="11068" y="18484"/>
                  <a:pt x="11064" y="18477"/>
                </a:cubicBezTo>
                <a:cubicBezTo>
                  <a:pt x="11064" y="18469"/>
                  <a:pt x="11062" y="18465"/>
                  <a:pt x="11059" y="18463"/>
                </a:cubicBezTo>
                <a:cubicBezTo>
                  <a:pt x="11057" y="18461"/>
                  <a:pt x="11055" y="18461"/>
                  <a:pt x="11055" y="18461"/>
                </a:cubicBezTo>
                <a:cubicBezTo>
                  <a:pt x="11055" y="18461"/>
                  <a:pt x="11055" y="18461"/>
                  <a:pt x="11052" y="18457"/>
                </a:cubicBezTo>
                <a:cubicBezTo>
                  <a:pt x="11049" y="18453"/>
                  <a:pt x="11042" y="18447"/>
                  <a:pt x="11031" y="18433"/>
                </a:cubicBezTo>
                <a:close/>
                <a:moveTo>
                  <a:pt x="10592" y="18461"/>
                </a:moveTo>
                <a:cubicBezTo>
                  <a:pt x="10583" y="18461"/>
                  <a:pt x="10584" y="18477"/>
                  <a:pt x="10584" y="18477"/>
                </a:cubicBezTo>
                <a:lnTo>
                  <a:pt x="10584" y="18479"/>
                </a:lnTo>
                <a:cubicBezTo>
                  <a:pt x="10584" y="18479"/>
                  <a:pt x="10584" y="18464"/>
                  <a:pt x="10593" y="18464"/>
                </a:cubicBezTo>
                <a:cubicBezTo>
                  <a:pt x="10601" y="18464"/>
                  <a:pt x="10610" y="18464"/>
                  <a:pt x="10610" y="18464"/>
                </a:cubicBezTo>
                <a:cubicBezTo>
                  <a:pt x="10610" y="18464"/>
                  <a:pt x="10610" y="18463"/>
                  <a:pt x="10609" y="18462"/>
                </a:cubicBezTo>
                <a:cubicBezTo>
                  <a:pt x="10609" y="18462"/>
                  <a:pt x="10609" y="18462"/>
                  <a:pt x="10608" y="18461"/>
                </a:cubicBezTo>
                <a:cubicBezTo>
                  <a:pt x="10608" y="18461"/>
                  <a:pt x="10600" y="18461"/>
                  <a:pt x="10592" y="18461"/>
                </a:cubicBezTo>
                <a:close/>
                <a:moveTo>
                  <a:pt x="10523" y="18490"/>
                </a:moveTo>
                <a:cubicBezTo>
                  <a:pt x="10515" y="18490"/>
                  <a:pt x="10506" y="18506"/>
                  <a:pt x="10506" y="18506"/>
                </a:cubicBezTo>
                <a:lnTo>
                  <a:pt x="10490" y="18520"/>
                </a:lnTo>
                <a:cubicBezTo>
                  <a:pt x="10490" y="18520"/>
                  <a:pt x="10488" y="18524"/>
                  <a:pt x="10484" y="18528"/>
                </a:cubicBezTo>
                <a:cubicBezTo>
                  <a:pt x="10481" y="18532"/>
                  <a:pt x="10477" y="18535"/>
                  <a:pt x="10472" y="18535"/>
                </a:cubicBezTo>
                <a:cubicBezTo>
                  <a:pt x="10473" y="18536"/>
                  <a:pt x="10472" y="18538"/>
                  <a:pt x="10473" y="18538"/>
                </a:cubicBezTo>
                <a:cubicBezTo>
                  <a:pt x="10482" y="18538"/>
                  <a:pt x="10490" y="18522"/>
                  <a:pt x="10490" y="18522"/>
                </a:cubicBezTo>
                <a:lnTo>
                  <a:pt x="10507" y="18508"/>
                </a:lnTo>
                <a:cubicBezTo>
                  <a:pt x="10507" y="18508"/>
                  <a:pt x="10515" y="18493"/>
                  <a:pt x="10524" y="18493"/>
                </a:cubicBezTo>
                <a:cubicBezTo>
                  <a:pt x="10533" y="18493"/>
                  <a:pt x="10541" y="18508"/>
                  <a:pt x="10550" y="18508"/>
                </a:cubicBezTo>
                <a:cubicBezTo>
                  <a:pt x="10559" y="18508"/>
                  <a:pt x="10584" y="18508"/>
                  <a:pt x="10584" y="18508"/>
                </a:cubicBezTo>
                <a:lnTo>
                  <a:pt x="10584" y="18506"/>
                </a:lnTo>
                <a:cubicBezTo>
                  <a:pt x="10584" y="18506"/>
                  <a:pt x="10558" y="18506"/>
                  <a:pt x="10549" y="18506"/>
                </a:cubicBezTo>
                <a:cubicBezTo>
                  <a:pt x="10541" y="18506"/>
                  <a:pt x="10532" y="18490"/>
                  <a:pt x="10523" y="18490"/>
                </a:cubicBezTo>
                <a:close/>
                <a:moveTo>
                  <a:pt x="10447" y="18492"/>
                </a:moveTo>
                <a:cubicBezTo>
                  <a:pt x="10447" y="18492"/>
                  <a:pt x="10447" y="18492"/>
                  <a:pt x="10447" y="18492"/>
                </a:cubicBezTo>
                <a:cubicBezTo>
                  <a:pt x="10447" y="18493"/>
                  <a:pt x="10447" y="18493"/>
                  <a:pt x="10447" y="18493"/>
                </a:cubicBezTo>
                <a:lnTo>
                  <a:pt x="10464" y="18522"/>
                </a:lnTo>
                <a:cubicBezTo>
                  <a:pt x="10464" y="18522"/>
                  <a:pt x="10464" y="18521"/>
                  <a:pt x="10464" y="18521"/>
                </a:cubicBezTo>
                <a:cubicBezTo>
                  <a:pt x="10464" y="18520"/>
                  <a:pt x="10464" y="18520"/>
                  <a:pt x="10464" y="18520"/>
                </a:cubicBezTo>
                <a:cubicBezTo>
                  <a:pt x="10464" y="18520"/>
                  <a:pt x="10460" y="18513"/>
                  <a:pt x="10456" y="18507"/>
                </a:cubicBezTo>
                <a:cubicBezTo>
                  <a:pt x="10452" y="18500"/>
                  <a:pt x="10448" y="18493"/>
                  <a:pt x="10447" y="18492"/>
                </a:cubicBezTo>
                <a:close/>
                <a:moveTo>
                  <a:pt x="11132" y="18507"/>
                </a:moveTo>
                <a:cubicBezTo>
                  <a:pt x="11131" y="18507"/>
                  <a:pt x="11132" y="18507"/>
                  <a:pt x="11131" y="18508"/>
                </a:cubicBezTo>
                <a:cubicBezTo>
                  <a:pt x="11130" y="18510"/>
                  <a:pt x="11128" y="18514"/>
                  <a:pt x="11124" y="18520"/>
                </a:cubicBezTo>
                <a:cubicBezTo>
                  <a:pt x="11119" y="18525"/>
                  <a:pt x="11117" y="18529"/>
                  <a:pt x="11115" y="18534"/>
                </a:cubicBezTo>
                <a:cubicBezTo>
                  <a:pt x="11113" y="18539"/>
                  <a:pt x="11113" y="18545"/>
                  <a:pt x="11114" y="18550"/>
                </a:cubicBezTo>
                <a:cubicBezTo>
                  <a:pt x="11114" y="18545"/>
                  <a:pt x="11114" y="18540"/>
                  <a:pt x="11116" y="18535"/>
                </a:cubicBezTo>
                <a:cubicBezTo>
                  <a:pt x="11118" y="18530"/>
                  <a:pt x="11120" y="18526"/>
                  <a:pt x="11124" y="18522"/>
                </a:cubicBezTo>
                <a:cubicBezTo>
                  <a:pt x="11128" y="18515"/>
                  <a:pt x="11131" y="18511"/>
                  <a:pt x="11132" y="18510"/>
                </a:cubicBezTo>
                <a:cubicBezTo>
                  <a:pt x="11133" y="18508"/>
                  <a:pt x="11133" y="18508"/>
                  <a:pt x="11133" y="18508"/>
                </a:cubicBezTo>
                <a:cubicBezTo>
                  <a:pt x="11133" y="18508"/>
                  <a:pt x="11132" y="18508"/>
                  <a:pt x="11132" y="18508"/>
                </a:cubicBezTo>
                <a:cubicBezTo>
                  <a:pt x="11132" y="18508"/>
                  <a:pt x="11132" y="18507"/>
                  <a:pt x="11132" y="18507"/>
                </a:cubicBezTo>
                <a:close/>
                <a:moveTo>
                  <a:pt x="11068" y="18559"/>
                </a:moveTo>
                <a:cubicBezTo>
                  <a:pt x="11065" y="18563"/>
                  <a:pt x="11062" y="18567"/>
                  <a:pt x="11072" y="18567"/>
                </a:cubicBezTo>
                <a:cubicBezTo>
                  <a:pt x="11090" y="18567"/>
                  <a:pt x="11090" y="18567"/>
                  <a:pt x="11090" y="18567"/>
                </a:cubicBezTo>
                <a:cubicBezTo>
                  <a:pt x="11094" y="18567"/>
                  <a:pt x="11098" y="18571"/>
                  <a:pt x="11102" y="18574"/>
                </a:cubicBezTo>
                <a:cubicBezTo>
                  <a:pt x="11105" y="18578"/>
                  <a:pt x="11107" y="18581"/>
                  <a:pt x="11107" y="18581"/>
                </a:cubicBezTo>
                <a:cubicBezTo>
                  <a:pt x="11107" y="18581"/>
                  <a:pt x="11107" y="18581"/>
                  <a:pt x="11108" y="18579"/>
                </a:cubicBezTo>
                <a:cubicBezTo>
                  <a:pt x="11109" y="18578"/>
                  <a:pt x="11111" y="18574"/>
                  <a:pt x="11116" y="18567"/>
                </a:cubicBezTo>
                <a:cubicBezTo>
                  <a:pt x="11116" y="18567"/>
                  <a:pt x="11116" y="18566"/>
                  <a:pt x="11116" y="18566"/>
                </a:cubicBezTo>
                <a:cubicBezTo>
                  <a:pt x="11116" y="18565"/>
                  <a:pt x="11116" y="18565"/>
                  <a:pt x="11116" y="18564"/>
                </a:cubicBezTo>
                <a:cubicBezTo>
                  <a:pt x="11116" y="18564"/>
                  <a:pt x="11116" y="18565"/>
                  <a:pt x="11115" y="18566"/>
                </a:cubicBezTo>
                <a:cubicBezTo>
                  <a:pt x="11114" y="18568"/>
                  <a:pt x="11111" y="18571"/>
                  <a:pt x="11107" y="18579"/>
                </a:cubicBezTo>
                <a:cubicBezTo>
                  <a:pt x="11107" y="18579"/>
                  <a:pt x="11105" y="18575"/>
                  <a:pt x="11102" y="18572"/>
                </a:cubicBezTo>
                <a:cubicBezTo>
                  <a:pt x="11098" y="18568"/>
                  <a:pt x="11094" y="18564"/>
                  <a:pt x="11090" y="18564"/>
                </a:cubicBezTo>
                <a:cubicBezTo>
                  <a:pt x="11090" y="18564"/>
                  <a:pt x="11090" y="18564"/>
                  <a:pt x="11072" y="18564"/>
                </a:cubicBezTo>
                <a:cubicBezTo>
                  <a:pt x="11066" y="18564"/>
                  <a:pt x="11068" y="18561"/>
                  <a:pt x="11068" y="18559"/>
                </a:cubicBezTo>
                <a:close/>
                <a:moveTo>
                  <a:pt x="10370" y="18583"/>
                </a:moveTo>
                <a:cubicBezTo>
                  <a:pt x="10370" y="18583"/>
                  <a:pt x="10370" y="18583"/>
                  <a:pt x="10370" y="18583"/>
                </a:cubicBezTo>
                <a:lnTo>
                  <a:pt x="10370" y="18583"/>
                </a:lnTo>
                <a:lnTo>
                  <a:pt x="10370" y="18583"/>
                </a:lnTo>
                <a:cubicBezTo>
                  <a:pt x="10370" y="18583"/>
                  <a:pt x="10370" y="18584"/>
                  <a:pt x="10369" y="18584"/>
                </a:cubicBezTo>
                <a:cubicBezTo>
                  <a:pt x="10369" y="18584"/>
                  <a:pt x="10369" y="18583"/>
                  <a:pt x="10369" y="18592"/>
                </a:cubicBezTo>
                <a:cubicBezTo>
                  <a:pt x="10369" y="18602"/>
                  <a:pt x="10369" y="18620"/>
                  <a:pt x="10369" y="18657"/>
                </a:cubicBezTo>
                <a:cubicBezTo>
                  <a:pt x="10386" y="18671"/>
                  <a:pt x="10390" y="18686"/>
                  <a:pt x="10400" y="18705"/>
                </a:cubicBezTo>
                <a:cubicBezTo>
                  <a:pt x="10409" y="18724"/>
                  <a:pt x="10424" y="18746"/>
                  <a:pt x="10463" y="18775"/>
                </a:cubicBezTo>
                <a:cubicBezTo>
                  <a:pt x="10467" y="18775"/>
                  <a:pt x="10474" y="18793"/>
                  <a:pt x="10479" y="18812"/>
                </a:cubicBezTo>
                <a:cubicBezTo>
                  <a:pt x="10484" y="18830"/>
                  <a:pt x="10489" y="18848"/>
                  <a:pt x="10489" y="18848"/>
                </a:cubicBezTo>
                <a:cubicBezTo>
                  <a:pt x="10489" y="18856"/>
                  <a:pt x="10484" y="18889"/>
                  <a:pt x="10479" y="18922"/>
                </a:cubicBezTo>
                <a:cubicBezTo>
                  <a:pt x="10474" y="18955"/>
                  <a:pt x="10467" y="18988"/>
                  <a:pt x="10463" y="18995"/>
                </a:cubicBezTo>
                <a:cubicBezTo>
                  <a:pt x="10463" y="18995"/>
                  <a:pt x="10463" y="18995"/>
                  <a:pt x="10464" y="18994"/>
                </a:cubicBezTo>
                <a:cubicBezTo>
                  <a:pt x="10464" y="18994"/>
                  <a:pt x="10464" y="18994"/>
                  <a:pt x="10464" y="18994"/>
                </a:cubicBezTo>
                <a:cubicBezTo>
                  <a:pt x="10469" y="18986"/>
                  <a:pt x="10475" y="18953"/>
                  <a:pt x="10480" y="18920"/>
                </a:cubicBezTo>
                <a:cubicBezTo>
                  <a:pt x="10486" y="18886"/>
                  <a:pt x="10490" y="18853"/>
                  <a:pt x="10490" y="18846"/>
                </a:cubicBezTo>
                <a:cubicBezTo>
                  <a:pt x="10490" y="18846"/>
                  <a:pt x="10486" y="18828"/>
                  <a:pt x="10480" y="18810"/>
                </a:cubicBezTo>
                <a:cubicBezTo>
                  <a:pt x="10475" y="18791"/>
                  <a:pt x="10469" y="18773"/>
                  <a:pt x="10464" y="18773"/>
                </a:cubicBezTo>
                <a:cubicBezTo>
                  <a:pt x="10426" y="18744"/>
                  <a:pt x="10411" y="18722"/>
                  <a:pt x="10401" y="18703"/>
                </a:cubicBezTo>
                <a:cubicBezTo>
                  <a:pt x="10391" y="18685"/>
                  <a:pt x="10387" y="18670"/>
                  <a:pt x="10370" y="18655"/>
                </a:cubicBezTo>
                <a:cubicBezTo>
                  <a:pt x="10370" y="18655"/>
                  <a:pt x="10370" y="18655"/>
                  <a:pt x="10370" y="18645"/>
                </a:cubicBezTo>
                <a:cubicBezTo>
                  <a:pt x="10370" y="18636"/>
                  <a:pt x="10370" y="18618"/>
                  <a:pt x="10370" y="18583"/>
                </a:cubicBezTo>
                <a:close/>
                <a:moveTo>
                  <a:pt x="17477" y="18760"/>
                </a:moveTo>
                <a:cubicBezTo>
                  <a:pt x="17477" y="18760"/>
                  <a:pt x="17477" y="18760"/>
                  <a:pt x="17478" y="18761"/>
                </a:cubicBezTo>
                <a:cubicBezTo>
                  <a:pt x="17478" y="18761"/>
                  <a:pt x="17478" y="18761"/>
                  <a:pt x="17478" y="18761"/>
                </a:cubicBezTo>
                <a:cubicBezTo>
                  <a:pt x="17479" y="18761"/>
                  <a:pt x="17480" y="18762"/>
                  <a:pt x="17481" y="18762"/>
                </a:cubicBezTo>
                <a:cubicBezTo>
                  <a:pt x="17483" y="18762"/>
                  <a:pt x="17484" y="18762"/>
                  <a:pt x="17485" y="18762"/>
                </a:cubicBezTo>
                <a:cubicBezTo>
                  <a:pt x="17484" y="18762"/>
                  <a:pt x="17482" y="18762"/>
                  <a:pt x="17481" y="18761"/>
                </a:cubicBezTo>
                <a:cubicBezTo>
                  <a:pt x="17480" y="18761"/>
                  <a:pt x="17479" y="18760"/>
                  <a:pt x="17477" y="18760"/>
                </a:cubicBezTo>
                <a:close/>
                <a:moveTo>
                  <a:pt x="10319" y="19156"/>
                </a:moveTo>
                <a:cubicBezTo>
                  <a:pt x="10319" y="19157"/>
                  <a:pt x="10318" y="19157"/>
                  <a:pt x="10318" y="19157"/>
                </a:cubicBezTo>
                <a:cubicBezTo>
                  <a:pt x="10318" y="19157"/>
                  <a:pt x="10317" y="19157"/>
                  <a:pt x="10317" y="19158"/>
                </a:cubicBezTo>
                <a:lnTo>
                  <a:pt x="10317" y="19187"/>
                </a:lnTo>
                <a:cubicBezTo>
                  <a:pt x="10322" y="19194"/>
                  <a:pt x="10330" y="19213"/>
                  <a:pt x="10338" y="19229"/>
                </a:cubicBezTo>
                <a:cubicBezTo>
                  <a:pt x="10346" y="19245"/>
                  <a:pt x="10352" y="19260"/>
                  <a:pt x="10352" y="19260"/>
                </a:cubicBezTo>
                <a:cubicBezTo>
                  <a:pt x="10352" y="19260"/>
                  <a:pt x="10352" y="19260"/>
                  <a:pt x="10357" y="19266"/>
                </a:cubicBezTo>
                <a:cubicBezTo>
                  <a:pt x="10362" y="19271"/>
                  <a:pt x="10373" y="19283"/>
                  <a:pt x="10395" y="19305"/>
                </a:cubicBezTo>
                <a:cubicBezTo>
                  <a:pt x="10395" y="19305"/>
                  <a:pt x="10395" y="19305"/>
                  <a:pt x="10398" y="19311"/>
                </a:cubicBezTo>
                <a:cubicBezTo>
                  <a:pt x="10401" y="19316"/>
                  <a:pt x="10407" y="19327"/>
                  <a:pt x="10420" y="19349"/>
                </a:cubicBezTo>
                <a:cubicBezTo>
                  <a:pt x="10420" y="19349"/>
                  <a:pt x="10420" y="19349"/>
                  <a:pt x="10421" y="19368"/>
                </a:cubicBezTo>
                <a:cubicBezTo>
                  <a:pt x="10422" y="19386"/>
                  <a:pt x="10425" y="19423"/>
                  <a:pt x="10429" y="19497"/>
                </a:cubicBezTo>
                <a:cubicBezTo>
                  <a:pt x="10429" y="19496"/>
                  <a:pt x="10429" y="19496"/>
                  <a:pt x="10429" y="19496"/>
                </a:cubicBezTo>
                <a:lnTo>
                  <a:pt x="10429" y="19495"/>
                </a:lnTo>
                <a:lnTo>
                  <a:pt x="10429" y="19495"/>
                </a:lnTo>
                <a:cubicBezTo>
                  <a:pt x="10429" y="19495"/>
                  <a:pt x="10430" y="19495"/>
                  <a:pt x="10430" y="19494"/>
                </a:cubicBezTo>
                <a:cubicBezTo>
                  <a:pt x="10430" y="19494"/>
                  <a:pt x="10430" y="19494"/>
                  <a:pt x="10429" y="19475"/>
                </a:cubicBezTo>
                <a:cubicBezTo>
                  <a:pt x="10428" y="19457"/>
                  <a:pt x="10425" y="19421"/>
                  <a:pt x="10421" y="19347"/>
                </a:cubicBezTo>
                <a:cubicBezTo>
                  <a:pt x="10421" y="19347"/>
                  <a:pt x="10421" y="19347"/>
                  <a:pt x="10418" y="19341"/>
                </a:cubicBezTo>
                <a:cubicBezTo>
                  <a:pt x="10415" y="19335"/>
                  <a:pt x="10409" y="19325"/>
                  <a:pt x="10396" y="19302"/>
                </a:cubicBezTo>
                <a:cubicBezTo>
                  <a:pt x="10396" y="19302"/>
                  <a:pt x="10396" y="19302"/>
                  <a:pt x="10390" y="19297"/>
                </a:cubicBezTo>
                <a:cubicBezTo>
                  <a:pt x="10385" y="19292"/>
                  <a:pt x="10374" y="19281"/>
                  <a:pt x="10353" y="19259"/>
                </a:cubicBezTo>
                <a:cubicBezTo>
                  <a:pt x="10353" y="19259"/>
                  <a:pt x="10346" y="19244"/>
                  <a:pt x="10339" y="19227"/>
                </a:cubicBezTo>
                <a:cubicBezTo>
                  <a:pt x="10331" y="19211"/>
                  <a:pt x="10323" y="19192"/>
                  <a:pt x="10319" y="19185"/>
                </a:cubicBezTo>
                <a:cubicBezTo>
                  <a:pt x="10319" y="19185"/>
                  <a:pt x="10319" y="19178"/>
                  <a:pt x="10319" y="19171"/>
                </a:cubicBezTo>
                <a:cubicBezTo>
                  <a:pt x="10319" y="19164"/>
                  <a:pt x="10319" y="19157"/>
                  <a:pt x="10319" y="19156"/>
                </a:cubicBezTo>
                <a:close/>
                <a:moveTo>
                  <a:pt x="10375" y="19638"/>
                </a:moveTo>
                <a:cubicBezTo>
                  <a:pt x="10376" y="19644"/>
                  <a:pt x="10377" y="19649"/>
                  <a:pt x="10379" y="19661"/>
                </a:cubicBezTo>
                <a:cubicBezTo>
                  <a:pt x="10381" y="19673"/>
                  <a:pt x="10384" y="19689"/>
                  <a:pt x="10386" y="19716"/>
                </a:cubicBezTo>
                <a:cubicBezTo>
                  <a:pt x="10386" y="19716"/>
                  <a:pt x="10386" y="19716"/>
                  <a:pt x="10389" y="19716"/>
                </a:cubicBezTo>
                <a:cubicBezTo>
                  <a:pt x="10392" y="19716"/>
                  <a:pt x="10399" y="19716"/>
                  <a:pt x="10412" y="19716"/>
                </a:cubicBezTo>
                <a:cubicBezTo>
                  <a:pt x="10412" y="19716"/>
                  <a:pt x="10412" y="19717"/>
                  <a:pt x="10417" y="19732"/>
                </a:cubicBezTo>
                <a:cubicBezTo>
                  <a:pt x="10422" y="19747"/>
                  <a:pt x="10433" y="19776"/>
                  <a:pt x="10454" y="19835"/>
                </a:cubicBezTo>
                <a:cubicBezTo>
                  <a:pt x="10454" y="19835"/>
                  <a:pt x="10454" y="19835"/>
                  <a:pt x="10465" y="19843"/>
                </a:cubicBezTo>
                <a:cubicBezTo>
                  <a:pt x="10476" y="19850"/>
                  <a:pt x="10497" y="19865"/>
                  <a:pt x="10540" y="19894"/>
                </a:cubicBezTo>
                <a:cubicBezTo>
                  <a:pt x="10540" y="19894"/>
                  <a:pt x="10540" y="19894"/>
                  <a:pt x="10550" y="19894"/>
                </a:cubicBezTo>
                <a:cubicBezTo>
                  <a:pt x="10559" y="19894"/>
                  <a:pt x="10579" y="19894"/>
                  <a:pt x="10617" y="19894"/>
                </a:cubicBezTo>
                <a:cubicBezTo>
                  <a:pt x="10617" y="19894"/>
                  <a:pt x="10617" y="19894"/>
                  <a:pt x="10622" y="19899"/>
                </a:cubicBezTo>
                <a:cubicBezTo>
                  <a:pt x="10626" y="19905"/>
                  <a:pt x="10635" y="19916"/>
                  <a:pt x="10652" y="19938"/>
                </a:cubicBezTo>
                <a:cubicBezTo>
                  <a:pt x="10652" y="19938"/>
                  <a:pt x="10651" y="19939"/>
                  <a:pt x="10648" y="19959"/>
                </a:cubicBezTo>
                <a:cubicBezTo>
                  <a:pt x="10645" y="19979"/>
                  <a:pt x="10639" y="20020"/>
                  <a:pt x="10626" y="20099"/>
                </a:cubicBezTo>
                <a:cubicBezTo>
                  <a:pt x="10627" y="20098"/>
                  <a:pt x="10626" y="20098"/>
                  <a:pt x="10626" y="20098"/>
                </a:cubicBezTo>
                <a:cubicBezTo>
                  <a:pt x="10626" y="20098"/>
                  <a:pt x="10626" y="20099"/>
                  <a:pt x="10627" y="20098"/>
                </a:cubicBezTo>
                <a:cubicBezTo>
                  <a:pt x="10627" y="20098"/>
                  <a:pt x="10627" y="20098"/>
                  <a:pt x="10631" y="20077"/>
                </a:cubicBezTo>
                <a:cubicBezTo>
                  <a:pt x="10634" y="20057"/>
                  <a:pt x="10640" y="20016"/>
                  <a:pt x="10653" y="19935"/>
                </a:cubicBezTo>
                <a:cubicBezTo>
                  <a:pt x="10653" y="19935"/>
                  <a:pt x="10653" y="19935"/>
                  <a:pt x="10648" y="19930"/>
                </a:cubicBezTo>
                <a:cubicBezTo>
                  <a:pt x="10644" y="19924"/>
                  <a:pt x="10636" y="19913"/>
                  <a:pt x="10619" y="19891"/>
                </a:cubicBezTo>
                <a:cubicBezTo>
                  <a:pt x="10619" y="19891"/>
                  <a:pt x="10618" y="19891"/>
                  <a:pt x="10609" y="19891"/>
                </a:cubicBezTo>
                <a:cubicBezTo>
                  <a:pt x="10599" y="19891"/>
                  <a:pt x="10580" y="19891"/>
                  <a:pt x="10541" y="19891"/>
                </a:cubicBezTo>
                <a:cubicBezTo>
                  <a:pt x="10541" y="19891"/>
                  <a:pt x="10541" y="19890"/>
                  <a:pt x="10531" y="19883"/>
                </a:cubicBezTo>
                <a:cubicBezTo>
                  <a:pt x="10520" y="19876"/>
                  <a:pt x="10499" y="19861"/>
                  <a:pt x="10456" y="19832"/>
                </a:cubicBezTo>
                <a:cubicBezTo>
                  <a:pt x="10456" y="19832"/>
                  <a:pt x="10456" y="19832"/>
                  <a:pt x="10451" y="19817"/>
                </a:cubicBezTo>
                <a:cubicBezTo>
                  <a:pt x="10445" y="19802"/>
                  <a:pt x="10435" y="19773"/>
                  <a:pt x="10413" y="19714"/>
                </a:cubicBezTo>
                <a:cubicBezTo>
                  <a:pt x="10413" y="19714"/>
                  <a:pt x="10413" y="19714"/>
                  <a:pt x="10410" y="19714"/>
                </a:cubicBezTo>
                <a:cubicBezTo>
                  <a:pt x="10406" y="19714"/>
                  <a:pt x="10400" y="19714"/>
                  <a:pt x="10387" y="19714"/>
                </a:cubicBezTo>
                <a:cubicBezTo>
                  <a:pt x="10385" y="19688"/>
                  <a:pt x="10382" y="19672"/>
                  <a:pt x="10380" y="19661"/>
                </a:cubicBezTo>
                <a:cubicBezTo>
                  <a:pt x="10378" y="19650"/>
                  <a:pt x="10376" y="19643"/>
                  <a:pt x="10375" y="19638"/>
                </a:cubicBezTo>
                <a:close/>
                <a:moveTo>
                  <a:pt x="11047" y="19685"/>
                </a:moveTo>
                <a:cubicBezTo>
                  <a:pt x="11047" y="19685"/>
                  <a:pt x="11047" y="19685"/>
                  <a:pt x="11035" y="19692"/>
                </a:cubicBezTo>
                <a:cubicBezTo>
                  <a:pt x="11023" y="19699"/>
                  <a:pt x="11000" y="19714"/>
                  <a:pt x="10953" y="19744"/>
                </a:cubicBezTo>
                <a:cubicBezTo>
                  <a:pt x="10953" y="19744"/>
                  <a:pt x="10884" y="19832"/>
                  <a:pt x="10876" y="19847"/>
                </a:cubicBezTo>
                <a:cubicBezTo>
                  <a:pt x="10867" y="19862"/>
                  <a:pt x="10816" y="19979"/>
                  <a:pt x="10816" y="19979"/>
                </a:cubicBezTo>
                <a:cubicBezTo>
                  <a:pt x="10812" y="19979"/>
                  <a:pt x="10797" y="20005"/>
                  <a:pt x="10781" y="20034"/>
                </a:cubicBezTo>
                <a:cubicBezTo>
                  <a:pt x="10766" y="20064"/>
                  <a:pt x="10751" y="20097"/>
                  <a:pt x="10747" y="20111"/>
                </a:cubicBezTo>
                <a:cubicBezTo>
                  <a:pt x="10743" y="20119"/>
                  <a:pt x="10736" y="20127"/>
                  <a:pt x="10730" y="20136"/>
                </a:cubicBezTo>
                <a:cubicBezTo>
                  <a:pt x="10723" y="20145"/>
                  <a:pt x="10717" y="20156"/>
                  <a:pt x="10713" y="20171"/>
                </a:cubicBezTo>
                <a:cubicBezTo>
                  <a:pt x="10704" y="20185"/>
                  <a:pt x="10670" y="20201"/>
                  <a:pt x="10644" y="20215"/>
                </a:cubicBezTo>
                <a:cubicBezTo>
                  <a:pt x="10619" y="20230"/>
                  <a:pt x="10619" y="20200"/>
                  <a:pt x="10601" y="20200"/>
                </a:cubicBezTo>
                <a:cubicBezTo>
                  <a:pt x="10591" y="20194"/>
                  <a:pt x="10584" y="20188"/>
                  <a:pt x="10580" y="20184"/>
                </a:cubicBezTo>
                <a:cubicBezTo>
                  <a:pt x="10575" y="20180"/>
                  <a:pt x="10574" y="20177"/>
                  <a:pt x="10573" y="20176"/>
                </a:cubicBezTo>
                <a:cubicBezTo>
                  <a:pt x="10572" y="20176"/>
                  <a:pt x="10570" y="20175"/>
                  <a:pt x="10567" y="20177"/>
                </a:cubicBezTo>
                <a:cubicBezTo>
                  <a:pt x="10565" y="20178"/>
                  <a:pt x="10561" y="20182"/>
                  <a:pt x="10557" y="20188"/>
                </a:cubicBezTo>
                <a:cubicBezTo>
                  <a:pt x="10557" y="20188"/>
                  <a:pt x="10557" y="20188"/>
                  <a:pt x="10556" y="20188"/>
                </a:cubicBezTo>
                <a:cubicBezTo>
                  <a:pt x="10555" y="20188"/>
                  <a:pt x="10553" y="20188"/>
                  <a:pt x="10549" y="20188"/>
                </a:cubicBezTo>
                <a:cubicBezTo>
                  <a:pt x="10549" y="20188"/>
                  <a:pt x="10549" y="20188"/>
                  <a:pt x="10549" y="20190"/>
                </a:cubicBezTo>
                <a:cubicBezTo>
                  <a:pt x="10549" y="20192"/>
                  <a:pt x="10549" y="20195"/>
                  <a:pt x="10549" y="20202"/>
                </a:cubicBezTo>
                <a:cubicBezTo>
                  <a:pt x="10549" y="20202"/>
                  <a:pt x="10549" y="20202"/>
                  <a:pt x="10548" y="20202"/>
                </a:cubicBezTo>
                <a:cubicBezTo>
                  <a:pt x="10546" y="20202"/>
                  <a:pt x="10544" y="20202"/>
                  <a:pt x="10540" y="20202"/>
                </a:cubicBezTo>
                <a:cubicBezTo>
                  <a:pt x="10540" y="20202"/>
                  <a:pt x="10540" y="20202"/>
                  <a:pt x="10539" y="20202"/>
                </a:cubicBezTo>
                <a:cubicBezTo>
                  <a:pt x="10538" y="20202"/>
                  <a:pt x="10536" y="20202"/>
                  <a:pt x="10531" y="20202"/>
                </a:cubicBezTo>
                <a:cubicBezTo>
                  <a:pt x="10531" y="20202"/>
                  <a:pt x="10532" y="20202"/>
                  <a:pt x="10531" y="20204"/>
                </a:cubicBezTo>
                <a:cubicBezTo>
                  <a:pt x="10530" y="20206"/>
                  <a:pt x="10528" y="20210"/>
                  <a:pt x="10523" y="20218"/>
                </a:cubicBezTo>
                <a:cubicBezTo>
                  <a:pt x="10523" y="20218"/>
                  <a:pt x="10523" y="20218"/>
                  <a:pt x="10522" y="20218"/>
                </a:cubicBezTo>
                <a:cubicBezTo>
                  <a:pt x="10521" y="20218"/>
                  <a:pt x="10519" y="20218"/>
                  <a:pt x="10515" y="20218"/>
                </a:cubicBezTo>
                <a:cubicBezTo>
                  <a:pt x="10515" y="20218"/>
                  <a:pt x="10515" y="20217"/>
                  <a:pt x="10515" y="20219"/>
                </a:cubicBezTo>
                <a:cubicBezTo>
                  <a:pt x="10515" y="20221"/>
                  <a:pt x="10515" y="20224"/>
                  <a:pt x="10515" y="20232"/>
                </a:cubicBezTo>
                <a:cubicBezTo>
                  <a:pt x="10506" y="20232"/>
                  <a:pt x="10495" y="20236"/>
                  <a:pt x="10485" y="20240"/>
                </a:cubicBezTo>
                <a:cubicBezTo>
                  <a:pt x="10474" y="20243"/>
                  <a:pt x="10463" y="20247"/>
                  <a:pt x="10454" y="20247"/>
                </a:cubicBezTo>
                <a:cubicBezTo>
                  <a:pt x="10442" y="20254"/>
                  <a:pt x="10440" y="20265"/>
                  <a:pt x="10440" y="20276"/>
                </a:cubicBezTo>
                <a:cubicBezTo>
                  <a:pt x="10440" y="20287"/>
                  <a:pt x="10442" y="20298"/>
                  <a:pt x="10438" y="20306"/>
                </a:cubicBezTo>
                <a:cubicBezTo>
                  <a:pt x="10438" y="20306"/>
                  <a:pt x="10429" y="20317"/>
                  <a:pt x="10418" y="20330"/>
                </a:cubicBezTo>
                <a:cubicBezTo>
                  <a:pt x="10407" y="20343"/>
                  <a:pt x="10394" y="20357"/>
                  <a:pt x="10386" y="20365"/>
                </a:cubicBezTo>
                <a:cubicBezTo>
                  <a:pt x="10373" y="20372"/>
                  <a:pt x="10369" y="20390"/>
                  <a:pt x="10368" y="20409"/>
                </a:cubicBezTo>
                <a:cubicBezTo>
                  <a:pt x="10367" y="20427"/>
                  <a:pt x="10369" y="20446"/>
                  <a:pt x="10369" y="20453"/>
                </a:cubicBezTo>
                <a:cubicBezTo>
                  <a:pt x="10369" y="20453"/>
                  <a:pt x="10309" y="20498"/>
                  <a:pt x="10292" y="20498"/>
                </a:cubicBezTo>
                <a:cubicBezTo>
                  <a:pt x="10283" y="20498"/>
                  <a:pt x="10284" y="20527"/>
                  <a:pt x="10284" y="20527"/>
                </a:cubicBezTo>
                <a:cubicBezTo>
                  <a:pt x="10284" y="20527"/>
                  <a:pt x="10266" y="20645"/>
                  <a:pt x="10258" y="20645"/>
                </a:cubicBezTo>
                <a:cubicBezTo>
                  <a:pt x="10249" y="20645"/>
                  <a:pt x="10232" y="20629"/>
                  <a:pt x="10232" y="20629"/>
                </a:cubicBezTo>
                <a:cubicBezTo>
                  <a:pt x="10232" y="20629"/>
                  <a:pt x="10232" y="20629"/>
                  <a:pt x="10222" y="20642"/>
                </a:cubicBezTo>
                <a:cubicBezTo>
                  <a:pt x="10212" y="20655"/>
                  <a:pt x="10193" y="20682"/>
                  <a:pt x="10155" y="20733"/>
                </a:cubicBezTo>
                <a:cubicBezTo>
                  <a:pt x="10155" y="20733"/>
                  <a:pt x="10155" y="20733"/>
                  <a:pt x="10140" y="20724"/>
                </a:cubicBezTo>
                <a:cubicBezTo>
                  <a:pt x="10125" y="20714"/>
                  <a:pt x="10095" y="20696"/>
                  <a:pt x="10035" y="20659"/>
                </a:cubicBezTo>
                <a:cubicBezTo>
                  <a:pt x="10035" y="20659"/>
                  <a:pt x="10035" y="20659"/>
                  <a:pt x="10030" y="20659"/>
                </a:cubicBezTo>
                <a:cubicBezTo>
                  <a:pt x="10026" y="20659"/>
                  <a:pt x="10018" y="20659"/>
                  <a:pt x="10001" y="20659"/>
                </a:cubicBezTo>
                <a:cubicBezTo>
                  <a:pt x="10001" y="20659"/>
                  <a:pt x="10000" y="20659"/>
                  <a:pt x="9990" y="20653"/>
                </a:cubicBezTo>
                <a:cubicBezTo>
                  <a:pt x="9979" y="20648"/>
                  <a:pt x="9958" y="20638"/>
                  <a:pt x="9915" y="20615"/>
                </a:cubicBezTo>
                <a:cubicBezTo>
                  <a:pt x="9915" y="20615"/>
                  <a:pt x="9914" y="20615"/>
                  <a:pt x="9912" y="20606"/>
                </a:cubicBezTo>
                <a:cubicBezTo>
                  <a:pt x="9910" y="20596"/>
                  <a:pt x="9906" y="20578"/>
                  <a:pt x="9897" y="20541"/>
                </a:cubicBezTo>
                <a:cubicBezTo>
                  <a:pt x="9897" y="20541"/>
                  <a:pt x="9889" y="20545"/>
                  <a:pt x="9879" y="20546"/>
                </a:cubicBezTo>
                <a:cubicBezTo>
                  <a:pt x="9870" y="20548"/>
                  <a:pt x="9859" y="20549"/>
                  <a:pt x="9855" y="20541"/>
                </a:cubicBezTo>
                <a:cubicBezTo>
                  <a:pt x="9846" y="20534"/>
                  <a:pt x="9825" y="20516"/>
                  <a:pt x="9805" y="20497"/>
                </a:cubicBezTo>
                <a:cubicBezTo>
                  <a:pt x="9786" y="20479"/>
                  <a:pt x="9769" y="20460"/>
                  <a:pt x="9769" y="20453"/>
                </a:cubicBezTo>
                <a:cubicBezTo>
                  <a:pt x="9761" y="20438"/>
                  <a:pt x="9735" y="20424"/>
                  <a:pt x="9727" y="20409"/>
                </a:cubicBezTo>
                <a:cubicBezTo>
                  <a:pt x="9718" y="20395"/>
                  <a:pt x="9692" y="20409"/>
                  <a:pt x="9692" y="20409"/>
                </a:cubicBezTo>
                <a:cubicBezTo>
                  <a:pt x="9692" y="20409"/>
                  <a:pt x="9623" y="20439"/>
                  <a:pt x="9615" y="20439"/>
                </a:cubicBezTo>
                <a:cubicBezTo>
                  <a:pt x="9606" y="20439"/>
                  <a:pt x="9572" y="20409"/>
                  <a:pt x="9572" y="20409"/>
                </a:cubicBezTo>
                <a:cubicBezTo>
                  <a:pt x="9572" y="20409"/>
                  <a:pt x="9572" y="20409"/>
                  <a:pt x="9569" y="20402"/>
                </a:cubicBezTo>
                <a:cubicBezTo>
                  <a:pt x="9566" y="20395"/>
                  <a:pt x="9559" y="20380"/>
                  <a:pt x="9546" y="20350"/>
                </a:cubicBezTo>
                <a:cubicBezTo>
                  <a:pt x="9546" y="20350"/>
                  <a:pt x="9538" y="20350"/>
                  <a:pt x="9529" y="20350"/>
                </a:cubicBezTo>
                <a:cubicBezTo>
                  <a:pt x="9512" y="20350"/>
                  <a:pt x="9487" y="20350"/>
                  <a:pt x="9487" y="20350"/>
                </a:cubicBezTo>
                <a:cubicBezTo>
                  <a:pt x="9487" y="20350"/>
                  <a:pt x="9487" y="20350"/>
                  <a:pt x="9478" y="20345"/>
                </a:cubicBezTo>
                <a:cubicBezTo>
                  <a:pt x="9470" y="20339"/>
                  <a:pt x="9452" y="20328"/>
                  <a:pt x="9418" y="20306"/>
                </a:cubicBezTo>
                <a:cubicBezTo>
                  <a:pt x="9418" y="20306"/>
                  <a:pt x="9418" y="20306"/>
                  <a:pt x="9415" y="20304"/>
                </a:cubicBezTo>
                <a:cubicBezTo>
                  <a:pt x="9412" y="20303"/>
                  <a:pt x="9405" y="20299"/>
                  <a:pt x="9392" y="20292"/>
                </a:cubicBezTo>
                <a:cubicBezTo>
                  <a:pt x="9392" y="20292"/>
                  <a:pt x="9377" y="20291"/>
                  <a:pt x="9359" y="20293"/>
                </a:cubicBezTo>
                <a:cubicBezTo>
                  <a:pt x="9341" y="20295"/>
                  <a:pt x="9319" y="20298"/>
                  <a:pt x="9307" y="20306"/>
                </a:cubicBezTo>
                <a:cubicBezTo>
                  <a:pt x="9294" y="20306"/>
                  <a:pt x="9285" y="20317"/>
                  <a:pt x="9279" y="20330"/>
                </a:cubicBezTo>
                <a:cubicBezTo>
                  <a:pt x="9272" y="20343"/>
                  <a:pt x="9268" y="20357"/>
                  <a:pt x="9264" y="20365"/>
                </a:cubicBezTo>
                <a:cubicBezTo>
                  <a:pt x="9264" y="20372"/>
                  <a:pt x="9262" y="20383"/>
                  <a:pt x="9257" y="20398"/>
                </a:cubicBezTo>
                <a:cubicBezTo>
                  <a:pt x="9253" y="20412"/>
                  <a:pt x="9247" y="20431"/>
                  <a:pt x="9238" y="20453"/>
                </a:cubicBezTo>
                <a:cubicBezTo>
                  <a:pt x="9221" y="20512"/>
                  <a:pt x="9187" y="20453"/>
                  <a:pt x="9178" y="20453"/>
                </a:cubicBezTo>
                <a:cubicBezTo>
                  <a:pt x="9170" y="20453"/>
                  <a:pt x="9135" y="20468"/>
                  <a:pt x="9126" y="20453"/>
                </a:cubicBezTo>
                <a:cubicBezTo>
                  <a:pt x="9122" y="20453"/>
                  <a:pt x="9114" y="20471"/>
                  <a:pt x="9106" y="20490"/>
                </a:cubicBezTo>
                <a:cubicBezTo>
                  <a:pt x="9099" y="20508"/>
                  <a:pt x="9092" y="20527"/>
                  <a:pt x="9092" y="20527"/>
                </a:cubicBezTo>
                <a:cubicBezTo>
                  <a:pt x="9092" y="20527"/>
                  <a:pt x="9092" y="20527"/>
                  <a:pt x="9088" y="20536"/>
                </a:cubicBezTo>
                <a:cubicBezTo>
                  <a:pt x="9084" y="20545"/>
                  <a:pt x="9075" y="20563"/>
                  <a:pt x="9058" y="20600"/>
                </a:cubicBezTo>
                <a:cubicBezTo>
                  <a:pt x="9058" y="20600"/>
                  <a:pt x="9058" y="20607"/>
                  <a:pt x="9056" y="20620"/>
                </a:cubicBezTo>
                <a:cubicBezTo>
                  <a:pt x="9053" y="20633"/>
                  <a:pt x="9049" y="20652"/>
                  <a:pt x="9041" y="20674"/>
                </a:cubicBezTo>
                <a:cubicBezTo>
                  <a:pt x="9032" y="20689"/>
                  <a:pt x="9030" y="20696"/>
                  <a:pt x="9030" y="20700"/>
                </a:cubicBezTo>
                <a:cubicBezTo>
                  <a:pt x="9030" y="20704"/>
                  <a:pt x="9032" y="20703"/>
                  <a:pt x="9032" y="20703"/>
                </a:cubicBezTo>
                <a:cubicBezTo>
                  <a:pt x="9032" y="20718"/>
                  <a:pt x="9024" y="20777"/>
                  <a:pt x="9024" y="20792"/>
                </a:cubicBezTo>
                <a:cubicBezTo>
                  <a:pt x="9024" y="20806"/>
                  <a:pt x="9024" y="20865"/>
                  <a:pt x="9024" y="20880"/>
                </a:cubicBezTo>
                <a:cubicBezTo>
                  <a:pt x="9024" y="20909"/>
                  <a:pt x="9024" y="20968"/>
                  <a:pt x="9024" y="20968"/>
                </a:cubicBezTo>
                <a:cubicBezTo>
                  <a:pt x="9024" y="20968"/>
                  <a:pt x="9026" y="20972"/>
                  <a:pt x="9029" y="20978"/>
                </a:cubicBezTo>
                <a:cubicBezTo>
                  <a:pt x="9032" y="20983"/>
                  <a:pt x="9036" y="20990"/>
                  <a:pt x="9041" y="20998"/>
                </a:cubicBezTo>
                <a:cubicBezTo>
                  <a:pt x="9049" y="21005"/>
                  <a:pt x="9053" y="21031"/>
                  <a:pt x="9056" y="21055"/>
                </a:cubicBezTo>
                <a:cubicBezTo>
                  <a:pt x="9058" y="21079"/>
                  <a:pt x="9058" y="21101"/>
                  <a:pt x="9058" y="21101"/>
                </a:cubicBezTo>
                <a:cubicBezTo>
                  <a:pt x="9058" y="21101"/>
                  <a:pt x="9057" y="21103"/>
                  <a:pt x="9055" y="21108"/>
                </a:cubicBezTo>
                <a:cubicBezTo>
                  <a:pt x="9053" y="21114"/>
                  <a:pt x="9049" y="21124"/>
                  <a:pt x="9042" y="21141"/>
                </a:cubicBezTo>
                <a:cubicBezTo>
                  <a:pt x="9064" y="21150"/>
                  <a:pt x="9085" y="21164"/>
                  <a:pt x="9096" y="21188"/>
                </a:cubicBezTo>
                <a:cubicBezTo>
                  <a:pt x="9107" y="21211"/>
                  <a:pt x="9106" y="21244"/>
                  <a:pt x="9083" y="21287"/>
                </a:cubicBezTo>
                <a:cubicBezTo>
                  <a:pt x="9070" y="21302"/>
                  <a:pt x="9062" y="21290"/>
                  <a:pt x="9054" y="21281"/>
                </a:cubicBezTo>
                <a:cubicBezTo>
                  <a:pt x="9047" y="21272"/>
                  <a:pt x="9041" y="21265"/>
                  <a:pt x="9032" y="21287"/>
                </a:cubicBezTo>
                <a:cubicBezTo>
                  <a:pt x="9019" y="21316"/>
                  <a:pt x="9030" y="21364"/>
                  <a:pt x="9040" y="21414"/>
                </a:cubicBezTo>
                <a:cubicBezTo>
                  <a:pt x="9047" y="21445"/>
                  <a:pt x="9053" y="21477"/>
                  <a:pt x="9054" y="21505"/>
                </a:cubicBezTo>
                <a:lnTo>
                  <a:pt x="10952" y="21505"/>
                </a:lnTo>
                <a:cubicBezTo>
                  <a:pt x="10956" y="21491"/>
                  <a:pt x="10957" y="21486"/>
                  <a:pt x="10962" y="21464"/>
                </a:cubicBezTo>
                <a:cubicBezTo>
                  <a:pt x="10971" y="21421"/>
                  <a:pt x="10977" y="21374"/>
                  <a:pt x="10969" y="21352"/>
                </a:cubicBezTo>
                <a:cubicBezTo>
                  <a:pt x="10960" y="21337"/>
                  <a:pt x="10956" y="21322"/>
                  <a:pt x="10954" y="21311"/>
                </a:cubicBezTo>
                <a:cubicBezTo>
                  <a:pt x="10951" y="21300"/>
                  <a:pt x="10952" y="21293"/>
                  <a:pt x="10952" y="21293"/>
                </a:cubicBezTo>
                <a:cubicBezTo>
                  <a:pt x="10952" y="21293"/>
                  <a:pt x="10951" y="21293"/>
                  <a:pt x="10955" y="21287"/>
                </a:cubicBezTo>
                <a:cubicBezTo>
                  <a:pt x="10958" y="21281"/>
                  <a:pt x="10965" y="21270"/>
                  <a:pt x="10978" y="21248"/>
                </a:cubicBezTo>
                <a:cubicBezTo>
                  <a:pt x="10978" y="21248"/>
                  <a:pt x="10977" y="21248"/>
                  <a:pt x="10981" y="21239"/>
                </a:cubicBezTo>
                <a:cubicBezTo>
                  <a:pt x="10986" y="21230"/>
                  <a:pt x="10994" y="21211"/>
                  <a:pt x="11011" y="21174"/>
                </a:cubicBezTo>
                <a:cubicBezTo>
                  <a:pt x="11011" y="21174"/>
                  <a:pt x="11011" y="21174"/>
                  <a:pt x="11017" y="21167"/>
                </a:cubicBezTo>
                <a:cubicBezTo>
                  <a:pt x="11022" y="21159"/>
                  <a:pt x="11033" y="21145"/>
                  <a:pt x="11055" y="21115"/>
                </a:cubicBezTo>
                <a:cubicBezTo>
                  <a:pt x="11055" y="21115"/>
                  <a:pt x="11055" y="21116"/>
                  <a:pt x="11060" y="21114"/>
                </a:cubicBezTo>
                <a:cubicBezTo>
                  <a:pt x="11065" y="21112"/>
                  <a:pt x="11076" y="21108"/>
                  <a:pt x="11097" y="21101"/>
                </a:cubicBezTo>
                <a:cubicBezTo>
                  <a:pt x="11097" y="21101"/>
                  <a:pt x="11097" y="21101"/>
                  <a:pt x="11100" y="21095"/>
                </a:cubicBezTo>
                <a:cubicBezTo>
                  <a:pt x="11104" y="21090"/>
                  <a:pt x="11110" y="21079"/>
                  <a:pt x="11123" y="21057"/>
                </a:cubicBezTo>
                <a:cubicBezTo>
                  <a:pt x="11123" y="21057"/>
                  <a:pt x="11123" y="21056"/>
                  <a:pt x="11125" y="21055"/>
                </a:cubicBezTo>
                <a:cubicBezTo>
                  <a:pt x="11127" y="21053"/>
                  <a:pt x="11132" y="21050"/>
                  <a:pt x="11140" y="21042"/>
                </a:cubicBezTo>
                <a:cubicBezTo>
                  <a:pt x="11140" y="21042"/>
                  <a:pt x="11140" y="21042"/>
                  <a:pt x="11146" y="21040"/>
                </a:cubicBezTo>
                <a:cubicBezTo>
                  <a:pt x="11151" y="21038"/>
                  <a:pt x="11161" y="21034"/>
                  <a:pt x="11183" y="21027"/>
                </a:cubicBezTo>
                <a:cubicBezTo>
                  <a:pt x="11183" y="21027"/>
                  <a:pt x="11183" y="21027"/>
                  <a:pt x="11185" y="21011"/>
                </a:cubicBezTo>
                <a:cubicBezTo>
                  <a:pt x="11187" y="20994"/>
                  <a:pt x="11192" y="20962"/>
                  <a:pt x="11200" y="20895"/>
                </a:cubicBezTo>
                <a:cubicBezTo>
                  <a:pt x="11200" y="20895"/>
                  <a:pt x="11200" y="20895"/>
                  <a:pt x="11198" y="20886"/>
                </a:cubicBezTo>
                <a:cubicBezTo>
                  <a:pt x="11196" y="20876"/>
                  <a:pt x="11191" y="20858"/>
                  <a:pt x="11183" y="20821"/>
                </a:cubicBezTo>
                <a:cubicBezTo>
                  <a:pt x="11183" y="20821"/>
                  <a:pt x="11183" y="20821"/>
                  <a:pt x="11190" y="20818"/>
                </a:cubicBezTo>
                <a:cubicBezTo>
                  <a:pt x="11196" y="20814"/>
                  <a:pt x="11209" y="20806"/>
                  <a:pt x="11235" y="20792"/>
                </a:cubicBezTo>
                <a:cubicBezTo>
                  <a:pt x="11235" y="20792"/>
                  <a:pt x="11235" y="20792"/>
                  <a:pt x="11235" y="20814"/>
                </a:cubicBezTo>
                <a:cubicBezTo>
                  <a:pt x="11235" y="20836"/>
                  <a:pt x="11235" y="20880"/>
                  <a:pt x="11235" y="20968"/>
                </a:cubicBezTo>
                <a:cubicBezTo>
                  <a:pt x="11235" y="20968"/>
                  <a:pt x="11235" y="20968"/>
                  <a:pt x="11237" y="20985"/>
                </a:cubicBezTo>
                <a:cubicBezTo>
                  <a:pt x="11239" y="21002"/>
                  <a:pt x="11243" y="21035"/>
                  <a:pt x="11251" y="21101"/>
                </a:cubicBezTo>
                <a:cubicBezTo>
                  <a:pt x="11251" y="21101"/>
                  <a:pt x="11251" y="21101"/>
                  <a:pt x="11252" y="21106"/>
                </a:cubicBezTo>
                <a:cubicBezTo>
                  <a:pt x="11254" y="21112"/>
                  <a:pt x="11256" y="21122"/>
                  <a:pt x="11260" y="21144"/>
                </a:cubicBezTo>
                <a:cubicBezTo>
                  <a:pt x="11260" y="21144"/>
                  <a:pt x="11260" y="21144"/>
                  <a:pt x="11261" y="21148"/>
                </a:cubicBezTo>
                <a:cubicBezTo>
                  <a:pt x="11262" y="21152"/>
                  <a:pt x="11264" y="21160"/>
                  <a:pt x="11269" y="21174"/>
                </a:cubicBezTo>
                <a:cubicBezTo>
                  <a:pt x="11269" y="21174"/>
                  <a:pt x="11268" y="21174"/>
                  <a:pt x="11265" y="21197"/>
                </a:cubicBezTo>
                <a:cubicBezTo>
                  <a:pt x="11262" y="21219"/>
                  <a:pt x="11255" y="21263"/>
                  <a:pt x="11243" y="21352"/>
                </a:cubicBezTo>
                <a:cubicBezTo>
                  <a:pt x="11243" y="21352"/>
                  <a:pt x="11249" y="21370"/>
                  <a:pt x="11257" y="21390"/>
                </a:cubicBezTo>
                <a:cubicBezTo>
                  <a:pt x="11264" y="21410"/>
                  <a:pt x="11273" y="21433"/>
                  <a:pt x="11277" y="21440"/>
                </a:cubicBezTo>
                <a:cubicBezTo>
                  <a:pt x="11277" y="21455"/>
                  <a:pt x="11275" y="21473"/>
                  <a:pt x="11273" y="21487"/>
                </a:cubicBezTo>
                <a:cubicBezTo>
                  <a:pt x="11271" y="21497"/>
                  <a:pt x="11271" y="21501"/>
                  <a:pt x="11270" y="21505"/>
                </a:cubicBezTo>
                <a:lnTo>
                  <a:pt x="12058" y="21505"/>
                </a:lnTo>
                <a:cubicBezTo>
                  <a:pt x="12056" y="21500"/>
                  <a:pt x="12055" y="21497"/>
                  <a:pt x="12054" y="21494"/>
                </a:cubicBezTo>
                <a:cubicBezTo>
                  <a:pt x="12053" y="21491"/>
                  <a:pt x="12052" y="21487"/>
                  <a:pt x="12049" y="21480"/>
                </a:cubicBezTo>
                <a:cubicBezTo>
                  <a:pt x="12049" y="21480"/>
                  <a:pt x="12050" y="21480"/>
                  <a:pt x="12041" y="21467"/>
                </a:cubicBezTo>
                <a:cubicBezTo>
                  <a:pt x="12032" y="21455"/>
                  <a:pt x="12015" y="21429"/>
                  <a:pt x="11981" y="21378"/>
                </a:cubicBezTo>
                <a:cubicBezTo>
                  <a:pt x="11981" y="21378"/>
                  <a:pt x="11981" y="21378"/>
                  <a:pt x="11974" y="21367"/>
                </a:cubicBezTo>
                <a:cubicBezTo>
                  <a:pt x="11966" y="21355"/>
                  <a:pt x="11951" y="21334"/>
                  <a:pt x="11921" y="21289"/>
                </a:cubicBezTo>
                <a:cubicBezTo>
                  <a:pt x="11921" y="21289"/>
                  <a:pt x="11861" y="21304"/>
                  <a:pt x="11844" y="21304"/>
                </a:cubicBezTo>
                <a:cubicBezTo>
                  <a:pt x="11827" y="21304"/>
                  <a:pt x="11827" y="21274"/>
                  <a:pt x="11827" y="21274"/>
                </a:cubicBezTo>
                <a:cubicBezTo>
                  <a:pt x="11827" y="21274"/>
                  <a:pt x="11827" y="21274"/>
                  <a:pt x="11827" y="21267"/>
                </a:cubicBezTo>
                <a:cubicBezTo>
                  <a:pt x="11827" y="21260"/>
                  <a:pt x="11827" y="21245"/>
                  <a:pt x="11827" y="21215"/>
                </a:cubicBezTo>
                <a:cubicBezTo>
                  <a:pt x="11827" y="21215"/>
                  <a:pt x="11827" y="21215"/>
                  <a:pt x="11821" y="21206"/>
                </a:cubicBezTo>
                <a:cubicBezTo>
                  <a:pt x="11816" y="21197"/>
                  <a:pt x="11805" y="21178"/>
                  <a:pt x="11784" y="21141"/>
                </a:cubicBezTo>
                <a:cubicBezTo>
                  <a:pt x="11784" y="21141"/>
                  <a:pt x="11784" y="21141"/>
                  <a:pt x="11782" y="21130"/>
                </a:cubicBezTo>
                <a:cubicBezTo>
                  <a:pt x="11780" y="21119"/>
                  <a:pt x="11776" y="21097"/>
                  <a:pt x="11767" y="21053"/>
                </a:cubicBezTo>
                <a:cubicBezTo>
                  <a:pt x="11767" y="21053"/>
                  <a:pt x="11767" y="21053"/>
                  <a:pt x="11758" y="21048"/>
                </a:cubicBezTo>
                <a:cubicBezTo>
                  <a:pt x="11749" y="21043"/>
                  <a:pt x="11732" y="21031"/>
                  <a:pt x="11698" y="21009"/>
                </a:cubicBezTo>
                <a:cubicBezTo>
                  <a:pt x="11698" y="21009"/>
                  <a:pt x="11698" y="21009"/>
                  <a:pt x="11697" y="21000"/>
                </a:cubicBezTo>
                <a:cubicBezTo>
                  <a:pt x="11696" y="20991"/>
                  <a:pt x="11693" y="20972"/>
                  <a:pt x="11689" y="20935"/>
                </a:cubicBezTo>
                <a:cubicBezTo>
                  <a:pt x="11689" y="20935"/>
                  <a:pt x="11689" y="20936"/>
                  <a:pt x="11684" y="20930"/>
                </a:cubicBezTo>
                <a:cubicBezTo>
                  <a:pt x="11679" y="20925"/>
                  <a:pt x="11668" y="20914"/>
                  <a:pt x="11647" y="20892"/>
                </a:cubicBezTo>
                <a:cubicBezTo>
                  <a:pt x="11647" y="20892"/>
                  <a:pt x="11647" y="20892"/>
                  <a:pt x="11642" y="20886"/>
                </a:cubicBezTo>
                <a:cubicBezTo>
                  <a:pt x="11638" y="20880"/>
                  <a:pt x="11629" y="20869"/>
                  <a:pt x="11612" y="20847"/>
                </a:cubicBezTo>
                <a:cubicBezTo>
                  <a:pt x="11612" y="20847"/>
                  <a:pt x="11612" y="20803"/>
                  <a:pt x="11612" y="20759"/>
                </a:cubicBezTo>
                <a:cubicBezTo>
                  <a:pt x="11612" y="20714"/>
                  <a:pt x="11604" y="20670"/>
                  <a:pt x="11604" y="20641"/>
                </a:cubicBezTo>
                <a:cubicBezTo>
                  <a:pt x="11604" y="20626"/>
                  <a:pt x="11604" y="20494"/>
                  <a:pt x="11604" y="20494"/>
                </a:cubicBezTo>
                <a:cubicBezTo>
                  <a:pt x="11604" y="20494"/>
                  <a:pt x="11604" y="20494"/>
                  <a:pt x="11595" y="20487"/>
                </a:cubicBezTo>
                <a:cubicBezTo>
                  <a:pt x="11585" y="20479"/>
                  <a:pt x="11566" y="20464"/>
                  <a:pt x="11527" y="20435"/>
                </a:cubicBezTo>
                <a:cubicBezTo>
                  <a:pt x="11527" y="20435"/>
                  <a:pt x="11519" y="20362"/>
                  <a:pt x="11519" y="20317"/>
                </a:cubicBezTo>
                <a:cubicBezTo>
                  <a:pt x="11519" y="20273"/>
                  <a:pt x="11501" y="20156"/>
                  <a:pt x="11501" y="20156"/>
                </a:cubicBezTo>
                <a:cubicBezTo>
                  <a:pt x="11501" y="20156"/>
                  <a:pt x="11501" y="20157"/>
                  <a:pt x="11498" y="20146"/>
                </a:cubicBezTo>
                <a:cubicBezTo>
                  <a:pt x="11495" y="20135"/>
                  <a:pt x="11488" y="20113"/>
                  <a:pt x="11475" y="20068"/>
                </a:cubicBezTo>
                <a:cubicBezTo>
                  <a:pt x="11475" y="20068"/>
                  <a:pt x="11475" y="20068"/>
                  <a:pt x="11468" y="20060"/>
                </a:cubicBezTo>
                <a:cubicBezTo>
                  <a:pt x="11461" y="20053"/>
                  <a:pt x="11446" y="20038"/>
                  <a:pt x="11416" y="20008"/>
                </a:cubicBezTo>
                <a:cubicBezTo>
                  <a:pt x="11416" y="20008"/>
                  <a:pt x="11415" y="20008"/>
                  <a:pt x="11411" y="20004"/>
                </a:cubicBezTo>
                <a:cubicBezTo>
                  <a:pt x="11407" y="20001"/>
                  <a:pt x="11398" y="19994"/>
                  <a:pt x="11381" y="19979"/>
                </a:cubicBezTo>
                <a:cubicBezTo>
                  <a:pt x="11381" y="19979"/>
                  <a:pt x="11381" y="19979"/>
                  <a:pt x="11378" y="19984"/>
                </a:cubicBezTo>
                <a:cubicBezTo>
                  <a:pt x="11375" y="19990"/>
                  <a:pt x="11368" y="20002"/>
                  <a:pt x="11355" y="20024"/>
                </a:cubicBezTo>
                <a:cubicBezTo>
                  <a:pt x="11355" y="20024"/>
                  <a:pt x="11356" y="20024"/>
                  <a:pt x="11351" y="20020"/>
                </a:cubicBezTo>
                <a:cubicBezTo>
                  <a:pt x="11347" y="20016"/>
                  <a:pt x="11338" y="20009"/>
                  <a:pt x="11321" y="19994"/>
                </a:cubicBezTo>
                <a:cubicBezTo>
                  <a:pt x="11321" y="19994"/>
                  <a:pt x="11308" y="19975"/>
                  <a:pt x="11295" y="19955"/>
                </a:cubicBezTo>
                <a:cubicBezTo>
                  <a:pt x="11283" y="19935"/>
                  <a:pt x="11270" y="19913"/>
                  <a:pt x="11270" y="19906"/>
                </a:cubicBezTo>
                <a:cubicBezTo>
                  <a:pt x="11266" y="19899"/>
                  <a:pt x="11248" y="19884"/>
                  <a:pt x="11232" y="19871"/>
                </a:cubicBezTo>
                <a:cubicBezTo>
                  <a:pt x="11216" y="19858"/>
                  <a:pt x="11201" y="19847"/>
                  <a:pt x="11201" y="19847"/>
                </a:cubicBezTo>
                <a:cubicBezTo>
                  <a:pt x="11201" y="19847"/>
                  <a:pt x="11178" y="19829"/>
                  <a:pt x="11153" y="19810"/>
                </a:cubicBezTo>
                <a:cubicBezTo>
                  <a:pt x="11128" y="19792"/>
                  <a:pt x="11103" y="19773"/>
                  <a:pt x="11098" y="19773"/>
                </a:cubicBezTo>
                <a:cubicBezTo>
                  <a:pt x="11094" y="19766"/>
                  <a:pt x="11081" y="19743"/>
                  <a:pt x="11070" y="19723"/>
                </a:cubicBezTo>
                <a:cubicBezTo>
                  <a:pt x="11058" y="19703"/>
                  <a:pt x="11047" y="19685"/>
                  <a:pt x="11047" y="19685"/>
                </a:cubicBezTo>
                <a:close/>
                <a:moveTo>
                  <a:pt x="7514" y="20095"/>
                </a:moveTo>
                <a:cubicBezTo>
                  <a:pt x="7523" y="20132"/>
                  <a:pt x="7535" y="20180"/>
                  <a:pt x="7546" y="20218"/>
                </a:cubicBezTo>
                <a:cubicBezTo>
                  <a:pt x="7557" y="20257"/>
                  <a:pt x="7565" y="20287"/>
                  <a:pt x="7565" y="20287"/>
                </a:cubicBezTo>
                <a:cubicBezTo>
                  <a:pt x="7565" y="20287"/>
                  <a:pt x="7565" y="20287"/>
                  <a:pt x="7565" y="20287"/>
                </a:cubicBezTo>
                <a:cubicBezTo>
                  <a:pt x="7565" y="20287"/>
                  <a:pt x="7565" y="20287"/>
                  <a:pt x="7566" y="20287"/>
                </a:cubicBezTo>
                <a:cubicBezTo>
                  <a:pt x="7565" y="20284"/>
                  <a:pt x="7556" y="20256"/>
                  <a:pt x="7546" y="20218"/>
                </a:cubicBezTo>
                <a:cubicBezTo>
                  <a:pt x="7536" y="20181"/>
                  <a:pt x="7524" y="20136"/>
                  <a:pt x="7516" y="20100"/>
                </a:cubicBezTo>
                <a:cubicBezTo>
                  <a:pt x="7516" y="20099"/>
                  <a:pt x="7515" y="20099"/>
                  <a:pt x="7515" y="20098"/>
                </a:cubicBezTo>
                <a:cubicBezTo>
                  <a:pt x="7515" y="20097"/>
                  <a:pt x="7514" y="20096"/>
                  <a:pt x="7514" y="20095"/>
                </a:cubicBezTo>
                <a:close/>
                <a:moveTo>
                  <a:pt x="5122" y="20230"/>
                </a:moveTo>
                <a:cubicBezTo>
                  <a:pt x="5122" y="20230"/>
                  <a:pt x="5122" y="20231"/>
                  <a:pt x="5122" y="20232"/>
                </a:cubicBezTo>
                <a:cubicBezTo>
                  <a:pt x="5122" y="20232"/>
                  <a:pt x="5122" y="20233"/>
                  <a:pt x="5122" y="20233"/>
                </a:cubicBezTo>
                <a:cubicBezTo>
                  <a:pt x="5122" y="20233"/>
                  <a:pt x="5122" y="20248"/>
                  <a:pt x="5130" y="20248"/>
                </a:cubicBezTo>
                <a:cubicBezTo>
                  <a:pt x="5139" y="20248"/>
                  <a:pt x="5138" y="20248"/>
                  <a:pt x="5138" y="20248"/>
                </a:cubicBezTo>
                <a:cubicBezTo>
                  <a:pt x="5138" y="20247"/>
                  <a:pt x="5138" y="20246"/>
                  <a:pt x="5138" y="20245"/>
                </a:cubicBezTo>
                <a:cubicBezTo>
                  <a:pt x="5138" y="20244"/>
                  <a:pt x="5138" y="20243"/>
                  <a:pt x="5138" y="20242"/>
                </a:cubicBezTo>
                <a:cubicBezTo>
                  <a:pt x="5138" y="20242"/>
                  <a:pt x="5138" y="20242"/>
                  <a:pt x="5130" y="20242"/>
                </a:cubicBezTo>
                <a:cubicBezTo>
                  <a:pt x="5122" y="20242"/>
                  <a:pt x="5122" y="20232"/>
                  <a:pt x="5122" y="20230"/>
                </a:cubicBezTo>
                <a:close/>
                <a:moveTo>
                  <a:pt x="5087" y="20377"/>
                </a:moveTo>
                <a:cubicBezTo>
                  <a:pt x="5087" y="20378"/>
                  <a:pt x="5087" y="20378"/>
                  <a:pt x="5087" y="20379"/>
                </a:cubicBezTo>
                <a:cubicBezTo>
                  <a:pt x="5087" y="20379"/>
                  <a:pt x="5087" y="20380"/>
                  <a:pt x="5087" y="20380"/>
                </a:cubicBezTo>
                <a:cubicBezTo>
                  <a:pt x="5087" y="20387"/>
                  <a:pt x="5089" y="20393"/>
                  <a:pt x="5091" y="20398"/>
                </a:cubicBezTo>
                <a:cubicBezTo>
                  <a:pt x="5092" y="20402"/>
                  <a:pt x="5095" y="20406"/>
                  <a:pt x="5095" y="20407"/>
                </a:cubicBezTo>
                <a:lnTo>
                  <a:pt x="5095" y="20405"/>
                </a:lnTo>
                <a:cubicBezTo>
                  <a:pt x="5095" y="20405"/>
                  <a:pt x="5093" y="20401"/>
                  <a:pt x="5091" y="20395"/>
                </a:cubicBezTo>
                <a:cubicBezTo>
                  <a:pt x="5089" y="20390"/>
                  <a:pt x="5087" y="20384"/>
                  <a:pt x="5087" y="20377"/>
                </a:cubicBezTo>
                <a:close/>
                <a:moveTo>
                  <a:pt x="5193" y="20386"/>
                </a:moveTo>
                <a:cubicBezTo>
                  <a:pt x="5192" y="20387"/>
                  <a:pt x="5191" y="20389"/>
                  <a:pt x="5191" y="20391"/>
                </a:cubicBezTo>
                <a:cubicBezTo>
                  <a:pt x="5190" y="20397"/>
                  <a:pt x="5189" y="20405"/>
                  <a:pt x="5189" y="20405"/>
                </a:cubicBezTo>
                <a:cubicBezTo>
                  <a:pt x="5189" y="20405"/>
                  <a:pt x="5185" y="20408"/>
                  <a:pt x="5180" y="20414"/>
                </a:cubicBezTo>
                <a:cubicBezTo>
                  <a:pt x="5175" y="20419"/>
                  <a:pt x="5168" y="20427"/>
                  <a:pt x="5164" y="20434"/>
                </a:cubicBezTo>
                <a:lnTo>
                  <a:pt x="5156" y="20434"/>
                </a:lnTo>
                <a:cubicBezTo>
                  <a:pt x="5147" y="20434"/>
                  <a:pt x="5138" y="20448"/>
                  <a:pt x="5121" y="20448"/>
                </a:cubicBezTo>
                <a:cubicBezTo>
                  <a:pt x="5113" y="20448"/>
                  <a:pt x="5104" y="20463"/>
                  <a:pt x="5104" y="20448"/>
                </a:cubicBezTo>
                <a:cubicBezTo>
                  <a:pt x="5100" y="20448"/>
                  <a:pt x="5098" y="20445"/>
                  <a:pt x="5097" y="20442"/>
                </a:cubicBezTo>
                <a:cubicBezTo>
                  <a:pt x="5096" y="20439"/>
                  <a:pt x="5096" y="20436"/>
                  <a:pt x="5096" y="20435"/>
                </a:cubicBezTo>
                <a:lnTo>
                  <a:pt x="5096" y="20439"/>
                </a:lnTo>
                <a:cubicBezTo>
                  <a:pt x="5096" y="20439"/>
                  <a:pt x="5096" y="20442"/>
                  <a:pt x="5097" y="20446"/>
                </a:cubicBezTo>
                <a:cubicBezTo>
                  <a:pt x="5098" y="20450"/>
                  <a:pt x="5100" y="20454"/>
                  <a:pt x="5104" y="20454"/>
                </a:cubicBezTo>
                <a:cubicBezTo>
                  <a:pt x="5104" y="20469"/>
                  <a:pt x="5113" y="20454"/>
                  <a:pt x="5122" y="20454"/>
                </a:cubicBezTo>
                <a:cubicBezTo>
                  <a:pt x="5139" y="20454"/>
                  <a:pt x="5147" y="20439"/>
                  <a:pt x="5156" y="20439"/>
                </a:cubicBezTo>
                <a:lnTo>
                  <a:pt x="5164" y="20439"/>
                </a:lnTo>
                <a:cubicBezTo>
                  <a:pt x="5169" y="20431"/>
                  <a:pt x="5175" y="20424"/>
                  <a:pt x="5181" y="20419"/>
                </a:cubicBezTo>
                <a:cubicBezTo>
                  <a:pt x="5186" y="20413"/>
                  <a:pt x="5190" y="20409"/>
                  <a:pt x="5190" y="20409"/>
                </a:cubicBezTo>
                <a:cubicBezTo>
                  <a:pt x="5190" y="20409"/>
                  <a:pt x="5190" y="20403"/>
                  <a:pt x="5192" y="20398"/>
                </a:cubicBezTo>
                <a:cubicBezTo>
                  <a:pt x="5193" y="20393"/>
                  <a:pt x="5194" y="20390"/>
                  <a:pt x="5198" y="20395"/>
                </a:cubicBezTo>
                <a:cubicBezTo>
                  <a:pt x="5198" y="20394"/>
                  <a:pt x="5198" y="20393"/>
                  <a:pt x="5198" y="20391"/>
                </a:cubicBezTo>
                <a:cubicBezTo>
                  <a:pt x="5198" y="20390"/>
                  <a:pt x="5198" y="20390"/>
                  <a:pt x="5198" y="20390"/>
                </a:cubicBezTo>
                <a:cubicBezTo>
                  <a:pt x="5196" y="20386"/>
                  <a:pt x="5194" y="20385"/>
                  <a:pt x="5193" y="20386"/>
                </a:cubicBezTo>
                <a:close/>
                <a:moveTo>
                  <a:pt x="5224" y="20434"/>
                </a:moveTo>
                <a:cubicBezTo>
                  <a:pt x="5224" y="20434"/>
                  <a:pt x="5222" y="20434"/>
                  <a:pt x="5219" y="20436"/>
                </a:cubicBezTo>
                <a:cubicBezTo>
                  <a:pt x="5215" y="20437"/>
                  <a:pt x="5211" y="20441"/>
                  <a:pt x="5207" y="20448"/>
                </a:cubicBezTo>
                <a:cubicBezTo>
                  <a:pt x="5207" y="20448"/>
                  <a:pt x="5205" y="20451"/>
                  <a:pt x="5202" y="20452"/>
                </a:cubicBezTo>
                <a:cubicBezTo>
                  <a:pt x="5199" y="20454"/>
                  <a:pt x="5195" y="20454"/>
                  <a:pt x="5192" y="20449"/>
                </a:cubicBezTo>
                <a:cubicBezTo>
                  <a:pt x="5191" y="20450"/>
                  <a:pt x="5191" y="20451"/>
                  <a:pt x="5191" y="20452"/>
                </a:cubicBezTo>
                <a:cubicBezTo>
                  <a:pt x="5191" y="20453"/>
                  <a:pt x="5190" y="20454"/>
                  <a:pt x="5190" y="20454"/>
                </a:cubicBezTo>
                <a:cubicBezTo>
                  <a:pt x="5194" y="20462"/>
                  <a:pt x="5199" y="20462"/>
                  <a:pt x="5202" y="20460"/>
                </a:cubicBezTo>
                <a:cubicBezTo>
                  <a:pt x="5205" y="20458"/>
                  <a:pt x="5208" y="20454"/>
                  <a:pt x="5208" y="20454"/>
                </a:cubicBezTo>
                <a:cubicBezTo>
                  <a:pt x="5212" y="20447"/>
                  <a:pt x="5216" y="20443"/>
                  <a:pt x="5219" y="20441"/>
                </a:cubicBezTo>
                <a:cubicBezTo>
                  <a:pt x="5222" y="20439"/>
                  <a:pt x="5224" y="20439"/>
                  <a:pt x="5224" y="20439"/>
                </a:cubicBezTo>
                <a:cubicBezTo>
                  <a:pt x="5233" y="20439"/>
                  <a:pt x="5237" y="20439"/>
                  <a:pt x="5239" y="20439"/>
                </a:cubicBezTo>
                <a:cubicBezTo>
                  <a:pt x="5242" y="20439"/>
                  <a:pt x="5241" y="20439"/>
                  <a:pt x="5241" y="20439"/>
                </a:cubicBezTo>
                <a:lnTo>
                  <a:pt x="5259" y="20439"/>
                </a:lnTo>
                <a:cubicBezTo>
                  <a:pt x="5259" y="20439"/>
                  <a:pt x="5261" y="20442"/>
                  <a:pt x="5264" y="20446"/>
                </a:cubicBezTo>
                <a:cubicBezTo>
                  <a:pt x="5268" y="20450"/>
                  <a:pt x="5272" y="20454"/>
                  <a:pt x="5276" y="20454"/>
                </a:cubicBezTo>
                <a:cubicBezTo>
                  <a:pt x="5276" y="20461"/>
                  <a:pt x="5281" y="20467"/>
                  <a:pt x="5287" y="20472"/>
                </a:cubicBezTo>
                <a:cubicBezTo>
                  <a:pt x="5293" y="20477"/>
                  <a:pt x="5299" y="20480"/>
                  <a:pt x="5300" y="20481"/>
                </a:cubicBezTo>
                <a:lnTo>
                  <a:pt x="5301" y="20477"/>
                </a:lnTo>
                <a:cubicBezTo>
                  <a:pt x="5301" y="20477"/>
                  <a:pt x="5295" y="20474"/>
                  <a:pt x="5288" y="20469"/>
                </a:cubicBezTo>
                <a:cubicBezTo>
                  <a:pt x="5282" y="20463"/>
                  <a:pt x="5275" y="20455"/>
                  <a:pt x="5275" y="20448"/>
                </a:cubicBezTo>
                <a:cubicBezTo>
                  <a:pt x="5271" y="20448"/>
                  <a:pt x="5267" y="20445"/>
                  <a:pt x="5264" y="20441"/>
                </a:cubicBezTo>
                <a:cubicBezTo>
                  <a:pt x="5260" y="20438"/>
                  <a:pt x="5258" y="20434"/>
                  <a:pt x="5258" y="20434"/>
                </a:cubicBezTo>
                <a:lnTo>
                  <a:pt x="5241" y="20434"/>
                </a:lnTo>
                <a:cubicBezTo>
                  <a:pt x="5233" y="20434"/>
                  <a:pt x="5229" y="20434"/>
                  <a:pt x="5226" y="20434"/>
                </a:cubicBezTo>
                <a:cubicBezTo>
                  <a:pt x="5224" y="20434"/>
                  <a:pt x="5224" y="20434"/>
                  <a:pt x="5224" y="20434"/>
                </a:cubicBezTo>
                <a:close/>
                <a:moveTo>
                  <a:pt x="5464" y="20448"/>
                </a:moveTo>
                <a:lnTo>
                  <a:pt x="5447" y="20464"/>
                </a:lnTo>
                <a:cubicBezTo>
                  <a:pt x="5447" y="20471"/>
                  <a:pt x="5447" y="20474"/>
                  <a:pt x="5447" y="20476"/>
                </a:cubicBezTo>
                <a:cubicBezTo>
                  <a:pt x="5447" y="20478"/>
                  <a:pt x="5447" y="20477"/>
                  <a:pt x="5447" y="20477"/>
                </a:cubicBezTo>
                <a:cubicBezTo>
                  <a:pt x="5442" y="20499"/>
                  <a:pt x="5440" y="20511"/>
                  <a:pt x="5439" y="20517"/>
                </a:cubicBezTo>
                <a:cubicBezTo>
                  <a:pt x="5438" y="20522"/>
                  <a:pt x="5438" y="20522"/>
                  <a:pt x="5438" y="20522"/>
                </a:cubicBezTo>
                <a:cubicBezTo>
                  <a:pt x="5425" y="20537"/>
                  <a:pt x="5419" y="20545"/>
                  <a:pt x="5416" y="20548"/>
                </a:cubicBezTo>
                <a:cubicBezTo>
                  <a:pt x="5413" y="20552"/>
                  <a:pt x="5413" y="20552"/>
                  <a:pt x="5413" y="20552"/>
                </a:cubicBezTo>
                <a:cubicBezTo>
                  <a:pt x="5413" y="20552"/>
                  <a:pt x="5407" y="20551"/>
                  <a:pt x="5399" y="20549"/>
                </a:cubicBezTo>
                <a:cubicBezTo>
                  <a:pt x="5391" y="20548"/>
                  <a:pt x="5382" y="20544"/>
                  <a:pt x="5378" y="20536"/>
                </a:cubicBezTo>
                <a:cubicBezTo>
                  <a:pt x="5378" y="20536"/>
                  <a:pt x="5378" y="20536"/>
                  <a:pt x="5370" y="20536"/>
                </a:cubicBezTo>
                <a:cubicBezTo>
                  <a:pt x="5361" y="20536"/>
                  <a:pt x="5361" y="20536"/>
                  <a:pt x="5361" y="20536"/>
                </a:cubicBezTo>
                <a:lnTo>
                  <a:pt x="5344" y="20552"/>
                </a:lnTo>
                <a:lnTo>
                  <a:pt x="5335" y="20522"/>
                </a:lnTo>
                <a:cubicBezTo>
                  <a:pt x="5335" y="20522"/>
                  <a:pt x="5331" y="20519"/>
                  <a:pt x="5327" y="20513"/>
                </a:cubicBezTo>
                <a:cubicBezTo>
                  <a:pt x="5323" y="20508"/>
                  <a:pt x="5318" y="20500"/>
                  <a:pt x="5318" y="20493"/>
                </a:cubicBezTo>
                <a:cubicBezTo>
                  <a:pt x="5318" y="20493"/>
                  <a:pt x="5318" y="20496"/>
                  <a:pt x="5318" y="20498"/>
                </a:cubicBezTo>
                <a:cubicBezTo>
                  <a:pt x="5318" y="20513"/>
                  <a:pt x="5336" y="20527"/>
                  <a:pt x="5336" y="20527"/>
                </a:cubicBezTo>
                <a:lnTo>
                  <a:pt x="5344" y="20556"/>
                </a:lnTo>
                <a:lnTo>
                  <a:pt x="5362" y="20541"/>
                </a:lnTo>
                <a:cubicBezTo>
                  <a:pt x="5362" y="20541"/>
                  <a:pt x="5362" y="20541"/>
                  <a:pt x="5370" y="20541"/>
                </a:cubicBezTo>
                <a:cubicBezTo>
                  <a:pt x="5379" y="20541"/>
                  <a:pt x="5378" y="20541"/>
                  <a:pt x="5378" y="20541"/>
                </a:cubicBezTo>
                <a:cubicBezTo>
                  <a:pt x="5382" y="20549"/>
                  <a:pt x="5391" y="20552"/>
                  <a:pt x="5399" y="20554"/>
                </a:cubicBezTo>
                <a:cubicBezTo>
                  <a:pt x="5407" y="20556"/>
                  <a:pt x="5413" y="20556"/>
                  <a:pt x="5413" y="20556"/>
                </a:cubicBezTo>
                <a:cubicBezTo>
                  <a:pt x="5426" y="20542"/>
                  <a:pt x="5432" y="20535"/>
                  <a:pt x="5436" y="20531"/>
                </a:cubicBezTo>
                <a:cubicBezTo>
                  <a:pt x="5439" y="20527"/>
                  <a:pt x="5439" y="20527"/>
                  <a:pt x="5439" y="20527"/>
                </a:cubicBezTo>
                <a:cubicBezTo>
                  <a:pt x="5443" y="20505"/>
                  <a:pt x="5445" y="20494"/>
                  <a:pt x="5446" y="20488"/>
                </a:cubicBezTo>
                <a:cubicBezTo>
                  <a:pt x="5447" y="20482"/>
                  <a:pt x="5447" y="20482"/>
                  <a:pt x="5447" y="20482"/>
                </a:cubicBezTo>
                <a:cubicBezTo>
                  <a:pt x="5447" y="20475"/>
                  <a:pt x="5447" y="20472"/>
                  <a:pt x="5447" y="20470"/>
                </a:cubicBezTo>
                <a:cubicBezTo>
                  <a:pt x="5447" y="20468"/>
                  <a:pt x="5447" y="20468"/>
                  <a:pt x="5447" y="20468"/>
                </a:cubicBezTo>
                <a:lnTo>
                  <a:pt x="5464" y="20454"/>
                </a:lnTo>
                <a:cubicBezTo>
                  <a:pt x="5464" y="20454"/>
                  <a:pt x="5466" y="20454"/>
                  <a:pt x="5469" y="20456"/>
                </a:cubicBezTo>
                <a:cubicBezTo>
                  <a:pt x="5471" y="20457"/>
                  <a:pt x="5473" y="20461"/>
                  <a:pt x="5473" y="20468"/>
                </a:cubicBezTo>
                <a:lnTo>
                  <a:pt x="5490" y="20498"/>
                </a:lnTo>
                <a:lnTo>
                  <a:pt x="5507" y="20498"/>
                </a:lnTo>
                <a:cubicBezTo>
                  <a:pt x="5511" y="20498"/>
                  <a:pt x="5514" y="20495"/>
                  <a:pt x="5516" y="20493"/>
                </a:cubicBezTo>
                <a:cubicBezTo>
                  <a:pt x="5518" y="20492"/>
                  <a:pt x="5520" y="20492"/>
                  <a:pt x="5524" y="20498"/>
                </a:cubicBezTo>
                <a:cubicBezTo>
                  <a:pt x="5524" y="20497"/>
                  <a:pt x="5524" y="20496"/>
                  <a:pt x="5524" y="20495"/>
                </a:cubicBezTo>
                <a:cubicBezTo>
                  <a:pt x="5524" y="20495"/>
                  <a:pt x="5524" y="20494"/>
                  <a:pt x="5524" y="20493"/>
                </a:cubicBezTo>
                <a:cubicBezTo>
                  <a:pt x="5519" y="20486"/>
                  <a:pt x="5518" y="20485"/>
                  <a:pt x="5516" y="20487"/>
                </a:cubicBezTo>
                <a:cubicBezTo>
                  <a:pt x="5514" y="20489"/>
                  <a:pt x="5512" y="20493"/>
                  <a:pt x="5507" y="20493"/>
                </a:cubicBezTo>
                <a:lnTo>
                  <a:pt x="5490" y="20493"/>
                </a:lnTo>
                <a:lnTo>
                  <a:pt x="5473" y="20464"/>
                </a:lnTo>
                <a:cubicBezTo>
                  <a:pt x="5473" y="20456"/>
                  <a:pt x="5471" y="20453"/>
                  <a:pt x="5469" y="20451"/>
                </a:cubicBezTo>
                <a:cubicBezTo>
                  <a:pt x="5466" y="20449"/>
                  <a:pt x="5464" y="20448"/>
                  <a:pt x="5464" y="20448"/>
                </a:cubicBezTo>
                <a:close/>
                <a:moveTo>
                  <a:pt x="5576" y="20502"/>
                </a:moveTo>
                <a:cubicBezTo>
                  <a:pt x="5575" y="20504"/>
                  <a:pt x="5576" y="20507"/>
                  <a:pt x="5576" y="20507"/>
                </a:cubicBezTo>
                <a:cubicBezTo>
                  <a:pt x="5571" y="20522"/>
                  <a:pt x="5569" y="20529"/>
                  <a:pt x="5568" y="20533"/>
                </a:cubicBezTo>
                <a:cubicBezTo>
                  <a:pt x="5567" y="20536"/>
                  <a:pt x="5567" y="20536"/>
                  <a:pt x="5567" y="20536"/>
                </a:cubicBezTo>
                <a:cubicBezTo>
                  <a:pt x="5567" y="20536"/>
                  <a:pt x="5563" y="20537"/>
                  <a:pt x="5558" y="20535"/>
                </a:cubicBezTo>
                <a:cubicBezTo>
                  <a:pt x="5552" y="20533"/>
                  <a:pt x="5546" y="20529"/>
                  <a:pt x="5541" y="20522"/>
                </a:cubicBezTo>
                <a:lnTo>
                  <a:pt x="5533" y="20522"/>
                </a:lnTo>
                <a:cubicBezTo>
                  <a:pt x="5530" y="20522"/>
                  <a:pt x="5529" y="20521"/>
                  <a:pt x="5528" y="20520"/>
                </a:cubicBezTo>
                <a:cubicBezTo>
                  <a:pt x="5526" y="20518"/>
                  <a:pt x="5526" y="20516"/>
                  <a:pt x="5525" y="20513"/>
                </a:cubicBezTo>
                <a:cubicBezTo>
                  <a:pt x="5526" y="20517"/>
                  <a:pt x="5526" y="20520"/>
                  <a:pt x="5527" y="20523"/>
                </a:cubicBezTo>
                <a:cubicBezTo>
                  <a:pt x="5528" y="20525"/>
                  <a:pt x="5530" y="20527"/>
                  <a:pt x="5533" y="20527"/>
                </a:cubicBezTo>
                <a:lnTo>
                  <a:pt x="5541" y="20527"/>
                </a:lnTo>
                <a:cubicBezTo>
                  <a:pt x="5546" y="20534"/>
                  <a:pt x="5552" y="20538"/>
                  <a:pt x="5558" y="20540"/>
                </a:cubicBezTo>
                <a:cubicBezTo>
                  <a:pt x="5563" y="20541"/>
                  <a:pt x="5567" y="20541"/>
                  <a:pt x="5567" y="20541"/>
                </a:cubicBezTo>
                <a:cubicBezTo>
                  <a:pt x="5571" y="20527"/>
                  <a:pt x="5574" y="20519"/>
                  <a:pt x="5575" y="20515"/>
                </a:cubicBezTo>
                <a:cubicBezTo>
                  <a:pt x="5576" y="20512"/>
                  <a:pt x="5576" y="20512"/>
                  <a:pt x="5576" y="20512"/>
                </a:cubicBezTo>
                <a:cubicBezTo>
                  <a:pt x="5576" y="20512"/>
                  <a:pt x="5576" y="20508"/>
                  <a:pt x="5577" y="20506"/>
                </a:cubicBezTo>
                <a:cubicBezTo>
                  <a:pt x="5578" y="20504"/>
                  <a:pt x="5580" y="20504"/>
                  <a:pt x="5584" y="20512"/>
                </a:cubicBezTo>
                <a:cubicBezTo>
                  <a:pt x="5589" y="20512"/>
                  <a:pt x="5591" y="20519"/>
                  <a:pt x="5592" y="20526"/>
                </a:cubicBezTo>
                <a:cubicBezTo>
                  <a:pt x="5593" y="20534"/>
                  <a:pt x="5593" y="20541"/>
                  <a:pt x="5593" y="20541"/>
                </a:cubicBezTo>
                <a:lnTo>
                  <a:pt x="5602" y="20556"/>
                </a:lnTo>
                <a:lnTo>
                  <a:pt x="5627" y="20571"/>
                </a:lnTo>
                <a:lnTo>
                  <a:pt x="5644" y="20556"/>
                </a:lnTo>
                <a:cubicBezTo>
                  <a:pt x="5649" y="20556"/>
                  <a:pt x="5651" y="20564"/>
                  <a:pt x="5652" y="20571"/>
                </a:cubicBezTo>
                <a:cubicBezTo>
                  <a:pt x="5653" y="20579"/>
                  <a:pt x="5653" y="20586"/>
                  <a:pt x="5653" y="20586"/>
                </a:cubicBezTo>
                <a:cubicBezTo>
                  <a:pt x="5653" y="20585"/>
                  <a:pt x="5653" y="20584"/>
                  <a:pt x="5653" y="20582"/>
                </a:cubicBezTo>
                <a:cubicBezTo>
                  <a:pt x="5653" y="20582"/>
                  <a:pt x="5653" y="20581"/>
                  <a:pt x="5653" y="20581"/>
                </a:cubicBezTo>
                <a:cubicBezTo>
                  <a:pt x="5653" y="20581"/>
                  <a:pt x="5653" y="20574"/>
                  <a:pt x="5652" y="20566"/>
                </a:cubicBezTo>
                <a:cubicBezTo>
                  <a:pt x="5651" y="20559"/>
                  <a:pt x="5649" y="20552"/>
                  <a:pt x="5644" y="20552"/>
                </a:cubicBezTo>
                <a:lnTo>
                  <a:pt x="5627" y="20566"/>
                </a:lnTo>
                <a:lnTo>
                  <a:pt x="5601" y="20552"/>
                </a:lnTo>
                <a:lnTo>
                  <a:pt x="5593" y="20536"/>
                </a:lnTo>
                <a:cubicBezTo>
                  <a:pt x="5593" y="20536"/>
                  <a:pt x="5593" y="20529"/>
                  <a:pt x="5592" y="20521"/>
                </a:cubicBezTo>
                <a:cubicBezTo>
                  <a:pt x="5591" y="20514"/>
                  <a:pt x="5589" y="20507"/>
                  <a:pt x="5584" y="20507"/>
                </a:cubicBezTo>
                <a:cubicBezTo>
                  <a:pt x="5580" y="20500"/>
                  <a:pt x="5578" y="20500"/>
                  <a:pt x="5576" y="20502"/>
                </a:cubicBezTo>
                <a:close/>
                <a:moveTo>
                  <a:pt x="5318" y="20507"/>
                </a:moveTo>
                <a:cubicBezTo>
                  <a:pt x="5318" y="20507"/>
                  <a:pt x="5316" y="20511"/>
                  <a:pt x="5313" y="20515"/>
                </a:cubicBezTo>
                <a:cubicBezTo>
                  <a:pt x="5310" y="20518"/>
                  <a:pt x="5305" y="20522"/>
                  <a:pt x="5301" y="20522"/>
                </a:cubicBezTo>
                <a:lnTo>
                  <a:pt x="5293" y="20536"/>
                </a:lnTo>
                <a:cubicBezTo>
                  <a:pt x="5291" y="20536"/>
                  <a:pt x="5291" y="20535"/>
                  <a:pt x="5290" y="20533"/>
                </a:cubicBezTo>
                <a:cubicBezTo>
                  <a:pt x="5290" y="20532"/>
                  <a:pt x="5290" y="20529"/>
                  <a:pt x="5290" y="20527"/>
                </a:cubicBezTo>
                <a:cubicBezTo>
                  <a:pt x="5289" y="20531"/>
                  <a:pt x="5289" y="20534"/>
                  <a:pt x="5289" y="20537"/>
                </a:cubicBezTo>
                <a:cubicBezTo>
                  <a:pt x="5290" y="20540"/>
                  <a:pt x="5291" y="20541"/>
                  <a:pt x="5293" y="20541"/>
                </a:cubicBezTo>
                <a:lnTo>
                  <a:pt x="5301" y="20527"/>
                </a:lnTo>
                <a:cubicBezTo>
                  <a:pt x="5305" y="20527"/>
                  <a:pt x="5310" y="20523"/>
                  <a:pt x="5313" y="20520"/>
                </a:cubicBezTo>
                <a:cubicBezTo>
                  <a:pt x="5316" y="20516"/>
                  <a:pt x="5318" y="20512"/>
                  <a:pt x="5318" y="20512"/>
                </a:cubicBezTo>
                <a:cubicBezTo>
                  <a:pt x="5318" y="20512"/>
                  <a:pt x="5318" y="20511"/>
                  <a:pt x="5318" y="20510"/>
                </a:cubicBezTo>
                <a:cubicBezTo>
                  <a:pt x="5318" y="20509"/>
                  <a:pt x="5318" y="20508"/>
                  <a:pt x="5318" y="20507"/>
                </a:cubicBezTo>
                <a:close/>
                <a:moveTo>
                  <a:pt x="5648" y="20609"/>
                </a:moveTo>
                <a:cubicBezTo>
                  <a:pt x="5647" y="20611"/>
                  <a:pt x="5647" y="20613"/>
                  <a:pt x="5648" y="20614"/>
                </a:cubicBezTo>
                <a:cubicBezTo>
                  <a:pt x="5649" y="20615"/>
                  <a:pt x="5650" y="20615"/>
                  <a:pt x="5653" y="20615"/>
                </a:cubicBezTo>
                <a:cubicBezTo>
                  <a:pt x="5653" y="20622"/>
                  <a:pt x="5654" y="20628"/>
                  <a:pt x="5656" y="20633"/>
                </a:cubicBezTo>
                <a:cubicBezTo>
                  <a:pt x="5658" y="20638"/>
                  <a:pt x="5660" y="20641"/>
                  <a:pt x="5661" y="20642"/>
                </a:cubicBezTo>
                <a:cubicBezTo>
                  <a:pt x="5661" y="20642"/>
                  <a:pt x="5661" y="20641"/>
                  <a:pt x="5661" y="20641"/>
                </a:cubicBezTo>
                <a:cubicBezTo>
                  <a:pt x="5661" y="20641"/>
                  <a:pt x="5662" y="20640"/>
                  <a:pt x="5662" y="20640"/>
                </a:cubicBezTo>
                <a:cubicBezTo>
                  <a:pt x="5662" y="20640"/>
                  <a:pt x="5659" y="20637"/>
                  <a:pt x="5657" y="20631"/>
                </a:cubicBezTo>
                <a:cubicBezTo>
                  <a:pt x="5655" y="20625"/>
                  <a:pt x="5653" y="20618"/>
                  <a:pt x="5653" y="20610"/>
                </a:cubicBezTo>
                <a:cubicBezTo>
                  <a:pt x="5651" y="20610"/>
                  <a:pt x="5650" y="20611"/>
                  <a:pt x="5650" y="20610"/>
                </a:cubicBezTo>
                <a:cubicBezTo>
                  <a:pt x="5649" y="20610"/>
                  <a:pt x="5649" y="20610"/>
                  <a:pt x="5648" y="20609"/>
                </a:cubicBezTo>
                <a:close/>
                <a:moveTo>
                  <a:pt x="5633" y="20774"/>
                </a:moveTo>
                <a:cubicBezTo>
                  <a:pt x="5633" y="20778"/>
                  <a:pt x="5634" y="20783"/>
                  <a:pt x="5634" y="20786"/>
                </a:cubicBezTo>
                <a:cubicBezTo>
                  <a:pt x="5635" y="20789"/>
                  <a:pt x="5636" y="20792"/>
                  <a:pt x="5636" y="20792"/>
                </a:cubicBezTo>
                <a:cubicBezTo>
                  <a:pt x="5640" y="20799"/>
                  <a:pt x="5642" y="20802"/>
                  <a:pt x="5643" y="20804"/>
                </a:cubicBezTo>
                <a:cubicBezTo>
                  <a:pt x="5644" y="20806"/>
                  <a:pt x="5644" y="20806"/>
                  <a:pt x="5644" y="20806"/>
                </a:cubicBezTo>
                <a:lnTo>
                  <a:pt x="5662" y="20792"/>
                </a:lnTo>
                <a:lnTo>
                  <a:pt x="5687" y="20806"/>
                </a:lnTo>
                <a:cubicBezTo>
                  <a:pt x="5687" y="20806"/>
                  <a:pt x="5691" y="20810"/>
                  <a:pt x="5695" y="20815"/>
                </a:cubicBezTo>
                <a:cubicBezTo>
                  <a:pt x="5700" y="20821"/>
                  <a:pt x="5704" y="20828"/>
                  <a:pt x="5704" y="20835"/>
                </a:cubicBezTo>
                <a:cubicBezTo>
                  <a:pt x="5708" y="20835"/>
                  <a:pt x="5715" y="20843"/>
                  <a:pt x="5720" y="20850"/>
                </a:cubicBezTo>
                <a:cubicBezTo>
                  <a:pt x="5726" y="20857"/>
                  <a:pt x="5730" y="20864"/>
                  <a:pt x="5730" y="20864"/>
                </a:cubicBezTo>
                <a:cubicBezTo>
                  <a:pt x="5738" y="20885"/>
                  <a:pt x="5742" y="20896"/>
                  <a:pt x="5744" y="20901"/>
                </a:cubicBezTo>
                <a:cubicBezTo>
                  <a:pt x="5746" y="20906"/>
                  <a:pt x="5746" y="20907"/>
                  <a:pt x="5746" y="20907"/>
                </a:cubicBezTo>
                <a:lnTo>
                  <a:pt x="5747" y="20905"/>
                </a:lnTo>
                <a:cubicBezTo>
                  <a:pt x="5739" y="20883"/>
                  <a:pt x="5734" y="20872"/>
                  <a:pt x="5732" y="20866"/>
                </a:cubicBezTo>
                <a:cubicBezTo>
                  <a:pt x="5730" y="20861"/>
                  <a:pt x="5730" y="20861"/>
                  <a:pt x="5730" y="20861"/>
                </a:cubicBezTo>
                <a:cubicBezTo>
                  <a:pt x="5730" y="20861"/>
                  <a:pt x="5726" y="20854"/>
                  <a:pt x="5720" y="20846"/>
                </a:cubicBezTo>
                <a:cubicBezTo>
                  <a:pt x="5715" y="20839"/>
                  <a:pt x="5708" y="20832"/>
                  <a:pt x="5704" y="20832"/>
                </a:cubicBezTo>
                <a:cubicBezTo>
                  <a:pt x="5704" y="20825"/>
                  <a:pt x="5700" y="20817"/>
                  <a:pt x="5695" y="20811"/>
                </a:cubicBezTo>
                <a:cubicBezTo>
                  <a:pt x="5691" y="20805"/>
                  <a:pt x="5687" y="20801"/>
                  <a:pt x="5687" y="20801"/>
                </a:cubicBezTo>
                <a:lnTo>
                  <a:pt x="5662" y="20787"/>
                </a:lnTo>
                <a:lnTo>
                  <a:pt x="5644" y="20801"/>
                </a:lnTo>
                <a:cubicBezTo>
                  <a:pt x="5640" y="20794"/>
                  <a:pt x="5638" y="20790"/>
                  <a:pt x="5637" y="20788"/>
                </a:cubicBezTo>
                <a:cubicBezTo>
                  <a:pt x="5636" y="20787"/>
                  <a:pt x="5636" y="20787"/>
                  <a:pt x="5636" y="20787"/>
                </a:cubicBezTo>
                <a:cubicBezTo>
                  <a:pt x="5636" y="20787"/>
                  <a:pt x="5635" y="20785"/>
                  <a:pt x="5634" y="20783"/>
                </a:cubicBezTo>
                <a:cubicBezTo>
                  <a:pt x="5634" y="20780"/>
                  <a:pt x="5633" y="20777"/>
                  <a:pt x="5633" y="20774"/>
                </a:cubicBezTo>
                <a:close/>
                <a:moveTo>
                  <a:pt x="18162" y="20786"/>
                </a:moveTo>
                <a:cubicBezTo>
                  <a:pt x="18158" y="20786"/>
                  <a:pt x="18139" y="20797"/>
                  <a:pt x="18121" y="20808"/>
                </a:cubicBezTo>
                <a:cubicBezTo>
                  <a:pt x="18102" y="20819"/>
                  <a:pt x="18085" y="20830"/>
                  <a:pt x="18085" y="20830"/>
                </a:cubicBezTo>
                <a:cubicBezTo>
                  <a:pt x="18085" y="20830"/>
                  <a:pt x="17991" y="20844"/>
                  <a:pt x="17966" y="20844"/>
                </a:cubicBezTo>
                <a:cubicBezTo>
                  <a:pt x="17948" y="20844"/>
                  <a:pt x="17897" y="20830"/>
                  <a:pt x="17889" y="20830"/>
                </a:cubicBezTo>
                <a:lnTo>
                  <a:pt x="17837" y="20859"/>
                </a:lnTo>
                <a:cubicBezTo>
                  <a:pt x="17828" y="20859"/>
                  <a:pt x="17794" y="20947"/>
                  <a:pt x="17777" y="20962"/>
                </a:cubicBezTo>
                <a:cubicBezTo>
                  <a:pt x="17760" y="20977"/>
                  <a:pt x="17717" y="20962"/>
                  <a:pt x="17717" y="20962"/>
                </a:cubicBezTo>
                <a:cubicBezTo>
                  <a:pt x="17717" y="20962"/>
                  <a:pt x="17700" y="20991"/>
                  <a:pt x="17683" y="21006"/>
                </a:cubicBezTo>
                <a:cubicBezTo>
                  <a:pt x="17665" y="21020"/>
                  <a:pt x="17640" y="21050"/>
                  <a:pt x="17623" y="21065"/>
                </a:cubicBezTo>
                <a:cubicBezTo>
                  <a:pt x="17606" y="21079"/>
                  <a:pt x="17597" y="21197"/>
                  <a:pt x="17597" y="21212"/>
                </a:cubicBezTo>
                <a:cubicBezTo>
                  <a:pt x="17592" y="21226"/>
                  <a:pt x="17580" y="21260"/>
                  <a:pt x="17568" y="21289"/>
                </a:cubicBezTo>
                <a:cubicBezTo>
                  <a:pt x="17556" y="21319"/>
                  <a:pt x="17545" y="21345"/>
                  <a:pt x="17545" y="21345"/>
                </a:cubicBezTo>
                <a:cubicBezTo>
                  <a:pt x="17524" y="21382"/>
                  <a:pt x="17513" y="21400"/>
                  <a:pt x="17508" y="21409"/>
                </a:cubicBezTo>
                <a:cubicBezTo>
                  <a:pt x="17502" y="21419"/>
                  <a:pt x="17502" y="21419"/>
                  <a:pt x="17502" y="21419"/>
                </a:cubicBezTo>
                <a:cubicBezTo>
                  <a:pt x="17502" y="21419"/>
                  <a:pt x="17494" y="21433"/>
                  <a:pt x="17484" y="21448"/>
                </a:cubicBezTo>
                <a:cubicBezTo>
                  <a:pt x="17475" y="21463"/>
                  <a:pt x="17464" y="21477"/>
                  <a:pt x="17460" y="21477"/>
                </a:cubicBezTo>
                <a:cubicBezTo>
                  <a:pt x="17457" y="21480"/>
                  <a:pt x="17455" y="21484"/>
                  <a:pt x="17453" y="21489"/>
                </a:cubicBezTo>
                <a:cubicBezTo>
                  <a:pt x="17422" y="21574"/>
                  <a:pt x="17558" y="21600"/>
                  <a:pt x="17538" y="21505"/>
                </a:cubicBezTo>
                <a:cubicBezTo>
                  <a:pt x="17539" y="21504"/>
                  <a:pt x="17542" y="21499"/>
                  <a:pt x="17546" y="21492"/>
                </a:cubicBezTo>
                <a:cubicBezTo>
                  <a:pt x="17552" y="21485"/>
                  <a:pt x="17558" y="21477"/>
                  <a:pt x="17562" y="21477"/>
                </a:cubicBezTo>
                <a:cubicBezTo>
                  <a:pt x="17562" y="21477"/>
                  <a:pt x="17580" y="21477"/>
                  <a:pt x="17597" y="21477"/>
                </a:cubicBezTo>
                <a:cubicBezTo>
                  <a:pt x="17614" y="21477"/>
                  <a:pt x="17623" y="21462"/>
                  <a:pt x="17631" y="21462"/>
                </a:cubicBezTo>
                <a:cubicBezTo>
                  <a:pt x="17631" y="21470"/>
                  <a:pt x="17640" y="21488"/>
                  <a:pt x="17648" y="21505"/>
                </a:cubicBezTo>
                <a:cubicBezTo>
                  <a:pt x="17648" y="21505"/>
                  <a:pt x="17648" y="21505"/>
                  <a:pt x="17648" y="21505"/>
                </a:cubicBezTo>
                <a:lnTo>
                  <a:pt x="17771" y="21505"/>
                </a:lnTo>
                <a:cubicBezTo>
                  <a:pt x="17790" y="21493"/>
                  <a:pt x="17801" y="21484"/>
                  <a:pt x="17806" y="21481"/>
                </a:cubicBezTo>
                <a:cubicBezTo>
                  <a:pt x="17811" y="21477"/>
                  <a:pt x="17812" y="21477"/>
                  <a:pt x="17812" y="21477"/>
                </a:cubicBezTo>
                <a:lnTo>
                  <a:pt x="17812" y="21433"/>
                </a:lnTo>
                <a:cubicBezTo>
                  <a:pt x="17807" y="21426"/>
                  <a:pt x="17794" y="21418"/>
                  <a:pt x="17782" y="21413"/>
                </a:cubicBezTo>
                <a:cubicBezTo>
                  <a:pt x="17770" y="21407"/>
                  <a:pt x="17760" y="21403"/>
                  <a:pt x="17760" y="21403"/>
                </a:cubicBezTo>
                <a:cubicBezTo>
                  <a:pt x="17760" y="21396"/>
                  <a:pt x="17764" y="21378"/>
                  <a:pt x="17768" y="21361"/>
                </a:cubicBezTo>
                <a:cubicBezTo>
                  <a:pt x="17773" y="21344"/>
                  <a:pt x="17777" y="21329"/>
                  <a:pt x="17777" y="21329"/>
                </a:cubicBezTo>
                <a:cubicBezTo>
                  <a:pt x="17785" y="21329"/>
                  <a:pt x="17794" y="21329"/>
                  <a:pt x="17812" y="21329"/>
                </a:cubicBezTo>
                <a:cubicBezTo>
                  <a:pt x="17829" y="21329"/>
                  <a:pt x="17863" y="21329"/>
                  <a:pt x="17863" y="21329"/>
                </a:cubicBezTo>
                <a:cubicBezTo>
                  <a:pt x="17863" y="21329"/>
                  <a:pt x="17867" y="21337"/>
                  <a:pt x="17869" y="21346"/>
                </a:cubicBezTo>
                <a:cubicBezTo>
                  <a:pt x="17871" y="21355"/>
                  <a:pt x="17871" y="21367"/>
                  <a:pt x="17863" y="21374"/>
                </a:cubicBezTo>
                <a:cubicBezTo>
                  <a:pt x="17858" y="21381"/>
                  <a:pt x="17854" y="21385"/>
                  <a:pt x="17851" y="21389"/>
                </a:cubicBezTo>
                <a:cubicBezTo>
                  <a:pt x="17847" y="21393"/>
                  <a:pt x="17845" y="21396"/>
                  <a:pt x="17845" y="21403"/>
                </a:cubicBezTo>
                <a:cubicBezTo>
                  <a:pt x="17845" y="21403"/>
                  <a:pt x="17845" y="21411"/>
                  <a:pt x="17846" y="21418"/>
                </a:cubicBezTo>
                <a:cubicBezTo>
                  <a:pt x="17847" y="21426"/>
                  <a:pt x="17850" y="21433"/>
                  <a:pt x="17854" y="21433"/>
                </a:cubicBezTo>
                <a:lnTo>
                  <a:pt x="17897" y="21419"/>
                </a:lnTo>
                <a:cubicBezTo>
                  <a:pt x="17897" y="21419"/>
                  <a:pt x="17899" y="21411"/>
                  <a:pt x="17903" y="21404"/>
                </a:cubicBezTo>
                <a:cubicBezTo>
                  <a:pt x="17907" y="21397"/>
                  <a:pt x="17914" y="21390"/>
                  <a:pt x="17922" y="21390"/>
                </a:cubicBezTo>
                <a:cubicBezTo>
                  <a:pt x="17927" y="21382"/>
                  <a:pt x="17935" y="21375"/>
                  <a:pt x="17943" y="21369"/>
                </a:cubicBezTo>
                <a:cubicBezTo>
                  <a:pt x="17951" y="21364"/>
                  <a:pt x="17957" y="21360"/>
                  <a:pt x="17957" y="21360"/>
                </a:cubicBezTo>
                <a:cubicBezTo>
                  <a:pt x="18000" y="21352"/>
                  <a:pt x="18021" y="21349"/>
                  <a:pt x="18032" y="21347"/>
                </a:cubicBezTo>
                <a:cubicBezTo>
                  <a:pt x="18043" y="21345"/>
                  <a:pt x="18043" y="21345"/>
                  <a:pt x="18043" y="21345"/>
                </a:cubicBezTo>
                <a:cubicBezTo>
                  <a:pt x="18073" y="21330"/>
                  <a:pt x="18088" y="21322"/>
                  <a:pt x="18095" y="21319"/>
                </a:cubicBezTo>
                <a:cubicBezTo>
                  <a:pt x="18103" y="21315"/>
                  <a:pt x="18103" y="21315"/>
                  <a:pt x="18103" y="21315"/>
                </a:cubicBezTo>
                <a:cubicBezTo>
                  <a:pt x="18103" y="21315"/>
                  <a:pt x="18120" y="21297"/>
                  <a:pt x="18139" y="21278"/>
                </a:cubicBezTo>
                <a:cubicBezTo>
                  <a:pt x="18158" y="21260"/>
                  <a:pt x="18180" y="21241"/>
                  <a:pt x="18188" y="21241"/>
                </a:cubicBezTo>
                <a:cubicBezTo>
                  <a:pt x="18214" y="21256"/>
                  <a:pt x="18232" y="21256"/>
                  <a:pt x="18240" y="21241"/>
                </a:cubicBezTo>
                <a:cubicBezTo>
                  <a:pt x="18249" y="21226"/>
                  <a:pt x="18265" y="21182"/>
                  <a:pt x="18265" y="21182"/>
                </a:cubicBezTo>
                <a:cubicBezTo>
                  <a:pt x="18257" y="21175"/>
                  <a:pt x="18252" y="21172"/>
                  <a:pt x="18250" y="21170"/>
                </a:cubicBezTo>
                <a:cubicBezTo>
                  <a:pt x="18248" y="21168"/>
                  <a:pt x="18248" y="21168"/>
                  <a:pt x="18248" y="21168"/>
                </a:cubicBezTo>
                <a:cubicBezTo>
                  <a:pt x="18227" y="21168"/>
                  <a:pt x="18216" y="21168"/>
                  <a:pt x="18211" y="21168"/>
                </a:cubicBezTo>
                <a:cubicBezTo>
                  <a:pt x="18205" y="21168"/>
                  <a:pt x="18206" y="21168"/>
                  <a:pt x="18206" y="21168"/>
                </a:cubicBezTo>
                <a:lnTo>
                  <a:pt x="18162" y="21182"/>
                </a:lnTo>
                <a:cubicBezTo>
                  <a:pt x="18158" y="21175"/>
                  <a:pt x="18150" y="21171"/>
                  <a:pt x="18143" y="21167"/>
                </a:cubicBezTo>
                <a:cubicBezTo>
                  <a:pt x="18137" y="21164"/>
                  <a:pt x="18133" y="21160"/>
                  <a:pt x="18137" y="21153"/>
                </a:cubicBezTo>
                <a:cubicBezTo>
                  <a:pt x="18146" y="21124"/>
                  <a:pt x="18145" y="21123"/>
                  <a:pt x="18162" y="21094"/>
                </a:cubicBezTo>
                <a:cubicBezTo>
                  <a:pt x="18171" y="21079"/>
                  <a:pt x="18180" y="21065"/>
                  <a:pt x="18188" y="21050"/>
                </a:cubicBezTo>
                <a:cubicBezTo>
                  <a:pt x="18206" y="21050"/>
                  <a:pt x="18206" y="21036"/>
                  <a:pt x="18223" y="21021"/>
                </a:cubicBezTo>
                <a:cubicBezTo>
                  <a:pt x="18240" y="21006"/>
                  <a:pt x="18240" y="21006"/>
                  <a:pt x="18274" y="20976"/>
                </a:cubicBezTo>
                <a:cubicBezTo>
                  <a:pt x="18308" y="20962"/>
                  <a:pt x="18377" y="20874"/>
                  <a:pt x="18386" y="20874"/>
                </a:cubicBezTo>
                <a:cubicBezTo>
                  <a:pt x="18394" y="20874"/>
                  <a:pt x="18403" y="20888"/>
                  <a:pt x="18437" y="20859"/>
                </a:cubicBezTo>
                <a:cubicBezTo>
                  <a:pt x="18480" y="20844"/>
                  <a:pt x="18505" y="20800"/>
                  <a:pt x="18497" y="20800"/>
                </a:cubicBezTo>
                <a:cubicBezTo>
                  <a:pt x="18488" y="20800"/>
                  <a:pt x="18471" y="20785"/>
                  <a:pt x="18454" y="20800"/>
                </a:cubicBezTo>
                <a:cubicBezTo>
                  <a:pt x="18441" y="20807"/>
                  <a:pt x="18439" y="20804"/>
                  <a:pt x="18436" y="20802"/>
                </a:cubicBezTo>
                <a:cubicBezTo>
                  <a:pt x="18433" y="20800"/>
                  <a:pt x="18428" y="20800"/>
                  <a:pt x="18411" y="20815"/>
                </a:cubicBezTo>
                <a:cubicBezTo>
                  <a:pt x="18390" y="20837"/>
                  <a:pt x="18364" y="20855"/>
                  <a:pt x="18341" y="20868"/>
                </a:cubicBezTo>
                <a:cubicBezTo>
                  <a:pt x="18319" y="20881"/>
                  <a:pt x="18300" y="20888"/>
                  <a:pt x="18291" y="20888"/>
                </a:cubicBezTo>
                <a:cubicBezTo>
                  <a:pt x="18283" y="20881"/>
                  <a:pt x="18274" y="20874"/>
                  <a:pt x="18266" y="20864"/>
                </a:cubicBezTo>
                <a:cubicBezTo>
                  <a:pt x="18257" y="20855"/>
                  <a:pt x="18249" y="20844"/>
                  <a:pt x="18240" y="20830"/>
                </a:cubicBezTo>
                <a:cubicBezTo>
                  <a:pt x="18227" y="20815"/>
                  <a:pt x="18208" y="20807"/>
                  <a:pt x="18192" y="20802"/>
                </a:cubicBezTo>
                <a:cubicBezTo>
                  <a:pt x="18175" y="20797"/>
                  <a:pt x="18162" y="20793"/>
                  <a:pt x="18162" y="20786"/>
                </a:cubicBezTo>
                <a:close/>
                <a:moveTo>
                  <a:pt x="8492" y="20836"/>
                </a:moveTo>
                <a:cubicBezTo>
                  <a:pt x="8492" y="20844"/>
                  <a:pt x="8490" y="20847"/>
                  <a:pt x="8488" y="20849"/>
                </a:cubicBezTo>
                <a:cubicBezTo>
                  <a:pt x="8486" y="20850"/>
                  <a:pt x="8484" y="20851"/>
                  <a:pt x="8484" y="20851"/>
                </a:cubicBezTo>
                <a:cubicBezTo>
                  <a:pt x="8484" y="20851"/>
                  <a:pt x="8486" y="20851"/>
                  <a:pt x="8488" y="20853"/>
                </a:cubicBezTo>
                <a:cubicBezTo>
                  <a:pt x="8490" y="20855"/>
                  <a:pt x="8492" y="20858"/>
                  <a:pt x="8492" y="20866"/>
                </a:cubicBezTo>
                <a:cubicBezTo>
                  <a:pt x="8492" y="20866"/>
                  <a:pt x="8492" y="20866"/>
                  <a:pt x="8491" y="20867"/>
                </a:cubicBezTo>
                <a:cubicBezTo>
                  <a:pt x="8490" y="20869"/>
                  <a:pt x="8488" y="20873"/>
                  <a:pt x="8484" y="20880"/>
                </a:cubicBezTo>
                <a:cubicBezTo>
                  <a:pt x="8484" y="20880"/>
                  <a:pt x="8484" y="20880"/>
                  <a:pt x="8483" y="20880"/>
                </a:cubicBezTo>
                <a:cubicBezTo>
                  <a:pt x="8482" y="20880"/>
                  <a:pt x="8480" y="20880"/>
                  <a:pt x="8476" y="20880"/>
                </a:cubicBezTo>
                <a:cubicBezTo>
                  <a:pt x="8476" y="20880"/>
                  <a:pt x="8476" y="20880"/>
                  <a:pt x="8474" y="20880"/>
                </a:cubicBezTo>
                <a:cubicBezTo>
                  <a:pt x="8473" y="20880"/>
                  <a:pt x="8471" y="20880"/>
                  <a:pt x="8467" y="20880"/>
                </a:cubicBezTo>
                <a:cubicBezTo>
                  <a:pt x="8467" y="20880"/>
                  <a:pt x="8467" y="20880"/>
                  <a:pt x="8467" y="20882"/>
                </a:cubicBezTo>
                <a:cubicBezTo>
                  <a:pt x="8467" y="20884"/>
                  <a:pt x="8467" y="20888"/>
                  <a:pt x="8467" y="20895"/>
                </a:cubicBezTo>
                <a:lnTo>
                  <a:pt x="8476" y="20909"/>
                </a:lnTo>
                <a:cubicBezTo>
                  <a:pt x="8476" y="20909"/>
                  <a:pt x="8476" y="20909"/>
                  <a:pt x="8474" y="20909"/>
                </a:cubicBezTo>
                <a:cubicBezTo>
                  <a:pt x="8473" y="20909"/>
                  <a:pt x="8471" y="20909"/>
                  <a:pt x="8467" y="20909"/>
                </a:cubicBezTo>
                <a:cubicBezTo>
                  <a:pt x="8466" y="20904"/>
                  <a:pt x="8465" y="20898"/>
                  <a:pt x="8464" y="20893"/>
                </a:cubicBezTo>
                <a:cubicBezTo>
                  <a:pt x="8463" y="20888"/>
                  <a:pt x="8462" y="20883"/>
                  <a:pt x="8462" y="20877"/>
                </a:cubicBezTo>
                <a:cubicBezTo>
                  <a:pt x="8462" y="20882"/>
                  <a:pt x="8463" y="20886"/>
                  <a:pt x="8463" y="20891"/>
                </a:cubicBezTo>
                <a:cubicBezTo>
                  <a:pt x="8464" y="20896"/>
                  <a:pt x="8465" y="20900"/>
                  <a:pt x="8466" y="20905"/>
                </a:cubicBezTo>
                <a:cubicBezTo>
                  <a:pt x="8466" y="20912"/>
                  <a:pt x="8466" y="20916"/>
                  <a:pt x="8466" y="20918"/>
                </a:cubicBezTo>
                <a:cubicBezTo>
                  <a:pt x="8466" y="20920"/>
                  <a:pt x="8466" y="20920"/>
                  <a:pt x="8466" y="20920"/>
                </a:cubicBezTo>
                <a:cubicBezTo>
                  <a:pt x="8466" y="20949"/>
                  <a:pt x="8466" y="20950"/>
                  <a:pt x="8466" y="20950"/>
                </a:cubicBezTo>
                <a:cubicBezTo>
                  <a:pt x="8466" y="20964"/>
                  <a:pt x="8466" y="20963"/>
                  <a:pt x="8466" y="20963"/>
                </a:cubicBezTo>
                <a:cubicBezTo>
                  <a:pt x="8461" y="20963"/>
                  <a:pt x="8459" y="20963"/>
                  <a:pt x="8458" y="20963"/>
                </a:cubicBezTo>
                <a:cubicBezTo>
                  <a:pt x="8457" y="20963"/>
                  <a:pt x="8457" y="20963"/>
                  <a:pt x="8457" y="20963"/>
                </a:cubicBezTo>
                <a:cubicBezTo>
                  <a:pt x="8461" y="20971"/>
                  <a:pt x="8463" y="20974"/>
                  <a:pt x="8465" y="20976"/>
                </a:cubicBezTo>
                <a:cubicBezTo>
                  <a:pt x="8466" y="20978"/>
                  <a:pt x="8466" y="20979"/>
                  <a:pt x="8466" y="20979"/>
                </a:cubicBezTo>
                <a:cubicBezTo>
                  <a:pt x="8466" y="20979"/>
                  <a:pt x="8466" y="20978"/>
                  <a:pt x="8466" y="20980"/>
                </a:cubicBezTo>
                <a:cubicBezTo>
                  <a:pt x="8466" y="20982"/>
                  <a:pt x="8466" y="20986"/>
                  <a:pt x="8466" y="20993"/>
                </a:cubicBezTo>
                <a:cubicBezTo>
                  <a:pt x="8466" y="20993"/>
                  <a:pt x="8466" y="20993"/>
                  <a:pt x="8466" y="20995"/>
                </a:cubicBezTo>
                <a:cubicBezTo>
                  <a:pt x="8466" y="20997"/>
                  <a:pt x="8466" y="21001"/>
                  <a:pt x="8466" y="21008"/>
                </a:cubicBezTo>
                <a:cubicBezTo>
                  <a:pt x="8470" y="21008"/>
                  <a:pt x="8472" y="21008"/>
                  <a:pt x="8473" y="21008"/>
                </a:cubicBezTo>
                <a:cubicBezTo>
                  <a:pt x="8474" y="21008"/>
                  <a:pt x="8474" y="21008"/>
                  <a:pt x="8474" y="21008"/>
                </a:cubicBezTo>
                <a:lnTo>
                  <a:pt x="8483" y="21022"/>
                </a:lnTo>
                <a:cubicBezTo>
                  <a:pt x="8483" y="21022"/>
                  <a:pt x="8483" y="21022"/>
                  <a:pt x="8484" y="21022"/>
                </a:cubicBezTo>
                <a:cubicBezTo>
                  <a:pt x="8485" y="21022"/>
                  <a:pt x="8487" y="21022"/>
                  <a:pt x="8492" y="21022"/>
                </a:cubicBezTo>
                <a:cubicBezTo>
                  <a:pt x="8492" y="21022"/>
                  <a:pt x="8492" y="21022"/>
                  <a:pt x="8493" y="21022"/>
                </a:cubicBezTo>
                <a:cubicBezTo>
                  <a:pt x="8494" y="21022"/>
                  <a:pt x="8496" y="21022"/>
                  <a:pt x="8500" y="21022"/>
                </a:cubicBezTo>
                <a:cubicBezTo>
                  <a:pt x="8500" y="21022"/>
                  <a:pt x="8502" y="21022"/>
                  <a:pt x="8504" y="21021"/>
                </a:cubicBezTo>
                <a:cubicBezTo>
                  <a:pt x="8506" y="21019"/>
                  <a:pt x="8508" y="21015"/>
                  <a:pt x="8508" y="21008"/>
                </a:cubicBezTo>
                <a:cubicBezTo>
                  <a:pt x="8508" y="21008"/>
                  <a:pt x="8509" y="21008"/>
                  <a:pt x="8509" y="21008"/>
                </a:cubicBezTo>
                <a:lnTo>
                  <a:pt x="8509" y="21008"/>
                </a:lnTo>
                <a:lnTo>
                  <a:pt x="8509" y="21008"/>
                </a:lnTo>
                <a:cubicBezTo>
                  <a:pt x="8509" y="21008"/>
                  <a:pt x="8509" y="21008"/>
                  <a:pt x="8510" y="21008"/>
                </a:cubicBezTo>
                <a:cubicBezTo>
                  <a:pt x="8510" y="21007"/>
                  <a:pt x="8510" y="21007"/>
                  <a:pt x="8510" y="21006"/>
                </a:cubicBezTo>
                <a:cubicBezTo>
                  <a:pt x="8510" y="21005"/>
                  <a:pt x="8510" y="21003"/>
                  <a:pt x="8510" y="20998"/>
                </a:cubicBezTo>
                <a:cubicBezTo>
                  <a:pt x="8510" y="20998"/>
                  <a:pt x="8510" y="20998"/>
                  <a:pt x="8511" y="21000"/>
                </a:cubicBezTo>
                <a:cubicBezTo>
                  <a:pt x="8512" y="21002"/>
                  <a:pt x="8514" y="21006"/>
                  <a:pt x="8518" y="21012"/>
                </a:cubicBezTo>
                <a:cubicBezTo>
                  <a:pt x="8518" y="21012"/>
                  <a:pt x="8518" y="21012"/>
                  <a:pt x="8518" y="21012"/>
                </a:cubicBezTo>
                <a:cubicBezTo>
                  <a:pt x="8518" y="21012"/>
                  <a:pt x="8518" y="21012"/>
                  <a:pt x="8519" y="21012"/>
                </a:cubicBezTo>
                <a:cubicBezTo>
                  <a:pt x="8519" y="21012"/>
                  <a:pt x="8519" y="21012"/>
                  <a:pt x="8520" y="21010"/>
                </a:cubicBezTo>
                <a:cubicBezTo>
                  <a:pt x="8521" y="21008"/>
                  <a:pt x="8523" y="21004"/>
                  <a:pt x="8527" y="20998"/>
                </a:cubicBezTo>
                <a:cubicBezTo>
                  <a:pt x="8527" y="20998"/>
                  <a:pt x="8527" y="20998"/>
                  <a:pt x="8528" y="20998"/>
                </a:cubicBezTo>
                <a:cubicBezTo>
                  <a:pt x="8529" y="20998"/>
                  <a:pt x="8531" y="20998"/>
                  <a:pt x="8536" y="20998"/>
                </a:cubicBezTo>
                <a:cubicBezTo>
                  <a:pt x="8536" y="20998"/>
                  <a:pt x="8536" y="20998"/>
                  <a:pt x="8537" y="20998"/>
                </a:cubicBezTo>
                <a:cubicBezTo>
                  <a:pt x="8538" y="20998"/>
                  <a:pt x="8540" y="20998"/>
                  <a:pt x="8544" y="20998"/>
                </a:cubicBezTo>
                <a:cubicBezTo>
                  <a:pt x="8544" y="20998"/>
                  <a:pt x="8544" y="20998"/>
                  <a:pt x="8545" y="20998"/>
                </a:cubicBezTo>
                <a:cubicBezTo>
                  <a:pt x="8546" y="20998"/>
                  <a:pt x="8549" y="20998"/>
                  <a:pt x="8553" y="20998"/>
                </a:cubicBezTo>
                <a:cubicBezTo>
                  <a:pt x="8553" y="20998"/>
                  <a:pt x="8553" y="20998"/>
                  <a:pt x="8553" y="20983"/>
                </a:cubicBezTo>
                <a:cubicBezTo>
                  <a:pt x="8553" y="20983"/>
                  <a:pt x="8553" y="20983"/>
                  <a:pt x="8553" y="20968"/>
                </a:cubicBezTo>
                <a:cubicBezTo>
                  <a:pt x="8553" y="20968"/>
                  <a:pt x="8553" y="20968"/>
                  <a:pt x="8554" y="20970"/>
                </a:cubicBezTo>
                <a:cubicBezTo>
                  <a:pt x="8554" y="20972"/>
                  <a:pt x="8557" y="20976"/>
                  <a:pt x="8561" y="20983"/>
                </a:cubicBezTo>
                <a:cubicBezTo>
                  <a:pt x="8565" y="20983"/>
                  <a:pt x="8567" y="20983"/>
                  <a:pt x="8568" y="20983"/>
                </a:cubicBezTo>
                <a:cubicBezTo>
                  <a:pt x="8569" y="20983"/>
                  <a:pt x="8569" y="20983"/>
                  <a:pt x="8569" y="20983"/>
                </a:cubicBezTo>
                <a:cubicBezTo>
                  <a:pt x="8569" y="20983"/>
                  <a:pt x="8569" y="20983"/>
                  <a:pt x="8569" y="20981"/>
                </a:cubicBezTo>
                <a:cubicBezTo>
                  <a:pt x="8569" y="20979"/>
                  <a:pt x="8569" y="20976"/>
                  <a:pt x="8569" y="20968"/>
                </a:cubicBezTo>
                <a:cubicBezTo>
                  <a:pt x="8569" y="20968"/>
                  <a:pt x="8569" y="20968"/>
                  <a:pt x="8570" y="20968"/>
                </a:cubicBezTo>
                <a:cubicBezTo>
                  <a:pt x="8571" y="20968"/>
                  <a:pt x="8574" y="20968"/>
                  <a:pt x="8578" y="20968"/>
                </a:cubicBezTo>
                <a:cubicBezTo>
                  <a:pt x="8578" y="20968"/>
                  <a:pt x="8578" y="20968"/>
                  <a:pt x="8578" y="20939"/>
                </a:cubicBezTo>
                <a:cubicBezTo>
                  <a:pt x="8578" y="20939"/>
                  <a:pt x="8578" y="20939"/>
                  <a:pt x="8578" y="20925"/>
                </a:cubicBezTo>
                <a:lnTo>
                  <a:pt x="8587" y="20925"/>
                </a:lnTo>
                <a:lnTo>
                  <a:pt x="8595" y="20925"/>
                </a:lnTo>
                <a:cubicBezTo>
                  <a:pt x="8595" y="20925"/>
                  <a:pt x="8595" y="20925"/>
                  <a:pt x="8596" y="20925"/>
                </a:cubicBezTo>
                <a:cubicBezTo>
                  <a:pt x="8597" y="20925"/>
                  <a:pt x="8600" y="20925"/>
                  <a:pt x="8604" y="20925"/>
                </a:cubicBezTo>
                <a:cubicBezTo>
                  <a:pt x="8604" y="20925"/>
                  <a:pt x="8604" y="20924"/>
                  <a:pt x="8602" y="20922"/>
                </a:cubicBezTo>
                <a:cubicBezTo>
                  <a:pt x="8600" y="20920"/>
                  <a:pt x="8595" y="20917"/>
                  <a:pt x="8587" y="20909"/>
                </a:cubicBezTo>
                <a:cubicBezTo>
                  <a:pt x="8587" y="20909"/>
                  <a:pt x="8587" y="20909"/>
                  <a:pt x="8586" y="20909"/>
                </a:cubicBezTo>
                <a:cubicBezTo>
                  <a:pt x="8584" y="20909"/>
                  <a:pt x="8582" y="20909"/>
                  <a:pt x="8578" y="20909"/>
                </a:cubicBezTo>
                <a:cubicBezTo>
                  <a:pt x="8578" y="20909"/>
                  <a:pt x="8578" y="20910"/>
                  <a:pt x="8578" y="20908"/>
                </a:cubicBezTo>
                <a:cubicBezTo>
                  <a:pt x="8578" y="20906"/>
                  <a:pt x="8578" y="20903"/>
                  <a:pt x="8578" y="20895"/>
                </a:cubicBezTo>
                <a:cubicBezTo>
                  <a:pt x="8578" y="20895"/>
                  <a:pt x="8578" y="20895"/>
                  <a:pt x="8579" y="20895"/>
                </a:cubicBezTo>
                <a:cubicBezTo>
                  <a:pt x="8580" y="20895"/>
                  <a:pt x="8582" y="20895"/>
                  <a:pt x="8587" y="20895"/>
                </a:cubicBezTo>
                <a:cubicBezTo>
                  <a:pt x="8587" y="20895"/>
                  <a:pt x="8587" y="20895"/>
                  <a:pt x="8587" y="20893"/>
                </a:cubicBezTo>
                <a:cubicBezTo>
                  <a:pt x="8587" y="20891"/>
                  <a:pt x="8587" y="20887"/>
                  <a:pt x="8587" y="20880"/>
                </a:cubicBezTo>
                <a:cubicBezTo>
                  <a:pt x="8587" y="20880"/>
                  <a:pt x="8587" y="20880"/>
                  <a:pt x="8586" y="20880"/>
                </a:cubicBezTo>
                <a:cubicBezTo>
                  <a:pt x="8585" y="20880"/>
                  <a:pt x="8582" y="20880"/>
                  <a:pt x="8578" y="20880"/>
                </a:cubicBezTo>
                <a:cubicBezTo>
                  <a:pt x="8578" y="20880"/>
                  <a:pt x="8578" y="20880"/>
                  <a:pt x="8577" y="20880"/>
                </a:cubicBezTo>
                <a:cubicBezTo>
                  <a:pt x="8576" y="20880"/>
                  <a:pt x="8574" y="20880"/>
                  <a:pt x="8569" y="20880"/>
                </a:cubicBezTo>
                <a:cubicBezTo>
                  <a:pt x="8569" y="20880"/>
                  <a:pt x="8569" y="20880"/>
                  <a:pt x="8569" y="20878"/>
                </a:cubicBezTo>
                <a:cubicBezTo>
                  <a:pt x="8569" y="20877"/>
                  <a:pt x="8569" y="20873"/>
                  <a:pt x="8569" y="20866"/>
                </a:cubicBezTo>
                <a:cubicBezTo>
                  <a:pt x="8569" y="20866"/>
                  <a:pt x="8567" y="20866"/>
                  <a:pt x="8565" y="20867"/>
                </a:cubicBezTo>
                <a:cubicBezTo>
                  <a:pt x="8563" y="20869"/>
                  <a:pt x="8561" y="20873"/>
                  <a:pt x="8561" y="20880"/>
                </a:cubicBezTo>
                <a:cubicBezTo>
                  <a:pt x="8561" y="20880"/>
                  <a:pt x="8561" y="20880"/>
                  <a:pt x="8560" y="20880"/>
                </a:cubicBezTo>
                <a:cubicBezTo>
                  <a:pt x="8559" y="20880"/>
                  <a:pt x="8557" y="20880"/>
                  <a:pt x="8553" y="20880"/>
                </a:cubicBezTo>
                <a:cubicBezTo>
                  <a:pt x="8553" y="20873"/>
                  <a:pt x="8553" y="20869"/>
                  <a:pt x="8553" y="20867"/>
                </a:cubicBezTo>
                <a:cubicBezTo>
                  <a:pt x="8553" y="20866"/>
                  <a:pt x="8553" y="20866"/>
                  <a:pt x="8553" y="20866"/>
                </a:cubicBezTo>
                <a:lnTo>
                  <a:pt x="8544" y="20866"/>
                </a:lnTo>
                <a:lnTo>
                  <a:pt x="8536" y="20866"/>
                </a:lnTo>
                <a:lnTo>
                  <a:pt x="8536" y="20851"/>
                </a:lnTo>
                <a:lnTo>
                  <a:pt x="8527" y="20851"/>
                </a:lnTo>
                <a:lnTo>
                  <a:pt x="8527" y="20836"/>
                </a:lnTo>
                <a:lnTo>
                  <a:pt x="8518" y="20836"/>
                </a:lnTo>
                <a:cubicBezTo>
                  <a:pt x="8518" y="20836"/>
                  <a:pt x="8518" y="20836"/>
                  <a:pt x="8510" y="20836"/>
                </a:cubicBezTo>
                <a:cubicBezTo>
                  <a:pt x="8510" y="20836"/>
                  <a:pt x="8509" y="20836"/>
                  <a:pt x="8501" y="20836"/>
                </a:cubicBezTo>
                <a:cubicBezTo>
                  <a:pt x="8501" y="20836"/>
                  <a:pt x="8501" y="20836"/>
                  <a:pt x="8500" y="20836"/>
                </a:cubicBezTo>
                <a:cubicBezTo>
                  <a:pt x="8499" y="20836"/>
                  <a:pt x="8497" y="20836"/>
                  <a:pt x="8492" y="20836"/>
                </a:cubicBezTo>
                <a:close/>
                <a:moveTo>
                  <a:pt x="8467" y="20925"/>
                </a:moveTo>
                <a:lnTo>
                  <a:pt x="8476" y="20925"/>
                </a:lnTo>
                <a:lnTo>
                  <a:pt x="8476" y="20939"/>
                </a:lnTo>
                <a:cubicBezTo>
                  <a:pt x="8476" y="20939"/>
                  <a:pt x="8476" y="20939"/>
                  <a:pt x="8477" y="20941"/>
                </a:cubicBezTo>
                <a:cubicBezTo>
                  <a:pt x="8477" y="20943"/>
                  <a:pt x="8479" y="20947"/>
                  <a:pt x="8484" y="20954"/>
                </a:cubicBezTo>
                <a:lnTo>
                  <a:pt x="8476" y="20954"/>
                </a:lnTo>
                <a:cubicBezTo>
                  <a:pt x="8472" y="20954"/>
                  <a:pt x="8469" y="20954"/>
                  <a:pt x="8468" y="20954"/>
                </a:cubicBezTo>
                <a:cubicBezTo>
                  <a:pt x="8467" y="20954"/>
                  <a:pt x="8467" y="20954"/>
                  <a:pt x="8467" y="20954"/>
                </a:cubicBezTo>
                <a:cubicBezTo>
                  <a:pt x="8467" y="20939"/>
                  <a:pt x="8467" y="20932"/>
                  <a:pt x="8467" y="20928"/>
                </a:cubicBezTo>
                <a:cubicBezTo>
                  <a:pt x="8467" y="20925"/>
                  <a:pt x="8467" y="20925"/>
                  <a:pt x="8467" y="20925"/>
                </a:cubicBezTo>
                <a:close/>
                <a:moveTo>
                  <a:pt x="5430" y="21287"/>
                </a:moveTo>
                <a:lnTo>
                  <a:pt x="5430" y="21291"/>
                </a:lnTo>
                <a:cubicBezTo>
                  <a:pt x="5434" y="21291"/>
                  <a:pt x="5436" y="21291"/>
                  <a:pt x="5437" y="21291"/>
                </a:cubicBezTo>
                <a:cubicBezTo>
                  <a:pt x="5438" y="21291"/>
                  <a:pt x="5438" y="21291"/>
                  <a:pt x="5438" y="21291"/>
                </a:cubicBezTo>
                <a:cubicBezTo>
                  <a:pt x="5438" y="21290"/>
                  <a:pt x="5438" y="21289"/>
                  <a:pt x="5438" y="21289"/>
                </a:cubicBezTo>
                <a:cubicBezTo>
                  <a:pt x="5438" y="21288"/>
                  <a:pt x="5438" y="21287"/>
                  <a:pt x="5438" y="21287"/>
                </a:cubicBezTo>
                <a:cubicBezTo>
                  <a:pt x="5434" y="21287"/>
                  <a:pt x="5432" y="21287"/>
                  <a:pt x="5431" y="21287"/>
                </a:cubicBezTo>
                <a:cubicBezTo>
                  <a:pt x="5430" y="21287"/>
                  <a:pt x="5430" y="21287"/>
                  <a:pt x="5430" y="21287"/>
                </a:cubicBezTo>
                <a:close/>
                <a:moveTo>
                  <a:pt x="5439" y="21361"/>
                </a:moveTo>
                <a:cubicBezTo>
                  <a:pt x="5439" y="21361"/>
                  <a:pt x="5439" y="21362"/>
                  <a:pt x="5439" y="21363"/>
                </a:cubicBezTo>
                <a:cubicBezTo>
                  <a:pt x="5439" y="21364"/>
                  <a:pt x="5439" y="21365"/>
                  <a:pt x="5439" y="21365"/>
                </a:cubicBezTo>
                <a:cubicBezTo>
                  <a:pt x="5447" y="21372"/>
                  <a:pt x="5451" y="21375"/>
                  <a:pt x="5453" y="21377"/>
                </a:cubicBezTo>
                <a:cubicBezTo>
                  <a:pt x="5455" y="21379"/>
                  <a:pt x="5456" y="21379"/>
                  <a:pt x="5456" y="21379"/>
                </a:cubicBezTo>
                <a:cubicBezTo>
                  <a:pt x="5456" y="21379"/>
                  <a:pt x="5456" y="21378"/>
                  <a:pt x="5456" y="21377"/>
                </a:cubicBezTo>
                <a:cubicBezTo>
                  <a:pt x="5456" y="21376"/>
                  <a:pt x="5456" y="21375"/>
                  <a:pt x="5456" y="21375"/>
                </a:cubicBezTo>
                <a:cubicBezTo>
                  <a:pt x="5447" y="21368"/>
                  <a:pt x="5443" y="21365"/>
                  <a:pt x="5441" y="21363"/>
                </a:cubicBezTo>
                <a:cubicBezTo>
                  <a:pt x="5439" y="21361"/>
                  <a:pt x="5439" y="21361"/>
                  <a:pt x="5439" y="21361"/>
                </a:cubicBezTo>
                <a:close/>
              </a:path>
            </a:pathLst>
          </a:custGeom>
          <a:solidFill>
            <a:srgbClr val="FFFFFF"/>
          </a:solidFill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defRPr sz="320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588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Insert Picture Here.png"/>
          <p:cNvSpPr>
            <a:spLocks noGrp="1"/>
          </p:cNvSpPr>
          <p:nvPr>
            <p:ph type="pic" sz="quarter" idx="13"/>
          </p:nvPr>
        </p:nvSpPr>
        <p:spPr>
          <a:xfrm>
            <a:off x="0" y="3429000"/>
            <a:ext cx="4876800" cy="3429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9" name="Insert Picture Here.png"/>
          <p:cNvSpPr>
            <a:spLocks noGrp="1"/>
          </p:cNvSpPr>
          <p:nvPr>
            <p:ph type="pic" sz="quarter" idx="14"/>
          </p:nvPr>
        </p:nvSpPr>
        <p:spPr>
          <a:xfrm>
            <a:off x="4876800" y="3429000"/>
            <a:ext cx="4876800" cy="3429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0" name="Insert Picture Here.png"/>
          <p:cNvSpPr>
            <a:spLocks noGrp="1"/>
          </p:cNvSpPr>
          <p:nvPr>
            <p:ph type="pic" sz="quarter" idx="15"/>
          </p:nvPr>
        </p:nvSpPr>
        <p:spPr>
          <a:xfrm>
            <a:off x="9753600" y="3429000"/>
            <a:ext cx="4876800" cy="3429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1" name="Insert Picture Here.png"/>
          <p:cNvSpPr>
            <a:spLocks noGrp="1"/>
          </p:cNvSpPr>
          <p:nvPr>
            <p:ph type="pic" sz="quarter" idx="16"/>
          </p:nvPr>
        </p:nvSpPr>
        <p:spPr>
          <a:xfrm>
            <a:off x="14630400" y="3429000"/>
            <a:ext cx="4876800" cy="3429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2" name="Insert Picture Here.png"/>
          <p:cNvSpPr>
            <a:spLocks noGrp="1"/>
          </p:cNvSpPr>
          <p:nvPr>
            <p:ph type="pic" sz="quarter" idx="17"/>
          </p:nvPr>
        </p:nvSpPr>
        <p:spPr>
          <a:xfrm>
            <a:off x="19507200" y="3429000"/>
            <a:ext cx="4876800" cy="3429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3" name="Insert Picture Here.png"/>
          <p:cNvSpPr>
            <a:spLocks noGrp="1"/>
          </p:cNvSpPr>
          <p:nvPr>
            <p:ph type="pic" sz="quarter" idx="18"/>
          </p:nvPr>
        </p:nvSpPr>
        <p:spPr>
          <a:xfrm>
            <a:off x="0" y="6858000"/>
            <a:ext cx="4876800" cy="3429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4" name="Insert Picture Here.png"/>
          <p:cNvSpPr>
            <a:spLocks noGrp="1"/>
          </p:cNvSpPr>
          <p:nvPr>
            <p:ph type="pic" sz="quarter" idx="19"/>
          </p:nvPr>
        </p:nvSpPr>
        <p:spPr>
          <a:xfrm>
            <a:off x="4876800" y="6858000"/>
            <a:ext cx="4876800" cy="3429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5" name="Insert Picture Here.png"/>
          <p:cNvSpPr>
            <a:spLocks noGrp="1"/>
          </p:cNvSpPr>
          <p:nvPr>
            <p:ph type="pic" sz="quarter" idx="20"/>
          </p:nvPr>
        </p:nvSpPr>
        <p:spPr>
          <a:xfrm>
            <a:off x="9753600" y="6858000"/>
            <a:ext cx="4876800" cy="3429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6" name="Insert Picture Here.png"/>
          <p:cNvSpPr>
            <a:spLocks noGrp="1"/>
          </p:cNvSpPr>
          <p:nvPr>
            <p:ph type="pic" sz="quarter" idx="21"/>
          </p:nvPr>
        </p:nvSpPr>
        <p:spPr>
          <a:xfrm>
            <a:off x="14630400" y="6858000"/>
            <a:ext cx="4876800" cy="3429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7" name="Insert Picture Here.png"/>
          <p:cNvSpPr>
            <a:spLocks noGrp="1"/>
          </p:cNvSpPr>
          <p:nvPr>
            <p:ph type="pic" sz="quarter" idx="22"/>
          </p:nvPr>
        </p:nvSpPr>
        <p:spPr>
          <a:xfrm>
            <a:off x="19507200" y="6858000"/>
            <a:ext cx="4876800" cy="3429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8" name="Insert Picture Here.png"/>
          <p:cNvSpPr>
            <a:spLocks noGrp="1"/>
          </p:cNvSpPr>
          <p:nvPr>
            <p:ph type="pic" sz="quarter" idx="23"/>
          </p:nvPr>
        </p:nvSpPr>
        <p:spPr>
          <a:xfrm>
            <a:off x="0" y="10287000"/>
            <a:ext cx="4876800" cy="3429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9" name="Insert Picture Here.png"/>
          <p:cNvSpPr>
            <a:spLocks noGrp="1"/>
          </p:cNvSpPr>
          <p:nvPr>
            <p:ph type="pic" sz="quarter" idx="24"/>
          </p:nvPr>
        </p:nvSpPr>
        <p:spPr>
          <a:xfrm>
            <a:off x="4876800" y="10287000"/>
            <a:ext cx="4876800" cy="3429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0" name="Insert Picture Here.png"/>
          <p:cNvSpPr>
            <a:spLocks noGrp="1"/>
          </p:cNvSpPr>
          <p:nvPr>
            <p:ph type="pic" sz="quarter" idx="25"/>
          </p:nvPr>
        </p:nvSpPr>
        <p:spPr>
          <a:xfrm>
            <a:off x="9753600" y="10287000"/>
            <a:ext cx="4876800" cy="3429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1" name="Insert Picture Here.png"/>
          <p:cNvSpPr>
            <a:spLocks noGrp="1"/>
          </p:cNvSpPr>
          <p:nvPr>
            <p:ph type="pic" sz="quarter" idx="26"/>
          </p:nvPr>
        </p:nvSpPr>
        <p:spPr>
          <a:xfrm>
            <a:off x="14630400" y="10287000"/>
            <a:ext cx="4876800" cy="3429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2" name="Insert Picture Here.png"/>
          <p:cNvSpPr>
            <a:spLocks noGrp="1"/>
          </p:cNvSpPr>
          <p:nvPr>
            <p:ph type="pic" sz="quarter" idx="27"/>
          </p:nvPr>
        </p:nvSpPr>
        <p:spPr>
          <a:xfrm>
            <a:off x="19507200" y="10287000"/>
            <a:ext cx="4876800" cy="3429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3" name="Insert Picture Here.png"/>
          <p:cNvSpPr>
            <a:spLocks noGrp="1"/>
          </p:cNvSpPr>
          <p:nvPr>
            <p:ph type="pic" sz="quarter" idx="28"/>
          </p:nvPr>
        </p:nvSpPr>
        <p:spPr>
          <a:xfrm>
            <a:off x="0" y="0"/>
            <a:ext cx="4876800" cy="3429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4" name="Insert Picture Here.png"/>
          <p:cNvSpPr>
            <a:spLocks noGrp="1"/>
          </p:cNvSpPr>
          <p:nvPr>
            <p:ph type="pic" sz="quarter" idx="29"/>
          </p:nvPr>
        </p:nvSpPr>
        <p:spPr>
          <a:xfrm>
            <a:off x="4876800" y="-1"/>
            <a:ext cx="4876800" cy="3429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5" name="Insert Picture Here.png"/>
          <p:cNvSpPr>
            <a:spLocks noGrp="1"/>
          </p:cNvSpPr>
          <p:nvPr>
            <p:ph type="pic" sz="quarter" idx="30"/>
          </p:nvPr>
        </p:nvSpPr>
        <p:spPr>
          <a:xfrm>
            <a:off x="9753600" y="0"/>
            <a:ext cx="4876800" cy="3429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6" name="Insert Picture Here.png"/>
          <p:cNvSpPr>
            <a:spLocks noGrp="1"/>
          </p:cNvSpPr>
          <p:nvPr>
            <p:ph type="pic" sz="quarter" idx="31"/>
          </p:nvPr>
        </p:nvSpPr>
        <p:spPr>
          <a:xfrm>
            <a:off x="14630400" y="-1"/>
            <a:ext cx="4876800" cy="3429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7" name="Insert Picture Here.png"/>
          <p:cNvSpPr>
            <a:spLocks noGrp="1"/>
          </p:cNvSpPr>
          <p:nvPr>
            <p:ph type="pic" sz="quarter" idx="32"/>
          </p:nvPr>
        </p:nvSpPr>
        <p:spPr>
          <a:xfrm>
            <a:off x="19507200" y="0"/>
            <a:ext cx="4876800" cy="3429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8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#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Insert Picture Here.png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05" name="Shape"/>
          <p:cNvSpPr>
            <a:spLocks noGrp="1"/>
          </p:cNvSpPr>
          <p:nvPr>
            <p:ph type="body" idx="14"/>
          </p:nvPr>
        </p:nvSpPr>
        <p:spPr>
          <a:xfrm>
            <a:off x="-1" y="-1"/>
            <a:ext cx="24384001" cy="13716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12336" y="21600"/>
                </a:lnTo>
                <a:cubicBezTo>
                  <a:pt x="12329" y="21548"/>
                  <a:pt x="12325" y="21532"/>
                  <a:pt x="12318" y="21478"/>
                </a:cubicBezTo>
                <a:cubicBezTo>
                  <a:pt x="12289" y="21252"/>
                  <a:pt x="12262" y="21022"/>
                  <a:pt x="12262" y="20945"/>
                </a:cubicBezTo>
                <a:cubicBezTo>
                  <a:pt x="12273" y="20868"/>
                  <a:pt x="12279" y="20744"/>
                  <a:pt x="12276" y="20619"/>
                </a:cubicBezTo>
                <a:cubicBezTo>
                  <a:pt x="12273" y="20494"/>
                  <a:pt x="12262" y="20369"/>
                  <a:pt x="12240" y="20292"/>
                </a:cubicBezTo>
                <a:cubicBezTo>
                  <a:pt x="12219" y="20137"/>
                  <a:pt x="12154" y="19908"/>
                  <a:pt x="12090" y="19755"/>
                </a:cubicBezTo>
                <a:cubicBezTo>
                  <a:pt x="12025" y="19600"/>
                  <a:pt x="11982" y="19525"/>
                  <a:pt x="11960" y="19369"/>
                </a:cubicBezTo>
                <a:cubicBezTo>
                  <a:pt x="11960" y="19293"/>
                  <a:pt x="11949" y="19217"/>
                  <a:pt x="11936" y="19145"/>
                </a:cubicBezTo>
                <a:cubicBezTo>
                  <a:pt x="11922" y="19073"/>
                  <a:pt x="11906" y="19006"/>
                  <a:pt x="11895" y="18948"/>
                </a:cubicBezTo>
                <a:cubicBezTo>
                  <a:pt x="11884" y="18872"/>
                  <a:pt x="11862" y="18814"/>
                  <a:pt x="11830" y="18757"/>
                </a:cubicBezTo>
                <a:cubicBezTo>
                  <a:pt x="11797" y="18700"/>
                  <a:pt x="11754" y="18642"/>
                  <a:pt x="11701" y="18566"/>
                </a:cubicBezTo>
                <a:cubicBezTo>
                  <a:pt x="11658" y="18489"/>
                  <a:pt x="11636" y="18412"/>
                  <a:pt x="11626" y="18341"/>
                </a:cubicBezTo>
                <a:cubicBezTo>
                  <a:pt x="11615" y="18269"/>
                  <a:pt x="11616" y="18202"/>
                  <a:pt x="11616" y="18144"/>
                </a:cubicBezTo>
                <a:cubicBezTo>
                  <a:pt x="11594" y="18028"/>
                  <a:pt x="11635" y="17910"/>
                  <a:pt x="11678" y="17834"/>
                </a:cubicBezTo>
                <a:cubicBezTo>
                  <a:pt x="11721" y="17757"/>
                  <a:pt x="11701" y="17758"/>
                  <a:pt x="11701" y="17758"/>
                </a:cubicBezTo>
                <a:cubicBezTo>
                  <a:pt x="11701" y="17758"/>
                  <a:pt x="11703" y="17757"/>
                  <a:pt x="11705" y="17755"/>
                </a:cubicBezTo>
                <a:cubicBezTo>
                  <a:pt x="11708" y="17753"/>
                  <a:pt x="11710" y="17752"/>
                  <a:pt x="11711" y="17751"/>
                </a:cubicBezTo>
                <a:cubicBezTo>
                  <a:pt x="11688" y="17766"/>
                  <a:pt x="11659" y="17769"/>
                  <a:pt x="11638" y="17730"/>
                </a:cubicBezTo>
                <a:cubicBezTo>
                  <a:pt x="11618" y="17691"/>
                  <a:pt x="11605" y="17608"/>
                  <a:pt x="11616" y="17448"/>
                </a:cubicBezTo>
                <a:cubicBezTo>
                  <a:pt x="11616" y="17275"/>
                  <a:pt x="11631" y="16919"/>
                  <a:pt x="11661" y="16578"/>
                </a:cubicBezTo>
                <a:cubicBezTo>
                  <a:pt x="11691" y="16236"/>
                  <a:pt x="11734" y="15909"/>
                  <a:pt x="11788" y="15794"/>
                </a:cubicBezTo>
                <a:cubicBezTo>
                  <a:pt x="11842" y="15698"/>
                  <a:pt x="11912" y="15583"/>
                  <a:pt x="11976" y="15469"/>
                </a:cubicBezTo>
                <a:cubicBezTo>
                  <a:pt x="12041" y="15355"/>
                  <a:pt x="12100" y="15241"/>
                  <a:pt x="12132" y="15145"/>
                </a:cubicBezTo>
                <a:cubicBezTo>
                  <a:pt x="12175" y="15049"/>
                  <a:pt x="12181" y="14924"/>
                  <a:pt x="12178" y="14808"/>
                </a:cubicBezTo>
                <a:cubicBezTo>
                  <a:pt x="12175" y="14693"/>
                  <a:pt x="12164" y="14587"/>
                  <a:pt x="12175" y="14529"/>
                </a:cubicBezTo>
                <a:cubicBezTo>
                  <a:pt x="12218" y="14452"/>
                  <a:pt x="12262" y="14530"/>
                  <a:pt x="12197" y="14378"/>
                </a:cubicBezTo>
                <a:cubicBezTo>
                  <a:pt x="12132" y="14222"/>
                  <a:pt x="12047" y="13916"/>
                  <a:pt x="12047" y="13649"/>
                </a:cubicBezTo>
                <a:cubicBezTo>
                  <a:pt x="12047" y="13380"/>
                  <a:pt x="12069" y="13186"/>
                  <a:pt x="12047" y="12918"/>
                </a:cubicBezTo>
                <a:cubicBezTo>
                  <a:pt x="12026" y="12648"/>
                  <a:pt x="11853" y="12113"/>
                  <a:pt x="11853" y="12034"/>
                </a:cubicBezTo>
                <a:cubicBezTo>
                  <a:pt x="11853" y="11958"/>
                  <a:pt x="11938" y="11883"/>
                  <a:pt x="11938" y="11883"/>
                </a:cubicBezTo>
                <a:cubicBezTo>
                  <a:pt x="11995" y="11872"/>
                  <a:pt x="12009" y="11869"/>
                  <a:pt x="12016" y="11868"/>
                </a:cubicBezTo>
                <a:cubicBezTo>
                  <a:pt x="12023" y="11867"/>
                  <a:pt x="12023" y="11867"/>
                  <a:pt x="12052" y="11861"/>
                </a:cubicBezTo>
                <a:cubicBezTo>
                  <a:pt x="12028" y="11866"/>
                  <a:pt x="12000" y="11870"/>
                  <a:pt x="11977" y="11874"/>
                </a:cubicBezTo>
                <a:cubicBezTo>
                  <a:pt x="11955" y="11877"/>
                  <a:pt x="11938" y="11879"/>
                  <a:pt x="11938" y="11879"/>
                </a:cubicBezTo>
                <a:cubicBezTo>
                  <a:pt x="11938" y="11879"/>
                  <a:pt x="11922" y="11870"/>
                  <a:pt x="11898" y="11861"/>
                </a:cubicBezTo>
                <a:cubicBezTo>
                  <a:pt x="11873" y="11852"/>
                  <a:pt x="11841" y="11843"/>
                  <a:pt x="11808" y="11843"/>
                </a:cubicBezTo>
                <a:cubicBezTo>
                  <a:pt x="11776" y="11823"/>
                  <a:pt x="11749" y="11765"/>
                  <a:pt x="11730" y="11711"/>
                </a:cubicBezTo>
                <a:cubicBezTo>
                  <a:pt x="11711" y="11658"/>
                  <a:pt x="11701" y="11609"/>
                  <a:pt x="11701" y="11609"/>
                </a:cubicBezTo>
                <a:lnTo>
                  <a:pt x="11703" y="11605"/>
                </a:lnTo>
                <a:cubicBezTo>
                  <a:pt x="11703" y="11604"/>
                  <a:pt x="11702" y="11594"/>
                  <a:pt x="11697" y="11566"/>
                </a:cubicBezTo>
                <a:cubicBezTo>
                  <a:pt x="11691" y="11538"/>
                  <a:pt x="11681" y="11493"/>
                  <a:pt x="11660" y="11418"/>
                </a:cubicBezTo>
                <a:cubicBezTo>
                  <a:pt x="11649" y="11323"/>
                  <a:pt x="11633" y="11256"/>
                  <a:pt x="11617" y="11203"/>
                </a:cubicBezTo>
                <a:cubicBezTo>
                  <a:pt x="11601" y="11151"/>
                  <a:pt x="11585" y="11113"/>
                  <a:pt x="11575" y="11076"/>
                </a:cubicBezTo>
                <a:cubicBezTo>
                  <a:pt x="11564" y="11055"/>
                  <a:pt x="11526" y="10986"/>
                  <a:pt x="11490" y="10926"/>
                </a:cubicBezTo>
                <a:cubicBezTo>
                  <a:pt x="11467" y="10886"/>
                  <a:pt x="11443" y="10847"/>
                  <a:pt x="11419" y="10809"/>
                </a:cubicBezTo>
                <a:cubicBezTo>
                  <a:pt x="11343" y="10751"/>
                  <a:pt x="11279" y="10654"/>
                  <a:pt x="11220" y="10552"/>
                </a:cubicBezTo>
                <a:cubicBezTo>
                  <a:pt x="11161" y="10451"/>
                  <a:pt x="11107" y="10345"/>
                  <a:pt x="11054" y="10268"/>
                </a:cubicBezTo>
                <a:cubicBezTo>
                  <a:pt x="11010" y="10172"/>
                  <a:pt x="10961" y="10038"/>
                  <a:pt x="10921" y="9918"/>
                </a:cubicBezTo>
                <a:cubicBezTo>
                  <a:pt x="10880" y="9799"/>
                  <a:pt x="10847" y="9693"/>
                  <a:pt x="10837" y="9655"/>
                </a:cubicBezTo>
                <a:cubicBezTo>
                  <a:pt x="10794" y="9578"/>
                  <a:pt x="10837" y="9577"/>
                  <a:pt x="10837" y="9540"/>
                </a:cubicBezTo>
                <a:cubicBezTo>
                  <a:pt x="10837" y="9501"/>
                  <a:pt x="10794" y="9425"/>
                  <a:pt x="10772" y="9309"/>
                </a:cubicBezTo>
                <a:cubicBezTo>
                  <a:pt x="10751" y="9195"/>
                  <a:pt x="10794" y="9269"/>
                  <a:pt x="10837" y="9269"/>
                </a:cubicBezTo>
                <a:cubicBezTo>
                  <a:pt x="10880" y="9269"/>
                  <a:pt x="10903" y="9153"/>
                  <a:pt x="10944" y="8999"/>
                </a:cubicBezTo>
                <a:cubicBezTo>
                  <a:pt x="10967" y="8903"/>
                  <a:pt x="10978" y="8799"/>
                  <a:pt x="10986" y="8704"/>
                </a:cubicBezTo>
                <a:cubicBezTo>
                  <a:pt x="10994" y="8609"/>
                  <a:pt x="10999" y="8524"/>
                  <a:pt x="11009" y="8466"/>
                </a:cubicBezTo>
                <a:cubicBezTo>
                  <a:pt x="11020" y="8408"/>
                  <a:pt x="11020" y="8340"/>
                  <a:pt x="11018" y="8287"/>
                </a:cubicBezTo>
                <a:cubicBezTo>
                  <a:pt x="11015" y="8234"/>
                  <a:pt x="11009" y="8196"/>
                  <a:pt x="11009" y="8196"/>
                </a:cubicBezTo>
                <a:cubicBezTo>
                  <a:pt x="11009" y="8196"/>
                  <a:pt x="11012" y="8197"/>
                  <a:pt x="11015" y="8198"/>
                </a:cubicBezTo>
                <a:cubicBezTo>
                  <a:pt x="11018" y="8200"/>
                  <a:pt x="11021" y="8201"/>
                  <a:pt x="11021" y="8202"/>
                </a:cubicBezTo>
                <a:cubicBezTo>
                  <a:pt x="11019" y="8190"/>
                  <a:pt x="11013" y="8182"/>
                  <a:pt x="11013" y="8166"/>
                </a:cubicBezTo>
                <a:cubicBezTo>
                  <a:pt x="11013" y="8050"/>
                  <a:pt x="11057" y="8049"/>
                  <a:pt x="11078" y="7972"/>
                </a:cubicBezTo>
                <a:cubicBezTo>
                  <a:pt x="11099" y="7934"/>
                  <a:pt x="11115" y="7869"/>
                  <a:pt x="11126" y="7812"/>
                </a:cubicBezTo>
                <a:cubicBezTo>
                  <a:pt x="11137" y="7756"/>
                  <a:pt x="11143" y="7708"/>
                  <a:pt x="11143" y="7705"/>
                </a:cubicBezTo>
                <a:lnTo>
                  <a:pt x="11141" y="7705"/>
                </a:lnTo>
                <a:cubicBezTo>
                  <a:pt x="11141" y="7705"/>
                  <a:pt x="11141" y="7591"/>
                  <a:pt x="11141" y="7514"/>
                </a:cubicBezTo>
                <a:cubicBezTo>
                  <a:pt x="11141" y="7400"/>
                  <a:pt x="11118" y="7245"/>
                  <a:pt x="11096" y="7168"/>
                </a:cubicBezTo>
                <a:cubicBezTo>
                  <a:pt x="11096" y="7131"/>
                  <a:pt x="11096" y="7129"/>
                  <a:pt x="11096" y="7052"/>
                </a:cubicBezTo>
                <a:cubicBezTo>
                  <a:pt x="11096" y="6974"/>
                  <a:pt x="11098" y="6901"/>
                  <a:pt x="11056" y="6901"/>
                </a:cubicBezTo>
                <a:cubicBezTo>
                  <a:pt x="11012" y="6901"/>
                  <a:pt x="11033" y="6901"/>
                  <a:pt x="11011" y="6822"/>
                </a:cubicBezTo>
                <a:cubicBezTo>
                  <a:pt x="10990" y="6745"/>
                  <a:pt x="10990" y="6743"/>
                  <a:pt x="10946" y="6782"/>
                </a:cubicBezTo>
                <a:cubicBezTo>
                  <a:pt x="10936" y="6801"/>
                  <a:pt x="10925" y="6810"/>
                  <a:pt x="10911" y="6805"/>
                </a:cubicBezTo>
                <a:cubicBezTo>
                  <a:pt x="10898" y="6800"/>
                  <a:pt x="10881" y="6781"/>
                  <a:pt x="10859" y="6742"/>
                </a:cubicBezTo>
                <a:cubicBezTo>
                  <a:pt x="10849" y="6704"/>
                  <a:pt x="10844" y="6686"/>
                  <a:pt x="10836" y="6667"/>
                </a:cubicBezTo>
                <a:cubicBezTo>
                  <a:pt x="10829" y="6648"/>
                  <a:pt x="10818" y="6630"/>
                  <a:pt x="10796" y="6591"/>
                </a:cubicBezTo>
                <a:cubicBezTo>
                  <a:pt x="10785" y="6553"/>
                  <a:pt x="10769" y="6504"/>
                  <a:pt x="10755" y="6465"/>
                </a:cubicBezTo>
                <a:cubicBezTo>
                  <a:pt x="10741" y="6426"/>
                  <a:pt x="10729" y="6397"/>
                  <a:pt x="10729" y="6397"/>
                </a:cubicBezTo>
                <a:cubicBezTo>
                  <a:pt x="10729" y="6397"/>
                  <a:pt x="10735" y="6378"/>
                  <a:pt x="10744" y="6355"/>
                </a:cubicBezTo>
                <a:cubicBezTo>
                  <a:pt x="10752" y="6332"/>
                  <a:pt x="10764" y="6304"/>
                  <a:pt x="10774" y="6285"/>
                </a:cubicBezTo>
                <a:cubicBezTo>
                  <a:pt x="10785" y="6246"/>
                  <a:pt x="10806" y="6187"/>
                  <a:pt x="10828" y="6124"/>
                </a:cubicBezTo>
                <a:cubicBezTo>
                  <a:pt x="10849" y="6061"/>
                  <a:pt x="10871" y="5993"/>
                  <a:pt x="10882" y="5935"/>
                </a:cubicBezTo>
                <a:cubicBezTo>
                  <a:pt x="10882" y="5900"/>
                  <a:pt x="10882" y="5851"/>
                  <a:pt x="10885" y="5796"/>
                </a:cubicBezTo>
                <a:cubicBezTo>
                  <a:pt x="10888" y="5741"/>
                  <a:pt x="10894" y="5680"/>
                  <a:pt x="10904" y="5622"/>
                </a:cubicBezTo>
                <a:cubicBezTo>
                  <a:pt x="10900" y="5634"/>
                  <a:pt x="10896" y="5647"/>
                  <a:pt x="10891" y="5659"/>
                </a:cubicBezTo>
                <a:cubicBezTo>
                  <a:pt x="10887" y="5672"/>
                  <a:pt x="10882" y="5684"/>
                  <a:pt x="10879" y="5694"/>
                </a:cubicBezTo>
                <a:cubicBezTo>
                  <a:pt x="10868" y="5790"/>
                  <a:pt x="10869" y="5858"/>
                  <a:pt x="10861" y="5931"/>
                </a:cubicBezTo>
                <a:cubicBezTo>
                  <a:pt x="10853" y="6003"/>
                  <a:pt x="10837" y="6080"/>
                  <a:pt x="10794" y="6195"/>
                </a:cubicBezTo>
                <a:cubicBezTo>
                  <a:pt x="10762" y="6291"/>
                  <a:pt x="10745" y="6339"/>
                  <a:pt x="10737" y="6362"/>
                </a:cubicBezTo>
                <a:cubicBezTo>
                  <a:pt x="10729" y="6386"/>
                  <a:pt x="10729" y="6386"/>
                  <a:pt x="10729" y="6386"/>
                </a:cubicBezTo>
                <a:cubicBezTo>
                  <a:pt x="10697" y="6444"/>
                  <a:pt x="10680" y="6473"/>
                  <a:pt x="10664" y="6482"/>
                </a:cubicBezTo>
                <a:cubicBezTo>
                  <a:pt x="10648" y="6491"/>
                  <a:pt x="10632" y="6482"/>
                  <a:pt x="10600" y="6462"/>
                </a:cubicBezTo>
                <a:cubicBezTo>
                  <a:pt x="10556" y="6462"/>
                  <a:pt x="10513" y="6481"/>
                  <a:pt x="10470" y="6496"/>
                </a:cubicBezTo>
                <a:cubicBezTo>
                  <a:pt x="10426" y="6510"/>
                  <a:pt x="10383" y="6520"/>
                  <a:pt x="10340" y="6501"/>
                </a:cubicBezTo>
                <a:cubicBezTo>
                  <a:pt x="10308" y="6482"/>
                  <a:pt x="10303" y="6481"/>
                  <a:pt x="10303" y="6496"/>
                </a:cubicBezTo>
                <a:cubicBezTo>
                  <a:pt x="10303" y="6510"/>
                  <a:pt x="10309" y="6539"/>
                  <a:pt x="10298" y="6577"/>
                </a:cubicBezTo>
                <a:cubicBezTo>
                  <a:pt x="10287" y="6597"/>
                  <a:pt x="10271" y="6597"/>
                  <a:pt x="10246" y="6587"/>
                </a:cubicBezTo>
                <a:cubicBezTo>
                  <a:pt x="10221" y="6577"/>
                  <a:pt x="10188" y="6557"/>
                  <a:pt x="10145" y="6538"/>
                </a:cubicBezTo>
                <a:cubicBezTo>
                  <a:pt x="10092" y="6538"/>
                  <a:pt x="10054" y="6518"/>
                  <a:pt x="10024" y="6490"/>
                </a:cubicBezTo>
                <a:cubicBezTo>
                  <a:pt x="9994" y="6462"/>
                  <a:pt x="9972" y="6424"/>
                  <a:pt x="9951" y="6386"/>
                </a:cubicBezTo>
                <a:cubicBezTo>
                  <a:pt x="9929" y="6367"/>
                  <a:pt x="9924" y="6319"/>
                  <a:pt x="9922" y="6266"/>
                </a:cubicBezTo>
                <a:cubicBezTo>
                  <a:pt x="9919" y="6214"/>
                  <a:pt x="9919" y="6157"/>
                  <a:pt x="9908" y="6119"/>
                </a:cubicBezTo>
                <a:cubicBezTo>
                  <a:pt x="9908" y="6080"/>
                  <a:pt x="9845" y="6119"/>
                  <a:pt x="9801" y="6119"/>
                </a:cubicBezTo>
                <a:cubicBezTo>
                  <a:pt x="9759" y="6119"/>
                  <a:pt x="9758" y="6040"/>
                  <a:pt x="9758" y="5924"/>
                </a:cubicBezTo>
                <a:cubicBezTo>
                  <a:pt x="9758" y="5811"/>
                  <a:pt x="9694" y="5849"/>
                  <a:pt x="9629" y="5694"/>
                </a:cubicBezTo>
                <a:cubicBezTo>
                  <a:pt x="9607" y="5637"/>
                  <a:pt x="9575" y="5609"/>
                  <a:pt x="9534" y="5590"/>
                </a:cubicBezTo>
                <a:cubicBezTo>
                  <a:pt x="9494" y="5571"/>
                  <a:pt x="9445" y="5562"/>
                  <a:pt x="9391" y="5542"/>
                </a:cubicBezTo>
                <a:cubicBezTo>
                  <a:pt x="9327" y="5524"/>
                  <a:pt x="9253" y="5542"/>
                  <a:pt x="9194" y="5566"/>
                </a:cubicBezTo>
                <a:cubicBezTo>
                  <a:pt x="9136" y="5589"/>
                  <a:pt x="9093" y="5617"/>
                  <a:pt x="9091" y="5618"/>
                </a:cubicBezTo>
                <a:cubicBezTo>
                  <a:pt x="9091" y="5619"/>
                  <a:pt x="9091" y="5621"/>
                  <a:pt x="9091" y="5624"/>
                </a:cubicBezTo>
                <a:cubicBezTo>
                  <a:pt x="9091" y="5626"/>
                  <a:pt x="9091" y="5628"/>
                  <a:pt x="9091" y="5629"/>
                </a:cubicBezTo>
                <a:cubicBezTo>
                  <a:pt x="8940" y="5667"/>
                  <a:pt x="8864" y="5686"/>
                  <a:pt x="8826" y="5696"/>
                </a:cubicBezTo>
                <a:cubicBezTo>
                  <a:pt x="8787" y="5705"/>
                  <a:pt x="8787" y="5704"/>
                  <a:pt x="8787" y="5704"/>
                </a:cubicBezTo>
                <a:cubicBezTo>
                  <a:pt x="8783" y="5643"/>
                  <a:pt x="8782" y="5624"/>
                  <a:pt x="8781" y="5614"/>
                </a:cubicBezTo>
                <a:cubicBezTo>
                  <a:pt x="8780" y="5604"/>
                  <a:pt x="8780" y="5604"/>
                  <a:pt x="8779" y="5582"/>
                </a:cubicBezTo>
                <a:cubicBezTo>
                  <a:pt x="8780" y="5596"/>
                  <a:pt x="8780" y="5625"/>
                  <a:pt x="8781" y="5651"/>
                </a:cubicBezTo>
                <a:cubicBezTo>
                  <a:pt x="8782" y="5676"/>
                  <a:pt x="8783" y="5698"/>
                  <a:pt x="8783" y="5698"/>
                </a:cubicBezTo>
                <a:cubicBezTo>
                  <a:pt x="8783" y="5698"/>
                  <a:pt x="8748" y="5716"/>
                  <a:pt x="8704" y="5740"/>
                </a:cubicBezTo>
                <a:cubicBezTo>
                  <a:pt x="8660" y="5764"/>
                  <a:pt x="8608" y="5793"/>
                  <a:pt x="8574" y="5812"/>
                </a:cubicBezTo>
                <a:cubicBezTo>
                  <a:pt x="8574" y="5813"/>
                  <a:pt x="8563" y="5813"/>
                  <a:pt x="8531" y="5832"/>
                </a:cubicBezTo>
                <a:cubicBezTo>
                  <a:pt x="8498" y="5852"/>
                  <a:pt x="8444" y="5891"/>
                  <a:pt x="8357" y="5968"/>
                </a:cubicBezTo>
                <a:cubicBezTo>
                  <a:pt x="8260" y="6045"/>
                  <a:pt x="8195" y="6084"/>
                  <a:pt x="8146" y="6117"/>
                </a:cubicBezTo>
                <a:cubicBezTo>
                  <a:pt x="8098" y="6150"/>
                  <a:pt x="8065" y="6177"/>
                  <a:pt x="8033" y="6234"/>
                </a:cubicBezTo>
                <a:cubicBezTo>
                  <a:pt x="7989" y="6292"/>
                  <a:pt x="7956" y="6331"/>
                  <a:pt x="7921" y="6351"/>
                </a:cubicBezTo>
                <a:cubicBezTo>
                  <a:pt x="7886" y="6371"/>
                  <a:pt x="7848" y="6372"/>
                  <a:pt x="7793" y="6353"/>
                </a:cubicBezTo>
                <a:cubicBezTo>
                  <a:pt x="7751" y="6334"/>
                  <a:pt x="7693" y="6296"/>
                  <a:pt x="7645" y="6262"/>
                </a:cubicBezTo>
                <a:cubicBezTo>
                  <a:pt x="7597" y="6229"/>
                  <a:pt x="7560" y="6200"/>
                  <a:pt x="7558" y="6199"/>
                </a:cubicBezTo>
                <a:cubicBezTo>
                  <a:pt x="7558" y="6199"/>
                  <a:pt x="7363" y="6126"/>
                  <a:pt x="7299" y="6126"/>
                </a:cubicBezTo>
                <a:cubicBezTo>
                  <a:pt x="7234" y="6126"/>
                  <a:pt x="7105" y="6161"/>
                  <a:pt x="7019" y="6199"/>
                </a:cubicBezTo>
                <a:cubicBezTo>
                  <a:pt x="6965" y="6218"/>
                  <a:pt x="6862" y="6267"/>
                  <a:pt x="6764" y="6316"/>
                </a:cubicBezTo>
                <a:cubicBezTo>
                  <a:pt x="6667" y="6364"/>
                  <a:pt x="6575" y="6413"/>
                  <a:pt x="6543" y="6432"/>
                </a:cubicBezTo>
                <a:cubicBezTo>
                  <a:pt x="6521" y="6451"/>
                  <a:pt x="6435" y="6517"/>
                  <a:pt x="6351" y="6578"/>
                </a:cubicBezTo>
                <a:cubicBezTo>
                  <a:pt x="6268" y="6638"/>
                  <a:pt x="6187" y="6695"/>
                  <a:pt x="6176" y="6696"/>
                </a:cubicBezTo>
                <a:cubicBezTo>
                  <a:pt x="6153" y="6732"/>
                  <a:pt x="6092" y="6696"/>
                  <a:pt x="6070" y="6696"/>
                </a:cubicBezTo>
                <a:cubicBezTo>
                  <a:pt x="6027" y="6696"/>
                  <a:pt x="5939" y="6542"/>
                  <a:pt x="5875" y="6465"/>
                </a:cubicBezTo>
                <a:cubicBezTo>
                  <a:pt x="5853" y="6408"/>
                  <a:pt x="5794" y="6313"/>
                  <a:pt x="5734" y="6218"/>
                </a:cubicBezTo>
                <a:cubicBezTo>
                  <a:pt x="5674" y="6122"/>
                  <a:pt x="5615" y="6025"/>
                  <a:pt x="5594" y="5968"/>
                </a:cubicBezTo>
                <a:cubicBezTo>
                  <a:pt x="5572" y="5929"/>
                  <a:pt x="5540" y="5881"/>
                  <a:pt x="5507" y="5838"/>
                </a:cubicBezTo>
                <a:cubicBezTo>
                  <a:pt x="5474" y="5794"/>
                  <a:pt x="5441" y="5756"/>
                  <a:pt x="5419" y="5737"/>
                </a:cubicBezTo>
                <a:cubicBezTo>
                  <a:pt x="5398" y="5699"/>
                  <a:pt x="5377" y="5669"/>
                  <a:pt x="5359" y="5631"/>
                </a:cubicBezTo>
                <a:cubicBezTo>
                  <a:pt x="5340" y="5592"/>
                  <a:pt x="5324" y="5543"/>
                  <a:pt x="5314" y="5467"/>
                </a:cubicBezTo>
                <a:lnTo>
                  <a:pt x="4793" y="5084"/>
                </a:lnTo>
                <a:cubicBezTo>
                  <a:pt x="4793" y="5084"/>
                  <a:pt x="4793" y="5085"/>
                  <a:pt x="4763" y="4989"/>
                </a:cubicBezTo>
                <a:cubicBezTo>
                  <a:pt x="4734" y="4893"/>
                  <a:pt x="4675" y="4701"/>
                  <a:pt x="4556" y="4317"/>
                </a:cubicBezTo>
                <a:lnTo>
                  <a:pt x="4556" y="4313"/>
                </a:lnTo>
                <a:cubicBezTo>
                  <a:pt x="4556" y="4313"/>
                  <a:pt x="4507" y="4169"/>
                  <a:pt x="4458" y="4021"/>
                </a:cubicBezTo>
                <a:cubicBezTo>
                  <a:pt x="4410" y="3872"/>
                  <a:pt x="4361" y="3719"/>
                  <a:pt x="4361" y="3701"/>
                </a:cubicBezTo>
                <a:cubicBezTo>
                  <a:pt x="4350" y="3701"/>
                  <a:pt x="4312" y="3604"/>
                  <a:pt x="4277" y="3508"/>
                </a:cubicBezTo>
                <a:cubicBezTo>
                  <a:pt x="4243" y="3411"/>
                  <a:pt x="4211" y="3315"/>
                  <a:pt x="4211" y="3315"/>
                </a:cubicBezTo>
                <a:cubicBezTo>
                  <a:pt x="4211" y="3315"/>
                  <a:pt x="4189" y="3325"/>
                  <a:pt x="4161" y="3321"/>
                </a:cubicBezTo>
                <a:cubicBezTo>
                  <a:pt x="4134" y="3316"/>
                  <a:pt x="4102" y="3297"/>
                  <a:pt x="4081" y="3239"/>
                </a:cubicBezTo>
                <a:cubicBezTo>
                  <a:pt x="4070" y="3201"/>
                  <a:pt x="4054" y="3163"/>
                  <a:pt x="4043" y="3139"/>
                </a:cubicBezTo>
                <a:cubicBezTo>
                  <a:pt x="4032" y="3115"/>
                  <a:pt x="4026" y="3105"/>
                  <a:pt x="4036" y="3124"/>
                </a:cubicBezTo>
                <a:cubicBezTo>
                  <a:pt x="4035" y="3122"/>
                  <a:pt x="4034" y="3126"/>
                  <a:pt x="4032" y="3124"/>
                </a:cubicBezTo>
                <a:cubicBezTo>
                  <a:pt x="4032" y="3124"/>
                  <a:pt x="4032" y="3115"/>
                  <a:pt x="4030" y="3091"/>
                </a:cubicBezTo>
                <a:cubicBezTo>
                  <a:pt x="4028" y="3068"/>
                  <a:pt x="4022" y="3030"/>
                  <a:pt x="4012" y="2972"/>
                </a:cubicBezTo>
                <a:cubicBezTo>
                  <a:pt x="4001" y="2896"/>
                  <a:pt x="3996" y="2809"/>
                  <a:pt x="3987" y="2747"/>
                </a:cubicBezTo>
                <a:cubicBezTo>
                  <a:pt x="3979" y="2685"/>
                  <a:pt x="3969" y="2647"/>
                  <a:pt x="3947" y="2666"/>
                </a:cubicBezTo>
                <a:cubicBezTo>
                  <a:pt x="3926" y="2685"/>
                  <a:pt x="3904" y="2703"/>
                  <a:pt x="3888" y="2712"/>
                </a:cubicBezTo>
                <a:cubicBezTo>
                  <a:pt x="3871" y="2722"/>
                  <a:pt x="3860" y="2722"/>
                  <a:pt x="3860" y="2702"/>
                </a:cubicBezTo>
                <a:cubicBezTo>
                  <a:pt x="3849" y="2702"/>
                  <a:pt x="3844" y="2693"/>
                  <a:pt x="3842" y="2679"/>
                </a:cubicBezTo>
                <a:cubicBezTo>
                  <a:pt x="3839" y="2665"/>
                  <a:pt x="3840" y="2646"/>
                  <a:pt x="3840" y="2626"/>
                </a:cubicBezTo>
                <a:cubicBezTo>
                  <a:pt x="3851" y="2608"/>
                  <a:pt x="3835" y="2581"/>
                  <a:pt x="3816" y="2558"/>
                </a:cubicBezTo>
                <a:cubicBezTo>
                  <a:pt x="3797" y="2534"/>
                  <a:pt x="3776" y="2515"/>
                  <a:pt x="3775" y="2514"/>
                </a:cubicBezTo>
                <a:cubicBezTo>
                  <a:pt x="3764" y="2514"/>
                  <a:pt x="3747" y="2505"/>
                  <a:pt x="3731" y="2491"/>
                </a:cubicBezTo>
                <a:cubicBezTo>
                  <a:pt x="3715" y="2476"/>
                  <a:pt x="3699" y="2457"/>
                  <a:pt x="3688" y="2439"/>
                </a:cubicBezTo>
                <a:cubicBezTo>
                  <a:pt x="3688" y="2439"/>
                  <a:pt x="3688" y="2428"/>
                  <a:pt x="3685" y="2408"/>
                </a:cubicBezTo>
                <a:cubicBezTo>
                  <a:pt x="3683" y="2388"/>
                  <a:pt x="3678" y="2358"/>
                  <a:pt x="3668" y="2320"/>
                </a:cubicBezTo>
                <a:cubicBezTo>
                  <a:pt x="3646" y="2282"/>
                  <a:pt x="3618" y="2253"/>
                  <a:pt x="3599" y="2224"/>
                </a:cubicBezTo>
                <a:cubicBezTo>
                  <a:pt x="3580" y="2196"/>
                  <a:pt x="3569" y="2167"/>
                  <a:pt x="3580" y="2129"/>
                </a:cubicBezTo>
                <a:cubicBezTo>
                  <a:pt x="3601" y="2052"/>
                  <a:pt x="3623" y="1977"/>
                  <a:pt x="3645" y="1938"/>
                </a:cubicBezTo>
                <a:cubicBezTo>
                  <a:pt x="3666" y="1901"/>
                  <a:pt x="3711" y="1784"/>
                  <a:pt x="3668" y="1747"/>
                </a:cubicBezTo>
                <a:cubicBezTo>
                  <a:pt x="3646" y="1727"/>
                  <a:pt x="3629" y="1717"/>
                  <a:pt x="3621" y="1708"/>
                </a:cubicBezTo>
                <a:cubicBezTo>
                  <a:pt x="3612" y="1699"/>
                  <a:pt x="3612" y="1690"/>
                  <a:pt x="3623" y="1671"/>
                </a:cubicBezTo>
                <a:cubicBezTo>
                  <a:pt x="3623" y="1632"/>
                  <a:pt x="3607" y="1611"/>
                  <a:pt x="3588" y="1587"/>
                </a:cubicBezTo>
                <a:cubicBezTo>
                  <a:pt x="3569" y="1562"/>
                  <a:pt x="3548" y="1533"/>
                  <a:pt x="3538" y="1476"/>
                </a:cubicBezTo>
                <a:cubicBezTo>
                  <a:pt x="3516" y="1418"/>
                  <a:pt x="3500" y="1332"/>
                  <a:pt x="3497" y="1251"/>
                </a:cubicBezTo>
                <a:cubicBezTo>
                  <a:pt x="3494" y="1169"/>
                  <a:pt x="3505" y="1093"/>
                  <a:pt x="3538" y="1055"/>
                </a:cubicBezTo>
                <a:cubicBezTo>
                  <a:pt x="3559" y="997"/>
                  <a:pt x="3581" y="959"/>
                  <a:pt x="3602" y="926"/>
                </a:cubicBezTo>
                <a:cubicBezTo>
                  <a:pt x="3624" y="892"/>
                  <a:pt x="3646" y="863"/>
                  <a:pt x="3668" y="824"/>
                </a:cubicBezTo>
                <a:cubicBezTo>
                  <a:pt x="3689" y="768"/>
                  <a:pt x="3699" y="675"/>
                  <a:pt x="3705" y="595"/>
                </a:cubicBezTo>
                <a:cubicBezTo>
                  <a:pt x="3710" y="515"/>
                  <a:pt x="3710" y="449"/>
                  <a:pt x="3710" y="446"/>
                </a:cubicBezTo>
                <a:cubicBezTo>
                  <a:pt x="3710" y="446"/>
                  <a:pt x="3688" y="253"/>
                  <a:pt x="3710" y="139"/>
                </a:cubicBezTo>
                <a:cubicBezTo>
                  <a:pt x="3718" y="101"/>
                  <a:pt x="3731" y="52"/>
                  <a:pt x="3745" y="0"/>
                </a:cubicBezTo>
                <a:lnTo>
                  <a:pt x="0" y="0"/>
                </a:lnTo>
                <a:close/>
                <a:moveTo>
                  <a:pt x="4036" y="3124"/>
                </a:moveTo>
                <a:cubicBezTo>
                  <a:pt x="4047" y="3124"/>
                  <a:pt x="4053" y="3143"/>
                  <a:pt x="4061" y="3148"/>
                </a:cubicBezTo>
                <a:cubicBezTo>
                  <a:pt x="4069" y="3152"/>
                  <a:pt x="4080" y="3142"/>
                  <a:pt x="4101" y="3084"/>
                </a:cubicBezTo>
                <a:cubicBezTo>
                  <a:pt x="4121" y="3013"/>
                  <a:pt x="4129" y="2967"/>
                  <a:pt x="4138" y="2934"/>
                </a:cubicBezTo>
                <a:cubicBezTo>
                  <a:pt x="4147" y="2902"/>
                  <a:pt x="4157" y="2883"/>
                  <a:pt x="4183" y="2864"/>
                </a:cubicBezTo>
                <a:cubicBezTo>
                  <a:pt x="4169" y="2875"/>
                  <a:pt x="4148" y="2879"/>
                  <a:pt x="4140" y="2893"/>
                </a:cubicBezTo>
                <a:cubicBezTo>
                  <a:pt x="4098" y="2968"/>
                  <a:pt x="4096" y="3185"/>
                  <a:pt x="4036" y="3124"/>
                </a:cubicBezTo>
                <a:close/>
                <a:moveTo>
                  <a:pt x="19282" y="0"/>
                </a:moveTo>
                <a:cubicBezTo>
                  <a:pt x="19288" y="32"/>
                  <a:pt x="19296" y="67"/>
                  <a:pt x="19302" y="96"/>
                </a:cubicBezTo>
                <a:cubicBezTo>
                  <a:pt x="19313" y="192"/>
                  <a:pt x="19318" y="297"/>
                  <a:pt x="19329" y="398"/>
                </a:cubicBezTo>
                <a:cubicBezTo>
                  <a:pt x="19340" y="498"/>
                  <a:pt x="19357" y="592"/>
                  <a:pt x="19389" y="669"/>
                </a:cubicBezTo>
                <a:cubicBezTo>
                  <a:pt x="19411" y="765"/>
                  <a:pt x="19432" y="795"/>
                  <a:pt x="19451" y="795"/>
                </a:cubicBezTo>
                <a:cubicBezTo>
                  <a:pt x="19470" y="795"/>
                  <a:pt x="19486" y="767"/>
                  <a:pt x="19497" y="748"/>
                </a:cubicBezTo>
                <a:cubicBezTo>
                  <a:pt x="19508" y="709"/>
                  <a:pt x="19519" y="699"/>
                  <a:pt x="19527" y="699"/>
                </a:cubicBezTo>
                <a:cubicBezTo>
                  <a:pt x="19536" y="699"/>
                  <a:pt x="19541" y="709"/>
                  <a:pt x="19541" y="709"/>
                </a:cubicBezTo>
                <a:cubicBezTo>
                  <a:pt x="19541" y="709"/>
                  <a:pt x="19552" y="728"/>
                  <a:pt x="19570" y="758"/>
                </a:cubicBezTo>
                <a:cubicBezTo>
                  <a:pt x="19588" y="787"/>
                  <a:pt x="19615" y="825"/>
                  <a:pt x="19647" y="864"/>
                </a:cubicBezTo>
                <a:cubicBezTo>
                  <a:pt x="19691" y="903"/>
                  <a:pt x="19693" y="977"/>
                  <a:pt x="19736" y="1091"/>
                </a:cubicBezTo>
                <a:cubicBezTo>
                  <a:pt x="19779" y="1206"/>
                  <a:pt x="19843" y="1094"/>
                  <a:pt x="19908" y="1210"/>
                </a:cubicBezTo>
                <a:cubicBezTo>
                  <a:pt x="19951" y="1248"/>
                  <a:pt x="19973" y="1285"/>
                  <a:pt x="19989" y="1333"/>
                </a:cubicBezTo>
                <a:cubicBezTo>
                  <a:pt x="20005" y="1381"/>
                  <a:pt x="20016" y="1439"/>
                  <a:pt x="20038" y="1516"/>
                </a:cubicBezTo>
                <a:cubicBezTo>
                  <a:pt x="20059" y="1593"/>
                  <a:pt x="20092" y="1650"/>
                  <a:pt x="20132" y="1698"/>
                </a:cubicBezTo>
                <a:cubicBezTo>
                  <a:pt x="20173" y="1746"/>
                  <a:pt x="20222" y="1784"/>
                  <a:pt x="20275" y="1822"/>
                </a:cubicBezTo>
                <a:cubicBezTo>
                  <a:pt x="20328" y="1841"/>
                  <a:pt x="20350" y="1851"/>
                  <a:pt x="20361" y="1865"/>
                </a:cubicBezTo>
                <a:cubicBezTo>
                  <a:pt x="20373" y="1879"/>
                  <a:pt x="20372" y="1898"/>
                  <a:pt x="20383" y="1934"/>
                </a:cubicBezTo>
                <a:cubicBezTo>
                  <a:pt x="20384" y="1935"/>
                  <a:pt x="20427" y="1945"/>
                  <a:pt x="20469" y="1980"/>
                </a:cubicBezTo>
                <a:cubicBezTo>
                  <a:pt x="20512" y="2015"/>
                  <a:pt x="20553" y="2073"/>
                  <a:pt x="20553" y="2169"/>
                </a:cubicBezTo>
                <a:cubicBezTo>
                  <a:pt x="20564" y="2246"/>
                  <a:pt x="20564" y="2293"/>
                  <a:pt x="20556" y="2332"/>
                </a:cubicBezTo>
                <a:cubicBezTo>
                  <a:pt x="20548" y="2370"/>
                  <a:pt x="20533" y="2399"/>
                  <a:pt x="20511" y="2439"/>
                </a:cubicBezTo>
                <a:cubicBezTo>
                  <a:pt x="20490" y="2477"/>
                  <a:pt x="20473" y="2497"/>
                  <a:pt x="20465" y="2521"/>
                </a:cubicBezTo>
                <a:cubicBezTo>
                  <a:pt x="20457" y="2544"/>
                  <a:pt x="20457" y="2573"/>
                  <a:pt x="20468" y="2630"/>
                </a:cubicBezTo>
                <a:cubicBezTo>
                  <a:pt x="20489" y="2688"/>
                  <a:pt x="20510" y="2756"/>
                  <a:pt x="20526" y="2809"/>
                </a:cubicBezTo>
                <a:cubicBezTo>
                  <a:pt x="20542" y="2862"/>
                  <a:pt x="20553" y="2900"/>
                  <a:pt x="20553" y="2900"/>
                </a:cubicBezTo>
                <a:lnTo>
                  <a:pt x="20555" y="2897"/>
                </a:lnTo>
                <a:lnTo>
                  <a:pt x="20557" y="2897"/>
                </a:lnTo>
                <a:cubicBezTo>
                  <a:pt x="20557" y="2897"/>
                  <a:pt x="20686" y="3127"/>
                  <a:pt x="20772" y="3242"/>
                </a:cubicBezTo>
                <a:cubicBezTo>
                  <a:pt x="20858" y="3358"/>
                  <a:pt x="20881" y="3435"/>
                  <a:pt x="20989" y="3358"/>
                </a:cubicBezTo>
                <a:cubicBezTo>
                  <a:pt x="21054" y="3338"/>
                  <a:pt x="21102" y="3271"/>
                  <a:pt x="21147" y="3208"/>
                </a:cubicBezTo>
                <a:cubicBezTo>
                  <a:pt x="21193" y="3145"/>
                  <a:pt x="21235" y="3087"/>
                  <a:pt x="21289" y="3088"/>
                </a:cubicBezTo>
                <a:cubicBezTo>
                  <a:pt x="21343" y="3069"/>
                  <a:pt x="21386" y="3079"/>
                  <a:pt x="21429" y="3084"/>
                </a:cubicBezTo>
                <a:cubicBezTo>
                  <a:pt x="21473" y="3089"/>
                  <a:pt x="21515" y="3089"/>
                  <a:pt x="21569" y="3052"/>
                </a:cubicBezTo>
                <a:cubicBezTo>
                  <a:pt x="21582" y="3040"/>
                  <a:pt x="21589" y="3030"/>
                  <a:pt x="21600" y="3019"/>
                </a:cubicBezTo>
                <a:lnTo>
                  <a:pt x="21600" y="0"/>
                </a:lnTo>
                <a:lnTo>
                  <a:pt x="19282" y="0"/>
                </a:lnTo>
                <a:close/>
                <a:moveTo>
                  <a:pt x="4109" y="218"/>
                </a:moveTo>
                <a:cubicBezTo>
                  <a:pt x="4106" y="218"/>
                  <a:pt x="4103" y="220"/>
                  <a:pt x="4099" y="219"/>
                </a:cubicBezTo>
                <a:cubicBezTo>
                  <a:pt x="4114" y="221"/>
                  <a:pt x="4136" y="228"/>
                  <a:pt x="4158" y="235"/>
                </a:cubicBezTo>
                <a:cubicBezTo>
                  <a:pt x="4145" y="230"/>
                  <a:pt x="4131" y="225"/>
                  <a:pt x="4120" y="219"/>
                </a:cubicBezTo>
                <a:cubicBezTo>
                  <a:pt x="4116" y="216"/>
                  <a:pt x="4112" y="217"/>
                  <a:pt x="4109" y="218"/>
                </a:cubicBezTo>
                <a:close/>
                <a:moveTo>
                  <a:pt x="4035" y="226"/>
                </a:moveTo>
                <a:cubicBezTo>
                  <a:pt x="4027" y="231"/>
                  <a:pt x="4017" y="237"/>
                  <a:pt x="4010" y="244"/>
                </a:cubicBezTo>
                <a:cubicBezTo>
                  <a:pt x="4019" y="239"/>
                  <a:pt x="4026" y="236"/>
                  <a:pt x="4032" y="233"/>
                </a:cubicBezTo>
                <a:cubicBezTo>
                  <a:pt x="4038" y="231"/>
                  <a:pt x="4044" y="229"/>
                  <a:pt x="4051" y="226"/>
                </a:cubicBezTo>
                <a:cubicBezTo>
                  <a:pt x="4046" y="228"/>
                  <a:pt x="4040" y="222"/>
                  <a:pt x="4035" y="226"/>
                </a:cubicBezTo>
                <a:close/>
                <a:moveTo>
                  <a:pt x="4276" y="301"/>
                </a:moveTo>
                <a:cubicBezTo>
                  <a:pt x="4283" y="321"/>
                  <a:pt x="4287" y="347"/>
                  <a:pt x="4290" y="367"/>
                </a:cubicBezTo>
                <a:cubicBezTo>
                  <a:pt x="4293" y="387"/>
                  <a:pt x="4294" y="402"/>
                  <a:pt x="4294" y="402"/>
                </a:cubicBezTo>
                <a:cubicBezTo>
                  <a:pt x="4294" y="402"/>
                  <a:pt x="4297" y="403"/>
                  <a:pt x="4300" y="405"/>
                </a:cubicBezTo>
                <a:cubicBezTo>
                  <a:pt x="4303" y="407"/>
                  <a:pt x="4306" y="408"/>
                  <a:pt x="4308" y="409"/>
                </a:cubicBezTo>
                <a:cubicBezTo>
                  <a:pt x="4306" y="405"/>
                  <a:pt x="4303" y="403"/>
                  <a:pt x="4301" y="399"/>
                </a:cubicBezTo>
                <a:cubicBezTo>
                  <a:pt x="4298" y="394"/>
                  <a:pt x="4295" y="387"/>
                  <a:pt x="4292" y="370"/>
                </a:cubicBezTo>
                <a:cubicBezTo>
                  <a:pt x="4292" y="355"/>
                  <a:pt x="4291" y="343"/>
                  <a:pt x="4288" y="331"/>
                </a:cubicBezTo>
                <a:cubicBezTo>
                  <a:pt x="4285" y="320"/>
                  <a:pt x="4281" y="310"/>
                  <a:pt x="4276" y="301"/>
                </a:cubicBezTo>
                <a:close/>
                <a:moveTo>
                  <a:pt x="19597" y="506"/>
                </a:moveTo>
                <a:cubicBezTo>
                  <a:pt x="19601" y="507"/>
                  <a:pt x="19604" y="512"/>
                  <a:pt x="19604" y="521"/>
                </a:cubicBezTo>
                <a:cubicBezTo>
                  <a:pt x="19658" y="579"/>
                  <a:pt x="19680" y="598"/>
                  <a:pt x="19685" y="608"/>
                </a:cubicBezTo>
                <a:cubicBezTo>
                  <a:pt x="19691" y="617"/>
                  <a:pt x="19680" y="617"/>
                  <a:pt x="19669" y="637"/>
                </a:cubicBezTo>
                <a:cubicBezTo>
                  <a:pt x="19658" y="655"/>
                  <a:pt x="19647" y="645"/>
                  <a:pt x="19633" y="626"/>
                </a:cubicBezTo>
                <a:cubicBezTo>
                  <a:pt x="19620" y="606"/>
                  <a:pt x="19603" y="577"/>
                  <a:pt x="19582" y="558"/>
                </a:cubicBezTo>
                <a:cubicBezTo>
                  <a:pt x="19571" y="539"/>
                  <a:pt x="19575" y="520"/>
                  <a:pt x="19584" y="511"/>
                </a:cubicBezTo>
                <a:cubicBezTo>
                  <a:pt x="19588" y="506"/>
                  <a:pt x="19593" y="504"/>
                  <a:pt x="19597" y="506"/>
                </a:cubicBezTo>
                <a:close/>
                <a:moveTo>
                  <a:pt x="4541" y="550"/>
                </a:moveTo>
                <a:cubicBezTo>
                  <a:pt x="4545" y="556"/>
                  <a:pt x="4551" y="581"/>
                  <a:pt x="4556" y="594"/>
                </a:cubicBezTo>
                <a:cubicBezTo>
                  <a:pt x="4554" y="582"/>
                  <a:pt x="4551" y="569"/>
                  <a:pt x="4551" y="561"/>
                </a:cubicBezTo>
                <a:cubicBezTo>
                  <a:pt x="4550" y="558"/>
                  <a:pt x="4548" y="556"/>
                  <a:pt x="4546" y="555"/>
                </a:cubicBezTo>
                <a:cubicBezTo>
                  <a:pt x="4544" y="554"/>
                  <a:pt x="4542" y="553"/>
                  <a:pt x="4541" y="550"/>
                </a:cubicBezTo>
                <a:close/>
                <a:moveTo>
                  <a:pt x="4671" y="968"/>
                </a:moveTo>
                <a:cubicBezTo>
                  <a:pt x="4676" y="987"/>
                  <a:pt x="4683" y="1005"/>
                  <a:pt x="4692" y="1022"/>
                </a:cubicBezTo>
                <a:cubicBezTo>
                  <a:pt x="4700" y="1040"/>
                  <a:pt x="4711" y="1056"/>
                  <a:pt x="4724" y="1072"/>
                </a:cubicBezTo>
                <a:cubicBezTo>
                  <a:pt x="4712" y="1057"/>
                  <a:pt x="4702" y="1041"/>
                  <a:pt x="4693" y="1024"/>
                </a:cubicBezTo>
                <a:cubicBezTo>
                  <a:pt x="4684" y="1006"/>
                  <a:pt x="4677" y="988"/>
                  <a:pt x="4671" y="968"/>
                </a:cubicBezTo>
                <a:close/>
                <a:moveTo>
                  <a:pt x="19456" y="1361"/>
                </a:moveTo>
                <a:cubicBezTo>
                  <a:pt x="19478" y="1388"/>
                  <a:pt x="19493" y="1410"/>
                  <a:pt x="19519" y="1441"/>
                </a:cubicBezTo>
                <a:cubicBezTo>
                  <a:pt x="19615" y="1554"/>
                  <a:pt x="19663" y="1542"/>
                  <a:pt x="19735" y="1574"/>
                </a:cubicBezTo>
                <a:cubicBezTo>
                  <a:pt x="19720" y="1567"/>
                  <a:pt x="19705" y="1560"/>
                  <a:pt x="19691" y="1552"/>
                </a:cubicBezTo>
                <a:cubicBezTo>
                  <a:pt x="19627" y="1515"/>
                  <a:pt x="19562" y="1475"/>
                  <a:pt x="19456" y="1361"/>
                </a:cubicBezTo>
                <a:close/>
                <a:moveTo>
                  <a:pt x="19740" y="1577"/>
                </a:moveTo>
                <a:cubicBezTo>
                  <a:pt x="19764" y="1588"/>
                  <a:pt x="19790" y="1604"/>
                  <a:pt x="19821" y="1631"/>
                </a:cubicBezTo>
                <a:cubicBezTo>
                  <a:pt x="19791" y="1604"/>
                  <a:pt x="19765" y="1589"/>
                  <a:pt x="19740" y="1577"/>
                </a:cubicBezTo>
                <a:close/>
                <a:moveTo>
                  <a:pt x="19895" y="1726"/>
                </a:moveTo>
                <a:cubicBezTo>
                  <a:pt x="19901" y="1740"/>
                  <a:pt x="19906" y="1755"/>
                  <a:pt x="19910" y="1771"/>
                </a:cubicBezTo>
                <a:cubicBezTo>
                  <a:pt x="19924" y="1823"/>
                  <a:pt x="19929" y="1881"/>
                  <a:pt x="19951" y="1938"/>
                </a:cubicBezTo>
                <a:cubicBezTo>
                  <a:pt x="19983" y="1977"/>
                  <a:pt x="20047" y="2043"/>
                  <a:pt x="20103" y="2105"/>
                </a:cubicBezTo>
                <a:cubicBezTo>
                  <a:pt x="20106" y="2109"/>
                  <a:pt x="20109" y="2111"/>
                  <a:pt x="20112" y="2115"/>
                </a:cubicBezTo>
                <a:cubicBezTo>
                  <a:pt x="20069" y="2057"/>
                  <a:pt x="20023" y="1991"/>
                  <a:pt x="19993" y="1938"/>
                </a:cubicBezTo>
                <a:cubicBezTo>
                  <a:pt x="19950" y="1900"/>
                  <a:pt x="19934" y="1861"/>
                  <a:pt x="19929" y="1832"/>
                </a:cubicBezTo>
                <a:cubicBezTo>
                  <a:pt x="19923" y="1803"/>
                  <a:pt x="19929" y="1783"/>
                  <a:pt x="19929" y="1783"/>
                </a:cubicBezTo>
                <a:cubicBezTo>
                  <a:pt x="19915" y="1755"/>
                  <a:pt x="19906" y="1743"/>
                  <a:pt x="19895" y="1726"/>
                </a:cubicBezTo>
                <a:close/>
                <a:moveTo>
                  <a:pt x="20357" y="2039"/>
                </a:moveTo>
                <a:cubicBezTo>
                  <a:pt x="20350" y="2051"/>
                  <a:pt x="20344" y="2064"/>
                  <a:pt x="20339" y="2076"/>
                </a:cubicBezTo>
                <a:cubicBezTo>
                  <a:pt x="20333" y="2089"/>
                  <a:pt x="20328" y="2101"/>
                  <a:pt x="20322" y="2114"/>
                </a:cubicBezTo>
                <a:cubicBezTo>
                  <a:pt x="20328" y="2101"/>
                  <a:pt x="20335" y="2091"/>
                  <a:pt x="20340" y="2079"/>
                </a:cubicBezTo>
                <a:cubicBezTo>
                  <a:pt x="20346" y="2067"/>
                  <a:pt x="20352" y="2054"/>
                  <a:pt x="20357" y="2039"/>
                </a:cubicBezTo>
                <a:close/>
                <a:moveTo>
                  <a:pt x="4061" y="2341"/>
                </a:moveTo>
                <a:cubicBezTo>
                  <a:pt x="4032" y="2351"/>
                  <a:pt x="4007" y="2360"/>
                  <a:pt x="3985" y="2368"/>
                </a:cubicBezTo>
                <a:cubicBezTo>
                  <a:pt x="3963" y="2376"/>
                  <a:pt x="3944" y="2383"/>
                  <a:pt x="3929" y="2388"/>
                </a:cubicBezTo>
                <a:cubicBezTo>
                  <a:pt x="3949" y="2383"/>
                  <a:pt x="3970" y="2376"/>
                  <a:pt x="3992" y="2368"/>
                </a:cubicBezTo>
                <a:cubicBezTo>
                  <a:pt x="4014" y="2360"/>
                  <a:pt x="4037" y="2351"/>
                  <a:pt x="4061" y="2341"/>
                </a:cubicBezTo>
                <a:close/>
                <a:moveTo>
                  <a:pt x="4488" y="2345"/>
                </a:moveTo>
                <a:cubicBezTo>
                  <a:pt x="4489" y="2345"/>
                  <a:pt x="4494" y="2348"/>
                  <a:pt x="4498" y="2351"/>
                </a:cubicBezTo>
                <a:cubicBezTo>
                  <a:pt x="4503" y="2353"/>
                  <a:pt x="4507" y="2356"/>
                  <a:pt x="4507" y="2356"/>
                </a:cubicBezTo>
                <a:cubicBezTo>
                  <a:pt x="4507" y="2356"/>
                  <a:pt x="4512" y="2366"/>
                  <a:pt x="4510" y="2385"/>
                </a:cubicBezTo>
                <a:cubicBezTo>
                  <a:pt x="4507" y="2404"/>
                  <a:pt x="4497" y="2433"/>
                  <a:pt x="4464" y="2471"/>
                </a:cubicBezTo>
                <a:cubicBezTo>
                  <a:pt x="4461" y="2478"/>
                  <a:pt x="4460" y="2482"/>
                  <a:pt x="4459" y="2485"/>
                </a:cubicBezTo>
                <a:cubicBezTo>
                  <a:pt x="4458" y="2488"/>
                  <a:pt x="4457" y="2491"/>
                  <a:pt x="4454" y="2496"/>
                </a:cubicBezTo>
                <a:cubicBezTo>
                  <a:pt x="4467" y="2478"/>
                  <a:pt x="4482" y="2460"/>
                  <a:pt x="4493" y="2442"/>
                </a:cubicBezTo>
                <a:cubicBezTo>
                  <a:pt x="4505" y="2425"/>
                  <a:pt x="4513" y="2409"/>
                  <a:pt x="4513" y="2396"/>
                </a:cubicBezTo>
                <a:lnTo>
                  <a:pt x="4513" y="2356"/>
                </a:lnTo>
                <a:cubicBezTo>
                  <a:pt x="4513" y="2356"/>
                  <a:pt x="4545" y="2356"/>
                  <a:pt x="4588" y="2366"/>
                </a:cubicBezTo>
                <a:cubicBezTo>
                  <a:pt x="4631" y="2376"/>
                  <a:pt x="4685" y="2396"/>
                  <a:pt x="4728" y="2435"/>
                </a:cubicBezTo>
                <a:cubicBezTo>
                  <a:pt x="4708" y="2421"/>
                  <a:pt x="4689" y="2408"/>
                  <a:pt x="4671" y="2396"/>
                </a:cubicBezTo>
                <a:cubicBezTo>
                  <a:pt x="4653" y="2384"/>
                  <a:pt x="4636" y="2372"/>
                  <a:pt x="4618" y="2359"/>
                </a:cubicBezTo>
                <a:cubicBezTo>
                  <a:pt x="4600" y="2353"/>
                  <a:pt x="4575" y="2350"/>
                  <a:pt x="4551" y="2348"/>
                </a:cubicBezTo>
                <a:cubicBezTo>
                  <a:pt x="4528" y="2346"/>
                  <a:pt x="4505" y="2346"/>
                  <a:pt x="4488" y="2345"/>
                </a:cubicBezTo>
                <a:close/>
                <a:moveTo>
                  <a:pt x="4347" y="2731"/>
                </a:moveTo>
                <a:cubicBezTo>
                  <a:pt x="4339" y="2740"/>
                  <a:pt x="4330" y="2749"/>
                  <a:pt x="4321" y="2757"/>
                </a:cubicBezTo>
                <a:cubicBezTo>
                  <a:pt x="4313" y="2765"/>
                  <a:pt x="4304" y="2771"/>
                  <a:pt x="4294" y="2778"/>
                </a:cubicBezTo>
                <a:cubicBezTo>
                  <a:pt x="4301" y="2774"/>
                  <a:pt x="4311" y="2768"/>
                  <a:pt x="4320" y="2761"/>
                </a:cubicBezTo>
                <a:cubicBezTo>
                  <a:pt x="4329" y="2755"/>
                  <a:pt x="4337" y="2748"/>
                  <a:pt x="4340" y="2742"/>
                </a:cubicBezTo>
                <a:cubicBezTo>
                  <a:pt x="4342" y="2741"/>
                  <a:pt x="4343" y="2738"/>
                  <a:pt x="4344" y="2736"/>
                </a:cubicBezTo>
                <a:cubicBezTo>
                  <a:pt x="4344" y="2734"/>
                  <a:pt x="4345" y="2732"/>
                  <a:pt x="4347" y="2731"/>
                </a:cubicBezTo>
                <a:close/>
                <a:moveTo>
                  <a:pt x="20547" y="2908"/>
                </a:moveTo>
                <a:cubicBezTo>
                  <a:pt x="20545" y="2910"/>
                  <a:pt x="20536" y="2917"/>
                  <a:pt x="20524" y="2927"/>
                </a:cubicBezTo>
                <a:cubicBezTo>
                  <a:pt x="20512" y="2937"/>
                  <a:pt x="20496" y="2950"/>
                  <a:pt x="20480" y="2965"/>
                </a:cubicBezTo>
                <a:cubicBezTo>
                  <a:pt x="20498" y="2951"/>
                  <a:pt x="20514" y="2938"/>
                  <a:pt x="20525" y="2929"/>
                </a:cubicBezTo>
                <a:cubicBezTo>
                  <a:pt x="20536" y="2919"/>
                  <a:pt x="20544" y="2912"/>
                  <a:pt x="20547" y="2908"/>
                </a:cubicBezTo>
                <a:close/>
                <a:moveTo>
                  <a:pt x="20445" y="2983"/>
                </a:moveTo>
                <a:cubicBezTo>
                  <a:pt x="20422" y="2995"/>
                  <a:pt x="20404" y="3004"/>
                  <a:pt x="20384" y="3009"/>
                </a:cubicBezTo>
                <a:cubicBezTo>
                  <a:pt x="20364" y="3014"/>
                  <a:pt x="20343" y="3016"/>
                  <a:pt x="20316" y="3016"/>
                </a:cubicBezTo>
                <a:cubicBezTo>
                  <a:pt x="20309" y="3021"/>
                  <a:pt x="20300" y="3026"/>
                  <a:pt x="20289" y="3029"/>
                </a:cubicBezTo>
                <a:cubicBezTo>
                  <a:pt x="20278" y="3033"/>
                  <a:pt x="20266" y="3036"/>
                  <a:pt x="20255" y="3041"/>
                </a:cubicBezTo>
                <a:cubicBezTo>
                  <a:pt x="20303" y="3032"/>
                  <a:pt x="20355" y="3012"/>
                  <a:pt x="20383" y="3012"/>
                </a:cubicBezTo>
                <a:cubicBezTo>
                  <a:pt x="20405" y="3012"/>
                  <a:pt x="20424" y="2995"/>
                  <a:pt x="20445" y="2983"/>
                </a:cubicBezTo>
                <a:close/>
                <a:moveTo>
                  <a:pt x="20531" y="3315"/>
                </a:moveTo>
                <a:cubicBezTo>
                  <a:pt x="20532" y="3322"/>
                  <a:pt x="20532" y="3330"/>
                  <a:pt x="20533" y="3338"/>
                </a:cubicBezTo>
                <a:cubicBezTo>
                  <a:pt x="20533" y="3346"/>
                  <a:pt x="20534" y="3354"/>
                  <a:pt x="20535" y="3358"/>
                </a:cubicBezTo>
                <a:lnTo>
                  <a:pt x="20531" y="3315"/>
                </a:lnTo>
                <a:close/>
                <a:moveTo>
                  <a:pt x="4794" y="3850"/>
                </a:moveTo>
                <a:cubicBezTo>
                  <a:pt x="4782" y="3843"/>
                  <a:pt x="4760" y="3865"/>
                  <a:pt x="4770" y="3888"/>
                </a:cubicBezTo>
                <a:cubicBezTo>
                  <a:pt x="4750" y="3929"/>
                  <a:pt x="4746" y="3936"/>
                  <a:pt x="4745" y="3940"/>
                </a:cubicBezTo>
                <a:cubicBezTo>
                  <a:pt x="4743" y="3944"/>
                  <a:pt x="4743" y="3944"/>
                  <a:pt x="4730" y="3971"/>
                </a:cubicBezTo>
                <a:cubicBezTo>
                  <a:pt x="4744" y="3938"/>
                  <a:pt x="4763" y="3913"/>
                  <a:pt x="4785" y="3896"/>
                </a:cubicBezTo>
                <a:cubicBezTo>
                  <a:pt x="4793" y="3890"/>
                  <a:pt x="4802" y="3882"/>
                  <a:pt x="4801" y="3868"/>
                </a:cubicBezTo>
                <a:cubicBezTo>
                  <a:pt x="4801" y="3858"/>
                  <a:pt x="4798" y="3852"/>
                  <a:pt x="4794" y="3850"/>
                </a:cubicBezTo>
                <a:close/>
                <a:moveTo>
                  <a:pt x="5926" y="5474"/>
                </a:moveTo>
                <a:cubicBezTo>
                  <a:pt x="5929" y="5481"/>
                  <a:pt x="5933" y="5489"/>
                  <a:pt x="5935" y="5496"/>
                </a:cubicBezTo>
                <a:cubicBezTo>
                  <a:pt x="5938" y="5502"/>
                  <a:pt x="5940" y="5506"/>
                  <a:pt x="5940" y="5506"/>
                </a:cubicBezTo>
                <a:cubicBezTo>
                  <a:pt x="5940" y="5506"/>
                  <a:pt x="5951" y="5520"/>
                  <a:pt x="5964" y="5536"/>
                </a:cubicBezTo>
                <a:cubicBezTo>
                  <a:pt x="5977" y="5551"/>
                  <a:pt x="5991" y="5569"/>
                  <a:pt x="5999" y="5579"/>
                </a:cubicBezTo>
                <a:cubicBezTo>
                  <a:pt x="5990" y="5565"/>
                  <a:pt x="5979" y="5549"/>
                  <a:pt x="5966" y="5531"/>
                </a:cubicBezTo>
                <a:cubicBezTo>
                  <a:pt x="5953" y="5513"/>
                  <a:pt x="5939" y="5494"/>
                  <a:pt x="5926" y="5474"/>
                </a:cubicBezTo>
                <a:close/>
                <a:moveTo>
                  <a:pt x="6218" y="6169"/>
                </a:moveTo>
                <a:cubicBezTo>
                  <a:pt x="6215" y="6189"/>
                  <a:pt x="6212" y="6209"/>
                  <a:pt x="6209" y="6228"/>
                </a:cubicBezTo>
                <a:cubicBezTo>
                  <a:pt x="6205" y="6246"/>
                  <a:pt x="6202" y="6263"/>
                  <a:pt x="6198" y="6278"/>
                </a:cubicBezTo>
                <a:cubicBezTo>
                  <a:pt x="6198" y="6292"/>
                  <a:pt x="6198" y="6309"/>
                  <a:pt x="6198" y="6329"/>
                </a:cubicBezTo>
                <a:cubicBezTo>
                  <a:pt x="6198" y="6348"/>
                  <a:pt x="6198" y="6370"/>
                  <a:pt x="6198" y="6393"/>
                </a:cubicBezTo>
                <a:cubicBezTo>
                  <a:pt x="6198" y="6393"/>
                  <a:pt x="6218" y="6278"/>
                  <a:pt x="6218" y="6238"/>
                </a:cubicBezTo>
                <a:cubicBezTo>
                  <a:pt x="6218" y="6226"/>
                  <a:pt x="6218" y="6195"/>
                  <a:pt x="6218" y="6169"/>
                </a:cubicBezTo>
                <a:close/>
                <a:moveTo>
                  <a:pt x="10839" y="6840"/>
                </a:moveTo>
                <a:cubicBezTo>
                  <a:pt x="10866" y="6840"/>
                  <a:pt x="10893" y="6871"/>
                  <a:pt x="10904" y="6891"/>
                </a:cubicBezTo>
                <a:cubicBezTo>
                  <a:pt x="10925" y="6909"/>
                  <a:pt x="10930" y="6947"/>
                  <a:pt x="10924" y="6989"/>
                </a:cubicBezTo>
                <a:cubicBezTo>
                  <a:pt x="10919" y="7032"/>
                  <a:pt x="10903" y="7080"/>
                  <a:pt x="10882" y="7118"/>
                </a:cubicBezTo>
                <a:cubicBezTo>
                  <a:pt x="10849" y="7136"/>
                  <a:pt x="10833" y="7155"/>
                  <a:pt x="10819" y="7169"/>
                </a:cubicBezTo>
                <a:cubicBezTo>
                  <a:pt x="10806" y="7184"/>
                  <a:pt x="10795" y="7193"/>
                  <a:pt x="10774" y="7193"/>
                </a:cubicBezTo>
                <a:cubicBezTo>
                  <a:pt x="10753" y="7174"/>
                  <a:pt x="10747" y="7136"/>
                  <a:pt x="10747" y="7103"/>
                </a:cubicBezTo>
                <a:cubicBezTo>
                  <a:pt x="10747" y="7070"/>
                  <a:pt x="10752" y="7042"/>
                  <a:pt x="10752" y="7042"/>
                </a:cubicBezTo>
                <a:cubicBezTo>
                  <a:pt x="10752" y="7042"/>
                  <a:pt x="10752" y="7041"/>
                  <a:pt x="10755" y="7031"/>
                </a:cubicBezTo>
                <a:cubicBezTo>
                  <a:pt x="10758" y="7021"/>
                  <a:pt x="10764" y="7001"/>
                  <a:pt x="10774" y="6962"/>
                </a:cubicBezTo>
                <a:cubicBezTo>
                  <a:pt x="10785" y="6868"/>
                  <a:pt x="10812" y="6840"/>
                  <a:pt x="10839" y="6840"/>
                </a:cubicBezTo>
                <a:close/>
                <a:moveTo>
                  <a:pt x="21600" y="7071"/>
                </a:moveTo>
                <a:cubicBezTo>
                  <a:pt x="21540" y="7186"/>
                  <a:pt x="21417" y="7420"/>
                  <a:pt x="21387" y="7478"/>
                </a:cubicBezTo>
                <a:cubicBezTo>
                  <a:pt x="21311" y="7622"/>
                  <a:pt x="21311" y="7622"/>
                  <a:pt x="21311" y="7622"/>
                </a:cubicBezTo>
                <a:cubicBezTo>
                  <a:pt x="20912" y="8235"/>
                  <a:pt x="20712" y="8542"/>
                  <a:pt x="20612" y="8695"/>
                </a:cubicBezTo>
                <a:cubicBezTo>
                  <a:pt x="20512" y="8848"/>
                  <a:pt x="20513" y="8847"/>
                  <a:pt x="20513" y="8848"/>
                </a:cubicBezTo>
                <a:cubicBezTo>
                  <a:pt x="20513" y="8847"/>
                  <a:pt x="20486" y="8905"/>
                  <a:pt x="20456" y="8972"/>
                </a:cubicBezTo>
                <a:cubicBezTo>
                  <a:pt x="20426" y="9040"/>
                  <a:pt x="20394" y="9116"/>
                  <a:pt x="20383" y="9154"/>
                </a:cubicBezTo>
                <a:cubicBezTo>
                  <a:pt x="20383" y="9174"/>
                  <a:pt x="20345" y="9299"/>
                  <a:pt x="20296" y="9424"/>
                </a:cubicBezTo>
                <a:cubicBezTo>
                  <a:pt x="20248" y="9550"/>
                  <a:pt x="20189" y="9675"/>
                  <a:pt x="20146" y="9695"/>
                </a:cubicBezTo>
                <a:cubicBezTo>
                  <a:pt x="20146" y="9695"/>
                  <a:pt x="20145" y="9687"/>
                  <a:pt x="20145" y="9682"/>
                </a:cubicBezTo>
                <a:cubicBezTo>
                  <a:pt x="20144" y="9688"/>
                  <a:pt x="20145" y="9693"/>
                  <a:pt x="20143" y="9699"/>
                </a:cubicBezTo>
                <a:cubicBezTo>
                  <a:pt x="20143" y="9699"/>
                  <a:pt x="20057" y="9658"/>
                  <a:pt x="20036" y="9734"/>
                </a:cubicBezTo>
                <a:cubicBezTo>
                  <a:pt x="20014" y="9813"/>
                  <a:pt x="19907" y="9928"/>
                  <a:pt x="19864" y="10044"/>
                </a:cubicBezTo>
                <a:cubicBezTo>
                  <a:pt x="19842" y="10121"/>
                  <a:pt x="19842" y="10178"/>
                  <a:pt x="19842" y="10226"/>
                </a:cubicBezTo>
                <a:cubicBezTo>
                  <a:pt x="19842" y="10274"/>
                  <a:pt x="19843" y="10312"/>
                  <a:pt x="19821" y="10351"/>
                </a:cubicBezTo>
                <a:cubicBezTo>
                  <a:pt x="19799" y="10388"/>
                  <a:pt x="19734" y="10234"/>
                  <a:pt x="19734" y="10427"/>
                </a:cubicBezTo>
                <a:cubicBezTo>
                  <a:pt x="19734" y="10582"/>
                  <a:pt x="19734" y="10772"/>
                  <a:pt x="19691" y="10888"/>
                </a:cubicBezTo>
                <a:cubicBezTo>
                  <a:pt x="19659" y="10926"/>
                  <a:pt x="19626" y="10984"/>
                  <a:pt x="19602" y="11032"/>
                </a:cubicBezTo>
                <a:cubicBezTo>
                  <a:pt x="19578" y="11080"/>
                  <a:pt x="19562" y="11119"/>
                  <a:pt x="19562" y="11119"/>
                </a:cubicBezTo>
                <a:cubicBezTo>
                  <a:pt x="19534" y="11087"/>
                  <a:pt x="19531" y="11083"/>
                  <a:pt x="19529" y="11081"/>
                </a:cubicBezTo>
                <a:cubicBezTo>
                  <a:pt x="19528" y="11078"/>
                  <a:pt x="19528" y="11078"/>
                  <a:pt x="19507" y="11054"/>
                </a:cubicBezTo>
                <a:cubicBezTo>
                  <a:pt x="19507" y="11058"/>
                  <a:pt x="19510" y="11064"/>
                  <a:pt x="19513" y="11069"/>
                </a:cubicBezTo>
                <a:cubicBezTo>
                  <a:pt x="19516" y="11074"/>
                  <a:pt x="19518" y="11079"/>
                  <a:pt x="19517" y="11082"/>
                </a:cubicBezTo>
                <a:cubicBezTo>
                  <a:pt x="19506" y="11101"/>
                  <a:pt x="19457" y="11207"/>
                  <a:pt x="19429" y="11361"/>
                </a:cubicBezTo>
                <a:cubicBezTo>
                  <a:pt x="19402" y="11514"/>
                  <a:pt x="19397" y="11716"/>
                  <a:pt x="19472" y="11926"/>
                </a:cubicBezTo>
                <a:cubicBezTo>
                  <a:pt x="19515" y="12082"/>
                  <a:pt x="19516" y="12465"/>
                  <a:pt x="19494" y="12964"/>
                </a:cubicBezTo>
                <a:cubicBezTo>
                  <a:pt x="19473" y="13464"/>
                  <a:pt x="19624" y="13965"/>
                  <a:pt x="19732" y="14348"/>
                </a:cubicBezTo>
                <a:cubicBezTo>
                  <a:pt x="19733" y="14346"/>
                  <a:pt x="19737" y="14339"/>
                  <a:pt x="19738" y="14338"/>
                </a:cubicBezTo>
                <a:cubicBezTo>
                  <a:pt x="19759" y="14300"/>
                  <a:pt x="19822" y="14262"/>
                  <a:pt x="19843" y="14378"/>
                </a:cubicBezTo>
                <a:cubicBezTo>
                  <a:pt x="19865" y="14491"/>
                  <a:pt x="19801" y="15067"/>
                  <a:pt x="19801" y="15221"/>
                </a:cubicBezTo>
                <a:cubicBezTo>
                  <a:pt x="19801" y="15374"/>
                  <a:pt x="19823" y="15566"/>
                  <a:pt x="19823" y="15682"/>
                </a:cubicBezTo>
                <a:cubicBezTo>
                  <a:pt x="19823" y="15796"/>
                  <a:pt x="19780" y="15872"/>
                  <a:pt x="19758" y="16064"/>
                </a:cubicBezTo>
                <a:cubicBezTo>
                  <a:pt x="19748" y="16141"/>
                  <a:pt x="19742" y="16170"/>
                  <a:pt x="19742" y="16199"/>
                </a:cubicBezTo>
                <a:cubicBezTo>
                  <a:pt x="19742" y="16229"/>
                  <a:pt x="19748" y="16258"/>
                  <a:pt x="19758" y="16334"/>
                </a:cubicBezTo>
                <a:cubicBezTo>
                  <a:pt x="19758" y="16411"/>
                  <a:pt x="19764" y="16488"/>
                  <a:pt x="19772" y="16545"/>
                </a:cubicBezTo>
                <a:cubicBezTo>
                  <a:pt x="19780" y="16602"/>
                  <a:pt x="19790" y="16641"/>
                  <a:pt x="19801" y="16641"/>
                </a:cubicBezTo>
                <a:cubicBezTo>
                  <a:pt x="19812" y="16660"/>
                  <a:pt x="19822" y="16680"/>
                  <a:pt x="19830" y="16695"/>
                </a:cubicBezTo>
                <a:cubicBezTo>
                  <a:pt x="19838" y="16710"/>
                  <a:pt x="19843" y="16720"/>
                  <a:pt x="19843" y="16720"/>
                </a:cubicBezTo>
                <a:cubicBezTo>
                  <a:pt x="19843" y="16720"/>
                  <a:pt x="19714" y="16987"/>
                  <a:pt x="19671" y="17102"/>
                </a:cubicBezTo>
                <a:cubicBezTo>
                  <a:pt x="19628" y="17218"/>
                  <a:pt x="19457" y="17446"/>
                  <a:pt x="19349" y="17560"/>
                </a:cubicBezTo>
                <a:cubicBezTo>
                  <a:pt x="19283" y="17618"/>
                  <a:pt x="19213" y="17666"/>
                  <a:pt x="19153" y="17706"/>
                </a:cubicBezTo>
                <a:cubicBezTo>
                  <a:pt x="19094" y="17745"/>
                  <a:pt x="19045" y="17775"/>
                  <a:pt x="19024" y="17794"/>
                </a:cubicBezTo>
                <a:cubicBezTo>
                  <a:pt x="19002" y="17794"/>
                  <a:pt x="18975" y="17794"/>
                  <a:pt x="18954" y="17794"/>
                </a:cubicBezTo>
                <a:cubicBezTo>
                  <a:pt x="18932" y="17794"/>
                  <a:pt x="18917" y="17794"/>
                  <a:pt x="18917" y="17794"/>
                </a:cubicBezTo>
                <a:cubicBezTo>
                  <a:pt x="18917" y="17794"/>
                  <a:pt x="18895" y="17833"/>
                  <a:pt x="18867" y="17890"/>
                </a:cubicBezTo>
                <a:cubicBezTo>
                  <a:pt x="18840" y="17947"/>
                  <a:pt x="18807" y="18024"/>
                  <a:pt x="18785" y="18101"/>
                </a:cubicBezTo>
                <a:cubicBezTo>
                  <a:pt x="18764" y="18159"/>
                  <a:pt x="18732" y="18215"/>
                  <a:pt x="18705" y="18258"/>
                </a:cubicBezTo>
                <a:cubicBezTo>
                  <a:pt x="18677" y="18300"/>
                  <a:pt x="18655" y="18328"/>
                  <a:pt x="18655" y="18328"/>
                </a:cubicBezTo>
                <a:cubicBezTo>
                  <a:pt x="18655" y="18328"/>
                  <a:pt x="18639" y="18386"/>
                  <a:pt x="18621" y="18445"/>
                </a:cubicBezTo>
                <a:cubicBezTo>
                  <a:pt x="18602" y="18504"/>
                  <a:pt x="18581" y="18562"/>
                  <a:pt x="18570" y="18562"/>
                </a:cubicBezTo>
                <a:lnTo>
                  <a:pt x="18398" y="18598"/>
                </a:lnTo>
                <a:cubicBezTo>
                  <a:pt x="18398" y="18676"/>
                  <a:pt x="18398" y="18714"/>
                  <a:pt x="18398" y="18734"/>
                </a:cubicBezTo>
                <a:cubicBezTo>
                  <a:pt x="18398" y="18753"/>
                  <a:pt x="18398" y="18753"/>
                  <a:pt x="18398" y="18753"/>
                </a:cubicBezTo>
                <a:cubicBezTo>
                  <a:pt x="18398" y="18753"/>
                  <a:pt x="18360" y="18831"/>
                  <a:pt x="18319" y="18912"/>
                </a:cubicBezTo>
                <a:cubicBezTo>
                  <a:pt x="18278" y="18994"/>
                  <a:pt x="18234" y="19081"/>
                  <a:pt x="18223" y="19099"/>
                </a:cubicBezTo>
                <a:cubicBezTo>
                  <a:pt x="18212" y="19139"/>
                  <a:pt x="18164" y="19215"/>
                  <a:pt x="18118" y="19282"/>
                </a:cubicBezTo>
                <a:cubicBezTo>
                  <a:pt x="18072" y="19349"/>
                  <a:pt x="18029" y="19406"/>
                  <a:pt x="18029" y="19406"/>
                </a:cubicBezTo>
                <a:cubicBezTo>
                  <a:pt x="18029" y="19406"/>
                  <a:pt x="18139" y="19792"/>
                  <a:pt x="18161" y="20022"/>
                </a:cubicBezTo>
                <a:cubicBezTo>
                  <a:pt x="18182" y="20251"/>
                  <a:pt x="18138" y="21327"/>
                  <a:pt x="18138" y="21327"/>
                </a:cubicBezTo>
                <a:cubicBezTo>
                  <a:pt x="18138" y="21327"/>
                  <a:pt x="18132" y="21453"/>
                  <a:pt x="18100" y="21600"/>
                </a:cubicBezTo>
                <a:lnTo>
                  <a:pt x="20528" y="21600"/>
                </a:lnTo>
                <a:cubicBezTo>
                  <a:pt x="20510" y="21562"/>
                  <a:pt x="20490" y="21516"/>
                  <a:pt x="20470" y="21442"/>
                </a:cubicBezTo>
                <a:cubicBezTo>
                  <a:pt x="20405" y="21212"/>
                  <a:pt x="20360" y="20562"/>
                  <a:pt x="20425" y="20138"/>
                </a:cubicBezTo>
                <a:cubicBezTo>
                  <a:pt x="20491" y="19755"/>
                  <a:pt x="20684" y="19637"/>
                  <a:pt x="20792" y="19445"/>
                </a:cubicBezTo>
                <a:cubicBezTo>
                  <a:pt x="20878" y="19292"/>
                  <a:pt x="20705" y="18793"/>
                  <a:pt x="20705" y="18411"/>
                </a:cubicBezTo>
                <a:cubicBezTo>
                  <a:pt x="20705" y="18026"/>
                  <a:pt x="20794" y="17757"/>
                  <a:pt x="20815" y="17528"/>
                </a:cubicBezTo>
                <a:cubicBezTo>
                  <a:pt x="20826" y="17431"/>
                  <a:pt x="20858" y="17355"/>
                  <a:pt x="20888" y="17302"/>
                </a:cubicBezTo>
                <a:cubicBezTo>
                  <a:pt x="20917" y="17250"/>
                  <a:pt x="20944" y="17221"/>
                  <a:pt x="20944" y="17221"/>
                </a:cubicBezTo>
                <a:cubicBezTo>
                  <a:pt x="20944" y="17221"/>
                  <a:pt x="20977" y="17163"/>
                  <a:pt x="21028" y="17095"/>
                </a:cubicBezTo>
                <a:cubicBezTo>
                  <a:pt x="21079" y="17027"/>
                  <a:pt x="21149" y="16950"/>
                  <a:pt x="21224" y="16911"/>
                </a:cubicBezTo>
                <a:cubicBezTo>
                  <a:pt x="21289" y="16893"/>
                  <a:pt x="21353" y="16893"/>
                  <a:pt x="21413" y="16893"/>
                </a:cubicBezTo>
                <a:cubicBezTo>
                  <a:pt x="21472" y="16893"/>
                  <a:pt x="21526" y="16894"/>
                  <a:pt x="21569" y="16875"/>
                </a:cubicBezTo>
                <a:cubicBezTo>
                  <a:pt x="21583" y="16866"/>
                  <a:pt x="21593" y="16854"/>
                  <a:pt x="21600" y="16840"/>
                </a:cubicBezTo>
                <a:lnTo>
                  <a:pt x="21600" y="7071"/>
                </a:lnTo>
                <a:close/>
                <a:moveTo>
                  <a:pt x="10423" y="7997"/>
                </a:moveTo>
                <a:cubicBezTo>
                  <a:pt x="10463" y="7991"/>
                  <a:pt x="10449" y="8080"/>
                  <a:pt x="10449" y="8080"/>
                </a:cubicBezTo>
                <a:cubicBezTo>
                  <a:pt x="10449" y="8080"/>
                  <a:pt x="10384" y="8159"/>
                  <a:pt x="10362" y="8159"/>
                </a:cubicBezTo>
                <a:cubicBezTo>
                  <a:pt x="10340" y="8159"/>
                  <a:pt x="10362" y="8044"/>
                  <a:pt x="10362" y="8044"/>
                </a:cubicBezTo>
                <a:cubicBezTo>
                  <a:pt x="10390" y="8014"/>
                  <a:pt x="10410" y="7999"/>
                  <a:pt x="10423" y="7997"/>
                </a:cubicBezTo>
                <a:close/>
                <a:moveTo>
                  <a:pt x="11252" y="8235"/>
                </a:moveTo>
                <a:cubicBezTo>
                  <a:pt x="11243" y="8233"/>
                  <a:pt x="11234" y="8242"/>
                  <a:pt x="11232" y="8264"/>
                </a:cubicBezTo>
                <a:cubicBezTo>
                  <a:pt x="11230" y="8307"/>
                  <a:pt x="11266" y="8315"/>
                  <a:pt x="11269" y="8271"/>
                </a:cubicBezTo>
                <a:cubicBezTo>
                  <a:pt x="11270" y="8250"/>
                  <a:pt x="11262" y="8237"/>
                  <a:pt x="11252" y="8235"/>
                </a:cubicBezTo>
                <a:close/>
                <a:moveTo>
                  <a:pt x="10189" y="8571"/>
                </a:moveTo>
                <a:cubicBezTo>
                  <a:pt x="10195" y="8569"/>
                  <a:pt x="10200" y="8570"/>
                  <a:pt x="10204" y="8574"/>
                </a:cubicBezTo>
                <a:cubicBezTo>
                  <a:pt x="10231" y="8597"/>
                  <a:pt x="10231" y="8709"/>
                  <a:pt x="10231" y="8739"/>
                </a:cubicBezTo>
                <a:cubicBezTo>
                  <a:pt x="10231" y="8817"/>
                  <a:pt x="10146" y="8817"/>
                  <a:pt x="10125" y="8779"/>
                </a:cubicBezTo>
                <a:cubicBezTo>
                  <a:pt x="10125" y="8740"/>
                  <a:pt x="10136" y="8692"/>
                  <a:pt x="10146" y="8654"/>
                </a:cubicBezTo>
                <a:cubicBezTo>
                  <a:pt x="10157" y="8616"/>
                  <a:pt x="10168" y="8588"/>
                  <a:pt x="10168" y="8588"/>
                </a:cubicBezTo>
                <a:cubicBezTo>
                  <a:pt x="10176" y="8578"/>
                  <a:pt x="10183" y="8573"/>
                  <a:pt x="10189" y="8571"/>
                </a:cubicBezTo>
                <a:close/>
                <a:moveTo>
                  <a:pt x="19949" y="8729"/>
                </a:moveTo>
                <a:cubicBezTo>
                  <a:pt x="19946" y="8962"/>
                  <a:pt x="19950" y="9160"/>
                  <a:pt x="19971" y="9198"/>
                </a:cubicBezTo>
                <a:cubicBezTo>
                  <a:pt x="19976" y="9206"/>
                  <a:pt x="19977" y="9223"/>
                  <a:pt x="19981" y="9234"/>
                </a:cubicBezTo>
                <a:cubicBezTo>
                  <a:pt x="19980" y="9227"/>
                  <a:pt x="19979" y="9221"/>
                  <a:pt x="19978" y="9214"/>
                </a:cubicBezTo>
                <a:cubicBezTo>
                  <a:pt x="19977" y="9208"/>
                  <a:pt x="19975" y="9202"/>
                  <a:pt x="19973" y="9194"/>
                </a:cubicBezTo>
                <a:cubicBezTo>
                  <a:pt x="19964" y="9178"/>
                  <a:pt x="19959" y="9114"/>
                  <a:pt x="19955" y="9028"/>
                </a:cubicBezTo>
                <a:cubicBezTo>
                  <a:pt x="19951" y="8941"/>
                  <a:pt x="19950" y="8833"/>
                  <a:pt x="19949" y="8729"/>
                </a:cubicBezTo>
                <a:close/>
                <a:moveTo>
                  <a:pt x="20069" y="9479"/>
                </a:moveTo>
                <a:cubicBezTo>
                  <a:pt x="20071" y="9482"/>
                  <a:pt x="20072" y="9487"/>
                  <a:pt x="20073" y="9492"/>
                </a:cubicBezTo>
                <a:cubicBezTo>
                  <a:pt x="20074" y="9496"/>
                  <a:pt x="20076" y="9501"/>
                  <a:pt x="20078" y="9504"/>
                </a:cubicBezTo>
                <a:cubicBezTo>
                  <a:pt x="20085" y="9515"/>
                  <a:pt x="20090" y="9524"/>
                  <a:pt x="20095" y="9532"/>
                </a:cubicBezTo>
                <a:cubicBezTo>
                  <a:pt x="20100" y="9541"/>
                  <a:pt x="20106" y="9550"/>
                  <a:pt x="20111" y="9558"/>
                </a:cubicBezTo>
                <a:cubicBezTo>
                  <a:pt x="20109" y="9555"/>
                  <a:pt x="20108" y="9551"/>
                  <a:pt x="20107" y="9548"/>
                </a:cubicBezTo>
                <a:cubicBezTo>
                  <a:pt x="20106" y="9545"/>
                  <a:pt x="20105" y="9542"/>
                  <a:pt x="20103" y="9540"/>
                </a:cubicBezTo>
                <a:cubicBezTo>
                  <a:pt x="20099" y="9532"/>
                  <a:pt x="20092" y="9522"/>
                  <a:pt x="20086" y="9512"/>
                </a:cubicBezTo>
                <a:cubicBezTo>
                  <a:pt x="20080" y="9501"/>
                  <a:pt x="20074" y="9490"/>
                  <a:pt x="20069" y="9479"/>
                </a:cubicBezTo>
                <a:close/>
                <a:moveTo>
                  <a:pt x="19128" y="10618"/>
                </a:moveTo>
                <a:cubicBezTo>
                  <a:pt x="19128" y="10618"/>
                  <a:pt x="19128" y="10621"/>
                  <a:pt x="19128" y="10621"/>
                </a:cubicBezTo>
                <a:cubicBezTo>
                  <a:pt x="19128" y="10626"/>
                  <a:pt x="19152" y="10643"/>
                  <a:pt x="19156" y="10650"/>
                </a:cubicBezTo>
                <a:cubicBezTo>
                  <a:pt x="19156" y="10650"/>
                  <a:pt x="19149" y="10642"/>
                  <a:pt x="19142" y="10634"/>
                </a:cubicBezTo>
                <a:cubicBezTo>
                  <a:pt x="19135" y="10626"/>
                  <a:pt x="19128" y="10618"/>
                  <a:pt x="19128" y="10618"/>
                </a:cubicBezTo>
                <a:close/>
                <a:moveTo>
                  <a:pt x="19616" y="14503"/>
                </a:moveTo>
                <a:cubicBezTo>
                  <a:pt x="19584" y="14543"/>
                  <a:pt x="19344" y="14615"/>
                  <a:pt x="19322" y="14615"/>
                </a:cubicBezTo>
                <a:cubicBezTo>
                  <a:pt x="19315" y="14615"/>
                  <a:pt x="19269" y="14645"/>
                  <a:pt x="19225" y="14669"/>
                </a:cubicBezTo>
                <a:cubicBezTo>
                  <a:pt x="19287" y="14641"/>
                  <a:pt x="19348" y="14616"/>
                  <a:pt x="19403" y="14598"/>
                </a:cubicBezTo>
                <a:cubicBezTo>
                  <a:pt x="19458" y="14579"/>
                  <a:pt x="19507" y="14568"/>
                  <a:pt x="19543" y="14568"/>
                </a:cubicBezTo>
                <a:cubicBezTo>
                  <a:pt x="19559" y="14563"/>
                  <a:pt x="19571" y="14552"/>
                  <a:pt x="19582" y="14541"/>
                </a:cubicBezTo>
                <a:cubicBezTo>
                  <a:pt x="19594" y="14529"/>
                  <a:pt x="19604" y="14515"/>
                  <a:pt x="19616" y="14503"/>
                </a:cubicBezTo>
                <a:close/>
                <a:moveTo>
                  <a:pt x="20685" y="14691"/>
                </a:moveTo>
                <a:cubicBezTo>
                  <a:pt x="20706" y="14672"/>
                  <a:pt x="20722" y="14740"/>
                  <a:pt x="20733" y="14812"/>
                </a:cubicBezTo>
                <a:cubicBezTo>
                  <a:pt x="20744" y="14884"/>
                  <a:pt x="20750" y="14961"/>
                  <a:pt x="20750" y="14961"/>
                </a:cubicBezTo>
                <a:cubicBezTo>
                  <a:pt x="20750" y="14961"/>
                  <a:pt x="20733" y="14942"/>
                  <a:pt x="20714" y="14923"/>
                </a:cubicBezTo>
                <a:cubicBezTo>
                  <a:pt x="20695" y="14904"/>
                  <a:pt x="20673" y="14886"/>
                  <a:pt x="20662" y="14886"/>
                </a:cubicBezTo>
                <a:cubicBezTo>
                  <a:pt x="20652" y="14866"/>
                  <a:pt x="20658" y="14817"/>
                  <a:pt x="20666" y="14773"/>
                </a:cubicBezTo>
                <a:cubicBezTo>
                  <a:pt x="20674" y="14729"/>
                  <a:pt x="20685" y="14691"/>
                  <a:pt x="20685" y="14691"/>
                </a:cubicBezTo>
                <a:close/>
                <a:moveTo>
                  <a:pt x="20891" y="14899"/>
                </a:moveTo>
                <a:cubicBezTo>
                  <a:pt x="20896" y="14899"/>
                  <a:pt x="20901" y="14901"/>
                  <a:pt x="20908" y="14907"/>
                </a:cubicBezTo>
                <a:cubicBezTo>
                  <a:pt x="20947" y="14939"/>
                  <a:pt x="21005" y="15069"/>
                  <a:pt x="21005" y="15069"/>
                </a:cubicBezTo>
                <a:lnTo>
                  <a:pt x="20900" y="15069"/>
                </a:lnTo>
                <a:cubicBezTo>
                  <a:pt x="20889" y="15088"/>
                  <a:pt x="20884" y="15049"/>
                  <a:pt x="20881" y="15006"/>
                </a:cubicBezTo>
                <a:cubicBezTo>
                  <a:pt x="20879" y="14962"/>
                  <a:pt x="20879" y="14914"/>
                  <a:pt x="20879" y="14914"/>
                </a:cubicBezTo>
                <a:cubicBezTo>
                  <a:pt x="20882" y="14904"/>
                  <a:pt x="20886" y="14900"/>
                  <a:pt x="20891" y="14899"/>
                </a:cubicBezTo>
                <a:close/>
                <a:moveTo>
                  <a:pt x="21600" y="20874"/>
                </a:moveTo>
                <a:cubicBezTo>
                  <a:pt x="21573" y="20980"/>
                  <a:pt x="21553" y="21073"/>
                  <a:pt x="21549" y="21132"/>
                </a:cubicBezTo>
                <a:cubicBezTo>
                  <a:pt x="21537" y="21262"/>
                  <a:pt x="21504" y="21427"/>
                  <a:pt x="21462" y="21600"/>
                </a:cubicBezTo>
                <a:lnTo>
                  <a:pt x="21600" y="21600"/>
                </a:lnTo>
                <a:lnTo>
                  <a:pt x="21600" y="20874"/>
                </a:lnTo>
                <a:close/>
              </a:path>
            </a:pathLst>
          </a:custGeom>
          <a:solidFill>
            <a:srgbClr val="FFFFFF"/>
          </a:solidFill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defRPr sz="320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606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#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Insert Picture Here.png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14" name="Shape"/>
          <p:cNvSpPr>
            <a:spLocks noGrp="1"/>
          </p:cNvSpPr>
          <p:nvPr>
            <p:ph type="body" idx="14"/>
          </p:nvPr>
        </p:nvSpPr>
        <p:spPr>
          <a:xfrm>
            <a:off x="-1" y="-1"/>
            <a:ext cx="24384001" cy="13716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2748"/>
                </a:lnTo>
                <a:lnTo>
                  <a:pt x="4" y="12742"/>
                </a:lnTo>
                <a:cubicBezTo>
                  <a:pt x="9" y="12742"/>
                  <a:pt x="11" y="12742"/>
                  <a:pt x="13" y="12742"/>
                </a:cubicBezTo>
                <a:cubicBezTo>
                  <a:pt x="14" y="12742"/>
                  <a:pt x="14" y="12742"/>
                  <a:pt x="14" y="12742"/>
                </a:cubicBezTo>
                <a:cubicBezTo>
                  <a:pt x="14" y="12742"/>
                  <a:pt x="14" y="12746"/>
                  <a:pt x="15" y="12750"/>
                </a:cubicBezTo>
                <a:cubicBezTo>
                  <a:pt x="16" y="12754"/>
                  <a:pt x="18" y="12758"/>
                  <a:pt x="23" y="12758"/>
                </a:cubicBezTo>
                <a:cubicBezTo>
                  <a:pt x="28" y="12775"/>
                  <a:pt x="49" y="12788"/>
                  <a:pt x="69" y="12786"/>
                </a:cubicBezTo>
                <a:cubicBezTo>
                  <a:pt x="88" y="12784"/>
                  <a:pt x="105" y="12767"/>
                  <a:pt x="101" y="12723"/>
                </a:cubicBezTo>
                <a:cubicBezTo>
                  <a:pt x="91" y="12654"/>
                  <a:pt x="98" y="12629"/>
                  <a:pt x="115" y="12616"/>
                </a:cubicBezTo>
                <a:cubicBezTo>
                  <a:pt x="132" y="12603"/>
                  <a:pt x="159" y="12603"/>
                  <a:pt x="188" y="12585"/>
                </a:cubicBezTo>
                <a:cubicBezTo>
                  <a:pt x="217" y="12560"/>
                  <a:pt x="248" y="12475"/>
                  <a:pt x="276" y="12396"/>
                </a:cubicBezTo>
                <a:cubicBezTo>
                  <a:pt x="303" y="12316"/>
                  <a:pt x="327" y="12243"/>
                  <a:pt x="341" y="12243"/>
                </a:cubicBezTo>
                <a:cubicBezTo>
                  <a:pt x="341" y="12243"/>
                  <a:pt x="341" y="12244"/>
                  <a:pt x="352" y="12239"/>
                </a:cubicBezTo>
                <a:cubicBezTo>
                  <a:pt x="363" y="12235"/>
                  <a:pt x="384" y="12226"/>
                  <a:pt x="427" y="12208"/>
                </a:cubicBezTo>
                <a:cubicBezTo>
                  <a:pt x="427" y="12260"/>
                  <a:pt x="448" y="12295"/>
                  <a:pt x="448" y="12347"/>
                </a:cubicBezTo>
                <a:cubicBezTo>
                  <a:pt x="448" y="12381"/>
                  <a:pt x="408" y="12398"/>
                  <a:pt x="418" y="12414"/>
                </a:cubicBezTo>
                <a:cubicBezTo>
                  <a:pt x="418" y="12431"/>
                  <a:pt x="425" y="12449"/>
                  <a:pt x="435" y="12462"/>
                </a:cubicBezTo>
                <a:cubicBezTo>
                  <a:pt x="445" y="12476"/>
                  <a:pt x="457" y="12486"/>
                  <a:pt x="466" y="12486"/>
                </a:cubicBezTo>
                <a:cubicBezTo>
                  <a:pt x="467" y="12485"/>
                  <a:pt x="468" y="12482"/>
                  <a:pt x="468" y="12480"/>
                </a:cubicBezTo>
                <a:cubicBezTo>
                  <a:pt x="469" y="12478"/>
                  <a:pt x="469" y="12475"/>
                  <a:pt x="470" y="12474"/>
                </a:cubicBezTo>
                <a:cubicBezTo>
                  <a:pt x="461" y="12472"/>
                  <a:pt x="449" y="12464"/>
                  <a:pt x="440" y="12451"/>
                </a:cubicBezTo>
                <a:cubicBezTo>
                  <a:pt x="431" y="12439"/>
                  <a:pt x="425" y="12423"/>
                  <a:pt x="425" y="12407"/>
                </a:cubicBezTo>
                <a:cubicBezTo>
                  <a:pt x="415" y="12391"/>
                  <a:pt x="455" y="12374"/>
                  <a:pt x="455" y="12340"/>
                </a:cubicBezTo>
                <a:cubicBezTo>
                  <a:pt x="455" y="12288"/>
                  <a:pt x="433" y="12253"/>
                  <a:pt x="433" y="12201"/>
                </a:cubicBezTo>
                <a:cubicBezTo>
                  <a:pt x="535" y="12159"/>
                  <a:pt x="587" y="12138"/>
                  <a:pt x="612" y="12127"/>
                </a:cubicBezTo>
                <a:cubicBezTo>
                  <a:pt x="638" y="12116"/>
                  <a:pt x="638" y="12116"/>
                  <a:pt x="638" y="12116"/>
                </a:cubicBezTo>
                <a:cubicBezTo>
                  <a:pt x="662" y="12108"/>
                  <a:pt x="683" y="12129"/>
                  <a:pt x="706" y="12140"/>
                </a:cubicBezTo>
                <a:cubicBezTo>
                  <a:pt x="729" y="12151"/>
                  <a:pt x="753" y="12150"/>
                  <a:pt x="782" y="12100"/>
                </a:cubicBezTo>
                <a:cubicBezTo>
                  <a:pt x="811" y="12056"/>
                  <a:pt x="847" y="12012"/>
                  <a:pt x="881" y="11969"/>
                </a:cubicBezTo>
                <a:cubicBezTo>
                  <a:pt x="915" y="11926"/>
                  <a:pt x="947" y="11884"/>
                  <a:pt x="966" y="11841"/>
                </a:cubicBezTo>
                <a:cubicBezTo>
                  <a:pt x="981" y="11808"/>
                  <a:pt x="990" y="11769"/>
                  <a:pt x="1002" y="11735"/>
                </a:cubicBezTo>
                <a:cubicBezTo>
                  <a:pt x="1014" y="11701"/>
                  <a:pt x="1028" y="11671"/>
                  <a:pt x="1052" y="11654"/>
                </a:cubicBezTo>
                <a:cubicBezTo>
                  <a:pt x="1081" y="11637"/>
                  <a:pt x="1108" y="11637"/>
                  <a:pt x="1133" y="11632"/>
                </a:cubicBezTo>
                <a:cubicBezTo>
                  <a:pt x="1158" y="11627"/>
                  <a:pt x="1182" y="11617"/>
                  <a:pt x="1207" y="11582"/>
                </a:cubicBezTo>
                <a:cubicBezTo>
                  <a:pt x="1226" y="11540"/>
                  <a:pt x="1250" y="11498"/>
                  <a:pt x="1274" y="11456"/>
                </a:cubicBezTo>
                <a:cubicBezTo>
                  <a:pt x="1298" y="11413"/>
                  <a:pt x="1322" y="11371"/>
                  <a:pt x="1342" y="11328"/>
                </a:cubicBezTo>
                <a:cubicBezTo>
                  <a:pt x="1399" y="11191"/>
                  <a:pt x="1443" y="11079"/>
                  <a:pt x="1481" y="10961"/>
                </a:cubicBezTo>
                <a:cubicBezTo>
                  <a:pt x="1520" y="10842"/>
                  <a:pt x="1554" y="10717"/>
                  <a:pt x="1593" y="10554"/>
                </a:cubicBezTo>
                <a:cubicBezTo>
                  <a:pt x="1598" y="10529"/>
                  <a:pt x="1600" y="10486"/>
                  <a:pt x="1603" y="10441"/>
                </a:cubicBezTo>
                <a:cubicBezTo>
                  <a:pt x="1605" y="10396"/>
                  <a:pt x="1607" y="10349"/>
                  <a:pt x="1612" y="10314"/>
                </a:cubicBezTo>
                <a:cubicBezTo>
                  <a:pt x="1617" y="10281"/>
                  <a:pt x="1624" y="10264"/>
                  <a:pt x="1633" y="10247"/>
                </a:cubicBezTo>
                <a:cubicBezTo>
                  <a:pt x="1642" y="10230"/>
                  <a:pt x="1651" y="10213"/>
                  <a:pt x="1661" y="10178"/>
                </a:cubicBezTo>
                <a:cubicBezTo>
                  <a:pt x="1676" y="10143"/>
                  <a:pt x="1676" y="10079"/>
                  <a:pt x="1672" y="10012"/>
                </a:cubicBezTo>
                <a:cubicBezTo>
                  <a:pt x="1669" y="9946"/>
                  <a:pt x="1661" y="9878"/>
                  <a:pt x="1661" y="9834"/>
                </a:cubicBezTo>
                <a:cubicBezTo>
                  <a:pt x="1680" y="9826"/>
                  <a:pt x="1699" y="9823"/>
                  <a:pt x="1718" y="9819"/>
                </a:cubicBezTo>
                <a:cubicBezTo>
                  <a:pt x="1738" y="9815"/>
                  <a:pt x="1757" y="9811"/>
                  <a:pt x="1776" y="9802"/>
                </a:cubicBezTo>
                <a:cubicBezTo>
                  <a:pt x="1776" y="9794"/>
                  <a:pt x="1776" y="9790"/>
                  <a:pt x="1776" y="9788"/>
                </a:cubicBezTo>
                <a:cubicBezTo>
                  <a:pt x="1776" y="9785"/>
                  <a:pt x="1776" y="9786"/>
                  <a:pt x="1776" y="9786"/>
                </a:cubicBezTo>
                <a:cubicBezTo>
                  <a:pt x="1761" y="9786"/>
                  <a:pt x="1727" y="9781"/>
                  <a:pt x="1696" y="9774"/>
                </a:cubicBezTo>
                <a:cubicBezTo>
                  <a:pt x="1665" y="9767"/>
                  <a:pt x="1636" y="9758"/>
                  <a:pt x="1632" y="9749"/>
                </a:cubicBezTo>
                <a:cubicBezTo>
                  <a:pt x="1791" y="9663"/>
                  <a:pt x="1870" y="9621"/>
                  <a:pt x="1910" y="9600"/>
                </a:cubicBezTo>
                <a:cubicBezTo>
                  <a:pt x="1950" y="9579"/>
                  <a:pt x="1950" y="9580"/>
                  <a:pt x="1950" y="9580"/>
                </a:cubicBezTo>
                <a:cubicBezTo>
                  <a:pt x="1948" y="9683"/>
                  <a:pt x="2035" y="9688"/>
                  <a:pt x="2038" y="9586"/>
                </a:cubicBezTo>
                <a:cubicBezTo>
                  <a:pt x="2040" y="9486"/>
                  <a:pt x="1958" y="9474"/>
                  <a:pt x="1951" y="9573"/>
                </a:cubicBezTo>
                <a:cubicBezTo>
                  <a:pt x="1951" y="9574"/>
                  <a:pt x="1951" y="9574"/>
                  <a:pt x="1950" y="9574"/>
                </a:cubicBezTo>
                <a:cubicBezTo>
                  <a:pt x="1950" y="9575"/>
                  <a:pt x="1950" y="9575"/>
                  <a:pt x="1950" y="9575"/>
                </a:cubicBezTo>
                <a:cubicBezTo>
                  <a:pt x="1950" y="9575"/>
                  <a:pt x="1950" y="9575"/>
                  <a:pt x="1910" y="9597"/>
                </a:cubicBezTo>
                <a:cubicBezTo>
                  <a:pt x="1870" y="9618"/>
                  <a:pt x="1791" y="9661"/>
                  <a:pt x="1632" y="9746"/>
                </a:cubicBezTo>
                <a:cubicBezTo>
                  <a:pt x="1621" y="9704"/>
                  <a:pt x="1614" y="9665"/>
                  <a:pt x="1606" y="9626"/>
                </a:cubicBezTo>
                <a:cubicBezTo>
                  <a:pt x="1597" y="9588"/>
                  <a:pt x="1587" y="9549"/>
                  <a:pt x="1573" y="9506"/>
                </a:cubicBezTo>
                <a:cubicBezTo>
                  <a:pt x="1549" y="9429"/>
                  <a:pt x="1539" y="9326"/>
                  <a:pt x="1545" y="9228"/>
                </a:cubicBezTo>
                <a:cubicBezTo>
                  <a:pt x="1551" y="9129"/>
                  <a:pt x="1572" y="9036"/>
                  <a:pt x="1611" y="8975"/>
                </a:cubicBezTo>
                <a:cubicBezTo>
                  <a:pt x="1630" y="8949"/>
                  <a:pt x="1664" y="8906"/>
                  <a:pt x="1693" y="8859"/>
                </a:cubicBezTo>
                <a:cubicBezTo>
                  <a:pt x="1722" y="8812"/>
                  <a:pt x="1746" y="8761"/>
                  <a:pt x="1746" y="8718"/>
                </a:cubicBezTo>
                <a:cubicBezTo>
                  <a:pt x="1736" y="8718"/>
                  <a:pt x="1725" y="8731"/>
                  <a:pt x="1711" y="8746"/>
                </a:cubicBezTo>
                <a:cubicBezTo>
                  <a:pt x="1698" y="8761"/>
                  <a:pt x="1684" y="8778"/>
                  <a:pt x="1669" y="8786"/>
                </a:cubicBezTo>
                <a:cubicBezTo>
                  <a:pt x="1645" y="8795"/>
                  <a:pt x="1633" y="8769"/>
                  <a:pt x="1627" y="8735"/>
                </a:cubicBezTo>
                <a:cubicBezTo>
                  <a:pt x="1621" y="8701"/>
                  <a:pt x="1621" y="8659"/>
                  <a:pt x="1621" y="8633"/>
                </a:cubicBezTo>
                <a:cubicBezTo>
                  <a:pt x="1577" y="8539"/>
                  <a:pt x="1534" y="8453"/>
                  <a:pt x="1511" y="8365"/>
                </a:cubicBezTo>
                <a:cubicBezTo>
                  <a:pt x="1489" y="8277"/>
                  <a:pt x="1487" y="8186"/>
                  <a:pt x="1525" y="8083"/>
                </a:cubicBezTo>
                <a:cubicBezTo>
                  <a:pt x="1592" y="7912"/>
                  <a:pt x="1448" y="7619"/>
                  <a:pt x="1342" y="7619"/>
                </a:cubicBezTo>
                <a:cubicBezTo>
                  <a:pt x="1167" y="7619"/>
                  <a:pt x="809" y="7809"/>
                  <a:pt x="809" y="8169"/>
                </a:cubicBezTo>
                <a:cubicBezTo>
                  <a:pt x="809" y="8205"/>
                  <a:pt x="830" y="8305"/>
                  <a:pt x="819" y="8305"/>
                </a:cubicBezTo>
                <a:cubicBezTo>
                  <a:pt x="819" y="8314"/>
                  <a:pt x="810" y="8323"/>
                  <a:pt x="799" y="8330"/>
                </a:cubicBezTo>
                <a:cubicBezTo>
                  <a:pt x="788" y="8337"/>
                  <a:pt x="776" y="8342"/>
                  <a:pt x="771" y="8342"/>
                </a:cubicBezTo>
                <a:cubicBezTo>
                  <a:pt x="762" y="8350"/>
                  <a:pt x="752" y="8358"/>
                  <a:pt x="744" y="8369"/>
                </a:cubicBezTo>
                <a:cubicBezTo>
                  <a:pt x="735" y="8379"/>
                  <a:pt x="728" y="8392"/>
                  <a:pt x="723" y="8409"/>
                </a:cubicBezTo>
                <a:cubicBezTo>
                  <a:pt x="723" y="8409"/>
                  <a:pt x="723" y="8409"/>
                  <a:pt x="722" y="8409"/>
                </a:cubicBezTo>
                <a:cubicBezTo>
                  <a:pt x="720" y="8409"/>
                  <a:pt x="718" y="8409"/>
                  <a:pt x="713" y="8409"/>
                </a:cubicBezTo>
                <a:cubicBezTo>
                  <a:pt x="713" y="8186"/>
                  <a:pt x="662" y="8165"/>
                  <a:pt x="599" y="8197"/>
                </a:cubicBezTo>
                <a:cubicBezTo>
                  <a:pt x="537" y="8229"/>
                  <a:pt x="461" y="8314"/>
                  <a:pt x="413" y="8305"/>
                </a:cubicBezTo>
                <a:cubicBezTo>
                  <a:pt x="398" y="8297"/>
                  <a:pt x="379" y="8302"/>
                  <a:pt x="362" y="8317"/>
                </a:cubicBezTo>
                <a:cubicBezTo>
                  <a:pt x="346" y="8332"/>
                  <a:pt x="331" y="8358"/>
                  <a:pt x="327" y="8392"/>
                </a:cubicBezTo>
                <a:cubicBezTo>
                  <a:pt x="240" y="8392"/>
                  <a:pt x="298" y="8165"/>
                  <a:pt x="393" y="7929"/>
                </a:cubicBezTo>
                <a:cubicBezTo>
                  <a:pt x="489" y="7693"/>
                  <a:pt x="622" y="7448"/>
                  <a:pt x="684" y="7413"/>
                </a:cubicBezTo>
                <a:cubicBezTo>
                  <a:pt x="703" y="7550"/>
                  <a:pt x="896" y="7260"/>
                  <a:pt x="896" y="7139"/>
                </a:cubicBezTo>
                <a:cubicBezTo>
                  <a:pt x="896" y="7087"/>
                  <a:pt x="964" y="7105"/>
                  <a:pt x="983" y="7088"/>
                </a:cubicBezTo>
                <a:cubicBezTo>
                  <a:pt x="1003" y="7071"/>
                  <a:pt x="1022" y="7024"/>
                  <a:pt x="1040" y="6972"/>
                </a:cubicBezTo>
                <a:cubicBezTo>
                  <a:pt x="1058" y="6921"/>
                  <a:pt x="1075" y="6865"/>
                  <a:pt x="1090" y="6831"/>
                </a:cubicBezTo>
                <a:cubicBezTo>
                  <a:pt x="1123" y="6763"/>
                  <a:pt x="1101" y="6664"/>
                  <a:pt x="1086" y="6574"/>
                </a:cubicBezTo>
                <a:cubicBezTo>
                  <a:pt x="1070" y="6484"/>
                  <a:pt x="1060" y="6402"/>
                  <a:pt x="1118" y="6367"/>
                </a:cubicBezTo>
                <a:cubicBezTo>
                  <a:pt x="1137" y="6333"/>
                  <a:pt x="1152" y="6282"/>
                  <a:pt x="1166" y="6233"/>
                </a:cubicBezTo>
                <a:cubicBezTo>
                  <a:pt x="1181" y="6184"/>
                  <a:pt x="1195" y="6136"/>
                  <a:pt x="1214" y="6111"/>
                </a:cubicBezTo>
                <a:cubicBezTo>
                  <a:pt x="1234" y="6094"/>
                  <a:pt x="1256" y="6086"/>
                  <a:pt x="1277" y="6072"/>
                </a:cubicBezTo>
                <a:cubicBezTo>
                  <a:pt x="1297" y="6059"/>
                  <a:pt x="1317" y="6042"/>
                  <a:pt x="1331" y="6007"/>
                </a:cubicBezTo>
                <a:cubicBezTo>
                  <a:pt x="1346" y="5990"/>
                  <a:pt x="1348" y="5964"/>
                  <a:pt x="1349" y="5939"/>
                </a:cubicBezTo>
                <a:cubicBezTo>
                  <a:pt x="1350" y="5913"/>
                  <a:pt x="1350" y="5887"/>
                  <a:pt x="1360" y="5871"/>
                </a:cubicBezTo>
                <a:cubicBezTo>
                  <a:pt x="1374" y="5836"/>
                  <a:pt x="1389" y="5801"/>
                  <a:pt x="1405" y="5771"/>
                </a:cubicBezTo>
                <a:cubicBezTo>
                  <a:pt x="1421" y="5741"/>
                  <a:pt x="1437" y="5715"/>
                  <a:pt x="1456" y="5698"/>
                </a:cubicBezTo>
                <a:cubicBezTo>
                  <a:pt x="1476" y="5672"/>
                  <a:pt x="1510" y="5655"/>
                  <a:pt x="1544" y="5640"/>
                </a:cubicBezTo>
                <a:cubicBezTo>
                  <a:pt x="1578" y="5625"/>
                  <a:pt x="1612" y="5612"/>
                  <a:pt x="1632" y="5596"/>
                </a:cubicBezTo>
                <a:cubicBezTo>
                  <a:pt x="1651" y="5596"/>
                  <a:pt x="1672" y="5583"/>
                  <a:pt x="1697" y="5568"/>
                </a:cubicBezTo>
                <a:cubicBezTo>
                  <a:pt x="1721" y="5552"/>
                  <a:pt x="1747" y="5535"/>
                  <a:pt x="1776" y="5526"/>
                </a:cubicBezTo>
                <a:cubicBezTo>
                  <a:pt x="1786" y="5518"/>
                  <a:pt x="1795" y="5510"/>
                  <a:pt x="1805" y="5502"/>
                </a:cubicBezTo>
                <a:cubicBezTo>
                  <a:pt x="1814" y="5495"/>
                  <a:pt x="1823" y="5487"/>
                  <a:pt x="1833" y="5478"/>
                </a:cubicBezTo>
                <a:cubicBezTo>
                  <a:pt x="1866" y="5470"/>
                  <a:pt x="1913" y="5470"/>
                  <a:pt x="1953" y="5453"/>
                </a:cubicBezTo>
                <a:cubicBezTo>
                  <a:pt x="1993" y="5436"/>
                  <a:pt x="2027" y="5402"/>
                  <a:pt x="2037" y="5326"/>
                </a:cubicBezTo>
                <a:cubicBezTo>
                  <a:pt x="2046" y="5265"/>
                  <a:pt x="2041" y="5230"/>
                  <a:pt x="2033" y="5200"/>
                </a:cubicBezTo>
                <a:cubicBezTo>
                  <a:pt x="2026" y="5170"/>
                  <a:pt x="2016" y="5144"/>
                  <a:pt x="2016" y="5101"/>
                </a:cubicBezTo>
                <a:cubicBezTo>
                  <a:pt x="2069" y="5101"/>
                  <a:pt x="2101" y="5136"/>
                  <a:pt x="2133" y="5168"/>
                </a:cubicBezTo>
                <a:cubicBezTo>
                  <a:pt x="2165" y="5199"/>
                  <a:pt x="2196" y="5229"/>
                  <a:pt x="2249" y="5221"/>
                </a:cubicBezTo>
                <a:cubicBezTo>
                  <a:pt x="2292" y="5203"/>
                  <a:pt x="2316" y="5246"/>
                  <a:pt x="2345" y="5291"/>
                </a:cubicBezTo>
                <a:cubicBezTo>
                  <a:pt x="2374" y="5336"/>
                  <a:pt x="2408" y="5383"/>
                  <a:pt x="2471" y="5374"/>
                </a:cubicBezTo>
                <a:cubicBezTo>
                  <a:pt x="2523" y="5374"/>
                  <a:pt x="2571" y="5357"/>
                  <a:pt x="2617" y="5332"/>
                </a:cubicBezTo>
                <a:cubicBezTo>
                  <a:pt x="2662" y="5308"/>
                  <a:pt x="2706" y="5274"/>
                  <a:pt x="2749" y="5240"/>
                </a:cubicBezTo>
                <a:cubicBezTo>
                  <a:pt x="2749" y="5238"/>
                  <a:pt x="2749" y="5237"/>
                  <a:pt x="2750" y="5236"/>
                </a:cubicBezTo>
                <a:cubicBezTo>
                  <a:pt x="2750" y="5234"/>
                  <a:pt x="2750" y="5233"/>
                  <a:pt x="2750" y="5231"/>
                </a:cubicBezTo>
                <a:cubicBezTo>
                  <a:pt x="2798" y="5188"/>
                  <a:pt x="2846" y="5141"/>
                  <a:pt x="2892" y="5098"/>
                </a:cubicBezTo>
                <a:cubicBezTo>
                  <a:pt x="2939" y="5055"/>
                  <a:pt x="2984" y="5016"/>
                  <a:pt x="3028" y="4991"/>
                </a:cubicBezTo>
                <a:cubicBezTo>
                  <a:pt x="3023" y="5033"/>
                  <a:pt x="3016" y="5059"/>
                  <a:pt x="3009" y="5088"/>
                </a:cubicBezTo>
                <a:cubicBezTo>
                  <a:pt x="3002" y="5116"/>
                  <a:pt x="2995" y="5146"/>
                  <a:pt x="2990" y="5198"/>
                </a:cubicBezTo>
                <a:cubicBezTo>
                  <a:pt x="2995" y="5149"/>
                  <a:pt x="3002" y="5120"/>
                  <a:pt x="3009" y="5092"/>
                </a:cubicBezTo>
                <a:cubicBezTo>
                  <a:pt x="3016" y="5065"/>
                  <a:pt x="3023" y="5039"/>
                  <a:pt x="3028" y="4998"/>
                </a:cubicBezTo>
                <a:cubicBezTo>
                  <a:pt x="3067" y="4982"/>
                  <a:pt x="3097" y="4981"/>
                  <a:pt x="3135" y="4981"/>
                </a:cubicBezTo>
                <a:cubicBezTo>
                  <a:pt x="3251" y="4981"/>
                  <a:pt x="3530" y="5804"/>
                  <a:pt x="3646" y="5752"/>
                </a:cubicBezTo>
                <a:cubicBezTo>
                  <a:pt x="3646" y="5701"/>
                  <a:pt x="3642" y="5654"/>
                  <a:pt x="3635" y="5611"/>
                </a:cubicBezTo>
                <a:cubicBezTo>
                  <a:pt x="3628" y="5569"/>
                  <a:pt x="3618" y="5530"/>
                  <a:pt x="3609" y="5496"/>
                </a:cubicBezTo>
                <a:cubicBezTo>
                  <a:pt x="3609" y="5496"/>
                  <a:pt x="3609" y="5496"/>
                  <a:pt x="3619" y="5504"/>
                </a:cubicBezTo>
                <a:cubicBezTo>
                  <a:pt x="3630" y="5513"/>
                  <a:pt x="3651" y="5529"/>
                  <a:pt x="3695" y="5563"/>
                </a:cubicBezTo>
                <a:cubicBezTo>
                  <a:pt x="3733" y="5598"/>
                  <a:pt x="3774" y="5642"/>
                  <a:pt x="3812" y="5691"/>
                </a:cubicBezTo>
                <a:cubicBezTo>
                  <a:pt x="3850" y="5741"/>
                  <a:pt x="3884" y="5797"/>
                  <a:pt x="3908" y="5857"/>
                </a:cubicBezTo>
                <a:cubicBezTo>
                  <a:pt x="3924" y="5908"/>
                  <a:pt x="3933" y="5946"/>
                  <a:pt x="3935" y="5977"/>
                </a:cubicBezTo>
                <a:cubicBezTo>
                  <a:pt x="3937" y="6008"/>
                  <a:pt x="3932" y="6030"/>
                  <a:pt x="3922" y="6048"/>
                </a:cubicBezTo>
                <a:cubicBezTo>
                  <a:pt x="3933" y="6030"/>
                  <a:pt x="3938" y="6008"/>
                  <a:pt x="3937" y="5977"/>
                </a:cubicBezTo>
                <a:cubicBezTo>
                  <a:pt x="3936" y="5946"/>
                  <a:pt x="3928" y="5907"/>
                  <a:pt x="3910" y="5854"/>
                </a:cubicBezTo>
                <a:cubicBezTo>
                  <a:pt x="3886" y="5795"/>
                  <a:pt x="3852" y="5739"/>
                  <a:pt x="3815" y="5689"/>
                </a:cubicBezTo>
                <a:cubicBezTo>
                  <a:pt x="3777" y="5640"/>
                  <a:pt x="3736" y="5596"/>
                  <a:pt x="3697" y="5561"/>
                </a:cubicBezTo>
                <a:cubicBezTo>
                  <a:pt x="3654" y="5528"/>
                  <a:pt x="3633" y="5511"/>
                  <a:pt x="3622" y="5502"/>
                </a:cubicBezTo>
                <a:cubicBezTo>
                  <a:pt x="3611" y="5494"/>
                  <a:pt x="3612" y="5494"/>
                  <a:pt x="3612" y="5494"/>
                </a:cubicBezTo>
                <a:cubicBezTo>
                  <a:pt x="3601" y="5459"/>
                  <a:pt x="3592" y="5429"/>
                  <a:pt x="3582" y="5399"/>
                </a:cubicBezTo>
                <a:cubicBezTo>
                  <a:pt x="3573" y="5369"/>
                  <a:pt x="3564" y="5338"/>
                  <a:pt x="3554" y="5304"/>
                </a:cubicBezTo>
                <a:cubicBezTo>
                  <a:pt x="3554" y="5305"/>
                  <a:pt x="3553" y="5305"/>
                  <a:pt x="3553" y="5306"/>
                </a:cubicBezTo>
                <a:cubicBezTo>
                  <a:pt x="3552" y="5306"/>
                  <a:pt x="3552" y="5307"/>
                  <a:pt x="3552" y="5307"/>
                </a:cubicBezTo>
                <a:cubicBezTo>
                  <a:pt x="3547" y="5290"/>
                  <a:pt x="3542" y="5272"/>
                  <a:pt x="3537" y="5255"/>
                </a:cubicBezTo>
                <a:cubicBezTo>
                  <a:pt x="3532" y="5237"/>
                  <a:pt x="3527" y="5220"/>
                  <a:pt x="3523" y="5203"/>
                </a:cubicBezTo>
                <a:cubicBezTo>
                  <a:pt x="3499" y="5126"/>
                  <a:pt x="3444" y="5018"/>
                  <a:pt x="3413" y="4919"/>
                </a:cubicBezTo>
                <a:cubicBezTo>
                  <a:pt x="3382" y="4821"/>
                  <a:pt x="3375" y="4731"/>
                  <a:pt x="3446" y="4688"/>
                </a:cubicBezTo>
                <a:cubicBezTo>
                  <a:pt x="3480" y="4671"/>
                  <a:pt x="3528" y="4616"/>
                  <a:pt x="3572" y="4564"/>
                </a:cubicBezTo>
                <a:cubicBezTo>
                  <a:pt x="3616" y="4513"/>
                  <a:pt x="3657" y="4466"/>
                  <a:pt x="3676" y="4466"/>
                </a:cubicBezTo>
                <a:cubicBezTo>
                  <a:pt x="3686" y="4542"/>
                  <a:pt x="3712" y="4674"/>
                  <a:pt x="3751" y="4818"/>
                </a:cubicBezTo>
                <a:cubicBezTo>
                  <a:pt x="3789" y="4961"/>
                  <a:pt x="3840" y="5115"/>
                  <a:pt x="3897" y="5236"/>
                </a:cubicBezTo>
                <a:cubicBezTo>
                  <a:pt x="3898" y="5236"/>
                  <a:pt x="3899" y="5236"/>
                  <a:pt x="3899" y="5236"/>
                </a:cubicBezTo>
                <a:cubicBezTo>
                  <a:pt x="3900" y="5236"/>
                  <a:pt x="3901" y="5236"/>
                  <a:pt x="3901" y="5236"/>
                </a:cubicBezTo>
                <a:lnTo>
                  <a:pt x="3831" y="4841"/>
                </a:lnTo>
                <a:cubicBezTo>
                  <a:pt x="3812" y="4789"/>
                  <a:pt x="3795" y="4729"/>
                  <a:pt x="3780" y="4667"/>
                </a:cubicBezTo>
                <a:cubicBezTo>
                  <a:pt x="3766" y="4605"/>
                  <a:pt x="3753" y="4541"/>
                  <a:pt x="3743" y="4480"/>
                </a:cubicBezTo>
                <a:cubicBezTo>
                  <a:pt x="3772" y="4464"/>
                  <a:pt x="3840" y="4481"/>
                  <a:pt x="3859" y="4429"/>
                </a:cubicBezTo>
                <a:cubicBezTo>
                  <a:pt x="3860" y="4428"/>
                  <a:pt x="3859" y="4424"/>
                  <a:pt x="3859" y="4422"/>
                </a:cubicBezTo>
                <a:cubicBezTo>
                  <a:pt x="3850" y="4447"/>
                  <a:pt x="3828" y="4456"/>
                  <a:pt x="3806" y="4461"/>
                </a:cubicBezTo>
                <a:cubicBezTo>
                  <a:pt x="3783" y="4465"/>
                  <a:pt x="3760" y="4465"/>
                  <a:pt x="3745" y="4473"/>
                </a:cubicBezTo>
                <a:cubicBezTo>
                  <a:pt x="3731" y="4388"/>
                  <a:pt x="3721" y="4302"/>
                  <a:pt x="3708" y="4221"/>
                </a:cubicBezTo>
                <a:cubicBezTo>
                  <a:pt x="3695" y="4140"/>
                  <a:pt x="3678" y="4063"/>
                  <a:pt x="3649" y="3995"/>
                </a:cubicBezTo>
                <a:cubicBezTo>
                  <a:pt x="3563" y="3841"/>
                  <a:pt x="3572" y="3713"/>
                  <a:pt x="3612" y="3589"/>
                </a:cubicBezTo>
                <a:cubicBezTo>
                  <a:pt x="3651" y="3464"/>
                  <a:pt x="3721" y="3344"/>
                  <a:pt x="3754" y="3208"/>
                </a:cubicBezTo>
                <a:cubicBezTo>
                  <a:pt x="3769" y="3139"/>
                  <a:pt x="3798" y="3105"/>
                  <a:pt x="3830" y="3078"/>
                </a:cubicBezTo>
                <a:cubicBezTo>
                  <a:pt x="3862" y="3050"/>
                  <a:pt x="3895" y="3028"/>
                  <a:pt x="3919" y="2986"/>
                </a:cubicBezTo>
                <a:cubicBezTo>
                  <a:pt x="3919" y="2979"/>
                  <a:pt x="3920" y="2975"/>
                  <a:pt x="3922" y="2971"/>
                </a:cubicBezTo>
                <a:cubicBezTo>
                  <a:pt x="3924" y="2967"/>
                  <a:pt x="3926" y="2964"/>
                  <a:pt x="3927" y="2961"/>
                </a:cubicBezTo>
                <a:cubicBezTo>
                  <a:pt x="3927" y="2959"/>
                  <a:pt x="3927" y="2958"/>
                  <a:pt x="3927" y="2957"/>
                </a:cubicBezTo>
                <a:cubicBezTo>
                  <a:pt x="3926" y="2956"/>
                  <a:pt x="3926" y="2954"/>
                  <a:pt x="3926" y="2953"/>
                </a:cubicBezTo>
                <a:cubicBezTo>
                  <a:pt x="3950" y="2910"/>
                  <a:pt x="3984" y="2847"/>
                  <a:pt x="4018" y="2793"/>
                </a:cubicBezTo>
                <a:cubicBezTo>
                  <a:pt x="4052" y="2740"/>
                  <a:pt x="4086" y="2697"/>
                  <a:pt x="4110" y="2697"/>
                </a:cubicBezTo>
                <a:cubicBezTo>
                  <a:pt x="4038" y="2697"/>
                  <a:pt x="3929" y="2748"/>
                  <a:pt x="3837" y="2743"/>
                </a:cubicBezTo>
                <a:cubicBezTo>
                  <a:pt x="3745" y="2738"/>
                  <a:pt x="3670" y="2677"/>
                  <a:pt x="3665" y="2454"/>
                </a:cubicBezTo>
                <a:lnTo>
                  <a:pt x="3665" y="2441"/>
                </a:lnTo>
                <a:cubicBezTo>
                  <a:pt x="3665" y="2355"/>
                  <a:pt x="3665" y="2265"/>
                  <a:pt x="3666" y="2175"/>
                </a:cubicBezTo>
                <a:cubicBezTo>
                  <a:pt x="3667" y="2085"/>
                  <a:pt x="3670" y="1994"/>
                  <a:pt x="3675" y="1907"/>
                </a:cubicBezTo>
                <a:cubicBezTo>
                  <a:pt x="3675" y="1899"/>
                  <a:pt x="3675" y="1891"/>
                  <a:pt x="3675" y="1882"/>
                </a:cubicBezTo>
                <a:cubicBezTo>
                  <a:pt x="3675" y="1874"/>
                  <a:pt x="3675" y="1865"/>
                  <a:pt x="3675" y="1856"/>
                </a:cubicBezTo>
                <a:cubicBezTo>
                  <a:pt x="3694" y="1856"/>
                  <a:pt x="3710" y="1852"/>
                  <a:pt x="3727" y="1852"/>
                </a:cubicBezTo>
                <a:cubicBezTo>
                  <a:pt x="3744" y="1853"/>
                  <a:pt x="3761" y="1856"/>
                  <a:pt x="3780" y="1872"/>
                </a:cubicBezTo>
                <a:cubicBezTo>
                  <a:pt x="3780" y="1872"/>
                  <a:pt x="3780" y="1872"/>
                  <a:pt x="3780" y="1871"/>
                </a:cubicBezTo>
                <a:cubicBezTo>
                  <a:pt x="3780" y="1871"/>
                  <a:pt x="3781" y="1870"/>
                  <a:pt x="3780" y="1870"/>
                </a:cubicBezTo>
                <a:cubicBezTo>
                  <a:pt x="3761" y="1853"/>
                  <a:pt x="3744" y="1849"/>
                  <a:pt x="3727" y="1848"/>
                </a:cubicBezTo>
                <a:cubicBezTo>
                  <a:pt x="3710" y="1848"/>
                  <a:pt x="3693" y="1852"/>
                  <a:pt x="3674" y="1852"/>
                </a:cubicBezTo>
                <a:cubicBezTo>
                  <a:pt x="3674" y="1792"/>
                  <a:pt x="3662" y="1733"/>
                  <a:pt x="3663" y="1688"/>
                </a:cubicBezTo>
                <a:cubicBezTo>
                  <a:pt x="3665" y="1644"/>
                  <a:pt x="3679" y="1614"/>
                  <a:pt x="3732" y="1614"/>
                </a:cubicBezTo>
                <a:cubicBezTo>
                  <a:pt x="3785" y="1605"/>
                  <a:pt x="3880" y="1519"/>
                  <a:pt x="3940" y="1416"/>
                </a:cubicBezTo>
                <a:cubicBezTo>
                  <a:pt x="4001" y="1313"/>
                  <a:pt x="4028" y="1193"/>
                  <a:pt x="3945" y="1115"/>
                </a:cubicBezTo>
                <a:cubicBezTo>
                  <a:pt x="3926" y="1098"/>
                  <a:pt x="3930" y="1007"/>
                  <a:pt x="3946" y="917"/>
                </a:cubicBezTo>
                <a:cubicBezTo>
                  <a:pt x="3961" y="826"/>
                  <a:pt x="3988" y="735"/>
                  <a:pt x="4012" y="718"/>
                </a:cubicBezTo>
                <a:cubicBezTo>
                  <a:pt x="4084" y="667"/>
                  <a:pt x="4106" y="577"/>
                  <a:pt x="4106" y="472"/>
                </a:cubicBezTo>
                <a:cubicBezTo>
                  <a:pt x="4105" y="367"/>
                  <a:pt x="4081" y="247"/>
                  <a:pt x="4061" y="136"/>
                </a:cubicBezTo>
                <a:cubicBezTo>
                  <a:pt x="4061" y="136"/>
                  <a:pt x="4060" y="136"/>
                  <a:pt x="4060" y="136"/>
                </a:cubicBezTo>
                <a:cubicBezTo>
                  <a:pt x="4060" y="136"/>
                  <a:pt x="4060" y="136"/>
                  <a:pt x="4060" y="136"/>
                </a:cubicBezTo>
                <a:cubicBezTo>
                  <a:pt x="4060" y="110"/>
                  <a:pt x="4057" y="88"/>
                  <a:pt x="4054" y="69"/>
                </a:cubicBezTo>
                <a:cubicBezTo>
                  <a:pt x="4050" y="49"/>
                  <a:pt x="4045" y="31"/>
                  <a:pt x="4040" y="13"/>
                </a:cubicBezTo>
                <a:cubicBezTo>
                  <a:pt x="4039" y="6"/>
                  <a:pt x="4037" y="5"/>
                  <a:pt x="4036" y="0"/>
                </a:cubicBezTo>
                <a:lnTo>
                  <a:pt x="3990" y="0"/>
                </a:lnTo>
                <a:cubicBezTo>
                  <a:pt x="3979" y="17"/>
                  <a:pt x="3968" y="38"/>
                  <a:pt x="3956" y="64"/>
                </a:cubicBezTo>
                <a:cubicBezTo>
                  <a:pt x="3918" y="148"/>
                  <a:pt x="3877" y="264"/>
                  <a:pt x="3857" y="306"/>
                </a:cubicBezTo>
                <a:cubicBezTo>
                  <a:pt x="3838" y="366"/>
                  <a:pt x="3836" y="387"/>
                  <a:pt x="3832" y="381"/>
                </a:cubicBezTo>
                <a:cubicBezTo>
                  <a:pt x="3828" y="374"/>
                  <a:pt x="3823" y="340"/>
                  <a:pt x="3799" y="288"/>
                </a:cubicBezTo>
                <a:cubicBezTo>
                  <a:pt x="3789" y="271"/>
                  <a:pt x="3767" y="233"/>
                  <a:pt x="3747" y="194"/>
                </a:cubicBezTo>
                <a:cubicBezTo>
                  <a:pt x="3726" y="156"/>
                  <a:pt x="3707" y="117"/>
                  <a:pt x="3702" y="99"/>
                </a:cubicBezTo>
                <a:cubicBezTo>
                  <a:pt x="3668" y="143"/>
                  <a:pt x="3622" y="297"/>
                  <a:pt x="3578" y="460"/>
                </a:cubicBezTo>
                <a:cubicBezTo>
                  <a:pt x="3533" y="623"/>
                  <a:pt x="3490" y="795"/>
                  <a:pt x="3461" y="872"/>
                </a:cubicBezTo>
                <a:cubicBezTo>
                  <a:pt x="3417" y="993"/>
                  <a:pt x="3360" y="911"/>
                  <a:pt x="3312" y="784"/>
                </a:cubicBezTo>
                <a:cubicBezTo>
                  <a:pt x="3265" y="657"/>
                  <a:pt x="3227" y="485"/>
                  <a:pt x="3222" y="424"/>
                </a:cubicBezTo>
                <a:cubicBezTo>
                  <a:pt x="3193" y="339"/>
                  <a:pt x="3212" y="258"/>
                  <a:pt x="3238" y="181"/>
                </a:cubicBezTo>
                <a:cubicBezTo>
                  <a:pt x="3260" y="118"/>
                  <a:pt x="3285" y="57"/>
                  <a:pt x="3294" y="0"/>
                </a:cubicBezTo>
                <a:lnTo>
                  <a:pt x="3232" y="0"/>
                </a:lnTo>
                <a:cubicBezTo>
                  <a:pt x="3191" y="42"/>
                  <a:pt x="3159" y="92"/>
                  <a:pt x="3125" y="0"/>
                </a:cubicBezTo>
                <a:lnTo>
                  <a:pt x="0" y="0"/>
                </a:lnTo>
                <a:close/>
                <a:moveTo>
                  <a:pt x="4200" y="0"/>
                </a:moveTo>
                <a:cubicBezTo>
                  <a:pt x="4199" y="8"/>
                  <a:pt x="4196" y="15"/>
                  <a:pt x="4195" y="24"/>
                </a:cubicBezTo>
                <a:cubicBezTo>
                  <a:pt x="4192" y="42"/>
                  <a:pt x="4190" y="58"/>
                  <a:pt x="4186" y="66"/>
                </a:cubicBezTo>
                <a:cubicBezTo>
                  <a:pt x="4186" y="66"/>
                  <a:pt x="4186" y="66"/>
                  <a:pt x="4186" y="66"/>
                </a:cubicBezTo>
                <a:cubicBezTo>
                  <a:pt x="4187" y="66"/>
                  <a:pt x="4187" y="66"/>
                  <a:pt x="4187" y="66"/>
                </a:cubicBezTo>
                <a:cubicBezTo>
                  <a:pt x="4192" y="58"/>
                  <a:pt x="4194" y="42"/>
                  <a:pt x="4196" y="24"/>
                </a:cubicBezTo>
                <a:cubicBezTo>
                  <a:pt x="4198" y="15"/>
                  <a:pt x="4200" y="8"/>
                  <a:pt x="4202" y="0"/>
                </a:cubicBezTo>
                <a:lnTo>
                  <a:pt x="4200" y="0"/>
                </a:lnTo>
                <a:close/>
                <a:moveTo>
                  <a:pt x="4512" y="0"/>
                </a:moveTo>
                <a:cubicBezTo>
                  <a:pt x="4505" y="18"/>
                  <a:pt x="4500" y="38"/>
                  <a:pt x="4494" y="59"/>
                </a:cubicBezTo>
                <a:cubicBezTo>
                  <a:pt x="4485" y="100"/>
                  <a:pt x="4475" y="142"/>
                  <a:pt x="4456" y="168"/>
                </a:cubicBezTo>
                <a:cubicBezTo>
                  <a:pt x="4449" y="173"/>
                  <a:pt x="4441" y="175"/>
                  <a:pt x="4434" y="176"/>
                </a:cubicBezTo>
                <a:cubicBezTo>
                  <a:pt x="4426" y="176"/>
                  <a:pt x="4418" y="175"/>
                  <a:pt x="4409" y="172"/>
                </a:cubicBezTo>
                <a:cubicBezTo>
                  <a:pt x="4418" y="176"/>
                  <a:pt x="4426" y="177"/>
                  <a:pt x="4434" y="177"/>
                </a:cubicBezTo>
                <a:cubicBezTo>
                  <a:pt x="4442" y="177"/>
                  <a:pt x="4450" y="174"/>
                  <a:pt x="4457" y="170"/>
                </a:cubicBezTo>
                <a:cubicBezTo>
                  <a:pt x="4476" y="144"/>
                  <a:pt x="4486" y="102"/>
                  <a:pt x="4496" y="61"/>
                </a:cubicBezTo>
                <a:cubicBezTo>
                  <a:pt x="4501" y="39"/>
                  <a:pt x="4507" y="18"/>
                  <a:pt x="4513" y="0"/>
                </a:cubicBezTo>
                <a:lnTo>
                  <a:pt x="4512" y="0"/>
                </a:lnTo>
                <a:close/>
                <a:moveTo>
                  <a:pt x="9213" y="0"/>
                </a:moveTo>
                <a:cubicBezTo>
                  <a:pt x="9219" y="42"/>
                  <a:pt x="9227" y="73"/>
                  <a:pt x="9238" y="98"/>
                </a:cubicBezTo>
                <a:cubicBezTo>
                  <a:pt x="9260" y="147"/>
                  <a:pt x="9291" y="169"/>
                  <a:pt x="9334" y="202"/>
                </a:cubicBezTo>
                <a:cubicBezTo>
                  <a:pt x="9329" y="237"/>
                  <a:pt x="9329" y="270"/>
                  <a:pt x="9326" y="297"/>
                </a:cubicBezTo>
                <a:cubicBezTo>
                  <a:pt x="9322" y="324"/>
                  <a:pt x="9315" y="345"/>
                  <a:pt x="9297" y="355"/>
                </a:cubicBezTo>
                <a:cubicBezTo>
                  <a:pt x="9297" y="355"/>
                  <a:pt x="9297" y="355"/>
                  <a:pt x="9297" y="355"/>
                </a:cubicBezTo>
                <a:cubicBezTo>
                  <a:pt x="9298" y="355"/>
                  <a:pt x="9298" y="355"/>
                  <a:pt x="9298" y="355"/>
                </a:cubicBezTo>
                <a:cubicBezTo>
                  <a:pt x="9318" y="346"/>
                  <a:pt x="9325" y="325"/>
                  <a:pt x="9328" y="297"/>
                </a:cubicBezTo>
                <a:cubicBezTo>
                  <a:pt x="9332" y="269"/>
                  <a:pt x="9332" y="235"/>
                  <a:pt x="9337" y="200"/>
                </a:cubicBezTo>
                <a:cubicBezTo>
                  <a:pt x="9352" y="209"/>
                  <a:pt x="9366" y="222"/>
                  <a:pt x="9381" y="237"/>
                </a:cubicBezTo>
                <a:cubicBezTo>
                  <a:pt x="9395" y="252"/>
                  <a:pt x="9409" y="269"/>
                  <a:pt x="9424" y="286"/>
                </a:cubicBezTo>
                <a:cubicBezTo>
                  <a:pt x="9439" y="304"/>
                  <a:pt x="9486" y="337"/>
                  <a:pt x="9528" y="376"/>
                </a:cubicBezTo>
                <a:cubicBezTo>
                  <a:pt x="9570" y="414"/>
                  <a:pt x="9606" y="456"/>
                  <a:pt x="9597" y="491"/>
                </a:cubicBezTo>
                <a:cubicBezTo>
                  <a:pt x="9592" y="517"/>
                  <a:pt x="9556" y="530"/>
                  <a:pt x="9518" y="541"/>
                </a:cubicBezTo>
                <a:cubicBezTo>
                  <a:pt x="9479" y="551"/>
                  <a:pt x="9439" y="560"/>
                  <a:pt x="9424" y="577"/>
                </a:cubicBezTo>
                <a:cubicBezTo>
                  <a:pt x="9313" y="749"/>
                  <a:pt x="9306" y="977"/>
                  <a:pt x="9339" y="1209"/>
                </a:cubicBezTo>
                <a:cubicBezTo>
                  <a:pt x="9373" y="1441"/>
                  <a:pt x="9448" y="1677"/>
                  <a:pt x="9501" y="1866"/>
                </a:cubicBezTo>
                <a:cubicBezTo>
                  <a:pt x="9515" y="1952"/>
                  <a:pt x="9557" y="2060"/>
                  <a:pt x="9602" y="2169"/>
                </a:cubicBezTo>
                <a:cubicBezTo>
                  <a:pt x="9646" y="2279"/>
                  <a:pt x="9694" y="2390"/>
                  <a:pt x="9723" y="2484"/>
                </a:cubicBezTo>
                <a:cubicBezTo>
                  <a:pt x="9762" y="2605"/>
                  <a:pt x="9815" y="2725"/>
                  <a:pt x="9866" y="2849"/>
                </a:cubicBezTo>
                <a:cubicBezTo>
                  <a:pt x="9916" y="2974"/>
                  <a:pt x="9964" y="3103"/>
                  <a:pt x="9993" y="3240"/>
                </a:cubicBezTo>
                <a:cubicBezTo>
                  <a:pt x="10008" y="3292"/>
                  <a:pt x="10020" y="3335"/>
                  <a:pt x="10028" y="3383"/>
                </a:cubicBezTo>
                <a:cubicBezTo>
                  <a:pt x="10036" y="3431"/>
                  <a:pt x="10041" y="3483"/>
                  <a:pt x="10041" y="3552"/>
                </a:cubicBezTo>
                <a:cubicBezTo>
                  <a:pt x="10037" y="3611"/>
                  <a:pt x="10020" y="3646"/>
                  <a:pt x="10003" y="3672"/>
                </a:cubicBezTo>
                <a:cubicBezTo>
                  <a:pt x="9986" y="3698"/>
                  <a:pt x="9968" y="3715"/>
                  <a:pt x="9963" y="3741"/>
                </a:cubicBezTo>
                <a:cubicBezTo>
                  <a:pt x="9963" y="3655"/>
                  <a:pt x="9990" y="3589"/>
                  <a:pt x="9996" y="3531"/>
                </a:cubicBezTo>
                <a:cubicBezTo>
                  <a:pt x="10003" y="3473"/>
                  <a:pt x="9989" y="3422"/>
                  <a:pt x="9907" y="3362"/>
                </a:cubicBezTo>
                <a:cubicBezTo>
                  <a:pt x="9854" y="3320"/>
                  <a:pt x="9815" y="3315"/>
                  <a:pt x="9775" y="3326"/>
                </a:cubicBezTo>
                <a:cubicBezTo>
                  <a:pt x="9735" y="3336"/>
                  <a:pt x="9694" y="3361"/>
                  <a:pt x="9636" y="3378"/>
                </a:cubicBezTo>
                <a:cubicBezTo>
                  <a:pt x="9596" y="3148"/>
                  <a:pt x="9402" y="3231"/>
                  <a:pt x="9425" y="3468"/>
                </a:cubicBezTo>
                <a:cubicBezTo>
                  <a:pt x="9433" y="3544"/>
                  <a:pt x="9473" y="3596"/>
                  <a:pt x="9516" y="3584"/>
                </a:cubicBezTo>
                <a:cubicBezTo>
                  <a:pt x="9545" y="3626"/>
                  <a:pt x="9579" y="3648"/>
                  <a:pt x="9611" y="3669"/>
                </a:cubicBezTo>
                <a:cubicBezTo>
                  <a:pt x="9643" y="3691"/>
                  <a:pt x="9674" y="3712"/>
                  <a:pt x="9698" y="3755"/>
                </a:cubicBezTo>
                <a:cubicBezTo>
                  <a:pt x="9708" y="3773"/>
                  <a:pt x="9717" y="3790"/>
                  <a:pt x="9726" y="3806"/>
                </a:cubicBezTo>
                <a:cubicBezTo>
                  <a:pt x="9735" y="3821"/>
                  <a:pt x="9742" y="3834"/>
                  <a:pt x="9746" y="3842"/>
                </a:cubicBezTo>
                <a:cubicBezTo>
                  <a:pt x="9717" y="3876"/>
                  <a:pt x="9691" y="3893"/>
                  <a:pt x="9666" y="3912"/>
                </a:cubicBezTo>
                <a:cubicBezTo>
                  <a:pt x="9641" y="3931"/>
                  <a:pt x="9617" y="3952"/>
                  <a:pt x="9593" y="3995"/>
                </a:cubicBezTo>
                <a:cubicBezTo>
                  <a:pt x="9579" y="4013"/>
                  <a:pt x="9574" y="4038"/>
                  <a:pt x="9572" y="4064"/>
                </a:cubicBezTo>
                <a:cubicBezTo>
                  <a:pt x="9569" y="4089"/>
                  <a:pt x="9569" y="4114"/>
                  <a:pt x="9564" y="4131"/>
                </a:cubicBezTo>
                <a:cubicBezTo>
                  <a:pt x="9555" y="4157"/>
                  <a:pt x="9538" y="4179"/>
                  <a:pt x="9523" y="4201"/>
                </a:cubicBezTo>
                <a:cubicBezTo>
                  <a:pt x="9507" y="4222"/>
                  <a:pt x="9493" y="4243"/>
                  <a:pt x="9488" y="4268"/>
                </a:cubicBezTo>
                <a:cubicBezTo>
                  <a:pt x="9488" y="4269"/>
                  <a:pt x="9488" y="4270"/>
                  <a:pt x="9489" y="4271"/>
                </a:cubicBezTo>
                <a:cubicBezTo>
                  <a:pt x="9490" y="4272"/>
                  <a:pt x="9490" y="4273"/>
                  <a:pt x="9490" y="4274"/>
                </a:cubicBezTo>
                <a:cubicBezTo>
                  <a:pt x="9496" y="4250"/>
                  <a:pt x="9510" y="4229"/>
                  <a:pt x="9526" y="4208"/>
                </a:cubicBezTo>
                <a:cubicBezTo>
                  <a:pt x="9541" y="4186"/>
                  <a:pt x="9558" y="4164"/>
                  <a:pt x="9567" y="4138"/>
                </a:cubicBezTo>
                <a:cubicBezTo>
                  <a:pt x="9572" y="4121"/>
                  <a:pt x="9572" y="4097"/>
                  <a:pt x="9574" y="4071"/>
                </a:cubicBezTo>
                <a:cubicBezTo>
                  <a:pt x="9576" y="4046"/>
                  <a:pt x="9581" y="4020"/>
                  <a:pt x="9596" y="4002"/>
                </a:cubicBezTo>
                <a:cubicBezTo>
                  <a:pt x="9620" y="3959"/>
                  <a:pt x="9644" y="3938"/>
                  <a:pt x="9669" y="3919"/>
                </a:cubicBezTo>
                <a:cubicBezTo>
                  <a:pt x="9694" y="3900"/>
                  <a:pt x="9721" y="3883"/>
                  <a:pt x="9750" y="3849"/>
                </a:cubicBezTo>
                <a:cubicBezTo>
                  <a:pt x="9775" y="3892"/>
                  <a:pt x="9796" y="3930"/>
                  <a:pt x="9822" y="3966"/>
                </a:cubicBezTo>
                <a:cubicBezTo>
                  <a:pt x="9847" y="4002"/>
                  <a:pt x="9876" y="4036"/>
                  <a:pt x="9914" y="4071"/>
                </a:cubicBezTo>
                <a:cubicBezTo>
                  <a:pt x="9967" y="4123"/>
                  <a:pt x="10022" y="4209"/>
                  <a:pt x="10068" y="4308"/>
                </a:cubicBezTo>
                <a:cubicBezTo>
                  <a:pt x="10114" y="4407"/>
                  <a:pt x="10150" y="4519"/>
                  <a:pt x="10165" y="4621"/>
                </a:cubicBezTo>
                <a:cubicBezTo>
                  <a:pt x="10184" y="4734"/>
                  <a:pt x="10213" y="4853"/>
                  <a:pt x="10244" y="4971"/>
                </a:cubicBezTo>
                <a:cubicBezTo>
                  <a:pt x="10276" y="5088"/>
                  <a:pt x="10310" y="5203"/>
                  <a:pt x="10339" y="5307"/>
                </a:cubicBezTo>
                <a:cubicBezTo>
                  <a:pt x="10344" y="5409"/>
                  <a:pt x="10399" y="5675"/>
                  <a:pt x="10435" y="5935"/>
                </a:cubicBezTo>
                <a:cubicBezTo>
                  <a:pt x="10471" y="6195"/>
                  <a:pt x="10488" y="6449"/>
                  <a:pt x="10415" y="6526"/>
                </a:cubicBezTo>
                <a:cubicBezTo>
                  <a:pt x="10309" y="6648"/>
                  <a:pt x="10214" y="6802"/>
                  <a:pt x="10118" y="6974"/>
                </a:cubicBezTo>
                <a:cubicBezTo>
                  <a:pt x="10031" y="7130"/>
                  <a:pt x="9972" y="7334"/>
                  <a:pt x="9885" y="7489"/>
                </a:cubicBezTo>
                <a:cubicBezTo>
                  <a:pt x="9871" y="7506"/>
                  <a:pt x="9859" y="7540"/>
                  <a:pt x="9850" y="7579"/>
                </a:cubicBezTo>
                <a:cubicBezTo>
                  <a:pt x="9842" y="7617"/>
                  <a:pt x="9837" y="7660"/>
                  <a:pt x="9837" y="7695"/>
                </a:cubicBezTo>
                <a:cubicBezTo>
                  <a:pt x="10030" y="7780"/>
                  <a:pt x="10039" y="7833"/>
                  <a:pt x="10175" y="8074"/>
                </a:cubicBezTo>
                <a:cubicBezTo>
                  <a:pt x="10184" y="8089"/>
                  <a:pt x="10214" y="8122"/>
                  <a:pt x="10252" y="8157"/>
                </a:cubicBezTo>
                <a:cubicBezTo>
                  <a:pt x="10252" y="8156"/>
                  <a:pt x="10252" y="8155"/>
                  <a:pt x="10252" y="8154"/>
                </a:cubicBezTo>
                <a:cubicBezTo>
                  <a:pt x="10252" y="8153"/>
                  <a:pt x="10253" y="8151"/>
                  <a:pt x="10253" y="8150"/>
                </a:cubicBezTo>
                <a:cubicBezTo>
                  <a:pt x="10292" y="8184"/>
                  <a:pt x="10339" y="8219"/>
                  <a:pt x="10383" y="8245"/>
                </a:cubicBezTo>
                <a:cubicBezTo>
                  <a:pt x="10426" y="8271"/>
                  <a:pt x="10465" y="8289"/>
                  <a:pt x="10484" y="8289"/>
                </a:cubicBezTo>
                <a:cubicBezTo>
                  <a:pt x="10494" y="8211"/>
                  <a:pt x="10529" y="8155"/>
                  <a:pt x="10564" y="8108"/>
                </a:cubicBezTo>
                <a:cubicBezTo>
                  <a:pt x="10599" y="8060"/>
                  <a:pt x="10633" y="8021"/>
                  <a:pt x="10638" y="7977"/>
                </a:cubicBezTo>
                <a:cubicBezTo>
                  <a:pt x="10647" y="7832"/>
                  <a:pt x="10659" y="7665"/>
                  <a:pt x="10693" y="7528"/>
                </a:cubicBezTo>
                <a:cubicBezTo>
                  <a:pt x="10727" y="7391"/>
                  <a:pt x="10782" y="7285"/>
                  <a:pt x="10879" y="7259"/>
                </a:cubicBezTo>
                <a:cubicBezTo>
                  <a:pt x="10932" y="7241"/>
                  <a:pt x="10988" y="7245"/>
                  <a:pt x="11042" y="7251"/>
                </a:cubicBezTo>
                <a:cubicBezTo>
                  <a:pt x="11097" y="7258"/>
                  <a:pt x="11150" y="7267"/>
                  <a:pt x="11198" y="7259"/>
                </a:cubicBezTo>
                <a:cubicBezTo>
                  <a:pt x="11256" y="7241"/>
                  <a:pt x="11304" y="7231"/>
                  <a:pt x="11351" y="7235"/>
                </a:cubicBezTo>
                <a:cubicBezTo>
                  <a:pt x="11398" y="7239"/>
                  <a:pt x="11444" y="7256"/>
                  <a:pt x="11498" y="7291"/>
                </a:cubicBezTo>
                <a:cubicBezTo>
                  <a:pt x="11551" y="7351"/>
                  <a:pt x="11628" y="7350"/>
                  <a:pt x="11707" y="7346"/>
                </a:cubicBezTo>
                <a:cubicBezTo>
                  <a:pt x="11786" y="7342"/>
                  <a:pt x="11868" y="7333"/>
                  <a:pt x="11932" y="7376"/>
                </a:cubicBezTo>
                <a:cubicBezTo>
                  <a:pt x="12038" y="7454"/>
                  <a:pt x="12153" y="7467"/>
                  <a:pt x="12264" y="7497"/>
                </a:cubicBezTo>
                <a:cubicBezTo>
                  <a:pt x="12375" y="7527"/>
                  <a:pt x="12481" y="7574"/>
                  <a:pt x="12568" y="7721"/>
                </a:cubicBezTo>
                <a:cubicBezTo>
                  <a:pt x="12650" y="7849"/>
                  <a:pt x="12747" y="7982"/>
                  <a:pt x="12838" y="8122"/>
                </a:cubicBezTo>
                <a:cubicBezTo>
                  <a:pt x="12928" y="8263"/>
                  <a:pt x="13013" y="8410"/>
                  <a:pt x="13071" y="8564"/>
                </a:cubicBezTo>
                <a:cubicBezTo>
                  <a:pt x="13086" y="8607"/>
                  <a:pt x="13097" y="8641"/>
                  <a:pt x="13108" y="8679"/>
                </a:cubicBezTo>
                <a:cubicBezTo>
                  <a:pt x="13119" y="8718"/>
                  <a:pt x="13128" y="8762"/>
                  <a:pt x="13137" y="8822"/>
                </a:cubicBezTo>
                <a:cubicBezTo>
                  <a:pt x="13142" y="8856"/>
                  <a:pt x="13142" y="8890"/>
                  <a:pt x="13144" y="8925"/>
                </a:cubicBezTo>
                <a:cubicBezTo>
                  <a:pt x="13145" y="8960"/>
                  <a:pt x="13148" y="8994"/>
                  <a:pt x="13158" y="9028"/>
                </a:cubicBezTo>
                <a:cubicBezTo>
                  <a:pt x="13186" y="9115"/>
                  <a:pt x="13200" y="9192"/>
                  <a:pt x="13207" y="9269"/>
                </a:cubicBezTo>
                <a:cubicBezTo>
                  <a:pt x="13214" y="9346"/>
                  <a:pt x="13214" y="9423"/>
                  <a:pt x="13214" y="9508"/>
                </a:cubicBezTo>
                <a:cubicBezTo>
                  <a:pt x="13188" y="9508"/>
                  <a:pt x="13157" y="9505"/>
                  <a:pt x="13127" y="9505"/>
                </a:cubicBezTo>
                <a:cubicBezTo>
                  <a:pt x="13159" y="9506"/>
                  <a:pt x="13192" y="9511"/>
                  <a:pt x="13219" y="9511"/>
                </a:cubicBezTo>
                <a:cubicBezTo>
                  <a:pt x="13219" y="9553"/>
                  <a:pt x="13217" y="9597"/>
                  <a:pt x="13217" y="9640"/>
                </a:cubicBezTo>
                <a:cubicBezTo>
                  <a:pt x="13217" y="9683"/>
                  <a:pt x="13220" y="9727"/>
                  <a:pt x="13229" y="9769"/>
                </a:cubicBezTo>
                <a:cubicBezTo>
                  <a:pt x="13239" y="9898"/>
                  <a:pt x="13241" y="10043"/>
                  <a:pt x="13236" y="10189"/>
                </a:cubicBezTo>
                <a:cubicBezTo>
                  <a:pt x="13231" y="10335"/>
                  <a:pt x="13219" y="10482"/>
                  <a:pt x="13199" y="10610"/>
                </a:cubicBezTo>
                <a:cubicBezTo>
                  <a:pt x="13113" y="10919"/>
                  <a:pt x="13070" y="11073"/>
                  <a:pt x="13048" y="11150"/>
                </a:cubicBezTo>
                <a:cubicBezTo>
                  <a:pt x="13027" y="11227"/>
                  <a:pt x="13027" y="11227"/>
                  <a:pt x="13027" y="11227"/>
                </a:cubicBezTo>
                <a:cubicBezTo>
                  <a:pt x="12998" y="11346"/>
                  <a:pt x="12988" y="11607"/>
                  <a:pt x="12988" y="11728"/>
                </a:cubicBezTo>
                <a:cubicBezTo>
                  <a:pt x="12988" y="11829"/>
                  <a:pt x="12921" y="12413"/>
                  <a:pt x="12892" y="12446"/>
                </a:cubicBezTo>
                <a:cubicBezTo>
                  <a:pt x="12858" y="12481"/>
                  <a:pt x="12821" y="12512"/>
                  <a:pt x="12786" y="12544"/>
                </a:cubicBezTo>
                <a:cubicBezTo>
                  <a:pt x="12751" y="12577"/>
                  <a:pt x="12717" y="12612"/>
                  <a:pt x="12688" y="12654"/>
                </a:cubicBezTo>
                <a:cubicBezTo>
                  <a:pt x="12658" y="12688"/>
                  <a:pt x="12642" y="12752"/>
                  <a:pt x="12626" y="12821"/>
                </a:cubicBezTo>
                <a:cubicBezTo>
                  <a:pt x="12610" y="12889"/>
                  <a:pt x="12596" y="12963"/>
                  <a:pt x="12572" y="13014"/>
                </a:cubicBezTo>
                <a:cubicBezTo>
                  <a:pt x="12534" y="13057"/>
                  <a:pt x="12485" y="13148"/>
                  <a:pt x="12438" y="13199"/>
                </a:cubicBezTo>
                <a:cubicBezTo>
                  <a:pt x="12391" y="13251"/>
                  <a:pt x="12345" y="13264"/>
                  <a:pt x="12311" y="13153"/>
                </a:cubicBezTo>
                <a:lnTo>
                  <a:pt x="12233" y="13153"/>
                </a:lnTo>
                <a:cubicBezTo>
                  <a:pt x="12230" y="13151"/>
                  <a:pt x="12225" y="13149"/>
                  <a:pt x="12228" y="13151"/>
                </a:cubicBezTo>
                <a:cubicBezTo>
                  <a:pt x="12213" y="13167"/>
                  <a:pt x="12197" y="13176"/>
                  <a:pt x="12175" y="13176"/>
                </a:cubicBezTo>
                <a:cubicBezTo>
                  <a:pt x="12153" y="13176"/>
                  <a:pt x="12127" y="13167"/>
                  <a:pt x="12093" y="13151"/>
                </a:cubicBezTo>
                <a:cubicBezTo>
                  <a:pt x="12079" y="13142"/>
                  <a:pt x="12050" y="13151"/>
                  <a:pt x="12020" y="13164"/>
                </a:cubicBezTo>
                <a:cubicBezTo>
                  <a:pt x="11990" y="13177"/>
                  <a:pt x="11959" y="13193"/>
                  <a:pt x="11939" y="13201"/>
                </a:cubicBezTo>
                <a:cubicBezTo>
                  <a:pt x="11902" y="13219"/>
                  <a:pt x="12074" y="13236"/>
                  <a:pt x="12103" y="13236"/>
                </a:cubicBezTo>
                <a:cubicBezTo>
                  <a:pt x="12228" y="13236"/>
                  <a:pt x="12326" y="13237"/>
                  <a:pt x="12199" y="13460"/>
                </a:cubicBezTo>
                <a:cubicBezTo>
                  <a:pt x="12180" y="13494"/>
                  <a:pt x="12143" y="13614"/>
                  <a:pt x="12162" y="13666"/>
                </a:cubicBezTo>
                <a:cubicBezTo>
                  <a:pt x="12176" y="13708"/>
                  <a:pt x="12198" y="13700"/>
                  <a:pt x="12219" y="13678"/>
                </a:cubicBezTo>
                <a:cubicBezTo>
                  <a:pt x="12241" y="13657"/>
                  <a:pt x="12263" y="13623"/>
                  <a:pt x="12277" y="13615"/>
                </a:cubicBezTo>
                <a:cubicBezTo>
                  <a:pt x="12330" y="13580"/>
                  <a:pt x="12325" y="13640"/>
                  <a:pt x="12301" y="13715"/>
                </a:cubicBezTo>
                <a:cubicBezTo>
                  <a:pt x="12277" y="13790"/>
                  <a:pt x="12233" y="13880"/>
                  <a:pt x="12209" y="13906"/>
                </a:cubicBezTo>
                <a:cubicBezTo>
                  <a:pt x="12151" y="13992"/>
                  <a:pt x="12079" y="14102"/>
                  <a:pt x="12004" y="14158"/>
                </a:cubicBezTo>
                <a:cubicBezTo>
                  <a:pt x="11930" y="14214"/>
                  <a:pt x="11852" y="14214"/>
                  <a:pt x="11785" y="14077"/>
                </a:cubicBezTo>
                <a:cubicBezTo>
                  <a:pt x="11780" y="14060"/>
                  <a:pt x="11758" y="14082"/>
                  <a:pt x="11734" y="14112"/>
                </a:cubicBezTo>
                <a:cubicBezTo>
                  <a:pt x="11710" y="14142"/>
                  <a:pt x="11684" y="14180"/>
                  <a:pt x="11669" y="14197"/>
                </a:cubicBezTo>
                <a:cubicBezTo>
                  <a:pt x="11645" y="14223"/>
                  <a:pt x="11618" y="14223"/>
                  <a:pt x="11592" y="14225"/>
                </a:cubicBezTo>
                <a:cubicBezTo>
                  <a:pt x="11565" y="14227"/>
                  <a:pt x="11538" y="14231"/>
                  <a:pt x="11514" y="14266"/>
                </a:cubicBezTo>
                <a:cubicBezTo>
                  <a:pt x="11476" y="14344"/>
                  <a:pt x="11452" y="14365"/>
                  <a:pt x="11425" y="14376"/>
                </a:cubicBezTo>
                <a:cubicBezTo>
                  <a:pt x="11399" y="14386"/>
                  <a:pt x="11370" y="14386"/>
                  <a:pt x="11321" y="14421"/>
                </a:cubicBezTo>
                <a:cubicBezTo>
                  <a:pt x="11200" y="14498"/>
                  <a:pt x="11225" y="14540"/>
                  <a:pt x="11288" y="14559"/>
                </a:cubicBezTo>
                <a:cubicBezTo>
                  <a:pt x="11351" y="14579"/>
                  <a:pt x="11452" y="14574"/>
                  <a:pt x="11486" y="14558"/>
                </a:cubicBezTo>
                <a:cubicBezTo>
                  <a:pt x="11500" y="14549"/>
                  <a:pt x="11539" y="14497"/>
                  <a:pt x="11577" y="14461"/>
                </a:cubicBezTo>
                <a:cubicBezTo>
                  <a:pt x="11614" y="14425"/>
                  <a:pt x="11650" y="14404"/>
                  <a:pt x="11660" y="14456"/>
                </a:cubicBezTo>
                <a:cubicBezTo>
                  <a:pt x="11664" y="14524"/>
                  <a:pt x="11662" y="14610"/>
                  <a:pt x="11658" y="14696"/>
                </a:cubicBezTo>
                <a:cubicBezTo>
                  <a:pt x="11654" y="14781"/>
                  <a:pt x="11650" y="14868"/>
                  <a:pt x="11650" y="14936"/>
                </a:cubicBezTo>
                <a:cubicBezTo>
                  <a:pt x="11640" y="15021"/>
                  <a:pt x="11611" y="15141"/>
                  <a:pt x="11571" y="15258"/>
                </a:cubicBezTo>
                <a:cubicBezTo>
                  <a:pt x="11530" y="15376"/>
                  <a:pt x="11477" y="15491"/>
                  <a:pt x="11420" y="15569"/>
                </a:cubicBezTo>
                <a:cubicBezTo>
                  <a:pt x="11405" y="15586"/>
                  <a:pt x="11393" y="15599"/>
                  <a:pt x="11381" y="15609"/>
                </a:cubicBezTo>
                <a:cubicBezTo>
                  <a:pt x="11369" y="15620"/>
                  <a:pt x="11356" y="15628"/>
                  <a:pt x="11342" y="15636"/>
                </a:cubicBezTo>
                <a:cubicBezTo>
                  <a:pt x="11308" y="15645"/>
                  <a:pt x="11271" y="15636"/>
                  <a:pt x="11235" y="15624"/>
                </a:cubicBezTo>
                <a:cubicBezTo>
                  <a:pt x="11199" y="15611"/>
                  <a:pt x="11164" y="15594"/>
                  <a:pt x="11130" y="15585"/>
                </a:cubicBezTo>
                <a:cubicBezTo>
                  <a:pt x="11116" y="15577"/>
                  <a:pt x="11098" y="15578"/>
                  <a:pt x="11081" y="15584"/>
                </a:cubicBezTo>
                <a:cubicBezTo>
                  <a:pt x="11064" y="15591"/>
                  <a:pt x="11047" y="15604"/>
                  <a:pt x="11032" y="15622"/>
                </a:cubicBezTo>
                <a:cubicBezTo>
                  <a:pt x="11032" y="15605"/>
                  <a:pt x="11029" y="15574"/>
                  <a:pt x="11024" y="15536"/>
                </a:cubicBezTo>
                <a:cubicBezTo>
                  <a:pt x="11019" y="15499"/>
                  <a:pt x="11013" y="15456"/>
                  <a:pt x="11008" y="15414"/>
                </a:cubicBezTo>
                <a:cubicBezTo>
                  <a:pt x="11013" y="15456"/>
                  <a:pt x="11019" y="15499"/>
                  <a:pt x="11023" y="15536"/>
                </a:cubicBezTo>
                <a:cubicBezTo>
                  <a:pt x="11028" y="15573"/>
                  <a:pt x="11031" y="15604"/>
                  <a:pt x="11031" y="15622"/>
                </a:cubicBezTo>
                <a:cubicBezTo>
                  <a:pt x="11008" y="15629"/>
                  <a:pt x="10985" y="15646"/>
                  <a:pt x="10962" y="15664"/>
                </a:cubicBezTo>
                <a:cubicBezTo>
                  <a:pt x="10940" y="15682"/>
                  <a:pt x="10917" y="15703"/>
                  <a:pt x="10894" y="15719"/>
                </a:cubicBezTo>
                <a:cubicBezTo>
                  <a:pt x="10894" y="15720"/>
                  <a:pt x="10894" y="15720"/>
                  <a:pt x="10894" y="15720"/>
                </a:cubicBezTo>
                <a:cubicBezTo>
                  <a:pt x="10894" y="15720"/>
                  <a:pt x="10895" y="15721"/>
                  <a:pt x="10895" y="15721"/>
                </a:cubicBezTo>
                <a:cubicBezTo>
                  <a:pt x="10856" y="15739"/>
                  <a:pt x="10826" y="15740"/>
                  <a:pt x="10797" y="15740"/>
                </a:cubicBezTo>
                <a:cubicBezTo>
                  <a:pt x="10691" y="15740"/>
                  <a:pt x="10672" y="15722"/>
                  <a:pt x="10643" y="15894"/>
                </a:cubicBezTo>
                <a:cubicBezTo>
                  <a:pt x="10605" y="15918"/>
                  <a:pt x="10603" y="16013"/>
                  <a:pt x="10640" y="16041"/>
                </a:cubicBezTo>
                <a:cubicBezTo>
                  <a:pt x="10670" y="16064"/>
                  <a:pt x="10702" y="16019"/>
                  <a:pt x="10697" y="15962"/>
                </a:cubicBezTo>
                <a:cubicBezTo>
                  <a:pt x="10698" y="15964"/>
                  <a:pt x="10698" y="15964"/>
                  <a:pt x="10699" y="15964"/>
                </a:cubicBezTo>
                <a:cubicBezTo>
                  <a:pt x="10699" y="15965"/>
                  <a:pt x="10699" y="15965"/>
                  <a:pt x="10700" y="15966"/>
                </a:cubicBezTo>
                <a:cubicBezTo>
                  <a:pt x="10737" y="15916"/>
                  <a:pt x="10777" y="15866"/>
                  <a:pt x="10881" y="15901"/>
                </a:cubicBezTo>
                <a:cubicBezTo>
                  <a:pt x="10976" y="15934"/>
                  <a:pt x="11121" y="15864"/>
                  <a:pt x="11179" y="16001"/>
                </a:cubicBezTo>
                <a:cubicBezTo>
                  <a:pt x="11213" y="16087"/>
                  <a:pt x="11181" y="16135"/>
                  <a:pt x="11137" y="16162"/>
                </a:cubicBezTo>
                <a:cubicBezTo>
                  <a:pt x="11092" y="16190"/>
                  <a:pt x="11034" y="16198"/>
                  <a:pt x="11016" y="16206"/>
                </a:cubicBezTo>
                <a:cubicBezTo>
                  <a:pt x="11001" y="16206"/>
                  <a:pt x="10987" y="16228"/>
                  <a:pt x="10974" y="16254"/>
                </a:cubicBezTo>
                <a:cubicBezTo>
                  <a:pt x="10960" y="16281"/>
                  <a:pt x="10948" y="16311"/>
                  <a:pt x="10939" y="16329"/>
                </a:cubicBezTo>
                <a:cubicBezTo>
                  <a:pt x="10934" y="16329"/>
                  <a:pt x="10944" y="16342"/>
                  <a:pt x="10961" y="16356"/>
                </a:cubicBezTo>
                <a:cubicBezTo>
                  <a:pt x="10979" y="16371"/>
                  <a:pt x="11005" y="16387"/>
                  <a:pt x="11034" y="16396"/>
                </a:cubicBezTo>
                <a:cubicBezTo>
                  <a:pt x="11034" y="16394"/>
                  <a:pt x="11034" y="16394"/>
                  <a:pt x="11034" y="16394"/>
                </a:cubicBezTo>
                <a:cubicBezTo>
                  <a:pt x="11035" y="16393"/>
                  <a:pt x="11035" y="16393"/>
                  <a:pt x="11035" y="16391"/>
                </a:cubicBezTo>
                <a:cubicBezTo>
                  <a:pt x="11074" y="16400"/>
                  <a:pt x="11117" y="16405"/>
                  <a:pt x="11152" y="16379"/>
                </a:cubicBezTo>
                <a:cubicBezTo>
                  <a:pt x="11186" y="16353"/>
                  <a:pt x="11211" y="16297"/>
                  <a:pt x="11211" y="16186"/>
                </a:cubicBezTo>
                <a:cubicBezTo>
                  <a:pt x="11215" y="16039"/>
                  <a:pt x="11347" y="16095"/>
                  <a:pt x="11461" y="16209"/>
                </a:cubicBezTo>
                <a:cubicBezTo>
                  <a:pt x="11574" y="16323"/>
                  <a:pt x="11668" y="16495"/>
                  <a:pt x="11595" y="16581"/>
                </a:cubicBezTo>
                <a:cubicBezTo>
                  <a:pt x="11542" y="16649"/>
                  <a:pt x="11576" y="16666"/>
                  <a:pt x="11628" y="16662"/>
                </a:cubicBezTo>
                <a:cubicBezTo>
                  <a:pt x="11681" y="16657"/>
                  <a:pt x="11751" y="16631"/>
                  <a:pt x="11770" y="16613"/>
                </a:cubicBezTo>
                <a:cubicBezTo>
                  <a:pt x="11838" y="16537"/>
                  <a:pt x="11915" y="16515"/>
                  <a:pt x="11995" y="16504"/>
                </a:cubicBezTo>
                <a:cubicBezTo>
                  <a:pt x="12074" y="16494"/>
                  <a:pt x="12156" y="16494"/>
                  <a:pt x="12233" y="16461"/>
                </a:cubicBezTo>
                <a:cubicBezTo>
                  <a:pt x="12282" y="16435"/>
                  <a:pt x="12426" y="16395"/>
                  <a:pt x="12531" y="16410"/>
                </a:cubicBezTo>
                <a:cubicBezTo>
                  <a:pt x="12636" y="16425"/>
                  <a:pt x="12701" y="16494"/>
                  <a:pt x="12590" y="16682"/>
                </a:cubicBezTo>
                <a:cubicBezTo>
                  <a:pt x="12571" y="16725"/>
                  <a:pt x="12534" y="16738"/>
                  <a:pt x="12507" y="16758"/>
                </a:cubicBezTo>
                <a:cubicBezTo>
                  <a:pt x="12479" y="16777"/>
                  <a:pt x="12460" y="16803"/>
                  <a:pt x="12474" y="16872"/>
                </a:cubicBezTo>
                <a:cubicBezTo>
                  <a:pt x="12591" y="17302"/>
                  <a:pt x="12590" y="17902"/>
                  <a:pt x="12261" y="18024"/>
                </a:cubicBezTo>
                <a:cubicBezTo>
                  <a:pt x="12126" y="18075"/>
                  <a:pt x="12002" y="18179"/>
                  <a:pt x="11867" y="18281"/>
                </a:cubicBezTo>
                <a:cubicBezTo>
                  <a:pt x="11790" y="18332"/>
                  <a:pt x="11754" y="18405"/>
                  <a:pt x="11731" y="18496"/>
                </a:cubicBezTo>
                <a:cubicBezTo>
                  <a:pt x="11708" y="18586"/>
                  <a:pt x="11698" y="18694"/>
                  <a:pt x="11673" y="18814"/>
                </a:cubicBezTo>
                <a:cubicBezTo>
                  <a:pt x="11678" y="18866"/>
                  <a:pt x="11683" y="18922"/>
                  <a:pt x="11687" y="18975"/>
                </a:cubicBezTo>
                <a:cubicBezTo>
                  <a:pt x="11690" y="19028"/>
                  <a:pt x="11693" y="19080"/>
                  <a:pt x="11693" y="19124"/>
                </a:cubicBezTo>
                <a:cubicBezTo>
                  <a:pt x="11634" y="19124"/>
                  <a:pt x="11576" y="19054"/>
                  <a:pt x="11518" y="19054"/>
                </a:cubicBezTo>
                <a:cubicBezTo>
                  <a:pt x="11499" y="19054"/>
                  <a:pt x="11479" y="19054"/>
                  <a:pt x="11460" y="19036"/>
                </a:cubicBezTo>
                <a:cubicBezTo>
                  <a:pt x="11460" y="19011"/>
                  <a:pt x="11470" y="18964"/>
                  <a:pt x="11479" y="18918"/>
                </a:cubicBezTo>
                <a:cubicBezTo>
                  <a:pt x="11487" y="18871"/>
                  <a:pt x="11495" y="18824"/>
                  <a:pt x="11490" y="18798"/>
                </a:cubicBezTo>
                <a:cubicBezTo>
                  <a:pt x="11489" y="18797"/>
                  <a:pt x="11489" y="18797"/>
                  <a:pt x="11489" y="18798"/>
                </a:cubicBezTo>
                <a:cubicBezTo>
                  <a:pt x="11488" y="18798"/>
                  <a:pt x="11488" y="18799"/>
                  <a:pt x="11487" y="18798"/>
                </a:cubicBezTo>
                <a:cubicBezTo>
                  <a:pt x="11491" y="18825"/>
                  <a:pt x="11484" y="18871"/>
                  <a:pt x="11476" y="18916"/>
                </a:cubicBezTo>
                <a:cubicBezTo>
                  <a:pt x="11468" y="18962"/>
                  <a:pt x="11458" y="19007"/>
                  <a:pt x="11458" y="19031"/>
                </a:cubicBezTo>
                <a:cubicBezTo>
                  <a:pt x="11425" y="19023"/>
                  <a:pt x="11389" y="19011"/>
                  <a:pt x="11355" y="19004"/>
                </a:cubicBezTo>
                <a:cubicBezTo>
                  <a:pt x="11322" y="18998"/>
                  <a:pt x="11291" y="18998"/>
                  <a:pt x="11267" y="19015"/>
                </a:cubicBezTo>
                <a:cubicBezTo>
                  <a:pt x="11213" y="19049"/>
                  <a:pt x="11174" y="19121"/>
                  <a:pt x="11136" y="19199"/>
                </a:cubicBezTo>
                <a:cubicBezTo>
                  <a:pt x="11099" y="19276"/>
                  <a:pt x="11062" y="19358"/>
                  <a:pt x="11014" y="19410"/>
                </a:cubicBezTo>
                <a:cubicBezTo>
                  <a:pt x="10995" y="19427"/>
                  <a:pt x="10985" y="19436"/>
                  <a:pt x="10980" y="19440"/>
                </a:cubicBezTo>
                <a:cubicBezTo>
                  <a:pt x="10975" y="19444"/>
                  <a:pt x="10975" y="19444"/>
                  <a:pt x="10975" y="19444"/>
                </a:cubicBezTo>
                <a:cubicBezTo>
                  <a:pt x="10686" y="19530"/>
                  <a:pt x="10561" y="19510"/>
                  <a:pt x="10339" y="19906"/>
                </a:cubicBezTo>
                <a:cubicBezTo>
                  <a:pt x="10194" y="20164"/>
                  <a:pt x="10068" y="20010"/>
                  <a:pt x="9914" y="19838"/>
                </a:cubicBezTo>
                <a:cubicBezTo>
                  <a:pt x="9895" y="19812"/>
                  <a:pt x="9868" y="19808"/>
                  <a:pt x="9840" y="19806"/>
                </a:cubicBezTo>
                <a:cubicBezTo>
                  <a:pt x="9812" y="19804"/>
                  <a:pt x="9783" y="19804"/>
                  <a:pt x="9759" y="19786"/>
                </a:cubicBezTo>
                <a:cubicBezTo>
                  <a:pt x="9745" y="19770"/>
                  <a:pt x="9733" y="19757"/>
                  <a:pt x="9721" y="19746"/>
                </a:cubicBezTo>
                <a:cubicBezTo>
                  <a:pt x="9710" y="19735"/>
                  <a:pt x="9698" y="19726"/>
                  <a:pt x="9684" y="19717"/>
                </a:cubicBezTo>
                <a:cubicBezTo>
                  <a:pt x="9684" y="19717"/>
                  <a:pt x="9684" y="19718"/>
                  <a:pt x="9683" y="19718"/>
                </a:cubicBezTo>
                <a:cubicBezTo>
                  <a:pt x="9683" y="19719"/>
                  <a:pt x="9683" y="19719"/>
                  <a:pt x="9683" y="19719"/>
                </a:cubicBezTo>
                <a:cubicBezTo>
                  <a:pt x="9630" y="19685"/>
                  <a:pt x="9577" y="19655"/>
                  <a:pt x="9523" y="19632"/>
                </a:cubicBezTo>
                <a:cubicBezTo>
                  <a:pt x="9470" y="19609"/>
                  <a:pt x="9414" y="19592"/>
                  <a:pt x="9356" y="19583"/>
                </a:cubicBezTo>
                <a:cubicBezTo>
                  <a:pt x="9352" y="19562"/>
                  <a:pt x="9345" y="19536"/>
                  <a:pt x="9337" y="19508"/>
                </a:cubicBezTo>
                <a:cubicBezTo>
                  <a:pt x="9329" y="19479"/>
                  <a:pt x="9321" y="19449"/>
                  <a:pt x="9314" y="19419"/>
                </a:cubicBezTo>
                <a:cubicBezTo>
                  <a:pt x="9321" y="19452"/>
                  <a:pt x="9330" y="19484"/>
                  <a:pt x="9338" y="19514"/>
                </a:cubicBezTo>
                <a:cubicBezTo>
                  <a:pt x="9345" y="19544"/>
                  <a:pt x="9353" y="19572"/>
                  <a:pt x="9358" y="19595"/>
                </a:cubicBezTo>
                <a:cubicBezTo>
                  <a:pt x="9339" y="19586"/>
                  <a:pt x="9317" y="19581"/>
                  <a:pt x="9295" y="19579"/>
                </a:cubicBezTo>
                <a:cubicBezTo>
                  <a:pt x="9274" y="19576"/>
                  <a:pt x="9252" y="19576"/>
                  <a:pt x="9233" y="19576"/>
                </a:cubicBezTo>
                <a:cubicBezTo>
                  <a:pt x="9127" y="19671"/>
                  <a:pt x="9030" y="19689"/>
                  <a:pt x="8933" y="19694"/>
                </a:cubicBezTo>
                <a:cubicBezTo>
                  <a:pt x="8836" y="19699"/>
                  <a:pt x="8739" y="19690"/>
                  <a:pt x="8633" y="19733"/>
                </a:cubicBezTo>
                <a:cubicBezTo>
                  <a:pt x="8561" y="19759"/>
                  <a:pt x="8447" y="19789"/>
                  <a:pt x="8351" y="19857"/>
                </a:cubicBezTo>
                <a:cubicBezTo>
                  <a:pt x="8256" y="19925"/>
                  <a:pt x="8178" y="20032"/>
                  <a:pt x="8178" y="20214"/>
                </a:cubicBezTo>
                <a:cubicBezTo>
                  <a:pt x="8154" y="20214"/>
                  <a:pt x="8120" y="20149"/>
                  <a:pt x="8085" y="20081"/>
                </a:cubicBezTo>
                <a:cubicBezTo>
                  <a:pt x="8049" y="20012"/>
                  <a:pt x="8010" y="19939"/>
                  <a:pt x="7977" y="19922"/>
                </a:cubicBezTo>
                <a:cubicBezTo>
                  <a:pt x="7967" y="19922"/>
                  <a:pt x="7960" y="19918"/>
                  <a:pt x="7953" y="19914"/>
                </a:cubicBezTo>
                <a:cubicBezTo>
                  <a:pt x="7945" y="19909"/>
                  <a:pt x="7938" y="19904"/>
                  <a:pt x="7929" y="19904"/>
                </a:cubicBezTo>
                <a:cubicBezTo>
                  <a:pt x="7919" y="19819"/>
                  <a:pt x="7881" y="19562"/>
                  <a:pt x="7881" y="19459"/>
                </a:cubicBezTo>
                <a:cubicBezTo>
                  <a:pt x="7881" y="19389"/>
                  <a:pt x="7929" y="19337"/>
                  <a:pt x="7929" y="19269"/>
                </a:cubicBezTo>
                <a:cubicBezTo>
                  <a:pt x="7929" y="19200"/>
                  <a:pt x="7881" y="19166"/>
                  <a:pt x="7881" y="19114"/>
                </a:cubicBezTo>
                <a:cubicBezTo>
                  <a:pt x="7920" y="19076"/>
                  <a:pt x="7932" y="18983"/>
                  <a:pt x="7905" y="18919"/>
                </a:cubicBezTo>
                <a:cubicBezTo>
                  <a:pt x="7904" y="18916"/>
                  <a:pt x="7903" y="18914"/>
                  <a:pt x="7901" y="18912"/>
                </a:cubicBezTo>
                <a:cubicBezTo>
                  <a:pt x="7849" y="18816"/>
                  <a:pt x="7806" y="19154"/>
                  <a:pt x="7877" y="19108"/>
                </a:cubicBezTo>
                <a:cubicBezTo>
                  <a:pt x="7877" y="19159"/>
                  <a:pt x="7925" y="19192"/>
                  <a:pt x="7925" y="19262"/>
                </a:cubicBezTo>
                <a:cubicBezTo>
                  <a:pt x="7925" y="19329"/>
                  <a:pt x="7877" y="19382"/>
                  <a:pt x="7877" y="19451"/>
                </a:cubicBezTo>
                <a:cubicBezTo>
                  <a:pt x="7877" y="19555"/>
                  <a:pt x="7915" y="19810"/>
                  <a:pt x="7925" y="19895"/>
                </a:cubicBezTo>
                <a:cubicBezTo>
                  <a:pt x="7896" y="19878"/>
                  <a:pt x="7867" y="19870"/>
                  <a:pt x="7837" y="19866"/>
                </a:cubicBezTo>
                <a:cubicBezTo>
                  <a:pt x="7807" y="19862"/>
                  <a:pt x="7775" y="19862"/>
                  <a:pt x="7742" y="19862"/>
                </a:cubicBezTo>
                <a:cubicBezTo>
                  <a:pt x="7742" y="19837"/>
                  <a:pt x="7739" y="19779"/>
                  <a:pt x="7736" y="19720"/>
                </a:cubicBezTo>
                <a:cubicBezTo>
                  <a:pt x="7734" y="19661"/>
                  <a:pt x="7731" y="19601"/>
                  <a:pt x="7731" y="19574"/>
                </a:cubicBezTo>
                <a:cubicBezTo>
                  <a:pt x="7731" y="19600"/>
                  <a:pt x="7734" y="19660"/>
                  <a:pt x="7736" y="19721"/>
                </a:cubicBezTo>
                <a:cubicBezTo>
                  <a:pt x="7738" y="19781"/>
                  <a:pt x="7740" y="19842"/>
                  <a:pt x="7740" y="19868"/>
                </a:cubicBezTo>
                <a:cubicBezTo>
                  <a:pt x="7721" y="19868"/>
                  <a:pt x="7701" y="19862"/>
                  <a:pt x="7682" y="19856"/>
                </a:cubicBezTo>
                <a:cubicBezTo>
                  <a:pt x="7663" y="19849"/>
                  <a:pt x="7644" y="19840"/>
                  <a:pt x="7625" y="19832"/>
                </a:cubicBezTo>
                <a:cubicBezTo>
                  <a:pt x="7606" y="19840"/>
                  <a:pt x="7591" y="19844"/>
                  <a:pt x="7581" y="19844"/>
                </a:cubicBezTo>
                <a:cubicBezTo>
                  <a:pt x="7570" y="19844"/>
                  <a:pt x="7563" y="19840"/>
                  <a:pt x="7559" y="19832"/>
                </a:cubicBezTo>
                <a:cubicBezTo>
                  <a:pt x="7558" y="19832"/>
                  <a:pt x="7558" y="19831"/>
                  <a:pt x="7558" y="19831"/>
                </a:cubicBezTo>
                <a:cubicBezTo>
                  <a:pt x="7558" y="19830"/>
                  <a:pt x="7557" y="19829"/>
                  <a:pt x="7557" y="19828"/>
                </a:cubicBezTo>
                <a:cubicBezTo>
                  <a:pt x="7547" y="19819"/>
                  <a:pt x="7540" y="19806"/>
                  <a:pt x="7530" y="19804"/>
                </a:cubicBezTo>
                <a:cubicBezTo>
                  <a:pt x="7521" y="19802"/>
                  <a:pt x="7509" y="19811"/>
                  <a:pt x="7490" y="19844"/>
                </a:cubicBezTo>
                <a:cubicBezTo>
                  <a:pt x="7466" y="19896"/>
                  <a:pt x="7439" y="19883"/>
                  <a:pt x="7415" y="19849"/>
                </a:cubicBezTo>
                <a:cubicBezTo>
                  <a:pt x="7391" y="19815"/>
                  <a:pt x="7369" y="19760"/>
                  <a:pt x="7354" y="19726"/>
                </a:cubicBezTo>
                <a:cubicBezTo>
                  <a:pt x="7340" y="19700"/>
                  <a:pt x="7318" y="19683"/>
                  <a:pt x="7295" y="19666"/>
                </a:cubicBezTo>
                <a:cubicBezTo>
                  <a:pt x="7272" y="19648"/>
                  <a:pt x="7249" y="19631"/>
                  <a:pt x="7230" y="19606"/>
                </a:cubicBezTo>
                <a:cubicBezTo>
                  <a:pt x="7206" y="19571"/>
                  <a:pt x="7181" y="19533"/>
                  <a:pt x="7156" y="19494"/>
                </a:cubicBezTo>
                <a:cubicBezTo>
                  <a:pt x="7130" y="19456"/>
                  <a:pt x="7104" y="19417"/>
                  <a:pt x="7075" y="19382"/>
                </a:cubicBezTo>
                <a:cubicBezTo>
                  <a:pt x="7065" y="19366"/>
                  <a:pt x="7043" y="19331"/>
                  <a:pt x="7016" y="19294"/>
                </a:cubicBezTo>
                <a:cubicBezTo>
                  <a:pt x="6990" y="19258"/>
                  <a:pt x="6959" y="19219"/>
                  <a:pt x="6930" y="19193"/>
                </a:cubicBezTo>
                <a:cubicBezTo>
                  <a:pt x="6929" y="19193"/>
                  <a:pt x="6929" y="19193"/>
                  <a:pt x="6929" y="19193"/>
                </a:cubicBezTo>
                <a:cubicBezTo>
                  <a:pt x="6929" y="19193"/>
                  <a:pt x="6928" y="19193"/>
                  <a:pt x="6928" y="19193"/>
                </a:cubicBezTo>
                <a:cubicBezTo>
                  <a:pt x="6919" y="19176"/>
                  <a:pt x="6907" y="19163"/>
                  <a:pt x="6897" y="19155"/>
                </a:cubicBezTo>
                <a:cubicBezTo>
                  <a:pt x="6886" y="19146"/>
                  <a:pt x="6876" y="19142"/>
                  <a:pt x="6871" y="19142"/>
                </a:cubicBezTo>
                <a:cubicBezTo>
                  <a:pt x="6871" y="19142"/>
                  <a:pt x="6872" y="19143"/>
                  <a:pt x="6873" y="19146"/>
                </a:cubicBezTo>
                <a:cubicBezTo>
                  <a:pt x="6874" y="19148"/>
                  <a:pt x="6875" y="19151"/>
                  <a:pt x="6876" y="19154"/>
                </a:cubicBezTo>
                <a:cubicBezTo>
                  <a:pt x="6877" y="19155"/>
                  <a:pt x="6878" y="19156"/>
                  <a:pt x="6879" y="19157"/>
                </a:cubicBezTo>
                <a:cubicBezTo>
                  <a:pt x="6879" y="19158"/>
                  <a:pt x="6880" y="19158"/>
                  <a:pt x="6881" y="19158"/>
                </a:cubicBezTo>
                <a:cubicBezTo>
                  <a:pt x="6906" y="19236"/>
                  <a:pt x="6988" y="19335"/>
                  <a:pt x="7050" y="19436"/>
                </a:cubicBezTo>
                <a:cubicBezTo>
                  <a:pt x="7113" y="19538"/>
                  <a:pt x="7156" y="19641"/>
                  <a:pt x="7102" y="19726"/>
                </a:cubicBezTo>
                <a:cubicBezTo>
                  <a:pt x="7069" y="19778"/>
                  <a:pt x="7043" y="19812"/>
                  <a:pt x="7015" y="19837"/>
                </a:cubicBezTo>
                <a:cubicBezTo>
                  <a:pt x="6987" y="19862"/>
                  <a:pt x="6958" y="19878"/>
                  <a:pt x="6919" y="19895"/>
                </a:cubicBezTo>
                <a:cubicBezTo>
                  <a:pt x="6891" y="19904"/>
                  <a:pt x="6817" y="19961"/>
                  <a:pt x="6749" y="20028"/>
                </a:cubicBezTo>
                <a:cubicBezTo>
                  <a:pt x="6682" y="20096"/>
                  <a:pt x="6622" y="20173"/>
                  <a:pt x="6622" y="20225"/>
                </a:cubicBezTo>
                <a:cubicBezTo>
                  <a:pt x="6597" y="20207"/>
                  <a:pt x="6578" y="20173"/>
                  <a:pt x="6553" y="20147"/>
                </a:cubicBezTo>
                <a:cubicBezTo>
                  <a:pt x="6529" y="20121"/>
                  <a:pt x="6500" y="20104"/>
                  <a:pt x="6457" y="20121"/>
                </a:cubicBezTo>
                <a:cubicBezTo>
                  <a:pt x="6442" y="20112"/>
                  <a:pt x="6425" y="20108"/>
                  <a:pt x="6408" y="20106"/>
                </a:cubicBezTo>
                <a:cubicBezTo>
                  <a:pt x="6391" y="20103"/>
                  <a:pt x="6374" y="20103"/>
                  <a:pt x="6359" y="20103"/>
                </a:cubicBezTo>
                <a:cubicBezTo>
                  <a:pt x="6345" y="20112"/>
                  <a:pt x="6329" y="20119"/>
                  <a:pt x="6313" y="20134"/>
                </a:cubicBezTo>
                <a:cubicBezTo>
                  <a:pt x="6297" y="20148"/>
                  <a:pt x="6281" y="20169"/>
                  <a:pt x="6267" y="20202"/>
                </a:cubicBezTo>
                <a:cubicBezTo>
                  <a:pt x="6262" y="20211"/>
                  <a:pt x="6255" y="20216"/>
                  <a:pt x="6245" y="20218"/>
                </a:cubicBezTo>
                <a:cubicBezTo>
                  <a:pt x="6235" y="20220"/>
                  <a:pt x="6223" y="20221"/>
                  <a:pt x="6209" y="20221"/>
                </a:cubicBezTo>
                <a:cubicBezTo>
                  <a:pt x="6194" y="20186"/>
                  <a:pt x="6175" y="20130"/>
                  <a:pt x="6156" y="20074"/>
                </a:cubicBezTo>
                <a:cubicBezTo>
                  <a:pt x="6137" y="20019"/>
                  <a:pt x="6118" y="19963"/>
                  <a:pt x="6103" y="19929"/>
                </a:cubicBezTo>
                <a:cubicBezTo>
                  <a:pt x="6094" y="19920"/>
                  <a:pt x="6089" y="19903"/>
                  <a:pt x="6084" y="19886"/>
                </a:cubicBezTo>
                <a:cubicBezTo>
                  <a:pt x="6079" y="19868"/>
                  <a:pt x="6074" y="19851"/>
                  <a:pt x="6064" y="19842"/>
                </a:cubicBezTo>
                <a:cubicBezTo>
                  <a:pt x="6064" y="19841"/>
                  <a:pt x="6063" y="19842"/>
                  <a:pt x="6063" y="19842"/>
                </a:cubicBezTo>
                <a:cubicBezTo>
                  <a:pt x="6063" y="19842"/>
                  <a:pt x="6062" y="19842"/>
                  <a:pt x="6062" y="19842"/>
                </a:cubicBezTo>
                <a:cubicBezTo>
                  <a:pt x="6071" y="19851"/>
                  <a:pt x="6076" y="19868"/>
                  <a:pt x="6081" y="19886"/>
                </a:cubicBezTo>
                <a:cubicBezTo>
                  <a:pt x="6085" y="19903"/>
                  <a:pt x="6090" y="19920"/>
                  <a:pt x="6100" y="19929"/>
                </a:cubicBezTo>
                <a:cubicBezTo>
                  <a:pt x="6114" y="19963"/>
                  <a:pt x="6133" y="20019"/>
                  <a:pt x="6153" y="20074"/>
                </a:cubicBezTo>
                <a:cubicBezTo>
                  <a:pt x="6172" y="20130"/>
                  <a:pt x="6192" y="20186"/>
                  <a:pt x="6206" y="20221"/>
                </a:cubicBezTo>
                <a:cubicBezTo>
                  <a:pt x="6197" y="20212"/>
                  <a:pt x="6184" y="20203"/>
                  <a:pt x="6172" y="20196"/>
                </a:cubicBezTo>
                <a:cubicBezTo>
                  <a:pt x="6160" y="20189"/>
                  <a:pt x="6148" y="20184"/>
                  <a:pt x="6138" y="20184"/>
                </a:cubicBezTo>
                <a:cubicBezTo>
                  <a:pt x="6100" y="20167"/>
                  <a:pt x="6063" y="20167"/>
                  <a:pt x="6031" y="20181"/>
                </a:cubicBezTo>
                <a:cubicBezTo>
                  <a:pt x="5998" y="20194"/>
                  <a:pt x="5969" y="20220"/>
                  <a:pt x="5945" y="20255"/>
                </a:cubicBezTo>
                <a:cubicBezTo>
                  <a:pt x="5949" y="20220"/>
                  <a:pt x="5957" y="20169"/>
                  <a:pt x="5960" y="20117"/>
                </a:cubicBezTo>
                <a:cubicBezTo>
                  <a:pt x="5964" y="20065"/>
                  <a:pt x="5964" y="20014"/>
                  <a:pt x="5954" y="19981"/>
                </a:cubicBezTo>
                <a:cubicBezTo>
                  <a:pt x="5952" y="19968"/>
                  <a:pt x="5946" y="19959"/>
                  <a:pt x="5939" y="19952"/>
                </a:cubicBezTo>
                <a:cubicBezTo>
                  <a:pt x="5932" y="19946"/>
                  <a:pt x="5924" y="19942"/>
                  <a:pt x="5915" y="19939"/>
                </a:cubicBezTo>
                <a:cubicBezTo>
                  <a:pt x="5923" y="19942"/>
                  <a:pt x="5931" y="19946"/>
                  <a:pt x="5938" y="19952"/>
                </a:cubicBezTo>
                <a:cubicBezTo>
                  <a:pt x="5944" y="19959"/>
                  <a:pt x="5949" y="19968"/>
                  <a:pt x="5951" y="19981"/>
                </a:cubicBezTo>
                <a:cubicBezTo>
                  <a:pt x="5961" y="20014"/>
                  <a:pt x="5962" y="20065"/>
                  <a:pt x="5958" y="20116"/>
                </a:cubicBezTo>
                <a:cubicBezTo>
                  <a:pt x="5955" y="20167"/>
                  <a:pt x="5948" y="20218"/>
                  <a:pt x="5944" y="20253"/>
                </a:cubicBezTo>
                <a:cubicBezTo>
                  <a:pt x="5929" y="20279"/>
                  <a:pt x="5914" y="20309"/>
                  <a:pt x="5902" y="20341"/>
                </a:cubicBezTo>
                <a:cubicBezTo>
                  <a:pt x="5890" y="20373"/>
                  <a:pt x="5880" y="20408"/>
                  <a:pt x="5875" y="20442"/>
                </a:cubicBezTo>
                <a:cubicBezTo>
                  <a:pt x="5875" y="20443"/>
                  <a:pt x="5837" y="20408"/>
                  <a:pt x="5837" y="20392"/>
                </a:cubicBezTo>
                <a:cubicBezTo>
                  <a:pt x="5837" y="20340"/>
                  <a:pt x="5856" y="20321"/>
                  <a:pt x="5848" y="20269"/>
                </a:cubicBezTo>
                <a:cubicBezTo>
                  <a:pt x="5833" y="20262"/>
                  <a:pt x="5818" y="20261"/>
                  <a:pt x="5803" y="20266"/>
                </a:cubicBezTo>
                <a:cubicBezTo>
                  <a:pt x="5787" y="20270"/>
                  <a:pt x="5769" y="20279"/>
                  <a:pt x="5750" y="20288"/>
                </a:cubicBezTo>
                <a:cubicBezTo>
                  <a:pt x="5732" y="20287"/>
                  <a:pt x="5716" y="20283"/>
                  <a:pt x="5700" y="20279"/>
                </a:cubicBezTo>
                <a:cubicBezTo>
                  <a:pt x="5683" y="20274"/>
                  <a:pt x="5667" y="20270"/>
                  <a:pt x="5649" y="20269"/>
                </a:cubicBezTo>
                <a:cubicBezTo>
                  <a:pt x="5649" y="20304"/>
                  <a:pt x="5694" y="20361"/>
                  <a:pt x="5745" y="20406"/>
                </a:cubicBezTo>
                <a:cubicBezTo>
                  <a:pt x="5796" y="20452"/>
                  <a:pt x="5851" y="20486"/>
                  <a:pt x="5871" y="20477"/>
                </a:cubicBezTo>
                <a:cubicBezTo>
                  <a:pt x="5885" y="20468"/>
                  <a:pt x="5888" y="20481"/>
                  <a:pt x="5886" y="20501"/>
                </a:cubicBezTo>
                <a:cubicBezTo>
                  <a:pt x="5885" y="20520"/>
                  <a:pt x="5880" y="20546"/>
                  <a:pt x="5880" y="20562"/>
                </a:cubicBezTo>
                <a:cubicBezTo>
                  <a:pt x="5885" y="20614"/>
                  <a:pt x="5902" y="20636"/>
                  <a:pt x="5906" y="20653"/>
                </a:cubicBezTo>
                <a:cubicBezTo>
                  <a:pt x="5910" y="20670"/>
                  <a:pt x="5901" y="20684"/>
                  <a:pt x="5852" y="20718"/>
                </a:cubicBezTo>
                <a:cubicBezTo>
                  <a:pt x="5813" y="20735"/>
                  <a:pt x="5871" y="20907"/>
                  <a:pt x="5842" y="20907"/>
                </a:cubicBezTo>
                <a:cubicBezTo>
                  <a:pt x="5794" y="20907"/>
                  <a:pt x="5687" y="20872"/>
                  <a:pt x="5677" y="20976"/>
                </a:cubicBezTo>
                <a:cubicBezTo>
                  <a:pt x="5662" y="20983"/>
                  <a:pt x="5653" y="20975"/>
                  <a:pt x="5646" y="20958"/>
                </a:cubicBezTo>
                <a:cubicBezTo>
                  <a:pt x="5638" y="20940"/>
                  <a:pt x="5634" y="20914"/>
                  <a:pt x="5629" y="20888"/>
                </a:cubicBezTo>
                <a:cubicBezTo>
                  <a:pt x="5600" y="20888"/>
                  <a:pt x="5578" y="20871"/>
                  <a:pt x="5556" y="20850"/>
                </a:cubicBezTo>
                <a:cubicBezTo>
                  <a:pt x="5535" y="20829"/>
                  <a:pt x="5513" y="20803"/>
                  <a:pt x="5484" y="20786"/>
                </a:cubicBezTo>
                <a:cubicBezTo>
                  <a:pt x="5455" y="20768"/>
                  <a:pt x="5424" y="20769"/>
                  <a:pt x="5393" y="20769"/>
                </a:cubicBezTo>
                <a:cubicBezTo>
                  <a:pt x="5361" y="20770"/>
                  <a:pt x="5330" y="20770"/>
                  <a:pt x="5301" y="20752"/>
                </a:cubicBezTo>
                <a:cubicBezTo>
                  <a:pt x="5233" y="20735"/>
                  <a:pt x="5170" y="20710"/>
                  <a:pt x="5108" y="20689"/>
                </a:cubicBezTo>
                <a:cubicBezTo>
                  <a:pt x="5045" y="20668"/>
                  <a:pt x="4982" y="20650"/>
                  <a:pt x="4914" y="20650"/>
                </a:cubicBezTo>
                <a:cubicBezTo>
                  <a:pt x="4914" y="20675"/>
                  <a:pt x="4905" y="20709"/>
                  <a:pt x="4893" y="20744"/>
                </a:cubicBezTo>
                <a:cubicBezTo>
                  <a:pt x="4881" y="20778"/>
                  <a:pt x="4867" y="20813"/>
                  <a:pt x="4858" y="20838"/>
                </a:cubicBezTo>
                <a:cubicBezTo>
                  <a:pt x="4858" y="20873"/>
                  <a:pt x="4858" y="20872"/>
                  <a:pt x="4858" y="20872"/>
                </a:cubicBezTo>
                <a:cubicBezTo>
                  <a:pt x="4858" y="20924"/>
                  <a:pt x="4876" y="20958"/>
                  <a:pt x="4895" y="20992"/>
                </a:cubicBezTo>
                <a:cubicBezTo>
                  <a:pt x="4905" y="21026"/>
                  <a:pt x="4934" y="21077"/>
                  <a:pt x="4934" y="21112"/>
                </a:cubicBezTo>
                <a:cubicBezTo>
                  <a:pt x="4934" y="21146"/>
                  <a:pt x="4915" y="21180"/>
                  <a:pt x="4905" y="21216"/>
                </a:cubicBezTo>
                <a:cubicBezTo>
                  <a:pt x="4900" y="21224"/>
                  <a:pt x="4898" y="21236"/>
                  <a:pt x="4897" y="21246"/>
                </a:cubicBezTo>
                <a:cubicBezTo>
                  <a:pt x="4895" y="21256"/>
                  <a:pt x="4895" y="21264"/>
                  <a:pt x="4895" y="21264"/>
                </a:cubicBezTo>
                <a:cubicBezTo>
                  <a:pt x="4886" y="21215"/>
                  <a:pt x="4875" y="21199"/>
                  <a:pt x="4875" y="21147"/>
                </a:cubicBezTo>
                <a:cubicBezTo>
                  <a:pt x="4875" y="21113"/>
                  <a:pt x="4886" y="21060"/>
                  <a:pt x="4875" y="21024"/>
                </a:cubicBezTo>
                <a:cubicBezTo>
                  <a:pt x="4870" y="21017"/>
                  <a:pt x="4866" y="21008"/>
                  <a:pt x="4861" y="20998"/>
                </a:cubicBezTo>
                <a:cubicBezTo>
                  <a:pt x="4857" y="20987"/>
                  <a:pt x="4852" y="20974"/>
                  <a:pt x="4847" y="20958"/>
                </a:cubicBezTo>
                <a:cubicBezTo>
                  <a:pt x="4842" y="20949"/>
                  <a:pt x="4839" y="20936"/>
                  <a:pt x="4837" y="20921"/>
                </a:cubicBezTo>
                <a:cubicBezTo>
                  <a:pt x="4834" y="20906"/>
                  <a:pt x="4832" y="20889"/>
                  <a:pt x="4828" y="20872"/>
                </a:cubicBezTo>
                <a:cubicBezTo>
                  <a:pt x="4769" y="20752"/>
                  <a:pt x="4642" y="20632"/>
                  <a:pt x="4517" y="20525"/>
                </a:cubicBezTo>
                <a:cubicBezTo>
                  <a:pt x="4393" y="20418"/>
                  <a:pt x="4272" y="20324"/>
                  <a:pt x="4229" y="20255"/>
                </a:cubicBezTo>
                <a:cubicBezTo>
                  <a:pt x="4200" y="20238"/>
                  <a:pt x="4151" y="20200"/>
                  <a:pt x="4103" y="20167"/>
                </a:cubicBezTo>
                <a:cubicBezTo>
                  <a:pt x="4055" y="20134"/>
                  <a:pt x="4007" y="20108"/>
                  <a:pt x="3978" y="20117"/>
                </a:cubicBezTo>
                <a:cubicBezTo>
                  <a:pt x="3963" y="20125"/>
                  <a:pt x="3949" y="20133"/>
                  <a:pt x="3934" y="20144"/>
                </a:cubicBezTo>
                <a:cubicBezTo>
                  <a:pt x="3920" y="20154"/>
                  <a:pt x="3905" y="20167"/>
                  <a:pt x="3891" y="20184"/>
                </a:cubicBezTo>
                <a:cubicBezTo>
                  <a:pt x="3891" y="20158"/>
                  <a:pt x="3891" y="20116"/>
                  <a:pt x="3892" y="20073"/>
                </a:cubicBezTo>
                <a:cubicBezTo>
                  <a:pt x="3893" y="20031"/>
                  <a:pt x="3896" y="19988"/>
                  <a:pt x="3901" y="19962"/>
                </a:cubicBezTo>
                <a:cubicBezTo>
                  <a:pt x="3901" y="19945"/>
                  <a:pt x="3906" y="19932"/>
                  <a:pt x="3910" y="19921"/>
                </a:cubicBezTo>
                <a:cubicBezTo>
                  <a:pt x="3915" y="19910"/>
                  <a:pt x="3919" y="19901"/>
                  <a:pt x="3919" y="19892"/>
                </a:cubicBezTo>
                <a:cubicBezTo>
                  <a:pt x="3914" y="19876"/>
                  <a:pt x="3902" y="19867"/>
                  <a:pt x="3893" y="19861"/>
                </a:cubicBezTo>
                <a:cubicBezTo>
                  <a:pt x="3883" y="19855"/>
                  <a:pt x="3876" y="19851"/>
                  <a:pt x="3881" y="19842"/>
                </a:cubicBezTo>
                <a:cubicBezTo>
                  <a:pt x="3891" y="19811"/>
                  <a:pt x="3909" y="19794"/>
                  <a:pt x="3929" y="19780"/>
                </a:cubicBezTo>
                <a:cubicBezTo>
                  <a:pt x="3949" y="19766"/>
                  <a:pt x="3971" y="19755"/>
                  <a:pt x="3986" y="19740"/>
                </a:cubicBezTo>
                <a:cubicBezTo>
                  <a:pt x="3971" y="19756"/>
                  <a:pt x="3949" y="19767"/>
                  <a:pt x="3929" y="19780"/>
                </a:cubicBezTo>
                <a:cubicBezTo>
                  <a:pt x="3908" y="19793"/>
                  <a:pt x="3888" y="19811"/>
                  <a:pt x="3878" y="19842"/>
                </a:cubicBezTo>
                <a:cubicBezTo>
                  <a:pt x="3873" y="19851"/>
                  <a:pt x="3880" y="19856"/>
                  <a:pt x="3890" y="19862"/>
                </a:cubicBezTo>
                <a:cubicBezTo>
                  <a:pt x="3900" y="19869"/>
                  <a:pt x="3912" y="19878"/>
                  <a:pt x="3917" y="19895"/>
                </a:cubicBezTo>
                <a:cubicBezTo>
                  <a:pt x="3917" y="19904"/>
                  <a:pt x="3912" y="19913"/>
                  <a:pt x="3907" y="19924"/>
                </a:cubicBezTo>
                <a:cubicBezTo>
                  <a:pt x="3902" y="19935"/>
                  <a:pt x="3897" y="19948"/>
                  <a:pt x="3897" y="19964"/>
                </a:cubicBezTo>
                <a:cubicBezTo>
                  <a:pt x="3892" y="19990"/>
                  <a:pt x="3890" y="20032"/>
                  <a:pt x="3889" y="20075"/>
                </a:cubicBezTo>
                <a:cubicBezTo>
                  <a:pt x="3888" y="20118"/>
                  <a:pt x="3888" y="20160"/>
                  <a:pt x="3888" y="20186"/>
                </a:cubicBezTo>
                <a:cubicBezTo>
                  <a:pt x="3859" y="20221"/>
                  <a:pt x="3832" y="20256"/>
                  <a:pt x="3804" y="20279"/>
                </a:cubicBezTo>
                <a:cubicBezTo>
                  <a:pt x="3776" y="20303"/>
                  <a:pt x="3747" y="20316"/>
                  <a:pt x="3713" y="20308"/>
                </a:cubicBezTo>
                <a:cubicBezTo>
                  <a:pt x="3689" y="20299"/>
                  <a:pt x="3665" y="20295"/>
                  <a:pt x="3642" y="20301"/>
                </a:cubicBezTo>
                <a:cubicBezTo>
                  <a:pt x="3619" y="20307"/>
                  <a:pt x="3598" y="20325"/>
                  <a:pt x="3579" y="20359"/>
                </a:cubicBezTo>
                <a:cubicBezTo>
                  <a:pt x="3564" y="20393"/>
                  <a:pt x="3533" y="20401"/>
                  <a:pt x="3498" y="20403"/>
                </a:cubicBezTo>
                <a:cubicBezTo>
                  <a:pt x="3462" y="20405"/>
                  <a:pt x="3423" y="20400"/>
                  <a:pt x="3394" y="20408"/>
                </a:cubicBezTo>
                <a:cubicBezTo>
                  <a:pt x="3337" y="20425"/>
                  <a:pt x="3299" y="20465"/>
                  <a:pt x="3266" y="20516"/>
                </a:cubicBezTo>
                <a:cubicBezTo>
                  <a:pt x="3232" y="20568"/>
                  <a:pt x="3203" y="20633"/>
                  <a:pt x="3164" y="20701"/>
                </a:cubicBezTo>
                <a:cubicBezTo>
                  <a:pt x="3126" y="20762"/>
                  <a:pt x="3068" y="20779"/>
                  <a:pt x="3015" y="20792"/>
                </a:cubicBezTo>
                <a:cubicBezTo>
                  <a:pt x="2961" y="20805"/>
                  <a:pt x="2913" y="20813"/>
                  <a:pt x="2893" y="20856"/>
                </a:cubicBezTo>
                <a:cubicBezTo>
                  <a:pt x="2884" y="20890"/>
                  <a:pt x="2855" y="20976"/>
                  <a:pt x="2829" y="21060"/>
                </a:cubicBezTo>
                <a:cubicBezTo>
                  <a:pt x="2802" y="21144"/>
                  <a:pt x="2779" y="21225"/>
                  <a:pt x="2779" y="21251"/>
                </a:cubicBezTo>
                <a:cubicBezTo>
                  <a:pt x="2759" y="21276"/>
                  <a:pt x="2733" y="21298"/>
                  <a:pt x="2707" y="21320"/>
                </a:cubicBezTo>
                <a:cubicBezTo>
                  <a:pt x="2682" y="21342"/>
                  <a:pt x="2658" y="21364"/>
                  <a:pt x="2643" y="21389"/>
                </a:cubicBezTo>
                <a:cubicBezTo>
                  <a:pt x="2643" y="21390"/>
                  <a:pt x="2643" y="21391"/>
                  <a:pt x="2643" y="21392"/>
                </a:cubicBezTo>
                <a:cubicBezTo>
                  <a:pt x="2643" y="21393"/>
                  <a:pt x="2643" y="21393"/>
                  <a:pt x="2642" y="21394"/>
                </a:cubicBezTo>
                <a:cubicBezTo>
                  <a:pt x="2657" y="21368"/>
                  <a:pt x="2681" y="21347"/>
                  <a:pt x="2706" y="21326"/>
                </a:cubicBezTo>
                <a:cubicBezTo>
                  <a:pt x="2731" y="21305"/>
                  <a:pt x="2758" y="21283"/>
                  <a:pt x="2777" y="21258"/>
                </a:cubicBezTo>
                <a:cubicBezTo>
                  <a:pt x="2767" y="21309"/>
                  <a:pt x="2760" y="21370"/>
                  <a:pt x="2762" y="21426"/>
                </a:cubicBezTo>
                <a:cubicBezTo>
                  <a:pt x="2763" y="21482"/>
                  <a:pt x="2773" y="21534"/>
                  <a:pt x="2797" y="21568"/>
                </a:cubicBezTo>
                <a:cubicBezTo>
                  <a:pt x="2803" y="21581"/>
                  <a:pt x="2804" y="21589"/>
                  <a:pt x="2808" y="21600"/>
                </a:cubicBezTo>
                <a:lnTo>
                  <a:pt x="21600" y="21600"/>
                </a:lnTo>
                <a:lnTo>
                  <a:pt x="21600" y="0"/>
                </a:lnTo>
                <a:lnTo>
                  <a:pt x="9213" y="0"/>
                </a:lnTo>
                <a:close/>
                <a:moveTo>
                  <a:pt x="3838" y="3338"/>
                </a:moveTo>
                <a:cubicBezTo>
                  <a:pt x="3833" y="3338"/>
                  <a:pt x="3828" y="3339"/>
                  <a:pt x="3823" y="3344"/>
                </a:cubicBezTo>
                <a:cubicBezTo>
                  <a:pt x="3823" y="3345"/>
                  <a:pt x="3822" y="3345"/>
                  <a:pt x="3822" y="3346"/>
                </a:cubicBezTo>
                <a:cubicBezTo>
                  <a:pt x="3821" y="3347"/>
                  <a:pt x="3821" y="3347"/>
                  <a:pt x="3821" y="3348"/>
                </a:cubicBezTo>
                <a:cubicBezTo>
                  <a:pt x="3830" y="3341"/>
                  <a:pt x="3842" y="3345"/>
                  <a:pt x="3852" y="3349"/>
                </a:cubicBezTo>
                <a:cubicBezTo>
                  <a:pt x="3863" y="3353"/>
                  <a:pt x="3872" y="3357"/>
                  <a:pt x="3876" y="3348"/>
                </a:cubicBezTo>
                <a:cubicBezTo>
                  <a:pt x="3877" y="3348"/>
                  <a:pt x="3877" y="3347"/>
                  <a:pt x="3877" y="3346"/>
                </a:cubicBezTo>
                <a:cubicBezTo>
                  <a:pt x="3877" y="3345"/>
                  <a:pt x="3877" y="3344"/>
                  <a:pt x="3878" y="3344"/>
                </a:cubicBezTo>
                <a:cubicBezTo>
                  <a:pt x="3873" y="3350"/>
                  <a:pt x="3864" y="3346"/>
                  <a:pt x="3853" y="3342"/>
                </a:cubicBezTo>
                <a:cubicBezTo>
                  <a:pt x="3848" y="3340"/>
                  <a:pt x="3843" y="3338"/>
                  <a:pt x="3838" y="3338"/>
                </a:cubicBezTo>
                <a:close/>
                <a:moveTo>
                  <a:pt x="4579" y="3491"/>
                </a:moveTo>
                <a:cubicBezTo>
                  <a:pt x="4576" y="3502"/>
                  <a:pt x="4572" y="3515"/>
                  <a:pt x="4568" y="3528"/>
                </a:cubicBezTo>
                <a:cubicBezTo>
                  <a:pt x="4564" y="3540"/>
                  <a:pt x="4560" y="3554"/>
                  <a:pt x="4556" y="3566"/>
                </a:cubicBezTo>
                <a:cubicBezTo>
                  <a:pt x="4556" y="3566"/>
                  <a:pt x="4557" y="3565"/>
                  <a:pt x="4557" y="3566"/>
                </a:cubicBezTo>
                <a:cubicBezTo>
                  <a:pt x="4562" y="3554"/>
                  <a:pt x="4565" y="3541"/>
                  <a:pt x="4569" y="3528"/>
                </a:cubicBezTo>
                <a:cubicBezTo>
                  <a:pt x="4572" y="3515"/>
                  <a:pt x="4576" y="3502"/>
                  <a:pt x="4579" y="3491"/>
                </a:cubicBezTo>
                <a:close/>
                <a:moveTo>
                  <a:pt x="3858" y="3746"/>
                </a:moveTo>
                <a:cubicBezTo>
                  <a:pt x="3840" y="3771"/>
                  <a:pt x="3849" y="3809"/>
                  <a:pt x="3862" y="3848"/>
                </a:cubicBezTo>
                <a:cubicBezTo>
                  <a:pt x="3876" y="3888"/>
                  <a:pt x="3895" y="3929"/>
                  <a:pt x="3896" y="3962"/>
                </a:cubicBezTo>
                <a:cubicBezTo>
                  <a:pt x="3897" y="3960"/>
                  <a:pt x="3900" y="3963"/>
                  <a:pt x="3900" y="3961"/>
                </a:cubicBezTo>
                <a:cubicBezTo>
                  <a:pt x="3900" y="3896"/>
                  <a:pt x="3831" y="3799"/>
                  <a:pt x="3859" y="3746"/>
                </a:cubicBezTo>
                <a:cubicBezTo>
                  <a:pt x="3859" y="3746"/>
                  <a:pt x="3859" y="3746"/>
                  <a:pt x="3859" y="3746"/>
                </a:cubicBezTo>
                <a:cubicBezTo>
                  <a:pt x="3859" y="3746"/>
                  <a:pt x="3859" y="3745"/>
                  <a:pt x="3858" y="3746"/>
                </a:cubicBezTo>
                <a:close/>
                <a:moveTo>
                  <a:pt x="4353" y="3961"/>
                </a:moveTo>
                <a:cubicBezTo>
                  <a:pt x="4353" y="3961"/>
                  <a:pt x="4353" y="3962"/>
                  <a:pt x="4353" y="3962"/>
                </a:cubicBezTo>
                <a:cubicBezTo>
                  <a:pt x="4353" y="3963"/>
                  <a:pt x="4353" y="3964"/>
                  <a:pt x="4353" y="3965"/>
                </a:cubicBezTo>
                <a:cubicBezTo>
                  <a:pt x="4354" y="3965"/>
                  <a:pt x="4354" y="3964"/>
                  <a:pt x="4354" y="3964"/>
                </a:cubicBezTo>
                <a:cubicBezTo>
                  <a:pt x="4354" y="3963"/>
                  <a:pt x="4354" y="3963"/>
                  <a:pt x="4354" y="3962"/>
                </a:cubicBezTo>
                <a:cubicBezTo>
                  <a:pt x="4354" y="3962"/>
                  <a:pt x="4354" y="3962"/>
                  <a:pt x="4354" y="3962"/>
                </a:cubicBezTo>
                <a:cubicBezTo>
                  <a:pt x="4354" y="3961"/>
                  <a:pt x="4354" y="3961"/>
                  <a:pt x="4353" y="3961"/>
                </a:cubicBezTo>
                <a:close/>
                <a:moveTo>
                  <a:pt x="4170" y="4014"/>
                </a:moveTo>
                <a:cubicBezTo>
                  <a:pt x="4170" y="4015"/>
                  <a:pt x="4169" y="4016"/>
                  <a:pt x="4168" y="4017"/>
                </a:cubicBezTo>
                <a:cubicBezTo>
                  <a:pt x="4167" y="4018"/>
                  <a:pt x="4167" y="4019"/>
                  <a:pt x="4166" y="4021"/>
                </a:cubicBezTo>
                <a:cubicBezTo>
                  <a:pt x="4162" y="4046"/>
                  <a:pt x="4162" y="4070"/>
                  <a:pt x="4163" y="4092"/>
                </a:cubicBezTo>
                <a:cubicBezTo>
                  <a:pt x="4164" y="4115"/>
                  <a:pt x="4166" y="4135"/>
                  <a:pt x="4166" y="4152"/>
                </a:cubicBezTo>
                <a:cubicBezTo>
                  <a:pt x="4167" y="4152"/>
                  <a:pt x="4167" y="4152"/>
                  <a:pt x="4167" y="4152"/>
                </a:cubicBezTo>
                <a:cubicBezTo>
                  <a:pt x="4167" y="4152"/>
                  <a:pt x="4167" y="4151"/>
                  <a:pt x="4167" y="4152"/>
                </a:cubicBezTo>
                <a:lnTo>
                  <a:pt x="4170" y="4152"/>
                </a:lnTo>
                <a:cubicBezTo>
                  <a:pt x="4170" y="4135"/>
                  <a:pt x="4168" y="4113"/>
                  <a:pt x="4167" y="4089"/>
                </a:cubicBezTo>
                <a:cubicBezTo>
                  <a:pt x="4166" y="4065"/>
                  <a:pt x="4166" y="4040"/>
                  <a:pt x="4170" y="4014"/>
                </a:cubicBezTo>
                <a:close/>
                <a:moveTo>
                  <a:pt x="4457" y="4094"/>
                </a:moveTo>
                <a:cubicBezTo>
                  <a:pt x="4458" y="4095"/>
                  <a:pt x="4459" y="4097"/>
                  <a:pt x="4459" y="4098"/>
                </a:cubicBezTo>
                <a:cubicBezTo>
                  <a:pt x="4460" y="4100"/>
                  <a:pt x="4460" y="4101"/>
                  <a:pt x="4461" y="4101"/>
                </a:cubicBezTo>
                <a:cubicBezTo>
                  <a:pt x="4474" y="4117"/>
                  <a:pt x="4491" y="4134"/>
                  <a:pt x="4507" y="4150"/>
                </a:cubicBezTo>
                <a:cubicBezTo>
                  <a:pt x="4523" y="4166"/>
                  <a:pt x="4539" y="4182"/>
                  <a:pt x="4553" y="4198"/>
                </a:cubicBezTo>
                <a:cubicBezTo>
                  <a:pt x="4539" y="4181"/>
                  <a:pt x="4522" y="4164"/>
                  <a:pt x="4505" y="4146"/>
                </a:cubicBezTo>
                <a:cubicBezTo>
                  <a:pt x="4488" y="4129"/>
                  <a:pt x="4471" y="4111"/>
                  <a:pt x="4457" y="4094"/>
                </a:cubicBezTo>
                <a:close/>
                <a:moveTo>
                  <a:pt x="9327" y="4122"/>
                </a:moveTo>
                <a:cubicBezTo>
                  <a:pt x="9336" y="4146"/>
                  <a:pt x="9346" y="4170"/>
                  <a:pt x="9355" y="4194"/>
                </a:cubicBezTo>
                <a:cubicBezTo>
                  <a:pt x="9365" y="4219"/>
                  <a:pt x="9374" y="4243"/>
                  <a:pt x="9381" y="4268"/>
                </a:cubicBezTo>
                <a:cubicBezTo>
                  <a:pt x="9374" y="4242"/>
                  <a:pt x="9365" y="4218"/>
                  <a:pt x="9356" y="4194"/>
                </a:cubicBezTo>
                <a:cubicBezTo>
                  <a:pt x="9346" y="4170"/>
                  <a:pt x="9336" y="4146"/>
                  <a:pt x="9327" y="4122"/>
                </a:cubicBezTo>
                <a:close/>
                <a:moveTo>
                  <a:pt x="3888" y="4204"/>
                </a:moveTo>
                <a:cubicBezTo>
                  <a:pt x="3882" y="4206"/>
                  <a:pt x="3876" y="4210"/>
                  <a:pt x="3871" y="4219"/>
                </a:cubicBezTo>
                <a:cubicBezTo>
                  <a:pt x="3871" y="4220"/>
                  <a:pt x="3871" y="4220"/>
                  <a:pt x="3871" y="4221"/>
                </a:cubicBezTo>
                <a:cubicBezTo>
                  <a:pt x="3872" y="4222"/>
                  <a:pt x="3872" y="4223"/>
                  <a:pt x="3871" y="4224"/>
                </a:cubicBezTo>
                <a:cubicBezTo>
                  <a:pt x="3881" y="4207"/>
                  <a:pt x="3895" y="4207"/>
                  <a:pt x="3911" y="4211"/>
                </a:cubicBezTo>
                <a:cubicBezTo>
                  <a:pt x="3926" y="4215"/>
                  <a:pt x="3943" y="4224"/>
                  <a:pt x="3957" y="4224"/>
                </a:cubicBezTo>
                <a:cubicBezTo>
                  <a:pt x="3957" y="4223"/>
                  <a:pt x="3957" y="4223"/>
                  <a:pt x="3956" y="4222"/>
                </a:cubicBezTo>
                <a:cubicBezTo>
                  <a:pt x="3956" y="4222"/>
                  <a:pt x="3956" y="4222"/>
                  <a:pt x="3956" y="4221"/>
                </a:cubicBezTo>
                <a:lnTo>
                  <a:pt x="3957" y="4219"/>
                </a:lnTo>
                <a:cubicBezTo>
                  <a:pt x="3943" y="4219"/>
                  <a:pt x="3926" y="4209"/>
                  <a:pt x="3910" y="4205"/>
                </a:cubicBezTo>
                <a:cubicBezTo>
                  <a:pt x="3903" y="4203"/>
                  <a:pt x="3895" y="4202"/>
                  <a:pt x="3888" y="4204"/>
                </a:cubicBezTo>
                <a:close/>
                <a:moveTo>
                  <a:pt x="9534" y="4374"/>
                </a:moveTo>
                <a:cubicBezTo>
                  <a:pt x="9530" y="4399"/>
                  <a:pt x="9517" y="4429"/>
                  <a:pt x="9503" y="4451"/>
                </a:cubicBezTo>
                <a:cubicBezTo>
                  <a:pt x="9489" y="4472"/>
                  <a:pt x="9472" y="4484"/>
                  <a:pt x="9458" y="4476"/>
                </a:cubicBezTo>
                <a:cubicBezTo>
                  <a:pt x="9458" y="4476"/>
                  <a:pt x="9459" y="4477"/>
                  <a:pt x="9459" y="4479"/>
                </a:cubicBezTo>
                <a:cubicBezTo>
                  <a:pt x="9459" y="4480"/>
                  <a:pt x="9460" y="4482"/>
                  <a:pt x="9461" y="4482"/>
                </a:cubicBezTo>
                <a:cubicBezTo>
                  <a:pt x="9475" y="4491"/>
                  <a:pt x="9492" y="4479"/>
                  <a:pt x="9506" y="4457"/>
                </a:cubicBezTo>
                <a:cubicBezTo>
                  <a:pt x="9521" y="4435"/>
                  <a:pt x="9533" y="4405"/>
                  <a:pt x="9537" y="4379"/>
                </a:cubicBezTo>
                <a:cubicBezTo>
                  <a:pt x="9537" y="4378"/>
                  <a:pt x="9536" y="4377"/>
                  <a:pt x="9536" y="4376"/>
                </a:cubicBezTo>
                <a:cubicBezTo>
                  <a:pt x="9535" y="4376"/>
                  <a:pt x="9534" y="4375"/>
                  <a:pt x="9534" y="4374"/>
                </a:cubicBezTo>
                <a:close/>
                <a:moveTo>
                  <a:pt x="981" y="4584"/>
                </a:moveTo>
                <a:cubicBezTo>
                  <a:pt x="1005" y="4580"/>
                  <a:pt x="1029" y="4587"/>
                  <a:pt x="1077" y="4630"/>
                </a:cubicBezTo>
                <a:cubicBezTo>
                  <a:pt x="1096" y="4647"/>
                  <a:pt x="1118" y="4660"/>
                  <a:pt x="1141" y="4669"/>
                </a:cubicBezTo>
                <a:cubicBezTo>
                  <a:pt x="1164" y="4678"/>
                  <a:pt x="1188" y="4683"/>
                  <a:pt x="1212" y="4683"/>
                </a:cubicBezTo>
                <a:cubicBezTo>
                  <a:pt x="1231" y="4786"/>
                  <a:pt x="1273" y="4961"/>
                  <a:pt x="1329" y="5094"/>
                </a:cubicBezTo>
                <a:cubicBezTo>
                  <a:pt x="1386" y="5227"/>
                  <a:pt x="1458" y="5318"/>
                  <a:pt x="1541" y="5249"/>
                </a:cubicBezTo>
                <a:cubicBezTo>
                  <a:pt x="1570" y="5232"/>
                  <a:pt x="1594" y="5241"/>
                  <a:pt x="1616" y="5248"/>
                </a:cubicBezTo>
                <a:cubicBezTo>
                  <a:pt x="1639" y="5255"/>
                  <a:pt x="1661" y="5259"/>
                  <a:pt x="1686" y="5233"/>
                </a:cubicBezTo>
                <a:cubicBezTo>
                  <a:pt x="1705" y="5216"/>
                  <a:pt x="1690" y="5302"/>
                  <a:pt x="1671" y="5395"/>
                </a:cubicBezTo>
                <a:cubicBezTo>
                  <a:pt x="1652" y="5488"/>
                  <a:pt x="1628" y="5587"/>
                  <a:pt x="1628" y="5596"/>
                </a:cubicBezTo>
                <a:cubicBezTo>
                  <a:pt x="1608" y="5613"/>
                  <a:pt x="1574" y="5625"/>
                  <a:pt x="1541" y="5639"/>
                </a:cubicBezTo>
                <a:cubicBezTo>
                  <a:pt x="1507" y="5653"/>
                  <a:pt x="1473" y="5669"/>
                  <a:pt x="1453" y="5695"/>
                </a:cubicBezTo>
                <a:cubicBezTo>
                  <a:pt x="1434" y="5713"/>
                  <a:pt x="1418" y="5739"/>
                  <a:pt x="1402" y="5770"/>
                </a:cubicBezTo>
                <a:cubicBezTo>
                  <a:pt x="1386" y="5801"/>
                  <a:pt x="1372" y="5836"/>
                  <a:pt x="1357" y="5871"/>
                </a:cubicBezTo>
                <a:cubicBezTo>
                  <a:pt x="1348" y="5888"/>
                  <a:pt x="1348" y="5913"/>
                  <a:pt x="1346" y="5939"/>
                </a:cubicBezTo>
                <a:cubicBezTo>
                  <a:pt x="1345" y="5964"/>
                  <a:pt x="1342" y="5990"/>
                  <a:pt x="1328" y="6007"/>
                </a:cubicBezTo>
                <a:cubicBezTo>
                  <a:pt x="1313" y="6042"/>
                  <a:pt x="1294" y="6059"/>
                  <a:pt x="1273" y="6072"/>
                </a:cubicBezTo>
                <a:cubicBezTo>
                  <a:pt x="1253" y="6086"/>
                  <a:pt x="1231" y="6094"/>
                  <a:pt x="1212" y="6111"/>
                </a:cubicBezTo>
                <a:cubicBezTo>
                  <a:pt x="1193" y="6137"/>
                  <a:pt x="1178" y="6184"/>
                  <a:pt x="1164" y="6233"/>
                </a:cubicBezTo>
                <a:cubicBezTo>
                  <a:pt x="1149" y="6282"/>
                  <a:pt x="1135" y="6333"/>
                  <a:pt x="1116" y="6367"/>
                </a:cubicBezTo>
                <a:cubicBezTo>
                  <a:pt x="1077" y="6350"/>
                  <a:pt x="1043" y="6329"/>
                  <a:pt x="1010" y="6299"/>
                </a:cubicBezTo>
                <a:cubicBezTo>
                  <a:pt x="978" y="6269"/>
                  <a:pt x="946" y="6229"/>
                  <a:pt x="912" y="6178"/>
                </a:cubicBezTo>
                <a:cubicBezTo>
                  <a:pt x="898" y="6152"/>
                  <a:pt x="862" y="6092"/>
                  <a:pt x="828" y="6032"/>
                </a:cubicBezTo>
                <a:cubicBezTo>
                  <a:pt x="795" y="5973"/>
                  <a:pt x="763" y="5913"/>
                  <a:pt x="758" y="5887"/>
                </a:cubicBezTo>
                <a:cubicBezTo>
                  <a:pt x="754" y="5843"/>
                  <a:pt x="749" y="5800"/>
                  <a:pt x="738" y="5764"/>
                </a:cubicBezTo>
                <a:cubicBezTo>
                  <a:pt x="727" y="5728"/>
                  <a:pt x="710" y="5698"/>
                  <a:pt x="681" y="5681"/>
                </a:cubicBezTo>
                <a:cubicBezTo>
                  <a:pt x="604" y="5638"/>
                  <a:pt x="582" y="5638"/>
                  <a:pt x="572" y="5621"/>
                </a:cubicBezTo>
                <a:cubicBezTo>
                  <a:pt x="562" y="5603"/>
                  <a:pt x="565" y="5568"/>
                  <a:pt x="536" y="5457"/>
                </a:cubicBezTo>
                <a:cubicBezTo>
                  <a:pt x="526" y="5422"/>
                  <a:pt x="504" y="5414"/>
                  <a:pt x="482" y="5414"/>
                </a:cubicBezTo>
                <a:cubicBezTo>
                  <a:pt x="459" y="5414"/>
                  <a:pt x="435" y="5422"/>
                  <a:pt x="420" y="5422"/>
                </a:cubicBezTo>
                <a:cubicBezTo>
                  <a:pt x="420" y="5372"/>
                  <a:pt x="421" y="5329"/>
                  <a:pt x="427" y="5294"/>
                </a:cubicBezTo>
                <a:cubicBezTo>
                  <a:pt x="433" y="5260"/>
                  <a:pt x="445" y="5234"/>
                  <a:pt x="469" y="5217"/>
                </a:cubicBezTo>
                <a:cubicBezTo>
                  <a:pt x="556" y="5129"/>
                  <a:pt x="526" y="5302"/>
                  <a:pt x="584" y="5302"/>
                </a:cubicBezTo>
                <a:cubicBezTo>
                  <a:pt x="622" y="5303"/>
                  <a:pt x="710" y="4785"/>
                  <a:pt x="652" y="4716"/>
                </a:cubicBezTo>
                <a:cubicBezTo>
                  <a:pt x="652" y="4708"/>
                  <a:pt x="662" y="4708"/>
                  <a:pt x="673" y="4709"/>
                </a:cubicBezTo>
                <a:cubicBezTo>
                  <a:pt x="683" y="4709"/>
                  <a:pt x="696" y="4710"/>
                  <a:pt x="700" y="4702"/>
                </a:cubicBezTo>
                <a:cubicBezTo>
                  <a:pt x="710" y="4702"/>
                  <a:pt x="720" y="4702"/>
                  <a:pt x="728" y="4699"/>
                </a:cubicBezTo>
                <a:cubicBezTo>
                  <a:pt x="737" y="4697"/>
                  <a:pt x="744" y="4692"/>
                  <a:pt x="749" y="4683"/>
                </a:cubicBezTo>
                <a:cubicBezTo>
                  <a:pt x="773" y="4657"/>
                  <a:pt x="793" y="4640"/>
                  <a:pt x="813" y="4629"/>
                </a:cubicBezTo>
                <a:cubicBezTo>
                  <a:pt x="834" y="4619"/>
                  <a:pt x="855" y="4614"/>
                  <a:pt x="885" y="4614"/>
                </a:cubicBezTo>
                <a:cubicBezTo>
                  <a:pt x="933" y="4606"/>
                  <a:pt x="956" y="4588"/>
                  <a:pt x="981" y="4584"/>
                </a:cubicBezTo>
                <a:close/>
                <a:moveTo>
                  <a:pt x="3105" y="5420"/>
                </a:moveTo>
                <a:cubicBezTo>
                  <a:pt x="3105" y="5456"/>
                  <a:pt x="3067" y="5472"/>
                  <a:pt x="3067" y="5506"/>
                </a:cubicBezTo>
                <a:cubicBezTo>
                  <a:pt x="3067" y="5508"/>
                  <a:pt x="3068" y="5510"/>
                  <a:pt x="3068" y="5512"/>
                </a:cubicBezTo>
                <a:cubicBezTo>
                  <a:pt x="3068" y="5479"/>
                  <a:pt x="3106" y="5463"/>
                  <a:pt x="3106" y="5427"/>
                </a:cubicBezTo>
                <a:cubicBezTo>
                  <a:pt x="3106" y="5424"/>
                  <a:pt x="3105" y="5423"/>
                  <a:pt x="3105" y="5420"/>
                </a:cubicBezTo>
                <a:close/>
                <a:moveTo>
                  <a:pt x="2750" y="5656"/>
                </a:moveTo>
                <a:cubicBezTo>
                  <a:pt x="2760" y="5667"/>
                  <a:pt x="2773" y="5675"/>
                  <a:pt x="2786" y="5682"/>
                </a:cubicBezTo>
                <a:cubicBezTo>
                  <a:pt x="2799" y="5689"/>
                  <a:pt x="2813" y="5696"/>
                  <a:pt x="2824" y="5706"/>
                </a:cubicBezTo>
                <a:cubicBezTo>
                  <a:pt x="2813" y="5695"/>
                  <a:pt x="2800" y="5688"/>
                  <a:pt x="2787" y="5681"/>
                </a:cubicBezTo>
                <a:cubicBezTo>
                  <a:pt x="2774" y="5673"/>
                  <a:pt x="2760" y="5666"/>
                  <a:pt x="2750" y="5656"/>
                </a:cubicBezTo>
                <a:close/>
                <a:moveTo>
                  <a:pt x="3153" y="5729"/>
                </a:moveTo>
                <a:cubicBezTo>
                  <a:pt x="3152" y="5745"/>
                  <a:pt x="3151" y="5760"/>
                  <a:pt x="3151" y="5774"/>
                </a:cubicBezTo>
                <a:cubicBezTo>
                  <a:pt x="3151" y="5789"/>
                  <a:pt x="3152" y="5802"/>
                  <a:pt x="3154" y="5815"/>
                </a:cubicBezTo>
                <a:cubicBezTo>
                  <a:pt x="3154" y="5816"/>
                  <a:pt x="3155" y="5817"/>
                  <a:pt x="3155" y="5818"/>
                </a:cubicBezTo>
                <a:cubicBezTo>
                  <a:pt x="3153" y="5804"/>
                  <a:pt x="3152" y="5790"/>
                  <a:pt x="3152" y="5776"/>
                </a:cubicBezTo>
                <a:cubicBezTo>
                  <a:pt x="3152" y="5761"/>
                  <a:pt x="3152" y="5745"/>
                  <a:pt x="3153" y="5729"/>
                </a:cubicBezTo>
                <a:close/>
                <a:moveTo>
                  <a:pt x="1862" y="6094"/>
                </a:moveTo>
                <a:cubicBezTo>
                  <a:pt x="1852" y="6111"/>
                  <a:pt x="1837" y="6124"/>
                  <a:pt x="1823" y="6139"/>
                </a:cubicBezTo>
                <a:cubicBezTo>
                  <a:pt x="1808" y="6154"/>
                  <a:pt x="1794" y="6171"/>
                  <a:pt x="1785" y="6196"/>
                </a:cubicBezTo>
                <a:cubicBezTo>
                  <a:pt x="1785" y="6197"/>
                  <a:pt x="1785" y="6197"/>
                  <a:pt x="1785" y="6198"/>
                </a:cubicBezTo>
                <a:cubicBezTo>
                  <a:pt x="1785" y="6198"/>
                  <a:pt x="1785" y="6198"/>
                  <a:pt x="1785" y="6199"/>
                </a:cubicBezTo>
                <a:cubicBezTo>
                  <a:pt x="1794" y="6173"/>
                  <a:pt x="1809" y="6155"/>
                  <a:pt x="1823" y="6140"/>
                </a:cubicBezTo>
                <a:cubicBezTo>
                  <a:pt x="1838" y="6125"/>
                  <a:pt x="1852" y="6111"/>
                  <a:pt x="1862" y="6094"/>
                </a:cubicBezTo>
                <a:close/>
                <a:moveTo>
                  <a:pt x="3814" y="6127"/>
                </a:moveTo>
                <a:cubicBezTo>
                  <a:pt x="3814" y="6127"/>
                  <a:pt x="3813" y="6128"/>
                  <a:pt x="3813" y="6128"/>
                </a:cubicBezTo>
                <a:cubicBezTo>
                  <a:pt x="3812" y="6129"/>
                  <a:pt x="3812" y="6129"/>
                  <a:pt x="3812" y="6129"/>
                </a:cubicBezTo>
                <a:cubicBezTo>
                  <a:pt x="3807" y="6138"/>
                  <a:pt x="3813" y="6150"/>
                  <a:pt x="3821" y="6162"/>
                </a:cubicBezTo>
                <a:cubicBezTo>
                  <a:pt x="3830" y="6175"/>
                  <a:pt x="3841" y="6187"/>
                  <a:pt x="3846" y="6196"/>
                </a:cubicBezTo>
                <a:cubicBezTo>
                  <a:pt x="3847" y="6196"/>
                  <a:pt x="3847" y="6195"/>
                  <a:pt x="3848" y="6195"/>
                </a:cubicBezTo>
                <a:cubicBezTo>
                  <a:pt x="3848" y="6195"/>
                  <a:pt x="3849" y="6194"/>
                  <a:pt x="3849" y="6194"/>
                </a:cubicBezTo>
                <a:cubicBezTo>
                  <a:pt x="3844" y="6185"/>
                  <a:pt x="3833" y="6172"/>
                  <a:pt x="3824" y="6160"/>
                </a:cubicBezTo>
                <a:cubicBezTo>
                  <a:pt x="3815" y="6148"/>
                  <a:pt x="3809" y="6135"/>
                  <a:pt x="3814" y="6127"/>
                </a:cubicBezTo>
                <a:close/>
                <a:moveTo>
                  <a:pt x="3403" y="6129"/>
                </a:moveTo>
                <a:cubicBezTo>
                  <a:pt x="3412" y="6172"/>
                  <a:pt x="3409" y="6214"/>
                  <a:pt x="3407" y="6254"/>
                </a:cubicBezTo>
                <a:cubicBezTo>
                  <a:pt x="3405" y="6294"/>
                  <a:pt x="3403" y="6332"/>
                  <a:pt x="3413" y="6365"/>
                </a:cubicBezTo>
                <a:cubicBezTo>
                  <a:pt x="3413" y="6366"/>
                  <a:pt x="3414" y="6366"/>
                  <a:pt x="3414" y="6366"/>
                </a:cubicBezTo>
                <a:cubicBezTo>
                  <a:pt x="3414" y="6367"/>
                  <a:pt x="3415" y="6366"/>
                  <a:pt x="3415" y="6367"/>
                </a:cubicBezTo>
                <a:cubicBezTo>
                  <a:pt x="3406" y="6333"/>
                  <a:pt x="3408" y="6296"/>
                  <a:pt x="3410" y="6256"/>
                </a:cubicBezTo>
                <a:cubicBezTo>
                  <a:pt x="3412" y="6215"/>
                  <a:pt x="3414" y="6173"/>
                  <a:pt x="3405" y="6129"/>
                </a:cubicBezTo>
                <a:cubicBezTo>
                  <a:pt x="3405" y="6129"/>
                  <a:pt x="3404" y="6129"/>
                  <a:pt x="3404" y="6129"/>
                </a:cubicBezTo>
                <a:cubicBezTo>
                  <a:pt x="3404" y="6129"/>
                  <a:pt x="3404" y="6130"/>
                  <a:pt x="3403" y="6129"/>
                </a:cubicBezTo>
                <a:close/>
                <a:moveTo>
                  <a:pt x="3472" y="6388"/>
                </a:moveTo>
                <a:cubicBezTo>
                  <a:pt x="3481" y="6422"/>
                  <a:pt x="3485" y="6455"/>
                  <a:pt x="3489" y="6488"/>
                </a:cubicBezTo>
                <a:cubicBezTo>
                  <a:pt x="3492" y="6522"/>
                  <a:pt x="3495" y="6555"/>
                  <a:pt x="3500" y="6589"/>
                </a:cubicBezTo>
                <a:lnTo>
                  <a:pt x="3502" y="6596"/>
                </a:lnTo>
                <a:cubicBezTo>
                  <a:pt x="3497" y="6561"/>
                  <a:pt x="3495" y="6526"/>
                  <a:pt x="3491" y="6492"/>
                </a:cubicBezTo>
                <a:cubicBezTo>
                  <a:pt x="3488" y="6457"/>
                  <a:pt x="3483" y="6423"/>
                  <a:pt x="3474" y="6388"/>
                </a:cubicBezTo>
                <a:cubicBezTo>
                  <a:pt x="3474" y="6388"/>
                  <a:pt x="3473" y="6388"/>
                  <a:pt x="3473" y="6388"/>
                </a:cubicBezTo>
                <a:cubicBezTo>
                  <a:pt x="3473" y="6388"/>
                  <a:pt x="3473" y="6388"/>
                  <a:pt x="3472" y="6388"/>
                </a:cubicBezTo>
                <a:close/>
                <a:moveTo>
                  <a:pt x="2729" y="6519"/>
                </a:moveTo>
                <a:cubicBezTo>
                  <a:pt x="2682" y="6519"/>
                  <a:pt x="2617" y="6587"/>
                  <a:pt x="2588" y="6522"/>
                </a:cubicBezTo>
                <a:cubicBezTo>
                  <a:pt x="2588" y="6522"/>
                  <a:pt x="2588" y="6523"/>
                  <a:pt x="2588" y="6523"/>
                </a:cubicBezTo>
                <a:cubicBezTo>
                  <a:pt x="2588" y="6524"/>
                  <a:pt x="2588" y="6524"/>
                  <a:pt x="2588" y="6524"/>
                </a:cubicBezTo>
                <a:cubicBezTo>
                  <a:pt x="2617" y="6594"/>
                  <a:pt x="2684" y="6524"/>
                  <a:pt x="2732" y="6524"/>
                </a:cubicBezTo>
                <a:cubicBezTo>
                  <a:pt x="2760" y="6524"/>
                  <a:pt x="2798" y="6526"/>
                  <a:pt x="2827" y="6542"/>
                </a:cubicBezTo>
                <a:cubicBezTo>
                  <a:pt x="2827" y="6542"/>
                  <a:pt x="2827" y="6541"/>
                  <a:pt x="2827" y="6540"/>
                </a:cubicBezTo>
                <a:cubicBezTo>
                  <a:pt x="2827" y="6539"/>
                  <a:pt x="2827" y="6539"/>
                  <a:pt x="2827" y="6538"/>
                </a:cubicBezTo>
                <a:cubicBezTo>
                  <a:pt x="2798" y="6520"/>
                  <a:pt x="2758" y="6519"/>
                  <a:pt x="2729" y="6519"/>
                </a:cubicBezTo>
                <a:close/>
                <a:moveTo>
                  <a:pt x="10214" y="8308"/>
                </a:moveTo>
                <a:cubicBezTo>
                  <a:pt x="10214" y="8309"/>
                  <a:pt x="10213" y="8310"/>
                  <a:pt x="10213" y="8312"/>
                </a:cubicBezTo>
                <a:cubicBezTo>
                  <a:pt x="10213" y="8346"/>
                  <a:pt x="10247" y="8379"/>
                  <a:pt x="10241" y="8411"/>
                </a:cubicBezTo>
                <a:cubicBezTo>
                  <a:pt x="10242" y="8411"/>
                  <a:pt x="10242" y="8410"/>
                  <a:pt x="10242" y="8410"/>
                </a:cubicBezTo>
                <a:cubicBezTo>
                  <a:pt x="10242" y="8410"/>
                  <a:pt x="10242" y="8409"/>
                  <a:pt x="10242" y="8409"/>
                </a:cubicBezTo>
                <a:cubicBezTo>
                  <a:pt x="10247" y="8392"/>
                  <a:pt x="10241" y="8376"/>
                  <a:pt x="10233" y="8359"/>
                </a:cubicBezTo>
                <a:cubicBezTo>
                  <a:pt x="10224" y="8342"/>
                  <a:pt x="10215" y="8325"/>
                  <a:pt x="10214" y="8308"/>
                </a:cubicBezTo>
                <a:close/>
                <a:moveTo>
                  <a:pt x="13023" y="9527"/>
                </a:moveTo>
                <a:cubicBezTo>
                  <a:pt x="13003" y="9544"/>
                  <a:pt x="12989" y="9569"/>
                  <a:pt x="12978" y="9599"/>
                </a:cubicBezTo>
                <a:cubicBezTo>
                  <a:pt x="12967" y="9629"/>
                  <a:pt x="12959" y="9664"/>
                  <a:pt x="12954" y="9698"/>
                </a:cubicBezTo>
                <a:cubicBezTo>
                  <a:pt x="12954" y="9723"/>
                  <a:pt x="12966" y="9746"/>
                  <a:pt x="12977" y="9766"/>
                </a:cubicBezTo>
                <a:cubicBezTo>
                  <a:pt x="12988" y="9786"/>
                  <a:pt x="12997" y="9803"/>
                  <a:pt x="12993" y="9820"/>
                </a:cubicBezTo>
                <a:cubicBezTo>
                  <a:pt x="12988" y="9863"/>
                  <a:pt x="12976" y="9910"/>
                  <a:pt x="12960" y="9951"/>
                </a:cubicBezTo>
                <a:cubicBezTo>
                  <a:pt x="12944" y="9991"/>
                  <a:pt x="12925" y="10025"/>
                  <a:pt x="12906" y="10042"/>
                </a:cubicBezTo>
                <a:cubicBezTo>
                  <a:pt x="12907" y="10041"/>
                  <a:pt x="12909" y="10043"/>
                  <a:pt x="12910" y="10042"/>
                </a:cubicBezTo>
                <a:cubicBezTo>
                  <a:pt x="12929" y="10025"/>
                  <a:pt x="12948" y="9991"/>
                  <a:pt x="12964" y="9951"/>
                </a:cubicBezTo>
                <a:cubicBezTo>
                  <a:pt x="12980" y="9910"/>
                  <a:pt x="12992" y="9863"/>
                  <a:pt x="12997" y="9820"/>
                </a:cubicBezTo>
                <a:cubicBezTo>
                  <a:pt x="13001" y="9803"/>
                  <a:pt x="12992" y="9786"/>
                  <a:pt x="12981" y="9766"/>
                </a:cubicBezTo>
                <a:cubicBezTo>
                  <a:pt x="12970" y="9746"/>
                  <a:pt x="12958" y="9723"/>
                  <a:pt x="12958" y="9698"/>
                </a:cubicBezTo>
                <a:cubicBezTo>
                  <a:pt x="12963" y="9664"/>
                  <a:pt x="12970" y="9629"/>
                  <a:pt x="12981" y="9599"/>
                </a:cubicBezTo>
                <a:cubicBezTo>
                  <a:pt x="12992" y="9569"/>
                  <a:pt x="13007" y="9544"/>
                  <a:pt x="13027" y="9527"/>
                </a:cubicBezTo>
                <a:cubicBezTo>
                  <a:pt x="13026" y="9528"/>
                  <a:pt x="13024" y="9526"/>
                  <a:pt x="13023" y="9527"/>
                </a:cubicBezTo>
                <a:close/>
                <a:moveTo>
                  <a:pt x="521" y="12391"/>
                </a:moveTo>
                <a:cubicBezTo>
                  <a:pt x="513" y="12386"/>
                  <a:pt x="508" y="12388"/>
                  <a:pt x="504" y="12394"/>
                </a:cubicBezTo>
                <a:cubicBezTo>
                  <a:pt x="500" y="12400"/>
                  <a:pt x="496" y="12410"/>
                  <a:pt x="493" y="12421"/>
                </a:cubicBezTo>
                <a:cubicBezTo>
                  <a:pt x="496" y="12414"/>
                  <a:pt x="499" y="12407"/>
                  <a:pt x="502" y="12402"/>
                </a:cubicBezTo>
                <a:cubicBezTo>
                  <a:pt x="505" y="12398"/>
                  <a:pt x="509" y="12397"/>
                  <a:pt x="514" y="12400"/>
                </a:cubicBezTo>
                <a:cubicBezTo>
                  <a:pt x="524" y="12400"/>
                  <a:pt x="529" y="12421"/>
                  <a:pt x="534" y="12444"/>
                </a:cubicBezTo>
                <a:cubicBezTo>
                  <a:pt x="539" y="12467"/>
                  <a:pt x="544" y="12491"/>
                  <a:pt x="553" y="12499"/>
                </a:cubicBezTo>
                <a:cubicBezTo>
                  <a:pt x="572" y="12508"/>
                  <a:pt x="594" y="12500"/>
                  <a:pt x="616" y="12494"/>
                </a:cubicBezTo>
                <a:cubicBezTo>
                  <a:pt x="638" y="12487"/>
                  <a:pt x="660" y="12482"/>
                  <a:pt x="679" y="12499"/>
                </a:cubicBezTo>
                <a:cubicBezTo>
                  <a:pt x="689" y="12499"/>
                  <a:pt x="691" y="12512"/>
                  <a:pt x="692" y="12529"/>
                </a:cubicBezTo>
                <a:cubicBezTo>
                  <a:pt x="693" y="12547"/>
                  <a:pt x="693" y="12568"/>
                  <a:pt x="698" y="12585"/>
                </a:cubicBezTo>
                <a:cubicBezTo>
                  <a:pt x="703" y="12603"/>
                  <a:pt x="708" y="12620"/>
                  <a:pt x="714" y="12638"/>
                </a:cubicBezTo>
                <a:cubicBezTo>
                  <a:pt x="720" y="12655"/>
                  <a:pt x="727" y="12672"/>
                  <a:pt x="736" y="12689"/>
                </a:cubicBezTo>
                <a:cubicBezTo>
                  <a:pt x="765" y="12792"/>
                  <a:pt x="843" y="12879"/>
                  <a:pt x="843" y="13001"/>
                </a:cubicBezTo>
                <a:cubicBezTo>
                  <a:pt x="843" y="13068"/>
                  <a:pt x="756" y="13034"/>
                  <a:pt x="718" y="13068"/>
                </a:cubicBezTo>
                <a:cubicBezTo>
                  <a:pt x="661" y="13119"/>
                  <a:pt x="603" y="13238"/>
                  <a:pt x="538" y="13273"/>
                </a:cubicBezTo>
                <a:cubicBezTo>
                  <a:pt x="538" y="13273"/>
                  <a:pt x="538" y="13274"/>
                  <a:pt x="539" y="13274"/>
                </a:cubicBezTo>
                <a:cubicBezTo>
                  <a:pt x="539" y="13275"/>
                  <a:pt x="540" y="13276"/>
                  <a:pt x="540" y="13276"/>
                </a:cubicBezTo>
                <a:cubicBezTo>
                  <a:pt x="607" y="13242"/>
                  <a:pt x="665" y="13119"/>
                  <a:pt x="723" y="13068"/>
                </a:cubicBezTo>
                <a:cubicBezTo>
                  <a:pt x="761" y="13034"/>
                  <a:pt x="848" y="13068"/>
                  <a:pt x="848" y="13001"/>
                </a:cubicBezTo>
                <a:cubicBezTo>
                  <a:pt x="848" y="12879"/>
                  <a:pt x="771" y="12792"/>
                  <a:pt x="741" y="12689"/>
                </a:cubicBezTo>
                <a:cubicBezTo>
                  <a:pt x="732" y="12672"/>
                  <a:pt x="725" y="12655"/>
                  <a:pt x="719" y="12639"/>
                </a:cubicBezTo>
                <a:cubicBezTo>
                  <a:pt x="712" y="12622"/>
                  <a:pt x="707" y="12605"/>
                  <a:pt x="702" y="12587"/>
                </a:cubicBezTo>
                <a:cubicBezTo>
                  <a:pt x="741" y="12587"/>
                  <a:pt x="782" y="12587"/>
                  <a:pt x="825" y="12589"/>
                </a:cubicBezTo>
                <a:cubicBezTo>
                  <a:pt x="867" y="12591"/>
                  <a:pt x="911" y="12594"/>
                  <a:pt x="954" y="12603"/>
                </a:cubicBezTo>
                <a:cubicBezTo>
                  <a:pt x="974" y="12612"/>
                  <a:pt x="994" y="12634"/>
                  <a:pt x="1013" y="12652"/>
                </a:cubicBezTo>
                <a:cubicBezTo>
                  <a:pt x="1033" y="12669"/>
                  <a:pt x="1052" y="12683"/>
                  <a:pt x="1072" y="12675"/>
                </a:cubicBezTo>
                <a:cubicBezTo>
                  <a:pt x="1096" y="12666"/>
                  <a:pt x="1115" y="12631"/>
                  <a:pt x="1134" y="12599"/>
                </a:cubicBezTo>
                <a:cubicBezTo>
                  <a:pt x="1153" y="12566"/>
                  <a:pt x="1172" y="12536"/>
                  <a:pt x="1196" y="12536"/>
                </a:cubicBezTo>
                <a:lnTo>
                  <a:pt x="1197" y="12529"/>
                </a:lnTo>
                <a:cubicBezTo>
                  <a:pt x="1173" y="12529"/>
                  <a:pt x="1154" y="12559"/>
                  <a:pt x="1134" y="12591"/>
                </a:cubicBezTo>
                <a:cubicBezTo>
                  <a:pt x="1115" y="12622"/>
                  <a:pt x="1096" y="12657"/>
                  <a:pt x="1072" y="12666"/>
                </a:cubicBezTo>
                <a:cubicBezTo>
                  <a:pt x="1052" y="12673"/>
                  <a:pt x="1033" y="12661"/>
                  <a:pt x="1014" y="12644"/>
                </a:cubicBezTo>
                <a:cubicBezTo>
                  <a:pt x="994" y="12627"/>
                  <a:pt x="975" y="12605"/>
                  <a:pt x="956" y="12596"/>
                </a:cubicBezTo>
                <a:cubicBezTo>
                  <a:pt x="912" y="12587"/>
                  <a:pt x="869" y="12583"/>
                  <a:pt x="826" y="12581"/>
                </a:cubicBezTo>
                <a:cubicBezTo>
                  <a:pt x="784" y="12578"/>
                  <a:pt x="742" y="12578"/>
                  <a:pt x="704" y="12578"/>
                </a:cubicBezTo>
                <a:cubicBezTo>
                  <a:pt x="699" y="12561"/>
                  <a:pt x="700" y="12540"/>
                  <a:pt x="699" y="12522"/>
                </a:cubicBezTo>
                <a:cubicBezTo>
                  <a:pt x="697" y="12505"/>
                  <a:pt x="695" y="12492"/>
                  <a:pt x="686" y="12492"/>
                </a:cubicBezTo>
                <a:cubicBezTo>
                  <a:pt x="667" y="12476"/>
                  <a:pt x="645" y="12480"/>
                  <a:pt x="623" y="12486"/>
                </a:cubicBezTo>
                <a:cubicBezTo>
                  <a:pt x="601" y="12493"/>
                  <a:pt x="579" y="12501"/>
                  <a:pt x="560" y="12492"/>
                </a:cubicBezTo>
                <a:cubicBezTo>
                  <a:pt x="550" y="12485"/>
                  <a:pt x="546" y="12459"/>
                  <a:pt x="541" y="12436"/>
                </a:cubicBezTo>
                <a:cubicBezTo>
                  <a:pt x="536" y="12412"/>
                  <a:pt x="531" y="12391"/>
                  <a:pt x="521" y="12391"/>
                </a:cubicBezTo>
                <a:close/>
                <a:moveTo>
                  <a:pt x="466" y="13222"/>
                </a:moveTo>
                <a:cubicBezTo>
                  <a:pt x="437" y="13257"/>
                  <a:pt x="408" y="13296"/>
                  <a:pt x="383" y="13339"/>
                </a:cubicBezTo>
                <a:cubicBezTo>
                  <a:pt x="358" y="13382"/>
                  <a:pt x="337" y="13429"/>
                  <a:pt x="323" y="13481"/>
                </a:cubicBezTo>
                <a:cubicBezTo>
                  <a:pt x="318" y="13515"/>
                  <a:pt x="332" y="13545"/>
                  <a:pt x="347" y="13572"/>
                </a:cubicBezTo>
                <a:cubicBezTo>
                  <a:pt x="361" y="13600"/>
                  <a:pt x="376" y="13626"/>
                  <a:pt x="371" y="13652"/>
                </a:cubicBezTo>
                <a:cubicBezTo>
                  <a:pt x="366" y="13687"/>
                  <a:pt x="337" y="13708"/>
                  <a:pt x="313" y="13726"/>
                </a:cubicBezTo>
                <a:cubicBezTo>
                  <a:pt x="288" y="13743"/>
                  <a:pt x="268" y="13756"/>
                  <a:pt x="283" y="13774"/>
                </a:cubicBezTo>
                <a:cubicBezTo>
                  <a:pt x="293" y="13786"/>
                  <a:pt x="304" y="13794"/>
                  <a:pt x="316" y="13799"/>
                </a:cubicBezTo>
                <a:cubicBezTo>
                  <a:pt x="328" y="13805"/>
                  <a:pt x="340" y="13809"/>
                  <a:pt x="352" y="13811"/>
                </a:cubicBezTo>
                <a:cubicBezTo>
                  <a:pt x="341" y="13808"/>
                  <a:pt x="329" y="13805"/>
                  <a:pt x="319" y="13799"/>
                </a:cubicBezTo>
                <a:cubicBezTo>
                  <a:pt x="308" y="13793"/>
                  <a:pt x="298" y="13785"/>
                  <a:pt x="288" y="13774"/>
                </a:cubicBezTo>
                <a:cubicBezTo>
                  <a:pt x="273" y="13756"/>
                  <a:pt x="293" y="13743"/>
                  <a:pt x="317" y="13726"/>
                </a:cubicBezTo>
                <a:cubicBezTo>
                  <a:pt x="341" y="13708"/>
                  <a:pt x="370" y="13687"/>
                  <a:pt x="375" y="13652"/>
                </a:cubicBezTo>
                <a:cubicBezTo>
                  <a:pt x="380" y="13626"/>
                  <a:pt x="365" y="13600"/>
                  <a:pt x="351" y="13572"/>
                </a:cubicBezTo>
                <a:cubicBezTo>
                  <a:pt x="336" y="13545"/>
                  <a:pt x="322" y="13515"/>
                  <a:pt x="327" y="13481"/>
                </a:cubicBezTo>
                <a:cubicBezTo>
                  <a:pt x="341" y="13430"/>
                  <a:pt x="362" y="13383"/>
                  <a:pt x="387" y="13341"/>
                </a:cubicBezTo>
                <a:cubicBezTo>
                  <a:pt x="412" y="13298"/>
                  <a:pt x="441" y="13259"/>
                  <a:pt x="470" y="13224"/>
                </a:cubicBezTo>
                <a:cubicBezTo>
                  <a:pt x="469" y="13225"/>
                  <a:pt x="469" y="13224"/>
                  <a:pt x="468" y="13223"/>
                </a:cubicBezTo>
                <a:cubicBezTo>
                  <a:pt x="467" y="13222"/>
                  <a:pt x="467" y="13222"/>
                  <a:pt x="466" y="13222"/>
                </a:cubicBezTo>
                <a:close/>
                <a:moveTo>
                  <a:pt x="486" y="13830"/>
                </a:moveTo>
                <a:cubicBezTo>
                  <a:pt x="496" y="13834"/>
                  <a:pt x="507" y="13839"/>
                  <a:pt x="516" y="13846"/>
                </a:cubicBezTo>
                <a:cubicBezTo>
                  <a:pt x="526" y="13854"/>
                  <a:pt x="536" y="13864"/>
                  <a:pt x="544" y="13876"/>
                </a:cubicBezTo>
                <a:cubicBezTo>
                  <a:pt x="564" y="13902"/>
                  <a:pt x="561" y="13940"/>
                  <a:pt x="553" y="13983"/>
                </a:cubicBezTo>
                <a:cubicBezTo>
                  <a:pt x="544" y="14026"/>
                  <a:pt x="530" y="14073"/>
                  <a:pt x="525" y="14116"/>
                </a:cubicBezTo>
                <a:lnTo>
                  <a:pt x="525" y="14134"/>
                </a:lnTo>
                <a:cubicBezTo>
                  <a:pt x="530" y="14177"/>
                  <a:pt x="532" y="14233"/>
                  <a:pt x="535" y="14288"/>
                </a:cubicBezTo>
                <a:cubicBezTo>
                  <a:pt x="537" y="14344"/>
                  <a:pt x="540" y="14399"/>
                  <a:pt x="544" y="14442"/>
                </a:cubicBezTo>
                <a:cubicBezTo>
                  <a:pt x="496" y="14460"/>
                  <a:pt x="467" y="14507"/>
                  <a:pt x="450" y="14579"/>
                </a:cubicBezTo>
                <a:cubicBezTo>
                  <a:pt x="432" y="14650"/>
                  <a:pt x="427" y="14745"/>
                  <a:pt x="427" y="14858"/>
                </a:cubicBezTo>
                <a:cubicBezTo>
                  <a:pt x="370" y="14883"/>
                  <a:pt x="334" y="14913"/>
                  <a:pt x="296" y="14936"/>
                </a:cubicBezTo>
                <a:cubicBezTo>
                  <a:pt x="259" y="14959"/>
                  <a:pt x="221" y="14976"/>
                  <a:pt x="158" y="14976"/>
                </a:cubicBezTo>
                <a:cubicBezTo>
                  <a:pt x="105" y="14968"/>
                  <a:pt x="64" y="15040"/>
                  <a:pt x="26" y="15109"/>
                </a:cubicBezTo>
                <a:cubicBezTo>
                  <a:pt x="17" y="15124"/>
                  <a:pt x="9" y="15135"/>
                  <a:pt x="0" y="15149"/>
                </a:cubicBezTo>
                <a:lnTo>
                  <a:pt x="0" y="20914"/>
                </a:lnTo>
                <a:cubicBezTo>
                  <a:pt x="31" y="20914"/>
                  <a:pt x="62" y="20913"/>
                  <a:pt x="91" y="20904"/>
                </a:cubicBezTo>
                <a:cubicBezTo>
                  <a:pt x="138" y="20889"/>
                  <a:pt x="181" y="20855"/>
                  <a:pt x="220" y="20778"/>
                </a:cubicBezTo>
                <a:cubicBezTo>
                  <a:pt x="258" y="20708"/>
                  <a:pt x="277" y="20569"/>
                  <a:pt x="258" y="20484"/>
                </a:cubicBezTo>
                <a:cubicBezTo>
                  <a:pt x="239" y="20398"/>
                  <a:pt x="336" y="20416"/>
                  <a:pt x="375" y="20382"/>
                </a:cubicBezTo>
                <a:cubicBezTo>
                  <a:pt x="438" y="20323"/>
                  <a:pt x="462" y="20250"/>
                  <a:pt x="481" y="20175"/>
                </a:cubicBezTo>
                <a:cubicBezTo>
                  <a:pt x="500" y="20100"/>
                  <a:pt x="515" y="20022"/>
                  <a:pt x="558" y="19952"/>
                </a:cubicBezTo>
                <a:cubicBezTo>
                  <a:pt x="616" y="19867"/>
                  <a:pt x="674" y="19918"/>
                  <a:pt x="683" y="19729"/>
                </a:cubicBezTo>
                <a:cubicBezTo>
                  <a:pt x="693" y="19522"/>
                  <a:pt x="646" y="19333"/>
                  <a:pt x="655" y="19144"/>
                </a:cubicBezTo>
                <a:cubicBezTo>
                  <a:pt x="655" y="19102"/>
                  <a:pt x="659" y="19064"/>
                  <a:pt x="666" y="19028"/>
                </a:cubicBezTo>
                <a:cubicBezTo>
                  <a:pt x="672" y="18991"/>
                  <a:pt x="679" y="18957"/>
                  <a:pt x="683" y="18922"/>
                </a:cubicBezTo>
                <a:cubicBezTo>
                  <a:pt x="722" y="18923"/>
                  <a:pt x="741" y="18923"/>
                  <a:pt x="779" y="18922"/>
                </a:cubicBezTo>
                <a:cubicBezTo>
                  <a:pt x="818" y="18922"/>
                  <a:pt x="866" y="18890"/>
                  <a:pt x="905" y="18922"/>
                </a:cubicBezTo>
                <a:cubicBezTo>
                  <a:pt x="905" y="18922"/>
                  <a:pt x="905" y="18920"/>
                  <a:pt x="905" y="18919"/>
                </a:cubicBezTo>
                <a:cubicBezTo>
                  <a:pt x="905" y="18917"/>
                  <a:pt x="905" y="18916"/>
                  <a:pt x="904" y="18916"/>
                </a:cubicBezTo>
                <a:cubicBezTo>
                  <a:pt x="865" y="18882"/>
                  <a:pt x="816" y="18916"/>
                  <a:pt x="777" y="18916"/>
                </a:cubicBezTo>
                <a:cubicBezTo>
                  <a:pt x="739" y="18916"/>
                  <a:pt x="720" y="18916"/>
                  <a:pt x="681" y="18916"/>
                </a:cubicBezTo>
                <a:cubicBezTo>
                  <a:pt x="695" y="18847"/>
                  <a:pt x="710" y="18778"/>
                  <a:pt x="721" y="18708"/>
                </a:cubicBezTo>
                <a:cubicBezTo>
                  <a:pt x="732" y="18637"/>
                  <a:pt x="739" y="18564"/>
                  <a:pt x="739" y="18486"/>
                </a:cubicBezTo>
                <a:cubicBezTo>
                  <a:pt x="763" y="18486"/>
                  <a:pt x="812" y="18486"/>
                  <a:pt x="856" y="18496"/>
                </a:cubicBezTo>
                <a:cubicBezTo>
                  <a:pt x="901" y="18505"/>
                  <a:pt x="943" y="18523"/>
                  <a:pt x="952" y="18558"/>
                </a:cubicBezTo>
                <a:cubicBezTo>
                  <a:pt x="986" y="18652"/>
                  <a:pt x="1025" y="18682"/>
                  <a:pt x="1066" y="18677"/>
                </a:cubicBezTo>
                <a:cubicBezTo>
                  <a:pt x="1107" y="18672"/>
                  <a:pt x="1150" y="18633"/>
                  <a:pt x="1194" y="18590"/>
                </a:cubicBezTo>
                <a:cubicBezTo>
                  <a:pt x="1218" y="18521"/>
                  <a:pt x="1241" y="18457"/>
                  <a:pt x="1262" y="18388"/>
                </a:cubicBezTo>
                <a:cubicBezTo>
                  <a:pt x="1282" y="18319"/>
                  <a:pt x="1299" y="18246"/>
                  <a:pt x="1309" y="18161"/>
                </a:cubicBezTo>
                <a:cubicBezTo>
                  <a:pt x="1314" y="18109"/>
                  <a:pt x="1309" y="18027"/>
                  <a:pt x="1306" y="17950"/>
                </a:cubicBezTo>
                <a:cubicBezTo>
                  <a:pt x="1304" y="17873"/>
                  <a:pt x="1304" y="17800"/>
                  <a:pt x="1318" y="17766"/>
                </a:cubicBezTo>
                <a:cubicBezTo>
                  <a:pt x="1333" y="17740"/>
                  <a:pt x="1350" y="17713"/>
                  <a:pt x="1361" y="17683"/>
                </a:cubicBezTo>
                <a:cubicBezTo>
                  <a:pt x="1372" y="17653"/>
                  <a:pt x="1377" y="17619"/>
                  <a:pt x="1368" y="17576"/>
                </a:cubicBezTo>
                <a:cubicBezTo>
                  <a:pt x="1363" y="17534"/>
                  <a:pt x="1382" y="17512"/>
                  <a:pt x="1408" y="17500"/>
                </a:cubicBezTo>
                <a:cubicBezTo>
                  <a:pt x="1435" y="17488"/>
                  <a:pt x="1468" y="17483"/>
                  <a:pt x="1492" y="17474"/>
                </a:cubicBezTo>
                <a:cubicBezTo>
                  <a:pt x="1540" y="17467"/>
                  <a:pt x="1599" y="17462"/>
                  <a:pt x="1657" y="17453"/>
                </a:cubicBezTo>
                <a:cubicBezTo>
                  <a:pt x="1715" y="17444"/>
                  <a:pt x="1773" y="17431"/>
                  <a:pt x="1821" y="17405"/>
                </a:cubicBezTo>
                <a:cubicBezTo>
                  <a:pt x="1874" y="17370"/>
                  <a:pt x="1944" y="17358"/>
                  <a:pt x="2012" y="17341"/>
                </a:cubicBezTo>
                <a:cubicBezTo>
                  <a:pt x="2080" y="17324"/>
                  <a:pt x="2145" y="17302"/>
                  <a:pt x="2189" y="17251"/>
                </a:cubicBezTo>
                <a:cubicBezTo>
                  <a:pt x="2189" y="17251"/>
                  <a:pt x="2189" y="17251"/>
                  <a:pt x="2190" y="17249"/>
                </a:cubicBezTo>
                <a:cubicBezTo>
                  <a:pt x="2191" y="17248"/>
                  <a:pt x="2194" y="17243"/>
                  <a:pt x="2198" y="17234"/>
                </a:cubicBezTo>
                <a:cubicBezTo>
                  <a:pt x="2218" y="17286"/>
                  <a:pt x="2244" y="17321"/>
                  <a:pt x="2274" y="17344"/>
                </a:cubicBezTo>
                <a:cubicBezTo>
                  <a:pt x="2304" y="17368"/>
                  <a:pt x="2338" y="17381"/>
                  <a:pt x="2372" y="17389"/>
                </a:cubicBezTo>
                <a:cubicBezTo>
                  <a:pt x="2372" y="17415"/>
                  <a:pt x="2377" y="17428"/>
                  <a:pt x="2379" y="17439"/>
                </a:cubicBezTo>
                <a:cubicBezTo>
                  <a:pt x="2381" y="17449"/>
                  <a:pt x="2381" y="17458"/>
                  <a:pt x="2372" y="17474"/>
                </a:cubicBezTo>
                <a:cubicBezTo>
                  <a:pt x="2373" y="17474"/>
                  <a:pt x="2374" y="17475"/>
                  <a:pt x="2374" y="17474"/>
                </a:cubicBezTo>
                <a:cubicBezTo>
                  <a:pt x="2384" y="17458"/>
                  <a:pt x="2384" y="17449"/>
                  <a:pt x="2382" y="17439"/>
                </a:cubicBezTo>
                <a:cubicBezTo>
                  <a:pt x="2379" y="17428"/>
                  <a:pt x="2374" y="17415"/>
                  <a:pt x="2374" y="17389"/>
                </a:cubicBezTo>
                <a:cubicBezTo>
                  <a:pt x="2457" y="17398"/>
                  <a:pt x="2551" y="17368"/>
                  <a:pt x="2639" y="17346"/>
                </a:cubicBezTo>
                <a:cubicBezTo>
                  <a:pt x="2727" y="17325"/>
                  <a:pt x="2809" y="17312"/>
                  <a:pt x="2867" y="17354"/>
                </a:cubicBezTo>
                <a:cubicBezTo>
                  <a:pt x="2887" y="17380"/>
                  <a:pt x="2913" y="17423"/>
                  <a:pt x="2942" y="17457"/>
                </a:cubicBezTo>
                <a:cubicBezTo>
                  <a:pt x="2971" y="17491"/>
                  <a:pt x="3002" y="17517"/>
                  <a:pt x="3031" y="17509"/>
                </a:cubicBezTo>
                <a:cubicBezTo>
                  <a:pt x="3098" y="17535"/>
                  <a:pt x="3144" y="17539"/>
                  <a:pt x="3188" y="17531"/>
                </a:cubicBezTo>
                <a:cubicBezTo>
                  <a:pt x="3232" y="17522"/>
                  <a:pt x="3273" y="17500"/>
                  <a:pt x="3331" y="17474"/>
                </a:cubicBezTo>
                <a:cubicBezTo>
                  <a:pt x="3378" y="17450"/>
                  <a:pt x="3409" y="17403"/>
                  <a:pt x="3440" y="17372"/>
                </a:cubicBezTo>
                <a:cubicBezTo>
                  <a:pt x="3472" y="17342"/>
                  <a:pt x="3503" y="17329"/>
                  <a:pt x="3552" y="17373"/>
                </a:cubicBezTo>
                <a:cubicBezTo>
                  <a:pt x="3576" y="17390"/>
                  <a:pt x="3597" y="17406"/>
                  <a:pt x="3619" y="17408"/>
                </a:cubicBezTo>
                <a:cubicBezTo>
                  <a:pt x="3640" y="17410"/>
                  <a:pt x="3662" y="17397"/>
                  <a:pt x="3687" y="17354"/>
                </a:cubicBezTo>
                <a:cubicBezTo>
                  <a:pt x="3744" y="17269"/>
                  <a:pt x="3735" y="17166"/>
                  <a:pt x="3735" y="17045"/>
                </a:cubicBezTo>
                <a:cubicBezTo>
                  <a:pt x="3735" y="16908"/>
                  <a:pt x="3745" y="16789"/>
                  <a:pt x="3765" y="16668"/>
                </a:cubicBezTo>
                <a:cubicBezTo>
                  <a:pt x="3765" y="16668"/>
                  <a:pt x="3765" y="16668"/>
                  <a:pt x="3766" y="16668"/>
                </a:cubicBezTo>
                <a:cubicBezTo>
                  <a:pt x="3766" y="16668"/>
                  <a:pt x="3766" y="16668"/>
                  <a:pt x="3766" y="16668"/>
                </a:cubicBezTo>
                <a:cubicBezTo>
                  <a:pt x="3770" y="16642"/>
                  <a:pt x="3775" y="16617"/>
                  <a:pt x="3780" y="16591"/>
                </a:cubicBezTo>
                <a:cubicBezTo>
                  <a:pt x="3785" y="16566"/>
                  <a:pt x="3790" y="16540"/>
                  <a:pt x="3795" y="16516"/>
                </a:cubicBezTo>
                <a:cubicBezTo>
                  <a:pt x="3814" y="16438"/>
                  <a:pt x="3864" y="16396"/>
                  <a:pt x="3916" y="16346"/>
                </a:cubicBezTo>
                <a:cubicBezTo>
                  <a:pt x="3968" y="16297"/>
                  <a:pt x="4021" y="16241"/>
                  <a:pt x="4045" y="16139"/>
                </a:cubicBezTo>
                <a:cubicBezTo>
                  <a:pt x="4089" y="16027"/>
                  <a:pt x="4133" y="15958"/>
                  <a:pt x="4181" y="15905"/>
                </a:cubicBezTo>
                <a:cubicBezTo>
                  <a:pt x="4230" y="15852"/>
                  <a:pt x="4283" y="15814"/>
                  <a:pt x="4346" y="15763"/>
                </a:cubicBezTo>
                <a:cubicBezTo>
                  <a:pt x="4351" y="15754"/>
                  <a:pt x="4355" y="15749"/>
                  <a:pt x="4360" y="15744"/>
                </a:cubicBezTo>
                <a:cubicBezTo>
                  <a:pt x="4364" y="15740"/>
                  <a:pt x="4369" y="15735"/>
                  <a:pt x="4374" y="15726"/>
                </a:cubicBezTo>
                <a:cubicBezTo>
                  <a:pt x="4388" y="15709"/>
                  <a:pt x="4399" y="15685"/>
                  <a:pt x="4409" y="15656"/>
                </a:cubicBezTo>
                <a:cubicBezTo>
                  <a:pt x="4420" y="15628"/>
                  <a:pt x="4429" y="15595"/>
                  <a:pt x="4438" y="15562"/>
                </a:cubicBezTo>
                <a:cubicBezTo>
                  <a:pt x="4438" y="15561"/>
                  <a:pt x="4438" y="15561"/>
                  <a:pt x="4438" y="15561"/>
                </a:cubicBezTo>
                <a:cubicBezTo>
                  <a:pt x="4438" y="15560"/>
                  <a:pt x="4438" y="15561"/>
                  <a:pt x="4438" y="15560"/>
                </a:cubicBezTo>
                <a:cubicBezTo>
                  <a:pt x="4448" y="15517"/>
                  <a:pt x="4458" y="15470"/>
                  <a:pt x="4467" y="15422"/>
                </a:cubicBezTo>
                <a:cubicBezTo>
                  <a:pt x="4477" y="15375"/>
                  <a:pt x="4487" y="15328"/>
                  <a:pt x="4496" y="15285"/>
                </a:cubicBezTo>
                <a:cubicBezTo>
                  <a:pt x="4511" y="15224"/>
                  <a:pt x="4540" y="15185"/>
                  <a:pt x="4568" y="15147"/>
                </a:cubicBezTo>
                <a:cubicBezTo>
                  <a:pt x="4595" y="15108"/>
                  <a:pt x="4622" y="15070"/>
                  <a:pt x="4631" y="15010"/>
                </a:cubicBezTo>
                <a:cubicBezTo>
                  <a:pt x="4606" y="14914"/>
                  <a:pt x="4536" y="14885"/>
                  <a:pt x="4489" y="14951"/>
                </a:cubicBezTo>
                <a:cubicBezTo>
                  <a:pt x="4464" y="14986"/>
                  <a:pt x="4452" y="15042"/>
                  <a:pt x="4457" y="15098"/>
                </a:cubicBezTo>
                <a:cubicBezTo>
                  <a:pt x="4457" y="15100"/>
                  <a:pt x="4458" y="15101"/>
                  <a:pt x="4458" y="15101"/>
                </a:cubicBezTo>
                <a:cubicBezTo>
                  <a:pt x="4458" y="15101"/>
                  <a:pt x="4458" y="15101"/>
                  <a:pt x="4459" y="15105"/>
                </a:cubicBezTo>
                <a:cubicBezTo>
                  <a:pt x="4448" y="15140"/>
                  <a:pt x="4436" y="15174"/>
                  <a:pt x="4421" y="15204"/>
                </a:cubicBezTo>
                <a:cubicBezTo>
                  <a:pt x="4405" y="15234"/>
                  <a:pt x="4387" y="15260"/>
                  <a:pt x="4363" y="15278"/>
                </a:cubicBezTo>
                <a:cubicBezTo>
                  <a:pt x="4334" y="15304"/>
                  <a:pt x="4306" y="15333"/>
                  <a:pt x="4278" y="15366"/>
                </a:cubicBezTo>
                <a:cubicBezTo>
                  <a:pt x="4250" y="15398"/>
                  <a:pt x="4223" y="15433"/>
                  <a:pt x="4199" y="15468"/>
                </a:cubicBezTo>
                <a:lnTo>
                  <a:pt x="4197" y="15468"/>
                </a:lnTo>
                <a:cubicBezTo>
                  <a:pt x="4173" y="15493"/>
                  <a:pt x="4150" y="15519"/>
                  <a:pt x="4127" y="15543"/>
                </a:cubicBezTo>
                <a:cubicBezTo>
                  <a:pt x="4103" y="15567"/>
                  <a:pt x="4079" y="15589"/>
                  <a:pt x="4056" y="15606"/>
                </a:cubicBezTo>
                <a:cubicBezTo>
                  <a:pt x="3983" y="15648"/>
                  <a:pt x="3908" y="15657"/>
                  <a:pt x="3837" y="15665"/>
                </a:cubicBezTo>
                <a:cubicBezTo>
                  <a:pt x="3766" y="15673"/>
                  <a:pt x="3698" y="15681"/>
                  <a:pt x="3640" y="15724"/>
                </a:cubicBezTo>
                <a:cubicBezTo>
                  <a:pt x="3636" y="15681"/>
                  <a:pt x="3635" y="15638"/>
                  <a:pt x="3634" y="15598"/>
                </a:cubicBezTo>
                <a:cubicBezTo>
                  <a:pt x="3633" y="15557"/>
                  <a:pt x="3630" y="15519"/>
                  <a:pt x="3620" y="15484"/>
                </a:cubicBezTo>
                <a:cubicBezTo>
                  <a:pt x="3620" y="15482"/>
                  <a:pt x="3619" y="15481"/>
                  <a:pt x="3619" y="15481"/>
                </a:cubicBezTo>
                <a:cubicBezTo>
                  <a:pt x="3618" y="15480"/>
                  <a:pt x="3617" y="15480"/>
                  <a:pt x="3617" y="15479"/>
                </a:cubicBezTo>
                <a:cubicBezTo>
                  <a:pt x="3626" y="15513"/>
                  <a:pt x="3629" y="15552"/>
                  <a:pt x="3630" y="15592"/>
                </a:cubicBezTo>
                <a:cubicBezTo>
                  <a:pt x="3632" y="15632"/>
                  <a:pt x="3632" y="15674"/>
                  <a:pt x="3636" y="15717"/>
                </a:cubicBezTo>
                <a:cubicBezTo>
                  <a:pt x="3598" y="15742"/>
                  <a:pt x="3564" y="15776"/>
                  <a:pt x="3534" y="15828"/>
                </a:cubicBezTo>
                <a:cubicBezTo>
                  <a:pt x="3504" y="15879"/>
                  <a:pt x="3478" y="15947"/>
                  <a:pt x="3453" y="16040"/>
                </a:cubicBezTo>
                <a:cubicBezTo>
                  <a:pt x="3454" y="16042"/>
                  <a:pt x="3455" y="16044"/>
                  <a:pt x="3456" y="16046"/>
                </a:cubicBezTo>
                <a:cubicBezTo>
                  <a:pt x="3456" y="16048"/>
                  <a:pt x="3457" y="16050"/>
                  <a:pt x="3458" y="16052"/>
                </a:cubicBezTo>
                <a:cubicBezTo>
                  <a:pt x="3458" y="16061"/>
                  <a:pt x="3458" y="16070"/>
                  <a:pt x="3457" y="16079"/>
                </a:cubicBezTo>
                <a:cubicBezTo>
                  <a:pt x="3456" y="16088"/>
                  <a:pt x="3454" y="16097"/>
                  <a:pt x="3449" y="16105"/>
                </a:cubicBezTo>
                <a:cubicBezTo>
                  <a:pt x="3371" y="16499"/>
                  <a:pt x="3400" y="16363"/>
                  <a:pt x="3150" y="16447"/>
                </a:cubicBezTo>
                <a:cubicBezTo>
                  <a:pt x="2996" y="16499"/>
                  <a:pt x="2637" y="16480"/>
                  <a:pt x="2579" y="16156"/>
                </a:cubicBezTo>
                <a:cubicBezTo>
                  <a:pt x="2564" y="16104"/>
                  <a:pt x="2547" y="16070"/>
                  <a:pt x="2529" y="16044"/>
                </a:cubicBezTo>
                <a:cubicBezTo>
                  <a:pt x="2511" y="16019"/>
                  <a:pt x="2492" y="16002"/>
                  <a:pt x="2472" y="15985"/>
                </a:cubicBezTo>
                <a:cubicBezTo>
                  <a:pt x="2496" y="15959"/>
                  <a:pt x="2527" y="15912"/>
                  <a:pt x="2560" y="15867"/>
                </a:cubicBezTo>
                <a:cubicBezTo>
                  <a:pt x="2592" y="15822"/>
                  <a:pt x="2626" y="15780"/>
                  <a:pt x="2655" y="15763"/>
                </a:cubicBezTo>
                <a:cubicBezTo>
                  <a:pt x="2660" y="15759"/>
                  <a:pt x="2665" y="15759"/>
                  <a:pt x="2671" y="15762"/>
                </a:cubicBezTo>
                <a:cubicBezTo>
                  <a:pt x="2676" y="15766"/>
                  <a:pt x="2682" y="15771"/>
                  <a:pt x="2688" y="15777"/>
                </a:cubicBezTo>
                <a:cubicBezTo>
                  <a:pt x="2682" y="15771"/>
                  <a:pt x="2676" y="15764"/>
                  <a:pt x="2670" y="15761"/>
                </a:cubicBezTo>
                <a:cubicBezTo>
                  <a:pt x="2664" y="15757"/>
                  <a:pt x="2659" y="15756"/>
                  <a:pt x="2654" y="15761"/>
                </a:cubicBezTo>
                <a:cubicBezTo>
                  <a:pt x="2625" y="15777"/>
                  <a:pt x="2591" y="15820"/>
                  <a:pt x="2558" y="15865"/>
                </a:cubicBezTo>
                <a:cubicBezTo>
                  <a:pt x="2525" y="15910"/>
                  <a:pt x="2494" y="15957"/>
                  <a:pt x="2469" y="15982"/>
                </a:cubicBezTo>
                <a:cubicBezTo>
                  <a:pt x="2431" y="15957"/>
                  <a:pt x="2390" y="15952"/>
                  <a:pt x="2353" y="15929"/>
                </a:cubicBezTo>
                <a:cubicBezTo>
                  <a:pt x="2317" y="15905"/>
                  <a:pt x="2286" y="15863"/>
                  <a:pt x="2267" y="15761"/>
                </a:cubicBezTo>
                <a:cubicBezTo>
                  <a:pt x="2262" y="15735"/>
                  <a:pt x="2256" y="15704"/>
                  <a:pt x="2250" y="15667"/>
                </a:cubicBezTo>
                <a:cubicBezTo>
                  <a:pt x="2244" y="15630"/>
                  <a:pt x="2236" y="15586"/>
                  <a:pt x="2226" y="15534"/>
                </a:cubicBezTo>
                <a:cubicBezTo>
                  <a:pt x="2256" y="15534"/>
                  <a:pt x="2300" y="15539"/>
                  <a:pt x="2344" y="15540"/>
                </a:cubicBezTo>
                <a:cubicBezTo>
                  <a:pt x="2387" y="15541"/>
                  <a:pt x="2431" y="15537"/>
                  <a:pt x="2460" y="15521"/>
                </a:cubicBezTo>
                <a:cubicBezTo>
                  <a:pt x="2461" y="15520"/>
                  <a:pt x="2462" y="15518"/>
                  <a:pt x="2462" y="15516"/>
                </a:cubicBezTo>
                <a:cubicBezTo>
                  <a:pt x="2463" y="15514"/>
                  <a:pt x="2463" y="15512"/>
                  <a:pt x="2464" y="15511"/>
                </a:cubicBezTo>
                <a:cubicBezTo>
                  <a:pt x="2435" y="15528"/>
                  <a:pt x="2392" y="15532"/>
                  <a:pt x="2348" y="15532"/>
                </a:cubicBezTo>
                <a:cubicBezTo>
                  <a:pt x="2305" y="15532"/>
                  <a:pt x="2261" y="15528"/>
                  <a:pt x="2232" y="15528"/>
                </a:cubicBezTo>
                <a:cubicBezTo>
                  <a:pt x="2184" y="15339"/>
                  <a:pt x="2116" y="15119"/>
                  <a:pt x="2029" y="15119"/>
                </a:cubicBezTo>
                <a:cubicBezTo>
                  <a:pt x="2019" y="15119"/>
                  <a:pt x="2009" y="15119"/>
                  <a:pt x="1999" y="15119"/>
                </a:cubicBezTo>
                <a:cubicBezTo>
                  <a:pt x="1998" y="15121"/>
                  <a:pt x="1997" y="15125"/>
                  <a:pt x="1997" y="15128"/>
                </a:cubicBezTo>
                <a:cubicBezTo>
                  <a:pt x="1944" y="15137"/>
                  <a:pt x="1893" y="15159"/>
                  <a:pt x="1861" y="15204"/>
                </a:cubicBezTo>
                <a:cubicBezTo>
                  <a:pt x="1828" y="15249"/>
                  <a:pt x="1814" y="15318"/>
                  <a:pt x="1833" y="15421"/>
                </a:cubicBezTo>
                <a:cubicBezTo>
                  <a:pt x="1780" y="15421"/>
                  <a:pt x="1693" y="15390"/>
                  <a:pt x="1620" y="15394"/>
                </a:cubicBezTo>
                <a:cubicBezTo>
                  <a:pt x="1546" y="15398"/>
                  <a:pt x="1486" y="15437"/>
                  <a:pt x="1486" y="15576"/>
                </a:cubicBezTo>
                <a:cubicBezTo>
                  <a:pt x="1433" y="15550"/>
                  <a:pt x="1399" y="15546"/>
                  <a:pt x="1368" y="15537"/>
                </a:cubicBezTo>
                <a:cubicBezTo>
                  <a:pt x="1337" y="15528"/>
                  <a:pt x="1307" y="15515"/>
                  <a:pt x="1264" y="15472"/>
                </a:cubicBezTo>
                <a:cubicBezTo>
                  <a:pt x="1216" y="15420"/>
                  <a:pt x="1168" y="15264"/>
                  <a:pt x="1168" y="15160"/>
                </a:cubicBezTo>
                <a:cubicBezTo>
                  <a:pt x="1168" y="15144"/>
                  <a:pt x="1245" y="15058"/>
                  <a:pt x="1255" y="15024"/>
                </a:cubicBezTo>
                <a:cubicBezTo>
                  <a:pt x="1278" y="14973"/>
                  <a:pt x="1288" y="14938"/>
                  <a:pt x="1291" y="14904"/>
                </a:cubicBezTo>
                <a:cubicBezTo>
                  <a:pt x="1295" y="14869"/>
                  <a:pt x="1293" y="14836"/>
                  <a:pt x="1292" y="14786"/>
                </a:cubicBezTo>
                <a:cubicBezTo>
                  <a:pt x="1254" y="14786"/>
                  <a:pt x="1220" y="14808"/>
                  <a:pt x="1189" y="14804"/>
                </a:cubicBezTo>
                <a:cubicBezTo>
                  <a:pt x="1157" y="14800"/>
                  <a:pt x="1129" y="14770"/>
                  <a:pt x="1100" y="14668"/>
                </a:cubicBezTo>
                <a:cubicBezTo>
                  <a:pt x="1085" y="14650"/>
                  <a:pt x="1059" y="14603"/>
                  <a:pt x="1035" y="14551"/>
                </a:cubicBezTo>
                <a:cubicBezTo>
                  <a:pt x="1010" y="14500"/>
                  <a:pt x="988" y="14444"/>
                  <a:pt x="983" y="14409"/>
                </a:cubicBezTo>
                <a:cubicBezTo>
                  <a:pt x="964" y="14409"/>
                  <a:pt x="939" y="14431"/>
                  <a:pt x="915" y="14454"/>
                </a:cubicBezTo>
                <a:cubicBezTo>
                  <a:pt x="891" y="14477"/>
                  <a:pt x="868" y="14502"/>
                  <a:pt x="848" y="14511"/>
                </a:cubicBezTo>
                <a:cubicBezTo>
                  <a:pt x="814" y="14528"/>
                  <a:pt x="785" y="14515"/>
                  <a:pt x="759" y="14496"/>
                </a:cubicBezTo>
                <a:cubicBezTo>
                  <a:pt x="732" y="14476"/>
                  <a:pt x="709" y="14451"/>
                  <a:pt x="684" y="14442"/>
                </a:cubicBezTo>
                <a:cubicBezTo>
                  <a:pt x="655" y="14434"/>
                  <a:pt x="629" y="14430"/>
                  <a:pt x="605" y="14430"/>
                </a:cubicBezTo>
                <a:cubicBezTo>
                  <a:pt x="582" y="14430"/>
                  <a:pt x="563" y="14434"/>
                  <a:pt x="548" y="14442"/>
                </a:cubicBezTo>
                <a:cubicBezTo>
                  <a:pt x="544" y="14399"/>
                  <a:pt x="541" y="14344"/>
                  <a:pt x="539" y="14288"/>
                </a:cubicBezTo>
                <a:cubicBezTo>
                  <a:pt x="537" y="14233"/>
                  <a:pt x="535" y="14177"/>
                  <a:pt x="530" y="14134"/>
                </a:cubicBezTo>
                <a:lnTo>
                  <a:pt x="530" y="14116"/>
                </a:lnTo>
                <a:cubicBezTo>
                  <a:pt x="535" y="14074"/>
                  <a:pt x="549" y="14026"/>
                  <a:pt x="557" y="13983"/>
                </a:cubicBezTo>
                <a:cubicBezTo>
                  <a:pt x="565" y="13940"/>
                  <a:pt x="568" y="13902"/>
                  <a:pt x="548" y="13876"/>
                </a:cubicBezTo>
                <a:cubicBezTo>
                  <a:pt x="539" y="13863"/>
                  <a:pt x="529" y="13853"/>
                  <a:pt x="519" y="13846"/>
                </a:cubicBezTo>
                <a:cubicBezTo>
                  <a:pt x="508" y="13838"/>
                  <a:pt x="497" y="13834"/>
                  <a:pt x="486" y="13830"/>
                </a:cubicBezTo>
                <a:close/>
                <a:moveTo>
                  <a:pt x="2754" y="14946"/>
                </a:moveTo>
                <a:cubicBezTo>
                  <a:pt x="2744" y="14944"/>
                  <a:pt x="2736" y="14952"/>
                  <a:pt x="2735" y="14976"/>
                </a:cubicBezTo>
                <a:cubicBezTo>
                  <a:pt x="2735" y="14978"/>
                  <a:pt x="2735" y="14980"/>
                  <a:pt x="2735" y="14981"/>
                </a:cubicBezTo>
                <a:cubicBezTo>
                  <a:pt x="2736" y="15039"/>
                  <a:pt x="2766" y="15082"/>
                  <a:pt x="2798" y="15072"/>
                </a:cubicBezTo>
                <a:cubicBezTo>
                  <a:pt x="2798" y="15072"/>
                  <a:pt x="2798" y="15071"/>
                  <a:pt x="2798" y="15070"/>
                </a:cubicBezTo>
                <a:cubicBezTo>
                  <a:pt x="2798" y="15069"/>
                  <a:pt x="2798" y="15068"/>
                  <a:pt x="2798" y="15068"/>
                </a:cubicBezTo>
                <a:cubicBezTo>
                  <a:pt x="2837" y="15048"/>
                  <a:pt x="2785" y="14952"/>
                  <a:pt x="2754" y="14946"/>
                </a:cubicBezTo>
                <a:close/>
                <a:moveTo>
                  <a:pt x="3871" y="14966"/>
                </a:moveTo>
                <a:lnTo>
                  <a:pt x="3865" y="14971"/>
                </a:lnTo>
                <a:cubicBezTo>
                  <a:pt x="3846" y="14979"/>
                  <a:pt x="3828" y="14991"/>
                  <a:pt x="3808" y="15004"/>
                </a:cubicBezTo>
                <a:cubicBezTo>
                  <a:pt x="3789" y="15016"/>
                  <a:pt x="3768" y="15028"/>
                  <a:pt x="3745" y="15038"/>
                </a:cubicBezTo>
                <a:cubicBezTo>
                  <a:pt x="3770" y="15028"/>
                  <a:pt x="3792" y="15016"/>
                  <a:pt x="3813" y="15003"/>
                </a:cubicBezTo>
                <a:cubicBezTo>
                  <a:pt x="3833" y="14990"/>
                  <a:pt x="3853" y="14977"/>
                  <a:pt x="3872" y="14968"/>
                </a:cubicBezTo>
                <a:cubicBezTo>
                  <a:pt x="3872" y="14968"/>
                  <a:pt x="3872" y="14968"/>
                  <a:pt x="3872" y="14968"/>
                </a:cubicBezTo>
                <a:cubicBezTo>
                  <a:pt x="3872" y="14967"/>
                  <a:pt x="3872" y="14967"/>
                  <a:pt x="3871" y="14966"/>
                </a:cubicBezTo>
                <a:close/>
                <a:moveTo>
                  <a:pt x="3174" y="15028"/>
                </a:moveTo>
                <a:cubicBezTo>
                  <a:pt x="3157" y="15035"/>
                  <a:pt x="3191" y="15298"/>
                  <a:pt x="3203" y="15204"/>
                </a:cubicBezTo>
                <a:cubicBezTo>
                  <a:pt x="3204" y="15204"/>
                  <a:pt x="3204" y="15205"/>
                  <a:pt x="3204" y="15205"/>
                </a:cubicBezTo>
                <a:cubicBezTo>
                  <a:pt x="3204" y="15205"/>
                  <a:pt x="3205" y="15206"/>
                  <a:pt x="3205" y="15206"/>
                </a:cubicBezTo>
                <a:cubicBezTo>
                  <a:pt x="3208" y="15151"/>
                  <a:pt x="3202" y="15096"/>
                  <a:pt x="3187" y="15048"/>
                </a:cubicBezTo>
                <a:cubicBezTo>
                  <a:pt x="3186" y="15045"/>
                  <a:pt x="3185" y="15043"/>
                  <a:pt x="3184" y="15041"/>
                </a:cubicBezTo>
                <a:cubicBezTo>
                  <a:pt x="3180" y="15030"/>
                  <a:pt x="3176" y="15026"/>
                  <a:pt x="3174" y="15028"/>
                </a:cubicBezTo>
                <a:close/>
                <a:moveTo>
                  <a:pt x="3627" y="15040"/>
                </a:moveTo>
                <a:cubicBezTo>
                  <a:pt x="3627" y="15040"/>
                  <a:pt x="3628" y="15041"/>
                  <a:pt x="3628" y="15041"/>
                </a:cubicBezTo>
                <a:cubicBezTo>
                  <a:pt x="3628" y="15042"/>
                  <a:pt x="3628" y="15042"/>
                  <a:pt x="3628" y="15042"/>
                </a:cubicBezTo>
                <a:cubicBezTo>
                  <a:pt x="3629" y="15042"/>
                  <a:pt x="3629" y="15042"/>
                  <a:pt x="3629" y="15041"/>
                </a:cubicBezTo>
                <a:cubicBezTo>
                  <a:pt x="3629" y="15041"/>
                  <a:pt x="3629" y="15040"/>
                  <a:pt x="3630" y="15040"/>
                </a:cubicBezTo>
                <a:cubicBezTo>
                  <a:pt x="3629" y="15040"/>
                  <a:pt x="3629" y="15040"/>
                  <a:pt x="3628" y="15040"/>
                </a:cubicBezTo>
                <a:cubicBezTo>
                  <a:pt x="3628" y="15040"/>
                  <a:pt x="3628" y="15040"/>
                  <a:pt x="3627" y="15040"/>
                </a:cubicBezTo>
                <a:close/>
                <a:moveTo>
                  <a:pt x="3554" y="15209"/>
                </a:moveTo>
                <a:cubicBezTo>
                  <a:pt x="3554" y="15210"/>
                  <a:pt x="3553" y="15211"/>
                  <a:pt x="3553" y="15212"/>
                </a:cubicBezTo>
                <a:cubicBezTo>
                  <a:pt x="3552" y="15213"/>
                  <a:pt x="3552" y="15214"/>
                  <a:pt x="3552" y="15216"/>
                </a:cubicBezTo>
                <a:cubicBezTo>
                  <a:pt x="3552" y="15249"/>
                  <a:pt x="3609" y="15268"/>
                  <a:pt x="3609" y="15319"/>
                </a:cubicBezTo>
                <a:cubicBezTo>
                  <a:pt x="3609" y="15342"/>
                  <a:pt x="3603" y="15365"/>
                  <a:pt x="3595" y="15386"/>
                </a:cubicBezTo>
                <a:cubicBezTo>
                  <a:pt x="3605" y="15363"/>
                  <a:pt x="3612" y="15338"/>
                  <a:pt x="3612" y="15312"/>
                </a:cubicBezTo>
                <a:cubicBezTo>
                  <a:pt x="3612" y="15261"/>
                  <a:pt x="3554" y="15243"/>
                  <a:pt x="3554" y="15209"/>
                </a:cubicBezTo>
                <a:close/>
                <a:moveTo>
                  <a:pt x="11000" y="15299"/>
                </a:moveTo>
                <a:cubicBezTo>
                  <a:pt x="11000" y="15314"/>
                  <a:pt x="11000" y="15332"/>
                  <a:pt x="11002" y="15351"/>
                </a:cubicBezTo>
                <a:cubicBezTo>
                  <a:pt x="11003" y="15370"/>
                  <a:pt x="11005" y="15390"/>
                  <a:pt x="11008" y="15412"/>
                </a:cubicBezTo>
                <a:cubicBezTo>
                  <a:pt x="11005" y="15391"/>
                  <a:pt x="11004" y="15370"/>
                  <a:pt x="11002" y="15351"/>
                </a:cubicBezTo>
                <a:cubicBezTo>
                  <a:pt x="11001" y="15332"/>
                  <a:pt x="11000" y="15314"/>
                  <a:pt x="11000" y="15299"/>
                </a:cubicBezTo>
                <a:close/>
                <a:moveTo>
                  <a:pt x="3315" y="15414"/>
                </a:moveTo>
                <a:cubicBezTo>
                  <a:pt x="3307" y="15424"/>
                  <a:pt x="3303" y="15444"/>
                  <a:pt x="3297" y="15461"/>
                </a:cubicBezTo>
                <a:cubicBezTo>
                  <a:pt x="3291" y="15479"/>
                  <a:pt x="3284" y="15494"/>
                  <a:pt x="3271" y="15495"/>
                </a:cubicBezTo>
                <a:cubicBezTo>
                  <a:pt x="3285" y="15495"/>
                  <a:pt x="3292" y="15480"/>
                  <a:pt x="3298" y="15463"/>
                </a:cubicBezTo>
                <a:cubicBezTo>
                  <a:pt x="3304" y="15446"/>
                  <a:pt x="3309" y="15426"/>
                  <a:pt x="3317" y="15416"/>
                </a:cubicBezTo>
                <a:cubicBezTo>
                  <a:pt x="3316" y="15416"/>
                  <a:pt x="3316" y="15416"/>
                  <a:pt x="3316" y="15416"/>
                </a:cubicBezTo>
                <a:cubicBezTo>
                  <a:pt x="3316" y="15415"/>
                  <a:pt x="3315" y="15415"/>
                  <a:pt x="3315" y="15414"/>
                </a:cubicBezTo>
                <a:close/>
                <a:moveTo>
                  <a:pt x="3155" y="15442"/>
                </a:moveTo>
                <a:cubicBezTo>
                  <a:pt x="3140" y="15453"/>
                  <a:pt x="3127" y="15470"/>
                  <a:pt x="3118" y="15495"/>
                </a:cubicBezTo>
                <a:cubicBezTo>
                  <a:pt x="3122" y="15482"/>
                  <a:pt x="3129" y="15472"/>
                  <a:pt x="3136" y="15463"/>
                </a:cubicBezTo>
                <a:cubicBezTo>
                  <a:pt x="3143" y="15454"/>
                  <a:pt x="3150" y="15447"/>
                  <a:pt x="3158" y="15442"/>
                </a:cubicBezTo>
                <a:cubicBezTo>
                  <a:pt x="3157" y="15442"/>
                  <a:pt x="3156" y="15441"/>
                  <a:pt x="3155" y="15442"/>
                </a:cubicBezTo>
                <a:close/>
                <a:moveTo>
                  <a:pt x="3118" y="15495"/>
                </a:moveTo>
                <a:cubicBezTo>
                  <a:pt x="3117" y="15496"/>
                  <a:pt x="3117" y="15494"/>
                  <a:pt x="3117" y="15495"/>
                </a:cubicBezTo>
                <a:cubicBezTo>
                  <a:pt x="3112" y="15521"/>
                  <a:pt x="3111" y="15547"/>
                  <a:pt x="3113" y="15572"/>
                </a:cubicBezTo>
                <a:cubicBezTo>
                  <a:pt x="3114" y="15598"/>
                  <a:pt x="3117" y="15624"/>
                  <a:pt x="3117" y="15650"/>
                </a:cubicBezTo>
                <a:cubicBezTo>
                  <a:pt x="3069" y="15666"/>
                  <a:pt x="3010" y="15684"/>
                  <a:pt x="2962" y="15684"/>
                </a:cubicBezTo>
                <a:cubicBezTo>
                  <a:pt x="2914" y="15684"/>
                  <a:pt x="2866" y="15634"/>
                  <a:pt x="2828" y="15618"/>
                </a:cubicBezTo>
                <a:cubicBezTo>
                  <a:pt x="2828" y="15618"/>
                  <a:pt x="2828" y="15619"/>
                  <a:pt x="2828" y="15620"/>
                </a:cubicBezTo>
                <a:cubicBezTo>
                  <a:pt x="2828" y="15621"/>
                  <a:pt x="2828" y="15621"/>
                  <a:pt x="2828" y="15622"/>
                </a:cubicBezTo>
                <a:cubicBezTo>
                  <a:pt x="2808" y="15647"/>
                  <a:pt x="2791" y="15681"/>
                  <a:pt x="2774" y="15713"/>
                </a:cubicBezTo>
                <a:cubicBezTo>
                  <a:pt x="2757" y="15745"/>
                  <a:pt x="2740" y="15776"/>
                  <a:pt x="2721" y="15793"/>
                </a:cubicBezTo>
                <a:cubicBezTo>
                  <a:pt x="2717" y="15797"/>
                  <a:pt x="2712" y="15796"/>
                  <a:pt x="2707" y="15793"/>
                </a:cubicBezTo>
                <a:cubicBezTo>
                  <a:pt x="2701" y="15790"/>
                  <a:pt x="2696" y="15785"/>
                  <a:pt x="2690" y="15779"/>
                </a:cubicBezTo>
                <a:cubicBezTo>
                  <a:pt x="2696" y="15786"/>
                  <a:pt x="2702" y="15792"/>
                  <a:pt x="2708" y="15796"/>
                </a:cubicBezTo>
                <a:cubicBezTo>
                  <a:pt x="2714" y="15800"/>
                  <a:pt x="2719" y="15801"/>
                  <a:pt x="2724" y="15798"/>
                </a:cubicBezTo>
                <a:cubicBezTo>
                  <a:pt x="2743" y="15781"/>
                  <a:pt x="2760" y="15751"/>
                  <a:pt x="2777" y="15718"/>
                </a:cubicBezTo>
                <a:cubicBezTo>
                  <a:pt x="2794" y="15686"/>
                  <a:pt x="2811" y="15651"/>
                  <a:pt x="2831" y="15627"/>
                </a:cubicBezTo>
                <a:cubicBezTo>
                  <a:pt x="2869" y="15643"/>
                  <a:pt x="2918" y="15694"/>
                  <a:pt x="2966" y="15694"/>
                </a:cubicBezTo>
                <a:cubicBezTo>
                  <a:pt x="3014" y="15694"/>
                  <a:pt x="3072" y="15677"/>
                  <a:pt x="3120" y="15661"/>
                </a:cubicBezTo>
                <a:cubicBezTo>
                  <a:pt x="3135" y="15678"/>
                  <a:pt x="3151" y="15687"/>
                  <a:pt x="3167" y="15698"/>
                </a:cubicBezTo>
                <a:cubicBezTo>
                  <a:pt x="3182" y="15708"/>
                  <a:pt x="3196" y="15721"/>
                  <a:pt x="3206" y="15744"/>
                </a:cubicBezTo>
                <a:cubicBezTo>
                  <a:pt x="3206" y="15743"/>
                  <a:pt x="3206" y="15742"/>
                  <a:pt x="3206" y="15740"/>
                </a:cubicBezTo>
                <a:cubicBezTo>
                  <a:pt x="3205" y="15738"/>
                  <a:pt x="3205" y="15736"/>
                  <a:pt x="3205" y="15735"/>
                </a:cubicBezTo>
                <a:cubicBezTo>
                  <a:pt x="3195" y="15709"/>
                  <a:pt x="3181" y="15696"/>
                  <a:pt x="3165" y="15686"/>
                </a:cubicBezTo>
                <a:cubicBezTo>
                  <a:pt x="3149" y="15675"/>
                  <a:pt x="3132" y="15667"/>
                  <a:pt x="3118" y="15650"/>
                </a:cubicBezTo>
                <a:cubicBezTo>
                  <a:pt x="3118" y="15624"/>
                  <a:pt x="3115" y="15598"/>
                  <a:pt x="3114" y="15572"/>
                </a:cubicBezTo>
                <a:cubicBezTo>
                  <a:pt x="3113" y="15547"/>
                  <a:pt x="3113" y="15521"/>
                  <a:pt x="3118" y="15495"/>
                </a:cubicBezTo>
                <a:close/>
                <a:moveTo>
                  <a:pt x="3349" y="15839"/>
                </a:moveTo>
                <a:cubicBezTo>
                  <a:pt x="3330" y="15830"/>
                  <a:pt x="3313" y="15851"/>
                  <a:pt x="3298" y="15872"/>
                </a:cubicBezTo>
                <a:cubicBezTo>
                  <a:pt x="3282" y="15894"/>
                  <a:pt x="3268" y="15915"/>
                  <a:pt x="3253" y="15906"/>
                </a:cubicBezTo>
                <a:cubicBezTo>
                  <a:pt x="3254" y="15907"/>
                  <a:pt x="3254" y="15909"/>
                  <a:pt x="3255" y="15911"/>
                </a:cubicBezTo>
                <a:cubicBezTo>
                  <a:pt x="3255" y="15912"/>
                  <a:pt x="3256" y="15915"/>
                  <a:pt x="3257" y="15916"/>
                </a:cubicBezTo>
                <a:cubicBezTo>
                  <a:pt x="3271" y="15925"/>
                  <a:pt x="3286" y="15903"/>
                  <a:pt x="3302" y="15882"/>
                </a:cubicBezTo>
                <a:cubicBezTo>
                  <a:pt x="3317" y="15861"/>
                  <a:pt x="3334" y="15839"/>
                  <a:pt x="3353" y="15848"/>
                </a:cubicBezTo>
                <a:cubicBezTo>
                  <a:pt x="3364" y="15856"/>
                  <a:pt x="3374" y="15869"/>
                  <a:pt x="3383" y="15884"/>
                </a:cubicBezTo>
                <a:cubicBezTo>
                  <a:pt x="3392" y="15900"/>
                  <a:pt x="3400" y="15918"/>
                  <a:pt x="3407" y="15936"/>
                </a:cubicBezTo>
                <a:cubicBezTo>
                  <a:pt x="3399" y="15915"/>
                  <a:pt x="3391" y="15895"/>
                  <a:pt x="3381" y="15879"/>
                </a:cubicBezTo>
                <a:cubicBezTo>
                  <a:pt x="3372" y="15862"/>
                  <a:pt x="3362" y="15848"/>
                  <a:pt x="3349" y="15839"/>
                </a:cubicBezTo>
                <a:close/>
                <a:moveTo>
                  <a:pt x="10736" y="16167"/>
                </a:moveTo>
                <a:cubicBezTo>
                  <a:pt x="10705" y="16164"/>
                  <a:pt x="10679" y="16207"/>
                  <a:pt x="10677" y="16262"/>
                </a:cubicBezTo>
                <a:cubicBezTo>
                  <a:pt x="10677" y="16264"/>
                  <a:pt x="10677" y="16266"/>
                  <a:pt x="10677" y="16268"/>
                </a:cubicBezTo>
                <a:cubicBezTo>
                  <a:pt x="10681" y="16361"/>
                  <a:pt x="10788" y="16192"/>
                  <a:pt x="10736" y="16174"/>
                </a:cubicBezTo>
                <a:cubicBezTo>
                  <a:pt x="10737" y="16174"/>
                  <a:pt x="10737" y="16172"/>
                  <a:pt x="10736" y="16171"/>
                </a:cubicBezTo>
                <a:cubicBezTo>
                  <a:pt x="10736" y="16169"/>
                  <a:pt x="10736" y="16168"/>
                  <a:pt x="10736" y="16167"/>
                </a:cubicBezTo>
                <a:close/>
                <a:moveTo>
                  <a:pt x="4404" y="16479"/>
                </a:moveTo>
                <a:cubicBezTo>
                  <a:pt x="4403" y="16477"/>
                  <a:pt x="4402" y="16479"/>
                  <a:pt x="4402" y="16482"/>
                </a:cubicBezTo>
                <a:cubicBezTo>
                  <a:pt x="4401" y="16484"/>
                  <a:pt x="4401" y="16488"/>
                  <a:pt x="4400" y="16488"/>
                </a:cubicBezTo>
                <a:cubicBezTo>
                  <a:pt x="4413" y="16509"/>
                  <a:pt x="4422" y="16551"/>
                  <a:pt x="4432" y="16584"/>
                </a:cubicBezTo>
                <a:cubicBezTo>
                  <a:pt x="4441" y="16617"/>
                  <a:pt x="4451" y="16642"/>
                  <a:pt x="4465" y="16634"/>
                </a:cubicBezTo>
                <a:cubicBezTo>
                  <a:pt x="4466" y="16633"/>
                  <a:pt x="4466" y="16632"/>
                  <a:pt x="4466" y="16631"/>
                </a:cubicBezTo>
                <a:cubicBezTo>
                  <a:pt x="4467" y="16630"/>
                  <a:pt x="4467" y="16630"/>
                  <a:pt x="4468" y="16629"/>
                </a:cubicBezTo>
                <a:cubicBezTo>
                  <a:pt x="4454" y="16632"/>
                  <a:pt x="4445" y="16603"/>
                  <a:pt x="4436" y="16569"/>
                </a:cubicBezTo>
                <a:cubicBezTo>
                  <a:pt x="4427" y="16535"/>
                  <a:pt x="4418" y="16496"/>
                  <a:pt x="4404" y="16479"/>
                </a:cubicBezTo>
                <a:close/>
                <a:moveTo>
                  <a:pt x="11006" y="16511"/>
                </a:moveTo>
                <a:cubicBezTo>
                  <a:pt x="11006" y="16512"/>
                  <a:pt x="11006" y="16513"/>
                  <a:pt x="11006" y="16514"/>
                </a:cubicBezTo>
                <a:cubicBezTo>
                  <a:pt x="11006" y="16515"/>
                  <a:pt x="11006" y="16515"/>
                  <a:pt x="11005" y="16516"/>
                </a:cubicBezTo>
                <a:cubicBezTo>
                  <a:pt x="11003" y="16527"/>
                  <a:pt x="11003" y="16541"/>
                  <a:pt x="11003" y="16554"/>
                </a:cubicBezTo>
                <a:cubicBezTo>
                  <a:pt x="11004" y="16567"/>
                  <a:pt x="11005" y="16580"/>
                  <a:pt x="11005" y="16592"/>
                </a:cubicBezTo>
                <a:cubicBezTo>
                  <a:pt x="11005" y="16579"/>
                  <a:pt x="11004" y="16565"/>
                  <a:pt x="11004" y="16551"/>
                </a:cubicBezTo>
                <a:cubicBezTo>
                  <a:pt x="11004" y="16537"/>
                  <a:pt x="11004" y="16524"/>
                  <a:pt x="11006" y="16511"/>
                </a:cubicBezTo>
                <a:close/>
                <a:moveTo>
                  <a:pt x="11001" y="16618"/>
                </a:moveTo>
                <a:cubicBezTo>
                  <a:pt x="11001" y="16624"/>
                  <a:pt x="11001" y="16630"/>
                  <a:pt x="11000" y="16636"/>
                </a:cubicBezTo>
                <a:cubicBezTo>
                  <a:pt x="11000" y="16642"/>
                  <a:pt x="10999" y="16647"/>
                  <a:pt x="10996" y="16650"/>
                </a:cubicBezTo>
                <a:cubicBezTo>
                  <a:pt x="10996" y="16650"/>
                  <a:pt x="10997" y="16650"/>
                  <a:pt x="10997" y="16650"/>
                </a:cubicBezTo>
                <a:cubicBezTo>
                  <a:pt x="10997" y="16650"/>
                  <a:pt x="10997" y="16650"/>
                  <a:pt x="10998" y="16650"/>
                </a:cubicBezTo>
                <a:cubicBezTo>
                  <a:pt x="11000" y="16647"/>
                  <a:pt x="11001" y="16642"/>
                  <a:pt x="11001" y="16636"/>
                </a:cubicBezTo>
                <a:cubicBezTo>
                  <a:pt x="11001" y="16630"/>
                  <a:pt x="11001" y="16623"/>
                  <a:pt x="11001" y="16618"/>
                </a:cubicBezTo>
                <a:close/>
                <a:moveTo>
                  <a:pt x="3823" y="16756"/>
                </a:moveTo>
                <a:cubicBezTo>
                  <a:pt x="3828" y="16773"/>
                  <a:pt x="3832" y="16790"/>
                  <a:pt x="3838" y="16805"/>
                </a:cubicBezTo>
                <a:cubicBezTo>
                  <a:pt x="3844" y="16820"/>
                  <a:pt x="3851" y="16833"/>
                  <a:pt x="3861" y="16842"/>
                </a:cubicBezTo>
                <a:cubicBezTo>
                  <a:pt x="3861" y="16842"/>
                  <a:pt x="3861" y="16842"/>
                  <a:pt x="3862" y="16842"/>
                </a:cubicBezTo>
                <a:cubicBezTo>
                  <a:pt x="3862" y="16842"/>
                  <a:pt x="3862" y="16842"/>
                  <a:pt x="3862" y="16842"/>
                </a:cubicBezTo>
                <a:cubicBezTo>
                  <a:pt x="3853" y="16833"/>
                  <a:pt x="3845" y="16820"/>
                  <a:pt x="3839" y="16805"/>
                </a:cubicBezTo>
                <a:cubicBezTo>
                  <a:pt x="3833" y="16790"/>
                  <a:pt x="3828" y="16773"/>
                  <a:pt x="3823" y="16756"/>
                </a:cubicBezTo>
                <a:close/>
                <a:moveTo>
                  <a:pt x="439" y="17474"/>
                </a:moveTo>
                <a:cubicBezTo>
                  <a:pt x="449" y="17474"/>
                  <a:pt x="449" y="17509"/>
                  <a:pt x="449" y="17525"/>
                </a:cubicBezTo>
                <a:cubicBezTo>
                  <a:pt x="449" y="17543"/>
                  <a:pt x="459" y="17595"/>
                  <a:pt x="469" y="17613"/>
                </a:cubicBezTo>
                <a:cubicBezTo>
                  <a:pt x="469" y="17621"/>
                  <a:pt x="469" y="17630"/>
                  <a:pt x="469" y="17636"/>
                </a:cubicBezTo>
                <a:cubicBezTo>
                  <a:pt x="469" y="17643"/>
                  <a:pt x="469" y="17648"/>
                  <a:pt x="469" y="17648"/>
                </a:cubicBezTo>
                <a:cubicBezTo>
                  <a:pt x="469" y="17655"/>
                  <a:pt x="466" y="17664"/>
                  <a:pt x="461" y="17672"/>
                </a:cubicBezTo>
                <a:cubicBezTo>
                  <a:pt x="456" y="17681"/>
                  <a:pt x="448" y="17690"/>
                  <a:pt x="439" y="17699"/>
                </a:cubicBezTo>
                <a:cubicBezTo>
                  <a:pt x="439" y="17681"/>
                  <a:pt x="439" y="17671"/>
                  <a:pt x="439" y="17666"/>
                </a:cubicBezTo>
                <a:cubicBezTo>
                  <a:pt x="439" y="17662"/>
                  <a:pt x="439" y="17661"/>
                  <a:pt x="439" y="17661"/>
                </a:cubicBezTo>
                <a:cubicBezTo>
                  <a:pt x="439" y="17646"/>
                  <a:pt x="430" y="17629"/>
                  <a:pt x="430" y="17613"/>
                </a:cubicBezTo>
                <a:cubicBezTo>
                  <a:pt x="430" y="17595"/>
                  <a:pt x="430" y="17578"/>
                  <a:pt x="430" y="17562"/>
                </a:cubicBezTo>
                <a:cubicBezTo>
                  <a:pt x="430" y="17545"/>
                  <a:pt x="420" y="17492"/>
                  <a:pt x="439" y="17474"/>
                </a:cubicBezTo>
                <a:close/>
                <a:moveTo>
                  <a:pt x="2264" y="17486"/>
                </a:moveTo>
                <a:cubicBezTo>
                  <a:pt x="2251" y="17485"/>
                  <a:pt x="2238" y="17486"/>
                  <a:pt x="2226" y="17491"/>
                </a:cubicBezTo>
                <a:cubicBezTo>
                  <a:pt x="2218" y="17491"/>
                  <a:pt x="2205" y="17488"/>
                  <a:pt x="2193" y="17488"/>
                </a:cubicBezTo>
                <a:cubicBezTo>
                  <a:pt x="2206" y="17488"/>
                  <a:pt x="2220" y="17493"/>
                  <a:pt x="2229" y="17493"/>
                </a:cubicBezTo>
                <a:cubicBezTo>
                  <a:pt x="2252" y="17484"/>
                  <a:pt x="2278" y="17488"/>
                  <a:pt x="2302" y="17489"/>
                </a:cubicBezTo>
                <a:cubicBezTo>
                  <a:pt x="2290" y="17488"/>
                  <a:pt x="2277" y="17486"/>
                  <a:pt x="2264" y="17486"/>
                </a:cubicBezTo>
                <a:close/>
                <a:moveTo>
                  <a:pt x="2160" y="17509"/>
                </a:moveTo>
                <a:cubicBezTo>
                  <a:pt x="2151" y="17543"/>
                  <a:pt x="2148" y="17585"/>
                  <a:pt x="2151" y="17628"/>
                </a:cubicBezTo>
                <a:cubicBezTo>
                  <a:pt x="2154" y="17671"/>
                  <a:pt x="2164" y="17715"/>
                  <a:pt x="2178" y="17749"/>
                </a:cubicBezTo>
                <a:cubicBezTo>
                  <a:pt x="2202" y="17809"/>
                  <a:pt x="2236" y="17860"/>
                  <a:pt x="2274" y="17910"/>
                </a:cubicBezTo>
                <a:cubicBezTo>
                  <a:pt x="2312" y="17960"/>
                  <a:pt x="2353" y="18007"/>
                  <a:pt x="2392" y="18059"/>
                </a:cubicBezTo>
                <a:cubicBezTo>
                  <a:pt x="2416" y="18085"/>
                  <a:pt x="2440" y="18110"/>
                  <a:pt x="2466" y="18134"/>
                </a:cubicBezTo>
                <a:cubicBezTo>
                  <a:pt x="2491" y="18157"/>
                  <a:pt x="2518" y="18178"/>
                  <a:pt x="2546" y="18195"/>
                </a:cubicBezTo>
                <a:cubicBezTo>
                  <a:pt x="2518" y="18178"/>
                  <a:pt x="2492" y="18157"/>
                  <a:pt x="2467" y="18134"/>
                </a:cubicBezTo>
                <a:cubicBezTo>
                  <a:pt x="2442" y="18110"/>
                  <a:pt x="2418" y="18084"/>
                  <a:pt x="2394" y="18059"/>
                </a:cubicBezTo>
                <a:cubicBezTo>
                  <a:pt x="2356" y="18007"/>
                  <a:pt x="2314" y="17960"/>
                  <a:pt x="2277" y="17910"/>
                </a:cubicBezTo>
                <a:cubicBezTo>
                  <a:pt x="2239" y="17860"/>
                  <a:pt x="2205" y="17809"/>
                  <a:pt x="2181" y="17749"/>
                </a:cubicBezTo>
                <a:cubicBezTo>
                  <a:pt x="2167" y="17715"/>
                  <a:pt x="2157" y="17671"/>
                  <a:pt x="2153" y="17628"/>
                </a:cubicBezTo>
                <a:cubicBezTo>
                  <a:pt x="2150" y="17585"/>
                  <a:pt x="2152" y="17543"/>
                  <a:pt x="2161" y="17509"/>
                </a:cubicBezTo>
                <a:cubicBezTo>
                  <a:pt x="2161" y="17510"/>
                  <a:pt x="2161" y="17509"/>
                  <a:pt x="2160" y="17509"/>
                </a:cubicBezTo>
                <a:close/>
                <a:moveTo>
                  <a:pt x="10658" y="18179"/>
                </a:moveTo>
                <a:cubicBezTo>
                  <a:pt x="10672" y="18204"/>
                  <a:pt x="10682" y="18234"/>
                  <a:pt x="10691" y="18261"/>
                </a:cubicBezTo>
                <a:cubicBezTo>
                  <a:pt x="10701" y="18288"/>
                  <a:pt x="10710" y="18312"/>
                  <a:pt x="10725" y="18329"/>
                </a:cubicBezTo>
                <a:cubicBezTo>
                  <a:pt x="10725" y="18329"/>
                  <a:pt x="10725" y="18330"/>
                  <a:pt x="10726" y="18330"/>
                </a:cubicBezTo>
                <a:cubicBezTo>
                  <a:pt x="10726" y="18330"/>
                  <a:pt x="10727" y="18331"/>
                  <a:pt x="10727" y="18331"/>
                </a:cubicBezTo>
                <a:cubicBezTo>
                  <a:pt x="10713" y="18314"/>
                  <a:pt x="10703" y="18289"/>
                  <a:pt x="10693" y="18262"/>
                </a:cubicBezTo>
                <a:cubicBezTo>
                  <a:pt x="10683" y="18234"/>
                  <a:pt x="10673" y="18205"/>
                  <a:pt x="10658" y="18179"/>
                </a:cubicBezTo>
                <a:close/>
                <a:moveTo>
                  <a:pt x="2603" y="18195"/>
                </a:moveTo>
                <a:cubicBezTo>
                  <a:pt x="2613" y="18213"/>
                  <a:pt x="2615" y="18235"/>
                  <a:pt x="2614" y="18256"/>
                </a:cubicBezTo>
                <a:cubicBezTo>
                  <a:pt x="2613" y="18278"/>
                  <a:pt x="2608" y="18300"/>
                  <a:pt x="2603" y="18318"/>
                </a:cubicBezTo>
                <a:cubicBezTo>
                  <a:pt x="2603" y="18342"/>
                  <a:pt x="2596" y="18367"/>
                  <a:pt x="2589" y="18389"/>
                </a:cubicBezTo>
                <a:cubicBezTo>
                  <a:pt x="2596" y="18366"/>
                  <a:pt x="2606" y="18341"/>
                  <a:pt x="2606" y="18315"/>
                </a:cubicBezTo>
                <a:cubicBezTo>
                  <a:pt x="2611" y="18297"/>
                  <a:pt x="2616" y="18276"/>
                  <a:pt x="2617" y="18255"/>
                </a:cubicBezTo>
                <a:cubicBezTo>
                  <a:pt x="2618" y="18234"/>
                  <a:pt x="2615" y="18213"/>
                  <a:pt x="2606" y="18195"/>
                </a:cubicBezTo>
                <a:cubicBezTo>
                  <a:pt x="2606" y="18194"/>
                  <a:pt x="2605" y="18195"/>
                  <a:pt x="2605" y="18195"/>
                </a:cubicBezTo>
                <a:cubicBezTo>
                  <a:pt x="2604" y="18195"/>
                  <a:pt x="2604" y="18196"/>
                  <a:pt x="2603" y="18195"/>
                </a:cubicBezTo>
                <a:close/>
                <a:moveTo>
                  <a:pt x="2589" y="18389"/>
                </a:moveTo>
                <a:cubicBezTo>
                  <a:pt x="2581" y="18414"/>
                  <a:pt x="2575" y="18435"/>
                  <a:pt x="2585" y="18454"/>
                </a:cubicBezTo>
                <a:cubicBezTo>
                  <a:pt x="2595" y="18467"/>
                  <a:pt x="2607" y="18478"/>
                  <a:pt x="2619" y="18486"/>
                </a:cubicBezTo>
                <a:cubicBezTo>
                  <a:pt x="2632" y="18494"/>
                  <a:pt x="2646" y="18500"/>
                  <a:pt x="2660" y="18502"/>
                </a:cubicBezTo>
                <a:cubicBezTo>
                  <a:pt x="2646" y="18499"/>
                  <a:pt x="2633" y="18494"/>
                  <a:pt x="2621" y="18486"/>
                </a:cubicBezTo>
                <a:cubicBezTo>
                  <a:pt x="2609" y="18477"/>
                  <a:pt x="2597" y="18467"/>
                  <a:pt x="2588" y="18454"/>
                </a:cubicBezTo>
                <a:cubicBezTo>
                  <a:pt x="2578" y="18436"/>
                  <a:pt x="2582" y="18413"/>
                  <a:pt x="2589" y="18389"/>
                </a:cubicBezTo>
                <a:close/>
                <a:moveTo>
                  <a:pt x="2865" y="18331"/>
                </a:moveTo>
                <a:cubicBezTo>
                  <a:pt x="2875" y="18331"/>
                  <a:pt x="2884" y="18384"/>
                  <a:pt x="2893" y="18384"/>
                </a:cubicBezTo>
                <a:cubicBezTo>
                  <a:pt x="2894" y="18384"/>
                  <a:pt x="2894" y="18382"/>
                  <a:pt x="2895" y="18382"/>
                </a:cubicBezTo>
                <a:cubicBezTo>
                  <a:pt x="2891" y="18382"/>
                  <a:pt x="2887" y="18370"/>
                  <a:pt x="2882" y="18357"/>
                </a:cubicBezTo>
                <a:cubicBezTo>
                  <a:pt x="2877" y="18344"/>
                  <a:pt x="2872" y="18331"/>
                  <a:pt x="2867" y="18331"/>
                </a:cubicBezTo>
                <a:cubicBezTo>
                  <a:pt x="2867" y="18331"/>
                  <a:pt x="2866" y="18331"/>
                  <a:pt x="2866" y="18331"/>
                </a:cubicBezTo>
                <a:cubicBezTo>
                  <a:pt x="2865" y="18331"/>
                  <a:pt x="2865" y="18331"/>
                  <a:pt x="2865" y="18331"/>
                </a:cubicBezTo>
                <a:close/>
                <a:moveTo>
                  <a:pt x="2972" y="18350"/>
                </a:moveTo>
                <a:cubicBezTo>
                  <a:pt x="2986" y="18350"/>
                  <a:pt x="3001" y="18355"/>
                  <a:pt x="3013" y="18363"/>
                </a:cubicBezTo>
                <a:cubicBezTo>
                  <a:pt x="3024" y="18372"/>
                  <a:pt x="3034" y="18384"/>
                  <a:pt x="3039" y="18401"/>
                </a:cubicBezTo>
                <a:cubicBezTo>
                  <a:pt x="3048" y="18434"/>
                  <a:pt x="3043" y="18478"/>
                  <a:pt x="3039" y="18519"/>
                </a:cubicBezTo>
                <a:cubicBezTo>
                  <a:pt x="3036" y="18560"/>
                  <a:pt x="3033" y="18599"/>
                  <a:pt x="3048" y="18624"/>
                </a:cubicBezTo>
                <a:cubicBezTo>
                  <a:pt x="3058" y="18650"/>
                  <a:pt x="3075" y="18642"/>
                  <a:pt x="3093" y="18631"/>
                </a:cubicBezTo>
                <a:cubicBezTo>
                  <a:pt x="3111" y="18621"/>
                  <a:pt x="3131" y="18608"/>
                  <a:pt x="3145" y="18624"/>
                </a:cubicBezTo>
                <a:cubicBezTo>
                  <a:pt x="3174" y="18650"/>
                  <a:pt x="3196" y="18694"/>
                  <a:pt x="3218" y="18734"/>
                </a:cubicBezTo>
                <a:cubicBezTo>
                  <a:pt x="3239" y="18775"/>
                  <a:pt x="3261" y="18813"/>
                  <a:pt x="3289" y="18830"/>
                </a:cubicBezTo>
                <a:cubicBezTo>
                  <a:pt x="3290" y="18830"/>
                  <a:pt x="3290" y="18830"/>
                  <a:pt x="3291" y="18830"/>
                </a:cubicBezTo>
                <a:cubicBezTo>
                  <a:pt x="3291" y="18830"/>
                  <a:pt x="3292" y="18830"/>
                  <a:pt x="3292" y="18830"/>
                </a:cubicBezTo>
                <a:cubicBezTo>
                  <a:pt x="3264" y="18813"/>
                  <a:pt x="3242" y="18774"/>
                  <a:pt x="3220" y="18733"/>
                </a:cubicBezTo>
                <a:cubicBezTo>
                  <a:pt x="3199" y="18692"/>
                  <a:pt x="3177" y="18648"/>
                  <a:pt x="3148" y="18622"/>
                </a:cubicBezTo>
                <a:cubicBezTo>
                  <a:pt x="3133" y="18606"/>
                  <a:pt x="3114" y="18619"/>
                  <a:pt x="3096" y="18629"/>
                </a:cubicBezTo>
                <a:cubicBezTo>
                  <a:pt x="3077" y="18640"/>
                  <a:pt x="3060" y="18648"/>
                  <a:pt x="3050" y="18622"/>
                </a:cubicBezTo>
                <a:cubicBezTo>
                  <a:pt x="3036" y="18597"/>
                  <a:pt x="3038" y="18558"/>
                  <a:pt x="3042" y="18518"/>
                </a:cubicBezTo>
                <a:cubicBezTo>
                  <a:pt x="3045" y="18477"/>
                  <a:pt x="3051" y="18434"/>
                  <a:pt x="3041" y="18401"/>
                </a:cubicBezTo>
                <a:cubicBezTo>
                  <a:pt x="3036" y="18384"/>
                  <a:pt x="3026" y="18371"/>
                  <a:pt x="3014" y="18362"/>
                </a:cubicBezTo>
                <a:cubicBezTo>
                  <a:pt x="3002" y="18354"/>
                  <a:pt x="2987" y="18350"/>
                  <a:pt x="2972" y="18350"/>
                </a:cubicBezTo>
                <a:close/>
                <a:moveTo>
                  <a:pt x="4566" y="18657"/>
                </a:moveTo>
                <a:cubicBezTo>
                  <a:pt x="4556" y="18675"/>
                  <a:pt x="4554" y="18705"/>
                  <a:pt x="4553" y="18740"/>
                </a:cubicBezTo>
                <a:cubicBezTo>
                  <a:pt x="4553" y="18775"/>
                  <a:pt x="4556" y="18814"/>
                  <a:pt x="4556" y="18849"/>
                </a:cubicBezTo>
                <a:cubicBezTo>
                  <a:pt x="4551" y="18899"/>
                  <a:pt x="4556" y="18955"/>
                  <a:pt x="4559" y="19011"/>
                </a:cubicBezTo>
                <a:cubicBezTo>
                  <a:pt x="4556" y="18955"/>
                  <a:pt x="4552" y="18899"/>
                  <a:pt x="4557" y="18849"/>
                </a:cubicBezTo>
                <a:cubicBezTo>
                  <a:pt x="4557" y="18814"/>
                  <a:pt x="4555" y="18775"/>
                  <a:pt x="4555" y="18740"/>
                </a:cubicBezTo>
                <a:cubicBezTo>
                  <a:pt x="4555" y="18705"/>
                  <a:pt x="4558" y="18675"/>
                  <a:pt x="4568" y="18657"/>
                </a:cubicBezTo>
                <a:cubicBezTo>
                  <a:pt x="4568" y="18657"/>
                  <a:pt x="4567" y="18657"/>
                  <a:pt x="4567" y="18657"/>
                </a:cubicBezTo>
                <a:cubicBezTo>
                  <a:pt x="4567" y="18657"/>
                  <a:pt x="4567" y="18657"/>
                  <a:pt x="4566" y="18657"/>
                </a:cubicBezTo>
                <a:close/>
                <a:moveTo>
                  <a:pt x="4559" y="19011"/>
                </a:moveTo>
                <a:cubicBezTo>
                  <a:pt x="4561" y="19066"/>
                  <a:pt x="4560" y="19121"/>
                  <a:pt x="4546" y="19172"/>
                </a:cubicBezTo>
                <a:cubicBezTo>
                  <a:pt x="4546" y="19171"/>
                  <a:pt x="4546" y="19172"/>
                  <a:pt x="4546" y="19172"/>
                </a:cubicBezTo>
                <a:cubicBezTo>
                  <a:pt x="4547" y="19172"/>
                  <a:pt x="4547" y="19172"/>
                  <a:pt x="4547" y="19172"/>
                </a:cubicBezTo>
                <a:cubicBezTo>
                  <a:pt x="4561" y="19121"/>
                  <a:pt x="4561" y="19066"/>
                  <a:pt x="4559" y="19011"/>
                </a:cubicBezTo>
                <a:close/>
                <a:moveTo>
                  <a:pt x="3415" y="18798"/>
                </a:moveTo>
                <a:cubicBezTo>
                  <a:pt x="3422" y="18797"/>
                  <a:pt x="3428" y="18798"/>
                  <a:pt x="3435" y="18801"/>
                </a:cubicBezTo>
                <a:cubicBezTo>
                  <a:pt x="3441" y="18803"/>
                  <a:pt x="3447" y="18808"/>
                  <a:pt x="3453" y="18814"/>
                </a:cubicBezTo>
                <a:cubicBezTo>
                  <a:pt x="3460" y="18827"/>
                  <a:pt x="3462" y="18842"/>
                  <a:pt x="3461" y="18858"/>
                </a:cubicBezTo>
                <a:cubicBezTo>
                  <a:pt x="3462" y="18841"/>
                  <a:pt x="3462" y="18825"/>
                  <a:pt x="3454" y="18812"/>
                </a:cubicBezTo>
                <a:cubicBezTo>
                  <a:pt x="3448" y="18805"/>
                  <a:pt x="3442" y="18801"/>
                  <a:pt x="3435" y="18799"/>
                </a:cubicBezTo>
                <a:cubicBezTo>
                  <a:pt x="3429" y="18797"/>
                  <a:pt x="3422" y="18797"/>
                  <a:pt x="3415" y="18798"/>
                </a:cubicBezTo>
                <a:close/>
                <a:moveTo>
                  <a:pt x="3461" y="18858"/>
                </a:moveTo>
                <a:cubicBezTo>
                  <a:pt x="3457" y="18907"/>
                  <a:pt x="3426" y="18967"/>
                  <a:pt x="3433" y="19019"/>
                </a:cubicBezTo>
                <a:cubicBezTo>
                  <a:pt x="3433" y="19045"/>
                  <a:pt x="3441" y="19067"/>
                  <a:pt x="3452" y="19084"/>
                </a:cubicBezTo>
                <a:cubicBezTo>
                  <a:pt x="3463" y="19102"/>
                  <a:pt x="3478" y="19115"/>
                  <a:pt x="3492" y="19124"/>
                </a:cubicBezTo>
                <a:cubicBezTo>
                  <a:pt x="3516" y="19124"/>
                  <a:pt x="3540" y="19111"/>
                  <a:pt x="3564" y="19096"/>
                </a:cubicBezTo>
                <a:cubicBezTo>
                  <a:pt x="3588" y="19081"/>
                  <a:pt x="3612" y="19063"/>
                  <a:pt x="3636" y="19054"/>
                </a:cubicBezTo>
                <a:cubicBezTo>
                  <a:pt x="3646" y="19054"/>
                  <a:pt x="3658" y="19049"/>
                  <a:pt x="3669" y="19049"/>
                </a:cubicBezTo>
                <a:cubicBezTo>
                  <a:pt x="3659" y="19048"/>
                  <a:pt x="3647" y="19052"/>
                  <a:pt x="3638" y="19052"/>
                </a:cubicBezTo>
                <a:cubicBezTo>
                  <a:pt x="3614" y="19061"/>
                  <a:pt x="3589" y="19078"/>
                  <a:pt x="3565" y="19093"/>
                </a:cubicBezTo>
                <a:cubicBezTo>
                  <a:pt x="3541" y="19108"/>
                  <a:pt x="3517" y="19121"/>
                  <a:pt x="3493" y="19121"/>
                </a:cubicBezTo>
                <a:cubicBezTo>
                  <a:pt x="3479" y="19112"/>
                  <a:pt x="3464" y="19099"/>
                  <a:pt x="3454" y="19082"/>
                </a:cubicBezTo>
                <a:cubicBezTo>
                  <a:pt x="3443" y="19065"/>
                  <a:pt x="3436" y="19043"/>
                  <a:pt x="3436" y="19018"/>
                </a:cubicBezTo>
                <a:cubicBezTo>
                  <a:pt x="3429" y="18966"/>
                  <a:pt x="3456" y="18907"/>
                  <a:pt x="3461" y="18858"/>
                </a:cubicBezTo>
                <a:close/>
                <a:moveTo>
                  <a:pt x="7047" y="18851"/>
                </a:moveTo>
                <a:lnTo>
                  <a:pt x="7044" y="18853"/>
                </a:lnTo>
                <a:cubicBezTo>
                  <a:pt x="7058" y="18887"/>
                  <a:pt x="7078" y="18925"/>
                  <a:pt x="7090" y="18963"/>
                </a:cubicBezTo>
                <a:cubicBezTo>
                  <a:pt x="7102" y="19001"/>
                  <a:pt x="7107" y="19040"/>
                  <a:pt x="7092" y="19075"/>
                </a:cubicBezTo>
                <a:cubicBezTo>
                  <a:pt x="7092" y="19074"/>
                  <a:pt x="7093" y="19074"/>
                  <a:pt x="7093" y="19074"/>
                </a:cubicBezTo>
                <a:cubicBezTo>
                  <a:pt x="7094" y="19073"/>
                  <a:pt x="7094" y="19073"/>
                  <a:pt x="7095" y="19072"/>
                </a:cubicBezTo>
                <a:cubicBezTo>
                  <a:pt x="7109" y="19038"/>
                  <a:pt x="7104" y="19000"/>
                  <a:pt x="7092" y="18961"/>
                </a:cubicBezTo>
                <a:cubicBezTo>
                  <a:pt x="7080" y="18923"/>
                  <a:pt x="7061" y="18885"/>
                  <a:pt x="7047" y="18851"/>
                </a:cubicBezTo>
                <a:close/>
                <a:moveTo>
                  <a:pt x="6070" y="18899"/>
                </a:moveTo>
                <a:cubicBezTo>
                  <a:pt x="6060" y="18904"/>
                  <a:pt x="6051" y="18915"/>
                  <a:pt x="6043" y="18928"/>
                </a:cubicBezTo>
                <a:cubicBezTo>
                  <a:pt x="6034" y="18941"/>
                  <a:pt x="6026" y="18956"/>
                  <a:pt x="6018" y="18969"/>
                </a:cubicBezTo>
                <a:cubicBezTo>
                  <a:pt x="6026" y="18956"/>
                  <a:pt x="6035" y="18942"/>
                  <a:pt x="6043" y="18929"/>
                </a:cubicBezTo>
                <a:cubicBezTo>
                  <a:pt x="6052" y="18917"/>
                  <a:pt x="6060" y="18905"/>
                  <a:pt x="6070" y="18899"/>
                </a:cubicBezTo>
                <a:close/>
                <a:moveTo>
                  <a:pt x="3695" y="19071"/>
                </a:moveTo>
                <a:cubicBezTo>
                  <a:pt x="3700" y="19087"/>
                  <a:pt x="3692" y="19109"/>
                  <a:pt x="3685" y="19133"/>
                </a:cubicBezTo>
                <a:cubicBezTo>
                  <a:pt x="3677" y="19157"/>
                  <a:pt x="3670" y="19183"/>
                  <a:pt x="3675" y="19209"/>
                </a:cubicBezTo>
                <a:cubicBezTo>
                  <a:pt x="3675" y="19235"/>
                  <a:pt x="3678" y="19265"/>
                  <a:pt x="3684" y="19292"/>
                </a:cubicBezTo>
                <a:cubicBezTo>
                  <a:pt x="3690" y="19320"/>
                  <a:pt x="3699" y="19346"/>
                  <a:pt x="3713" y="19364"/>
                </a:cubicBezTo>
                <a:cubicBezTo>
                  <a:pt x="3727" y="19372"/>
                  <a:pt x="3747" y="19358"/>
                  <a:pt x="3767" y="19348"/>
                </a:cubicBezTo>
                <a:cubicBezTo>
                  <a:pt x="3786" y="19337"/>
                  <a:pt x="3806" y="19328"/>
                  <a:pt x="3821" y="19345"/>
                </a:cubicBezTo>
                <a:cubicBezTo>
                  <a:pt x="3840" y="19371"/>
                  <a:pt x="3849" y="19406"/>
                  <a:pt x="3856" y="19442"/>
                </a:cubicBezTo>
                <a:cubicBezTo>
                  <a:pt x="3863" y="19479"/>
                  <a:pt x="3868" y="19518"/>
                  <a:pt x="3878" y="19553"/>
                </a:cubicBezTo>
                <a:cubicBezTo>
                  <a:pt x="3927" y="19605"/>
                  <a:pt x="4004" y="19604"/>
                  <a:pt x="4004" y="19689"/>
                </a:cubicBezTo>
                <a:cubicBezTo>
                  <a:pt x="4004" y="19711"/>
                  <a:pt x="3998" y="19726"/>
                  <a:pt x="3988" y="19738"/>
                </a:cubicBezTo>
                <a:cubicBezTo>
                  <a:pt x="3999" y="19726"/>
                  <a:pt x="4006" y="19712"/>
                  <a:pt x="4006" y="19689"/>
                </a:cubicBezTo>
                <a:cubicBezTo>
                  <a:pt x="4006" y="19604"/>
                  <a:pt x="3930" y="19602"/>
                  <a:pt x="3881" y="19551"/>
                </a:cubicBezTo>
                <a:cubicBezTo>
                  <a:pt x="3880" y="19551"/>
                  <a:pt x="3879" y="19550"/>
                  <a:pt x="3879" y="19551"/>
                </a:cubicBezTo>
                <a:cubicBezTo>
                  <a:pt x="3870" y="19516"/>
                  <a:pt x="3865" y="19477"/>
                  <a:pt x="3858" y="19440"/>
                </a:cubicBezTo>
                <a:cubicBezTo>
                  <a:pt x="3852" y="19403"/>
                  <a:pt x="3842" y="19369"/>
                  <a:pt x="3823" y="19343"/>
                </a:cubicBezTo>
                <a:cubicBezTo>
                  <a:pt x="3809" y="19326"/>
                  <a:pt x="3789" y="19335"/>
                  <a:pt x="3769" y="19346"/>
                </a:cubicBezTo>
                <a:cubicBezTo>
                  <a:pt x="3750" y="19356"/>
                  <a:pt x="3730" y="19369"/>
                  <a:pt x="3715" y="19361"/>
                </a:cubicBezTo>
                <a:cubicBezTo>
                  <a:pt x="3701" y="19343"/>
                  <a:pt x="3692" y="19318"/>
                  <a:pt x="3686" y="19290"/>
                </a:cubicBezTo>
                <a:cubicBezTo>
                  <a:pt x="3680" y="19262"/>
                  <a:pt x="3678" y="19233"/>
                  <a:pt x="3678" y="19207"/>
                </a:cubicBezTo>
                <a:cubicBezTo>
                  <a:pt x="3673" y="19181"/>
                  <a:pt x="3680" y="19155"/>
                  <a:pt x="3687" y="19132"/>
                </a:cubicBezTo>
                <a:cubicBezTo>
                  <a:pt x="3694" y="19108"/>
                  <a:pt x="3701" y="19087"/>
                  <a:pt x="3696" y="19071"/>
                </a:cubicBezTo>
                <a:cubicBezTo>
                  <a:pt x="3696" y="19070"/>
                  <a:pt x="3695" y="19071"/>
                  <a:pt x="3695" y="19071"/>
                </a:cubicBezTo>
                <a:close/>
                <a:moveTo>
                  <a:pt x="3881" y="19551"/>
                </a:moveTo>
                <a:cubicBezTo>
                  <a:pt x="3895" y="19533"/>
                  <a:pt x="3905" y="19508"/>
                  <a:pt x="3915" y="19484"/>
                </a:cubicBezTo>
                <a:cubicBezTo>
                  <a:pt x="3925" y="19461"/>
                  <a:pt x="3935" y="19440"/>
                  <a:pt x="3949" y="19431"/>
                </a:cubicBezTo>
                <a:cubicBezTo>
                  <a:pt x="3963" y="19414"/>
                  <a:pt x="3983" y="19405"/>
                  <a:pt x="4003" y="19398"/>
                </a:cubicBezTo>
                <a:cubicBezTo>
                  <a:pt x="4022" y="19391"/>
                  <a:pt x="4043" y="19386"/>
                  <a:pt x="4062" y="19378"/>
                </a:cubicBezTo>
                <a:cubicBezTo>
                  <a:pt x="4043" y="19386"/>
                  <a:pt x="4022" y="19391"/>
                  <a:pt x="4002" y="19397"/>
                </a:cubicBezTo>
                <a:cubicBezTo>
                  <a:pt x="3982" y="19403"/>
                  <a:pt x="3963" y="19412"/>
                  <a:pt x="3948" y="19429"/>
                </a:cubicBezTo>
                <a:cubicBezTo>
                  <a:pt x="3919" y="19447"/>
                  <a:pt x="3909" y="19514"/>
                  <a:pt x="3881" y="19551"/>
                </a:cubicBezTo>
                <a:close/>
                <a:moveTo>
                  <a:pt x="4469" y="19188"/>
                </a:moveTo>
                <a:cubicBezTo>
                  <a:pt x="4416" y="19214"/>
                  <a:pt x="4361" y="19236"/>
                  <a:pt x="4306" y="19258"/>
                </a:cubicBezTo>
                <a:cubicBezTo>
                  <a:pt x="4251" y="19279"/>
                  <a:pt x="4196" y="19301"/>
                  <a:pt x="4143" y="19327"/>
                </a:cubicBezTo>
                <a:cubicBezTo>
                  <a:pt x="4196" y="19301"/>
                  <a:pt x="4251" y="19280"/>
                  <a:pt x="4307" y="19259"/>
                </a:cubicBezTo>
                <a:cubicBezTo>
                  <a:pt x="4362" y="19238"/>
                  <a:pt x="4417" y="19216"/>
                  <a:pt x="4470" y="19191"/>
                </a:cubicBezTo>
                <a:cubicBezTo>
                  <a:pt x="4475" y="19191"/>
                  <a:pt x="4482" y="19192"/>
                  <a:pt x="4489" y="19194"/>
                </a:cubicBezTo>
                <a:cubicBezTo>
                  <a:pt x="4496" y="19196"/>
                  <a:pt x="4504" y="19199"/>
                  <a:pt x="4512" y="19200"/>
                </a:cubicBezTo>
                <a:cubicBezTo>
                  <a:pt x="4504" y="19199"/>
                  <a:pt x="4496" y="19196"/>
                  <a:pt x="4488" y="19193"/>
                </a:cubicBezTo>
                <a:cubicBezTo>
                  <a:pt x="4480" y="19190"/>
                  <a:pt x="4474" y="19188"/>
                  <a:pt x="4469" y="19188"/>
                </a:cubicBezTo>
                <a:close/>
                <a:moveTo>
                  <a:pt x="9514" y="19188"/>
                </a:moveTo>
                <a:cubicBezTo>
                  <a:pt x="9514" y="19189"/>
                  <a:pt x="9514" y="19189"/>
                  <a:pt x="9514" y="19189"/>
                </a:cubicBezTo>
                <a:cubicBezTo>
                  <a:pt x="9514" y="19190"/>
                  <a:pt x="9514" y="19190"/>
                  <a:pt x="9514" y="19191"/>
                </a:cubicBezTo>
                <a:cubicBezTo>
                  <a:pt x="9519" y="19193"/>
                  <a:pt x="9525" y="19195"/>
                  <a:pt x="9531" y="19198"/>
                </a:cubicBezTo>
                <a:cubicBezTo>
                  <a:pt x="9536" y="19200"/>
                  <a:pt x="9543" y="19202"/>
                  <a:pt x="9549" y="19204"/>
                </a:cubicBezTo>
                <a:cubicBezTo>
                  <a:pt x="9543" y="19202"/>
                  <a:pt x="9536" y="19199"/>
                  <a:pt x="9531" y="19196"/>
                </a:cubicBezTo>
                <a:cubicBezTo>
                  <a:pt x="9525" y="19194"/>
                  <a:pt x="9519" y="19191"/>
                  <a:pt x="9514" y="19188"/>
                </a:cubicBezTo>
                <a:close/>
                <a:moveTo>
                  <a:pt x="9577" y="19228"/>
                </a:moveTo>
                <a:cubicBezTo>
                  <a:pt x="9583" y="19232"/>
                  <a:pt x="9588" y="19235"/>
                  <a:pt x="9593" y="19239"/>
                </a:cubicBezTo>
                <a:cubicBezTo>
                  <a:pt x="9598" y="19244"/>
                  <a:pt x="9603" y="19249"/>
                  <a:pt x="9606" y="19258"/>
                </a:cubicBezTo>
                <a:cubicBezTo>
                  <a:pt x="9606" y="19257"/>
                  <a:pt x="9606" y="19257"/>
                  <a:pt x="9606" y="19256"/>
                </a:cubicBezTo>
                <a:cubicBezTo>
                  <a:pt x="9606" y="19256"/>
                  <a:pt x="9606" y="19255"/>
                  <a:pt x="9606" y="19255"/>
                </a:cubicBezTo>
                <a:cubicBezTo>
                  <a:pt x="9603" y="19247"/>
                  <a:pt x="9598" y="19242"/>
                  <a:pt x="9593" y="19238"/>
                </a:cubicBezTo>
                <a:cubicBezTo>
                  <a:pt x="9588" y="19234"/>
                  <a:pt x="9582" y="19232"/>
                  <a:pt x="9577" y="19228"/>
                </a:cubicBezTo>
                <a:close/>
                <a:moveTo>
                  <a:pt x="7623" y="19270"/>
                </a:moveTo>
                <a:cubicBezTo>
                  <a:pt x="7607" y="19271"/>
                  <a:pt x="7591" y="19274"/>
                  <a:pt x="7577" y="19278"/>
                </a:cubicBezTo>
                <a:cubicBezTo>
                  <a:pt x="7576" y="19278"/>
                  <a:pt x="7577" y="19279"/>
                  <a:pt x="7577" y="19279"/>
                </a:cubicBezTo>
                <a:cubicBezTo>
                  <a:pt x="7577" y="19280"/>
                  <a:pt x="7577" y="19281"/>
                  <a:pt x="7577" y="19281"/>
                </a:cubicBezTo>
                <a:cubicBezTo>
                  <a:pt x="7606" y="19273"/>
                  <a:pt x="7640" y="19269"/>
                  <a:pt x="7671" y="19278"/>
                </a:cubicBezTo>
                <a:cubicBezTo>
                  <a:pt x="7702" y="19286"/>
                  <a:pt x="7731" y="19307"/>
                  <a:pt x="7749" y="19350"/>
                </a:cubicBezTo>
                <a:cubicBezTo>
                  <a:pt x="7757" y="19363"/>
                  <a:pt x="7759" y="19380"/>
                  <a:pt x="7759" y="19398"/>
                </a:cubicBezTo>
                <a:cubicBezTo>
                  <a:pt x="7760" y="19378"/>
                  <a:pt x="7759" y="19361"/>
                  <a:pt x="7751" y="19348"/>
                </a:cubicBezTo>
                <a:cubicBezTo>
                  <a:pt x="7732" y="19305"/>
                  <a:pt x="7703" y="19282"/>
                  <a:pt x="7671" y="19274"/>
                </a:cubicBezTo>
                <a:cubicBezTo>
                  <a:pt x="7656" y="19269"/>
                  <a:pt x="7639" y="19269"/>
                  <a:pt x="7623" y="19270"/>
                </a:cubicBezTo>
                <a:close/>
                <a:moveTo>
                  <a:pt x="7548" y="19382"/>
                </a:moveTo>
                <a:cubicBezTo>
                  <a:pt x="7539" y="19400"/>
                  <a:pt x="7524" y="19396"/>
                  <a:pt x="7510" y="19391"/>
                </a:cubicBezTo>
                <a:cubicBezTo>
                  <a:pt x="7495" y="19387"/>
                  <a:pt x="7481" y="19381"/>
                  <a:pt x="7471" y="19398"/>
                </a:cubicBezTo>
                <a:cubicBezTo>
                  <a:pt x="7471" y="19399"/>
                  <a:pt x="7471" y="19400"/>
                  <a:pt x="7471" y="19401"/>
                </a:cubicBezTo>
                <a:cubicBezTo>
                  <a:pt x="7472" y="19401"/>
                  <a:pt x="7472" y="19403"/>
                  <a:pt x="7471" y="19403"/>
                </a:cubicBezTo>
                <a:cubicBezTo>
                  <a:pt x="7481" y="19386"/>
                  <a:pt x="7495" y="19390"/>
                  <a:pt x="7510" y="19394"/>
                </a:cubicBezTo>
                <a:cubicBezTo>
                  <a:pt x="7524" y="19399"/>
                  <a:pt x="7539" y="19402"/>
                  <a:pt x="7548" y="19384"/>
                </a:cubicBezTo>
                <a:cubicBezTo>
                  <a:pt x="7548" y="19384"/>
                  <a:pt x="7548" y="19384"/>
                  <a:pt x="7548" y="19383"/>
                </a:cubicBezTo>
                <a:cubicBezTo>
                  <a:pt x="7548" y="19383"/>
                  <a:pt x="7548" y="19383"/>
                  <a:pt x="7548" y="19382"/>
                </a:cubicBezTo>
                <a:close/>
                <a:moveTo>
                  <a:pt x="9684" y="19408"/>
                </a:moveTo>
                <a:cubicBezTo>
                  <a:pt x="9678" y="19410"/>
                  <a:pt x="9670" y="19414"/>
                  <a:pt x="9663" y="19417"/>
                </a:cubicBezTo>
                <a:cubicBezTo>
                  <a:pt x="9678" y="19410"/>
                  <a:pt x="9693" y="19404"/>
                  <a:pt x="9702" y="19412"/>
                </a:cubicBezTo>
                <a:cubicBezTo>
                  <a:pt x="9709" y="19416"/>
                  <a:pt x="9715" y="19423"/>
                  <a:pt x="9720" y="19431"/>
                </a:cubicBezTo>
                <a:cubicBezTo>
                  <a:pt x="9725" y="19438"/>
                  <a:pt x="9729" y="19448"/>
                  <a:pt x="9732" y="19459"/>
                </a:cubicBezTo>
                <a:cubicBezTo>
                  <a:pt x="9729" y="19448"/>
                  <a:pt x="9725" y="19437"/>
                  <a:pt x="9720" y="19429"/>
                </a:cubicBezTo>
                <a:cubicBezTo>
                  <a:pt x="9716" y="19420"/>
                  <a:pt x="9710" y="19414"/>
                  <a:pt x="9702" y="19410"/>
                </a:cubicBezTo>
                <a:cubicBezTo>
                  <a:pt x="9697" y="19406"/>
                  <a:pt x="9691" y="19405"/>
                  <a:pt x="9684" y="19408"/>
                </a:cubicBezTo>
                <a:close/>
                <a:moveTo>
                  <a:pt x="9663" y="19417"/>
                </a:moveTo>
                <a:cubicBezTo>
                  <a:pt x="9649" y="19423"/>
                  <a:pt x="9635" y="19425"/>
                  <a:pt x="9625" y="19410"/>
                </a:cubicBezTo>
                <a:cubicBezTo>
                  <a:pt x="9626" y="19410"/>
                  <a:pt x="9625" y="19411"/>
                  <a:pt x="9625" y="19411"/>
                </a:cubicBezTo>
                <a:cubicBezTo>
                  <a:pt x="9625" y="19412"/>
                  <a:pt x="9625" y="19412"/>
                  <a:pt x="9625" y="19412"/>
                </a:cubicBezTo>
                <a:cubicBezTo>
                  <a:pt x="9635" y="19429"/>
                  <a:pt x="9649" y="19423"/>
                  <a:pt x="9663" y="19417"/>
                </a:cubicBezTo>
                <a:close/>
                <a:moveTo>
                  <a:pt x="5831" y="19671"/>
                </a:moveTo>
                <a:cubicBezTo>
                  <a:pt x="5830" y="19671"/>
                  <a:pt x="5830" y="19671"/>
                  <a:pt x="5829" y="19671"/>
                </a:cubicBezTo>
                <a:cubicBezTo>
                  <a:pt x="5848" y="19673"/>
                  <a:pt x="5862" y="19695"/>
                  <a:pt x="5875" y="19719"/>
                </a:cubicBezTo>
                <a:cubicBezTo>
                  <a:pt x="5888" y="19744"/>
                  <a:pt x="5900" y="19772"/>
                  <a:pt x="5914" y="19789"/>
                </a:cubicBezTo>
                <a:cubicBezTo>
                  <a:pt x="5909" y="19807"/>
                  <a:pt x="5896" y="19824"/>
                  <a:pt x="5887" y="19844"/>
                </a:cubicBezTo>
                <a:cubicBezTo>
                  <a:pt x="5877" y="19863"/>
                  <a:pt x="5870" y="19885"/>
                  <a:pt x="5875" y="19911"/>
                </a:cubicBezTo>
                <a:cubicBezTo>
                  <a:pt x="5875" y="19911"/>
                  <a:pt x="5875" y="19911"/>
                  <a:pt x="5875" y="19911"/>
                </a:cubicBezTo>
                <a:cubicBezTo>
                  <a:pt x="5876" y="19911"/>
                  <a:pt x="5876" y="19911"/>
                  <a:pt x="5876" y="19911"/>
                </a:cubicBezTo>
                <a:cubicBezTo>
                  <a:pt x="5872" y="19885"/>
                  <a:pt x="5879" y="19864"/>
                  <a:pt x="5889" y="19845"/>
                </a:cubicBezTo>
                <a:cubicBezTo>
                  <a:pt x="5899" y="19826"/>
                  <a:pt x="5911" y="19809"/>
                  <a:pt x="5916" y="19791"/>
                </a:cubicBezTo>
                <a:cubicBezTo>
                  <a:pt x="5931" y="19800"/>
                  <a:pt x="5945" y="19809"/>
                  <a:pt x="5961" y="19818"/>
                </a:cubicBezTo>
                <a:cubicBezTo>
                  <a:pt x="5977" y="19826"/>
                  <a:pt x="5993" y="19834"/>
                  <a:pt x="6012" y="19842"/>
                </a:cubicBezTo>
                <a:cubicBezTo>
                  <a:pt x="5994" y="19834"/>
                  <a:pt x="5978" y="19825"/>
                  <a:pt x="5962" y="19816"/>
                </a:cubicBezTo>
                <a:cubicBezTo>
                  <a:pt x="5947" y="19807"/>
                  <a:pt x="5933" y="19798"/>
                  <a:pt x="5919" y="19789"/>
                </a:cubicBezTo>
                <a:cubicBezTo>
                  <a:pt x="5904" y="19772"/>
                  <a:pt x="5892" y="19743"/>
                  <a:pt x="5879" y="19718"/>
                </a:cubicBezTo>
                <a:cubicBezTo>
                  <a:pt x="5866" y="19692"/>
                  <a:pt x="5851" y="19671"/>
                  <a:pt x="5832" y="19671"/>
                </a:cubicBezTo>
                <a:cubicBezTo>
                  <a:pt x="5831" y="19671"/>
                  <a:pt x="5831" y="19671"/>
                  <a:pt x="5831" y="19671"/>
                </a:cubicBezTo>
                <a:close/>
                <a:moveTo>
                  <a:pt x="839" y="19694"/>
                </a:moveTo>
                <a:cubicBezTo>
                  <a:pt x="839" y="19694"/>
                  <a:pt x="838" y="19695"/>
                  <a:pt x="838" y="19695"/>
                </a:cubicBezTo>
                <a:cubicBezTo>
                  <a:pt x="838" y="19695"/>
                  <a:pt x="838" y="19696"/>
                  <a:pt x="838" y="19696"/>
                </a:cubicBezTo>
                <a:cubicBezTo>
                  <a:pt x="843" y="19713"/>
                  <a:pt x="850" y="19717"/>
                  <a:pt x="857" y="19718"/>
                </a:cubicBezTo>
                <a:cubicBezTo>
                  <a:pt x="864" y="19720"/>
                  <a:pt x="872" y="19720"/>
                  <a:pt x="877" y="19729"/>
                </a:cubicBezTo>
                <a:cubicBezTo>
                  <a:pt x="901" y="19746"/>
                  <a:pt x="920" y="19772"/>
                  <a:pt x="940" y="19796"/>
                </a:cubicBezTo>
                <a:cubicBezTo>
                  <a:pt x="959" y="19819"/>
                  <a:pt x="979" y="19841"/>
                  <a:pt x="1003" y="19849"/>
                </a:cubicBezTo>
                <a:cubicBezTo>
                  <a:pt x="1012" y="19857"/>
                  <a:pt x="1022" y="19836"/>
                  <a:pt x="1030" y="19814"/>
                </a:cubicBezTo>
                <a:cubicBezTo>
                  <a:pt x="1038" y="19793"/>
                  <a:pt x="1045" y="19773"/>
                  <a:pt x="1049" y="19784"/>
                </a:cubicBezTo>
                <a:cubicBezTo>
                  <a:pt x="1049" y="19783"/>
                  <a:pt x="1049" y="19781"/>
                  <a:pt x="1049" y="19779"/>
                </a:cubicBezTo>
                <a:cubicBezTo>
                  <a:pt x="1049" y="19778"/>
                  <a:pt x="1049" y="19776"/>
                  <a:pt x="1048" y="19775"/>
                </a:cubicBezTo>
                <a:cubicBezTo>
                  <a:pt x="1044" y="19758"/>
                  <a:pt x="1037" y="19779"/>
                  <a:pt x="1028" y="19802"/>
                </a:cubicBezTo>
                <a:cubicBezTo>
                  <a:pt x="1020" y="19826"/>
                  <a:pt x="1010" y="19851"/>
                  <a:pt x="1000" y="19842"/>
                </a:cubicBezTo>
                <a:cubicBezTo>
                  <a:pt x="976" y="19834"/>
                  <a:pt x="956" y="19813"/>
                  <a:pt x="937" y="19790"/>
                </a:cubicBezTo>
                <a:cubicBezTo>
                  <a:pt x="917" y="19767"/>
                  <a:pt x="898" y="19741"/>
                  <a:pt x="874" y="19724"/>
                </a:cubicBezTo>
                <a:cubicBezTo>
                  <a:pt x="869" y="19716"/>
                  <a:pt x="863" y="19714"/>
                  <a:pt x="857" y="19711"/>
                </a:cubicBezTo>
                <a:cubicBezTo>
                  <a:pt x="851" y="19708"/>
                  <a:pt x="844" y="19704"/>
                  <a:pt x="839" y="19694"/>
                </a:cubicBezTo>
                <a:close/>
                <a:moveTo>
                  <a:pt x="7176" y="19891"/>
                </a:moveTo>
                <a:cubicBezTo>
                  <a:pt x="7212" y="19875"/>
                  <a:pt x="7232" y="19965"/>
                  <a:pt x="7290" y="20018"/>
                </a:cubicBezTo>
                <a:cubicBezTo>
                  <a:pt x="7347" y="20069"/>
                  <a:pt x="7385" y="20068"/>
                  <a:pt x="7452" y="20068"/>
                </a:cubicBezTo>
                <a:cubicBezTo>
                  <a:pt x="7491" y="20068"/>
                  <a:pt x="7568" y="20308"/>
                  <a:pt x="7597" y="20376"/>
                </a:cubicBezTo>
                <a:cubicBezTo>
                  <a:pt x="7626" y="20427"/>
                  <a:pt x="7605" y="20461"/>
                  <a:pt x="7573" y="20485"/>
                </a:cubicBezTo>
                <a:cubicBezTo>
                  <a:pt x="7541" y="20509"/>
                  <a:pt x="7500" y="20521"/>
                  <a:pt x="7491" y="20530"/>
                </a:cubicBezTo>
                <a:cubicBezTo>
                  <a:pt x="7452" y="20547"/>
                  <a:pt x="7441" y="20568"/>
                  <a:pt x="7436" y="20596"/>
                </a:cubicBezTo>
                <a:cubicBezTo>
                  <a:pt x="7431" y="20624"/>
                  <a:pt x="7433" y="20659"/>
                  <a:pt x="7423" y="20701"/>
                </a:cubicBezTo>
                <a:cubicBezTo>
                  <a:pt x="7409" y="20788"/>
                  <a:pt x="7385" y="20813"/>
                  <a:pt x="7356" y="20832"/>
                </a:cubicBezTo>
                <a:cubicBezTo>
                  <a:pt x="7327" y="20852"/>
                  <a:pt x="7293" y="20864"/>
                  <a:pt x="7260" y="20925"/>
                </a:cubicBezTo>
                <a:cubicBezTo>
                  <a:pt x="7207" y="21010"/>
                  <a:pt x="7178" y="21006"/>
                  <a:pt x="7150" y="20972"/>
                </a:cubicBezTo>
                <a:cubicBezTo>
                  <a:pt x="7122" y="20939"/>
                  <a:pt x="7096" y="20874"/>
                  <a:pt x="7048" y="20839"/>
                </a:cubicBezTo>
                <a:lnTo>
                  <a:pt x="6979" y="20738"/>
                </a:lnTo>
                <a:cubicBezTo>
                  <a:pt x="6960" y="20720"/>
                  <a:pt x="6944" y="20707"/>
                  <a:pt x="6927" y="20692"/>
                </a:cubicBezTo>
                <a:cubicBezTo>
                  <a:pt x="6910" y="20677"/>
                  <a:pt x="6893" y="20660"/>
                  <a:pt x="6874" y="20634"/>
                </a:cubicBezTo>
                <a:cubicBezTo>
                  <a:pt x="6845" y="20601"/>
                  <a:pt x="6816" y="20461"/>
                  <a:pt x="6778" y="20479"/>
                </a:cubicBezTo>
                <a:cubicBezTo>
                  <a:pt x="6526" y="20600"/>
                  <a:pt x="6651" y="20498"/>
                  <a:pt x="6671" y="20343"/>
                </a:cubicBezTo>
                <a:cubicBezTo>
                  <a:pt x="6681" y="20266"/>
                  <a:pt x="6731" y="20240"/>
                  <a:pt x="6788" y="20225"/>
                </a:cubicBezTo>
                <a:cubicBezTo>
                  <a:pt x="6844" y="20210"/>
                  <a:pt x="6907" y="20206"/>
                  <a:pt x="6941" y="20172"/>
                </a:cubicBezTo>
                <a:cubicBezTo>
                  <a:pt x="6980" y="20137"/>
                  <a:pt x="7014" y="20112"/>
                  <a:pt x="7045" y="20079"/>
                </a:cubicBezTo>
                <a:cubicBezTo>
                  <a:pt x="7076" y="20047"/>
                  <a:pt x="7105" y="20009"/>
                  <a:pt x="7134" y="19948"/>
                </a:cubicBezTo>
                <a:cubicBezTo>
                  <a:pt x="7151" y="19914"/>
                  <a:pt x="7165" y="19896"/>
                  <a:pt x="7176" y="19891"/>
                </a:cubicBezTo>
                <a:close/>
                <a:moveTo>
                  <a:pt x="1165" y="20532"/>
                </a:moveTo>
                <a:cubicBezTo>
                  <a:pt x="1165" y="20533"/>
                  <a:pt x="1166" y="20534"/>
                  <a:pt x="1166" y="20535"/>
                </a:cubicBezTo>
                <a:cubicBezTo>
                  <a:pt x="1166" y="20536"/>
                  <a:pt x="1166" y="20536"/>
                  <a:pt x="1166" y="20537"/>
                </a:cubicBezTo>
                <a:cubicBezTo>
                  <a:pt x="1171" y="20553"/>
                  <a:pt x="1180" y="20554"/>
                  <a:pt x="1188" y="20554"/>
                </a:cubicBezTo>
                <a:cubicBezTo>
                  <a:pt x="1196" y="20555"/>
                  <a:pt x="1203" y="20554"/>
                  <a:pt x="1204" y="20567"/>
                </a:cubicBezTo>
                <a:cubicBezTo>
                  <a:pt x="1204" y="20566"/>
                  <a:pt x="1204" y="20566"/>
                  <a:pt x="1204" y="20565"/>
                </a:cubicBezTo>
                <a:cubicBezTo>
                  <a:pt x="1204" y="20564"/>
                  <a:pt x="1204" y="20563"/>
                  <a:pt x="1204" y="20562"/>
                </a:cubicBezTo>
                <a:cubicBezTo>
                  <a:pt x="1204" y="20546"/>
                  <a:pt x="1197" y="20546"/>
                  <a:pt x="1189" y="20546"/>
                </a:cubicBezTo>
                <a:cubicBezTo>
                  <a:pt x="1180" y="20546"/>
                  <a:pt x="1171" y="20547"/>
                  <a:pt x="1165" y="20532"/>
                </a:cubicBezTo>
                <a:close/>
                <a:moveTo>
                  <a:pt x="1206" y="20838"/>
                </a:moveTo>
                <a:cubicBezTo>
                  <a:pt x="1206" y="20839"/>
                  <a:pt x="1205" y="20839"/>
                  <a:pt x="1205" y="20841"/>
                </a:cubicBezTo>
                <a:cubicBezTo>
                  <a:pt x="1205" y="20842"/>
                  <a:pt x="1205" y="20843"/>
                  <a:pt x="1206" y="20844"/>
                </a:cubicBezTo>
                <a:cubicBezTo>
                  <a:pt x="1206" y="20870"/>
                  <a:pt x="1217" y="20870"/>
                  <a:pt x="1229" y="20867"/>
                </a:cubicBezTo>
                <a:cubicBezTo>
                  <a:pt x="1242" y="20863"/>
                  <a:pt x="1256" y="20855"/>
                  <a:pt x="1261" y="20862"/>
                </a:cubicBezTo>
                <a:cubicBezTo>
                  <a:pt x="1260" y="20861"/>
                  <a:pt x="1261" y="20861"/>
                  <a:pt x="1261" y="20859"/>
                </a:cubicBezTo>
                <a:cubicBezTo>
                  <a:pt x="1261" y="20858"/>
                  <a:pt x="1261" y="20857"/>
                  <a:pt x="1260" y="20856"/>
                </a:cubicBezTo>
                <a:cubicBezTo>
                  <a:pt x="1256" y="20847"/>
                  <a:pt x="1242" y="20854"/>
                  <a:pt x="1230" y="20858"/>
                </a:cubicBezTo>
                <a:cubicBezTo>
                  <a:pt x="1218" y="20861"/>
                  <a:pt x="1206" y="20861"/>
                  <a:pt x="1206" y="20838"/>
                </a:cubicBezTo>
                <a:close/>
                <a:moveTo>
                  <a:pt x="1273" y="21080"/>
                </a:moveTo>
                <a:cubicBezTo>
                  <a:pt x="1273" y="21080"/>
                  <a:pt x="1273" y="21082"/>
                  <a:pt x="1273" y="21082"/>
                </a:cubicBezTo>
                <a:cubicBezTo>
                  <a:pt x="1273" y="21083"/>
                  <a:pt x="1273" y="21084"/>
                  <a:pt x="1273" y="21084"/>
                </a:cubicBezTo>
                <a:cubicBezTo>
                  <a:pt x="1288" y="21110"/>
                  <a:pt x="1307" y="21115"/>
                  <a:pt x="1326" y="21118"/>
                </a:cubicBezTo>
                <a:cubicBezTo>
                  <a:pt x="1345" y="21120"/>
                  <a:pt x="1365" y="21121"/>
                  <a:pt x="1380" y="21138"/>
                </a:cubicBezTo>
                <a:cubicBezTo>
                  <a:pt x="1387" y="21146"/>
                  <a:pt x="1395" y="21157"/>
                  <a:pt x="1403" y="21169"/>
                </a:cubicBezTo>
                <a:cubicBezTo>
                  <a:pt x="1411" y="21181"/>
                  <a:pt x="1420" y="21195"/>
                  <a:pt x="1427" y="21209"/>
                </a:cubicBezTo>
                <a:cubicBezTo>
                  <a:pt x="1419" y="21193"/>
                  <a:pt x="1411" y="21178"/>
                  <a:pt x="1402" y="21165"/>
                </a:cubicBezTo>
                <a:cubicBezTo>
                  <a:pt x="1393" y="21152"/>
                  <a:pt x="1384" y="21140"/>
                  <a:pt x="1377" y="21131"/>
                </a:cubicBezTo>
                <a:cubicBezTo>
                  <a:pt x="1363" y="21114"/>
                  <a:pt x="1344" y="21113"/>
                  <a:pt x="1325" y="21110"/>
                </a:cubicBezTo>
                <a:cubicBezTo>
                  <a:pt x="1306" y="21107"/>
                  <a:pt x="1288" y="21103"/>
                  <a:pt x="1273" y="21080"/>
                </a:cubicBezTo>
                <a:close/>
                <a:moveTo>
                  <a:pt x="2622" y="21528"/>
                </a:moveTo>
                <a:cubicBezTo>
                  <a:pt x="2609" y="21561"/>
                  <a:pt x="2588" y="21581"/>
                  <a:pt x="2573" y="21600"/>
                </a:cubicBezTo>
                <a:lnTo>
                  <a:pt x="2578" y="21600"/>
                </a:lnTo>
                <a:cubicBezTo>
                  <a:pt x="2580" y="21597"/>
                  <a:pt x="2582" y="21594"/>
                  <a:pt x="2585" y="21591"/>
                </a:cubicBezTo>
                <a:cubicBezTo>
                  <a:pt x="2598" y="21576"/>
                  <a:pt x="2612" y="21558"/>
                  <a:pt x="2622" y="21532"/>
                </a:cubicBezTo>
                <a:cubicBezTo>
                  <a:pt x="2622" y="21532"/>
                  <a:pt x="2622" y="21531"/>
                  <a:pt x="2622" y="21530"/>
                </a:cubicBezTo>
                <a:cubicBezTo>
                  <a:pt x="2622" y="21529"/>
                  <a:pt x="2621" y="21529"/>
                  <a:pt x="2622" y="21528"/>
                </a:cubicBezTo>
                <a:close/>
                <a:moveTo>
                  <a:pt x="1341" y="21544"/>
                </a:moveTo>
                <a:cubicBezTo>
                  <a:pt x="1341" y="21546"/>
                  <a:pt x="1341" y="21546"/>
                  <a:pt x="1341" y="21548"/>
                </a:cubicBezTo>
                <a:cubicBezTo>
                  <a:pt x="1341" y="21549"/>
                  <a:pt x="1340" y="21550"/>
                  <a:pt x="1341" y="21551"/>
                </a:cubicBezTo>
                <a:cubicBezTo>
                  <a:pt x="1345" y="21568"/>
                  <a:pt x="1357" y="21568"/>
                  <a:pt x="1369" y="21568"/>
                </a:cubicBezTo>
                <a:cubicBezTo>
                  <a:pt x="1381" y="21567"/>
                  <a:pt x="1393" y="21566"/>
                  <a:pt x="1397" y="21583"/>
                </a:cubicBezTo>
                <a:cubicBezTo>
                  <a:pt x="1397" y="21582"/>
                  <a:pt x="1397" y="21581"/>
                  <a:pt x="1397" y="21580"/>
                </a:cubicBezTo>
                <a:cubicBezTo>
                  <a:pt x="1397" y="21579"/>
                  <a:pt x="1397" y="21577"/>
                  <a:pt x="1396" y="21576"/>
                </a:cubicBezTo>
                <a:cubicBezTo>
                  <a:pt x="1392" y="21560"/>
                  <a:pt x="1381" y="21560"/>
                  <a:pt x="1369" y="21559"/>
                </a:cubicBezTo>
                <a:cubicBezTo>
                  <a:pt x="1357" y="21559"/>
                  <a:pt x="1345" y="21560"/>
                  <a:pt x="1341" y="21544"/>
                </a:cubicBezTo>
                <a:close/>
              </a:path>
            </a:pathLst>
          </a:custGeom>
          <a:solidFill>
            <a:srgbClr val="FFFFFF"/>
          </a:solidFill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defRPr sz="320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615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#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Insert Picture Here.png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3" name="Shape"/>
          <p:cNvSpPr>
            <a:spLocks noGrp="1"/>
          </p:cNvSpPr>
          <p:nvPr>
            <p:ph type="body" idx="14"/>
          </p:nvPr>
        </p:nvSpPr>
        <p:spPr>
          <a:xfrm>
            <a:off x="-1" y="-1"/>
            <a:ext cx="24384001" cy="13716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643"/>
                </a:lnTo>
                <a:cubicBezTo>
                  <a:pt x="116" y="560"/>
                  <a:pt x="232" y="483"/>
                  <a:pt x="349" y="414"/>
                </a:cubicBezTo>
                <a:cubicBezTo>
                  <a:pt x="499" y="325"/>
                  <a:pt x="651" y="247"/>
                  <a:pt x="802" y="179"/>
                </a:cubicBezTo>
                <a:cubicBezTo>
                  <a:pt x="952" y="112"/>
                  <a:pt x="1103" y="53"/>
                  <a:pt x="1253" y="2"/>
                </a:cubicBezTo>
                <a:cubicBezTo>
                  <a:pt x="1256" y="2"/>
                  <a:pt x="1258" y="1"/>
                  <a:pt x="1261" y="0"/>
                </a:cubicBezTo>
                <a:lnTo>
                  <a:pt x="0" y="0"/>
                </a:lnTo>
                <a:close/>
                <a:moveTo>
                  <a:pt x="17783" y="0"/>
                </a:moveTo>
                <a:cubicBezTo>
                  <a:pt x="17801" y="32"/>
                  <a:pt x="17827" y="59"/>
                  <a:pt x="17865" y="82"/>
                </a:cubicBezTo>
                <a:cubicBezTo>
                  <a:pt x="17872" y="46"/>
                  <a:pt x="17884" y="21"/>
                  <a:pt x="17899" y="0"/>
                </a:cubicBezTo>
                <a:lnTo>
                  <a:pt x="17783" y="0"/>
                </a:lnTo>
                <a:close/>
                <a:moveTo>
                  <a:pt x="18266" y="0"/>
                </a:moveTo>
                <a:cubicBezTo>
                  <a:pt x="18344" y="48"/>
                  <a:pt x="18362" y="164"/>
                  <a:pt x="18384" y="268"/>
                </a:cubicBezTo>
                <a:cubicBezTo>
                  <a:pt x="18406" y="379"/>
                  <a:pt x="18433" y="473"/>
                  <a:pt x="18542" y="451"/>
                </a:cubicBezTo>
                <a:cubicBezTo>
                  <a:pt x="18526" y="555"/>
                  <a:pt x="18472" y="578"/>
                  <a:pt x="18475" y="722"/>
                </a:cubicBezTo>
                <a:cubicBezTo>
                  <a:pt x="18522" y="821"/>
                  <a:pt x="18538" y="856"/>
                  <a:pt x="18558" y="891"/>
                </a:cubicBezTo>
                <a:cubicBezTo>
                  <a:pt x="18571" y="914"/>
                  <a:pt x="18585" y="938"/>
                  <a:pt x="18608" y="981"/>
                </a:cubicBezTo>
                <a:cubicBezTo>
                  <a:pt x="18655" y="1014"/>
                  <a:pt x="18702" y="1047"/>
                  <a:pt x="18748" y="1080"/>
                </a:cubicBezTo>
                <a:cubicBezTo>
                  <a:pt x="18790" y="1047"/>
                  <a:pt x="18816" y="969"/>
                  <a:pt x="18835" y="912"/>
                </a:cubicBezTo>
                <a:cubicBezTo>
                  <a:pt x="18882" y="910"/>
                  <a:pt x="18927" y="928"/>
                  <a:pt x="18962" y="962"/>
                </a:cubicBezTo>
                <a:cubicBezTo>
                  <a:pt x="18997" y="998"/>
                  <a:pt x="19023" y="1048"/>
                  <a:pt x="19034" y="1108"/>
                </a:cubicBezTo>
                <a:cubicBezTo>
                  <a:pt x="18996" y="1151"/>
                  <a:pt x="18976" y="1195"/>
                  <a:pt x="18966" y="1239"/>
                </a:cubicBezTo>
                <a:cubicBezTo>
                  <a:pt x="19323" y="1506"/>
                  <a:pt x="19666" y="1786"/>
                  <a:pt x="20003" y="2032"/>
                </a:cubicBezTo>
                <a:cubicBezTo>
                  <a:pt x="20309" y="2382"/>
                  <a:pt x="20595" y="2758"/>
                  <a:pt x="20864" y="3151"/>
                </a:cubicBezTo>
                <a:cubicBezTo>
                  <a:pt x="21125" y="3533"/>
                  <a:pt x="21369" y="3932"/>
                  <a:pt x="21600" y="4341"/>
                </a:cubicBezTo>
                <a:lnTo>
                  <a:pt x="21600" y="0"/>
                </a:lnTo>
                <a:lnTo>
                  <a:pt x="18618" y="0"/>
                </a:lnTo>
                <a:cubicBezTo>
                  <a:pt x="18703" y="142"/>
                  <a:pt x="18785" y="287"/>
                  <a:pt x="18862" y="434"/>
                </a:cubicBezTo>
                <a:cubicBezTo>
                  <a:pt x="18699" y="279"/>
                  <a:pt x="18532" y="132"/>
                  <a:pt x="18363" y="0"/>
                </a:cubicBezTo>
                <a:lnTo>
                  <a:pt x="18266" y="0"/>
                </a:lnTo>
                <a:close/>
                <a:moveTo>
                  <a:pt x="16325" y="4394"/>
                </a:moveTo>
                <a:cubicBezTo>
                  <a:pt x="16303" y="4456"/>
                  <a:pt x="16284" y="4527"/>
                  <a:pt x="16268" y="4592"/>
                </a:cubicBezTo>
                <a:cubicBezTo>
                  <a:pt x="16291" y="4606"/>
                  <a:pt x="16314" y="4621"/>
                  <a:pt x="16336" y="4636"/>
                </a:cubicBezTo>
                <a:cubicBezTo>
                  <a:pt x="16360" y="4632"/>
                  <a:pt x="16384" y="4637"/>
                  <a:pt x="16407" y="4643"/>
                </a:cubicBezTo>
                <a:cubicBezTo>
                  <a:pt x="16467" y="4659"/>
                  <a:pt x="16525" y="4682"/>
                  <a:pt x="16578" y="4595"/>
                </a:cubicBezTo>
                <a:lnTo>
                  <a:pt x="16612" y="4756"/>
                </a:lnTo>
                <a:cubicBezTo>
                  <a:pt x="16626" y="4762"/>
                  <a:pt x="16624" y="4720"/>
                  <a:pt x="16626" y="4701"/>
                </a:cubicBezTo>
                <a:cubicBezTo>
                  <a:pt x="16641" y="4749"/>
                  <a:pt x="16636" y="4804"/>
                  <a:pt x="16628" y="4858"/>
                </a:cubicBezTo>
                <a:cubicBezTo>
                  <a:pt x="16648" y="4875"/>
                  <a:pt x="16669" y="4893"/>
                  <a:pt x="16689" y="4911"/>
                </a:cubicBezTo>
                <a:cubicBezTo>
                  <a:pt x="16697" y="4908"/>
                  <a:pt x="16705" y="4907"/>
                  <a:pt x="16713" y="4906"/>
                </a:cubicBezTo>
                <a:cubicBezTo>
                  <a:pt x="16717" y="4965"/>
                  <a:pt x="16756" y="4965"/>
                  <a:pt x="16811" y="4942"/>
                </a:cubicBezTo>
                <a:cubicBezTo>
                  <a:pt x="16866" y="4919"/>
                  <a:pt x="16938" y="4866"/>
                  <a:pt x="17011" y="4811"/>
                </a:cubicBezTo>
                <a:cubicBezTo>
                  <a:pt x="17139" y="4715"/>
                  <a:pt x="17271" y="4610"/>
                  <a:pt x="17313" y="4632"/>
                </a:cubicBezTo>
                <a:cubicBezTo>
                  <a:pt x="17197" y="4595"/>
                  <a:pt x="17082" y="4559"/>
                  <a:pt x="16964" y="4530"/>
                </a:cubicBezTo>
                <a:cubicBezTo>
                  <a:pt x="16815" y="4492"/>
                  <a:pt x="16664" y="4459"/>
                  <a:pt x="16513" y="4428"/>
                </a:cubicBezTo>
                <a:cubicBezTo>
                  <a:pt x="16450" y="4416"/>
                  <a:pt x="16388" y="4405"/>
                  <a:pt x="16325" y="4394"/>
                </a:cubicBezTo>
                <a:close/>
                <a:moveTo>
                  <a:pt x="17313" y="4632"/>
                </a:moveTo>
                <a:cubicBezTo>
                  <a:pt x="17319" y="4635"/>
                  <a:pt x="17323" y="4641"/>
                  <a:pt x="17325" y="4650"/>
                </a:cubicBezTo>
                <a:cubicBezTo>
                  <a:pt x="17359" y="4637"/>
                  <a:pt x="17247" y="4734"/>
                  <a:pt x="17130" y="4821"/>
                </a:cubicBezTo>
                <a:cubicBezTo>
                  <a:pt x="17065" y="4870"/>
                  <a:pt x="16998" y="4916"/>
                  <a:pt x="16952" y="4939"/>
                </a:cubicBezTo>
                <a:cubicBezTo>
                  <a:pt x="16965" y="4971"/>
                  <a:pt x="16977" y="5013"/>
                  <a:pt x="17001" y="5016"/>
                </a:cubicBezTo>
                <a:cubicBezTo>
                  <a:pt x="16993" y="5053"/>
                  <a:pt x="17087" y="4932"/>
                  <a:pt x="17184" y="4819"/>
                </a:cubicBezTo>
                <a:cubicBezTo>
                  <a:pt x="17253" y="4738"/>
                  <a:pt x="17323" y="4662"/>
                  <a:pt x="17358" y="4645"/>
                </a:cubicBezTo>
                <a:cubicBezTo>
                  <a:pt x="17343" y="4640"/>
                  <a:pt x="17328" y="4637"/>
                  <a:pt x="17313" y="4632"/>
                </a:cubicBezTo>
                <a:close/>
                <a:moveTo>
                  <a:pt x="17381" y="4652"/>
                </a:moveTo>
                <a:cubicBezTo>
                  <a:pt x="17381" y="4654"/>
                  <a:pt x="17381" y="4656"/>
                  <a:pt x="17381" y="4659"/>
                </a:cubicBezTo>
                <a:cubicBezTo>
                  <a:pt x="17401" y="4733"/>
                  <a:pt x="17430" y="4789"/>
                  <a:pt x="17469" y="4710"/>
                </a:cubicBezTo>
                <a:cubicBezTo>
                  <a:pt x="17463" y="4700"/>
                  <a:pt x="17460" y="4689"/>
                  <a:pt x="17460" y="4679"/>
                </a:cubicBezTo>
                <a:cubicBezTo>
                  <a:pt x="17442" y="4673"/>
                  <a:pt x="17425" y="4667"/>
                  <a:pt x="17408" y="4661"/>
                </a:cubicBezTo>
                <a:cubicBezTo>
                  <a:pt x="17399" y="4658"/>
                  <a:pt x="17390" y="4655"/>
                  <a:pt x="17381" y="4652"/>
                </a:cubicBezTo>
                <a:close/>
                <a:moveTo>
                  <a:pt x="17516" y="4698"/>
                </a:moveTo>
                <a:cubicBezTo>
                  <a:pt x="17510" y="4739"/>
                  <a:pt x="17511" y="4801"/>
                  <a:pt x="17498" y="4869"/>
                </a:cubicBezTo>
                <a:cubicBezTo>
                  <a:pt x="17538" y="5055"/>
                  <a:pt x="17642" y="5013"/>
                  <a:pt x="17695" y="4983"/>
                </a:cubicBezTo>
                <a:lnTo>
                  <a:pt x="17687" y="4938"/>
                </a:lnTo>
                <a:cubicBezTo>
                  <a:pt x="17746" y="4911"/>
                  <a:pt x="17814" y="4930"/>
                  <a:pt x="17834" y="5083"/>
                </a:cubicBezTo>
                <a:cubicBezTo>
                  <a:pt x="17794" y="5322"/>
                  <a:pt x="17679" y="5054"/>
                  <a:pt x="17696" y="5387"/>
                </a:cubicBezTo>
                <a:cubicBezTo>
                  <a:pt x="17590" y="5408"/>
                  <a:pt x="17753" y="5117"/>
                  <a:pt x="17656" y="5062"/>
                </a:cubicBezTo>
                <a:cubicBezTo>
                  <a:pt x="17594" y="5269"/>
                  <a:pt x="17635" y="5534"/>
                  <a:pt x="17643" y="5679"/>
                </a:cubicBezTo>
                <a:cubicBezTo>
                  <a:pt x="17692" y="5727"/>
                  <a:pt x="17780" y="5775"/>
                  <a:pt x="17842" y="5811"/>
                </a:cubicBezTo>
                <a:cubicBezTo>
                  <a:pt x="17880" y="5734"/>
                  <a:pt x="17834" y="5725"/>
                  <a:pt x="17884" y="5656"/>
                </a:cubicBezTo>
                <a:cubicBezTo>
                  <a:pt x="17939" y="5609"/>
                  <a:pt x="17936" y="5908"/>
                  <a:pt x="17993" y="5742"/>
                </a:cubicBezTo>
                <a:cubicBezTo>
                  <a:pt x="17972" y="5890"/>
                  <a:pt x="18022" y="5960"/>
                  <a:pt x="18045" y="6032"/>
                </a:cubicBezTo>
                <a:cubicBezTo>
                  <a:pt x="18061" y="5963"/>
                  <a:pt x="18048" y="5875"/>
                  <a:pt x="18102" y="5869"/>
                </a:cubicBezTo>
                <a:cubicBezTo>
                  <a:pt x="18154" y="5961"/>
                  <a:pt x="18177" y="6114"/>
                  <a:pt x="18176" y="6212"/>
                </a:cubicBezTo>
                <a:cubicBezTo>
                  <a:pt x="18261" y="6204"/>
                  <a:pt x="18368" y="6229"/>
                  <a:pt x="18318" y="5921"/>
                </a:cubicBezTo>
                <a:cubicBezTo>
                  <a:pt x="18409" y="5987"/>
                  <a:pt x="18338" y="6327"/>
                  <a:pt x="18271" y="6656"/>
                </a:cubicBezTo>
                <a:cubicBezTo>
                  <a:pt x="18271" y="6658"/>
                  <a:pt x="18271" y="6659"/>
                  <a:pt x="18270" y="6661"/>
                </a:cubicBezTo>
                <a:cubicBezTo>
                  <a:pt x="18309" y="6645"/>
                  <a:pt x="18349" y="6623"/>
                  <a:pt x="18387" y="6603"/>
                </a:cubicBezTo>
                <a:cubicBezTo>
                  <a:pt x="18495" y="6545"/>
                  <a:pt x="18589" y="6511"/>
                  <a:pt x="18605" y="6696"/>
                </a:cubicBezTo>
                <a:cubicBezTo>
                  <a:pt x="18601" y="6704"/>
                  <a:pt x="18598" y="6713"/>
                  <a:pt x="18596" y="6721"/>
                </a:cubicBezTo>
                <a:cubicBezTo>
                  <a:pt x="18581" y="6766"/>
                  <a:pt x="18577" y="6778"/>
                  <a:pt x="18603" y="6861"/>
                </a:cubicBezTo>
                <a:cubicBezTo>
                  <a:pt x="18605" y="6842"/>
                  <a:pt x="18604" y="6829"/>
                  <a:pt x="18605" y="6812"/>
                </a:cubicBezTo>
                <a:cubicBezTo>
                  <a:pt x="18616" y="6849"/>
                  <a:pt x="18634" y="6887"/>
                  <a:pt x="18649" y="6924"/>
                </a:cubicBezTo>
                <a:cubicBezTo>
                  <a:pt x="18701" y="6875"/>
                  <a:pt x="18747" y="6850"/>
                  <a:pt x="18791" y="6849"/>
                </a:cubicBezTo>
                <a:cubicBezTo>
                  <a:pt x="18834" y="6850"/>
                  <a:pt x="18875" y="6876"/>
                  <a:pt x="18917" y="6928"/>
                </a:cubicBezTo>
                <a:cubicBezTo>
                  <a:pt x="18909" y="7050"/>
                  <a:pt x="18828" y="7071"/>
                  <a:pt x="18811" y="7105"/>
                </a:cubicBezTo>
                <a:lnTo>
                  <a:pt x="18800" y="7037"/>
                </a:lnTo>
                <a:cubicBezTo>
                  <a:pt x="18696" y="7132"/>
                  <a:pt x="18630" y="7353"/>
                  <a:pt x="18578" y="7474"/>
                </a:cubicBezTo>
                <a:cubicBezTo>
                  <a:pt x="18660" y="7367"/>
                  <a:pt x="18748" y="7385"/>
                  <a:pt x="18834" y="7416"/>
                </a:cubicBezTo>
                <a:cubicBezTo>
                  <a:pt x="18920" y="7445"/>
                  <a:pt x="19004" y="7481"/>
                  <a:pt x="19082" y="7407"/>
                </a:cubicBezTo>
                <a:lnTo>
                  <a:pt x="19129" y="7578"/>
                </a:lnTo>
                <a:cubicBezTo>
                  <a:pt x="19149" y="7588"/>
                  <a:pt x="19146" y="7545"/>
                  <a:pt x="19149" y="7526"/>
                </a:cubicBezTo>
                <a:cubicBezTo>
                  <a:pt x="19202" y="7658"/>
                  <a:pt x="19071" y="7796"/>
                  <a:pt x="19154" y="7881"/>
                </a:cubicBezTo>
                <a:cubicBezTo>
                  <a:pt x="19153" y="7756"/>
                  <a:pt x="19219" y="7750"/>
                  <a:pt x="19272" y="7756"/>
                </a:cubicBezTo>
                <a:cubicBezTo>
                  <a:pt x="19275" y="7786"/>
                  <a:pt x="19290" y="7804"/>
                  <a:pt x="19314" y="7813"/>
                </a:cubicBezTo>
                <a:cubicBezTo>
                  <a:pt x="19338" y="7823"/>
                  <a:pt x="19372" y="7825"/>
                  <a:pt x="19412" y="7820"/>
                </a:cubicBezTo>
                <a:cubicBezTo>
                  <a:pt x="19452" y="7815"/>
                  <a:pt x="19498" y="7805"/>
                  <a:pt x="19548" y="7791"/>
                </a:cubicBezTo>
                <a:cubicBezTo>
                  <a:pt x="19598" y="7776"/>
                  <a:pt x="19651" y="7760"/>
                  <a:pt x="19704" y="7744"/>
                </a:cubicBezTo>
                <a:cubicBezTo>
                  <a:pt x="19758" y="7728"/>
                  <a:pt x="19811" y="7712"/>
                  <a:pt x="19862" y="7696"/>
                </a:cubicBezTo>
                <a:cubicBezTo>
                  <a:pt x="19913" y="7681"/>
                  <a:pt x="19961" y="7668"/>
                  <a:pt x="20004" y="7661"/>
                </a:cubicBezTo>
                <a:cubicBezTo>
                  <a:pt x="20088" y="7647"/>
                  <a:pt x="20149" y="7649"/>
                  <a:pt x="20160" y="7688"/>
                </a:cubicBezTo>
                <a:cubicBezTo>
                  <a:pt x="20184" y="7687"/>
                  <a:pt x="20156" y="7701"/>
                  <a:pt x="20100" y="7721"/>
                </a:cubicBezTo>
                <a:cubicBezTo>
                  <a:pt x="20072" y="7731"/>
                  <a:pt x="20037" y="7743"/>
                  <a:pt x="19999" y="7754"/>
                </a:cubicBezTo>
                <a:cubicBezTo>
                  <a:pt x="19961" y="7766"/>
                  <a:pt x="19918" y="7779"/>
                  <a:pt x="19876" y="7792"/>
                </a:cubicBezTo>
                <a:cubicBezTo>
                  <a:pt x="19790" y="7818"/>
                  <a:pt x="19702" y="7840"/>
                  <a:pt x="19638" y="7851"/>
                </a:cubicBezTo>
                <a:cubicBezTo>
                  <a:pt x="19630" y="7853"/>
                  <a:pt x="19623" y="7854"/>
                  <a:pt x="19617" y="7855"/>
                </a:cubicBezTo>
                <a:cubicBezTo>
                  <a:pt x="19634" y="7891"/>
                  <a:pt x="19651" y="7937"/>
                  <a:pt x="19685" y="7948"/>
                </a:cubicBezTo>
                <a:cubicBezTo>
                  <a:pt x="19673" y="7982"/>
                  <a:pt x="19810" y="7890"/>
                  <a:pt x="19953" y="7808"/>
                </a:cubicBezTo>
                <a:cubicBezTo>
                  <a:pt x="20096" y="7728"/>
                  <a:pt x="20243" y="7655"/>
                  <a:pt x="20241" y="7716"/>
                </a:cubicBezTo>
                <a:cubicBezTo>
                  <a:pt x="20268" y="7797"/>
                  <a:pt x="20308" y="7864"/>
                  <a:pt x="20367" y="7799"/>
                </a:cubicBezTo>
                <a:cubicBezTo>
                  <a:pt x="20342" y="7761"/>
                  <a:pt x="20360" y="7731"/>
                  <a:pt x="20377" y="7701"/>
                </a:cubicBezTo>
                <a:lnTo>
                  <a:pt x="20475" y="7768"/>
                </a:lnTo>
                <a:cubicBezTo>
                  <a:pt x="20417" y="7770"/>
                  <a:pt x="20440" y="7869"/>
                  <a:pt x="20406" y="7971"/>
                </a:cubicBezTo>
                <a:cubicBezTo>
                  <a:pt x="20459" y="8174"/>
                  <a:pt x="20610" y="8177"/>
                  <a:pt x="20689" y="8179"/>
                </a:cubicBezTo>
                <a:lnTo>
                  <a:pt x="20680" y="8129"/>
                </a:lnTo>
                <a:cubicBezTo>
                  <a:pt x="20750" y="8132"/>
                  <a:pt x="20827" y="8175"/>
                  <a:pt x="20865" y="8276"/>
                </a:cubicBezTo>
                <a:cubicBezTo>
                  <a:pt x="20866" y="8275"/>
                  <a:pt x="20866" y="8274"/>
                  <a:pt x="20867" y="8273"/>
                </a:cubicBezTo>
                <a:cubicBezTo>
                  <a:pt x="20882" y="8316"/>
                  <a:pt x="20895" y="8363"/>
                  <a:pt x="20912" y="8403"/>
                </a:cubicBezTo>
                <a:cubicBezTo>
                  <a:pt x="20929" y="8443"/>
                  <a:pt x="20952" y="8473"/>
                  <a:pt x="20992" y="8482"/>
                </a:cubicBezTo>
                <a:cubicBezTo>
                  <a:pt x="21009" y="8404"/>
                  <a:pt x="20989" y="8382"/>
                  <a:pt x="20974" y="8360"/>
                </a:cubicBezTo>
                <a:cubicBezTo>
                  <a:pt x="20958" y="8338"/>
                  <a:pt x="20947" y="8315"/>
                  <a:pt x="20981" y="8234"/>
                </a:cubicBezTo>
                <a:cubicBezTo>
                  <a:pt x="20997" y="8072"/>
                  <a:pt x="20861" y="8225"/>
                  <a:pt x="20839" y="8198"/>
                </a:cubicBezTo>
                <a:cubicBezTo>
                  <a:pt x="20836" y="8168"/>
                  <a:pt x="20832" y="8137"/>
                  <a:pt x="20829" y="8106"/>
                </a:cubicBezTo>
                <a:cubicBezTo>
                  <a:pt x="20825" y="8074"/>
                  <a:pt x="20821" y="8042"/>
                  <a:pt x="20817" y="8010"/>
                </a:cubicBezTo>
                <a:cubicBezTo>
                  <a:pt x="20810" y="7945"/>
                  <a:pt x="20803" y="7877"/>
                  <a:pt x="20797" y="7811"/>
                </a:cubicBezTo>
                <a:cubicBezTo>
                  <a:pt x="20794" y="7777"/>
                  <a:pt x="20791" y="7744"/>
                  <a:pt x="20788" y="7712"/>
                </a:cubicBezTo>
                <a:cubicBezTo>
                  <a:pt x="20786" y="7679"/>
                  <a:pt x="20784" y="7648"/>
                  <a:pt x="20782" y="7616"/>
                </a:cubicBezTo>
                <a:cubicBezTo>
                  <a:pt x="20780" y="7554"/>
                  <a:pt x="20780" y="7494"/>
                  <a:pt x="20784" y="7439"/>
                </a:cubicBezTo>
                <a:cubicBezTo>
                  <a:pt x="20756" y="7405"/>
                  <a:pt x="20736" y="7331"/>
                  <a:pt x="20713" y="7262"/>
                </a:cubicBezTo>
                <a:cubicBezTo>
                  <a:pt x="20691" y="7193"/>
                  <a:pt x="20666" y="7129"/>
                  <a:pt x="20626" y="7123"/>
                </a:cubicBezTo>
                <a:cubicBezTo>
                  <a:pt x="20627" y="7168"/>
                  <a:pt x="20628" y="7214"/>
                  <a:pt x="20629" y="7261"/>
                </a:cubicBezTo>
                <a:cubicBezTo>
                  <a:pt x="20630" y="7308"/>
                  <a:pt x="20631" y="7354"/>
                  <a:pt x="20633" y="7399"/>
                </a:cubicBezTo>
                <a:cubicBezTo>
                  <a:pt x="20634" y="7445"/>
                  <a:pt x="20636" y="7490"/>
                  <a:pt x="20638" y="7534"/>
                </a:cubicBezTo>
                <a:lnTo>
                  <a:pt x="20642" y="7601"/>
                </a:lnTo>
                <a:lnTo>
                  <a:pt x="20645" y="7667"/>
                </a:lnTo>
                <a:cubicBezTo>
                  <a:pt x="20649" y="7754"/>
                  <a:pt x="20654" y="7839"/>
                  <a:pt x="20659" y="7918"/>
                </a:cubicBezTo>
                <a:cubicBezTo>
                  <a:pt x="20662" y="7958"/>
                  <a:pt x="20664" y="7996"/>
                  <a:pt x="20667" y="8034"/>
                </a:cubicBezTo>
                <a:cubicBezTo>
                  <a:pt x="20669" y="8072"/>
                  <a:pt x="20671" y="8109"/>
                  <a:pt x="20674" y="8144"/>
                </a:cubicBezTo>
                <a:cubicBezTo>
                  <a:pt x="20668" y="8098"/>
                  <a:pt x="20651" y="8064"/>
                  <a:pt x="20627" y="8041"/>
                </a:cubicBezTo>
                <a:cubicBezTo>
                  <a:pt x="20603" y="8019"/>
                  <a:pt x="20571" y="8010"/>
                  <a:pt x="20537" y="8009"/>
                </a:cubicBezTo>
                <a:cubicBezTo>
                  <a:pt x="20599" y="7964"/>
                  <a:pt x="20637" y="7862"/>
                  <a:pt x="20635" y="7826"/>
                </a:cubicBezTo>
                <a:lnTo>
                  <a:pt x="20583" y="7703"/>
                </a:lnTo>
                <a:lnTo>
                  <a:pt x="20597" y="7704"/>
                </a:lnTo>
                <a:cubicBezTo>
                  <a:pt x="20580" y="7663"/>
                  <a:pt x="20561" y="7624"/>
                  <a:pt x="20542" y="7584"/>
                </a:cubicBezTo>
                <a:cubicBezTo>
                  <a:pt x="20553" y="7668"/>
                  <a:pt x="20455" y="7761"/>
                  <a:pt x="20404" y="7679"/>
                </a:cubicBezTo>
                <a:lnTo>
                  <a:pt x="20405" y="7619"/>
                </a:lnTo>
                <a:cubicBezTo>
                  <a:pt x="20386" y="7622"/>
                  <a:pt x="20332" y="7620"/>
                  <a:pt x="20264" y="7617"/>
                </a:cubicBezTo>
                <a:cubicBezTo>
                  <a:pt x="20230" y="7615"/>
                  <a:pt x="20192" y="7614"/>
                  <a:pt x="20152" y="7612"/>
                </a:cubicBezTo>
                <a:cubicBezTo>
                  <a:pt x="20112" y="7611"/>
                  <a:pt x="20069" y="7611"/>
                  <a:pt x="20027" y="7610"/>
                </a:cubicBezTo>
                <a:cubicBezTo>
                  <a:pt x="19944" y="7608"/>
                  <a:pt x="19860" y="7613"/>
                  <a:pt x="19795" y="7618"/>
                </a:cubicBezTo>
                <a:cubicBezTo>
                  <a:pt x="19729" y="7621"/>
                  <a:pt x="19680" y="7628"/>
                  <a:pt x="19663" y="7632"/>
                </a:cubicBezTo>
                <a:cubicBezTo>
                  <a:pt x="19655" y="7565"/>
                  <a:pt x="19636" y="7558"/>
                  <a:pt x="19618" y="7527"/>
                </a:cubicBezTo>
                <a:lnTo>
                  <a:pt x="19611" y="7541"/>
                </a:lnTo>
                <a:cubicBezTo>
                  <a:pt x="19654" y="7454"/>
                  <a:pt x="19628" y="7427"/>
                  <a:pt x="19601" y="7400"/>
                </a:cubicBezTo>
                <a:cubicBezTo>
                  <a:pt x="19574" y="7372"/>
                  <a:pt x="19547" y="7341"/>
                  <a:pt x="19590" y="7239"/>
                </a:cubicBezTo>
                <a:cubicBezTo>
                  <a:pt x="19560" y="7188"/>
                  <a:pt x="19522" y="7151"/>
                  <a:pt x="19484" y="7222"/>
                </a:cubicBezTo>
                <a:cubicBezTo>
                  <a:pt x="19420" y="7201"/>
                  <a:pt x="19415" y="7082"/>
                  <a:pt x="19404" y="6970"/>
                </a:cubicBezTo>
                <a:cubicBezTo>
                  <a:pt x="19393" y="6860"/>
                  <a:pt x="19375" y="6758"/>
                  <a:pt x="19292" y="6774"/>
                </a:cubicBezTo>
                <a:lnTo>
                  <a:pt x="19358" y="6563"/>
                </a:lnTo>
                <a:cubicBezTo>
                  <a:pt x="19294" y="6447"/>
                  <a:pt x="19265" y="6685"/>
                  <a:pt x="19195" y="6484"/>
                </a:cubicBezTo>
                <a:cubicBezTo>
                  <a:pt x="19194" y="6383"/>
                  <a:pt x="19162" y="6190"/>
                  <a:pt x="19123" y="6062"/>
                </a:cubicBezTo>
                <a:cubicBezTo>
                  <a:pt x="18963" y="5864"/>
                  <a:pt x="18815" y="5613"/>
                  <a:pt x="18660" y="5368"/>
                </a:cubicBezTo>
                <a:cubicBezTo>
                  <a:pt x="18620" y="5304"/>
                  <a:pt x="18580" y="5243"/>
                  <a:pt x="18539" y="5182"/>
                </a:cubicBezTo>
                <a:cubicBezTo>
                  <a:pt x="18532" y="5178"/>
                  <a:pt x="18524" y="5174"/>
                  <a:pt x="18517" y="5170"/>
                </a:cubicBezTo>
                <a:cubicBezTo>
                  <a:pt x="18443" y="5125"/>
                  <a:pt x="18367" y="5088"/>
                  <a:pt x="18293" y="5046"/>
                </a:cubicBezTo>
                <a:lnTo>
                  <a:pt x="18251" y="5024"/>
                </a:lnTo>
                <a:cubicBezTo>
                  <a:pt x="18252" y="5044"/>
                  <a:pt x="18248" y="5070"/>
                  <a:pt x="18239" y="5104"/>
                </a:cubicBezTo>
                <a:cubicBezTo>
                  <a:pt x="18160" y="5030"/>
                  <a:pt x="18077" y="4961"/>
                  <a:pt x="17991" y="4896"/>
                </a:cubicBezTo>
                <a:cubicBezTo>
                  <a:pt x="17981" y="4891"/>
                  <a:pt x="17970" y="4885"/>
                  <a:pt x="17959" y="4881"/>
                </a:cubicBezTo>
                <a:lnTo>
                  <a:pt x="17848" y="4831"/>
                </a:lnTo>
                <a:cubicBezTo>
                  <a:pt x="17737" y="4783"/>
                  <a:pt x="17626" y="4738"/>
                  <a:pt x="17516" y="4698"/>
                </a:cubicBezTo>
                <a:close/>
                <a:moveTo>
                  <a:pt x="1753" y="6802"/>
                </a:moveTo>
                <a:cubicBezTo>
                  <a:pt x="1740" y="6819"/>
                  <a:pt x="1728" y="6842"/>
                  <a:pt x="1718" y="6866"/>
                </a:cubicBezTo>
                <a:cubicBezTo>
                  <a:pt x="1691" y="6812"/>
                  <a:pt x="1617" y="6928"/>
                  <a:pt x="1525" y="7100"/>
                </a:cubicBezTo>
                <a:cubicBezTo>
                  <a:pt x="1555" y="7064"/>
                  <a:pt x="1591" y="7014"/>
                  <a:pt x="1635" y="6949"/>
                </a:cubicBezTo>
                <a:cubicBezTo>
                  <a:pt x="1688" y="6993"/>
                  <a:pt x="1738" y="7022"/>
                  <a:pt x="1787" y="7019"/>
                </a:cubicBezTo>
                <a:cubicBezTo>
                  <a:pt x="1811" y="7018"/>
                  <a:pt x="1835" y="7009"/>
                  <a:pt x="1859" y="6989"/>
                </a:cubicBezTo>
                <a:cubicBezTo>
                  <a:pt x="1883" y="6970"/>
                  <a:pt x="1907" y="6940"/>
                  <a:pt x="1931" y="6898"/>
                </a:cubicBezTo>
                <a:cubicBezTo>
                  <a:pt x="1940" y="6884"/>
                  <a:pt x="1949" y="6870"/>
                  <a:pt x="1958" y="6855"/>
                </a:cubicBezTo>
                <a:cubicBezTo>
                  <a:pt x="1887" y="6822"/>
                  <a:pt x="1817" y="6800"/>
                  <a:pt x="1753" y="6802"/>
                </a:cubicBezTo>
                <a:close/>
                <a:moveTo>
                  <a:pt x="681" y="8004"/>
                </a:moveTo>
                <a:cubicBezTo>
                  <a:pt x="649" y="8005"/>
                  <a:pt x="619" y="8016"/>
                  <a:pt x="589" y="8044"/>
                </a:cubicBezTo>
                <a:cubicBezTo>
                  <a:pt x="593" y="8046"/>
                  <a:pt x="598" y="8047"/>
                  <a:pt x="603" y="8046"/>
                </a:cubicBezTo>
                <a:cubicBezTo>
                  <a:pt x="491" y="8193"/>
                  <a:pt x="359" y="8289"/>
                  <a:pt x="231" y="8379"/>
                </a:cubicBezTo>
                <a:cubicBezTo>
                  <a:pt x="151" y="8435"/>
                  <a:pt x="73" y="8490"/>
                  <a:pt x="0" y="8554"/>
                </a:cubicBezTo>
                <a:lnTo>
                  <a:pt x="0" y="8939"/>
                </a:lnTo>
                <a:cubicBezTo>
                  <a:pt x="44" y="8912"/>
                  <a:pt x="87" y="8883"/>
                  <a:pt x="131" y="8852"/>
                </a:cubicBezTo>
                <a:cubicBezTo>
                  <a:pt x="222" y="8789"/>
                  <a:pt x="310" y="8709"/>
                  <a:pt x="398" y="8604"/>
                </a:cubicBezTo>
                <a:lnTo>
                  <a:pt x="364" y="8698"/>
                </a:lnTo>
                <a:cubicBezTo>
                  <a:pt x="391" y="8685"/>
                  <a:pt x="437" y="8587"/>
                  <a:pt x="495" y="8448"/>
                </a:cubicBezTo>
                <a:cubicBezTo>
                  <a:pt x="524" y="8380"/>
                  <a:pt x="556" y="8302"/>
                  <a:pt x="590" y="8219"/>
                </a:cubicBezTo>
                <a:cubicBezTo>
                  <a:pt x="607" y="8178"/>
                  <a:pt x="625" y="8135"/>
                  <a:pt x="642" y="8092"/>
                </a:cubicBezTo>
                <a:cubicBezTo>
                  <a:pt x="655" y="8063"/>
                  <a:pt x="668" y="8033"/>
                  <a:pt x="681" y="8004"/>
                </a:cubicBezTo>
                <a:close/>
                <a:moveTo>
                  <a:pt x="20629" y="8238"/>
                </a:moveTo>
                <a:cubicBezTo>
                  <a:pt x="20579" y="8325"/>
                  <a:pt x="20567" y="8443"/>
                  <a:pt x="20566" y="8556"/>
                </a:cubicBezTo>
                <a:cubicBezTo>
                  <a:pt x="20565" y="8669"/>
                  <a:pt x="20576" y="8778"/>
                  <a:pt x="20577" y="8853"/>
                </a:cubicBezTo>
                <a:cubicBezTo>
                  <a:pt x="20640" y="8925"/>
                  <a:pt x="20754" y="9022"/>
                  <a:pt x="20828" y="9101"/>
                </a:cubicBezTo>
                <a:cubicBezTo>
                  <a:pt x="20857" y="9075"/>
                  <a:pt x="20857" y="9053"/>
                  <a:pt x="20858" y="9032"/>
                </a:cubicBezTo>
                <a:cubicBezTo>
                  <a:pt x="20860" y="9012"/>
                  <a:pt x="20864" y="8992"/>
                  <a:pt x="20900" y="8976"/>
                </a:cubicBezTo>
                <a:cubicBezTo>
                  <a:pt x="20934" y="8974"/>
                  <a:pt x="20945" y="9030"/>
                  <a:pt x="20955" y="9084"/>
                </a:cubicBezTo>
                <a:cubicBezTo>
                  <a:pt x="20956" y="9084"/>
                  <a:pt x="20958" y="9084"/>
                  <a:pt x="20959" y="9084"/>
                </a:cubicBezTo>
                <a:cubicBezTo>
                  <a:pt x="20960" y="9084"/>
                  <a:pt x="20961" y="9084"/>
                  <a:pt x="20961" y="9084"/>
                </a:cubicBezTo>
                <a:cubicBezTo>
                  <a:pt x="20960" y="9069"/>
                  <a:pt x="20958" y="9055"/>
                  <a:pt x="20958" y="9041"/>
                </a:cubicBezTo>
                <a:cubicBezTo>
                  <a:pt x="20956" y="8996"/>
                  <a:pt x="20964" y="8956"/>
                  <a:pt x="21024" y="8914"/>
                </a:cubicBezTo>
                <a:cubicBezTo>
                  <a:pt x="20989" y="8883"/>
                  <a:pt x="20965" y="8818"/>
                  <a:pt x="20944" y="8761"/>
                </a:cubicBezTo>
                <a:cubicBezTo>
                  <a:pt x="20934" y="8733"/>
                  <a:pt x="20924" y="8707"/>
                  <a:pt x="20913" y="8690"/>
                </a:cubicBezTo>
                <a:cubicBezTo>
                  <a:pt x="20903" y="8673"/>
                  <a:pt x="20892" y="8663"/>
                  <a:pt x="20881" y="8666"/>
                </a:cubicBezTo>
                <a:cubicBezTo>
                  <a:pt x="20882" y="8615"/>
                  <a:pt x="20855" y="8556"/>
                  <a:pt x="20840" y="8490"/>
                </a:cubicBezTo>
                <a:cubicBezTo>
                  <a:pt x="20836" y="8474"/>
                  <a:pt x="20833" y="8457"/>
                  <a:pt x="20831" y="8439"/>
                </a:cubicBezTo>
                <a:cubicBezTo>
                  <a:pt x="20827" y="8441"/>
                  <a:pt x="20823" y="8442"/>
                  <a:pt x="20820" y="8442"/>
                </a:cubicBezTo>
                <a:cubicBezTo>
                  <a:pt x="20807" y="8444"/>
                  <a:pt x="20795" y="8441"/>
                  <a:pt x="20783" y="8438"/>
                </a:cubicBezTo>
                <a:cubicBezTo>
                  <a:pt x="20771" y="8434"/>
                  <a:pt x="20759" y="8430"/>
                  <a:pt x="20747" y="8426"/>
                </a:cubicBezTo>
                <a:cubicBezTo>
                  <a:pt x="20702" y="8412"/>
                  <a:pt x="20666" y="8414"/>
                  <a:pt x="20668" y="8587"/>
                </a:cubicBezTo>
                <a:cubicBezTo>
                  <a:pt x="20593" y="8569"/>
                  <a:pt x="20616" y="8509"/>
                  <a:pt x="20643" y="8439"/>
                </a:cubicBezTo>
                <a:cubicBezTo>
                  <a:pt x="20669" y="8369"/>
                  <a:pt x="20698" y="8292"/>
                  <a:pt x="20629" y="8238"/>
                </a:cubicBezTo>
                <a:close/>
                <a:moveTo>
                  <a:pt x="20961" y="9084"/>
                </a:moveTo>
                <a:cubicBezTo>
                  <a:pt x="20961" y="9085"/>
                  <a:pt x="20961" y="9085"/>
                  <a:pt x="20961" y="9086"/>
                </a:cubicBezTo>
                <a:cubicBezTo>
                  <a:pt x="20972" y="9087"/>
                  <a:pt x="20982" y="9088"/>
                  <a:pt x="20994" y="9089"/>
                </a:cubicBezTo>
                <a:cubicBezTo>
                  <a:pt x="20982" y="9087"/>
                  <a:pt x="20972" y="9086"/>
                  <a:pt x="20961" y="9084"/>
                </a:cubicBezTo>
                <a:close/>
                <a:moveTo>
                  <a:pt x="20961" y="9086"/>
                </a:moveTo>
                <a:cubicBezTo>
                  <a:pt x="20959" y="9085"/>
                  <a:pt x="20957" y="9085"/>
                  <a:pt x="20955" y="9085"/>
                </a:cubicBezTo>
                <a:cubicBezTo>
                  <a:pt x="20956" y="9091"/>
                  <a:pt x="20957" y="9096"/>
                  <a:pt x="20958" y="9102"/>
                </a:cubicBezTo>
                <a:cubicBezTo>
                  <a:pt x="20960" y="9112"/>
                  <a:pt x="20961" y="9122"/>
                  <a:pt x="20963" y="9131"/>
                </a:cubicBezTo>
                <a:cubicBezTo>
                  <a:pt x="20963" y="9115"/>
                  <a:pt x="20962" y="9100"/>
                  <a:pt x="20961" y="9086"/>
                </a:cubicBezTo>
                <a:close/>
                <a:moveTo>
                  <a:pt x="21583" y="8742"/>
                </a:moveTo>
                <a:cubicBezTo>
                  <a:pt x="21560" y="8748"/>
                  <a:pt x="21531" y="8778"/>
                  <a:pt x="21505" y="8821"/>
                </a:cubicBezTo>
                <a:cubicBezTo>
                  <a:pt x="21508" y="8820"/>
                  <a:pt x="21510" y="8820"/>
                  <a:pt x="21512" y="8819"/>
                </a:cubicBezTo>
                <a:cubicBezTo>
                  <a:pt x="21564" y="8809"/>
                  <a:pt x="21595" y="8787"/>
                  <a:pt x="21583" y="8742"/>
                </a:cubicBezTo>
                <a:close/>
                <a:moveTo>
                  <a:pt x="21114" y="8761"/>
                </a:moveTo>
                <a:lnTo>
                  <a:pt x="21107" y="8831"/>
                </a:lnTo>
                <a:cubicBezTo>
                  <a:pt x="21114" y="8829"/>
                  <a:pt x="21122" y="8829"/>
                  <a:pt x="21131" y="8828"/>
                </a:cubicBezTo>
                <a:cubicBezTo>
                  <a:pt x="21072" y="8884"/>
                  <a:pt x="21115" y="9006"/>
                  <a:pt x="21100" y="9106"/>
                </a:cubicBezTo>
                <a:cubicBezTo>
                  <a:pt x="21172" y="9117"/>
                  <a:pt x="21243" y="9132"/>
                  <a:pt x="21296" y="9138"/>
                </a:cubicBezTo>
                <a:cubicBezTo>
                  <a:pt x="21351" y="9144"/>
                  <a:pt x="21386" y="9139"/>
                  <a:pt x="21378" y="9109"/>
                </a:cubicBezTo>
                <a:cubicBezTo>
                  <a:pt x="21385" y="9136"/>
                  <a:pt x="21387" y="9183"/>
                  <a:pt x="21409" y="9180"/>
                </a:cubicBezTo>
                <a:cubicBezTo>
                  <a:pt x="21421" y="9151"/>
                  <a:pt x="21424" y="9129"/>
                  <a:pt x="21421" y="9110"/>
                </a:cubicBezTo>
                <a:cubicBezTo>
                  <a:pt x="21408" y="9094"/>
                  <a:pt x="21394" y="9075"/>
                  <a:pt x="21376" y="9065"/>
                </a:cubicBezTo>
                <a:lnTo>
                  <a:pt x="21378" y="9037"/>
                </a:lnTo>
                <a:cubicBezTo>
                  <a:pt x="21372" y="9030"/>
                  <a:pt x="21366" y="9022"/>
                  <a:pt x="21361" y="9014"/>
                </a:cubicBezTo>
                <a:cubicBezTo>
                  <a:pt x="21344" y="8999"/>
                  <a:pt x="21326" y="8984"/>
                  <a:pt x="21307" y="8978"/>
                </a:cubicBezTo>
                <a:cubicBezTo>
                  <a:pt x="21302" y="8976"/>
                  <a:pt x="21296" y="8975"/>
                  <a:pt x="21291" y="8974"/>
                </a:cubicBezTo>
                <a:cubicBezTo>
                  <a:pt x="21269" y="8996"/>
                  <a:pt x="21273" y="9027"/>
                  <a:pt x="21229" y="9077"/>
                </a:cubicBezTo>
                <a:cubicBezTo>
                  <a:pt x="21199" y="9014"/>
                  <a:pt x="21138" y="8914"/>
                  <a:pt x="21164" y="8827"/>
                </a:cubicBezTo>
                <a:cubicBezTo>
                  <a:pt x="21176" y="8827"/>
                  <a:pt x="21188" y="8827"/>
                  <a:pt x="21202" y="8827"/>
                </a:cubicBezTo>
                <a:cubicBezTo>
                  <a:pt x="21191" y="8809"/>
                  <a:pt x="21177" y="8794"/>
                  <a:pt x="21163" y="8782"/>
                </a:cubicBezTo>
                <a:cubicBezTo>
                  <a:pt x="21147" y="8770"/>
                  <a:pt x="21129" y="8762"/>
                  <a:pt x="21114" y="8761"/>
                </a:cubicBezTo>
                <a:close/>
                <a:moveTo>
                  <a:pt x="21600" y="8806"/>
                </a:moveTo>
                <a:cubicBezTo>
                  <a:pt x="21528" y="8871"/>
                  <a:pt x="21484" y="8945"/>
                  <a:pt x="21506" y="9040"/>
                </a:cubicBezTo>
                <a:cubicBezTo>
                  <a:pt x="21520" y="9040"/>
                  <a:pt x="21533" y="9039"/>
                  <a:pt x="21546" y="9039"/>
                </a:cubicBezTo>
                <a:cubicBezTo>
                  <a:pt x="21547" y="9063"/>
                  <a:pt x="21539" y="9079"/>
                  <a:pt x="21528" y="9091"/>
                </a:cubicBezTo>
                <a:cubicBezTo>
                  <a:pt x="21518" y="9101"/>
                  <a:pt x="21506" y="9108"/>
                  <a:pt x="21492" y="9116"/>
                </a:cubicBezTo>
                <a:cubicBezTo>
                  <a:pt x="21478" y="9135"/>
                  <a:pt x="21466" y="9140"/>
                  <a:pt x="21455" y="9138"/>
                </a:cubicBezTo>
                <a:cubicBezTo>
                  <a:pt x="21435" y="9153"/>
                  <a:pt x="21419" y="9172"/>
                  <a:pt x="21416" y="9206"/>
                </a:cubicBezTo>
                <a:cubicBezTo>
                  <a:pt x="21427" y="9245"/>
                  <a:pt x="21293" y="9181"/>
                  <a:pt x="21156" y="9133"/>
                </a:cubicBezTo>
                <a:cubicBezTo>
                  <a:pt x="21137" y="9127"/>
                  <a:pt x="21117" y="9121"/>
                  <a:pt x="21098" y="9116"/>
                </a:cubicBezTo>
                <a:cubicBezTo>
                  <a:pt x="21092" y="9149"/>
                  <a:pt x="21078" y="9179"/>
                  <a:pt x="21051" y="9202"/>
                </a:cubicBezTo>
                <a:cubicBezTo>
                  <a:pt x="21040" y="9232"/>
                  <a:pt x="21023" y="9250"/>
                  <a:pt x="21006" y="9255"/>
                </a:cubicBezTo>
                <a:cubicBezTo>
                  <a:pt x="21006" y="9277"/>
                  <a:pt x="21008" y="9300"/>
                  <a:pt x="21010" y="9321"/>
                </a:cubicBezTo>
                <a:cubicBezTo>
                  <a:pt x="21017" y="9375"/>
                  <a:pt x="21032" y="9423"/>
                  <a:pt x="21038" y="9467"/>
                </a:cubicBezTo>
                <a:cubicBezTo>
                  <a:pt x="21069" y="9416"/>
                  <a:pt x="21071" y="9319"/>
                  <a:pt x="21134" y="9364"/>
                </a:cubicBezTo>
                <a:cubicBezTo>
                  <a:pt x="21139" y="9381"/>
                  <a:pt x="21144" y="9399"/>
                  <a:pt x="21147" y="9416"/>
                </a:cubicBezTo>
                <a:cubicBezTo>
                  <a:pt x="21151" y="9435"/>
                  <a:pt x="21153" y="9453"/>
                  <a:pt x="21155" y="9471"/>
                </a:cubicBezTo>
                <a:cubicBezTo>
                  <a:pt x="21159" y="9508"/>
                  <a:pt x="21160" y="9544"/>
                  <a:pt x="21159" y="9578"/>
                </a:cubicBezTo>
                <a:cubicBezTo>
                  <a:pt x="21157" y="9645"/>
                  <a:pt x="21146" y="9710"/>
                  <a:pt x="21132" y="9753"/>
                </a:cubicBezTo>
                <a:cubicBezTo>
                  <a:pt x="21143" y="9764"/>
                  <a:pt x="21154" y="9774"/>
                  <a:pt x="21165" y="9785"/>
                </a:cubicBezTo>
                <a:cubicBezTo>
                  <a:pt x="21171" y="9790"/>
                  <a:pt x="21177" y="9796"/>
                  <a:pt x="21182" y="9801"/>
                </a:cubicBezTo>
                <a:cubicBezTo>
                  <a:pt x="21188" y="9807"/>
                  <a:pt x="21193" y="9813"/>
                  <a:pt x="21198" y="9819"/>
                </a:cubicBezTo>
                <a:cubicBezTo>
                  <a:pt x="21219" y="9840"/>
                  <a:pt x="21240" y="9856"/>
                  <a:pt x="21260" y="9861"/>
                </a:cubicBezTo>
                <a:cubicBezTo>
                  <a:pt x="21279" y="9867"/>
                  <a:pt x="21297" y="9860"/>
                  <a:pt x="21314" y="9830"/>
                </a:cubicBezTo>
                <a:cubicBezTo>
                  <a:pt x="21330" y="9800"/>
                  <a:pt x="21345" y="9748"/>
                  <a:pt x="21355" y="9663"/>
                </a:cubicBezTo>
                <a:cubicBezTo>
                  <a:pt x="21427" y="9852"/>
                  <a:pt x="21247" y="10030"/>
                  <a:pt x="21090" y="10235"/>
                </a:cubicBezTo>
                <a:cubicBezTo>
                  <a:pt x="21051" y="10286"/>
                  <a:pt x="21013" y="10337"/>
                  <a:pt x="20978" y="10388"/>
                </a:cubicBezTo>
                <a:cubicBezTo>
                  <a:pt x="20944" y="10438"/>
                  <a:pt x="20913" y="10488"/>
                  <a:pt x="20889" y="10534"/>
                </a:cubicBezTo>
                <a:cubicBezTo>
                  <a:pt x="20865" y="10580"/>
                  <a:pt x="20848" y="10620"/>
                  <a:pt x="20840" y="10655"/>
                </a:cubicBezTo>
                <a:cubicBezTo>
                  <a:pt x="20833" y="10681"/>
                  <a:pt x="20832" y="10704"/>
                  <a:pt x="20837" y="10721"/>
                </a:cubicBezTo>
                <a:cubicBezTo>
                  <a:pt x="20847" y="10711"/>
                  <a:pt x="20858" y="10702"/>
                  <a:pt x="20868" y="10692"/>
                </a:cubicBezTo>
                <a:cubicBezTo>
                  <a:pt x="20868" y="10708"/>
                  <a:pt x="20861" y="10723"/>
                  <a:pt x="20852" y="10741"/>
                </a:cubicBezTo>
                <a:cubicBezTo>
                  <a:pt x="20844" y="10754"/>
                  <a:pt x="20833" y="10768"/>
                  <a:pt x="20822" y="10782"/>
                </a:cubicBezTo>
                <a:cubicBezTo>
                  <a:pt x="20810" y="10805"/>
                  <a:pt x="20800" y="10818"/>
                  <a:pt x="20792" y="10824"/>
                </a:cubicBezTo>
                <a:cubicBezTo>
                  <a:pt x="20776" y="10849"/>
                  <a:pt x="20762" y="10874"/>
                  <a:pt x="20758" y="10898"/>
                </a:cubicBezTo>
                <a:cubicBezTo>
                  <a:pt x="20760" y="10902"/>
                  <a:pt x="20760" y="10906"/>
                  <a:pt x="20757" y="10909"/>
                </a:cubicBezTo>
                <a:cubicBezTo>
                  <a:pt x="20756" y="10910"/>
                  <a:pt x="20754" y="10911"/>
                  <a:pt x="20752" y="10912"/>
                </a:cubicBezTo>
                <a:cubicBezTo>
                  <a:pt x="20751" y="10913"/>
                  <a:pt x="20749" y="10913"/>
                  <a:pt x="20748" y="10914"/>
                </a:cubicBezTo>
                <a:cubicBezTo>
                  <a:pt x="20747" y="10915"/>
                  <a:pt x="20746" y="10916"/>
                  <a:pt x="20745" y="10918"/>
                </a:cubicBezTo>
                <a:cubicBezTo>
                  <a:pt x="20735" y="10927"/>
                  <a:pt x="20720" y="10938"/>
                  <a:pt x="20702" y="10952"/>
                </a:cubicBezTo>
                <a:cubicBezTo>
                  <a:pt x="20693" y="10959"/>
                  <a:pt x="20684" y="10967"/>
                  <a:pt x="20673" y="10976"/>
                </a:cubicBezTo>
                <a:cubicBezTo>
                  <a:pt x="20663" y="10984"/>
                  <a:pt x="20653" y="10993"/>
                  <a:pt x="20642" y="11003"/>
                </a:cubicBezTo>
                <a:cubicBezTo>
                  <a:pt x="20619" y="11024"/>
                  <a:pt x="20596" y="11046"/>
                  <a:pt x="20574" y="11070"/>
                </a:cubicBezTo>
                <a:cubicBezTo>
                  <a:pt x="20561" y="11084"/>
                  <a:pt x="20548" y="11099"/>
                  <a:pt x="20536" y="11114"/>
                </a:cubicBezTo>
                <a:cubicBezTo>
                  <a:pt x="20529" y="11140"/>
                  <a:pt x="20517" y="11171"/>
                  <a:pt x="20498" y="11211"/>
                </a:cubicBezTo>
                <a:cubicBezTo>
                  <a:pt x="20485" y="11244"/>
                  <a:pt x="20470" y="11275"/>
                  <a:pt x="20457" y="11294"/>
                </a:cubicBezTo>
                <a:cubicBezTo>
                  <a:pt x="20445" y="11314"/>
                  <a:pt x="20436" y="11321"/>
                  <a:pt x="20437" y="11304"/>
                </a:cubicBezTo>
                <a:cubicBezTo>
                  <a:pt x="20450" y="11270"/>
                  <a:pt x="20453" y="11255"/>
                  <a:pt x="20456" y="11241"/>
                </a:cubicBezTo>
                <a:cubicBezTo>
                  <a:pt x="20456" y="11240"/>
                  <a:pt x="20456" y="11240"/>
                  <a:pt x="20456" y="11240"/>
                </a:cubicBezTo>
                <a:cubicBezTo>
                  <a:pt x="20458" y="11234"/>
                  <a:pt x="20458" y="11228"/>
                  <a:pt x="20460" y="11221"/>
                </a:cubicBezTo>
                <a:cubicBezTo>
                  <a:pt x="20463" y="11209"/>
                  <a:pt x="20466" y="11195"/>
                  <a:pt x="20473" y="11173"/>
                </a:cubicBezTo>
                <a:cubicBezTo>
                  <a:pt x="20480" y="11151"/>
                  <a:pt x="20491" y="11120"/>
                  <a:pt x="20510" y="11076"/>
                </a:cubicBezTo>
                <a:cubicBezTo>
                  <a:pt x="20491" y="11094"/>
                  <a:pt x="20484" y="11080"/>
                  <a:pt x="20471" y="11067"/>
                </a:cubicBezTo>
                <a:cubicBezTo>
                  <a:pt x="20468" y="11064"/>
                  <a:pt x="20466" y="11060"/>
                  <a:pt x="20463" y="11058"/>
                </a:cubicBezTo>
                <a:cubicBezTo>
                  <a:pt x="20460" y="11055"/>
                  <a:pt x="20458" y="11053"/>
                  <a:pt x="20455" y="11052"/>
                </a:cubicBezTo>
                <a:cubicBezTo>
                  <a:pt x="20448" y="11052"/>
                  <a:pt x="20442" y="11056"/>
                  <a:pt x="20435" y="11070"/>
                </a:cubicBezTo>
                <a:cubicBezTo>
                  <a:pt x="20435" y="11052"/>
                  <a:pt x="20431" y="11040"/>
                  <a:pt x="20425" y="11028"/>
                </a:cubicBezTo>
                <a:cubicBezTo>
                  <a:pt x="20418" y="11016"/>
                  <a:pt x="20410" y="11005"/>
                  <a:pt x="20403" y="10989"/>
                </a:cubicBezTo>
                <a:cubicBezTo>
                  <a:pt x="20400" y="10981"/>
                  <a:pt x="20396" y="10972"/>
                  <a:pt x="20394" y="10961"/>
                </a:cubicBezTo>
                <a:cubicBezTo>
                  <a:pt x="20391" y="10950"/>
                  <a:pt x="20389" y="10938"/>
                  <a:pt x="20388" y="10922"/>
                </a:cubicBezTo>
                <a:cubicBezTo>
                  <a:pt x="20386" y="10892"/>
                  <a:pt x="20389" y="10853"/>
                  <a:pt x="20400" y="10798"/>
                </a:cubicBezTo>
                <a:cubicBezTo>
                  <a:pt x="20408" y="10806"/>
                  <a:pt x="20414" y="10816"/>
                  <a:pt x="20422" y="10826"/>
                </a:cubicBezTo>
                <a:cubicBezTo>
                  <a:pt x="20429" y="10835"/>
                  <a:pt x="20434" y="10844"/>
                  <a:pt x="20441" y="10850"/>
                </a:cubicBezTo>
                <a:cubicBezTo>
                  <a:pt x="20448" y="10856"/>
                  <a:pt x="20456" y="10858"/>
                  <a:pt x="20465" y="10854"/>
                </a:cubicBezTo>
                <a:cubicBezTo>
                  <a:pt x="20468" y="10853"/>
                  <a:pt x="20470" y="10852"/>
                  <a:pt x="20473" y="10851"/>
                </a:cubicBezTo>
                <a:cubicBezTo>
                  <a:pt x="20475" y="10849"/>
                  <a:pt x="20477" y="10847"/>
                  <a:pt x="20480" y="10844"/>
                </a:cubicBezTo>
                <a:cubicBezTo>
                  <a:pt x="20485" y="10839"/>
                  <a:pt x="20491" y="10833"/>
                  <a:pt x="20497" y="10824"/>
                </a:cubicBezTo>
                <a:cubicBezTo>
                  <a:pt x="20501" y="10787"/>
                  <a:pt x="20499" y="10769"/>
                  <a:pt x="20495" y="10761"/>
                </a:cubicBezTo>
                <a:cubicBezTo>
                  <a:pt x="20490" y="10753"/>
                  <a:pt x="20483" y="10754"/>
                  <a:pt x="20477" y="10754"/>
                </a:cubicBezTo>
                <a:cubicBezTo>
                  <a:pt x="20465" y="10754"/>
                  <a:pt x="20456" y="10749"/>
                  <a:pt x="20471" y="10652"/>
                </a:cubicBezTo>
                <a:cubicBezTo>
                  <a:pt x="20467" y="10582"/>
                  <a:pt x="20446" y="10610"/>
                  <a:pt x="20425" y="10656"/>
                </a:cubicBezTo>
                <a:cubicBezTo>
                  <a:pt x="20404" y="10703"/>
                  <a:pt x="20382" y="10767"/>
                  <a:pt x="20372" y="10769"/>
                </a:cubicBezTo>
                <a:cubicBezTo>
                  <a:pt x="20347" y="10690"/>
                  <a:pt x="20313" y="10599"/>
                  <a:pt x="20276" y="10504"/>
                </a:cubicBezTo>
                <a:cubicBezTo>
                  <a:pt x="20240" y="10409"/>
                  <a:pt x="20203" y="10309"/>
                  <a:pt x="20183" y="10212"/>
                </a:cubicBezTo>
                <a:cubicBezTo>
                  <a:pt x="20124" y="10212"/>
                  <a:pt x="20044" y="10036"/>
                  <a:pt x="19974" y="10098"/>
                </a:cubicBezTo>
                <a:cubicBezTo>
                  <a:pt x="19987" y="10136"/>
                  <a:pt x="20001" y="10174"/>
                  <a:pt x="20014" y="10212"/>
                </a:cubicBezTo>
                <a:cubicBezTo>
                  <a:pt x="20028" y="10250"/>
                  <a:pt x="20041" y="10287"/>
                  <a:pt x="20055" y="10324"/>
                </a:cubicBezTo>
                <a:cubicBezTo>
                  <a:pt x="20082" y="10397"/>
                  <a:pt x="20107" y="10468"/>
                  <a:pt x="20132" y="10535"/>
                </a:cubicBezTo>
                <a:cubicBezTo>
                  <a:pt x="20145" y="10569"/>
                  <a:pt x="20155" y="10602"/>
                  <a:pt x="20167" y="10634"/>
                </a:cubicBezTo>
                <a:cubicBezTo>
                  <a:pt x="20172" y="10650"/>
                  <a:pt x="20178" y="10666"/>
                  <a:pt x="20184" y="10681"/>
                </a:cubicBezTo>
                <a:cubicBezTo>
                  <a:pt x="20189" y="10697"/>
                  <a:pt x="20194" y="10712"/>
                  <a:pt x="20199" y="10727"/>
                </a:cubicBezTo>
                <a:cubicBezTo>
                  <a:pt x="20218" y="10787"/>
                  <a:pt x="20238" y="10843"/>
                  <a:pt x="20252" y="10894"/>
                </a:cubicBezTo>
                <a:cubicBezTo>
                  <a:pt x="20246" y="10878"/>
                  <a:pt x="20240" y="10867"/>
                  <a:pt x="20231" y="10862"/>
                </a:cubicBezTo>
                <a:cubicBezTo>
                  <a:pt x="20222" y="10856"/>
                  <a:pt x="20212" y="10856"/>
                  <a:pt x="20201" y="10859"/>
                </a:cubicBezTo>
                <a:cubicBezTo>
                  <a:pt x="20190" y="10863"/>
                  <a:pt x="20179" y="10869"/>
                  <a:pt x="20167" y="10880"/>
                </a:cubicBezTo>
                <a:cubicBezTo>
                  <a:pt x="20155" y="10891"/>
                  <a:pt x="20142" y="10905"/>
                  <a:pt x="20129" y="10921"/>
                </a:cubicBezTo>
                <a:cubicBezTo>
                  <a:pt x="20166" y="10823"/>
                  <a:pt x="20171" y="10702"/>
                  <a:pt x="20161" y="10674"/>
                </a:cubicBezTo>
                <a:lnTo>
                  <a:pt x="20128" y="10650"/>
                </a:lnTo>
                <a:lnTo>
                  <a:pt x="20093" y="10626"/>
                </a:lnTo>
                <a:lnTo>
                  <a:pt x="20104" y="10613"/>
                </a:lnTo>
                <a:cubicBezTo>
                  <a:pt x="20080" y="10597"/>
                  <a:pt x="20057" y="10580"/>
                  <a:pt x="20031" y="10564"/>
                </a:cubicBezTo>
                <a:cubicBezTo>
                  <a:pt x="20062" y="10625"/>
                  <a:pt x="20008" y="10796"/>
                  <a:pt x="19946" y="10776"/>
                </a:cubicBezTo>
                <a:cubicBezTo>
                  <a:pt x="19940" y="10760"/>
                  <a:pt x="19934" y="10743"/>
                  <a:pt x="19929" y="10726"/>
                </a:cubicBezTo>
                <a:cubicBezTo>
                  <a:pt x="19921" y="10737"/>
                  <a:pt x="19906" y="10754"/>
                  <a:pt x="19886" y="10776"/>
                </a:cubicBezTo>
                <a:cubicBezTo>
                  <a:pt x="19876" y="10786"/>
                  <a:pt x="19864" y="10799"/>
                  <a:pt x="19851" y="10812"/>
                </a:cubicBezTo>
                <a:cubicBezTo>
                  <a:pt x="19838" y="10825"/>
                  <a:pt x="19823" y="10839"/>
                  <a:pt x="19808" y="10854"/>
                </a:cubicBezTo>
                <a:cubicBezTo>
                  <a:pt x="19746" y="10912"/>
                  <a:pt x="19669" y="10985"/>
                  <a:pt x="19592" y="11058"/>
                </a:cubicBezTo>
                <a:cubicBezTo>
                  <a:pt x="19573" y="11076"/>
                  <a:pt x="19554" y="11094"/>
                  <a:pt x="19535" y="11112"/>
                </a:cubicBezTo>
                <a:cubicBezTo>
                  <a:pt x="19517" y="11130"/>
                  <a:pt x="19498" y="11148"/>
                  <a:pt x="19480" y="11166"/>
                </a:cubicBezTo>
                <a:cubicBezTo>
                  <a:pt x="19444" y="11201"/>
                  <a:pt x="19410" y="11235"/>
                  <a:pt x="19380" y="11264"/>
                </a:cubicBezTo>
                <a:cubicBezTo>
                  <a:pt x="19320" y="11324"/>
                  <a:pt x="19276" y="11369"/>
                  <a:pt x="19261" y="11387"/>
                </a:cubicBezTo>
                <a:cubicBezTo>
                  <a:pt x="19234" y="11332"/>
                  <a:pt x="19214" y="11343"/>
                  <a:pt x="19188" y="11331"/>
                </a:cubicBezTo>
                <a:lnTo>
                  <a:pt x="19185" y="11349"/>
                </a:lnTo>
                <a:cubicBezTo>
                  <a:pt x="19215" y="11122"/>
                  <a:pt x="19056" y="11348"/>
                  <a:pt x="19080" y="11096"/>
                </a:cubicBezTo>
                <a:cubicBezTo>
                  <a:pt x="19037" y="11075"/>
                  <a:pt x="18991" y="11072"/>
                  <a:pt x="18975" y="11166"/>
                </a:cubicBezTo>
                <a:cubicBezTo>
                  <a:pt x="18909" y="11197"/>
                  <a:pt x="18872" y="11093"/>
                  <a:pt x="18832" y="11002"/>
                </a:cubicBezTo>
                <a:cubicBezTo>
                  <a:pt x="18793" y="10911"/>
                  <a:pt x="18750" y="10829"/>
                  <a:pt x="18676" y="10910"/>
                </a:cubicBezTo>
                <a:lnTo>
                  <a:pt x="18684" y="10669"/>
                </a:lnTo>
                <a:cubicBezTo>
                  <a:pt x="18596" y="10612"/>
                  <a:pt x="18629" y="10849"/>
                  <a:pt x="18513" y="10718"/>
                </a:cubicBezTo>
                <a:cubicBezTo>
                  <a:pt x="18488" y="10625"/>
                  <a:pt x="18412" y="10473"/>
                  <a:pt x="18346" y="10386"/>
                </a:cubicBezTo>
                <a:cubicBezTo>
                  <a:pt x="18249" y="10350"/>
                  <a:pt x="18152" y="10303"/>
                  <a:pt x="18056" y="10245"/>
                </a:cubicBezTo>
                <a:cubicBezTo>
                  <a:pt x="17959" y="10186"/>
                  <a:pt x="17862" y="10124"/>
                  <a:pt x="17766" y="10059"/>
                </a:cubicBezTo>
                <a:cubicBezTo>
                  <a:pt x="17717" y="10027"/>
                  <a:pt x="17668" y="9996"/>
                  <a:pt x="17620" y="9966"/>
                </a:cubicBezTo>
                <a:cubicBezTo>
                  <a:pt x="17571" y="9937"/>
                  <a:pt x="17522" y="9908"/>
                  <a:pt x="17473" y="9882"/>
                </a:cubicBezTo>
                <a:cubicBezTo>
                  <a:pt x="17374" y="9830"/>
                  <a:pt x="17275" y="9790"/>
                  <a:pt x="17175" y="9766"/>
                </a:cubicBezTo>
                <a:cubicBezTo>
                  <a:pt x="17171" y="10119"/>
                  <a:pt x="17338" y="9813"/>
                  <a:pt x="17321" y="10078"/>
                </a:cubicBezTo>
                <a:cubicBezTo>
                  <a:pt x="16987" y="9992"/>
                  <a:pt x="16617" y="9990"/>
                  <a:pt x="16240" y="9994"/>
                </a:cubicBezTo>
                <a:cubicBezTo>
                  <a:pt x="15863" y="9998"/>
                  <a:pt x="15479" y="10009"/>
                  <a:pt x="15107" y="9941"/>
                </a:cubicBezTo>
                <a:cubicBezTo>
                  <a:pt x="15041" y="9941"/>
                  <a:pt x="14979" y="9911"/>
                  <a:pt x="14919" y="9865"/>
                </a:cubicBezTo>
                <a:cubicBezTo>
                  <a:pt x="14858" y="9820"/>
                  <a:pt x="14800" y="9761"/>
                  <a:pt x="14741" y="9701"/>
                </a:cubicBezTo>
                <a:cubicBezTo>
                  <a:pt x="14624" y="9579"/>
                  <a:pt x="14504" y="9460"/>
                  <a:pt x="14365" y="9453"/>
                </a:cubicBezTo>
                <a:lnTo>
                  <a:pt x="14403" y="9411"/>
                </a:lnTo>
                <a:cubicBezTo>
                  <a:pt x="14385" y="9394"/>
                  <a:pt x="14340" y="9425"/>
                  <a:pt x="14280" y="9481"/>
                </a:cubicBezTo>
                <a:cubicBezTo>
                  <a:pt x="14221" y="9536"/>
                  <a:pt x="14148" y="9613"/>
                  <a:pt x="14075" y="9684"/>
                </a:cubicBezTo>
                <a:cubicBezTo>
                  <a:pt x="13930" y="9829"/>
                  <a:pt x="13786" y="9953"/>
                  <a:pt x="13751" y="9831"/>
                </a:cubicBezTo>
                <a:cubicBezTo>
                  <a:pt x="13630" y="9815"/>
                  <a:pt x="13584" y="9759"/>
                  <a:pt x="13540" y="9725"/>
                </a:cubicBezTo>
                <a:cubicBezTo>
                  <a:pt x="13496" y="9691"/>
                  <a:pt x="13455" y="9679"/>
                  <a:pt x="13344" y="9752"/>
                </a:cubicBezTo>
                <a:cubicBezTo>
                  <a:pt x="13288" y="9590"/>
                  <a:pt x="13232" y="9492"/>
                  <a:pt x="13146" y="9570"/>
                </a:cubicBezTo>
                <a:cubicBezTo>
                  <a:pt x="13045" y="9654"/>
                  <a:pt x="12945" y="9730"/>
                  <a:pt x="12844" y="9806"/>
                </a:cubicBezTo>
                <a:cubicBezTo>
                  <a:pt x="12733" y="9844"/>
                  <a:pt x="12612" y="9859"/>
                  <a:pt x="12489" y="9889"/>
                </a:cubicBezTo>
                <a:cubicBezTo>
                  <a:pt x="12428" y="9903"/>
                  <a:pt x="12365" y="9920"/>
                  <a:pt x="12303" y="9943"/>
                </a:cubicBezTo>
                <a:cubicBezTo>
                  <a:pt x="12241" y="9967"/>
                  <a:pt x="12179" y="9998"/>
                  <a:pt x="12118" y="10038"/>
                </a:cubicBezTo>
                <a:cubicBezTo>
                  <a:pt x="12208" y="10145"/>
                  <a:pt x="12213" y="10285"/>
                  <a:pt x="12151" y="10319"/>
                </a:cubicBezTo>
                <a:cubicBezTo>
                  <a:pt x="12089" y="10351"/>
                  <a:pt x="11960" y="10279"/>
                  <a:pt x="11775" y="9962"/>
                </a:cubicBezTo>
                <a:cubicBezTo>
                  <a:pt x="11650" y="9954"/>
                  <a:pt x="11658" y="10258"/>
                  <a:pt x="11544" y="10132"/>
                </a:cubicBezTo>
                <a:cubicBezTo>
                  <a:pt x="11457" y="10351"/>
                  <a:pt x="11332" y="10542"/>
                  <a:pt x="11226" y="10746"/>
                </a:cubicBezTo>
                <a:cubicBezTo>
                  <a:pt x="10947" y="10864"/>
                  <a:pt x="10621" y="10805"/>
                  <a:pt x="10279" y="10732"/>
                </a:cubicBezTo>
                <a:cubicBezTo>
                  <a:pt x="9937" y="10658"/>
                  <a:pt x="9578" y="10570"/>
                  <a:pt x="9241" y="10622"/>
                </a:cubicBezTo>
                <a:cubicBezTo>
                  <a:pt x="9208" y="10646"/>
                  <a:pt x="9177" y="10675"/>
                  <a:pt x="9147" y="10704"/>
                </a:cubicBezTo>
                <a:cubicBezTo>
                  <a:pt x="9080" y="10625"/>
                  <a:pt x="8639" y="11038"/>
                  <a:pt x="8218" y="11456"/>
                </a:cubicBezTo>
                <a:cubicBezTo>
                  <a:pt x="8113" y="11559"/>
                  <a:pt x="8009" y="11662"/>
                  <a:pt x="7911" y="11759"/>
                </a:cubicBezTo>
                <a:cubicBezTo>
                  <a:pt x="7812" y="11853"/>
                  <a:pt x="7721" y="11940"/>
                  <a:pt x="7641" y="12008"/>
                </a:cubicBezTo>
                <a:cubicBezTo>
                  <a:pt x="7561" y="12076"/>
                  <a:pt x="7493" y="12128"/>
                  <a:pt x="7441" y="12151"/>
                </a:cubicBezTo>
                <a:cubicBezTo>
                  <a:pt x="7389" y="12175"/>
                  <a:pt x="7353" y="12171"/>
                  <a:pt x="7339" y="12131"/>
                </a:cubicBezTo>
                <a:cubicBezTo>
                  <a:pt x="7324" y="12182"/>
                  <a:pt x="7279" y="12212"/>
                  <a:pt x="7294" y="12286"/>
                </a:cubicBezTo>
                <a:cubicBezTo>
                  <a:pt x="7222" y="12338"/>
                  <a:pt x="7152" y="12369"/>
                  <a:pt x="7082" y="12389"/>
                </a:cubicBezTo>
                <a:cubicBezTo>
                  <a:pt x="7011" y="12410"/>
                  <a:pt x="6942" y="12421"/>
                  <a:pt x="6871" y="12432"/>
                </a:cubicBezTo>
                <a:cubicBezTo>
                  <a:pt x="6801" y="12442"/>
                  <a:pt x="6731" y="12455"/>
                  <a:pt x="6660" y="12478"/>
                </a:cubicBezTo>
                <a:cubicBezTo>
                  <a:pt x="6625" y="12490"/>
                  <a:pt x="6589" y="12504"/>
                  <a:pt x="6553" y="12523"/>
                </a:cubicBezTo>
                <a:cubicBezTo>
                  <a:pt x="6517" y="12542"/>
                  <a:pt x="6482" y="12566"/>
                  <a:pt x="6446" y="12595"/>
                </a:cubicBezTo>
                <a:cubicBezTo>
                  <a:pt x="6453" y="12594"/>
                  <a:pt x="6464" y="12592"/>
                  <a:pt x="6475" y="12586"/>
                </a:cubicBezTo>
                <a:cubicBezTo>
                  <a:pt x="6210" y="12834"/>
                  <a:pt x="5921" y="13046"/>
                  <a:pt x="5643" y="13264"/>
                </a:cubicBezTo>
                <a:cubicBezTo>
                  <a:pt x="5365" y="13481"/>
                  <a:pt x="5098" y="13704"/>
                  <a:pt x="4880" y="13956"/>
                </a:cubicBezTo>
                <a:cubicBezTo>
                  <a:pt x="4814" y="13942"/>
                  <a:pt x="4744" y="13902"/>
                  <a:pt x="4679" y="13888"/>
                </a:cubicBezTo>
                <a:cubicBezTo>
                  <a:pt x="4613" y="13874"/>
                  <a:pt x="4552" y="13888"/>
                  <a:pt x="4502" y="13976"/>
                </a:cubicBezTo>
                <a:cubicBezTo>
                  <a:pt x="4279" y="14303"/>
                  <a:pt x="4028" y="14658"/>
                  <a:pt x="3773" y="15023"/>
                </a:cubicBezTo>
                <a:cubicBezTo>
                  <a:pt x="3741" y="15069"/>
                  <a:pt x="3709" y="15114"/>
                  <a:pt x="3677" y="15160"/>
                </a:cubicBezTo>
                <a:cubicBezTo>
                  <a:pt x="3645" y="15205"/>
                  <a:pt x="3612" y="15251"/>
                  <a:pt x="3581" y="15298"/>
                </a:cubicBezTo>
                <a:cubicBezTo>
                  <a:pt x="3549" y="15344"/>
                  <a:pt x="3517" y="15391"/>
                  <a:pt x="3485" y="15437"/>
                </a:cubicBezTo>
                <a:cubicBezTo>
                  <a:pt x="3453" y="15483"/>
                  <a:pt x="3421" y="15528"/>
                  <a:pt x="3389" y="15575"/>
                </a:cubicBezTo>
                <a:cubicBezTo>
                  <a:pt x="3357" y="15621"/>
                  <a:pt x="3325" y="15667"/>
                  <a:pt x="3294" y="15713"/>
                </a:cubicBezTo>
                <a:cubicBezTo>
                  <a:pt x="3262" y="15759"/>
                  <a:pt x="3230" y="15804"/>
                  <a:pt x="3199" y="15852"/>
                </a:cubicBezTo>
                <a:cubicBezTo>
                  <a:pt x="3136" y="15945"/>
                  <a:pt x="3073" y="16037"/>
                  <a:pt x="3010" y="16127"/>
                </a:cubicBezTo>
                <a:cubicBezTo>
                  <a:pt x="2981" y="16168"/>
                  <a:pt x="2950" y="16210"/>
                  <a:pt x="2920" y="16251"/>
                </a:cubicBezTo>
                <a:cubicBezTo>
                  <a:pt x="2890" y="16292"/>
                  <a:pt x="2859" y="16332"/>
                  <a:pt x="2828" y="16372"/>
                </a:cubicBezTo>
                <a:cubicBezTo>
                  <a:pt x="2797" y="16413"/>
                  <a:pt x="2766" y="16452"/>
                  <a:pt x="2734" y="16491"/>
                </a:cubicBezTo>
                <a:cubicBezTo>
                  <a:pt x="2703" y="16532"/>
                  <a:pt x="2671" y="16572"/>
                  <a:pt x="2639" y="16612"/>
                </a:cubicBezTo>
                <a:cubicBezTo>
                  <a:pt x="2574" y="16692"/>
                  <a:pt x="2509" y="16773"/>
                  <a:pt x="2445" y="16852"/>
                </a:cubicBezTo>
                <a:cubicBezTo>
                  <a:pt x="2379" y="16935"/>
                  <a:pt x="2314" y="17018"/>
                  <a:pt x="2249" y="17100"/>
                </a:cubicBezTo>
                <a:cubicBezTo>
                  <a:pt x="1988" y="17436"/>
                  <a:pt x="1734" y="17795"/>
                  <a:pt x="1517" y="18234"/>
                </a:cubicBezTo>
                <a:cubicBezTo>
                  <a:pt x="1113" y="18701"/>
                  <a:pt x="686" y="19159"/>
                  <a:pt x="227" y="19566"/>
                </a:cubicBezTo>
                <a:cubicBezTo>
                  <a:pt x="153" y="19632"/>
                  <a:pt x="76" y="19695"/>
                  <a:pt x="0" y="19758"/>
                </a:cubicBezTo>
                <a:lnTo>
                  <a:pt x="0" y="21600"/>
                </a:lnTo>
                <a:lnTo>
                  <a:pt x="21600" y="21600"/>
                </a:lnTo>
                <a:lnTo>
                  <a:pt x="21600" y="8806"/>
                </a:lnTo>
                <a:close/>
                <a:moveTo>
                  <a:pt x="20903" y="10454"/>
                </a:moveTo>
                <a:cubicBezTo>
                  <a:pt x="20885" y="10475"/>
                  <a:pt x="20862" y="10520"/>
                  <a:pt x="20842" y="10570"/>
                </a:cubicBezTo>
                <a:cubicBezTo>
                  <a:pt x="20843" y="10568"/>
                  <a:pt x="20846" y="10566"/>
                  <a:pt x="20847" y="10564"/>
                </a:cubicBezTo>
                <a:cubicBezTo>
                  <a:pt x="20888" y="10516"/>
                  <a:pt x="20913" y="10478"/>
                  <a:pt x="20903" y="10454"/>
                </a:cubicBezTo>
                <a:close/>
                <a:moveTo>
                  <a:pt x="20727" y="10817"/>
                </a:moveTo>
                <a:cubicBezTo>
                  <a:pt x="20715" y="10821"/>
                  <a:pt x="20702" y="10827"/>
                  <a:pt x="20689" y="10838"/>
                </a:cubicBezTo>
                <a:cubicBezTo>
                  <a:pt x="20685" y="10841"/>
                  <a:pt x="20681" y="10845"/>
                  <a:pt x="20678" y="10850"/>
                </a:cubicBezTo>
                <a:cubicBezTo>
                  <a:pt x="20661" y="10882"/>
                  <a:pt x="20662" y="10900"/>
                  <a:pt x="20628" y="10970"/>
                </a:cubicBezTo>
                <a:cubicBezTo>
                  <a:pt x="20624" y="10966"/>
                  <a:pt x="20617" y="10964"/>
                  <a:pt x="20611" y="10960"/>
                </a:cubicBezTo>
                <a:cubicBezTo>
                  <a:pt x="20605" y="10956"/>
                  <a:pt x="20600" y="10951"/>
                  <a:pt x="20596" y="10942"/>
                </a:cubicBezTo>
                <a:cubicBezTo>
                  <a:pt x="20594" y="10938"/>
                  <a:pt x="20593" y="10935"/>
                  <a:pt x="20592" y="10931"/>
                </a:cubicBezTo>
                <a:cubicBezTo>
                  <a:pt x="20591" y="10926"/>
                  <a:pt x="20591" y="10921"/>
                  <a:pt x="20592" y="10914"/>
                </a:cubicBezTo>
                <a:cubicBezTo>
                  <a:pt x="20593" y="10904"/>
                  <a:pt x="20595" y="10893"/>
                  <a:pt x="20599" y="10878"/>
                </a:cubicBezTo>
                <a:cubicBezTo>
                  <a:pt x="20607" y="10866"/>
                  <a:pt x="20615" y="10853"/>
                  <a:pt x="20624" y="10839"/>
                </a:cubicBezTo>
                <a:cubicBezTo>
                  <a:pt x="20618" y="10840"/>
                  <a:pt x="20610" y="10844"/>
                  <a:pt x="20602" y="10851"/>
                </a:cubicBezTo>
                <a:cubicBezTo>
                  <a:pt x="20598" y="10855"/>
                  <a:pt x="20593" y="10861"/>
                  <a:pt x="20588" y="10868"/>
                </a:cubicBezTo>
                <a:cubicBezTo>
                  <a:pt x="20582" y="10874"/>
                  <a:pt x="20577" y="10881"/>
                  <a:pt x="20573" y="10888"/>
                </a:cubicBezTo>
                <a:cubicBezTo>
                  <a:pt x="20570" y="10905"/>
                  <a:pt x="20568" y="10922"/>
                  <a:pt x="20565" y="10939"/>
                </a:cubicBezTo>
                <a:cubicBezTo>
                  <a:pt x="20569" y="10932"/>
                  <a:pt x="20574" y="10923"/>
                  <a:pt x="20579" y="10913"/>
                </a:cubicBezTo>
                <a:cubicBezTo>
                  <a:pt x="20571" y="10933"/>
                  <a:pt x="20565" y="10950"/>
                  <a:pt x="20561" y="10965"/>
                </a:cubicBezTo>
                <a:cubicBezTo>
                  <a:pt x="20553" y="10993"/>
                  <a:pt x="20550" y="11014"/>
                  <a:pt x="20548" y="11033"/>
                </a:cubicBezTo>
                <a:cubicBezTo>
                  <a:pt x="20548" y="11038"/>
                  <a:pt x="20547" y="11043"/>
                  <a:pt x="20546" y="11048"/>
                </a:cubicBezTo>
                <a:cubicBezTo>
                  <a:pt x="20546" y="11052"/>
                  <a:pt x="20546" y="11059"/>
                  <a:pt x="20545" y="11065"/>
                </a:cubicBezTo>
                <a:cubicBezTo>
                  <a:pt x="20544" y="11077"/>
                  <a:pt x="20542" y="11090"/>
                  <a:pt x="20539" y="11104"/>
                </a:cubicBezTo>
                <a:cubicBezTo>
                  <a:pt x="20538" y="11105"/>
                  <a:pt x="20538" y="11106"/>
                  <a:pt x="20538" y="11108"/>
                </a:cubicBezTo>
                <a:cubicBezTo>
                  <a:pt x="20584" y="11045"/>
                  <a:pt x="20633" y="10991"/>
                  <a:pt x="20673" y="10949"/>
                </a:cubicBezTo>
                <a:cubicBezTo>
                  <a:pt x="20713" y="10906"/>
                  <a:pt x="20740" y="10878"/>
                  <a:pt x="20736" y="10864"/>
                </a:cubicBezTo>
                <a:cubicBezTo>
                  <a:pt x="20739" y="10877"/>
                  <a:pt x="20737" y="10905"/>
                  <a:pt x="20754" y="10886"/>
                </a:cubicBezTo>
                <a:cubicBezTo>
                  <a:pt x="20765" y="10859"/>
                  <a:pt x="20769" y="10842"/>
                  <a:pt x="20768" y="10832"/>
                </a:cubicBezTo>
                <a:cubicBezTo>
                  <a:pt x="20758" y="10831"/>
                  <a:pt x="20749" y="10829"/>
                  <a:pt x="20737" y="10836"/>
                </a:cubicBezTo>
                <a:lnTo>
                  <a:pt x="20739" y="10817"/>
                </a:lnTo>
                <a:cubicBezTo>
                  <a:pt x="20735" y="10817"/>
                  <a:pt x="20731" y="10817"/>
                  <a:pt x="20727" y="10817"/>
                </a:cubicBezTo>
                <a:close/>
                <a:moveTo>
                  <a:pt x="1359" y="12256"/>
                </a:moveTo>
                <a:cubicBezTo>
                  <a:pt x="1377" y="12529"/>
                  <a:pt x="1380" y="12775"/>
                  <a:pt x="1370" y="12998"/>
                </a:cubicBezTo>
                <a:cubicBezTo>
                  <a:pt x="1388" y="12969"/>
                  <a:pt x="1407" y="12941"/>
                  <a:pt x="1426" y="12912"/>
                </a:cubicBezTo>
                <a:cubicBezTo>
                  <a:pt x="1478" y="12834"/>
                  <a:pt x="1530" y="12757"/>
                  <a:pt x="1582" y="12680"/>
                </a:cubicBezTo>
                <a:lnTo>
                  <a:pt x="1621" y="12622"/>
                </a:lnTo>
                <a:cubicBezTo>
                  <a:pt x="1621" y="12623"/>
                  <a:pt x="1656" y="12574"/>
                  <a:pt x="1656" y="12574"/>
                </a:cubicBezTo>
                <a:cubicBezTo>
                  <a:pt x="1643" y="12558"/>
                  <a:pt x="1629" y="12541"/>
                  <a:pt x="1613" y="12519"/>
                </a:cubicBezTo>
                <a:cubicBezTo>
                  <a:pt x="1593" y="12498"/>
                  <a:pt x="1581" y="12476"/>
                  <a:pt x="1576" y="12453"/>
                </a:cubicBezTo>
                <a:cubicBezTo>
                  <a:pt x="1558" y="12444"/>
                  <a:pt x="1540" y="12434"/>
                  <a:pt x="1522" y="12422"/>
                </a:cubicBezTo>
                <a:cubicBezTo>
                  <a:pt x="1464" y="12383"/>
                  <a:pt x="1409" y="12329"/>
                  <a:pt x="1359" y="12256"/>
                </a:cubicBezTo>
                <a:close/>
                <a:moveTo>
                  <a:pt x="601" y="14268"/>
                </a:moveTo>
                <a:lnTo>
                  <a:pt x="520" y="14421"/>
                </a:lnTo>
                <a:cubicBezTo>
                  <a:pt x="480" y="14355"/>
                  <a:pt x="441" y="14296"/>
                  <a:pt x="399" y="14280"/>
                </a:cubicBezTo>
                <a:cubicBezTo>
                  <a:pt x="379" y="14272"/>
                  <a:pt x="357" y="14274"/>
                  <a:pt x="336" y="14293"/>
                </a:cubicBezTo>
                <a:cubicBezTo>
                  <a:pt x="315" y="14312"/>
                  <a:pt x="293" y="14346"/>
                  <a:pt x="271" y="14399"/>
                </a:cubicBezTo>
                <a:cubicBezTo>
                  <a:pt x="324" y="14470"/>
                  <a:pt x="321" y="14588"/>
                  <a:pt x="301" y="14709"/>
                </a:cubicBezTo>
                <a:cubicBezTo>
                  <a:pt x="281" y="14834"/>
                  <a:pt x="243" y="14964"/>
                  <a:pt x="223" y="15056"/>
                </a:cubicBezTo>
                <a:cubicBezTo>
                  <a:pt x="182" y="15196"/>
                  <a:pt x="110" y="15197"/>
                  <a:pt x="45" y="15211"/>
                </a:cubicBezTo>
                <a:cubicBezTo>
                  <a:pt x="29" y="15214"/>
                  <a:pt x="14" y="15218"/>
                  <a:pt x="0" y="15225"/>
                </a:cubicBezTo>
                <a:lnTo>
                  <a:pt x="0" y="15705"/>
                </a:lnTo>
                <a:cubicBezTo>
                  <a:pt x="22" y="15652"/>
                  <a:pt x="45" y="15600"/>
                  <a:pt x="67" y="15547"/>
                </a:cubicBezTo>
                <a:lnTo>
                  <a:pt x="78" y="15519"/>
                </a:lnTo>
                <a:lnTo>
                  <a:pt x="32" y="15474"/>
                </a:lnTo>
                <a:cubicBezTo>
                  <a:pt x="187" y="15138"/>
                  <a:pt x="347" y="14806"/>
                  <a:pt x="515" y="14481"/>
                </a:cubicBezTo>
                <a:cubicBezTo>
                  <a:pt x="516" y="14479"/>
                  <a:pt x="517" y="14477"/>
                  <a:pt x="518" y="14474"/>
                </a:cubicBezTo>
                <a:cubicBezTo>
                  <a:pt x="546" y="14406"/>
                  <a:pt x="574" y="14338"/>
                  <a:pt x="601" y="14268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defRPr sz="320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634" name="Shape"/>
          <p:cNvSpPr>
            <a:spLocks noGrp="1"/>
          </p:cNvSpPr>
          <p:nvPr>
            <p:ph type="body" idx="15"/>
          </p:nvPr>
        </p:nvSpPr>
        <p:spPr>
          <a:xfrm>
            <a:off x="-1" y="-1"/>
            <a:ext cx="24384001" cy="13716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6827" y="21600"/>
                </a:lnTo>
                <a:cubicBezTo>
                  <a:pt x="6833" y="21570"/>
                  <a:pt x="6839" y="21540"/>
                  <a:pt x="6847" y="21513"/>
                </a:cubicBezTo>
                <a:cubicBezTo>
                  <a:pt x="6868" y="21443"/>
                  <a:pt x="6897" y="21381"/>
                  <a:pt x="6924" y="21319"/>
                </a:cubicBezTo>
                <a:cubicBezTo>
                  <a:pt x="6951" y="21256"/>
                  <a:pt x="6977" y="21193"/>
                  <a:pt x="6994" y="21116"/>
                </a:cubicBezTo>
                <a:cubicBezTo>
                  <a:pt x="7002" y="21078"/>
                  <a:pt x="7008" y="21036"/>
                  <a:pt x="7010" y="20989"/>
                </a:cubicBezTo>
                <a:cubicBezTo>
                  <a:pt x="7012" y="20943"/>
                  <a:pt x="7012" y="20888"/>
                  <a:pt x="7007" y="20828"/>
                </a:cubicBezTo>
                <a:lnTo>
                  <a:pt x="7126" y="20859"/>
                </a:lnTo>
                <a:cubicBezTo>
                  <a:pt x="7152" y="20721"/>
                  <a:pt x="7134" y="20675"/>
                  <a:pt x="7121" y="20618"/>
                </a:cubicBezTo>
                <a:cubicBezTo>
                  <a:pt x="7114" y="20590"/>
                  <a:pt x="7109" y="20558"/>
                  <a:pt x="7112" y="20511"/>
                </a:cubicBezTo>
                <a:cubicBezTo>
                  <a:pt x="7113" y="20488"/>
                  <a:pt x="7117" y="20461"/>
                  <a:pt x="7123" y="20428"/>
                </a:cubicBezTo>
                <a:cubicBezTo>
                  <a:pt x="7130" y="20392"/>
                  <a:pt x="7139" y="20351"/>
                  <a:pt x="7153" y="20302"/>
                </a:cubicBezTo>
                <a:cubicBezTo>
                  <a:pt x="7181" y="20262"/>
                  <a:pt x="7220" y="20181"/>
                  <a:pt x="7262" y="20084"/>
                </a:cubicBezTo>
                <a:cubicBezTo>
                  <a:pt x="7272" y="20060"/>
                  <a:pt x="7283" y="20036"/>
                  <a:pt x="7293" y="20010"/>
                </a:cubicBezTo>
                <a:cubicBezTo>
                  <a:pt x="7298" y="19997"/>
                  <a:pt x="7303" y="19984"/>
                  <a:pt x="7309" y="19971"/>
                </a:cubicBezTo>
                <a:cubicBezTo>
                  <a:pt x="7314" y="19957"/>
                  <a:pt x="7320" y="19942"/>
                  <a:pt x="7326" y="19928"/>
                </a:cubicBezTo>
                <a:cubicBezTo>
                  <a:pt x="7348" y="19869"/>
                  <a:pt x="7369" y="19809"/>
                  <a:pt x="7388" y="19752"/>
                </a:cubicBezTo>
                <a:cubicBezTo>
                  <a:pt x="7404" y="19664"/>
                  <a:pt x="7421" y="19578"/>
                  <a:pt x="7439" y="19492"/>
                </a:cubicBezTo>
                <a:lnTo>
                  <a:pt x="7442" y="19476"/>
                </a:lnTo>
                <a:lnTo>
                  <a:pt x="7445" y="19464"/>
                </a:lnTo>
                <a:lnTo>
                  <a:pt x="7450" y="19440"/>
                </a:lnTo>
                <a:lnTo>
                  <a:pt x="7462" y="19392"/>
                </a:lnTo>
                <a:lnTo>
                  <a:pt x="7484" y="19296"/>
                </a:lnTo>
                <a:cubicBezTo>
                  <a:pt x="7516" y="19168"/>
                  <a:pt x="7547" y="19042"/>
                  <a:pt x="7582" y="18917"/>
                </a:cubicBezTo>
                <a:cubicBezTo>
                  <a:pt x="7617" y="18792"/>
                  <a:pt x="7652" y="18668"/>
                  <a:pt x="7688" y="18544"/>
                </a:cubicBezTo>
                <a:cubicBezTo>
                  <a:pt x="7724" y="18421"/>
                  <a:pt x="7762" y="18298"/>
                  <a:pt x="7799" y="18176"/>
                </a:cubicBezTo>
                <a:cubicBezTo>
                  <a:pt x="7949" y="17685"/>
                  <a:pt x="8105" y="17201"/>
                  <a:pt x="8237" y="16690"/>
                </a:cubicBezTo>
                <a:cubicBezTo>
                  <a:pt x="8197" y="16652"/>
                  <a:pt x="8170" y="16658"/>
                  <a:pt x="8150" y="16688"/>
                </a:cubicBezTo>
                <a:cubicBezTo>
                  <a:pt x="8131" y="16718"/>
                  <a:pt x="8119" y="16770"/>
                  <a:pt x="8108" y="16823"/>
                </a:cubicBezTo>
                <a:cubicBezTo>
                  <a:pt x="8086" y="16928"/>
                  <a:pt x="8070" y="17034"/>
                  <a:pt x="8014" y="16962"/>
                </a:cubicBezTo>
                <a:cubicBezTo>
                  <a:pt x="8041" y="16852"/>
                  <a:pt x="8069" y="16741"/>
                  <a:pt x="8096" y="16628"/>
                </a:cubicBezTo>
                <a:cubicBezTo>
                  <a:pt x="8125" y="16515"/>
                  <a:pt x="8154" y="16401"/>
                  <a:pt x="8182" y="16286"/>
                </a:cubicBezTo>
                <a:cubicBezTo>
                  <a:pt x="8197" y="16228"/>
                  <a:pt x="8211" y="16170"/>
                  <a:pt x="8225" y="16111"/>
                </a:cubicBezTo>
                <a:cubicBezTo>
                  <a:pt x="8240" y="16053"/>
                  <a:pt x="8255" y="15994"/>
                  <a:pt x="8269" y="15936"/>
                </a:cubicBezTo>
                <a:cubicBezTo>
                  <a:pt x="8284" y="15877"/>
                  <a:pt x="8299" y="15817"/>
                  <a:pt x="8314" y="15758"/>
                </a:cubicBezTo>
                <a:cubicBezTo>
                  <a:pt x="8329" y="15699"/>
                  <a:pt x="8343" y="15639"/>
                  <a:pt x="8359" y="15579"/>
                </a:cubicBezTo>
                <a:cubicBezTo>
                  <a:pt x="8390" y="15460"/>
                  <a:pt x="8421" y="15339"/>
                  <a:pt x="8453" y="15218"/>
                </a:cubicBezTo>
                <a:cubicBezTo>
                  <a:pt x="8484" y="15097"/>
                  <a:pt x="8517" y="14976"/>
                  <a:pt x="8550" y="14854"/>
                </a:cubicBezTo>
                <a:cubicBezTo>
                  <a:pt x="8567" y="14793"/>
                  <a:pt x="8583" y="14732"/>
                  <a:pt x="8600" y="14671"/>
                </a:cubicBezTo>
                <a:cubicBezTo>
                  <a:pt x="8617" y="14610"/>
                  <a:pt x="8634" y="14549"/>
                  <a:pt x="8652" y="14488"/>
                </a:cubicBezTo>
                <a:cubicBezTo>
                  <a:pt x="8669" y="14427"/>
                  <a:pt x="8687" y="14366"/>
                  <a:pt x="8704" y="14305"/>
                </a:cubicBezTo>
                <a:lnTo>
                  <a:pt x="8730" y="14213"/>
                </a:lnTo>
                <a:lnTo>
                  <a:pt x="8758" y="14122"/>
                </a:lnTo>
                <a:cubicBezTo>
                  <a:pt x="8795" y="14001"/>
                  <a:pt x="8832" y="13879"/>
                  <a:pt x="8869" y="13758"/>
                </a:cubicBezTo>
                <a:cubicBezTo>
                  <a:pt x="8907" y="13637"/>
                  <a:pt x="8947" y="13517"/>
                  <a:pt x="8986" y="13398"/>
                </a:cubicBezTo>
                <a:cubicBezTo>
                  <a:pt x="9025" y="13277"/>
                  <a:pt x="9067" y="13160"/>
                  <a:pt x="9109" y="13043"/>
                </a:cubicBezTo>
                <a:lnTo>
                  <a:pt x="9172" y="12868"/>
                </a:lnTo>
                <a:lnTo>
                  <a:pt x="9188" y="12824"/>
                </a:lnTo>
                <a:lnTo>
                  <a:pt x="9205" y="12782"/>
                </a:lnTo>
                <a:lnTo>
                  <a:pt x="9238" y="12696"/>
                </a:lnTo>
                <a:cubicBezTo>
                  <a:pt x="9282" y="12583"/>
                  <a:pt x="9326" y="12469"/>
                  <a:pt x="9372" y="12359"/>
                </a:cubicBezTo>
                <a:cubicBezTo>
                  <a:pt x="9418" y="12249"/>
                  <a:pt x="9465" y="12142"/>
                  <a:pt x="9513" y="12035"/>
                </a:cubicBezTo>
                <a:cubicBezTo>
                  <a:pt x="9524" y="12008"/>
                  <a:pt x="9536" y="11982"/>
                  <a:pt x="9548" y="11956"/>
                </a:cubicBezTo>
                <a:lnTo>
                  <a:pt x="9585" y="11879"/>
                </a:lnTo>
                <a:cubicBezTo>
                  <a:pt x="9609" y="11828"/>
                  <a:pt x="9634" y="11777"/>
                  <a:pt x="9658" y="11726"/>
                </a:cubicBezTo>
                <a:cubicBezTo>
                  <a:pt x="9707" y="11625"/>
                  <a:pt x="9758" y="11531"/>
                  <a:pt x="9808" y="11437"/>
                </a:cubicBezTo>
                <a:cubicBezTo>
                  <a:pt x="9825" y="11401"/>
                  <a:pt x="9843" y="11367"/>
                  <a:pt x="9861" y="11336"/>
                </a:cubicBezTo>
                <a:cubicBezTo>
                  <a:pt x="9879" y="11304"/>
                  <a:pt x="9897" y="11275"/>
                  <a:pt x="9916" y="11248"/>
                </a:cubicBezTo>
                <a:cubicBezTo>
                  <a:pt x="9953" y="11194"/>
                  <a:pt x="9991" y="11146"/>
                  <a:pt x="10029" y="11103"/>
                </a:cubicBezTo>
                <a:cubicBezTo>
                  <a:pt x="10067" y="11060"/>
                  <a:pt x="10107" y="11025"/>
                  <a:pt x="10146" y="10991"/>
                </a:cubicBezTo>
                <a:cubicBezTo>
                  <a:pt x="10186" y="10957"/>
                  <a:pt x="10225" y="10925"/>
                  <a:pt x="10265" y="10894"/>
                </a:cubicBezTo>
                <a:cubicBezTo>
                  <a:pt x="10305" y="10865"/>
                  <a:pt x="10345" y="10837"/>
                  <a:pt x="10385" y="10806"/>
                </a:cubicBezTo>
                <a:cubicBezTo>
                  <a:pt x="10425" y="10776"/>
                  <a:pt x="10464" y="10742"/>
                  <a:pt x="10504" y="10708"/>
                </a:cubicBezTo>
                <a:cubicBezTo>
                  <a:pt x="10583" y="10639"/>
                  <a:pt x="10660" y="10553"/>
                  <a:pt x="10736" y="10439"/>
                </a:cubicBezTo>
                <a:lnTo>
                  <a:pt x="10706" y="10542"/>
                </a:lnTo>
                <a:cubicBezTo>
                  <a:pt x="10730" y="10528"/>
                  <a:pt x="10770" y="10421"/>
                  <a:pt x="10821" y="10271"/>
                </a:cubicBezTo>
                <a:cubicBezTo>
                  <a:pt x="10846" y="10198"/>
                  <a:pt x="10874" y="10114"/>
                  <a:pt x="10904" y="10024"/>
                </a:cubicBezTo>
                <a:cubicBezTo>
                  <a:pt x="10919" y="9980"/>
                  <a:pt x="10934" y="9934"/>
                  <a:pt x="10949" y="9888"/>
                </a:cubicBezTo>
                <a:cubicBezTo>
                  <a:pt x="10960" y="9856"/>
                  <a:pt x="10972" y="9823"/>
                  <a:pt x="10983" y="9791"/>
                </a:cubicBezTo>
                <a:cubicBezTo>
                  <a:pt x="10955" y="9793"/>
                  <a:pt x="10929" y="9804"/>
                  <a:pt x="10903" y="9836"/>
                </a:cubicBezTo>
                <a:cubicBezTo>
                  <a:pt x="10906" y="9837"/>
                  <a:pt x="10911" y="9839"/>
                  <a:pt x="10915" y="9837"/>
                </a:cubicBezTo>
                <a:cubicBezTo>
                  <a:pt x="10817" y="9996"/>
                  <a:pt x="10703" y="10099"/>
                  <a:pt x="10591" y="10196"/>
                </a:cubicBezTo>
                <a:cubicBezTo>
                  <a:pt x="10479" y="10293"/>
                  <a:pt x="10370" y="10384"/>
                  <a:pt x="10283" y="10522"/>
                </a:cubicBezTo>
                <a:cubicBezTo>
                  <a:pt x="10219" y="10425"/>
                  <a:pt x="10146" y="10220"/>
                  <a:pt x="10108" y="10339"/>
                </a:cubicBezTo>
                <a:cubicBezTo>
                  <a:pt x="10021" y="10536"/>
                  <a:pt x="9918" y="10731"/>
                  <a:pt x="9809" y="10914"/>
                </a:cubicBezTo>
                <a:cubicBezTo>
                  <a:pt x="9699" y="11097"/>
                  <a:pt x="9583" y="11268"/>
                  <a:pt x="9468" y="11414"/>
                </a:cubicBezTo>
                <a:cubicBezTo>
                  <a:pt x="9414" y="11477"/>
                  <a:pt x="9357" y="11523"/>
                  <a:pt x="9298" y="11564"/>
                </a:cubicBezTo>
                <a:cubicBezTo>
                  <a:pt x="9240" y="11606"/>
                  <a:pt x="9181" y="11642"/>
                  <a:pt x="9123" y="11683"/>
                </a:cubicBezTo>
                <a:cubicBezTo>
                  <a:pt x="9006" y="11765"/>
                  <a:pt x="8894" y="11866"/>
                  <a:pt x="8804" y="12071"/>
                </a:cubicBezTo>
                <a:cubicBezTo>
                  <a:pt x="8630" y="12139"/>
                  <a:pt x="8452" y="12180"/>
                  <a:pt x="8269" y="12184"/>
                </a:cubicBezTo>
                <a:cubicBezTo>
                  <a:pt x="8085" y="12189"/>
                  <a:pt x="7897" y="12160"/>
                  <a:pt x="7700" y="12086"/>
                </a:cubicBezTo>
                <a:lnTo>
                  <a:pt x="7718" y="12177"/>
                </a:lnTo>
                <a:cubicBezTo>
                  <a:pt x="7595" y="11922"/>
                  <a:pt x="7647" y="12255"/>
                  <a:pt x="7499" y="11936"/>
                </a:cubicBezTo>
                <a:cubicBezTo>
                  <a:pt x="7401" y="11773"/>
                  <a:pt x="7543" y="11589"/>
                  <a:pt x="7464" y="11340"/>
                </a:cubicBezTo>
                <a:cubicBezTo>
                  <a:pt x="7563" y="11094"/>
                  <a:pt x="7565" y="10771"/>
                  <a:pt x="7678" y="10591"/>
                </a:cubicBezTo>
                <a:cubicBezTo>
                  <a:pt x="7627" y="9997"/>
                  <a:pt x="7751" y="9679"/>
                  <a:pt x="7801" y="9233"/>
                </a:cubicBezTo>
                <a:cubicBezTo>
                  <a:pt x="7984" y="9283"/>
                  <a:pt x="8008" y="8663"/>
                  <a:pt x="8105" y="8382"/>
                </a:cubicBezTo>
                <a:lnTo>
                  <a:pt x="8096" y="8349"/>
                </a:lnTo>
                <a:cubicBezTo>
                  <a:pt x="8026" y="8378"/>
                  <a:pt x="7955" y="8402"/>
                  <a:pt x="7882" y="8420"/>
                </a:cubicBezTo>
                <a:lnTo>
                  <a:pt x="7902" y="8511"/>
                </a:lnTo>
                <a:cubicBezTo>
                  <a:pt x="7883" y="8501"/>
                  <a:pt x="7865" y="8493"/>
                  <a:pt x="7849" y="8487"/>
                </a:cubicBezTo>
                <a:cubicBezTo>
                  <a:pt x="7832" y="8480"/>
                  <a:pt x="7816" y="8475"/>
                  <a:pt x="7801" y="8471"/>
                </a:cubicBezTo>
                <a:cubicBezTo>
                  <a:pt x="7772" y="8463"/>
                  <a:pt x="7746" y="8461"/>
                  <a:pt x="7723" y="8462"/>
                </a:cubicBezTo>
                <a:cubicBezTo>
                  <a:pt x="7675" y="8462"/>
                  <a:pt x="7638" y="8480"/>
                  <a:pt x="7598" y="8492"/>
                </a:cubicBezTo>
                <a:cubicBezTo>
                  <a:pt x="7577" y="8499"/>
                  <a:pt x="7557" y="8504"/>
                  <a:pt x="7535" y="8506"/>
                </a:cubicBezTo>
                <a:cubicBezTo>
                  <a:pt x="7524" y="8507"/>
                  <a:pt x="7512" y="8508"/>
                  <a:pt x="7500" y="8507"/>
                </a:cubicBezTo>
                <a:cubicBezTo>
                  <a:pt x="7487" y="8506"/>
                  <a:pt x="7474" y="8503"/>
                  <a:pt x="7461" y="8499"/>
                </a:cubicBezTo>
                <a:cubicBezTo>
                  <a:pt x="7434" y="8491"/>
                  <a:pt x="7403" y="8478"/>
                  <a:pt x="7369" y="8454"/>
                </a:cubicBezTo>
                <a:cubicBezTo>
                  <a:pt x="7335" y="8430"/>
                  <a:pt x="7297" y="8397"/>
                  <a:pt x="7256" y="8351"/>
                </a:cubicBezTo>
                <a:cubicBezTo>
                  <a:pt x="7213" y="8299"/>
                  <a:pt x="7207" y="8253"/>
                  <a:pt x="7220" y="8209"/>
                </a:cubicBezTo>
                <a:cubicBezTo>
                  <a:pt x="7226" y="8187"/>
                  <a:pt x="7237" y="8165"/>
                  <a:pt x="7252" y="8143"/>
                </a:cubicBezTo>
                <a:cubicBezTo>
                  <a:pt x="7272" y="8120"/>
                  <a:pt x="7296" y="8097"/>
                  <a:pt x="7320" y="8072"/>
                </a:cubicBezTo>
                <a:cubicBezTo>
                  <a:pt x="7332" y="8060"/>
                  <a:pt x="7345" y="8047"/>
                  <a:pt x="7357" y="8035"/>
                </a:cubicBezTo>
                <a:cubicBezTo>
                  <a:pt x="7369" y="8022"/>
                  <a:pt x="7380" y="8008"/>
                  <a:pt x="7391" y="7994"/>
                </a:cubicBezTo>
                <a:cubicBezTo>
                  <a:pt x="7413" y="7967"/>
                  <a:pt x="7433" y="7938"/>
                  <a:pt x="7448" y="7908"/>
                </a:cubicBezTo>
                <a:cubicBezTo>
                  <a:pt x="7477" y="7848"/>
                  <a:pt x="7485" y="7784"/>
                  <a:pt x="7452" y="7721"/>
                </a:cubicBezTo>
                <a:cubicBezTo>
                  <a:pt x="7505" y="7683"/>
                  <a:pt x="7553" y="7645"/>
                  <a:pt x="7596" y="7601"/>
                </a:cubicBezTo>
                <a:cubicBezTo>
                  <a:pt x="7640" y="7559"/>
                  <a:pt x="7679" y="7511"/>
                  <a:pt x="7715" y="7465"/>
                </a:cubicBezTo>
                <a:cubicBezTo>
                  <a:pt x="7752" y="7418"/>
                  <a:pt x="7785" y="7369"/>
                  <a:pt x="7817" y="7321"/>
                </a:cubicBezTo>
                <a:cubicBezTo>
                  <a:pt x="7833" y="7296"/>
                  <a:pt x="7848" y="7271"/>
                  <a:pt x="7863" y="7246"/>
                </a:cubicBezTo>
                <a:cubicBezTo>
                  <a:pt x="7878" y="7222"/>
                  <a:pt x="7893" y="7197"/>
                  <a:pt x="7908" y="7172"/>
                </a:cubicBezTo>
                <a:cubicBezTo>
                  <a:pt x="7937" y="7121"/>
                  <a:pt x="7966" y="7072"/>
                  <a:pt x="7995" y="7021"/>
                </a:cubicBezTo>
                <a:cubicBezTo>
                  <a:pt x="8009" y="6995"/>
                  <a:pt x="8024" y="6970"/>
                  <a:pt x="8038" y="6944"/>
                </a:cubicBezTo>
                <a:cubicBezTo>
                  <a:pt x="8053" y="6919"/>
                  <a:pt x="8068" y="6893"/>
                  <a:pt x="8083" y="6868"/>
                </a:cubicBezTo>
                <a:cubicBezTo>
                  <a:pt x="8114" y="6817"/>
                  <a:pt x="8146" y="6763"/>
                  <a:pt x="8180" y="6711"/>
                </a:cubicBezTo>
                <a:cubicBezTo>
                  <a:pt x="8214" y="6657"/>
                  <a:pt x="8251" y="6604"/>
                  <a:pt x="8290" y="6548"/>
                </a:cubicBezTo>
                <a:cubicBezTo>
                  <a:pt x="8288" y="6383"/>
                  <a:pt x="8307" y="6220"/>
                  <a:pt x="8339" y="6059"/>
                </a:cubicBezTo>
                <a:cubicBezTo>
                  <a:pt x="8370" y="5897"/>
                  <a:pt x="8414" y="5735"/>
                  <a:pt x="8462" y="5572"/>
                </a:cubicBezTo>
                <a:cubicBezTo>
                  <a:pt x="8558" y="5245"/>
                  <a:pt x="8672" y="4910"/>
                  <a:pt x="8752" y="4572"/>
                </a:cubicBezTo>
                <a:cubicBezTo>
                  <a:pt x="8951" y="4402"/>
                  <a:pt x="9082" y="4109"/>
                  <a:pt x="9207" y="3791"/>
                </a:cubicBezTo>
                <a:cubicBezTo>
                  <a:pt x="9330" y="3474"/>
                  <a:pt x="9453" y="3127"/>
                  <a:pt x="9611" y="2875"/>
                </a:cubicBezTo>
                <a:lnTo>
                  <a:pt x="9567" y="2801"/>
                </a:lnTo>
                <a:cubicBezTo>
                  <a:pt x="9682" y="2627"/>
                  <a:pt x="9802" y="2464"/>
                  <a:pt x="9926" y="2317"/>
                </a:cubicBezTo>
                <a:cubicBezTo>
                  <a:pt x="10049" y="2170"/>
                  <a:pt x="10175" y="2036"/>
                  <a:pt x="10304" y="1915"/>
                </a:cubicBezTo>
                <a:cubicBezTo>
                  <a:pt x="10432" y="1793"/>
                  <a:pt x="10563" y="1687"/>
                  <a:pt x="10694" y="1591"/>
                </a:cubicBezTo>
                <a:cubicBezTo>
                  <a:pt x="10825" y="1496"/>
                  <a:pt x="10957" y="1411"/>
                  <a:pt x="11088" y="1338"/>
                </a:cubicBezTo>
                <a:cubicBezTo>
                  <a:pt x="11220" y="1265"/>
                  <a:pt x="11351" y="1202"/>
                  <a:pt x="11482" y="1148"/>
                </a:cubicBezTo>
                <a:cubicBezTo>
                  <a:pt x="11612" y="1094"/>
                  <a:pt x="11742" y="1048"/>
                  <a:pt x="11870" y="1009"/>
                </a:cubicBezTo>
                <a:cubicBezTo>
                  <a:pt x="12126" y="933"/>
                  <a:pt x="12377" y="883"/>
                  <a:pt x="12620" y="852"/>
                </a:cubicBezTo>
                <a:cubicBezTo>
                  <a:pt x="12753" y="665"/>
                  <a:pt x="12892" y="619"/>
                  <a:pt x="13030" y="575"/>
                </a:cubicBezTo>
                <a:cubicBezTo>
                  <a:pt x="13159" y="534"/>
                  <a:pt x="13289" y="494"/>
                  <a:pt x="13417" y="344"/>
                </a:cubicBezTo>
                <a:cubicBezTo>
                  <a:pt x="13313" y="495"/>
                  <a:pt x="13605" y="461"/>
                  <a:pt x="13582" y="731"/>
                </a:cubicBezTo>
                <a:lnTo>
                  <a:pt x="13952" y="539"/>
                </a:lnTo>
                <a:cubicBezTo>
                  <a:pt x="13977" y="610"/>
                  <a:pt x="14019" y="687"/>
                  <a:pt x="14073" y="683"/>
                </a:cubicBezTo>
                <a:cubicBezTo>
                  <a:pt x="14462" y="682"/>
                  <a:pt x="14963" y="472"/>
                  <a:pt x="15398" y="530"/>
                </a:cubicBezTo>
                <a:lnTo>
                  <a:pt x="15351" y="392"/>
                </a:lnTo>
                <a:cubicBezTo>
                  <a:pt x="15466" y="416"/>
                  <a:pt x="15596" y="449"/>
                  <a:pt x="15564" y="665"/>
                </a:cubicBezTo>
                <a:cubicBezTo>
                  <a:pt x="15726" y="481"/>
                  <a:pt x="16077" y="474"/>
                  <a:pt x="16222" y="56"/>
                </a:cubicBezTo>
                <a:lnTo>
                  <a:pt x="16390" y="138"/>
                </a:lnTo>
                <a:cubicBezTo>
                  <a:pt x="16353" y="89"/>
                  <a:pt x="16326" y="43"/>
                  <a:pt x="16303" y="0"/>
                </a:cubicBezTo>
                <a:lnTo>
                  <a:pt x="0" y="0"/>
                </a:lnTo>
                <a:close/>
                <a:moveTo>
                  <a:pt x="11917" y="8493"/>
                </a:moveTo>
                <a:cubicBezTo>
                  <a:pt x="11906" y="8512"/>
                  <a:pt x="11896" y="8537"/>
                  <a:pt x="11886" y="8563"/>
                </a:cubicBezTo>
                <a:cubicBezTo>
                  <a:pt x="11863" y="8505"/>
                  <a:pt x="11799" y="8629"/>
                  <a:pt x="11719" y="8815"/>
                </a:cubicBezTo>
                <a:cubicBezTo>
                  <a:pt x="11745" y="8776"/>
                  <a:pt x="11776" y="8723"/>
                  <a:pt x="11814" y="8652"/>
                </a:cubicBezTo>
                <a:cubicBezTo>
                  <a:pt x="11861" y="8700"/>
                  <a:pt x="11904" y="8731"/>
                  <a:pt x="11946" y="8728"/>
                </a:cubicBezTo>
                <a:cubicBezTo>
                  <a:pt x="11968" y="8727"/>
                  <a:pt x="11989" y="8716"/>
                  <a:pt x="12009" y="8694"/>
                </a:cubicBezTo>
                <a:cubicBezTo>
                  <a:pt x="12030" y="8674"/>
                  <a:pt x="12051" y="8642"/>
                  <a:pt x="12072" y="8598"/>
                </a:cubicBezTo>
                <a:cubicBezTo>
                  <a:pt x="12080" y="8582"/>
                  <a:pt x="12088" y="8566"/>
                  <a:pt x="12096" y="8550"/>
                </a:cubicBezTo>
                <a:cubicBezTo>
                  <a:pt x="12034" y="8514"/>
                  <a:pt x="11973" y="8491"/>
                  <a:pt x="11917" y="8493"/>
                </a:cubicBezTo>
                <a:close/>
                <a:moveTo>
                  <a:pt x="21600" y="11720"/>
                </a:moveTo>
                <a:cubicBezTo>
                  <a:pt x="21594" y="11726"/>
                  <a:pt x="21587" y="11732"/>
                  <a:pt x="21581" y="11738"/>
                </a:cubicBezTo>
                <a:cubicBezTo>
                  <a:pt x="21484" y="11779"/>
                  <a:pt x="21379" y="11796"/>
                  <a:pt x="21272" y="11828"/>
                </a:cubicBezTo>
                <a:cubicBezTo>
                  <a:pt x="21218" y="11844"/>
                  <a:pt x="21164" y="11862"/>
                  <a:pt x="21110" y="11887"/>
                </a:cubicBezTo>
                <a:cubicBezTo>
                  <a:pt x="21055" y="11913"/>
                  <a:pt x="21001" y="11946"/>
                  <a:pt x="20948" y="11989"/>
                </a:cubicBezTo>
                <a:cubicBezTo>
                  <a:pt x="21026" y="12105"/>
                  <a:pt x="21031" y="12257"/>
                  <a:pt x="20977" y="12292"/>
                </a:cubicBezTo>
                <a:cubicBezTo>
                  <a:pt x="20923" y="12328"/>
                  <a:pt x="20811" y="12250"/>
                  <a:pt x="20650" y="11908"/>
                </a:cubicBezTo>
                <a:cubicBezTo>
                  <a:pt x="20541" y="11899"/>
                  <a:pt x="20547" y="12227"/>
                  <a:pt x="20448" y="12092"/>
                </a:cubicBezTo>
                <a:cubicBezTo>
                  <a:pt x="20372" y="12328"/>
                  <a:pt x="20264" y="12534"/>
                  <a:pt x="20171" y="12754"/>
                </a:cubicBezTo>
                <a:cubicBezTo>
                  <a:pt x="19928" y="12882"/>
                  <a:pt x="19644" y="12819"/>
                  <a:pt x="19346" y="12739"/>
                </a:cubicBezTo>
                <a:cubicBezTo>
                  <a:pt x="19048" y="12660"/>
                  <a:pt x="18735" y="12565"/>
                  <a:pt x="18442" y="12621"/>
                </a:cubicBezTo>
                <a:cubicBezTo>
                  <a:pt x="18413" y="12646"/>
                  <a:pt x="18386" y="12677"/>
                  <a:pt x="18360" y="12709"/>
                </a:cubicBezTo>
                <a:cubicBezTo>
                  <a:pt x="18301" y="12623"/>
                  <a:pt x="17917" y="13070"/>
                  <a:pt x="17550" y="13521"/>
                </a:cubicBezTo>
                <a:cubicBezTo>
                  <a:pt x="17459" y="13633"/>
                  <a:pt x="17368" y="13744"/>
                  <a:pt x="17282" y="13849"/>
                </a:cubicBezTo>
                <a:cubicBezTo>
                  <a:pt x="17197" y="13951"/>
                  <a:pt x="17117" y="14044"/>
                  <a:pt x="17048" y="14118"/>
                </a:cubicBezTo>
                <a:cubicBezTo>
                  <a:pt x="16978" y="14191"/>
                  <a:pt x="16919" y="14247"/>
                  <a:pt x="16873" y="14272"/>
                </a:cubicBezTo>
                <a:cubicBezTo>
                  <a:pt x="16828" y="14298"/>
                  <a:pt x="16797" y="14294"/>
                  <a:pt x="16785" y="14251"/>
                </a:cubicBezTo>
                <a:cubicBezTo>
                  <a:pt x="16771" y="14306"/>
                  <a:pt x="16732" y="14338"/>
                  <a:pt x="16745" y="14418"/>
                </a:cubicBezTo>
                <a:cubicBezTo>
                  <a:pt x="16682" y="14475"/>
                  <a:pt x="16621" y="14508"/>
                  <a:pt x="16560" y="14529"/>
                </a:cubicBezTo>
                <a:cubicBezTo>
                  <a:pt x="16499" y="14552"/>
                  <a:pt x="16438" y="14564"/>
                  <a:pt x="16377" y="14576"/>
                </a:cubicBezTo>
                <a:cubicBezTo>
                  <a:pt x="16315" y="14586"/>
                  <a:pt x="16254" y="14601"/>
                  <a:pt x="16193" y="14626"/>
                </a:cubicBezTo>
                <a:cubicBezTo>
                  <a:pt x="16162" y="14638"/>
                  <a:pt x="16131" y="14654"/>
                  <a:pt x="16099" y="14674"/>
                </a:cubicBezTo>
                <a:cubicBezTo>
                  <a:pt x="16068" y="14695"/>
                  <a:pt x="16037" y="14720"/>
                  <a:pt x="16006" y="14752"/>
                </a:cubicBezTo>
                <a:cubicBezTo>
                  <a:pt x="16012" y="14751"/>
                  <a:pt x="16022" y="14749"/>
                  <a:pt x="16031" y="14742"/>
                </a:cubicBezTo>
                <a:cubicBezTo>
                  <a:pt x="15801" y="15010"/>
                  <a:pt x="15549" y="15240"/>
                  <a:pt x="15306" y="15475"/>
                </a:cubicBezTo>
                <a:cubicBezTo>
                  <a:pt x="15064" y="15710"/>
                  <a:pt x="14831" y="15950"/>
                  <a:pt x="14642" y="16222"/>
                </a:cubicBezTo>
                <a:cubicBezTo>
                  <a:pt x="14584" y="16207"/>
                  <a:pt x="14524" y="16165"/>
                  <a:pt x="14466" y="16149"/>
                </a:cubicBezTo>
                <a:cubicBezTo>
                  <a:pt x="14409" y="16134"/>
                  <a:pt x="14356" y="16149"/>
                  <a:pt x="14312" y="16244"/>
                </a:cubicBezTo>
                <a:cubicBezTo>
                  <a:pt x="14118" y="16598"/>
                  <a:pt x="13899" y="16981"/>
                  <a:pt x="13677" y="17375"/>
                </a:cubicBezTo>
                <a:cubicBezTo>
                  <a:pt x="13649" y="17424"/>
                  <a:pt x="13621" y="17473"/>
                  <a:pt x="13594" y="17523"/>
                </a:cubicBezTo>
                <a:cubicBezTo>
                  <a:pt x="13565" y="17572"/>
                  <a:pt x="13537" y="17622"/>
                  <a:pt x="13510" y="17672"/>
                </a:cubicBezTo>
                <a:cubicBezTo>
                  <a:pt x="13482" y="17722"/>
                  <a:pt x="13454" y="17772"/>
                  <a:pt x="13426" y="17822"/>
                </a:cubicBezTo>
                <a:cubicBezTo>
                  <a:pt x="13398" y="17871"/>
                  <a:pt x="13370" y="17920"/>
                  <a:pt x="13342" y="17971"/>
                </a:cubicBezTo>
                <a:cubicBezTo>
                  <a:pt x="13315" y="18021"/>
                  <a:pt x="13287" y="18071"/>
                  <a:pt x="13260" y="18121"/>
                </a:cubicBezTo>
                <a:cubicBezTo>
                  <a:pt x="13232" y="18171"/>
                  <a:pt x="13204" y="18219"/>
                  <a:pt x="13177" y="18271"/>
                </a:cubicBezTo>
                <a:cubicBezTo>
                  <a:pt x="13122" y="18372"/>
                  <a:pt x="13067" y="18470"/>
                  <a:pt x="13013" y="18568"/>
                </a:cubicBezTo>
                <a:cubicBezTo>
                  <a:pt x="12987" y="18612"/>
                  <a:pt x="12961" y="18657"/>
                  <a:pt x="12934" y="18702"/>
                </a:cubicBezTo>
                <a:cubicBezTo>
                  <a:pt x="12908" y="18746"/>
                  <a:pt x="12881" y="18790"/>
                  <a:pt x="12854" y="18833"/>
                </a:cubicBezTo>
                <a:cubicBezTo>
                  <a:pt x="12827" y="18876"/>
                  <a:pt x="12800" y="18920"/>
                  <a:pt x="12772" y="18962"/>
                </a:cubicBezTo>
                <a:cubicBezTo>
                  <a:pt x="12744" y="19006"/>
                  <a:pt x="12717" y="19049"/>
                  <a:pt x="12689" y="19092"/>
                </a:cubicBezTo>
                <a:cubicBezTo>
                  <a:pt x="12633" y="19179"/>
                  <a:pt x="12576" y="19265"/>
                  <a:pt x="12520" y="19352"/>
                </a:cubicBezTo>
                <a:cubicBezTo>
                  <a:pt x="12463" y="19441"/>
                  <a:pt x="12406" y="19530"/>
                  <a:pt x="12350" y="19619"/>
                </a:cubicBezTo>
                <a:cubicBezTo>
                  <a:pt x="12122" y="19982"/>
                  <a:pt x="11901" y="20370"/>
                  <a:pt x="11712" y="20844"/>
                </a:cubicBezTo>
                <a:cubicBezTo>
                  <a:pt x="11533" y="21101"/>
                  <a:pt x="11348" y="21355"/>
                  <a:pt x="11158" y="21600"/>
                </a:cubicBezTo>
                <a:lnTo>
                  <a:pt x="21600" y="21600"/>
                </a:lnTo>
                <a:lnTo>
                  <a:pt x="21600" y="11720"/>
                </a:lnTo>
                <a:close/>
                <a:moveTo>
                  <a:pt x="11574" y="14386"/>
                </a:moveTo>
                <a:cubicBezTo>
                  <a:pt x="11589" y="14681"/>
                  <a:pt x="11592" y="14946"/>
                  <a:pt x="11583" y="15187"/>
                </a:cubicBezTo>
                <a:cubicBezTo>
                  <a:pt x="11600" y="15156"/>
                  <a:pt x="11616" y="15126"/>
                  <a:pt x="11632" y="15095"/>
                </a:cubicBezTo>
                <a:cubicBezTo>
                  <a:pt x="11677" y="15011"/>
                  <a:pt x="11723" y="14927"/>
                  <a:pt x="11768" y="14844"/>
                </a:cubicBezTo>
                <a:lnTo>
                  <a:pt x="11802" y="14782"/>
                </a:lnTo>
                <a:cubicBezTo>
                  <a:pt x="11802" y="14782"/>
                  <a:pt x="11833" y="14729"/>
                  <a:pt x="11833" y="14729"/>
                </a:cubicBezTo>
                <a:cubicBezTo>
                  <a:pt x="11821" y="14713"/>
                  <a:pt x="11809" y="14694"/>
                  <a:pt x="11796" y="14671"/>
                </a:cubicBezTo>
                <a:cubicBezTo>
                  <a:pt x="11778" y="14647"/>
                  <a:pt x="11768" y="14623"/>
                  <a:pt x="11763" y="14599"/>
                </a:cubicBezTo>
                <a:cubicBezTo>
                  <a:pt x="11747" y="14589"/>
                  <a:pt x="11731" y="14578"/>
                  <a:pt x="11716" y="14565"/>
                </a:cubicBezTo>
                <a:cubicBezTo>
                  <a:pt x="11665" y="14523"/>
                  <a:pt x="11617" y="14465"/>
                  <a:pt x="11574" y="14386"/>
                </a:cubicBezTo>
                <a:close/>
                <a:moveTo>
                  <a:pt x="10913" y="16559"/>
                </a:moveTo>
                <a:lnTo>
                  <a:pt x="10843" y="16724"/>
                </a:lnTo>
                <a:cubicBezTo>
                  <a:pt x="10808" y="16653"/>
                  <a:pt x="10774" y="16590"/>
                  <a:pt x="10738" y="16572"/>
                </a:cubicBezTo>
                <a:cubicBezTo>
                  <a:pt x="10720" y="16564"/>
                  <a:pt x="10701" y="16567"/>
                  <a:pt x="10683" y="16587"/>
                </a:cubicBezTo>
                <a:cubicBezTo>
                  <a:pt x="10664" y="16607"/>
                  <a:pt x="10645" y="16643"/>
                  <a:pt x="10626" y="16701"/>
                </a:cubicBezTo>
                <a:cubicBezTo>
                  <a:pt x="10672" y="16778"/>
                  <a:pt x="10670" y="16905"/>
                  <a:pt x="10652" y="17036"/>
                </a:cubicBezTo>
                <a:cubicBezTo>
                  <a:pt x="10635" y="17171"/>
                  <a:pt x="10602" y="17311"/>
                  <a:pt x="10584" y="17411"/>
                </a:cubicBezTo>
                <a:cubicBezTo>
                  <a:pt x="10548" y="17563"/>
                  <a:pt x="10486" y="17564"/>
                  <a:pt x="10429" y="17578"/>
                </a:cubicBezTo>
                <a:cubicBezTo>
                  <a:pt x="10400" y="17585"/>
                  <a:pt x="10374" y="17596"/>
                  <a:pt x="10353" y="17631"/>
                </a:cubicBezTo>
                <a:cubicBezTo>
                  <a:pt x="10333" y="17666"/>
                  <a:pt x="10319" y="17726"/>
                  <a:pt x="10317" y="17829"/>
                </a:cubicBezTo>
                <a:cubicBezTo>
                  <a:pt x="10269" y="17780"/>
                  <a:pt x="10266" y="17673"/>
                  <a:pt x="10196" y="17650"/>
                </a:cubicBezTo>
                <a:cubicBezTo>
                  <a:pt x="10141" y="17720"/>
                  <a:pt x="10122" y="17747"/>
                  <a:pt x="10101" y="17779"/>
                </a:cubicBezTo>
                <a:cubicBezTo>
                  <a:pt x="10081" y="17810"/>
                  <a:pt x="10059" y="17848"/>
                  <a:pt x="9997" y="17944"/>
                </a:cubicBezTo>
                <a:cubicBezTo>
                  <a:pt x="9950" y="18133"/>
                  <a:pt x="10015" y="18241"/>
                  <a:pt x="10056" y="18309"/>
                </a:cubicBezTo>
                <a:cubicBezTo>
                  <a:pt x="10049" y="18494"/>
                  <a:pt x="10003" y="18644"/>
                  <a:pt x="9943" y="18676"/>
                </a:cubicBezTo>
                <a:cubicBezTo>
                  <a:pt x="9915" y="18558"/>
                  <a:pt x="9883" y="18517"/>
                  <a:pt x="9849" y="18514"/>
                </a:cubicBezTo>
                <a:cubicBezTo>
                  <a:pt x="9832" y="18513"/>
                  <a:pt x="9814" y="18522"/>
                  <a:pt x="9796" y="18536"/>
                </a:cubicBezTo>
                <a:cubicBezTo>
                  <a:pt x="9779" y="18550"/>
                  <a:pt x="9761" y="18570"/>
                  <a:pt x="9743" y="18589"/>
                </a:cubicBezTo>
                <a:cubicBezTo>
                  <a:pt x="9671" y="18668"/>
                  <a:pt x="9598" y="18753"/>
                  <a:pt x="9537" y="18526"/>
                </a:cubicBezTo>
                <a:cubicBezTo>
                  <a:pt x="9509" y="18612"/>
                  <a:pt x="9479" y="18698"/>
                  <a:pt x="9451" y="18786"/>
                </a:cubicBezTo>
                <a:cubicBezTo>
                  <a:pt x="9503" y="18751"/>
                  <a:pt x="9535" y="18743"/>
                  <a:pt x="9559" y="18769"/>
                </a:cubicBezTo>
                <a:cubicBezTo>
                  <a:pt x="9583" y="18794"/>
                  <a:pt x="9600" y="18852"/>
                  <a:pt x="9621" y="18949"/>
                </a:cubicBezTo>
                <a:cubicBezTo>
                  <a:pt x="9562" y="19117"/>
                  <a:pt x="9506" y="19249"/>
                  <a:pt x="9450" y="19381"/>
                </a:cubicBezTo>
                <a:cubicBezTo>
                  <a:pt x="9392" y="19511"/>
                  <a:pt x="9332" y="19638"/>
                  <a:pt x="9263" y="19792"/>
                </a:cubicBezTo>
                <a:cubicBezTo>
                  <a:pt x="9267" y="19955"/>
                  <a:pt x="9291" y="19863"/>
                  <a:pt x="9293" y="19991"/>
                </a:cubicBezTo>
                <a:cubicBezTo>
                  <a:pt x="9254" y="20061"/>
                  <a:pt x="9233" y="20172"/>
                  <a:pt x="9221" y="20297"/>
                </a:cubicBezTo>
                <a:cubicBezTo>
                  <a:pt x="9210" y="20422"/>
                  <a:pt x="9207" y="20560"/>
                  <a:pt x="9203" y="20691"/>
                </a:cubicBezTo>
                <a:cubicBezTo>
                  <a:pt x="9200" y="20820"/>
                  <a:pt x="9195" y="20940"/>
                  <a:pt x="9180" y="21026"/>
                </a:cubicBezTo>
                <a:cubicBezTo>
                  <a:pt x="9178" y="21038"/>
                  <a:pt x="9176" y="21045"/>
                  <a:pt x="9174" y="21054"/>
                </a:cubicBezTo>
                <a:cubicBezTo>
                  <a:pt x="9173" y="21062"/>
                  <a:pt x="9171" y="21070"/>
                  <a:pt x="9168" y="21077"/>
                </a:cubicBezTo>
                <a:cubicBezTo>
                  <a:pt x="9164" y="21091"/>
                  <a:pt x="9158" y="21104"/>
                  <a:pt x="9152" y="21114"/>
                </a:cubicBezTo>
                <a:cubicBezTo>
                  <a:pt x="9139" y="21133"/>
                  <a:pt x="9122" y="21142"/>
                  <a:pt x="9099" y="21139"/>
                </a:cubicBezTo>
                <a:cubicBezTo>
                  <a:pt x="9096" y="21129"/>
                  <a:pt x="9092" y="21122"/>
                  <a:pt x="9088" y="21116"/>
                </a:cubicBezTo>
                <a:cubicBezTo>
                  <a:pt x="9070" y="21075"/>
                  <a:pt x="9065" y="21063"/>
                  <a:pt x="9020" y="21096"/>
                </a:cubicBezTo>
                <a:cubicBezTo>
                  <a:pt x="9028" y="21104"/>
                  <a:pt x="9035" y="21106"/>
                  <a:pt x="9043" y="21111"/>
                </a:cubicBezTo>
                <a:cubicBezTo>
                  <a:pt x="9022" y="21126"/>
                  <a:pt x="9000" y="21155"/>
                  <a:pt x="8979" y="21178"/>
                </a:cubicBezTo>
                <a:cubicBezTo>
                  <a:pt x="8984" y="21236"/>
                  <a:pt x="8989" y="21294"/>
                  <a:pt x="8990" y="21348"/>
                </a:cubicBezTo>
                <a:cubicBezTo>
                  <a:pt x="8992" y="21401"/>
                  <a:pt x="8990" y="21451"/>
                  <a:pt x="8986" y="21498"/>
                </a:cubicBezTo>
                <a:cubicBezTo>
                  <a:pt x="8983" y="21534"/>
                  <a:pt x="8976" y="21567"/>
                  <a:pt x="8969" y="21600"/>
                </a:cubicBezTo>
                <a:lnTo>
                  <a:pt x="9449" y="21600"/>
                </a:lnTo>
                <a:cubicBezTo>
                  <a:pt x="9459" y="21584"/>
                  <a:pt x="9466" y="21568"/>
                  <a:pt x="9476" y="21552"/>
                </a:cubicBezTo>
                <a:cubicBezTo>
                  <a:pt x="9454" y="21231"/>
                  <a:pt x="9514" y="20915"/>
                  <a:pt x="9595" y="20599"/>
                </a:cubicBezTo>
                <a:cubicBezTo>
                  <a:pt x="9634" y="20438"/>
                  <a:pt x="9679" y="20277"/>
                  <a:pt x="9722" y="20117"/>
                </a:cubicBezTo>
                <a:cubicBezTo>
                  <a:pt x="9733" y="20077"/>
                  <a:pt x="9744" y="20037"/>
                  <a:pt x="9754" y="19996"/>
                </a:cubicBezTo>
                <a:cubicBezTo>
                  <a:pt x="9764" y="19955"/>
                  <a:pt x="9774" y="19915"/>
                  <a:pt x="9784" y="19874"/>
                </a:cubicBezTo>
                <a:cubicBezTo>
                  <a:pt x="9803" y="19792"/>
                  <a:pt x="9821" y="19710"/>
                  <a:pt x="9836" y="19629"/>
                </a:cubicBezTo>
                <a:cubicBezTo>
                  <a:pt x="9881" y="19589"/>
                  <a:pt x="9922" y="19541"/>
                  <a:pt x="9959" y="19487"/>
                </a:cubicBezTo>
                <a:cubicBezTo>
                  <a:pt x="9995" y="19431"/>
                  <a:pt x="10028" y="19369"/>
                  <a:pt x="10059" y="19303"/>
                </a:cubicBezTo>
                <a:cubicBezTo>
                  <a:pt x="10119" y="19171"/>
                  <a:pt x="10169" y="19022"/>
                  <a:pt x="10212" y="18862"/>
                </a:cubicBezTo>
                <a:cubicBezTo>
                  <a:pt x="10255" y="18704"/>
                  <a:pt x="10294" y="18539"/>
                  <a:pt x="10333" y="18379"/>
                </a:cubicBezTo>
                <a:cubicBezTo>
                  <a:pt x="10337" y="18364"/>
                  <a:pt x="10341" y="18349"/>
                  <a:pt x="10344" y="18334"/>
                </a:cubicBezTo>
                <a:cubicBezTo>
                  <a:pt x="10325" y="18364"/>
                  <a:pt x="10305" y="18395"/>
                  <a:pt x="10285" y="18426"/>
                </a:cubicBezTo>
                <a:cubicBezTo>
                  <a:pt x="10312" y="18344"/>
                  <a:pt x="10339" y="18262"/>
                  <a:pt x="10366" y="18181"/>
                </a:cubicBezTo>
                <a:cubicBezTo>
                  <a:pt x="10393" y="18101"/>
                  <a:pt x="10421" y="18021"/>
                  <a:pt x="10448" y="17941"/>
                </a:cubicBezTo>
                <a:lnTo>
                  <a:pt x="10458" y="17911"/>
                </a:lnTo>
                <a:lnTo>
                  <a:pt x="10418" y="17862"/>
                </a:lnTo>
                <a:cubicBezTo>
                  <a:pt x="10553" y="17499"/>
                  <a:pt x="10692" y="17140"/>
                  <a:pt x="10838" y="16789"/>
                </a:cubicBezTo>
                <a:cubicBezTo>
                  <a:pt x="10839" y="16787"/>
                  <a:pt x="10840" y="16785"/>
                  <a:pt x="10841" y="16782"/>
                </a:cubicBezTo>
                <a:cubicBezTo>
                  <a:pt x="10866" y="16709"/>
                  <a:pt x="10890" y="16634"/>
                  <a:pt x="10913" y="16559"/>
                </a:cubicBezTo>
                <a:close/>
                <a:moveTo>
                  <a:pt x="8731" y="20909"/>
                </a:moveTo>
                <a:cubicBezTo>
                  <a:pt x="8738" y="20961"/>
                  <a:pt x="8742" y="21012"/>
                  <a:pt x="8743" y="21062"/>
                </a:cubicBezTo>
                <a:cubicBezTo>
                  <a:pt x="8744" y="21114"/>
                  <a:pt x="8743" y="21166"/>
                  <a:pt x="8739" y="21216"/>
                </a:cubicBezTo>
                <a:cubicBezTo>
                  <a:pt x="8732" y="21318"/>
                  <a:pt x="8717" y="21415"/>
                  <a:pt x="8702" y="21515"/>
                </a:cubicBezTo>
                <a:cubicBezTo>
                  <a:pt x="8697" y="21544"/>
                  <a:pt x="8693" y="21572"/>
                  <a:pt x="8689" y="21600"/>
                </a:cubicBezTo>
                <a:lnTo>
                  <a:pt x="8869" y="21600"/>
                </a:lnTo>
                <a:cubicBezTo>
                  <a:pt x="8869" y="21599"/>
                  <a:pt x="8869" y="21597"/>
                  <a:pt x="8869" y="21596"/>
                </a:cubicBezTo>
                <a:cubicBezTo>
                  <a:pt x="8868" y="21583"/>
                  <a:pt x="8866" y="21570"/>
                  <a:pt x="8865" y="21558"/>
                </a:cubicBezTo>
                <a:cubicBezTo>
                  <a:pt x="8863" y="21534"/>
                  <a:pt x="8861" y="21515"/>
                  <a:pt x="8858" y="21504"/>
                </a:cubicBezTo>
                <a:lnTo>
                  <a:pt x="8893" y="21489"/>
                </a:lnTo>
                <a:cubicBezTo>
                  <a:pt x="8880" y="21366"/>
                  <a:pt x="8851" y="21256"/>
                  <a:pt x="8819" y="21159"/>
                </a:cubicBezTo>
                <a:cubicBezTo>
                  <a:pt x="8811" y="21135"/>
                  <a:pt x="8802" y="21112"/>
                  <a:pt x="8794" y="21089"/>
                </a:cubicBezTo>
                <a:cubicBezTo>
                  <a:pt x="8786" y="21067"/>
                  <a:pt x="8779" y="21045"/>
                  <a:pt x="8771" y="21025"/>
                </a:cubicBezTo>
                <a:cubicBezTo>
                  <a:pt x="8756" y="20983"/>
                  <a:pt x="8742" y="20945"/>
                  <a:pt x="8731" y="20909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1270000" dist="635000" dir="3600000" rotWithShape="0">
              <a:srgbClr val="000000">
                <a:alpha val="25000"/>
              </a:srgbClr>
            </a:outerShdw>
          </a:effectLst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defRPr sz="320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635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#6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Insert Picture Here.png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43" name="Shape"/>
          <p:cNvSpPr>
            <a:spLocks noGrp="1"/>
          </p:cNvSpPr>
          <p:nvPr>
            <p:ph type="body" idx="14"/>
          </p:nvPr>
        </p:nvSpPr>
        <p:spPr>
          <a:xfrm>
            <a:off x="1330325" y="0"/>
            <a:ext cx="23053675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537" y="0"/>
                </a:moveTo>
                <a:cubicBezTo>
                  <a:pt x="9536" y="13"/>
                  <a:pt x="9537" y="25"/>
                  <a:pt x="9535" y="38"/>
                </a:cubicBezTo>
                <a:cubicBezTo>
                  <a:pt x="9529" y="75"/>
                  <a:pt x="9518" y="112"/>
                  <a:pt x="9507" y="149"/>
                </a:cubicBezTo>
                <a:cubicBezTo>
                  <a:pt x="9489" y="205"/>
                  <a:pt x="9487" y="220"/>
                  <a:pt x="9491" y="234"/>
                </a:cubicBezTo>
                <a:cubicBezTo>
                  <a:pt x="9496" y="249"/>
                  <a:pt x="9507" y="261"/>
                  <a:pt x="9515" y="311"/>
                </a:cubicBezTo>
                <a:cubicBezTo>
                  <a:pt x="9515" y="329"/>
                  <a:pt x="9504" y="342"/>
                  <a:pt x="9491" y="351"/>
                </a:cubicBezTo>
                <a:cubicBezTo>
                  <a:pt x="9478" y="361"/>
                  <a:pt x="9463" y="368"/>
                  <a:pt x="9455" y="374"/>
                </a:cubicBezTo>
                <a:cubicBezTo>
                  <a:pt x="9444" y="353"/>
                  <a:pt x="9424" y="388"/>
                  <a:pt x="9438" y="406"/>
                </a:cubicBezTo>
                <a:cubicBezTo>
                  <a:pt x="9438" y="406"/>
                  <a:pt x="9439" y="407"/>
                  <a:pt x="9439" y="408"/>
                </a:cubicBezTo>
                <a:cubicBezTo>
                  <a:pt x="9451" y="416"/>
                  <a:pt x="9463" y="395"/>
                  <a:pt x="9457" y="376"/>
                </a:cubicBezTo>
                <a:cubicBezTo>
                  <a:pt x="9465" y="370"/>
                  <a:pt x="9480" y="363"/>
                  <a:pt x="9493" y="353"/>
                </a:cubicBezTo>
                <a:cubicBezTo>
                  <a:pt x="9506" y="343"/>
                  <a:pt x="9517" y="331"/>
                  <a:pt x="9517" y="312"/>
                </a:cubicBezTo>
                <a:cubicBezTo>
                  <a:pt x="9509" y="263"/>
                  <a:pt x="9498" y="251"/>
                  <a:pt x="9493" y="237"/>
                </a:cubicBezTo>
                <a:cubicBezTo>
                  <a:pt x="9489" y="223"/>
                  <a:pt x="9491" y="207"/>
                  <a:pt x="9509" y="151"/>
                </a:cubicBezTo>
                <a:cubicBezTo>
                  <a:pt x="9520" y="114"/>
                  <a:pt x="9531" y="77"/>
                  <a:pt x="9536" y="40"/>
                </a:cubicBezTo>
                <a:cubicBezTo>
                  <a:pt x="9538" y="27"/>
                  <a:pt x="9538" y="13"/>
                  <a:pt x="9539" y="0"/>
                </a:cubicBezTo>
                <a:lnTo>
                  <a:pt x="9537" y="0"/>
                </a:lnTo>
                <a:close/>
                <a:moveTo>
                  <a:pt x="10614" y="0"/>
                </a:moveTo>
                <a:cubicBezTo>
                  <a:pt x="10610" y="10"/>
                  <a:pt x="10603" y="22"/>
                  <a:pt x="10603" y="39"/>
                </a:cubicBezTo>
                <a:cubicBezTo>
                  <a:pt x="10603" y="66"/>
                  <a:pt x="10633" y="66"/>
                  <a:pt x="10633" y="90"/>
                </a:cubicBezTo>
                <a:cubicBezTo>
                  <a:pt x="10617" y="90"/>
                  <a:pt x="10573" y="188"/>
                  <a:pt x="10603" y="188"/>
                </a:cubicBezTo>
                <a:cubicBezTo>
                  <a:pt x="10661" y="188"/>
                  <a:pt x="10684" y="302"/>
                  <a:pt x="10633" y="350"/>
                </a:cubicBezTo>
                <a:cubicBezTo>
                  <a:pt x="10618" y="363"/>
                  <a:pt x="10607" y="367"/>
                  <a:pt x="10603" y="374"/>
                </a:cubicBezTo>
                <a:cubicBezTo>
                  <a:pt x="10600" y="382"/>
                  <a:pt x="10603" y="394"/>
                  <a:pt x="10617" y="424"/>
                </a:cubicBezTo>
                <a:cubicBezTo>
                  <a:pt x="10632" y="462"/>
                  <a:pt x="10640" y="496"/>
                  <a:pt x="10651" y="522"/>
                </a:cubicBezTo>
                <a:cubicBezTo>
                  <a:pt x="10662" y="549"/>
                  <a:pt x="10677" y="568"/>
                  <a:pt x="10706" y="573"/>
                </a:cubicBezTo>
                <a:cubicBezTo>
                  <a:pt x="10732" y="580"/>
                  <a:pt x="10750" y="564"/>
                  <a:pt x="10768" y="548"/>
                </a:cubicBezTo>
                <a:cubicBezTo>
                  <a:pt x="10786" y="531"/>
                  <a:pt x="10802" y="512"/>
                  <a:pt x="10824" y="512"/>
                </a:cubicBezTo>
                <a:cubicBezTo>
                  <a:pt x="10847" y="505"/>
                  <a:pt x="10878" y="499"/>
                  <a:pt x="10907" y="487"/>
                </a:cubicBezTo>
                <a:cubicBezTo>
                  <a:pt x="10936" y="475"/>
                  <a:pt x="10961" y="456"/>
                  <a:pt x="10973" y="424"/>
                </a:cubicBezTo>
                <a:cubicBezTo>
                  <a:pt x="10984" y="375"/>
                  <a:pt x="10998" y="366"/>
                  <a:pt x="11016" y="362"/>
                </a:cubicBezTo>
                <a:cubicBezTo>
                  <a:pt x="11035" y="359"/>
                  <a:pt x="11057" y="362"/>
                  <a:pt x="11083" y="337"/>
                </a:cubicBezTo>
                <a:cubicBezTo>
                  <a:pt x="11105" y="350"/>
                  <a:pt x="11116" y="357"/>
                  <a:pt x="11122" y="360"/>
                </a:cubicBezTo>
                <a:cubicBezTo>
                  <a:pt x="11127" y="363"/>
                  <a:pt x="11127" y="363"/>
                  <a:pt x="11127" y="363"/>
                </a:cubicBezTo>
                <a:cubicBezTo>
                  <a:pt x="11142" y="370"/>
                  <a:pt x="11159" y="370"/>
                  <a:pt x="11177" y="370"/>
                </a:cubicBezTo>
                <a:cubicBezTo>
                  <a:pt x="11194" y="370"/>
                  <a:pt x="11213" y="370"/>
                  <a:pt x="11231" y="376"/>
                </a:cubicBezTo>
                <a:cubicBezTo>
                  <a:pt x="11250" y="382"/>
                  <a:pt x="11255" y="400"/>
                  <a:pt x="11260" y="419"/>
                </a:cubicBezTo>
                <a:cubicBezTo>
                  <a:pt x="11265" y="437"/>
                  <a:pt x="11268" y="456"/>
                  <a:pt x="11283" y="461"/>
                </a:cubicBezTo>
                <a:cubicBezTo>
                  <a:pt x="11298" y="474"/>
                  <a:pt x="11305" y="474"/>
                  <a:pt x="11311" y="478"/>
                </a:cubicBezTo>
                <a:cubicBezTo>
                  <a:pt x="11318" y="481"/>
                  <a:pt x="11323" y="487"/>
                  <a:pt x="11334" y="512"/>
                </a:cubicBezTo>
                <a:cubicBezTo>
                  <a:pt x="11345" y="542"/>
                  <a:pt x="11362" y="527"/>
                  <a:pt x="11380" y="516"/>
                </a:cubicBezTo>
                <a:cubicBezTo>
                  <a:pt x="11398" y="506"/>
                  <a:pt x="11416" y="500"/>
                  <a:pt x="11431" y="549"/>
                </a:cubicBezTo>
                <a:cubicBezTo>
                  <a:pt x="11442" y="599"/>
                  <a:pt x="11449" y="664"/>
                  <a:pt x="11464" y="720"/>
                </a:cubicBezTo>
                <a:cubicBezTo>
                  <a:pt x="11479" y="776"/>
                  <a:pt x="11501" y="822"/>
                  <a:pt x="11541" y="835"/>
                </a:cubicBezTo>
                <a:cubicBezTo>
                  <a:pt x="11586" y="854"/>
                  <a:pt x="11618" y="844"/>
                  <a:pt x="11643" y="816"/>
                </a:cubicBezTo>
                <a:cubicBezTo>
                  <a:pt x="11669" y="788"/>
                  <a:pt x="11689" y="741"/>
                  <a:pt x="11711" y="684"/>
                </a:cubicBezTo>
                <a:cubicBezTo>
                  <a:pt x="11722" y="672"/>
                  <a:pt x="11732" y="657"/>
                  <a:pt x="11742" y="643"/>
                </a:cubicBezTo>
                <a:cubicBezTo>
                  <a:pt x="11751" y="629"/>
                  <a:pt x="11760" y="617"/>
                  <a:pt x="11771" y="610"/>
                </a:cubicBezTo>
                <a:cubicBezTo>
                  <a:pt x="11782" y="598"/>
                  <a:pt x="11795" y="608"/>
                  <a:pt x="11811" y="618"/>
                </a:cubicBezTo>
                <a:cubicBezTo>
                  <a:pt x="11826" y="627"/>
                  <a:pt x="11844" y="636"/>
                  <a:pt x="11866" y="623"/>
                </a:cubicBezTo>
                <a:cubicBezTo>
                  <a:pt x="11885" y="605"/>
                  <a:pt x="11909" y="589"/>
                  <a:pt x="11935" y="583"/>
                </a:cubicBezTo>
                <a:cubicBezTo>
                  <a:pt x="11961" y="577"/>
                  <a:pt x="11989" y="581"/>
                  <a:pt x="12015" y="599"/>
                </a:cubicBezTo>
                <a:cubicBezTo>
                  <a:pt x="12037" y="611"/>
                  <a:pt x="12051" y="636"/>
                  <a:pt x="12068" y="659"/>
                </a:cubicBezTo>
                <a:cubicBezTo>
                  <a:pt x="12085" y="683"/>
                  <a:pt x="12103" y="704"/>
                  <a:pt x="12133" y="711"/>
                </a:cubicBezTo>
                <a:cubicBezTo>
                  <a:pt x="12166" y="723"/>
                  <a:pt x="12181" y="726"/>
                  <a:pt x="12190" y="738"/>
                </a:cubicBezTo>
                <a:cubicBezTo>
                  <a:pt x="12199" y="751"/>
                  <a:pt x="12203" y="773"/>
                  <a:pt x="12214" y="822"/>
                </a:cubicBezTo>
                <a:cubicBezTo>
                  <a:pt x="12222" y="840"/>
                  <a:pt x="12251" y="872"/>
                  <a:pt x="12283" y="897"/>
                </a:cubicBezTo>
                <a:cubicBezTo>
                  <a:pt x="12314" y="922"/>
                  <a:pt x="12347" y="940"/>
                  <a:pt x="12362" y="934"/>
                </a:cubicBezTo>
                <a:cubicBezTo>
                  <a:pt x="12373" y="922"/>
                  <a:pt x="12379" y="903"/>
                  <a:pt x="12384" y="888"/>
                </a:cubicBezTo>
                <a:cubicBezTo>
                  <a:pt x="12390" y="872"/>
                  <a:pt x="12395" y="859"/>
                  <a:pt x="12406" y="859"/>
                </a:cubicBezTo>
                <a:cubicBezTo>
                  <a:pt x="12444" y="835"/>
                  <a:pt x="12458" y="883"/>
                  <a:pt x="12488" y="883"/>
                </a:cubicBezTo>
                <a:cubicBezTo>
                  <a:pt x="12525" y="883"/>
                  <a:pt x="12651" y="934"/>
                  <a:pt x="12569" y="822"/>
                </a:cubicBezTo>
                <a:cubicBezTo>
                  <a:pt x="12524" y="761"/>
                  <a:pt x="12680" y="573"/>
                  <a:pt x="12709" y="610"/>
                </a:cubicBezTo>
                <a:cubicBezTo>
                  <a:pt x="12721" y="623"/>
                  <a:pt x="12731" y="639"/>
                  <a:pt x="12744" y="645"/>
                </a:cubicBezTo>
                <a:cubicBezTo>
                  <a:pt x="12757" y="651"/>
                  <a:pt x="12772" y="648"/>
                  <a:pt x="12791" y="623"/>
                </a:cubicBezTo>
                <a:cubicBezTo>
                  <a:pt x="12820" y="573"/>
                  <a:pt x="12864" y="474"/>
                  <a:pt x="12910" y="474"/>
                </a:cubicBezTo>
                <a:cubicBezTo>
                  <a:pt x="12924" y="474"/>
                  <a:pt x="12939" y="499"/>
                  <a:pt x="12954" y="499"/>
                </a:cubicBezTo>
                <a:cubicBezTo>
                  <a:pt x="12991" y="499"/>
                  <a:pt x="12998" y="376"/>
                  <a:pt x="13043" y="424"/>
                </a:cubicBezTo>
                <a:cubicBezTo>
                  <a:pt x="13069" y="462"/>
                  <a:pt x="13096" y="446"/>
                  <a:pt x="13122" y="439"/>
                </a:cubicBezTo>
                <a:cubicBezTo>
                  <a:pt x="13147" y="431"/>
                  <a:pt x="13171" y="431"/>
                  <a:pt x="13190" y="499"/>
                </a:cubicBezTo>
                <a:cubicBezTo>
                  <a:pt x="13212" y="574"/>
                  <a:pt x="13241" y="590"/>
                  <a:pt x="13275" y="588"/>
                </a:cubicBezTo>
                <a:cubicBezTo>
                  <a:pt x="13308" y="586"/>
                  <a:pt x="13345" y="568"/>
                  <a:pt x="13382" y="573"/>
                </a:cubicBezTo>
                <a:cubicBezTo>
                  <a:pt x="13378" y="649"/>
                  <a:pt x="13373" y="742"/>
                  <a:pt x="13380" y="809"/>
                </a:cubicBezTo>
                <a:cubicBezTo>
                  <a:pt x="13388" y="875"/>
                  <a:pt x="13408" y="915"/>
                  <a:pt x="13456" y="883"/>
                </a:cubicBezTo>
                <a:cubicBezTo>
                  <a:pt x="13482" y="865"/>
                  <a:pt x="13510" y="887"/>
                  <a:pt x="13539" y="913"/>
                </a:cubicBezTo>
                <a:cubicBezTo>
                  <a:pt x="13567" y="940"/>
                  <a:pt x="13597" y="971"/>
                  <a:pt x="13627" y="971"/>
                </a:cubicBezTo>
                <a:cubicBezTo>
                  <a:pt x="13627" y="977"/>
                  <a:pt x="13627" y="980"/>
                  <a:pt x="13627" y="982"/>
                </a:cubicBezTo>
                <a:cubicBezTo>
                  <a:pt x="13627" y="984"/>
                  <a:pt x="13627" y="984"/>
                  <a:pt x="13627" y="984"/>
                </a:cubicBezTo>
                <a:cubicBezTo>
                  <a:pt x="13619" y="996"/>
                  <a:pt x="13609" y="1018"/>
                  <a:pt x="13601" y="1041"/>
                </a:cubicBezTo>
                <a:cubicBezTo>
                  <a:pt x="13593" y="1065"/>
                  <a:pt x="13586" y="1090"/>
                  <a:pt x="13583" y="1109"/>
                </a:cubicBezTo>
                <a:cubicBezTo>
                  <a:pt x="13575" y="1146"/>
                  <a:pt x="13578" y="1161"/>
                  <a:pt x="13578" y="1173"/>
                </a:cubicBezTo>
                <a:cubicBezTo>
                  <a:pt x="13578" y="1185"/>
                  <a:pt x="13575" y="1195"/>
                  <a:pt x="13552" y="1220"/>
                </a:cubicBezTo>
                <a:cubicBezTo>
                  <a:pt x="13530" y="1251"/>
                  <a:pt x="13508" y="1275"/>
                  <a:pt x="13486" y="1286"/>
                </a:cubicBezTo>
                <a:cubicBezTo>
                  <a:pt x="13464" y="1297"/>
                  <a:pt x="13442" y="1295"/>
                  <a:pt x="13420" y="1271"/>
                </a:cubicBezTo>
                <a:cubicBezTo>
                  <a:pt x="13405" y="1258"/>
                  <a:pt x="13390" y="1239"/>
                  <a:pt x="13375" y="1233"/>
                </a:cubicBezTo>
                <a:cubicBezTo>
                  <a:pt x="13360" y="1227"/>
                  <a:pt x="13345" y="1233"/>
                  <a:pt x="13330" y="1271"/>
                </a:cubicBezTo>
                <a:cubicBezTo>
                  <a:pt x="13308" y="1332"/>
                  <a:pt x="13295" y="1409"/>
                  <a:pt x="13294" y="1486"/>
                </a:cubicBezTo>
                <a:cubicBezTo>
                  <a:pt x="13294" y="1562"/>
                  <a:pt x="13305" y="1637"/>
                  <a:pt x="13330" y="1692"/>
                </a:cubicBezTo>
                <a:cubicBezTo>
                  <a:pt x="13349" y="1730"/>
                  <a:pt x="13367" y="1745"/>
                  <a:pt x="13386" y="1765"/>
                </a:cubicBezTo>
                <a:cubicBezTo>
                  <a:pt x="13404" y="1785"/>
                  <a:pt x="13423" y="1809"/>
                  <a:pt x="13442" y="1865"/>
                </a:cubicBezTo>
                <a:cubicBezTo>
                  <a:pt x="13456" y="1921"/>
                  <a:pt x="13447" y="1977"/>
                  <a:pt x="13441" y="2034"/>
                </a:cubicBezTo>
                <a:cubicBezTo>
                  <a:pt x="13436" y="2090"/>
                  <a:pt x="13434" y="2146"/>
                  <a:pt x="13464" y="2202"/>
                </a:cubicBezTo>
                <a:cubicBezTo>
                  <a:pt x="13482" y="2232"/>
                  <a:pt x="13493" y="2251"/>
                  <a:pt x="13495" y="2272"/>
                </a:cubicBezTo>
                <a:cubicBezTo>
                  <a:pt x="13497" y="2294"/>
                  <a:pt x="13489" y="2319"/>
                  <a:pt x="13471" y="2361"/>
                </a:cubicBezTo>
                <a:cubicBezTo>
                  <a:pt x="13467" y="2386"/>
                  <a:pt x="13460" y="2427"/>
                  <a:pt x="13452" y="2464"/>
                </a:cubicBezTo>
                <a:cubicBezTo>
                  <a:pt x="13444" y="2502"/>
                  <a:pt x="13434" y="2536"/>
                  <a:pt x="13426" y="2549"/>
                </a:cubicBezTo>
                <a:cubicBezTo>
                  <a:pt x="13412" y="2568"/>
                  <a:pt x="13397" y="2602"/>
                  <a:pt x="13382" y="2632"/>
                </a:cubicBezTo>
                <a:cubicBezTo>
                  <a:pt x="13368" y="2663"/>
                  <a:pt x="13353" y="2692"/>
                  <a:pt x="13338" y="2698"/>
                </a:cubicBezTo>
                <a:cubicBezTo>
                  <a:pt x="13327" y="2705"/>
                  <a:pt x="13314" y="2708"/>
                  <a:pt x="13302" y="2714"/>
                </a:cubicBezTo>
                <a:cubicBezTo>
                  <a:pt x="13290" y="2721"/>
                  <a:pt x="13278" y="2730"/>
                  <a:pt x="13271" y="2748"/>
                </a:cubicBezTo>
                <a:cubicBezTo>
                  <a:pt x="13256" y="2772"/>
                  <a:pt x="13247" y="2803"/>
                  <a:pt x="13238" y="2834"/>
                </a:cubicBezTo>
                <a:cubicBezTo>
                  <a:pt x="13229" y="2865"/>
                  <a:pt x="13219" y="2895"/>
                  <a:pt x="13205" y="2921"/>
                </a:cubicBezTo>
                <a:cubicBezTo>
                  <a:pt x="13179" y="2958"/>
                  <a:pt x="13153" y="2974"/>
                  <a:pt x="13128" y="2992"/>
                </a:cubicBezTo>
                <a:cubicBezTo>
                  <a:pt x="13103" y="3011"/>
                  <a:pt x="13079" y="3033"/>
                  <a:pt x="13057" y="3082"/>
                </a:cubicBezTo>
                <a:cubicBezTo>
                  <a:pt x="13027" y="3150"/>
                  <a:pt x="12992" y="3172"/>
                  <a:pt x="12956" y="3188"/>
                </a:cubicBezTo>
                <a:cubicBezTo>
                  <a:pt x="12920" y="3204"/>
                  <a:pt x="12883" y="3214"/>
                  <a:pt x="12850" y="3258"/>
                </a:cubicBezTo>
                <a:cubicBezTo>
                  <a:pt x="12821" y="3288"/>
                  <a:pt x="12806" y="3319"/>
                  <a:pt x="12791" y="3346"/>
                </a:cubicBezTo>
                <a:cubicBezTo>
                  <a:pt x="12776" y="3374"/>
                  <a:pt x="12761" y="3398"/>
                  <a:pt x="12731" y="3417"/>
                </a:cubicBezTo>
                <a:cubicBezTo>
                  <a:pt x="12661" y="3474"/>
                  <a:pt x="12626" y="3502"/>
                  <a:pt x="12609" y="3516"/>
                </a:cubicBezTo>
                <a:cubicBezTo>
                  <a:pt x="12591" y="3530"/>
                  <a:pt x="12591" y="3531"/>
                  <a:pt x="12591" y="3531"/>
                </a:cubicBezTo>
                <a:cubicBezTo>
                  <a:pt x="12525" y="3573"/>
                  <a:pt x="12460" y="3614"/>
                  <a:pt x="12398" y="3663"/>
                </a:cubicBezTo>
                <a:cubicBezTo>
                  <a:pt x="12336" y="3713"/>
                  <a:pt x="12277" y="3772"/>
                  <a:pt x="12222" y="3852"/>
                </a:cubicBezTo>
                <a:cubicBezTo>
                  <a:pt x="12185" y="3903"/>
                  <a:pt x="12147" y="3930"/>
                  <a:pt x="12110" y="3955"/>
                </a:cubicBezTo>
                <a:cubicBezTo>
                  <a:pt x="12073" y="3980"/>
                  <a:pt x="12037" y="4002"/>
                  <a:pt x="12000" y="4040"/>
                </a:cubicBezTo>
                <a:cubicBezTo>
                  <a:pt x="11981" y="4052"/>
                  <a:pt x="11968" y="4073"/>
                  <a:pt x="11956" y="4096"/>
                </a:cubicBezTo>
                <a:cubicBezTo>
                  <a:pt x="11944" y="4119"/>
                  <a:pt x="11933" y="4144"/>
                  <a:pt x="11919" y="4162"/>
                </a:cubicBezTo>
                <a:cubicBezTo>
                  <a:pt x="11889" y="4206"/>
                  <a:pt x="11860" y="4284"/>
                  <a:pt x="11832" y="4366"/>
                </a:cubicBezTo>
                <a:cubicBezTo>
                  <a:pt x="11804" y="4448"/>
                  <a:pt x="11778" y="4535"/>
                  <a:pt x="11756" y="4598"/>
                </a:cubicBezTo>
                <a:cubicBezTo>
                  <a:pt x="11730" y="4672"/>
                  <a:pt x="11681" y="4712"/>
                  <a:pt x="11626" y="4736"/>
                </a:cubicBezTo>
                <a:cubicBezTo>
                  <a:pt x="11572" y="4759"/>
                  <a:pt x="11512" y="4766"/>
                  <a:pt x="11468" y="4772"/>
                </a:cubicBezTo>
                <a:cubicBezTo>
                  <a:pt x="11427" y="4785"/>
                  <a:pt x="11392" y="4800"/>
                  <a:pt x="11359" y="4819"/>
                </a:cubicBezTo>
                <a:cubicBezTo>
                  <a:pt x="11326" y="4837"/>
                  <a:pt x="11295" y="4859"/>
                  <a:pt x="11261" y="4884"/>
                </a:cubicBezTo>
                <a:cubicBezTo>
                  <a:pt x="11239" y="4903"/>
                  <a:pt x="11218" y="4912"/>
                  <a:pt x="11199" y="4918"/>
                </a:cubicBezTo>
                <a:cubicBezTo>
                  <a:pt x="11179" y="4924"/>
                  <a:pt x="11161" y="4928"/>
                  <a:pt x="11143" y="4934"/>
                </a:cubicBezTo>
                <a:cubicBezTo>
                  <a:pt x="11080" y="4984"/>
                  <a:pt x="11017" y="5012"/>
                  <a:pt x="10954" y="5033"/>
                </a:cubicBezTo>
                <a:cubicBezTo>
                  <a:pt x="10891" y="5055"/>
                  <a:pt x="10828" y="5070"/>
                  <a:pt x="10766" y="5094"/>
                </a:cubicBezTo>
                <a:cubicBezTo>
                  <a:pt x="10662" y="5131"/>
                  <a:pt x="10589" y="5256"/>
                  <a:pt x="10477" y="5256"/>
                </a:cubicBezTo>
                <a:cubicBezTo>
                  <a:pt x="10426" y="5256"/>
                  <a:pt x="10374" y="5306"/>
                  <a:pt x="10330" y="5343"/>
                </a:cubicBezTo>
                <a:cubicBezTo>
                  <a:pt x="10315" y="5350"/>
                  <a:pt x="10297" y="5363"/>
                  <a:pt x="10279" y="5378"/>
                </a:cubicBezTo>
                <a:cubicBezTo>
                  <a:pt x="10261" y="5394"/>
                  <a:pt x="10245" y="5412"/>
                  <a:pt x="10234" y="5431"/>
                </a:cubicBezTo>
                <a:cubicBezTo>
                  <a:pt x="10219" y="5449"/>
                  <a:pt x="10215" y="5467"/>
                  <a:pt x="10214" y="5484"/>
                </a:cubicBezTo>
                <a:cubicBezTo>
                  <a:pt x="10213" y="5501"/>
                  <a:pt x="10215" y="5517"/>
                  <a:pt x="10211" y="5529"/>
                </a:cubicBezTo>
                <a:cubicBezTo>
                  <a:pt x="10196" y="5555"/>
                  <a:pt x="10145" y="5455"/>
                  <a:pt x="10115" y="5455"/>
                </a:cubicBezTo>
                <a:cubicBezTo>
                  <a:pt x="9982" y="5455"/>
                  <a:pt x="9848" y="5667"/>
                  <a:pt x="9760" y="5816"/>
                </a:cubicBezTo>
                <a:cubicBezTo>
                  <a:pt x="9738" y="5846"/>
                  <a:pt x="9703" y="5936"/>
                  <a:pt x="9668" y="6022"/>
                </a:cubicBezTo>
                <a:cubicBezTo>
                  <a:pt x="9633" y="6107"/>
                  <a:pt x="9597" y="6188"/>
                  <a:pt x="9575" y="6200"/>
                </a:cubicBezTo>
                <a:cubicBezTo>
                  <a:pt x="9575" y="6200"/>
                  <a:pt x="9575" y="6200"/>
                  <a:pt x="9575" y="6198"/>
                </a:cubicBezTo>
                <a:cubicBezTo>
                  <a:pt x="9575" y="6196"/>
                  <a:pt x="9575" y="6193"/>
                  <a:pt x="9575" y="6187"/>
                </a:cubicBezTo>
                <a:cubicBezTo>
                  <a:pt x="9535" y="6256"/>
                  <a:pt x="9515" y="6290"/>
                  <a:pt x="9504" y="6308"/>
                </a:cubicBezTo>
                <a:cubicBezTo>
                  <a:pt x="9494" y="6325"/>
                  <a:pt x="9494" y="6325"/>
                  <a:pt x="9494" y="6325"/>
                </a:cubicBezTo>
                <a:cubicBezTo>
                  <a:pt x="9461" y="6374"/>
                  <a:pt x="9445" y="6399"/>
                  <a:pt x="9436" y="6411"/>
                </a:cubicBezTo>
                <a:cubicBezTo>
                  <a:pt x="9428" y="6423"/>
                  <a:pt x="9428" y="6423"/>
                  <a:pt x="9428" y="6423"/>
                </a:cubicBezTo>
                <a:cubicBezTo>
                  <a:pt x="9432" y="6423"/>
                  <a:pt x="9441" y="6442"/>
                  <a:pt x="9452" y="6462"/>
                </a:cubicBezTo>
                <a:cubicBezTo>
                  <a:pt x="9463" y="6482"/>
                  <a:pt x="9476" y="6504"/>
                  <a:pt x="9487" y="6511"/>
                </a:cubicBezTo>
                <a:cubicBezTo>
                  <a:pt x="9502" y="6523"/>
                  <a:pt x="9516" y="6535"/>
                  <a:pt x="9531" y="6546"/>
                </a:cubicBezTo>
                <a:cubicBezTo>
                  <a:pt x="9546" y="6557"/>
                  <a:pt x="9561" y="6566"/>
                  <a:pt x="9575" y="6572"/>
                </a:cubicBezTo>
                <a:cubicBezTo>
                  <a:pt x="9612" y="6585"/>
                  <a:pt x="9627" y="6616"/>
                  <a:pt x="9645" y="6644"/>
                </a:cubicBezTo>
                <a:cubicBezTo>
                  <a:pt x="9663" y="6672"/>
                  <a:pt x="9683" y="6696"/>
                  <a:pt x="9731" y="6696"/>
                </a:cubicBezTo>
                <a:cubicBezTo>
                  <a:pt x="9731" y="6771"/>
                  <a:pt x="9694" y="6834"/>
                  <a:pt x="9657" y="6871"/>
                </a:cubicBezTo>
                <a:cubicBezTo>
                  <a:pt x="9547" y="6983"/>
                  <a:pt x="9546" y="6983"/>
                  <a:pt x="9546" y="6983"/>
                </a:cubicBezTo>
                <a:cubicBezTo>
                  <a:pt x="9517" y="7008"/>
                  <a:pt x="9453" y="7014"/>
                  <a:pt x="9393" y="7025"/>
                </a:cubicBezTo>
                <a:cubicBezTo>
                  <a:pt x="9333" y="7036"/>
                  <a:pt x="9276" y="7051"/>
                  <a:pt x="9258" y="7094"/>
                </a:cubicBezTo>
                <a:cubicBezTo>
                  <a:pt x="9239" y="7144"/>
                  <a:pt x="9221" y="7206"/>
                  <a:pt x="9201" y="7265"/>
                </a:cubicBezTo>
                <a:cubicBezTo>
                  <a:pt x="9182" y="7324"/>
                  <a:pt x="9161" y="7381"/>
                  <a:pt x="9139" y="7418"/>
                </a:cubicBezTo>
                <a:cubicBezTo>
                  <a:pt x="9095" y="7386"/>
                  <a:pt x="9073" y="7371"/>
                  <a:pt x="9062" y="7362"/>
                </a:cubicBezTo>
                <a:cubicBezTo>
                  <a:pt x="9051" y="7354"/>
                  <a:pt x="9051" y="7354"/>
                  <a:pt x="9051" y="7354"/>
                </a:cubicBezTo>
                <a:cubicBezTo>
                  <a:pt x="9029" y="7336"/>
                  <a:pt x="9023" y="7326"/>
                  <a:pt x="9022" y="7312"/>
                </a:cubicBezTo>
                <a:cubicBezTo>
                  <a:pt x="9021" y="7299"/>
                  <a:pt x="9025" y="7280"/>
                  <a:pt x="9021" y="7243"/>
                </a:cubicBezTo>
                <a:cubicBezTo>
                  <a:pt x="9021" y="7231"/>
                  <a:pt x="9014" y="7206"/>
                  <a:pt x="9005" y="7183"/>
                </a:cubicBezTo>
                <a:cubicBezTo>
                  <a:pt x="8997" y="7160"/>
                  <a:pt x="8988" y="7138"/>
                  <a:pt x="8985" y="7131"/>
                </a:cubicBezTo>
                <a:cubicBezTo>
                  <a:pt x="8970" y="7106"/>
                  <a:pt x="8944" y="7106"/>
                  <a:pt x="8917" y="7108"/>
                </a:cubicBezTo>
                <a:cubicBezTo>
                  <a:pt x="8890" y="7110"/>
                  <a:pt x="8862" y="7113"/>
                  <a:pt x="8844" y="7094"/>
                </a:cubicBezTo>
                <a:cubicBezTo>
                  <a:pt x="8835" y="7061"/>
                  <a:pt x="8814" y="7041"/>
                  <a:pt x="8792" y="7044"/>
                </a:cubicBezTo>
                <a:cubicBezTo>
                  <a:pt x="8791" y="7045"/>
                  <a:pt x="8789" y="7045"/>
                  <a:pt x="8788" y="7046"/>
                </a:cubicBezTo>
                <a:cubicBezTo>
                  <a:pt x="8750" y="7068"/>
                  <a:pt x="8847" y="7161"/>
                  <a:pt x="8839" y="7096"/>
                </a:cubicBezTo>
                <a:cubicBezTo>
                  <a:pt x="8857" y="7114"/>
                  <a:pt x="8885" y="7111"/>
                  <a:pt x="8912" y="7109"/>
                </a:cubicBezTo>
                <a:cubicBezTo>
                  <a:pt x="8939" y="7108"/>
                  <a:pt x="8965" y="7108"/>
                  <a:pt x="8980" y="7133"/>
                </a:cubicBezTo>
                <a:cubicBezTo>
                  <a:pt x="8983" y="7140"/>
                  <a:pt x="8992" y="7161"/>
                  <a:pt x="9001" y="7184"/>
                </a:cubicBezTo>
                <a:cubicBezTo>
                  <a:pt x="9009" y="7208"/>
                  <a:pt x="9016" y="7232"/>
                  <a:pt x="9016" y="7244"/>
                </a:cubicBezTo>
                <a:cubicBezTo>
                  <a:pt x="9020" y="7282"/>
                  <a:pt x="9016" y="7300"/>
                  <a:pt x="9017" y="7314"/>
                </a:cubicBezTo>
                <a:cubicBezTo>
                  <a:pt x="9018" y="7328"/>
                  <a:pt x="9024" y="7338"/>
                  <a:pt x="9046" y="7356"/>
                </a:cubicBezTo>
                <a:cubicBezTo>
                  <a:pt x="9046" y="7356"/>
                  <a:pt x="9046" y="7356"/>
                  <a:pt x="9057" y="7364"/>
                </a:cubicBezTo>
                <a:cubicBezTo>
                  <a:pt x="9068" y="7372"/>
                  <a:pt x="9090" y="7388"/>
                  <a:pt x="9134" y="7419"/>
                </a:cubicBezTo>
                <a:cubicBezTo>
                  <a:pt x="9108" y="7512"/>
                  <a:pt x="9079" y="7592"/>
                  <a:pt x="9050" y="7674"/>
                </a:cubicBezTo>
                <a:cubicBezTo>
                  <a:pt x="9022" y="7756"/>
                  <a:pt x="8994" y="7840"/>
                  <a:pt x="8972" y="7939"/>
                </a:cubicBezTo>
                <a:cubicBezTo>
                  <a:pt x="8950" y="8033"/>
                  <a:pt x="8917" y="8111"/>
                  <a:pt x="8880" y="8184"/>
                </a:cubicBezTo>
                <a:cubicBezTo>
                  <a:pt x="8843" y="8257"/>
                  <a:pt x="8802" y="8325"/>
                  <a:pt x="8765" y="8401"/>
                </a:cubicBezTo>
                <a:cubicBezTo>
                  <a:pt x="8754" y="8443"/>
                  <a:pt x="8751" y="8474"/>
                  <a:pt x="8742" y="8497"/>
                </a:cubicBezTo>
                <a:cubicBezTo>
                  <a:pt x="8734" y="8520"/>
                  <a:pt x="8721" y="8536"/>
                  <a:pt x="8691" y="8549"/>
                </a:cubicBezTo>
                <a:cubicBezTo>
                  <a:pt x="8676" y="8555"/>
                  <a:pt x="8659" y="8561"/>
                  <a:pt x="8645" y="8572"/>
                </a:cubicBezTo>
                <a:cubicBezTo>
                  <a:pt x="8630" y="8583"/>
                  <a:pt x="8618" y="8599"/>
                  <a:pt x="8611" y="8624"/>
                </a:cubicBezTo>
                <a:cubicBezTo>
                  <a:pt x="8592" y="8686"/>
                  <a:pt x="8584" y="8764"/>
                  <a:pt x="8573" y="8837"/>
                </a:cubicBezTo>
                <a:cubicBezTo>
                  <a:pt x="8562" y="8910"/>
                  <a:pt x="8547" y="8978"/>
                  <a:pt x="8514" y="9022"/>
                </a:cubicBezTo>
                <a:cubicBezTo>
                  <a:pt x="8495" y="9046"/>
                  <a:pt x="8473" y="9055"/>
                  <a:pt x="8454" y="9068"/>
                </a:cubicBezTo>
                <a:cubicBezTo>
                  <a:pt x="8435" y="9080"/>
                  <a:pt x="8418" y="9096"/>
                  <a:pt x="8410" y="9133"/>
                </a:cubicBezTo>
                <a:cubicBezTo>
                  <a:pt x="8399" y="9177"/>
                  <a:pt x="8395" y="9233"/>
                  <a:pt x="8388" y="9279"/>
                </a:cubicBezTo>
                <a:cubicBezTo>
                  <a:pt x="8381" y="9326"/>
                  <a:pt x="8370" y="9363"/>
                  <a:pt x="8344" y="9369"/>
                </a:cubicBezTo>
                <a:cubicBezTo>
                  <a:pt x="8344" y="9369"/>
                  <a:pt x="8344" y="9369"/>
                  <a:pt x="8343" y="9369"/>
                </a:cubicBezTo>
                <a:cubicBezTo>
                  <a:pt x="8342" y="9369"/>
                  <a:pt x="8340" y="9369"/>
                  <a:pt x="8336" y="9369"/>
                </a:cubicBezTo>
                <a:cubicBezTo>
                  <a:pt x="8336" y="9381"/>
                  <a:pt x="8336" y="9397"/>
                  <a:pt x="8336" y="9411"/>
                </a:cubicBezTo>
                <a:cubicBezTo>
                  <a:pt x="8336" y="9425"/>
                  <a:pt x="8336" y="9437"/>
                  <a:pt x="8336" y="9444"/>
                </a:cubicBezTo>
                <a:cubicBezTo>
                  <a:pt x="8314" y="9592"/>
                  <a:pt x="8203" y="9753"/>
                  <a:pt x="8145" y="9879"/>
                </a:cubicBezTo>
                <a:cubicBezTo>
                  <a:pt x="8070" y="10040"/>
                  <a:pt x="8027" y="10226"/>
                  <a:pt x="8004" y="10412"/>
                </a:cubicBezTo>
                <a:cubicBezTo>
                  <a:pt x="7997" y="10468"/>
                  <a:pt x="7978" y="10483"/>
                  <a:pt x="7960" y="10499"/>
                </a:cubicBezTo>
                <a:cubicBezTo>
                  <a:pt x="7941" y="10514"/>
                  <a:pt x="7923" y="10530"/>
                  <a:pt x="7916" y="10587"/>
                </a:cubicBezTo>
                <a:cubicBezTo>
                  <a:pt x="7901" y="10611"/>
                  <a:pt x="7894" y="10654"/>
                  <a:pt x="7886" y="10699"/>
                </a:cubicBezTo>
                <a:cubicBezTo>
                  <a:pt x="7879" y="10743"/>
                  <a:pt x="7871" y="10789"/>
                  <a:pt x="7856" y="10819"/>
                </a:cubicBezTo>
                <a:cubicBezTo>
                  <a:pt x="7841" y="10857"/>
                  <a:pt x="7830" y="10895"/>
                  <a:pt x="7824" y="10934"/>
                </a:cubicBezTo>
                <a:cubicBezTo>
                  <a:pt x="7817" y="10973"/>
                  <a:pt x="7816" y="11012"/>
                  <a:pt x="7820" y="11055"/>
                </a:cubicBezTo>
                <a:cubicBezTo>
                  <a:pt x="7820" y="11074"/>
                  <a:pt x="7825" y="11101"/>
                  <a:pt x="7829" y="11129"/>
                </a:cubicBezTo>
                <a:cubicBezTo>
                  <a:pt x="7832" y="11157"/>
                  <a:pt x="7834" y="11186"/>
                  <a:pt x="7826" y="11206"/>
                </a:cubicBezTo>
                <a:cubicBezTo>
                  <a:pt x="7815" y="11236"/>
                  <a:pt x="7806" y="11261"/>
                  <a:pt x="7802" y="11289"/>
                </a:cubicBezTo>
                <a:cubicBezTo>
                  <a:pt x="7799" y="11317"/>
                  <a:pt x="7801" y="11348"/>
                  <a:pt x="7812" y="11391"/>
                </a:cubicBezTo>
                <a:cubicBezTo>
                  <a:pt x="7823" y="11440"/>
                  <a:pt x="7834" y="11493"/>
                  <a:pt x="7847" y="11546"/>
                </a:cubicBezTo>
                <a:cubicBezTo>
                  <a:pt x="7860" y="11598"/>
                  <a:pt x="7874" y="11652"/>
                  <a:pt x="7893" y="11702"/>
                </a:cubicBezTo>
                <a:cubicBezTo>
                  <a:pt x="7900" y="11739"/>
                  <a:pt x="7926" y="11820"/>
                  <a:pt x="7949" y="11898"/>
                </a:cubicBezTo>
                <a:cubicBezTo>
                  <a:pt x="7973" y="11975"/>
                  <a:pt x="7993" y="12050"/>
                  <a:pt x="7989" y="12074"/>
                </a:cubicBezTo>
                <a:cubicBezTo>
                  <a:pt x="7922" y="12105"/>
                  <a:pt x="7954" y="12279"/>
                  <a:pt x="8007" y="12459"/>
                </a:cubicBezTo>
                <a:cubicBezTo>
                  <a:pt x="8059" y="12639"/>
                  <a:pt x="8133" y="12826"/>
                  <a:pt x="8151" y="12882"/>
                </a:cubicBezTo>
                <a:cubicBezTo>
                  <a:pt x="8184" y="12938"/>
                  <a:pt x="8213" y="13006"/>
                  <a:pt x="8245" y="13063"/>
                </a:cubicBezTo>
                <a:cubicBezTo>
                  <a:pt x="8278" y="13120"/>
                  <a:pt x="8314" y="13166"/>
                  <a:pt x="8366" y="13179"/>
                </a:cubicBezTo>
                <a:cubicBezTo>
                  <a:pt x="8414" y="13198"/>
                  <a:pt x="8449" y="13213"/>
                  <a:pt x="8483" y="13235"/>
                </a:cubicBezTo>
                <a:cubicBezTo>
                  <a:pt x="8518" y="13257"/>
                  <a:pt x="8551" y="13284"/>
                  <a:pt x="8595" y="13328"/>
                </a:cubicBezTo>
                <a:cubicBezTo>
                  <a:pt x="8603" y="13341"/>
                  <a:pt x="8647" y="13366"/>
                  <a:pt x="8647" y="13379"/>
                </a:cubicBezTo>
                <a:cubicBezTo>
                  <a:pt x="8647" y="13416"/>
                  <a:pt x="8595" y="13416"/>
                  <a:pt x="8617" y="13453"/>
                </a:cubicBezTo>
                <a:cubicBezTo>
                  <a:pt x="8643" y="13509"/>
                  <a:pt x="8680" y="13536"/>
                  <a:pt x="8696" y="13562"/>
                </a:cubicBezTo>
                <a:cubicBezTo>
                  <a:pt x="8712" y="13589"/>
                  <a:pt x="8706" y="13613"/>
                  <a:pt x="8647" y="13662"/>
                </a:cubicBezTo>
                <a:cubicBezTo>
                  <a:pt x="8621" y="13681"/>
                  <a:pt x="8612" y="13703"/>
                  <a:pt x="8605" y="13727"/>
                </a:cubicBezTo>
                <a:cubicBezTo>
                  <a:pt x="8597" y="13750"/>
                  <a:pt x="8591" y="13775"/>
                  <a:pt x="8573" y="13801"/>
                </a:cubicBezTo>
                <a:cubicBezTo>
                  <a:pt x="8565" y="13807"/>
                  <a:pt x="8554" y="13807"/>
                  <a:pt x="8543" y="13808"/>
                </a:cubicBezTo>
                <a:cubicBezTo>
                  <a:pt x="8531" y="13808"/>
                  <a:pt x="8517" y="13807"/>
                  <a:pt x="8506" y="13814"/>
                </a:cubicBezTo>
                <a:cubicBezTo>
                  <a:pt x="8484" y="13838"/>
                  <a:pt x="8471" y="13877"/>
                  <a:pt x="8460" y="13911"/>
                </a:cubicBezTo>
                <a:cubicBezTo>
                  <a:pt x="8449" y="13945"/>
                  <a:pt x="8440" y="13973"/>
                  <a:pt x="8426" y="13973"/>
                </a:cubicBezTo>
                <a:lnTo>
                  <a:pt x="8418" y="13949"/>
                </a:lnTo>
                <a:cubicBezTo>
                  <a:pt x="8414" y="13937"/>
                  <a:pt x="8399" y="13946"/>
                  <a:pt x="8382" y="13957"/>
                </a:cubicBezTo>
                <a:cubicBezTo>
                  <a:pt x="8366" y="13967"/>
                  <a:pt x="8347" y="13980"/>
                  <a:pt x="8336" y="13973"/>
                </a:cubicBezTo>
                <a:cubicBezTo>
                  <a:pt x="8318" y="13961"/>
                  <a:pt x="8294" y="13995"/>
                  <a:pt x="8274" y="14038"/>
                </a:cubicBezTo>
                <a:cubicBezTo>
                  <a:pt x="8254" y="14080"/>
                  <a:pt x="8237" y="14130"/>
                  <a:pt x="8233" y="14148"/>
                </a:cubicBezTo>
                <a:cubicBezTo>
                  <a:pt x="8225" y="14179"/>
                  <a:pt x="8233" y="14197"/>
                  <a:pt x="8238" y="14214"/>
                </a:cubicBezTo>
                <a:cubicBezTo>
                  <a:pt x="8244" y="14232"/>
                  <a:pt x="8248" y="14247"/>
                  <a:pt x="8233" y="14272"/>
                </a:cubicBezTo>
                <a:cubicBezTo>
                  <a:pt x="8214" y="14310"/>
                  <a:pt x="8201" y="14325"/>
                  <a:pt x="8186" y="14330"/>
                </a:cubicBezTo>
                <a:cubicBezTo>
                  <a:pt x="8171" y="14335"/>
                  <a:pt x="8155" y="14329"/>
                  <a:pt x="8129" y="14323"/>
                </a:cubicBezTo>
                <a:cubicBezTo>
                  <a:pt x="8103" y="14317"/>
                  <a:pt x="8077" y="14332"/>
                  <a:pt x="8052" y="14352"/>
                </a:cubicBezTo>
                <a:cubicBezTo>
                  <a:pt x="8026" y="14372"/>
                  <a:pt x="8000" y="14396"/>
                  <a:pt x="7974" y="14408"/>
                </a:cubicBezTo>
                <a:cubicBezTo>
                  <a:pt x="7922" y="14433"/>
                  <a:pt x="7872" y="14464"/>
                  <a:pt x="7828" y="14509"/>
                </a:cubicBezTo>
                <a:cubicBezTo>
                  <a:pt x="7784" y="14554"/>
                  <a:pt x="7745" y="14613"/>
                  <a:pt x="7716" y="14694"/>
                </a:cubicBezTo>
                <a:cubicBezTo>
                  <a:pt x="7701" y="14718"/>
                  <a:pt x="7679" y="14793"/>
                  <a:pt x="7679" y="14843"/>
                </a:cubicBezTo>
                <a:cubicBezTo>
                  <a:pt x="7679" y="14856"/>
                  <a:pt x="7686" y="14918"/>
                  <a:pt x="7686" y="14931"/>
                </a:cubicBezTo>
                <a:cubicBezTo>
                  <a:pt x="7668" y="14931"/>
                  <a:pt x="7653" y="14922"/>
                  <a:pt x="7639" y="14917"/>
                </a:cubicBezTo>
                <a:cubicBezTo>
                  <a:pt x="7625" y="14912"/>
                  <a:pt x="7612" y="14912"/>
                  <a:pt x="7597" y="14931"/>
                </a:cubicBezTo>
                <a:cubicBezTo>
                  <a:pt x="7579" y="14943"/>
                  <a:pt x="7561" y="14965"/>
                  <a:pt x="7545" y="14991"/>
                </a:cubicBezTo>
                <a:cubicBezTo>
                  <a:pt x="7530" y="15018"/>
                  <a:pt x="7517" y="15049"/>
                  <a:pt x="7509" y="15079"/>
                </a:cubicBezTo>
                <a:cubicBezTo>
                  <a:pt x="7494" y="15135"/>
                  <a:pt x="7505" y="15209"/>
                  <a:pt x="7514" y="15281"/>
                </a:cubicBezTo>
                <a:cubicBezTo>
                  <a:pt x="7523" y="15352"/>
                  <a:pt x="7531" y="15420"/>
                  <a:pt x="7509" y="15464"/>
                </a:cubicBezTo>
                <a:cubicBezTo>
                  <a:pt x="7487" y="15501"/>
                  <a:pt x="7459" y="15501"/>
                  <a:pt x="7432" y="15496"/>
                </a:cubicBezTo>
                <a:cubicBezTo>
                  <a:pt x="7405" y="15492"/>
                  <a:pt x="7379" y="15483"/>
                  <a:pt x="7360" y="15501"/>
                </a:cubicBezTo>
                <a:cubicBezTo>
                  <a:pt x="7331" y="15520"/>
                  <a:pt x="7315" y="15601"/>
                  <a:pt x="7306" y="15689"/>
                </a:cubicBezTo>
                <a:cubicBezTo>
                  <a:pt x="7298" y="15778"/>
                  <a:pt x="7298" y="15874"/>
                  <a:pt x="7302" y="15923"/>
                </a:cubicBezTo>
                <a:cubicBezTo>
                  <a:pt x="7302" y="15948"/>
                  <a:pt x="7302" y="15989"/>
                  <a:pt x="7301" y="16029"/>
                </a:cubicBezTo>
                <a:cubicBezTo>
                  <a:pt x="7300" y="16070"/>
                  <a:pt x="7298" y="16110"/>
                  <a:pt x="7294" y="16135"/>
                </a:cubicBezTo>
                <a:cubicBezTo>
                  <a:pt x="7287" y="16160"/>
                  <a:pt x="7276" y="16182"/>
                  <a:pt x="7264" y="16202"/>
                </a:cubicBezTo>
                <a:cubicBezTo>
                  <a:pt x="7252" y="16223"/>
                  <a:pt x="7239" y="16241"/>
                  <a:pt x="7228" y="16260"/>
                </a:cubicBezTo>
                <a:cubicBezTo>
                  <a:pt x="7210" y="16309"/>
                  <a:pt x="7186" y="16365"/>
                  <a:pt x="7165" y="16422"/>
                </a:cubicBezTo>
                <a:cubicBezTo>
                  <a:pt x="7145" y="16480"/>
                  <a:pt x="7128" y="16539"/>
                  <a:pt x="7125" y="16594"/>
                </a:cubicBezTo>
                <a:cubicBezTo>
                  <a:pt x="7121" y="16607"/>
                  <a:pt x="7119" y="16623"/>
                  <a:pt x="7118" y="16641"/>
                </a:cubicBezTo>
                <a:cubicBezTo>
                  <a:pt x="7117" y="16658"/>
                  <a:pt x="7117" y="16676"/>
                  <a:pt x="7117" y="16695"/>
                </a:cubicBezTo>
                <a:cubicBezTo>
                  <a:pt x="7088" y="16670"/>
                  <a:pt x="7062" y="16651"/>
                  <a:pt x="7037" y="16629"/>
                </a:cubicBezTo>
                <a:cubicBezTo>
                  <a:pt x="7012" y="16608"/>
                  <a:pt x="6988" y="16583"/>
                  <a:pt x="6963" y="16546"/>
                </a:cubicBezTo>
                <a:cubicBezTo>
                  <a:pt x="6963" y="16547"/>
                  <a:pt x="6964" y="16549"/>
                  <a:pt x="6964" y="16550"/>
                </a:cubicBezTo>
                <a:cubicBezTo>
                  <a:pt x="6965" y="16551"/>
                  <a:pt x="6966" y="16552"/>
                  <a:pt x="6966" y="16553"/>
                </a:cubicBezTo>
                <a:cubicBezTo>
                  <a:pt x="6992" y="16590"/>
                  <a:pt x="7016" y="16615"/>
                  <a:pt x="7041" y="16636"/>
                </a:cubicBezTo>
                <a:cubicBezTo>
                  <a:pt x="7066" y="16658"/>
                  <a:pt x="7092" y="16677"/>
                  <a:pt x="7121" y="16702"/>
                </a:cubicBezTo>
                <a:cubicBezTo>
                  <a:pt x="7121" y="16739"/>
                  <a:pt x="7121" y="16776"/>
                  <a:pt x="7121" y="16804"/>
                </a:cubicBezTo>
                <a:cubicBezTo>
                  <a:pt x="7121" y="16832"/>
                  <a:pt x="7121" y="16851"/>
                  <a:pt x="7121" y="16851"/>
                </a:cubicBezTo>
                <a:cubicBezTo>
                  <a:pt x="7113" y="16837"/>
                  <a:pt x="7069" y="16763"/>
                  <a:pt x="7069" y="16813"/>
                </a:cubicBezTo>
                <a:cubicBezTo>
                  <a:pt x="7069" y="16850"/>
                  <a:pt x="7033" y="16938"/>
                  <a:pt x="7017" y="16949"/>
                </a:cubicBezTo>
                <a:cubicBezTo>
                  <a:pt x="6995" y="17005"/>
                  <a:pt x="6971" y="17036"/>
                  <a:pt x="6962" y="17068"/>
                </a:cubicBezTo>
                <a:cubicBezTo>
                  <a:pt x="6953" y="17099"/>
                  <a:pt x="6958" y="17130"/>
                  <a:pt x="6995" y="17186"/>
                </a:cubicBezTo>
                <a:cubicBezTo>
                  <a:pt x="7014" y="17217"/>
                  <a:pt x="7034" y="17252"/>
                  <a:pt x="7057" y="17281"/>
                </a:cubicBezTo>
                <a:cubicBezTo>
                  <a:pt x="7079" y="17311"/>
                  <a:pt x="7103" y="17335"/>
                  <a:pt x="7129" y="17348"/>
                </a:cubicBezTo>
                <a:cubicBezTo>
                  <a:pt x="7136" y="17347"/>
                  <a:pt x="7158" y="17354"/>
                  <a:pt x="7179" y="17361"/>
                </a:cubicBezTo>
                <a:cubicBezTo>
                  <a:pt x="7199" y="17369"/>
                  <a:pt x="7218" y="17378"/>
                  <a:pt x="7218" y="17384"/>
                </a:cubicBezTo>
                <a:cubicBezTo>
                  <a:pt x="7221" y="17384"/>
                  <a:pt x="7223" y="17384"/>
                  <a:pt x="7224" y="17384"/>
                </a:cubicBezTo>
                <a:cubicBezTo>
                  <a:pt x="7224" y="17384"/>
                  <a:pt x="7224" y="17384"/>
                  <a:pt x="7224" y="17384"/>
                </a:cubicBezTo>
                <a:cubicBezTo>
                  <a:pt x="7224" y="17453"/>
                  <a:pt x="7169" y="17494"/>
                  <a:pt x="7108" y="17520"/>
                </a:cubicBezTo>
                <a:cubicBezTo>
                  <a:pt x="7047" y="17546"/>
                  <a:pt x="6981" y="17559"/>
                  <a:pt x="6958" y="17571"/>
                </a:cubicBezTo>
                <a:cubicBezTo>
                  <a:pt x="6914" y="17608"/>
                  <a:pt x="6892" y="17658"/>
                  <a:pt x="6840" y="17645"/>
                </a:cubicBezTo>
                <a:cubicBezTo>
                  <a:pt x="6796" y="17634"/>
                  <a:pt x="6774" y="17571"/>
                  <a:pt x="6744" y="17571"/>
                </a:cubicBezTo>
                <a:cubicBezTo>
                  <a:pt x="6722" y="17571"/>
                  <a:pt x="6692" y="17608"/>
                  <a:pt x="6669" y="17584"/>
                </a:cubicBezTo>
                <a:cubicBezTo>
                  <a:pt x="6658" y="17565"/>
                  <a:pt x="6646" y="17553"/>
                  <a:pt x="6632" y="17549"/>
                </a:cubicBezTo>
                <a:cubicBezTo>
                  <a:pt x="6618" y="17546"/>
                  <a:pt x="6604" y="17552"/>
                  <a:pt x="6589" y="17571"/>
                </a:cubicBezTo>
                <a:cubicBezTo>
                  <a:pt x="6571" y="17602"/>
                  <a:pt x="6563" y="17624"/>
                  <a:pt x="6560" y="17646"/>
                </a:cubicBezTo>
                <a:cubicBezTo>
                  <a:pt x="6557" y="17667"/>
                  <a:pt x="6559" y="17689"/>
                  <a:pt x="6559" y="17719"/>
                </a:cubicBezTo>
                <a:cubicBezTo>
                  <a:pt x="6519" y="17695"/>
                  <a:pt x="6498" y="17684"/>
                  <a:pt x="6488" y="17678"/>
                </a:cubicBezTo>
                <a:cubicBezTo>
                  <a:pt x="6478" y="17671"/>
                  <a:pt x="6478" y="17671"/>
                  <a:pt x="6478" y="17671"/>
                </a:cubicBezTo>
                <a:cubicBezTo>
                  <a:pt x="6445" y="17646"/>
                  <a:pt x="6424" y="17615"/>
                  <a:pt x="6402" y="17601"/>
                </a:cubicBezTo>
                <a:cubicBezTo>
                  <a:pt x="6380" y="17587"/>
                  <a:pt x="6356" y="17591"/>
                  <a:pt x="6315" y="17634"/>
                </a:cubicBezTo>
                <a:cubicBezTo>
                  <a:pt x="6278" y="17672"/>
                  <a:pt x="6252" y="17662"/>
                  <a:pt x="6226" y="17661"/>
                </a:cubicBezTo>
                <a:cubicBezTo>
                  <a:pt x="6199" y="17659"/>
                  <a:pt x="6171" y="17665"/>
                  <a:pt x="6131" y="17732"/>
                </a:cubicBezTo>
                <a:cubicBezTo>
                  <a:pt x="6116" y="17763"/>
                  <a:pt x="6093" y="17788"/>
                  <a:pt x="6071" y="17813"/>
                </a:cubicBezTo>
                <a:cubicBezTo>
                  <a:pt x="6049" y="17838"/>
                  <a:pt x="6027" y="17864"/>
                  <a:pt x="6012" y="17894"/>
                </a:cubicBezTo>
                <a:cubicBezTo>
                  <a:pt x="5986" y="17962"/>
                  <a:pt x="5985" y="18009"/>
                  <a:pt x="5977" y="18043"/>
                </a:cubicBezTo>
                <a:cubicBezTo>
                  <a:pt x="5970" y="18077"/>
                  <a:pt x="5956" y="18100"/>
                  <a:pt x="5908" y="18118"/>
                </a:cubicBezTo>
                <a:cubicBezTo>
                  <a:pt x="5875" y="18125"/>
                  <a:pt x="5844" y="18143"/>
                  <a:pt x="5814" y="18169"/>
                </a:cubicBezTo>
                <a:cubicBezTo>
                  <a:pt x="5785" y="18196"/>
                  <a:pt x="5757" y="18230"/>
                  <a:pt x="5731" y="18267"/>
                </a:cubicBezTo>
                <a:cubicBezTo>
                  <a:pt x="5729" y="18265"/>
                  <a:pt x="5729" y="18264"/>
                  <a:pt x="5729" y="18264"/>
                </a:cubicBezTo>
                <a:cubicBezTo>
                  <a:pt x="5729" y="18264"/>
                  <a:pt x="5729" y="18265"/>
                  <a:pt x="5728" y="18262"/>
                </a:cubicBezTo>
                <a:cubicBezTo>
                  <a:pt x="5717" y="18275"/>
                  <a:pt x="5705" y="18290"/>
                  <a:pt x="5693" y="18304"/>
                </a:cubicBezTo>
                <a:cubicBezTo>
                  <a:pt x="5681" y="18319"/>
                  <a:pt x="5669" y="18333"/>
                  <a:pt x="5658" y="18344"/>
                </a:cubicBezTo>
                <a:cubicBezTo>
                  <a:pt x="5629" y="18432"/>
                  <a:pt x="5583" y="18513"/>
                  <a:pt x="5540" y="18597"/>
                </a:cubicBezTo>
                <a:cubicBezTo>
                  <a:pt x="5498" y="18681"/>
                  <a:pt x="5458" y="18767"/>
                  <a:pt x="5444" y="18867"/>
                </a:cubicBezTo>
                <a:cubicBezTo>
                  <a:pt x="5429" y="18966"/>
                  <a:pt x="5420" y="19063"/>
                  <a:pt x="5405" y="19154"/>
                </a:cubicBezTo>
                <a:cubicBezTo>
                  <a:pt x="5390" y="19246"/>
                  <a:pt x="5370" y="19333"/>
                  <a:pt x="5333" y="19414"/>
                </a:cubicBezTo>
                <a:cubicBezTo>
                  <a:pt x="5319" y="19501"/>
                  <a:pt x="5347" y="19613"/>
                  <a:pt x="5297" y="19698"/>
                </a:cubicBezTo>
                <a:cubicBezTo>
                  <a:pt x="5245" y="19786"/>
                  <a:pt x="5163" y="19799"/>
                  <a:pt x="5140" y="19934"/>
                </a:cubicBezTo>
                <a:cubicBezTo>
                  <a:pt x="5133" y="19991"/>
                  <a:pt x="5139" y="20013"/>
                  <a:pt x="5139" y="20027"/>
                </a:cubicBezTo>
                <a:cubicBezTo>
                  <a:pt x="5139" y="20041"/>
                  <a:pt x="5133" y="20047"/>
                  <a:pt x="5104" y="20072"/>
                </a:cubicBezTo>
                <a:cubicBezTo>
                  <a:pt x="5038" y="20133"/>
                  <a:pt x="5074" y="20234"/>
                  <a:pt x="5016" y="20284"/>
                </a:cubicBezTo>
                <a:cubicBezTo>
                  <a:pt x="4971" y="20321"/>
                  <a:pt x="4897" y="20494"/>
                  <a:pt x="4831" y="20444"/>
                </a:cubicBezTo>
                <a:cubicBezTo>
                  <a:pt x="4827" y="20438"/>
                  <a:pt x="4814" y="20408"/>
                  <a:pt x="4801" y="20375"/>
                </a:cubicBezTo>
                <a:cubicBezTo>
                  <a:pt x="4788" y="20342"/>
                  <a:pt x="4775" y="20308"/>
                  <a:pt x="4771" y="20295"/>
                </a:cubicBezTo>
                <a:cubicBezTo>
                  <a:pt x="4756" y="20258"/>
                  <a:pt x="4736" y="20208"/>
                  <a:pt x="4712" y="20166"/>
                </a:cubicBezTo>
                <a:cubicBezTo>
                  <a:pt x="4688" y="20124"/>
                  <a:pt x="4660" y="20090"/>
                  <a:pt x="4630" y="20085"/>
                </a:cubicBezTo>
                <a:cubicBezTo>
                  <a:pt x="4608" y="20066"/>
                  <a:pt x="4588" y="20060"/>
                  <a:pt x="4569" y="20066"/>
                </a:cubicBezTo>
                <a:cubicBezTo>
                  <a:pt x="4549" y="20072"/>
                  <a:pt x="4531" y="20091"/>
                  <a:pt x="4512" y="20122"/>
                </a:cubicBezTo>
                <a:cubicBezTo>
                  <a:pt x="4486" y="20153"/>
                  <a:pt x="4472" y="20153"/>
                  <a:pt x="4460" y="20139"/>
                </a:cubicBezTo>
                <a:cubicBezTo>
                  <a:pt x="4448" y="20125"/>
                  <a:pt x="4438" y="20097"/>
                  <a:pt x="4423" y="20072"/>
                </a:cubicBezTo>
                <a:cubicBezTo>
                  <a:pt x="4394" y="20028"/>
                  <a:pt x="4339" y="20059"/>
                  <a:pt x="4289" y="20114"/>
                </a:cubicBezTo>
                <a:cubicBezTo>
                  <a:pt x="4239" y="20168"/>
                  <a:pt x="4194" y="20246"/>
                  <a:pt x="4187" y="20295"/>
                </a:cubicBezTo>
                <a:cubicBezTo>
                  <a:pt x="4165" y="20444"/>
                  <a:pt x="4128" y="20480"/>
                  <a:pt x="4046" y="20555"/>
                </a:cubicBezTo>
                <a:cubicBezTo>
                  <a:pt x="4017" y="20581"/>
                  <a:pt x="3951" y="20544"/>
                  <a:pt x="3935" y="20568"/>
                </a:cubicBezTo>
                <a:cubicBezTo>
                  <a:pt x="3913" y="20581"/>
                  <a:pt x="3900" y="20569"/>
                  <a:pt x="3890" y="20551"/>
                </a:cubicBezTo>
                <a:cubicBezTo>
                  <a:pt x="3880" y="20532"/>
                  <a:pt x="3872" y="20507"/>
                  <a:pt x="3861" y="20494"/>
                </a:cubicBezTo>
                <a:cubicBezTo>
                  <a:pt x="3825" y="20443"/>
                  <a:pt x="3817" y="20531"/>
                  <a:pt x="3788" y="20531"/>
                </a:cubicBezTo>
                <a:cubicBezTo>
                  <a:pt x="3773" y="20531"/>
                  <a:pt x="3758" y="20494"/>
                  <a:pt x="3750" y="20470"/>
                </a:cubicBezTo>
                <a:cubicBezTo>
                  <a:pt x="3706" y="20444"/>
                  <a:pt x="3714" y="20345"/>
                  <a:pt x="3654" y="20345"/>
                </a:cubicBezTo>
                <a:cubicBezTo>
                  <a:pt x="3603" y="20345"/>
                  <a:pt x="3558" y="20407"/>
                  <a:pt x="3499" y="20369"/>
                </a:cubicBezTo>
                <a:cubicBezTo>
                  <a:pt x="3448" y="20339"/>
                  <a:pt x="3396" y="20348"/>
                  <a:pt x="3344" y="20358"/>
                </a:cubicBezTo>
                <a:cubicBezTo>
                  <a:pt x="3292" y="20367"/>
                  <a:pt x="3240" y="20376"/>
                  <a:pt x="3188" y="20345"/>
                </a:cubicBezTo>
                <a:cubicBezTo>
                  <a:pt x="3155" y="20326"/>
                  <a:pt x="3133" y="20339"/>
                  <a:pt x="3112" y="20353"/>
                </a:cubicBezTo>
                <a:cubicBezTo>
                  <a:pt x="3091" y="20367"/>
                  <a:pt x="3071" y="20382"/>
                  <a:pt x="3041" y="20369"/>
                </a:cubicBezTo>
                <a:cubicBezTo>
                  <a:pt x="3019" y="20364"/>
                  <a:pt x="3008" y="20380"/>
                  <a:pt x="2998" y="20398"/>
                </a:cubicBezTo>
                <a:cubicBezTo>
                  <a:pt x="2988" y="20417"/>
                  <a:pt x="2978" y="20438"/>
                  <a:pt x="2959" y="20444"/>
                </a:cubicBezTo>
                <a:cubicBezTo>
                  <a:pt x="2933" y="20462"/>
                  <a:pt x="2891" y="20509"/>
                  <a:pt x="2849" y="20532"/>
                </a:cubicBezTo>
                <a:cubicBezTo>
                  <a:pt x="2806" y="20556"/>
                  <a:pt x="2764" y="20556"/>
                  <a:pt x="2738" y="20481"/>
                </a:cubicBezTo>
                <a:cubicBezTo>
                  <a:pt x="2716" y="20443"/>
                  <a:pt x="2695" y="20446"/>
                  <a:pt x="2674" y="20448"/>
                </a:cubicBezTo>
                <a:cubicBezTo>
                  <a:pt x="2653" y="20450"/>
                  <a:pt x="2631" y="20450"/>
                  <a:pt x="2605" y="20406"/>
                </a:cubicBezTo>
                <a:cubicBezTo>
                  <a:pt x="2583" y="20376"/>
                  <a:pt x="2561" y="20376"/>
                  <a:pt x="2538" y="20385"/>
                </a:cubicBezTo>
                <a:cubicBezTo>
                  <a:pt x="2516" y="20394"/>
                  <a:pt x="2493" y="20413"/>
                  <a:pt x="2471" y="20419"/>
                </a:cubicBezTo>
                <a:cubicBezTo>
                  <a:pt x="2424" y="20431"/>
                  <a:pt x="2400" y="20438"/>
                  <a:pt x="2388" y="20441"/>
                </a:cubicBezTo>
                <a:cubicBezTo>
                  <a:pt x="2376" y="20444"/>
                  <a:pt x="2376" y="20444"/>
                  <a:pt x="2376" y="20444"/>
                </a:cubicBezTo>
                <a:cubicBezTo>
                  <a:pt x="2351" y="20450"/>
                  <a:pt x="2329" y="20432"/>
                  <a:pt x="2307" y="20410"/>
                </a:cubicBezTo>
                <a:cubicBezTo>
                  <a:pt x="2285" y="20388"/>
                  <a:pt x="2262" y="20364"/>
                  <a:pt x="2237" y="20358"/>
                </a:cubicBezTo>
                <a:cubicBezTo>
                  <a:pt x="2155" y="20332"/>
                  <a:pt x="2081" y="20432"/>
                  <a:pt x="2007" y="20432"/>
                </a:cubicBezTo>
                <a:cubicBezTo>
                  <a:pt x="1978" y="20432"/>
                  <a:pt x="1926" y="20369"/>
                  <a:pt x="1888" y="20358"/>
                </a:cubicBezTo>
                <a:cubicBezTo>
                  <a:pt x="1852" y="20345"/>
                  <a:pt x="1835" y="20364"/>
                  <a:pt x="1821" y="20386"/>
                </a:cubicBezTo>
                <a:cubicBezTo>
                  <a:pt x="1807" y="20407"/>
                  <a:pt x="1796" y="20432"/>
                  <a:pt x="1771" y="20432"/>
                </a:cubicBezTo>
                <a:cubicBezTo>
                  <a:pt x="1730" y="20445"/>
                  <a:pt x="1688" y="20460"/>
                  <a:pt x="1645" y="20469"/>
                </a:cubicBezTo>
                <a:cubicBezTo>
                  <a:pt x="1602" y="20479"/>
                  <a:pt x="1560" y="20482"/>
                  <a:pt x="1519" y="20470"/>
                </a:cubicBezTo>
                <a:cubicBezTo>
                  <a:pt x="1426" y="20451"/>
                  <a:pt x="1380" y="20442"/>
                  <a:pt x="1357" y="20438"/>
                </a:cubicBezTo>
                <a:cubicBezTo>
                  <a:pt x="1334" y="20433"/>
                  <a:pt x="1334" y="20433"/>
                  <a:pt x="1334" y="20432"/>
                </a:cubicBezTo>
                <a:cubicBezTo>
                  <a:pt x="1316" y="20426"/>
                  <a:pt x="1271" y="20522"/>
                  <a:pt x="1227" y="20628"/>
                </a:cubicBezTo>
                <a:cubicBezTo>
                  <a:pt x="1183" y="20733"/>
                  <a:pt x="1139" y="20848"/>
                  <a:pt x="1120" y="20879"/>
                </a:cubicBezTo>
                <a:cubicBezTo>
                  <a:pt x="1098" y="20916"/>
                  <a:pt x="1066" y="20922"/>
                  <a:pt x="1037" y="20938"/>
                </a:cubicBezTo>
                <a:cubicBezTo>
                  <a:pt x="1009" y="20954"/>
                  <a:pt x="983" y="20979"/>
                  <a:pt x="972" y="21054"/>
                </a:cubicBezTo>
                <a:cubicBezTo>
                  <a:pt x="950" y="21110"/>
                  <a:pt x="950" y="21134"/>
                  <a:pt x="945" y="21146"/>
                </a:cubicBezTo>
                <a:cubicBezTo>
                  <a:pt x="941" y="21158"/>
                  <a:pt x="931" y="21158"/>
                  <a:pt x="890" y="21165"/>
                </a:cubicBezTo>
                <a:cubicBezTo>
                  <a:pt x="868" y="21165"/>
                  <a:pt x="855" y="21190"/>
                  <a:pt x="839" y="21211"/>
                </a:cubicBezTo>
                <a:cubicBezTo>
                  <a:pt x="822" y="21233"/>
                  <a:pt x="802" y="21251"/>
                  <a:pt x="765" y="21239"/>
                </a:cubicBezTo>
                <a:cubicBezTo>
                  <a:pt x="699" y="21221"/>
                  <a:pt x="651" y="21186"/>
                  <a:pt x="602" y="21172"/>
                </a:cubicBezTo>
                <a:cubicBezTo>
                  <a:pt x="553" y="21158"/>
                  <a:pt x="502" y="21164"/>
                  <a:pt x="432" y="21226"/>
                </a:cubicBezTo>
                <a:cubicBezTo>
                  <a:pt x="403" y="21258"/>
                  <a:pt x="375" y="21283"/>
                  <a:pt x="347" y="21304"/>
                </a:cubicBezTo>
                <a:cubicBezTo>
                  <a:pt x="318" y="21324"/>
                  <a:pt x="288" y="21339"/>
                  <a:pt x="255" y="21351"/>
                </a:cubicBezTo>
                <a:cubicBezTo>
                  <a:pt x="240" y="21351"/>
                  <a:pt x="225" y="21361"/>
                  <a:pt x="210" y="21373"/>
                </a:cubicBezTo>
                <a:cubicBezTo>
                  <a:pt x="196" y="21386"/>
                  <a:pt x="181" y="21401"/>
                  <a:pt x="167" y="21414"/>
                </a:cubicBezTo>
                <a:cubicBezTo>
                  <a:pt x="152" y="21426"/>
                  <a:pt x="128" y="21433"/>
                  <a:pt x="105" y="21442"/>
                </a:cubicBezTo>
                <a:cubicBezTo>
                  <a:pt x="83" y="21451"/>
                  <a:pt x="62" y="21464"/>
                  <a:pt x="55" y="21489"/>
                </a:cubicBezTo>
                <a:cubicBezTo>
                  <a:pt x="39" y="21535"/>
                  <a:pt x="17" y="21565"/>
                  <a:pt x="0" y="21600"/>
                </a:cubicBezTo>
                <a:lnTo>
                  <a:pt x="21600" y="21600"/>
                </a:lnTo>
                <a:lnTo>
                  <a:pt x="21600" y="0"/>
                </a:lnTo>
                <a:lnTo>
                  <a:pt x="10614" y="0"/>
                </a:lnTo>
                <a:close/>
                <a:moveTo>
                  <a:pt x="11480" y="358"/>
                </a:moveTo>
                <a:cubicBezTo>
                  <a:pt x="11483" y="356"/>
                  <a:pt x="11487" y="357"/>
                  <a:pt x="11491" y="363"/>
                </a:cubicBezTo>
                <a:cubicBezTo>
                  <a:pt x="11494" y="363"/>
                  <a:pt x="11499" y="369"/>
                  <a:pt x="11503" y="377"/>
                </a:cubicBezTo>
                <a:cubicBezTo>
                  <a:pt x="11506" y="384"/>
                  <a:pt x="11509" y="393"/>
                  <a:pt x="11505" y="400"/>
                </a:cubicBezTo>
                <a:cubicBezTo>
                  <a:pt x="11505" y="407"/>
                  <a:pt x="11505" y="410"/>
                  <a:pt x="11505" y="413"/>
                </a:cubicBezTo>
                <a:cubicBezTo>
                  <a:pt x="11505" y="416"/>
                  <a:pt x="11505" y="419"/>
                  <a:pt x="11505" y="424"/>
                </a:cubicBezTo>
                <a:cubicBezTo>
                  <a:pt x="11509" y="437"/>
                  <a:pt x="11512" y="444"/>
                  <a:pt x="11516" y="450"/>
                </a:cubicBezTo>
                <a:cubicBezTo>
                  <a:pt x="11520" y="456"/>
                  <a:pt x="11523" y="462"/>
                  <a:pt x="11527" y="474"/>
                </a:cubicBezTo>
                <a:cubicBezTo>
                  <a:pt x="11530" y="481"/>
                  <a:pt x="11536" y="487"/>
                  <a:pt x="11540" y="493"/>
                </a:cubicBezTo>
                <a:cubicBezTo>
                  <a:pt x="11543" y="499"/>
                  <a:pt x="11545" y="505"/>
                  <a:pt x="11541" y="512"/>
                </a:cubicBezTo>
                <a:cubicBezTo>
                  <a:pt x="11538" y="518"/>
                  <a:pt x="11536" y="521"/>
                  <a:pt x="11535" y="523"/>
                </a:cubicBezTo>
                <a:cubicBezTo>
                  <a:pt x="11534" y="525"/>
                  <a:pt x="11534" y="525"/>
                  <a:pt x="11534" y="525"/>
                </a:cubicBezTo>
                <a:cubicBezTo>
                  <a:pt x="11523" y="525"/>
                  <a:pt x="11508" y="525"/>
                  <a:pt x="11493" y="522"/>
                </a:cubicBezTo>
                <a:cubicBezTo>
                  <a:pt x="11479" y="519"/>
                  <a:pt x="11464" y="512"/>
                  <a:pt x="11453" y="499"/>
                </a:cubicBezTo>
                <a:cubicBezTo>
                  <a:pt x="11446" y="488"/>
                  <a:pt x="11446" y="462"/>
                  <a:pt x="11446" y="451"/>
                </a:cubicBezTo>
                <a:cubicBezTo>
                  <a:pt x="11446" y="438"/>
                  <a:pt x="11460" y="424"/>
                  <a:pt x="11460" y="413"/>
                </a:cubicBezTo>
                <a:cubicBezTo>
                  <a:pt x="11466" y="403"/>
                  <a:pt x="11471" y="366"/>
                  <a:pt x="11480" y="358"/>
                </a:cubicBezTo>
                <a:close/>
                <a:moveTo>
                  <a:pt x="9398" y="7169"/>
                </a:moveTo>
                <a:cubicBezTo>
                  <a:pt x="9398" y="7169"/>
                  <a:pt x="9398" y="7169"/>
                  <a:pt x="9401" y="7171"/>
                </a:cubicBezTo>
                <a:cubicBezTo>
                  <a:pt x="9404" y="7172"/>
                  <a:pt x="9409" y="7175"/>
                  <a:pt x="9420" y="7182"/>
                </a:cubicBezTo>
                <a:cubicBezTo>
                  <a:pt x="9431" y="7207"/>
                  <a:pt x="9426" y="7225"/>
                  <a:pt x="9416" y="7239"/>
                </a:cubicBezTo>
                <a:cubicBezTo>
                  <a:pt x="9405" y="7253"/>
                  <a:pt x="9390" y="7263"/>
                  <a:pt x="9383" y="7269"/>
                </a:cubicBezTo>
                <a:cubicBezTo>
                  <a:pt x="9372" y="7275"/>
                  <a:pt x="9361" y="7287"/>
                  <a:pt x="9349" y="7292"/>
                </a:cubicBezTo>
                <a:cubicBezTo>
                  <a:pt x="9337" y="7298"/>
                  <a:pt x="9324" y="7299"/>
                  <a:pt x="9310" y="7280"/>
                </a:cubicBezTo>
                <a:cubicBezTo>
                  <a:pt x="9306" y="7280"/>
                  <a:pt x="9300" y="7271"/>
                  <a:pt x="9296" y="7260"/>
                </a:cubicBezTo>
                <a:cubicBezTo>
                  <a:pt x="9291" y="7249"/>
                  <a:pt x="9288" y="7237"/>
                  <a:pt x="9288" y="7232"/>
                </a:cubicBezTo>
                <a:cubicBezTo>
                  <a:pt x="9280" y="7193"/>
                  <a:pt x="9316" y="7182"/>
                  <a:pt x="9332" y="7182"/>
                </a:cubicBezTo>
                <a:cubicBezTo>
                  <a:pt x="9354" y="7182"/>
                  <a:pt x="9376" y="7169"/>
                  <a:pt x="9398" y="7169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defRPr sz="320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644" name="Shape"/>
          <p:cNvSpPr>
            <a:spLocks noGrp="1"/>
          </p:cNvSpPr>
          <p:nvPr>
            <p:ph type="body" idx="15"/>
          </p:nvPr>
        </p:nvSpPr>
        <p:spPr>
          <a:xfrm>
            <a:off x="-1" y="-1"/>
            <a:ext cx="24384001" cy="13716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15" y="0"/>
                </a:moveTo>
                <a:cubicBezTo>
                  <a:pt x="1117" y="65"/>
                  <a:pt x="1131" y="102"/>
                  <a:pt x="1131" y="161"/>
                </a:cubicBezTo>
                <a:cubicBezTo>
                  <a:pt x="1131" y="202"/>
                  <a:pt x="1115" y="233"/>
                  <a:pt x="1091" y="233"/>
                </a:cubicBezTo>
                <a:cubicBezTo>
                  <a:pt x="1032" y="233"/>
                  <a:pt x="1061" y="274"/>
                  <a:pt x="1097" y="283"/>
                </a:cubicBezTo>
                <a:cubicBezTo>
                  <a:pt x="1097" y="283"/>
                  <a:pt x="1097" y="283"/>
                  <a:pt x="1100" y="293"/>
                </a:cubicBezTo>
                <a:cubicBezTo>
                  <a:pt x="1103" y="304"/>
                  <a:pt x="1110" y="325"/>
                  <a:pt x="1125" y="368"/>
                </a:cubicBezTo>
                <a:cubicBezTo>
                  <a:pt x="1137" y="409"/>
                  <a:pt x="1125" y="357"/>
                  <a:pt x="1125" y="337"/>
                </a:cubicBezTo>
                <a:cubicBezTo>
                  <a:pt x="1125" y="294"/>
                  <a:pt x="1136" y="224"/>
                  <a:pt x="1149" y="172"/>
                </a:cubicBezTo>
                <a:cubicBezTo>
                  <a:pt x="1214" y="360"/>
                  <a:pt x="1172" y="169"/>
                  <a:pt x="1172" y="95"/>
                </a:cubicBezTo>
                <a:cubicBezTo>
                  <a:pt x="1172" y="52"/>
                  <a:pt x="1182" y="29"/>
                  <a:pt x="1195" y="0"/>
                </a:cubicBezTo>
                <a:lnTo>
                  <a:pt x="1115" y="0"/>
                </a:lnTo>
                <a:close/>
                <a:moveTo>
                  <a:pt x="1211" y="0"/>
                </a:moveTo>
                <a:cubicBezTo>
                  <a:pt x="1215" y="10"/>
                  <a:pt x="1220" y="23"/>
                  <a:pt x="1233" y="53"/>
                </a:cubicBezTo>
                <a:cubicBezTo>
                  <a:pt x="1239" y="53"/>
                  <a:pt x="1243" y="55"/>
                  <a:pt x="1243" y="46"/>
                </a:cubicBezTo>
                <a:cubicBezTo>
                  <a:pt x="1243" y="25"/>
                  <a:pt x="1241" y="13"/>
                  <a:pt x="1239" y="0"/>
                </a:cubicBezTo>
                <a:lnTo>
                  <a:pt x="1211" y="0"/>
                </a:lnTo>
                <a:close/>
                <a:moveTo>
                  <a:pt x="1627" y="0"/>
                </a:moveTo>
                <a:cubicBezTo>
                  <a:pt x="1637" y="29"/>
                  <a:pt x="1645" y="64"/>
                  <a:pt x="1645" y="107"/>
                </a:cubicBezTo>
                <a:cubicBezTo>
                  <a:pt x="1645" y="327"/>
                  <a:pt x="1644" y="107"/>
                  <a:pt x="1703" y="107"/>
                </a:cubicBezTo>
                <a:cubicBezTo>
                  <a:pt x="1698" y="63"/>
                  <a:pt x="1687" y="34"/>
                  <a:pt x="1680" y="0"/>
                </a:cubicBezTo>
                <a:lnTo>
                  <a:pt x="1627" y="0"/>
                </a:lnTo>
                <a:close/>
                <a:moveTo>
                  <a:pt x="1818" y="0"/>
                </a:moveTo>
                <a:cubicBezTo>
                  <a:pt x="1821" y="8"/>
                  <a:pt x="1824" y="18"/>
                  <a:pt x="1827" y="28"/>
                </a:cubicBezTo>
                <a:cubicBezTo>
                  <a:pt x="1833" y="46"/>
                  <a:pt x="1839" y="65"/>
                  <a:pt x="1851" y="76"/>
                </a:cubicBezTo>
                <a:cubicBezTo>
                  <a:pt x="1875" y="113"/>
                  <a:pt x="1903" y="137"/>
                  <a:pt x="1922" y="150"/>
                </a:cubicBezTo>
                <a:cubicBezTo>
                  <a:pt x="1941" y="163"/>
                  <a:pt x="1951" y="166"/>
                  <a:pt x="1940" y="161"/>
                </a:cubicBezTo>
                <a:cubicBezTo>
                  <a:pt x="1940" y="144"/>
                  <a:pt x="1934" y="139"/>
                  <a:pt x="1927" y="133"/>
                </a:cubicBezTo>
                <a:cubicBezTo>
                  <a:pt x="1919" y="128"/>
                  <a:pt x="1911" y="122"/>
                  <a:pt x="1905" y="107"/>
                </a:cubicBezTo>
                <a:cubicBezTo>
                  <a:pt x="1893" y="91"/>
                  <a:pt x="1889" y="72"/>
                  <a:pt x="1886" y="51"/>
                </a:cubicBezTo>
                <a:cubicBezTo>
                  <a:pt x="1885" y="36"/>
                  <a:pt x="1884" y="18"/>
                  <a:pt x="1883" y="0"/>
                </a:cubicBezTo>
                <a:lnTo>
                  <a:pt x="1818" y="0"/>
                </a:lnTo>
                <a:close/>
                <a:moveTo>
                  <a:pt x="4765" y="0"/>
                </a:moveTo>
                <a:cubicBezTo>
                  <a:pt x="4812" y="76"/>
                  <a:pt x="4783" y="107"/>
                  <a:pt x="4847" y="107"/>
                </a:cubicBezTo>
                <a:cubicBezTo>
                  <a:pt x="4883" y="107"/>
                  <a:pt x="4889" y="172"/>
                  <a:pt x="4919" y="202"/>
                </a:cubicBezTo>
                <a:cubicBezTo>
                  <a:pt x="4954" y="234"/>
                  <a:pt x="4985" y="252"/>
                  <a:pt x="5015" y="275"/>
                </a:cubicBezTo>
                <a:cubicBezTo>
                  <a:pt x="5044" y="298"/>
                  <a:pt x="5072" y="326"/>
                  <a:pt x="5102" y="379"/>
                </a:cubicBezTo>
                <a:cubicBezTo>
                  <a:pt x="5111" y="399"/>
                  <a:pt x="5114" y="421"/>
                  <a:pt x="5117" y="444"/>
                </a:cubicBezTo>
                <a:cubicBezTo>
                  <a:pt x="5120" y="467"/>
                  <a:pt x="5125" y="491"/>
                  <a:pt x="5136" y="517"/>
                </a:cubicBezTo>
                <a:cubicBezTo>
                  <a:pt x="5175" y="595"/>
                  <a:pt x="5224" y="609"/>
                  <a:pt x="5258" y="622"/>
                </a:cubicBezTo>
                <a:cubicBezTo>
                  <a:pt x="5293" y="636"/>
                  <a:pt x="5312" y="649"/>
                  <a:pt x="5291" y="728"/>
                </a:cubicBezTo>
                <a:cubicBezTo>
                  <a:pt x="5303" y="733"/>
                  <a:pt x="5311" y="745"/>
                  <a:pt x="5317" y="762"/>
                </a:cubicBezTo>
                <a:cubicBezTo>
                  <a:pt x="5324" y="778"/>
                  <a:pt x="5330" y="799"/>
                  <a:pt x="5339" y="819"/>
                </a:cubicBezTo>
                <a:cubicBezTo>
                  <a:pt x="5351" y="810"/>
                  <a:pt x="5356" y="801"/>
                  <a:pt x="5367" y="801"/>
                </a:cubicBezTo>
                <a:cubicBezTo>
                  <a:pt x="5385" y="801"/>
                  <a:pt x="5397" y="819"/>
                  <a:pt x="5414" y="819"/>
                </a:cubicBezTo>
                <a:cubicBezTo>
                  <a:pt x="5427" y="819"/>
                  <a:pt x="5432" y="811"/>
                  <a:pt x="5438" y="801"/>
                </a:cubicBezTo>
                <a:cubicBezTo>
                  <a:pt x="5450" y="801"/>
                  <a:pt x="5457" y="801"/>
                  <a:pt x="5468" y="801"/>
                </a:cubicBezTo>
                <a:cubicBezTo>
                  <a:pt x="5522" y="801"/>
                  <a:pt x="5551" y="851"/>
                  <a:pt x="5580" y="934"/>
                </a:cubicBezTo>
                <a:cubicBezTo>
                  <a:pt x="5589" y="961"/>
                  <a:pt x="5602" y="970"/>
                  <a:pt x="5617" y="978"/>
                </a:cubicBezTo>
                <a:cubicBezTo>
                  <a:pt x="5632" y="985"/>
                  <a:pt x="5649" y="990"/>
                  <a:pt x="5664" y="1011"/>
                </a:cubicBezTo>
                <a:cubicBezTo>
                  <a:pt x="5694" y="1048"/>
                  <a:pt x="5718" y="1082"/>
                  <a:pt x="5743" y="1106"/>
                </a:cubicBezTo>
                <a:cubicBezTo>
                  <a:pt x="5768" y="1131"/>
                  <a:pt x="5795" y="1145"/>
                  <a:pt x="5830" y="1145"/>
                </a:cubicBezTo>
                <a:cubicBezTo>
                  <a:pt x="5830" y="1145"/>
                  <a:pt x="5830" y="1155"/>
                  <a:pt x="5830" y="1164"/>
                </a:cubicBezTo>
                <a:cubicBezTo>
                  <a:pt x="5830" y="1175"/>
                  <a:pt x="5824" y="1177"/>
                  <a:pt x="5824" y="1188"/>
                </a:cubicBezTo>
                <a:cubicBezTo>
                  <a:pt x="5824" y="1198"/>
                  <a:pt x="5841" y="1200"/>
                  <a:pt x="5848" y="1211"/>
                </a:cubicBezTo>
                <a:cubicBezTo>
                  <a:pt x="5859" y="1226"/>
                  <a:pt x="5868" y="1236"/>
                  <a:pt x="5876" y="1247"/>
                </a:cubicBezTo>
                <a:cubicBezTo>
                  <a:pt x="5884" y="1258"/>
                  <a:pt x="5891" y="1270"/>
                  <a:pt x="5899" y="1291"/>
                </a:cubicBezTo>
                <a:cubicBezTo>
                  <a:pt x="5911" y="1318"/>
                  <a:pt x="5924" y="1342"/>
                  <a:pt x="5935" y="1363"/>
                </a:cubicBezTo>
                <a:cubicBezTo>
                  <a:pt x="5947" y="1384"/>
                  <a:pt x="5959" y="1402"/>
                  <a:pt x="5971" y="1418"/>
                </a:cubicBezTo>
                <a:cubicBezTo>
                  <a:pt x="5971" y="1421"/>
                  <a:pt x="5971" y="1421"/>
                  <a:pt x="5971" y="1421"/>
                </a:cubicBezTo>
                <a:cubicBezTo>
                  <a:pt x="5971" y="1421"/>
                  <a:pt x="5971" y="1421"/>
                  <a:pt x="5971" y="1425"/>
                </a:cubicBezTo>
                <a:cubicBezTo>
                  <a:pt x="5988" y="1455"/>
                  <a:pt x="6005" y="1478"/>
                  <a:pt x="6025" y="1498"/>
                </a:cubicBezTo>
                <a:cubicBezTo>
                  <a:pt x="6046" y="1517"/>
                  <a:pt x="6069" y="1532"/>
                  <a:pt x="6098" y="1548"/>
                </a:cubicBezTo>
                <a:cubicBezTo>
                  <a:pt x="6151" y="1579"/>
                  <a:pt x="6193" y="1603"/>
                  <a:pt x="6235" y="1627"/>
                </a:cubicBezTo>
                <a:cubicBezTo>
                  <a:pt x="6278" y="1651"/>
                  <a:pt x="6321" y="1674"/>
                  <a:pt x="6378" y="1705"/>
                </a:cubicBezTo>
                <a:cubicBezTo>
                  <a:pt x="6404" y="1716"/>
                  <a:pt x="6429" y="1724"/>
                  <a:pt x="6451" y="1739"/>
                </a:cubicBezTo>
                <a:cubicBezTo>
                  <a:pt x="6473" y="1755"/>
                  <a:pt x="6492" y="1778"/>
                  <a:pt x="6507" y="1819"/>
                </a:cubicBezTo>
                <a:cubicBezTo>
                  <a:pt x="6543" y="1926"/>
                  <a:pt x="6512" y="2032"/>
                  <a:pt x="6559" y="2115"/>
                </a:cubicBezTo>
                <a:cubicBezTo>
                  <a:pt x="6595" y="2178"/>
                  <a:pt x="6644" y="2136"/>
                  <a:pt x="6690" y="2168"/>
                </a:cubicBezTo>
                <a:cubicBezTo>
                  <a:pt x="6705" y="2173"/>
                  <a:pt x="6714" y="2186"/>
                  <a:pt x="6722" y="2202"/>
                </a:cubicBezTo>
                <a:cubicBezTo>
                  <a:pt x="6730" y="2219"/>
                  <a:pt x="6736" y="2237"/>
                  <a:pt x="6749" y="2252"/>
                </a:cubicBezTo>
                <a:cubicBezTo>
                  <a:pt x="6825" y="2368"/>
                  <a:pt x="6772" y="2337"/>
                  <a:pt x="6837" y="2337"/>
                </a:cubicBezTo>
                <a:cubicBezTo>
                  <a:pt x="6902" y="2337"/>
                  <a:pt x="6920" y="2464"/>
                  <a:pt x="6986" y="2464"/>
                </a:cubicBezTo>
                <a:cubicBezTo>
                  <a:pt x="7038" y="2464"/>
                  <a:pt x="7040" y="2464"/>
                  <a:pt x="7040" y="2464"/>
                </a:cubicBezTo>
                <a:cubicBezTo>
                  <a:pt x="7140" y="2464"/>
                  <a:pt x="7180" y="2314"/>
                  <a:pt x="7281" y="2314"/>
                </a:cubicBezTo>
                <a:cubicBezTo>
                  <a:pt x="7287" y="2314"/>
                  <a:pt x="7292" y="2335"/>
                  <a:pt x="7298" y="2344"/>
                </a:cubicBezTo>
                <a:cubicBezTo>
                  <a:pt x="7298" y="2308"/>
                  <a:pt x="7298" y="2290"/>
                  <a:pt x="7298" y="2281"/>
                </a:cubicBezTo>
                <a:cubicBezTo>
                  <a:pt x="7298" y="2272"/>
                  <a:pt x="7298" y="2272"/>
                  <a:pt x="7298" y="2272"/>
                </a:cubicBezTo>
                <a:cubicBezTo>
                  <a:pt x="7304" y="2272"/>
                  <a:pt x="7305" y="2261"/>
                  <a:pt x="7311" y="2261"/>
                </a:cubicBezTo>
                <a:cubicBezTo>
                  <a:pt x="7317" y="2261"/>
                  <a:pt x="7323" y="2272"/>
                  <a:pt x="7335" y="2272"/>
                </a:cubicBezTo>
                <a:cubicBezTo>
                  <a:pt x="7335" y="2224"/>
                  <a:pt x="7344" y="2193"/>
                  <a:pt x="7355" y="2162"/>
                </a:cubicBezTo>
                <a:cubicBezTo>
                  <a:pt x="7367" y="2132"/>
                  <a:pt x="7381" y="2104"/>
                  <a:pt x="7393" y="2061"/>
                </a:cubicBezTo>
                <a:cubicBezTo>
                  <a:pt x="7399" y="2072"/>
                  <a:pt x="7403" y="2078"/>
                  <a:pt x="7404" y="2081"/>
                </a:cubicBezTo>
                <a:cubicBezTo>
                  <a:pt x="7406" y="2084"/>
                  <a:pt x="7406" y="2084"/>
                  <a:pt x="7406" y="2084"/>
                </a:cubicBezTo>
                <a:cubicBezTo>
                  <a:pt x="7421" y="2027"/>
                  <a:pt x="7434" y="1978"/>
                  <a:pt x="7442" y="1931"/>
                </a:cubicBezTo>
                <a:cubicBezTo>
                  <a:pt x="7450" y="1883"/>
                  <a:pt x="7453" y="1835"/>
                  <a:pt x="7447" y="1778"/>
                </a:cubicBezTo>
                <a:cubicBezTo>
                  <a:pt x="7459" y="1767"/>
                  <a:pt x="7468" y="1754"/>
                  <a:pt x="7475" y="1739"/>
                </a:cubicBezTo>
                <a:cubicBezTo>
                  <a:pt x="7483" y="1724"/>
                  <a:pt x="7489" y="1706"/>
                  <a:pt x="7494" y="1686"/>
                </a:cubicBezTo>
                <a:cubicBezTo>
                  <a:pt x="7500" y="1664"/>
                  <a:pt x="7499" y="1621"/>
                  <a:pt x="7511" y="1621"/>
                </a:cubicBezTo>
                <a:cubicBezTo>
                  <a:pt x="7517" y="1621"/>
                  <a:pt x="7516" y="1643"/>
                  <a:pt x="7522" y="1643"/>
                </a:cubicBezTo>
                <a:cubicBezTo>
                  <a:pt x="7522" y="1632"/>
                  <a:pt x="7522" y="1622"/>
                  <a:pt x="7522" y="1611"/>
                </a:cubicBezTo>
                <a:cubicBezTo>
                  <a:pt x="7522" y="1599"/>
                  <a:pt x="7522" y="1586"/>
                  <a:pt x="7522" y="1571"/>
                </a:cubicBezTo>
                <a:cubicBezTo>
                  <a:pt x="7532" y="1571"/>
                  <a:pt x="7539" y="1571"/>
                  <a:pt x="7547" y="1571"/>
                </a:cubicBezTo>
                <a:cubicBezTo>
                  <a:pt x="7555" y="1571"/>
                  <a:pt x="7564" y="1571"/>
                  <a:pt x="7576" y="1571"/>
                </a:cubicBezTo>
                <a:cubicBezTo>
                  <a:pt x="7564" y="1560"/>
                  <a:pt x="7559" y="1548"/>
                  <a:pt x="7559" y="1517"/>
                </a:cubicBezTo>
                <a:cubicBezTo>
                  <a:pt x="7559" y="1495"/>
                  <a:pt x="7564" y="1475"/>
                  <a:pt x="7576" y="1475"/>
                </a:cubicBezTo>
                <a:cubicBezTo>
                  <a:pt x="7582" y="1475"/>
                  <a:pt x="7582" y="1486"/>
                  <a:pt x="7587" y="1486"/>
                </a:cubicBezTo>
                <a:cubicBezTo>
                  <a:pt x="7587" y="1423"/>
                  <a:pt x="7587" y="1421"/>
                  <a:pt x="7587" y="1421"/>
                </a:cubicBezTo>
                <a:cubicBezTo>
                  <a:pt x="7587" y="1223"/>
                  <a:pt x="7658" y="1128"/>
                  <a:pt x="7658" y="938"/>
                </a:cubicBezTo>
                <a:cubicBezTo>
                  <a:pt x="7658" y="907"/>
                  <a:pt x="7648" y="884"/>
                  <a:pt x="7648" y="854"/>
                </a:cubicBezTo>
                <a:cubicBezTo>
                  <a:pt x="7648" y="801"/>
                  <a:pt x="7658" y="780"/>
                  <a:pt x="7658" y="728"/>
                </a:cubicBezTo>
                <a:cubicBezTo>
                  <a:pt x="7658" y="601"/>
                  <a:pt x="7681" y="526"/>
                  <a:pt x="7706" y="402"/>
                </a:cubicBezTo>
                <a:cubicBezTo>
                  <a:pt x="7711" y="370"/>
                  <a:pt x="7713" y="337"/>
                  <a:pt x="7718" y="306"/>
                </a:cubicBezTo>
                <a:cubicBezTo>
                  <a:pt x="7723" y="275"/>
                  <a:pt x="7731" y="246"/>
                  <a:pt x="7749" y="226"/>
                </a:cubicBezTo>
                <a:cubicBezTo>
                  <a:pt x="7802" y="226"/>
                  <a:pt x="7749" y="235"/>
                  <a:pt x="7749" y="183"/>
                </a:cubicBezTo>
                <a:cubicBezTo>
                  <a:pt x="7749" y="163"/>
                  <a:pt x="7760" y="152"/>
                  <a:pt x="7766" y="141"/>
                </a:cubicBezTo>
                <a:cubicBezTo>
                  <a:pt x="7775" y="120"/>
                  <a:pt x="7778" y="102"/>
                  <a:pt x="7779" y="84"/>
                </a:cubicBezTo>
                <a:cubicBezTo>
                  <a:pt x="7780" y="65"/>
                  <a:pt x="7780" y="47"/>
                  <a:pt x="7783" y="26"/>
                </a:cubicBezTo>
                <a:cubicBezTo>
                  <a:pt x="7780" y="17"/>
                  <a:pt x="7778" y="9"/>
                  <a:pt x="7775" y="0"/>
                </a:cubicBezTo>
                <a:lnTo>
                  <a:pt x="4765" y="0"/>
                </a:lnTo>
                <a:close/>
                <a:moveTo>
                  <a:pt x="9555" y="0"/>
                </a:moveTo>
                <a:cubicBezTo>
                  <a:pt x="9549" y="50"/>
                  <a:pt x="9521" y="74"/>
                  <a:pt x="9521" y="141"/>
                </a:cubicBezTo>
                <a:cubicBezTo>
                  <a:pt x="9521" y="194"/>
                  <a:pt x="9534" y="232"/>
                  <a:pt x="9557" y="276"/>
                </a:cubicBezTo>
                <a:cubicBezTo>
                  <a:pt x="9534" y="317"/>
                  <a:pt x="9514" y="361"/>
                  <a:pt x="9514" y="413"/>
                </a:cubicBezTo>
                <a:cubicBezTo>
                  <a:pt x="9514" y="539"/>
                  <a:pt x="9585" y="582"/>
                  <a:pt x="9585" y="708"/>
                </a:cubicBezTo>
                <a:cubicBezTo>
                  <a:pt x="9585" y="741"/>
                  <a:pt x="9579" y="762"/>
                  <a:pt x="9579" y="792"/>
                </a:cubicBezTo>
                <a:cubicBezTo>
                  <a:pt x="9579" y="856"/>
                  <a:pt x="9632" y="864"/>
                  <a:pt x="9632" y="927"/>
                </a:cubicBezTo>
                <a:cubicBezTo>
                  <a:pt x="9632" y="979"/>
                  <a:pt x="9615" y="1013"/>
                  <a:pt x="9615" y="1076"/>
                </a:cubicBezTo>
                <a:cubicBezTo>
                  <a:pt x="9615" y="1098"/>
                  <a:pt x="9622" y="1107"/>
                  <a:pt x="9622" y="1138"/>
                </a:cubicBezTo>
                <a:cubicBezTo>
                  <a:pt x="9622" y="1179"/>
                  <a:pt x="9592" y="1189"/>
                  <a:pt x="9592" y="1241"/>
                </a:cubicBezTo>
                <a:cubicBezTo>
                  <a:pt x="9592" y="1337"/>
                  <a:pt x="9644" y="1370"/>
                  <a:pt x="9674" y="1444"/>
                </a:cubicBezTo>
                <a:cubicBezTo>
                  <a:pt x="9728" y="1581"/>
                  <a:pt x="9751" y="1672"/>
                  <a:pt x="9829" y="1766"/>
                </a:cubicBezTo>
                <a:cubicBezTo>
                  <a:pt x="9837" y="1761"/>
                  <a:pt x="9842" y="1759"/>
                  <a:pt x="9844" y="1758"/>
                </a:cubicBezTo>
                <a:cubicBezTo>
                  <a:pt x="9846" y="1758"/>
                  <a:pt x="9846" y="1758"/>
                  <a:pt x="9846" y="1758"/>
                </a:cubicBezTo>
                <a:cubicBezTo>
                  <a:pt x="9846" y="1780"/>
                  <a:pt x="9840" y="1800"/>
                  <a:pt x="9840" y="1819"/>
                </a:cubicBezTo>
                <a:cubicBezTo>
                  <a:pt x="9840" y="1863"/>
                  <a:pt x="9857" y="1884"/>
                  <a:pt x="9863" y="1927"/>
                </a:cubicBezTo>
                <a:cubicBezTo>
                  <a:pt x="9878" y="1995"/>
                  <a:pt x="9888" y="2050"/>
                  <a:pt x="9898" y="2107"/>
                </a:cubicBezTo>
                <a:cubicBezTo>
                  <a:pt x="9907" y="2164"/>
                  <a:pt x="9914" y="2224"/>
                  <a:pt x="9924" y="2302"/>
                </a:cubicBezTo>
                <a:cubicBezTo>
                  <a:pt x="9930" y="2324"/>
                  <a:pt x="9934" y="2336"/>
                  <a:pt x="9934" y="2356"/>
                </a:cubicBezTo>
                <a:cubicBezTo>
                  <a:pt x="9934" y="2472"/>
                  <a:pt x="9934" y="2547"/>
                  <a:pt x="9934" y="2662"/>
                </a:cubicBezTo>
                <a:cubicBezTo>
                  <a:pt x="9911" y="2763"/>
                  <a:pt x="9899" y="2813"/>
                  <a:pt x="9893" y="2838"/>
                </a:cubicBezTo>
                <a:cubicBezTo>
                  <a:pt x="9887" y="2862"/>
                  <a:pt x="9887" y="2862"/>
                  <a:pt x="9887" y="2862"/>
                </a:cubicBezTo>
                <a:cubicBezTo>
                  <a:pt x="9890" y="2909"/>
                  <a:pt x="9895" y="2948"/>
                  <a:pt x="9903" y="2982"/>
                </a:cubicBezTo>
                <a:cubicBezTo>
                  <a:pt x="9911" y="3017"/>
                  <a:pt x="9923" y="3049"/>
                  <a:pt x="9941" y="3081"/>
                </a:cubicBezTo>
                <a:cubicBezTo>
                  <a:pt x="9959" y="3107"/>
                  <a:pt x="9970" y="3128"/>
                  <a:pt x="9981" y="3149"/>
                </a:cubicBezTo>
                <a:cubicBezTo>
                  <a:pt x="9992" y="3171"/>
                  <a:pt x="10002" y="3192"/>
                  <a:pt x="10016" y="3218"/>
                </a:cubicBezTo>
                <a:cubicBezTo>
                  <a:pt x="10029" y="3227"/>
                  <a:pt x="10040" y="3239"/>
                  <a:pt x="10040" y="3261"/>
                </a:cubicBezTo>
                <a:cubicBezTo>
                  <a:pt x="10040" y="3335"/>
                  <a:pt x="10023" y="3374"/>
                  <a:pt x="10023" y="3448"/>
                </a:cubicBezTo>
                <a:cubicBezTo>
                  <a:pt x="10023" y="3520"/>
                  <a:pt x="10042" y="3565"/>
                  <a:pt x="10066" y="3628"/>
                </a:cubicBezTo>
                <a:cubicBezTo>
                  <a:pt x="10101" y="3680"/>
                  <a:pt x="10132" y="3717"/>
                  <a:pt x="10164" y="3749"/>
                </a:cubicBezTo>
                <a:cubicBezTo>
                  <a:pt x="10196" y="3782"/>
                  <a:pt x="10229" y="3810"/>
                  <a:pt x="10271" y="3847"/>
                </a:cubicBezTo>
                <a:cubicBezTo>
                  <a:pt x="10291" y="3862"/>
                  <a:pt x="10304" y="3886"/>
                  <a:pt x="10316" y="3909"/>
                </a:cubicBezTo>
                <a:cubicBezTo>
                  <a:pt x="10328" y="3933"/>
                  <a:pt x="10340" y="3957"/>
                  <a:pt x="10361" y="3973"/>
                </a:cubicBezTo>
                <a:cubicBezTo>
                  <a:pt x="10364" y="3942"/>
                  <a:pt x="10368" y="3918"/>
                  <a:pt x="10375" y="3898"/>
                </a:cubicBezTo>
                <a:cubicBezTo>
                  <a:pt x="10382" y="3878"/>
                  <a:pt x="10392" y="3862"/>
                  <a:pt x="10407" y="3847"/>
                </a:cubicBezTo>
                <a:cubicBezTo>
                  <a:pt x="10407" y="3858"/>
                  <a:pt x="10407" y="3863"/>
                  <a:pt x="10407" y="3866"/>
                </a:cubicBezTo>
                <a:cubicBezTo>
                  <a:pt x="10407" y="3869"/>
                  <a:pt x="10407" y="3870"/>
                  <a:pt x="10407" y="3870"/>
                </a:cubicBezTo>
                <a:cubicBezTo>
                  <a:pt x="10401" y="3885"/>
                  <a:pt x="10398" y="3893"/>
                  <a:pt x="10397" y="3897"/>
                </a:cubicBezTo>
                <a:cubicBezTo>
                  <a:pt x="10395" y="3901"/>
                  <a:pt x="10396" y="3901"/>
                  <a:pt x="10396" y="3901"/>
                </a:cubicBezTo>
                <a:cubicBezTo>
                  <a:pt x="10413" y="3996"/>
                  <a:pt x="10465" y="4038"/>
                  <a:pt x="10525" y="4038"/>
                </a:cubicBezTo>
                <a:cubicBezTo>
                  <a:pt x="10555" y="4038"/>
                  <a:pt x="10574" y="4015"/>
                  <a:pt x="10609" y="4004"/>
                </a:cubicBezTo>
                <a:cubicBezTo>
                  <a:pt x="10627" y="4067"/>
                  <a:pt x="10650" y="4091"/>
                  <a:pt x="10650" y="4165"/>
                </a:cubicBezTo>
                <a:cubicBezTo>
                  <a:pt x="10650" y="4185"/>
                  <a:pt x="10644" y="4194"/>
                  <a:pt x="10644" y="4226"/>
                </a:cubicBezTo>
                <a:cubicBezTo>
                  <a:pt x="10644" y="4331"/>
                  <a:pt x="10698" y="4363"/>
                  <a:pt x="10738" y="4437"/>
                </a:cubicBezTo>
                <a:cubicBezTo>
                  <a:pt x="10745" y="4411"/>
                  <a:pt x="10747" y="4390"/>
                  <a:pt x="10750" y="4368"/>
                </a:cubicBezTo>
                <a:cubicBezTo>
                  <a:pt x="10754" y="4347"/>
                  <a:pt x="10758" y="4325"/>
                  <a:pt x="10766" y="4299"/>
                </a:cubicBezTo>
                <a:cubicBezTo>
                  <a:pt x="10778" y="4304"/>
                  <a:pt x="10785" y="4307"/>
                  <a:pt x="10788" y="4309"/>
                </a:cubicBezTo>
                <a:cubicBezTo>
                  <a:pt x="10792" y="4310"/>
                  <a:pt x="10792" y="4311"/>
                  <a:pt x="10792" y="4311"/>
                </a:cubicBezTo>
                <a:cubicBezTo>
                  <a:pt x="10792" y="4404"/>
                  <a:pt x="10815" y="4521"/>
                  <a:pt x="10868" y="4521"/>
                </a:cubicBezTo>
                <a:cubicBezTo>
                  <a:pt x="10886" y="4521"/>
                  <a:pt x="10887" y="4460"/>
                  <a:pt x="10904" y="4460"/>
                </a:cubicBezTo>
                <a:cubicBezTo>
                  <a:pt x="10940" y="4460"/>
                  <a:pt x="10946" y="4522"/>
                  <a:pt x="10969" y="4563"/>
                </a:cubicBezTo>
                <a:cubicBezTo>
                  <a:pt x="10993" y="4595"/>
                  <a:pt x="11009" y="4627"/>
                  <a:pt x="11027" y="4654"/>
                </a:cubicBezTo>
                <a:cubicBezTo>
                  <a:pt x="11045" y="4682"/>
                  <a:pt x="11064" y="4705"/>
                  <a:pt x="11094" y="4721"/>
                </a:cubicBezTo>
                <a:cubicBezTo>
                  <a:pt x="11094" y="4705"/>
                  <a:pt x="11096" y="4692"/>
                  <a:pt x="11100" y="4681"/>
                </a:cubicBezTo>
                <a:cubicBezTo>
                  <a:pt x="11104" y="4670"/>
                  <a:pt x="11110" y="4661"/>
                  <a:pt x="11116" y="4656"/>
                </a:cubicBezTo>
                <a:cubicBezTo>
                  <a:pt x="11121" y="4676"/>
                  <a:pt x="11124" y="4695"/>
                  <a:pt x="11128" y="4711"/>
                </a:cubicBezTo>
                <a:cubicBezTo>
                  <a:pt x="11132" y="4727"/>
                  <a:pt x="11137" y="4740"/>
                  <a:pt x="11146" y="4751"/>
                </a:cubicBezTo>
                <a:cubicBezTo>
                  <a:pt x="11155" y="4761"/>
                  <a:pt x="11164" y="4764"/>
                  <a:pt x="11172" y="4768"/>
                </a:cubicBezTo>
                <a:cubicBezTo>
                  <a:pt x="11180" y="4771"/>
                  <a:pt x="11187" y="4777"/>
                  <a:pt x="11193" y="4793"/>
                </a:cubicBezTo>
                <a:cubicBezTo>
                  <a:pt x="11196" y="4799"/>
                  <a:pt x="11196" y="4809"/>
                  <a:pt x="11196" y="4820"/>
                </a:cubicBezTo>
                <a:cubicBezTo>
                  <a:pt x="11197" y="4831"/>
                  <a:pt x="11198" y="4841"/>
                  <a:pt x="11204" y="4847"/>
                </a:cubicBezTo>
                <a:cubicBezTo>
                  <a:pt x="11233" y="4879"/>
                  <a:pt x="11271" y="4879"/>
                  <a:pt x="11271" y="4931"/>
                </a:cubicBezTo>
                <a:cubicBezTo>
                  <a:pt x="11271" y="4962"/>
                  <a:pt x="11252" y="4992"/>
                  <a:pt x="11228" y="4992"/>
                </a:cubicBezTo>
                <a:cubicBezTo>
                  <a:pt x="11217" y="4993"/>
                  <a:pt x="11212" y="4973"/>
                  <a:pt x="11200" y="4962"/>
                </a:cubicBezTo>
                <a:cubicBezTo>
                  <a:pt x="11200" y="4967"/>
                  <a:pt x="11198" y="4973"/>
                  <a:pt x="11197" y="4978"/>
                </a:cubicBezTo>
                <a:cubicBezTo>
                  <a:pt x="11195" y="4982"/>
                  <a:pt x="11193" y="4985"/>
                  <a:pt x="11193" y="4985"/>
                </a:cubicBezTo>
                <a:cubicBezTo>
                  <a:pt x="11193" y="5005"/>
                  <a:pt x="11204" y="5001"/>
                  <a:pt x="11204" y="5023"/>
                </a:cubicBezTo>
                <a:cubicBezTo>
                  <a:pt x="11204" y="5045"/>
                  <a:pt x="11187" y="5055"/>
                  <a:pt x="11187" y="5077"/>
                </a:cubicBezTo>
                <a:cubicBezTo>
                  <a:pt x="11187" y="5118"/>
                  <a:pt x="11205" y="5138"/>
                  <a:pt x="11217" y="5180"/>
                </a:cubicBezTo>
                <a:cubicBezTo>
                  <a:pt x="11243" y="5228"/>
                  <a:pt x="11260" y="5289"/>
                  <a:pt x="11279" y="5335"/>
                </a:cubicBezTo>
                <a:cubicBezTo>
                  <a:pt x="11298" y="5381"/>
                  <a:pt x="11321" y="5412"/>
                  <a:pt x="11359" y="5402"/>
                </a:cubicBezTo>
                <a:cubicBezTo>
                  <a:pt x="11359" y="5418"/>
                  <a:pt x="11359" y="5428"/>
                  <a:pt x="11359" y="5439"/>
                </a:cubicBezTo>
                <a:cubicBezTo>
                  <a:pt x="11359" y="5449"/>
                  <a:pt x="11359" y="5460"/>
                  <a:pt x="11359" y="5476"/>
                </a:cubicBezTo>
                <a:cubicBezTo>
                  <a:pt x="11365" y="5481"/>
                  <a:pt x="11368" y="5483"/>
                  <a:pt x="11369" y="5485"/>
                </a:cubicBezTo>
                <a:cubicBezTo>
                  <a:pt x="11370" y="5487"/>
                  <a:pt x="11370" y="5487"/>
                  <a:pt x="11370" y="5487"/>
                </a:cubicBezTo>
                <a:cubicBezTo>
                  <a:pt x="11376" y="5476"/>
                  <a:pt x="11377" y="5476"/>
                  <a:pt x="11383" y="5476"/>
                </a:cubicBezTo>
                <a:cubicBezTo>
                  <a:pt x="11400" y="5476"/>
                  <a:pt x="11401" y="5510"/>
                  <a:pt x="11413" y="5541"/>
                </a:cubicBezTo>
                <a:cubicBezTo>
                  <a:pt x="11425" y="5573"/>
                  <a:pt x="11454" y="5571"/>
                  <a:pt x="11454" y="5602"/>
                </a:cubicBezTo>
                <a:cubicBezTo>
                  <a:pt x="11454" y="5643"/>
                  <a:pt x="11435" y="5654"/>
                  <a:pt x="11435" y="5686"/>
                </a:cubicBezTo>
                <a:cubicBezTo>
                  <a:pt x="11435" y="5706"/>
                  <a:pt x="11441" y="5717"/>
                  <a:pt x="11441" y="5728"/>
                </a:cubicBezTo>
                <a:cubicBezTo>
                  <a:pt x="11447" y="5728"/>
                  <a:pt x="11454" y="5717"/>
                  <a:pt x="11465" y="5717"/>
                </a:cubicBezTo>
                <a:cubicBezTo>
                  <a:pt x="11483" y="5717"/>
                  <a:pt x="11484" y="5769"/>
                  <a:pt x="11484" y="5812"/>
                </a:cubicBezTo>
                <a:cubicBezTo>
                  <a:pt x="11490" y="5885"/>
                  <a:pt x="11484" y="5992"/>
                  <a:pt x="11525" y="5992"/>
                </a:cubicBezTo>
                <a:cubicBezTo>
                  <a:pt x="11530" y="5992"/>
                  <a:pt x="11536" y="5992"/>
                  <a:pt x="11542" y="5981"/>
                </a:cubicBezTo>
                <a:cubicBezTo>
                  <a:pt x="11549" y="6012"/>
                  <a:pt x="11570" y="6024"/>
                  <a:pt x="11570" y="6066"/>
                </a:cubicBezTo>
                <a:cubicBezTo>
                  <a:pt x="11570" y="6109"/>
                  <a:pt x="11560" y="6127"/>
                  <a:pt x="11560" y="6169"/>
                </a:cubicBezTo>
                <a:cubicBezTo>
                  <a:pt x="11560" y="6369"/>
                  <a:pt x="11648" y="6454"/>
                  <a:pt x="11648" y="6663"/>
                </a:cubicBezTo>
                <a:cubicBezTo>
                  <a:pt x="11648" y="6685"/>
                  <a:pt x="11637" y="6697"/>
                  <a:pt x="11637" y="6717"/>
                </a:cubicBezTo>
                <a:cubicBezTo>
                  <a:pt x="11637" y="6749"/>
                  <a:pt x="11655" y="6746"/>
                  <a:pt x="11661" y="6755"/>
                </a:cubicBezTo>
                <a:cubicBezTo>
                  <a:pt x="11678" y="6787"/>
                  <a:pt x="11678" y="6843"/>
                  <a:pt x="11702" y="6843"/>
                </a:cubicBezTo>
                <a:cubicBezTo>
                  <a:pt x="11714" y="6843"/>
                  <a:pt x="11714" y="6812"/>
                  <a:pt x="11726" y="6812"/>
                </a:cubicBezTo>
                <a:cubicBezTo>
                  <a:pt x="11838" y="6813"/>
                  <a:pt x="11879" y="7186"/>
                  <a:pt x="11821" y="6755"/>
                </a:cubicBezTo>
                <a:cubicBezTo>
                  <a:pt x="11826" y="6740"/>
                  <a:pt x="11829" y="6732"/>
                  <a:pt x="11830" y="6728"/>
                </a:cubicBezTo>
                <a:cubicBezTo>
                  <a:pt x="11831" y="6724"/>
                  <a:pt x="11831" y="6724"/>
                  <a:pt x="11831" y="6724"/>
                </a:cubicBezTo>
                <a:cubicBezTo>
                  <a:pt x="11826" y="6703"/>
                  <a:pt x="11821" y="6697"/>
                  <a:pt x="11821" y="6675"/>
                </a:cubicBezTo>
                <a:cubicBezTo>
                  <a:pt x="11821" y="6623"/>
                  <a:pt x="11827" y="6571"/>
                  <a:pt x="11850" y="6571"/>
                </a:cubicBezTo>
                <a:cubicBezTo>
                  <a:pt x="11891" y="6571"/>
                  <a:pt x="11879" y="6653"/>
                  <a:pt x="11909" y="6706"/>
                </a:cubicBezTo>
                <a:cubicBezTo>
                  <a:pt x="11930" y="6748"/>
                  <a:pt x="11949" y="6779"/>
                  <a:pt x="11968" y="6811"/>
                </a:cubicBezTo>
                <a:cubicBezTo>
                  <a:pt x="11988" y="6842"/>
                  <a:pt x="12008" y="6874"/>
                  <a:pt x="12032" y="6916"/>
                </a:cubicBezTo>
                <a:cubicBezTo>
                  <a:pt x="12049" y="6942"/>
                  <a:pt x="12063" y="6966"/>
                  <a:pt x="12078" y="6984"/>
                </a:cubicBezTo>
                <a:cubicBezTo>
                  <a:pt x="12093" y="7002"/>
                  <a:pt x="12110" y="7014"/>
                  <a:pt x="12133" y="7019"/>
                </a:cubicBezTo>
                <a:cubicBezTo>
                  <a:pt x="12133" y="6904"/>
                  <a:pt x="12133" y="6904"/>
                  <a:pt x="12133" y="6904"/>
                </a:cubicBezTo>
                <a:cubicBezTo>
                  <a:pt x="12133" y="6852"/>
                  <a:pt x="12116" y="6819"/>
                  <a:pt x="12116" y="6767"/>
                </a:cubicBezTo>
                <a:cubicBezTo>
                  <a:pt x="12116" y="6736"/>
                  <a:pt x="12116" y="6736"/>
                  <a:pt x="12116" y="6736"/>
                </a:cubicBezTo>
                <a:cubicBezTo>
                  <a:pt x="12122" y="6736"/>
                  <a:pt x="12121" y="6724"/>
                  <a:pt x="12126" y="6724"/>
                </a:cubicBezTo>
                <a:cubicBezTo>
                  <a:pt x="12151" y="6724"/>
                  <a:pt x="12146" y="6801"/>
                  <a:pt x="12163" y="6832"/>
                </a:cubicBezTo>
                <a:cubicBezTo>
                  <a:pt x="12178" y="6863"/>
                  <a:pt x="12184" y="6892"/>
                  <a:pt x="12188" y="6920"/>
                </a:cubicBezTo>
                <a:cubicBezTo>
                  <a:pt x="12193" y="6948"/>
                  <a:pt x="12196" y="6977"/>
                  <a:pt x="12204" y="7008"/>
                </a:cubicBezTo>
                <a:cubicBezTo>
                  <a:pt x="12216" y="7060"/>
                  <a:pt x="12239" y="7094"/>
                  <a:pt x="12239" y="7146"/>
                </a:cubicBezTo>
                <a:cubicBezTo>
                  <a:pt x="12239" y="7188"/>
                  <a:pt x="12217" y="7212"/>
                  <a:pt x="12217" y="7253"/>
                </a:cubicBezTo>
                <a:cubicBezTo>
                  <a:pt x="12217" y="7295"/>
                  <a:pt x="12233" y="7327"/>
                  <a:pt x="12239" y="7368"/>
                </a:cubicBezTo>
                <a:cubicBezTo>
                  <a:pt x="12251" y="7516"/>
                  <a:pt x="12256" y="7588"/>
                  <a:pt x="12256" y="7736"/>
                </a:cubicBezTo>
                <a:cubicBezTo>
                  <a:pt x="12256" y="7778"/>
                  <a:pt x="12256" y="7778"/>
                  <a:pt x="12256" y="7778"/>
                </a:cubicBezTo>
                <a:cubicBezTo>
                  <a:pt x="12251" y="7778"/>
                  <a:pt x="12251" y="7778"/>
                  <a:pt x="12245" y="7778"/>
                </a:cubicBezTo>
                <a:cubicBezTo>
                  <a:pt x="12239" y="7778"/>
                  <a:pt x="12234" y="7767"/>
                  <a:pt x="12228" y="7767"/>
                </a:cubicBezTo>
                <a:cubicBezTo>
                  <a:pt x="12210" y="7767"/>
                  <a:pt x="12180" y="7776"/>
                  <a:pt x="12180" y="7809"/>
                </a:cubicBezTo>
                <a:cubicBezTo>
                  <a:pt x="12180" y="7850"/>
                  <a:pt x="12205" y="7851"/>
                  <a:pt x="12217" y="7882"/>
                </a:cubicBezTo>
                <a:cubicBezTo>
                  <a:pt x="12232" y="7908"/>
                  <a:pt x="12246" y="7921"/>
                  <a:pt x="12261" y="7935"/>
                </a:cubicBezTo>
                <a:cubicBezTo>
                  <a:pt x="12276" y="7949"/>
                  <a:pt x="12291" y="7962"/>
                  <a:pt x="12305" y="7989"/>
                </a:cubicBezTo>
                <a:cubicBezTo>
                  <a:pt x="12315" y="7979"/>
                  <a:pt x="12317" y="7965"/>
                  <a:pt x="12319" y="7951"/>
                </a:cubicBezTo>
                <a:cubicBezTo>
                  <a:pt x="12320" y="7936"/>
                  <a:pt x="12321" y="7920"/>
                  <a:pt x="12327" y="7905"/>
                </a:cubicBezTo>
                <a:cubicBezTo>
                  <a:pt x="12356" y="7931"/>
                  <a:pt x="12373" y="7967"/>
                  <a:pt x="12386" y="8010"/>
                </a:cubicBezTo>
                <a:cubicBezTo>
                  <a:pt x="12400" y="8053"/>
                  <a:pt x="12411" y="8101"/>
                  <a:pt x="12428" y="8154"/>
                </a:cubicBezTo>
                <a:cubicBezTo>
                  <a:pt x="12438" y="8175"/>
                  <a:pt x="12449" y="8186"/>
                  <a:pt x="12463" y="8196"/>
                </a:cubicBezTo>
                <a:cubicBezTo>
                  <a:pt x="12476" y="8207"/>
                  <a:pt x="12491" y="8217"/>
                  <a:pt x="12506" y="8238"/>
                </a:cubicBezTo>
                <a:cubicBezTo>
                  <a:pt x="12514" y="8249"/>
                  <a:pt x="12520" y="8262"/>
                  <a:pt x="12525" y="8278"/>
                </a:cubicBezTo>
                <a:cubicBezTo>
                  <a:pt x="12530" y="8294"/>
                  <a:pt x="12534" y="8312"/>
                  <a:pt x="12540" y="8334"/>
                </a:cubicBezTo>
                <a:cubicBezTo>
                  <a:pt x="12549" y="8360"/>
                  <a:pt x="12560" y="8373"/>
                  <a:pt x="12574" y="8382"/>
                </a:cubicBezTo>
                <a:cubicBezTo>
                  <a:pt x="12588" y="8391"/>
                  <a:pt x="12604" y="8396"/>
                  <a:pt x="12622" y="8407"/>
                </a:cubicBezTo>
                <a:cubicBezTo>
                  <a:pt x="12634" y="8385"/>
                  <a:pt x="12642" y="8364"/>
                  <a:pt x="12654" y="8364"/>
                </a:cubicBezTo>
                <a:cubicBezTo>
                  <a:pt x="12672" y="8364"/>
                  <a:pt x="12676" y="8385"/>
                  <a:pt x="12694" y="8407"/>
                </a:cubicBezTo>
                <a:cubicBezTo>
                  <a:pt x="12720" y="8422"/>
                  <a:pt x="12743" y="8438"/>
                  <a:pt x="12762" y="8461"/>
                </a:cubicBezTo>
                <a:cubicBezTo>
                  <a:pt x="12781" y="8485"/>
                  <a:pt x="12796" y="8516"/>
                  <a:pt x="12808" y="8564"/>
                </a:cubicBezTo>
                <a:cubicBezTo>
                  <a:pt x="12816" y="8601"/>
                  <a:pt x="12823" y="8633"/>
                  <a:pt x="12827" y="8666"/>
                </a:cubicBezTo>
                <a:cubicBezTo>
                  <a:pt x="12831" y="8699"/>
                  <a:pt x="12832" y="8733"/>
                  <a:pt x="12829" y="8774"/>
                </a:cubicBezTo>
                <a:cubicBezTo>
                  <a:pt x="12835" y="8774"/>
                  <a:pt x="12838" y="8774"/>
                  <a:pt x="12840" y="8774"/>
                </a:cubicBezTo>
                <a:cubicBezTo>
                  <a:pt x="12842" y="8774"/>
                  <a:pt x="12842" y="8774"/>
                  <a:pt x="12842" y="8774"/>
                </a:cubicBezTo>
                <a:cubicBezTo>
                  <a:pt x="12860" y="8801"/>
                  <a:pt x="12867" y="8833"/>
                  <a:pt x="12875" y="8865"/>
                </a:cubicBezTo>
                <a:cubicBezTo>
                  <a:pt x="12882" y="8897"/>
                  <a:pt x="12889" y="8929"/>
                  <a:pt x="12907" y="8955"/>
                </a:cubicBezTo>
                <a:cubicBezTo>
                  <a:pt x="12942" y="9018"/>
                  <a:pt x="12990" y="8987"/>
                  <a:pt x="13025" y="9051"/>
                </a:cubicBezTo>
                <a:cubicBezTo>
                  <a:pt x="13049" y="9092"/>
                  <a:pt x="13032" y="9144"/>
                  <a:pt x="13038" y="9196"/>
                </a:cubicBezTo>
                <a:cubicBezTo>
                  <a:pt x="13044" y="9233"/>
                  <a:pt x="13055" y="9257"/>
                  <a:pt x="13067" y="9279"/>
                </a:cubicBezTo>
                <a:cubicBezTo>
                  <a:pt x="13079" y="9302"/>
                  <a:pt x="13091" y="9322"/>
                  <a:pt x="13096" y="9353"/>
                </a:cubicBezTo>
                <a:cubicBezTo>
                  <a:pt x="13099" y="9379"/>
                  <a:pt x="13102" y="9400"/>
                  <a:pt x="13107" y="9416"/>
                </a:cubicBezTo>
                <a:cubicBezTo>
                  <a:pt x="13112" y="9433"/>
                  <a:pt x="13119" y="9446"/>
                  <a:pt x="13131" y="9457"/>
                </a:cubicBezTo>
                <a:cubicBezTo>
                  <a:pt x="13149" y="9472"/>
                  <a:pt x="13162" y="9486"/>
                  <a:pt x="13175" y="9497"/>
                </a:cubicBezTo>
                <a:cubicBezTo>
                  <a:pt x="13188" y="9508"/>
                  <a:pt x="13202" y="9516"/>
                  <a:pt x="13219" y="9522"/>
                </a:cubicBezTo>
                <a:cubicBezTo>
                  <a:pt x="13238" y="9531"/>
                  <a:pt x="13267" y="9531"/>
                  <a:pt x="13267" y="9564"/>
                </a:cubicBezTo>
                <a:cubicBezTo>
                  <a:pt x="13267" y="9668"/>
                  <a:pt x="13239" y="9710"/>
                  <a:pt x="13239" y="9806"/>
                </a:cubicBezTo>
                <a:cubicBezTo>
                  <a:pt x="13239" y="9941"/>
                  <a:pt x="13284" y="10004"/>
                  <a:pt x="13338" y="10089"/>
                </a:cubicBezTo>
                <a:cubicBezTo>
                  <a:pt x="13355" y="10130"/>
                  <a:pt x="13392" y="10129"/>
                  <a:pt x="13392" y="10181"/>
                </a:cubicBezTo>
                <a:cubicBezTo>
                  <a:pt x="13392" y="10318"/>
                  <a:pt x="13338" y="10381"/>
                  <a:pt x="13338" y="10518"/>
                </a:cubicBezTo>
                <a:cubicBezTo>
                  <a:pt x="13338" y="10560"/>
                  <a:pt x="13351" y="10582"/>
                  <a:pt x="13351" y="10626"/>
                </a:cubicBezTo>
                <a:cubicBezTo>
                  <a:pt x="13357" y="10626"/>
                  <a:pt x="13355" y="10626"/>
                  <a:pt x="13361" y="10626"/>
                </a:cubicBezTo>
                <a:cubicBezTo>
                  <a:pt x="13368" y="10626"/>
                  <a:pt x="13368" y="10614"/>
                  <a:pt x="13374" y="10614"/>
                </a:cubicBezTo>
                <a:cubicBezTo>
                  <a:pt x="13386" y="10655"/>
                  <a:pt x="13385" y="10687"/>
                  <a:pt x="13385" y="10729"/>
                </a:cubicBezTo>
                <a:cubicBezTo>
                  <a:pt x="13385" y="10792"/>
                  <a:pt x="13385" y="10790"/>
                  <a:pt x="13385" y="10790"/>
                </a:cubicBezTo>
                <a:cubicBezTo>
                  <a:pt x="13385" y="10816"/>
                  <a:pt x="13388" y="10837"/>
                  <a:pt x="13393" y="10857"/>
                </a:cubicBezTo>
                <a:cubicBezTo>
                  <a:pt x="13399" y="10877"/>
                  <a:pt x="13406" y="10895"/>
                  <a:pt x="13416" y="10917"/>
                </a:cubicBezTo>
                <a:cubicBezTo>
                  <a:pt x="13368" y="10980"/>
                  <a:pt x="13344" y="11057"/>
                  <a:pt x="13344" y="11162"/>
                </a:cubicBezTo>
                <a:cubicBezTo>
                  <a:pt x="13344" y="11203"/>
                  <a:pt x="13368" y="11212"/>
                  <a:pt x="13385" y="11242"/>
                </a:cubicBezTo>
                <a:cubicBezTo>
                  <a:pt x="13374" y="11275"/>
                  <a:pt x="13344" y="11274"/>
                  <a:pt x="13344" y="11315"/>
                </a:cubicBezTo>
                <a:cubicBezTo>
                  <a:pt x="13344" y="11367"/>
                  <a:pt x="13380" y="11379"/>
                  <a:pt x="13392" y="11442"/>
                </a:cubicBezTo>
                <a:cubicBezTo>
                  <a:pt x="13398" y="11463"/>
                  <a:pt x="13399" y="11483"/>
                  <a:pt x="13401" y="11504"/>
                </a:cubicBezTo>
                <a:cubicBezTo>
                  <a:pt x="13402" y="11525"/>
                  <a:pt x="13403" y="11546"/>
                  <a:pt x="13409" y="11568"/>
                </a:cubicBezTo>
                <a:cubicBezTo>
                  <a:pt x="13415" y="11610"/>
                  <a:pt x="13426" y="11633"/>
                  <a:pt x="13440" y="11656"/>
                </a:cubicBezTo>
                <a:cubicBezTo>
                  <a:pt x="13453" y="11678"/>
                  <a:pt x="13469" y="11700"/>
                  <a:pt x="13480" y="11737"/>
                </a:cubicBezTo>
                <a:cubicBezTo>
                  <a:pt x="13475" y="11778"/>
                  <a:pt x="13469" y="11800"/>
                  <a:pt x="13469" y="11852"/>
                </a:cubicBezTo>
                <a:cubicBezTo>
                  <a:pt x="13469" y="12050"/>
                  <a:pt x="13551" y="12159"/>
                  <a:pt x="13582" y="12316"/>
                </a:cubicBezTo>
                <a:cubicBezTo>
                  <a:pt x="13564" y="12335"/>
                  <a:pt x="13551" y="12351"/>
                  <a:pt x="13538" y="12364"/>
                </a:cubicBezTo>
                <a:cubicBezTo>
                  <a:pt x="13525" y="12378"/>
                  <a:pt x="13512" y="12389"/>
                  <a:pt x="13495" y="12400"/>
                </a:cubicBezTo>
                <a:cubicBezTo>
                  <a:pt x="13513" y="12389"/>
                  <a:pt x="13527" y="12378"/>
                  <a:pt x="13540" y="12364"/>
                </a:cubicBezTo>
                <a:cubicBezTo>
                  <a:pt x="13554" y="12351"/>
                  <a:pt x="13568" y="12335"/>
                  <a:pt x="13586" y="12316"/>
                </a:cubicBezTo>
                <a:cubicBezTo>
                  <a:pt x="13591" y="12355"/>
                  <a:pt x="13597" y="12400"/>
                  <a:pt x="13597" y="12442"/>
                </a:cubicBezTo>
                <a:cubicBezTo>
                  <a:pt x="13597" y="12516"/>
                  <a:pt x="13586" y="12555"/>
                  <a:pt x="13586" y="12629"/>
                </a:cubicBezTo>
                <a:cubicBezTo>
                  <a:pt x="13586" y="12745"/>
                  <a:pt x="13607" y="12819"/>
                  <a:pt x="13607" y="12944"/>
                </a:cubicBezTo>
                <a:cubicBezTo>
                  <a:pt x="13607" y="13029"/>
                  <a:pt x="13566" y="13070"/>
                  <a:pt x="13549" y="13154"/>
                </a:cubicBezTo>
                <a:cubicBezTo>
                  <a:pt x="13537" y="13212"/>
                  <a:pt x="13537" y="13265"/>
                  <a:pt x="13535" y="13316"/>
                </a:cubicBezTo>
                <a:cubicBezTo>
                  <a:pt x="13533" y="13366"/>
                  <a:pt x="13529" y="13413"/>
                  <a:pt x="13508" y="13461"/>
                </a:cubicBezTo>
                <a:cubicBezTo>
                  <a:pt x="13493" y="13492"/>
                  <a:pt x="13472" y="13504"/>
                  <a:pt x="13453" y="13518"/>
                </a:cubicBezTo>
                <a:cubicBezTo>
                  <a:pt x="13433" y="13532"/>
                  <a:pt x="13415" y="13548"/>
                  <a:pt x="13407" y="13584"/>
                </a:cubicBezTo>
                <a:cubicBezTo>
                  <a:pt x="13407" y="13584"/>
                  <a:pt x="13407" y="13584"/>
                  <a:pt x="13406" y="13587"/>
                </a:cubicBezTo>
                <a:cubicBezTo>
                  <a:pt x="13405" y="13590"/>
                  <a:pt x="13404" y="13596"/>
                  <a:pt x="13401" y="13607"/>
                </a:cubicBezTo>
                <a:cubicBezTo>
                  <a:pt x="13413" y="13596"/>
                  <a:pt x="13425" y="13584"/>
                  <a:pt x="13437" y="13584"/>
                </a:cubicBezTo>
                <a:cubicBezTo>
                  <a:pt x="13473" y="13584"/>
                  <a:pt x="13502" y="13616"/>
                  <a:pt x="13502" y="13679"/>
                </a:cubicBezTo>
                <a:cubicBezTo>
                  <a:pt x="13502" y="13806"/>
                  <a:pt x="13454" y="13868"/>
                  <a:pt x="13454" y="14005"/>
                </a:cubicBezTo>
                <a:cubicBezTo>
                  <a:pt x="13454" y="14016"/>
                  <a:pt x="13467" y="14026"/>
                  <a:pt x="13467" y="14048"/>
                </a:cubicBezTo>
                <a:cubicBezTo>
                  <a:pt x="13467" y="14100"/>
                  <a:pt x="13437" y="14121"/>
                  <a:pt x="13437" y="14174"/>
                </a:cubicBezTo>
                <a:cubicBezTo>
                  <a:pt x="13437" y="14195"/>
                  <a:pt x="13437" y="14206"/>
                  <a:pt x="13437" y="14228"/>
                </a:cubicBezTo>
                <a:cubicBezTo>
                  <a:pt x="13437" y="14300"/>
                  <a:pt x="13407" y="14321"/>
                  <a:pt x="13401" y="14373"/>
                </a:cubicBezTo>
                <a:cubicBezTo>
                  <a:pt x="13389" y="14442"/>
                  <a:pt x="13383" y="14495"/>
                  <a:pt x="13377" y="14548"/>
                </a:cubicBezTo>
                <a:cubicBezTo>
                  <a:pt x="13371" y="14601"/>
                  <a:pt x="13365" y="14654"/>
                  <a:pt x="13353" y="14722"/>
                </a:cubicBezTo>
                <a:cubicBezTo>
                  <a:pt x="13348" y="14796"/>
                  <a:pt x="13329" y="14835"/>
                  <a:pt x="13329" y="14909"/>
                </a:cubicBezTo>
                <a:cubicBezTo>
                  <a:pt x="13329" y="14983"/>
                  <a:pt x="13319" y="15067"/>
                  <a:pt x="13359" y="15078"/>
                </a:cubicBezTo>
                <a:cubicBezTo>
                  <a:pt x="13359" y="15111"/>
                  <a:pt x="13359" y="15130"/>
                  <a:pt x="13359" y="15174"/>
                </a:cubicBezTo>
                <a:cubicBezTo>
                  <a:pt x="13359" y="15298"/>
                  <a:pt x="13320" y="15374"/>
                  <a:pt x="13308" y="15500"/>
                </a:cubicBezTo>
                <a:cubicBezTo>
                  <a:pt x="13305" y="15537"/>
                  <a:pt x="13301" y="15565"/>
                  <a:pt x="13296" y="15592"/>
                </a:cubicBezTo>
                <a:cubicBezTo>
                  <a:pt x="13290" y="15619"/>
                  <a:pt x="13283" y="15645"/>
                  <a:pt x="13271" y="15676"/>
                </a:cubicBezTo>
                <a:cubicBezTo>
                  <a:pt x="13265" y="15687"/>
                  <a:pt x="13259" y="15695"/>
                  <a:pt x="13254" y="15703"/>
                </a:cubicBezTo>
                <a:cubicBezTo>
                  <a:pt x="13248" y="15711"/>
                  <a:pt x="13244" y="15719"/>
                  <a:pt x="13241" y="15729"/>
                </a:cubicBezTo>
                <a:cubicBezTo>
                  <a:pt x="13238" y="15782"/>
                  <a:pt x="13234" y="15821"/>
                  <a:pt x="13228" y="15859"/>
                </a:cubicBezTo>
                <a:cubicBezTo>
                  <a:pt x="13222" y="15898"/>
                  <a:pt x="13215" y="15935"/>
                  <a:pt x="13206" y="15982"/>
                </a:cubicBezTo>
                <a:cubicBezTo>
                  <a:pt x="13195" y="16035"/>
                  <a:pt x="13177" y="16066"/>
                  <a:pt x="13158" y="16096"/>
                </a:cubicBezTo>
                <a:cubicBezTo>
                  <a:pt x="13139" y="16125"/>
                  <a:pt x="13120" y="16154"/>
                  <a:pt x="13105" y="16201"/>
                </a:cubicBezTo>
                <a:cubicBezTo>
                  <a:pt x="13099" y="16217"/>
                  <a:pt x="13097" y="16230"/>
                  <a:pt x="13096" y="16245"/>
                </a:cubicBezTo>
                <a:cubicBezTo>
                  <a:pt x="13095" y="16260"/>
                  <a:pt x="13094" y="16276"/>
                  <a:pt x="13088" y="16297"/>
                </a:cubicBezTo>
                <a:cubicBezTo>
                  <a:pt x="13076" y="16340"/>
                  <a:pt x="13023" y="16317"/>
                  <a:pt x="13023" y="16369"/>
                </a:cubicBezTo>
                <a:cubicBezTo>
                  <a:pt x="13023" y="16422"/>
                  <a:pt x="13034" y="16443"/>
                  <a:pt x="13034" y="16484"/>
                </a:cubicBezTo>
                <a:cubicBezTo>
                  <a:pt x="13040" y="16484"/>
                  <a:pt x="13041" y="16473"/>
                  <a:pt x="13047" y="16473"/>
                </a:cubicBezTo>
                <a:cubicBezTo>
                  <a:pt x="13076" y="16473"/>
                  <a:pt x="13083" y="16547"/>
                  <a:pt x="13083" y="16599"/>
                </a:cubicBezTo>
                <a:cubicBezTo>
                  <a:pt x="13083" y="16643"/>
                  <a:pt x="13058" y="16662"/>
                  <a:pt x="13041" y="16684"/>
                </a:cubicBezTo>
                <a:cubicBezTo>
                  <a:pt x="13020" y="16705"/>
                  <a:pt x="13006" y="16731"/>
                  <a:pt x="12993" y="16757"/>
                </a:cubicBezTo>
                <a:cubicBezTo>
                  <a:pt x="12980" y="16782"/>
                  <a:pt x="12966" y="16807"/>
                  <a:pt x="12946" y="16822"/>
                </a:cubicBezTo>
                <a:cubicBezTo>
                  <a:pt x="12922" y="16838"/>
                  <a:pt x="12898" y="16838"/>
                  <a:pt x="12878" y="16842"/>
                </a:cubicBezTo>
                <a:cubicBezTo>
                  <a:pt x="12857" y="16847"/>
                  <a:pt x="12839" y="16857"/>
                  <a:pt x="12827" y="16894"/>
                </a:cubicBezTo>
                <a:cubicBezTo>
                  <a:pt x="12822" y="16911"/>
                  <a:pt x="12820" y="16924"/>
                  <a:pt x="12820" y="16937"/>
                </a:cubicBezTo>
                <a:cubicBezTo>
                  <a:pt x="12819" y="16950"/>
                  <a:pt x="12819" y="16963"/>
                  <a:pt x="12816" y="16979"/>
                </a:cubicBezTo>
                <a:cubicBezTo>
                  <a:pt x="12798" y="17031"/>
                  <a:pt x="12776" y="17061"/>
                  <a:pt x="12754" y="17090"/>
                </a:cubicBezTo>
                <a:cubicBezTo>
                  <a:pt x="12731" y="17119"/>
                  <a:pt x="12709" y="17149"/>
                  <a:pt x="12691" y="17201"/>
                </a:cubicBezTo>
                <a:cubicBezTo>
                  <a:pt x="12680" y="17233"/>
                  <a:pt x="12674" y="17259"/>
                  <a:pt x="12669" y="17286"/>
                </a:cubicBezTo>
                <a:cubicBezTo>
                  <a:pt x="12663" y="17312"/>
                  <a:pt x="12659" y="17338"/>
                  <a:pt x="12650" y="17370"/>
                </a:cubicBezTo>
                <a:cubicBezTo>
                  <a:pt x="12647" y="17349"/>
                  <a:pt x="12647" y="17330"/>
                  <a:pt x="12648" y="17311"/>
                </a:cubicBezTo>
                <a:cubicBezTo>
                  <a:pt x="12649" y="17291"/>
                  <a:pt x="12650" y="17272"/>
                  <a:pt x="12650" y="17251"/>
                </a:cubicBezTo>
                <a:cubicBezTo>
                  <a:pt x="12650" y="17251"/>
                  <a:pt x="12651" y="17251"/>
                  <a:pt x="12633" y="17251"/>
                </a:cubicBezTo>
                <a:cubicBezTo>
                  <a:pt x="12622" y="17251"/>
                  <a:pt x="12609" y="17262"/>
                  <a:pt x="12609" y="17293"/>
                </a:cubicBezTo>
                <a:cubicBezTo>
                  <a:pt x="12609" y="17293"/>
                  <a:pt x="12609" y="17293"/>
                  <a:pt x="12609" y="17419"/>
                </a:cubicBezTo>
                <a:cubicBezTo>
                  <a:pt x="12609" y="17504"/>
                  <a:pt x="12555" y="17516"/>
                  <a:pt x="12555" y="17599"/>
                </a:cubicBezTo>
                <a:cubicBezTo>
                  <a:pt x="12555" y="17621"/>
                  <a:pt x="12562" y="17622"/>
                  <a:pt x="12562" y="17642"/>
                </a:cubicBezTo>
                <a:cubicBezTo>
                  <a:pt x="12562" y="17696"/>
                  <a:pt x="12531" y="17714"/>
                  <a:pt x="12508" y="17714"/>
                </a:cubicBezTo>
                <a:cubicBezTo>
                  <a:pt x="12491" y="17714"/>
                  <a:pt x="12486" y="17684"/>
                  <a:pt x="12473" y="17684"/>
                </a:cubicBezTo>
                <a:cubicBezTo>
                  <a:pt x="12461" y="17684"/>
                  <a:pt x="12455" y="17714"/>
                  <a:pt x="12443" y="17714"/>
                </a:cubicBezTo>
                <a:cubicBezTo>
                  <a:pt x="12431" y="17714"/>
                  <a:pt x="12427" y="17695"/>
                  <a:pt x="12415" y="17684"/>
                </a:cubicBezTo>
                <a:cubicBezTo>
                  <a:pt x="12415" y="17695"/>
                  <a:pt x="12409" y="17694"/>
                  <a:pt x="12409" y="17703"/>
                </a:cubicBezTo>
                <a:cubicBezTo>
                  <a:pt x="12409" y="17736"/>
                  <a:pt x="12426" y="17755"/>
                  <a:pt x="12426" y="17799"/>
                </a:cubicBezTo>
                <a:cubicBezTo>
                  <a:pt x="12426" y="17829"/>
                  <a:pt x="12426" y="17853"/>
                  <a:pt x="12426" y="17895"/>
                </a:cubicBezTo>
                <a:cubicBezTo>
                  <a:pt x="12450" y="17884"/>
                  <a:pt x="12457" y="17852"/>
                  <a:pt x="12480" y="17852"/>
                </a:cubicBezTo>
                <a:cubicBezTo>
                  <a:pt x="12492" y="17853"/>
                  <a:pt x="12497" y="17875"/>
                  <a:pt x="12497" y="17895"/>
                </a:cubicBezTo>
                <a:cubicBezTo>
                  <a:pt x="12497" y="18117"/>
                  <a:pt x="12461" y="18249"/>
                  <a:pt x="12389" y="18428"/>
                </a:cubicBezTo>
                <a:cubicBezTo>
                  <a:pt x="12355" y="18513"/>
                  <a:pt x="12325" y="18567"/>
                  <a:pt x="12301" y="18661"/>
                </a:cubicBezTo>
                <a:cubicBezTo>
                  <a:pt x="12290" y="18705"/>
                  <a:pt x="12267" y="18724"/>
                  <a:pt x="12267" y="18776"/>
                </a:cubicBezTo>
                <a:cubicBezTo>
                  <a:pt x="12267" y="18798"/>
                  <a:pt x="12284" y="18850"/>
                  <a:pt x="12284" y="18830"/>
                </a:cubicBezTo>
                <a:cubicBezTo>
                  <a:pt x="12284" y="18830"/>
                  <a:pt x="12284" y="18828"/>
                  <a:pt x="12284" y="18933"/>
                </a:cubicBezTo>
                <a:cubicBezTo>
                  <a:pt x="12284" y="19029"/>
                  <a:pt x="12260" y="19092"/>
                  <a:pt x="12219" y="19156"/>
                </a:cubicBezTo>
                <a:cubicBezTo>
                  <a:pt x="12222" y="19166"/>
                  <a:pt x="12223" y="19175"/>
                  <a:pt x="12224" y="19184"/>
                </a:cubicBezTo>
                <a:cubicBezTo>
                  <a:pt x="12225" y="19192"/>
                  <a:pt x="12227" y="19200"/>
                  <a:pt x="12230" y="19205"/>
                </a:cubicBezTo>
                <a:cubicBezTo>
                  <a:pt x="12245" y="19315"/>
                  <a:pt x="12251" y="19350"/>
                  <a:pt x="12250" y="19354"/>
                </a:cubicBezTo>
                <a:cubicBezTo>
                  <a:pt x="12249" y="19357"/>
                  <a:pt x="12241" y="19329"/>
                  <a:pt x="12226" y="19312"/>
                </a:cubicBezTo>
                <a:cubicBezTo>
                  <a:pt x="12214" y="19313"/>
                  <a:pt x="12195" y="19321"/>
                  <a:pt x="12195" y="19343"/>
                </a:cubicBezTo>
                <a:cubicBezTo>
                  <a:pt x="12195" y="19404"/>
                  <a:pt x="12200" y="19440"/>
                  <a:pt x="12213" y="19481"/>
                </a:cubicBezTo>
                <a:cubicBezTo>
                  <a:pt x="12213" y="19481"/>
                  <a:pt x="12208" y="19489"/>
                  <a:pt x="12202" y="19489"/>
                </a:cubicBezTo>
                <a:cubicBezTo>
                  <a:pt x="12196" y="19489"/>
                  <a:pt x="12191" y="19481"/>
                  <a:pt x="12185" y="19481"/>
                </a:cubicBezTo>
                <a:cubicBezTo>
                  <a:pt x="12179" y="19481"/>
                  <a:pt x="12178" y="19481"/>
                  <a:pt x="12172" y="19481"/>
                </a:cubicBezTo>
                <a:cubicBezTo>
                  <a:pt x="12155" y="19418"/>
                  <a:pt x="12113" y="19458"/>
                  <a:pt x="12113" y="19489"/>
                </a:cubicBezTo>
                <a:cubicBezTo>
                  <a:pt x="12113" y="19510"/>
                  <a:pt x="12118" y="19510"/>
                  <a:pt x="12124" y="19519"/>
                </a:cubicBezTo>
                <a:cubicBezTo>
                  <a:pt x="12115" y="19541"/>
                  <a:pt x="12108" y="19565"/>
                  <a:pt x="12102" y="19591"/>
                </a:cubicBezTo>
                <a:cubicBezTo>
                  <a:pt x="12096" y="19616"/>
                  <a:pt x="12092" y="19643"/>
                  <a:pt x="12090" y="19669"/>
                </a:cubicBezTo>
                <a:cubicBezTo>
                  <a:pt x="12078" y="19763"/>
                  <a:pt x="12042" y="19806"/>
                  <a:pt x="12042" y="19911"/>
                </a:cubicBezTo>
                <a:cubicBezTo>
                  <a:pt x="12042" y="19963"/>
                  <a:pt x="12018" y="19983"/>
                  <a:pt x="12006" y="20025"/>
                </a:cubicBezTo>
                <a:cubicBezTo>
                  <a:pt x="12003" y="20046"/>
                  <a:pt x="11999" y="20065"/>
                  <a:pt x="11993" y="20078"/>
                </a:cubicBezTo>
                <a:cubicBezTo>
                  <a:pt x="11988" y="20090"/>
                  <a:pt x="11981" y="20096"/>
                  <a:pt x="11971" y="20091"/>
                </a:cubicBezTo>
                <a:cubicBezTo>
                  <a:pt x="11971" y="20184"/>
                  <a:pt x="11928" y="20227"/>
                  <a:pt x="11928" y="20321"/>
                </a:cubicBezTo>
                <a:cubicBezTo>
                  <a:pt x="11928" y="20331"/>
                  <a:pt x="11941" y="20321"/>
                  <a:pt x="11941" y="20332"/>
                </a:cubicBezTo>
                <a:cubicBezTo>
                  <a:pt x="11941" y="20384"/>
                  <a:pt x="11907" y="20395"/>
                  <a:pt x="11907" y="20447"/>
                </a:cubicBezTo>
                <a:cubicBezTo>
                  <a:pt x="11907" y="20530"/>
                  <a:pt x="11928" y="20563"/>
                  <a:pt x="11928" y="20646"/>
                </a:cubicBezTo>
                <a:cubicBezTo>
                  <a:pt x="11928" y="20709"/>
                  <a:pt x="11894" y="20740"/>
                  <a:pt x="11894" y="20803"/>
                </a:cubicBezTo>
                <a:cubicBezTo>
                  <a:pt x="11894" y="20803"/>
                  <a:pt x="11894" y="20803"/>
                  <a:pt x="11894" y="20949"/>
                </a:cubicBezTo>
                <a:cubicBezTo>
                  <a:pt x="11894" y="21034"/>
                  <a:pt x="11853" y="21077"/>
                  <a:pt x="11853" y="21171"/>
                </a:cubicBezTo>
                <a:cubicBezTo>
                  <a:pt x="11853" y="21171"/>
                  <a:pt x="11859" y="21172"/>
                  <a:pt x="11859" y="21182"/>
                </a:cubicBezTo>
                <a:cubicBezTo>
                  <a:pt x="11859" y="21278"/>
                  <a:pt x="11812" y="21320"/>
                  <a:pt x="11812" y="21405"/>
                </a:cubicBezTo>
                <a:cubicBezTo>
                  <a:pt x="11812" y="21425"/>
                  <a:pt x="11819" y="21433"/>
                  <a:pt x="11825" y="21454"/>
                </a:cubicBezTo>
                <a:cubicBezTo>
                  <a:pt x="11825" y="21454"/>
                  <a:pt x="11825" y="21455"/>
                  <a:pt x="11822" y="21469"/>
                </a:cubicBezTo>
                <a:cubicBezTo>
                  <a:pt x="11819" y="21482"/>
                  <a:pt x="11815" y="21510"/>
                  <a:pt x="11805" y="21562"/>
                </a:cubicBezTo>
                <a:cubicBezTo>
                  <a:pt x="11805" y="21562"/>
                  <a:pt x="11805" y="21562"/>
                  <a:pt x="11805" y="21568"/>
                </a:cubicBezTo>
                <a:cubicBezTo>
                  <a:pt x="11805" y="21572"/>
                  <a:pt x="11805" y="21583"/>
                  <a:pt x="11805" y="21600"/>
                </a:cubicBezTo>
                <a:lnTo>
                  <a:pt x="11808" y="21600"/>
                </a:lnTo>
                <a:cubicBezTo>
                  <a:pt x="11812" y="21596"/>
                  <a:pt x="11815" y="21592"/>
                  <a:pt x="11817" y="21589"/>
                </a:cubicBezTo>
                <a:cubicBezTo>
                  <a:pt x="11820" y="21584"/>
                  <a:pt x="11823" y="21581"/>
                  <a:pt x="11829" y="21581"/>
                </a:cubicBezTo>
                <a:cubicBezTo>
                  <a:pt x="11829" y="21581"/>
                  <a:pt x="11829" y="21581"/>
                  <a:pt x="11832" y="21581"/>
                </a:cubicBezTo>
                <a:cubicBezTo>
                  <a:pt x="11835" y="21581"/>
                  <a:pt x="11841" y="21581"/>
                  <a:pt x="11853" y="21581"/>
                </a:cubicBezTo>
                <a:cubicBezTo>
                  <a:pt x="11853" y="21588"/>
                  <a:pt x="11853" y="21594"/>
                  <a:pt x="11854" y="21600"/>
                </a:cubicBezTo>
                <a:lnTo>
                  <a:pt x="21600" y="21600"/>
                </a:lnTo>
                <a:lnTo>
                  <a:pt x="21600" y="0"/>
                </a:lnTo>
                <a:lnTo>
                  <a:pt x="9555" y="0"/>
                </a:lnTo>
                <a:close/>
                <a:moveTo>
                  <a:pt x="5475" y="559"/>
                </a:moveTo>
                <a:cubicBezTo>
                  <a:pt x="5499" y="559"/>
                  <a:pt x="5498" y="599"/>
                  <a:pt x="5509" y="632"/>
                </a:cubicBezTo>
                <a:cubicBezTo>
                  <a:pt x="5509" y="641"/>
                  <a:pt x="5516" y="675"/>
                  <a:pt x="5516" y="686"/>
                </a:cubicBezTo>
                <a:cubicBezTo>
                  <a:pt x="5516" y="696"/>
                  <a:pt x="5509" y="705"/>
                  <a:pt x="5509" y="716"/>
                </a:cubicBezTo>
                <a:cubicBezTo>
                  <a:pt x="5495" y="696"/>
                  <a:pt x="5483" y="680"/>
                  <a:pt x="5471" y="661"/>
                </a:cubicBezTo>
                <a:cubicBezTo>
                  <a:pt x="5460" y="643"/>
                  <a:pt x="5450" y="621"/>
                  <a:pt x="5438" y="589"/>
                </a:cubicBezTo>
                <a:cubicBezTo>
                  <a:pt x="5450" y="570"/>
                  <a:pt x="5463" y="559"/>
                  <a:pt x="5475" y="559"/>
                </a:cubicBezTo>
                <a:close/>
                <a:moveTo>
                  <a:pt x="6744" y="1268"/>
                </a:moveTo>
                <a:cubicBezTo>
                  <a:pt x="6764" y="1271"/>
                  <a:pt x="6779" y="1286"/>
                  <a:pt x="6779" y="1318"/>
                </a:cubicBezTo>
                <a:cubicBezTo>
                  <a:pt x="6779" y="1339"/>
                  <a:pt x="6768" y="1360"/>
                  <a:pt x="6762" y="1360"/>
                </a:cubicBezTo>
                <a:cubicBezTo>
                  <a:pt x="6744" y="1360"/>
                  <a:pt x="6738" y="1318"/>
                  <a:pt x="6720" y="1318"/>
                </a:cubicBezTo>
                <a:cubicBezTo>
                  <a:pt x="6685" y="1317"/>
                  <a:pt x="6667" y="1402"/>
                  <a:pt x="6667" y="1463"/>
                </a:cubicBezTo>
                <a:cubicBezTo>
                  <a:pt x="6658" y="1463"/>
                  <a:pt x="6651" y="1461"/>
                  <a:pt x="6643" y="1462"/>
                </a:cubicBezTo>
                <a:cubicBezTo>
                  <a:pt x="6636" y="1462"/>
                  <a:pt x="6628" y="1465"/>
                  <a:pt x="6619" y="1475"/>
                </a:cubicBezTo>
                <a:cubicBezTo>
                  <a:pt x="6607" y="1497"/>
                  <a:pt x="6607" y="1536"/>
                  <a:pt x="6589" y="1536"/>
                </a:cubicBezTo>
                <a:cubicBezTo>
                  <a:pt x="6566" y="1536"/>
                  <a:pt x="6535" y="1528"/>
                  <a:pt x="6535" y="1486"/>
                </a:cubicBezTo>
                <a:cubicBezTo>
                  <a:pt x="6535" y="1360"/>
                  <a:pt x="6619" y="1339"/>
                  <a:pt x="6684" y="1287"/>
                </a:cubicBezTo>
                <a:cubicBezTo>
                  <a:pt x="6702" y="1276"/>
                  <a:pt x="6725" y="1266"/>
                  <a:pt x="6744" y="1268"/>
                </a:cubicBezTo>
                <a:close/>
                <a:moveTo>
                  <a:pt x="6695" y="1801"/>
                </a:moveTo>
                <a:cubicBezTo>
                  <a:pt x="6701" y="1811"/>
                  <a:pt x="6705" y="1824"/>
                  <a:pt x="6709" y="1839"/>
                </a:cubicBezTo>
                <a:cubicBezTo>
                  <a:pt x="6712" y="1853"/>
                  <a:pt x="6714" y="1870"/>
                  <a:pt x="6714" y="1885"/>
                </a:cubicBezTo>
                <a:cubicBezTo>
                  <a:pt x="6702" y="1885"/>
                  <a:pt x="6693" y="1884"/>
                  <a:pt x="6685" y="1882"/>
                </a:cubicBezTo>
                <a:cubicBezTo>
                  <a:pt x="6677" y="1881"/>
                  <a:pt x="6669" y="1878"/>
                  <a:pt x="6660" y="1873"/>
                </a:cubicBezTo>
                <a:cubicBezTo>
                  <a:pt x="6666" y="1857"/>
                  <a:pt x="6672" y="1847"/>
                  <a:pt x="6678" y="1836"/>
                </a:cubicBezTo>
                <a:cubicBezTo>
                  <a:pt x="6684" y="1826"/>
                  <a:pt x="6689" y="1816"/>
                  <a:pt x="6695" y="1801"/>
                </a:cubicBezTo>
                <a:close/>
                <a:moveTo>
                  <a:pt x="12357" y="7798"/>
                </a:moveTo>
                <a:cubicBezTo>
                  <a:pt x="12381" y="7803"/>
                  <a:pt x="12396" y="7827"/>
                  <a:pt x="12408" y="7858"/>
                </a:cubicBezTo>
                <a:cubicBezTo>
                  <a:pt x="12420" y="7890"/>
                  <a:pt x="12431" y="7929"/>
                  <a:pt x="12446" y="7966"/>
                </a:cubicBezTo>
                <a:cubicBezTo>
                  <a:pt x="12469" y="8019"/>
                  <a:pt x="12499" y="8041"/>
                  <a:pt x="12499" y="8104"/>
                </a:cubicBezTo>
                <a:cubicBezTo>
                  <a:pt x="12499" y="8115"/>
                  <a:pt x="12493" y="8114"/>
                  <a:pt x="12493" y="8123"/>
                </a:cubicBezTo>
                <a:cubicBezTo>
                  <a:pt x="12460" y="8071"/>
                  <a:pt x="12430" y="8029"/>
                  <a:pt x="12405" y="7980"/>
                </a:cubicBezTo>
                <a:cubicBezTo>
                  <a:pt x="12381" y="7931"/>
                  <a:pt x="12363" y="7876"/>
                  <a:pt x="12357" y="7798"/>
                </a:cubicBezTo>
                <a:close/>
                <a:moveTo>
                  <a:pt x="13433" y="9081"/>
                </a:moveTo>
                <a:cubicBezTo>
                  <a:pt x="13433" y="9081"/>
                  <a:pt x="13433" y="9081"/>
                  <a:pt x="13434" y="9081"/>
                </a:cubicBezTo>
                <a:cubicBezTo>
                  <a:pt x="13434" y="9082"/>
                  <a:pt x="13436" y="9083"/>
                  <a:pt x="13439" y="9089"/>
                </a:cubicBezTo>
                <a:cubicBezTo>
                  <a:pt x="13456" y="9152"/>
                  <a:pt x="13493" y="9184"/>
                  <a:pt x="13493" y="9258"/>
                </a:cubicBezTo>
                <a:cubicBezTo>
                  <a:pt x="13493" y="9351"/>
                  <a:pt x="13463" y="9394"/>
                  <a:pt x="13439" y="9488"/>
                </a:cubicBezTo>
                <a:cubicBezTo>
                  <a:pt x="13430" y="9535"/>
                  <a:pt x="13424" y="9574"/>
                  <a:pt x="13418" y="9614"/>
                </a:cubicBezTo>
                <a:cubicBezTo>
                  <a:pt x="13411" y="9653"/>
                  <a:pt x="13404" y="9693"/>
                  <a:pt x="13392" y="9741"/>
                </a:cubicBezTo>
                <a:cubicBezTo>
                  <a:pt x="13377" y="9788"/>
                  <a:pt x="13378" y="9833"/>
                  <a:pt x="13379" y="9875"/>
                </a:cubicBezTo>
                <a:cubicBezTo>
                  <a:pt x="13380" y="9917"/>
                  <a:pt x="13379" y="9957"/>
                  <a:pt x="13361" y="9993"/>
                </a:cubicBezTo>
                <a:cubicBezTo>
                  <a:pt x="13355" y="9983"/>
                  <a:pt x="13348" y="9976"/>
                  <a:pt x="13342" y="9967"/>
                </a:cubicBezTo>
                <a:cubicBezTo>
                  <a:pt x="13336" y="9958"/>
                  <a:pt x="13330" y="9947"/>
                  <a:pt x="13327" y="9932"/>
                </a:cubicBezTo>
                <a:cubicBezTo>
                  <a:pt x="13321" y="9906"/>
                  <a:pt x="13321" y="9876"/>
                  <a:pt x="13318" y="9851"/>
                </a:cubicBezTo>
                <a:cubicBezTo>
                  <a:pt x="13315" y="9826"/>
                  <a:pt x="13308" y="9805"/>
                  <a:pt x="13290" y="9794"/>
                </a:cubicBezTo>
                <a:cubicBezTo>
                  <a:pt x="13305" y="9762"/>
                  <a:pt x="13320" y="9738"/>
                  <a:pt x="13332" y="9713"/>
                </a:cubicBezTo>
                <a:cubicBezTo>
                  <a:pt x="13343" y="9688"/>
                  <a:pt x="13351" y="9662"/>
                  <a:pt x="13351" y="9626"/>
                </a:cubicBezTo>
                <a:cubicBezTo>
                  <a:pt x="13351" y="9626"/>
                  <a:pt x="13351" y="9625"/>
                  <a:pt x="13351" y="9499"/>
                </a:cubicBezTo>
                <a:cubicBezTo>
                  <a:pt x="13351" y="9466"/>
                  <a:pt x="13344" y="9447"/>
                  <a:pt x="13344" y="9414"/>
                </a:cubicBezTo>
                <a:cubicBezTo>
                  <a:pt x="13344" y="9395"/>
                  <a:pt x="13361" y="9383"/>
                  <a:pt x="13379" y="9372"/>
                </a:cubicBezTo>
                <a:cubicBezTo>
                  <a:pt x="13415" y="9320"/>
                  <a:pt x="13439" y="9270"/>
                  <a:pt x="13439" y="9185"/>
                </a:cubicBezTo>
                <a:cubicBezTo>
                  <a:pt x="13439" y="9143"/>
                  <a:pt x="13433" y="9123"/>
                  <a:pt x="13433" y="9081"/>
                </a:cubicBezTo>
                <a:close/>
                <a:moveTo>
                  <a:pt x="13426" y="12408"/>
                </a:moveTo>
                <a:cubicBezTo>
                  <a:pt x="13411" y="12418"/>
                  <a:pt x="13404" y="12445"/>
                  <a:pt x="13397" y="12469"/>
                </a:cubicBezTo>
                <a:cubicBezTo>
                  <a:pt x="13390" y="12493"/>
                  <a:pt x="13383" y="12514"/>
                  <a:pt x="13368" y="12514"/>
                </a:cubicBezTo>
                <a:cubicBezTo>
                  <a:pt x="13370" y="12515"/>
                  <a:pt x="13371" y="12514"/>
                  <a:pt x="13372" y="12514"/>
                </a:cubicBezTo>
                <a:cubicBezTo>
                  <a:pt x="13402" y="12514"/>
                  <a:pt x="13401" y="12429"/>
                  <a:pt x="13431" y="12408"/>
                </a:cubicBezTo>
                <a:cubicBezTo>
                  <a:pt x="13430" y="12408"/>
                  <a:pt x="13429" y="12408"/>
                  <a:pt x="13428" y="12408"/>
                </a:cubicBezTo>
                <a:cubicBezTo>
                  <a:pt x="13428" y="12407"/>
                  <a:pt x="13427" y="12407"/>
                  <a:pt x="13426" y="12408"/>
                </a:cubicBezTo>
                <a:close/>
                <a:moveTo>
                  <a:pt x="2651" y="15584"/>
                </a:moveTo>
                <a:cubicBezTo>
                  <a:pt x="2617" y="15584"/>
                  <a:pt x="2599" y="15640"/>
                  <a:pt x="2569" y="15672"/>
                </a:cubicBezTo>
                <a:cubicBezTo>
                  <a:pt x="2522" y="15714"/>
                  <a:pt x="2486" y="15734"/>
                  <a:pt x="2427" y="15734"/>
                </a:cubicBezTo>
                <a:cubicBezTo>
                  <a:pt x="2374" y="15734"/>
                  <a:pt x="2343" y="15722"/>
                  <a:pt x="2284" y="15722"/>
                </a:cubicBezTo>
                <a:cubicBezTo>
                  <a:pt x="2237" y="15722"/>
                  <a:pt x="2214" y="15734"/>
                  <a:pt x="2166" y="15734"/>
                </a:cubicBezTo>
                <a:cubicBezTo>
                  <a:pt x="1948" y="15734"/>
                  <a:pt x="1948" y="15734"/>
                  <a:pt x="1948" y="15734"/>
                </a:cubicBezTo>
                <a:cubicBezTo>
                  <a:pt x="1798" y="15786"/>
                  <a:pt x="1722" y="15812"/>
                  <a:pt x="1684" y="15824"/>
                </a:cubicBezTo>
                <a:cubicBezTo>
                  <a:pt x="1647" y="15837"/>
                  <a:pt x="1647" y="15837"/>
                  <a:pt x="1647" y="15837"/>
                </a:cubicBezTo>
                <a:cubicBezTo>
                  <a:pt x="1617" y="15837"/>
                  <a:pt x="1602" y="15837"/>
                  <a:pt x="1594" y="15837"/>
                </a:cubicBezTo>
                <a:cubicBezTo>
                  <a:pt x="1586" y="15837"/>
                  <a:pt x="1586" y="15837"/>
                  <a:pt x="1586" y="15837"/>
                </a:cubicBezTo>
                <a:lnTo>
                  <a:pt x="1582" y="15837"/>
                </a:lnTo>
                <a:cubicBezTo>
                  <a:pt x="1582" y="15841"/>
                  <a:pt x="1582" y="15841"/>
                  <a:pt x="1582" y="15841"/>
                </a:cubicBezTo>
                <a:cubicBezTo>
                  <a:pt x="1582" y="15841"/>
                  <a:pt x="1582" y="15841"/>
                  <a:pt x="1582" y="15844"/>
                </a:cubicBezTo>
                <a:cubicBezTo>
                  <a:pt x="1526" y="15844"/>
                  <a:pt x="1487" y="15881"/>
                  <a:pt x="1449" y="15926"/>
                </a:cubicBezTo>
                <a:cubicBezTo>
                  <a:pt x="1411" y="15972"/>
                  <a:pt x="1374" y="16026"/>
                  <a:pt x="1321" y="16063"/>
                </a:cubicBezTo>
                <a:cubicBezTo>
                  <a:pt x="1202" y="16159"/>
                  <a:pt x="1137" y="16210"/>
                  <a:pt x="1013" y="16262"/>
                </a:cubicBezTo>
                <a:cubicBezTo>
                  <a:pt x="942" y="16293"/>
                  <a:pt x="914" y="16356"/>
                  <a:pt x="843" y="16389"/>
                </a:cubicBezTo>
                <a:cubicBezTo>
                  <a:pt x="683" y="16452"/>
                  <a:pt x="593" y="16484"/>
                  <a:pt x="433" y="16484"/>
                </a:cubicBezTo>
                <a:cubicBezTo>
                  <a:pt x="351" y="16484"/>
                  <a:pt x="310" y="16389"/>
                  <a:pt x="222" y="16389"/>
                </a:cubicBezTo>
                <a:cubicBezTo>
                  <a:pt x="198" y="16389"/>
                  <a:pt x="186" y="16409"/>
                  <a:pt x="168" y="16431"/>
                </a:cubicBezTo>
                <a:cubicBezTo>
                  <a:pt x="168" y="16431"/>
                  <a:pt x="168" y="16431"/>
                  <a:pt x="165" y="16429"/>
                </a:cubicBezTo>
                <a:cubicBezTo>
                  <a:pt x="162" y="16428"/>
                  <a:pt x="156" y="16425"/>
                  <a:pt x="144" y="16419"/>
                </a:cubicBezTo>
                <a:cubicBezTo>
                  <a:pt x="81" y="16449"/>
                  <a:pt x="40" y="16522"/>
                  <a:pt x="0" y="16594"/>
                </a:cubicBezTo>
                <a:lnTo>
                  <a:pt x="0" y="21600"/>
                </a:lnTo>
                <a:lnTo>
                  <a:pt x="6873" y="21600"/>
                </a:lnTo>
                <a:cubicBezTo>
                  <a:pt x="6870" y="21512"/>
                  <a:pt x="6847" y="21444"/>
                  <a:pt x="6796" y="21424"/>
                </a:cubicBezTo>
                <a:cubicBezTo>
                  <a:pt x="6861" y="21371"/>
                  <a:pt x="6910" y="21309"/>
                  <a:pt x="6910" y="21182"/>
                </a:cubicBezTo>
                <a:cubicBezTo>
                  <a:pt x="6910" y="21047"/>
                  <a:pt x="6910" y="21048"/>
                  <a:pt x="6910" y="21048"/>
                </a:cubicBezTo>
                <a:cubicBezTo>
                  <a:pt x="6910" y="20785"/>
                  <a:pt x="6827" y="20657"/>
                  <a:pt x="6768" y="20404"/>
                </a:cubicBezTo>
                <a:cubicBezTo>
                  <a:pt x="6753" y="20373"/>
                  <a:pt x="6737" y="20358"/>
                  <a:pt x="6720" y="20341"/>
                </a:cubicBezTo>
                <a:cubicBezTo>
                  <a:pt x="6704" y="20325"/>
                  <a:pt x="6688" y="20307"/>
                  <a:pt x="6673" y="20271"/>
                </a:cubicBezTo>
                <a:cubicBezTo>
                  <a:pt x="6652" y="20213"/>
                  <a:pt x="6631" y="20170"/>
                  <a:pt x="6610" y="20126"/>
                </a:cubicBezTo>
                <a:cubicBezTo>
                  <a:pt x="6589" y="20082"/>
                  <a:pt x="6569" y="20038"/>
                  <a:pt x="6548" y="19976"/>
                </a:cubicBezTo>
                <a:cubicBezTo>
                  <a:pt x="6542" y="19954"/>
                  <a:pt x="6520" y="19945"/>
                  <a:pt x="6520" y="19914"/>
                </a:cubicBezTo>
                <a:cubicBezTo>
                  <a:pt x="6520" y="19893"/>
                  <a:pt x="6519" y="19881"/>
                  <a:pt x="6524" y="19872"/>
                </a:cubicBezTo>
                <a:cubicBezTo>
                  <a:pt x="6543" y="19861"/>
                  <a:pt x="6555" y="19841"/>
                  <a:pt x="6578" y="19841"/>
                </a:cubicBezTo>
                <a:cubicBezTo>
                  <a:pt x="6596" y="19841"/>
                  <a:pt x="6615" y="19861"/>
                  <a:pt x="6615" y="19891"/>
                </a:cubicBezTo>
                <a:cubicBezTo>
                  <a:pt x="6615" y="19944"/>
                  <a:pt x="6585" y="19977"/>
                  <a:pt x="6585" y="20029"/>
                </a:cubicBezTo>
                <a:cubicBezTo>
                  <a:pt x="6585" y="20049"/>
                  <a:pt x="6603" y="20061"/>
                  <a:pt x="6609" y="20082"/>
                </a:cubicBezTo>
                <a:cubicBezTo>
                  <a:pt x="6668" y="20061"/>
                  <a:pt x="6660" y="19934"/>
                  <a:pt x="6660" y="19818"/>
                </a:cubicBezTo>
                <a:cubicBezTo>
                  <a:pt x="6660" y="19735"/>
                  <a:pt x="6631" y="19650"/>
                  <a:pt x="6585" y="19650"/>
                </a:cubicBezTo>
                <a:cubicBezTo>
                  <a:pt x="6537" y="19650"/>
                  <a:pt x="6519" y="19726"/>
                  <a:pt x="6477" y="19757"/>
                </a:cubicBezTo>
                <a:cubicBezTo>
                  <a:pt x="6466" y="19762"/>
                  <a:pt x="6455" y="19763"/>
                  <a:pt x="6445" y="19761"/>
                </a:cubicBezTo>
                <a:cubicBezTo>
                  <a:pt x="6435" y="19760"/>
                  <a:pt x="6424" y="19757"/>
                  <a:pt x="6412" y="19757"/>
                </a:cubicBezTo>
                <a:cubicBezTo>
                  <a:pt x="6392" y="19762"/>
                  <a:pt x="6380" y="19783"/>
                  <a:pt x="6368" y="19806"/>
                </a:cubicBezTo>
                <a:cubicBezTo>
                  <a:pt x="6356" y="19830"/>
                  <a:pt x="6344" y="19856"/>
                  <a:pt x="6324" y="19872"/>
                </a:cubicBezTo>
                <a:cubicBezTo>
                  <a:pt x="6291" y="19908"/>
                  <a:pt x="6265" y="19934"/>
                  <a:pt x="6237" y="19954"/>
                </a:cubicBezTo>
                <a:cubicBezTo>
                  <a:pt x="6209" y="19975"/>
                  <a:pt x="6179" y="19991"/>
                  <a:pt x="6141" y="20006"/>
                </a:cubicBezTo>
                <a:cubicBezTo>
                  <a:pt x="6100" y="19995"/>
                  <a:pt x="6079" y="19991"/>
                  <a:pt x="6069" y="19989"/>
                </a:cubicBezTo>
                <a:cubicBezTo>
                  <a:pt x="6059" y="19987"/>
                  <a:pt x="6059" y="19987"/>
                  <a:pt x="6059" y="19987"/>
                </a:cubicBezTo>
                <a:cubicBezTo>
                  <a:pt x="6056" y="19977"/>
                  <a:pt x="6054" y="19972"/>
                  <a:pt x="6053" y="19970"/>
                </a:cubicBezTo>
                <a:cubicBezTo>
                  <a:pt x="6052" y="19968"/>
                  <a:pt x="6052" y="19968"/>
                  <a:pt x="6052" y="19968"/>
                </a:cubicBezTo>
                <a:cubicBezTo>
                  <a:pt x="6061" y="19937"/>
                  <a:pt x="6076" y="19920"/>
                  <a:pt x="6091" y="19904"/>
                </a:cubicBezTo>
                <a:cubicBezTo>
                  <a:pt x="6106" y="19889"/>
                  <a:pt x="6121" y="19873"/>
                  <a:pt x="6130" y="19841"/>
                </a:cubicBezTo>
                <a:cubicBezTo>
                  <a:pt x="6157" y="19757"/>
                  <a:pt x="6176" y="19686"/>
                  <a:pt x="6193" y="19614"/>
                </a:cubicBezTo>
                <a:cubicBezTo>
                  <a:pt x="6210" y="19541"/>
                  <a:pt x="6224" y="19467"/>
                  <a:pt x="6242" y="19378"/>
                </a:cubicBezTo>
                <a:cubicBezTo>
                  <a:pt x="6259" y="19284"/>
                  <a:pt x="6283" y="19241"/>
                  <a:pt x="6283" y="19148"/>
                </a:cubicBezTo>
                <a:cubicBezTo>
                  <a:pt x="6283" y="18991"/>
                  <a:pt x="6201" y="18948"/>
                  <a:pt x="6154" y="18822"/>
                </a:cubicBezTo>
                <a:cubicBezTo>
                  <a:pt x="6119" y="18728"/>
                  <a:pt x="6118" y="18655"/>
                  <a:pt x="6100" y="18550"/>
                </a:cubicBezTo>
                <a:cubicBezTo>
                  <a:pt x="6089" y="18487"/>
                  <a:pt x="6064" y="18455"/>
                  <a:pt x="6059" y="18381"/>
                </a:cubicBezTo>
                <a:cubicBezTo>
                  <a:pt x="6041" y="18413"/>
                  <a:pt x="6031" y="18441"/>
                  <a:pt x="6021" y="18471"/>
                </a:cubicBezTo>
                <a:cubicBezTo>
                  <a:pt x="6011" y="18501"/>
                  <a:pt x="6003" y="18532"/>
                  <a:pt x="5988" y="18569"/>
                </a:cubicBezTo>
                <a:cubicBezTo>
                  <a:pt x="5964" y="18622"/>
                  <a:pt x="5948" y="18669"/>
                  <a:pt x="5936" y="18720"/>
                </a:cubicBezTo>
                <a:cubicBezTo>
                  <a:pt x="5925" y="18771"/>
                  <a:pt x="5919" y="18826"/>
                  <a:pt x="5916" y="18895"/>
                </a:cubicBezTo>
                <a:cubicBezTo>
                  <a:pt x="5916" y="18953"/>
                  <a:pt x="5911" y="18997"/>
                  <a:pt x="5904" y="19041"/>
                </a:cubicBezTo>
                <a:cubicBezTo>
                  <a:pt x="5897" y="19084"/>
                  <a:pt x="5888" y="19126"/>
                  <a:pt x="5882" y="19178"/>
                </a:cubicBezTo>
                <a:cubicBezTo>
                  <a:pt x="5882" y="19204"/>
                  <a:pt x="5879" y="19223"/>
                  <a:pt x="5876" y="19240"/>
                </a:cubicBezTo>
                <a:cubicBezTo>
                  <a:pt x="5872" y="19257"/>
                  <a:pt x="5869" y="19272"/>
                  <a:pt x="5869" y="19293"/>
                </a:cubicBezTo>
                <a:cubicBezTo>
                  <a:pt x="5863" y="19356"/>
                  <a:pt x="5857" y="19420"/>
                  <a:pt x="5822" y="19420"/>
                </a:cubicBezTo>
                <a:cubicBezTo>
                  <a:pt x="5786" y="19420"/>
                  <a:pt x="5769" y="19389"/>
                  <a:pt x="5733" y="19389"/>
                </a:cubicBezTo>
                <a:cubicBezTo>
                  <a:pt x="5609" y="19389"/>
                  <a:pt x="5563" y="19600"/>
                  <a:pt x="5438" y="19600"/>
                </a:cubicBezTo>
                <a:cubicBezTo>
                  <a:pt x="5421" y="19600"/>
                  <a:pt x="5421" y="19600"/>
                  <a:pt x="5421" y="19600"/>
                </a:cubicBezTo>
                <a:cubicBezTo>
                  <a:pt x="5421" y="19559"/>
                  <a:pt x="5421" y="19558"/>
                  <a:pt x="5421" y="19558"/>
                </a:cubicBezTo>
                <a:cubicBezTo>
                  <a:pt x="5421" y="19494"/>
                  <a:pt x="5443" y="19460"/>
                  <a:pt x="5455" y="19408"/>
                </a:cubicBezTo>
                <a:cubicBezTo>
                  <a:pt x="5472" y="19336"/>
                  <a:pt x="5461" y="19264"/>
                  <a:pt x="5503" y="19232"/>
                </a:cubicBezTo>
                <a:cubicBezTo>
                  <a:pt x="5527" y="19212"/>
                  <a:pt x="5551" y="19209"/>
                  <a:pt x="5580" y="19209"/>
                </a:cubicBezTo>
                <a:cubicBezTo>
                  <a:pt x="5651" y="19209"/>
                  <a:pt x="5651" y="19209"/>
                  <a:pt x="5651" y="19209"/>
                </a:cubicBezTo>
                <a:cubicBezTo>
                  <a:pt x="5728" y="19209"/>
                  <a:pt x="5740" y="19043"/>
                  <a:pt x="5740" y="18906"/>
                </a:cubicBezTo>
                <a:cubicBezTo>
                  <a:pt x="5740" y="18821"/>
                  <a:pt x="5728" y="18767"/>
                  <a:pt x="5716" y="18684"/>
                </a:cubicBezTo>
                <a:cubicBezTo>
                  <a:pt x="5731" y="18579"/>
                  <a:pt x="5739" y="18526"/>
                  <a:pt x="5742" y="18499"/>
                </a:cubicBezTo>
                <a:cubicBezTo>
                  <a:pt x="5746" y="18473"/>
                  <a:pt x="5746" y="18473"/>
                  <a:pt x="5746" y="18473"/>
                </a:cubicBezTo>
                <a:cubicBezTo>
                  <a:pt x="5746" y="18453"/>
                  <a:pt x="5733" y="18434"/>
                  <a:pt x="5733" y="18412"/>
                </a:cubicBezTo>
                <a:cubicBezTo>
                  <a:pt x="5733" y="18338"/>
                  <a:pt x="5774" y="18329"/>
                  <a:pt x="5774" y="18255"/>
                </a:cubicBezTo>
                <a:cubicBezTo>
                  <a:pt x="5774" y="18244"/>
                  <a:pt x="5764" y="18242"/>
                  <a:pt x="5764" y="18221"/>
                </a:cubicBezTo>
                <a:cubicBezTo>
                  <a:pt x="5764" y="18168"/>
                  <a:pt x="5811" y="18162"/>
                  <a:pt x="5811" y="18109"/>
                </a:cubicBezTo>
                <a:cubicBezTo>
                  <a:pt x="5811" y="18088"/>
                  <a:pt x="5799" y="18086"/>
                  <a:pt x="5787" y="18075"/>
                </a:cubicBezTo>
                <a:cubicBezTo>
                  <a:pt x="5799" y="18043"/>
                  <a:pt x="5812" y="18022"/>
                  <a:pt x="5827" y="18002"/>
                </a:cubicBezTo>
                <a:cubicBezTo>
                  <a:pt x="5842" y="17982"/>
                  <a:pt x="5858" y="17963"/>
                  <a:pt x="5876" y="17937"/>
                </a:cubicBezTo>
                <a:cubicBezTo>
                  <a:pt x="5887" y="17922"/>
                  <a:pt x="5893" y="17901"/>
                  <a:pt x="5899" y="17882"/>
                </a:cubicBezTo>
                <a:cubicBezTo>
                  <a:pt x="5905" y="17863"/>
                  <a:pt x="5911" y="17844"/>
                  <a:pt x="5923" y="17833"/>
                </a:cubicBezTo>
                <a:cubicBezTo>
                  <a:pt x="5940" y="17822"/>
                  <a:pt x="5964" y="17804"/>
                  <a:pt x="5964" y="17772"/>
                </a:cubicBezTo>
                <a:cubicBezTo>
                  <a:pt x="5964" y="17656"/>
                  <a:pt x="5904" y="17604"/>
                  <a:pt x="5904" y="17489"/>
                </a:cubicBezTo>
                <a:cubicBezTo>
                  <a:pt x="5904" y="17456"/>
                  <a:pt x="5910" y="17454"/>
                  <a:pt x="5910" y="17423"/>
                </a:cubicBezTo>
                <a:cubicBezTo>
                  <a:pt x="5910" y="17412"/>
                  <a:pt x="5904" y="17415"/>
                  <a:pt x="5904" y="17404"/>
                </a:cubicBezTo>
                <a:cubicBezTo>
                  <a:pt x="5904" y="17395"/>
                  <a:pt x="5904" y="17392"/>
                  <a:pt x="5910" y="17381"/>
                </a:cubicBezTo>
                <a:cubicBezTo>
                  <a:pt x="5933" y="17381"/>
                  <a:pt x="5945" y="17339"/>
                  <a:pt x="5975" y="17339"/>
                </a:cubicBezTo>
                <a:cubicBezTo>
                  <a:pt x="5981" y="17339"/>
                  <a:pt x="5988" y="17362"/>
                  <a:pt x="5994" y="17362"/>
                </a:cubicBezTo>
                <a:cubicBezTo>
                  <a:pt x="5999" y="17362"/>
                  <a:pt x="6005" y="17351"/>
                  <a:pt x="6005" y="17351"/>
                </a:cubicBezTo>
                <a:cubicBezTo>
                  <a:pt x="6005" y="17309"/>
                  <a:pt x="6005" y="17309"/>
                  <a:pt x="6005" y="17309"/>
                </a:cubicBezTo>
                <a:cubicBezTo>
                  <a:pt x="6005" y="17246"/>
                  <a:pt x="5969" y="17228"/>
                  <a:pt x="5958" y="17163"/>
                </a:cubicBezTo>
                <a:cubicBezTo>
                  <a:pt x="5937" y="17069"/>
                  <a:pt x="5934" y="16982"/>
                  <a:pt x="5927" y="16900"/>
                </a:cubicBezTo>
                <a:cubicBezTo>
                  <a:pt x="5919" y="16818"/>
                  <a:pt x="5908" y="16742"/>
                  <a:pt x="5869" y="16669"/>
                </a:cubicBezTo>
                <a:cubicBezTo>
                  <a:pt x="5863" y="16732"/>
                  <a:pt x="5858" y="16774"/>
                  <a:pt x="5858" y="16837"/>
                </a:cubicBezTo>
                <a:cubicBezTo>
                  <a:pt x="5858" y="16900"/>
                  <a:pt x="5869" y="16930"/>
                  <a:pt x="5869" y="16982"/>
                </a:cubicBezTo>
                <a:cubicBezTo>
                  <a:pt x="5869" y="17044"/>
                  <a:pt x="5875" y="17108"/>
                  <a:pt x="5845" y="17140"/>
                </a:cubicBezTo>
                <a:cubicBezTo>
                  <a:pt x="5837" y="17155"/>
                  <a:pt x="5827" y="17155"/>
                  <a:pt x="5816" y="17153"/>
                </a:cubicBezTo>
                <a:cubicBezTo>
                  <a:pt x="5804" y="17151"/>
                  <a:pt x="5792" y="17146"/>
                  <a:pt x="5781" y="17151"/>
                </a:cubicBezTo>
                <a:cubicBezTo>
                  <a:pt x="5769" y="17167"/>
                  <a:pt x="5766" y="17190"/>
                  <a:pt x="5764" y="17214"/>
                </a:cubicBezTo>
                <a:cubicBezTo>
                  <a:pt x="5761" y="17237"/>
                  <a:pt x="5758" y="17261"/>
                  <a:pt x="5746" y="17278"/>
                </a:cubicBezTo>
                <a:cubicBezTo>
                  <a:pt x="5740" y="17282"/>
                  <a:pt x="5733" y="17282"/>
                  <a:pt x="5725" y="17283"/>
                </a:cubicBezTo>
                <a:cubicBezTo>
                  <a:pt x="5717" y="17284"/>
                  <a:pt x="5709" y="17287"/>
                  <a:pt x="5703" y="17297"/>
                </a:cubicBezTo>
                <a:cubicBezTo>
                  <a:pt x="5697" y="17313"/>
                  <a:pt x="5696" y="17330"/>
                  <a:pt x="5696" y="17348"/>
                </a:cubicBezTo>
                <a:cubicBezTo>
                  <a:pt x="5695" y="17365"/>
                  <a:pt x="5697" y="17384"/>
                  <a:pt x="5697" y="17404"/>
                </a:cubicBezTo>
                <a:cubicBezTo>
                  <a:pt x="5694" y="17415"/>
                  <a:pt x="5690" y="17425"/>
                  <a:pt x="5686" y="17436"/>
                </a:cubicBezTo>
                <a:cubicBezTo>
                  <a:pt x="5682" y="17446"/>
                  <a:pt x="5678" y="17456"/>
                  <a:pt x="5675" y="17466"/>
                </a:cubicBezTo>
                <a:cubicBezTo>
                  <a:pt x="5672" y="17497"/>
                  <a:pt x="5675" y="17521"/>
                  <a:pt x="5677" y="17544"/>
                </a:cubicBezTo>
                <a:cubicBezTo>
                  <a:pt x="5680" y="17567"/>
                  <a:pt x="5681" y="17589"/>
                  <a:pt x="5675" y="17615"/>
                </a:cubicBezTo>
                <a:cubicBezTo>
                  <a:pt x="5667" y="17636"/>
                  <a:pt x="5657" y="17649"/>
                  <a:pt x="5650" y="17661"/>
                </a:cubicBezTo>
                <a:cubicBezTo>
                  <a:pt x="5642" y="17674"/>
                  <a:pt x="5635" y="17686"/>
                  <a:pt x="5632" y="17707"/>
                </a:cubicBezTo>
                <a:cubicBezTo>
                  <a:pt x="5609" y="17813"/>
                  <a:pt x="5598" y="17929"/>
                  <a:pt x="5533" y="17929"/>
                </a:cubicBezTo>
                <a:cubicBezTo>
                  <a:pt x="5503" y="17929"/>
                  <a:pt x="5486" y="17917"/>
                  <a:pt x="5451" y="17918"/>
                </a:cubicBezTo>
                <a:cubicBezTo>
                  <a:pt x="5433" y="17918"/>
                  <a:pt x="5432" y="17951"/>
                  <a:pt x="5421" y="17983"/>
                </a:cubicBezTo>
                <a:cubicBezTo>
                  <a:pt x="5415" y="17998"/>
                  <a:pt x="5407" y="18011"/>
                  <a:pt x="5399" y="18023"/>
                </a:cubicBezTo>
                <a:cubicBezTo>
                  <a:pt x="5391" y="18036"/>
                  <a:pt x="5382" y="18048"/>
                  <a:pt x="5373" y="18063"/>
                </a:cubicBezTo>
                <a:cubicBezTo>
                  <a:pt x="5362" y="18079"/>
                  <a:pt x="5352" y="18086"/>
                  <a:pt x="5341" y="18091"/>
                </a:cubicBezTo>
                <a:cubicBezTo>
                  <a:pt x="5330" y="18095"/>
                  <a:pt x="5317" y="18099"/>
                  <a:pt x="5302" y="18109"/>
                </a:cubicBezTo>
                <a:cubicBezTo>
                  <a:pt x="5282" y="18125"/>
                  <a:pt x="5269" y="18145"/>
                  <a:pt x="5255" y="18168"/>
                </a:cubicBezTo>
                <a:cubicBezTo>
                  <a:pt x="5242" y="18191"/>
                  <a:pt x="5228" y="18217"/>
                  <a:pt x="5207" y="18243"/>
                </a:cubicBezTo>
                <a:cubicBezTo>
                  <a:pt x="5184" y="18280"/>
                  <a:pt x="5173" y="18321"/>
                  <a:pt x="5162" y="18364"/>
                </a:cubicBezTo>
                <a:cubicBezTo>
                  <a:pt x="5152" y="18408"/>
                  <a:pt x="5143" y="18456"/>
                  <a:pt x="5125" y="18508"/>
                </a:cubicBezTo>
                <a:cubicBezTo>
                  <a:pt x="5107" y="18580"/>
                  <a:pt x="5048" y="18580"/>
                  <a:pt x="5048" y="18665"/>
                </a:cubicBezTo>
                <a:cubicBezTo>
                  <a:pt x="5048" y="18687"/>
                  <a:pt x="5054" y="18695"/>
                  <a:pt x="5054" y="18715"/>
                </a:cubicBezTo>
                <a:cubicBezTo>
                  <a:pt x="5054" y="18778"/>
                  <a:pt x="5013" y="18767"/>
                  <a:pt x="4990" y="18799"/>
                </a:cubicBezTo>
                <a:cubicBezTo>
                  <a:pt x="4948" y="18841"/>
                  <a:pt x="4931" y="18905"/>
                  <a:pt x="4931" y="18979"/>
                </a:cubicBezTo>
                <a:cubicBezTo>
                  <a:pt x="4931" y="18990"/>
                  <a:pt x="4936" y="18989"/>
                  <a:pt x="4936" y="18998"/>
                </a:cubicBezTo>
                <a:cubicBezTo>
                  <a:pt x="4936" y="19031"/>
                  <a:pt x="4912" y="19044"/>
                  <a:pt x="4912" y="19075"/>
                </a:cubicBezTo>
                <a:cubicBezTo>
                  <a:pt x="4912" y="19097"/>
                  <a:pt x="4919" y="19093"/>
                  <a:pt x="4919" y="19113"/>
                </a:cubicBezTo>
                <a:cubicBezTo>
                  <a:pt x="4930" y="19108"/>
                  <a:pt x="4941" y="19106"/>
                  <a:pt x="4950" y="19102"/>
                </a:cubicBezTo>
                <a:cubicBezTo>
                  <a:pt x="4959" y="19097"/>
                  <a:pt x="4968" y="19090"/>
                  <a:pt x="4977" y="19075"/>
                </a:cubicBezTo>
                <a:cubicBezTo>
                  <a:pt x="4974" y="19107"/>
                  <a:pt x="4971" y="19133"/>
                  <a:pt x="4969" y="19158"/>
                </a:cubicBezTo>
                <a:cubicBezTo>
                  <a:pt x="4967" y="19182"/>
                  <a:pt x="4966" y="19206"/>
                  <a:pt x="4966" y="19232"/>
                </a:cubicBezTo>
                <a:cubicBezTo>
                  <a:pt x="4926" y="19180"/>
                  <a:pt x="4901" y="19125"/>
                  <a:pt x="4847" y="19125"/>
                </a:cubicBezTo>
                <a:cubicBezTo>
                  <a:pt x="4830" y="19125"/>
                  <a:pt x="4830" y="19190"/>
                  <a:pt x="4824" y="19232"/>
                </a:cubicBezTo>
                <a:cubicBezTo>
                  <a:pt x="4821" y="19226"/>
                  <a:pt x="4819" y="19224"/>
                  <a:pt x="4818" y="19222"/>
                </a:cubicBezTo>
                <a:cubicBezTo>
                  <a:pt x="4817" y="19221"/>
                  <a:pt x="4817" y="19221"/>
                  <a:pt x="4817" y="19221"/>
                </a:cubicBezTo>
                <a:cubicBezTo>
                  <a:pt x="4794" y="19138"/>
                  <a:pt x="4795" y="19073"/>
                  <a:pt x="4759" y="19010"/>
                </a:cubicBezTo>
                <a:cubicBezTo>
                  <a:pt x="4722" y="18945"/>
                  <a:pt x="4698" y="18906"/>
                  <a:pt x="4685" y="18885"/>
                </a:cubicBezTo>
                <a:cubicBezTo>
                  <a:pt x="4697" y="18901"/>
                  <a:pt x="4715" y="18918"/>
                  <a:pt x="4736" y="18918"/>
                </a:cubicBezTo>
                <a:cubicBezTo>
                  <a:pt x="4747" y="18918"/>
                  <a:pt x="4746" y="18918"/>
                  <a:pt x="4746" y="18918"/>
                </a:cubicBezTo>
                <a:cubicBezTo>
                  <a:pt x="4746" y="18892"/>
                  <a:pt x="4746" y="18878"/>
                  <a:pt x="4746" y="18871"/>
                </a:cubicBezTo>
                <a:cubicBezTo>
                  <a:pt x="4746" y="18864"/>
                  <a:pt x="4746" y="18864"/>
                  <a:pt x="4746" y="18864"/>
                </a:cubicBezTo>
                <a:cubicBezTo>
                  <a:pt x="4723" y="18753"/>
                  <a:pt x="4711" y="18698"/>
                  <a:pt x="4706" y="18670"/>
                </a:cubicBezTo>
                <a:cubicBezTo>
                  <a:pt x="4701" y="18642"/>
                  <a:pt x="4701" y="18642"/>
                  <a:pt x="4701" y="18642"/>
                </a:cubicBezTo>
                <a:cubicBezTo>
                  <a:pt x="4701" y="18610"/>
                  <a:pt x="4702" y="18584"/>
                  <a:pt x="4701" y="18559"/>
                </a:cubicBezTo>
                <a:cubicBezTo>
                  <a:pt x="4700" y="18535"/>
                  <a:pt x="4697" y="18511"/>
                  <a:pt x="4688" y="18485"/>
                </a:cubicBezTo>
                <a:cubicBezTo>
                  <a:pt x="4676" y="18444"/>
                  <a:pt x="4654" y="18434"/>
                  <a:pt x="4654" y="18381"/>
                </a:cubicBezTo>
                <a:cubicBezTo>
                  <a:pt x="4654" y="18370"/>
                  <a:pt x="4658" y="18357"/>
                  <a:pt x="4658" y="18336"/>
                </a:cubicBezTo>
                <a:cubicBezTo>
                  <a:pt x="4658" y="18283"/>
                  <a:pt x="4640" y="18265"/>
                  <a:pt x="4634" y="18212"/>
                </a:cubicBezTo>
                <a:cubicBezTo>
                  <a:pt x="4628" y="18186"/>
                  <a:pt x="4626" y="18160"/>
                  <a:pt x="4621" y="18136"/>
                </a:cubicBezTo>
                <a:cubicBezTo>
                  <a:pt x="4615" y="18112"/>
                  <a:pt x="4608" y="18091"/>
                  <a:pt x="4593" y="18075"/>
                </a:cubicBezTo>
                <a:cubicBezTo>
                  <a:pt x="4575" y="18059"/>
                  <a:pt x="4561" y="18046"/>
                  <a:pt x="4549" y="18029"/>
                </a:cubicBezTo>
                <a:cubicBezTo>
                  <a:pt x="4537" y="18012"/>
                  <a:pt x="4527" y="17992"/>
                  <a:pt x="4518" y="17960"/>
                </a:cubicBezTo>
                <a:cubicBezTo>
                  <a:pt x="4506" y="17928"/>
                  <a:pt x="4494" y="17907"/>
                  <a:pt x="4483" y="17886"/>
                </a:cubicBezTo>
                <a:cubicBezTo>
                  <a:pt x="4472" y="17865"/>
                  <a:pt x="4463" y="17845"/>
                  <a:pt x="4457" y="17814"/>
                </a:cubicBezTo>
                <a:cubicBezTo>
                  <a:pt x="4434" y="17697"/>
                  <a:pt x="4453" y="17624"/>
                  <a:pt x="4429" y="17519"/>
                </a:cubicBezTo>
                <a:cubicBezTo>
                  <a:pt x="4417" y="17465"/>
                  <a:pt x="4376" y="17464"/>
                  <a:pt x="4376" y="17412"/>
                </a:cubicBezTo>
                <a:cubicBezTo>
                  <a:pt x="4376" y="17401"/>
                  <a:pt x="4380" y="17392"/>
                  <a:pt x="4380" y="17381"/>
                </a:cubicBezTo>
                <a:cubicBezTo>
                  <a:pt x="4380" y="17286"/>
                  <a:pt x="4292" y="17340"/>
                  <a:pt x="4239" y="17320"/>
                </a:cubicBezTo>
                <a:cubicBezTo>
                  <a:pt x="4210" y="17315"/>
                  <a:pt x="4192" y="17280"/>
                  <a:pt x="4175" y="17247"/>
                </a:cubicBezTo>
                <a:cubicBezTo>
                  <a:pt x="4158" y="17214"/>
                  <a:pt x="4142" y="17182"/>
                  <a:pt x="4115" y="17182"/>
                </a:cubicBezTo>
                <a:cubicBezTo>
                  <a:pt x="4115" y="17140"/>
                  <a:pt x="4115" y="17140"/>
                  <a:pt x="4115" y="17140"/>
                </a:cubicBezTo>
                <a:cubicBezTo>
                  <a:pt x="4115" y="17129"/>
                  <a:pt x="4121" y="17121"/>
                  <a:pt x="4121" y="17101"/>
                </a:cubicBezTo>
                <a:cubicBezTo>
                  <a:pt x="4121" y="17058"/>
                  <a:pt x="4091" y="17065"/>
                  <a:pt x="4067" y="17044"/>
                </a:cubicBezTo>
                <a:cubicBezTo>
                  <a:pt x="4082" y="17028"/>
                  <a:pt x="4088" y="17011"/>
                  <a:pt x="4092" y="16991"/>
                </a:cubicBezTo>
                <a:cubicBezTo>
                  <a:pt x="4097" y="16970"/>
                  <a:pt x="4099" y="16947"/>
                  <a:pt x="4108" y="16921"/>
                </a:cubicBezTo>
                <a:cubicBezTo>
                  <a:pt x="4117" y="16927"/>
                  <a:pt x="4122" y="16934"/>
                  <a:pt x="4126" y="16944"/>
                </a:cubicBezTo>
                <a:cubicBezTo>
                  <a:pt x="4129" y="16954"/>
                  <a:pt x="4131" y="16966"/>
                  <a:pt x="4134" y="16982"/>
                </a:cubicBezTo>
                <a:cubicBezTo>
                  <a:pt x="4151" y="16930"/>
                  <a:pt x="4173" y="16912"/>
                  <a:pt x="4173" y="16849"/>
                </a:cubicBezTo>
                <a:cubicBezTo>
                  <a:pt x="4173" y="16733"/>
                  <a:pt x="4156" y="16607"/>
                  <a:pt x="4091" y="16608"/>
                </a:cubicBezTo>
                <a:cubicBezTo>
                  <a:pt x="4032" y="16608"/>
                  <a:pt x="4014" y="16680"/>
                  <a:pt x="3961" y="16699"/>
                </a:cubicBezTo>
                <a:cubicBezTo>
                  <a:pt x="3955" y="16690"/>
                  <a:pt x="3949" y="16691"/>
                  <a:pt x="3949" y="16680"/>
                </a:cubicBezTo>
                <a:cubicBezTo>
                  <a:pt x="3949" y="16658"/>
                  <a:pt x="3968" y="16646"/>
                  <a:pt x="3968" y="16626"/>
                </a:cubicBezTo>
                <a:cubicBezTo>
                  <a:pt x="3968" y="16605"/>
                  <a:pt x="3961" y="16606"/>
                  <a:pt x="3961" y="16584"/>
                </a:cubicBezTo>
                <a:cubicBezTo>
                  <a:pt x="3967" y="16590"/>
                  <a:pt x="3972" y="16594"/>
                  <a:pt x="3976" y="16599"/>
                </a:cubicBezTo>
                <a:cubicBezTo>
                  <a:pt x="3981" y="16604"/>
                  <a:pt x="3986" y="16610"/>
                  <a:pt x="3992" y="16615"/>
                </a:cubicBezTo>
                <a:cubicBezTo>
                  <a:pt x="3997" y="16610"/>
                  <a:pt x="4000" y="16607"/>
                  <a:pt x="4001" y="16607"/>
                </a:cubicBezTo>
                <a:cubicBezTo>
                  <a:pt x="4003" y="16606"/>
                  <a:pt x="4003" y="16607"/>
                  <a:pt x="4003" y="16608"/>
                </a:cubicBezTo>
                <a:cubicBezTo>
                  <a:pt x="3985" y="16481"/>
                  <a:pt x="3926" y="16447"/>
                  <a:pt x="3884" y="16342"/>
                </a:cubicBezTo>
                <a:cubicBezTo>
                  <a:pt x="3867" y="16299"/>
                  <a:pt x="3862" y="16236"/>
                  <a:pt x="3832" y="16236"/>
                </a:cubicBezTo>
                <a:cubicBezTo>
                  <a:pt x="3814" y="16236"/>
                  <a:pt x="3813" y="16289"/>
                  <a:pt x="3795" y="16289"/>
                </a:cubicBezTo>
                <a:cubicBezTo>
                  <a:pt x="3783" y="16289"/>
                  <a:pt x="3779" y="16279"/>
                  <a:pt x="3768" y="16259"/>
                </a:cubicBezTo>
                <a:cubicBezTo>
                  <a:pt x="3738" y="16289"/>
                  <a:pt x="3726" y="16354"/>
                  <a:pt x="3690" y="16354"/>
                </a:cubicBezTo>
                <a:cubicBezTo>
                  <a:pt x="3638" y="16354"/>
                  <a:pt x="3614" y="16299"/>
                  <a:pt x="3567" y="16247"/>
                </a:cubicBezTo>
                <a:cubicBezTo>
                  <a:pt x="3549" y="16225"/>
                  <a:pt x="3531" y="16236"/>
                  <a:pt x="3513" y="16216"/>
                </a:cubicBezTo>
                <a:cubicBezTo>
                  <a:pt x="3437" y="16132"/>
                  <a:pt x="3390" y="16059"/>
                  <a:pt x="3302" y="16059"/>
                </a:cubicBezTo>
                <a:cubicBezTo>
                  <a:pt x="3272" y="16059"/>
                  <a:pt x="3258" y="16111"/>
                  <a:pt x="3235" y="16144"/>
                </a:cubicBezTo>
                <a:cubicBezTo>
                  <a:pt x="3217" y="16154"/>
                  <a:pt x="3201" y="16159"/>
                  <a:pt x="3186" y="16162"/>
                </a:cubicBezTo>
                <a:cubicBezTo>
                  <a:pt x="3170" y="16166"/>
                  <a:pt x="3154" y="16169"/>
                  <a:pt x="3136" y="16174"/>
                </a:cubicBezTo>
                <a:cubicBezTo>
                  <a:pt x="3133" y="16096"/>
                  <a:pt x="3108" y="16054"/>
                  <a:pt x="3075" y="16017"/>
                </a:cubicBezTo>
                <a:cubicBezTo>
                  <a:pt x="3043" y="15980"/>
                  <a:pt x="3002" y="15948"/>
                  <a:pt x="2970" y="15891"/>
                </a:cubicBezTo>
                <a:cubicBezTo>
                  <a:pt x="2938" y="15849"/>
                  <a:pt x="2910" y="15820"/>
                  <a:pt x="2881" y="15793"/>
                </a:cubicBezTo>
                <a:cubicBezTo>
                  <a:pt x="2852" y="15766"/>
                  <a:pt x="2822" y="15740"/>
                  <a:pt x="2787" y="15703"/>
                </a:cubicBezTo>
                <a:cubicBezTo>
                  <a:pt x="2734" y="15651"/>
                  <a:pt x="2711" y="15584"/>
                  <a:pt x="2651" y="15584"/>
                </a:cubicBezTo>
                <a:close/>
                <a:moveTo>
                  <a:pt x="5751" y="19945"/>
                </a:moveTo>
                <a:cubicBezTo>
                  <a:pt x="5768" y="19945"/>
                  <a:pt x="5792" y="19968"/>
                  <a:pt x="5792" y="19999"/>
                </a:cubicBezTo>
                <a:cubicBezTo>
                  <a:pt x="5792" y="20031"/>
                  <a:pt x="5774" y="20041"/>
                  <a:pt x="5774" y="20071"/>
                </a:cubicBezTo>
                <a:cubicBezTo>
                  <a:pt x="5774" y="20124"/>
                  <a:pt x="5811" y="20125"/>
                  <a:pt x="5835" y="20125"/>
                </a:cubicBezTo>
                <a:cubicBezTo>
                  <a:pt x="5847" y="20125"/>
                  <a:pt x="5851" y="20125"/>
                  <a:pt x="5863" y="20125"/>
                </a:cubicBezTo>
                <a:cubicBezTo>
                  <a:pt x="5860" y="20151"/>
                  <a:pt x="5862" y="20175"/>
                  <a:pt x="5861" y="20196"/>
                </a:cubicBezTo>
                <a:cubicBezTo>
                  <a:pt x="5860" y="20217"/>
                  <a:pt x="5857" y="20236"/>
                  <a:pt x="5845" y="20251"/>
                </a:cubicBezTo>
                <a:cubicBezTo>
                  <a:pt x="5828" y="20273"/>
                  <a:pt x="5792" y="20249"/>
                  <a:pt x="5792" y="20290"/>
                </a:cubicBezTo>
                <a:cubicBezTo>
                  <a:pt x="5792" y="20364"/>
                  <a:pt x="5768" y="20396"/>
                  <a:pt x="5751" y="20470"/>
                </a:cubicBezTo>
                <a:cubicBezTo>
                  <a:pt x="5733" y="20449"/>
                  <a:pt x="5720" y="20431"/>
                  <a:pt x="5708" y="20411"/>
                </a:cubicBezTo>
                <a:cubicBezTo>
                  <a:pt x="5697" y="20391"/>
                  <a:pt x="5687" y="20369"/>
                  <a:pt x="5675" y="20343"/>
                </a:cubicBezTo>
                <a:cubicBezTo>
                  <a:pt x="5675" y="20343"/>
                  <a:pt x="5676" y="20343"/>
                  <a:pt x="5611" y="20343"/>
                </a:cubicBezTo>
                <a:cubicBezTo>
                  <a:pt x="5611" y="20343"/>
                  <a:pt x="5610" y="20344"/>
                  <a:pt x="5598" y="20355"/>
                </a:cubicBezTo>
                <a:cubicBezTo>
                  <a:pt x="5598" y="20366"/>
                  <a:pt x="5604" y="20363"/>
                  <a:pt x="5604" y="20374"/>
                </a:cubicBezTo>
                <a:cubicBezTo>
                  <a:pt x="5604" y="20385"/>
                  <a:pt x="5598" y="20394"/>
                  <a:pt x="5598" y="20404"/>
                </a:cubicBezTo>
                <a:cubicBezTo>
                  <a:pt x="5577" y="20410"/>
                  <a:pt x="5561" y="20413"/>
                  <a:pt x="5545" y="20414"/>
                </a:cubicBezTo>
                <a:cubicBezTo>
                  <a:pt x="5529" y="20416"/>
                  <a:pt x="5512" y="20416"/>
                  <a:pt x="5492" y="20416"/>
                </a:cubicBezTo>
                <a:cubicBezTo>
                  <a:pt x="5492" y="20416"/>
                  <a:pt x="5492" y="20417"/>
                  <a:pt x="5485" y="20415"/>
                </a:cubicBezTo>
                <a:cubicBezTo>
                  <a:pt x="5478" y="20413"/>
                  <a:pt x="5465" y="20408"/>
                  <a:pt x="5438" y="20397"/>
                </a:cubicBezTo>
                <a:cubicBezTo>
                  <a:pt x="5438" y="20397"/>
                  <a:pt x="5438" y="20397"/>
                  <a:pt x="5373" y="20397"/>
                </a:cubicBezTo>
                <a:cubicBezTo>
                  <a:pt x="5356" y="20397"/>
                  <a:pt x="5350" y="20355"/>
                  <a:pt x="5332" y="20336"/>
                </a:cubicBezTo>
                <a:cubicBezTo>
                  <a:pt x="5314" y="20314"/>
                  <a:pt x="5279" y="20323"/>
                  <a:pt x="5279" y="20271"/>
                </a:cubicBezTo>
                <a:cubicBezTo>
                  <a:pt x="5279" y="20207"/>
                  <a:pt x="5285" y="20156"/>
                  <a:pt x="5309" y="20113"/>
                </a:cubicBezTo>
                <a:cubicBezTo>
                  <a:pt x="5329" y="20082"/>
                  <a:pt x="5352" y="20076"/>
                  <a:pt x="5376" y="20073"/>
                </a:cubicBezTo>
                <a:cubicBezTo>
                  <a:pt x="5400" y="20070"/>
                  <a:pt x="5425" y="20070"/>
                  <a:pt x="5451" y="20048"/>
                </a:cubicBezTo>
                <a:cubicBezTo>
                  <a:pt x="5564" y="19976"/>
                  <a:pt x="5632" y="19945"/>
                  <a:pt x="5751" y="19945"/>
                </a:cubicBezTo>
                <a:close/>
                <a:moveTo>
                  <a:pt x="5981" y="20094"/>
                </a:moveTo>
                <a:cubicBezTo>
                  <a:pt x="5996" y="20110"/>
                  <a:pt x="6007" y="20128"/>
                  <a:pt x="6018" y="20149"/>
                </a:cubicBezTo>
                <a:cubicBezTo>
                  <a:pt x="6028" y="20171"/>
                  <a:pt x="6037" y="20194"/>
                  <a:pt x="6046" y="20221"/>
                </a:cubicBezTo>
                <a:cubicBezTo>
                  <a:pt x="6028" y="20230"/>
                  <a:pt x="6024" y="20259"/>
                  <a:pt x="6011" y="20259"/>
                </a:cubicBezTo>
                <a:cubicBezTo>
                  <a:pt x="5964" y="20259"/>
                  <a:pt x="5929" y="20261"/>
                  <a:pt x="5899" y="20198"/>
                </a:cubicBezTo>
                <a:cubicBezTo>
                  <a:pt x="5911" y="20171"/>
                  <a:pt x="5921" y="20148"/>
                  <a:pt x="5934" y="20130"/>
                </a:cubicBezTo>
                <a:cubicBezTo>
                  <a:pt x="5946" y="20112"/>
                  <a:pt x="5960" y="20099"/>
                  <a:pt x="5981" y="2009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1270000" dist="635000" dir="12600000" rotWithShape="0">
              <a:srgbClr val="000000">
                <a:alpha val="25000"/>
              </a:srgbClr>
            </a:outerShdw>
          </a:effectLst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defRPr sz="320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645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Insert Picture Here.png"/>
          <p:cNvSpPr>
            <a:spLocks noGrp="1"/>
          </p:cNvSpPr>
          <p:nvPr>
            <p:ph type="pic" sz="quarter" idx="13"/>
          </p:nvPr>
        </p:nvSpPr>
        <p:spPr>
          <a:xfrm>
            <a:off x="0" y="9144000"/>
            <a:ext cx="4876800" cy="4572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7" name="Insert Picture Here.png"/>
          <p:cNvSpPr>
            <a:spLocks noGrp="1"/>
          </p:cNvSpPr>
          <p:nvPr>
            <p:ph type="pic" sz="quarter" idx="14"/>
          </p:nvPr>
        </p:nvSpPr>
        <p:spPr>
          <a:xfrm>
            <a:off x="4876800" y="9144000"/>
            <a:ext cx="4876800" cy="4572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8" name="Insert Picture Here.png"/>
          <p:cNvSpPr>
            <a:spLocks noGrp="1"/>
          </p:cNvSpPr>
          <p:nvPr>
            <p:ph type="pic" sz="quarter" idx="15"/>
          </p:nvPr>
        </p:nvSpPr>
        <p:spPr>
          <a:xfrm>
            <a:off x="9753600" y="9144000"/>
            <a:ext cx="4876800" cy="4572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9" name="Insert Picture Here.png"/>
          <p:cNvSpPr>
            <a:spLocks noGrp="1"/>
          </p:cNvSpPr>
          <p:nvPr>
            <p:ph type="pic" sz="quarter" idx="16"/>
          </p:nvPr>
        </p:nvSpPr>
        <p:spPr>
          <a:xfrm>
            <a:off x="14630400" y="9144000"/>
            <a:ext cx="4876800" cy="4572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0" name="Insert Picture Here.png"/>
          <p:cNvSpPr>
            <a:spLocks noGrp="1"/>
          </p:cNvSpPr>
          <p:nvPr>
            <p:ph type="pic" sz="quarter" idx="17"/>
          </p:nvPr>
        </p:nvSpPr>
        <p:spPr>
          <a:xfrm>
            <a:off x="19507200" y="9144000"/>
            <a:ext cx="4876800" cy="4572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1" name="Insert Picture Here.png"/>
          <p:cNvSpPr>
            <a:spLocks noGrp="1"/>
          </p:cNvSpPr>
          <p:nvPr>
            <p:ph type="pic" sz="quarter" idx="18"/>
          </p:nvPr>
        </p:nvSpPr>
        <p:spPr>
          <a:xfrm>
            <a:off x="0" y="4572000"/>
            <a:ext cx="4876800" cy="4572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2" name="Insert Picture Here.png"/>
          <p:cNvSpPr>
            <a:spLocks noGrp="1"/>
          </p:cNvSpPr>
          <p:nvPr>
            <p:ph type="pic" sz="quarter" idx="19"/>
          </p:nvPr>
        </p:nvSpPr>
        <p:spPr>
          <a:xfrm>
            <a:off x="4876800" y="4572000"/>
            <a:ext cx="4876800" cy="4572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Insert Picture Here.png"/>
          <p:cNvSpPr>
            <a:spLocks noGrp="1"/>
          </p:cNvSpPr>
          <p:nvPr>
            <p:ph type="pic" sz="quarter" idx="20"/>
          </p:nvPr>
        </p:nvSpPr>
        <p:spPr>
          <a:xfrm>
            <a:off x="9753600" y="4572000"/>
            <a:ext cx="4876800" cy="4572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4" name="Insert Picture Here.png"/>
          <p:cNvSpPr>
            <a:spLocks noGrp="1"/>
          </p:cNvSpPr>
          <p:nvPr>
            <p:ph type="pic" sz="quarter" idx="21"/>
          </p:nvPr>
        </p:nvSpPr>
        <p:spPr>
          <a:xfrm>
            <a:off x="14630399" y="4572000"/>
            <a:ext cx="4876801" cy="4572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5" name="Insert Picture Here.png"/>
          <p:cNvSpPr>
            <a:spLocks noGrp="1"/>
          </p:cNvSpPr>
          <p:nvPr>
            <p:ph type="pic" sz="quarter" idx="22"/>
          </p:nvPr>
        </p:nvSpPr>
        <p:spPr>
          <a:xfrm>
            <a:off x="19507200" y="4572000"/>
            <a:ext cx="4876800" cy="4572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6" name="Insert Picture Here.png"/>
          <p:cNvSpPr>
            <a:spLocks noGrp="1"/>
          </p:cNvSpPr>
          <p:nvPr>
            <p:ph type="pic" sz="quarter" idx="23"/>
          </p:nvPr>
        </p:nvSpPr>
        <p:spPr>
          <a:xfrm>
            <a:off x="0" y="0"/>
            <a:ext cx="4876800" cy="4572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7" name="Insert Picture Here.png"/>
          <p:cNvSpPr>
            <a:spLocks noGrp="1"/>
          </p:cNvSpPr>
          <p:nvPr>
            <p:ph type="pic" sz="quarter" idx="24"/>
          </p:nvPr>
        </p:nvSpPr>
        <p:spPr>
          <a:xfrm>
            <a:off x="4876800" y="0"/>
            <a:ext cx="4876800" cy="4572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8" name="Insert Picture Here.png"/>
          <p:cNvSpPr>
            <a:spLocks noGrp="1"/>
          </p:cNvSpPr>
          <p:nvPr>
            <p:ph type="pic" sz="quarter" idx="25"/>
          </p:nvPr>
        </p:nvSpPr>
        <p:spPr>
          <a:xfrm>
            <a:off x="9753600" y="0"/>
            <a:ext cx="4876800" cy="4572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9" name="Insert Picture Here.png"/>
          <p:cNvSpPr>
            <a:spLocks noGrp="1"/>
          </p:cNvSpPr>
          <p:nvPr>
            <p:ph type="pic" sz="quarter" idx="26"/>
          </p:nvPr>
        </p:nvSpPr>
        <p:spPr>
          <a:xfrm>
            <a:off x="14630399" y="0"/>
            <a:ext cx="4876801" cy="4572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0" name="Insert Picture Here.png"/>
          <p:cNvSpPr>
            <a:spLocks noGrp="1"/>
          </p:cNvSpPr>
          <p:nvPr>
            <p:ph type="pic" sz="quarter" idx="27"/>
          </p:nvPr>
        </p:nvSpPr>
        <p:spPr>
          <a:xfrm>
            <a:off x="19507200" y="0"/>
            <a:ext cx="4876800" cy="4572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1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2481549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5840457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19200" y="549280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219200" y="3200403"/>
            <a:ext cx="21945600" cy="90519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1219200" y="12712701"/>
            <a:ext cx="5689600" cy="730251"/>
          </a:xfrm>
          <a:prstGeom prst="rect">
            <a:avLst/>
          </a:prstGeom>
        </p:spPr>
        <p:txBody>
          <a:bodyPr/>
          <a:lstStyle/>
          <a:p>
            <a:fld id="{2E700DB3-DBF0-4086-B675-117E7A9610B8}" type="datetimeFigureOut">
              <a:rPr lang="pt-BR" smtClean="0"/>
              <a:t>06/02/2024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8331200" y="12712701"/>
            <a:ext cx="7721600" cy="730251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20021040" y="12712701"/>
            <a:ext cx="597920" cy="471924"/>
          </a:xfrm>
          <a:prstGeom prst="rect">
            <a:avLst/>
          </a:prstGeom>
        </p:spPr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21538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35924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Insert Picture Here.png"/>
          <p:cNvSpPr>
            <a:spLocks noGrp="1"/>
          </p:cNvSpPr>
          <p:nvPr>
            <p:ph type="pic" sz="quarter" idx="13"/>
          </p:nvPr>
        </p:nvSpPr>
        <p:spPr>
          <a:xfrm>
            <a:off x="0" y="3429000"/>
            <a:ext cx="4876800" cy="3429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9" name="Insert Picture Here.png"/>
          <p:cNvSpPr>
            <a:spLocks noGrp="1"/>
          </p:cNvSpPr>
          <p:nvPr>
            <p:ph type="pic" sz="quarter" idx="14"/>
          </p:nvPr>
        </p:nvSpPr>
        <p:spPr>
          <a:xfrm>
            <a:off x="4876800" y="3429000"/>
            <a:ext cx="4876800" cy="3429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0" name="Insert Picture Here.png"/>
          <p:cNvSpPr>
            <a:spLocks noGrp="1"/>
          </p:cNvSpPr>
          <p:nvPr>
            <p:ph type="pic" sz="quarter" idx="15"/>
          </p:nvPr>
        </p:nvSpPr>
        <p:spPr>
          <a:xfrm>
            <a:off x="9753600" y="3429000"/>
            <a:ext cx="4876800" cy="3429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1" name="Insert Picture Here.png"/>
          <p:cNvSpPr>
            <a:spLocks noGrp="1"/>
          </p:cNvSpPr>
          <p:nvPr>
            <p:ph type="pic" sz="quarter" idx="16"/>
          </p:nvPr>
        </p:nvSpPr>
        <p:spPr>
          <a:xfrm>
            <a:off x="14630400" y="3429000"/>
            <a:ext cx="4876800" cy="3429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2" name="Insert Picture Here.png"/>
          <p:cNvSpPr>
            <a:spLocks noGrp="1"/>
          </p:cNvSpPr>
          <p:nvPr>
            <p:ph type="pic" sz="quarter" idx="17"/>
          </p:nvPr>
        </p:nvSpPr>
        <p:spPr>
          <a:xfrm>
            <a:off x="19507200" y="3429000"/>
            <a:ext cx="4876800" cy="3429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3" name="Insert Picture Here.png"/>
          <p:cNvSpPr>
            <a:spLocks noGrp="1"/>
          </p:cNvSpPr>
          <p:nvPr>
            <p:ph type="pic" sz="quarter" idx="18"/>
          </p:nvPr>
        </p:nvSpPr>
        <p:spPr>
          <a:xfrm>
            <a:off x="0" y="6858000"/>
            <a:ext cx="4876800" cy="3429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4" name="Insert Picture Here.png"/>
          <p:cNvSpPr>
            <a:spLocks noGrp="1"/>
          </p:cNvSpPr>
          <p:nvPr>
            <p:ph type="pic" sz="quarter" idx="19"/>
          </p:nvPr>
        </p:nvSpPr>
        <p:spPr>
          <a:xfrm>
            <a:off x="4876800" y="6858000"/>
            <a:ext cx="4876800" cy="3429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5" name="Insert Picture Here.png"/>
          <p:cNvSpPr>
            <a:spLocks noGrp="1"/>
          </p:cNvSpPr>
          <p:nvPr>
            <p:ph type="pic" sz="quarter" idx="20"/>
          </p:nvPr>
        </p:nvSpPr>
        <p:spPr>
          <a:xfrm>
            <a:off x="9753600" y="6858000"/>
            <a:ext cx="4876800" cy="3429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6" name="Insert Picture Here.png"/>
          <p:cNvSpPr>
            <a:spLocks noGrp="1"/>
          </p:cNvSpPr>
          <p:nvPr>
            <p:ph type="pic" sz="quarter" idx="21"/>
          </p:nvPr>
        </p:nvSpPr>
        <p:spPr>
          <a:xfrm>
            <a:off x="14630400" y="6858000"/>
            <a:ext cx="4876800" cy="3429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7" name="Insert Picture Here.png"/>
          <p:cNvSpPr>
            <a:spLocks noGrp="1"/>
          </p:cNvSpPr>
          <p:nvPr>
            <p:ph type="pic" sz="quarter" idx="22"/>
          </p:nvPr>
        </p:nvSpPr>
        <p:spPr>
          <a:xfrm>
            <a:off x="19507200" y="6858000"/>
            <a:ext cx="4876800" cy="3429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8" name="Insert Picture Here.png"/>
          <p:cNvSpPr>
            <a:spLocks noGrp="1"/>
          </p:cNvSpPr>
          <p:nvPr>
            <p:ph type="pic" sz="quarter" idx="23"/>
          </p:nvPr>
        </p:nvSpPr>
        <p:spPr>
          <a:xfrm>
            <a:off x="0" y="10287000"/>
            <a:ext cx="4876800" cy="3429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9" name="Insert Picture Here.png"/>
          <p:cNvSpPr>
            <a:spLocks noGrp="1"/>
          </p:cNvSpPr>
          <p:nvPr>
            <p:ph type="pic" sz="quarter" idx="24"/>
          </p:nvPr>
        </p:nvSpPr>
        <p:spPr>
          <a:xfrm>
            <a:off x="4876800" y="10287000"/>
            <a:ext cx="4876800" cy="3429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0" name="Insert Picture Here.png"/>
          <p:cNvSpPr>
            <a:spLocks noGrp="1"/>
          </p:cNvSpPr>
          <p:nvPr>
            <p:ph type="pic" sz="quarter" idx="25"/>
          </p:nvPr>
        </p:nvSpPr>
        <p:spPr>
          <a:xfrm>
            <a:off x="9753600" y="10287000"/>
            <a:ext cx="4876800" cy="3429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1" name="Insert Picture Here.png"/>
          <p:cNvSpPr>
            <a:spLocks noGrp="1"/>
          </p:cNvSpPr>
          <p:nvPr>
            <p:ph type="pic" sz="quarter" idx="26"/>
          </p:nvPr>
        </p:nvSpPr>
        <p:spPr>
          <a:xfrm>
            <a:off x="14630400" y="10287000"/>
            <a:ext cx="4876800" cy="3429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2" name="Insert Picture Here.png"/>
          <p:cNvSpPr>
            <a:spLocks noGrp="1"/>
          </p:cNvSpPr>
          <p:nvPr>
            <p:ph type="pic" sz="quarter" idx="27"/>
          </p:nvPr>
        </p:nvSpPr>
        <p:spPr>
          <a:xfrm>
            <a:off x="19507200" y="10287000"/>
            <a:ext cx="4876800" cy="3429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3" name="Insert Picture Here.png"/>
          <p:cNvSpPr>
            <a:spLocks noGrp="1"/>
          </p:cNvSpPr>
          <p:nvPr>
            <p:ph type="pic" sz="quarter" idx="28"/>
          </p:nvPr>
        </p:nvSpPr>
        <p:spPr>
          <a:xfrm>
            <a:off x="0" y="0"/>
            <a:ext cx="4876800" cy="3429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4" name="Insert Picture Here.png"/>
          <p:cNvSpPr>
            <a:spLocks noGrp="1"/>
          </p:cNvSpPr>
          <p:nvPr>
            <p:ph type="pic" sz="quarter" idx="29"/>
          </p:nvPr>
        </p:nvSpPr>
        <p:spPr>
          <a:xfrm>
            <a:off x="4876800" y="-1"/>
            <a:ext cx="4876800" cy="3429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5" name="Insert Picture Here.png"/>
          <p:cNvSpPr>
            <a:spLocks noGrp="1"/>
          </p:cNvSpPr>
          <p:nvPr>
            <p:ph type="pic" sz="quarter" idx="30"/>
          </p:nvPr>
        </p:nvSpPr>
        <p:spPr>
          <a:xfrm>
            <a:off x="9753600" y="0"/>
            <a:ext cx="4876800" cy="3429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6" name="Insert Picture Here.png"/>
          <p:cNvSpPr>
            <a:spLocks noGrp="1"/>
          </p:cNvSpPr>
          <p:nvPr>
            <p:ph type="pic" sz="quarter" idx="31"/>
          </p:nvPr>
        </p:nvSpPr>
        <p:spPr>
          <a:xfrm>
            <a:off x="14630400" y="-1"/>
            <a:ext cx="4876800" cy="3429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7" name="Insert Picture Here.png"/>
          <p:cNvSpPr>
            <a:spLocks noGrp="1"/>
          </p:cNvSpPr>
          <p:nvPr>
            <p:ph type="pic" sz="quarter" idx="32"/>
          </p:nvPr>
        </p:nvSpPr>
        <p:spPr>
          <a:xfrm>
            <a:off x="19507200" y="0"/>
            <a:ext cx="4876800" cy="3429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8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9212638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#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Insert Picture Here.png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31" name="Shape"/>
          <p:cNvSpPr>
            <a:spLocks noGrp="1"/>
          </p:cNvSpPr>
          <p:nvPr>
            <p:ph type="body" idx="14"/>
          </p:nvPr>
        </p:nvSpPr>
        <p:spPr>
          <a:xfrm>
            <a:off x="0" y="0"/>
            <a:ext cx="24384000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1704"/>
                </a:lnTo>
                <a:lnTo>
                  <a:pt x="11" y="11704"/>
                </a:lnTo>
                <a:lnTo>
                  <a:pt x="0" y="11759"/>
                </a:lnTo>
                <a:lnTo>
                  <a:pt x="0" y="12367"/>
                </a:lnTo>
                <a:lnTo>
                  <a:pt x="1475" y="4906"/>
                </a:lnTo>
                <a:lnTo>
                  <a:pt x="2308" y="4906"/>
                </a:lnTo>
                <a:lnTo>
                  <a:pt x="0" y="16579"/>
                </a:lnTo>
                <a:lnTo>
                  <a:pt x="0" y="17192"/>
                </a:lnTo>
                <a:lnTo>
                  <a:pt x="701" y="13644"/>
                </a:lnTo>
                <a:lnTo>
                  <a:pt x="1534" y="13644"/>
                </a:lnTo>
                <a:lnTo>
                  <a:pt x="0" y="21404"/>
                </a:lnTo>
                <a:lnTo>
                  <a:pt x="0" y="21600"/>
                </a:lnTo>
                <a:lnTo>
                  <a:pt x="72" y="21600"/>
                </a:lnTo>
                <a:lnTo>
                  <a:pt x="2317" y="10246"/>
                </a:lnTo>
                <a:lnTo>
                  <a:pt x="3150" y="10246"/>
                </a:lnTo>
                <a:lnTo>
                  <a:pt x="905" y="21600"/>
                </a:lnTo>
                <a:lnTo>
                  <a:pt x="1016" y="21600"/>
                </a:lnTo>
                <a:lnTo>
                  <a:pt x="2772" y="12714"/>
                </a:lnTo>
                <a:lnTo>
                  <a:pt x="3605" y="12714"/>
                </a:lnTo>
                <a:lnTo>
                  <a:pt x="1849" y="21600"/>
                </a:lnTo>
                <a:lnTo>
                  <a:pt x="1976" y="21600"/>
                </a:lnTo>
                <a:lnTo>
                  <a:pt x="4820" y="7212"/>
                </a:lnTo>
                <a:lnTo>
                  <a:pt x="5653" y="7212"/>
                </a:lnTo>
                <a:lnTo>
                  <a:pt x="2809" y="21600"/>
                </a:lnTo>
                <a:lnTo>
                  <a:pt x="2930" y="21600"/>
                </a:lnTo>
                <a:lnTo>
                  <a:pt x="4183" y="15262"/>
                </a:lnTo>
                <a:lnTo>
                  <a:pt x="5016" y="15262"/>
                </a:lnTo>
                <a:lnTo>
                  <a:pt x="3763" y="21600"/>
                </a:lnTo>
                <a:lnTo>
                  <a:pt x="3915" y="21600"/>
                </a:lnTo>
                <a:lnTo>
                  <a:pt x="4616" y="18054"/>
                </a:lnTo>
                <a:lnTo>
                  <a:pt x="5449" y="18054"/>
                </a:lnTo>
                <a:lnTo>
                  <a:pt x="4748" y="21600"/>
                </a:lnTo>
                <a:lnTo>
                  <a:pt x="4869" y="21600"/>
                </a:lnTo>
                <a:lnTo>
                  <a:pt x="7290" y="9356"/>
                </a:lnTo>
                <a:lnTo>
                  <a:pt x="8123" y="9356"/>
                </a:lnTo>
                <a:lnTo>
                  <a:pt x="5702" y="21600"/>
                </a:lnTo>
                <a:lnTo>
                  <a:pt x="5826" y="21600"/>
                </a:lnTo>
                <a:lnTo>
                  <a:pt x="9191" y="4582"/>
                </a:lnTo>
                <a:lnTo>
                  <a:pt x="10023" y="4582"/>
                </a:lnTo>
                <a:lnTo>
                  <a:pt x="6659" y="21600"/>
                </a:lnTo>
                <a:lnTo>
                  <a:pt x="8715" y="21600"/>
                </a:lnTo>
                <a:lnTo>
                  <a:pt x="12936" y="249"/>
                </a:lnTo>
                <a:lnTo>
                  <a:pt x="13769" y="249"/>
                </a:lnTo>
                <a:lnTo>
                  <a:pt x="9548" y="21600"/>
                </a:lnTo>
                <a:lnTo>
                  <a:pt x="10622" y="21600"/>
                </a:lnTo>
                <a:lnTo>
                  <a:pt x="14460" y="2188"/>
                </a:lnTo>
                <a:lnTo>
                  <a:pt x="15293" y="2188"/>
                </a:lnTo>
                <a:lnTo>
                  <a:pt x="11455" y="21600"/>
                </a:lnTo>
                <a:lnTo>
                  <a:pt x="12509" y="21600"/>
                </a:lnTo>
                <a:lnTo>
                  <a:pt x="16530" y="1258"/>
                </a:lnTo>
                <a:lnTo>
                  <a:pt x="17363" y="1258"/>
                </a:lnTo>
                <a:lnTo>
                  <a:pt x="13342" y="21600"/>
                </a:lnTo>
                <a:lnTo>
                  <a:pt x="14424" y="21600"/>
                </a:lnTo>
                <a:lnTo>
                  <a:pt x="17942" y="3807"/>
                </a:lnTo>
                <a:lnTo>
                  <a:pt x="18774" y="3807"/>
                </a:lnTo>
                <a:lnTo>
                  <a:pt x="15257" y="21600"/>
                </a:lnTo>
                <a:lnTo>
                  <a:pt x="15408" y="21600"/>
                </a:lnTo>
                <a:lnTo>
                  <a:pt x="18374" y="6598"/>
                </a:lnTo>
                <a:lnTo>
                  <a:pt x="19207" y="6598"/>
                </a:lnTo>
                <a:lnTo>
                  <a:pt x="16241" y="21600"/>
                </a:lnTo>
                <a:lnTo>
                  <a:pt x="21600" y="21600"/>
                </a:lnTo>
                <a:lnTo>
                  <a:pt x="21600" y="4162"/>
                </a:lnTo>
                <a:lnTo>
                  <a:pt x="19511" y="14726"/>
                </a:lnTo>
                <a:lnTo>
                  <a:pt x="18679" y="14726"/>
                </a:lnTo>
                <a:lnTo>
                  <a:pt x="21590" y="0"/>
                </a:lnTo>
                <a:lnTo>
                  <a:pt x="21466" y="0"/>
                </a:lnTo>
                <a:lnTo>
                  <a:pt x="17611" y="19500"/>
                </a:lnTo>
                <a:lnTo>
                  <a:pt x="16778" y="19500"/>
                </a:lnTo>
                <a:lnTo>
                  <a:pt x="20633" y="0"/>
                </a:lnTo>
                <a:lnTo>
                  <a:pt x="20531" y="0"/>
                </a:lnTo>
                <a:lnTo>
                  <a:pt x="19283" y="6311"/>
                </a:lnTo>
                <a:lnTo>
                  <a:pt x="18450" y="6311"/>
                </a:lnTo>
                <a:lnTo>
                  <a:pt x="19698" y="0"/>
                </a:lnTo>
                <a:lnTo>
                  <a:pt x="18572" y="0"/>
                </a:lnTo>
                <a:lnTo>
                  <a:pt x="15141" y="17356"/>
                </a:lnTo>
                <a:lnTo>
                  <a:pt x="14308" y="17356"/>
                </a:lnTo>
                <a:lnTo>
                  <a:pt x="17739" y="0"/>
                </a:lnTo>
                <a:lnTo>
                  <a:pt x="16669" y="0"/>
                </a:lnTo>
                <a:lnTo>
                  <a:pt x="12638" y="20390"/>
                </a:lnTo>
                <a:lnTo>
                  <a:pt x="11805" y="20390"/>
                </a:lnTo>
                <a:lnTo>
                  <a:pt x="15836" y="0"/>
                </a:lnTo>
                <a:lnTo>
                  <a:pt x="14772" y="0"/>
                </a:lnTo>
                <a:lnTo>
                  <a:pt x="11796" y="15050"/>
                </a:lnTo>
                <a:lnTo>
                  <a:pt x="10963" y="15050"/>
                </a:lnTo>
                <a:lnTo>
                  <a:pt x="13939" y="0"/>
                </a:lnTo>
                <a:lnTo>
                  <a:pt x="12849" y="0"/>
                </a:lnTo>
                <a:lnTo>
                  <a:pt x="9113" y="18898"/>
                </a:lnTo>
                <a:lnTo>
                  <a:pt x="8280" y="18898"/>
                </a:lnTo>
                <a:lnTo>
                  <a:pt x="12016" y="0"/>
                </a:lnTo>
                <a:lnTo>
                  <a:pt x="11890" y="0"/>
                </a:lnTo>
                <a:lnTo>
                  <a:pt x="7756" y="20910"/>
                </a:lnTo>
                <a:lnTo>
                  <a:pt x="6923" y="20910"/>
                </a:lnTo>
                <a:lnTo>
                  <a:pt x="11057" y="0"/>
                </a:lnTo>
                <a:lnTo>
                  <a:pt x="9037" y="0"/>
                </a:lnTo>
                <a:lnTo>
                  <a:pt x="5524" y="17768"/>
                </a:lnTo>
                <a:lnTo>
                  <a:pt x="4692" y="17768"/>
                </a:lnTo>
                <a:lnTo>
                  <a:pt x="8204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defRPr sz="320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32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3110635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#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Insert Picture Here.png"/>
          <p:cNvSpPr>
            <a:spLocks noGrp="1"/>
          </p:cNvSpPr>
          <p:nvPr>
            <p:ph type="pic" idx="13"/>
          </p:nvPr>
        </p:nvSpPr>
        <p:spPr>
          <a:xfrm>
            <a:off x="0" y="1905000"/>
            <a:ext cx="24384000" cy="990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6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#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Insert Picture Here.png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67" name="Shape"/>
          <p:cNvSpPr>
            <a:spLocks noGrp="1"/>
          </p:cNvSpPr>
          <p:nvPr>
            <p:ph type="body" idx="14"/>
          </p:nvPr>
        </p:nvSpPr>
        <p:spPr>
          <a:xfrm rot="10800000">
            <a:off x="-1" y="-1"/>
            <a:ext cx="24384001" cy="13716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12519" y="21600"/>
                </a:lnTo>
                <a:lnTo>
                  <a:pt x="16789" y="0"/>
                </a:lnTo>
                <a:lnTo>
                  <a:pt x="16669" y="0"/>
                </a:lnTo>
                <a:lnTo>
                  <a:pt x="13088" y="18114"/>
                </a:lnTo>
                <a:lnTo>
                  <a:pt x="12255" y="18114"/>
                </a:lnTo>
                <a:lnTo>
                  <a:pt x="15836" y="0"/>
                </a:lnTo>
                <a:lnTo>
                  <a:pt x="15726" y="0"/>
                </a:lnTo>
                <a:lnTo>
                  <a:pt x="12633" y="15646"/>
                </a:lnTo>
                <a:lnTo>
                  <a:pt x="11800" y="15646"/>
                </a:lnTo>
                <a:lnTo>
                  <a:pt x="14894" y="0"/>
                </a:lnTo>
                <a:lnTo>
                  <a:pt x="14780" y="0"/>
                </a:lnTo>
                <a:lnTo>
                  <a:pt x="10761" y="20330"/>
                </a:lnTo>
                <a:lnTo>
                  <a:pt x="9928" y="20330"/>
                </a:lnTo>
                <a:lnTo>
                  <a:pt x="13947" y="0"/>
                </a:lnTo>
                <a:lnTo>
                  <a:pt x="13828" y="0"/>
                </a:lnTo>
                <a:lnTo>
                  <a:pt x="11791" y="10306"/>
                </a:lnTo>
                <a:lnTo>
                  <a:pt x="10958" y="10306"/>
                </a:lnTo>
                <a:lnTo>
                  <a:pt x="12996" y="0"/>
                </a:lnTo>
                <a:lnTo>
                  <a:pt x="12875" y="0"/>
                </a:lnTo>
                <a:lnTo>
                  <a:pt x="9494" y="17105"/>
                </a:lnTo>
                <a:lnTo>
                  <a:pt x="8661" y="17105"/>
                </a:lnTo>
                <a:lnTo>
                  <a:pt x="12043" y="0"/>
                </a:lnTo>
                <a:lnTo>
                  <a:pt x="11907" y="0"/>
                </a:lnTo>
                <a:lnTo>
                  <a:pt x="9108" y="14154"/>
                </a:lnTo>
                <a:lnTo>
                  <a:pt x="8275" y="14154"/>
                </a:lnTo>
                <a:lnTo>
                  <a:pt x="11074" y="0"/>
                </a:lnTo>
                <a:lnTo>
                  <a:pt x="10943" y="0"/>
                </a:lnTo>
                <a:lnTo>
                  <a:pt x="9108" y="9281"/>
                </a:lnTo>
                <a:lnTo>
                  <a:pt x="8275" y="9281"/>
                </a:lnTo>
                <a:lnTo>
                  <a:pt x="10110" y="0"/>
                </a:lnTo>
                <a:lnTo>
                  <a:pt x="0" y="0"/>
                </a:lnTo>
                <a:close/>
                <a:moveTo>
                  <a:pt x="17622" y="0"/>
                </a:moveTo>
                <a:lnTo>
                  <a:pt x="13352" y="21600"/>
                </a:lnTo>
                <a:lnTo>
                  <a:pt x="14454" y="21600"/>
                </a:lnTo>
                <a:lnTo>
                  <a:pt x="18358" y="1854"/>
                </a:lnTo>
                <a:lnTo>
                  <a:pt x="19190" y="1854"/>
                </a:lnTo>
                <a:lnTo>
                  <a:pt x="15287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21490" y="0"/>
                </a:lnTo>
                <a:lnTo>
                  <a:pt x="17471" y="20330"/>
                </a:lnTo>
                <a:lnTo>
                  <a:pt x="16638" y="20330"/>
                </a:lnTo>
                <a:lnTo>
                  <a:pt x="20657" y="0"/>
                </a:lnTo>
                <a:lnTo>
                  <a:pt x="20523" y="0"/>
                </a:lnTo>
                <a:lnTo>
                  <a:pt x="17606" y="14756"/>
                </a:lnTo>
                <a:lnTo>
                  <a:pt x="16773" y="14756"/>
                </a:lnTo>
                <a:lnTo>
                  <a:pt x="19690" y="0"/>
                </a:lnTo>
                <a:lnTo>
                  <a:pt x="19573" y="0"/>
                </a:lnTo>
                <a:lnTo>
                  <a:pt x="19255" y="1608"/>
                </a:lnTo>
                <a:lnTo>
                  <a:pt x="18423" y="1608"/>
                </a:lnTo>
                <a:lnTo>
                  <a:pt x="18740" y="0"/>
                </a:lnTo>
                <a:lnTo>
                  <a:pt x="18584" y="0"/>
                </a:lnTo>
                <a:lnTo>
                  <a:pt x="14499" y="20662"/>
                </a:lnTo>
                <a:lnTo>
                  <a:pt x="13666" y="20662"/>
                </a:lnTo>
                <a:lnTo>
                  <a:pt x="17751" y="0"/>
                </a:lnTo>
                <a:lnTo>
                  <a:pt x="1762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defRPr sz="320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68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7939490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#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Insert Picture Here.png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1" name="Shape"/>
          <p:cNvSpPr>
            <a:spLocks noGrp="1"/>
          </p:cNvSpPr>
          <p:nvPr>
            <p:ph type="body" sz="half" idx="14"/>
          </p:nvPr>
        </p:nvSpPr>
        <p:spPr>
          <a:xfrm rot="10800000">
            <a:off x="0" y="0"/>
            <a:ext cx="9727504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05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1070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defRPr sz="320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32" name="Shape"/>
          <p:cNvSpPr>
            <a:spLocks noGrp="1"/>
          </p:cNvSpPr>
          <p:nvPr>
            <p:ph type="body" sz="half" idx="15"/>
          </p:nvPr>
        </p:nvSpPr>
        <p:spPr>
          <a:xfrm>
            <a:off x="0" y="1905000"/>
            <a:ext cx="11545094" cy="990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15086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effectLst>
            <a:outerShdw blurRad="1270000" dist="635000" dir="3600000" rotWithShape="0">
              <a:srgbClr val="000000">
                <a:alpha val="25000"/>
              </a:srgbClr>
            </a:outerShdw>
          </a:effectLst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defRPr sz="320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33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3799632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#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Insert Picture Here.png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41" name="Shape"/>
          <p:cNvSpPr>
            <a:spLocks noGrp="1"/>
          </p:cNvSpPr>
          <p:nvPr>
            <p:ph type="body" idx="14"/>
          </p:nvPr>
        </p:nvSpPr>
        <p:spPr>
          <a:xfrm>
            <a:off x="11517312" y="0"/>
            <a:ext cx="12866688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442" y="0"/>
                </a:moveTo>
                <a:lnTo>
                  <a:pt x="0" y="14525"/>
                </a:lnTo>
                <a:lnTo>
                  <a:pt x="1578" y="14525"/>
                </a:lnTo>
                <a:lnTo>
                  <a:pt x="7020" y="0"/>
                </a:lnTo>
                <a:lnTo>
                  <a:pt x="5442" y="0"/>
                </a:lnTo>
                <a:close/>
                <a:moveTo>
                  <a:pt x="7268" y="0"/>
                </a:moveTo>
                <a:lnTo>
                  <a:pt x="0" y="19398"/>
                </a:lnTo>
                <a:lnTo>
                  <a:pt x="1578" y="19398"/>
                </a:lnTo>
                <a:lnTo>
                  <a:pt x="8847" y="0"/>
                </a:lnTo>
                <a:lnTo>
                  <a:pt x="7268" y="0"/>
                </a:lnTo>
                <a:close/>
                <a:moveTo>
                  <a:pt x="10911" y="0"/>
                </a:moveTo>
                <a:lnTo>
                  <a:pt x="5084" y="15550"/>
                </a:lnTo>
                <a:lnTo>
                  <a:pt x="6663" y="15550"/>
                </a:lnTo>
                <a:lnTo>
                  <a:pt x="12489" y="0"/>
                </a:lnTo>
                <a:lnTo>
                  <a:pt x="10911" y="0"/>
                </a:lnTo>
                <a:close/>
                <a:moveTo>
                  <a:pt x="14507" y="0"/>
                </a:moveTo>
                <a:lnTo>
                  <a:pt x="6680" y="20891"/>
                </a:lnTo>
                <a:lnTo>
                  <a:pt x="8258" y="20891"/>
                </a:lnTo>
                <a:lnTo>
                  <a:pt x="16085" y="0"/>
                </a:lnTo>
                <a:lnTo>
                  <a:pt x="14507" y="0"/>
                </a:lnTo>
                <a:close/>
                <a:moveTo>
                  <a:pt x="18114" y="0"/>
                </a:moveTo>
                <a:lnTo>
                  <a:pt x="11424" y="17856"/>
                </a:lnTo>
                <a:lnTo>
                  <a:pt x="13002" y="17856"/>
                </a:lnTo>
                <a:lnTo>
                  <a:pt x="19693" y="0"/>
                </a:lnTo>
                <a:lnTo>
                  <a:pt x="18114" y="0"/>
                </a:lnTo>
                <a:close/>
                <a:moveTo>
                  <a:pt x="21600" y="601"/>
                </a:moveTo>
                <a:lnTo>
                  <a:pt x="19273" y="6812"/>
                </a:lnTo>
                <a:lnTo>
                  <a:pt x="20851" y="6812"/>
                </a:lnTo>
                <a:lnTo>
                  <a:pt x="21600" y="4813"/>
                </a:lnTo>
                <a:lnTo>
                  <a:pt x="21600" y="601"/>
                </a:lnTo>
                <a:close/>
                <a:moveTo>
                  <a:pt x="8824" y="749"/>
                </a:moveTo>
                <a:lnTo>
                  <a:pt x="1011" y="21600"/>
                </a:lnTo>
                <a:lnTo>
                  <a:pt x="2590" y="21600"/>
                </a:lnTo>
                <a:lnTo>
                  <a:pt x="10402" y="749"/>
                </a:lnTo>
                <a:lnTo>
                  <a:pt x="8824" y="749"/>
                </a:lnTo>
                <a:close/>
                <a:moveTo>
                  <a:pt x="15635" y="1758"/>
                </a:moveTo>
                <a:lnTo>
                  <a:pt x="8202" y="21600"/>
                </a:lnTo>
                <a:lnTo>
                  <a:pt x="9779" y="21600"/>
                </a:lnTo>
                <a:lnTo>
                  <a:pt x="17213" y="1758"/>
                </a:lnTo>
                <a:lnTo>
                  <a:pt x="15635" y="1758"/>
                </a:lnTo>
                <a:close/>
                <a:moveTo>
                  <a:pt x="11224" y="3974"/>
                </a:moveTo>
                <a:lnTo>
                  <a:pt x="4620" y="21600"/>
                </a:lnTo>
                <a:lnTo>
                  <a:pt x="6199" y="21600"/>
                </a:lnTo>
                <a:lnTo>
                  <a:pt x="12803" y="3974"/>
                </a:lnTo>
                <a:lnTo>
                  <a:pt x="11224" y="3974"/>
                </a:lnTo>
                <a:close/>
                <a:moveTo>
                  <a:pt x="18309" y="4307"/>
                </a:moveTo>
                <a:lnTo>
                  <a:pt x="11830" y="21600"/>
                </a:lnTo>
                <a:lnTo>
                  <a:pt x="13408" y="21600"/>
                </a:lnTo>
                <a:lnTo>
                  <a:pt x="19887" y="4307"/>
                </a:lnTo>
                <a:lnTo>
                  <a:pt x="18309" y="4307"/>
                </a:lnTo>
                <a:close/>
                <a:moveTo>
                  <a:pt x="21600" y="5332"/>
                </a:moveTo>
                <a:lnTo>
                  <a:pt x="16104" y="20001"/>
                </a:lnTo>
                <a:lnTo>
                  <a:pt x="17682" y="20001"/>
                </a:lnTo>
                <a:lnTo>
                  <a:pt x="21600" y="9545"/>
                </a:lnTo>
                <a:lnTo>
                  <a:pt x="21600" y="5332"/>
                </a:lnTo>
                <a:close/>
                <a:moveTo>
                  <a:pt x="19128" y="7098"/>
                </a:moveTo>
                <a:lnTo>
                  <a:pt x="13695" y="21600"/>
                </a:lnTo>
                <a:lnTo>
                  <a:pt x="15273" y="21600"/>
                </a:lnTo>
                <a:lnTo>
                  <a:pt x="20707" y="7098"/>
                </a:lnTo>
                <a:lnTo>
                  <a:pt x="19128" y="7098"/>
                </a:lnTo>
                <a:close/>
                <a:moveTo>
                  <a:pt x="21600" y="10171"/>
                </a:moveTo>
                <a:lnTo>
                  <a:pt x="19706" y="15226"/>
                </a:lnTo>
                <a:lnTo>
                  <a:pt x="21284" y="15226"/>
                </a:lnTo>
                <a:lnTo>
                  <a:pt x="21600" y="14383"/>
                </a:lnTo>
                <a:lnTo>
                  <a:pt x="21600" y="10171"/>
                </a:lnTo>
                <a:close/>
              </a:path>
            </a:pathLst>
          </a:custGeom>
          <a:solidFill>
            <a:srgbClr val="FFFFFF"/>
          </a:solidFill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defRPr sz="320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42" name="Shape"/>
          <p:cNvSpPr>
            <a:spLocks noGrp="1"/>
          </p:cNvSpPr>
          <p:nvPr>
            <p:ph type="body" sz="half" idx="15"/>
          </p:nvPr>
        </p:nvSpPr>
        <p:spPr>
          <a:xfrm rot="10800000">
            <a:off x="12839700" y="1905000"/>
            <a:ext cx="11545094" cy="990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15086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effectLst>
            <a:outerShdw blurRad="1270000" dist="635000" dir="8100000" rotWithShape="0">
              <a:srgbClr val="000000">
                <a:alpha val="25000"/>
              </a:srgbClr>
            </a:outerShdw>
          </a:effectLst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defRPr sz="320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43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5488498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#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Insert Picture Here.png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51" name="Shape"/>
          <p:cNvSpPr>
            <a:spLocks noGrp="1"/>
          </p:cNvSpPr>
          <p:nvPr>
            <p:ph type="body" idx="14"/>
          </p:nvPr>
        </p:nvSpPr>
        <p:spPr>
          <a:xfrm>
            <a:off x="0" y="0"/>
            <a:ext cx="14358541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292" y="0"/>
                </a:moveTo>
                <a:lnTo>
                  <a:pt x="0" y="6827"/>
                </a:lnTo>
                <a:lnTo>
                  <a:pt x="0" y="11039"/>
                </a:lnTo>
                <a:lnTo>
                  <a:pt x="3706" y="0"/>
                </a:lnTo>
                <a:lnTo>
                  <a:pt x="2292" y="0"/>
                </a:lnTo>
                <a:close/>
                <a:moveTo>
                  <a:pt x="3928" y="0"/>
                </a:moveTo>
                <a:lnTo>
                  <a:pt x="0" y="11700"/>
                </a:lnTo>
                <a:lnTo>
                  <a:pt x="0" y="15912"/>
                </a:lnTo>
                <a:lnTo>
                  <a:pt x="5342" y="0"/>
                </a:lnTo>
                <a:lnTo>
                  <a:pt x="3928" y="0"/>
                </a:lnTo>
                <a:close/>
                <a:moveTo>
                  <a:pt x="7192" y="0"/>
                </a:moveTo>
                <a:lnTo>
                  <a:pt x="1874" y="15839"/>
                </a:lnTo>
                <a:lnTo>
                  <a:pt x="3288" y="15839"/>
                </a:lnTo>
                <a:lnTo>
                  <a:pt x="8606" y="0"/>
                </a:lnTo>
                <a:lnTo>
                  <a:pt x="7192" y="0"/>
                </a:lnTo>
                <a:close/>
                <a:moveTo>
                  <a:pt x="10414" y="0"/>
                </a:moveTo>
                <a:lnTo>
                  <a:pt x="3304" y="21179"/>
                </a:lnTo>
                <a:lnTo>
                  <a:pt x="4718" y="21179"/>
                </a:lnTo>
                <a:lnTo>
                  <a:pt x="11828" y="0"/>
                </a:lnTo>
                <a:lnTo>
                  <a:pt x="10414" y="0"/>
                </a:lnTo>
                <a:close/>
                <a:moveTo>
                  <a:pt x="13647" y="0"/>
                </a:moveTo>
                <a:lnTo>
                  <a:pt x="7555" y="18146"/>
                </a:lnTo>
                <a:lnTo>
                  <a:pt x="8969" y="18146"/>
                </a:lnTo>
                <a:lnTo>
                  <a:pt x="15061" y="0"/>
                </a:lnTo>
                <a:lnTo>
                  <a:pt x="13647" y="0"/>
                </a:lnTo>
                <a:close/>
                <a:moveTo>
                  <a:pt x="16972" y="0"/>
                </a:moveTo>
                <a:lnTo>
                  <a:pt x="14588" y="7101"/>
                </a:lnTo>
                <a:lnTo>
                  <a:pt x="16003" y="7101"/>
                </a:lnTo>
                <a:lnTo>
                  <a:pt x="18387" y="0"/>
                </a:lnTo>
                <a:lnTo>
                  <a:pt x="16972" y="0"/>
                </a:lnTo>
                <a:close/>
                <a:moveTo>
                  <a:pt x="18561" y="0"/>
                </a:moveTo>
                <a:lnTo>
                  <a:pt x="11749" y="20289"/>
                </a:lnTo>
                <a:lnTo>
                  <a:pt x="13163" y="20289"/>
                </a:lnTo>
                <a:lnTo>
                  <a:pt x="19975" y="0"/>
                </a:lnTo>
                <a:lnTo>
                  <a:pt x="18561" y="0"/>
                </a:lnTo>
                <a:close/>
                <a:moveTo>
                  <a:pt x="20186" y="0"/>
                </a:moveTo>
                <a:lnTo>
                  <a:pt x="14977" y="15516"/>
                </a:lnTo>
                <a:lnTo>
                  <a:pt x="16391" y="15516"/>
                </a:lnTo>
                <a:lnTo>
                  <a:pt x="21600" y="0"/>
                </a:lnTo>
                <a:lnTo>
                  <a:pt x="20186" y="0"/>
                </a:lnTo>
                <a:close/>
                <a:moveTo>
                  <a:pt x="5225" y="1038"/>
                </a:moveTo>
                <a:lnTo>
                  <a:pt x="0" y="16601"/>
                </a:lnTo>
                <a:lnTo>
                  <a:pt x="0" y="20814"/>
                </a:lnTo>
                <a:lnTo>
                  <a:pt x="6639" y="1038"/>
                </a:lnTo>
                <a:lnTo>
                  <a:pt x="5225" y="1038"/>
                </a:lnTo>
                <a:close/>
                <a:moveTo>
                  <a:pt x="11329" y="2048"/>
                </a:moveTo>
                <a:lnTo>
                  <a:pt x="4764" y="21600"/>
                </a:lnTo>
                <a:lnTo>
                  <a:pt x="6178" y="21600"/>
                </a:lnTo>
                <a:lnTo>
                  <a:pt x="12743" y="2048"/>
                </a:lnTo>
                <a:lnTo>
                  <a:pt x="11329" y="2048"/>
                </a:lnTo>
                <a:close/>
                <a:moveTo>
                  <a:pt x="7376" y="4264"/>
                </a:moveTo>
                <a:lnTo>
                  <a:pt x="1556" y="21600"/>
                </a:lnTo>
                <a:lnTo>
                  <a:pt x="2970" y="21600"/>
                </a:lnTo>
                <a:lnTo>
                  <a:pt x="8791" y="4264"/>
                </a:lnTo>
                <a:lnTo>
                  <a:pt x="7376" y="4264"/>
                </a:lnTo>
                <a:close/>
                <a:moveTo>
                  <a:pt x="13725" y="4596"/>
                </a:moveTo>
                <a:lnTo>
                  <a:pt x="8016" y="21600"/>
                </a:lnTo>
                <a:lnTo>
                  <a:pt x="9431" y="21600"/>
                </a:lnTo>
                <a:lnTo>
                  <a:pt x="15139" y="4596"/>
                </a:lnTo>
                <a:lnTo>
                  <a:pt x="13725" y="4596"/>
                </a:lnTo>
                <a:close/>
                <a:moveTo>
                  <a:pt x="14459" y="7388"/>
                </a:moveTo>
                <a:lnTo>
                  <a:pt x="9687" y="21600"/>
                </a:lnTo>
                <a:lnTo>
                  <a:pt x="11101" y="21600"/>
                </a:lnTo>
                <a:lnTo>
                  <a:pt x="15873" y="7388"/>
                </a:lnTo>
                <a:lnTo>
                  <a:pt x="14459" y="7388"/>
                </a:lnTo>
                <a:close/>
              </a:path>
            </a:pathLst>
          </a:custGeom>
          <a:solidFill>
            <a:srgbClr val="FFFFFF"/>
          </a:solidFill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defRPr sz="320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52" name="Shape"/>
          <p:cNvSpPr>
            <a:spLocks noGrp="1"/>
          </p:cNvSpPr>
          <p:nvPr>
            <p:ph type="body" sz="half" idx="15"/>
          </p:nvPr>
        </p:nvSpPr>
        <p:spPr>
          <a:xfrm>
            <a:off x="0" y="1905000"/>
            <a:ext cx="11545094" cy="990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15086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effectLst>
            <a:outerShdw blurRad="1270000" dist="635000" dir="3600000" rotWithShape="0">
              <a:srgbClr val="000000">
                <a:alpha val="25000"/>
              </a:srgbClr>
            </a:outerShdw>
          </a:effectLst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defRPr sz="320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53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9632677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#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Insert Picture Here.png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61" name="Shape"/>
          <p:cNvSpPr>
            <a:spLocks noGrp="1"/>
          </p:cNvSpPr>
          <p:nvPr>
            <p:ph type="body" idx="14"/>
          </p:nvPr>
        </p:nvSpPr>
        <p:spPr>
          <a:xfrm>
            <a:off x="9623749" y="0"/>
            <a:ext cx="12171039" cy="13716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556" y="0"/>
                </a:moveTo>
                <a:lnTo>
                  <a:pt x="0" y="21600"/>
                </a:lnTo>
                <a:lnTo>
                  <a:pt x="13044" y="21600"/>
                </a:lnTo>
                <a:lnTo>
                  <a:pt x="21600" y="0"/>
                </a:lnTo>
                <a:lnTo>
                  <a:pt x="8556" y="0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defRPr sz="320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62" name="Shape"/>
          <p:cNvSpPr>
            <a:spLocks noGrp="1"/>
          </p:cNvSpPr>
          <p:nvPr>
            <p:ph type="body" sz="half" idx="15"/>
          </p:nvPr>
        </p:nvSpPr>
        <p:spPr>
          <a:xfrm>
            <a:off x="13245306" y="0"/>
            <a:ext cx="8549482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180" y="0"/>
                </a:moveTo>
                <a:lnTo>
                  <a:pt x="0" y="21600"/>
                </a:lnTo>
                <a:lnTo>
                  <a:pt x="9420" y="21600"/>
                </a:lnTo>
                <a:lnTo>
                  <a:pt x="21600" y="0"/>
                </a:lnTo>
                <a:lnTo>
                  <a:pt x="12180" y="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defRPr sz="320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63" name="Shape"/>
          <p:cNvSpPr>
            <a:spLocks noGrp="1"/>
          </p:cNvSpPr>
          <p:nvPr>
            <p:ph type="body" sz="half" idx="16"/>
          </p:nvPr>
        </p:nvSpPr>
        <p:spPr>
          <a:xfrm>
            <a:off x="16973946" y="-1"/>
            <a:ext cx="7410054" cy="13716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053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14053" y="0"/>
                </a:lnTo>
                <a:close/>
              </a:path>
            </a:pathLst>
          </a:custGeom>
          <a:solidFill>
            <a:srgbClr val="FFFFFF"/>
          </a:solidFill>
          <a:effectLst>
            <a:outerShdw blurRad="1270000" dist="635000" dir="8100000" rotWithShape="0">
              <a:srgbClr val="000000">
                <a:alpha val="25000"/>
              </a:srgbClr>
            </a:outerShdw>
          </a:effectLst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defRPr sz="320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64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9650888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#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Insert Picture Here.png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21" name="Shape"/>
          <p:cNvSpPr>
            <a:spLocks noGrp="1"/>
          </p:cNvSpPr>
          <p:nvPr>
            <p:ph type="body" idx="14"/>
          </p:nvPr>
        </p:nvSpPr>
        <p:spPr>
          <a:xfrm>
            <a:off x="-1" y="-1"/>
            <a:ext cx="24384001" cy="13716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1" h="21414" extrusionOk="0">
                <a:moveTo>
                  <a:pt x="0" y="0"/>
                </a:moveTo>
                <a:lnTo>
                  <a:pt x="0" y="13579"/>
                </a:lnTo>
                <a:cubicBezTo>
                  <a:pt x="165" y="13586"/>
                  <a:pt x="359" y="13605"/>
                  <a:pt x="197" y="13362"/>
                </a:cubicBezTo>
                <a:cubicBezTo>
                  <a:pt x="245" y="13418"/>
                  <a:pt x="314" y="13478"/>
                  <a:pt x="355" y="13512"/>
                </a:cubicBezTo>
                <a:cubicBezTo>
                  <a:pt x="-19" y="12982"/>
                  <a:pt x="823" y="13355"/>
                  <a:pt x="624" y="13143"/>
                </a:cubicBezTo>
                <a:lnTo>
                  <a:pt x="918" y="13358"/>
                </a:lnTo>
                <a:cubicBezTo>
                  <a:pt x="930" y="13362"/>
                  <a:pt x="943" y="13367"/>
                  <a:pt x="957" y="13371"/>
                </a:cubicBezTo>
                <a:cubicBezTo>
                  <a:pt x="474" y="12803"/>
                  <a:pt x="439" y="12748"/>
                  <a:pt x="709" y="12725"/>
                </a:cubicBezTo>
                <a:cubicBezTo>
                  <a:pt x="767" y="12774"/>
                  <a:pt x="866" y="12879"/>
                  <a:pt x="950" y="12907"/>
                </a:cubicBezTo>
                <a:cubicBezTo>
                  <a:pt x="694" y="12648"/>
                  <a:pt x="438" y="12390"/>
                  <a:pt x="546" y="12312"/>
                </a:cubicBezTo>
                <a:lnTo>
                  <a:pt x="659" y="12406"/>
                </a:lnTo>
                <a:lnTo>
                  <a:pt x="658" y="12374"/>
                </a:lnTo>
                <a:cubicBezTo>
                  <a:pt x="632" y="12358"/>
                  <a:pt x="603" y="12342"/>
                  <a:pt x="573" y="12326"/>
                </a:cubicBezTo>
                <a:lnTo>
                  <a:pt x="655" y="12250"/>
                </a:lnTo>
                <a:lnTo>
                  <a:pt x="652" y="12146"/>
                </a:lnTo>
                <a:cubicBezTo>
                  <a:pt x="675" y="12163"/>
                  <a:pt x="695" y="12179"/>
                  <a:pt x="715" y="12194"/>
                </a:cubicBezTo>
                <a:lnTo>
                  <a:pt x="775" y="12137"/>
                </a:lnTo>
                <a:cubicBezTo>
                  <a:pt x="782" y="12172"/>
                  <a:pt x="850" y="12293"/>
                  <a:pt x="1004" y="12387"/>
                </a:cubicBezTo>
                <a:cubicBezTo>
                  <a:pt x="1040" y="12402"/>
                  <a:pt x="1054" y="12396"/>
                  <a:pt x="1054" y="12375"/>
                </a:cubicBezTo>
                <a:cubicBezTo>
                  <a:pt x="1048" y="12372"/>
                  <a:pt x="1043" y="12368"/>
                  <a:pt x="1037" y="12364"/>
                </a:cubicBezTo>
                <a:cubicBezTo>
                  <a:pt x="925" y="12266"/>
                  <a:pt x="953" y="12269"/>
                  <a:pt x="1031" y="12309"/>
                </a:cubicBezTo>
                <a:cubicBezTo>
                  <a:pt x="1007" y="12260"/>
                  <a:pt x="968" y="12197"/>
                  <a:pt x="930" y="12133"/>
                </a:cubicBezTo>
                <a:cubicBezTo>
                  <a:pt x="808" y="11930"/>
                  <a:pt x="698" y="11729"/>
                  <a:pt x="1132" y="12016"/>
                </a:cubicBezTo>
                <a:cubicBezTo>
                  <a:pt x="1019" y="11936"/>
                  <a:pt x="764" y="11811"/>
                  <a:pt x="905" y="11789"/>
                </a:cubicBezTo>
                <a:cubicBezTo>
                  <a:pt x="962" y="11816"/>
                  <a:pt x="1011" y="11840"/>
                  <a:pt x="1054" y="11861"/>
                </a:cubicBezTo>
                <a:cubicBezTo>
                  <a:pt x="925" y="11684"/>
                  <a:pt x="865" y="11532"/>
                  <a:pt x="770" y="11402"/>
                </a:cubicBezTo>
                <a:cubicBezTo>
                  <a:pt x="818" y="11439"/>
                  <a:pt x="869" y="11473"/>
                  <a:pt x="925" y="11502"/>
                </a:cubicBezTo>
                <a:cubicBezTo>
                  <a:pt x="567" y="11165"/>
                  <a:pt x="740" y="11207"/>
                  <a:pt x="918" y="11256"/>
                </a:cubicBezTo>
                <a:cubicBezTo>
                  <a:pt x="888" y="11230"/>
                  <a:pt x="856" y="11202"/>
                  <a:pt x="821" y="11173"/>
                </a:cubicBezTo>
                <a:lnTo>
                  <a:pt x="945" y="11084"/>
                </a:lnTo>
                <a:cubicBezTo>
                  <a:pt x="841" y="10999"/>
                  <a:pt x="721" y="10925"/>
                  <a:pt x="601" y="10851"/>
                </a:cubicBezTo>
                <a:cubicBezTo>
                  <a:pt x="1108" y="11102"/>
                  <a:pt x="149" y="10117"/>
                  <a:pt x="361" y="10230"/>
                </a:cubicBezTo>
                <a:cubicBezTo>
                  <a:pt x="428" y="10179"/>
                  <a:pt x="799" y="10528"/>
                  <a:pt x="1055" y="10696"/>
                </a:cubicBezTo>
                <a:cubicBezTo>
                  <a:pt x="979" y="10486"/>
                  <a:pt x="32" y="9937"/>
                  <a:pt x="522" y="10110"/>
                </a:cubicBezTo>
                <a:cubicBezTo>
                  <a:pt x="566" y="10167"/>
                  <a:pt x="597" y="10234"/>
                  <a:pt x="666" y="10270"/>
                </a:cubicBezTo>
                <a:cubicBezTo>
                  <a:pt x="745" y="10275"/>
                  <a:pt x="1432" y="10716"/>
                  <a:pt x="1738" y="10877"/>
                </a:cubicBezTo>
                <a:cubicBezTo>
                  <a:pt x="1743" y="10862"/>
                  <a:pt x="1752" y="10848"/>
                  <a:pt x="1761" y="10836"/>
                </a:cubicBezTo>
                <a:lnTo>
                  <a:pt x="1642" y="10774"/>
                </a:lnTo>
                <a:cubicBezTo>
                  <a:pt x="1549" y="10651"/>
                  <a:pt x="1649" y="10669"/>
                  <a:pt x="1781" y="10716"/>
                </a:cubicBezTo>
                <a:cubicBezTo>
                  <a:pt x="1771" y="10704"/>
                  <a:pt x="1757" y="10692"/>
                  <a:pt x="1737" y="10678"/>
                </a:cubicBezTo>
                <a:cubicBezTo>
                  <a:pt x="1760" y="10693"/>
                  <a:pt x="1786" y="10710"/>
                  <a:pt x="1814" y="10729"/>
                </a:cubicBezTo>
                <a:cubicBezTo>
                  <a:pt x="1927" y="10770"/>
                  <a:pt x="2051" y="10824"/>
                  <a:pt x="2100" y="10829"/>
                </a:cubicBezTo>
                <a:cubicBezTo>
                  <a:pt x="2083" y="10800"/>
                  <a:pt x="2069" y="10771"/>
                  <a:pt x="2057" y="10743"/>
                </a:cubicBezTo>
                <a:cubicBezTo>
                  <a:pt x="2018" y="10707"/>
                  <a:pt x="1959" y="10657"/>
                  <a:pt x="1874" y="10590"/>
                </a:cubicBezTo>
                <a:lnTo>
                  <a:pt x="1518" y="10331"/>
                </a:lnTo>
                <a:cubicBezTo>
                  <a:pt x="2037" y="10481"/>
                  <a:pt x="1402" y="10139"/>
                  <a:pt x="1864" y="10241"/>
                </a:cubicBezTo>
                <a:lnTo>
                  <a:pt x="1920" y="10287"/>
                </a:lnTo>
                <a:cubicBezTo>
                  <a:pt x="1911" y="10258"/>
                  <a:pt x="1923" y="10246"/>
                  <a:pt x="1943" y="10243"/>
                </a:cubicBezTo>
                <a:cubicBezTo>
                  <a:pt x="1877" y="10130"/>
                  <a:pt x="1873" y="10080"/>
                  <a:pt x="1895" y="10061"/>
                </a:cubicBezTo>
                <a:cubicBezTo>
                  <a:pt x="1861" y="10030"/>
                  <a:pt x="1820" y="9995"/>
                  <a:pt x="1771" y="9953"/>
                </a:cubicBezTo>
                <a:lnTo>
                  <a:pt x="1687" y="9926"/>
                </a:lnTo>
                <a:cubicBezTo>
                  <a:pt x="1670" y="9778"/>
                  <a:pt x="1714" y="9801"/>
                  <a:pt x="1771" y="9706"/>
                </a:cubicBezTo>
                <a:cubicBezTo>
                  <a:pt x="1720" y="9651"/>
                  <a:pt x="1648" y="9531"/>
                  <a:pt x="1772" y="9605"/>
                </a:cubicBezTo>
                <a:cubicBezTo>
                  <a:pt x="1302" y="9243"/>
                  <a:pt x="1619" y="9172"/>
                  <a:pt x="1660" y="9142"/>
                </a:cubicBezTo>
                <a:cubicBezTo>
                  <a:pt x="1706" y="9281"/>
                  <a:pt x="1906" y="9388"/>
                  <a:pt x="2100" y="9502"/>
                </a:cubicBezTo>
                <a:lnTo>
                  <a:pt x="2074" y="9473"/>
                </a:lnTo>
                <a:cubicBezTo>
                  <a:pt x="1869" y="9280"/>
                  <a:pt x="1784" y="9186"/>
                  <a:pt x="1818" y="9173"/>
                </a:cubicBezTo>
                <a:lnTo>
                  <a:pt x="1803" y="9155"/>
                </a:lnTo>
                <a:cubicBezTo>
                  <a:pt x="1809" y="9160"/>
                  <a:pt x="1817" y="9165"/>
                  <a:pt x="1825" y="9171"/>
                </a:cubicBezTo>
                <a:cubicBezTo>
                  <a:pt x="1852" y="9169"/>
                  <a:pt x="1913" y="9192"/>
                  <a:pt x="2011" y="9236"/>
                </a:cubicBezTo>
                <a:cubicBezTo>
                  <a:pt x="1426" y="8783"/>
                  <a:pt x="802" y="8296"/>
                  <a:pt x="803" y="8124"/>
                </a:cubicBezTo>
                <a:cubicBezTo>
                  <a:pt x="887" y="8213"/>
                  <a:pt x="928" y="8286"/>
                  <a:pt x="1052" y="8362"/>
                </a:cubicBezTo>
                <a:cubicBezTo>
                  <a:pt x="1178" y="8439"/>
                  <a:pt x="1053" y="8305"/>
                  <a:pt x="1011" y="8260"/>
                </a:cubicBezTo>
                <a:cubicBezTo>
                  <a:pt x="1136" y="8336"/>
                  <a:pt x="1218" y="8454"/>
                  <a:pt x="1427" y="8591"/>
                </a:cubicBezTo>
                <a:cubicBezTo>
                  <a:pt x="888" y="8069"/>
                  <a:pt x="1428" y="8389"/>
                  <a:pt x="1264" y="8096"/>
                </a:cubicBezTo>
                <a:cubicBezTo>
                  <a:pt x="1429" y="8274"/>
                  <a:pt x="1554" y="8320"/>
                  <a:pt x="1762" y="8456"/>
                </a:cubicBezTo>
                <a:cubicBezTo>
                  <a:pt x="1097" y="7946"/>
                  <a:pt x="2388" y="8691"/>
                  <a:pt x="1514" y="8103"/>
                </a:cubicBezTo>
                <a:cubicBezTo>
                  <a:pt x="2099" y="8205"/>
                  <a:pt x="1723" y="7412"/>
                  <a:pt x="2306" y="7714"/>
                </a:cubicBezTo>
                <a:cubicBezTo>
                  <a:pt x="2462" y="7807"/>
                  <a:pt x="2375" y="7699"/>
                  <a:pt x="2288" y="7590"/>
                </a:cubicBezTo>
                <a:cubicBezTo>
                  <a:pt x="2191" y="7535"/>
                  <a:pt x="2099" y="7481"/>
                  <a:pt x="2042" y="7419"/>
                </a:cubicBezTo>
                <a:cubicBezTo>
                  <a:pt x="2094" y="7449"/>
                  <a:pt x="2189" y="7503"/>
                  <a:pt x="2223" y="7507"/>
                </a:cubicBezTo>
                <a:cubicBezTo>
                  <a:pt x="2217" y="7499"/>
                  <a:pt x="2211" y="7491"/>
                  <a:pt x="2206" y="7483"/>
                </a:cubicBezTo>
                <a:lnTo>
                  <a:pt x="1855" y="7217"/>
                </a:lnTo>
                <a:cubicBezTo>
                  <a:pt x="1991" y="7249"/>
                  <a:pt x="2097" y="7407"/>
                  <a:pt x="2258" y="7422"/>
                </a:cubicBezTo>
                <a:cubicBezTo>
                  <a:pt x="2074" y="7207"/>
                  <a:pt x="2201" y="7293"/>
                  <a:pt x="1805" y="6848"/>
                </a:cubicBezTo>
                <a:cubicBezTo>
                  <a:pt x="1875" y="6917"/>
                  <a:pt x="1939" y="6975"/>
                  <a:pt x="1997" y="7025"/>
                </a:cubicBezTo>
                <a:cubicBezTo>
                  <a:pt x="1954" y="6942"/>
                  <a:pt x="1958" y="6885"/>
                  <a:pt x="2036" y="6858"/>
                </a:cubicBezTo>
                <a:lnTo>
                  <a:pt x="2014" y="6837"/>
                </a:lnTo>
                <a:lnTo>
                  <a:pt x="2042" y="6857"/>
                </a:lnTo>
                <a:cubicBezTo>
                  <a:pt x="2048" y="6855"/>
                  <a:pt x="2054" y="6853"/>
                  <a:pt x="2061" y="6851"/>
                </a:cubicBezTo>
                <a:cubicBezTo>
                  <a:pt x="2001" y="6600"/>
                  <a:pt x="1263" y="6543"/>
                  <a:pt x="1369" y="6410"/>
                </a:cubicBezTo>
                <a:cubicBezTo>
                  <a:pt x="1686" y="6544"/>
                  <a:pt x="2059" y="6708"/>
                  <a:pt x="2141" y="6640"/>
                </a:cubicBezTo>
                <a:cubicBezTo>
                  <a:pt x="2134" y="6631"/>
                  <a:pt x="2127" y="6622"/>
                  <a:pt x="2121" y="6614"/>
                </a:cubicBezTo>
                <a:cubicBezTo>
                  <a:pt x="1914" y="6455"/>
                  <a:pt x="1677" y="6339"/>
                  <a:pt x="1555" y="6177"/>
                </a:cubicBezTo>
                <a:lnTo>
                  <a:pt x="1980" y="6397"/>
                </a:lnTo>
                <a:cubicBezTo>
                  <a:pt x="1937" y="6332"/>
                  <a:pt x="1887" y="6268"/>
                  <a:pt x="1802" y="6195"/>
                </a:cubicBezTo>
                <a:cubicBezTo>
                  <a:pt x="1931" y="6278"/>
                  <a:pt x="2002" y="6315"/>
                  <a:pt x="2037" y="6327"/>
                </a:cubicBezTo>
                <a:cubicBezTo>
                  <a:pt x="2040" y="6314"/>
                  <a:pt x="2048" y="6305"/>
                  <a:pt x="2065" y="6303"/>
                </a:cubicBezTo>
                <a:cubicBezTo>
                  <a:pt x="2038" y="6238"/>
                  <a:pt x="1916" y="6105"/>
                  <a:pt x="2262" y="6332"/>
                </a:cubicBezTo>
                <a:cubicBezTo>
                  <a:pt x="2180" y="6253"/>
                  <a:pt x="2114" y="6180"/>
                  <a:pt x="2061" y="6114"/>
                </a:cubicBezTo>
                <a:cubicBezTo>
                  <a:pt x="1959" y="6050"/>
                  <a:pt x="1852" y="5980"/>
                  <a:pt x="1766" y="5921"/>
                </a:cubicBezTo>
                <a:cubicBezTo>
                  <a:pt x="1478" y="5823"/>
                  <a:pt x="1165" y="5760"/>
                  <a:pt x="1050" y="5722"/>
                </a:cubicBezTo>
                <a:cubicBezTo>
                  <a:pt x="1342" y="5761"/>
                  <a:pt x="1305" y="5660"/>
                  <a:pt x="1519" y="5698"/>
                </a:cubicBezTo>
                <a:lnTo>
                  <a:pt x="1293" y="5547"/>
                </a:lnTo>
                <a:cubicBezTo>
                  <a:pt x="962" y="5313"/>
                  <a:pt x="1402" y="5560"/>
                  <a:pt x="1689" y="5703"/>
                </a:cubicBezTo>
                <a:cubicBezTo>
                  <a:pt x="1747" y="5723"/>
                  <a:pt x="1817" y="5753"/>
                  <a:pt x="1879" y="5777"/>
                </a:cubicBezTo>
                <a:cubicBezTo>
                  <a:pt x="1880" y="5770"/>
                  <a:pt x="1882" y="5765"/>
                  <a:pt x="1887" y="5764"/>
                </a:cubicBezTo>
                <a:cubicBezTo>
                  <a:pt x="1896" y="5774"/>
                  <a:pt x="1902" y="5782"/>
                  <a:pt x="1902" y="5787"/>
                </a:cubicBezTo>
                <a:cubicBezTo>
                  <a:pt x="1992" y="5819"/>
                  <a:pt x="2040" y="5820"/>
                  <a:pt x="1928" y="5692"/>
                </a:cubicBezTo>
                <a:cubicBezTo>
                  <a:pt x="1936" y="5695"/>
                  <a:pt x="1943" y="5698"/>
                  <a:pt x="1950" y="5700"/>
                </a:cubicBezTo>
                <a:cubicBezTo>
                  <a:pt x="1912" y="5658"/>
                  <a:pt x="1926" y="5644"/>
                  <a:pt x="2089" y="5698"/>
                </a:cubicBezTo>
                <a:cubicBezTo>
                  <a:pt x="2098" y="5642"/>
                  <a:pt x="2001" y="5506"/>
                  <a:pt x="1913" y="5376"/>
                </a:cubicBezTo>
                <a:cubicBezTo>
                  <a:pt x="1773" y="5167"/>
                  <a:pt x="1658" y="4976"/>
                  <a:pt x="2054" y="5159"/>
                </a:cubicBezTo>
                <a:cubicBezTo>
                  <a:pt x="1971" y="5130"/>
                  <a:pt x="1929" y="5143"/>
                  <a:pt x="2054" y="5246"/>
                </a:cubicBezTo>
                <a:cubicBezTo>
                  <a:pt x="2054" y="5181"/>
                  <a:pt x="2130" y="5171"/>
                  <a:pt x="2212" y="5169"/>
                </a:cubicBezTo>
                <a:cubicBezTo>
                  <a:pt x="2206" y="5161"/>
                  <a:pt x="2199" y="5152"/>
                  <a:pt x="2193" y="5142"/>
                </a:cubicBezTo>
                <a:lnTo>
                  <a:pt x="2217" y="5169"/>
                </a:lnTo>
                <a:cubicBezTo>
                  <a:pt x="2300" y="5168"/>
                  <a:pt x="2388" y="5173"/>
                  <a:pt x="2408" y="5137"/>
                </a:cubicBezTo>
                <a:cubicBezTo>
                  <a:pt x="2398" y="5121"/>
                  <a:pt x="2388" y="5105"/>
                  <a:pt x="2379" y="5089"/>
                </a:cubicBezTo>
                <a:lnTo>
                  <a:pt x="2413" y="5116"/>
                </a:lnTo>
                <a:cubicBezTo>
                  <a:pt x="2412" y="5104"/>
                  <a:pt x="2407" y="5089"/>
                  <a:pt x="2397" y="5071"/>
                </a:cubicBezTo>
                <a:cubicBezTo>
                  <a:pt x="2153" y="4903"/>
                  <a:pt x="1846" y="4726"/>
                  <a:pt x="1987" y="4725"/>
                </a:cubicBezTo>
                <a:cubicBezTo>
                  <a:pt x="1939" y="4641"/>
                  <a:pt x="1898" y="4566"/>
                  <a:pt x="1870" y="4503"/>
                </a:cubicBezTo>
                <a:cubicBezTo>
                  <a:pt x="1810" y="4422"/>
                  <a:pt x="1812" y="4359"/>
                  <a:pt x="1807" y="4294"/>
                </a:cubicBezTo>
                <a:lnTo>
                  <a:pt x="1464" y="4043"/>
                </a:lnTo>
                <a:cubicBezTo>
                  <a:pt x="1509" y="4035"/>
                  <a:pt x="1503" y="3978"/>
                  <a:pt x="1484" y="3908"/>
                </a:cubicBezTo>
                <a:cubicBezTo>
                  <a:pt x="1424" y="3871"/>
                  <a:pt x="1353" y="3831"/>
                  <a:pt x="1269" y="3786"/>
                </a:cubicBezTo>
                <a:cubicBezTo>
                  <a:pt x="1355" y="3807"/>
                  <a:pt x="1417" y="3824"/>
                  <a:pt x="1465" y="3841"/>
                </a:cubicBezTo>
                <a:cubicBezTo>
                  <a:pt x="1449" y="3785"/>
                  <a:pt x="1433" y="3727"/>
                  <a:pt x="1436" y="3685"/>
                </a:cubicBezTo>
                <a:cubicBezTo>
                  <a:pt x="1428" y="3669"/>
                  <a:pt x="1430" y="3658"/>
                  <a:pt x="1437" y="3651"/>
                </a:cubicBezTo>
                <a:cubicBezTo>
                  <a:pt x="1425" y="3607"/>
                  <a:pt x="1376" y="3542"/>
                  <a:pt x="1396" y="3516"/>
                </a:cubicBezTo>
                <a:cubicBezTo>
                  <a:pt x="1631" y="3629"/>
                  <a:pt x="1666" y="3655"/>
                  <a:pt x="1632" y="3655"/>
                </a:cubicBezTo>
                <a:cubicBezTo>
                  <a:pt x="1695" y="3681"/>
                  <a:pt x="1777" y="3723"/>
                  <a:pt x="1882" y="3786"/>
                </a:cubicBezTo>
                <a:cubicBezTo>
                  <a:pt x="1732" y="3661"/>
                  <a:pt x="1768" y="3635"/>
                  <a:pt x="1829" y="3620"/>
                </a:cubicBezTo>
                <a:cubicBezTo>
                  <a:pt x="1812" y="3604"/>
                  <a:pt x="1798" y="3587"/>
                  <a:pt x="1789" y="3568"/>
                </a:cubicBezTo>
                <a:lnTo>
                  <a:pt x="1901" y="3602"/>
                </a:lnTo>
                <a:cubicBezTo>
                  <a:pt x="1933" y="3591"/>
                  <a:pt x="1952" y="3573"/>
                  <a:pt x="1927" y="3531"/>
                </a:cubicBezTo>
                <a:lnTo>
                  <a:pt x="2167" y="3684"/>
                </a:lnTo>
                <a:lnTo>
                  <a:pt x="2247" y="3708"/>
                </a:lnTo>
                <a:cubicBezTo>
                  <a:pt x="2266" y="3698"/>
                  <a:pt x="2275" y="3682"/>
                  <a:pt x="2276" y="3662"/>
                </a:cubicBezTo>
                <a:cubicBezTo>
                  <a:pt x="2195" y="3565"/>
                  <a:pt x="2173" y="3502"/>
                  <a:pt x="2185" y="3459"/>
                </a:cubicBezTo>
                <a:cubicBezTo>
                  <a:pt x="2181" y="3453"/>
                  <a:pt x="2178" y="3448"/>
                  <a:pt x="2175" y="3443"/>
                </a:cubicBezTo>
                <a:cubicBezTo>
                  <a:pt x="2180" y="3445"/>
                  <a:pt x="2184" y="3446"/>
                  <a:pt x="2188" y="3447"/>
                </a:cubicBezTo>
                <a:cubicBezTo>
                  <a:pt x="2208" y="3401"/>
                  <a:pt x="2268" y="3377"/>
                  <a:pt x="2328" y="3353"/>
                </a:cubicBezTo>
                <a:cubicBezTo>
                  <a:pt x="2266" y="3328"/>
                  <a:pt x="2190" y="3296"/>
                  <a:pt x="2125" y="3272"/>
                </a:cubicBezTo>
                <a:cubicBezTo>
                  <a:pt x="2148" y="3249"/>
                  <a:pt x="2210" y="3247"/>
                  <a:pt x="2348" y="3288"/>
                </a:cubicBezTo>
                <a:cubicBezTo>
                  <a:pt x="2365" y="3302"/>
                  <a:pt x="2381" y="3314"/>
                  <a:pt x="2394" y="3325"/>
                </a:cubicBezTo>
                <a:cubicBezTo>
                  <a:pt x="2416" y="3313"/>
                  <a:pt x="2436" y="3300"/>
                  <a:pt x="2449" y="3283"/>
                </a:cubicBezTo>
                <a:cubicBezTo>
                  <a:pt x="2412" y="3226"/>
                  <a:pt x="2358" y="3180"/>
                  <a:pt x="2301" y="3142"/>
                </a:cubicBezTo>
                <a:cubicBezTo>
                  <a:pt x="2562" y="3099"/>
                  <a:pt x="1828" y="2528"/>
                  <a:pt x="2026" y="2496"/>
                </a:cubicBezTo>
                <a:cubicBezTo>
                  <a:pt x="2063" y="2526"/>
                  <a:pt x="2117" y="2547"/>
                  <a:pt x="2177" y="2565"/>
                </a:cubicBezTo>
                <a:cubicBezTo>
                  <a:pt x="2160" y="2540"/>
                  <a:pt x="2155" y="2522"/>
                  <a:pt x="2173" y="2522"/>
                </a:cubicBezTo>
                <a:cubicBezTo>
                  <a:pt x="2050" y="2375"/>
                  <a:pt x="2132" y="2337"/>
                  <a:pt x="2317" y="2395"/>
                </a:cubicBezTo>
                <a:lnTo>
                  <a:pt x="2214" y="2258"/>
                </a:lnTo>
                <a:cubicBezTo>
                  <a:pt x="2247" y="2303"/>
                  <a:pt x="2292" y="2347"/>
                  <a:pt x="2347" y="2390"/>
                </a:cubicBezTo>
                <a:lnTo>
                  <a:pt x="2381" y="2305"/>
                </a:lnTo>
                <a:cubicBezTo>
                  <a:pt x="2506" y="2496"/>
                  <a:pt x="2676" y="2561"/>
                  <a:pt x="2892" y="2674"/>
                </a:cubicBezTo>
                <a:cubicBezTo>
                  <a:pt x="2864" y="2648"/>
                  <a:pt x="2842" y="2622"/>
                  <a:pt x="2827" y="2596"/>
                </a:cubicBezTo>
                <a:cubicBezTo>
                  <a:pt x="2786" y="2554"/>
                  <a:pt x="2746" y="2515"/>
                  <a:pt x="2732" y="2485"/>
                </a:cubicBezTo>
                <a:cubicBezTo>
                  <a:pt x="2807" y="2546"/>
                  <a:pt x="2883" y="2608"/>
                  <a:pt x="2973" y="2651"/>
                </a:cubicBezTo>
                <a:lnTo>
                  <a:pt x="2884" y="2560"/>
                </a:lnTo>
                <a:cubicBezTo>
                  <a:pt x="2955" y="2596"/>
                  <a:pt x="3011" y="2643"/>
                  <a:pt x="3059" y="2685"/>
                </a:cubicBezTo>
                <a:cubicBezTo>
                  <a:pt x="3069" y="2688"/>
                  <a:pt x="3080" y="2691"/>
                  <a:pt x="3091" y="2693"/>
                </a:cubicBezTo>
                <a:lnTo>
                  <a:pt x="2614" y="2194"/>
                </a:lnTo>
                <a:cubicBezTo>
                  <a:pt x="2560" y="2181"/>
                  <a:pt x="2535" y="2197"/>
                  <a:pt x="2518" y="2213"/>
                </a:cubicBezTo>
                <a:cubicBezTo>
                  <a:pt x="2520" y="2186"/>
                  <a:pt x="2488" y="2126"/>
                  <a:pt x="2474" y="2072"/>
                </a:cubicBezTo>
                <a:cubicBezTo>
                  <a:pt x="2437" y="2069"/>
                  <a:pt x="2408" y="2062"/>
                  <a:pt x="2385" y="2053"/>
                </a:cubicBezTo>
                <a:cubicBezTo>
                  <a:pt x="2408" y="2052"/>
                  <a:pt x="2438" y="2058"/>
                  <a:pt x="2473" y="2068"/>
                </a:cubicBezTo>
                <a:cubicBezTo>
                  <a:pt x="2471" y="2059"/>
                  <a:pt x="2469" y="2051"/>
                  <a:pt x="2468" y="2043"/>
                </a:cubicBezTo>
                <a:cubicBezTo>
                  <a:pt x="2439" y="2017"/>
                  <a:pt x="2405" y="1987"/>
                  <a:pt x="2375" y="1964"/>
                </a:cubicBezTo>
                <a:cubicBezTo>
                  <a:pt x="2469" y="1930"/>
                  <a:pt x="2324" y="1865"/>
                  <a:pt x="2173" y="1762"/>
                </a:cubicBezTo>
                <a:cubicBezTo>
                  <a:pt x="2648" y="1996"/>
                  <a:pt x="2449" y="1796"/>
                  <a:pt x="2809" y="1976"/>
                </a:cubicBezTo>
                <a:cubicBezTo>
                  <a:pt x="2812" y="1975"/>
                  <a:pt x="2815" y="1973"/>
                  <a:pt x="2818" y="1972"/>
                </a:cubicBezTo>
                <a:cubicBezTo>
                  <a:pt x="2446" y="1729"/>
                  <a:pt x="2976" y="1809"/>
                  <a:pt x="2380" y="1458"/>
                </a:cubicBezTo>
                <a:cubicBezTo>
                  <a:pt x="2925" y="1753"/>
                  <a:pt x="2416" y="1426"/>
                  <a:pt x="2878" y="1693"/>
                </a:cubicBezTo>
                <a:cubicBezTo>
                  <a:pt x="2860" y="1694"/>
                  <a:pt x="2849" y="1699"/>
                  <a:pt x="2845" y="1709"/>
                </a:cubicBezTo>
                <a:lnTo>
                  <a:pt x="3130" y="1877"/>
                </a:lnTo>
                <a:lnTo>
                  <a:pt x="3017" y="1687"/>
                </a:lnTo>
                <a:lnTo>
                  <a:pt x="3177" y="1806"/>
                </a:lnTo>
                <a:cubicBezTo>
                  <a:pt x="3135" y="1741"/>
                  <a:pt x="3101" y="1683"/>
                  <a:pt x="3087" y="1643"/>
                </a:cubicBezTo>
                <a:cubicBezTo>
                  <a:pt x="3032" y="1593"/>
                  <a:pt x="3010" y="1548"/>
                  <a:pt x="3058" y="1514"/>
                </a:cubicBezTo>
                <a:cubicBezTo>
                  <a:pt x="2987" y="1450"/>
                  <a:pt x="2920" y="1402"/>
                  <a:pt x="2851" y="1353"/>
                </a:cubicBezTo>
                <a:cubicBezTo>
                  <a:pt x="2998" y="1434"/>
                  <a:pt x="3175" y="1537"/>
                  <a:pt x="3359" y="1648"/>
                </a:cubicBezTo>
                <a:lnTo>
                  <a:pt x="3451" y="1696"/>
                </a:lnTo>
                <a:cubicBezTo>
                  <a:pt x="3326" y="1523"/>
                  <a:pt x="2706" y="1158"/>
                  <a:pt x="3164" y="1317"/>
                </a:cubicBezTo>
                <a:cubicBezTo>
                  <a:pt x="3085" y="1235"/>
                  <a:pt x="2988" y="1199"/>
                  <a:pt x="2894" y="1172"/>
                </a:cubicBezTo>
                <a:lnTo>
                  <a:pt x="2916" y="1217"/>
                </a:lnTo>
                <a:lnTo>
                  <a:pt x="2874" y="1175"/>
                </a:lnTo>
                <a:lnTo>
                  <a:pt x="2796" y="1313"/>
                </a:lnTo>
                <a:cubicBezTo>
                  <a:pt x="2699" y="1241"/>
                  <a:pt x="2591" y="1153"/>
                  <a:pt x="2459" y="996"/>
                </a:cubicBezTo>
                <a:cubicBezTo>
                  <a:pt x="2542" y="1034"/>
                  <a:pt x="2611" y="1065"/>
                  <a:pt x="2669" y="1089"/>
                </a:cubicBezTo>
                <a:cubicBezTo>
                  <a:pt x="2620" y="1057"/>
                  <a:pt x="2585" y="1012"/>
                  <a:pt x="2575" y="937"/>
                </a:cubicBezTo>
                <a:cubicBezTo>
                  <a:pt x="2658" y="963"/>
                  <a:pt x="2733" y="976"/>
                  <a:pt x="2799" y="980"/>
                </a:cubicBezTo>
                <a:lnTo>
                  <a:pt x="2747" y="875"/>
                </a:lnTo>
                <a:cubicBezTo>
                  <a:pt x="2740" y="872"/>
                  <a:pt x="2734" y="869"/>
                  <a:pt x="2726" y="865"/>
                </a:cubicBezTo>
                <a:cubicBezTo>
                  <a:pt x="2690" y="856"/>
                  <a:pt x="2651" y="846"/>
                  <a:pt x="2610" y="832"/>
                </a:cubicBezTo>
                <a:cubicBezTo>
                  <a:pt x="2608" y="835"/>
                  <a:pt x="2606" y="837"/>
                  <a:pt x="2605" y="840"/>
                </a:cubicBezTo>
                <a:cubicBezTo>
                  <a:pt x="2605" y="837"/>
                  <a:pt x="2604" y="834"/>
                  <a:pt x="2604" y="830"/>
                </a:cubicBezTo>
                <a:cubicBezTo>
                  <a:pt x="2582" y="823"/>
                  <a:pt x="2560" y="815"/>
                  <a:pt x="2537" y="805"/>
                </a:cubicBezTo>
                <a:cubicBezTo>
                  <a:pt x="2485" y="765"/>
                  <a:pt x="2533" y="779"/>
                  <a:pt x="2603" y="809"/>
                </a:cubicBezTo>
                <a:cubicBezTo>
                  <a:pt x="2605" y="722"/>
                  <a:pt x="2705" y="721"/>
                  <a:pt x="2839" y="753"/>
                </a:cubicBezTo>
                <a:cubicBezTo>
                  <a:pt x="2819" y="724"/>
                  <a:pt x="2789" y="689"/>
                  <a:pt x="2745" y="644"/>
                </a:cubicBezTo>
                <a:cubicBezTo>
                  <a:pt x="2744" y="585"/>
                  <a:pt x="2920" y="730"/>
                  <a:pt x="3018" y="805"/>
                </a:cubicBezTo>
                <a:cubicBezTo>
                  <a:pt x="3023" y="773"/>
                  <a:pt x="3008" y="730"/>
                  <a:pt x="2983" y="682"/>
                </a:cubicBezTo>
                <a:cubicBezTo>
                  <a:pt x="3061" y="755"/>
                  <a:pt x="3125" y="820"/>
                  <a:pt x="3103" y="835"/>
                </a:cubicBezTo>
                <a:cubicBezTo>
                  <a:pt x="3161" y="856"/>
                  <a:pt x="3219" y="877"/>
                  <a:pt x="3273" y="895"/>
                </a:cubicBezTo>
                <a:cubicBezTo>
                  <a:pt x="3214" y="813"/>
                  <a:pt x="3155" y="721"/>
                  <a:pt x="3086" y="625"/>
                </a:cubicBezTo>
                <a:cubicBezTo>
                  <a:pt x="3074" y="583"/>
                  <a:pt x="3187" y="752"/>
                  <a:pt x="3289" y="900"/>
                </a:cubicBezTo>
                <a:cubicBezTo>
                  <a:pt x="3308" y="906"/>
                  <a:pt x="3326" y="912"/>
                  <a:pt x="3343" y="917"/>
                </a:cubicBezTo>
                <a:cubicBezTo>
                  <a:pt x="3284" y="829"/>
                  <a:pt x="3215" y="729"/>
                  <a:pt x="3122" y="602"/>
                </a:cubicBezTo>
                <a:cubicBezTo>
                  <a:pt x="2966" y="510"/>
                  <a:pt x="2827" y="423"/>
                  <a:pt x="2770" y="477"/>
                </a:cubicBezTo>
                <a:cubicBezTo>
                  <a:pt x="2774" y="479"/>
                  <a:pt x="2779" y="482"/>
                  <a:pt x="2785" y="485"/>
                </a:cubicBezTo>
                <a:cubicBezTo>
                  <a:pt x="2788" y="489"/>
                  <a:pt x="2793" y="494"/>
                  <a:pt x="2798" y="499"/>
                </a:cubicBezTo>
                <a:cubicBezTo>
                  <a:pt x="2786" y="493"/>
                  <a:pt x="2775" y="486"/>
                  <a:pt x="2766" y="481"/>
                </a:cubicBezTo>
                <a:cubicBezTo>
                  <a:pt x="2755" y="494"/>
                  <a:pt x="2747" y="512"/>
                  <a:pt x="2743" y="539"/>
                </a:cubicBezTo>
                <a:cubicBezTo>
                  <a:pt x="2544" y="302"/>
                  <a:pt x="3320" y="596"/>
                  <a:pt x="2939" y="255"/>
                </a:cubicBezTo>
                <a:lnTo>
                  <a:pt x="3207" y="452"/>
                </a:lnTo>
                <a:cubicBezTo>
                  <a:pt x="3179" y="411"/>
                  <a:pt x="3130" y="342"/>
                  <a:pt x="3043" y="224"/>
                </a:cubicBezTo>
                <a:cubicBezTo>
                  <a:pt x="3041" y="228"/>
                  <a:pt x="3039" y="232"/>
                  <a:pt x="3037" y="236"/>
                </a:cubicBezTo>
                <a:lnTo>
                  <a:pt x="2859" y="24"/>
                </a:lnTo>
                <a:cubicBezTo>
                  <a:pt x="2908" y="56"/>
                  <a:pt x="2951" y="86"/>
                  <a:pt x="2984" y="115"/>
                </a:cubicBezTo>
                <a:cubicBezTo>
                  <a:pt x="2950" y="73"/>
                  <a:pt x="2918" y="33"/>
                  <a:pt x="2891" y="0"/>
                </a:cubicBezTo>
                <a:lnTo>
                  <a:pt x="0" y="0"/>
                </a:lnTo>
                <a:close/>
                <a:moveTo>
                  <a:pt x="2891" y="0"/>
                </a:moveTo>
                <a:cubicBezTo>
                  <a:pt x="2907" y="14"/>
                  <a:pt x="2944" y="60"/>
                  <a:pt x="2991" y="122"/>
                </a:cubicBezTo>
                <a:cubicBezTo>
                  <a:pt x="3017" y="146"/>
                  <a:pt x="3035" y="169"/>
                  <a:pt x="3042" y="190"/>
                </a:cubicBezTo>
                <a:cubicBezTo>
                  <a:pt x="3042" y="190"/>
                  <a:pt x="3042" y="190"/>
                  <a:pt x="3043" y="191"/>
                </a:cubicBezTo>
                <a:cubicBezTo>
                  <a:pt x="3046" y="200"/>
                  <a:pt x="3046" y="209"/>
                  <a:pt x="3044" y="217"/>
                </a:cubicBezTo>
                <a:cubicBezTo>
                  <a:pt x="3071" y="246"/>
                  <a:pt x="3160" y="368"/>
                  <a:pt x="3242" y="478"/>
                </a:cubicBezTo>
                <a:lnTo>
                  <a:pt x="3260" y="491"/>
                </a:lnTo>
                <a:cubicBezTo>
                  <a:pt x="3199" y="405"/>
                  <a:pt x="3122" y="297"/>
                  <a:pt x="3053" y="204"/>
                </a:cubicBezTo>
                <a:cubicBezTo>
                  <a:pt x="3121" y="293"/>
                  <a:pt x="3197" y="394"/>
                  <a:pt x="3277" y="503"/>
                </a:cubicBezTo>
                <a:lnTo>
                  <a:pt x="3357" y="562"/>
                </a:lnTo>
                <a:lnTo>
                  <a:pt x="3362" y="560"/>
                </a:lnTo>
                <a:cubicBezTo>
                  <a:pt x="3361" y="560"/>
                  <a:pt x="3361" y="559"/>
                  <a:pt x="3361" y="559"/>
                </a:cubicBezTo>
                <a:lnTo>
                  <a:pt x="3159" y="317"/>
                </a:lnTo>
                <a:cubicBezTo>
                  <a:pt x="3172" y="330"/>
                  <a:pt x="3186" y="343"/>
                  <a:pt x="3201" y="356"/>
                </a:cubicBezTo>
                <a:lnTo>
                  <a:pt x="3214" y="363"/>
                </a:lnTo>
                <a:cubicBezTo>
                  <a:pt x="3101" y="213"/>
                  <a:pt x="3034" y="124"/>
                  <a:pt x="2940" y="0"/>
                </a:cubicBezTo>
                <a:lnTo>
                  <a:pt x="2891" y="0"/>
                </a:lnTo>
                <a:close/>
                <a:moveTo>
                  <a:pt x="3018" y="805"/>
                </a:moveTo>
                <a:cubicBezTo>
                  <a:pt x="3018" y="806"/>
                  <a:pt x="3018" y="806"/>
                  <a:pt x="3018" y="806"/>
                </a:cubicBezTo>
                <a:cubicBezTo>
                  <a:pt x="3019" y="806"/>
                  <a:pt x="3020" y="807"/>
                  <a:pt x="3021" y="807"/>
                </a:cubicBezTo>
                <a:cubicBezTo>
                  <a:pt x="3020" y="807"/>
                  <a:pt x="3019" y="806"/>
                  <a:pt x="3018" y="805"/>
                </a:cubicBezTo>
                <a:close/>
                <a:moveTo>
                  <a:pt x="2726" y="865"/>
                </a:moveTo>
                <a:cubicBezTo>
                  <a:pt x="2791" y="880"/>
                  <a:pt x="2846" y="886"/>
                  <a:pt x="2891" y="884"/>
                </a:cubicBezTo>
                <a:cubicBezTo>
                  <a:pt x="2891" y="880"/>
                  <a:pt x="2890" y="876"/>
                  <a:pt x="2889" y="872"/>
                </a:cubicBezTo>
                <a:cubicBezTo>
                  <a:pt x="2787" y="821"/>
                  <a:pt x="2678" y="806"/>
                  <a:pt x="2630" y="820"/>
                </a:cubicBezTo>
                <a:cubicBezTo>
                  <a:pt x="2662" y="834"/>
                  <a:pt x="2697" y="851"/>
                  <a:pt x="2726" y="865"/>
                </a:cubicBezTo>
                <a:close/>
                <a:moveTo>
                  <a:pt x="2891" y="884"/>
                </a:moveTo>
                <a:cubicBezTo>
                  <a:pt x="2897" y="910"/>
                  <a:pt x="2904" y="938"/>
                  <a:pt x="2926" y="979"/>
                </a:cubicBezTo>
                <a:cubicBezTo>
                  <a:pt x="2960" y="975"/>
                  <a:pt x="2990" y="970"/>
                  <a:pt x="3014" y="963"/>
                </a:cubicBezTo>
                <a:cubicBezTo>
                  <a:pt x="2983" y="930"/>
                  <a:pt x="2946" y="903"/>
                  <a:pt x="2907" y="882"/>
                </a:cubicBezTo>
                <a:cubicBezTo>
                  <a:pt x="2902" y="882"/>
                  <a:pt x="2897" y="883"/>
                  <a:pt x="2891" y="884"/>
                </a:cubicBezTo>
                <a:close/>
                <a:moveTo>
                  <a:pt x="2747" y="875"/>
                </a:moveTo>
                <a:cubicBezTo>
                  <a:pt x="2748" y="876"/>
                  <a:pt x="2749" y="876"/>
                  <a:pt x="2750" y="877"/>
                </a:cubicBezTo>
                <a:cubicBezTo>
                  <a:pt x="2749" y="876"/>
                  <a:pt x="2747" y="874"/>
                  <a:pt x="2746" y="874"/>
                </a:cubicBezTo>
                <a:lnTo>
                  <a:pt x="2747" y="875"/>
                </a:lnTo>
                <a:close/>
                <a:moveTo>
                  <a:pt x="2750" y="877"/>
                </a:moveTo>
                <a:cubicBezTo>
                  <a:pt x="2768" y="889"/>
                  <a:pt x="2782" y="901"/>
                  <a:pt x="2799" y="913"/>
                </a:cubicBezTo>
                <a:cubicBezTo>
                  <a:pt x="2797" y="911"/>
                  <a:pt x="2796" y="908"/>
                  <a:pt x="2793" y="905"/>
                </a:cubicBezTo>
                <a:cubicBezTo>
                  <a:pt x="2817" y="913"/>
                  <a:pt x="2792" y="898"/>
                  <a:pt x="2750" y="877"/>
                </a:cubicBezTo>
                <a:close/>
                <a:moveTo>
                  <a:pt x="2799" y="913"/>
                </a:moveTo>
                <a:cubicBezTo>
                  <a:pt x="2819" y="937"/>
                  <a:pt x="2830" y="964"/>
                  <a:pt x="2852" y="983"/>
                </a:cubicBezTo>
                <a:cubicBezTo>
                  <a:pt x="2865" y="983"/>
                  <a:pt x="2878" y="983"/>
                  <a:pt x="2891" y="982"/>
                </a:cubicBezTo>
                <a:cubicBezTo>
                  <a:pt x="2862" y="960"/>
                  <a:pt x="2832" y="937"/>
                  <a:pt x="2799" y="913"/>
                </a:cubicBezTo>
                <a:close/>
                <a:moveTo>
                  <a:pt x="1437" y="3651"/>
                </a:moveTo>
                <a:cubicBezTo>
                  <a:pt x="1438" y="3655"/>
                  <a:pt x="1439" y="3658"/>
                  <a:pt x="1440" y="3661"/>
                </a:cubicBezTo>
                <a:cubicBezTo>
                  <a:pt x="1442" y="3656"/>
                  <a:pt x="1444" y="3650"/>
                  <a:pt x="1447" y="3646"/>
                </a:cubicBezTo>
                <a:cubicBezTo>
                  <a:pt x="1443" y="3647"/>
                  <a:pt x="1440" y="3649"/>
                  <a:pt x="1437" y="3651"/>
                </a:cubicBezTo>
                <a:close/>
                <a:moveTo>
                  <a:pt x="1689" y="5703"/>
                </a:moveTo>
                <a:cubicBezTo>
                  <a:pt x="1633" y="5685"/>
                  <a:pt x="1596" y="5683"/>
                  <a:pt x="1599" y="5716"/>
                </a:cubicBezTo>
                <a:cubicBezTo>
                  <a:pt x="1663" y="5733"/>
                  <a:pt x="1743" y="5758"/>
                  <a:pt x="1848" y="5796"/>
                </a:cubicBezTo>
                <a:lnTo>
                  <a:pt x="1961" y="5982"/>
                </a:lnTo>
                <a:cubicBezTo>
                  <a:pt x="1962" y="5982"/>
                  <a:pt x="1963" y="5982"/>
                  <a:pt x="1964" y="5982"/>
                </a:cubicBezTo>
                <a:cubicBezTo>
                  <a:pt x="1903" y="5887"/>
                  <a:pt x="1878" y="5820"/>
                  <a:pt x="1878" y="5787"/>
                </a:cubicBezTo>
                <a:cubicBezTo>
                  <a:pt x="1844" y="5778"/>
                  <a:pt x="1774" y="5746"/>
                  <a:pt x="1689" y="5703"/>
                </a:cubicBezTo>
                <a:close/>
                <a:moveTo>
                  <a:pt x="2961" y="0"/>
                </a:moveTo>
                <a:cubicBezTo>
                  <a:pt x="3155" y="246"/>
                  <a:pt x="3088" y="146"/>
                  <a:pt x="2987" y="0"/>
                </a:cubicBezTo>
                <a:lnTo>
                  <a:pt x="2961" y="0"/>
                </a:lnTo>
                <a:close/>
                <a:moveTo>
                  <a:pt x="3002" y="0"/>
                </a:moveTo>
                <a:lnTo>
                  <a:pt x="3041" y="56"/>
                </a:lnTo>
                <a:cubicBezTo>
                  <a:pt x="3104" y="138"/>
                  <a:pt x="3076" y="87"/>
                  <a:pt x="3020" y="0"/>
                </a:cubicBezTo>
                <a:lnTo>
                  <a:pt x="3002" y="0"/>
                </a:lnTo>
                <a:close/>
                <a:moveTo>
                  <a:pt x="3033" y="0"/>
                </a:moveTo>
                <a:cubicBezTo>
                  <a:pt x="3132" y="135"/>
                  <a:pt x="3226" y="263"/>
                  <a:pt x="3363" y="449"/>
                </a:cubicBezTo>
                <a:lnTo>
                  <a:pt x="3441" y="494"/>
                </a:lnTo>
                <a:cubicBezTo>
                  <a:pt x="3333" y="342"/>
                  <a:pt x="3209" y="169"/>
                  <a:pt x="3086" y="0"/>
                </a:cubicBezTo>
                <a:lnTo>
                  <a:pt x="3046" y="0"/>
                </a:lnTo>
                <a:lnTo>
                  <a:pt x="3088" y="63"/>
                </a:lnTo>
                <a:cubicBezTo>
                  <a:pt x="3068" y="36"/>
                  <a:pt x="3061" y="25"/>
                  <a:pt x="3042" y="0"/>
                </a:cubicBezTo>
                <a:lnTo>
                  <a:pt x="3033" y="0"/>
                </a:lnTo>
                <a:close/>
                <a:moveTo>
                  <a:pt x="3125" y="0"/>
                </a:moveTo>
                <a:cubicBezTo>
                  <a:pt x="3194" y="97"/>
                  <a:pt x="3256" y="185"/>
                  <a:pt x="3343" y="305"/>
                </a:cubicBezTo>
                <a:cubicBezTo>
                  <a:pt x="3344" y="296"/>
                  <a:pt x="3348" y="288"/>
                  <a:pt x="3354" y="281"/>
                </a:cubicBezTo>
                <a:cubicBezTo>
                  <a:pt x="3268" y="164"/>
                  <a:pt x="3205" y="78"/>
                  <a:pt x="3148" y="0"/>
                </a:cubicBezTo>
                <a:lnTo>
                  <a:pt x="3125" y="0"/>
                </a:lnTo>
                <a:close/>
                <a:moveTo>
                  <a:pt x="3151" y="0"/>
                </a:moveTo>
                <a:cubicBezTo>
                  <a:pt x="3199" y="58"/>
                  <a:pt x="3259" y="135"/>
                  <a:pt x="3363" y="272"/>
                </a:cubicBezTo>
                <a:cubicBezTo>
                  <a:pt x="3372" y="265"/>
                  <a:pt x="3381" y="259"/>
                  <a:pt x="3391" y="254"/>
                </a:cubicBezTo>
                <a:cubicBezTo>
                  <a:pt x="3314" y="147"/>
                  <a:pt x="3256" y="64"/>
                  <a:pt x="3212" y="0"/>
                </a:cubicBezTo>
                <a:lnTo>
                  <a:pt x="3151" y="0"/>
                </a:lnTo>
                <a:close/>
                <a:moveTo>
                  <a:pt x="3260" y="0"/>
                </a:moveTo>
                <a:cubicBezTo>
                  <a:pt x="3262" y="3"/>
                  <a:pt x="3264" y="5"/>
                  <a:pt x="3266" y="7"/>
                </a:cubicBezTo>
                <a:cubicBezTo>
                  <a:pt x="3278" y="15"/>
                  <a:pt x="3289" y="21"/>
                  <a:pt x="3299" y="27"/>
                </a:cubicBezTo>
                <a:lnTo>
                  <a:pt x="3281" y="0"/>
                </a:lnTo>
                <a:lnTo>
                  <a:pt x="3260" y="0"/>
                </a:lnTo>
                <a:close/>
                <a:moveTo>
                  <a:pt x="3289" y="0"/>
                </a:moveTo>
                <a:cubicBezTo>
                  <a:pt x="3299" y="14"/>
                  <a:pt x="3304" y="21"/>
                  <a:pt x="3315" y="35"/>
                </a:cubicBezTo>
                <a:cubicBezTo>
                  <a:pt x="3324" y="40"/>
                  <a:pt x="3333" y="44"/>
                  <a:pt x="3340" y="47"/>
                </a:cubicBezTo>
                <a:cubicBezTo>
                  <a:pt x="3326" y="29"/>
                  <a:pt x="3318" y="18"/>
                  <a:pt x="3304" y="0"/>
                </a:cubicBezTo>
                <a:lnTo>
                  <a:pt x="3289" y="0"/>
                </a:lnTo>
                <a:close/>
                <a:moveTo>
                  <a:pt x="3319" y="0"/>
                </a:moveTo>
                <a:cubicBezTo>
                  <a:pt x="3329" y="12"/>
                  <a:pt x="3356" y="46"/>
                  <a:pt x="3365" y="57"/>
                </a:cubicBezTo>
                <a:cubicBezTo>
                  <a:pt x="3376" y="60"/>
                  <a:pt x="3382" y="59"/>
                  <a:pt x="3384" y="55"/>
                </a:cubicBezTo>
                <a:cubicBezTo>
                  <a:pt x="3369" y="35"/>
                  <a:pt x="3357" y="19"/>
                  <a:pt x="3342" y="0"/>
                </a:cubicBezTo>
                <a:lnTo>
                  <a:pt x="3319" y="0"/>
                </a:lnTo>
                <a:close/>
                <a:moveTo>
                  <a:pt x="3522" y="0"/>
                </a:moveTo>
                <a:cubicBezTo>
                  <a:pt x="3582" y="71"/>
                  <a:pt x="3598" y="80"/>
                  <a:pt x="3545" y="0"/>
                </a:cubicBezTo>
                <a:lnTo>
                  <a:pt x="3522" y="0"/>
                </a:lnTo>
                <a:close/>
                <a:moveTo>
                  <a:pt x="3549" y="0"/>
                </a:moveTo>
                <a:cubicBezTo>
                  <a:pt x="3581" y="45"/>
                  <a:pt x="3582" y="49"/>
                  <a:pt x="3584" y="57"/>
                </a:cubicBezTo>
                <a:cubicBezTo>
                  <a:pt x="3723" y="231"/>
                  <a:pt x="3661" y="141"/>
                  <a:pt x="3560" y="0"/>
                </a:cubicBezTo>
                <a:lnTo>
                  <a:pt x="3549" y="0"/>
                </a:lnTo>
                <a:close/>
                <a:moveTo>
                  <a:pt x="3570" y="0"/>
                </a:moveTo>
                <a:cubicBezTo>
                  <a:pt x="3592" y="29"/>
                  <a:pt x="3613" y="57"/>
                  <a:pt x="3635" y="86"/>
                </a:cubicBezTo>
                <a:cubicBezTo>
                  <a:pt x="3608" y="47"/>
                  <a:pt x="3593" y="22"/>
                  <a:pt x="3579" y="0"/>
                </a:cubicBezTo>
                <a:lnTo>
                  <a:pt x="3570" y="0"/>
                </a:lnTo>
                <a:close/>
                <a:moveTo>
                  <a:pt x="13630" y="0"/>
                </a:moveTo>
                <a:cubicBezTo>
                  <a:pt x="13634" y="5"/>
                  <a:pt x="13636" y="8"/>
                  <a:pt x="13641" y="13"/>
                </a:cubicBezTo>
                <a:lnTo>
                  <a:pt x="13984" y="94"/>
                </a:lnTo>
                <a:lnTo>
                  <a:pt x="13973" y="100"/>
                </a:lnTo>
                <a:lnTo>
                  <a:pt x="13644" y="16"/>
                </a:lnTo>
                <a:cubicBezTo>
                  <a:pt x="13649" y="21"/>
                  <a:pt x="13654" y="27"/>
                  <a:pt x="13659" y="32"/>
                </a:cubicBezTo>
                <a:lnTo>
                  <a:pt x="14112" y="221"/>
                </a:lnTo>
                <a:lnTo>
                  <a:pt x="14040" y="350"/>
                </a:lnTo>
                <a:cubicBezTo>
                  <a:pt x="14065" y="400"/>
                  <a:pt x="14131" y="458"/>
                  <a:pt x="14617" y="595"/>
                </a:cubicBezTo>
                <a:cubicBezTo>
                  <a:pt x="14250" y="533"/>
                  <a:pt x="14317" y="526"/>
                  <a:pt x="14050" y="409"/>
                </a:cubicBezTo>
                <a:cubicBezTo>
                  <a:pt x="14048" y="418"/>
                  <a:pt x="14031" y="412"/>
                  <a:pt x="14008" y="398"/>
                </a:cubicBezTo>
                <a:cubicBezTo>
                  <a:pt x="13995" y="406"/>
                  <a:pt x="13937" y="371"/>
                  <a:pt x="13866" y="333"/>
                </a:cubicBezTo>
                <a:cubicBezTo>
                  <a:pt x="13863" y="331"/>
                  <a:pt x="13859" y="330"/>
                  <a:pt x="13855" y="328"/>
                </a:cubicBezTo>
                <a:lnTo>
                  <a:pt x="13629" y="301"/>
                </a:lnTo>
                <a:cubicBezTo>
                  <a:pt x="13630" y="305"/>
                  <a:pt x="13632" y="310"/>
                  <a:pt x="13634" y="314"/>
                </a:cubicBezTo>
                <a:cubicBezTo>
                  <a:pt x="13637" y="315"/>
                  <a:pt x="13640" y="315"/>
                  <a:pt x="13642" y="316"/>
                </a:cubicBezTo>
                <a:cubicBezTo>
                  <a:pt x="13653" y="330"/>
                  <a:pt x="13658" y="342"/>
                  <a:pt x="13659" y="354"/>
                </a:cubicBezTo>
                <a:cubicBezTo>
                  <a:pt x="13676" y="376"/>
                  <a:pt x="13699" y="400"/>
                  <a:pt x="13726" y="426"/>
                </a:cubicBezTo>
                <a:cubicBezTo>
                  <a:pt x="13777" y="446"/>
                  <a:pt x="13826" y="466"/>
                  <a:pt x="13868" y="483"/>
                </a:cubicBezTo>
                <a:cubicBezTo>
                  <a:pt x="13844" y="480"/>
                  <a:pt x="13808" y="472"/>
                  <a:pt x="13765" y="461"/>
                </a:cubicBezTo>
                <a:cubicBezTo>
                  <a:pt x="13802" y="493"/>
                  <a:pt x="13843" y="528"/>
                  <a:pt x="13887" y="565"/>
                </a:cubicBezTo>
                <a:cubicBezTo>
                  <a:pt x="14004" y="592"/>
                  <a:pt x="14100" y="619"/>
                  <a:pt x="14142" y="651"/>
                </a:cubicBezTo>
                <a:lnTo>
                  <a:pt x="13940" y="610"/>
                </a:lnTo>
                <a:cubicBezTo>
                  <a:pt x="13972" y="637"/>
                  <a:pt x="14004" y="665"/>
                  <a:pt x="14036" y="695"/>
                </a:cubicBezTo>
                <a:lnTo>
                  <a:pt x="14105" y="717"/>
                </a:lnTo>
                <a:lnTo>
                  <a:pt x="14131" y="820"/>
                </a:lnTo>
                <a:cubicBezTo>
                  <a:pt x="14118" y="845"/>
                  <a:pt x="14019" y="728"/>
                  <a:pt x="13891" y="613"/>
                </a:cubicBezTo>
                <a:cubicBezTo>
                  <a:pt x="13885" y="607"/>
                  <a:pt x="13878" y="602"/>
                  <a:pt x="13872" y="596"/>
                </a:cubicBezTo>
                <a:lnTo>
                  <a:pt x="13667" y="555"/>
                </a:lnTo>
                <a:cubicBezTo>
                  <a:pt x="13850" y="706"/>
                  <a:pt x="14051" y="898"/>
                  <a:pt x="13825" y="801"/>
                </a:cubicBezTo>
                <a:cubicBezTo>
                  <a:pt x="13841" y="771"/>
                  <a:pt x="13808" y="727"/>
                  <a:pt x="13753" y="683"/>
                </a:cubicBezTo>
                <a:cubicBezTo>
                  <a:pt x="13709" y="700"/>
                  <a:pt x="13603" y="699"/>
                  <a:pt x="13553" y="714"/>
                </a:cubicBezTo>
                <a:lnTo>
                  <a:pt x="13699" y="791"/>
                </a:lnTo>
                <a:cubicBezTo>
                  <a:pt x="13700" y="790"/>
                  <a:pt x="13700" y="790"/>
                  <a:pt x="13702" y="790"/>
                </a:cubicBezTo>
                <a:lnTo>
                  <a:pt x="13767" y="813"/>
                </a:lnTo>
                <a:cubicBezTo>
                  <a:pt x="13746" y="807"/>
                  <a:pt x="13725" y="800"/>
                  <a:pt x="13704" y="793"/>
                </a:cubicBezTo>
                <a:lnTo>
                  <a:pt x="13929" y="910"/>
                </a:lnTo>
                <a:cubicBezTo>
                  <a:pt x="13924" y="930"/>
                  <a:pt x="13916" y="950"/>
                  <a:pt x="13908" y="969"/>
                </a:cubicBezTo>
                <a:cubicBezTo>
                  <a:pt x="14026" y="1031"/>
                  <a:pt x="14122" y="1084"/>
                  <a:pt x="14042" y="1084"/>
                </a:cubicBezTo>
                <a:cubicBezTo>
                  <a:pt x="14000" y="1067"/>
                  <a:pt x="13939" y="1053"/>
                  <a:pt x="13874" y="1040"/>
                </a:cubicBezTo>
                <a:cubicBezTo>
                  <a:pt x="13856" y="1070"/>
                  <a:pt x="13837" y="1099"/>
                  <a:pt x="13815" y="1126"/>
                </a:cubicBezTo>
                <a:lnTo>
                  <a:pt x="13890" y="1169"/>
                </a:lnTo>
                <a:cubicBezTo>
                  <a:pt x="13868" y="1156"/>
                  <a:pt x="13842" y="1143"/>
                  <a:pt x="13812" y="1130"/>
                </a:cubicBezTo>
                <a:cubicBezTo>
                  <a:pt x="13749" y="1212"/>
                  <a:pt x="13670" y="1285"/>
                  <a:pt x="13594" y="1360"/>
                </a:cubicBezTo>
                <a:cubicBezTo>
                  <a:pt x="13536" y="1416"/>
                  <a:pt x="13481" y="1474"/>
                  <a:pt x="13433" y="1537"/>
                </a:cubicBezTo>
                <a:lnTo>
                  <a:pt x="13639" y="1575"/>
                </a:lnTo>
                <a:lnTo>
                  <a:pt x="13603" y="1622"/>
                </a:lnTo>
                <a:cubicBezTo>
                  <a:pt x="13651" y="1639"/>
                  <a:pt x="13687" y="1660"/>
                  <a:pt x="13706" y="1691"/>
                </a:cubicBezTo>
                <a:cubicBezTo>
                  <a:pt x="13671" y="1683"/>
                  <a:pt x="13638" y="1677"/>
                  <a:pt x="13606" y="1671"/>
                </a:cubicBezTo>
                <a:cubicBezTo>
                  <a:pt x="13604" y="1675"/>
                  <a:pt x="13587" y="1672"/>
                  <a:pt x="13563" y="1666"/>
                </a:cubicBezTo>
                <a:cubicBezTo>
                  <a:pt x="13556" y="1669"/>
                  <a:pt x="13531" y="1663"/>
                  <a:pt x="13495" y="1654"/>
                </a:cubicBezTo>
                <a:cubicBezTo>
                  <a:pt x="13446" y="1648"/>
                  <a:pt x="13402" y="1645"/>
                  <a:pt x="13365" y="1643"/>
                </a:cubicBezTo>
                <a:cubicBezTo>
                  <a:pt x="13360" y="1652"/>
                  <a:pt x="13356" y="1662"/>
                  <a:pt x="13352" y="1671"/>
                </a:cubicBezTo>
                <a:cubicBezTo>
                  <a:pt x="13502" y="1724"/>
                  <a:pt x="13685" y="1747"/>
                  <a:pt x="13689" y="1729"/>
                </a:cubicBezTo>
                <a:cubicBezTo>
                  <a:pt x="13729" y="1785"/>
                  <a:pt x="13598" y="1770"/>
                  <a:pt x="13424" y="1734"/>
                </a:cubicBezTo>
                <a:cubicBezTo>
                  <a:pt x="13489" y="1759"/>
                  <a:pt x="13561" y="1786"/>
                  <a:pt x="13632" y="1815"/>
                </a:cubicBezTo>
                <a:lnTo>
                  <a:pt x="13701" y="1824"/>
                </a:lnTo>
                <a:lnTo>
                  <a:pt x="13741" y="1876"/>
                </a:lnTo>
                <a:cubicBezTo>
                  <a:pt x="13730" y="1892"/>
                  <a:pt x="13533" y="1785"/>
                  <a:pt x="13331" y="1722"/>
                </a:cubicBezTo>
                <a:cubicBezTo>
                  <a:pt x="13325" y="1738"/>
                  <a:pt x="13320" y="1755"/>
                  <a:pt x="13316" y="1773"/>
                </a:cubicBezTo>
                <a:cubicBezTo>
                  <a:pt x="13414" y="1810"/>
                  <a:pt x="13506" y="1848"/>
                  <a:pt x="13535" y="1869"/>
                </a:cubicBezTo>
                <a:cubicBezTo>
                  <a:pt x="13572" y="1872"/>
                  <a:pt x="13594" y="1865"/>
                  <a:pt x="13594" y="1842"/>
                </a:cubicBezTo>
                <a:cubicBezTo>
                  <a:pt x="13674" y="1884"/>
                  <a:pt x="13623" y="1886"/>
                  <a:pt x="13544" y="1880"/>
                </a:cubicBezTo>
                <a:cubicBezTo>
                  <a:pt x="13542" y="1887"/>
                  <a:pt x="13513" y="1886"/>
                  <a:pt x="13446" y="1872"/>
                </a:cubicBezTo>
                <a:cubicBezTo>
                  <a:pt x="13446" y="1872"/>
                  <a:pt x="13446" y="1871"/>
                  <a:pt x="13446" y="1871"/>
                </a:cubicBezTo>
                <a:cubicBezTo>
                  <a:pt x="13389" y="1865"/>
                  <a:pt x="13337" y="1861"/>
                  <a:pt x="13325" y="1870"/>
                </a:cubicBezTo>
                <a:lnTo>
                  <a:pt x="13561" y="1925"/>
                </a:lnTo>
                <a:cubicBezTo>
                  <a:pt x="13526" y="2058"/>
                  <a:pt x="13300" y="2140"/>
                  <a:pt x="13177" y="2254"/>
                </a:cubicBezTo>
                <a:lnTo>
                  <a:pt x="13212" y="2298"/>
                </a:lnTo>
                <a:cubicBezTo>
                  <a:pt x="13832" y="2756"/>
                  <a:pt x="13833" y="2866"/>
                  <a:pt x="13694" y="2903"/>
                </a:cubicBezTo>
                <a:cubicBezTo>
                  <a:pt x="13703" y="2927"/>
                  <a:pt x="13661" y="2938"/>
                  <a:pt x="13602" y="2946"/>
                </a:cubicBezTo>
                <a:cubicBezTo>
                  <a:pt x="13524" y="2955"/>
                  <a:pt x="13416" y="2958"/>
                  <a:pt x="13354" y="2975"/>
                </a:cubicBezTo>
                <a:cubicBezTo>
                  <a:pt x="13335" y="2992"/>
                  <a:pt x="13326" y="3015"/>
                  <a:pt x="13330" y="3047"/>
                </a:cubicBezTo>
                <a:cubicBezTo>
                  <a:pt x="13344" y="3059"/>
                  <a:pt x="13363" y="3072"/>
                  <a:pt x="13390" y="3088"/>
                </a:cubicBezTo>
                <a:cubicBezTo>
                  <a:pt x="13373" y="3080"/>
                  <a:pt x="13354" y="3072"/>
                  <a:pt x="13334" y="3065"/>
                </a:cubicBezTo>
                <a:cubicBezTo>
                  <a:pt x="13342" y="3094"/>
                  <a:pt x="13360" y="3130"/>
                  <a:pt x="13392" y="3175"/>
                </a:cubicBezTo>
                <a:cubicBezTo>
                  <a:pt x="13378" y="3159"/>
                  <a:pt x="13361" y="3144"/>
                  <a:pt x="13345" y="3129"/>
                </a:cubicBezTo>
                <a:cubicBezTo>
                  <a:pt x="13350" y="3148"/>
                  <a:pt x="13337" y="3161"/>
                  <a:pt x="13313" y="3171"/>
                </a:cubicBezTo>
                <a:cubicBezTo>
                  <a:pt x="13374" y="3313"/>
                  <a:pt x="13277" y="3352"/>
                  <a:pt x="13166" y="3365"/>
                </a:cubicBezTo>
                <a:cubicBezTo>
                  <a:pt x="13148" y="3367"/>
                  <a:pt x="13130" y="3368"/>
                  <a:pt x="13112" y="3369"/>
                </a:cubicBezTo>
                <a:cubicBezTo>
                  <a:pt x="13212" y="3433"/>
                  <a:pt x="13180" y="3453"/>
                  <a:pt x="13055" y="3472"/>
                </a:cubicBezTo>
                <a:cubicBezTo>
                  <a:pt x="13055" y="3472"/>
                  <a:pt x="13056" y="3473"/>
                  <a:pt x="13057" y="3474"/>
                </a:cubicBezTo>
                <a:lnTo>
                  <a:pt x="13193" y="3475"/>
                </a:lnTo>
                <a:cubicBezTo>
                  <a:pt x="13167" y="3487"/>
                  <a:pt x="13431" y="3640"/>
                  <a:pt x="13226" y="3611"/>
                </a:cubicBezTo>
                <a:cubicBezTo>
                  <a:pt x="13269" y="3642"/>
                  <a:pt x="13284" y="3668"/>
                  <a:pt x="13254" y="3686"/>
                </a:cubicBezTo>
                <a:lnTo>
                  <a:pt x="13131" y="3643"/>
                </a:lnTo>
                <a:lnTo>
                  <a:pt x="13183" y="3783"/>
                </a:lnTo>
                <a:cubicBezTo>
                  <a:pt x="13125" y="3765"/>
                  <a:pt x="13075" y="3749"/>
                  <a:pt x="13031" y="3736"/>
                </a:cubicBezTo>
                <a:cubicBezTo>
                  <a:pt x="13069" y="3806"/>
                  <a:pt x="13059" y="3842"/>
                  <a:pt x="13007" y="3867"/>
                </a:cubicBezTo>
                <a:cubicBezTo>
                  <a:pt x="13100" y="3937"/>
                  <a:pt x="13121" y="3981"/>
                  <a:pt x="12817" y="3901"/>
                </a:cubicBezTo>
                <a:cubicBezTo>
                  <a:pt x="12849" y="3933"/>
                  <a:pt x="12879" y="3964"/>
                  <a:pt x="12907" y="3994"/>
                </a:cubicBezTo>
                <a:cubicBezTo>
                  <a:pt x="13028" y="4069"/>
                  <a:pt x="13104" y="4137"/>
                  <a:pt x="13202" y="4194"/>
                </a:cubicBezTo>
                <a:cubicBezTo>
                  <a:pt x="13151" y="4177"/>
                  <a:pt x="13097" y="4161"/>
                  <a:pt x="13039" y="4149"/>
                </a:cubicBezTo>
                <a:cubicBezTo>
                  <a:pt x="13443" y="4314"/>
                  <a:pt x="13256" y="4297"/>
                  <a:pt x="13077" y="4280"/>
                </a:cubicBezTo>
                <a:cubicBezTo>
                  <a:pt x="13073" y="4295"/>
                  <a:pt x="13066" y="4308"/>
                  <a:pt x="13053" y="4319"/>
                </a:cubicBezTo>
                <a:lnTo>
                  <a:pt x="12995" y="4273"/>
                </a:lnTo>
                <a:cubicBezTo>
                  <a:pt x="12974" y="4272"/>
                  <a:pt x="12956" y="4271"/>
                  <a:pt x="12940" y="4270"/>
                </a:cubicBezTo>
                <a:lnTo>
                  <a:pt x="12941" y="4314"/>
                </a:lnTo>
                <a:cubicBezTo>
                  <a:pt x="13086" y="4385"/>
                  <a:pt x="13271" y="4435"/>
                  <a:pt x="13457" y="4484"/>
                </a:cubicBezTo>
                <a:cubicBezTo>
                  <a:pt x="13197" y="4430"/>
                  <a:pt x="13335" y="4523"/>
                  <a:pt x="13510" y="4625"/>
                </a:cubicBezTo>
                <a:cubicBezTo>
                  <a:pt x="13685" y="4727"/>
                  <a:pt x="13898" y="4837"/>
                  <a:pt x="13789" y="4812"/>
                </a:cubicBezTo>
                <a:cubicBezTo>
                  <a:pt x="13733" y="4844"/>
                  <a:pt x="13325" y="4671"/>
                  <a:pt x="13057" y="4593"/>
                </a:cubicBezTo>
                <a:cubicBezTo>
                  <a:pt x="13164" y="4704"/>
                  <a:pt x="14147" y="4957"/>
                  <a:pt x="13656" y="4887"/>
                </a:cubicBezTo>
                <a:cubicBezTo>
                  <a:pt x="13605" y="4858"/>
                  <a:pt x="13565" y="4823"/>
                  <a:pt x="13494" y="4806"/>
                </a:cubicBezTo>
                <a:cubicBezTo>
                  <a:pt x="13439" y="4808"/>
                  <a:pt x="13043" y="4697"/>
                  <a:pt x="12710" y="4608"/>
                </a:cubicBezTo>
                <a:cubicBezTo>
                  <a:pt x="12816" y="4792"/>
                  <a:pt x="12853" y="4926"/>
                  <a:pt x="12373" y="4611"/>
                </a:cubicBezTo>
                <a:cubicBezTo>
                  <a:pt x="12365" y="4610"/>
                  <a:pt x="12358" y="4609"/>
                  <a:pt x="12349" y="4607"/>
                </a:cubicBezTo>
                <a:cubicBezTo>
                  <a:pt x="12396" y="4652"/>
                  <a:pt x="12437" y="4696"/>
                  <a:pt x="12473" y="4738"/>
                </a:cubicBezTo>
                <a:lnTo>
                  <a:pt x="12682" y="4809"/>
                </a:lnTo>
                <a:cubicBezTo>
                  <a:pt x="12601" y="4799"/>
                  <a:pt x="12550" y="4794"/>
                  <a:pt x="12518" y="4794"/>
                </a:cubicBezTo>
                <a:cubicBezTo>
                  <a:pt x="12665" y="4983"/>
                  <a:pt x="12726" y="5148"/>
                  <a:pt x="12827" y="5286"/>
                </a:cubicBezTo>
                <a:cubicBezTo>
                  <a:pt x="12779" y="5250"/>
                  <a:pt x="12727" y="5218"/>
                  <a:pt x="12671" y="5190"/>
                </a:cubicBezTo>
                <a:cubicBezTo>
                  <a:pt x="12725" y="5240"/>
                  <a:pt x="12766" y="5281"/>
                  <a:pt x="12798" y="5315"/>
                </a:cubicBezTo>
                <a:cubicBezTo>
                  <a:pt x="12844" y="5345"/>
                  <a:pt x="12859" y="5369"/>
                  <a:pt x="12857" y="5388"/>
                </a:cubicBezTo>
                <a:cubicBezTo>
                  <a:pt x="12915" y="5474"/>
                  <a:pt x="12858" y="5482"/>
                  <a:pt x="12772" y="5467"/>
                </a:cubicBezTo>
                <a:cubicBezTo>
                  <a:pt x="12715" y="5457"/>
                  <a:pt x="12645" y="5438"/>
                  <a:pt x="12586" y="5425"/>
                </a:cubicBezTo>
                <a:cubicBezTo>
                  <a:pt x="12619" y="5450"/>
                  <a:pt x="12578" y="5449"/>
                  <a:pt x="12468" y="5426"/>
                </a:cubicBezTo>
                <a:cubicBezTo>
                  <a:pt x="12467" y="5429"/>
                  <a:pt x="12466" y="5432"/>
                  <a:pt x="12466" y="5436"/>
                </a:cubicBezTo>
                <a:cubicBezTo>
                  <a:pt x="13071" y="5667"/>
                  <a:pt x="13691" y="5910"/>
                  <a:pt x="13717" y="6003"/>
                </a:cubicBezTo>
                <a:cubicBezTo>
                  <a:pt x="13624" y="5955"/>
                  <a:pt x="13574" y="5916"/>
                  <a:pt x="13444" y="5876"/>
                </a:cubicBezTo>
                <a:cubicBezTo>
                  <a:pt x="13314" y="5836"/>
                  <a:pt x="13453" y="5907"/>
                  <a:pt x="13499" y="5932"/>
                </a:cubicBezTo>
                <a:cubicBezTo>
                  <a:pt x="13369" y="5891"/>
                  <a:pt x="13273" y="5828"/>
                  <a:pt x="13055" y="5756"/>
                </a:cubicBezTo>
                <a:cubicBezTo>
                  <a:pt x="13646" y="6036"/>
                  <a:pt x="13085" y="5867"/>
                  <a:pt x="13288" y="6027"/>
                </a:cubicBezTo>
                <a:cubicBezTo>
                  <a:pt x="13128" y="5943"/>
                  <a:pt x="13013" y="5914"/>
                  <a:pt x="12845" y="5860"/>
                </a:cubicBezTo>
                <a:cubicBezTo>
                  <a:pt x="12845" y="5862"/>
                  <a:pt x="12846" y="5864"/>
                  <a:pt x="12846" y="5866"/>
                </a:cubicBezTo>
                <a:cubicBezTo>
                  <a:pt x="13060" y="5954"/>
                  <a:pt x="12973" y="5942"/>
                  <a:pt x="12868" y="5921"/>
                </a:cubicBezTo>
                <a:cubicBezTo>
                  <a:pt x="12875" y="5936"/>
                  <a:pt x="12885" y="5953"/>
                  <a:pt x="12895" y="5971"/>
                </a:cubicBezTo>
                <a:cubicBezTo>
                  <a:pt x="12938" y="5986"/>
                  <a:pt x="12989" y="6004"/>
                  <a:pt x="13051" y="6026"/>
                </a:cubicBezTo>
                <a:cubicBezTo>
                  <a:pt x="13003" y="6021"/>
                  <a:pt x="12962" y="6020"/>
                  <a:pt x="12928" y="6021"/>
                </a:cubicBezTo>
                <a:cubicBezTo>
                  <a:pt x="12950" y="6055"/>
                  <a:pt x="12975" y="6091"/>
                  <a:pt x="13002" y="6127"/>
                </a:cubicBezTo>
                <a:cubicBezTo>
                  <a:pt x="13151" y="6331"/>
                  <a:pt x="13337" y="6552"/>
                  <a:pt x="13230" y="6498"/>
                </a:cubicBezTo>
                <a:cubicBezTo>
                  <a:pt x="13177" y="6541"/>
                  <a:pt x="12942" y="6339"/>
                  <a:pt x="12720" y="6168"/>
                </a:cubicBezTo>
                <a:cubicBezTo>
                  <a:pt x="12719" y="6170"/>
                  <a:pt x="12719" y="6171"/>
                  <a:pt x="12718" y="6173"/>
                </a:cubicBezTo>
                <a:cubicBezTo>
                  <a:pt x="12712" y="6191"/>
                  <a:pt x="12706" y="6209"/>
                  <a:pt x="12697" y="6224"/>
                </a:cubicBezTo>
                <a:cubicBezTo>
                  <a:pt x="12970" y="6464"/>
                  <a:pt x="13444" y="6757"/>
                  <a:pt x="13065" y="6632"/>
                </a:cubicBezTo>
                <a:cubicBezTo>
                  <a:pt x="13022" y="6573"/>
                  <a:pt x="12992" y="6503"/>
                  <a:pt x="12922" y="6467"/>
                </a:cubicBezTo>
                <a:cubicBezTo>
                  <a:pt x="12888" y="6466"/>
                  <a:pt x="12737" y="6382"/>
                  <a:pt x="12552" y="6274"/>
                </a:cubicBezTo>
                <a:cubicBezTo>
                  <a:pt x="12506" y="6270"/>
                  <a:pt x="12445" y="6258"/>
                  <a:pt x="12364" y="6234"/>
                </a:cubicBezTo>
                <a:cubicBezTo>
                  <a:pt x="12106" y="6149"/>
                  <a:pt x="12516" y="6356"/>
                  <a:pt x="12524" y="6388"/>
                </a:cubicBezTo>
                <a:lnTo>
                  <a:pt x="12215" y="6262"/>
                </a:lnTo>
                <a:cubicBezTo>
                  <a:pt x="12767" y="6560"/>
                  <a:pt x="12416" y="6402"/>
                  <a:pt x="12972" y="6718"/>
                </a:cubicBezTo>
                <a:cubicBezTo>
                  <a:pt x="12756" y="6609"/>
                  <a:pt x="12607" y="6545"/>
                  <a:pt x="12460" y="6495"/>
                </a:cubicBezTo>
                <a:cubicBezTo>
                  <a:pt x="12460" y="6519"/>
                  <a:pt x="12466" y="6546"/>
                  <a:pt x="12517" y="6590"/>
                </a:cubicBezTo>
                <a:lnTo>
                  <a:pt x="12776" y="6720"/>
                </a:lnTo>
                <a:lnTo>
                  <a:pt x="12607" y="6656"/>
                </a:lnTo>
                <a:cubicBezTo>
                  <a:pt x="12636" y="6676"/>
                  <a:pt x="12671" y="6697"/>
                  <a:pt x="12713" y="6721"/>
                </a:cubicBezTo>
                <a:cubicBezTo>
                  <a:pt x="12595" y="6698"/>
                  <a:pt x="12477" y="6674"/>
                  <a:pt x="12359" y="6650"/>
                </a:cubicBezTo>
                <a:cubicBezTo>
                  <a:pt x="12513" y="6721"/>
                  <a:pt x="12612" y="6778"/>
                  <a:pt x="12686" y="6826"/>
                </a:cubicBezTo>
                <a:cubicBezTo>
                  <a:pt x="12684" y="6822"/>
                  <a:pt x="12681" y="6818"/>
                  <a:pt x="12678" y="6814"/>
                </a:cubicBezTo>
                <a:cubicBezTo>
                  <a:pt x="12682" y="6819"/>
                  <a:pt x="12686" y="6824"/>
                  <a:pt x="12689" y="6829"/>
                </a:cubicBezTo>
                <a:cubicBezTo>
                  <a:pt x="12841" y="6928"/>
                  <a:pt x="12882" y="6992"/>
                  <a:pt x="13072" y="7081"/>
                </a:cubicBezTo>
                <a:cubicBezTo>
                  <a:pt x="12954" y="7038"/>
                  <a:pt x="12884" y="7014"/>
                  <a:pt x="12844" y="7005"/>
                </a:cubicBezTo>
                <a:cubicBezTo>
                  <a:pt x="12882" y="7020"/>
                  <a:pt x="12930" y="7037"/>
                  <a:pt x="12989" y="7056"/>
                </a:cubicBezTo>
                <a:cubicBezTo>
                  <a:pt x="12928" y="7043"/>
                  <a:pt x="12872" y="7034"/>
                  <a:pt x="12821" y="7026"/>
                </a:cubicBezTo>
                <a:cubicBezTo>
                  <a:pt x="12863" y="7062"/>
                  <a:pt x="12933" y="7109"/>
                  <a:pt x="12667" y="7011"/>
                </a:cubicBezTo>
                <a:cubicBezTo>
                  <a:pt x="12662" y="7011"/>
                  <a:pt x="12657" y="7010"/>
                  <a:pt x="12652" y="7010"/>
                </a:cubicBezTo>
                <a:cubicBezTo>
                  <a:pt x="12725" y="7049"/>
                  <a:pt x="12787" y="7086"/>
                  <a:pt x="12839" y="7119"/>
                </a:cubicBezTo>
                <a:cubicBezTo>
                  <a:pt x="13124" y="7222"/>
                  <a:pt x="13442" y="7348"/>
                  <a:pt x="13300" y="7316"/>
                </a:cubicBezTo>
                <a:cubicBezTo>
                  <a:pt x="13306" y="7321"/>
                  <a:pt x="13304" y="7322"/>
                  <a:pt x="13309" y="7326"/>
                </a:cubicBezTo>
                <a:lnTo>
                  <a:pt x="12932" y="7182"/>
                </a:lnTo>
                <a:cubicBezTo>
                  <a:pt x="13017" y="7243"/>
                  <a:pt x="13056" y="7287"/>
                  <a:pt x="13061" y="7307"/>
                </a:cubicBezTo>
                <a:cubicBezTo>
                  <a:pt x="13095" y="7313"/>
                  <a:pt x="13166" y="7333"/>
                  <a:pt x="13252" y="7359"/>
                </a:cubicBezTo>
                <a:cubicBezTo>
                  <a:pt x="13195" y="7347"/>
                  <a:pt x="13124" y="7328"/>
                  <a:pt x="13062" y="7313"/>
                </a:cubicBezTo>
                <a:cubicBezTo>
                  <a:pt x="13062" y="7316"/>
                  <a:pt x="13060" y="7319"/>
                  <a:pt x="13056" y="7319"/>
                </a:cubicBezTo>
                <a:cubicBezTo>
                  <a:pt x="13046" y="7313"/>
                  <a:pt x="13039" y="7309"/>
                  <a:pt x="13038" y="7306"/>
                </a:cubicBezTo>
                <a:cubicBezTo>
                  <a:pt x="12949" y="7286"/>
                  <a:pt x="12903" y="7283"/>
                  <a:pt x="13028" y="7358"/>
                </a:cubicBezTo>
                <a:cubicBezTo>
                  <a:pt x="12734" y="7282"/>
                  <a:pt x="12925" y="7413"/>
                  <a:pt x="13089" y="7536"/>
                </a:cubicBezTo>
                <a:cubicBezTo>
                  <a:pt x="13253" y="7658"/>
                  <a:pt x="13389" y="7771"/>
                  <a:pt x="12987" y="7652"/>
                </a:cubicBezTo>
                <a:cubicBezTo>
                  <a:pt x="13070" y="7672"/>
                  <a:pt x="13108" y="7666"/>
                  <a:pt x="12975" y="7604"/>
                </a:cubicBezTo>
                <a:cubicBezTo>
                  <a:pt x="13000" y="7701"/>
                  <a:pt x="12453" y="7552"/>
                  <a:pt x="12733" y="7726"/>
                </a:cubicBezTo>
                <a:lnTo>
                  <a:pt x="13082" y="7872"/>
                </a:lnTo>
                <a:cubicBezTo>
                  <a:pt x="13232" y="8000"/>
                  <a:pt x="13338" y="8095"/>
                  <a:pt x="13309" y="8134"/>
                </a:cubicBezTo>
                <a:lnTo>
                  <a:pt x="13704" y="8308"/>
                </a:lnTo>
                <a:cubicBezTo>
                  <a:pt x="13550" y="8316"/>
                  <a:pt x="14165" y="8750"/>
                  <a:pt x="13345" y="8435"/>
                </a:cubicBezTo>
                <a:cubicBezTo>
                  <a:pt x="13657" y="8591"/>
                  <a:pt x="13239" y="8491"/>
                  <a:pt x="13338" y="8578"/>
                </a:cubicBezTo>
                <a:lnTo>
                  <a:pt x="13034" y="8453"/>
                </a:lnTo>
                <a:cubicBezTo>
                  <a:pt x="12928" y="8461"/>
                  <a:pt x="13031" y="8541"/>
                  <a:pt x="13114" y="8612"/>
                </a:cubicBezTo>
                <a:cubicBezTo>
                  <a:pt x="12791" y="8523"/>
                  <a:pt x="12782" y="8572"/>
                  <a:pt x="12846" y="8653"/>
                </a:cubicBezTo>
                <a:cubicBezTo>
                  <a:pt x="12910" y="8734"/>
                  <a:pt x="13048" y="8847"/>
                  <a:pt x="13019" y="8883"/>
                </a:cubicBezTo>
                <a:lnTo>
                  <a:pt x="12932" y="8845"/>
                </a:lnTo>
                <a:lnTo>
                  <a:pt x="13134" y="9037"/>
                </a:lnTo>
                <a:cubicBezTo>
                  <a:pt x="12865" y="8887"/>
                  <a:pt x="13320" y="9142"/>
                  <a:pt x="13241" y="9135"/>
                </a:cubicBezTo>
                <a:cubicBezTo>
                  <a:pt x="13383" y="9233"/>
                  <a:pt x="13298" y="9246"/>
                  <a:pt x="13097" y="9191"/>
                </a:cubicBezTo>
                <a:lnTo>
                  <a:pt x="13073" y="9243"/>
                </a:lnTo>
                <a:cubicBezTo>
                  <a:pt x="12879" y="9082"/>
                  <a:pt x="12637" y="9046"/>
                  <a:pt x="12289" y="8887"/>
                </a:cubicBezTo>
                <a:lnTo>
                  <a:pt x="12562" y="9054"/>
                </a:lnTo>
                <a:cubicBezTo>
                  <a:pt x="12456" y="9015"/>
                  <a:pt x="12377" y="8966"/>
                  <a:pt x="12314" y="8933"/>
                </a:cubicBezTo>
                <a:cubicBezTo>
                  <a:pt x="12344" y="8955"/>
                  <a:pt x="12383" y="8980"/>
                  <a:pt x="12432" y="9007"/>
                </a:cubicBezTo>
                <a:cubicBezTo>
                  <a:pt x="12362" y="8971"/>
                  <a:pt x="12305" y="8944"/>
                  <a:pt x="12258" y="8925"/>
                </a:cubicBezTo>
                <a:cubicBezTo>
                  <a:pt x="12396" y="9021"/>
                  <a:pt x="12406" y="9093"/>
                  <a:pt x="12731" y="9269"/>
                </a:cubicBezTo>
                <a:cubicBezTo>
                  <a:pt x="12818" y="9306"/>
                  <a:pt x="12902" y="9335"/>
                  <a:pt x="12973" y="9357"/>
                </a:cubicBezTo>
                <a:cubicBezTo>
                  <a:pt x="12951" y="9343"/>
                  <a:pt x="12956" y="9345"/>
                  <a:pt x="12979" y="9359"/>
                </a:cubicBezTo>
                <a:cubicBezTo>
                  <a:pt x="12986" y="9361"/>
                  <a:pt x="12991" y="9363"/>
                  <a:pt x="12998" y="9365"/>
                </a:cubicBezTo>
                <a:cubicBezTo>
                  <a:pt x="12993" y="9364"/>
                  <a:pt x="12990" y="9363"/>
                  <a:pt x="12986" y="9363"/>
                </a:cubicBezTo>
                <a:cubicBezTo>
                  <a:pt x="13020" y="9382"/>
                  <a:pt x="13077" y="9414"/>
                  <a:pt x="13123" y="9438"/>
                </a:cubicBezTo>
                <a:cubicBezTo>
                  <a:pt x="13038" y="9449"/>
                  <a:pt x="13184" y="9499"/>
                  <a:pt x="13341" y="9571"/>
                </a:cubicBezTo>
                <a:cubicBezTo>
                  <a:pt x="12816" y="9379"/>
                  <a:pt x="13118" y="9553"/>
                  <a:pt x="12597" y="9347"/>
                </a:cubicBezTo>
                <a:cubicBezTo>
                  <a:pt x="13171" y="9582"/>
                  <a:pt x="12526" y="9449"/>
                  <a:pt x="13184" y="9727"/>
                </a:cubicBezTo>
                <a:cubicBezTo>
                  <a:pt x="12629" y="9505"/>
                  <a:pt x="13153" y="9741"/>
                  <a:pt x="12680" y="9543"/>
                </a:cubicBezTo>
                <a:cubicBezTo>
                  <a:pt x="12839" y="9559"/>
                  <a:pt x="12343" y="9263"/>
                  <a:pt x="12111" y="9106"/>
                </a:cubicBezTo>
                <a:lnTo>
                  <a:pt x="11777" y="8994"/>
                </a:lnTo>
                <a:cubicBezTo>
                  <a:pt x="11787" y="9015"/>
                  <a:pt x="11803" y="9039"/>
                  <a:pt x="11826" y="9068"/>
                </a:cubicBezTo>
                <a:cubicBezTo>
                  <a:pt x="11825" y="9054"/>
                  <a:pt x="11872" y="9066"/>
                  <a:pt x="12045" y="9147"/>
                </a:cubicBezTo>
                <a:cubicBezTo>
                  <a:pt x="12185" y="9247"/>
                  <a:pt x="12324" y="9349"/>
                  <a:pt x="11887" y="9131"/>
                </a:cubicBezTo>
                <a:cubicBezTo>
                  <a:pt x="11883" y="9131"/>
                  <a:pt x="11884" y="9132"/>
                  <a:pt x="11885" y="9134"/>
                </a:cubicBezTo>
                <a:cubicBezTo>
                  <a:pt x="11893" y="9142"/>
                  <a:pt x="11901" y="9151"/>
                  <a:pt x="11910" y="9160"/>
                </a:cubicBezTo>
                <a:cubicBezTo>
                  <a:pt x="11952" y="9192"/>
                  <a:pt x="12025" y="9238"/>
                  <a:pt x="11961" y="9209"/>
                </a:cubicBezTo>
                <a:cubicBezTo>
                  <a:pt x="11980" y="9226"/>
                  <a:pt x="12000" y="9246"/>
                  <a:pt x="12022" y="9266"/>
                </a:cubicBezTo>
                <a:cubicBezTo>
                  <a:pt x="11969" y="9243"/>
                  <a:pt x="11947" y="9257"/>
                  <a:pt x="11937" y="9288"/>
                </a:cubicBezTo>
                <a:lnTo>
                  <a:pt x="12345" y="9262"/>
                </a:lnTo>
                <a:lnTo>
                  <a:pt x="12334" y="9276"/>
                </a:lnTo>
                <a:lnTo>
                  <a:pt x="11937" y="9290"/>
                </a:lnTo>
                <a:cubicBezTo>
                  <a:pt x="11931" y="9308"/>
                  <a:pt x="11930" y="9332"/>
                  <a:pt x="11929" y="9358"/>
                </a:cubicBezTo>
                <a:cubicBezTo>
                  <a:pt x="12139" y="9375"/>
                  <a:pt x="12304" y="9391"/>
                  <a:pt x="12149" y="9430"/>
                </a:cubicBezTo>
                <a:cubicBezTo>
                  <a:pt x="12211" y="9447"/>
                  <a:pt x="12268" y="9463"/>
                  <a:pt x="12319" y="9482"/>
                </a:cubicBezTo>
                <a:cubicBezTo>
                  <a:pt x="12493" y="9614"/>
                  <a:pt x="12617" y="9673"/>
                  <a:pt x="12750" y="9739"/>
                </a:cubicBezTo>
                <a:cubicBezTo>
                  <a:pt x="12762" y="9744"/>
                  <a:pt x="12773" y="9749"/>
                  <a:pt x="12785" y="9754"/>
                </a:cubicBezTo>
                <a:cubicBezTo>
                  <a:pt x="12811" y="9755"/>
                  <a:pt x="12840" y="9757"/>
                  <a:pt x="12870" y="9758"/>
                </a:cubicBezTo>
                <a:lnTo>
                  <a:pt x="12837" y="9733"/>
                </a:lnTo>
                <a:lnTo>
                  <a:pt x="12880" y="9758"/>
                </a:lnTo>
                <a:cubicBezTo>
                  <a:pt x="12921" y="9759"/>
                  <a:pt x="12966" y="9759"/>
                  <a:pt x="13015" y="9759"/>
                </a:cubicBezTo>
                <a:cubicBezTo>
                  <a:pt x="12976" y="9766"/>
                  <a:pt x="12942" y="9772"/>
                  <a:pt x="12912" y="9776"/>
                </a:cubicBezTo>
                <a:lnTo>
                  <a:pt x="13329" y="10015"/>
                </a:lnTo>
                <a:lnTo>
                  <a:pt x="12978" y="9836"/>
                </a:lnTo>
                <a:lnTo>
                  <a:pt x="12899" y="9778"/>
                </a:lnTo>
                <a:cubicBezTo>
                  <a:pt x="12878" y="9781"/>
                  <a:pt x="12859" y="9783"/>
                  <a:pt x="12842" y="9785"/>
                </a:cubicBezTo>
                <a:cubicBezTo>
                  <a:pt x="12935" y="9833"/>
                  <a:pt x="13038" y="9892"/>
                  <a:pt x="13167" y="9984"/>
                </a:cubicBezTo>
                <a:cubicBezTo>
                  <a:pt x="13042" y="9939"/>
                  <a:pt x="12948" y="9905"/>
                  <a:pt x="12879" y="9882"/>
                </a:cubicBezTo>
                <a:cubicBezTo>
                  <a:pt x="12880" y="9886"/>
                  <a:pt x="12878" y="9889"/>
                  <a:pt x="12875" y="9893"/>
                </a:cubicBezTo>
                <a:cubicBezTo>
                  <a:pt x="12894" y="9915"/>
                  <a:pt x="12951" y="9939"/>
                  <a:pt x="12936" y="9960"/>
                </a:cubicBezTo>
                <a:cubicBezTo>
                  <a:pt x="12904" y="9961"/>
                  <a:pt x="12877" y="9962"/>
                  <a:pt x="12852" y="9962"/>
                </a:cubicBezTo>
                <a:lnTo>
                  <a:pt x="12910" y="10023"/>
                </a:lnTo>
                <a:cubicBezTo>
                  <a:pt x="12917" y="10025"/>
                  <a:pt x="12923" y="10028"/>
                  <a:pt x="12931" y="10031"/>
                </a:cubicBezTo>
                <a:cubicBezTo>
                  <a:pt x="12867" y="10015"/>
                  <a:pt x="12814" y="10006"/>
                  <a:pt x="12772" y="10002"/>
                </a:cubicBezTo>
                <a:cubicBezTo>
                  <a:pt x="12766" y="9990"/>
                  <a:pt x="12758" y="9978"/>
                  <a:pt x="12745" y="9963"/>
                </a:cubicBezTo>
                <a:cubicBezTo>
                  <a:pt x="12646" y="9962"/>
                  <a:pt x="12671" y="9954"/>
                  <a:pt x="12724" y="9942"/>
                </a:cubicBezTo>
                <a:cubicBezTo>
                  <a:pt x="12715" y="9933"/>
                  <a:pt x="12704" y="9923"/>
                  <a:pt x="12691" y="9912"/>
                </a:cubicBezTo>
                <a:cubicBezTo>
                  <a:pt x="12492" y="9883"/>
                  <a:pt x="12242" y="9640"/>
                  <a:pt x="12311" y="9767"/>
                </a:cubicBezTo>
                <a:cubicBezTo>
                  <a:pt x="12277" y="9742"/>
                  <a:pt x="12235" y="9717"/>
                  <a:pt x="12192" y="9692"/>
                </a:cubicBezTo>
                <a:lnTo>
                  <a:pt x="11926" y="9759"/>
                </a:lnTo>
                <a:cubicBezTo>
                  <a:pt x="11884" y="9728"/>
                  <a:pt x="11967" y="9702"/>
                  <a:pt x="11861" y="9670"/>
                </a:cubicBezTo>
                <a:cubicBezTo>
                  <a:pt x="11850" y="9672"/>
                  <a:pt x="11840" y="9675"/>
                  <a:pt x="11830" y="9677"/>
                </a:cubicBezTo>
                <a:lnTo>
                  <a:pt x="11878" y="9725"/>
                </a:lnTo>
                <a:cubicBezTo>
                  <a:pt x="11857" y="9714"/>
                  <a:pt x="11834" y="9702"/>
                  <a:pt x="11811" y="9690"/>
                </a:cubicBezTo>
                <a:cubicBezTo>
                  <a:pt x="11825" y="9708"/>
                  <a:pt x="11846" y="9730"/>
                  <a:pt x="11877" y="9758"/>
                </a:cubicBezTo>
                <a:lnTo>
                  <a:pt x="12113" y="9886"/>
                </a:lnTo>
                <a:cubicBezTo>
                  <a:pt x="12168" y="9896"/>
                  <a:pt x="12220" y="9905"/>
                  <a:pt x="12265" y="9913"/>
                </a:cubicBezTo>
                <a:cubicBezTo>
                  <a:pt x="12245" y="9918"/>
                  <a:pt x="12217" y="9921"/>
                  <a:pt x="12183" y="9924"/>
                </a:cubicBezTo>
                <a:lnTo>
                  <a:pt x="12320" y="9998"/>
                </a:lnTo>
                <a:lnTo>
                  <a:pt x="12291" y="10032"/>
                </a:lnTo>
                <a:cubicBezTo>
                  <a:pt x="12409" y="10022"/>
                  <a:pt x="12507" y="10021"/>
                  <a:pt x="12551" y="10052"/>
                </a:cubicBezTo>
                <a:lnTo>
                  <a:pt x="12314" y="10082"/>
                </a:lnTo>
                <a:lnTo>
                  <a:pt x="12395" y="10126"/>
                </a:lnTo>
                <a:lnTo>
                  <a:pt x="12365" y="10129"/>
                </a:lnTo>
                <a:lnTo>
                  <a:pt x="12303" y="10083"/>
                </a:lnTo>
                <a:lnTo>
                  <a:pt x="12256" y="10089"/>
                </a:lnTo>
                <a:cubicBezTo>
                  <a:pt x="12283" y="10129"/>
                  <a:pt x="12264" y="10123"/>
                  <a:pt x="12227" y="10098"/>
                </a:cubicBezTo>
                <a:cubicBezTo>
                  <a:pt x="12224" y="10099"/>
                  <a:pt x="12220" y="10097"/>
                  <a:pt x="12214" y="10095"/>
                </a:cubicBezTo>
                <a:lnTo>
                  <a:pt x="12078" y="10112"/>
                </a:lnTo>
                <a:cubicBezTo>
                  <a:pt x="12180" y="10174"/>
                  <a:pt x="12271" y="10239"/>
                  <a:pt x="12358" y="10296"/>
                </a:cubicBezTo>
                <a:cubicBezTo>
                  <a:pt x="12237" y="10217"/>
                  <a:pt x="12137" y="10163"/>
                  <a:pt x="12044" y="10116"/>
                </a:cubicBezTo>
                <a:lnTo>
                  <a:pt x="12034" y="10118"/>
                </a:lnTo>
                <a:cubicBezTo>
                  <a:pt x="12046" y="10128"/>
                  <a:pt x="12059" y="10138"/>
                  <a:pt x="12071" y="10149"/>
                </a:cubicBezTo>
                <a:cubicBezTo>
                  <a:pt x="12168" y="10182"/>
                  <a:pt x="12196" y="10214"/>
                  <a:pt x="12187" y="10245"/>
                </a:cubicBezTo>
                <a:cubicBezTo>
                  <a:pt x="12214" y="10268"/>
                  <a:pt x="12241" y="10291"/>
                  <a:pt x="12267" y="10315"/>
                </a:cubicBezTo>
                <a:lnTo>
                  <a:pt x="12334" y="10346"/>
                </a:lnTo>
                <a:lnTo>
                  <a:pt x="12364" y="10425"/>
                </a:lnTo>
                <a:cubicBezTo>
                  <a:pt x="12355" y="10437"/>
                  <a:pt x="12279" y="10361"/>
                  <a:pt x="12175" y="10268"/>
                </a:cubicBezTo>
                <a:cubicBezTo>
                  <a:pt x="12165" y="10281"/>
                  <a:pt x="12150" y="10294"/>
                  <a:pt x="12131" y="10307"/>
                </a:cubicBezTo>
                <a:lnTo>
                  <a:pt x="12351" y="10465"/>
                </a:lnTo>
                <a:cubicBezTo>
                  <a:pt x="12463" y="10462"/>
                  <a:pt x="12550" y="10461"/>
                  <a:pt x="12551" y="10502"/>
                </a:cubicBezTo>
                <a:lnTo>
                  <a:pt x="12379" y="10485"/>
                </a:lnTo>
                <a:lnTo>
                  <a:pt x="12453" y="10539"/>
                </a:lnTo>
                <a:lnTo>
                  <a:pt x="12374" y="10485"/>
                </a:lnTo>
                <a:lnTo>
                  <a:pt x="12197" y="10468"/>
                </a:lnTo>
                <a:cubicBezTo>
                  <a:pt x="12186" y="10468"/>
                  <a:pt x="12175" y="10467"/>
                  <a:pt x="12164" y="10467"/>
                </a:cubicBezTo>
                <a:cubicBezTo>
                  <a:pt x="12149" y="10496"/>
                  <a:pt x="12129" y="10521"/>
                  <a:pt x="12105" y="10544"/>
                </a:cubicBezTo>
                <a:cubicBezTo>
                  <a:pt x="12213" y="10624"/>
                  <a:pt x="12634" y="10700"/>
                  <a:pt x="12495" y="10761"/>
                </a:cubicBezTo>
                <a:cubicBezTo>
                  <a:pt x="12409" y="10749"/>
                  <a:pt x="12256" y="10782"/>
                  <a:pt x="12126" y="10805"/>
                </a:cubicBezTo>
                <a:cubicBezTo>
                  <a:pt x="12129" y="10808"/>
                  <a:pt x="12131" y="10811"/>
                  <a:pt x="12133" y="10814"/>
                </a:cubicBezTo>
                <a:lnTo>
                  <a:pt x="12118" y="10806"/>
                </a:lnTo>
                <a:cubicBezTo>
                  <a:pt x="12076" y="10813"/>
                  <a:pt x="12037" y="10819"/>
                  <a:pt x="12003" y="10822"/>
                </a:cubicBezTo>
                <a:lnTo>
                  <a:pt x="12353" y="10961"/>
                </a:lnTo>
                <a:cubicBezTo>
                  <a:pt x="12215" y="10904"/>
                  <a:pt x="11924" y="10906"/>
                  <a:pt x="11631" y="10900"/>
                </a:cubicBezTo>
                <a:cubicBezTo>
                  <a:pt x="11629" y="10905"/>
                  <a:pt x="11628" y="10910"/>
                  <a:pt x="11626" y="10915"/>
                </a:cubicBezTo>
                <a:cubicBezTo>
                  <a:pt x="11638" y="10925"/>
                  <a:pt x="11650" y="10934"/>
                  <a:pt x="11662" y="10944"/>
                </a:cubicBezTo>
                <a:cubicBezTo>
                  <a:pt x="11723" y="10961"/>
                  <a:pt x="11794" y="10974"/>
                  <a:pt x="11819" y="10992"/>
                </a:cubicBezTo>
                <a:cubicBezTo>
                  <a:pt x="11781" y="10986"/>
                  <a:pt x="11742" y="10981"/>
                  <a:pt x="11702" y="10976"/>
                </a:cubicBezTo>
                <a:cubicBezTo>
                  <a:pt x="11757" y="11021"/>
                  <a:pt x="11801" y="11060"/>
                  <a:pt x="11829" y="11087"/>
                </a:cubicBezTo>
                <a:lnTo>
                  <a:pt x="11979" y="11127"/>
                </a:lnTo>
                <a:cubicBezTo>
                  <a:pt x="12034" y="11117"/>
                  <a:pt x="12055" y="11099"/>
                  <a:pt x="12069" y="11085"/>
                </a:cubicBezTo>
                <a:cubicBezTo>
                  <a:pt x="12073" y="11122"/>
                  <a:pt x="12277" y="11201"/>
                  <a:pt x="12014" y="11258"/>
                </a:cubicBezTo>
                <a:cubicBezTo>
                  <a:pt x="12003" y="11258"/>
                  <a:pt x="11993" y="11257"/>
                  <a:pt x="11983" y="11257"/>
                </a:cubicBezTo>
                <a:lnTo>
                  <a:pt x="12147" y="11386"/>
                </a:lnTo>
                <a:cubicBezTo>
                  <a:pt x="12438" y="11627"/>
                  <a:pt x="12117" y="11417"/>
                  <a:pt x="11844" y="11248"/>
                </a:cubicBezTo>
                <a:cubicBezTo>
                  <a:pt x="11779" y="11242"/>
                  <a:pt x="11714" y="11237"/>
                  <a:pt x="11646" y="11235"/>
                </a:cubicBezTo>
                <a:cubicBezTo>
                  <a:pt x="11714" y="11226"/>
                  <a:pt x="11757" y="11218"/>
                  <a:pt x="11782" y="11210"/>
                </a:cubicBezTo>
                <a:cubicBezTo>
                  <a:pt x="11773" y="11205"/>
                  <a:pt x="11764" y="11199"/>
                  <a:pt x="11756" y="11194"/>
                </a:cubicBezTo>
                <a:cubicBezTo>
                  <a:pt x="11736" y="11186"/>
                  <a:pt x="11716" y="11176"/>
                  <a:pt x="11694" y="11165"/>
                </a:cubicBezTo>
                <a:cubicBezTo>
                  <a:pt x="11635" y="11158"/>
                  <a:pt x="11559" y="11152"/>
                  <a:pt x="11486" y="11146"/>
                </a:cubicBezTo>
                <a:cubicBezTo>
                  <a:pt x="11494" y="11158"/>
                  <a:pt x="11504" y="11171"/>
                  <a:pt x="11515" y="11186"/>
                </a:cubicBezTo>
                <a:cubicBezTo>
                  <a:pt x="11496" y="11176"/>
                  <a:pt x="11480" y="11169"/>
                  <a:pt x="11465" y="11162"/>
                </a:cubicBezTo>
                <a:lnTo>
                  <a:pt x="11556" y="11263"/>
                </a:lnTo>
                <a:cubicBezTo>
                  <a:pt x="11576" y="11278"/>
                  <a:pt x="11596" y="11292"/>
                  <a:pt x="11615" y="11307"/>
                </a:cubicBezTo>
                <a:cubicBezTo>
                  <a:pt x="11700" y="11307"/>
                  <a:pt x="11785" y="11305"/>
                  <a:pt x="11858" y="11299"/>
                </a:cubicBezTo>
                <a:cubicBezTo>
                  <a:pt x="11735" y="11383"/>
                  <a:pt x="11651" y="11410"/>
                  <a:pt x="11977" y="11490"/>
                </a:cubicBezTo>
                <a:lnTo>
                  <a:pt x="11845" y="11487"/>
                </a:lnTo>
                <a:cubicBezTo>
                  <a:pt x="12102" y="11696"/>
                  <a:pt x="12147" y="11773"/>
                  <a:pt x="12104" y="11794"/>
                </a:cubicBezTo>
                <a:cubicBezTo>
                  <a:pt x="12158" y="11796"/>
                  <a:pt x="12201" y="11811"/>
                  <a:pt x="12224" y="11852"/>
                </a:cubicBezTo>
                <a:cubicBezTo>
                  <a:pt x="12024" y="11881"/>
                  <a:pt x="11878" y="11938"/>
                  <a:pt x="11799" y="11981"/>
                </a:cubicBezTo>
                <a:cubicBezTo>
                  <a:pt x="11961" y="12021"/>
                  <a:pt x="12209" y="11954"/>
                  <a:pt x="12211" y="11919"/>
                </a:cubicBezTo>
                <a:cubicBezTo>
                  <a:pt x="12303" y="12059"/>
                  <a:pt x="11657" y="12078"/>
                  <a:pt x="11394" y="12134"/>
                </a:cubicBezTo>
                <a:cubicBezTo>
                  <a:pt x="11402" y="12151"/>
                  <a:pt x="11410" y="12167"/>
                  <a:pt x="11417" y="12182"/>
                </a:cubicBezTo>
                <a:cubicBezTo>
                  <a:pt x="11437" y="12205"/>
                  <a:pt x="11453" y="12224"/>
                  <a:pt x="11465" y="12241"/>
                </a:cubicBezTo>
                <a:cubicBezTo>
                  <a:pt x="11745" y="12201"/>
                  <a:pt x="12140" y="12286"/>
                  <a:pt x="12129" y="12141"/>
                </a:cubicBezTo>
                <a:cubicBezTo>
                  <a:pt x="12359" y="12213"/>
                  <a:pt x="11569" y="12298"/>
                  <a:pt x="11991" y="12370"/>
                </a:cubicBezTo>
                <a:lnTo>
                  <a:pt x="11497" y="12327"/>
                </a:lnTo>
                <a:cubicBezTo>
                  <a:pt x="11488" y="12356"/>
                  <a:pt x="11668" y="12385"/>
                  <a:pt x="11727" y="12399"/>
                </a:cubicBezTo>
                <a:lnTo>
                  <a:pt x="11515" y="12399"/>
                </a:lnTo>
                <a:cubicBezTo>
                  <a:pt x="11519" y="12410"/>
                  <a:pt x="11523" y="12421"/>
                  <a:pt x="11527" y="12432"/>
                </a:cubicBezTo>
                <a:cubicBezTo>
                  <a:pt x="11641" y="12464"/>
                  <a:pt x="11591" y="12498"/>
                  <a:pt x="11552" y="12528"/>
                </a:cubicBezTo>
                <a:cubicBezTo>
                  <a:pt x="11555" y="12552"/>
                  <a:pt x="11554" y="12573"/>
                  <a:pt x="11549" y="12589"/>
                </a:cubicBezTo>
                <a:cubicBezTo>
                  <a:pt x="11593" y="12605"/>
                  <a:pt x="11695" y="12619"/>
                  <a:pt x="11906" y="12629"/>
                </a:cubicBezTo>
                <a:cubicBezTo>
                  <a:pt x="11233" y="12602"/>
                  <a:pt x="11914" y="12697"/>
                  <a:pt x="11695" y="12742"/>
                </a:cubicBezTo>
                <a:lnTo>
                  <a:pt x="11905" y="12927"/>
                </a:lnTo>
                <a:cubicBezTo>
                  <a:pt x="11740" y="12938"/>
                  <a:pt x="12224" y="13689"/>
                  <a:pt x="11524" y="13184"/>
                </a:cubicBezTo>
                <a:cubicBezTo>
                  <a:pt x="11519" y="13185"/>
                  <a:pt x="11514" y="13185"/>
                  <a:pt x="11510" y="13186"/>
                </a:cubicBezTo>
                <a:cubicBezTo>
                  <a:pt x="11666" y="13359"/>
                  <a:pt x="11490" y="13311"/>
                  <a:pt x="11427" y="13341"/>
                </a:cubicBezTo>
                <a:cubicBezTo>
                  <a:pt x="11481" y="13366"/>
                  <a:pt x="11527" y="13393"/>
                  <a:pt x="11521" y="13425"/>
                </a:cubicBezTo>
                <a:cubicBezTo>
                  <a:pt x="11537" y="13441"/>
                  <a:pt x="11552" y="13457"/>
                  <a:pt x="11567" y="13473"/>
                </a:cubicBezTo>
                <a:cubicBezTo>
                  <a:pt x="11549" y="13461"/>
                  <a:pt x="11533" y="13448"/>
                  <a:pt x="11517" y="13436"/>
                </a:cubicBezTo>
                <a:cubicBezTo>
                  <a:pt x="11501" y="13463"/>
                  <a:pt x="11448" y="13493"/>
                  <a:pt x="11332" y="13527"/>
                </a:cubicBezTo>
                <a:cubicBezTo>
                  <a:pt x="11304" y="13521"/>
                  <a:pt x="11277" y="13516"/>
                  <a:pt x="11251" y="13513"/>
                </a:cubicBezTo>
                <a:cubicBezTo>
                  <a:pt x="11261" y="13525"/>
                  <a:pt x="11271" y="13537"/>
                  <a:pt x="11280" y="13548"/>
                </a:cubicBezTo>
                <a:cubicBezTo>
                  <a:pt x="11373" y="13616"/>
                  <a:pt x="11475" y="13680"/>
                  <a:pt x="11577" y="13745"/>
                </a:cubicBezTo>
                <a:cubicBezTo>
                  <a:pt x="11427" y="13663"/>
                  <a:pt x="11411" y="13687"/>
                  <a:pt x="11456" y="13757"/>
                </a:cubicBezTo>
                <a:cubicBezTo>
                  <a:pt x="11514" y="13773"/>
                  <a:pt x="11580" y="13798"/>
                  <a:pt x="11680" y="13844"/>
                </a:cubicBezTo>
                <a:cubicBezTo>
                  <a:pt x="11623" y="13831"/>
                  <a:pt x="11567" y="13829"/>
                  <a:pt x="11513" y="13833"/>
                </a:cubicBezTo>
                <a:cubicBezTo>
                  <a:pt x="11666" y="14021"/>
                  <a:pt x="11976" y="14321"/>
                  <a:pt x="11849" y="14248"/>
                </a:cubicBezTo>
                <a:cubicBezTo>
                  <a:pt x="11798" y="14270"/>
                  <a:pt x="11523" y="14044"/>
                  <a:pt x="11286" y="13871"/>
                </a:cubicBezTo>
                <a:cubicBezTo>
                  <a:pt x="11272" y="13874"/>
                  <a:pt x="11258" y="13876"/>
                  <a:pt x="11244" y="13879"/>
                </a:cubicBezTo>
                <a:cubicBezTo>
                  <a:pt x="11491" y="14103"/>
                  <a:pt x="12111" y="14492"/>
                  <a:pt x="11703" y="14309"/>
                </a:cubicBezTo>
                <a:cubicBezTo>
                  <a:pt x="11658" y="14259"/>
                  <a:pt x="11624" y="14204"/>
                  <a:pt x="11555" y="14164"/>
                </a:cubicBezTo>
                <a:cubicBezTo>
                  <a:pt x="11527" y="14158"/>
                  <a:pt x="11414" y="14091"/>
                  <a:pt x="11268" y="14001"/>
                </a:cubicBezTo>
                <a:lnTo>
                  <a:pt x="11247" y="13999"/>
                </a:lnTo>
                <a:cubicBezTo>
                  <a:pt x="11401" y="14167"/>
                  <a:pt x="10872" y="14147"/>
                  <a:pt x="11205" y="14296"/>
                </a:cubicBezTo>
                <a:lnTo>
                  <a:pt x="11384" y="14276"/>
                </a:lnTo>
                <a:cubicBezTo>
                  <a:pt x="11869" y="14470"/>
                  <a:pt x="11558" y="14735"/>
                  <a:pt x="11783" y="14941"/>
                </a:cubicBezTo>
                <a:lnTo>
                  <a:pt x="11916" y="14871"/>
                </a:lnTo>
                <a:cubicBezTo>
                  <a:pt x="11890" y="14905"/>
                  <a:pt x="12193" y="15004"/>
                  <a:pt x="11935" y="15071"/>
                </a:cubicBezTo>
                <a:cubicBezTo>
                  <a:pt x="11917" y="15059"/>
                  <a:pt x="11837" y="15038"/>
                  <a:pt x="11860" y="15025"/>
                </a:cubicBezTo>
                <a:cubicBezTo>
                  <a:pt x="11659" y="15032"/>
                  <a:pt x="11362" y="15065"/>
                  <a:pt x="11312" y="15117"/>
                </a:cubicBezTo>
                <a:lnTo>
                  <a:pt x="11618" y="15129"/>
                </a:lnTo>
                <a:lnTo>
                  <a:pt x="11381" y="15155"/>
                </a:lnTo>
                <a:cubicBezTo>
                  <a:pt x="11376" y="15233"/>
                  <a:pt x="11820" y="15122"/>
                  <a:pt x="11816" y="15200"/>
                </a:cubicBezTo>
                <a:cubicBezTo>
                  <a:pt x="11303" y="15239"/>
                  <a:pt x="11350" y="15346"/>
                  <a:pt x="11324" y="15447"/>
                </a:cubicBezTo>
                <a:cubicBezTo>
                  <a:pt x="11350" y="15469"/>
                  <a:pt x="11373" y="15491"/>
                  <a:pt x="11395" y="15511"/>
                </a:cubicBezTo>
                <a:cubicBezTo>
                  <a:pt x="11440" y="15508"/>
                  <a:pt x="11503" y="15509"/>
                  <a:pt x="11596" y="15516"/>
                </a:cubicBezTo>
                <a:cubicBezTo>
                  <a:pt x="11546" y="15530"/>
                  <a:pt x="11490" y="15540"/>
                  <a:pt x="11440" y="15554"/>
                </a:cubicBezTo>
                <a:cubicBezTo>
                  <a:pt x="11456" y="15569"/>
                  <a:pt x="11469" y="15583"/>
                  <a:pt x="11482" y="15597"/>
                </a:cubicBezTo>
                <a:lnTo>
                  <a:pt x="11711" y="15581"/>
                </a:lnTo>
                <a:cubicBezTo>
                  <a:pt x="11666" y="15631"/>
                  <a:pt x="11616" y="15675"/>
                  <a:pt x="11566" y="15716"/>
                </a:cubicBezTo>
                <a:cubicBezTo>
                  <a:pt x="11567" y="15718"/>
                  <a:pt x="11567" y="15721"/>
                  <a:pt x="11567" y="15723"/>
                </a:cubicBezTo>
                <a:cubicBezTo>
                  <a:pt x="11566" y="15722"/>
                  <a:pt x="11564" y="15720"/>
                  <a:pt x="11563" y="15718"/>
                </a:cubicBezTo>
                <a:cubicBezTo>
                  <a:pt x="11376" y="15867"/>
                  <a:pt x="11191" y="15963"/>
                  <a:pt x="11255" y="16125"/>
                </a:cubicBezTo>
                <a:lnTo>
                  <a:pt x="11174" y="16119"/>
                </a:lnTo>
                <a:cubicBezTo>
                  <a:pt x="11027" y="16197"/>
                  <a:pt x="11096" y="16236"/>
                  <a:pt x="11425" y="16260"/>
                </a:cubicBezTo>
                <a:cubicBezTo>
                  <a:pt x="11247" y="16280"/>
                  <a:pt x="11156" y="16229"/>
                  <a:pt x="11000" y="16262"/>
                </a:cubicBezTo>
                <a:cubicBezTo>
                  <a:pt x="11635" y="16330"/>
                  <a:pt x="11141" y="16429"/>
                  <a:pt x="10907" y="16506"/>
                </a:cubicBezTo>
                <a:cubicBezTo>
                  <a:pt x="10942" y="16551"/>
                  <a:pt x="10968" y="16587"/>
                  <a:pt x="10989" y="16620"/>
                </a:cubicBezTo>
                <a:cubicBezTo>
                  <a:pt x="10957" y="16582"/>
                  <a:pt x="10927" y="16545"/>
                  <a:pt x="10898" y="16509"/>
                </a:cubicBezTo>
                <a:cubicBezTo>
                  <a:pt x="10779" y="16550"/>
                  <a:pt x="10737" y="16584"/>
                  <a:pt x="10969" y="16605"/>
                </a:cubicBezTo>
                <a:cubicBezTo>
                  <a:pt x="10802" y="16607"/>
                  <a:pt x="10638" y="16618"/>
                  <a:pt x="10476" y="16633"/>
                </a:cubicBezTo>
                <a:cubicBezTo>
                  <a:pt x="10556" y="16733"/>
                  <a:pt x="10606" y="16810"/>
                  <a:pt x="10745" y="16923"/>
                </a:cubicBezTo>
                <a:cubicBezTo>
                  <a:pt x="10122" y="16509"/>
                  <a:pt x="10880" y="17126"/>
                  <a:pt x="10297" y="16732"/>
                </a:cubicBezTo>
                <a:cubicBezTo>
                  <a:pt x="10381" y="16805"/>
                  <a:pt x="10448" y="16870"/>
                  <a:pt x="10503" y="16928"/>
                </a:cubicBezTo>
                <a:cubicBezTo>
                  <a:pt x="10776" y="17107"/>
                  <a:pt x="11078" y="17320"/>
                  <a:pt x="10939" y="17255"/>
                </a:cubicBezTo>
                <a:cubicBezTo>
                  <a:pt x="10945" y="17262"/>
                  <a:pt x="10944" y="17263"/>
                  <a:pt x="10948" y="17269"/>
                </a:cubicBezTo>
                <a:lnTo>
                  <a:pt x="10587" y="17023"/>
                </a:lnTo>
                <a:cubicBezTo>
                  <a:pt x="10622" y="17065"/>
                  <a:pt x="10648" y="17100"/>
                  <a:pt x="10667" y="17129"/>
                </a:cubicBezTo>
                <a:cubicBezTo>
                  <a:pt x="10692" y="17150"/>
                  <a:pt x="10716" y="17171"/>
                  <a:pt x="10737" y="17190"/>
                </a:cubicBezTo>
                <a:cubicBezTo>
                  <a:pt x="10714" y="17170"/>
                  <a:pt x="10693" y="17153"/>
                  <a:pt x="10673" y="17138"/>
                </a:cubicBezTo>
                <a:cubicBezTo>
                  <a:pt x="10690" y="17167"/>
                  <a:pt x="10699" y="17188"/>
                  <a:pt x="10700" y="17201"/>
                </a:cubicBezTo>
                <a:cubicBezTo>
                  <a:pt x="10733" y="17214"/>
                  <a:pt x="10802" y="17252"/>
                  <a:pt x="10885" y="17299"/>
                </a:cubicBezTo>
                <a:cubicBezTo>
                  <a:pt x="10829" y="17274"/>
                  <a:pt x="10760" y="17237"/>
                  <a:pt x="10700" y="17208"/>
                </a:cubicBezTo>
                <a:cubicBezTo>
                  <a:pt x="10699" y="17212"/>
                  <a:pt x="10697" y="17216"/>
                  <a:pt x="10693" y="17216"/>
                </a:cubicBezTo>
                <a:cubicBezTo>
                  <a:pt x="10683" y="17206"/>
                  <a:pt x="10677" y="17200"/>
                  <a:pt x="10676" y="17197"/>
                </a:cubicBezTo>
                <a:cubicBezTo>
                  <a:pt x="10589" y="17155"/>
                  <a:pt x="10543" y="17145"/>
                  <a:pt x="10658" y="17259"/>
                </a:cubicBezTo>
                <a:cubicBezTo>
                  <a:pt x="10372" y="17115"/>
                  <a:pt x="10545" y="17311"/>
                  <a:pt x="10693" y="17488"/>
                </a:cubicBezTo>
                <a:cubicBezTo>
                  <a:pt x="10820" y="17641"/>
                  <a:pt x="10928" y="17780"/>
                  <a:pt x="10710" y="17683"/>
                </a:cubicBezTo>
                <a:cubicBezTo>
                  <a:pt x="10727" y="17707"/>
                  <a:pt x="10742" y="17732"/>
                  <a:pt x="10755" y="17760"/>
                </a:cubicBezTo>
                <a:cubicBezTo>
                  <a:pt x="10676" y="17662"/>
                  <a:pt x="10632" y="17700"/>
                  <a:pt x="10510" y="17612"/>
                </a:cubicBezTo>
                <a:lnTo>
                  <a:pt x="10492" y="17587"/>
                </a:lnTo>
                <a:cubicBezTo>
                  <a:pt x="10358" y="17574"/>
                  <a:pt x="10114" y="17478"/>
                  <a:pt x="10307" y="17669"/>
                </a:cubicBezTo>
                <a:lnTo>
                  <a:pt x="10343" y="17694"/>
                </a:lnTo>
                <a:cubicBezTo>
                  <a:pt x="10267" y="17484"/>
                  <a:pt x="10220" y="17533"/>
                  <a:pt x="10423" y="17689"/>
                </a:cubicBezTo>
                <a:cubicBezTo>
                  <a:pt x="10403" y="17702"/>
                  <a:pt x="10398" y="17716"/>
                  <a:pt x="10398" y="17729"/>
                </a:cubicBezTo>
                <a:cubicBezTo>
                  <a:pt x="10434" y="17752"/>
                  <a:pt x="10456" y="17769"/>
                  <a:pt x="10467" y="17780"/>
                </a:cubicBezTo>
                <a:lnTo>
                  <a:pt x="10641" y="17900"/>
                </a:lnTo>
                <a:cubicBezTo>
                  <a:pt x="10776" y="18080"/>
                  <a:pt x="10871" y="18211"/>
                  <a:pt x="10837" y="18254"/>
                </a:cubicBezTo>
                <a:lnTo>
                  <a:pt x="11214" y="18524"/>
                </a:lnTo>
                <a:cubicBezTo>
                  <a:pt x="11135" y="18517"/>
                  <a:pt x="11238" y="18665"/>
                  <a:pt x="11262" y="18752"/>
                </a:cubicBezTo>
                <a:cubicBezTo>
                  <a:pt x="11286" y="18840"/>
                  <a:pt x="11230" y="18867"/>
                  <a:pt x="10834" y="18621"/>
                </a:cubicBezTo>
                <a:cubicBezTo>
                  <a:pt x="11132" y="18851"/>
                  <a:pt x="10719" y="18675"/>
                  <a:pt x="10810" y="18793"/>
                </a:cubicBezTo>
                <a:lnTo>
                  <a:pt x="10517" y="18604"/>
                </a:lnTo>
                <a:cubicBezTo>
                  <a:pt x="10408" y="18601"/>
                  <a:pt x="10503" y="18711"/>
                  <a:pt x="10580" y="18806"/>
                </a:cubicBezTo>
                <a:cubicBezTo>
                  <a:pt x="10263" y="18660"/>
                  <a:pt x="10248" y="18721"/>
                  <a:pt x="10303" y="18826"/>
                </a:cubicBezTo>
                <a:cubicBezTo>
                  <a:pt x="10359" y="18932"/>
                  <a:pt x="10486" y="19082"/>
                  <a:pt x="10453" y="19123"/>
                </a:cubicBezTo>
                <a:lnTo>
                  <a:pt x="10369" y="19068"/>
                </a:lnTo>
                <a:lnTo>
                  <a:pt x="10553" y="19319"/>
                </a:lnTo>
                <a:cubicBezTo>
                  <a:pt x="10296" y="19113"/>
                  <a:pt x="10730" y="19463"/>
                  <a:pt x="10650" y="19448"/>
                </a:cubicBezTo>
                <a:cubicBezTo>
                  <a:pt x="10785" y="19578"/>
                  <a:pt x="10697" y="19584"/>
                  <a:pt x="10499" y="19500"/>
                </a:cubicBezTo>
                <a:lnTo>
                  <a:pt x="10468" y="19561"/>
                </a:lnTo>
                <a:cubicBezTo>
                  <a:pt x="10288" y="19351"/>
                  <a:pt x="10046" y="19288"/>
                  <a:pt x="9708" y="19070"/>
                </a:cubicBezTo>
                <a:lnTo>
                  <a:pt x="9968" y="19294"/>
                </a:lnTo>
                <a:cubicBezTo>
                  <a:pt x="9802" y="19206"/>
                  <a:pt x="9710" y="19090"/>
                  <a:pt x="9631" y="19076"/>
                </a:cubicBezTo>
                <a:cubicBezTo>
                  <a:pt x="9805" y="19227"/>
                  <a:pt x="9776" y="19310"/>
                  <a:pt x="10119" y="19567"/>
                </a:cubicBezTo>
                <a:cubicBezTo>
                  <a:pt x="10204" y="19617"/>
                  <a:pt x="10286" y="19659"/>
                  <a:pt x="10356" y="19689"/>
                </a:cubicBezTo>
                <a:cubicBezTo>
                  <a:pt x="10335" y="19671"/>
                  <a:pt x="10340" y="19675"/>
                  <a:pt x="10363" y="19692"/>
                </a:cubicBezTo>
                <a:cubicBezTo>
                  <a:pt x="10370" y="19696"/>
                  <a:pt x="10375" y="19698"/>
                  <a:pt x="10381" y="19701"/>
                </a:cubicBezTo>
                <a:cubicBezTo>
                  <a:pt x="10376" y="19699"/>
                  <a:pt x="10373" y="19698"/>
                  <a:pt x="10369" y="19697"/>
                </a:cubicBezTo>
                <a:cubicBezTo>
                  <a:pt x="10402" y="19723"/>
                  <a:pt x="10457" y="19765"/>
                  <a:pt x="10501" y="19797"/>
                </a:cubicBezTo>
                <a:cubicBezTo>
                  <a:pt x="10414" y="19804"/>
                  <a:pt x="10557" y="19874"/>
                  <a:pt x="10710" y="19972"/>
                </a:cubicBezTo>
                <a:cubicBezTo>
                  <a:pt x="10198" y="19706"/>
                  <a:pt x="10483" y="19931"/>
                  <a:pt x="9982" y="19658"/>
                </a:cubicBezTo>
                <a:cubicBezTo>
                  <a:pt x="10533" y="19969"/>
                  <a:pt x="9897" y="19776"/>
                  <a:pt x="10537" y="20143"/>
                </a:cubicBezTo>
                <a:cubicBezTo>
                  <a:pt x="9993" y="19848"/>
                  <a:pt x="10505" y="20159"/>
                  <a:pt x="10042" y="19897"/>
                </a:cubicBezTo>
                <a:cubicBezTo>
                  <a:pt x="10202" y="19923"/>
                  <a:pt x="9725" y="19541"/>
                  <a:pt x="9505" y="19335"/>
                </a:cubicBezTo>
                <a:lnTo>
                  <a:pt x="9363" y="19270"/>
                </a:lnTo>
                <a:cubicBezTo>
                  <a:pt x="9553" y="19460"/>
                  <a:pt x="10015" y="19790"/>
                  <a:pt x="9941" y="19783"/>
                </a:cubicBezTo>
                <a:cubicBezTo>
                  <a:pt x="9638" y="19529"/>
                  <a:pt x="9280" y="19225"/>
                  <a:pt x="9225" y="19219"/>
                </a:cubicBezTo>
                <a:cubicBezTo>
                  <a:pt x="9261" y="19254"/>
                  <a:pt x="9298" y="19290"/>
                  <a:pt x="9335" y="19325"/>
                </a:cubicBezTo>
                <a:cubicBezTo>
                  <a:pt x="9362" y="19341"/>
                  <a:pt x="9394" y="19360"/>
                  <a:pt x="9433" y="19384"/>
                </a:cubicBezTo>
                <a:cubicBezTo>
                  <a:pt x="9511" y="19462"/>
                  <a:pt x="9590" y="19539"/>
                  <a:pt x="9552" y="19529"/>
                </a:cubicBezTo>
                <a:cubicBezTo>
                  <a:pt x="9645" y="19617"/>
                  <a:pt x="9727" y="19699"/>
                  <a:pt x="9786" y="19768"/>
                </a:cubicBezTo>
                <a:lnTo>
                  <a:pt x="9463" y="19482"/>
                </a:lnTo>
                <a:cubicBezTo>
                  <a:pt x="9431" y="19463"/>
                  <a:pt x="9392" y="19439"/>
                  <a:pt x="9342" y="19406"/>
                </a:cubicBezTo>
                <a:cubicBezTo>
                  <a:pt x="9347" y="19430"/>
                  <a:pt x="9312" y="19413"/>
                  <a:pt x="9071" y="19201"/>
                </a:cubicBezTo>
                <a:cubicBezTo>
                  <a:pt x="9260" y="19396"/>
                  <a:pt x="9221" y="19382"/>
                  <a:pt x="9144" y="19329"/>
                </a:cubicBezTo>
                <a:cubicBezTo>
                  <a:pt x="9333" y="19540"/>
                  <a:pt x="9843" y="19934"/>
                  <a:pt x="10122" y="20151"/>
                </a:cubicBezTo>
                <a:cubicBezTo>
                  <a:pt x="10133" y="20157"/>
                  <a:pt x="10144" y="20163"/>
                  <a:pt x="10155" y="20169"/>
                </a:cubicBezTo>
                <a:lnTo>
                  <a:pt x="10151" y="20173"/>
                </a:lnTo>
                <a:cubicBezTo>
                  <a:pt x="10250" y="20239"/>
                  <a:pt x="10359" y="20316"/>
                  <a:pt x="10498" y="20445"/>
                </a:cubicBezTo>
                <a:cubicBezTo>
                  <a:pt x="10257" y="20330"/>
                  <a:pt x="10133" y="20273"/>
                  <a:pt x="10076" y="20266"/>
                </a:cubicBezTo>
                <a:lnTo>
                  <a:pt x="10043" y="20220"/>
                </a:lnTo>
                <a:lnTo>
                  <a:pt x="10087" y="20256"/>
                </a:lnTo>
                <a:lnTo>
                  <a:pt x="10145" y="20180"/>
                </a:lnTo>
                <a:cubicBezTo>
                  <a:pt x="10024" y="20099"/>
                  <a:pt x="10006" y="20106"/>
                  <a:pt x="9896" y="20028"/>
                </a:cubicBezTo>
                <a:cubicBezTo>
                  <a:pt x="9658" y="19895"/>
                  <a:pt x="9378" y="19734"/>
                  <a:pt x="9120" y="19578"/>
                </a:cubicBezTo>
                <a:lnTo>
                  <a:pt x="9128" y="19599"/>
                </a:lnTo>
                <a:cubicBezTo>
                  <a:pt x="9121" y="19590"/>
                  <a:pt x="9108" y="19577"/>
                  <a:pt x="9093" y="19562"/>
                </a:cubicBezTo>
                <a:cubicBezTo>
                  <a:pt x="9066" y="19546"/>
                  <a:pt x="9040" y="19531"/>
                  <a:pt x="9015" y="19515"/>
                </a:cubicBezTo>
                <a:lnTo>
                  <a:pt x="9192" y="19718"/>
                </a:lnTo>
                <a:cubicBezTo>
                  <a:pt x="9081" y="19601"/>
                  <a:pt x="8936" y="19490"/>
                  <a:pt x="8855" y="19445"/>
                </a:cubicBezTo>
                <a:cubicBezTo>
                  <a:pt x="8700" y="19380"/>
                  <a:pt x="9872" y="20412"/>
                  <a:pt x="9393" y="20043"/>
                </a:cubicBezTo>
                <a:cubicBezTo>
                  <a:pt x="9404" y="20045"/>
                  <a:pt x="9348" y="19993"/>
                  <a:pt x="9359" y="19994"/>
                </a:cubicBezTo>
                <a:lnTo>
                  <a:pt x="9147" y="19835"/>
                </a:lnTo>
                <a:cubicBezTo>
                  <a:pt x="10117" y="20710"/>
                  <a:pt x="9205" y="20065"/>
                  <a:pt x="10174" y="20944"/>
                </a:cubicBezTo>
                <a:cubicBezTo>
                  <a:pt x="9773" y="20626"/>
                  <a:pt x="9941" y="20736"/>
                  <a:pt x="9495" y="20279"/>
                </a:cubicBezTo>
                <a:lnTo>
                  <a:pt x="9205" y="20064"/>
                </a:lnTo>
                <a:cubicBezTo>
                  <a:pt x="9172" y="20016"/>
                  <a:pt x="9250" y="20071"/>
                  <a:pt x="9160" y="19970"/>
                </a:cubicBezTo>
                <a:cubicBezTo>
                  <a:pt x="9003" y="19850"/>
                  <a:pt x="8974" y="19846"/>
                  <a:pt x="9012" y="19901"/>
                </a:cubicBezTo>
                <a:lnTo>
                  <a:pt x="9065" y="19923"/>
                </a:lnTo>
                <a:lnTo>
                  <a:pt x="9207" y="20112"/>
                </a:lnTo>
                <a:cubicBezTo>
                  <a:pt x="9199" y="20106"/>
                  <a:pt x="9190" y="20101"/>
                  <a:pt x="9182" y="20095"/>
                </a:cubicBezTo>
                <a:cubicBezTo>
                  <a:pt x="9280" y="20201"/>
                  <a:pt x="9399" y="20322"/>
                  <a:pt x="9486" y="20412"/>
                </a:cubicBezTo>
                <a:cubicBezTo>
                  <a:pt x="9391" y="20342"/>
                  <a:pt x="9110" y="20075"/>
                  <a:pt x="8968" y="19955"/>
                </a:cubicBezTo>
                <a:cubicBezTo>
                  <a:pt x="8959" y="19949"/>
                  <a:pt x="8952" y="19942"/>
                  <a:pt x="8946" y="19936"/>
                </a:cubicBezTo>
                <a:cubicBezTo>
                  <a:pt x="8886" y="19888"/>
                  <a:pt x="8862" y="19876"/>
                  <a:pt x="8907" y="19936"/>
                </a:cubicBezTo>
                <a:cubicBezTo>
                  <a:pt x="9045" y="20136"/>
                  <a:pt x="9434" y="20429"/>
                  <a:pt x="9626" y="20609"/>
                </a:cubicBezTo>
                <a:lnTo>
                  <a:pt x="9672" y="20604"/>
                </a:lnTo>
                <a:lnTo>
                  <a:pt x="9871" y="20784"/>
                </a:lnTo>
                <a:cubicBezTo>
                  <a:pt x="9906" y="20810"/>
                  <a:pt x="9969" y="20858"/>
                  <a:pt x="10006" y="20882"/>
                </a:cubicBezTo>
                <a:cubicBezTo>
                  <a:pt x="10006" y="20878"/>
                  <a:pt x="10008" y="20874"/>
                  <a:pt x="10011" y="20871"/>
                </a:cubicBezTo>
                <a:lnTo>
                  <a:pt x="10027" y="20884"/>
                </a:lnTo>
                <a:cubicBezTo>
                  <a:pt x="10027" y="20883"/>
                  <a:pt x="10027" y="20882"/>
                  <a:pt x="10030" y="20882"/>
                </a:cubicBezTo>
                <a:cubicBezTo>
                  <a:pt x="10033" y="20887"/>
                  <a:pt x="10035" y="20891"/>
                  <a:pt x="10035" y="20893"/>
                </a:cubicBezTo>
                <a:lnTo>
                  <a:pt x="10199" y="21040"/>
                </a:lnTo>
                <a:cubicBezTo>
                  <a:pt x="10150" y="21012"/>
                  <a:pt x="10106" y="20985"/>
                  <a:pt x="10072" y="20961"/>
                </a:cubicBezTo>
                <a:cubicBezTo>
                  <a:pt x="10079" y="20971"/>
                  <a:pt x="10081" y="20979"/>
                  <a:pt x="10075" y="20978"/>
                </a:cubicBezTo>
                <a:cubicBezTo>
                  <a:pt x="9911" y="20831"/>
                  <a:pt x="9852" y="20777"/>
                  <a:pt x="9846" y="20768"/>
                </a:cubicBezTo>
                <a:cubicBezTo>
                  <a:pt x="9797" y="20734"/>
                  <a:pt x="9740" y="20701"/>
                  <a:pt x="9687" y="20671"/>
                </a:cubicBezTo>
                <a:cubicBezTo>
                  <a:pt x="9701" y="20685"/>
                  <a:pt x="9711" y="20699"/>
                  <a:pt x="9719" y="20710"/>
                </a:cubicBezTo>
                <a:lnTo>
                  <a:pt x="9639" y="20643"/>
                </a:lnTo>
                <a:cubicBezTo>
                  <a:pt x="9621" y="20633"/>
                  <a:pt x="9603" y="20624"/>
                  <a:pt x="9588" y="20614"/>
                </a:cubicBezTo>
                <a:lnTo>
                  <a:pt x="9601" y="20612"/>
                </a:lnTo>
                <a:lnTo>
                  <a:pt x="9209" y="20288"/>
                </a:lnTo>
                <a:cubicBezTo>
                  <a:pt x="9245" y="20327"/>
                  <a:pt x="9273" y="20360"/>
                  <a:pt x="9296" y="20388"/>
                </a:cubicBezTo>
                <a:cubicBezTo>
                  <a:pt x="9309" y="20395"/>
                  <a:pt x="9319" y="20400"/>
                  <a:pt x="9324" y="20404"/>
                </a:cubicBezTo>
                <a:cubicBezTo>
                  <a:pt x="9315" y="20400"/>
                  <a:pt x="9307" y="20395"/>
                  <a:pt x="9299" y="20391"/>
                </a:cubicBezTo>
                <a:cubicBezTo>
                  <a:pt x="9506" y="20640"/>
                  <a:pt x="9212" y="20421"/>
                  <a:pt x="9143" y="20412"/>
                </a:cubicBezTo>
                <a:cubicBezTo>
                  <a:pt x="9158" y="20431"/>
                  <a:pt x="9175" y="20451"/>
                  <a:pt x="9193" y="20471"/>
                </a:cubicBezTo>
                <a:cubicBezTo>
                  <a:pt x="9380" y="20572"/>
                  <a:pt x="9519" y="20702"/>
                  <a:pt x="9654" y="20808"/>
                </a:cubicBezTo>
                <a:cubicBezTo>
                  <a:pt x="9505" y="20691"/>
                  <a:pt x="9388" y="20622"/>
                  <a:pt x="9276" y="20556"/>
                </a:cubicBezTo>
                <a:cubicBezTo>
                  <a:pt x="9278" y="20558"/>
                  <a:pt x="9281" y="20561"/>
                  <a:pt x="9283" y="20564"/>
                </a:cubicBezTo>
                <a:cubicBezTo>
                  <a:pt x="9122" y="20460"/>
                  <a:pt x="9408" y="20770"/>
                  <a:pt x="9537" y="20929"/>
                </a:cubicBezTo>
                <a:lnTo>
                  <a:pt x="9734" y="21099"/>
                </a:lnTo>
                <a:lnTo>
                  <a:pt x="9557" y="20954"/>
                </a:lnTo>
                <a:cubicBezTo>
                  <a:pt x="9598" y="21008"/>
                  <a:pt x="9613" y="21036"/>
                  <a:pt x="9566" y="21006"/>
                </a:cubicBezTo>
                <a:cubicBezTo>
                  <a:pt x="9466" y="20903"/>
                  <a:pt x="9245" y="20738"/>
                  <a:pt x="9123" y="20631"/>
                </a:cubicBezTo>
                <a:lnTo>
                  <a:pt x="9412" y="20985"/>
                </a:lnTo>
                <a:cubicBezTo>
                  <a:pt x="9289" y="20834"/>
                  <a:pt x="9001" y="20570"/>
                  <a:pt x="8724" y="20308"/>
                </a:cubicBezTo>
                <a:cubicBezTo>
                  <a:pt x="8747" y="20356"/>
                  <a:pt x="8902" y="20511"/>
                  <a:pt x="8935" y="20560"/>
                </a:cubicBezTo>
                <a:cubicBezTo>
                  <a:pt x="8836" y="20458"/>
                  <a:pt x="8735" y="20353"/>
                  <a:pt x="8603" y="20246"/>
                </a:cubicBezTo>
                <a:lnTo>
                  <a:pt x="9058" y="20756"/>
                </a:lnTo>
                <a:cubicBezTo>
                  <a:pt x="9107" y="20797"/>
                  <a:pt x="9128" y="20805"/>
                  <a:pt x="9143" y="20810"/>
                </a:cubicBezTo>
                <a:cubicBezTo>
                  <a:pt x="9141" y="20831"/>
                  <a:pt x="9310" y="21038"/>
                  <a:pt x="9068" y="20847"/>
                </a:cubicBezTo>
                <a:cubicBezTo>
                  <a:pt x="8958" y="20742"/>
                  <a:pt x="8858" y="20638"/>
                  <a:pt x="8747" y="20532"/>
                </a:cubicBezTo>
                <a:cubicBezTo>
                  <a:pt x="9069" y="20803"/>
                  <a:pt x="8803" y="20541"/>
                  <a:pt x="8592" y="20332"/>
                </a:cubicBezTo>
                <a:cubicBezTo>
                  <a:pt x="8627" y="20426"/>
                  <a:pt x="8516" y="20276"/>
                  <a:pt x="8305" y="20111"/>
                </a:cubicBezTo>
                <a:cubicBezTo>
                  <a:pt x="8306" y="20155"/>
                  <a:pt x="8682" y="20522"/>
                  <a:pt x="8925" y="20736"/>
                </a:cubicBezTo>
                <a:cubicBezTo>
                  <a:pt x="8804" y="20674"/>
                  <a:pt x="8726" y="20617"/>
                  <a:pt x="9003" y="20926"/>
                </a:cubicBezTo>
                <a:lnTo>
                  <a:pt x="8616" y="20555"/>
                </a:lnTo>
                <a:lnTo>
                  <a:pt x="8727" y="20706"/>
                </a:lnTo>
                <a:lnTo>
                  <a:pt x="8262" y="20235"/>
                </a:lnTo>
                <a:cubicBezTo>
                  <a:pt x="7976" y="20056"/>
                  <a:pt x="8925" y="20870"/>
                  <a:pt x="8682" y="20743"/>
                </a:cubicBezTo>
                <a:lnTo>
                  <a:pt x="8341" y="20423"/>
                </a:lnTo>
                <a:cubicBezTo>
                  <a:pt x="8402" y="20499"/>
                  <a:pt x="8577" y="20676"/>
                  <a:pt x="8683" y="20787"/>
                </a:cubicBezTo>
                <a:cubicBezTo>
                  <a:pt x="8727" y="20813"/>
                  <a:pt x="8731" y="20822"/>
                  <a:pt x="8719" y="20825"/>
                </a:cubicBezTo>
                <a:cubicBezTo>
                  <a:pt x="8782" y="20893"/>
                  <a:pt x="8797" y="20916"/>
                  <a:pt x="8692" y="20827"/>
                </a:cubicBezTo>
                <a:cubicBezTo>
                  <a:pt x="8687" y="20827"/>
                  <a:pt x="8682" y="20827"/>
                  <a:pt x="8678" y="20827"/>
                </a:cubicBezTo>
                <a:cubicBezTo>
                  <a:pt x="8839" y="20988"/>
                  <a:pt x="9038" y="21125"/>
                  <a:pt x="9127" y="21236"/>
                </a:cubicBezTo>
                <a:cubicBezTo>
                  <a:pt x="9139" y="21215"/>
                  <a:pt x="9070" y="21145"/>
                  <a:pt x="9025" y="21091"/>
                </a:cubicBezTo>
                <a:cubicBezTo>
                  <a:pt x="8965" y="21019"/>
                  <a:pt x="8948" y="20975"/>
                  <a:pt x="9224" y="21113"/>
                </a:cubicBezTo>
                <a:cubicBezTo>
                  <a:pt x="9077" y="21082"/>
                  <a:pt x="9284" y="21291"/>
                  <a:pt x="9367" y="21414"/>
                </a:cubicBezTo>
                <a:lnTo>
                  <a:pt x="21581" y="21414"/>
                </a:lnTo>
                <a:lnTo>
                  <a:pt x="21581" y="0"/>
                </a:lnTo>
                <a:lnTo>
                  <a:pt x="13630" y="0"/>
                </a:lnTo>
                <a:close/>
                <a:moveTo>
                  <a:pt x="10398" y="17729"/>
                </a:moveTo>
                <a:cubicBezTo>
                  <a:pt x="10387" y="17723"/>
                  <a:pt x="10378" y="17717"/>
                  <a:pt x="10367" y="17710"/>
                </a:cubicBezTo>
                <a:lnTo>
                  <a:pt x="10398" y="17732"/>
                </a:lnTo>
                <a:cubicBezTo>
                  <a:pt x="10398" y="17731"/>
                  <a:pt x="10398" y="17730"/>
                  <a:pt x="10398" y="17729"/>
                </a:cubicBezTo>
                <a:close/>
                <a:moveTo>
                  <a:pt x="11756" y="11194"/>
                </a:moveTo>
                <a:cubicBezTo>
                  <a:pt x="11769" y="11199"/>
                  <a:pt x="11780" y="11204"/>
                  <a:pt x="11791" y="11207"/>
                </a:cubicBezTo>
                <a:cubicBezTo>
                  <a:pt x="11835" y="11191"/>
                  <a:pt x="11791" y="11178"/>
                  <a:pt x="11712" y="11168"/>
                </a:cubicBezTo>
                <a:cubicBezTo>
                  <a:pt x="11726" y="11176"/>
                  <a:pt x="11741" y="11185"/>
                  <a:pt x="11756" y="11194"/>
                </a:cubicBezTo>
                <a:close/>
                <a:moveTo>
                  <a:pt x="12197" y="10468"/>
                </a:moveTo>
                <a:cubicBezTo>
                  <a:pt x="12248" y="10469"/>
                  <a:pt x="12299" y="10467"/>
                  <a:pt x="12346" y="10466"/>
                </a:cubicBezTo>
                <a:lnTo>
                  <a:pt x="12124" y="10312"/>
                </a:lnTo>
                <a:cubicBezTo>
                  <a:pt x="12122" y="10313"/>
                  <a:pt x="12121" y="10314"/>
                  <a:pt x="12119" y="10315"/>
                </a:cubicBezTo>
                <a:cubicBezTo>
                  <a:pt x="12184" y="10379"/>
                  <a:pt x="12194" y="10409"/>
                  <a:pt x="12075" y="10344"/>
                </a:cubicBezTo>
                <a:cubicBezTo>
                  <a:pt x="12064" y="10350"/>
                  <a:pt x="12054" y="10357"/>
                  <a:pt x="12044" y="10363"/>
                </a:cubicBezTo>
                <a:lnTo>
                  <a:pt x="12175" y="10442"/>
                </a:lnTo>
                <a:cubicBezTo>
                  <a:pt x="12172" y="10450"/>
                  <a:pt x="12168" y="10458"/>
                  <a:pt x="12165" y="10465"/>
                </a:cubicBezTo>
                <a:lnTo>
                  <a:pt x="12197" y="10468"/>
                </a:lnTo>
                <a:close/>
                <a:moveTo>
                  <a:pt x="12910" y="10023"/>
                </a:moveTo>
                <a:cubicBezTo>
                  <a:pt x="12909" y="10022"/>
                  <a:pt x="12907" y="10022"/>
                  <a:pt x="12906" y="10022"/>
                </a:cubicBezTo>
                <a:cubicBezTo>
                  <a:pt x="12908" y="10022"/>
                  <a:pt x="12909" y="10023"/>
                  <a:pt x="12910" y="10023"/>
                </a:cubicBezTo>
                <a:lnTo>
                  <a:pt x="12910" y="10023"/>
                </a:lnTo>
                <a:close/>
                <a:moveTo>
                  <a:pt x="12906" y="10022"/>
                </a:moveTo>
                <a:cubicBezTo>
                  <a:pt x="12891" y="10014"/>
                  <a:pt x="12872" y="10004"/>
                  <a:pt x="12856" y="9996"/>
                </a:cubicBezTo>
                <a:cubicBezTo>
                  <a:pt x="12858" y="9997"/>
                  <a:pt x="12859" y="9999"/>
                  <a:pt x="12863" y="10001"/>
                </a:cubicBezTo>
                <a:cubicBezTo>
                  <a:pt x="12838" y="9994"/>
                  <a:pt x="12864" y="10005"/>
                  <a:pt x="12906" y="10022"/>
                </a:cubicBezTo>
                <a:close/>
                <a:moveTo>
                  <a:pt x="12856" y="9996"/>
                </a:moveTo>
                <a:cubicBezTo>
                  <a:pt x="12840" y="9984"/>
                  <a:pt x="12829" y="9973"/>
                  <a:pt x="12815" y="9963"/>
                </a:cubicBezTo>
                <a:cubicBezTo>
                  <a:pt x="12807" y="9963"/>
                  <a:pt x="12799" y="9963"/>
                  <a:pt x="12791" y="9963"/>
                </a:cubicBezTo>
                <a:cubicBezTo>
                  <a:pt x="12812" y="9973"/>
                  <a:pt x="12833" y="9984"/>
                  <a:pt x="12856" y="9996"/>
                </a:cubicBezTo>
                <a:close/>
                <a:moveTo>
                  <a:pt x="12875" y="9893"/>
                </a:moveTo>
                <a:cubicBezTo>
                  <a:pt x="12871" y="9888"/>
                  <a:pt x="12869" y="9883"/>
                  <a:pt x="12869" y="9879"/>
                </a:cubicBezTo>
                <a:cubicBezTo>
                  <a:pt x="12808" y="9859"/>
                  <a:pt x="12767" y="9848"/>
                  <a:pt x="12741" y="9846"/>
                </a:cubicBezTo>
                <a:lnTo>
                  <a:pt x="12811" y="9920"/>
                </a:lnTo>
                <a:cubicBezTo>
                  <a:pt x="12840" y="9912"/>
                  <a:pt x="12865" y="9903"/>
                  <a:pt x="12875" y="9893"/>
                </a:cubicBezTo>
                <a:close/>
                <a:moveTo>
                  <a:pt x="12741" y="9846"/>
                </a:moveTo>
                <a:lnTo>
                  <a:pt x="12706" y="9810"/>
                </a:lnTo>
                <a:lnTo>
                  <a:pt x="12751" y="9838"/>
                </a:lnTo>
                <a:lnTo>
                  <a:pt x="12789" y="9790"/>
                </a:lnTo>
                <a:cubicBezTo>
                  <a:pt x="12633" y="9800"/>
                  <a:pt x="12630" y="9754"/>
                  <a:pt x="12315" y="9694"/>
                </a:cubicBezTo>
                <a:cubicBezTo>
                  <a:pt x="12440" y="9765"/>
                  <a:pt x="12559" y="9839"/>
                  <a:pt x="12729" y="9930"/>
                </a:cubicBezTo>
                <a:cubicBezTo>
                  <a:pt x="12698" y="9870"/>
                  <a:pt x="12692" y="9842"/>
                  <a:pt x="12741" y="9846"/>
                </a:cubicBezTo>
                <a:close/>
                <a:moveTo>
                  <a:pt x="12750" y="9739"/>
                </a:moveTo>
                <a:cubicBezTo>
                  <a:pt x="12648" y="9697"/>
                  <a:pt x="12531" y="9648"/>
                  <a:pt x="12408" y="9595"/>
                </a:cubicBezTo>
                <a:cubicBezTo>
                  <a:pt x="12436" y="9661"/>
                  <a:pt x="12431" y="9732"/>
                  <a:pt x="12778" y="9753"/>
                </a:cubicBezTo>
                <a:cubicBezTo>
                  <a:pt x="12769" y="9749"/>
                  <a:pt x="12760" y="9744"/>
                  <a:pt x="12750" y="9739"/>
                </a:cubicBezTo>
                <a:close/>
                <a:moveTo>
                  <a:pt x="3288" y="37"/>
                </a:moveTo>
                <a:cubicBezTo>
                  <a:pt x="3336" y="101"/>
                  <a:pt x="3385" y="165"/>
                  <a:pt x="3432" y="227"/>
                </a:cubicBezTo>
                <a:cubicBezTo>
                  <a:pt x="3434" y="224"/>
                  <a:pt x="3436" y="221"/>
                  <a:pt x="3437" y="219"/>
                </a:cubicBezTo>
                <a:lnTo>
                  <a:pt x="3331" y="71"/>
                </a:lnTo>
                <a:cubicBezTo>
                  <a:pt x="3318" y="61"/>
                  <a:pt x="3304" y="49"/>
                  <a:pt x="3288" y="37"/>
                </a:cubicBezTo>
                <a:close/>
                <a:moveTo>
                  <a:pt x="3360" y="95"/>
                </a:moveTo>
                <a:cubicBezTo>
                  <a:pt x="3387" y="131"/>
                  <a:pt x="3414" y="167"/>
                  <a:pt x="3441" y="203"/>
                </a:cubicBezTo>
                <a:cubicBezTo>
                  <a:pt x="3441" y="181"/>
                  <a:pt x="3420" y="148"/>
                  <a:pt x="3360" y="95"/>
                </a:cubicBezTo>
                <a:close/>
                <a:moveTo>
                  <a:pt x="3897" y="111"/>
                </a:moveTo>
                <a:lnTo>
                  <a:pt x="3916" y="164"/>
                </a:lnTo>
                <a:cubicBezTo>
                  <a:pt x="3943" y="199"/>
                  <a:pt x="3969" y="234"/>
                  <a:pt x="3996" y="270"/>
                </a:cubicBezTo>
                <a:cubicBezTo>
                  <a:pt x="4003" y="271"/>
                  <a:pt x="4009" y="273"/>
                  <a:pt x="4016" y="274"/>
                </a:cubicBezTo>
                <a:cubicBezTo>
                  <a:pt x="3976" y="220"/>
                  <a:pt x="3937" y="165"/>
                  <a:pt x="3897" y="111"/>
                </a:cubicBezTo>
                <a:close/>
                <a:moveTo>
                  <a:pt x="3543" y="156"/>
                </a:moveTo>
                <a:cubicBezTo>
                  <a:pt x="3543" y="161"/>
                  <a:pt x="3543" y="166"/>
                  <a:pt x="3543" y="170"/>
                </a:cubicBezTo>
                <a:cubicBezTo>
                  <a:pt x="3638" y="297"/>
                  <a:pt x="3725" y="414"/>
                  <a:pt x="3782" y="491"/>
                </a:cubicBezTo>
                <a:cubicBezTo>
                  <a:pt x="3782" y="491"/>
                  <a:pt x="3783" y="491"/>
                  <a:pt x="3783" y="491"/>
                </a:cubicBezTo>
                <a:cubicBezTo>
                  <a:pt x="3686" y="360"/>
                  <a:pt x="3607" y="249"/>
                  <a:pt x="3543" y="156"/>
                </a:cubicBezTo>
                <a:close/>
                <a:moveTo>
                  <a:pt x="3543" y="187"/>
                </a:moveTo>
                <a:cubicBezTo>
                  <a:pt x="3543" y="194"/>
                  <a:pt x="3543" y="201"/>
                  <a:pt x="3543" y="208"/>
                </a:cubicBezTo>
                <a:lnTo>
                  <a:pt x="3724" y="452"/>
                </a:lnTo>
                <a:cubicBezTo>
                  <a:pt x="3732" y="458"/>
                  <a:pt x="3740" y="463"/>
                  <a:pt x="3749" y="469"/>
                </a:cubicBezTo>
                <a:lnTo>
                  <a:pt x="3543" y="187"/>
                </a:lnTo>
                <a:close/>
                <a:moveTo>
                  <a:pt x="3774" y="189"/>
                </a:moveTo>
                <a:cubicBezTo>
                  <a:pt x="3778" y="195"/>
                  <a:pt x="3783" y="201"/>
                  <a:pt x="3787" y="206"/>
                </a:cubicBezTo>
                <a:cubicBezTo>
                  <a:pt x="3800" y="212"/>
                  <a:pt x="3812" y="216"/>
                  <a:pt x="3825" y="221"/>
                </a:cubicBezTo>
                <a:cubicBezTo>
                  <a:pt x="3806" y="209"/>
                  <a:pt x="3789" y="199"/>
                  <a:pt x="3774" y="189"/>
                </a:cubicBezTo>
                <a:close/>
                <a:moveTo>
                  <a:pt x="3544" y="221"/>
                </a:moveTo>
                <a:cubicBezTo>
                  <a:pt x="3544" y="233"/>
                  <a:pt x="3546" y="244"/>
                  <a:pt x="3549" y="257"/>
                </a:cubicBezTo>
                <a:cubicBezTo>
                  <a:pt x="3585" y="305"/>
                  <a:pt x="3621" y="354"/>
                  <a:pt x="3659" y="404"/>
                </a:cubicBezTo>
                <a:cubicBezTo>
                  <a:pt x="3675" y="417"/>
                  <a:pt x="3694" y="431"/>
                  <a:pt x="3715" y="446"/>
                </a:cubicBezTo>
                <a:lnTo>
                  <a:pt x="3544" y="221"/>
                </a:lnTo>
                <a:close/>
                <a:moveTo>
                  <a:pt x="3558" y="284"/>
                </a:moveTo>
                <a:cubicBezTo>
                  <a:pt x="3569" y="311"/>
                  <a:pt x="3590" y="341"/>
                  <a:pt x="3627" y="376"/>
                </a:cubicBezTo>
                <a:cubicBezTo>
                  <a:pt x="3605" y="347"/>
                  <a:pt x="3582" y="316"/>
                  <a:pt x="3558" y="284"/>
                </a:cubicBezTo>
                <a:close/>
                <a:moveTo>
                  <a:pt x="13604" y="421"/>
                </a:moveTo>
                <a:cubicBezTo>
                  <a:pt x="13584" y="432"/>
                  <a:pt x="13561" y="442"/>
                  <a:pt x="13536" y="451"/>
                </a:cubicBezTo>
                <a:cubicBezTo>
                  <a:pt x="13554" y="465"/>
                  <a:pt x="13575" y="481"/>
                  <a:pt x="13597" y="498"/>
                </a:cubicBezTo>
                <a:cubicBezTo>
                  <a:pt x="13670" y="516"/>
                  <a:pt x="13745" y="533"/>
                  <a:pt x="13816" y="549"/>
                </a:cubicBezTo>
                <a:cubicBezTo>
                  <a:pt x="13747" y="494"/>
                  <a:pt x="13674" y="446"/>
                  <a:pt x="13604" y="421"/>
                </a:cubicBezTo>
                <a:close/>
                <a:moveTo>
                  <a:pt x="3985" y="436"/>
                </a:moveTo>
                <a:cubicBezTo>
                  <a:pt x="4002" y="454"/>
                  <a:pt x="4020" y="473"/>
                  <a:pt x="4041" y="493"/>
                </a:cubicBezTo>
                <a:cubicBezTo>
                  <a:pt x="4030" y="478"/>
                  <a:pt x="4019" y="463"/>
                  <a:pt x="4009" y="447"/>
                </a:cubicBezTo>
                <a:cubicBezTo>
                  <a:pt x="4001" y="444"/>
                  <a:pt x="3993" y="440"/>
                  <a:pt x="3985" y="436"/>
                </a:cubicBezTo>
                <a:close/>
                <a:moveTo>
                  <a:pt x="3473" y="488"/>
                </a:moveTo>
                <a:cubicBezTo>
                  <a:pt x="3483" y="501"/>
                  <a:pt x="3493" y="515"/>
                  <a:pt x="3502" y="529"/>
                </a:cubicBezTo>
                <a:cubicBezTo>
                  <a:pt x="3502" y="529"/>
                  <a:pt x="3557" y="560"/>
                  <a:pt x="3557" y="560"/>
                </a:cubicBezTo>
                <a:cubicBezTo>
                  <a:pt x="3557" y="560"/>
                  <a:pt x="3557" y="559"/>
                  <a:pt x="3556" y="558"/>
                </a:cubicBezTo>
                <a:cubicBezTo>
                  <a:pt x="3524" y="532"/>
                  <a:pt x="3497" y="509"/>
                  <a:pt x="3473" y="488"/>
                </a:cubicBezTo>
                <a:close/>
                <a:moveTo>
                  <a:pt x="4168" y="529"/>
                </a:moveTo>
                <a:cubicBezTo>
                  <a:pt x="4188" y="557"/>
                  <a:pt x="4208" y="584"/>
                  <a:pt x="4228" y="611"/>
                </a:cubicBezTo>
                <a:cubicBezTo>
                  <a:pt x="4235" y="614"/>
                  <a:pt x="4241" y="617"/>
                  <a:pt x="4248" y="620"/>
                </a:cubicBezTo>
                <a:cubicBezTo>
                  <a:pt x="4227" y="593"/>
                  <a:pt x="4206" y="567"/>
                  <a:pt x="4185" y="540"/>
                </a:cubicBezTo>
                <a:cubicBezTo>
                  <a:pt x="4179" y="536"/>
                  <a:pt x="4174" y="533"/>
                  <a:pt x="4168" y="529"/>
                </a:cubicBezTo>
                <a:close/>
                <a:moveTo>
                  <a:pt x="4206" y="555"/>
                </a:moveTo>
                <a:cubicBezTo>
                  <a:pt x="4223" y="578"/>
                  <a:pt x="4240" y="601"/>
                  <a:pt x="4257" y="625"/>
                </a:cubicBezTo>
                <a:cubicBezTo>
                  <a:pt x="4263" y="627"/>
                  <a:pt x="4268" y="630"/>
                  <a:pt x="4274" y="633"/>
                </a:cubicBezTo>
                <a:cubicBezTo>
                  <a:pt x="4261" y="614"/>
                  <a:pt x="4248" y="595"/>
                  <a:pt x="4235" y="577"/>
                </a:cubicBezTo>
                <a:cubicBezTo>
                  <a:pt x="4225" y="569"/>
                  <a:pt x="4216" y="562"/>
                  <a:pt x="4206" y="555"/>
                </a:cubicBezTo>
                <a:close/>
                <a:moveTo>
                  <a:pt x="3125" y="603"/>
                </a:moveTo>
                <a:cubicBezTo>
                  <a:pt x="3283" y="811"/>
                  <a:pt x="3332" y="883"/>
                  <a:pt x="3356" y="921"/>
                </a:cubicBezTo>
                <a:cubicBezTo>
                  <a:pt x="3362" y="923"/>
                  <a:pt x="3368" y="925"/>
                  <a:pt x="3374" y="926"/>
                </a:cubicBezTo>
                <a:cubicBezTo>
                  <a:pt x="3374" y="926"/>
                  <a:pt x="3374" y="926"/>
                  <a:pt x="3374" y="926"/>
                </a:cubicBezTo>
                <a:cubicBezTo>
                  <a:pt x="3445" y="947"/>
                  <a:pt x="3502" y="957"/>
                  <a:pt x="3533" y="947"/>
                </a:cubicBezTo>
                <a:cubicBezTo>
                  <a:pt x="3474" y="867"/>
                  <a:pt x="3420" y="794"/>
                  <a:pt x="3372" y="731"/>
                </a:cubicBezTo>
                <a:cubicBezTo>
                  <a:pt x="3292" y="701"/>
                  <a:pt x="3206" y="651"/>
                  <a:pt x="3125" y="603"/>
                </a:cubicBezTo>
                <a:close/>
                <a:moveTo>
                  <a:pt x="3399" y="740"/>
                </a:moveTo>
                <a:cubicBezTo>
                  <a:pt x="3435" y="783"/>
                  <a:pt x="3463" y="814"/>
                  <a:pt x="3421" y="747"/>
                </a:cubicBezTo>
                <a:cubicBezTo>
                  <a:pt x="3413" y="745"/>
                  <a:pt x="3406" y="743"/>
                  <a:pt x="3399" y="740"/>
                </a:cubicBezTo>
                <a:close/>
                <a:moveTo>
                  <a:pt x="3463" y="757"/>
                </a:moveTo>
                <a:cubicBezTo>
                  <a:pt x="3492" y="796"/>
                  <a:pt x="3520" y="835"/>
                  <a:pt x="3550" y="876"/>
                </a:cubicBezTo>
                <a:cubicBezTo>
                  <a:pt x="3538" y="847"/>
                  <a:pt x="3514" y="809"/>
                  <a:pt x="3476" y="759"/>
                </a:cubicBezTo>
                <a:cubicBezTo>
                  <a:pt x="3472" y="758"/>
                  <a:pt x="3467" y="757"/>
                  <a:pt x="3463" y="757"/>
                </a:cubicBezTo>
                <a:close/>
                <a:moveTo>
                  <a:pt x="13011" y="1783"/>
                </a:moveTo>
                <a:cubicBezTo>
                  <a:pt x="13007" y="1786"/>
                  <a:pt x="13003" y="1790"/>
                  <a:pt x="12999" y="1794"/>
                </a:cubicBezTo>
                <a:lnTo>
                  <a:pt x="13113" y="1820"/>
                </a:lnTo>
                <a:cubicBezTo>
                  <a:pt x="13113" y="1820"/>
                  <a:pt x="13011" y="1783"/>
                  <a:pt x="13011" y="1783"/>
                </a:cubicBezTo>
                <a:close/>
                <a:moveTo>
                  <a:pt x="13310" y="1798"/>
                </a:moveTo>
                <a:cubicBezTo>
                  <a:pt x="13310" y="1802"/>
                  <a:pt x="13308" y="1806"/>
                  <a:pt x="13308" y="1810"/>
                </a:cubicBezTo>
                <a:cubicBezTo>
                  <a:pt x="13352" y="1825"/>
                  <a:pt x="13395" y="1838"/>
                  <a:pt x="13432" y="1848"/>
                </a:cubicBezTo>
                <a:cubicBezTo>
                  <a:pt x="13410" y="1832"/>
                  <a:pt x="13364" y="1815"/>
                  <a:pt x="13310" y="1798"/>
                </a:cubicBezTo>
                <a:close/>
                <a:moveTo>
                  <a:pt x="3353" y="2345"/>
                </a:moveTo>
                <a:cubicBezTo>
                  <a:pt x="3364" y="2357"/>
                  <a:pt x="3375" y="2369"/>
                  <a:pt x="3384" y="2380"/>
                </a:cubicBezTo>
                <a:lnTo>
                  <a:pt x="3390" y="2382"/>
                </a:lnTo>
                <a:cubicBezTo>
                  <a:pt x="3379" y="2370"/>
                  <a:pt x="3367" y="2357"/>
                  <a:pt x="3353" y="2345"/>
                </a:cubicBezTo>
                <a:close/>
                <a:moveTo>
                  <a:pt x="3343" y="2424"/>
                </a:moveTo>
                <a:cubicBezTo>
                  <a:pt x="3320" y="2423"/>
                  <a:pt x="3303" y="2426"/>
                  <a:pt x="3293" y="2433"/>
                </a:cubicBezTo>
                <a:cubicBezTo>
                  <a:pt x="3328" y="2449"/>
                  <a:pt x="3368" y="2463"/>
                  <a:pt x="3413" y="2473"/>
                </a:cubicBezTo>
                <a:cubicBezTo>
                  <a:pt x="3414" y="2473"/>
                  <a:pt x="3416" y="2473"/>
                  <a:pt x="3417" y="2472"/>
                </a:cubicBezTo>
                <a:lnTo>
                  <a:pt x="3343" y="2424"/>
                </a:lnTo>
                <a:close/>
                <a:moveTo>
                  <a:pt x="2455" y="2626"/>
                </a:moveTo>
                <a:cubicBezTo>
                  <a:pt x="2453" y="2626"/>
                  <a:pt x="2466" y="2629"/>
                  <a:pt x="2500" y="2638"/>
                </a:cubicBezTo>
                <a:lnTo>
                  <a:pt x="2495" y="2631"/>
                </a:lnTo>
                <a:cubicBezTo>
                  <a:pt x="2473" y="2628"/>
                  <a:pt x="2457" y="2626"/>
                  <a:pt x="2455" y="2626"/>
                </a:cubicBezTo>
                <a:close/>
                <a:moveTo>
                  <a:pt x="13116" y="3548"/>
                </a:moveTo>
                <a:cubicBezTo>
                  <a:pt x="13118" y="3550"/>
                  <a:pt x="13121" y="3551"/>
                  <a:pt x="13124" y="3553"/>
                </a:cubicBezTo>
                <a:cubicBezTo>
                  <a:pt x="13125" y="3553"/>
                  <a:pt x="13126" y="3552"/>
                  <a:pt x="13127" y="3552"/>
                </a:cubicBezTo>
                <a:cubicBezTo>
                  <a:pt x="13123" y="3551"/>
                  <a:pt x="13119" y="3550"/>
                  <a:pt x="13116" y="3548"/>
                </a:cubicBezTo>
                <a:close/>
                <a:moveTo>
                  <a:pt x="2624" y="5884"/>
                </a:moveTo>
                <a:cubicBezTo>
                  <a:pt x="2652" y="5917"/>
                  <a:pt x="2686" y="5954"/>
                  <a:pt x="2726" y="5996"/>
                </a:cubicBezTo>
                <a:cubicBezTo>
                  <a:pt x="2723" y="5985"/>
                  <a:pt x="2722" y="5974"/>
                  <a:pt x="2722" y="5965"/>
                </a:cubicBezTo>
                <a:cubicBezTo>
                  <a:pt x="2692" y="5939"/>
                  <a:pt x="2659" y="5912"/>
                  <a:pt x="2624" y="5884"/>
                </a:cubicBezTo>
                <a:close/>
                <a:moveTo>
                  <a:pt x="1972" y="6000"/>
                </a:moveTo>
                <a:cubicBezTo>
                  <a:pt x="1972" y="6000"/>
                  <a:pt x="1981" y="6006"/>
                  <a:pt x="1981" y="6006"/>
                </a:cubicBezTo>
                <a:cubicBezTo>
                  <a:pt x="1980" y="6005"/>
                  <a:pt x="1979" y="6004"/>
                  <a:pt x="1979" y="6003"/>
                </a:cubicBezTo>
                <a:cubicBezTo>
                  <a:pt x="1977" y="6002"/>
                  <a:pt x="1974" y="6001"/>
                  <a:pt x="1972" y="6000"/>
                </a:cubicBezTo>
                <a:close/>
                <a:moveTo>
                  <a:pt x="12320" y="7212"/>
                </a:moveTo>
                <a:cubicBezTo>
                  <a:pt x="12320" y="7218"/>
                  <a:pt x="12320" y="7224"/>
                  <a:pt x="12320" y="7230"/>
                </a:cubicBezTo>
                <a:lnTo>
                  <a:pt x="12384" y="7253"/>
                </a:lnTo>
                <a:cubicBezTo>
                  <a:pt x="12366" y="7241"/>
                  <a:pt x="12345" y="7227"/>
                  <a:pt x="12320" y="7212"/>
                </a:cubicBezTo>
                <a:close/>
                <a:moveTo>
                  <a:pt x="12323" y="7292"/>
                </a:moveTo>
                <a:cubicBezTo>
                  <a:pt x="12324" y="7297"/>
                  <a:pt x="12325" y="7302"/>
                  <a:pt x="12325" y="7308"/>
                </a:cubicBezTo>
                <a:cubicBezTo>
                  <a:pt x="12354" y="7322"/>
                  <a:pt x="12382" y="7336"/>
                  <a:pt x="12408" y="7349"/>
                </a:cubicBezTo>
                <a:cubicBezTo>
                  <a:pt x="12408" y="7349"/>
                  <a:pt x="12323" y="7292"/>
                  <a:pt x="12323" y="7292"/>
                </a:cubicBezTo>
                <a:close/>
                <a:moveTo>
                  <a:pt x="11975" y="8543"/>
                </a:moveTo>
                <a:cubicBezTo>
                  <a:pt x="11977" y="8550"/>
                  <a:pt x="11974" y="8554"/>
                  <a:pt x="11967" y="8554"/>
                </a:cubicBezTo>
                <a:cubicBezTo>
                  <a:pt x="12018" y="8587"/>
                  <a:pt x="12056" y="8616"/>
                  <a:pt x="12085" y="8643"/>
                </a:cubicBezTo>
                <a:cubicBezTo>
                  <a:pt x="12100" y="8642"/>
                  <a:pt x="12117" y="8641"/>
                  <a:pt x="12133" y="8639"/>
                </a:cubicBezTo>
                <a:cubicBezTo>
                  <a:pt x="12078" y="8608"/>
                  <a:pt x="12025" y="8574"/>
                  <a:pt x="11975" y="8543"/>
                </a:cubicBezTo>
                <a:close/>
                <a:moveTo>
                  <a:pt x="12366" y="8709"/>
                </a:moveTo>
                <a:cubicBezTo>
                  <a:pt x="12349" y="8711"/>
                  <a:pt x="12331" y="8713"/>
                  <a:pt x="12313" y="8715"/>
                </a:cubicBezTo>
                <a:cubicBezTo>
                  <a:pt x="12320" y="8724"/>
                  <a:pt x="12327" y="8733"/>
                  <a:pt x="12336" y="8741"/>
                </a:cubicBezTo>
                <a:cubicBezTo>
                  <a:pt x="12319" y="8735"/>
                  <a:pt x="12301" y="8727"/>
                  <a:pt x="12284" y="8719"/>
                </a:cubicBezTo>
                <a:cubicBezTo>
                  <a:pt x="12277" y="8720"/>
                  <a:pt x="12269" y="8721"/>
                  <a:pt x="12262" y="8722"/>
                </a:cubicBezTo>
                <a:cubicBezTo>
                  <a:pt x="12265" y="8728"/>
                  <a:pt x="12268" y="8734"/>
                  <a:pt x="12271" y="8741"/>
                </a:cubicBezTo>
                <a:cubicBezTo>
                  <a:pt x="12266" y="8735"/>
                  <a:pt x="12260" y="8729"/>
                  <a:pt x="12255" y="8722"/>
                </a:cubicBezTo>
                <a:cubicBezTo>
                  <a:pt x="12231" y="8725"/>
                  <a:pt x="12205" y="8727"/>
                  <a:pt x="12178" y="8730"/>
                </a:cubicBezTo>
                <a:cubicBezTo>
                  <a:pt x="12247" y="8758"/>
                  <a:pt x="12316" y="8785"/>
                  <a:pt x="12386" y="8810"/>
                </a:cubicBezTo>
                <a:cubicBezTo>
                  <a:pt x="12569" y="8849"/>
                  <a:pt x="12507" y="8795"/>
                  <a:pt x="12366" y="8709"/>
                </a:cubicBezTo>
                <a:close/>
                <a:moveTo>
                  <a:pt x="11941" y="8866"/>
                </a:moveTo>
                <a:cubicBezTo>
                  <a:pt x="11900" y="8871"/>
                  <a:pt x="11847" y="8875"/>
                  <a:pt x="11783" y="8881"/>
                </a:cubicBezTo>
                <a:cubicBezTo>
                  <a:pt x="11779" y="8886"/>
                  <a:pt x="11775" y="8892"/>
                  <a:pt x="11772" y="8898"/>
                </a:cubicBezTo>
                <a:cubicBezTo>
                  <a:pt x="11822" y="8910"/>
                  <a:pt x="11857" y="8917"/>
                  <a:pt x="11845" y="8903"/>
                </a:cubicBezTo>
                <a:cubicBezTo>
                  <a:pt x="11897" y="8943"/>
                  <a:pt x="11848" y="8940"/>
                  <a:pt x="11765" y="8912"/>
                </a:cubicBezTo>
                <a:cubicBezTo>
                  <a:pt x="11765" y="8914"/>
                  <a:pt x="11765" y="8915"/>
                  <a:pt x="11764" y="8916"/>
                </a:cubicBezTo>
                <a:lnTo>
                  <a:pt x="12145" y="9086"/>
                </a:lnTo>
                <a:cubicBezTo>
                  <a:pt x="12291" y="9106"/>
                  <a:pt x="12135" y="8991"/>
                  <a:pt x="11950" y="8867"/>
                </a:cubicBezTo>
                <a:cubicBezTo>
                  <a:pt x="11947" y="8867"/>
                  <a:pt x="11944" y="8867"/>
                  <a:pt x="11941" y="8866"/>
                </a:cubicBezTo>
                <a:close/>
                <a:moveTo>
                  <a:pt x="12866" y="9033"/>
                </a:moveTo>
                <a:cubicBezTo>
                  <a:pt x="12872" y="9036"/>
                  <a:pt x="12877" y="9039"/>
                  <a:pt x="12884" y="9043"/>
                </a:cubicBezTo>
                <a:cubicBezTo>
                  <a:pt x="12957" y="9052"/>
                  <a:pt x="13017" y="9067"/>
                  <a:pt x="12866" y="9033"/>
                </a:cubicBezTo>
                <a:close/>
                <a:moveTo>
                  <a:pt x="12012" y="9420"/>
                </a:moveTo>
                <a:lnTo>
                  <a:pt x="11922" y="9440"/>
                </a:lnTo>
                <a:cubicBezTo>
                  <a:pt x="11922" y="9444"/>
                  <a:pt x="11921" y="9448"/>
                  <a:pt x="11920" y="9451"/>
                </a:cubicBezTo>
                <a:cubicBezTo>
                  <a:pt x="11919" y="9456"/>
                  <a:pt x="11918" y="9461"/>
                  <a:pt x="11916" y="9466"/>
                </a:cubicBezTo>
                <a:cubicBezTo>
                  <a:pt x="12009" y="9468"/>
                  <a:pt x="12083" y="9472"/>
                  <a:pt x="12143" y="9479"/>
                </a:cubicBezTo>
                <a:cubicBezTo>
                  <a:pt x="12100" y="9459"/>
                  <a:pt x="12056" y="9440"/>
                  <a:pt x="12012" y="9420"/>
                </a:cubicBezTo>
                <a:close/>
                <a:moveTo>
                  <a:pt x="2283" y="9477"/>
                </a:moveTo>
                <a:lnTo>
                  <a:pt x="2423" y="9695"/>
                </a:lnTo>
                <a:cubicBezTo>
                  <a:pt x="2420" y="9652"/>
                  <a:pt x="2422" y="9613"/>
                  <a:pt x="2428" y="9579"/>
                </a:cubicBezTo>
                <a:cubicBezTo>
                  <a:pt x="2368" y="9530"/>
                  <a:pt x="2318" y="9494"/>
                  <a:pt x="2283" y="9477"/>
                </a:cubicBezTo>
                <a:close/>
                <a:moveTo>
                  <a:pt x="12003" y="9929"/>
                </a:moveTo>
                <a:cubicBezTo>
                  <a:pt x="11994" y="9929"/>
                  <a:pt x="11984" y="9929"/>
                  <a:pt x="11975" y="9929"/>
                </a:cubicBezTo>
                <a:cubicBezTo>
                  <a:pt x="11980" y="9936"/>
                  <a:pt x="11986" y="9943"/>
                  <a:pt x="11994" y="9952"/>
                </a:cubicBezTo>
                <a:cubicBezTo>
                  <a:pt x="12002" y="9956"/>
                  <a:pt x="12007" y="9959"/>
                  <a:pt x="12010" y="9961"/>
                </a:cubicBezTo>
                <a:cubicBezTo>
                  <a:pt x="12006" y="9959"/>
                  <a:pt x="12001" y="9956"/>
                  <a:pt x="11996" y="9954"/>
                </a:cubicBezTo>
                <a:cubicBezTo>
                  <a:pt x="11997" y="9955"/>
                  <a:pt x="11997" y="9955"/>
                  <a:pt x="11997" y="9956"/>
                </a:cubicBezTo>
                <a:lnTo>
                  <a:pt x="12096" y="10000"/>
                </a:lnTo>
                <a:cubicBezTo>
                  <a:pt x="12062" y="9974"/>
                  <a:pt x="12028" y="9947"/>
                  <a:pt x="12003" y="9929"/>
                </a:cubicBezTo>
                <a:close/>
                <a:moveTo>
                  <a:pt x="11928" y="9929"/>
                </a:moveTo>
                <a:cubicBezTo>
                  <a:pt x="11903" y="9929"/>
                  <a:pt x="11878" y="9930"/>
                  <a:pt x="11854" y="9930"/>
                </a:cubicBezTo>
                <a:cubicBezTo>
                  <a:pt x="11860" y="9956"/>
                  <a:pt x="11892" y="9992"/>
                  <a:pt x="11938" y="10035"/>
                </a:cubicBezTo>
                <a:cubicBezTo>
                  <a:pt x="11953" y="10042"/>
                  <a:pt x="11967" y="10050"/>
                  <a:pt x="11982" y="10057"/>
                </a:cubicBezTo>
                <a:cubicBezTo>
                  <a:pt x="12031" y="10055"/>
                  <a:pt x="12082" y="10051"/>
                  <a:pt x="12132" y="10046"/>
                </a:cubicBezTo>
                <a:cubicBezTo>
                  <a:pt x="12072" y="10009"/>
                  <a:pt x="11995" y="9960"/>
                  <a:pt x="11928" y="9929"/>
                </a:cubicBezTo>
                <a:close/>
                <a:moveTo>
                  <a:pt x="12731" y="9931"/>
                </a:moveTo>
                <a:cubicBezTo>
                  <a:pt x="12735" y="9933"/>
                  <a:pt x="12739" y="9935"/>
                  <a:pt x="12743" y="9937"/>
                </a:cubicBezTo>
                <a:cubicBezTo>
                  <a:pt x="12747" y="9936"/>
                  <a:pt x="12750" y="9935"/>
                  <a:pt x="12754" y="9934"/>
                </a:cubicBezTo>
                <a:cubicBezTo>
                  <a:pt x="12747" y="9933"/>
                  <a:pt x="12740" y="9932"/>
                  <a:pt x="12731" y="9931"/>
                </a:cubicBezTo>
                <a:close/>
                <a:moveTo>
                  <a:pt x="11713" y="9980"/>
                </a:moveTo>
                <a:cubicBezTo>
                  <a:pt x="11735" y="9995"/>
                  <a:pt x="11770" y="10022"/>
                  <a:pt x="11813" y="10055"/>
                </a:cubicBezTo>
                <a:cubicBezTo>
                  <a:pt x="11844" y="10058"/>
                  <a:pt x="11876" y="10059"/>
                  <a:pt x="11909" y="10059"/>
                </a:cubicBezTo>
                <a:cubicBezTo>
                  <a:pt x="11841" y="10016"/>
                  <a:pt x="11773" y="9986"/>
                  <a:pt x="11713" y="9980"/>
                </a:cubicBezTo>
                <a:close/>
                <a:moveTo>
                  <a:pt x="12001" y="10122"/>
                </a:moveTo>
                <a:lnTo>
                  <a:pt x="11988" y="10124"/>
                </a:lnTo>
                <a:cubicBezTo>
                  <a:pt x="11996" y="10126"/>
                  <a:pt x="12004" y="10128"/>
                  <a:pt x="12011" y="10130"/>
                </a:cubicBezTo>
                <a:cubicBezTo>
                  <a:pt x="12008" y="10127"/>
                  <a:pt x="12004" y="10125"/>
                  <a:pt x="12001" y="10122"/>
                </a:cubicBezTo>
                <a:close/>
                <a:moveTo>
                  <a:pt x="11618" y="10971"/>
                </a:moveTo>
                <a:cubicBezTo>
                  <a:pt x="11591" y="10970"/>
                  <a:pt x="11564" y="10970"/>
                  <a:pt x="11535" y="10972"/>
                </a:cubicBezTo>
                <a:cubicBezTo>
                  <a:pt x="11542" y="10986"/>
                  <a:pt x="11547" y="11000"/>
                  <a:pt x="11552" y="11012"/>
                </a:cubicBezTo>
                <a:lnTo>
                  <a:pt x="11733" y="11061"/>
                </a:lnTo>
                <a:cubicBezTo>
                  <a:pt x="11733" y="11061"/>
                  <a:pt x="11618" y="10971"/>
                  <a:pt x="11618" y="10971"/>
                </a:cubicBezTo>
                <a:close/>
                <a:moveTo>
                  <a:pt x="11790" y="11768"/>
                </a:moveTo>
                <a:cubicBezTo>
                  <a:pt x="11768" y="11767"/>
                  <a:pt x="11749" y="11768"/>
                  <a:pt x="11735" y="11773"/>
                </a:cubicBezTo>
                <a:cubicBezTo>
                  <a:pt x="11773" y="11783"/>
                  <a:pt x="11774" y="11793"/>
                  <a:pt x="11709" y="11806"/>
                </a:cubicBezTo>
                <a:cubicBezTo>
                  <a:pt x="11709" y="11814"/>
                  <a:pt x="11712" y="11824"/>
                  <a:pt x="11716" y="11835"/>
                </a:cubicBezTo>
                <a:cubicBezTo>
                  <a:pt x="11821" y="11834"/>
                  <a:pt x="11929" y="11809"/>
                  <a:pt x="12021" y="11799"/>
                </a:cubicBezTo>
                <a:cubicBezTo>
                  <a:pt x="12020" y="11798"/>
                  <a:pt x="12019" y="11798"/>
                  <a:pt x="12018" y="11798"/>
                </a:cubicBezTo>
                <a:cubicBezTo>
                  <a:pt x="11947" y="11790"/>
                  <a:pt x="11855" y="11769"/>
                  <a:pt x="11790" y="11768"/>
                </a:cubicBezTo>
                <a:close/>
                <a:moveTo>
                  <a:pt x="11648" y="11816"/>
                </a:moveTo>
                <a:cubicBezTo>
                  <a:pt x="11644" y="11816"/>
                  <a:pt x="11641" y="11817"/>
                  <a:pt x="11638" y="11817"/>
                </a:cubicBezTo>
                <a:cubicBezTo>
                  <a:pt x="11642" y="11822"/>
                  <a:pt x="11646" y="11827"/>
                  <a:pt x="11650" y="11832"/>
                </a:cubicBezTo>
                <a:cubicBezTo>
                  <a:pt x="11657" y="11833"/>
                  <a:pt x="11664" y="11833"/>
                  <a:pt x="11670" y="11834"/>
                </a:cubicBezTo>
                <a:cubicBezTo>
                  <a:pt x="11663" y="11828"/>
                  <a:pt x="11655" y="11822"/>
                  <a:pt x="11648" y="11816"/>
                </a:cubicBezTo>
                <a:close/>
                <a:moveTo>
                  <a:pt x="11473" y="13147"/>
                </a:moveTo>
                <a:cubicBezTo>
                  <a:pt x="11479" y="13153"/>
                  <a:pt x="11484" y="13158"/>
                  <a:pt x="11489" y="13164"/>
                </a:cubicBezTo>
                <a:cubicBezTo>
                  <a:pt x="11491" y="13164"/>
                  <a:pt x="11494" y="13164"/>
                  <a:pt x="11496" y="13164"/>
                </a:cubicBezTo>
                <a:cubicBezTo>
                  <a:pt x="11489" y="13159"/>
                  <a:pt x="11481" y="13153"/>
                  <a:pt x="11473" y="13147"/>
                </a:cubicBezTo>
                <a:close/>
                <a:moveTo>
                  <a:pt x="8491" y="13715"/>
                </a:moveTo>
                <a:cubicBezTo>
                  <a:pt x="8491" y="13738"/>
                  <a:pt x="8505" y="13773"/>
                  <a:pt x="8531" y="13814"/>
                </a:cubicBezTo>
                <a:cubicBezTo>
                  <a:pt x="8609" y="13865"/>
                  <a:pt x="8734" y="13952"/>
                  <a:pt x="8792" y="14007"/>
                </a:cubicBezTo>
                <a:cubicBezTo>
                  <a:pt x="8794" y="14007"/>
                  <a:pt x="8796" y="14006"/>
                  <a:pt x="8798" y="14006"/>
                </a:cubicBezTo>
                <a:cubicBezTo>
                  <a:pt x="8751" y="13941"/>
                  <a:pt x="8678" y="13858"/>
                  <a:pt x="8596" y="13776"/>
                </a:cubicBezTo>
                <a:cubicBezTo>
                  <a:pt x="8578" y="13762"/>
                  <a:pt x="8559" y="13749"/>
                  <a:pt x="8538" y="13736"/>
                </a:cubicBezTo>
                <a:cubicBezTo>
                  <a:pt x="8522" y="13729"/>
                  <a:pt x="8506" y="13722"/>
                  <a:pt x="8491" y="13715"/>
                </a:cubicBezTo>
                <a:close/>
                <a:moveTo>
                  <a:pt x="11040" y="13882"/>
                </a:moveTo>
                <a:cubicBezTo>
                  <a:pt x="11021" y="13928"/>
                  <a:pt x="11103" y="13969"/>
                  <a:pt x="11265" y="13999"/>
                </a:cubicBezTo>
                <a:cubicBezTo>
                  <a:pt x="11209" y="13965"/>
                  <a:pt x="11148" y="13927"/>
                  <a:pt x="11085" y="13888"/>
                </a:cubicBezTo>
                <a:cubicBezTo>
                  <a:pt x="11070" y="13887"/>
                  <a:pt x="11055" y="13885"/>
                  <a:pt x="11040" y="13882"/>
                </a:cubicBezTo>
                <a:close/>
                <a:moveTo>
                  <a:pt x="0" y="13887"/>
                </a:moveTo>
                <a:lnTo>
                  <a:pt x="0" y="15011"/>
                </a:lnTo>
                <a:cubicBezTo>
                  <a:pt x="122" y="14916"/>
                  <a:pt x="230" y="14809"/>
                  <a:pt x="257" y="14633"/>
                </a:cubicBezTo>
                <a:cubicBezTo>
                  <a:pt x="724" y="15013"/>
                  <a:pt x="349" y="14391"/>
                  <a:pt x="1028" y="14973"/>
                </a:cubicBezTo>
                <a:lnTo>
                  <a:pt x="958" y="14934"/>
                </a:lnTo>
                <a:cubicBezTo>
                  <a:pt x="1003" y="15080"/>
                  <a:pt x="1508" y="15341"/>
                  <a:pt x="1450" y="15205"/>
                </a:cubicBezTo>
                <a:cubicBezTo>
                  <a:pt x="1211" y="15108"/>
                  <a:pt x="796" y="14517"/>
                  <a:pt x="645" y="14624"/>
                </a:cubicBezTo>
                <a:lnTo>
                  <a:pt x="358" y="14219"/>
                </a:lnTo>
                <a:cubicBezTo>
                  <a:pt x="199" y="14081"/>
                  <a:pt x="84" y="13973"/>
                  <a:pt x="0" y="13887"/>
                </a:cubicBezTo>
                <a:close/>
                <a:moveTo>
                  <a:pt x="8747" y="13908"/>
                </a:moveTo>
                <a:cubicBezTo>
                  <a:pt x="8760" y="13921"/>
                  <a:pt x="8772" y="13932"/>
                  <a:pt x="8784" y="13942"/>
                </a:cubicBezTo>
                <a:lnTo>
                  <a:pt x="8775" y="13927"/>
                </a:lnTo>
                <a:cubicBezTo>
                  <a:pt x="8767" y="13924"/>
                  <a:pt x="8758" y="13917"/>
                  <a:pt x="8747" y="13908"/>
                </a:cubicBezTo>
                <a:close/>
                <a:moveTo>
                  <a:pt x="9438" y="13936"/>
                </a:moveTo>
                <a:lnTo>
                  <a:pt x="9448" y="13955"/>
                </a:lnTo>
                <a:cubicBezTo>
                  <a:pt x="9450" y="13953"/>
                  <a:pt x="9451" y="13950"/>
                  <a:pt x="9452" y="13948"/>
                </a:cubicBezTo>
                <a:cubicBezTo>
                  <a:pt x="9447" y="13944"/>
                  <a:pt x="9442" y="13940"/>
                  <a:pt x="9438" y="13936"/>
                </a:cubicBezTo>
                <a:close/>
                <a:moveTo>
                  <a:pt x="8741" y="14958"/>
                </a:moveTo>
                <a:cubicBezTo>
                  <a:pt x="8751" y="14968"/>
                  <a:pt x="8761" y="14977"/>
                  <a:pt x="8771" y="14986"/>
                </a:cubicBezTo>
                <a:lnTo>
                  <a:pt x="8827" y="14976"/>
                </a:lnTo>
                <a:cubicBezTo>
                  <a:pt x="8827" y="14976"/>
                  <a:pt x="8815" y="14965"/>
                  <a:pt x="8815" y="14965"/>
                </a:cubicBezTo>
                <a:cubicBezTo>
                  <a:pt x="8791" y="14962"/>
                  <a:pt x="8766" y="14960"/>
                  <a:pt x="8741" y="14958"/>
                </a:cubicBezTo>
                <a:close/>
                <a:moveTo>
                  <a:pt x="8363" y="15121"/>
                </a:moveTo>
                <a:cubicBezTo>
                  <a:pt x="8364" y="15122"/>
                  <a:pt x="8364" y="15124"/>
                  <a:pt x="8365" y="15125"/>
                </a:cubicBezTo>
                <a:cubicBezTo>
                  <a:pt x="8399" y="15151"/>
                  <a:pt x="8429" y="15175"/>
                  <a:pt x="8454" y="15196"/>
                </a:cubicBezTo>
                <a:lnTo>
                  <a:pt x="8370" y="15122"/>
                </a:lnTo>
                <a:cubicBezTo>
                  <a:pt x="8368" y="15121"/>
                  <a:pt x="8365" y="15121"/>
                  <a:pt x="8363" y="15121"/>
                </a:cubicBezTo>
                <a:close/>
                <a:moveTo>
                  <a:pt x="8390" y="15485"/>
                </a:moveTo>
                <a:cubicBezTo>
                  <a:pt x="8402" y="15509"/>
                  <a:pt x="8422" y="15540"/>
                  <a:pt x="8444" y="15573"/>
                </a:cubicBezTo>
                <a:cubicBezTo>
                  <a:pt x="8501" y="15615"/>
                  <a:pt x="8557" y="15656"/>
                  <a:pt x="8607" y="15695"/>
                </a:cubicBezTo>
                <a:lnTo>
                  <a:pt x="8430" y="15498"/>
                </a:lnTo>
                <a:cubicBezTo>
                  <a:pt x="8416" y="15494"/>
                  <a:pt x="8403" y="15489"/>
                  <a:pt x="8390" y="15485"/>
                </a:cubicBezTo>
                <a:close/>
                <a:moveTo>
                  <a:pt x="11304" y="15493"/>
                </a:moveTo>
                <a:cubicBezTo>
                  <a:pt x="11300" y="15499"/>
                  <a:pt x="11295" y="15506"/>
                  <a:pt x="11289" y="15512"/>
                </a:cubicBezTo>
                <a:cubicBezTo>
                  <a:pt x="11295" y="15518"/>
                  <a:pt x="11302" y="15525"/>
                  <a:pt x="11309" y="15532"/>
                </a:cubicBezTo>
                <a:cubicBezTo>
                  <a:pt x="11317" y="15526"/>
                  <a:pt x="11327" y="15522"/>
                  <a:pt x="11343" y="15519"/>
                </a:cubicBezTo>
                <a:cubicBezTo>
                  <a:pt x="11334" y="15513"/>
                  <a:pt x="11325" y="15506"/>
                  <a:pt x="11315" y="15499"/>
                </a:cubicBezTo>
                <a:cubicBezTo>
                  <a:pt x="11311" y="15497"/>
                  <a:pt x="11308" y="15495"/>
                  <a:pt x="11304" y="15493"/>
                </a:cubicBezTo>
                <a:close/>
                <a:moveTo>
                  <a:pt x="11278" y="15522"/>
                </a:moveTo>
                <a:cubicBezTo>
                  <a:pt x="11245" y="15550"/>
                  <a:pt x="11191" y="15575"/>
                  <a:pt x="11098" y="15596"/>
                </a:cubicBezTo>
                <a:cubicBezTo>
                  <a:pt x="11101" y="15604"/>
                  <a:pt x="11106" y="15614"/>
                  <a:pt x="11113" y="15627"/>
                </a:cubicBezTo>
                <a:cubicBezTo>
                  <a:pt x="11306" y="15621"/>
                  <a:pt x="11269" y="15572"/>
                  <a:pt x="11300" y="15540"/>
                </a:cubicBezTo>
                <a:cubicBezTo>
                  <a:pt x="11293" y="15534"/>
                  <a:pt x="11285" y="15528"/>
                  <a:pt x="11278" y="15522"/>
                </a:cubicBezTo>
                <a:close/>
                <a:moveTo>
                  <a:pt x="11405" y="15565"/>
                </a:moveTo>
                <a:cubicBezTo>
                  <a:pt x="11375" y="15576"/>
                  <a:pt x="11349" y="15589"/>
                  <a:pt x="11332" y="15607"/>
                </a:cubicBezTo>
                <a:lnTo>
                  <a:pt x="11444" y="15599"/>
                </a:lnTo>
                <a:cubicBezTo>
                  <a:pt x="11431" y="15588"/>
                  <a:pt x="11419" y="15577"/>
                  <a:pt x="11405" y="15565"/>
                </a:cubicBezTo>
                <a:close/>
                <a:moveTo>
                  <a:pt x="11073" y="15600"/>
                </a:moveTo>
                <a:cubicBezTo>
                  <a:pt x="11032" y="15608"/>
                  <a:pt x="10985" y="15616"/>
                  <a:pt x="10929" y="15622"/>
                </a:cubicBezTo>
                <a:cubicBezTo>
                  <a:pt x="11000" y="15626"/>
                  <a:pt x="11057" y="15627"/>
                  <a:pt x="11101" y="15627"/>
                </a:cubicBezTo>
                <a:cubicBezTo>
                  <a:pt x="11092" y="15618"/>
                  <a:pt x="11082" y="15609"/>
                  <a:pt x="11073" y="15600"/>
                </a:cubicBezTo>
                <a:close/>
                <a:moveTo>
                  <a:pt x="8045" y="15631"/>
                </a:moveTo>
                <a:cubicBezTo>
                  <a:pt x="8063" y="15646"/>
                  <a:pt x="8081" y="15660"/>
                  <a:pt x="8099" y="15674"/>
                </a:cubicBezTo>
                <a:cubicBezTo>
                  <a:pt x="8084" y="15661"/>
                  <a:pt x="8070" y="15648"/>
                  <a:pt x="8055" y="15635"/>
                </a:cubicBezTo>
                <a:cubicBezTo>
                  <a:pt x="8052" y="15634"/>
                  <a:pt x="8048" y="15633"/>
                  <a:pt x="8045" y="15631"/>
                </a:cubicBezTo>
                <a:close/>
                <a:moveTo>
                  <a:pt x="0" y="15690"/>
                </a:moveTo>
                <a:lnTo>
                  <a:pt x="0" y="15838"/>
                </a:lnTo>
                <a:cubicBezTo>
                  <a:pt x="31" y="15859"/>
                  <a:pt x="63" y="15880"/>
                  <a:pt x="86" y="15892"/>
                </a:cubicBezTo>
                <a:lnTo>
                  <a:pt x="148" y="15796"/>
                </a:lnTo>
                <a:lnTo>
                  <a:pt x="0" y="15690"/>
                </a:lnTo>
                <a:close/>
                <a:moveTo>
                  <a:pt x="0" y="15943"/>
                </a:moveTo>
                <a:lnTo>
                  <a:pt x="0" y="15969"/>
                </a:lnTo>
                <a:cubicBezTo>
                  <a:pt x="11" y="15971"/>
                  <a:pt x="22" y="15973"/>
                  <a:pt x="33" y="15973"/>
                </a:cubicBezTo>
                <a:cubicBezTo>
                  <a:pt x="26" y="15968"/>
                  <a:pt x="9" y="15951"/>
                  <a:pt x="0" y="15943"/>
                </a:cubicBezTo>
                <a:close/>
                <a:moveTo>
                  <a:pt x="8242" y="16266"/>
                </a:moveTo>
                <a:cubicBezTo>
                  <a:pt x="8242" y="16269"/>
                  <a:pt x="8243" y="16272"/>
                  <a:pt x="8244" y="16274"/>
                </a:cubicBezTo>
                <a:cubicBezTo>
                  <a:pt x="8260" y="16293"/>
                  <a:pt x="8286" y="16320"/>
                  <a:pt x="8319" y="16352"/>
                </a:cubicBezTo>
                <a:cubicBezTo>
                  <a:pt x="8328" y="16348"/>
                  <a:pt x="8337" y="16344"/>
                  <a:pt x="8346" y="16340"/>
                </a:cubicBezTo>
                <a:cubicBezTo>
                  <a:pt x="8342" y="16337"/>
                  <a:pt x="8339" y="16334"/>
                  <a:pt x="8336" y="16332"/>
                </a:cubicBezTo>
                <a:cubicBezTo>
                  <a:pt x="8304" y="16310"/>
                  <a:pt x="8273" y="16288"/>
                  <a:pt x="8242" y="16266"/>
                </a:cubicBezTo>
                <a:close/>
                <a:moveTo>
                  <a:pt x="8468" y="16443"/>
                </a:moveTo>
                <a:cubicBezTo>
                  <a:pt x="8450" y="16444"/>
                  <a:pt x="8435" y="16446"/>
                  <a:pt x="8422" y="16449"/>
                </a:cubicBezTo>
                <a:cubicBezTo>
                  <a:pt x="8463" y="16487"/>
                  <a:pt x="8509" y="16528"/>
                  <a:pt x="8557" y="16571"/>
                </a:cubicBezTo>
                <a:lnTo>
                  <a:pt x="8604" y="16555"/>
                </a:lnTo>
                <a:cubicBezTo>
                  <a:pt x="8557" y="16516"/>
                  <a:pt x="8511" y="16478"/>
                  <a:pt x="8468" y="16443"/>
                </a:cubicBezTo>
                <a:close/>
                <a:moveTo>
                  <a:pt x="0" y="16547"/>
                </a:moveTo>
                <a:lnTo>
                  <a:pt x="0" y="16595"/>
                </a:lnTo>
                <a:cubicBezTo>
                  <a:pt x="69" y="16617"/>
                  <a:pt x="155" y="16659"/>
                  <a:pt x="266" y="16731"/>
                </a:cubicBezTo>
                <a:cubicBezTo>
                  <a:pt x="125" y="16640"/>
                  <a:pt x="48" y="16586"/>
                  <a:pt x="0" y="16547"/>
                </a:cubicBezTo>
                <a:close/>
                <a:moveTo>
                  <a:pt x="8075" y="16607"/>
                </a:moveTo>
                <a:cubicBezTo>
                  <a:pt x="8170" y="16692"/>
                  <a:pt x="8264" y="16776"/>
                  <a:pt x="8359" y="16861"/>
                </a:cubicBezTo>
                <a:lnTo>
                  <a:pt x="8402" y="16858"/>
                </a:lnTo>
                <a:cubicBezTo>
                  <a:pt x="8289" y="16769"/>
                  <a:pt x="8177" y="16682"/>
                  <a:pt x="8075" y="16607"/>
                </a:cubicBezTo>
                <a:close/>
                <a:moveTo>
                  <a:pt x="9701" y="16722"/>
                </a:moveTo>
                <a:cubicBezTo>
                  <a:pt x="9675" y="16725"/>
                  <a:pt x="9649" y="16728"/>
                  <a:pt x="9623" y="16731"/>
                </a:cubicBezTo>
                <a:lnTo>
                  <a:pt x="9772" y="16936"/>
                </a:lnTo>
                <a:cubicBezTo>
                  <a:pt x="9866" y="17014"/>
                  <a:pt x="9954" y="17085"/>
                  <a:pt x="10031" y="17148"/>
                </a:cubicBezTo>
                <a:lnTo>
                  <a:pt x="9771" y="16868"/>
                </a:lnTo>
                <a:lnTo>
                  <a:pt x="10005" y="17014"/>
                </a:lnTo>
                <a:lnTo>
                  <a:pt x="9995" y="16998"/>
                </a:lnTo>
                <a:cubicBezTo>
                  <a:pt x="9931" y="16930"/>
                  <a:pt x="9832" y="16837"/>
                  <a:pt x="9701" y="16722"/>
                </a:cubicBezTo>
                <a:close/>
                <a:moveTo>
                  <a:pt x="9614" y="16732"/>
                </a:moveTo>
                <a:cubicBezTo>
                  <a:pt x="9603" y="16733"/>
                  <a:pt x="9592" y="16734"/>
                  <a:pt x="9581" y="16735"/>
                </a:cubicBezTo>
                <a:cubicBezTo>
                  <a:pt x="9598" y="16746"/>
                  <a:pt x="9614" y="16756"/>
                  <a:pt x="9630" y="16765"/>
                </a:cubicBezTo>
                <a:cubicBezTo>
                  <a:pt x="9618" y="16764"/>
                  <a:pt x="9598" y="16753"/>
                  <a:pt x="9571" y="16736"/>
                </a:cubicBezTo>
                <a:cubicBezTo>
                  <a:pt x="9559" y="16737"/>
                  <a:pt x="9546" y="16739"/>
                  <a:pt x="9533" y="16740"/>
                </a:cubicBezTo>
                <a:cubicBezTo>
                  <a:pt x="9616" y="16808"/>
                  <a:pt x="9694" y="16873"/>
                  <a:pt x="9769" y="16934"/>
                </a:cubicBezTo>
                <a:lnTo>
                  <a:pt x="9614" y="16732"/>
                </a:lnTo>
                <a:close/>
                <a:moveTo>
                  <a:pt x="8913" y="16757"/>
                </a:moveTo>
                <a:cubicBezTo>
                  <a:pt x="8957" y="16795"/>
                  <a:pt x="9000" y="16832"/>
                  <a:pt x="9040" y="16866"/>
                </a:cubicBezTo>
                <a:cubicBezTo>
                  <a:pt x="9074" y="16877"/>
                  <a:pt x="9135" y="16915"/>
                  <a:pt x="9238" y="16992"/>
                </a:cubicBezTo>
                <a:cubicBezTo>
                  <a:pt x="9215" y="16985"/>
                  <a:pt x="9200" y="16988"/>
                  <a:pt x="9191" y="16996"/>
                </a:cubicBezTo>
                <a:cubicBezTo>
                  <a:pt x="9266" y="17060"/>
                  <a:pt x="9329" y="17114"/>
                  <a:pt x="9376" y="17154"/>
                </a:cubicBezTo>
                <a:cubicBezTo>
                  <a:pt x="9349" y="17143"/>
                  <a:pt x="9277" y="17091"/>
                  <a:pt x="9181" y="17018"/>
                </a:cubicBezTo>
                <a:cubicBezTo>
                  <a:pt x="9180" y="17023"/>
                  <a:pt x="9180" y="17029"/>
                  <a:pt x="9180" y="17036"/>
                </a:cubicBezTo>
                <a:lnTo>
                  <a:pt x="9411" y="17203"/>
                </a:lnTo>
                <a:lnTo>
                  <a:pt x="9181" y="17042"/>
                </a:lnTo>
                <a:cubicBezTo>
                  <a:pt x="9184" y="17063"/>
                  <a:pt x="9190" y="17089"/>
                  <a:pt x="9200" y="17117"/>
                </a:cubicBezTo>
                <a:cubicBezTo>
                  <a:pt x="9259" y="17147"/>
                  <a:pt x="9320" y="17177"/>
                  <a:pt x="9381" y="17207"/>
                </a:cubicBezTo>
                <a:cubicBezTo>
                  <a:pt x="9370" y="17196"/>
                  <a:pt x="9359" y="17185"/>
                  <a:pt x="9347" y="17172"/>
                </a:cubicBezTo>
                <a:cubicBezTo>
                  <a:pt x="9361" y="17185"/>
                  <a:pt x="9373" y="17197"/>
                  <a:pt x="9385" y="17208"/>
                </a:cubicBezTo>
                <a:cubicBezTo>
                  <a:pt x="9506" y="17266"/>
                  <a:pt x="9623" y="17320"/>
                  <a:pt x="9712" y="17360"/>
                </a:cubicBezTo>
                <a:cubicBezTo>
                  <a:pt x="9667" y="17329"/>
                  <a:pt x="9593" y="17271"/>
                  <a:pt x="9488" y="17203"/>
                </a:cubicBezTo>
                <a:cubicBezTo>
                  <a:pt x="9409" y="17131"/>
                  <a:pt x="9311" y="17042"/>
                  <a:pt x="9199" y="16941"/>
                </a:cubicBezTo>
                <a:cubicBezTo>
                  <a:pt x="9118" y="16883"/>
                  <a:pt x="9033" y="16821"/>
                  <a:pt x="8945" y="16759"/>
                </a:cubicBezTo>
                <a:cubicBezTo>
                  <a:pt x="8934" y="16759"/>
                  <a:pt x="8923" y="16758"/>
                  <a:pt x="8913" y="16757"/>
                </a:cubicBezTo>
                <a:close/>
                <a:moveTo>
                  <a:pt x="8812" y="16797"/>
                </a:moveTo>
                <a:cubicBezTo>
                  <a:pt x="8898" y="16873"/>
                  <a:pt x="8982" y="16947"/>
                  <a:pt x="9056" y="17014"/>
                </a:cubicBezTo>
                <a:cubicBezTo>
                  <a:pt x="9041" y="16983"/>
                  <a:pt x="9026" y="16952"/>
                  <a:pt x="9016" y="16926"/>
                </a:cubicBezTo>
                <a:cubicBezTo>
                  <a:pt x="9016" y="16926"/>
                  <a:pt x="8835" y="16799"/>
                  <a:pt x="8835" y="16799"/>
                </a:cubicBezTo>
                <a:cubicBezTo>
                  <a:pt x="8827" y="16799"/>
                  <a:pt x="8819" y="16798"/>
                  <a:pt x="8812" y="16797"/>
                </a:cubicBezTo>
                <a:close/>
                <a:moveTo>
                  <a:pt x="8859" y="16802"/>
                </a:moveTo>
                <a:lnTo>
                  <a:pt x="9011" y="16912"/>
                </a:lnTo>
                <a:cubicBezTo>
                  <a:pt x="9006" y="16899"/>
                  <a:pt x="9004" y="16888"/>
                  <a:pt x="9004" y="16879"/>
                </a:cubicBezTo>
                <a:cubicBezTo>
                  <a:pt x="8974" y="16855"/>
                  <a:pt x="8943" y="16830"/>
                  <a:pt x="8911" y="16804"/>
                </a:cubicBezTo>
                <a:cubicBezTo>
                  <a:pt x="8892" y="16804"/>
                  <a:pt x="8874" y="16803"/>
                  <a:pt x="8859" y="16802"/>
                </a:cubicBezTo>
                <a:close/>
                <a:moveTo>
                  <a:pt x="8394" y="16891"/>
                </a:moveTo>
                <a:cubicBezTo>
                  <a:pt x="8539" y="17021"/>
                  <a:pt x="8684" y="17151"/>
                  <a:pt x="8829" y="17280"/>
                </a:cubicBezTo>
                <a:cubicBezTo>
                  <a:pt x="8882" y="17314"/>
                  <a:pt x="8941" y="17352"/>
                  <a:pt x="8998" y="17391"/>
                </a:cubicBezTo>
                <a:lnTo>
                  <a:pt x="8487" y="16950"/>
                </a:lnTo>
                <a:lnTo>
                  <a:pt x="8965" y="17334"/>
                </a:lnTo>
                <a:cubicBezTo>
                  <a:pt x="8842" y="17220"/>
                  <a:pt x="8648" y="17055"/>
                  <a:pt x="8447" y="16894"/>
                </a:cubicBezTo>
                <a:cubicBezTo>
                  <a:pt x="8447" y="16894"/>
                  <a:pt x="8394" y="16891"/>
                  <a:pt x="8394" y="16891"/>
                </a:cubicBezTo>
                <a:close/>
                <a:moveTo>
                  <a:pt x="7903" y="17003"/>
                </a:moveTo>
                <a:cubicBezTo>
                  <a:pt x="7924" y="17032"/>
                  <a:pt x="7953" y="17067"/>
                  <a:pt x="7988" y="17107"/>
                </a:cubicBezTo>
                <a:cubicBezTo>
                  <a:pt x="8021" y="17129"/>
                  <a:pt x="8053" y="17147"/>
                  <a:pt x="8084" y="17164"/>
                </a:cubicBezTo>
                <a:cubicBezTo>
                  <a:pt x="8026" y="17114"/>
                  <a:pt x="7966" y="17060"/>
                  <a:pt x="7903" y="17003"/>
                </a:cubicBezTo>
                <a:close/>
                <a:moveTo>
                  <a:pt x="10001" y="17005"/>
                </a:moveTo>
                <a:cubicBezTo>
                  <a:pt x="10007" y="17010"/>
                  <a:pt x="10013" y="17016"/>
                  <a:pt x="10018" y="17022"/>
                </a:cubicBezTo>
                <a:lnTo>
                  <a:pt x="10020" y="17023"/>
                </a:lnTo>
                <a:cubicBezTo>
                  <a:pt x="10016" y="17018"/>
                  <a:pt x="10006" y="17010"/>
                  <a:pt x="10001" y="17005"/>
                </a:cubicBezTo>
                <a:close/>
                <a:moveTo>
                  <a:pt x="8506" y="17035"/>
                </a:moveTo>
                <a:cubicBezTo>
                  <a:pt x="8572" y="17090"/>
                  <a:pt x="8631" y="17143"/>
                  <a:pt x="8684" y="17191"/>
                </a:cubicBezTo>
                <a:cubicBezTo>
                  <a:pt x="8689" y="17193"/>
                  <a:pt x="8694" y="17196"/>
                  <a:pt x="8699" y="17199"/>
                </a:cubicBezTo>
                <a:cubicBezTo>
                  <a:pt x="8699" y="17200"/>
                  <a:pt x="8698" y="17200"/>
                  <a:pt x="8697" y="17200"/>
                </a:cubicBezTo>
                <a:cubicBezTo>
                  <a:pt x="8704" y="17204"/>
                  <a:pt x="8711" y="17209"/>
                  <a:pt x="8719" y="17213"/>
                </a:cubicBezTo>
                <a:cubicBezTo>
                  <a:pt x="8614" y="17125"/>
                  <a:pt x="8532" y="17056"/>
                  <a:pt x="8506" y="17035"/>
                </a:cubicBezTo>
                <a:close/>
                <a:moveTo>
                  <a:pt x="8697" y="17200"/>
                </a:moveTo>
                <a:cubicBezTo>
                  <a:pt x="8695" y="17199"/>
                  <a:pt x="8692" y="17197"/>
                  <a:pt x="8690" y="17196"/>
                </a:cubicBezTo>
                <a:cubicBezTo>
                  <a:pt x="8692" y="17198"/>
                  <a:pt x="8694" y="17200"/>
                  <a:pt x="8696" y="17202"/>
                </a:cubicBezTo>
                <a:cubicBezTo>
                  <a:pt x="8696" y="17201"/>
                  <a:pt x="8697" y="17201"/>
                  <a:pt x="8697" y="17200"/>
                </a:cubicBezTo>
                <a:close/>
                <a:moveTo>
                  <a:pt x="7634" y="17073"/>
                </a:moveTo>
                <a:cubicBezTo>
                  <a:pt x="7635" y="17076"/>
                  <a:pt x="7636" y="17080"/>
                  <a:pt x="7636" y="17084"/>
                </a:cubicBezTo>
                <a:cubicBezTo>
                  <a:pt x="7649" y="17098"/>
                  <a:pt x="7661" y="17112"/>
                  <a:pt x="7673" y="17125"/>
                </a:cubicBezTo>
                <a:cubicBezTo>
                  <a:pt x="7729" y="17178"/>
                  <a:pt x="7788" y="17234"/>
                  <a:pt x="7835" y="17268"/>
                </a:cubicBezTo>
                <a:cubicBezTo>
                  <a:pt x="7831" y="17268"/>
                  <a:pt x="7827" y="17268"/>
                  <a:pt x="7824" y="17267"/>
                </a:cubicBezTo>
                <a:cubicBezTo>
                  <a:pt x="7859" y="17300"/>
                  <a:pt x="7895" y="17333"/>
                  <a:pt x="7933" y="17367"/>
                </a:cubicBezTo>
                <a:cubicBezTo>
                  <a:pt x="8028" y="17440"/>
                  <a:pt x="8126" y="17516"/>
                  <a:pt x="8224" y="17591"/>
                </a:cubicBezTo>
                <a:cubicBezTo>
                  <a:pt x="8016" y="17399"/>
                  <a:pt x="7802" y="17206"/>
                  <a:pt x="7634" y="17073"/>
                </a:cubicBezTo>
                <a:close/>
                <a:moveTo>
                  <a:pt x="7933" y="17367"/>
                </a:moveTo>
                <a:cubicBezTo>
                  <a:pt x="7900" y="17342"/>
                  <a:pt x="7868" y="17317"/>
                  <a:pt x="7837" y="17293"/>
                </a:cubicBezTo>
                <a:cubicBezTo>
                  <a:pt x="8052" y="17505"/>
                  <a:pt x="8299" y="17747"/>
                  <a:pt x="8544" y="17964"/>
                </a:cubicBezTo>
                <a:cubicBezTo>
                  <a:pt x="8563" y="17964"/>
                  <a:pt x="8586" y="17968"/>
                  <a:pt x="8614" y="17978"/>
                </a:cubicBezTo>
                <a:cubicBezTo>
                  <a:pt x="8389" y="17783"/>
                  <a:pt x="8152" y="17567"/>
                  <a:pt x="7933" y="17367"/>
                </a:cubicBezTo>
                <a:close/>
                <a:moveTo>
                  <a:pt x="7837" y="17293"/>
                </a:moveTo>
                <a:cubicBezTo>
                  <a:pt x="7827" y="17283"/>
                  <a:pt x="7817" y="17274"/>
                  <a:pt x="7808" y="17264"/>
                </a:cubicBezTo>
                <a:cubicBezTo>
                  <a:pt x="7804" y="17263"/>
                  <a:pt x="7800" y="17262"/>
                  <a:pt x="7796" y="17261"/>
                </a:cubicBezTo>
                <a:cubicBezTo>
                  <a:pt x="7809" y="17271"/>
                  <a:pt x="7823" y="17282"/>
                  <a:pt x="7837" y="17293"/>
                </a:cubicBezTo>
                <a:close/>
                <a:moveTo>
                  <a:pt x="1709" y="17127"/>
                </a:moveTo>
                <a:cubicBezTo>
                  <a:pt x="1479" y="17103"/>
                  <a:pt x="2060" y="17671"/>
                  <a:pt x="2180" y="17872"/>
                </a:cubicBezTo>
                <a:lnTo>
                  <a:pt x="2088" y="17602"/>
                </a:lnTo>
                <a:cubicBezTo>
                  <a:pt x="2146" y="17650"/>
                  <a:pt x="2192" y="17690"/>
                  <a:pt x="2230" y="17724"/>
                </a:cubicBezTo>
                <a:lnTo>
                  <a:pt x="2355" y="17686"/>
                </a:lnTo>
                <a:cubicBezTo>
                  <a:pt x="2463" y="17756"/>
                  <a:pt x="2380" y="17781"/>
                  <a:pt x="2350" y="17836"/>
                </a:cubicBezTo>
                <a:cubicBezTo>
                  <a:pt x="2472" y="17965"/>
                  <a:pt x="2278" y="17858"/>
                  <a:pt x="2609" y="18167"/>
                </a:cubicBezTo>
                <a:cubicBezTo>
                  <a:pt x="2277" y="17996"/>
                  <a:pt x="2710" y="18424"/>
                  <a:pt x="2502" y="18335"/>
                </a:cubicBezTo>
                <a:cubicBezTo>
                  <a:pt x="2510" y="18322"/>
                  <a:pt x="2461" y="18279"/>
                  <a:pt x="2461" y="18262"/>
                </a:cubicBezTo>
                <a:cubicBezTo>
                  <a:pt x="2457" y="18278"/>
                  <a:pt x="2445" y="18287"/>
                  <a:pt x="2426" y="18290"/>
                </a:cubicBezTo>
                <a:cubicBezTo>
                  <a:pt x="2480" y="18339"/>
                  <a:pt x="2537" y="18385"/>
                  <a:pt x="2604" y="18427"/>
                </a:cubicBezTo>
                <a:cubicBezTo>
                  <a:pt x="2435" y="18367"/>
                  <a:pt x="2190" y="18140"/>
                  <a:pt x="2304" y="18392"/>
                </a:cubicBezTo>
                <a:cubicBezTo>
                  <a:pt x="2470" y="18597"/>
                  <a:pt x="2646" y="18653"/>
                  <a:pt x="2793" y="18699"/>
                </a:cubicBezTo>
                <a:cubicBezTo>
                  <a:pt x="2752" y="18593"/>
                  <a:pt x="2678" y="18476"/>
                  <a:pt x="2973" y="18670"/>
                </a:cubicBezTo>
                <a:cubicBezTo>
                  <a:pt x="3065" y="18796"/>
                  <a:pt x="3155" y="18924"/>
                  <a:pt x="3026" y="18853"/>
                </a:cubicBezTo>
                <a:cubicBezTo>
                  <a:pt x="3146" y="19028"/>
                  <a:pt x="3248" y="19111"/>
                  <a:pt x="3356" y="19202"/>
                </a:cubicBezTo>
                <a:cubicBezTo>
                  <a:pt x="2807" y="18857"/>
                  <a:pt x="1847" y="18161"/>
                  <a:pt x="1649" y="17885"/>
                </a:cubicBezTo>
                <a:cubicBezTo>
                  <a:pt x="1535" y="17816"/>
                  <a:pt x="1452" y="17771"/>
                  <a:pt x="1442" y="17786"/>
                </a:cubicBezTo>
                <a:cubicBezTo>
                  <a:pt x="1384" y="17791"/>
                  <a:pt x="1474" y="17946"/>
                  <a:pt x="1613" y="18099"/>
                </a:cubicBezTo>
                <a:cubicBezTo>
                  <a:pt x="1605" y="18078"/>
                  <a:pt x="1623" y="18078"/>
                  <a:pt x="1592" y="18040"/>
                </a:cubicBezTo>
                <a:cubicBezTo>
                  <a:pt x="1678" y="18034"/>
                  <a:pt x="1799" y="18183"/>
                  <a:pt x="1794" y="18252"/>
                </a:cubicBezTo>
                <a:lnTo>
                  <a:pt x="1658" y="18146"/>
                </a:lnTo>
                <a:cubicBezTo>
                  <a:pt x="1729" y="18218"/>
                  <a:pt x="1809" y="18286"/>
                  <a:pt x="1887" y="18332"/>
                </a:cubicBezTo>
                <a:cubicBezTo>
                  <a:pt x="1891" y="18337"/>
                  <a:pt x="1894" y="18341"/>
                  <a:pt x="1898" y="18345"/>
                </a:cubicBezTo>
                <a:lnTo>
                  <a:pt x="1746" y="18115"/>
                </a:lnTo>
                <a:cubicBezTo>
                  <a:pt x="1841" y="18176"/>
                  <a:pt x="1923" y="18237"/>
                  <a:pt x="1996" y="18297"/>
                </a:cubicBezTo>
                <a:cubicBezTo>
                  <a:pt x="2053" y="18290"/>
                  <a:pt x="2182" y="18358"/>
                  <a:pt x="2497" y="18668"/>
                </a:cubicBezTo>
                <a:cubicBezTo>
                  <a:pt x="2357" y="18573"/>
                  <a:pt x="2268" y="18520"/>
                  <a:pt x="2214" y="18496"/>
                </a:cubicBezTo>
                <a:cubicBezTo>
                  <a:pt x="2417" y="18700"/>
                  <a:pt x="2551" y="18883"/>
                  <a:pt x="2789" y="19011"/>
                </a:cubicBezTo>
                <a:cubicBezTo>
                  <a:pt x="2619" y="18967"/>
                  <a:pt x="2368" y="18761"/>
                  <a:pt x="2489" y="19002"/>
                </a:cubicBezTo>
                <a:cubicBezTo>
                  <a:pt x="2514" y="19029"/>
                  <a:pt x="2538" y="19053"/>
                  <a:pt x="2562" y="19075"/>
                </a:cubicBezTo>
                <a:cubicBezTo>
                  <a:pt x="2515" y="19018"/>
                  <a:pt x="2483" y="18965"/>
                  <a:pt x="2486" y="18915"/>
                </a:cubicBezTo>
                <a:cubicBezTo>
                  <a:pt x="2667" y="19023"/>
                  <a:pt x="2784" y="19130"/>
                  <a:pt x="2896" y="19246"/>
                </a:cubicBezTo>
                <a:cubicBezTo>
                  <a:pt x="2997" y="19272"/>
                  <a:pt x="3090" y="19284"/>
                  <a:pt x="3165" y="19318"/>
                </a:cubicBezTo>
                <a:cubicBezTo>
                  <a:pt x="3200" y="19371"/>
                  <a:pt x="3234" y="19416"/>
                  <a:pt x="3266" y="19456"/>
                </a:cubicBezTo>
                <a:cubicBezTo>
                  <a:pt x="3275" y="19444"/>
                  <a:pt x="3287" y="19437"/>
                  <a:pt x="3303" y="19435"/>
                </a:cubicBezTo>
                <a:lnTo>
                  <a:pt x="3342" y="19541"/>
                </a:lnTo>
                <a:cubicBezTo>
                  <a:pt x="3418" y="19617"/>
                  <a:pt x="3489" y="19669"/>
                  <a:pt x="3562" y="19723"/>
                </a:cubicBezTo>
                <a:cubicBezTo>
                  <a:pt x="3503" y="19692"/>
                  <a:pt x="3439" y="19657"/>
                  <a:pt x="3371" y="19619"/>
                </a:cubicBezTo>
                <a:lnTo>
                  <a:pt x="3426" y="19766"/>
                </a:lnTo>
                <a:cubicBezTo>
                  <a:pt x="3433" y="19770"/>
                  <a:pt x="3438" y="19773"/>
                  <a:pt x="3447" y="19777"/>
                </a:cubicBezTo>
                <a:cubicBezTo>
                  <a:pt x="3381" y="19762"/>
                  <a:pt x="3324" y="19757"/>
                  <a:pt x="3277" y="19761"/>
                </a:cubicBezTo>
                <a:cubicBezTo>
                  <a:pt x="3273" y="19719"/>
                  <a:pt x="3265" y="19672"/>
                  <a:pt x="3221" y="19591"/>
                </a:cubicBezTo>
                <a:cubicBezTo>
                  <a:pt x="3081" y="19588"/>
                  <a:pt x="2951" y="19393"/>
                  <a:pt x="2886" y="19331"/>
                </a:cubicBezTo>
                <a:cubicBezTo>
                  <a:pt x="2876" y="19325"/>
                  <a:pt x="2866" y="19319"/>
                  <a:pt x="2856" y="19313"/>
                </a:cubicBezTo>
                <a:cubicBezTo>
                  <a:pt x="2843" y="19313"/>
                  <a:pt x="2839" y="19335"/>
                  <a:pt x="2846" y="19391"/>
                </a:cubicBezTo>
                <a:cubicBezTo>
                  <a:pt x="2803" y="19325"/>
                  <a:pt x="2743" y="19263"/>
                  <a:pt x="2684" y="19203"/>
                </a:cubicBezTo>
                <a:cubicBezTo>
                  <a:pt x="2535" y="19107"/>
                  <a:pt x="2390" y="19009"/>
                  <a:pt x="2262" y="18917"/>
                </a:cubicBezTo>
                <a:cubicBezTo>
                  <a:pt x="2229" y="18915"/>
                  <a:pt x="2182" y="18902"/>
                  <a:pt x="2117" y="18875"/>
                </a:cubicBezTo>
                <a:cubicBezTo>
                  <a:pt x="1836" y="18529"/>
                  <a:pt x="1617" y="18534"/>
                  <a:pt x="1408" y="18259"/>
                </a:cubicBezTo>
                <a:cubicBezTo>
                  <a:pt x="1449" y="18416"/>
                  <a:pt x="1572" y="18524"/>
                  <a:pt x="1793" y="18757"/>
                </a:cubicBezTo>
                <a:cubicBezTo>
                  <a:pt x="1785" y="18738"/>
                  <a:pt x="1802" y="18738"/>
                  <a:pt x="1771" y="18703"/>
                </a:cubicBezTo>
                <a:cubicBezTo>
                  <a:pt x="1856" y="18692"/>
                  <a:pt x="1981" y="18830"/>
                  <a:pt x="1978" y="18898"/>
                </a:cubicBezTo>
                <a:lnTo>
                  <a:pt x="1810" y="18782"/>
                </a:lnTo>
                <a:cubicBezTo>
                  <a:pt x="1806" y="18776"/>
                  <a:pt x="1802" y="18772"/>
                  <a:pt x="1799" y="18769"/>
                </a:cubicBezTo>
                <a:lnTo>
                  <a:pt x="1532" y="18586"/>
                </a:lnTo>
                <a:cubicBezTo>
                  <a:pt x="1895" y="18990"/>
                  <a:pt x="2009" y="19069"/>
                  <a:pt x="2114" y="19197"/>
                </a:cubicBezTo>
                <a:cubicBezTo>
                  <a:pt x="2102" y="19174"/>
                  <a:pt x="2104" y="19156"/>
                  <a:pt x="2128" y="19145"/>
                </a:cubicBezTo>
                <a:lnTo>
                  <a:pt x="1963" y="19018"/>
                </a:lnTo>
                <a:lnTo>
                  <a:pt x="2257" y="19153"/>
                </a:lnTo>
                <a:lnTo>
                  <a:pt x="2370" y="19438"/>
                </a:lnTo>
                <a:cubicBezTo>
                  <a:pt x="2302" y="19376"/>
                  <a:pt x="2208" y="19306"/>
                  <a:pt x="2153" y="19248"/>
                </a:cubicBezTo>
                <a:cubicBezTo>
                  <a:pt x="2200" y="19312"/>
                  <a:pt x="2251" y="19395"/>
                  <a:pt x="2327" y="19528"/>
                </a:cubicBezTo>
                <a:cubicBezTo>
                  <a:pt x="2134" y="19285"/>
                  <a:pt x="1915" y="19290"/>
                  <a:pt x="1738" y="19080"/>
                </a:cubicBezTo>
                <a:cubicBezTo>
                  <a:pt x="1704" y="19122"/>
                  <a:pt x="1772" y="19245"/>
                  <a:pt x="1922" y="19420"/>
                </a:cubicBezTo>
                <a:lnTo>
                  <a:pt x="1886" y="19381"/>
                </a:lnTo>
                <a:cubicBezTo>
                  <a:pt x="1916" y="19498"/>
                  <a:pt x="1874" y="19516"/>
                  <a:pt x="1819" y="19511"/>
                </a:cubicBezTo>
                <a:cubicBezTo>
                  <a:pt x="2002" y="19623"/>
                  <a:pt x="2162" y="19730"/>
                  <a:pt x="2355" y="19863"/>
                </a:cubicBezTo>
                <a:cubicBezTo>
                  <a:pt x="2219" y="19784"/>
                  <a:pt x="1941" y="19653"/>
                  <a:pt x="1840" y="19648"/>
                </a:cubicBezTo>
                <a:lnTo>
                  <a:pt x="1880" y="19697"/>
                </a:lnTo>
                <a:cubicBezTo>
                  <a:pt x="1811" y="19683"/>
                  <a:pt x="1750" y="19647"/>
                  <a:pt x="1696" y="19603"/>
                </a:cubicBezTo>
                <a:cubicBezTo>
                  <a:pt x="1708" y="19630"/>
                  <a:pt x="1726" y="19665"/>
                  <a:pt x="1751" y="19708"/>
                </a:cubicBezTo>
                <a:lnTo>
                  <a:pt x="1918" y="19824"/>
                </a:lnTo>
                <a:cubicBezTo>
                  <a:pt x="2001" y="19960"/>
                  <a:pt x="2047" y="20070"/>
                  <a:pt x="2070" y="20163"/>
                </a:cubicBezTo>
                <a:cubicBezTo>
                  <a:pt x="2237" y="20261"/>
                  <a:pt x="2388" y="20358"/>
                  <a:pt x="2567" y="20476"/>
                </a:cubicBezTo>
                <a:cubicBezTo>
                  <a:pt x="2446" y="20409"/>
                  <a:pt x="2211" y="20304"/>
                  <a:pt x="2089" y="20279"/>
                </a:cubicBezTo>
                <a:cubicBezTo>
                  <a:pt x="2106" y="20523"/>
                  <a:pt x="1966" y="20652"/>
                  <a:pt x="2055" y="20940"/>
                </a:cubicBezTo>
                <a:lnTo>
                  <a:pt x="2198" y="20958"/>
                </a:lnTo>
                <a:cubicBezTo>
                  <a:pt x="2164" y="20980"/>
                  <a:pt x="2402" y="21338"/>
                  <a:pt x="2148" y="21217"/>
                </a:cubicBezTo>
                <a:cubicBezTo>
                  <a:pt x="2145" y="21210"/>
                  <a:pt x="2138" y="21198"/>
                  <a:pt x="2131" y="21186"/>
                </a:cubicBezTo>
                <a:cubicBezTo>
                  <a:pt x="2056" y="21187"/>
                  <a:pt x="2082" y="21291"/>
                  <a:pt x="2128" y="21414"/>
                </a:cubicBezTo>
                <a:lnTo>
                  <a:pt x="6360" y="21414"/>
                </a:lnTo>
                <a:cubicBezTo>
                  <a:pt x="6056" y="21121"/>
                  <a:pt x="5771" y="20841"/>
                  <a:pt x="5523" y="20565"/>
                </a:cubicBezTo>
                <a:lnTo>
                  <a:pt x="5594" y="20670"/>
                </a:lnTo>
                <a:cubicBezTo>
                  <a:pt x="5158" y="20212"/>
                  <a:pt x="5607" y="20586"/>
                  <a:pt x="5152" y="20103"/>
                </a:cubicBezTo>
                <a:lnTo>
                  <a:pt x="5635" y="20502"/>
                </a:lnTo>
                <a:cubicBezTo>
                  <a:pt x="5469" y="20335"/>
                  <a:pt x="5228" y="20073"/>
                  <a:pt x="5167" y="20027"/>
                </a:cubicBezTo>
                <a:cubicBezTo>
                  <a:pt x="5164" y="20000"/>
                  <a:pt x="5146" y="19962"/>
                  <a:pt x="4902" y="19743"/>
                </a:cubicBezTo>
                <a:cubicBezTo>
                  <a:pt x="5489" y="20229"/>
                  <a:pt x="5526" y="20149"/>
                  <a:pt x="5498" y="20005"/>
                </a:cubicBezTo>
                <a:cubicBezTo>
                  <a:pt x="5493" y="19981"/>
                  <a:pt x="5486" y="19954"/>
                  <a:pt x="5480" y="19928"/>
                </a:cubicBezTo>
                <a:cubicBezTo>
                  <a:pt x="5062" y="19607"/>
                  <a:pt x="4665" y="19321"/>
                  <a:pt x="4351" y="18954"/>
                </a:cubicBezTo>
                <a:lnTo>
                  <a:pt x="4411" y="19099"/>
                </a:lnTo>
                <a:cubicBezTo>
                  <a:pt x="4154" y="18842"/>
                  <a:pt x="4214" y="18807"/>
                  <a:pt x="4219" y="18728"/>
                </a:cubicBezTo>
                <a:cubicBezTo>
                  <a:pt x="4207" y="18719"/>
                  <a:pt x="4193" y="18708"/>
                  <a:pt x="4176" y="18695"/>
                </a:cubicBezTo>
                <a:cubicBezTo>
                  <a:pt x="4273" y="18743"/>
                  <a:pt x="4025" y="18582"/>
                  <a:pt x="3938" y="18510"/>
                </a:cubicBezTo>
                <a:cubicBezTo>
                  <a:pt x="3942" y="18533"/>
                  <a:pt x="3954" y="18565"/>
                  <a:pt x="3974" y="18606"/>
                </a:cubicBezTo>
                <a:cubicBezTo>
                  <a:pt x="4009" y="18631"/>
                  <a:pt x="4050" y="18660"/>
                  <a:pt x="4090" y="18692"/>
                </a:cubicBezTo>
                <a:cubicBezTo>
                  <a:pt x="4053" y="18672"/>
                  <a:pt x="4021" y="18654"/>
                  <a:pt x="3991" y="18639"/>
                </a:cubicBezTo>
                <a:cubicBezTo>
                  <a:pt x="4011" y="18677"/>
                  <a:pt x="4037" y="18721"/>
                  <a:pt x="4067" y="18772"/>
                </a:cubicBezTo>
                <a:cubicBezTo>
                  <a:pt x="4072" y="18773"/>
                  <a:pt x="4077" y="18774"/>
                  <a:pt x="4081" y="18775"/>
                </a:cubicBezTo>
                <a:cubicBezTo>
                  <a:pt x="4078" y="18776"/>
                  <a:pt x="4074" y="18777"/>
                  <a:pt x="4070" y="18778"/>
                </a:cubicBezTo>
                <a:cubicBezTo>
                  <a:pt x="4087" y="18805"/>
                  <a:pt x="4105" y="18834"/>
                  <a:pt x="4125" y="18866"/>
                </a:cubicBezTo>
                <a:cubicBezTo>
                  <a:pt x="4126" y="18865"/>
                  <a:pt x="4126" y="18866"/>
                  <a:pt x="4127" y="18865"/>
                </a:cubicBezTo>
                <a:cubicBezTo>
                  <a:pt x="4135" y="18878"/>
                  <a:pt x="4140" y="18887"/>
                  <a:pt x="4144" y="18895"/>
                </a:cubicBezTo>
                <a:cubicBezTo>
                  <a:pt x="4148" y="18901"/>
                  <a:pt x="4152" y="18908"/>
                  <a:pt x="4156" y="18915"/>
                </a:cubicBezTo>
                <a:cubicBezTo>
                  <a:pt x="4153" y="18911"/>
                  <a:pt x="4150" y="18908"/>
                  <a:pt x="4147" y="18905"/>
                </a:cubicBezTo>
                <a:cubicBezTo>
                  <a:pt x="4158" y="18936"/>
                  <a:pt x="4128" y="18918"/>
                  <a:pt x="4087" y="18885"/>
                </a:cubicBezTo>
                <a:cubicBezTo>
                  <a:pt x="3988" y="18945"/>
                  <a:pt x="4135" y="18998"/>
                  <a:pt x="4288" y="19097"/>
                </a:cubicBezTo>
                <a:cubicBezTo>
                  <a:pt x="4011" y="18982"/>
                  <a:pt x="3958" y="19002"/>
                  <a:pt x="3894" y="19010"/>
                </a:cubicBezTo>
                <a:cubicBezTo>
                  <a:pt x="3862" y="19014"/>
                  <a:pt x="3826" y="19016"/>
                  <a:pt x="3757" y="18994"/>
                </a:cubicBezTo>
                <a:cubicBezTo>
                  <a:pt x="3785" y="19015"/>
                  <a:pt x="3816" y="19037"/>
                  <a:pt x="3851" y="19061"/>
                </a:cubicBezTo>
                <a:cubicBezTo>
                  <a:pt x="3798" y="19028"/>
                  <a:pt x="3755" y="19002"/>
                  <a:pt x="3720" y="18982"/>
                </a:cubicBezTo>
                <a:cubicBezTo>
                  <a:pt x="3681" y="18967"/>
                  <a:pt x="3633" y="18947"/>
                  <a:pt x="3572" y="18918"/>
                </a:cubicBezTo>
                <a:cubicBezTo>
                  <a:pt x="3572" y="18919"/>
                  <a:pt x="3572" y="18920"/>
                  <a:pt x="3572" y="18921"/>
                </a:cubicBezTo>
                <a:cubicBezTo>
                  <a:pt x="3829" y="19065"/>
                  <a:pt x="3773" y="19126"/>
                  <a:pt x="3758" y="19203"/>
                </a:cubicBezTo>
                <a:lnTo>
                  <a:pt x="3877" y="19349"/>
                </a:lnTo>
                <a:lnTo>
                  <a:pt x="3756" y="19247"/>
                </a:lnTo>
                <a:cubicBezTo>
                  <a:pt x="3764" y="19308"/>
                  <a:pt x="3824" y="19386"/>
                  <a:pt x="4058" y="19516"/>
                </a:cubicBezTo>
                <a:cubicBezTo>
                  <a:pt x="3544" y="19260"/>
                  <a:pt x="3956" y="19523"/>
                  <a:pt x="3632" y="19350"/>
                </a:cubicBezTo>
                <a:lnTo>
                  <a:pt x="3887" y="19620"/>
                </a:lnTo>
                <a:lnTo>
                  <a:pt x="3924" y="19630"/>
                </a:lnTo>
                <a:lnTo>
                  <a:pt x="4089" y="19813"/>
                </a:lnTo>
                <a:lnTo>
                  <a:pt x="3796" y="19598"/>
                </a:lnTo>
                <a:lnTo>
                  <a:pt x="3883" y="19619"/>
                </a:lnTo>
                <a:lnTo>
                  <a:pt x="3576" y="19347"/>
                </a:lnTo>
                <a:lnTo>
                  <a:pt x="3458" y="19165"/>
                </a:lnTo>
                <a:lnTo>
                  <a:pt x="3580" y="19295"/>
                </a:lnTo>
                <a:cubicBezTo>
                  <a:pt x="3666" y="19214"/>
                  <a:pt x="3255" y="18793"/>
                  <a:pt x="3061" y="18550"/>
                </a:cubicBezTo>
                <a:lnTo>
                  <a:pt x="2722" y="18433"/>
                </a:lnTo>
                <a:cubicBezTo>
                  <a:pt x="2429" y="18194"/>
                  <a:pt x="2497" y="18177"/>
                  <a:pt x="2615" y="18194"/>
                </a:cubicBezTo>
                <a:cubicBezTo>
                  <a:pt x="2620" y="18194"/>
                  <a:pt x="2626" y="18195"/>
                  <a:pt x="2631" y="18196"/>
                </a:cubicBezTo>
                <a:cubicBezTo>
                  <a:pt x="2633" y="18184"/>
                  <a:pt x="2630" y="18168"/>
                  <a:pt x="2626" y="18151"/>
                </a:cubicBezTo>
                <a:cubicBezTo>
                  <a:pt x="2632" y="18165"/>
                  <a:pt x="2643" y="18183"/>
                  <a:pt x="2654" y="18200"/>
                </a:cubicBezTo>
                <a:cubicBezTo>
                  <a:pt x="2683" y="18205"/>
                  <a:pt x="2714" y="18211"/>
                  <a:pt x="2741" y="18215"/>
                </a:cubicBezTo>
                <a:cubicBezTo>
                  <a:pt x="2739" y="18213"/>
                  <a:pt x="2736" y="18211"/>
                  <a:pt x="2734" y="18209"/>
                </a:cubicBezTo>
                <a:cubicBezTo>
                  <a:pt x="2723" y="18208"/>
                  <a:pt x="2707" y="18201"/>
                  <a:pt x="2684" y="18187"/>
                </a:cubicBezTo>
                <a:cubicBezTo>
                  <a:pt x="2660" y="18162"/>
                  <a:pt x="2640" y="18138"/>
                  <a:pt x="2622" y="18116"/>
                </a:cubicBezTo>
                <a:cubicBezTo>
                  <a:pt x="2619" y="18118"/>
                  <a:pt x="2620" y="18123"/>
                  <a:pt x="2620" y="18127"/>
                </a:cubicBezTo>
                <a:cubicBezTo>
                  <a:pt x="2617" y="18119"/>
                  <a:pt x="2614" y="18111"/>
                  <a:pt x="2611" y="18103"/>
                </a:cubicBezTo>
                <a:cubicBezTo>
                  <a:pt x="2460" y="17914"/>
                  <a:pt x="2508" y="17865"/>
                  <a:pt x="2498" y="17788"/>
                </a:cubicBezTo>
                <a:cubicBezTo>
                  <a:pt x="2365" y="17655"/>
                  <a:pt x="2338" y="17601"/>
                  <a:pt x="2363" y="17585"/>
                </a:cubicBezTo>
                <a:cubicBezTo>
                  <a:pt x="2322" y="17545"/>
                  <a:pt x="2269" y="17498"/>
                  <a:pt x="2202" y="17441"/>
                </a:cubicBezTo>
                <a:lnTo>
                  <a:pt x="2230" y="17519"/>
                </a:lnTo>
                <a:cubicBezTo>
                  <a:pt x="2200" y="17506"/>
                  <a:pt x="2171" y="17490"/>
                  <a:pt x="2144" y="17472"/>
                </a:cubicBezTo>
                <a:cubicBezTo>
                  <a:pt x="2166" y="17516"/>
                  <a:pt x="2191" y="17562"/>
                  <a:pt x="2098" y="17514"/>
                </a:cubicBezTo>
                <a:cubicBezTo>
                  <a:pt x="2021" y="17415"/>
                  <a:pt x="1880" y="17246"/>
                  <a:pt x="1767" y="17140"/>
                </a:cubicBezTo>
                <a:cubicBezTo>
                  <a:pt x="1744" y="17133"/>
                  <a:pt x="1725" y="17129"/>
                  <a:pt x="1709" y="17127"/>
                </a:cubicBezTo>
                <a:close/>
                <a:moveTo>
                  <a:pt x="4087" y="18885"/>
                </a:moveTo>
                <a:cubicBezTo>
                  <a:pt x="4096" y="18880"/>
                  <a:pt x="4105" y="18874"/>
                  <a:pt x="4118" y="18869"/>
                </a:cubicBezTo>
                <a:cubicBezTo>
                  <a:pt x="4093" y="18839"/>
                  <a:pt x="4072" y="18809"/>
                  <a:pt x="4052" y="18779"/>
                </a:cubicBezTo>
                <a:cubicBezTo>
                  <a:pt x="4039" y="18780"/>
                  <a:pt x="4024" y="18779"/>
                  <a:pt x="4008" y="18777"/>
                </a:cubicBezTo>
                <a:lnTo>
                  <a:pt x="4083" y="18844"/>
                </a:lnTo>
                <a:cubicBezTo>
                  <a:pt x="4036" y="18807"/>
                  <a:pt x="4015" y="18800"/>
                  <a:pt x="4008" y="18806"/>
                </a:cubicBezTo>
                <a:cubicBezTo>
                  <a:pt x="4010" y="18811"/>
                  <a:pt x="4011" y="18816"/>
                  <a:pt x="4013" y="18821"/>
                </a:cubicBezTo>
                <a:cubicBezTo>
                  <a:pt x="4037" y="18843"/>
                  <a:pt x="4064" y="18866"/>
                  <a:pt x="4087" y="18885"/>
                </a:cubicBezTo>
                <a:close/>
                <a:moveTo>
                  <a:pt x="3426" y="19766"/>
                </a:moveTo>
                <a:cubicBezTo>
                  <a:pt x="3425" y="19765"/>
                  <a:pt x="3423" y="19764"/>
                  <a:pt x="3422" y="19764"/>
                </a:cubicBezTo>
                <a:cubicBezTo>
                  <a:pt x="3423" y="19764"/>
                  <a:pt x="3425" y="19767"/>
                  <a:pt x="3426" y="19767"/>
                </a:cubicBezTo>
                <a:lnTo>
                  <a:pt x="3426" y="19766"/>
                </a:lnTo>
                <a:close/>
                <a:moveTo>
                  <a:pt x="3422" y="19764"/>
                </a:moveTo>
                <a:cubicBezTo>
                  <a:pt x="3405" y="19750"/>
                  <a:pt x="3391" y="19737"/>
                  <a:pt x="3375" y="19723"/>
                </a:cubicBezTo>
                <a:cubicBezTo>
                  <a:pt x="3376" y="19726"/>
                  <a:pt x="3377" y="19729"/>
                  <a:pt x="3381" y="19733"/>
                </a:cubicBezTo>
                <a:cubicBezTo>
                  <a:pt x="3356" y="19724"/>
                  <a:pt x="3380" y="19740"/>
                  <a:pt x="3422" y="19764"/>
                </a:cubicBezTo>
                <a:close/>
                <a:moveTo>
                  <a:pt x="3375" y="19723"/>
                </a:moveTo>
                <a:cubicBezTo>
                  <a:pt x="3342" y="19676"/>
                  <a:pt x="3338" y="19616"/>
                  <a:pt x="3259" y="19620"/>
                </a:cubicBezTo>
                <a:cubicBezTo>
                  <a:pt x="3295" y="19653"/>
                  <a:pt x="3332" y="19687"/>
                  <a:pt x="3375" y="19723"/>
                </a:cubicBezTo>
                <a:close/>
                <a:moveTo>
                  <a:pt x="8020" y="17141"/>
                </a:moveTo>
                <a:cubicBezTo>
                  <a:pt x="8091" y="17213"/>
                  <a:pt x="8191" y="17313"/>
                  <a:pt x="8253" y="17387"/>
                </a:cubicBezTo>
                <a:cubicBezTo>
                  <a:pt x="8547" y="17684"/>
                  <a:pt x="8951" y="18064"/>
                  <a:pt x="9275" y="18381"/>
                </a:cubicBezTo>
                <a:cubicBezTo>
                  <a:pt x="9224" y="18323"/>
                  <a:pt x="9202" y="18278"/>
                  <a:pt x="9230" y="18259"/>
                </a:cubicBezTo>
                <a:cubicBezTo>
                  <a:pt x="9202" y="18235"/>
                  <a:pt x="9242" y="18264"/>
                  <a:pt x="9303" y="18307"/>
                </a:cubicBezTo>
                <a:cubicBezTo>
                  <a:pt x="9210" y="18225"/>
                  <a:pt x="9085" y="18121"/>
                  <a:pt x="9043" y="18107"/>
                </a:cubicBezTo>
                <a:cubicBezTo>
                  <a:pt x="9093" y="18124"/>
                  <a:pt x="8979" y="18002"/>
                  <a:pt x="8888" y="17904"/>
                </a:cubicBezTo>
                <a:lnTo>
                  <a:pt x="8972" y="18031"/>
                </a:lnTo>
                <a:cubicBezTo>
                  <a:pt x="8846" y="17957"/>
                  <a:pt x="8802" y="17898"/>
                  <a:pt x="8715" y="17821"/>
                </a:cubicBezTo>
                <a:cubicBezTo>
                  <a:pt x="8671" y="17763"/>
                  <a:pt x="8749" y="17795"/>
                  <a:pt x="8870" y="17884"/>
                </a:cubicBezTo>
                <a:cubicBezTo>
                  <a:pt x="8775" y="17780"/>
                  <a:pt x="8724" y="17717"/>
                  <a:pt x="8968" y="17908"/>
                </a:cubicBezTo>
                <a:cubicBezTo>
                  <a:pt x="8651" y="17640"/>
                  <a:pt x="8436" y="17468"/>
                  <a:pt x="8206" y="17271"/>
                </a:cubicBezTo>
                <a:cubicBezTo>
                  <a:pt x="8144" y="17227"/>
                  <a:pt x="8082" y="17183"/>
                  <a:pt x="8020" y="17141"/>
                </a:cubicBezTo>
                <a:close/>
                <a:moveTo>
                  <a:pt x="9761" y="17368"/>
                </a:moveTo>
                <a:cubicBezTo>
                  <a:pt x="9763" y="17375"/>
                  <a:pt x="9763" y="17380"/>
                  <a:pt x="9761" y="17382"/>
                </a:cubicBezTo>
                <a:cubicBezTo>
                  <a:pt x="9780" y="17391"/>
                  <a:pt x="9797" y="17399"/>
                  <a:pt x="9811" y="17405"/>
                </a:cubicBezTo>
                <a:cubicBezTo>
                  <a:pt x="9795" y="17393"/>
                  <a:pt x="9779" y="17380"/>
                  <a:pt x="9761" y="17368"/>
                </a:cubicBezTo>
                <a:close/>
                <a:moveTo>
                  <a:pt x="0" y="17623"/>
                </a:moveTo>
                <a:lnTo>
                  <a:pt x="0" y="17709"/>
                </a:lnTo>
                <a:cubicBezTo>
                  <a:pt x="77" y="17770"/>
                  <a:pt x="168" y="17845"/>
                  <a:pt x="281" y="17943"/>
                </a:cubicBezTo>
                <a:cubicBezTo>
                  <a:pt x="335" y="17910"/>
                  <a:pt x="159" y="17749"/>
                  <a:pt x="0" y="17623"/>
                </a:cubicBezTo>
                <a:close/>
                <a:moveTo>
                  <a:pt x="4086" y="17628"/>
                </a:moveTo>
                <a:cubicBezTo>
                  <a:pt x="4326" y="17988"/>
                  <a:pt x="4364" y="17973"/>
                  <a:pt x="4395" y="17948"/>
                </a:cubicBezTo>
                <a:cubicBezTo>
                  <a:pt x="4346" y="17902"/>
                  <a:pt x="4323" y="17869"/>
                  <a:pt x="4312" y="17843"/>
                </a:cubicBezTo>
                <a:cubicBezTo>
                  <a:pt x="4257" y="17804"/>
                  <a:pt x="4184" y="17737"/>
                  <a:pt x="4086" y="17628"/>
                </a:cubicBezTo>
                <a:close/>
                <a:moveTo>
                  <a:pt x="8441" y="17734"/>
                </a:moveTo>
                <a:cubicBezTo>
                  <a:pt x="8429" y="17731"/>
                  <a:pt x="8432" y="17739"/>
                  <a:pt x="8445" y="17756"/>
                </a:cubicBezTo>
                <a:cubicBezTo>
                  <a:pt x="8580" y="17855"/>
                  <a:pt x="8640" y="17892"/>
                  <a:pt x="8528" y="17786"/>
                </a:cubicBezTo>
                <a:cubicBezTo>
                  <a:pt x="8481" y="17754"/>
                  <a:pt x="8454" y="17738"/>
                  <a:pt x="8441" y="17734"/>
                </a:cubicBezTo>
                <a:close/>
                <a:moveTo>
                  <a:pt x="8901" y="17804"/>
                </a:moveTo>
                <a:cubicBezTo>
                  <a:pt x="8962" y="17876"/>
                  <a:pt x="9090" y="17996"/>
                  <a:pt x="9401" y="18251"/>
                </a:cubicBezTo>
                <a:cubicBezTo>
                  <a:pt x="9267" y="18119"/>
                  <a:pt x="9095" y="17964"/>
                  <a:pt x="8901" y="17804"/>
                </a:cubicBezTo>
                <a:close/>
                <a:moveTo>
                  <a:pt x="2599" y="17864"/>
                </a:moveTo>
                <a:cubicBezTo>
                  <a:pt x="2610" y="17906"/>
                  <a:pt x="2688" y="17999"/>
                  <a:pt x="2926" y="18218"/>
                </a:cubicBezTo>
                <a:cubicBezTo>
                  <a:pt x="2706" y="18019"/>
                  <a:pt x="2646" y="17978"/>
                  <a:pt x="2648" y="18001"/>
                </a:cubicBezTo>
                <a:cubicBezTo>
                  <a:pt x="2681" y="18020"/>
                  <a:pt x="2728" y="18053"/>
                  <a:pt x="2796" y="18106"/>
                </a:cubicBezTo>
                <a:cubicBezTo>
                  <a:pt x="2890" y="18253"/>
                  <a:pt x="2984" y="18399"/>
                  <a:pt x="2808" y="18268"/>
                </a:cubicBezTo>
                <a:cubicBezTo>
                  <a:pt x="2772" y="18267"/>
                  <a:pt x="2719" y="18250"/>
                  <a:pt x="2666" y="18220"/>
                </a:cubicBezTo>
                <a:lnTo>
                  <a:pt x="3106" y="18491"/>
                </a:lnTo>
                <a:cubicBezTo>
                  <a:pt x="3185" y="18483"/>
                  <a:pt x="3190" y="18430"/>
                  <a:pt x="3155" y="18354"/>
                </a:cubicBezTo>
                <a:cubicBezTo>
                  <a:pt x="3061" y="18228"/>
                  <a:pt x="2960" y="18098"/>
                  <a:pt x="2889" y="17997"/>
                </a:cubicBezTo>
                <a:lnTo>
                  <a:pt x="2599" y="17864"/>
                </a:lnTo>
                <a:close/>
                <a:moveTo>
                  <a:pt x="8974" y="17937"/>
                </a:moveTo>
                <a:cubicBezTo>
                  <a:pt x="8974" y="17937"/>
                  <a:pt x="9341" y="18334"/>
                  <a:pt x="9341" y="18334"/>
                </a:cubicBezTo>
                <a:cubicBezTo>
                  <a:pt x="9469" y="18424"/>
                  <a:pt x="9646" y="18541"/>
                  <a:pt x="9561" y="18420"/>
                </a:cubicBezTo>
                <a:cubicBezTo>
                  <a:pt x="9518" y="18371"/>
                  <a:pt x="9466" y="18315"/>
                  <a:pt x="9406" y="18255"/>
                </a:cubicBezTo>
                <a:cubicBezTo>
                  <a:pt x="9256" y="18154"/>
                  <a:pt x="9336" y="18245"/>
                  <a:pt x="8974" y="17937"/>
                </a:cubicBezTo>
                <a:close/>
                <a:moveTo>
                  <a:pt x="8643" y="18003"/>
                </a:moveTo>
                <a:cubicBezTo>
                  <a:pt x="8627" y="18009"/>
                  <a:pt x="8641" y="18036"/>
                  <a:pt x="8671" y="18074"/>
                </a:cubicBezTo>
                <a:cubicBezTo>
                  <a:pt x="8728" y="18121"/>
                  <a:pt x="8783" y="18167"/>
                  <a:pt x="8838" y="18210"/>
                </a:cubicBezTo>
                <a:lnTo>
                  <a:pt x="8910" y="18233"/>
                </a:lnTo>
                <a:cubicBezTo>
                  <a:pt x="8867" y="18199"/>
                  <a:pt x="8826" y="18162"/>
                  <a:pt x="8788" y="18127"/>
                </a:cubicBezTo>
                <a:cubicBezTo>
                  <a:pt x="8741" y="18087"/>
                  <a:pt x="8692" y="18045"/>
                  <a:pt x="8643" y="18003"/>
                </a:cubicBezTo>
                <a:close/>
                <a:moveTo>
                  <a:pt x="8788" y="18127"/>
                </a:moveTo>
                <a:cubicBezTo>
                  <a:pt x="8833" y="18164"/>
                  <a:pt x="8877" y="18201"/>
                  <a:pt x="8919" y="18236"/>
                </a:cubicBezTo>
                <a:lnTo>
                  <a:pt x="8996" y="18260"/>
                </a:lnTo>
                <a:cubicBezTo>
                  <a:pt x="8997" y="18272"/>
                  <a:pt x="8982" y="18273"/>
                  <a:pt x="8958" y="18268"/>
                </a:cubicBezTo>
                <a:cubicBezTo>
                  <a:pt x="8965" y="18273"/>
                  <a:pt x="8972" y="18279"/>
                  <a:pt x="8979" y="18285"/>
                </a:cubicBezTo>
                <a:cubicBezTo>
                  <a:pt x="8971" y="18279"/>
                  <a:pt x="8963" y="18273"/>
                  <a:pt x="8955" y="18267"/>
                </a:cubicBezTo>
                <a:cubicBezTo>
                  <a:pt x="8935" y="18263"/>
                  <a:pt x="8911" y="18255"/>
                  <a:pt x="8884" y="18246"/>
                </a:cubicBezTo>
                <a:cubicBezTo>
                  <a:pt x="8896" y="18254"/>
                  <a:pt x="8907" y="18263"/>
                  <a:pt x="8918" y="18271"/>
                </a:cubicBezTo>
                <a:lnTo>
                  <a:pt x="8877" y="18243"/>
                </a:lnTo>
                <a:cubicBezTo>
                  <a:pt x="8835" y="18228"/>
                  <a:pt x="8789" y="18212"/>
                  <a:pt x="8754" y="18203"/>
                </a:cubicBezTo>
                <a:cubicBezTo>
                  <a:pt x="8883" y="18331"/>
                  <a:pt x="8955" y="18403"/>
                  <a:pt x="9014" y="18464"/>
                </a:cubicBezTo>
                <a:cubicBezTo>
                  <a:pt x="9253" y="18632"/>
                  <a:pt x="9528" y="18831"/>
                  <a:pt x="9817" y="18979"/>
                </a:cubicBezTo>
                <a:cubicBezTo>
                  <a:pt x="10177" y="19102"/>
                  <a:pt x="9603" y="18703"/>
                  <a:pt x="9339" y="18447"/>
                </a:cubicBezTo>
                <a:lnTo>
                  <a:pt x="9006" y="18254"/>
                </a:lnTo>
                <a:lnTo>
                  <a:pt x="9210" y="18431"/>
                </a:lnTo>
                <a:lnTo>
                  <a:pt x="8691" y="18005"/>
                </a:lnTo>
                <a:cubicBezTo>
                  <a:pt x="8807" y="18115"/>
                  <a:pt x="8907" y="18208"/>
                  <a:pt x="8858" y="18169"/>
                </a:cubicBezTo>
                <a:cubicBezTo>
                  <a:pt x="8812" y="18132"/>
                  <a:pt x="8746" y="18073"/>
                  <a:pt x="8673" y="18006"/>
                </a:cubicBezTo>
                <a:cubicBezTo>
                  <a:pt x="8672" y="18006"/>
                  <a:pt x="8672" y="18005"/>
                  <a:pt x="8671" y="18005"/>
                </a:cubicBezTo>
                <a:cubicBezTo>
                  <a:pt x="8696" y="18035"/>
                  <a:pt x="8738" y="18080"/>
                  <a:pt x="8788" y="18127"/>
                </a:cubicBezTo>
                <a:close/>
                <a:moveTo>
                  <a:pt x="8746" y="18153"/>
                </a:moveTo>
                <a:cubicBezTo>
                  <a:pt x="8760" y="18167"/>
                  <a:pt x="8775" y="18181"/>
                  <a:pt x="8791" y="18195"/>
                </a:cubicBezTo>
                <a:lnTo>
                  <a:pt x="8820" y="18204"/>
                </a:lnTo>
                <a:lnTo>
                  <a:pt x="8746" y="18153"/>
                </a:lnTo>
                <a:close/>
                <a:moveTo>
                  <a:pt x="4315" y="18393"/>
                </a:moveTo>
                <a:cubicBezTo>
                  <a:pt x="4238" y="18386"/>
                  <a:pt x="4175" y="18394"/>
                  <a:pt x="4135" y="18445"/>
                </a:cubicBezTo>
                <a:cubicBezTo>
                  <a:pt x="4135" y="18445"/>
                  <a:pt x="4543" y="18612"/>
                  <a:pt x="4543" y="18612"/>
                </a:cubicBezTo>
                <a:cubicBezTo>
                  <a:pt x="4473" y="18550"/>
                  <a:pt x="4391" y="18469"/>
                  <a:pt x="4315" y="18393"/>
                </a:cubicBezTo>
                <a:close/>
                <a:moveTo>
                  <a:pt x="4014" y="18471"/>
                </a:moveTo>
                <a:cubicBezTo>
                  <a:pt x="4022" y="18477"/>
                  <a:pt x="4030" y="18485"/>
                  <a:pt x="4039" y="18492"/>
                </a:cubicBezTo>
                <a:lnTo>
                  <a:pt x="4029" y="18477"/>
                </a:lnTo>
                <a:cubicBezTo>
                  <a:pt x="4024" y="18474"/>
                  <a:pt x="4019" y="18472"/>
                  <a:pt x="4014" y="18471"/>
                </a:cubicBezTo>
                <a:close/>
                <a:moveTo>
                  <a:pt x="4106" y="18502"/>
                </a:moveTo>
                <a:cubicBezTo>
                  <a:pt x="4101" y="18515"/>
                  <a:pt x="4098" y="18528"/>
                  <a:pt x="4095" y="18544"/>
                </a:cubicBezTo>
                <a:cubicBezTo>
                  <a:pt x="4106" y="18554"/>
                  <a:pt x="4117" y="18565"/>
                  <a:pt x="4128" y="18576"/>
                </a:cubicBezTo>
                <a:cubicBezTo>
                  <a:pt x="4157" y="18605"/>
                  <a:pt x="4185" y="18634"/>
                  <a:pt x="4209" y="18661"/>
                </a:cubicBezTo>
                <a:cubicBezTo>
                  <a:pt x="4195" y="18623"/>
                  <a:pt x="4165" y="18573"/>
                  <a:pt x="4106" y="18502"/>
                </a:cubicBezTo>
                <a:close/>
                <a:moveTo>
                  <a:pt x="3867" y="18505"/>
                </a:moveTo>
                <a:cubicBezTo>
                  <a:pt x="3871" y="18518"/>
                  <a:pt x="3884" y="18533"/>
                  <a:pt x="3903" y="18550"/>
                </a:cubicBezTo>
                <a:cubicBezTo>
                  <a:pt x="3892" y="18535"/>
                  <a:pt x="3879" y="18520"/>
                  <a:pt x="3867" y="18505"/>
                </a:cubicBezTo>
                <a:close/>
                <a:moveTo>
                  <a:pt x="3902" y="18597"/>
                </a:moveTo>
                <a:cubicBezTo>
                  <a:pt x="3940" y="18663"/>
                  <a:pt x="3968" y="18716"/>
                  <a:pt x="3987" y="18759"/>
                </a:cubicBezTo>
                <a:lnTo>
                  <a:pt x="3998" y="18769"/>
                </a:lnTo>
                <a:cubicBezTo>
                  <a:pt x="4016" y="18768"/>
                  <a:pt x="4032" y="18768"/>
                  <a:pt x="4046" y="18769"/>
                </a:cubicBezTo>
                <a:cubicBezTo>
                  <a:pt x="4012" y="18717"/>
                  <a:pt x="3982" y="18668"/>
                  <a:pt x="3951" y="18620"/>
                </a:cubicBezTo>
                <a:cubicBezTo>
                  <a:pt x="3934" y="18611"/>
                  <a:pt x="3917" y="18603"/>
                  <a:pt x="3902" y="18597"/>
                </a:cubicBezTo>
                <a:close/>
                <a:moveTo>
                  <a:pt x="2800" y="18698"/>
                </a:moveTo>
                <a:cubicBezTo>
                  <a:pt x="2799" y="18698"/>
                  <a:pt x="2798" y="18699"/>
                  <a:pt x="2798" y="18700"/>
                </a:cubicBezTo>
                <a:cubicBezTo>
                  <a:pt x="2801" y="18701"/>
                  <a:pt x="2804" y="18702"/>
                  <a:pt x="2807" y="18703"/>
                </a:cubicBezTo>
                <a:cubicBezTo>
                  <a:pt x="2805" y="18701"/>
                  <a:pt x="2803" y="18700"/>
                  <a:pt x="2800" y="18698"/>
                </a:cubicBezTo>
                <a:close/>
                <a:moveTo>
                  <a:pt x="9039" y="18801"/>
                </a:moveTo>
                <a:cubicBezTo>
                  <a:pt x="9227" y="19012"/>
                  <a:pt x="9372" y="19173"/>
                  <a:pt x="9368" y="19205"/>
                </a:cubicBezTo>
                <a:lnTo>
                  <a:pt x="9541" y="19311"/>
                </a:lnTo>
                <a:cubicBezTo>
                  <a:pt x="9742" y="19354"/>
                  <a:pt x="9394" y="19058"/>
                  <a:pt x="9176" y="18851"/>
                </a:cubicBezTo>
                <a:cubicBezTo>
                  <a:pt x="9170" y="18849"/>
                  <a:pt x="9164" y="18847"/>
                  <a:pt x="9158" y="18845"/>
                </a:cubicBezTo>
                <a:cubicBezTo>
                  <a:pt x="9203" y="18887"/>
                  <a:pt x="9244" y="18925"/>
                  <a:pt x="9275" y="18959"/>
                </a:cubicBezTo>
                <a:cubicBezTo>
                  <a:pt x="9236" y="18924"/>
                  <a:pt x="9171" y="18866"/>
                  <a:pt x="9131" y="18833"/>
                </a:cubicBezTo>
                <a:cubicBezTo>
                  <a:pt x="9124" y="18830"/>
                  <a:pt x="9117" y="18826"/>
                  <a:pt x="9111" y="18822"/>
                </a:cubicBezTo>
                <a:lnTo>
                  <a:pt x="9454" y="19154"/>
                </a:lnTo>
                <a:cubicBezTo>
                  <a:pt x="9319" y="19051"/>
                  <a:pt x="9207" y="18907"/>
                  <a:pt x="9039" y="18801"/>
                </a:cubicBezTo>
                <a:close/>
                <a:moveTo>
                  <a:pt x="8627" y="18977"/>
                </a:moveTo>
                <a:lnTo>
                  <a:pt x="8851" y="19224"/>
                </a:lnTo>
                <a:cubicBezTo>
                  <a:pt x="8729" y="19121"/>
                  <a:pt x="8773" y="19128"/>
                  <a:pt x="8628" y="19021"/>
                </a:cubicBezTo>
                <a:cubicBezTo>
                  <a:pt x="8659" y="19054"/>
                  <a:pt x="8705" y="19100"/>
                  <a:pt x="8757" y="19152"/>
                </a:cubicBezTo>
                <a:cubicBezTo>
                  <a:pt x="8868" y="19243"/>
                  <a:pt x="8963" y="19325"/>
                  <a:pt x="9069" y="19402"/>
                </a:cubicBezTo>
                <a:cubicBezTo>
                  <a:pt x="9022" y="19333"/>
                  <a:pt x="8832" y="19142"/>
                  <a:pt x="8627" y="18977"/>
                </a:cubicBezTo>
                <a:close/>
                <a:moveTo>
                  <a:pt x="8986" y="19218"/>
                </a:moveTo>
                <a:cubicBezTo>
                  <a:pt x="8972" y="19214"/>
                  <a:pt x="9022" y="19264"/>
                  <a:pt x="9219" y="19445"/>
                </a:cubicBezTo>
                <a:cubicBezTo>
                  <a:pt x="9425" y="19618"/>
                  <a:pt x="9207" y="19399"/>
                  <a:pt x="9138" y="19324"/>
                </a:cubicBezTo>
                <a:cubicBezTo>
                  <a:pt x="9078" y="19283"/>
                  <a:pt x="9000" y="19223"/>
                  <a:pt x="8986" y="19218"/>
                </a:cubicBezTo>
                <a:close/>
                <a:moveTo>
                  <a:pt x="10281" y="19290"/>
                </a:moveTo>
                <a:cubicBezTo>
                  <a:pt x="10287" y="19295"/>
                  <a:pt x="10291" y="19298"/>
                  <a:pt x="10298" y="19304"/>
                </a:cubicBezTo>
                <a:cubicBezTo>
                  <a:pt x="10371" y="19321"/>
                  <a:pt x="10431" y="19345"/>
                  <a:pt x="10281" y="19290"/>
                </a:cubicBezTo>
                <a:close/>
                <a:moveTo>
                  <a:pt x="9014" y="19410"/>
                </a:moveTo>
                <a:cubicBezTo>
                  <a:pt x="9046" y="19441"/>
                  <a:pt x="9077" y="19471"/>
                  <a:pt x="9105" y="19498"/>
                </a:cubicBezTo>
                <a:lnTo>
                  <a:pt x="9076" y="19472"/>
                </a:lnTo>
                <a:lnTo>
                  <a:pt x="9106" y="19546"/>
                </a:lnTo>
                <a:cubicBezTo>
                  <a:pt x="9213" y="19620"/>
                  <a:pt x="9315" y="19666"/>
                  <a:pt x="9408" y="19703"/>
                </a:cubicBezTo>
                <a:cubicBezTo>
                  <a:pt x="9353" y="19659"/>
                  <a:pt x="9258" y="19581"/>
                  <a:pt x="9105" y="19453"/>
                </a:cubicBezTo>
                <a:cubicBezTo>
                  <a:pt x="9070" y="19435"/>
                  <a:pt x="9038" y="19419"/>
                  <a:pt x="9014" y="19410"/>
                </a:cubicBezTo>
                <a:close/>
                <a:moveTo>
                  <a:pt x="3097" y="19460"/>
                </a:moveTo>
                <a:cubicBezTo>
                  <a:pt x="3145" y="19510"/>
                  <a:pt x="3197" y="19563"/>
                  <a:pt x="3257" y="19619"/>
                </a:cubicBezTo>
                <a:cubicBezTo>
                  <a:pt x="3255" y="19594"/>
                  <a:pt x="3253" y="19571"/>
                  <a:pt x="3252" y="19551"/>
                </a:cubicBezTo>
                <a:cubicBezTo>
                  <a:pt x="3202" y="19522"/>
                  <a:pt x="3150" y="19491"/>
                  <a:pt x="3097" y="19460"/>
                </a:cubicBezTo>
                <a:close/>
                <a:moveTo>
                  <a:pt x="1722" y="19497"/>
                </a:moveTo>
                <a:cubicBezTo>
                  <a:pt x="1692" y="19496"/>
                  <a:pt x="1672" y="19504"/>
                  <a:pt x="1678" y="19544"/>
                </a:cubicBezTo>
                <a:cubicBezTo>
                  <a:pt x="1701" y="19561"/>
                  <a:pt x="1727" y="19576"/>
                  <a:pt x="1758" y="19586"/>
                </a:cubicBezTo>
                <a:cubicBezTo>
                  <a:pt x="1781" y="19575"/>
                  <a:pt x="1757" y="19537"/>
                  <a:pt x="1722" y="19497"/>
                </a:cubicBezTo>
                <a:close/>
                <a:moveTo>
                  <a:pt x="9262" y="19500"/>
                </a:moveTo>
                <a:cubicBezTo>
                  <a:pt x="9257" y="19503"/>
                  <a:pt x="9265" y="19517"/>
                  <a:pt x="9282" y="19537"/>
                </a:cubicBezTo>
                <a:cubicBezTo>
                  <a:pt x="9286" y="19539"/>
                  <a:pt x="9290" y="19542"/>
                  <a:pt x="9294" y="19544"/>
                </a:cubicBezTo>
                <a:cubicBezTo>
                  <a:pt x="9291" y="19543"/>
                  <a:pt x="9288" y="19541"/>
                  <a:pt x="9284" y="19540"/>
                </a:cubicBezTo>
                <a:cubicBezTo>
                  <a:pt x="9325" y="19590"/>
                  <a:pt x="9410" y="19674"/>
                  <a:pt x="9451" y="19719"/>
                </a:cubicBezTo>
                <a:cubicBezTo>
                  <a:pt x="9487" y="19733"/>
                  <a:pt x="9522" y="19745"/>
                  <a:pt x="9555" y="19757"/>
                </a:cubicBezTo>
                <a:cubicBezTo>
                  <a:pt x="9551" y="19754"/>
                  <a:pt x="9547" y="19751"/>
                  <a:pt x="9543" y="19748"/>
                </a:cubicBezTo>
                <a:cubicBezTo>
                  <a:pt x="9543" y="19748"/>
                  <a:pt x="9430" y="19602"/>
                  <a:pt x="9430" y="19602"/>
                </a:cubicBezTo>
                <a:cubicBezTo>
                  <a:pt x="9317" y="19521"/>
                  <a:pt x="9271" y="19495"/>
                  <a:pt x="9262" y="19500"/>
                </a:cubicBezTo>
                <a:close/>
                <a:moveTo>
                  <a:pt x="7538" y="20207"/>
                </a:moveTo>
                <a:cubicBezTo>
                  <a:pt x="7522" y="20242"/>
                  <a:pt x="7967" y="20701"/>
                  <a:pt x="8078" y="20843"/>
                </a:cubicBezTo>
                <a:lnTo>
                  <a:pt x="7967" y="20659"/>
                </a:lnTo>
                <a:cubicBezTo>
                  <a:pt x="8524" y="21196"/>
                  <a:pt x="8054" y="20777"/>
                  <a:pt x="8487" y="21212"/>
                </a:cubicBezTo>
                <a:cubicBezTo>
                  <a:pt x="8177" y="20956"/>
                  <a:pt x="8604" y="21396"/>
                  <a:pt x="8412" y="21244"/>
                </a:cubicBezTo>
                <a:cubicBezTo>
                  <a:pt x="8418" y="21241"/>
                  <a:pt x="8363" y="21188"/>
                  <a:pt x="8368" y="21185"/>
                </a:cubicBezTo>
                <a:cubicBezTo>
                  <a:pt x="8361" y="21266"/>
                  <a:pt x="7447" y="20411"/>
                  <a:pt x="7422" y="20421"/>
                </a:cubicBezTo>
                <a:cubicBezTo>
                  <a:pt x="7342" y="20377"/>
                  <a:pt x="7631" y="20718"/>
                  <a:pt x="7872" y="20928"/>
                </a:cubicBezTo>
                <a:cubicBezTo>
                  <a:pt x="8021" y="21098"/>
                  <a:pt x="7733" y="20680"/>
                  <a:pt x="8444" y="21413"/>
                </a:cubicBezTo>
                <a:cubicBezTo>
                  <a:pt x="8020" y="21030"/>
                  <a:pt x="8093" y="21125"/>
                  <a:pt x="8196" y="21257"/>
                </a:cubicBezTo>
                <a:cubicBezTo>
                  <a:pt x="8242" y="21317"/>
                  <a:pt x="8290" y="21379"/>
                  <a:pt x="8307" y="21414"/>
                </a:cubicBezTo>
                <a:lnTo>
                  <a:pt x="9333" y="21414"/>
                </a:lnTo>
                <a:lnTo>
                  <a:pt x="8958" y="21179"/>
                </a:lnTo>
                <a:lnTo>
                  <a:pt x="9085" y="21239"/>
                </a:lnTo>
                <a:cubicBezTo>
                  <a:pt x="9088" y="21240"/>
                  <a:pt x="9090" y="21240"/>
                  <a:pt x="9093" y="21241"/>
                </a:cubicBezTo>
                <a:cubicBezTo>
                  <a:pt x="8949" y="21123"/>
                  <a:pt x="8839" y="21047"/>
                  <a:pt x="8774" y="21008"/>
                </a:cubicBezTo>
                <a:cubicBezTo>
                  <a:pt x="8910" y="21161"/>
                  <a:pt x="9139" y="21337"/>
                  <a:pt x="9145" y="21323"/>
                </a:cubicBezTo>
                <a:cubicBezTo>
                  <a:pt x="9234" y="21534"/>
                  <a:pt x="7961" y="20286"/>
                  <a:pt x="8376" y="20793"/>
                </a:cubicBezTo>
                <a:cubicBezTo>
                  <a:pt x="8631" y="20994"/>
                  <a:pt x="9028" y="21444"/>
                  <a:pt x="9041" y="21358"/>
                </a:cubicBezTo>
                <a:cubicBezTo>
                  <a:pt x="9232" y="21586"/>
                  <a:pt x="8526" y="20962"/>
                  <a:pt x="8885" y="21350"/>
                </a:cubicBezTo>
                <a:lnTo>
                  <a:pt x="8458" y="20915"/>
                </a:lnTo>
                <a:cubicBezTo>
                  <a:pt x="8445" y="20920"/>
                  <a:pt x="8599" y="21085"/>
                  <a:pt x="8649" y="21142"/>
                </a:cubicBezTo>
                <a:lnTo>
                  <a:pt x="8315" y="20821"/>
                </a:lnTo>
                <a:cubicBezTo>
                  <a:pt x="8890" y="21426"/>
                  <a:pt x="8010" y="20640"/>
                  <a:pt x="8772" y="21400"/>
                </a:cubicBezTo>
                <a:cubicBezTo>
                  <a:pt x="8172" y="20805"/>
                  <a:pt x="8797" y="21468"/>
                  <a:pt x="8555" y="21261"/>
                </a:cubicBezTo>
                <a:cubicBezTo>
                  <a:pt x="8140" y="20817"/>
                  <a:pt x="8599" y="21164"/>
                  <a:pt x="8041" y="20627"/>
                </a:cubicBezTo>
                <a:cubicBezTo>
                  <a:pt x="7867" y="20484"/>
                  <a:pt x="8136" y="20760"/>
                  <a:pt x="7966" y="20619"/>
                </a:cubicBezTo>
                <a:cubicBezTo>
                  <a:pt x="7887" y="20529"/>
                  <a:pt x="7744" y="20371"/>
                  <a:pt x="7632" y="20260"/>
                </a:cubicBezTo>
                <a:cubicBezTo>
                  <a:pt x="7570" y="20214"/>
                  <a:pt x="7541" y="20199"/>
                  <a:pt x="7538" y="20207"/>
                </a:cubicBezTo>
                <a:close/>
                <a:moveTo>
                  <a:pt x="7446" y="20643"/>
                </a:moveTo>
                <a:cubicBezTo>
                  <a:pt x="7501" y="20747"/>
                  <a:pt x="7625" y="20870"/>
                  <a:pt x="7856" y="21116"/>
                </a:cubicBezTo>
                <a:lnTo>
                  <a:pt x="7591" y="20874"/>
                </a:lnTo>
                <a:cubicBezTo>
                  <a:pt x="7878" y="21186"/>
                  <a:pt x="8006" y="21314"/>
                  <a:pt x="8099" y="21414"/>
                </a:cubicBezTo>
                <a:lnTo>
                  <a:pt x="8259" y="21414"/>
                </a:lnTo>
                <a:cubicBezTo>
                  <a:pt x="8231" y="21396"/>
                  <a:pt x="8197" y="21374"/>
                  <a:pt x="8135" y="21326"/>
                </a:cubicBezTo>
                <a:cubicBezTo>
                  <a:pt x="7851" y="21003"/>
                  <a:pt x="7659" y="20892"/>
                  <a:pt x="7446" y="20643"/>
                </a:cubicBezTo>
                <a:close/>
                <a:moveTo>
                  <a:pt x="1663" y="20805"/>
                </a:moveTo>
                <a:cubicBezTo>
                  <a:pt x="1654" y="20814"/>
                  <a:pt x="1633" y="20816"/>
                  <a:pt x="1615" y="20821"/>
                </a:cubicBezTo>
                <a:lnTo>
                  <a:pt x="1846" y="21039"/>
                </a:lnTo>
                <a:lnTo>
                  <a:pt x="1624" y="20884"/>
                </a:lnTo>
                <a:cubicBezTo>
                  <a:pt x="1604" y="20946"/>
                  <a:pt x="1798" y="21064"/>
                  <a:pt x="1916" y="21163"/>
                </a:cubicBezTo>
                <a:cubicBezTo>
                  <a:pt x="1884" y="21076"/>
                  <a:pt x="1902" y="21035"/>
                  <a:pt x="2123" y="21173"/>
                </a:cubicBezTo>
                <a:cubicBezTo>
                  <a:pt x="2103" y="21139"/>
                  <a:pt x="2080" y="21101"/>
                  <a:pt x="2097" y="21103"/>
                </a:cubicBezTo>
                <a:cubicBezTo>
                  <a:pt x="1962" y="20992"/>
                  <a:pt x="1776" y="20858"/>
                  <a:pt x="1663" y="20805"/>
                </a:cubicBezTo>
                <a:close/>
                <a:moveTo>
                  <a:pt x="1601" y="21064"/>
                </a:moveTo>
                <a:cubicBezTo>
                  <a:pt x="1413" y="21062"/>
                  <a:pt x="1593" y="21462"/>
                  <a:pt x="1064" y="21091"/>
                </a:cubicBezTo>
                <a:cubicBezTo>
                  <a:pt x="1583" y="21600"/>
                  <a:pt x="1258" y="21079"/>
                  <a:pt x="1615" y="21414"/>
                </a:cubicBezTo>
                <a:lnTo>
                  <a:pt x="1745" y="21414"/>
                </a:lnTo>
                <a:lnTo>
                  <a:pt x="1647" y="21293"/>
                </a:lnTo>
                <a:lnTo>
                  <a:pt x="1816" y="21354"/>
                </a:lnTo>
                <a:cubicBezTo>
                  <a:pt x="1824" y="21359"/>
                  <a:pt x="1830" y="21365"/>
                  <a:pt x="1836" y="21370"/>
                </a:cubicBezTo>
                <a:lnTo>
                  <a:pt x="1911" y="21414"/>
                </a:lnTo>
                <a:lnTo>
                  <a:pt x="2009" y="21414"/>
                </a:lnTo>
                <a:cubicBezTo>
                  <a:pt x="2013" y="21376"/>
                  <a:pt x="1980" y="21308"/>
                  <a:pt x="1950" y="21243"/>
                </a:cubicBezTo>
                <a:cubicBezTo>
                  <a:pt x="1766" y="21110"/>
                  <a:pt x="1663" y="21064"/>
                  <a:pt x="1601" y="21064"/>
                </a:cubicBezTo>
                <a:close/>
                <a:moveTo>
                  <a:pt x="7827" y="21235"/>
                </a:moveTo>
                <a:cubicBezTo>
                  <a:pt x="7808" y="21238"/>
                  <a:pt x="7862" y="21311"/>
                  <a:pt x="7949" y="21414"/>
                </a:cubicBezTo>
                <a:lnTo>
                  <a:pt x="8011" y="21414"/>
                </a:lnTo>
                <a:cubicBezTo>
                  <a:pt x="7949" y="21359"/>
                  <a:pt x="7887" y="21302"/>
                  <a:pt x="7827" y="21235"/>
                </a:cubicBezTo>
                <a:close/>
                <a:moveTo>
                  <a:pt x="1855" y="21387"/>
                </a:moveTo>
                <a:cubicBezTo>
                  <a:pt x="1867" y="21399"/>
                  <a:pt x="1870" y="21407"/>
                  <a:pt x="1871" y="21414"/>
                </a:cubicBezTo>
                <a:lnTo>
                  <a:pt x="1885" y="21414"/>
                </a:lnTo>
                <a:lnTo>
                  <a:pt x="1855" y="21387"/>
                </a:lnTo>
                <a:close/>
                <a:moveTo>
                  <a:pt x="1484" y="21391"/>
                </a:moveTo>
                <a:cubicBezTo>
                  <a:pt x="1464" y="21387"/>
                  <a:pt x="1445" y="21386"/>
                  <a:pt x="1429" y="21392"/>
                </a:cubicBezTo>
                <a:lnTo>
                  <a:pt x="1458" y="21414"/>
                </a:lnTo>
                <a:lnTo>
                  <a:pt x="1544" y="21414"/>
                </a:lnTo>
                <a:cubicBezTo>
                  <a:pt x="1523" y="21404"/>
                  <a:pt x="1503" y="21396"/>
                  <a:pt x="1484" y="21391"/>
                </a:cubicBezTo>
                <a:close/>
              </a:path>
            </a:pathLst>
          </a:custGeom>
          <a:solidFill>
            <a:srgbClr val="FFFFFF"/>
          </a:solidFill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defRPr sz="320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422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9163335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#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Insert Picture Here.png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39" name="Shape"/>
          <p:cNvSpPr>
            <a:spLocks noGrp="1"/>
          </p:cNvSpPr>
          <p:nvPr>
            <p:ph type="body" idx="14"/>
          </p:nvPr>
        </p:nvSpPr>
        <p:spPr>
          <a:xfrm>
            <a:off x="-1" y="-27"/>
            <a:ext cx="24384001" cy="137160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50" extrusionOk="0">
                <a:moveTo>
                  <a:pt x="0" y="0"/>
                </a:moveTo>
                <a:lnTo>
                  <a:pt x="0" y="243"/>
                </a:lnTo>
                <a:cubicBezTo>
                  <a:pt x="84" y="279"/>
                  <a:pt x="144" y="301"/>
                  <a:pt x="182" y="306"/>
                </a:cubicBezTo>
                <a:lnTo>
                  <a:pt x="229" y="372"/>
                </a:lnTo>
                <a:lnTo>
                  <a:pt x="167" y="320"/>
                </a:lnTo>
                <a:lnTo>
                  <a:pt x="81" y="430"/>
                </a:lnTo>
                <a:cubicBezTo>
                  <a:pt x="257" y="548"/>
                  <a:pt x="283" y="539"/>
                  <a:pt x="443" y="652"/>
                </a:cubicBezTo>
                <a:cubicBezTo>
                  <a:pt x="788" y="846"/>
                  <a:pt x="1193" y="1080"/>
                  <a:pt x="1568" y="1307"/>
                </a:cubicBezTo>
                <a:lnTo>
                  <a:pt x="1556" y="1277"/>
                </a:lnTo>
                <a:cubicBezTo>
                  <a:pt x="1567" y="1290"/>
                  <a:pt x="1585" y="1309"/>
                  <a:pt x="1607" y="1330"/>
                </a:cubicBezTo>
                <a:cubicBezTo>
                  <a:pt x="1645" y="1353"/>
                  <a:pt x="1683" y="1376"/>
                  <a:pt x="1720" y="1399"/>
                </a:cubicBezTo>
                <a:lnTo>
                  <a:pt x="1463" y="1103"/>
                </a:lnTo>
                <a:cubicBezTo>
                  <a:pt x="1625" y="1274"/>
                  <a:pt x="1835" y="1435"/>
                  <a:pt x="1951" y="1502"/>
                </a:cubicBezTo>
                <a:cubicBezTo>
                  <a:pt x="2175" y="1595"/>
                  <a:pt x="478" y="91"/>
                  <a:pt x="1172" y="629"/>
                </a:cubicBezTo>
                <a:cubicBezTo>
                  <a:pt x="1156" y="627"/>
                  <a:pt x="1238" y="703"/>
                  <a:pt x="1222" y="701"/>
                </a:cubicBezTo>
                <a:lnTo>
                  <a:pt x="1528" y="932"/>
                </a:lnTo>
                <a:cubicBezTo>
                  <a:pt x="559" y="53"/>
                  <a:pt x="886" y="228"/>
                  <a:pt x="722" y="0"/>
                </a:cubicBezTo>
                <a:lnTo>
                  <a:pt x="0" y="0"/>
                </a:lnTo>
                <a:close/>
                <a:moveTo>
                  <a:pt x="756" y="0"/>
                </a:moveTo>
                <a:cubicBezTo>
                  <a:pt x="827" y="78"/>
                  <a:pt x="898" y="156"/>
                  <a:pt x="1024" y="286"/>
                </a:cubicBezTo>
                <a:lnTo>
                  <a:pt x="1444" y="599"/>
                </a:lnTo>
                <a:cubicBezTo>
                  <a:pt x="1492" y="669"/>
                  <a:pt x="1378" y="590"/>
                  <a:pt x="1509" y="737"/>
                </a:cubicBezTo>
                <a:cubicBezTo>
                  <a:pt x="1737" y="911"/>
                  <a:pt x="1779" y="917"/>
                  <a:pt x="1724" y="837"/>
                </a:cubicBezTo>
                <a:lnTo>
                  <a:pt x="1648" y="804"/>
                </a:lnTo>
                <a:lnTo>
                  <a:pt x="1441" y="529"/>
                </a:lnTo>
                <a:cubicBezTo>
                  <a:pt x="1453" y="537"/>
                  <a:pt x="1466" y="545"/>
                  <a:pt x="1478" y="553"/>
                </a:cubicBezTo>
                <a:cubicBezTo>
                  <a:pt x="1335" y="400"/>
                  <a:pt x="1163" y="222"/>
                  <a:pt x="1038" y="91"/>
                </a:cubicBezTo>
                <a:cubicBezTo>
                  <a:pt x="1175" y="194"/>
                  <a:pt x="1582" y="583"/>
                  <a:pt x="1788" y="758"/>
                </a:cubicBezTo>
                <a:cubicBezTo>
                  <a:pt x="1800" y="767"/>
                  <a:pt x="1811" y="776"/>
                  <a:pt x="1820" y="785"/>
                </a:cubicBezTo>
                <a:cubicBezTo>
                  <a:pt x="1906" y="856"/>
                  <a:pt x="1941" y="873"/>
                  <a:pt x="1876" y="785"/>
                </a:cubicBezTo>
                <a:cubicBezTo>
                  <a:pt x="1721" y="558"/>
                  <a:pt x="1347" y="250"/>
                  <a:pt x="1056" y="0"/>
                </a:cubicBezTo>
                <a:lnTo>
                  <a:pt x="756" y="0"/>
                </a:lnTo>
                <a:close/>
                <a:moveTo>
                  <a:pt x="1111" y="0"/>
                </a:moveTo>
                <a:lnTo>
                  <a:pt x="1439" y="273"/>
                </a:lnTo>
                <a:cubicBezTo>
                  <a:pt x="1387" y="215"/>
                  <a:pt x="1345" y="167"/>
                  <a:pt x="1312" y="127"/>
                </a:cubicBezTo>
                <a:cubicBezTo>
                  <a:pt x="1293" y="117"/>
                  <a:pt x="1280" y="109"/>
                  <a:pt x="1273" y="103"/>
                </a:cubicBezTo>
                <a:cubicBezTo>
                  <a:pt x="1285" y="110"/>
                  <a:pt x="1296" y="116"/>
                  <a:pt x="1308" y="123"/>
                </a:cubicBezTo>
                <a:cubicBezTo>
                  <a:pt x="1261" y="66"/>
                  <a:pt x="1234" y="27"/>
                  <a:pt x="1218" y="0"/>
                </a:cubicBezTo>
                <a:lnTo>
                  <a:pt x="1111" y="0"/>
                </a:lnTo>
                <a:close/>
                <a:moveTo>
                  <a:pt x="1337" y="0"/>
                </a:moveTo>
                <a:cubicBezTo>
                  <a:pt x="1412" y="40"/>
                  <a:pt x="1496" y="87"/>
                  <a:pt x="1534" y="93"/>
                </a:cubicBezTo>
                <a:cubicBezTo>
                  <a:pt x="1513" y="65"/>
                  <a:pt x="1488" y="36"/>
                  <a:pt x="1461" y="6"/>
                </a:cubicBezTo>
                <a:cubicBezTo>
                  <a:pt x="1457" y="4"/>
                  <a:pt x="1455" y="2"/>
                  <a:pt x="1452" y="0"/>
                </a:cubicBezTo>
                <a:lnTo>
                  <a:pt x="1337" y="0"/>
                </a:lnTo>
                <a:close/>
                <a:moveTo>
                  <a:pt x="1885" y="0"/>
                </a:moveTo>
                <a:cubicBezTo>
                  <a:pt x="1972" y="83"/>
                  <a:pt x="2053" y="160"/>
                  <a:pt x="2141" y="244"/>
                </a:cubicBezTo>
                <a:cubicBezTo>
                  <a:pt x="2119" y="198"/>
                  <a:pt x="2025" y="94"/>
                  <a:pt x="1942" y="0"/>
                </a:cubicBezTo>
                <a:lnTo>
                  <a:pt x="1885" y="0"/>
                </a:lnTo>
                <a:close/>
                <a:moveTo>
                  <a:pt x="1958" y="0"/>
                </a:moveTo>
                <a:cubicBezTo>
                  <a:pt x="2065" y="110"/>
                  <a:pt x="2178" y="221"/>
                  <a:pt x="2317" y="334"/>
                </a:cubicBezTo>
                <a:lnTo>
                  <a:pt x="2021" y="0"/>
                </a:lnTo>
                <a:lnTo>
                  <a:pt x="1958" y="0"/>
                </a:lnTo>
                <a:close/>
                <a:moveTo>
                  <a:pt x="2127" y="0"/>
                </a:moveTo>
                <a:cubicBezTo>
                  <a:pt x="2200" y="74"/>
                  <a:pt x="2254" y="131"/>
                  <a:pt x="2332" y="209"/>
                </a:cubicBezTo>
                <a:cubicBezTo>
                  <a:pt x="2282" y="72"/>
                  <a:pt x="2444" y="290"/>
                  <a:pt x="2749" y="531"/>
                </a:cubicBezTo>
                <a:cubicBezTo>
                  <a:pt x="2748" y="489"/>
                  <a:pt x="2516" y="249"/>
                  <a:pt x="2258" y="0"/>
                </a:cubicBezTo>
                <a:lnTo>
                  <a:pt x="2127" y="0"/>
                </a:lnTo>
                <a:close/>
                <a:moveTo>
                  <a:pt x="2468" y="0"/>
                </a:moveTo>
                <a:lnTo>
                  <a:pt x="2811" y="350"/>
                </a:lnTo>
                <a:cubicBezTo>
                  <a:pt x="3021" y="482"/>
                  <a:pt x="2773" y="244"/>
                  <a:pt x="2522" y="0"/>
                </a:cubicBezTo>
                <a:lnTo>
                  <a:pt x="2468" y="0"/>
                </a:lnTo>
                <a:close/>
                <a:moveTo>
                  <a:pt x="2617" y="0"/>
                </a:moveTo>
                <a:lnTo>
                  <a:pt x="2697" y="76"/>
                </a:lnTo>
                <a:cubicBezTo>
                  <a:pt x="2684" y="59"/>
                  <a:pt x="2649" y="24"/>
                  <a:pt x="2628" y="0"/>
                </a:cubicBezTo>
                <a:lnTo>
                  <a:pt x="2617" y="0"/>
                </a:lnTo>
                <a:close/>
                <a:moveTo>
                  <a:pt x="3429" y="0"/>
                </a:moveTo>
                <a:cubicBezTo>
                  <a:pt x="3526" y="108"/>
                  <a:pt x="3630" y="220"/>
                  <a:pt x="3724" y="314"/>
                </a:cubicBezTo>
                <a:cubicBezTo>
                  <a:pt x="4005" y="522"/>
                  <a:pt x="3804" y="284"/>
                  <a:pt x="3551" y="0"/>
                </a:cubicBezTo>
                <a:lnTo>
                  <a:pt x="3429" y="0"/>
                </a:lnTo>
                <a:close/>
                <a:moveTo>
                  <a:pt x="3924" y="0"/>
                </a:moveTo>
                <a:cubicBezTo>
                  <a:pt x="3981" y="47"/>
                  <a:pt x="4023" y="81"/>
                  <a:pt x="4028" y="79"/>
                </a:cubicBezTo>
                <a:cubicBezTo>
                  <a:pt x="4063" y="98"/>
                  <a:pt x="4041" y="60"/>
                  <a:pt x="3998" y="0"/>
                </a:cubicBezTo>
                <a:lnTo>
                  <a:pt x="3924" y="0"/>
                </a:lnTo>
                <a:close/>
                <a:moveTo>
                  <a:pt x="6656" y="0"/>
                </a:moveTo>
                <a:cubicBezTo>
                  <a:pt x="6895" y="244"/>
                  <a:pt x="7213" y="589"/>
                  <a:pt x="7296" y="653"/>
                </a:cubicBezTo>
                <a:cubicBezTo>
                  <a:pt x="7301" y="692"/>
                  <a:pt x="7327" y="749"/>
                  <a:pt x="7681" y="1068"/>
                </a:cubicBezTo>
                <a:cubicBezTo>
                  <a:pt x="6831" y="359"/>
                  <a:pt x="6776" y="475"/>
                  <a:pt x="6817" y="684"/>
                </a:cubicBezTo>
                <a:cubicBezTo>
                  <a:pt x="6824" y="720"/>
                  <a:pt x="6834" y="759"/>
                  <a:pt x="6843" y="797"/>
                </a:cubicBezTo>
                <a:cubicBezTo>
                  <a:pt x="7450" y="1265"/>
                  <a:pt x="8025" y="1683"/>
                  <a:pt x="8480" y="2218"/>
                </a:cubicBezTo>
                <a:lnTo>
                  <a:pt x="8392" y="2006"/>
                </a:lnTo>
                <a:cubicBezTo>
                  <a:pt x="8765" y="2380"/>
                  <a:pt x="8678" y="2432"/>
                  <a:pt x="8670" y="2546"/>
                </a:cubicBezTo>
                <a:cubicBezTo>
                  <a:pt x="8688" y="2559"/>
                  <a:pt x="8709" y="2575"/>
                  <a:pt x="8733" y="2594"/>
                </a:cubicBezTo>
                <a:cubicBezTo>
                  <a:pt x="8593" y="2524"/>
                  <a:pt x="8953" y="2760"/>
                  <a:pt x="9079" y="2865"/>
                </a:cubicBezTo>
                <a:cubicBezTo>
                  <a:pt x="9072" y="2831"/>
                  <a:pt x="9055" y="2784"/>
                  <a:pt x="9026" y="2725"/>
                </a:cubicBezTo>
                <a:cubicBezTo>
                  <a:pt x="8975" y="2687"/>
                  <a:pt x="8916" y="2645"/>
                  <a:pt x="8857" y="2598"/>
                </a:cubicBezTo>
                <a:cubicBezTo>
                  <a:pt x="8911" y="2628"/>
                  <a:pt x="8958" y="2653"/>
                  <a:pt x="9001" y="2675"/>
                </a:cubicBezTo>
                <a:cubicBezTo>
                  <a:pt x="8972" y="2620"/>
                  <a:pt x="8936" y="2556"/>
                  <a:pt x="8891" y="2481"/>
                </a:cubicBezTo>
                <a:cubicBezTo>
                  <a:pt x="8884" y="2480"/>
                  <a:pt x="8877" y="2479"/>
                  <a:pt x="8871" y="2477"/>
                </a:cubicBezTo>
                <a:cubicBezTo>
                  <a:pt x="8876" y="2476"/>
                  <a:pt x="8881" y="2475"/>
                  <a:pt x="8886" y="2474"/>
                </a:cubicBezTo>
                <a:cubicBezTo>
                  <a:pt x="8862" y="2434"/>
                  <a:pt x="8836" y="2391"/>
                  <a:pt x="8807" y="2345"/>
                </a:cubicBezTo>
                <a:cubicBezTo>
                  <a:pt x="8806" y="2346"/>
                  <a:pt x="8805" y="2346"/>
                  <a:pt x="8804" y="2347"/>
                </a:cubicBezTo>
                <a:cubicBezTo>
                  <a:pt x="8793" y="2329"/>
                  <a:pt x="8785" y="2314"/>
                  <a:pt x="8780" y="2302"/>
                </a:cubicBezTo>
                <a:cubicBezTo>
                  <a:pt x="8774" y="2293"/>
                  <a:pt x="8768" y="2284"/>
                  <a:pt x="8762" y="2274"/>
                </a:cubicBezTo>
                <a:cubicBezTo>
                  <a:pt x="8766" y="2279"/>
                  <a:pt x="8770" y="2284"/>
                  <a:pt x="8775" y="2289"/>
                </a:cubicBezTo>
                <a:cubicBezTo>
                  <a:pt x="8759" y="2243"/>
                  <a:pt x="8803" y="2269"/>
                  <a:pt x="8862" y="2317"/>
                </a:cubicBezTo>
                <a:cubicBezTo>
                  <a:pt x="9006" y="2230"/>
                  <a:pt x="8792" y="2153"/>
                  <a:pt x="8571" y="2009"/>
                </a:cubicBezTo>
                <a:cubicBezTo>
                  <a:pt x="8972" y="2176"/>
                  <a:pt x="9049" y="2147"/>
                  <a:pt x="9142" y="2135"/>
                </a:cubicBezTo>
                <a:cubicBezTo>
                  <a:pt x="9189" y="2128"/>
                  <a:pt x="9240" y="2127"/>
                  <a:pt x="9340" y="2158"/>
                </a:cubicBezTo>
                <a:cubicBezTo>
                  <a:pt x="9300" y="2128"/>
                  <a:pt x="9255" y="2096"/>
                  <a:pt x="9204" y="2061"/>
                </a:cubicBezTo>
                <a:cubicBezTo>
                  <a:pt x="9281" y="2109"/>
                  <a:pt x="9343" y="2147"/>
                  <a:pt x="9394" y="2176"/>
                </a:cubicBezTo>
                <a:cubicBezTo>
                  <a:pt x="9450" y="2197"/>
                  <a:pt x="9520" y="2227"/>
                  <a:pt x="9608" y="2269"/>
                </a:cubicBezTo>
                <a:cubicBezTo>
                  <a:pt x="9608" y="2267"/>
                  <a:pt x="9608" y="2266"/>
                  <a:pt x="9608" y="2264"/>
                </a:cubicBezTo>
                <a:cubicBezTo>
                  <a:pt x="9237" y="2054"/>
                  <a:pt x="9318" y="1966"/>
                  <a:pt x="9339" y="1853"/>
                </a:cubicBezTo>
                <a:lnTo>
                  <a:pt x="9167" y="1641"/>
                </a:lnTo>
                <a:lnTo>
                  <a:pt x="9342" y="1789"/>
                </a:lnTo>
                <a:cubicBezTo>
                  <a:pt x="9330" y="1701"/>
                  <a:pt x="9243" y="1587"/>
                  <a:pt x="8904" y="1398"/>
                </a:cubicBezTo>
                <a:cubicBezTo>
                  <a:pt x="9649" y="1771"/>
                  <a:pt x="9053" y="1388"/>
                  <a:pt x="9521" y="1639"/>
                </a:cubicBezTo>
                <a:lnTo>
                  <a:pt x="9152" y="1245"/>
                </a:lnTo>
                <a:lnTo>
                  <a:pt x="9098" y="1232"/>
                </a:lnTo>
                <a:lnTo>
                  <a:pt x="8860" y="965"/>
                </a:lnTo>
                <a:lnTo>
                  <a:pt x="9284" y="1278"/>
                </a:lnTo>
                <a:lnTo>
                  <a:pt x="9158" y="1247"/>
                </a:lnTo>
                <a:lnTo>
                  <a:pt x="9603" y="1643"/>
                </a:lnTo>
                <a:lnTo>
                  <a:pt x="9774" y="1909"/>
                </a:lnTo>
                <a:lnTo>
                  <a:pt x="9597" y="1719"/>
                </a:lnTo>
                <a:cubicBezTo>
                  <a:pt x="9473" y="1838"/>
                  <a:pt x="10068" y="2452"/>
                  <a:pt x="10349" y="2805"/>
                </a:cubicBezTo>
                <a:lnTo>
                  <a:pt x="10841" y="2976"/>
                </a:lnTo>
                <a:cubicBezTo>
                  <a:pt x="11266" y="3325"/>
                  <a:pt x="11167" y="3349"/>
                  <a:pt x="10996" y="3325"/>
                </a:cubicBezTo>
                <a:cubicBezTo>
                  <a:pt x="10988" y="3324"/>
                  <a:pt x="10980" y="3323"/>
                  <a:pt x="10972" y="3321"/>
                </a:cubicBezTo>
                <a:cubicBezTo>
                  <a:pt x="10970" y="3339"/>
                  <a:pt x="10973" y="3362"/>
                  <a:pt x="10980" y="3387"/>
                </a:cubicBezTo>
                <a:cubicBezTo>
                  <a:pt x="10970" y="3366"/>
                  <a:pt x="10956" y="3341"/>
                  <a:pt x="10940" y="3316"/>
                </a:cubicBezTo>
                <a:cubicBezTo>
                  <a:pt x="10897" y="3308"/>
                  <a:pt x="10853" y="3300"/>
                  <a:pt x="10813" y="3293"/>
                </a:cubicBezTo>
                <a:cubicBezTo>
                  <a:pt x="10817" y="3296"/>
                  <a:pt x="10820" y="3299"/>
                  <a:pt x="10824" y="3302"/>
                </a:cubicBezTo>
                <a:cubicBezTo>
                  <a:pt x="10839" y="3304"/>
                  <a:pt x="10862" y="3314"/>
                  <a:pt x="10896" y="3334"/>
                </a:cubicBezTo>
                <a:cubicBezTo>
                  <a:pt x="10930" y="3372"/>
                  <a:pt x="10960" y="3406"/>
                  <a:pt x="10986" y="3438"/>
                </a:cubicBezTo>
                <a:cubicBezTo>
                  <a:pt x="10990" y="3435"/>
                  <a:pt x="10989" y="3428"/>
                  <a:pt x="10989" y="3422"/>
                </a:cubicBezTo>
                <a:cubicBezTo>
                  <a:pt x="10992" y="3433"/>
                  <a:pt x="10997" y="3445"/>
                  <a:pt x="11001" y="3457"/>
                </a:cubicBezTo>
                <a:cubicBezTo>
                  <a:pt x="11220" y="3733"/>
                  <a:pt x="11152" y="3804"/>
                  <a:pt x="11166" y="3916"/>
                </a:cubicBezTo>
                <a:cubicBezTo>
                  <a:pt x="11359" y="4109"/>
                  <a:pt x="11397" y="4189"/>
                  <a:pt x="11362" y="4212"/>
                </a:cubicBezTo>
                <a:cubicBezTo>
                  <a:pt x="11420" y="4270"/>
                  <a:pt x="11497" y="4340"/>
                  <a:pt x="11595" y="4422"/>
                </a:cubicBezTo>
                <a:lnTo>
                  <a:pt x="11554" y="4307"/>
                </a:lnTo>
                <a:cubicBezTo>
                  <a:pt x="11598" y="4326"/>
                  <a:pt x="11639" y="4350"/>
                  <a:pt x="11679" y="4377"/>
                </a:cubicBezTo>
                <a:cubicBezTo>
                  <a:pt x="11647" y="4312"/>
                  <a:pt x="11611" y="4245"/>
                  <a:pt x="11745" y="4315"/>
                </a:cubicBezTo>
                <a:cubicBezTo>
                  <a:pt x="11857" y="4460"/>
                  <a:pt x="12062" y="4706"/>
                  <a:pt x="12226" y="4860"/>
                </a:cubicBezTo>
                <a:cubicBezTo>
                  <a:pt x="12757" y="5028"/>
                  <a:pt x="11811" y="4106"/>
                  <a:pt x="11627" y="3794"/>
                </a:cubicBezTo>
                <a:lnTo>
                  <a:pt x="11759" y="4187"/>
                </a:lnTo>
                <a:cubicBezTo>
                  <a:pt x="11676" y="4117"/>
                  <a:pt x="11609" y="4058"/>
                  <a:pt x="11554" y="4010"/>
                </a:cubicBezTo>
                <a:lnTo>
                  <a:pt x="11373" y="4065"/>
                </a:lnTo>
                <a:cubicBezTo>
                  <a:pt x="11216" y="3962"/>
                  <a:pt x="11336" y="3926"/>
                  <a:pt x="11380" y="3846"/>
                </a:cubicBezTo>
                <a:cubicBezTo>
                  <a:pt x="11203" y="3659"/>
                  <a:pt x="11484" y="3814"/>
                  <a:pt x="11005" y="3364"/>
                </a:cubicBezTo>
                <a:cubicBezTo>
                  <a:pt x="11485" y="3612"/>
                  <a:pt x="10858" y="2989"/>
                  <a:pt x="11159" y="3119"/>
                </a:cubicBezTo>
                <a:cubicBezTo>
                  <a:pt x="11148" y="3138"/>
                  <a:pt x="11219" y="3200"/>
                  <a:pt x="11219" y="3225"/>
                </a:cubicBezTo>
                <a:cubicBezTo>
                  <a:pt x="11225" y="3201"/>
                  <a:pt x="11242" y="3188"/>
                  <a:pt x="11270" y="3185"/>
                </a:cubicBezTo>
                <a:cubicBezTo>
                  <a:pt x="11192" y="3113"/>
                  <a:pt x="11108" y="3046"/>
                  <a:pt x="11012" y="2985"/>
                </a:cubicBezTo>
                <a:cubicBezTo>
                  <a:pt x="11257" y="3072"/>
                  <a:pt x="11612" y="3403"/>
                  <a:pt x="11446" y="3035"/>
                </a:cubicBezTo>
                <a:cubicBezTo>
                  <a:pt x="11206" y="2737"/>
                  <a:pt x="10951" y="2656"/>
                  <a:pt x="10737" y="2589"/>
                </a:cubicBezTo>
                <a:cubicBezTo>
                  <a:pt x="10798" y="2743"/>
                  <a:pt x="10904" y="2914"/>
                  <a:pt x="10477" y="2630"/>
                </a:cubicBezTo>
                <a:cubicBezTo>
                  <a:pt x="10344" y="2446"/>
                  <a:pt x="10212" y="2261"/>
                  <a:pt x="10400" y="2365"/>
                </a:cubicBezTo>
                <a:cubicBezTo>
                  <a:pt x="10227" y="2109"/>
                  <a:pt x="10079" y="1988"/>
                  <a:pt x="9921" y="1856"/>
                </a:cubicBezTo>
                <a:cubicBezTo>
                  <a:pt x="10718" y="2358"/>
                  <a:pt x="12108" y="3373"/>
                  <a:pt x="12396" y="3775"/>
                </a:cubicBezTo>
                <a:cubicBezTo>
                  <a:pt x="12561" y="3875"/>
                  <a:pt x="12681" y="3941"/>
                  <a:pt x="12695" y="3919"/>
                </a:cubicBezTo>
                <a:cubicBezTo>
                  <a:pt x="12780" y="3912"/>
                  <a:pt x="12649" y="3686"/>
                  <a:pt x="12448" y="3463"/>
                </a:cubicBezTo>
                <a:cubicBezTo>
                  <a:pt x="12460" y="3493"/>
                  <a:pt x="12434" y="3493"/>
                  <a:pt x="12478" y="3548"/>
                </a:cubicBezTo>
                <a:cubicBezTo>
                  <a:pt x="12353" y="3558"/>
                  <a:pt x="12178" y="3341"/>
                  <a:pt x="12186" y="3240"/>
                </a:cubicBezTo>
                <a:lnTo>
                  <a:pt x="12383" y="3394"/>
                </a:lnTo>
                <a:cubicBezTo>
                  <a:pt x="12280" y="3289"/>
                  <a:pt x="12164" y="3190"/>
                  <a:pt x="12051" y="3123"/>
                </a:cubicBezTo>
                <a:cubicBezTo>
                  <a:pt x="12046" y="3116"/>
                  <a:pt x="12041" y="3109"/>
                  <a:pt x="12036" y="3104"/>
                </a:cubicBezTo>
                <a:lnTo>
                  <a:pt x="12256" y="3439"/>
                </a:lnTo>
                <a:cubicBezTo>
                  <a:pt x="12118" y="3350"/>
                  <a:pt x="11998" y="3262"/>
                  <a:pt x="11892" y="3175"/>
                </a:cubicBezTo>
                <a:cubicBezTo>
                  <a:pt x="11810" y="3184"/>
                  <a:pt x="11624" y="3086"/>
                  <a:pt x="11168" y="2634"/>
                </a:cubicBezTo>
                <a:cubicBezTo>
                  <a:pt x="11370" y="2772"/>
                  <a:pt x="11499" y="2850"/>
                  <a:pt x="11577" y="2884"/>
                </a:cubicBezTo>
                <a:cubicBezTo>
                  <a:pt x="11283" y="2586"/>
                  <a:pt x="11088" y="2321"/>
                  <a:pt x="10743" y="2134"/>
                </a:cubicBezTo>
                <a:cubicBezTo>
                  <a:pt x="10990" y="2198"/>
                  <a:pt x="11353" y="2498"/>
                  <a:pt x="11178" y="2147"/>
                </a:cubicBezTo>
                <a:cubicBezTo>
                  <a:pt x="11143" y="2107"/>
                  <a:pt x="11108" y="2072"/>
                  <a:pt x="11073" y="2041"/>
                </a:cubicBezTo>
                <a:cubicBezTo>
                  <a:pt x="11141" y="2123"/>
                  <a:pt x="11187" y="2201"/>
                  <a:pt x="11182" y="2274"/>
                </a:cubicBezTo>
                <a:cubicBezTo>
                  <a:pt x="10920" y="2116"/>
                  <a:pt x="10751" y="1961"/>
                  <a:pt x="10589" y="1792"/>
                </a:cubicBezTo>
                <a:cubicBezTo>
                  <a:pt x="10442" y="1753"/>
                  <a:pt x="10308" y="1736"/>
                  <a:pt x="10199" y="1687"/>
                </a:cubicBezTo>
                <a:cubicBezTo>
                  <a:pt x="10148" y="1609"/>
                  <a:pt x="10099" y="1543"/>
                  <a:pt x="10052" y="1486"/>
                </a:cubicBezTo>
                <a:cubicBezTo>
                  <a:pt x="10040" y="1503"/>
                  <a:pt x="10022" y="1513"/>
                  <a:pt x="9998" y="1515"/>
                </a:cubicBezTo>
                <a:lnTo>
                  <a:pt x="9941" y="1361"/>
                </a:lnTo>
                <a:cubicBezTo>
                  <a:pt x="9832" y="1249"/>
                  <a:pt x="9730" y="1175"/>
                  <a:pt x="9623" y="1096"/>
                </a:cubicBezTo>
                <a:cubicBezTo>
                  <a:pt x="9709" y="1141"/>
                  <a:pt x="9802" y="1192"/>
                  <a:pt x="9899" y="1247"/>
                </a:cubicBezTo>
                <a:lnTo>
                  <a:pt x="9820" y="1033"/>
                </a:lnTo>
                <a:cubicBezTo>
                  <a:pt x="9811" y="1028"/>
                  <a:pt x="9802" y="1023"/>
                  <a:pt x="9791" y="1017"/>
                </a:cubicBezTo>
                <a:cubicBezTo>
                  <a:pt x="9886" y="1039"/>
                  <a:pt x="9968" y="1046"/>
                  <a:pt x="10036" y="1040"/>
                </a:cubicBezTo>
                <a:cubicBezTo>
                  <a:pt x="10043" y="1102"/>
                  <a:pt x="10054" y="1171"/>
                  <a:pt x="10118" y="1289"/>
                </a:cubicBezTo>
                <a:cubicBezTo>
                  <a:pt x="10321" y="1292"/>
                  <a:pt x="10509" y="1577"/>
                  <a:pt x="10603" y="1667"/>
                </a:cubicBezTo>
                <a:cubicBezTo>
                  <a:pt x="10618" y="1676"/>
                  <a:pt x="10632" y="1685"/>
                  <a:pt x="10647" y="1694"/>
                </a:cubicBezTo>
                <a:cubicBezTo>
                  <a:pt x="10665" y="1693"/>
                  <a:pt x="10670" y="1661"/>
                  <a:pt x="10661" y="1580"/>
                </a:cubicBezTo>
                <a:cubicBezTo>
                  <a:pt x="10723" y="1676"/>
                  <a:pt x="10811" y="1767"/>
                  <a:pt x="10896" y="1853"/>
                </a:cubicBezTo>
                <a:cubicBezTo>
                  <a:pt x="11113" y="1994"/>
                  <a:pt x="11322" y="2137"/>
                  <a:pt x="11508" y="2271"/>
                </a:cubicBezTo>
                <a:cubicBezTo>
                  <a:pt x="11555" y="2274"/>
                  <a:pt x="11623" y="2293"/>
                  <a:pt x="11717" y="2332"/>
                </a:cubicBezTo>
                <a:cubicBezTo>
                  <a:pt x="12124" y="2836"/>
                  <a:pt x="12443" y="2829"/>
                  <a:pt x="12745" y="3230"/>
                </a:cubicBezTo>
                <a:cubicBezTo>
                  <a:pt x="12686" y="3001"/>
                  <a:pt x="12508" y="2843"/>
                  <a:pt x="12187" y="2503"/>
                </a:cubicBezTo>
                <a:cubicBezTo>
                  <a:pt x="12200" y="2530"/>
                  <a:pt x="12174" y="2532"/>
                  <a:pt x="12219" y="2583"/>
                </a:cubicBezTo>
                <a:cubicBezTo>
                  <a:pt x="12096" y="2599"/>
                  <a:pt x="11915" y="2398"/>
                  <a:pt x="11920" y="2299"/>
                </a:cubicBezTo>
                <a:lnTo>
                  <a:pt x="12162" y="2468"/>
                </a:lnTo>
                <a:cubicBezTo>
                  <a:pt x="12169" y="2475"/>
                  <a:pt x="12174" y="2481"/>
                  <a:pt x="12178" y="2487"/>
                </a:cubicBezTo>
                <a:lnTo>
                  <a:pt x="12566" y="2754"/>
                </a:lnTo>
                <a:cubicBezTo>
                  <a:pt x="12039" y="2165"/>
                  <a:pt x="11874" y="2049"/>
                  <a:pt x="11722" y="1862"/>
                </a:cubicBezTo>
                <a:cubicBezTo>
                  <a:pt x="11739" y="1896"/>
                  <a:pt x="11737" y="1923"/>
                  <a:pt x="11702" y="1939"/>
                </a:cubicBezTo>
                <a:lnTo>
                  <a:pt x="11941" y="2123"/>
                </a:lnTo>
                <a:lnTo>
                  <a:pt x="11515" y="1927"/>
                </a:lnTo>
                <a:lnTo>
                  <a:pt x="11351" y="1512"/>
                </a:lnTo>
                <a:cubicBezTo>
                  <a:pt x="11450" y="1602"/>
                  <a:pt x="11585" y="1704"/>
                  <a:pt x="11665" y="1789"/>
                </a:cubicBezTo>
                <a:cubicBezTo>
                  <a:pt x="11597" y="1695"/>
                  <a:pt x="11523" y="1575"/>
                  <a:pt x="11414" y="1381"/>
                </a:cubicBezTo>
                <a:cubicBezTo>
                  <a:pt x="11693" y="1734"/>
                  <a:pt x="12011" y="1727"/>
                  <a:pt x="12267" y="2032"/>
                </a:cubicBezTo>
                <a:cubicBezTo>
                  <a:pt x="12316" y="1972"/>
                  <a:pt x="12218" y="1793"/>
                  <a:pt x="12000" y="1538"/>
                </a:cubicBezTo>
                <a:lnTo>
                  <a:pt x="12053" y="1595"/>
                </a:lnTo>
                <a:cubicBezTo>
                  <a:pt x="12009" y="1423"/>
                  <a:pt x="12070" y="1398"/>
                  <a:pt x="12149" y="1404"/>
                </a:cubicBezTo>
                <a:cubicBezTo>
                  <a:pt x="11884" y="1243"/>
                  <a:pt x="11653" y="1086"/>
                  <a:pt x="11373" y="891"/>
                </a:cubicBezTo>
                <a:cubicBezTo>
                  <a:pt x="11570" y="1007"/>
                  <a:pt x="11973" y="1197"/>
                  <a:pt x="12119" y="1204"/>
                </a:cubicBezTo>
                <a:lnTo>
                  <a:pt x="12061" y="1134"/>
                </a:lnTo>
                <a:cubicBezTo>
                  <a:pt x="12161" y="1154"/>
                  <a:pt x="12249" y="1207"/>
                  <a:pt x="12327" y="1272"/>
                </a:cubicBezTo>
                <a:cubicBezTo>
                  <a:pt x="12310" y="1231"/>
                  <a:pt x="12284" y="1180"/>
                  <a:pt x="12248" y="1117"/>
                </a:cubicBezTo>
                <a:lnTo>
                  <a:pt x="12006" y="949"/>
                </a:lnTo>
                <a:cubicBezTo>
                  <a:pt x="11886" y="751"/>
                  <a:pt x="11819" y="591"/>
                  <a:pt x="11785" y="455"/>
                </a:cubicBezTo>
                <a:cubicBezTo>
                  <a:pt x="11544" y="313"/>
                  <a:pt x="11326" y="172"/>
                  <a:pt x="11068" y="0"/>
                </a:cubicBezTo>
                <a:cubicBezTo>
                  <a:pt x="11068" y="0"/>
                  <a:pt x="11067" y="0"/>
                  <a:pt x="11067" y="0"/>
                </a:cubicBezTo>
                <a:lnTo>
                  <a:pt x="6930" y="0"/>
                </a:lnTo>
                <a:cubicBezTo>
                  <a:pt x="7081" y="198"/>
                  <a:pt x="6804" y="-8"/>
                  <a:pt x="7319" y="541"/>
                </a:cubicBezTo>
                <a:lnTo>
                  <a:pt x="6666" y="0"/>
                </a:lnTo>
                <a:lnTo>
                  <a:pt x="6656" y="0"/>
                </a:lnTo>
                <a:close/>
                <a:moveTo>
                  <a:pt x="11068" y="0"/>
                </a:moveTo>
                <a:cubicBezTo>
                  <a:pt x="11243" y="98"/>
                  <a:pt x="11583" y="249"/>
                  <a:pt x="11758" y="286"/>
                </a:cubicBezTo>
                <a:cubicBezTo>
                  <a:pt x="11751" y="179"/>
                  <a:pt x="11765" y="88"/>
                  <a:pt x="11784" y="0"/>
                </a:cubicBezTo>
                <a:lnTo>
                  <a:pt x="11068" y="0"/>
                </a:lnTo>
                <a:close/>
                <a:moveTo>
                  <a:pt x="9820" y="1033"/>
                </a:moveTo>
                <a:cubicBezTo>
                  <a:pt x="9822" y="1035"/>
                  <a:pt x="9825" y="1036"/>
                  <a:pt x="9826" y="1037"/>
                </a:cubicBezTo>
                <a:cubicBezTo>
                  <a:pt x="9825" y="1035"/>
                  <a:pt x="9821" y="1033"/>
                  <a:pt x="9820" y="1032"/>
                </a:cubicBezTo>
                <a:lnTo>
                  <a:pt x="9820" y="1033"/>
                </a:lnTo>
                <a:close/>
                <a:moveTo>
                  <a:pt x="9826" y="1037"/>
                </a:moveTo>
                <a:cubicBezTo>
                  <a:pt x="9851" y="1057"/>
                  <a:pt x="9871" y="1076"/>
                  <a:pt x="9894" y="1096"/>
                </a:cubicBezTo>
                <a:cubicBezTo>
                  <a:pt x="9892" y="1092"/>
                  <a:pt x="9891" y="1087"/>
                  <a:pt x="9886" y="1082"/>
                </a:cubicBezTo>
                <a:cubicBezTo>
                  <a:pt x="9922" y="1095"/>
                  <a:pt x="9887" y="1071"/>
                  <a:pt x="9826" y="1037"/>
                </a:cubicBezTo>
                <a:close/>
                <a:moveTo>
                  <a:pt x="9894" y="1096"/>
                </a:moveTo>
                <a:cubicBezTo>
                  <a:pt x="9942" y="1165"/>
                  <a:pt x="9948" y="1252"/>
                  <a:pt x="10062" y="1247"/>
                </a:cubicBezTo>
                <a:cubicBezTo>
                  <a:pt x="10011" y="1198"/>
                  <a:pt x="9956" y="1148"/>
                  <a:pt x="9894" y="1096"/>
                </a:cubicBezTo>
                <a:close/>
                <a:moveTo>
                  <a:pt x="8862" y="2317"/>
                </a:moveTo>
                <a:cubicBezTo>
                  <a:pt x="8849" y="2325"/>
                  <a:pt x="8836" y="2333"/>
                  <a:pt x="8818" y="2341"/>
                </a:cubicBezTo>
                <a:cubicBezTo>
                  <a:pt x="8853" y="2385"/>
                  <a:pt x="8884" y="2428"/>
                  <a:pt x="8912" y="2471"/>
                </a:cubicBezTo>
                <a:cubicBezTo>
                  <a:pt x="8932" y="2471"/>
                  <a:pt x="8954" y="2472"/>
                  <a:pt x="8977" y="2475"/>
                </a:cubicBezTo>
                <a:lnTo>
                  <a:pt x="8868" y="2378"/>
                </a:lnTo>
                <a:cubicBezTo>
                  <a:pt x="8936" y="2431"/>
                  <a:pt x="8967" y="2441"/>
                  <a:pt x="8977" y="2431"/>
                </a:cubicBezTo>
                <a:cubicBezTo>
                  <a:pt x="8975" y="2424"/>
                  <a:pt x="8972" y="2418"/>
                  <a:pt x="8970" y="2411"/>
                </a:cubicBezTo>
                <a:cubicBezTo>
                  <a:pt x="8935" y="2379"/>
                  <a:pt x="8896" y="2345"/>
                  <a:pt x="8862" y="2317"/>
                </a:cubicBezTo>
                <a:close/>
                <a:moveTo>
                  <a:pt x="16220" y="0"/>
                </a:moveTo>
                <a:cubicBezTo>
                  <a:pt x="16471" y="207"/>
                  <a:pt x="16813" y="553"/>
                  <a:pt x="16909" y="578"/>
                </a:cubicBezTo>
                <a:cubicBezTo>
                  <a:pt x="16902" y="661"/>
                  <a:pt x="16920" y="754"/>
                  <a:pt x="17303" y="964"/>
                </a:cubicBezTo>
                <a:cubicBezTo>
                  <a:pt x="16365" y="595"/>
                  <a:pt x="16255" y="941"/>
                  <a:pt x="16245" y="1367"/>
                </a:cubicBezTo>
                <a:cubicBezTo>
                  <a:pt x="16234" y="1794"/>
                  <a:pt x="16325" y="2302"/>
                  <a:pt x="15782" y="2271"/>
                </a:cubicBezTo>
                <a:cubicBezTo>
                  <a:pt x="15829" y="2367"/>
                  <a:pt x="16070" y="2537"/>
                  <a:pt x="16231" y="2650"/>
                </a:cubicBezTo>
                <a:cubicBezTo>
                  <a:pt x="15555" y="2239"/>
                  <a:pt x="16533" y="3053"/>
                  <a:pt x="16605" y="3198"/>
                </a:cubicBezTo>
                <a:lnTo>
                  <a:pt x="15630" y="2610"/>
                </a:lnTo>
                <a:cubicBezTo>
                  <a:pt x="15886" y="2916"/>
                  <a:pt x="16184" y="3094"/>
                  <a:pt x="16368" y="3255"/>
                </a:cubicBezTo>
                <a:cubicBezTo>
                  <a:pt x="16458" y="3761"/>
                  <a:pt x="15465" y="3352"/>
                  <a:pt x="15936" y="4095"/>
                </a:cubicBezTo>
                <a:cubicBezTo>
                  <a:pt x="15580" y="3910"/>
                  <a:pt x="15196" y="3453"/>
                  <a:pt x="15050" y="3478"/>
                </a:cubicBezTo>
                <a:cubicBezTo>
                  <a:pt x="16009" y="4084"/>
                  <a:pt x="15456" y="4194"/>
                  <a:pt x="16029" y="4604"/>
                </a:cubicBezTo>
                <a:cubicBezTo>
                  <a:pt x="15097" y="3981"/>
                  <a:pt x="15740" y="4879"/>
                  <a:pt x="14379" y="3690"/>
                </a:cubicBezTo>
                <a:cubicBezTo>
                  <a:pt x="14257" y="3766"/>
                  <a:pt x="14948" y="4306"/>
                  <a:pt x="15086" y="4369"/>
                </a:cubicBezTo>
                <a:cubicBezTo>
                  <a:pt x="14988" y="4493"/>
                  <a:pt x="14944" y="4622"/>
                  <a:pt x="15352" y="5125"/>
                </a:cubicBezTo>
                <a:cubicBezTo>
                  <a:pt x="15175" y="5035"/>
                  <a:pt x="15212" y="5298"/>
                  <a:pt x="15157" y="5494"/>
                </a:cubicBezTo>
                <a:cubicBezTo>
                  <a:pt x="15101" y="5690"/>
                  <a:pt x="14952" y="5817"/>
                  <a:pt x="14400" y="5456"/>
                </a:cubicBezTo>
                <a:cubicBezTo>
                  <a:pt x="15117" y="5920"/>
                  <a:pt x="14756" y="5758"/>
                  <a:pt x="15031" y="6102"/>
                </a:cubicBezTo>
                <a:lnTo>
                  <a:pt x="15664" y="6513"/>
                </a:lnTo>
                <a:lnTo>
                  <a:pt x="15541" y="6679"/>
                </a:lnTo>
                <a:cubicBezTo>
                  <a:pt x="15587" y="6772"/>
                  <a:pt x="15559" y="6764"/>
                  <a:pt x="15503" y="6718"/>
                </a:cubicBezTo>
                <a:cubicBezTo>
                  <a:pt x="15464" y="6731"/>
                  <a:pt x="15155" y="6422"/>
                  <a:pt x="14975" y="6390"/>
                </a:cubicBezTo>
                <a:cubicBezTo>
                  <a:pt x="14898" y="6510"/>
                  <a:pt x="15231" y="6791"/>
                  <a:pt x="15525" y="7131"/>
                </a:cubicBezTo>
                <a:lnTo>
                  <a:pt x="15622" y="7182"/>
                </a:lnTo>
                <a:lnTo>
                  <a:pt x="15653" y="7330"/>
                </a:lnTo>
                <a:cubicBezTo>
                  <a:pt x="15615" y="7390"/>
                  <a:pt x="15115" y="6570"/>
                  <a:pt x="14739" y="6560"/>
                </a:cubicBezTo>
                <a:cubicBezTo>
                  <a:pt x="14905" y="6700"/>
                  <a:pt x="15673" y="7500"/>
                  <a:pt x="15218" y="7209"/>
                </a:cubicBezTo>
                <a:cubicBezTo>
                  <a:pt x="15282" y="7110"/>
                  <a:pt x="14853" y="6780"/>
                  <a:pt x="14661" y="6680"/>
                </a:cubicBezTo>
                <a:lnTo>
                  <a:pt x="14572" y="6819"/>
                </a:lnTo>
                <a:lnTo>
                  <a:pt x="15360" y="7390"/>
                </a:lnTo>
                <a:cubicBezTo>
                  <a:pt x="15187" y="7856"/>
                  <a:pt x="14501" y="7935"/>
                  <a:pt x="14414" y="8514"/>
                </a:cubicBezTo>
                <a:cubicBezTo>
                  <a:pt x="13737" y="7961"/>
                  <a:pt x="14281" y="8867"/>
                  <a:pt x="13297" y="8019"/>
                </a:cubicBezTo>
                <a:lnTo>
                  <a:pt x="13397" y="8075"/>
                </a:lnTo>
                <a:cubicBezTo>
                  <a:pt x="13333" y="7863"/>
                  <a:pt x="12600" y="7481"/>
                  <a:pt x="12685" y="7680"/>
                </a:cubicBezTo>
                <a:cubicBezTo>
                  <a:pt x="13031" y="7821"/>
                  <a:pt x="13632" y="8684"/>
                  <a:pt x="13851" y="8528"/>
                </a:cubicBezTo>
                <a:lnTo>
                  <a:pt x="14268" y="9117"/>
                </a:lnTo>
                <a:cubicBezTo>
                  <a:pt x="15209" y="9942"/>
                  <a:pt x="15133" y="10049"/>
                  <a:pt x="14888" y="10054"/>
                </a:cubicBezTo>
                <a:cubicBezTo>
                  <a:pt x="14644" y="10058"/>
                  <a:pt x="14232" y="9960"/>
                  <a:pt x="14500" y="10366"/>
                </a:cubicBezTo>
                <a:cubicBezTo>
                  <a:pt x="14431" y="10284"/>
                  <a:pt x="14331" y="10198"/>
                  <a:pt x="14271" y="10147"/>
                </a:cubicBezTo>
                <a:cubicBezTo>
                  <a:pt x="14813" y="10920"/>
                  <a:pt x="13593" y="10376"/>
                  <a:pt x="13882" y="10685"/>
                </a:cubicBezTo>
                <a:lnTo>
                  <a:pt x="13456" y="10372"/>
                </a:lnTo>
                <a:cubicBezTo>
                  <a:pt x="13438" y="10367"/>
                  <a:pt x="13419" y="10360"/>
                  <a:pt x="13399" y="10354"/>
                </a:cubicBezTo>
                <a:cubicBezTo>
                  <a:pt x="14098" y="11182"/>
                  <a:pt x="14149" y="11262"/>
                  <a:pt x="13758" y="11294"/>
                </a:cubicBezTo>
                <a:cubicBezTo>
                  <a:pt x="13674" y="11224"/>
                  <a:pt x="13530" y="11070"/>
                  <a:pt x="13408" y="11029"/>
                </a:cubicBezTo>
                <a:cubicBezTo>
                  <a:pt x="13780" y="11406"/>
                  <a:pt x="14151" y="11783"/>
                  <a:pt x="13995" y="11898"/>
                </a:cubicBezTo>
                <a:lnTo>
                  <a:pt x="13831" y="11759"/>
                </a:lnTo>
                <a:lnTo>
                  <a:pt x="13832" y="11806"/>
                </a:lnTo>
                <a:cubicBezTo>
                  <a:pt x="13871" y="11829"/>
                  <a:pt x="13911" y="11853"/>
                  <a:pt x="13955" y="11876"/>
                </a:cubicBezTo>
                <a:lnTo>
                  <a:pt x="13837" y="11987"/>
                </a:lnTo>
                <a:lnTo>
                  <a:pt x="13840" y="12140"/>
                </a:lnTo>
                <a:cubicBezTo>
                  <a:pt x="13808" y="12114"/>
                  <a:pt x="13778" y="12091"/>
                  <a:pt x="13749" y="12069"/>
                </a:cubicBezTo>
                <a:lnTo>
                  <a:pt x="13662" y="12151"/>
                </a:lnTo>
                <a:cubicBezTo>
                  <a:pt x="13653" y="12101"/>
                  <a:pt x="13555" y="11924"/>
                  <a:pt x="13331" y="11787"/>
                </a:cubicBezTo>
                <a:cubicBezTo>
                  <a:pt x="13278" y="11766"/>
                  <a:pt x="13258" y="11775"/>
                  <a:pt x="13259" y="11804"/>
                </a:cubicBezTo>
                <a:cubicBezTo>
                  <a:pt x="13267" y="11810"/>
                  <a:pt x="13275" y="11816"/>
                  <a:pt x="13282" y="11821"/>
                </a:cubicBezTo>
                <a:cubicBezTo>
                  <a:pt x="13446" y="11965"/>
                  <a:pt x="13405" y="11959"/>
                  <a:pt x="13292" y="11901"/>
                </a:cubicBezTo>
                <a:cubicBezTo>
                  <a:pt x="13326" y="11972"/>
                  <a:pt x="13383" y="12065"/>
                  <a:pt x="13439" y="12158"/>
                </a:cubicBezTo>
                <a:cubicBezTo>
                  <a:pt x="13615" y="12453"/>
                  <a:pt x="13775" y="12747"/>
                  <a:pt x="13146" y="12328"/>
                </a:cubicBezTo>
                <a:cubicBezTo>
                  <a:pt x="13309" y="12445"/>
                  <a:pt x="13678" y="12627"/>
                  <a:pt x="13475" y="12660"/>
                </a:cubicBezTo>
                <a:cubicBezTo>
                  <a:pt x="13392" y="12620"/>
                  <a:pt x="13320" y="12585"/>
                  <a:pt x="13258" y="12554"/>
                </a:cubicBezTo>
                <a:cubicBezTo>
                  <a:pt x="13446" y="12812"/>
                  <a:pt x="13532" y="13034"/>
                  <a:pt x="13670" y="13223"/>
                </a:cubicBezTo>
                <a:cubicBezTo>
                  <a:pt x="13600" y="13170"/>
                  <a:pt x="13526" y="13120"/>
                  <a:pt x="13445" y="13077"/>
                </a:cubicBezTo>
                <a:cubicBezTo>
                  <a:pt x="13964" y="13568"/>
                  <a:pt x="13713" y="13508"/>
                  <a:pt x="13455" y="13435"/>
                </a:cubicBezTo>
                <a:cubicBezTo>
                  <a:pt x="13499" y="13475"/>
                  <a:pt x="13545" y="13515"/>
                  <a:pt x="13596" y="13556"/>
                </a:cubicBezTo>
                <a:lnTo>
                  <a:pt x="13416" y="13687"/>
                </a:lnTo>
                <a:cubicBezTo>
                  <a:pt x="13567" y="13810"/>
                  <a:pt x="13741" y="13918"/>
                  <a:pt x="13915" y="14026"/>
                </a:cubicBezTo>
                <a:cubicBezTo>
                  <a:pt x="13179" y="13660"/>
                  <a:pt x="14571" y="15096"/>
                  <a:pt x="14264" y="14932"/>
                </a:cubicBezTo>
                <a:cubicBezTo>
                  <a:pt x="14166" y="15005"/>
                  <a:pt x="13627" y="14496"/>
                  <a:pt x="13257" y="14251"/>
                </a:cubicBezTo>
                <a:cubicBezTo>
                  <a:pt x="13367" y="14558"/>
                  <a:pt x="14740" y="15358"/>
                  <a:pt x="14029" y="15107"/>
                </a:cubicBezTo>
                <a:cubicBezTo>
                  <a:pt x="13966" y="15023"/>
                  <a:pt x="13922" y="14926"/>
                  <a:pt x="13821" y="14873"/>
                </a:cubicBezTo>
                <a:cubicBezTo>
                  <a:pt x="13707" y="14865"/>
                  <a:pt x="12711" y="14224"/>
                  <a:pt x="12267" y="13989"/>
                </a:cubicBezTo>
                <a:cubicBezTo>
                  <a:pt x="12259" y="14010"/>
                  <a:pt x="12247" y="14030"/>
                  <a:pt x="12233" y="14048"/>
                </a:cubicBezTo>
                <a:lnTo>
                  <a:pt x="12406" y="14139"/>
                </a:lnTo>
                <a:cubicBezTo>
                  <a:pt x="12541" y="14317"/>
                  <a:pt x="12396" y="14290"/>
                  <a:pt x="12205" y="14222"/>
                </a:cubicBezTo>
                <a:cubicBezTo>
                  <a:pt x="12219" y="14239"/>
                  <a:pt x="12239" y="14257"/>
                  <a:pt x="12268" y="14277"/>
                </a:cubicBezTo>
                <a:cubicBezTo>
                  <a:pt x="12234" y="14256"/>
                  <a:pt x="12197" y="14232"/>
                  <a:pt x="12156" y="14205"/>
                </a:cubicBezTo>
                <a:cubicBezTo>
                  <a:pt x="11994" y="14144"/>
                  <a:pt x="11813" y="14065"/>
                  <a:pt x="11743" y="14058"/>
                </a:cubicBezTo>
                <a:cubicBezTo>
                  <a:pt x="11767" y="14101"/>
                  <a:pt x="11787" y="14142"/>
                  <a:pt x="11804" y="14183"/>
                </a:cubicBezTo>
                <a:cubicBezTo>
                  <a:pt x="11861" y="14236"/>
                  <a:pt x="11947" y="14309"/>
                  <a:pt x="12069" y="14407"/>
                </a:cubicBezTo>
                <a:lnTo>
                  <a:pt x="12586" y="14783"/>
                </a:lnTo>
                <a:cubicBezTo>
                  <a:pt x="11834" y="14565"/>
                  <a:pt x="12754" y="15064"/>
                  <a:pt x="12085" y="14915"/>
                </a:cubicBezTo>
                <a:lnTo>
                  <a:pt x="12003" y="14848"/>
                </a:lnTo>
                <a:cubicBezTo>
                  <a:pt x="12016" y="14891"/>
                  <a:pt x="11999" y="14907"/>
                  <a:pt x="11971" y="14913"/>
                </a:cubicBezTo>
                <a:cubicBezTo>
                  <a:pt x="12065" y="15077"/>
                  <a:pt x="12072" y="15149"/>
                  <a:pt x="12039" y="15177"/>
                </a:cubicBezTo>
                <a:cubicBezTo>
                  <a:pt x="12089" y="15222"/>
                  <a:pt x="12148" y="15274"/>
                  <a:pt x="12219" y="15335"/>
                </a:cubicBezTo>
                <a:lnTo>
                  <a:pt x="12341" y="15374"/>
                </a:lnTo>
                <a:cubicBezTo>
                  <a:pt x="12366" y="15589"/>
                  <a:pt x="12301" y="15557"/>
                  <a:pt x="12219" y="15695"/>
                </a:cubicBezTo>
                <a:cubicBezTo>
                  <a:pt x="12294" y="15775"/>
                  <a:pt x="12397" y="15949"/>
                  <a:pt x="12218" y="15841"/>
                </a:cubicBezTo>
                <a:cubicBezTo>
                  <a:pt x="12899" y="16368"/>
                  <a:pt x="12439" y="16473"/>
                  <a:pt x="12380" y="16517"/>
                </a:cubicBezTo>
                <a:cubicBezTo>
                  <a:pt x="12314" y="16314"/>
                  <a:pt x="12023" y="16159"/>
                  <a:pt x="11743" y="15992"/>
                </a:cubicBezTo>
                <a:lnTo>
                  <a:pt x="11780" y="16035"/>
                </a:lnTo>
                <a:cubicBezTo>
                  <a:pt x="12078" y="16315"/>
                  <a:pt x="12200" y="16453"/>
                  <a:pt x="12151" y="16472"/>
                </a:cubicBezTo>
                <a:lnTo>
                  <a:pt x="12173" y="16498"/>
                </a:lnTo>
                <a:cubicBezTo>
                  <a:pt x="12164" y="16491"/>
                  <a:pt x="12153" y="16483"/>
                  <a:pt x="12140" y="16474"/>
                </a:cubicBezTo>
                <a:cubicBezTo>
                  <a:pt x="12102" y="16477"/>
                  <a:pt x="12013" y="16444"/>
                  <a:pt x="11871" y="16380"/>
                </a:cubicBezTo>
                <a:cubicBezTo>
                  <a:pt x="12720" y="17040"/>
                  <a:pt x="13623" y="17750"/>
                  <a:pt x="13621" y="18001"/>
                </a:cubicBezTo>
                <a:cubicBezTo>
                  <a:pt x="13501" y="17871"/>
                  <a:pt x="13442" y="17765"/>
                  <a:pt x="13261" y="17654"/>
                </a:cubicBezTo>
                <a:cubicBezTo>
                  <a:pt x="13079" y="17542"/>
                  <a:pt x="13260" y="17737"/>
                  <a:pt x="13320" y="17802"/>
                </a:cubicBezTo>
                <a:cubicBezTo>
                  <a:pt x="13139" y="17691"/>
                  <a:pt x="13020" y="17520"/>
                  <a:pt x="12718" y="17320"/>
                </a:cubicBezTo>
                <a:cubicBezTo>
                  <a:pt x="13498" y="18080"/>
                  <a:pt x="12715" y="17614"/>
                  <a:pt x="12954" y="18042"/>
                </a:cubicBezTo>
                <a:cubicBezTo>
                  <a:pt x="12714" y="17782"/>
                  <a:pt x="12533" y="17714"/>
                  <a:pt x="12233" y="17517"/>
                </a:cubicBezTo>
                <a:cubicBezTo>
                  <a:pt x="13196" y="18260"/>
                  <a:pt x="11324" y="17174"/>
                  <a:pt x="12592" y="18032"/>
                </a:cubicBezTo>
                <a:cubicBezTo>
                  <a:pt x="11744" y="17882"/>
                  <a:pt x="12288" y="19038"/>
                  <a:pt x="11443" y="18598"/>
                </a:cubicBezTo>
                <a:cubicBezTo>
                  <a:pt x="11218" y="18462"/>
                  <a:pt x="11343" y="18620"/>
                  <a:pt x="11470" y="18779"/>
                </a:cubicBezTo>
                <a:cubicBezTo>
                  <a:pt x="11610" y="18859"/>
                  <a:pt x="11744" y="18938"/>
                  <a:pt x="11827" y="19028"/>
                </a:cubicBezTo>
                <a:cubicBezTo>
                  <a:pt x="11751" y="18985"/>
                  <a:pt x="11613" y="18905"/>
                  <a:pt x="11564" y="18900"/>
                </a:cubicBezTo>
                <a:cubicBezTo>
                  <a:pt x="11573" y="18912"/>
                  <a:pt x="11581" y="18924"/>
                  <a:pt x="11589" y="18935"/>
                </a:cubicBezTo>
                <a:lnTo>
                  <a:pt x="12096" y="19323"/>
                </a:lnTo>
                <a:cubicBezTo>
                  <a:pt x="11900" y="19275"/>
                  <a:pt x="11747" y="19045"/>
                  <a:pt x="11513" y="19024"/>
                </a:cubicBezTo>
                <a:cubicBezTo>
                  <a:pt x="11779" y="19337"/>
                  <a:pt x="11595" y="19212"/>
                  <a:pt x="12170" y="19861"/>
                </a:cubicBezTo>
                <a:cubicBezTo>
                  <a:pt x="12068" y="19760"/>
                  <a:pt x="11977" y="19675"/>
                  <a:pt x="11892" y="19602"/>
                </a:cubicBezTo>
                <a:cubicBezTo>
                  <a:pt x="11955" y="19723"/>
                  <a:pt x="11948" y="19806"/>
                  <a:pt x="11835" y="19845"/>
                </a:cubicBezTo>
                <a:lnTo>
                  <a:pt x="11867" y="19875"/>
                </a:lnTo>
                <a:lnTo>
                  <a:pt x="11826" y="19848"/>
                </a:lnTo>
                <a:cubicBezTo>
                  <a:pt x="11818" y="19851"/>
                  <a:pt x="11808" y="19853"/>
                  <a:pt x="11798" y="19856"/>
                </a:cubicBezTo>
                <a:cubicBezTo>
                  <a:pt x="11885" y="20221"/>
                  <a:pt x="12956" y="20304"/>
                  <a:pt x="12802" y="20498"/>
                </a:cubicBezTo>
                <a:cubicBezTo>
                  <a:pt x="12342" y="20304"/>
                  <a:pt x="11801" y="20064"/>
                  <a:pt x="11683" y="20163"/>
                </a:cubicBezTo>
                <a:cubicBezTo>
                  <a:pt x="11693" y="20176"/>
                  <a:pt x="11703" y="20189"/>
                  <a:pt x="11712" y="20202"/>
                </a:cubicBezTo>
                <a:cubicBezTo>
                  <a:pt x="12012" y="20432"/>
                  <a:pt x="12356" y="20602"/>
                  <a:pt x="12532" y="20838"/>
                </a:cubicBezTo>
                <a:lnTo>
                  <a:pt x="11916" y="20517"/>
                </a:lnTo>
                <a:cubicBezTo>
                  <a:pt x="11979" y="20613"/>
                  <a:pt x="12051" y="20706"/>
                  <a:pt x="12174" y="20811"/>
                </a:cubicBezTo>
                <a:cubicBezTo>
                  <a:pt x="11987" y="20691"/>
                  <a:pt x="11885" y="20636"/>
                  <a:pt x="11833" y="20619"/>
                </a:cubicBezTo>
                <a:cubicBezTo>
                  <a:pt x="11829" y="20638"/>
                  <a:pt x="11817" y="20651"/>
                  <a:pt x="11793" y="20654"/>
                </a:cubicBezTo>
                <a:cubicBezTo>
                  <a:pt x="11832" y="20748"/>
                  <a:pt x="12009" y="20943"/>
                  <a:pt x="11508" y="20611"/>
                </a:cubicBezTo>
                <a:cubicBezTo>
                  <a:pt x="11626" y="20727"/>
                  <a:pt x="11721" y="20833"/>
                  <a:pt x="11798" y="20929"/>
                </a:cubicBezTo>
                <a:cubicBezTo>
                  <a:pt x="11947" y="21023"/>
                  <a:pt x="12101" y="21125"/>
                  <a:pt x="12226" y="21212"/>
                </a:cubicBezTo>
                <a:cubicBezTo>
                  <a:pt x="12643" y="21355"/>
                  <a:pt x="13097" y="21445"/>
                  <a:pt x="13265" y="21501"/>
                </a:cubicBezTo>
                <a:cubicBezTo>
                  <a:pt x="12841" y="21444"/>
                  <a:pt x="12894" y="21592"/>
                  <a:pt x="12585" y="21537"/>
                </a:cubicBezTo>
                <a:lnTo>
                  <a:pt x="12605" y="21550"/>
                </a:lnTo>
                <a:lnTo>
                  <a:pt x="21599" y="21550"/>
                </a:lnTo>
                <a:lnTo>
                  <a:pt x="21599" y="0"/>
                </a:lnTo>
                <a:lnTo>
                  <a:pt x="16718" y="0"/>
                </a:lnTo>
                <a:cubicBezTo>
                  <a:pt x="16765" y="68"/>
                  <a:pt x="16843" y="158"/>
                  <a:pt x="16975" y="283"/>
                </a:cubicBezTo>
                <a:lnTo>
                  <a:pt x="16242" y="0"/>
                </a:lnTo>
                <a:lnTo>
                  <a:pt x="16220" y="0"/>
                </a:lnTo>
                <a:close/>
                <a:moveTo>
                  <a:pt x="0" y="388"/>
                </a:moveTo>
                <a:lnTo>
                  <a:pt x="0" y="715"/>
                </a:lnTo>
                <a:cubicBezTo>
                  <a:pt x="44" y="738"/>
                  <a:pt x="94" y="765"/>
                  <a:pt x="231" y="842"/>
                </a:cubicBezTo>
                <a:cubicBezTo>
                  <a:pt x="-1" y="803"/>
                  <a:pt x="690" y="1361"/>
                  <a:pt x="1010" y="1661"/>
                </a:cubicBezTo>
                <a:lnTo>
                  <a:pt x="1215" y="1756"/>
                </a:lnTo>
                <a:cubicBezTo>
                  <a:pt x="939" y="1480"/>
                  <a:pt x="271" y="998"/>
                  <a:pt x="378" y="1009"/>
                </a:cubicBezTo>
                <a:cubicBezTo>
                  <a:pt x="817" y="1379"/>
                  <a:pt x="1336" y="1822"/>
                  <a:pt x="1415" y="1830"/>
                </a:cubicBezTo>
                <a:cubicBezTo>
                  <a:pt x="1363" y="1779"/>
                  <a:pt x="1310" y="1728"/>
                  <a:pt x="1256" y="1676"/>
                </a:cubicBezTo>
                <a:cubicBezTo>
                  <a:pt x="1217" y="1654"/>
                  <a:pt x="1170" y="1625"/>
                  <a:pt x="1114" y="1590"/>
                </a:cubicBezTo>
                <a:cubicBezTo>
                  <a:pt x="1000" y="1477"/>
                  <a:pt x="886" y="1365"/>
                  <a:pt x="941" y="1378"/>
                </a:cubicBezTo>
                <a:cubicBezTo>
                  <a:pt x="807" y="1251"/>
                  <a:pt x="687" y="1132"/>
                  <a:pt x="603" y="1031"/>
                </a:cubicBezTo>
                <a:lnTo>
                  <a:pt x="1071" y="1446"/>
                </a:lnTo>
                <a:cubicBezTo>
                  <a:pt x="1116" y="1474"/>
                  <a:pt x="1174" y="1510"/>
                  <a:pt x="1246" y="1558"/>
                </a:cubicBezTo>
                <a:cubicBezTo>
                  <a:pt x="1239" y="1522"/>
                  <a:pt x="1290" y="1548"/>
                  <a:pt x="1639" y="1857"/>
                </a:cubicBezTo>
                <a:cubicBezTo>
                  <a:pt x="1364" y="1572"/>
                  <a:pt x="1421" y="1593"/>
                  <a:pt x="1533" y="1670"/>
                </a:cubicBezTo>
                <a:cubicBezTo>
                  <a:pt x="1259" y="1363"/>
                  <a:pt x="519" y="788"/>
                  <a:pt x="115" y="472"/>
                </a:cubicBezTo>
                <a:cubicBezTo>
                  <a:pt x="99" y="463"/>
                  <a:pt x="84" y="455"/>
                  <a:pt x="68" y="446"/>
                </a:cubicBezTo>
                <a:lnTo>
                  <a:pt x="74" y="440"/>
                </a:lnTo>
                <a:cubicBezTo>
                  <a:pt x="51" y="425"/>
                  <a:pt x="24" y="404"/>
                  <a:pt x="0" y="388"/>
                </a:cubicBezTo>
                <a:close/>
                <a:moveTo>
                  <a:pt x="74" y="440"/>
                </a:moveTo>
                <a:cubicBezTo>
                  <a:pt x="76" y="442"/>
                  <a:pt x="79" y="444"/>
                  <a:pt x="81" y="445"/>
                </a:cubicBezTo>
                <a:cubicBezTo>
                  <a:pt x="79" y="444"/>
                  <a:pt x="76" y="442"/>
                  <a:pt x="74" y="440"/>
                </a:cubicBezTo>
                <a:lnTo>
                  <a:pt x="74" y="440"/>
                </a:lnTo>
                <a:close/>
                <a:moveTo>
                  <a:pt x="0" y="975"/>
                </a:moveTo>
                <a:lnTo>
                  <a:pt x="0" y="1029"/>
                </a:lnTo>
                <a:cubicBezTo>
                  <a:pt x="73" y="1062"/>
                  <a:pt x="168" y="1109"/>
                  <a:pt x="318" y="1191"/>
                </a:cubicBezTo>
                <a:cubicBezTo>
                  <a:pt x="131" y="1085"/>
                  <a:pt x="44" y="1021"/>
                  <a:pt x="0" y="975"/>
                </a:cubicBezTo>
                <a:close/>
                <a:moveTo>
                  <a:pt x="938" y="1046"/>
                </a:moveTo>
                <a:cubicBezTo>
                  <a:pt x="943" y="1051"/>
                  <a:pt x="948" y="1055"/>
                  <a:pt x="954" y="1060"/>
                </a:cubicBezTo>
                <a:cubicBezTo>
                  <a:pt x="954" y="1060"/>
                  <a:pt x="1118" y="1273"/>
                  <a:pt x="1118" y="1273"/>
                </a:cubicBezTo>
                <a:cubicBezTo>
                  <a:pt x="1380" y="1461"/>
                  <a:pt x="1396" y="1445"/>
                  <a:pt x="1333" y="1367"/>
                </a:cubicBezTo>
                <a:cubicBezTo>
                  <a:pt x="1327" y="1364"/>
                  <a:pt x="1321" y="1361"/>
                  <a:pt x="1315" y="1357"/>
                </a:cubicBezTo>
                <a:cubicBezTo>
                  <a:pt x="1320" y="1359"/>
                  <a:pt x="1325" y="1361"/>
                  <a:pt x="1330" y="1363"/>
                </a:cubicBezTo>
                <a:cubicBezTo>
                  <a:pt x="1270" y="1289"/>
                  <a:pt x="1147" y="1167"/>
                  <a:pt x="1088" y="1101"/>
                </a:cubicBezTo>
                <a:cubicBezTo>
                  <a:pt x="1036" y="1082"/>
                  <a:pt x="985" y="1064"/>
                  <a:pt x="938" y="1046"/>
                </a:cubicBezTo>
                <a:close/>
                <a:moveTo>
                  <a:pt x="1150" y="1126"/>
                </a:moveTo>
                <a:cubicBezTo>
                  <a:pt x="1230" y="1189"/>
                  <a:pt x="1368" y="1303"/>
                  <a:pt x="1589" y="1489"/>
                </a:cubicBezTo>
                <a:cubicBezTo>
                  <a:pt x="1640" y="1516"/>
                  <a:pt x="1686" y="1539"/>
                  <a:pt x="1720" y="1552"/>
                </a:cubicBezTo>
                <a:cubicBezTo>
                  <a:pt x="1674" y="1506"/>
                  <a:pt x="1630" y="1463"/>
                  <a:pt x="1590" y="1424"/>
                </a:cubicBezTo>
                <a:lnTo>
                  <a:pt x="1631" y="1461"/>
                </a:lnTo>
                <a:lnTo>
                  <a:pt x="1587" y="1354"/>
                </a:lnTo>
                <a:cubicBezTo>
                  <a:pt x="1432" y="1247"/>
                  <a:pt x="1285" y="1179"/>
                  <a:pt x="1150" y="1126"/>
                </a:cubicBezTo>
                <a:close/>
                <a:moveTo>
                  <a:pt x="10065" y="1249"/>
                </a:moveTo>
                <a:cubicBezTo>
                  <a:pt x="10069" y="1285"/>
                  <a:pt x="10072" y="1318"/>
                  <a:pt x="10073" y="1346"/>
                </a:cubicBezTo>
                <a:cubicBezTo>
                  <a:pt x="10146" y="1389"/>
                  <a:pt x="10221" y="1434"/>
                  <a:pt x="10297" y="1479"/>
                </a:cubicBezTo>
                <a:cubicBezTo>
                  <a:pt x="10227" y="1406"/>
                  <a:pt x="10152" y="1330"/>
                  <a:pt x="10065" y="1249"/>
                </a:cubicBezTo>
                <a:close/>
                <a:moveTo>
                  <a:pt x="0" y="1257"/>
                </a:moveTo>
                <a:lnTo>
                  <a:pt x="0" y="1640"/>
                </a:lnTo>
                <a:cubicBezTo>
                  <a:pt x="199" y="1757"/>
                  <a:pt x="434" y="1866"/>
                  <a:pt x="715" y="2049"/>
                </a:cubicBezTo>
                <a:lnTo>
                  <a:pt x="338" y="1721"/>
                </a:lnTo>
                <a:cubicBezTo>
                  <a:pt x="578" y="1850"/>
                  <a:pt x="712" y="2019"/>
                  <a:pt x="827" y="2039"/>
                </a:cubicBezTo>
                <a:cubicBezTo>
                  <a:pt x="574" y="1820"/>
                  <a:pt x="617" y="1697"/>
                  <a:pt x="120" y="1324"/>
                </a:cubicBezTo>
                <a:cubicBezTo>
                  <a:pt x="79" y="1300"/>
                  <a:pt x="40" y="1279"/>
                  <a:pt x="0" y="1257"/>
                </a:cubicBezTo>
                <a:close/>
                <a:moveTo>
                  <a:pt x="12238" y="1296"/>
                </a:moveTo>
                <a:cubicBezTo>
                  <a:pt x="12204" y="1312"/>
                  <a:pt x="12240" y="1367"/>
                  <a:pt x="12289" y="1425"/>
                </a:cubicBezTo>
                <a:cubicBezTo>
                  <a:pt x="12333" y="1428"/>
                  <a:pt x="12363" y="1415"/>
                  <a:pt x="12354" y="1358"/>
                </a:cubicBezTo>
                <a:cubicBezTo>
                  <a:pt x="12320" y="1332"/>
                  <a:pt x="12283" y="1311"/>
                  <a:pt x="12238" y="1296"/>
                </a:cubicBezTo>
                <a:close/>
                <a:moveTo>
                  <a:pt x="1302" y="1407"/>
                </a:moveTo>
                <a:cubicBezTo>
                  <a:pt x="1270" y="1396"/>
                  <a:pt x="1467" y="1596"/>
                  <a:pt x="1542" y="1677"/>
                </a:cubicBezTo>
                <a:cubicBezTo>
                  <a:pt x="1716" y="1798"/>
                  <a:pt x="1994" y="2028"/>
                  <a:pt x="1424" y="1501"/>
                </a:cubicBezTo>
                <a:cubicBezTo>
                  <a:pt x="1349" y="1438"/>
                  <a:pt x="1313" y="1411"/>
                  <a:pt x="1302" y="1407"/>
                </a:cubicBezTo>
                <a:close/>
                <a:moveTo>
                  <a:pt x="1641" y="1564"/>
                </a:moveTo>
                <a:cubicBezTo>
                  <a:pt x="1709" y="1664"/>
                  <a:pt x="1986" y="1942"/>
                  <a:pt x="2283" y="2183"/>
                </a:cubicBezTo>
                <a:lnTo>
                  <a:pt x="1957" y="1824"/>
                </a:lnTo>
                <a:cubicBezTo>
                  <a:pt x="2135" y="1973"/>
                  <a:pt x="2070" y="1964"/>
                  <a:pt x="2281" y="2119"/>
                </a:cubicBezTo>
                <a:cubicBezTo>
                  <a:pt x="2235" y="2072"/>
                  <a:pt x="2169" y="2005"/>
                  <a:pt x="2094" y="1928"/>
                </a:cubicBezTo>
                <a:cubicBezTo>
                  <a:pt x="1933" y="1796"/>
                  <a:pt x="1795" y="1676"/>
                  <a:pt x="1641" y="1564"/>
                </a:cubicBezTo>
                <a:close/>
                <a:moveTo>
                  <a:pt x="912" y="1690"/>
                </a:moveTo>
                <a:cubicBezTo>
                  <a:pt x="729" y="1687"/>
                  <a:pt x="1190" y="2085"/>
                  <a:pt x="1486" y="2367"/>
                </a:cubicBezTo>
                <a:cubicBezTo>
                  <a:pt x="1495" y="2370"/>
                  <a:pt x="1504" y="2373"/>
                  <a:pt x="1513" y="2376"/>
                </a:cubicBezTo>
                <a:cubicBezTo>
                  <a:pt x="1447" y="2315"/>
                  <a:pt x="1388" y="2259"/>
                  <a:pt x="1344" y="2210"/>
                </a:cubicBezTo>
                <a:cubicBezTo>
                  <a:pt x="1400" y="2261"/>
                  <a:pt x="1494" y="2344"/>
                  <a:pt x="1552" y="2393"/>
                </a:cubicBezTo>
                <a:cubicBezTo>
                  <a:pt x="1562" y="2398"/>
                  <a:pt x="1571" y="2403"/>
                  <a:pt x="1581" y="2408"/>
                </a:cubicBezTo>
                <a:lnTo>
                  <a:pt x="1082" y="1925"/>
                </a:lnTo>
                <a:cubicBezTo>
                  <a:pt x="1278" y="2075"/>
                  <a:pt x="1441" y="2284"/>
                  <a:pt x="1685" y="2440"/>
                </a:cubicBezTo>
                <a:cubicBezTo>
                  <a:pt x="1413" y="2132"/>
                  <a:pt x="1202" y="1898"/>
                  <a:pt x="1208" y="1850"/>
                </a:cubicBezTo>
                <a:lnTo>
                  <a:pt x="957" y="1696"/>
                </a:lnTo>
                <a:cubicBezTo>
                  <a:pt x="939" y="1692"/>
                  <a:pt x="924" y="1690"/>
                  <a:pt x="912" y="1690"/>
                </a:cubicBezTo>
                <a:close/>
                <a:moveTo>
                  <a:pt x="422" y="2147"/>
                </a:moveTo>
                <a:cubicBezTo>
                  <a:pt x="237" y="2143"/>
                  <a:pt x="915" y="2630"/>
                  <a:pt x="1250" y="2956"/>
                </a:cubicBezTo>
                <a:lnTo>
                  <a:pt x="1733" y="3237"/>
                </a:lnTo>
                <a:lnTo>
                  <a:pt x="1438" y="2978"/>
                </a:lnTo>
                <a:lnTo>
                  <a:pt x="2189" y="3599"/>
                </a:lnTo>
                <a:cubicBezTo>
                  <a:pt x="2022" y="3439"/>
                  <a:pt x="1876" y="3304"/>
                  <a:pt x="1947" y="3361"/>
                </a:cubicBezTo>
                <a:cubicBezTo>
                  <a:pt x="2014" y="3415"/>
                  <a:pt x="2109" y="3501"/>
                  <a:pt x="2215" y="3599"/>
                </a:cubicBezTo>
                <a:cubicBezTo>
                  <a:pt x="2216" y="3599"/>
                  <a:pt x="2217" y="3599"/>
                  <a:pt x="2218" y="3599"/>
                </a:cubicBezTo>
                <a:cubicBezTo>
                  <a:pt x="2183" y="3556"/>
                  <a:pt x="2121" y="3491"/>
                  <a:pt x="2048" y="3422"/>
                </a:cubicBezTo>
                <a:cubicBezTo>
                  <a:pt x="1984" y="3367"/>
                  <a:pt x="1920" y="3314"/>
                  <a:pt x="1859" y="3263"/>
                </a:cubicBezTo>
                <a:lnTo>
                  <a:pt x="1748" y="3228"/>
                </a:lnTo>
                <a:cubicBezTo>
                  <a:pt x="1746" y="3211"/>
                  <a:pt x="1768" y="3209"/>
                  <a:pt x="1802" y="3217"/>
                </a:cubicBezTo>
                <a:cubicBezTo>
                  <a:pt x="1792" y="3209"/>
                  <a:pt x="1782" y="3201"/>
                  <a:pt x="1772" y="3193"/>
                </a:cubicBezTo>
                <a:cubicBezTo>
                  <a:pt x="1784" y="3201"/>
                  <a:pt x="1796" y="3209"/>
                  <a:pt x="1807" y="3218"/>
                </a:cubicBezTo>
                <a:cubicBezTo>
                  <a:pt x="1835" y="3224"/>
                  <a:pt x="1871" y="3236"/>
                  <a:pt x="1909" y="3250"/>
                </a:cubicBezTo>
                <a:cubicBezTo>
                  <a:pt x="1893" y="3237"/>
                  <a:pt x="1876" y="3224"/>
                  <a:pt x="1860" y="3212"/>
                </a:cubicBezTo>
                <a:lnTo>
                  <a:pt x="1920" y="3253"/>
                </a:lnTo>
                <a:cubicBezTo>
                  <a:pt x="1981" y="3275"/>
                  <a:pt x="2047" y="3298"/>
                  <a:pt x="2099" y="3311"/>
                </a:cubicBezTo>
                <a:cubicBezTo>
                  <a:pt x="1911" y="3125"/>
                  <a:pt x="1807" y="3020"/>
                  <a:pt x="1721" y="2932"/>
                </a:cubicBezTo>
                <a:cubicBezTo>
                  <a:pt x="1374" y="2686"/>
                  <a:pt x="976" y="2396"/>
                  <a:pt x="558" y="2181"/>
                </a:cubicBezTo>
                <a:cubicBezTo>
                  <a:pt x="493" y="2158"/>
                  <a:pt x="449" y="2148"/>
                  <a:pt x="422" y="2147"/>
                </a:cubicBezTo>
                <a:close/>
                <a:moveTo>
                  <a:pt x="2048" y="3422"/>
                </a:moveTo>
                <a:cubicBezTo>
                  <a:pt x="2117" y="3480"/>
                  <a:pt x="2188" y="3541"/>
                  <a:pt x="2259" y="3603"/>
                </a:cubicBezTo>
                <a:cubicBezTo>
                  <a:pt x="2281" y="3594"/>
                  <a:pt x="2262" y="3554"/>
                  <a:pt x="2218" y="3499"/>
                </a:cubicBezTo>
                <a:cubicBezTo>
                  <a:pt x="2136" y="3430"/>
                  <a:pt x="2056" y="3364"/>
                  <a:pt x="1976" y="3301"/>
                </a:cubicBezTo>
                <a:lnTo>
                  <a:pt x="1872" y="3268"/>
                </a:lnTo>
                <a:cubicBezTo>
                  <a:pt x="1934" y="3317"/>
                  <a:pt x="1994" y="3371"/>
                  <a:pt x="2048" y="3422"/>
                </a:cubicBezTo>
                <a:close/>
                <a:moveTo>
                  <a:pt x="8922" y="2486"/>
                </a:moveTo>
                <a:cubicBezTo>
                  <a:pt x="8971" y="2561"/>
                  <a:pt x="9014" y="2634"/>
                  <a:pt x="9059" y="2704"/>
                </a:cubicBezTo>
                <a:cubicBezTo>
                  <a:pt x="9085" y="2716"/>
                  <a:pt x="9108" y="2728"/>
                  <a:pt x="9130" y="2737"/>
                </a:cubicBezTo>
                <a:cubicBezTo>
                  <a:pt x="9076" y="2641"/>
                  <a:pt x="9035" y="2563"/>
                  <a:pt x="9007" y="2501"/>
                </a:cubicBezTo>
                <a:lnTo>
                  <a:pt x="8991" y="2487"/>
                </a:lnTo>
                <a:cubicBezTo>
                  <a:pt x="8965" y="2488"/>
                  <a:pt x="8942" y="2488"/>
                  <a:pt x="8922" y="2486"/>
                </a:cubicBezTo>
                <a:close/>
                <a:moveTo>
                  <a:pt x="10717" y="2583"/>
                </a:moveTo>
                <a:cubicBezTo>
                  <a:pt x="10720" y="2586"/>
                  <a:pt x="10724" y="2588"/>
                  <a:pt x="10727" y="2590"/>
                </a:cubicBezTo>
                <a:cubicBezTo>
                  <a:pt x="10729" y="2590"/>
                  <a:pt x="10730" y="2588"/>
                  <a:pt x="10731" y="2587"/>
                </a:cubicBezTo>
                <a:cubicBezTo>
                  <a:pt x="10726" y="2585"/>
                  <a:pt x="10721" y="2584"/>
                  <a:pt x="10717" y="2583"/>
                </a:cubicBezTo>
                <a:close/>
                <a:moveTo>
                  <a:pt x="8686" y="2644"/>
                </a:moveTo>
                <a:cubicBezTo>
                  <a:pt x="8706" y="2699"/>
                  <a:pt x="8750" y="2772"/>
                  <a:pt x="8835" y="2875"/>
                </a:cubicBezTo>
                <a:cubicBezTo>
                  <a:pt x="8841" y="2857"/>
                  <a:pt x="8847" y="2837"/>
                  <a:pt x="8851" y="2815"/>
                </a:cubicBezTo>
                <a:cubicBezTo>
                  <a:pt x="8834" y="2799"/>
                  <a:pt x="8818" y="2783"/>
                  <a:pt x="8802" y="2767"/>
                </a:cubicBezTo>
                <a:cubicBezTo>
                  <a:pt x="8760" y="2725"/>
                  <a:pt x="8720" y="2682"/>
                  <a:pt x="8686" y="2644"/>
                </a:cubicBezTo>
                <a:close/>
                <a:moveTo>
                  <a:pt x="8202" y="2715"/>
                </a:moveTo>
                <a:cubicBezTo>
                  <a:pt x="8303" y="2805"/>
                  <a:pt x="8422" y="2924"/>
                  <a:pt x="8533" y="3034"/>
                </a:cubicBezTo>
                <a:cubicBezTo>
                  <a:pt x="8643" y="3045"/>
                  <a:pt x="8735" y="3033"/>
                  <a:pt x="8793" y="2958"/>
                </a:cubicBezTo>
                <a:cubicBezTo>
                  <a:pt x="8793" y="2958"/>
                  <a:pt x="8202" y="2715"/>
                  <a:pt x="8202" y="2715"/>
                </a:cubicBezTo>
                <a:close/>
                <a:moveTo>
                  <a:pt x="9129" y="2806"/>
                </a:moveTo>
                <a:cubicBezTo>
                  <a:pt x="9146" y="2828"/>
                  <a:pt x="9163" y="2850"/>
                  <a:pt x="9181" y="2871"/>
                </a:cubicBezTo>
                <a:cubicBezTo>
                  <a:pt x="9174" y="2852"/>
                  <a:pt x="9156" y="2830"/>
                  <a:pt x="9129" y="2806"/>
                </a:cubicBezTo>
                <a:close/>
                <a:moveTo>
                  <a:pt x="8932" y="2890"/>
                </a:moveTo>
                <a:lnTo>
                  <a:pt x="8946" y="2913"/>
                </a:lnTo>
                <a:cubicBezTo>
                  <a:pt x="8954" y="2916"/>
                  <a:pt x="8961" y="2919"/>
                  <a:pt x="8968" y="2922"/>
                </a:cubicBezTo>
                <a:cubicBezTo>
                  <a:pt x="8956" y="2912"/>
                  <a:pt x="8944" y="2901"/>
                  <a:pt x="8932" y="2890"/>
                </a:cubicBezTo>
                <a:close/>
                <a:moveTo>
                  <a:pt x="10284" y="2892"/>
                </a:moveTo>
                <a:cubicBezTo>
                  <a:pt x="10170" y="2903"/>
                  <a:pt x="10162" y="2980"/>
                  <a:pt x="10213" y="3091"/>
                </a:cubicBezTo>
                <a:cubicBezTo>
                  <a:pt x="10349" y="3274"/>
                  <a:pt x="10497" y="3464"/>
                  <a:pt x="10599" y="3611"/>
                </a:cubicBezTo>
                <a:lnTo>
                  <a:pt x="11019" y="3805"/>
                </a:lnTo>
                <a:cubicBezTo>
                  <a:pt x="11003" y="3744"/>
                  <a:pt x="10890" y="3608"/>
                  <a:pt x="10544" y="3289"/>
                </a:cubicBezTo>
                <a:cubicBezTo>
                  <a:pt x="10863" y="3580"/>
                  <a:pt x="10951" y="3639"/>
                  <a:pt x="10949" y="3606"/>
                </a:cubicBezTo>
                <a:cubicBezTo>
                  <a:pt x="10900" y="3579"/>
                  <a:pt x="10831" y="3530"/>
                  <a:pt x="10734" y="3453"/>
                </a:cubicBezTo>
                <a:cubicBezTo>
                  <a:pt x="10598" y="3240"/>
                  <a:pt x="10461" y="3026"/>
                  <a:pt x="10717" y="3217"/>
                </a:cubicBezTo>
                <a:cubicBezTo>
                  <a:pt x="10769" y="3219"/>
                  <a:pt x="10846" y="3243"/>
                  <a:pt x="10922" y="3287"/>
                </a:cubicBezTo>
                <a:lnTo>
                  <a:pt x="10284" y="2892"/>
                </a:lnTo>
                <a:close/>
                <a:moveTo>
                  <a:pt x="900" y="2922"/>
                </a:moveTo>
                <a:cubicBezTo>
                  <a:pt x="891" y="2929"/>
                  <a:pt x="898" y="2951"/>
                  <a:pt x="928" y="2995"/>
                </a:cubicBezTo>
                <a:cubicBezTo>
                  <a:pt x="990" y="3067"/>
                  <a:pt x="1066" y="3148"/>
                  <a:pt x="1153" y="3235"/>
                </a:cubicBezTo>
                <a:cubicBezTo>
                  <a:pt x="1370" y="3382"/>
                  <a:pt x="1254" y="3251"/>
                  <a:pt x="1779" y="3699"/>
                </a:cubicBezTo>
                <a:cubicBezTo>
                  <a:pt x="1779" y="3699"/>
                  <a:pt x="1248" y="3121"/>
                  <a:pt x="1248" y="3121"/>
                </a:cubicBezTo>
                <a:cubicBezTo>
                  <a:pt x="1108" y="3022"/>
                  <a:pt x="929" y="2902"/>
                  <a:pt x="900" y="2922"/>
                </a:cubicBezTo>
                <a:close/>
                <a:moveTo>
                  <a:pt x="1343" y="3053"/>
                </a:moveTo>
                <a:cubicBezTo>
                  <a:pt x="1416" y="3137"/>
                  <a:pt x="1448" y="3202"/>
                  <a:pt x="1407" y="3229"/>
                </a:cubicBezTo>
                <a:cubicBezTo>
                  <a:pt x="1448" y="3265"/>
                  <a:pt x="1391" y="3223"/>
                  <a:pt x="1303" y="3160"/>
                </a:cubicBezTo>
                <a:cubicBezTo>
                  <a:pt x="1436" y="3278"/>
                  <a:pt x="1619" y="3431"/>
                  <a:pt x="1679" y="3452"/>
                </a:cubicBezTo>
                <a:cubicBezTo>
                  <a:pt x="1607" y="3427"/>
                  <a:pt x="1772" y="3603"/>
                  <a:pt x="1904" y="3747"/>
                </a:cubicBezTo>
                <a:lnTo>
                  <a:pt x="1782" y="3563"/>
                </a:lnTo>
                <a:cubicBezTo>
                  <a:pt x="1965" y="3670"/>
                  <a:pt x="2029" y="3755"/>
                  <a:pt x="2154" y="3868"/>
                </a:cubicBezTo>
                <a:cubicBezTo>
                  <a:pt x="2218" y="3952"/>
                  <a:pt x="2106" y="3906"/>
                  <a:pt x="1930" y="3776"/>
                </a:cubicBezTo>
                <a:cubicBezTo>
                  <a:pt x="2068" y="3928"/>
                  <a:pt x="2141" y="4020"/>
                  <a:pt x="1788" y="3742"/>
                </a:cubicBezTo>
                <a:cubicBezTo>
                  <a:pt x="2247" y="4132"/>
                  <a:pt x="2558" y="4382"/>
                  <a:pt x="2892" y="4670"/>
                </a:cubicBezTo>
                <a:cubicBezTo>
                  <a:pt x="2982" y="4734"/>
                  <a:pt x="3072" y="4798"/>
                  <a:pt x="3162" y="4860"/>
                </a:cubicBezTo>
                <a:cubicBezTo>
                  <a:pt x="3059" y="4755"/>
                  <a:pt x="2914" y="4608"/>
                  <a:pt x="2824" y="4500"/>
                </a:cubicBezTo>
                <a:cubicBezTo>
                  <a:pt x="2398" y="4068"/>
                  <a:pt x="1813" y="3514"/>
                  <a:pt x="1343" y="3053"/>
                </a:cubicBezTo>
                <a:close/>
                <a:moveTo>
                  <a:pt x="1160" y="3241"/>
                </a:moveTo>
                <a:cubicBezTo>
                  <a:pt x="1354" y="3435"/>
                  <a:pt x="1604" y="3659"/>
                  <a:pt x="1886" y="3893"/>
                </a:cubicBezTo>
                <a:cubicBezTo>
                  <a:pt x="1796" y="3788"/>
                  <a:pt x="1612" y="3613"/>
                  <a:pt x="1160" y="3241"/>
                </a:cubicBezTo>
                <a:close/>
                <a:moveTo>
                  <a:pt x="2001" y="3309"/>
                </a:moveTo>
                <a:lnTo>
                  <a:pt x="2110" y="3384"/>
                </a:lnTo>
                <a:cubicBezTo>
                  <a:pt x="2089" y="3364"/>
                  <a:pt x="2067" y="3344"/>
                  <a:pt x="2044" y="3323"/>
                </a:cubicBezTo>
                <a:lnTo>
                  <a:pt x="2001" y="3309"/>
                </a:lnTo>
                <a:close/>
                <a:moveTo>
                  <a:pt x="2302" y="3640"/>
                </a:moveTo>
                <a:cubicBezTo>
                  <a:pt x="2626" y="3923"/>
                  <a:pt x="2971" y="4237"/>
                  <a:pt x="3288" y="4529"/>
                </a:cubicBezTo>
                <a:cubicBezTo>
                  <a:pt x="3335" y="4566"/>
                  <a:pt x="3383" y="4603"/>
                  <a:pt x="3428" y="4638"/>
                </a:cubicBezTo>
                <a:cubicBezTo>
                  <a:pt x="3115" y="4329"/>
                  <a:pt x="2758" y="3976"/>
                  <a:pt x="2403" y="3661"/>
                </a:cubicBezTo>
                <a:cubicBezTo>
                  <a:pt x="2375" y="3660"/>
                  <a:pt x="2342" y="3654"/>
                  <a:pt x="2302" y="3640"/>
                </a:cubicBezTo>
                <a:close/>
                <a:moveTo>
                  <a:pt x="3428" y="4638"/>
                </a:moveTo>
                <a:cubicBezTo>
                  <a:pt x="3442" y="4652"/>
                  <a:pt x="3456" y="4666"/>
                  <a:pt x="3469" y="4679"/>
                </a:cubicBezTo>
                <a:cubicBezTo>
                  <a:pt x="3475" y="4681"/>
                  <a:pt x="3481" y="4683"/>
                  <a:pt x="3487" y="4684"/>
                </a:cubicBezTo>
                <a:cubicBezTo>
                  <a:pt x="3468" y="4669"/>
                  <a:pt x="3448" y="4654"/>
                  <a:pt x="3428" y="4638"/>
                </a:cubicBezTo>
                <a:close/>
                <a:moveTo>
                  <a:pt x="3288" y="4529"/>
                </a:moveTo>
                <a:cubicBezTo>
                  <a:pt x="3150" y="4422"/>
                  <a:pt x="3008" y="4313"/>
                  <a:pt x="2867" y="4204"/>
                </a:cubicBezTo>
                <a:cubicBezTo>
                  <a:pt x="3168" y="4484"/>
                  <a:pt x="3478" y="4765"/>
                  <a:pt x="3721" y="4959"/>
                </a:cubicBezTo>
                <a:cubicBezTo>
                  <a:pt x="3720" y="4953"/>
                  <a:pt x="3719" y="4948"/>
                  <a:pt x="3719" y="4943"/>
                </a:cubicBezTo>
                <a:cubicBezTo>
                  <a:pt x="3700" y="4921"/>
                  <a:pt x="3682" y="4901"/>
                  <a:pt x="3666" y="4882"/>
                </a:cubicBezTo>
                <a:cubicBezTo>
                  <a:pt x="3584" y="4806"/>
                  <a:pt x="3498" y="4723"/>
                  <a:pt x="3430" y="4673"/>
                </a:cubicBezTo>
                <a:cubicBezTo>
                  <a:pt x="3436" y="4673"/>
                  <a:pt x="3441" y="4674"/>
                  <a:pt x="3447" y="4675"/>
                </a:cubicBezTo>
                <a:cubicBezTo>
                  <a:pt x="3395" y="4628"/>
                  <a:pt x="3342" y="4579"/>
                  <a:pt x="3288" y="4529"/>
                </a:cubicBezTo>
                <a:close/>
                <a:moveTo>
                  <a:pt x="8456" y="3667"/>
                </a:moveTo>
                <a:cubicBezTo>
                  <a:pt x="8439" y="3666"/>
                  <a:pt x="8427" y="3675"/>
                  <a:pt x="8416" y="3684"/>
                </a:cubicBezTo>
                <a:cubicBezTo>
                  <a:pt x="8487" y="3750"/>
                  <a:pt x="8520" y="3797"/>
                  <a:pt x="8536" y="3836"/>
                </a:cubicBezTo>
                <a:cubicBezTo>
                  <a:pt x="8616" y="3892"/>
                  <a:pt x="8722" y="3990"/>
                  <a:pt x="8864" y="4149"/>
                </a:cubicBezTo>
                <a:cubicBezTo>
                  <a:pt x="8603" y="3756"/>
                  <a:pt x="8507" y="3669"/>
                  <a:pt x="8456" y="3667"/>
                </a:cubicBezTo>
                <a:close/>
                <a:moveTo>
                  <a:pt x="2341" y="3827"/>
                </a:moveTo>
                <a:cubicBezTo>
                  <a:pt x="2339" y="3833"/>
                  <a:pt x="2365" y="3861"/>
                  <a:pt x="2426" y="3919"/>
                </a:cubicBezTo>
                <a:cubicBezTo>
                  <a:pt x="2561" y="4012"/>
                  <a:pt x="2584" y="4013"/>
                  <a:pt x="2546" y="3963"/>
                </a:cubicBezTo>
                <a:cubicBezTo>
                  <a:pt x="2423" y="3873"/>
                  <a:pt x="2344" y="3818"/>
                  <a:pt x="2341" y="3827"/>
                </a:cubicBezTo>
                <a:close/>
                <a:moveTo>
                  <a:pt x="11414" y="3881"/>
                </a:moveTo>
                <a:cubicBezTo>
                  <a:pt x="11441" y="3915"/>
                  <a:pt x="11477" y="3950"/>
                  <a:pt x="11528" y="3987"/>
                </a:cubicBezTo>
                <a:cubicBezTo>
                  <a:pt x="11480" y="3944"/>
                  <a:pt x="11443" y="3909"/>
                  <a:pt x="11414" y="3881"/>
                </a:cubicBezTo>
                <a:close/>
                <a:moveTo>
                  <a:pt x="565" y="4474"/>
                </a:moveTo>
                <a:cubicBezTo>
                  <a:pt x="589" y="4492"/>
                  <a:pt x="612" y="4510"/>
                  <a:pt x="638" y="4529"/>
                </a:cubicBezTo>
                <a:cubicBezTo>
                  <a:pt x="635" y="4517"/>
                  <a:pt x="636" y="4511"/>
                  <a:pt x="639" y="4507"/>
                </a:cubicBezTo>
                <a:cubicBezTo>
                  <a:pt x="611" y="4495"/>
                  <a:pt x="586" y="4484"/>
                  <a:pt x="565" y="4474"/>
                </a:cubicBezTo>
                <a:close/>
                <a:moveTo>
                  <a:pt x="1744" y="4495"/>
                </a:moveTo>
                <a:lnTo>
                  <a:pt x="2485" y="5138"/>
                </a:lnTo>
                <a:lnTo>
                  <a:pt x="1792" y="4578"/>
                </a:lnTo>
                <a:cubicBezTo>
                  <a:pt x="1970" y="4744"/>
                  <a:pt x="2252" y="4984"/>
                  <a:pt x="2543" y="5219"/>
                </a:cubicBezTo>
                <a:cubicBezTo>
                  <a:pt x="2543" y="5219"/>
                  <a:pt x="2620" y="5223"/>
                  <a:pt x="2620" y="5223"/>
                </a:cubicBezTo>
                <a:cubicBezTo>
                  <a:pt x="2410" y="5034"/>
                  <a:pt x="2200" y="4845"/>
                  <a:pt x="1990" y="4656"/>
                </a:cubicBezTo>
                <a:cubicBezTo>
                  <a:pt x="1913" y="4607"/>
                  <a:pt x="1827" y="4552"/>
                  <a:pt x="1744" y="4495"/>
                </a:cubicBezTo>
                <a:close/>
                <a:moveTo>
                  <a:pt x="710" y="4539"/>
                </a:moveTo>
                <a:cubicBezTo>
                  <a:pt x="775" y="4585"/>
                  <a:pt x="882" y="4670"/>
                  <a:pt x="1034" y="4769"/>
                </a:cubicBezTo>
                <a:cubicBezTo>
                  <a:pt x="1148" y="4874"/>
                  <a:pt x="1291" y="5004"/>
                  <a:pt x="1453" y="5151"/>
                </a:cubicBezTo>
                <a:cubicBezTo>
                  <a:pt x="1571" y="5236"/>
                  <a:pt x="1694" y="5325"/>
                  <a:pt x="1821" y="5415"/>
                </a:cubicBezTo>
                <a:cubicBezTo>
                  <a:pt x="1837" y="5416"/>
                  <a:pt x="1852" y="5417"/>
                  <a:pt x="1868" y="5418"/>
                </a:cubicBezTo>
                <a:cubicBezTo>
                  <a:pt x="1804" y="5363"/>
                  <a:pt x="1742" y="5310"/>
                  <a:pt x="1683" y="5259"/>
                </a:cubicBezTo>
                <a:cubicBezTo>
                  <a:pt x="1634" y="5243"/>
                  <a:pt x="1545" y="5189"/>
                  <a:pt x="1396" y="5076"/>
                </a:cubicBezTo>
                <a:cubicBezTo>
                  <a:pt x="1430" y="5086"/>
                  <a:pt x="1451" y="5083"/>
                  <a:pt x="1465" y="5071"/>
                </a:cubicBezTo>
                <a:cubicBezTo>
                  <a:pt x="1356" y="4978"/>
                  <a:pt x="1265" y="4899"/>
                  <a:pt x="1196" y="4839"/>
                </a:cubicBezTo>
                <a:cubicBezTo>
                  <a:pt x="1235" y="4856"/>
                  <a:pt x="1340" y="4932"/>
                  <a:pt x="1479" y="5039"/>
                </a:cubicBezTo>
                <a:cubicBezTo>
                  <a:pt x="1480" y="5031"/>
                  <a:pt x="1480" y="5022"/>
                  <a:pt x="1480" y="5012"/>
                </a:cubicBezTo>
                <a:lnTo>
                  <a:pt x="1146" y="4768"/>
                </a:lnTo>
                <a:lnTo>
                  <a:pt x="1479" y="5002"/>
                </a:lnTo>
                <a:cubicBezTo>
                  <a:pt x="1475" y="4972"/>
                  <a:pt x="1465" y="4935"/>
                  <a:pt x="1451" y="4894"/>
                </a:cubicBezTo>
                <a:cubicBezTo>
                  <a:pt x="1366" y="4850"/>
                  <a:pt x="1277" y="4806"/>
                  <a:pt x="1190" y="4764"/>
                </a:cubicBezTo>
                <a:cubicBezTo>
                  <a:pt x="1205" y="4779"/>
                  <a:pt x="1221" y="4796"/>
                  <a:pt x="1239" y="4813"/>
                </a:cubicBezTo>
                <a:cubicBezTo>
                  <a:pt x="1219" y="4795"/>
                  <a:pt x="1200" y="4777"/>
                  <a:pt x="1183" y="4760"/>
                </a:cubicBezTo>
                <a:cubicBezTo>
                  <a:pt x="1009" y="4676"/>
                  <a:pt x="838" y="4597"/>
                  <a:pt x="710" y="4539"/>
                </a:cubicBezTo>
                <a:close/>
                <a:moveTo>
                  <a:pt x="2148" y="4753"/>
                </a:moveTo>
                <a:cubicBezTo>
                  <a:pt x="2301" y="4882"/>
                  <a:pt x="2420" y="4984"/>
                  <a:pt x="2457" y="5014"/>
                </a:cubicBezTo>
                <a:cubicBezTo>
                  <a:pt x="2361" y="4933"/>
                  <a:pt x="2276" y="4857"/>
                  <a:pt x="2199" y="4787"/>
                </a:cubicBezTo>
                <a:cubicBezTo>
                  <a:pt x="2193" y="4783"/>
                  <a:pt x="2186" y="4779"/>
                  <a:pt x="2178" y="4774"/>
                </a:cubicBezTo>
                <a:cubicBezTo>
                  <a:pt x="2178" y="4773"/>
                  <a:pt x="2180" y="4773"/>
                  <a:pt x="2180" y="4772"/>
                </a:cubicBezTo>
                <a:cubicBezTo>
                  <a:pt x="2170" y="4767"/>
                  <a:pt x="2160" y="4760"/>
                  <a:pt x="2148" y="4753"/>
                </a:cubicBezTo>
                <a:close/>
                <a:moveTo>
                  <a:pt x="2180" y="4772"/>
                </a:moveTo>
                <a:cubicBezTo>
                  <a:pt x="2184" y="4775"/>
                  <a:pt x="2187" y="4777"/>
                  <a:pt x="2191" y="4779"/>
                </a:cubicBezTo>
                <a:cubicBezTo>
                  <a:pt x="2188" y="4776"/>
                  <a:pt x="2185" y="4774"/>
                  <a:pt x="2182" y="4771"/>
                </a:cubicBezTo>
                <a:cubicBezTo>
                  <a:pt x="2181" y="4772"/>
                  <a:pt x="2180" y="4772"/>
                  <a:pt x="2180" y="4772"/>
                </a:cubicBezTo>
                <a:close/>
                <a:moveTo>
                  <a:pt x="3070" y="4825"/>
                </a:moveTo>
                <a:cubicBezTo>
                  <a:pt x="3153" y="4898"/>
                  <a:pt x="3240" y="4976"/>
                  <a:pt x="3332" y="5060"/>
                </a:cubicBezTo>
                <a:cubicBezTo>
                  <a:pt x="3301" y="5018"/>
                  <a:pt x="3259" y="4966"/>
                  <a:pt x="3209" y="4909"/>
                </a:cubicBezTo>
                <a:cubicBezTo>
                  <a:pt x="3160" y="4877"/>
                  <a:pt x="3114" y="4849"/>
                  <a:pt x="3070" y="4825"/>
                </a:cubicBezTo>
                <a:close/>
                <a:moveTo>
                  <a:pt x="248" y="4849"/>
                </a:moveTo>
                <a:lnTo>
                  <a:pt x="625" y="5257"/>
                </a:lnTo>
                <a:lnTo>
                  <a:pt x="284" y="5044"/>
                </a:lnTo>
                <a:lnTo>
                  <a:pt x="298" y="5065"/>
                </a:lnTo>
                <a:cubicBezTo>
                  <a:pt x="391" y="5164"/>
                  <a:pt x="535" y="5301"/>
                  <a:pt x="726" y="5469"/>
                </a:cubicBezTo>
                <a:cubicBezTo>
                  <a:pt x="763" y="5465"/>
                  <a:pt x="801" y="5461"/>
                  <a:pt x="838" y="5457"/>
                </a:cubicBezTo>
                <a:lnTo>
                  <a:pt x="623" y="5157"/>
                </a:lnTo>
                <a:cubicBezTo>
                  <a:pt x="486" y="5044"/>
                  <a:pt x="359" y="4940"/>
                  <a:pt x="248" y="4849"/>
                </a:cubicBezTo>
                <a:close/>
                <a:moveTo>
                  <a:pt x="1660" y="5044"/>
                </a:moveTo>
                <a:cubicBezTo>
                  <a:pt x="1682" y="5090"/>
                  <a:pt x="1704" y="5135"/>
                  <a:pt x="1719" y="5172"/>
                </a:cubicBezTo>
                <a:cubicBezTo>
                  <a:pt x="1719" y="5172"/>
                  <a:pt x="1981" y="5357"/>
                  <a:pt x="1981" y="5357"/>
                </a:cubicBezTo>
                <a:cubicBezTo>
                  <a:pt x="1992" y="5358"/>
                  <a:pt x="2004" y="5359"/>
                  <a:pt x="2014" y="5361"/>
                </a:cubicBezTo>
                <a:cubicBezTo>
                  <a:pt x="1890" y="5251"/>
                  <a:pt x="1768" y="5142"/>
                  <a:pt x="1660" y="5044"/>
                </a:cubicBezTo>
                <a:close/>
                <a:moveTo>
                  <a:pt x="627" y="5160"/>
                </a:moveTo>
                <a:lnTo>
                  <a:pt x="852" y="5456"/>
                </a:lnTo>
                <a:cubicBezTo>
                  <a:pt x="868" y="5454"/>
                  <a:pt x="884" y="5452"/>
                  <a:pt x="900" y="5451"/>
                </a:cubicBezTo>
                <a:cubicBezTo>
                  <a:pt x="875" y="5435"/>
                  <a:pt x="851" y="5420"/>
                  <a:pt x="829" y="5407"/>
                </a:cubicBezTo>
                <a:cubicBezTo>
                  <a:pt x="845" y="5409"/>
                  <a:pt x="875" y="5424"/>
                  <a:pt x="913" y="5449"/>
                </a:cubicBezTo>
                <a:cubicBezTo>
                  <a:pt x="931" y="5447"/>
                  <a:pt x="950" y="5446"/>
                  <a:pt x="969" y="5444"/>
                </a:cubicBezTo>
                <a:cubicBezTo>
                  <a:pt x="849" y="5344"/>
                  <a:pt x="735" y="5249"/>
                  <a:pt x="627" y="5160"/>
                </a:cubicBezTo>
                <a:close/>
                <a:moveTo>
                  <a:pt x="1726" y="5192"/>
                </a:moveTo>
                <a:cubicBezTo>
                  <a:pt x="1732" y="5211"/>
                  <a:pt x="1736" y="5228"/>
                  <a:pt x="1735" y="5240"/>
                </a:cubicBezTo>
                <a:cubicBezTo>
                  <a:pt x="1779" y="5275"/>
                  <a:pt x="1825" y="5312"/>
                  <a:pt x="1871" y="5350"/>
                </a:cubicBezTo>
                <a:cubicBezTo>
                  <a:pt x="1898" y="5351"/>
                  <a:pt x="1923" y="5352"/>
                  <a:pt x="1946" y="5353"/>
                </a:cubicBezTo>
                <a:lnTo>
                  <a:pt x="1726" y="5192"/>
                </a:lnTo>
                <a:close/>
                <a:moveTo>
                  <a:pt x="2670" y="5267"/>
                </a:moveTo>
                <a:lnTo>
                  <a:pt x="2608" y="5271"/>
                </a:lnTo>
                <a:cubicBezTo>
                  <a:pt x="2771" y="5402"/>
                  <a:pt x="2935" y="5528"/>
                  <a:pt x="3082" y="5637"/>
                </a:cubicBezTo>
                <a:cubicBezTo>
                  <a:pt x="2945" y="5514"/>
                  <a:pt x="2807" y="5391"/>
                  <a:pt x="2670" y="5267"/>
                </a:cubicBezTo>
                <a:close/>
                <a:moveTo>
                  <a:pt x="2383" y="5690"/>
                </a:moveTo>
                <a:lnTo>
                  <a:pt x="2315" y="5713"/>
                </a:lnTo>
                <a:cubicBezTo>
                  <a:pt x="2384" y="5770"/>
                  <a:pt x="2451" y="5826"/>
                  <a:pt x="2512" y="5877"/>
                </a:cubicBezTo>
                <a:cubicBezTo>
                  <a:pt x="2538" y="5875"/>
                  <a:pt x="2561" y="5872"/>
                  <a:pt x="2578" y="5867"/>
                </a:cubicBezTo>
                <a:cubicBezTo>
                  <a:pt x="2519" y="5812"/>
                  <a:pt x="2453" y="5752"/>
                  <a:pt x="2383" y="5690"/>
                </a:cubicBezTo>
                <a:close/>
                <a:moveTo>
                  <a:pt x="2728" y="6008"/>
                </a:moveTo>
                <a:cubicBezTo>
                  <a:pt x="2715" y="6014"/>
                  <a:pt x="2702" y="6020"/>
                  <a:pt x="2689" y="6026"/>
                </a:cubicBezTo>
                <a:cubicBezTo>
                  <a:pt x="2694" y="6030"/>
                  <a:pt x="2700" y="6035"/>
                  <a:pt x="2704" y="6039"/>
                </a:cubicBezTo>
                <a:cubicBezTo>
                  <a:pt x="2750" y="6071"/>
                  <a:pt x="2795" y="6103"/>
                  <a:pt x="2841" y="6134"/>
                </a:cubicBezTo>
                <a:cubicBezTo>
                  <a:pt x="2839" y="6130"/>
                  <a:pt x="2838" y="6126"/>
                  <a:pt x="2837" y="6123"/>
                </a:cubicBezTo>
                <a:cubicBezTo>
                  <a:pt x="2814" y="6095"/>
                  <a:pt x="2776" y="6055"/>
                  <a:pt x="2728" y="6008"/>
                </a:cubicBezTo>
                <a:close/>
                <a:moveTo>
                  <a:pt x="15131" y="6370"/>
                </a:moveTo>
                <a:cubicBezTo>
                  <a:pt x="15120" y="6368"/>
                  <a:pt x="15132" y="6396"/>
                  <a:pt x="15179" y="6471"/>
                </a:cubicBezTo>
                <a:lnTo>
                  <a:pt x="15321" y="6545"/>
                </a:lnTo>
                <a:cubicBezTo>
                  <a:pt x="15233" y="6456"/>
                  <a:pt x="15150" y="6372"/>
                  <a:pt x="15131" y="6370"/>
                </a:cubicBezTo>
                <a:close/>
                <a:moveTo>
                  <a:pt x="2311" y="6967"/>
                </a:moveTo>
                <a:lnTo>
                  <a:pt x="2568" y="7253"/>
                </a:lnTo>
                <a:cubicBezTo>
                  <a:pt x="2587" y="7260"/>
                  <a:pt x="2606" y="7266"/>
                  <a:pt x="2625" y="7272"/>
                </a:cubicBezTo>
                <a:cubicBezTo>
                  <a:pt x="2608" y="7237"/>
                  <a:pt x="2579" y="7192"/>
                  <a:pt x="2547" y="7144"/>
                </a:cubicBezTo>
                <a:cubicBezTo>
                  <a:pt x="2464" y="7083"/>
                  <a:pt x="2384" y="7022"/>
                  <a:pt x="2311" y="6967"/>
                </a:cubicBezTo>
                <a:close/>
                <a:moveTo>
                  <a:pt x="3048" y="6997"/>
                </a:moveTo>
                <a:cubicBezTo>
                  <a:pt x="3068" y="7015"/>
                  <a:pt x="3090" y="7035"/>
                  <a:pt x="3111" y="7054"/>
                </a:cubicBezTo>
                <a:cubicBezTo>
                  <a:pt x="3116" y="7056"/>
                  <a:pt x="3121" y="7058"/>
                  <a:pt x="3126" y="7060"/>
                </a:cubicBezTo>
                <a:cubicBezTo>
                  <a:pt x="3100" y="7039"/>
                  <a:pt x="3074" y="7018"/>
                  <a:pt x="3048" y="6997"/>
                </a:cubicBezTo>
                <a:close/>
                <a:moveTo>
                  <a:pt x="2533" y="7694"/>
                </a:moveTo>
                <a:lnTo>
                  <a:pt x="2655" y="7802"/>
                </a:lnTo>
                <a:cubicBezTo>
                  <a:pt x="2658" y="7802"/>
                  <a:pt x="2661" y="7803"/>
                  <a:pt x="2664" y="7803"/>
                </a:cubicBezTo>
                <a:cubicBezTo>
                  <a:pt x="2663" y="7801"/>
                  <a:pt x="2663" y="7800"/>
                  <a:pt x="2663" y="7798"/>
                </a:cubicBezTo>
                <a:cubicBezTo>
                  <a:pt x="2613" y="7760"/>
                  <a:pt x="2569" y="7725"/>
                  <a:pt x="2533" y="7694"/>
                </a:cubicBezTo>
                <a:close/>
                <a:moveTo>
                  <a:pt x="2073" y="8000"/>
                </a:moveTo>
                <a:lnTo>
                  <a:pt x="1992" y="8015"/>
                </a:lnTo>
                <a:cubicBezTo>
                  <a:pt x="1992" y="8015"/>
                  <a:pt x="2009" y="8030"/>
                  <a:pt x="2009" y="8030"/>
                </a:cubicBezTo>
                <a:cubicBezTo>
                  <a:pt x="2045" y="8035"/>
                  <a:pt x="2081" y="8038"/>
                  <a:pt x="2116" y="8041"/>
                </a:cubicBezTo>
                <a:cubicBezTo>
                  <a:pt x="2102" y="8027"/>
                  <a:pt x="2088" y="8014"/>
                  <a:pt x="2073" y="8000"/>
                </a:cubicBezTo>
                <a:close/>
                <a:moveTo>
                  <a:pt x="2043" y="9426"/>
                </a:moveTo>
                <a:cubicBezTo>
                  <a:pt x="2040" y="9427"/>
                  <a:pt x="2038" y="9428"/>
                  <a:pt x="2035" y="9429"/>
                </a:cubicBezTo>
                <a:cubicBezTo>
                  <a:pt x="2102" y="9524"/>
                  <a:pt x="2207" y="9643"/>
                  <a:pt x="2327" y="9763"/>
                </a:cubicBezTo>
                <a:cubicBezTo>
                  <a:pt x="2353" y="9783"/>
                  <a:pt x="2381" y="9802"/>
                  <a:pt x="2411" y="9821"/>
                </a:cubicBezTo>
                <a:cubicBezTo>
                  <a:pt x="2435" y="9832"/>
                  <a:pt x="2457" y="9842"/>
                  <a:pt x="2479" y="9852"/>
                </a:cubicBezTo>
                <a:cubicBezTo>
                  <a:pt x="2480" y="9818"/>
                  <a:pt x="2459" y="9768"/>
                  <a:pt x="2421" y="9707"/>
                </a:cubicBezTo>
                <a:cubicBezTo>
                  <a:pt x="2309" y="9633"/>
                  <a:pt x="2127" y="9507"/>
                  <a:pt x="2043" y="9426"/>
                </a:cubicBezTo>
                <a:close/>
                <a:moveTo>
                  <a:pt x="1092" y="9502"/>
                </a:moveTo>
                <a:cubicBezTo>
                  <a:pt x="1089" y="9506"/>
                  <a:pt x="1087" y="9510"/>
                  <a:pt x="1086" y="9513"/>
                </a:cubicBezTo>
                <a:cubicBezTo>
                  <a:pt x="1093" y="9519"/>
                  <a:pt x="1100" y="9525"/>
                  <a:pt x="1107" y="9531"/>
                </a:cubicBezTo>
                <a:lnTo>
                  <a:pt x="1092" y="9502"/>
                </a:lnTo>
                <a:close/>
                <a:moveTo>
                  <a:pt x="2054" y="9521"/>
                </a:moveTo>
                <a:lnTo>
                  <a:pt x="2068" y="9544"/>
                </a:lnTo>
                <a:cubicBezTo>
                  <a:pt x="2079" y="9548"/>
                  <a:pt x="2092" y="9557"/>
                  <a:pt x="2108" y="9571"/>
                </a:cubicBezTo>
                <a:cubicBezTo>
                  <a:pt x="2089" y="9552"/>
                  <a:pt x="2071" y="9536"/>
                  <a:pt x="2054" y="9521"/>
                </a:cubicBezTo>
                <a:close/>
                <a:moveTo>
                  <a:pt x="11274" y="15710"/>
                </a:moveTo>
                <a:cubicBezTo>
                  <a:pt x="11278" y="15772"/>
                  <a:pt x="11275" y="15829"/>
                  <a:pt x="11267" y="15880"/>
                </a:cubicBezTo>
                <a:cubicBezTo>
                  <a:pt x="11354" y="15951"/>
                  <a:pt x="11426" y="16003"/>
                  <a:pt x="11478" y="16029"/>
                </a:cubicBezTo>
                <a:lnTo>
                  <a:pt x="11274" y="15710"/>
                </a:lnTo>
                <a:close/>
                <a:moveTo>
                  <a:pt x="11916" y="21087"/>
                </a:moveTo>
                <a:cubicBezTo>
                  <a:pt x="11917" y="21088"/>
                  <a:pt x="11917" y="21090"/>
                  <a:pt x="11918" y="21091"/>
                </a:cubicBezTo>
                <a:cubicBezTo>
                  <a:pt x="11921" y="21093"/>
                  <a:pt x="11924" y="21094"/>
                  <a:pt x="11928" y="21095"/>
                </a:cubicBezTo>
                <a:cubicBezTo>
                  <a:pt x="11928" y="21095"/>
                  <a:pt x="11916" y="21087"/>
                  <a:pt x="11916" y="21087"/>
                </a:cubicBezTo>
                <a:close/>
                <a:moveTo>
                  <a:pt x="10835" y="21101"/>
                </a:moveTo>
                <a:cubicBezTo>
                  <a:pt x="10838" y="21118"/>
                  <a:pt x="10840" y="21133"/>
                  <a:pt x="10840" y="21147"/>
                </a:cubicBezTo>
                <a:cubicBezTo>
                  <a:pt x="10884" y="21184"/>
                  <a:pt x="10932" y="21225"/>
                  <a:pt x="10982" y="21265"/>
                </a:cubicBezTo>
                <a:cubicBezTo>
                  <a:pt x="10942" y="21217"/>
                  <a:pt x="10893" y="21162"/>
                  <a:pt x="10835" y="21101"/>
                </a:cubicBezTo>
                <a:close/>
                <a:moveTo>
                  <a:pt x="11939" y="21123"/>
                </a:moveTo>
                <a:cubicBezTo>
                  <a:pt x="12028" y="21260"/>
                  <a:pt x="12065" y="21359"/>
                  <a:pt x="12064" y="21407"/>
                </a:cubicBezTo>
                <a:cubicBezTo>
                  <a:pt x="12114" y="21419"/>
                  <a:pt x="12215" y="21466"/>
                  <a:pt x="12338" y="21528"/>
                </a:cubicBezTo>
                <a:cubicBezTo>
                  <a:pt x="12418" y="21554"/>
                  <a:pt x="12473" y="21558"/>
                  <a:pt x="12468" y="21510"/>
                </a:cubicBezTo>
                <a:cubicBezTo>
                  <a:pt x="12376" y="21486"/>
                  <a:pt x="12259" y="21448"/>
                  <a:pt x="12108" y="21393"/>
                </a:cubicBezTo>
                <a:lnTo>
                  <a:pt x="11943" y="21123"/>
                </a:lnTo>
                <a:cubicBezTo>
                  <a:pt x="11942" y="21122"/>
                  <a:pt x="11940" y="21123"/>
                  <a:pt x="11939" y="21123"/>
                </a:cubicBezTo>
                <a:close/>
                <a:moveTo>
                  <a:pt x="12338" y="21528"/>
                </a:moveTo>
                <a:cubicBezTo>
                  <a:pt x="12254" y="21500"/>
                  <a:pt x="12152" y="21456"/>
                  <a:pt x="12063" y="21421"/>
                </a:cubicBezTo>
                <a:cubicBezTo>
                  <a:pt x="12062" y="21431"/>
                  <a:pt x="12058" y="21438"/>
                  <a:pt x="12051" y="21441"/>
                </a:cubicBezTo>
                <a:cubicBezTo>
                  <a:pt x="12037" y="21425"/>
                  <a:pt x="12029" y="21414"/>
                  <a:pt x="12029" y="21407"/>
                </a:cubicBezTo>
                <a:cubicBezTo>
                  <a:pt x="11899" y="21359"/>
                  <a:pt x="11829" y="21358"/>
                  <a:pt x="11991" y="21545"/>
                </a:cubicBezTo>
                <a:cubicBezTo>
                  <a:pt x="11980" y="21540"/>
                  <a:pt x="11970" y="21537"/>
                  <a:pt x="11960" y="21533"/>
                </a:cubicBezTo>
                <a:cubicBezTo>
                  <a:pt x="11967" y="21540"/>
                  <a:pt x="11968" y="21544"/>
                  <a:pt x="11972" y="21550"/>
                </a:cubicBezTo>
                <a:lnTo>
                  <a:pt x="12381" y="21550"/>
                </a:lnTo>
                <a:cubicBezTo>
                  <a:pt x="12366" y="21543"/>
                  <a:pt x="12352" y="21535"/>
                  <a:pt x="12338" y="21528"/>
                </a:cubicBezTo>
                <a:close/>
                <a:moveTo>
                  <a:pt x="11758" y="21536"/>
                </a:moveTo>
                <a:cubicBezTo>
                  <a:pt x="11757" y="21540"/>
                  <a:pt x="11758" y="21546"/>
                  <a:pt x="11759" y="21550"/>
                </a:cubicBezTo>
                <a:lnTo>
                  <a:pt x="11806" y="21550"/>
                </a:lnTo>
                <a:cubicBezTo>
                  <a:pt x="11789" y="21545"/>
                  <a:pt x="11778" y="21543"/>
                  <a:pt x="11758" y="21536"/>
                </a:cubicBezTo>
                <a:close/>
              </a:path>
            </a:pathLst>
          </a:custGeom>
          <a:solidFill>
            <a:srgbClr val="FFFFFF"/>
          </a:solidFill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defRPr sz="320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440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2003367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#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Insert Picture Here.png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77" name="Shape"/>
          <p:cNvSpPr>
            <a:spLocks noGrp="1"/>
          </p:cNvSpPr>
          <p:nvPr>
            <p:ph type="body" idx="14"/>
          </p:nvPr>
        </p:nvSpPr>
        <p:spPr>
          <a:xfrm>
            <a:off x="-1" y="-27"/>
            <a:ext cx="24384001" cy="137160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50" extrusionOk="0">
                <a:moveTo>
                  <a:pt x="0" y="0"/>
                </a:moveTo>
                <a:lnTo>
                  <a:pt x="0" y="243"/>
                </a:lnTo>
                <a:cubicBezTo>
                  <a:pt x="84" y="279"/>
                  <a:pt x="144" y="301"/>
                  <a:pt x="182" y="306"/>
                </a:cubicBezTo>
                <a:lnTo>
                  <a:pt x="229" y="372"/>
                </a:lnTo>
                <a:lnTo>
                  <a:pt x="167" y="320"/>
                </a:lnTo>
                <a:lnTo>
                  <a:pt x="81" y="430"/>
                </a:lnTo>
                <a:cubicBezTo>
                  <a:pt x="257" y="548"/>
                  <a:pt x="283" y="539"/>
                  <a:pt x="443" y="652"/>
                </a:cubicBezTo>
                <a:cubicBezTo>
                  <a:pt x="788" y="846"/>
                  <a:pt x="1193" y="1080"/>
                  <a:pt x="1568" y="1307"/>
                </a:cubicBezTo>
                <a:lnTo>
                  <a:pt x="1556" y="1277"/>
                </a:lnTo>
                <a:cubicBezTo>
                  <a:pt x="1567" y="1290"/>
                  <a:pt x="1585" y="1309"/>
                  <a:pt x="1607" y="1330"/>
                </a:cubicBezTo>
                <a:cubicBezTo>
                  <a:pt x="1645" y="1353"/>
                  <a:pt x="1683" y="1376"/>
                  <a:pt x="1720" y="1399"/>
                </a:cubicBezTo>
                <a:lnTo>
                  <a:pt x="1463" y="1103"/>
                </a:lnTo>
                <a:cubicBezTo>
                  <a:pt x="1625" y="1274"/>
                  <a:pt x="1835" y="1435"/>
                  <a:pt x="1951" y="1502"/>
                </a:cubicBezTo>
                <a:cubicBezTo>
                  <a:pt x="2175" y="1595"/>
                  <a:pt x="478" y="91"/>
                  <a:pt x="1172" y="629"/>
                </a:cubicBezTo>
                <a:cubicBezTo>
                  <a:pt x="1156" y="627"/>
                  <a:pt x="1238" y="703"/>
                  <a:pt x="1222" y="701"/>
                </a:cubicBezTo>
                <a:lnTo>
                  <a:pt x="1528" y="932"/>
                </a:lnTo>
                <a:cubicBezTo>
                  <a:pt x="559" y="53"/>
                  <a:pt x="886" y="228"/>
                  <a:pt x="722" y="0"/>
                </a:cubicBezTo>
                <a:lnTo>
                  <a:pt x="0" y="0"/>
                </a:lnTo>
                <a:close/>
                <a:moveTo>
                  <a:pt x="756" y="0"/>
                </a:moveTo>
                <a:cubicBezTo>
                  <a:pt x="827" y="78"/>
                  <a:pt x="898" y="156"/>
                  <a:pt x="1024" y="286"/>
                </a:cubicBezTo>
                <a:lnTo>
                  <a:pt x="1444" y="599"/>
                </a:lnTo>
                <a:cubicBezTo>
                  <a:pt x="1492" y="669"/>
                  <a:pt x="1378" y="590"/>
                  <a:pt x="1509" y="737"/>
                </a:cubicBezTo>
                <a:cubicBezTo>
                  <a:pt x="1737" y="911"/>
                  <a:pt x="1779" y="917"/>
                  <a:pt x="1724" y="837"/>
                </a:cubicBezTo>
                <a:lnTo>
                  <a:pt x="1648" y="804"/>
                </a:lnTo>
                <a:lnTo>
                  <a:pt x="1441" y="529"/>
                </a:lnTo>
                <a:cubicBezTo>
                  <a:pt x="1453" y="537"/>
                  <a:pt x="1466" y="545"/>
                  <a:pt x="1478" y="553"/>
                </a:cubicBezTo>
                <a:cubicBezTo>
                  <a:pt x="1335" y="400"/>
                  <a:pt x="1163" y="222"/>
                  <a:pt x="1038" y="91"/>
                </a:cubicBezTo>
                <a:cubicBezTo>
                  <a:pt x="1175" y="194"/>
                  <a:pt x="1582" y="583"/>
                  <a:pt x="1788" y="758"/>
                </a:cubicBezTo>
                <a:cubicBezTo>
                  <a:pt x="1800" y="767"/>
                  <a:pt x="1811" y="776"/>
                  <a:pt x="1820" y="785"/>
                </a:cubicBezTo>
                <a:cubicBezTo>
                  <a:pt x="1906" y="856"/>
                  <a:pt x="1941" y="873"/>
                  <a:pt x="1876" y="785"/>
                </a:cubicBezTo>
                <a:cubicBezTo>
                  <a:pt x="1721" y="558"/>
                  <a:pt x="1347" y="250"/>
                  <a:pt x="1056" y="0"/>
                </a:cubicBezTo>
                <a:lnTo>
                  <a:pt x="756" y="0"/>
                </a:lnTo>
                <a:close/>
                <a:moveTo>
                  <a:pt x="1111" y="0"/>
                </a:moveTo>
                <a:lnTo>
                  <a:pt x="1439" y="273"/>
                </a:lnTo>
                <a:cubicBezTo>
                  <a:pt x="1387" y="215"/>
                  <a:pt x="1345" y="167"/>
                  <a:pt x="1312" y="127"/>
                </a:cubicBezTo>
                <a:cubicBezTo>
                  <a:pt x="1293" y="117"/>
                  <a:pt x="1280" y="109"/>
                  <a:pt x="1273" y="103"/>
                </a:cubicBezTo>
                <a:cubicBezTo>
                  <a:pt x="1285" y="110"/>
                  <a:pt x="1296" y="116"/>
                  <a:pt x="1308" y="123"/>
                </a:cubicBezTo>
                <a:cubicBezTo>
                  <a:pt x="1261" y="66"/>
                  <a:pt x="1234" y="27"/>
                  <a:pt x="1218" y="0"/>
                </a:cubicBezTo>
                <a:lnTo>
                  <a:pt x="1111" y="0"/>
                </a:lnTo>
                <a:close/>
                <a:moveTo>
                  <a:pt x="1337" y="0"/>
                </a:moveTo>
                <a:cubicBezTo>
                  <a:pt x="1412" y="40"/>
                  <a:pt x="1496" y="87"/>
                  <a:pt x="1534" y="93"/>
                </a:cubicBezTo>
                <a:cubicBezTo>
                  <a:pt x="1513" y="65"/>
                  <a:pt x="1488" y="36"/>
                  <a:pt x="1461" y="6"/>
                </a:cubicBezTo>
                <a:cubicBezTo>
                  <a:pt x="1457" y="4"/>
                  <a:pt x="1455" y="2"/>
                  <a:pt x="1452" y="0"/>
                </a:cubicBezTo>
                <a:lnTo>
                  <a:pt x="1337" y="0"/>
                </a:lnTo>
                <a:close/>
                <a:moveTo>
                  <a:pt x="1885" y="0"/>
                </a:moveTo>
                <a:cubicBezTo>
                  <a:pt x="1972" y="83"/>
                  <a:pt x="2053" y="160"/>
                  <a:pt x="2141" y="244"/>
                </a:cubicBezTo>
                <a:cubicBezTo>
                  <a:pt x="2119" y="198"/>
                  <a:pt x="2025" y="94"/>
                  <a:pt x="1942" y="0"/>
                </a:cubicBezTo>
                <a:lnTo>
                  <a:pt x="1885" y="0"/>
                </a:lnTo>
                <a:close/>
                <a:moveTo>
                  <a:pt x="1958" y="0"/>
                </a:moveTo>
                <a:cubicBezTo>
                  <a:pt x="2065" y="110"/>
                  <a:pt x="2178" y="221"/>
                  <a:pt x="2317" y="334"/>
                </a:cubicBezTo>
                <a:lnTo>
                  <a:pt x="2021" y="0"/>
                </a:lnTo>
                <a:lnTo>
                  <a:pt x="1958" y="0"/>
                </a:lnTo>
                <a:close/>
                <a:moveTo>
                  <a:pt x="2127" y="0"/>
                </a:moveTo>
                <a:cubicBezTo>
                  <a:pt x="2200" y="74"/>
                  <a:pt x="2254" y="131"/>
                  <a:pt x="2332" y="209"/>
                </a:cubicBezTo>
                <a:cubicBezTo>
                  <a:pt x="2282" y="72"/>
                  <a:pt x="2444" y="290"/>
                  <a:pt x="2749" y="531"/>
                </a:cubicBezTo>
                <a:cubicBezTo>
                  <a:pt x="2748" y="489"/>
                  <a:pt x="2516" y="249"/>
                  <a:pt x="2258" y="0"/>
                </a:cubicBezTo>
                <a:lnTo>
                  <a:pt x="2127" y="0"/>
                </a:lnTo>
                <a:close/>
                <a:moveTo>
                  <a:pt x="2468" y="0"/>
                </a:moveTo>
                <a:lnTo>
                  <a:pt x="2811" y="350"/>
                </a:lnTo>
                <a:cubicBezTo>
                  <a:pt x="3021" y="482"/>
                  <a:pt x="2773" y="244"/>
                  <a:pt x="2522" y="0"/>
                </a:cubicBezTo>
                <a:lnTo>
                  <a:pt x="2468" y="0"/>
                </a:lnTo>
                <a:close/>
                <a:moveTo>
                  <a:pt x="2617" y="0"/>
                </a:moveTo>
                <a:lnTo>
                  <a:pt x="2697" y="76"/>
                </a:lnTo>
                <a:cubicBezTo>
                  <a:pt x="2684" y="59"/>
                  <a:pt x="2649" y="24"/>
                  <a:pt x="2628" y="0"/>
                </a:cubicBezTo>
                <a:lnTo>
                  <a:pt x="2617" y="0"/>
                </a:lnTo>
                <a:close/>
                <a:moveTo>
                  <a:pt x="3429" y="0"/>
                </a:moveTo>
                <a:cubicBezTo>
                  <a:pt x="3526" y="108"/>
                  <a:pt x="3630" y="220"/>
                  <a:pt x="3724" y="314"/>
                </a:cubicBezTo>
                <a:cubicBezTo>
                  <a:pt x="4005" y="522"/>
                  <a:pt x="3804" y="284"/>
                  <a:pt x="3551" y="0"/>
                </a:cubicBezTo>
                <a:lnTo>
                  <a:pt x="3429" y="0"/>
                </a:lnTo>
                <a:close/>
                <a:moveTo>
                  <a:pt x="3924" y="0"/>
                </a:moveTo>
                <a:cubicBezTo>
                  <a:pt x="3981" y="47"/>
                  <a:pt x="4023" y="81"/>
                  <a:pt x="4028" y="79"/>
                </a:cubicBezTo>
                <a:cubicBezTo>
                  <a:pt x="4063" y="98"/>
                  <a:pt x="4041" y="60"/>
                  <a:pt x="3998" y="0"/>
                </a:cubicBezTo>
                <a:lnTo>
                  <a:pt x="3924" y="0"/>
                </a:lnTo>
                <a:close/>
                <a:moveTo>
                  <a:pt x="6656" y="0"/>
                </a:moveTo>
                <a:cubicBezTo>
                  <a:pt x="6895" y="244"/>
                  <a:pt x="7213" y="589"/>
                  <a:pt x="7296" y="653"/>
                </a:cubicBezTo>
                <a:cubicBezTo>
                  <a:pt x="7301" y="692"/>
                  <a:pt x="7327" y="749"/>
                  <a:pt x="7681" y="1068"/>
                </a:cubicBezTo>
                <a:cubicBezTo>
                  <a:pt x="6831" y="359"/>
                  <a:pt x="6776" y="475"/>
                  <a:pt x="6817" y="684"/>
                </a:cubicBezTo>
                <a:cubicBezTo>
                  <a:pt x="6824" y="720"/>
                  <a:pt x="6834" y="759"/>
                  <a:pt x="6843" y="797"/>
                </a:cubicBezTo>
                <a:cubicBezTo>
                  <a:pt x="7450" y="1265"/>
                  <a:pt x="8025" y="1683"/>
                  <a:pt x="8480" y="2218"/>
                </a:cubicBezTo>
                <a:lnTo>
                  <a:pt x="8392" y="2006"/>
                </a:lnTo>
                <a:cubicBezTo>
                  <a:pt x="8765" y="2380"/>
                  <a:pt x="8678" y="2432"/>
                  <a:pt x="8670" y="2546"/>
                </a:cubicBezTo>
                <a:cubicBezTo>
                  <a:pt x="8688" y="2559"/>
                  <a:pt x="8709" y="2575"/>
                  <a:pt x="8733" y="2594"/>
                </a:cubicBezTo>
                <a:cubicBezTo>
                  <a:pt x="8593" y="2524"/>
                  <a:pt x="8953" y="2760"/>
                  <a:pt x="9079" y="2865"/>
                </a:cubicBezTo>
                <a:cubicBezTo>
                  <a:pt x="9072" y="2831"/>
                  <a:pt x="9055" y="2784"/>
                  <a:pt x="9026" y="2725"/>
                </a:cubicBezTo>
                <a:cubicBezTo>
                  <a:pt x="8975" y="2687"/>
                  <a:pt x="8916" y="2645"/>
                  <a:pt x="8857" y="2598"/>
                </a:cubicBezTo>
                <a:cubicBezTo>
                  <a:pt x="8911" y="2628"/>
                  <a:pt x="8958" y="2653"/>
                  <a:pt x="9001" y="2675"/>
                </a:cubicBezTo>
                <a:cubicBezTo>
                  <a:pt x="8972" y="2620"/>
                  <a:pt x="8936" y="2556"/>
                  <a:pt x="8891" y="2481"/>
                </a:cubicBezTo>
                <a:cubicBezTo>
                  <a:pt x="8884" y="2480"/>
                  <a:pt x="8877" y="2479"/>
                  <a:pt x="8871" y="2477"/>
                </a:cubicBezTo>
                <a:cubicBezTo>
                  <a:pt x="8876" y="2476"/>
                  <a:pt x="8881" y="2475"/>
                  <a:pt x="8886" y="2474"/>
                </a:cubicBezTo>
                <a:cubicBezTo>
                  <a:pt x="8862" y="2434"/>
                  <a:pt x="8836" y="2391"/>
                  <a:pt x="8807" y="2345"/>
                </a:cubicBezTo>
                <a:cubicBezTo>
                  <a:pt x="8806" y="2346"/>
                  <a:pt x="8805" y="2346"/>
                  <a:pt x="8804" y="2347"/>
                </a:cubicBezTo>
                <a:cubicBezTo>
                  <a:pt x="8793" y="2329"/>
                  <a:pt x="8785" y="2314"/>
                  <a:pt x="8780" y="2302"/>
                </a:cubicBezTo>
                <a:cubicBezTo>
                  <a:pt x="8774" y="2293"/>
                  <a:pt x="8768" y="2284"/>
                  <a:pt x="8762" y="2274"/>
                </a:cubicBezTo>
                <a:cubicBezTo>
                  <a:pt x="8766" y="2279"/>
                  <a:pt x="8770" y="2284"/>
                  <a:pt x="8775" y="2289"/>
                </a:cubicBezTo>
                <a:cubicBezTo>
                  <a:pt x="8759" y="2243"/>
                  <a:pt x="8803" y="2269"/>
                  <a:pt x="8862" y="2317"/>
                </a:cubicBezTo>
                <a:cubicBezTo>
                  <a:pt x="9006" y="2230"/>
                  <a:pt x="8792" y="2153"/>
                  <a:pt x="8571" y="2009"/>
                </a:cubicBezTo>
                <a:cubicBezTo>
                  <a:pt x="8972" y="2176"/>
                  <a:pt x="9049" y="2147"/>
                  <a:pt x="9142" y="2135"/>
                </a:cubicBezTo>
                <a:cubicBezTo>
                  <a:pt x="9189" y="2128"/>
                  <a:pt x="9240" y="2127"/>
                  <a:pt x="9340" y="2158"/>
                </a:cubicBezTo>
                <a:cubicBezTo>
                  <a:pt x="9300" y="2128"/>
                  <a:pt x="9255" y="2096"/>
                  <a:pt x="9204" y="2061"/>
                </a:cubicBezTo>
                <a:cubicBezTo>
                  <a:pt x="9281" y="2109"/>
                  <a:pt x="9343" y="2147"/>
                  <a:pt x="9394" y="2176"/>
                </a:cubicBezTo>
                <a:cubicBezTo>
                  <a:pt x="9450" y="2197"/>
                  <a:pt x="9520" y="2227"/>
                  <a:pt x="9608" y="2269"/>
                </a:cubicBezTo>
                <a:cubicBezTo>
                  <a:pt x="9608" y="2267"/>
                  <a:pt x="9608" y="2266"/>
                  <a:pt x="9608" y="2264"/>
                </a:cubicBezTo>
                <a:cubicBezTo>
                  <a:pt x="9237" y="2054"/>
                  <a:pt x="9318" y="1966"/>
                  <a:pt x="9339" y="1853"/>
                </a:cubicBezTo>
                <a:lnTo>
                  <a:pt x="9167" y="1641"/>
                </a:lnTo>
                <a:lnTo>
                  <a:pt x="9342" y="1789"/>
                </a:lnTo>
                <a:cubicBezTo>
                  <a:pt x="9330" y="1701"/>
                  <a:pt x="9243" y="1587"/>
                  <a:pt x="8904" y="1398"/>
                </a:cubicBezTo>
                <a:cubicBezTo>
                  <a:pt x="9649" y="1771"/>
                  <a:pt x="9053" y="1388"/>
                  <a:pt x="9521" y="1639"/>
                </a:cubicBezTo>
                <a:lnTo>
                  <a:pt x="9152" y="1245"/>
                </a:lnTo>
                <a:lnTo>
                  <a:pt x="9098" y="1232"/>
                </a:lnTo>
                <a:lnTo>
                  <a:pt x="8860" y="965"/>
                </a:lnTo>
                <a:lnTo>
                  <a:pt x="9284" y="1278"/>
                </a:lnTo>
                <a:lnTo>
                  <a:pt x="9158" y="1247"/>
                </a:lnTo>
                <a:lnTo>
                  <a:pt x="9603" y="1643"/>
                </a:lnTo>
                <a:lnTo>
                  <a:pt x="9774" y="1909"/>
                </a:lnTo>
                <a:lnTo>
                  <a:pt x="9597" y="1719"/>
                </a:lnTo>
                <a:cubicBezTo>
                  <a:pt x="9473" y="1838"/>
                  <a:pt x="10068" y="2452"/>
                  <a:pt x="10349" y="2805"/>
                </a:cubicBezTo>
                <a:lnTo>
                  <a:pt x="10841" y="2976"/>
                </a:lnTo>
                <a:cubicBezTo>
                  <a:pt x="11266" y="3325"/>
                  <a:pt x="11167" y="3349"/>
                  <a:pt x="10996" y="3325"/>
                </a:cubicBezTo>
                <a:cubicBezTo>
                  <a:pt x="10988" y="3324"/>
                  <a:pt x="10980" y="3323"/>
                  <a:pt x="10972" y="3321"/>
                </a:cubicBezTo>
                <a:cubicBezTo>
                  <a:pt x="10970" y="3339"/>
                  <a:pt x="10973" y="3362"/>
                  <a:pt x="10980" y="3387"/>
                </a:cubicBezTo>
                <a:cubicBezTo>
                  <a:pt x="10970" y="3366"/>
                  <a:pt x="10956" y="3341"/>
                  <a:pt x="10940" y="3316"/>
                </a:cubicBezTo>
                <a:cubicBezTo>
                  <a:pt x="10897" y="3308"/>
                  <a:pt x="10853" y="3300"/>
                  <a:pt x="10813" y="3293"/>
                </a:cubicBezTo>
                <a:cubicBezTo>
                  <a:pt x="10817" y="3296"/>
                  <a:pt x="10820" y="3299"/>
                  <a:pt x="10824" y="3302"/>
                </a:cubicBezTo>
                <a:cubicBezTo>
                  <a:pt x="10839" y="3304"/>
                  <a:pt x="10862" y="3314"/>
                  <a:pt x="10896" y="3334"/>
                </a:cubicBezTo>
                <a:cubicBezTo>
                  <a:pt x="10930" y="3372"/>
                  <a:pt x="10960" y="3406"/>
                  <a:pt x="10986" y="3438"/>
                </a:cubicBezTo>
                <a:cubicBezTo>
                  <a:pt x="10990" y="3435"/>
                  <a:pt x="10989" y="3428"/>
                  <a:pt x="10989" y="3422"/>
                </a:cubicBezTo>
                <a:cubicBezTo>
                  <a:pt x="10992" y="3433"/>
                  <a:pt x="10997" y="3445"/>
                  <a:pt x="11001" y="3457"/>
                </a:cubicBezTo>
                <a:cubicBezTo>
                  <a:pt x="11220" y="3733"/>
                  <a:pt x="11152" y="3804"/>
                  <a:pt x="11166" y="3916"/>
                </a:cubicBezTo>
                <a:cubicBezTo>
                  <a:pt x="11359" y="4109"/>
                  <a:pt x="11397" y="4189"/>
                  <a:pt x="11362" y="4212"/>
                </a:cubicBezTo>
                <a:cubicBezTo>
                  <a:pt x="11420" y="4270"/>
                  <a:pt x="11497" y="4340"/>
                  <a:pt x="11595" y="4422"/>
                </a:cubicBezTo>
                <a:lnTo>
                  <a:pt x="11554" y="4307"/>
                </a:lnTo>
                <a:cubicBezTo>
                  <a:pt x="11598" y="4326"/>
                  <a:pt x="11639" y="4350"/>
                  <a:pt x="11679" y="4377"/>
                </a:cubicBezTo>
                <a:cubicBezTo>
                  <a:pt x="11647" y="4312"/>
                  <a:pt x="11611" y="4245"/>
                  <a:pt x="11745" y="4315"/>
                </a:cubicBezTo>
                <a:cubicBezTo>
                  <a:pt x="11857" y="4460"/>
                  <a:pt x="12062" y="4706"/>
                  <a:pt x="12226" y="4860"/>
                </a:cubicBezTo>
                <a:cubicBezTo>
                  <a:pt x="12757" y="5028"/>
                  <a:pt x="11811" y="4106"/>
                  <a:pt x="11627" y="3794"/>
                </a:cubicBezTo>
                <a:lnTo>
                  <a:pt x="11759" y="4187"/>
                </a:lnTo>
                <a:cubicBezTo>
                  <a:pt x="11676" y="4117"/>
                  <a:pt x="11609" y="4058"/>
                  <a:pt x="11554" y="4010"/>
                </a:cubicBezTo>
                <a:lnTo>
                  <a:pt x="11373" y="4065"/>
                </a:lnTo>
                <a:cubicBezTo>
                  <a:pt x="11216" y="3962"/>
                  <a:pt x="11336" y="3926"/>
                  <a:pt x="11380" y="3846"/>
                </a:cubicBezTo>
                <a:cubicBezTo>
                  <a:pt x="11203" y="3659"/>
                  <a:pt x="11484" y="3814"/>
                  <a:pt x="11005" y="3364"/>
                </a:cubicBezTo>
                <a:cubicBezTo>
                  <a:pt x="11485" y="3612"/>
                  <a:pt x="10858" y="2989"/>
                  <a:pt x="11159" y="3119"/>
                </a:cubicBezTo>
                <a:cubicBezTo>
                  <a:pt x="11148" y="3138"/>
                  <a:pt x="11219" y="3200"/>
                  <a:pt x="11219" y="3225"/>
                </a:cubicBezTo>
                <a:cubicBezTo>
                  <a:pt x="11225" y="3201"/>
                  <a:pt x="11242" y="3188"/>
                  <a:pt x="11270" y="3185"/>
                </a:cubicBezTo>
                <a:cubicBezTo>
                  <a:pt x="11192" y="3113"/>
                  <a:pt x="11108" y="3046"/>
                  <a:pt x="11012" y="2985"/>
                </a:cubicBezTo>
                <a:cubicBezTo>
                  <a:pt x="11257" y="3072"/>
                  <a:pt x="11612" y="3403"/>
                  <a:pt x="11446" y="3035"/>
                </a:cubicBezTo>
                <a:cubicBezTo>
                  <a:pt x="11206" y="2737"/>
                  <a:pt x="10951" y="2656"/>
                  <a:pt x="10737" y="2589"/>
                </a:cubicBezTo>
                <a:cubicBezTo>
                  <a:pt x="10798" y="2743"/>
                  <a:pt x="10904" y="2914"/>
                  <a:pt x="10477" y="2630"/>
                </a:cubicBezTo>
                <a:cubicBezTo>
                  <a:pt x="10344" y="2446"/>
                  <a:pt x="10212" y="2261"/>
                  <a:pt x="10400" y="2365"/>
                </a:cubicBezTo>
                <a:cubicBezTo>
                  <a:pt x="10227" y="2109"/>
                  <a:pt x="10079" y="1988"/>
                  <a:pt x="9921" y="1856"/>
                </a:cubicBezTo>
                <a:cubicBezTo>
                  <a:pt x="10718" y="2358"/>
                  <a:pt x="12108" y="3373"/>
                  <a:pt x="12396" y="3775"/>
                </a:cubicBezTo>
                <a:cubicBezTo>
                  <a:pt x="12561" y="3875"/>
                  <a:pt x="12681" y="3941"/>
                  <a:pt x="12695" y="3919"/>
                </a:cubicBezTo>
                <a:cubicBezTo>
                  <a:pt x="12780" y="3912"/>
                  <a:pt x="12649" y="3686"/>
                  <a:pt x="12448" y="3463"/>
                </a:cubicBezTo>
                <a:cubicBezTo>
                  <a:pt x="12460" y="3493"/>
                  <a:pt x="12434" y="3493"/>
                  <a:pt x="12478" y="3548"/>
                </a:cubicBezTo>
                <a:cubicBezTo>
                  <a:pt x="12353" y="3558"/>
                  <a:pt x="12178" y="3341"/>
                  <a:pt x="12186" y="3240"/>
                </a:cubicBezTo>
                <a:lnTo>
                  <a:pt x="12383" y="3394"/>
                </a:lnTo>
                <a:cubicBezTo>
                  <a:pt x="12280" y="3289"/>
                  <a:pt x="12164" y="3190"/>
                  <a:pt x="12051" y="3123"/>
                </a:cubicBezTo>
                <a:cubicBezTo>
                  <a:pt x="12046" y="3116"/>
                  <a:pt x="12041" y="3109"/>
                  <a:pt x="12036" y="3104"/>
                </a:cubicBezTo>
                <a:lnTo>
                  <a:pt x="12256" y="3439"/>
                </a:lnTo>
                <a:cubicBezTo>
                  <a:pt x="12118" y="3350"/>
                  <a:pt x="11998" y="3262"/>
                  <a:pt x="11892" y="3175"/>
                </a:cubicBezTo>
                <a:cubicBezTo>
                  <a:pt x="11810" y="3184"/>
                  <a:pt x="11624" y="3086"/>
                  <a:pt x="11168" y="2634"/>
                </a:cubicBezTo>
                <a:cubicBezTo>
                  <a:pt x="11370" y="2772"/>
                  <a:pt x="11499" y="2850"/>
                  <a:pt x="11577" y="2884"/>
                </a:cubicBezTo>
                <a:cubicBezTo>
                  <a:pt x="11283" y="2586"/>
                  <a:pt x="11088" y="2321"/>
                  <a:pt x="10743" y="2134"/>
                </a:cubicBezTo>
                <a:cubicBezTo>
                  <a:pt x="10990" y="2198"/>
                  <a:pt x="11353" y="2498"/>
                  <a:pt x="11178" y="2147"/>
                </a:cubicBezTo>
                <a:cubicBezTo>
                  <a:pt x="11143" y="2107"/>
                  <a:pt x="11108" y="2072"/>
                  <a:pt x="11073" y="2041"/>
                </a:cubicBezTo>
                <a:cubicBezTo>
                  <a:pt x="11141" y="2123"/>
                  <a:pt x="11187" y="2201"/>
                  <a:pt x="11182" y="2274"/>
                </a:cubicBezTo>
                <a:cubicBezTo>
                  <a:pt x="10920" y="2116"/>
                  <a:pt x="10751" y="1961"/>
                  <a:pt x="10589" y="1792"/>
                </a:cubicBezTo>
                <a:cubicBezTo>
                  <a:pt x="10442" y="1753"/>
                  <a:pt x="10308" y="1736"/>
                  <a:pt x="10199" y="1687"/>
                </a:cubicBezTo>
                <a:cubicBezTo>
                  <a:pt x="10148" y="1609"/>
                  <a:pt x="10099" y="1543"/>
                  <a:pt x="10052" y="1486"/>
                </a:cubicBezTo>
                <a:cubicBezTo>
                  <a:pt x="10040" y="1503"/>
                  <a:pt x="10022" y="1513"/>
                  <a:pt x="9998" y="1515"/>
                </a:cubicBezTo>
                <a:lnTo>
                  <a:pt x="9941" y="1361"/>
                </a:lnTo>
                <a:cubicBezTo>
                  <a:pt x="9832" y="1249"/>
                  <a:pt x="9730" y="1175"/>
                  <a:pt x="9623" y="1096"/>
                </a:cubicBezTo>
                <a:cubicBezTo>
                  <a:pt x="9709" y="1141"/>
                  <a:pt x="9802" y="1192"/>
                  <a:pt x="9899" y="1247"/>
                </a:cubicBezTo>
                <a:lnTo>
                  <a:pt x="9820" y="1033"/>
                </a:lnTo>
                <a:cubicBezTo>
                  <a:pt x="9811" y="1028"/>
                  <a:pt x="9802" y="1023"/>
                  <a:pt x="9791" y="1017"/>
                </a:cubicBezTo>
                <a:cubicBezTo>
                  <a:pt x="9886" y="1039"/>
                  <a:pt x="9968" y="1046"/>
                  <a:pt x="10036" y="1040"/>
                </a:cubicBezTo>
                <a:cubicBezTo>
                  <a:pt x="10043" y="1102"/>
                  <a:pt x="10054" y="1171"/>
                  <a:pt x="10118" y="1289"/>
                </a:cubicBezTo>
                <a:cubicBezTo>
                  <a:pt x="10321" y="1292"/>
                  <a:pt x="10509" y="1577"/>
                  <a:pt x="10603" y="1667"/>
                </a:cubicBezTo>
                <a:cubicBezTo>
                  <a:pt x="10618" y="1676"/>
                  <a:pt x="10632" y="1685"/>
                  <a:pt x="10647" y="1694"/>
                </a:cubicBezTo>
                <a:cubicBezTo>
                  <a:pt x="10665" y="1693"/>
                  <a:pt x="10670" y="1661"/>
                  <a:pt x="10661" y="1580"/>
                </a:cubicBezTo>
                <a:cubicBezTo>
                  <a:pt x="10723" y="1676"/>
                  <a:pt x="10811" y="1767"/>
                  <a:pt x="10896" y="1853"/>
                </a:cubicBezTo>
                <a:cubicBezTo>
                  <a:pt x="11113" y="1994"/>
                  <a:pt x="11322" y="2137"/>
                  <a:pt x="11508" y="2271"/>
                </a:cubicBezTo>
                <a:cubicBezTo>
                  <a:pt x="11555" y="2274"/>
                  <a:pt x="11623" y="2293"/>
                  <a:pt x="11717" y="2332"/>
                </a:cubicBezTo>
                <a:cubicBezTo>
                  <a:pt x="12124" y="2836"/>
                  <a:pt x="12443" y="2829"/>
                  <a:pt x="12745" y="3230"/>
                </a:cubicBezTo>
                <a:cubicBezTo>
                  <a:pt x="12686" y="3001"/>
                  <a:pt x="12508" y="2843"/>
                  <a:pt x="12187" y="2503"/>
                </a:cubicBezTo>
                <a:cubicBezTo>
                  <a:pt x="12200" y="2530"/>
                  <a:pt x="12174" y="2532"/>
                  <a:pt x="12219" y="2583"/>
                </a:cubicBezTo>
                <a:cubicBezTo>
                  <a:pt x="12096" y="2599"/>
                  <a:pt x="11915" y="2398"/>
                  <a:pt x="11920" y="2299"/>
                </a:cubicBezTo>
                <a:lnTo>
                  <a:pt x="12162" y="2468"/>
                </a:lnTo>
                <a:cubicBezTo>
                  <a:pt x="12169" y="2475"/>
                  <a:pt x="12174" y="2481"/>
                  <a:pt x="12178" y="2487"/>
                </a:cubicBezTo>
                <a:lnTo>
                  <a:pt x="12566" y="2754"/>
                </a:lnTo>
                <a:cubicBezTo>
                  <a:pt x="12039" y="2165"/>
                  <a:pt x="11874" y="2049"/>
                  <a:pt x="11722" y="1862"/>
                </a:cubicBezTo>
                <a:cubicBezTo>
                  <a:pt x="11739" y="1896"/>
                  <a:pt x="11737" y="1923"/>
                  <a:pt x="11702" y="1939"/>
                </a:cubicBezTo>
                <a:lnTo>
                  <a:pt x="11941" y="2123"/>
                </a:lnTo>
                <a:lnTo>
                  <a:pt x="11515" y="1927"/>
                </a:lnTo>
                <a:lnTo>
                  <a:pt x="11351" y="1512"/>
                </a:lnTo>
                <a:cubicBezTo>
                  <a:pt x="11450" y="1602"/>
                  <a:pt x="11585" y="1704"/>
                  <a:pt x="11665" y="1789"/>
                </a:cubicBezTo>
                <a:cubicBezTo>
                  <a:pt x="11597" y="1695"/>
                  <a:pt x="11523" y="1575"/>
                  <a:pt x="11414" y="1381"/>
                </a:cubicBezTo>
                <a:cubicBezTo>
                  <a:pt x="11693" y="1734"/>
                  <a:pt x="12011" y="1727"/>
                  <a:pt x="12267" y="2032"/>
                </a:cubicBezTo>
                <a:cubicBezTo>
                  <a:pt x="12316" y="1972"/>
                  <a:pt x="12218" y="1793"/>
                  <a:pt x="12000" y="1538"/>
                </a:cubicBezTo>
                <a:lnTo>
                  <a:pt x="12053" y="1595"/>
                </a:lnTo>
                <a:cubicBezTo>
                  <a:pt x="12009" y="1423"/>
                  <a:pt x="12070" y="1398"/>
                  <a:pt x="12149" y="1404"/>
                </a:cubicBezTo>
                <a:cubicBezTo>
                  <a:pt x="11884" y="1243"/>
                  <a:pt x="11653" y="1086"/>
                  <a:pt x="11373" y="891"/>
                </a:cubicBezTo>
                <a:cubicBezTo>
                  <a:pt x="11570" y="1007"/>
                  <a:pt x="11973" y="1197"/>
                  <a:pt x="12119" y="1204"/>
                </a:cubicBezTo>
                <a:lnTo>
                  <a:pt x="12061" y="1134"/>
                </a:lnTo>
                <a:cubicBezTo>
                  <a:pt x="12161" y="1154"/>
                  <a:pt x="12249" y="1207"/>
                  <a:pt x="12327" y="1272"/>
                </a:cubicBezTo>
                <a:cubicBezTo>
                  <a:pt x="12310" y="1231"/>
                  <a:pt x="12284" y="1180"/>
                  <a:pt x="12248" y="1117"/>
                </a:cubicBezTo>
                <a:lnTo>
                  <a:pt x="12006" y="949"/>
                </a:lnTo>
                <a:cubicBezTo>
                  <a:pt x="11886" y="751"/>
                  <a:pt x="11819" y="591"/>
                  <a:pt x="11785" y="455"/>
                </a:cubicBezTo>
                <a:cubicBezTo>
                  <a:pt x="11544" y="313"/>
                  <a:pt x="11326" y="172"/>
                  <a:pt x="11068" y="0"/>
                </a:cubicBezTo>
                <a:cubicBezTo>
                  <a:pt x="11068" y="0"/>
                  <a:pt x="11067" y="0"/>
                  <a:pt x="11067" y="0"/>
                </a:cubicBezTo>
                <a:lnTo>
                  <a:pt x="6930" y="0"/>
                </a:lnTo>
                <a:cubicBezTo>
                  <a:pt x="7081" y="198"/>
                  <a:pt x="6804" y="-8"/>
                  <a:pt x="7319" y="541"/>
                </a:cubicBezTo>
                <a:lnTo>
                  <a:pt x="6666" y="0"/>
                </a:lnTo>
                <a:lnTo>
                  <a:pt x="6656" y="0"/>
                </a:lnTo>
                <a:close/>
                <a:moveTo>
                  <a:pt x="11068" y="0"/>
                </a:moveTo>
                <a:cubicBezTo>
                  <a:pt x="11243" y="98"/>
                  <a:pt x="11583" y="249"/>
                  <a:pt x="11758" y="286"/>
                </a:cubicBezTo>
                <a:cubicBezTo>
                  <a:pt x="11751" y="179"/>
                  <a:pt x="11765" y="88"/>
                  <a:pt x="11784" y="0"/>
                </a:cubicBezTo>
                <a:lnTo>
                  <a:pt x="11068" y="0"/>
                </a:lnTo>
                <a:close/>
                <a:moveTo>
                  <a:pt x="9820" y="1033"/>
                </a:moveTo>
                <a:cubicBezTo>
                  <a:pt x="9822" y="1035"/>
                  <a:pt x="9825" y="1036"/>
                  <a:pt x="9826" y="1037"/>
                </a:cubicBezTo>
                <a:cubicBezTo>
                  <a:pt x="9825" y="1035"/>
                  <a:pt x="9821" y="1033"/>
                  <a:pt x="9820" y="1032"/>
                </a:cubicBezTo>
                <a:lnTo>
                  <a:pt x="9820" y="1033"/>
                </a:lnTo>
                <a:close/>
                <a:moveTo>
                  <a:pt x="9826" y="1037"/>
                </a:moveTo>
                <a:cubicBezTo>
                  <a:pt x="9851" y="1057"/>
                  <a:pt x="9871" y="1076"/>
                  <a:pt x="9894" y="1096"/>
                </a:cubicBezTo>
                <a:cubicBezTo>
                  <a:pt x="9892" y="1092"/>
                  <a:pt x="9891" y="1087"/>
                  <a:pt x="9886" y="1082"/>
                </a:cubicBezTo>
                <a:cubicBezTo>
                  <a:pt x="9922" y="1095"/>
                  <a:pt x="9887" y="1071"/>
                  <a:pt x="9826" y="1037"/>
                </a:cubicBezTo>
                <a:close/>
                <a:moveTo>
                  <a:pt x="9894" y="1096"/>
                </a:moveTo>
                <a:cubicBezTo>
                  <a:pt x="9942" y="1165"/>
                  <a:pt x="9948" y="1252"/>
                  <a:pt x="10062" y="1247"/>
                </a:cubicBezTo>
                <a:cubicBezTo>
                  <a:pt x="10011" y="1198"/>
                  <a:pt x="9956" y="1148"/>
                  <a:pt x="9894" y="1096"/>
                </a:cubicBezTo>
                <a:close/>
                <a:moveTo>
                  <a:pt x="8862" y="2317"/>
                </a:moveTo>
                <a:cubicBezTo>
                  <a:pt x="8849" y="2325"/>
                  <a:pt x="8836" y="2333"/>
                  <a:pt x="8818" y="2341"/>
                </a:cubicBezTo>
                <a:cubicBezTo>
                  <a:pt x="8853" y="2385"/>
                  <a:pt x="8884" y="2428"/>
                  <a:pt x="8912" y="2471"/>
                </a:cubicBezTo>
                <a:cubicBezTo>
                  <a:pt x="8932" y="2471"/>
                  <a:pt x="8954" y="2472"/>
                  <a:pt x="8977" y="2475"/>
                </a:cubicBezTo>
                <a:lnTo>
                  <a:pt x="8868" y="2378"/>
                </a:lnTo>
                <a:cubicBezTo>
                  <a:pt x="8936" y="2431"/>
                  <a:pt x="8967" y="2441"/>
                  <a:pt x="8977" y="2431"/>
                </a:cubicBezTo>
                <a:cubicBezTo>
                  <a:pt x="8975" y="2424"/>
                  <a:pt x="8972" y="2418"/>
                  <a:pt x="8970" y="2411"/>
                </a:cubicBezTo>
                <a:cubicBezTo>
                  <a:pt x="8935" y="2379"/>
                  <a:pt x="8896" y="2345"/>
                  <a:pt x="8862" y="2317"/>
                </a:cubicBezTo>
                <a:close/>
                <a:moveTo>
                  <a:pt x="16220" y="0"/>
                </a:moveTo>
                <a:cubicBezTo>
                  <a:pt x="16471" y="207"/>
                  <a:pt x="16813" y="553"/>
                  <a:pt x="16909" y="578"/>
                </a:cubicBezTo>
                <a:cubicBezTo>
                  <a:pt x="16902" y="661"/>
                  <a:pt x="16920" y="754"/>
                  <a:pt x="17303" y="964"/>
                </a:cubicBezTo>
                <a:cubicBezTo>
                  <a:pt x="16365" y="595"/>
                  <a:pt x="16255" y="941"/>
                  <a:pt x="16245" y="1367"/>
                </a:cubicBezTo>
                <a:cubicBezTo>
                  <a:pt x="16234" y="1794"/>
                  <a:pt x="16325" y="2302"/>
                  <a:pt x="15782" y="2271"/>
                </a:cubicBezTo>
                <a:cubicBezTo>
                  <a:pt x="15829" y="2367"/>
                  <a:pt x="16070" y="2537"/>
                  <a:pt x="16231" y="2650"/>
                </a:cubicBezTo>
                <a:cubicBezTo>
                  <a:pt x="15555" y="2239"/>
                  <a:pt x="16533" y="3053"/>
                  <a:pt x="16605" y="3198"/>
                </a:cubicBezTo>
                <a:lnTo>
                  <a:pt x="15630" y="2610"/>
                </a:lnTo>
                <a:cubicBezTo>
                  <a:pt x="15886" y="2916"/>
                  <a:pt x="16184" y="3094"/>
                  <a:pt x="16368" y="3255"/>
                </a:cubicBezTo>
                <a:cubicBezTo>
                  <a:pt x="16458" y="3761"/>
                  <a:pt x="15465" y="3352"/>
                  <a:pt x="15936" y="4095"/>
                </a:cubicBezTo>
                <a:cubicBezTo>
                  <a:pt x="15580" y="3910"/>
                  <a:pt x="15196" y="3453"/>
                  <a:pt x="15050" y="3478"/>
                </a:cubicBezTo>
                <a:cubicBezTo>
                  <a:pt x="16009" y="4084"/>
                  <a:pt x="15456" y="4194"/>
                  <a:pt x="16029" y="4604"/>
                </a:cubicBezTo>
                <a:cubicBezTo>
                  <a:pt x="15097" y="3981"/>
                  <a:pt x="15740" y="4879"/>
                  <a:pt x="14379" y="3690"/>
                </a:cubicBezTo>
                <a:cubicBezTo>
                  <a:pt x="14257" y="3766"/>
                  <a:pt x="14948" y="4306"/>
                  <a:pt x="15086" y="4369"/>
                </a:cubicBezTo>
                <a:cubicBezTo>
                  <a:pt x="14988" y="4493"/>
                  <a:pt x="14944" y="4622"/>
                  <a:pt x="15352" y="5125"/>
                </a:cubicBezTo>
                <a:cubicBezTo>
                  <a:pt x="15175" y="5035"/>
                  <a:pt x="15212" y="5298"/>
                  <a:pt x="15157" y="5494"/>
                </a:cubicBezTo>
                <a:cubicBezTo>
                  <a:pt x="15101" y="5690"/>
                  <a:pt x="14952" y="5817"/>
                  <a:pt x="14400" y="5456"/>
                </a:cubicBezTo>
                <a:cubicBezTo>
                  <a:pt x="15117" y="5920"/>
                  <a:pt x="14756" y="5758"/>
                  <a:pt x="15031" y="6102"/>
                </a:cubicBezTo>
                <a:lnTo>
                  <a:pt x="15664" y="6513"/>
                </a:lnTo>
                <a:lnTo>
                  <a:pt x="15541" y="6679"/>
                </a:lnTo>
                <a:cubicBezTo>
                  <a:pt x="15587" y="6772"/>
                  <a:pt x="15559" y="6764"/>
                  <a:pt x="15503" y="6718"/>
                </a:cubicBezTo>
                <a:cubicBezTo>
                  <a:pt x="15464" y="6731"/>
                  <a:pt x="15155" y="6422"/>
                  <a:pt x="14975" y="6390"/>
                </a:cubicBezTo>
                <a:cubicBezTo>
                  <a:pt x="14898" y="6510"/>
                  <a:pt x="15231" y="6791"/>
                  <a:pt x="15525" y="7131"/>
                </a:cubicBezTo>
                <a:lnTo>
                  <a:pt x="15622" y="7182"/>
                </a:lnTo>
                <a:lnTo>
                  <a:pt x="15653" y="7330"/>
                </a:lnTo>
                <a:cubicBezTo>
                  <a:pt x="15615" y="7390"/>
                  <a:pt x="15115" y="6570"/>
                  <a:pt x="14739" y="6560"/>
                </a:cubicBezTo>
                <a:cubicBezTo>
                  <a:pt x="14905" y="6700"/>
                  <a:pt x="15673" y="7500"/>
                  <a:pt x="15218" y="7209"/>
                </a:cubicBezTo>
                <a:cubicBezTo>
                  <a:pt x="15282" y="7110"/>
                  <a:pt x="14853" y="6780"/>
                  <a:pt x="14661" y="6680"/>
                </a:cubicBezTo>
                <a:lnTo>
                  <a:pt x="14572" y="6819"/>
                </a:lnTo>
                <a:lnTo>
                  <a:pt x="15360" y="7390"/>
                </a:lnTo>
                <a:cubicBezTo>
                  <a:pt x="15187" y="7856"/>
                  <a:pt x="14501" y="7935"/>
                  <a:pt x="14414" y="8514"/>
                </a:cubicBezTo>
                <a:cubicBezTo>
                  <a:pt x="13737" y="7961"/>
                  <a:pt x="14281" y="8867"/>
                  <a:pt x="13297" y="8019"/>
                </a:cubicBezTo>
                <a:lnTo>
                  <a:pt x="13397" y="8075"/>
                </a:lnTo>
                <a:cubicBezTo>
                  <a:pt x="13333" y="7863"/>
                  <a:pt x="12600" y="7481"/>
                  <a:pt x="12685" y="7680"/>
                </a:cubicBezTo>
                <a:cubicBezTo>
                  <a:pt x="13031" y="7821"/>
                  <a:pt x="13632" y="8684"/>
                  <a:pt x="13851" y="8528"/>
                </a:cubicBezTo>
                <a:lnTo>
                  <a:pt x="14268" y="9117"/>
                </a:lnTo>
                <a:cubicBezTo>
                  <a:pt x="15209" y="9942"/>
                  <a:pt x="15133" y="10049"/>
                  <a:pt x="14888" y="10054"/>
                </a:cubicBezTo>
                <a:cubicBezTo>
                  <a:pt x="14644" y="10058"/>
                  <a:pt x="14232" y="9960"/>
                  <a:pt x="14500" y="10366"/>
                </a:cubicBezTo>
                <a:cubicBezTo>
                  <a:pt x="14431" y="10284"/>
                  <a:pt x="14331" y="10198"/>
                  <a:pt x="14271" y="10147"/>
                </a:cubicBezTo>
                <a:cubicBezTo>
                  <a:pt x="14813" y="10920"/>
                  <a:pt x="13593" y="10376"/>
                  <a:pt x="13882" y="10685"/>
                </a:cubicBezTo>
                <a:lnTo>
                  <a:pt x="13456" y="10372"/>
                </a:lnTo>
                <a:cubicBezTo>
                  <a:pt x="13438" y="10367"/>
                  <a:pt x="13419" y="10360"/>
                  <a:pt x="13399" y="10354"/>
                </a:cubicBezTo>
                <a:cubicBezTo>
                  <a:pt x="14098" y="11182"/>
                  <a:pt x="14149" y="11262"/>
                  <a:pt x="13758" y="11294"/>
                </a:cubicBezTo>
                <a:cubicBezTo>
                  <a:pt x="13674" y="11224"/>
                  <a:pt x="13530" y="11070"/>
                  <a:pt x="13408" y="11029"/>
                </a:cubicBezTo>
                <a:cubicBezTo>
                  <a:pt x="13780" y="11406"/>
                  <a:pt x="14151" y="11783"/>
                  <a:pt x="13995" y="11898"/>
                </a:cubicBezTo>
                <a:lnTo>
                  <a:pt x="13831" y="11759"/>
                </a:lnTo>
                <a:lnTo>
                  <a:pt x="13832" y="11806"/>
                </a:lnTo>
                <a:cubicBezTo>
                  <a:pt x="13871" y="11829"/>
                  <a:pt x="13911" y="11853"/>
                  <a:pt x="13955" y="11876"/>
                </a:cubicBezTo>
                <a:lnTo>
                  <a:pt x="13837" y="11987"/>
                </a:lnTo>
                <a:lnTo>
                  <a:pt x="13840" y="12140"/>
                </a:lnTo>
                <a:cubicBezTo>
                  <a:pt x="13808" y="12114"/>
                  <a:pt x="13778" y="12091"/>
                  <a:pt x="13749" y="12069"/>
                </a:cubicBezTo>
                <a:lnTo>
                  <a:pt x="13662" y="12151"/>
                </a:lnTo>
                <a:cubicBezTo>
                  <a:pt x="13653" y="12101"/>
                  <a:pt x="13555" y="11924"/>
                  <a:pt x="13331" y="11787"/>
                </a:cubicBezTo>
                <a:cubicBezTo>
                  <a:pt x="13278" y="11766"/>
                  <a:pt x="13258" y="11775"/>
                  <a:pt x="13259" y="11804"/>
                </a:cubicBezTo>
                <a:cubicBezTo>
                  <a:pt x="13267" y="11810"/>
                  <a:pt x="13275" y="11816"/>
                  <a:pt x="13282" y="11821"/>
                </a:cubicBezTo>
                <a:cubicBezTo>
                  <a:pt x="13446" y="11965"/>
                  <a:pt x="13405" y="11959"/>
                  <a:pt x="13292" y="11901"/>
                </a:cubicBezTo>
                <a:cubicBezTo>
                  <a:pt x="13326" y="11972"/>
                  <a:pt x="13383" y="12065"/>
                  <a:pt x="13439" y="12158"/>
                </a:cubicBezTo>
                <a:cubicBezTo>
                  <a:pt x="13615" y="12453"/>
                  <a:pt x="13775" y="12747"/>
                  <a:pt x="13146" y="12328"/>
                </a:cubicBezTo>
                <a:cubicBezTo>
                  <a:pt x="13309" y="12445"/>
                  <a:pt x="13678" y="12627"/>
                  <a:pt x="13475" y="12660"/>
                </a:cubicBezTo>
                <a:cubicBezTo>
                  <a:pt x="13392" y="12620"/>
                  <a:pt x="13320" y="12585"/>
                  <a:pt x="13258" y="12554"/>
                </a:cubicBezTo>
                <a:cubicBezTo>
                  <a:pt x="13446" y="12812"/>
                  <a:pt x="13532" y="13034"/>
                  <a:pt x="13670" y="13223"/>
                </a:cubicBezTo>
                <a:cubicBezTo>
                  <a:pt x="13600" y="13170"/>
                  <a:pt x="13526" y="13120"/>
                  <a:pt x="13445" y="13077"/>
                </a:cubicBezTo>
                <a:cubicBezTo>
                  <a:pt x="13964" y="13568"/>
                  <a:pt x="13713" y="13508"/>
                  <a:pt x="13455" y="13435"/>
                </a:cubicBezTo>
                <a:cubicBezTo>
                  <a:pt x="13499" y="13475"/>
                  <a:pt x="13545" y="13515"/>
                  <a:pt x="13596" y="13556"/>
                </a:cubicBezTo>
                <a:lnTo>
                  <a:pt x="13416" y="13687"/>
                </a:lnTo>
                <a:cubicBezTo>
                  <a:pt x="13567" y="13810"/>
                  <a:pt x="13741" y="13918"/>
                  <a:pt x="13915" y="14026"/>
                </a:cubicBezTo>
                <a:cubicBezTo>
                  <a:pt x="13179" y="13660"/>
                  <a:pt x="14571" y="15096"/>
                  <a:pt x="14264" y="14932"/>
                </a:cubicBezTo>
                <a:cubicBezTo>
                  <a:pt x="14166" y="15005"/>
                  <a:pt x="13627" y="14496"/>
                  <a:pt x="13257" y="14251"/>
                </a:cubicBezTo>
                <a:cubicBezTo>
                  <a:pt x="13367" y="14558"/>
                  <a:pt x="14740" y="15358"/>
                  <a:pt x="14029" y="15107"/>
                </a:cubicBezTo>
                <a:cubicBezTo>
                  <a:pt x="13966" y="15023"/>
                  <a:pt x="13922" y="14926"/>
                  <a:pt x="13821" y="14873"/>
                </a:cubicBezTo>
                <a:cubicBezTo>
                  <a:pt x="13707" y="14865"/>
                  <a:pt x="12711" y="14224"/>
                  <a:pt x="12267" y="13989"/>
                </a:cubicBezTo>
                <a:cubicBezTo>
                  <a:pt x="12259" y="14010"/>
                  <a:pt x="12247" y="14030"/>
                  <a:pt x="12233" y="14048"/>
                </a:cubicBezTo>
                <a:lnTo>
                  <a:pt x="12406" y="14139"/>
                </a:lnTo>
                <a:cubicBezTo>
                  <a:pt x="12541" y="14317"/>
                  <a:pt x="12396" y="14290"/>
                  <a:pt x="12205" y="14222"/>
                </a:cubicBezTo>
                <a:cubicBezTo>
                  <a:pt x="12219" y="14239"/>
                  <a:pt x="12239" y="14257"/>
                  <a:pt x="12268" y="14277"/>
                </a:cubicBezTo>
                <a:cubicBezTo>
                  <a:pt x="12234" y="14256"/>
                  <a:pt x="12197" y="14232"/>
                  <a:pt x="12156" y="14205"/>
                </a:cubicBezTo>
                <a:cubicBezTo>
                  <a:pt x="11994" y="14144"/>
                  <a:pt x="11813" y="14065"/>
                  <a:pt x="11743" y="14058"/>
                </a:cubicBezTo>
                <a:cubicBezTo>
                  <a:pt x="11767" y="14101"/>
                  <a:pt x="11787" y="14142"/>
                  <a:pt x="11804" y="14183"/>
                </a:cubicBezTo>
                <a:cubicBezTo>
                  <a:pt x="11861" y="14236"/>
                  <a:pt x="11947" y="14309"/>
                  <a:pt x="12069" y="14407"/>
                </a:cubicBezTo>
                <a:lnTo>
                  <a:pt x="12586" y="14783"/>
                </a:lnTo>
                <a:cubicBezTo>
                  <a:pt x="11834" y="14565"/>
                  <a:pt x="12754" y="15064"/>
                  <a:pt x="12085" y="14915"/>
                </a:cubicBezTo>
                <a:lnTo>
                  <a:pt x="12003" y="14848"/>
                </a:lnTo>
                <a:cubicBezTo>
                  <a:pt x="12016" y="14891"/>
                  <a:pt x="11999" y="14907"/>
                  <a:pt x="11971" y="14913"/>
                </a:cubicBezTo>
                <a:cubicBezTo>
                  <a:pt x="12065" y="15077"/>
                  <a:pt x="12072" y="15149"/>
                  <a:pt x="12039" y="15177"/>
                </a:cubicBezTo>
                <a:cubicBezTo>
                  <a:pt x="12089" y="15222"/>
                  <a:pt x="12148" y="15274"/>
                  <a:pt x="12219" y="15335"/>
                </a:cubicBezTo>
                <a:lnTo>
                  <a:pt x="12341" y="15374"/>
                </a:lnTo>
                <a:cubicBezTo>
                  <a:pt x="12366" y="15589"/>
                  <a:pt x="12301" y="15557"/>
                  <a:pt x="12219" y="15695"/>
                </a:cubicBezTo>
                <a:cubicBezTo>
                  <a:pt x="12294" y="15775"/>
                  <a:pt x="12397" y="15949"/>
                  <a:pt x="12218" y="15841"/>
                </a:cubicBezTo>
                <a:cubicBezTo>
                  <a:pt x="12899" y="16368"/>
                  <a:pt x="12439" y="16473"/>
                  <a:pt x="12380" y="16517"/>
                </a:cubicBezTo>
                <a:cubicBezTo>
                  <a:pt x="12314" y="16314"/>
                  <a:pt x="12023" y="16159"/>
                  <a:pt x="11743" y="15992"/>
                </a:cubicBezTo>
                <a:lnTo>
                  <a:pt x="11780" y="16035"/>
                </a:lnTo>
                <a:cubicBezTo>
                  <a:pt x="12078" y="16315"/>
                  <a:pt x="12200" y="16453"/>
                  <a:pt x="12151" y="16472"/>
                </a:cubicBezTo>
                <a:lnTo>
                  <a:pt x="12173" y="16498"/>
                </a:lnTo>
                <a:cubicBezTo>
                  <a:pt x="12164" y="16491"/>
                  <a:pt x="12153" y="16483"/>
                  <a:pt x="12140" y="16474"/>
                </a:cubicBezTo>
                <a:cubicBezTo>
                  <a:pt x="12102" y="16477"/>
                  <a:pt x="12013" y="16444"/>
                  <a:pt x="11871" y="16380"/>
                </a:cubicBezTo>
                <a:cubicBezTo>
                  <a:pt x="12720" y="17040"/>
                  <a:pt x="13623" y="17750"/>
                  <a:pt x="13621" y="18001"/>
                </a:cubicBezTo>
                <a:cubicBezTo>
                  <a:pt x="13501" y="17871"/>
                  <a:pt x="13442" y="17765"/>
                  <a:pt x="13261" y="17654"/>
                </a:cubicBezTo>
                <a:cubicBezTo>
                  <a:pt x="13079" y="17542"/>
                  <a:pt x="13260" y="17737"/>
                  <a:pt x="13320" y="17802"/>
                </a:cubicBezTo>
                <a:cubicBezTo>
                  <a:pt x="13139" y="17691"/>
                  <a:pt x="13020" y="17520"/>
                  <a:pt x="12718" y="17320"/>
                </a:cubicBezTo>
                <a:cubicBezTo>
                  <a:pt x="13498" y="18080"/>
                  <a:pt x="12715" y="17614"/>
                  <a:pt x="12954" y="18042"/>
                </a:cubicBezTo>
                <a:cubicBezTo>
                  <a:pt x="12714" y="17782"/>
                  <a:pt x="12533" y="17714"/>
                  <a:pt x="12233" y="17517"/>
                </a:cubicBezTo>
                <a:cubicBezTo>
                  <a:pt x="13196" y="18260"/>
                  <a:pt x="11324" y="17174"/>
                  <a:pt x="12592" y="18032"/>
                </a:cubicBezTo>
                <a:cubicBezTo>
                  <a:pt x="11744" y="17882"/>
                  <a:pt x="12288" y="19038"/>
                  <a:pt x="11443" y="18598"/>
                </a:cubicBezTo>
                <a:cubicBezTo>
                  <a:pt x="11218" y="18462"/>
                  <a:pt x="11343" y="18620"/>
                  <a:pt x="11470" y="18779"/>
                </a:cubicBezTo>
                <a:cubicBezTo>
                  <a:pt x="11610" y="18859"/>
                  <a:pt x="11744" y="18938"/>
                  <a:pt x="11827" y="19028"/>
                </a:cubicBezTo>
                <a:cubicBezTo>
                  <a:pt x="11751" y="18985"/>
                  <a:pt x="11613" y="18905"/>
                  <a:pt x="11564" y="18900"/>
                </a:cubicBezTo>
                <a:cubicBezTo>
                  <a:pt x="11573" y="18912"/>
                  <a:pt x="11581" y="18924"/>
                  <a:pt x="11589" y="18935"/>
                </a:cubicBezTo>
                <a:lnTo>
                  <a:pt x="12096" y="19323"/>
                </a:lnTo>
                <a:cubicBezTo>
                  <a:pt x="11900" y="19275"/>
                  <a:pt x="11747" y="19045"/>
                  <a:pt x="11513" y="19024"/>
                </a:cubicBezTo>
                <a:cubicBezTo>
                  <a:pt x="11779" y="19337"/>
                  <a:pt x="11595" y="19212"/>
                  <a:pt x="12170" y="19861"/>
                </a:cubicBezTo>
                <a:cubicBezTo>
                  <a:pt x="12068" y="19760"/>
                  <a:pt x="11977" y="19675"/>
                  <a:pt x="11892" y="19602"/>
                </a:cubicBezTo>
                <a:cubicBezTo>
                  <a:pt x="11955" y="19723"/>
                  <a:pt x="11948" y="19806"/>
                  <a:pt x="11835" y="19845"/>
                </a:cubicBezTo>
                <a:lnTo>
                  <a:pt x="11867" y="19875"/>
                </a:lnTo>
                <a:lnTo>
                  <a:pt x="11826" y="19848"/>
                </a:lnTo>
                <a:cubicBezTo>
                  <a:pt x="11818" y="19851"/>
                  <a:pt x="11808" y="19853"/>
                  <a:pt x="11798" y="19856"/>
                </a:cubicBezTo>
                <a:cubicBezTo>
                  <a:pt x="11885" y="20221"/>
                  <a:pt x="12956" y="20304"/>
                  <a:pt x="12802" y="20498"/>
                </a:cubicBezTo>
                <a:cubicBezTo>
                  <a:pt x="12342" y="20304"/>
                  <a:pt x="11801" y="20064"/>
                  <a:pt x="11683" y="20163"/>
                </a:cubicBezTo>
                <a:cubicBezTo>
                  <a:pt x="11693" y="20176"/>
                  <a:pt x="11703" y="20189"/>
                  <a:pt x="11712" y="20202"/>
                </a:cubicBezTo>
                <a:cubicBezTo>
                  <a:pt x="12012" y="20432"/>
                  <a:pt x="12356" y="20602"/>
                  <a:pt x="12532" y="20838"/>
                </a:cubicBezTo>
                <a:lnTo>
                  <a:pt x="11916" y="20517"/>
                </a:lnTo>
                <a:cubicBezTo>
                  <a:pt x="11979" y="20613"/>
                  <a:pt x="12051" y="20706"/>
                  <a:pt x="12174" y="20811"/>
                </a:cubicBezTo>
                <a:cubicBezTo>
                  <a:pt x="11987" y="20691"/>
                  <a:pt x="11885" y="20636"/>
                  <a:pt x="11833" y="20619"/>
                </a:cubicBezTo>
                <a:cubicBezTo>
                  <a:pt x="11829" y="20638"/>
                  <a:pt x="11817" y="20651"/>
                  <a:pt x="11793" y="20654"/>
                </a:cubicBezTo>
                <a:cubicBezTo>
                  <a:pt x="11832" y="20748"/>
                  <a:pt x="12009" y="20943"/>
                  <a:pt x="11508" y="20611"/>
                </a:cubicBezTo>
                <a:cubicBezTo>
                  <a:pt x="11626" y="20727"/>
                  <a:pt x="11721" y="20833"/>
                  <a:pt x="11798" y="20929"/>
                </a:cubicBezTo>
                <a:cubicBezTo>
                  <a:pt x="11947" y="21023"/>
                  <a:pt x="12101" y="21125"/>
                  <a:pt x="12226" y="21212"/>
                </a:cubicBezTo>
                <a:cubicBezTo>
                  <a:pt x="12643" y="21355"/>
                  <a:pt x="13097" y="21445"/>
                  <a:pt x="13265" y="21501"/>
                </a:cubicBezTo>
                <a:cubicBezTo>
                  <a:pt x="12841" y="21444"/>
                  <a:pt x="12894" y="21592"/>
                  <a:pt x="12585" y="21537"/>
                </a:cubicBezTo>
                <a:lnTo>
                  <a:pt x="12605" y="21550"/>
                </a:lnTo>
                <a:lnTo>
                  <a:pt x="21599" y="21550"/>
                </a:lnTo>
                <a:lnTo>
                  <a:pt x="21599" y="0"/>
                </a:lnTo>
                <a:lnTo>
                  <a:pt x="16718" y="0"/>
                </a:lnTo>
                <a:cubicBezTo>
                  <a:pt x="16765" y="68"/>
                  <a:pt x="16843" y="158"/>
                  <a:pt x="16975" y="283"/>
                </a:cubicBezTo>
                <a:lnTo>
                  <a:pt x="16242" y="0"/>
                </a:lnTo>
                <a:lnTo>
                  <a:pt x="16220" y="0"/>
                </a:lnTo>
                <a:close/>
                <a:moveTo>
                  <a:pt x="0" y="388"/>
                </a:moveTo>
                <a:lnTo>
                  <a:pt x="0" y="715"/>
                </a:lnTo>
                <a:cubicBezTo>
                  <a:pt x="44" y="738"/>
                  <a:pt x="94" y="765"/>
                  <a:pt x="231" y="842"/>
                </a:cubicBezTo>
                <a:cubicBezTo>
                  <a:pt x="-1" y="803"/>
                  <a:pt x="690" y="1361"/>
                  <a:pt x="1010" y="1661"/>
                </a:cubicBezTo>
                <a:lnTo>
                  <a:pt x="1215" y="1756"/>
                </a:lnTo>
                <a:cubicBezTo>
                  <a:pt x="939" y="1480"/>
                  <a:pt x="271" y="998"/>
                  <a:pt x="378" y="1009"/>
                </a:cubicBezTo>
                <a:cubicBezTo>
                  <a:pt x="817" y="1379"/>
                  <a:pt x="1336" y="1822"/>
                  <a:pt x="1415" y="1830"/>
                </a:cubicBezTo>
                <a:cubicBezTo>
                  <a:pt x="1363" y="1779"/>
                  <a:pt x="1310" y="1728"/>
                  <a:pt x="1256" y="1676"/>
                </a:cubicBezTo>
                <a:cubicBezTo>
                  <a:pt x="1217" y="1654"/>
                  <a:pt x="1170" y="1625"/>
                  <a:pt x="1114" y="1590"/>
                </a:cubicBezTo>
                <a:cubicBezTo>
                  <a:pt x="1000" y="1477"/>
                  <a:pt x="886" y="1365"/>
                  <a:pt x="941" y="1378"/>
                </a:cubicBezTo>
                <a:cubicBezTo>
                  <a:pt x="807" y="1251"/>
                  <a:pt x="687" y="1132"/>
                  <a:pt x="603" y="1031"/>
                </a:cubicBezTo>
                <a:lnTo>
                  <a:pt x="1071" y="1446"/>
                </a:lnTo>
                <a:cubicBezTo>
                  <a:pt x="1116" y="1474"/>
                  <a:pt x="1174" y="1510"/>
                  <a:pt x="1246" y="1558"/>
                </a:cubicBezTo>
                <a:cubicBezTo>
                  <a:pt x="1239" y="1522"/>
                  <a:pt x="1290" y="1548"/>
                  <a:pt x="1639" y="1857"/>
                </a:cubicBezTo>
                <a:cubicBezTo>
                  <a:pt x="1364" y="1572"/>
                  <a:pt x="1421" y="1593"/>
                  <a:pt x="1533" y="1670"/>
                </a:cubicBezTo>
                <a:cubicBezTo>
                  <a:pt x="1259" y="1363"/>
                  <a:pt x="519" y="788"/>
                  <a:pt x="115" y="472"/>
                </a:cubicBezTo>
                <a:cubicBezTo>
                  <a:pt x="99" y="463"/>
                  <a:pt x="84" y="455"/>
                  <a:pt x="68" y="446"/>
                </a:cubicBezTo>
                <a:lnTo>
                  <a:pt x="74" y="440"/>
                </a:lnTo>
                <a:cubicBezTo>
                  <a:pt x="51" y="425"/>
                  <a:pt x="24" y="404"/>
                  <a:pt x="0" y="388"/>
                </a:cubicBezTo>
                <a:close/>
                <a:moveTo>
                  <a:pt x="74" y="440"/>
                </a:moveTo>
                <a:cubicBezTo>
                  <a:pt x="76" y="442"/>
                  <a:pt x="79" y="444"/>
                  <a:pt x="81" y="445"/>
                </a:cubicBezTo>
                <a:cubicBezTo>
                  <a:pt x="79" y="444"/>
                  <a:pt x="76" y="442"/>
                  <a:pt x="74" y="440"/>
                </a:cubicBezTo>
                <a:lnTo>
                  <a:pt x="74" y="440"/>
                </a:lnTo>
                <a:close/>
                <a:moveTo>
                  <a:pt x="0" y="975"/>
                </a:moveTo>
                <a:lnTo>
                  <a:pt x="0" y="1029"/>
                </a:lnTo>
                <a:cubicBezTo>
                  <a:pt x="73" y="1062"/>
                  <a:pt x="168" y="1109"/>
                  <a:pt x="318" y="1191"/>
                </a:cubicBezTo>
                <a:cubicBezTo>
                  <a:pt x="131" y="1085"/>
                  <a:pt x="44" y="1021"/>
                  <a:pt x="0" y="975"/>
                </a:cubicBezTo>
                <a:close/>
                <a:moveTo>
                  <a:pt x="938" y="1046"/>
                </a:moveTo>
                <a:cubicBezTo>
                  <a:pt x="943" y="1051"/>
                  <a:pt x="948" y="1055"/>
                  <a:pt x="954" y="1060"/>
                </a:cubicBezTo>
                <a:cubicBezTo>
                  <a:pt x="954" y="1060"/>
                  <a:pt x="1118" y="1273"/>
                  <a:pt x="1118" y="1273"/>
                </a:cubicBezTo>
                <a:cubicBezTo>
                  <a:pt x="1380" y="1461"/>
                  <a:pt x="1396" y="1445"/>
                  <a:pt x="1333" y="1367"/>
                </a:cubicBezTo>
                <a:cubicBezTo>
                  <a:pt x="1327" y="1364"/>
                  <a:pt x="1321" y="1361"/>
                  <a:pt x="1315" y="1357"/>
                </a:cubicBezTo>
                <a:cubicBezTo>
                  <a:pt x="1320" y="1359"/>
                  <a:pt x="1325" y="1361"/>
                  <a:pt x="1330" y="1363"/>
                </a:cubicBezTo>
                <a:cubicBezTo>
                  <a:pt x="1270" y="1289"/>
                  <a:pt x="1147" y="1167"/>
                  <a:pt x="1088" y="1101"/>
                </a:cubicBezTo>
                <a:cubicBezTo>
                  <a:pt x="1036" y="1082"/>
                  <a:pt x="985" y="1064"/>
                  <a:pt x="938" y="1046"/>
                </a:cubicBezTo>
                <a:close/>
                <a:moveTo>
                  <a:pt x="1150" y="1126"/>
                </a:moveTo>
                <a:cubicBezTo>
                  <a:pt x="1230" y="1189"/>
                  <a:pt x="1368" y="1303"/>
                  <a:pt x="1589" y="1489"/>
                </a:cubicBezTo>
                <a:cubicBezTo>
                  <a:pt x="1640" y="1516"/>
                  <a:pt x="1686" y="1539"/>
                  <a:pt x="1720" y="1552"/>
                </a:cubicBezTo>
                <a:cubicBezTo>
                  <a:pt x="1674" y="1506"/>
                  <a:pt x="1630" y="1463"/>
                  <a:pt x="1590" y="1424"/>
                </a:cubicBezTo>
                <a:lnTo>
                  <a:pt x="1631" y="1461"/>
                </a:lnTo>
                <a:lnTo>
                  <a:pt x="1587" y="1354"/>
                </a:lnTo>
                <a:cubicBezTo>
                  <a:pt x="1432" y="1247"/>
                  <a:pt x="1285" y="1179"/>
                  <a:pt x="1150" y="1126"/>
                </a:cubicBezTo>
                <a:close/>
                <a:moveTo>
                  <a:pt x="10065" y="1249"/>
                </a:moveTo>
                <a:cubicBezTo>
                  <a:pt x="10069" y="1285"/>
                  <a:pt x="10072" y="1318"/>
                  <a:pt x="10073" y="1346"/>
                </a:cubicBezTo>
                <a:cubicBezTo>
                  <a:pt x="10146" y="1389"/>
                  <a:pt x="10221" y="1434"/>
                  <a:pt x="10297" y="1479"/>
                </a:cubicBezTo>
                <a:cubicBezTo>
                  <a:pt x="10227" y="1406"/>
                  <a:pt x="10152" y="1330"/>
                  <a:pt x="10065" y="1249"/>
                </a:cubicBezTo>
                <a:close/>
                <a:moveTo>
                  <a:pt x="0" y="1257"/>
                </a:moveTo>
                <a:lnTo>
                  <a:pt x="0" y="1640"/>
                </a:lnTo>
                <a:cubicBezTo>
                  <a:pt x="199" y="1757"/>
                  <a:pt x="434" y="1866"/>
                  <a:pt x="715" y="2049"/>
                </a:cubicBezTo>
                <a:lnTo>
                  <a:pt x="338" y="1721"/>
                </a:lnTo>
                <a:cubicBezTo>
                  <a:pt x="578" y="1850"/>
                  <a:pt x="712" y="2019"/>
                  <a:pt x="827" y="2039"/>
                </a:cubicBezTo>
                <a:cubicBezTo>
                  <a:pt x="574" y="1820"/>
                  <a:pt x="617" y="1697"/>
                  <a:pt x="120" y="1324"/>
                </a:cubicBezTo>
                <a:cubicBezTo>
                  <a:pt x="79" y="1300"/>
                  <a:pt x="40" y="1279"/>
                  <a:pt x="0" y="1257"/>
                </a:cubicBezTo>
                <a:close/>
                <a:moveTo>
                  <a:pt x="12238" y="1296"/>
                </a:moveTo>
                <a:cubicBezTo>
                  <a:pt x="12204" y="1312"/>
                  <a:pt x="12240" y="1367"/>
                  <a:pt x="12289" y="1425"/>
                </a:cubicBezTo>
                <a:cubicBezTo>
                  <a:pt x="12333" y="1428"/>
                  <a:pt x="12363" y="1415"/>
                  <a:pt x="12354" y="1358"/>
                </a:cubicBezTo>
                <a:cubicBezTo>
                  <a:pt x="12320" y="1332"/>
                  <a:pt x="12283" y="1311"/>
                  <a:pt x="12238" y="1296"/>
                </a:cubicBezTo>
                <a:close/>
                <a:moveTo>
                  <a:pt x="1302" y="1407"/>
                </a:moveTo>
                <a:cubicBezTo>
                  <a:pt x="1270" y="1396"/>
                  <a:pt x="1467" y="1596"/>
                  <a:pt x="1542" y="1677"/>
                </a:cubicBezTo>
                <a:cubicBezTo>
                  <a:pt x="1716" y="1798"/>
                  <a:pt x="1994" y="2028"/>
                  <a:pt x="1424" y="1501"/>
                </a:cubicBezTo>
                <a:cubicBezTo>
                  <a:pt x="1349" y="1438"/>
                  <a:pt x="1313" y="1411"/>
                  <a:pt x="1302" y="1407"/>
                </a:cubicBezTo>
                <a:close/>
                <a:moveTo>
                  <a:pt x="1641" y="1564"/>
                </a:moveTo>
                <a:cubicBezTo>
                  <a:pt x="1709" y="1664"/>
                  <a:pt x="1986" y="1942"/>
                  <a:pt x="2283" y="2183"/>
                </a:cubicBezTo>
                <a:lnTo>
                  <a:pt x="1957" y="1824"/>
                </a:lnTo>
                <a:cubicBezTo>
                  <a:pt x="2135" y="1973"/>
                  <a:pt x="2070" y="1964"/>
                  <a:pt x="2281" y="2119"/>
                </a:cubicBezTo>
                <a:cubicBezTo>
                  <a:pt x="2235" y="2072"/>
                  <a:pt x="2169" y="2005"/>
                  <a:pt x="2094" y="1928"/>
                </a:cubicBezTo>
                <a:cubicBezTo>
                  <a:pt x="1933" y="1796"/>
                  <a:pt x="1795" y="1676"/>
                  <a:pt x="1641" y="1564"/>
                </a:cubicBezTo>
                <a:close/>
                <a:moveTo>
                  <a:pt x="912" y="1690"/>
                </a:moveTo>
                <a:cubicBezTo>
                  <a:pt x="729" y="1687"/>
                  <a:pt x="1190" y="2085"/>
                  <a:pt x="1486" y="2367"/>
                </a:cubicBezTo>
                <a:cubicBezTo>
                  <a:pt x="1495" y="2370"/>
                  <a:pt x="1504" y="2373"/>
                  <a:pt x="1513" y="2376"/>
                </a:cubicBezTo>
                <a:cubicBezTo>
                  <a:pt x="1447" y="2315"/>
                  <a:pt x="1388" y="2259"/>
                  <a:pt x="1344" y="2210"/>
                </a:cubicBezTo>
                <a:cubicBezTo>
                  <a:pt x="1400" y="2261"/>
                  <a:pt x="1494" y="2344"/>
                  <a:pt x="1552" y="2393"/>
                </a:cubicBezTo>
                <a:cubicBezTo>
                  <a:pt x="1562" y="2398"/>
                  <a:pt x="1571" y="2403"/>
                  <a:pt x="1581" y="2408"/>
                </a:cubicBezTo>
                <a:lnTo>
                  <a:pt x="1082" y="1925"/>
                </a:lnTo>
                <a:cubicBezTo>
                  <a:pt x="1278" y="2075"/>
                  <a:pt x="1441" y="2284"/>
                  <a:pt x="1685" y="2440"/>
                </a:cubicBezTo>
                <a:cubicBezTo>
                  <a:pt x="1413" y="2132"/>
                  <a:pt x="1202" y="1898"/>
                  <a:pt x="1208" y="1850"/>
                </a:cubicBezTo>
                <a:lnTo>
                  <a:pt x="957" y="1696"/>
                </a:lnTo>
                <a:cubicBezTo>
                  <a:pt x="939" y="1692"/>
                  <a:pt x="924" y="1690"/>
                  <a:pt x="912" y="1690"/>
                </a:cubicBezTo>
                <a:close/>
                <a:moveTo>
                  <a:pt x="422" y="2147"/>
                </a:moveTo>
                <a:cubicBezTo>
                  <a:pt x="237" y="2143"/>
                  <a:pt x="915" y="2630"/>
                  <a:pt x="1250" y="2956"/>
                </a:cubicBezTo>
                <a:lnTo>
                  <a:pt x="1733" y="3237"/>
                </a:lnTo>
                <a:lnTo>
                  <a:pt x="1438" y="2978"/>
                </a:lnTo>
                <a:lnTo>
                  <a:pt x="2189" y="3599"/>
                </a:lnTo>
                <a:cubicBezTo>
                  <a:pt x="2022" y="3439"/>
                  <a:pt x="1876" y="3304"/>
                  <a:pt x="1947" y="3361"/>
                </a:cubicBezTo>
                <a:cubicBezTo>
                  <a:pt x="2014" y="3415"/>
                  <a:pt x="2109" y="3501"/>
                  <a:pt x="2215" y="3599"/>
                </a:cubicBezTo>
                <a:cubicBezTo>
                  <a:pt x="2216" y="3599"/>
                  <a:pt x="2217" y="3599"/>
                  <a:pt x="2218" y="3599"/>
                </a:cubicBezTo>
                <a:cubicBezTo>
                  <a:pt x="2183" y="3556"/>
                  <a:pt x="2121" y="3491"/>
                  <a:pt x="2048" y="3422"/>
                </a:cubicBezTo>
                <a:cubicBezTo>
                  <a:pt x="1984" y="3367"/>
                  <a:pt x="1920" y="3314"/>
                  <a:pt x="1859" y="3263"/>
                </a:cubicBezTo>
                <a:lnTo>
                  <a:pt x="1748" y="3228"/>
                </a:lnTo>
                <a:cubicBezTo>
                  <a:pt x="1746" y="3211"/>
                  <a:pt x="1768" y="3209"/>
                  <a:pt x="1802" y="3217"/>
                </a:cubicBezTo>
                <a:cubicBezTo>
                  <a:pt x="1792" y="3209"/>
                  <a:pt x="1782" y="3201"/>
                  <a:pt x="1772" y="3193"/>
                </a:cubicBezTo>
                <a:cubicBezTo>
                  <a:pt x="1784" y="3201"/>
                  <a:pt x="1796" y="3209"/>
                  <a:pt x="1807" y="3218"/>
                </a:cubicBezTo>
                <a:cubicBezTo>
                  <a:pt x="1835" y="3224"/>
                  <a:pt x="1871" y="3236"/>
                  <a:pt x="1909" y="3250"/>
                </a:cubicBezTo>
                <a:cubicBezTo>
                  <a:pt x="1893" y="3237"/>
                  <a:pt x="1876" y="3224"/>
                  <a:pt x="1860" y="3212"/>
                </a:cubicBezTo>
                <a:lnTo>
                  <a:pt x="1920" y="3253"/>
                </a:lnTo>
                <a:cubicBezTo>
                  <a:pt x="1981" y="3275"/>
                  <a:pt x="2047" y="3298"/>
                  <a:pt x="2099" y="3311"/>
                </a:cubicBezTo>
                <a:cubicBezTo>
                  <a:pt x="1911" y="3125"/>
                  <a:pt x="1807" y="3020"/>
                  <a:pt x="1721" y="2932"/>
                </a:cubicBezTo>
                <a:cubicBezTo>
                  <a:pt x="1374" y="2686"/>
                  <a:pt x="976" y="2396"/>
                  <a:pt x="558" y="2181"/>
                </a:cubicBezTo>
                <a:cubicBezTo>
                  <a:pt x="493" y="2158"/>
                  <a:pt x="449" y="2148"/>
                  <a:pt x="422" y="2147"/>
                </a:cubicBezTo>
                <a:close/>
                <a:moveTo>
                  <a:pt x="2048" y="3422"/>
                </a:moveTo>
                <a:cubicBezTo>
                  <a:pt x="2117" y="3480"/>
                  <a:pt x="2188" y="3541"/>
                  <a:pt x="2259" y="3603"/>
                </a:cubicBezTo>
                <a:cubicBezTo>
                  <a:pt x="2281" y="3594"/>
                  <a:pt x="2262" y="3554"/>
                  <a:pt x="2218" y="3499"/>
                </a:cubicBezTo>
                <a:cubicBezTo>
                  <a:pt x="2136" y="3430"/>
                  <a:pt x="2056" y="3364"/>
                  <a:pt x="1976" y="3301"/>
                </a:cubicBezTo>
                <a:lnTo>
                  <a:pt x="1872" y="3268"/>
                </a:lnTo>
                <a:cubicBezTo>
                  <a:pt x="1934" y="3317"/>
                  <a:pt x="1994" y="3371"/>
                  <a:pt x="2048" y="3422"/>
                </a:cubicBezTo>
                <a:close/>
                <a:moveTo>
                  <a:pt x="8922" y="2486"/>
                </a:moveTo>
                <a:cubicBezTo>
                  <a:pt x="8971" y="2561"/>
                  <a:pt x="9014" y="2634"/>
                  <a:pt x="9059" y="2704"/>
                </a:cubicBezTo>
                <a:cubicBezTo>
                  <a:pt x="9085" y="2716"/>
                  <a:pt x="9108" y="2728"/>
                  <a:pt x="9130" y="2737"/>
                </a:cubicBezTo>
                <a:cubicBezTo>
                  <a:pt x="9076" y="2641"/>
                  <a:pt x="9035" y="2563"/>
                  <a:pt x="9007" y="2501"/>
                </a:cubicBezTo>
                <a:lnTo>
                  <a:pt x="8991" y="2487"/>
                </a:lnTo>
                <a:cubicBezTo>
                  <a:pt x="8965" y="2488"/>
                  <a:pt x="8942" y="2488"/>
                  <a:pt x="8922" y="2486"/>
                </a:cubicBezTo>
                <a:close/>
                <a:moveTo>
                  <a:pt x="10717" y="2583"/>
                </a:moveTo>
                <a:cubicBezTo>
                  <a:pt x="10720" y="2586"/>
                  <a:pt x="10724" y="2588"/>
                  <a:pt x="10727" y="2590"/>
                </a:cubicBezTo>
                <a:cubicBezTo>
                  <a:pt x="10729" y="2590"/>
                  <a:pt x="10730" y="2588"/>
                  <a:pt x="10731" y="2587"/>
                </a:cubicBezTo>
                <a:cubicBezTo>
                  <a:pt x="10726" y="2585"/>
                  <a:pt x="10721" y="2584"/>
                  <a:pt x="10717" y="2583"/>
                </a:cubicBezTo>
                <a:close/>
                <a:moveTo>
                  <a:pt x="8686" y="2644"/>
                </a:moveTo>
                <a:cubicBezTo>
                  <a:pt x="8706" y="2699"/>
                  <a:pt x="8750" y="2772"/>
                  <a:pt x="8835" y="2875"/>
                </a:cubicBezTo>
                <a:cubicBezTo>
                  <a:pt x="8841" y="2857"/>
                  <a:pt x="8847" y="2837"/>
                  <a:pt x="8851" y="2815"/>
                </a:cubicBezTo>
                <a:cubicBezTo>
                  <a:pt x="8834" y="2799"/>
                  <a:pt x="8818" y="2783"/>
                  <a:pt x="8802" y="2767"/>
                </a:cubicBezTo>
                <a:cubicBezTo>
                  <a:pt x="8760" y="2725"/>
                  <a:pt x="8720" y="2682"/>
                  <a:pt x="8686" y="2644"/>
                </a:cubicBezTo>
                <a:close/>
                <a:moveTo>
                  <a:pt x="8202" y="2715"/>
                </a:moveTo>
                <a:cubicBezTo>
                  <a:pt x="8303" y="2805"/>
                  <a:pt x="8422" y="2924"/>
                  <a:pt x="8533" y="3034"/>
                </a:cubicBezTo>
                <a:cubicBezTo>
                  <a:pt x="8643" y="3045"/>
                  <a:pt x="8735" y="3033"/>
                  <a:pt x="8793" y="2958"/>
                </a:cubicBezTo>
                <a:cubicBezTo>
                  <a:pt x="8793" y="2958"/>
                  <a:pt x="8202" y="2715"/>
                  <a:pt x="8202" y="2715"/>
                </a:cubicBezTo>
                <a:close/>
                <a:moveTo>
                  <a:pt x="9129" y="2806"/>
                </a:moveTo>
                <a:cubicBezTo>
                  <a:pt x="9146" y="2828"/>
                  <a:pt x="9163" y="2850"/>
                  <a:pt x="9181" y="2871"/>
                </a:cubicBezTo>
                <a:cubicBezTo>
                  <a:pt x="9174" y="2852"/>
                  <a:pt x="9156" y="2830"/>
                  <a:pt x="9129" y="2806"/>
                </a:cubicBezTo>
                <a:close/>
                <a:moveTo>
                  <a:pt x="8932" y="2890"/>
                </a:moveTo>
                <a:lnTo>
                  <a:pt x="8946" y="2913"/>
                </a:lnTo>
                <a:cubicBezTo>
                  <a:pt x="8954" y="2916"/>
                  <a:pt x="8961" y="2919"/>
                  <a:pt x="8968" y="2922"/>
                </a:cubicBezTo>
                <a:cubicBezTo>
                  <a:pt x="8956" y="2912"/>
                  <a:pt x="8944" y="2901"/>
                  <a:pt x="8932" y="2890"/>
                </a:cubicBezTo>
                <a:close/>
                <a:moveTo>
                  <a:pt x="10284" y="2892"/>
                </a:moveTo>
                <a:cubicBezTo>
                  <a:pt x="10170" y="2903"/>
                  <a:pt x="10162" y="2980"/>
                  <a:pt x="10213" y="3091"/>
                </a:cubicBezTo>
                <a:cubicBezTo>
                  <a:pt x="10349" y="3274"/>
                  <a:pt x="10497" y="3464"/>
                  <a:pt x="10599" y="3611"/>
                </a:cubicBezTo>
                <a:lnTo>
                  <a:pt x="11019" y="3805"/>
                </a:lnTo>
                <a:cubicBezTo>
                  <a:pt x="11003" y="3744"/>
                  <a:pt x="10890" y="3608"/>
                  <a:pt x="10544" y="3289"/>
                </a:cubicBezTo>
                <a:cubicBezTo>
                  <a:pt x="10863" y="3580"/>
                  <a:pt x="10951" y="3639"/>
                  <a:pt x="10949" y="3606"/>
                </a:cubicBezTo>
                <a:cubicBezTo>
                  <a:pt x="10900" y="3579"/>
                  <a:pt x="10831" y="3530"/>
                  <a:pt x="10734" y="3453"/>
                </a:cubicBezTo>
                <a:cubicBezTo>
                  <a:pt x="10598" y="3240"/>
                  <a:pt x="10461" y="3026"/>
                  <a:pt x="10717" y="3217"/>
                </a:cubicBezTo>
                <a:cubicBezTo>
                  <a:pt x="10769" y="3219"/>
                  <a:pt x="10846" y="3243"/>
                  <a:pt x="10922" y="3287"/>
                </a:cubicBezTo>
                <a:lnTo>
                  <a:pt x="10284" y="2892"/>
                </a:lnTo>
                <a:close/>
                <a:moveTo>
                  <a:pt x="900" y="2922"/>
                </a:moveTo>
                <a:cubicBezTo>
                  <a:pt x="891" y="2929"/>
                  <a:pt x="898" y="2951"/>
                  <a:pt x="928" y="2995"/>
                </a:cubicBezTo>
                <a:cubicBezTo>
                  <a:pt x="990" y="3067"/>
                  <a:pt x="1066" y="3148"/>
                  <a:pt x="1153" y="3235"/>
                </a:cubicBezTo>
                <a:cubicBezTo>
                  <a:pt x="1370" y="3382"/>
                  <a:pt x="1254" y="3251"/>
                  <a:pt x="1779" y="3699"/>
                </a:cubicBezTo>
                <a:cubicBezTo>
                  <a:pt x="1779" y="3699"/>
                  <a:pt x="1248" y="3121"/>
                  <a:pt x="1248" y="3121"/>
                </a:cubicBezTo>
                <a:cubicBezTo>
                  <a:pt x="1108" y="3022"/>
                  <a:pt x="929" y="2902"/>
                  <a:pt x="900" y="2922"/>
                </a:cubicBezTo>
                <a:close/>
                <a:moveTo>
                  <a:pt x="1343" y="3053"/>
                </a:moveTo>
                <a:cubicBezTo>
                  <a:pt x="1416" y="3137"/>
                  <a:pt x="1448" y="3202"/>
                  <a:pt x="1407" y="3229"/>
                </a:cubicBezTo>
                <a:cubicBezTo>
                  <a:pt x="1448" y="3265"/>
                  <a:pt x="1391" y="3223"/>
                  <a:pt x="1303" y="3160"/>
                </a:cubicBezTo>
                <a:cubicBezTo>
                  <a:pt x="1436" y="3278"/>
                  <a:pt x="1619" y="3431"/>
                  <a:pt x="1679" y="3452"/>
                </a:cubicBezTo>
                <a:cubicBezTo>
                  <a:pt x="1607" y="3427"/>
                  <a:pt x="1772" y="3603"/>
                  <a:pt x="1904" y="3747"/>
                </a:cubicBezTo>
                <a:lnTo>
                  <a:pt x="1782" y="3563"/>
                </a:lnTo>
                <a:cubicBezTo>
                  <a:pt x="1965" y="3670"/>
                  <a:pt x="2029" y="3755"/>
                  <a:pt x="2154" y="3868"/>
                </a:cubicBezTo>
                <a:cubicBezTo>
                  <a:pt x="2218" y="3952"/>
                  <a:pt x="2106" y="3906"/>
                  <a:pt x="1930" y="3776"/>
                </a:cubicBezTo>
                <a:cubicBezTo>
                  <a:pt x="2068" y="3928"/>
                  <a:pt x="2141" y="4020"/>
                  <a:pt x="1788" y="3742"/>
                </a:cubicBezTo>
                <a:cubicBezTo>
                  <a:pt x="2247" y="4132"/>
                  <a:pt x="2558" y="4382"/>
                  <a:pt x="2892" y="4670"/>
                </a:cubicBezTo>
                <a:cubicBezTo>
                  <a:pt x="2982" y="4734"/>
                  <a:pt x="3072" y="4798"/>
                  <a:pt x="3162" y="4860"/>
                </a:cubicBezTo>
                <a:cubicBezTo>
                  <a:pt x="3059" y="4755"/>
                  <a:pt x="2914" y="4608"/>
                  <a:pt x="2824" y="4500"/>
                </a:cubicBezTo>
                <a:cubicBezTo>
                  <a:pt x="2398" y="4068"/>
                  <a:pt x="1813" y="3514"/>
                  <a:pt x="1343" y="3053"/>
                </a:cubicBezTo>
                <a:close/>
                <a:moveTo>
                  <a:pt x="1160" y="3241"/>
                </a:moveTo>
                <a:cubicBezTo>
                  <a:pt x="1354" y="3435"/>
                  <a:pt x="1604" y="3659"/>
                  <a:pt x="1886" y="3893"/>
                </a:cubicBezTo>
                <a:cubicBezTo>
                  <a:pt x="1796" y="3788"/>
                  <a:pt x="1612" y="3613"/>
                  <a:pt x="1160" y="3241"/>
                </a:cubicBezTo>
                <a:close/>
                <a:moveTo>
                  <a:pt x="2001" y="3309"/>
                </a:moveTo>
                <a:lnTo>
                  <a:pt x="2110" y="3384"/>
                </a:lnTo>
                <a:cubicBezTo>
                  <a:pt x="2089" y="3364"/>
                  <a:pt x="2067" y="3344"/>
                  <a:pt x="2044" y="3323"/>
                </a:cubicBezTo>
                <a:lnTo>
                  <a:pt x="2001" y="3309"/>
                </a:lnTo>
                <a:close/>
                <a:moveTo>
                  <a:pt x="2302" y="3640"/>
                </a:moveTo>
                <a:cubicBezTo>
                  <a:pt x="2626" y="3923"/>
                  <a:pt x="2971" y="4237"/>
                  <a:pt x="3288" y="4529"/>
                </a:cubicBezTo>
                <a:cubicBezTo>
                  <a:pt x="3335" y="4566"/>
                  <a:pt x="3383" y="4603"/>
                  <a:pt x="3428" y="4638"/>
                </a:cubicBezTo>
                <a:cubicBezTo>
                  <a:pt x="3115" y="4329"/>
                  <a:pt x="2758" y="3976"/>
                  <a:pt x="2403" y="3661"/>
                </a:cubicBezTo>
                <a:cubicBezTo>
                  <a:pt x="2375" y="3660"/>
                  <a:pt x="2342" y="3654"/>
                  <a:pt x="2302" y="3640"/>
                </a:cubicBezTo>
                <a:close/>
                <a:moveTo>
                  <a:pt x="3428" y="4638"/>
                </a:moveTo>
                <a:cubicBezTo>
                  <a:pt x="3442" y="4652"/>
                  <a:pt x="3456" y="4666"/>
                  <a:pt x="3469" y="4679"/>
                </a:cubicBezTo>
                <a:cubicBezTo>
                  <a:pt x="3475" y="4681"/>
                  <a:pt x="3481" y="4683"/>
                  <a:pt x="3487" y="4684"/>
                </a:cubicBezTo>
                <a:cubicBezTo>
                  <a:pt x="3468" y="4669"/>
                  <a:pt x="3448" y="4654"/>
                  <a:pt x="3428" y="4638"/>
                </a:cubicBezTo>
                <a:close/>
                <a:moveTo>
                  <a:pt x="3288" y="4529"/>
                </a:moveTo>
                <a:cubicBezTo>
                  <a:pt x="3150" y="4422"/>
                  <a:pt x="3008" y="4313"/>
                  <a:pt x="2867" y="4204"/>
                </a:cubicBezTo>
                <a:cubicBezTo>
                  <a:pt x="3168" y="4484"/>
                  <a:pt x="3478" y="4765"/>
                  <a:pt x="3721" y="4959"/>
                </a:cubicBezTo>
                <a:cubicBezTo>
                  <a:pt x="3720" y="4953"/>
                  <a:pt x="3719" y="4948"/>
                  <a:pt x="3719" y="4943"/>
                </a:cubicBezTo>
                <a:cubicBezTo>
                  <a:pt x="3700" y="4921"/>
                  <a:pt x="3682" y="4901"/>
                  <a:pt x="3666" y="4882"/>
                </a:cubicBezTo>
                <a:cubicBezTo>
                  <a:pt x="3584" y="4806"/>
                  <a:pt x="3498" y="4723"/>
                  <a:pt x="3430" y="4673"/>
                </a:cubicBezTo>
                <a:cubicBezTo>
                  <a:pt x="3436" y="4673"/>
                  <a:pt x="3441" y="4674"/>
                  <a:pt x="3447" y="4675"/>
                </a:cubicBezTo>
                <a:cubicBezTo>
                  <a:pt x="3395" y="4628"/>
                  <a:pt x="3342" y="4579"/>
                  <a:pt x="3288" y="4529"/>
                </a:cubicBezTo>
                <a:close/>
                <a:moveTo>
                  <a:pt x="8456" y="3667"/>
                </a:moveTo>
                <a:cubicBezTo>
                  <a:pt x="8439" y="3666"/>
                  <a:pt x="8427" y="3675"/>
                  <a:pt x="8416" y="3684"/>
                </a:cubicBezTo>
                <a:cubicBezTo>
                  <a:pt x="8487" y="3750"/>
                  <a:pt x="8520" y="3797"/>
                  <a:pt x="8536" y="3836"/>
                </a:cubicBezTo>
                <a:cubicBezTo>
                  <a:pt x="8616" y="3892"/>
                  <a:pt x="8722" y="3990"/>
                  <a:pt x="8864" y="4149"/>
                </a:cubicBezTo>
                <a:cubicBezTo>
                  <a:pt x="8603" y="3756"/>
                  <a:pt x="8507" y="3669"/>
                  <a:pt x="8456" y="3667"/>
                </a:cubicBezTo>
                <a:close/>
                <a:moveTo>
                  <a:pt x="2341" y="3827"/>
                </a:moveTo>
                <a:cubicBezTo>
                  <a:pt x="2339" y="3833"/>
                  <a:pt x="2365" y="3861"/>
                  <a:pt x="2426" y="3919"/>
                </a:cubicBezTo>
                <a:cubicBezTo>
                  <a:pt x="2561" y="4012"/>
                  <a:pt x="2584" y="4013"/>
                  <a:pt x="2546" y="3963"/>
                </a:cubicBezTo>
                <a:cubicBezTo>
                  <a:pt x="2423" y="3873"/>
                  <a:pt x="2344" y="3818"/>
                  <a:pt x="2341" y="3827"/>
                </a:cubicBezTo>
                <a:close/>
                <a:moveTo>
                  <a:pt x="11414" y="3881"/>
                </a:moveTo>
                <a:cubicBezTo>
                  <a:pt x="11441" y="3915"/>
                  <a:pt x="11477" y="3950"/>
                  <a:pt x="11528" y="3987"/>
                </a:cubicBezTo>
                <a:cubicBezTo>
                  <a:pt x="11480" y="3944"/>
                  <a:pt x="11443" y="3909"/>
                  <a:pt x="11414" y="3881"/>
                </a:cubicBezTo>
                <a:close/>
                <a:moveTo>
                  <a:pt x="565" y="4474"/>
                </a:moveTo>
                <a:cubicBezTo>
                  <a:pt x="589" y="4492"/>
                  <a:pt x="612" y="4510"/>
                  <a:pt x="638" y="4529"/>
                </a:cubicBezTo>
                <a:cubicBezTo>
                  <a:pt x="635" y="4517"/>
                  <a:pt x="636" y="4511"/>
                  <a:pt x="639" y="4507"/>
                </a:cubicBezTo>
                <a:cubicBezTo>
                  <a:pt x="611" y="4495"/>
                  <a:pt x="586" y="4484"/>
                  <a:pt x="565" y="4474"/>
                </a:cubicBezTo>
                <a:close/>
                <a:moveTo>
                  <a:pt x="1744" y="4495"/>
                </a:moveTo>
                <a:lnTo>
                  <a:pt x="2485" y="5138"/>
                </a:lnTo>
                <a:lnTo>
                  <a:pt x="1792" y="4578"/>
                </a:lnTo>
                <a:cubicBezTo>
                  <a:pt x="1970" y="4744"/>
                  <a:pt x="2252" y="4984"/>
                  <a:pt x="2543" y="5219"/>
                </a:cubicBezTo>
                <a:cubicBezTo>
                  <a:pt x="2543" y="5219"/>
                  <a:pt x="2620" y="5223"/>
                  <a:pt x="2620" y="5223"/>
                </a:cubicBezTo>
                <a:cubicBezTo>
                  <a:pt x="2410" y="5034"/>
                  <a:pt x="2200" y="4845"/>
                  <a:pt x="1990" y="4656"/>
                </a:cubicBezTo>
                <a:cubicBezTo>
                  <a:pt x="1913" y="4607"/>
                  <a:pt x="1827" y="4552"/>
                  <a:pt x="1744" y="4495"/>
                </a:cubicBezTo>
                <a:close/>
                <a:moveTo>
                  <a:pt x="710" y="4539"/>
                </a:moveTo>
                <a:cubicBezTo>
                  <a:pt x="775" y="4585"/>
                  <a:pt x="882" y="4670"/>
                  <a:pt x="1034" y="4769"/>
                </a:cubicBezTo>
                <a:cubicBezTo>
                  <a:pt x="1148" y="4874"/>
                  <a:pt x="1291" y="5004"/>
                  <a:pt x="1453" y="5151"/>
                </a:cubicBezTo>
                <a:cubicBezTo>
                  <a:pt x="1571" y="5236"/>
                  <a:pt x="1694" y="5325"/>
                  <a:pt x="1821" y="5415"/>
                </a:cubicBezTo>
                <a:cubicBezTo>
                  <a:pt x="1837" y="5416"/>
                  <a:pt x="1852" y="5417"/>
                  <a:pt x="1868" y="5418"/>
                </a:cubicBezTo>
                <a:cubicBezTo>
                  <a:pt x="1804" y="5363"/>
                  <a:pt x="1742" y="5310"/>
                  <a:pt x="1683" y="5259"/>
                </a:cubicBezTo>
                <a:cubicBezTo>
                  <a:pt x="1634" y="5243"/>
                  <a:pt x="1545" y="5189"/>
                  <a:pt x="1396" y="5076"/>
                </a:cubicBezTo>
                <a:cubicBezTo>
                  <a:pt x="1430" y="5086"/>
                  <a:pt x="1451" y="5083"/>
                  <a:pt x="1465" y="5071"/>
                </a:cubicBezTo>
                <a:cubicBezTo>
                  <a:pt x="1356" y="4978"/>
                  <a:pt x="1265" y="4899"/>
                  <a:pt x="1196" y="4839"/>
                </a:cubicBezTo>
                <a:cubicBezTo>
                  <a:pt x="1235" y="4856"/>
                  <a:pt x="1340" y="4932"/>
                  <a:pt x="1479" y="5039"/>
                </a:cubicBezTo>
                <a:cubicBezTo>
                  <a:pt x="1480" y="5031"/>
                  <a:pt x="1480" y="5022"/>
                  <a:pt x="1480" y="5012"/>
                </a:cubicBezTo>
                <a:lnTo>
                  <a:pt x="1146" y="4768"/>
                </a:lnTo>
                <a:lnTo>
                  <a:pt x="1479" y="5002"/>
                </a:lnTo>
                <a:cubicBezTo>
                  <a:pt x="1475" y="4972"/>
                  <a:pt x="1465" y="4935"/>
                  <a:pt x="1451" y="4894"/>
                </a:cubicBezTo>
                <a:cubicBezTo>
                  <a:pt x="1366" y="4850"/>
                  <a:pt x="1277" y="4806"/>
                  <a:pt x="1190" y="4764"/>
                </a:cubicBezTo>
                <a:cubicBezTo>
                  <a:pt x="1205" y="4779"/>
                  <a:pt x="1221" y="4796"/>
                  <a:pt x="1239" y="4813"/>
                </a:cubicBezTo>
                <a:cubicBezTo>
                  <a:pt x="1219" y="4795"/>
                  <a:pt x="1200" y="4777"/>
                  <a:pt x="1183" y="4760"/>
                </a:cubicBezTo>
                <a:cubicBezTo>
                  <a:pt x="1009" y="4676"/>
                  <a:pt x="838" y="4597"/>
                  <a:pt x="710" y="4539"/>
                </a:cubicBezTo>
                <a:close/>
                <a:moveTo>
                  <a:pt x="2148" y="4753"/>
                </a:moveTo>
                <a:cubicBezTo>
                  <a:pt x="2301" y="4882"/>
                  <a:pt x="2420" y="4984"/>
                  <a:pt x="2457" y="5014"/>
                </a:cubicBezTo>
                <a:cubicBezTo>
                  <a:pt x="2361" y="4933"/>
                  <a:pt x="2276" y="4857"/>
                  <a:pt x="2199" y="4787"/>
                </a:cubicBezTo>
                <a:cubicBezTo>
                  <a:pt x="2193" y="4783"/>
                  <a:pt x="2186" y="4779"/>
                  <a:pt x="2178" y="4774"/>
                </a:cubicBezTo>
                <a:cubicBezTo>
                  <a:pt x="2178" y="4773"/>
                  <a:pt x="2180" y="4773"/>
                  <a:pt x="2180" y="4772"/>
                </a:cubicBezTo>
                <a:cubicBezTo>
                  <a:pt x="2170" y="4767"/>
                  <a:pt x="2160" y="4760"/>
                  <a:pt x="2148" y="4753"/>
                </a:cubicBezTo>
                <a:close/>
                <a:moveTo>
                  <a:pt x="2180" y="4772"/>
                </a:moveTo>
                <a:cubicBezTo>
                  <a:pt x="2184" y="4775"/>
                  <a:pt x="2187" y="4777"/>
                  <a:pt x="2191" y="4779"/>
                </a:cubicBezTo>
                <a:cubicBezTo>
                  <a:pt x="2188" y="4776"/>
                  <a:pt x="2185" y="4774"/>
                  <a:pt x="2182" y="4771"/>
                </a:cubicBezTo>
                <a:cubicBezTo>
                  <a:pt x="2181" y="4772"/>
                  <a:pt x="2180" y="4772"/>
                  <a:pt x="2180" y="4772"/>
                </a:cubicBezTo>
                <a:close/>
                <a:moveTo>
                  <a:pt x="3070" y="4825"/>
                </a:moveTo>
                <a:cubicBezTo>
                  <a:pt x="3153" y="4898"/>
                  <a:pt x="3240" y="4976"/>
                  <a:pt x="3332" y="5060"/>
                </a:cubicBezTo>
                <a:cubicBezTo>
                  <a:pt x="3301" y="5018"/>
                  <a:pt x="3259" y="4966"/>
                  <a:pt x="3209" y="4909"/>
                </a:cubicBezTo>
                <a:cubicBezTo>
                  <a:pt x="3160" y="4877"/>
                  <a:pt x="3114" y="4849"/>
                  <a:pt x="3070" y="4825"/>
                </a:cubicBezTo>
                <a:close/>
                <a:moveTo>
                  <a:pt x="248" y="4849"/>
                </a:moveTo>
                <a:lnTo>
                  <a:pt x="625" y="5257"/>
                </a:lnTo>
                <a:lnTo>
                  <a:pt x="284" y="5044"/>
                </a:lnTo>
                <a:lnTo>
                  <a:pt x="298" y="5065"/>
                </a:lnTo>
                <a:cubicBezTo>
                  <a:pt x="391" y="5164"/>
                  <a:pt x="535" y="5301"/>
                  <a:pt x="726" y="5469"/>
                </a:cubicBezTo>
                <a:cubicBezTo>
                  <a:pt x="763" y="5465"/>
                  <a:pt x="801" y="5461"/>
                  <a:pt x="838" y="5457"/>
                </a:cubicBezTo>
                <a:lnTo>
                  <a:pt x="623" y="5157"/>
                </a:lnTo>
                <a:cubicBezTo>
                  <a:pt x="486" y="5044"/>
                  <a:pt x="359" y="4940"/>
                  <a:pt x="248" y="4849"/>
                </a:cubicBezTo>
                <a:close/>
                <a:moveTo>
                  <a:pt x="1660" y="5044"/>
                </a:moveTo>
                <a:cubicBezTo>
                  <a:pt x="1682" y="5090"/>
                  <a:pt x="1704" y="5135"/>
                  <a:pt x="1719" y="5172"/>
                </a:cubicBezTo>
                <a:cubicBezTo>
                  <a:pt x="1719" y="5172"/>
                  <a:pt x="1981" y="5357"/>
                  <a:pt x="1981" y="5357"/>
                </a:cubicBezTo>
                <a:cubicBezTo>
                  <a:pt x="1992" y="5358"/>
                  <a:pt x="2004" y="5359"/>
                  <a:pt x="2014" y="5361"/>
                </a:cubicBezTo>
                <a:cubicBezTo>
                  <a:pt x="1890" y="5251"/>
                  <a:pt x="1768" y="5142"/>
                  <a:pt x="1660" y="5044"/>
                </a:cubicBezTo>
                <a:close/>
                <a:moveTo>
                  <a:pt x="627" y="5160"/>
                </a:moveTo>
                <a:lnTo>
                  <a:pt x="852" y="5456"/>
                </a:lnTo>
                <a:cubicBezTo>
                  <a:pt x="868" y="5454"/>
                  <a:pt x="884" y="5452"/>
                  <a:pt x="900" y="5451"/>
                </a:cubicBezTo>
                <a:cubicBezTo>
                  <a:pt x="875" y="5435"/>
                  <a:pt x="851" y="5420"/>
                  <a:pt x="829" y="5407"/>
                </a:cubicBezTo>
                <a:cubicBezTo>
                  <a:pt x="845" y="5409"/>
                  <a:pt x="875" y="5424"/>
                  <a:pt x="913" y="5449"/>
                </a:cubicBezTo>
                <a:cubicBezTo>
                  <a:pt x="931" y="5447"/>
                  <a:pt x="950" y="5446"/>
                  <a:pt x="969" y="5444"/>
                </a:cubicBezTo>
                <a:cubicBezTo>
                  <a:pt x="849" y="5344"/>
                  <a:pt x="735" y="5249"/>
                  <a:pt x="627" y="5160"/>
                </a:cubicBezTo>
                <a:close/>
                <a:moveTo>
                  <a:pt x="1726" y="5192"/>
                </a:moveTo>
                <a:cubicBezTo>
                  <a:pt x="1732" y="5211"/>
                  <a:pt x="1736" y="5228"/>
                  <a:pt x="1735" y="5240"/>
                </a:cubicBezTo>
                <a:cubicBezTo>
                  <a:pt x="1779" y="5275"/>
                  <a:pt x="1825" y="5312"/>
                  <a:pt x="1871" y="5350"/>
                </a:cubicBezTo>
                <a:cubicBezTo>
                  <a:pt x="1898" y="5351"/>
                  <a:pt x="1923" y="5352"/>
                  <a:pt x="1946" y="5353"/>
                </a:cubicBezTo>
                <a:lnTo>
                  <a:pt x="1726" y="5192"/>
                </a:lnTo>
                <a:close/>
                <a:moveTo>
                  <a:pt x="2670" y="5267"/>
                </a:moveTo>
                <a:lnTo>
                  <a:pt x="2608" y="5271"/>
                </a:lnTo>
                <a:cubicBezTo>
                  <a:pt x="2771" y="5402"/>
                  <a:pt x="2935" y="5528"/>
                  <a:pt x="3082" y="5637"/>
                </a:cubicBezTo>
                <a:cubicBezTo>
                  <a:pt x="2945" y="5514"/>
                  <a:pt x="2807" y="5391"/>
                  <a:pt x="2670" y="5267"/>
                </a:cubicBezTo>
                <a:close/>
                <a:moveTo>
                  <a:pt x="2383" y="5690"/>
                </a:moveTo>
                <a:lnTo>
                  <a:pt x="2315" y="5713"/>
                </a:lnTo>
                <a:cubicBezTo>
                  <a:pt x="2384" y="5770"/>
                  <a:pt x="2451" y="5826"/>
                  <a:pt x="2512" y="5877"/>
                </a:cubicBezTo>
                <a:cubicBezTo>
                  <a:pt x="2538" y="5875"/>
                  <a:pt x="2561" y="5872"/>
                  <a:pt x="2578" y="5867"/>
                </a:cubicBezTo>
                <a:cubicBezTo>
                  <a:pt x="2519" y="5812"/>
                  <a:pt x="2453" y="5752"/>
                  <a:pt x="2383" y="5690"/>
                </a:cubicBezTo>
                <a:close/>
                <a:moveTo>
                  <a:pt x="2728" y="6008"/>
                </a:moveTo>
                <a:cubicBezTo>
                  <a:pt x="2715" y="6014"/>
                  <a:pt x="2702" y="6020"/>
                  <a:pt x="2689" y="6026"/>
                </a:cubicBezTo>
                <a:cubicBezTo>
                  <a:pt x="2694" y="6030"/>
                  <a:pt x="2700" y="6035"/>
                  <a:pt x="2704" y="6039"/>
                </a:cubicBezTo>
                <a:cubicBezTo>
                  <a:pt x="2750" y="6071"/>
                  <a:pt x="2795" y="6103"/>
                  <a:pt x="2841" y="6134"/>
                </a:cubicBezTo>
                <a:cubicBezTo>
                  <a:pt x="2839" y="6130"/>
                  <a:pt x="2838" y="6126"/>
                  <a:pt x="2837" y="6123"/>
                </a:cubicBezTo>
                <a:cubicBezTo>
                  <a:pt x="2814" y="6095"/>
                  <a:pt x="2776" y="6055"/>
                  <a:pt x="2728" y="6008"/>
                </a:cubicBezTo>
                <a:close/>
                <a:moveTo>
                  <a:pt x="15131" y="6370"/>
                </a:moveTo>
                <a:cubicBezTo>
                  <a:pt x="15120" y="6368"/>
                  <a:pt x="15132" y="6396"/>
                  <a:pt x="15179" y="6471"/>
                </a:cubicBezTo>
                <a:lnTo>
                  <a:pt x="15321" y="6545"/>
                </a:lnTo>
                <a:cubicBezTo>
                  <a:pt x="15233" y="6456"/>
                  <a:pt x="15150" y="6372"/>
                  <a:pt x="15131" y="6370"/>
                </a:cubicBezTo>
                <a:close/>
                <a:moveTo>
                  <a:pt x="2311" y="6967"/>
                </a:moveTo>
                <a:lnTo>
                  <a:pt x="2568" y="7253"/>
                </a:lnTo>
                <a:cubicBezTo>
                  <a:pt x="2587" y="7260"/>
                  <a:pt x="2606" y="7266"/>
                  <a:pt x="2625" y="7272"/>
                </a:cubicBezTo>
                <a:cubicBezTo>
                  <a:pt x="2608" y="7237"/>
                  <a:pt x="2579" y="7192"/>
                  <a:pt x="2547" y="7144"/>
                </a:cubicBezTo>
                <a:cubicBezTo>
                  <a:pt x="2464" y="7083"/>
                  <a:pt x="2384" y="7022"/>
                  <a:pt x="2311" y="6967"/>
                </a:cubicBezTo>
                <a:close/>
                <a:moveTo>
                  <a:pt x="3048" y="6997"/>
                </a:moveTo>
                <a:cubicBezTo>
                  <a:pt x="3068" y="7015"/>
                  <a:pt x="3090" y="7035"/>
                  <a:pt x="3111" y="7054"/>
                </a:cubicBezTo>
                <a:cubicBezTo>
                  <a:pt x="3116" y="7056"/>
                  <a:pt x="3121" y="7058"/>
                  <a:pt x="3126" y="7060"/>
                </a:cubicBezTo>
                <a:cubicBezTo>
                  <a:pt x="3100" y="7039"/>
                  <a:pt x="3074" y="7018"/>
                  <a:pt x="3048" y="6997"/>
                </a:cubicBezTo>
                <a:close/>
                <a:moveTo>
                  <a:pt x="2533" y="7694"/>
                </a:moveTo>
                <a:lnTo>
                  <a:pt x="2655" y="7802"/>
                </a:lnTo>
                <a:cubicBezTo>
                  <a:pt x="2658" y="7802"/>
                  <a:pt x="2661" y="7803"/>
                  <a:pt x="2664" y="7803"/>
                </a:cubicBezTo>
                <a:cubicBezTo>
                  <a:pt x="2663" y="7801"/>
                  <a:pt x="2663" y="7800"/>
                  <a:pt x="2663" y="7798"/>
                </a:cubicBezTo>
                <a:cubicBezTo>
                  <a:pt x="2613" y="7760"/>
                  <a:pt x="2569" y="7725"/>
                  <a:pt x="2533" y="7694"/>
                </a:cubicBezTo>
                <a:close/>
                <a:moveTo>
                  <a:pt x="2073" y="8000"/>
                </a:moveTo>
                <a:lnTo>
                  <a:pt x="1992" y="8015"/>
                </a:lnTo>
                <a:cubicBezTo>
                  <a:pt x="1992" y="8015"/>
                  <a:pt x="2009" y="8030"/>
                  <a:pt x="2009" y="8030"/>
                </a:cubicBezTo>
                <a:cubicBezTo>
                  <a:pt x="2045" y="8035"/>
                  <a:pt x="2081" y="8038"/>
                  <a:pt x="2116" y="8041"/>
                </a:cubicBezTo>
                <a:cubicBezTo>
                  <a:pt x="2102" y="8027"/>
                  <a:pt x="2088" y="8014"/>
                  <a:pt x="2073" y="8000"/>
                </a:cubicBezTo>
                <a:close/>
                <a:moveTo>
                  <a:pt x="2043" y="9426"/>
                </a:moveTo>
                <a:cubicBezTo>
                  <a:pt x="2040" y="9427"/>
                  <a:pt x="2038" y="9428"/>
                  <a:pt x="2035" y="9429"/>
                </a:cubicBezTo>
                <a:cubicBezTo>
                  <a:pt x="2102" y="9524"/>
                  <a:pt x="2207" y="9643"/>
                  <a:pt x="2327" y="9763"/>
                </a:cubicBezTo>
                <a:cubicBezTo>
                  <a:pt x="2353" y="9783"/>
                  <a:pt x="2381" y="9802"/>
                  <a:pt x="2411" y="9821"/>
                </a:cubicBezTo>
                <a:cubicBezTo>
                  <a:pt x="2435" y="9832"/>
                  <a:pt x="2457" y="9842"/>
                  <a:pt x="2479" y="9852"/>
                </a:cubicBezTo>
                <a:cubicBezTo>
                  <a:pt x="2480" y="9818"/>
                  <a:pt x="2459" y="9768"/>
                  <a:pt x="2421" y="9707"/>
                </a:cubicBezTo>
                <a:cubicBezTo>
                  <a:pt x="2309" y="9633"/>
                  <a:pt x="2127" y="9507"/>
                  <a:pt x="2043" y="9426"/>
                </a:cubicBezTo>
                <a:close/>
                <a:moveTo>
                  <a:pt x="1092" y="9502"/>
                </a:moveTo>
                <a:cubicBezTo>
                  <a:pt x="1089" y="9506"/>
                  <a:pt x="1087" y="9510"/>
                  <a:pt x="1086" y="9513"/>
                </a:cubicBezTo>
                <a:cubicBezTo>
                  <a:pt x="1093" y="9519"/>
                  <a:pt x="1100" y="9525"/>
                  <a:pt x="1107" y="9531"/>
                </a:cubicBezTo>
                <a:lnTo>
                  <a:pt x="1092" y="9502"/>
                </a:lnTo>
                <a:close/>
                <a:moveTo>
                  <a:pt x="2054" y="9521"/>
                </a:moveTo>
                <a:lnTo>
                  <a:pt x="2068" y="9544"/>
                </a:lnTo>
                <a:cubicBezTo>
                  <a:pt x="2079" y="9548"/>
                  <a:pt x="2092" y="9557"/>
                  <a:pt x="2108" y="9571"/>
                </a:cubicBezTo>
                <a:cubicBezTo>
                  <a:pt x="2089" y="9552"/>
                  <a:pt x="2071" y="9536"/>
                  <a:pt x="2054" y="9521"/>
                </a:cubicBezTo>
                <a:close/>
                <a:moveTo>
                  <a:pt x="11274" y="15710"/>
                </a:moveTo>
                <a:cubicBezTo>
                  <a:pt x="11278" y="15772"/>
                  <a:pt x="11275" y="15829"/>
                  <a:pt x="11267" y="15880"/>
                </a:cubicBezTo>
                <a:cubicBezTo>
                  <a:pt x="11354" y="15951"/>
                  <a:pt x="11426" y="16003"/>
                  <a:pt x="11478" y="16029"/>
                </a:cubicBezTo>
                <a:lnTo>
                  <a:pt x="11274" y="15710"/>
                </a:lnTo>
                <a:close/>
                <a:moveTo>
                  <a:pt x="11916" y="21087"/>
                </a:moveTo>
                <a:cubicBezTo>
                  <a:pt x="11917" y="21088"/>
                  <a:pt x="11917" y="21090"/>
                  <a:pt x="11918" y="21091"/>
                </a:cubicBezTo>
                <a:cubicBezTo>
                  <a:pt x="11921" y="21093"/>
                  <a:pt x="11924" y="21094"/>
                  <a:pt x="11928" y="21095"/>
                </a:cubicBezTo>
                <a:cubicBezTo>
                  <a:pt x="11928" y="21095"/>
                  <a:pt x="11916" y="21087"/>
                  <a:pt x="11916" y="21087"/>
                </a:cubicBezTo>
                <a:close/>
                <a:moveTo>
                  <a:pt x="10835" y="21101"/>
                </a:moveTo>
                <a:cubicBezTo>
                  <a:pt x="10838" y="21118"/>
                  <a:pt x="10840" y="21133"/>
                  <a:pt x="10840" y="21147"/>
                </a:cubicBezTo>
                <a:cubicBezTo>
                  <a:pt x="10884" y="21184"/>
                  <a:pt x="10932" y="21225"/>
                  <a:pt x="10982" y="21265"/>
                </a:cubicBezTo>
                <a:cubicBezTo>
                  <a:pt x="10942" y="21217"/>
                  <a:pt x="10893" y="21162"/>
                  <a:pt x="10835" y="21101"/>
                </a:cubicBezTo>
                <a:close/>
                <a:moveTo>
                  <a:pt x="11939" y="21123"/>
                </a:moveTo>
                <a:cubicBezTo>
                  <a:pt x="12028" y="21260"/>
                  <a:pt x="12065" y="21359"/>
                  <a:pt x="12064" y="21407"/>
                </a:cubicBezTo>
                <a:cubicBezTo>
                  <a:pt x="12114" y="21419"/>
                  <a:pt x="12215" y="21466"/>
                  <a:pt x="12338" y="21528"/>
                </a:cubicBezTo>
                <a:cubicBezTo>
                  <a:pt x="12418" y="21554"/>
                  <a:pt x="12473" y="21558"/>
                  <a:pt x="12468" y="21510"/>
                </a:cubicBezTo>
                <a:cubicBezTo>
                  <a:pt x="12376" y="21486"/>
                  <a:pt x="12259" y="21448"/>
                  <a:pt x="12108" y="21393"/>
                </a:cubicBezTo>
                <a:lnTo>
                  <a:pt x="11943" y="21123"/>
                </a:lnTo>
                <a:cubicBezTo>
                  <a:pt x="11942" y="21122"/>
                  <a:pt x="11940" y="21123"/>
                  <a:pt x="11939" y="21123"/>
                </a:cubicBezTo>
                <a:close/>
                <a:moveTo>
                  <a:pt x="12338" y="21528"/>
                </a:moveTo>
                <a:cubicBezTo>
                  <a:pt x="12254" y="21500"/>
                  <a:pt x="12152" y="21456"/>
                  <a:pt x="12063" y="21421"/>
                </a:cubicBezTo>
                <a:cubicBezTo>
                  <a:pt x="12062" y="21431"/>
                  <a:pt x="12058" y="21438"/>
                  <a:pt x="12051" y="21441"/>
                </a:cubicBezTo>
                <a:cubicBezTo>
                  <a:pt x="12037" y="21425"/>
                  <a:pt x="12029" y="21414"/>
                  <a:pt x="12029" y="21407"/>
                </a:cubicBezTo>
                <a:cubicBezTo>
                  <a:pt x="11899" y="21359"/>
                  <a:pt x="11829" y="21358"/>
                  <a:pt x="11991" y="21545"/>
                </a:cubicBezTo>
                <a:cubicBezTo>
                  <a:pt x="11980" y="21540"/>
                  <a:pt x="11970" y="21537"/>
                  <a:pt x="11960" y="21533"/>
                </a:cubicBezTo>
                <a:cubicBezTo>
                  <a:pt x="11967" y="21540"/>
                  <a:pt x="11968" y="21544"/>
                  <a:pt x="11972" y="21550"/>
                </a:cubicBezTo>
                <a:lnTo>
                  <a:pt x="12381" y="21550"/>
                </a:lnTo>
                <a:cubicBezTo>
                  <a:pt x="12366" y="21543"/>
                  <a:pt x="12352" y="21535"/>
                  <a:pt x="12338" y="21528"/>
                </a:cubicBezTo>
                <a:close/>
                <a:moveTo>
                  <a:pt x="11758" y="21536"/>
                </a:moveTo>
                <a:cubicBezTo>
                  <a:pt x="11757" y="21540"/>
                  <a:pt x="11758" y="21546"/>
                  <a:pt x="11759" y="21550"/>
                </a:cubicBezTo>
                <a:lnTo>
                  <a:pt x="11806" y="21550"/>
                </a:lnTo>
                <a:cubicBezTo>
                  <a:pt x="11789" y="21545"/>
                  <a:pt x="11778" y="21543"/>
                  <a:pt x="11758" y="21536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1270000" dist="635000" dir="12600000" rotWithShape="0">
              <a:srgbClr val="000000">
                <a:alpha val="25000"/>
              </a:srgbClr>
            </a:outerShdw>
          </a:effectLst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defRPr sz="320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478" name="Shape"/>
          <p:cNvSpPr>
            <a:spLocks noGrp="1"/>
          </p:cNvSpPr>
          <p:nvPr>
            <p:ph type="body" idx="15"/>
          </p:nvPr>
        </p:nvSpPr>
        <p:spPr>
          <a:xfrm>
            <a:off x="-1" y="-1"/>
            <a:ext cx="24384001" cy="13716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9" h="21438" extrusionOk="0">
                <a:moveTo>
                  <a:pt x="0" y="0"/>
                </a:moveTo>
                <a:lnTo>
                  <a:pt x="0" y="21438"/>
                </a:lnTo>
                <a:lnTo>
                  <a:pt x="6569" y="21438"/>
                </a:lnTo>
                <a:cubicBezTo>
                  <a:pt x="5980" y="20990"/>
                  <a:pt x="5980" y="20873"/>
                  <a:pt x="6127" y="20833"/>
                </a:cubicBezTo>
                <a:cubicBezTo>
                  <a:pt x="6117" y="20807"/>
                  <a:pt x="6163" y="20794"/>
                  <a:pt x="6229" y="20786"/>
                </a:cubicBezTo>
                <a:cubicBezTo>
                  <a:pt x="6316" y="20775"/>
                  <a:pt x="6437" y="20772"/>
                  <a:pt x="6505" y="20753"/>
                </a:cubicBezTo>
                <a:cubicBezTo>
                  <a:pt x="6526" y="20734"/>
                  <a:pt x="6537" y="20709"/>
                  <a:pt x="6532" y="20673"/>
                </a:cubicBezTo>
                <a:cubicBezTo>
                  <a:pt x="6517" y="20659"/>
                  <a:pt x="6495" y="20644"/>
                  <a:pt x="6466" y="20627"/>
                </a:cubicBezTo>
                <a:cubicBezTo>
                  <a:pt x="6485" y="20636"/>
                  <a:pt x="6506" y="20644"/>
                  <a:pt x="6528" y="20653"/>
                </a:cubicBezTo>
                <a:cubicBezTo>
                  <a:pt x="6519" y="20620"/>
                  <a:pt x="6498" y="20580"/>
                  <a:pt x="6463" y="20530"/>
                </a:cubicBezTo>
                <a:cubicBezTo>
                  <a:pt x="6479" y="20547"/>
                  <a:pt x="6497" y="20565"/>
                  <a:pt x="6516" y="20582"/>
                </a:cubicBezTo>
                <a:cubicBezTo>
                  <a:pt x="6510" y="20560"/>
                  <a:pt x="6524" y="20545"/>
                  <a:pt x="6551" y="20534"/>
                </a:cubicBezTo>
                <a:cubicBezTo>
                  <a:pt x="6483" y="20375"/>
                  <a:pt x="6591" y="20332"/>
                  <a:pt x="6714" y="20317"/>
                </a:cubicBezTo>
                <a:cubicBezTo>
                  <a:pt x="6734" y="20315"/>
                  <a:pt x="6755" y="20314"/>
                  <a:pt x="6775" y="20312"/>
                </a:cubicBezTo>
                <a:cubicBezTo>
                  <a:pt x="6663" y="20242"/>
                  <a:pt x="6699" y="20220"/>
                  <a:pt x="6839" y="20199"/>
                </a:cubicBezTo>
                <a:cubicBezTo>
                  <a:pt x="6838" y="20198"/>
                  <a:pt x="6837" y="20197"/>
                  <a:pt x="6836" y="20196"/>
                </a:cubicBezTo>
                <a:lnTo>
                  <a:pt x="6685" y="20194"/>
                </a:lnTo>
                <a:cubicBezTo>
                  <a:pt x="6714" y="20181"/>
                  <a:pt x="6420" y="20011"/>
                  <a:pt x="6648" y="20042"/>
                </a:cubicBezTo>
                <a:cubicBezTo>
                  <a:pt x="6600" y="20008"/>
                  <a:pt x="6584" y="19979"/>
                  <a:pt x="6617" y="19959"/>
                </a:cubicBezTo>
                <a:lnTo>
                  <a:pt x="6754" y="20007"/>
                </a:lnTo>
                <a:lnTo>
                  <a:pt x="6696" y="19850"/>
                </a:lnTo>
                <a:cubicBezTo>
                  <a:pt x="6760" y="19871"/>
                  <a:pt x="6816" y="19889"/>
                  <a:pt x="6866" y="19904"/>
                </a:cubicBezTo>
                <a:cubicBezTo>
                  <a:pt x="6823" y="19825"/>
                  <a:pt x="6834" y="19784"/>
                  <a:pt x="6891" y="19757"/>
                </a:cubicBezTo>
                <a:cubicBezTo>
                  <a:pt x="6788" y="19679"/>
                  <a:pt x="6765" y="19629"/>
                  <a:pt x="7104" y="19718"/>
                </a:cubicBezTo>
                <a:cubicBezTo>
                  <a:pt x="7068" y="19683"/>
                  <a:pt x="7034" y="19648"/>
                  <a:pt x="7003" y="19614"/>
                </a:cubicBezTo>
                <a:cubicBezTo>
                  <a:pt x="6868" y="19531"/>
                  <a:pt x="6784" y="19455"/>
                  <a:pt x="6674" y="19392"/>
                </a:cubicBezTo>
                <a:cubicBezTo>
                  <a:pt x="6732" y="19411"/>
                  <a:pt x="6792" y="19428"/>
                  <a:pt x="6856" y="19442"/>
                </a:cubicBezTo>
                <a:cubicBezTo>
                  <a:pt x="6406" y="19257"/>
                  <a:pt x="6615" y="19276"/>
                  <a:pt x="6815" y="19295"/>
                </a:cubicBezTo>
                <a:cubicBezTo>
                  <a:pt x="6818" y="19279"/>
                  <a:pt x="6827" y="19264"/>
                  <a:pt x="6841" y="19252"/>
                </a:cubicBezTo>
                <a:lnTo>
                  <a:pt x="6905" y="19303"/>
                </a:lnTo>
                <a:cubicBezTo>
                  <a:pt x="6928" y="19305"/>
                  <a:pt x="6949" y="19306"/>
                  <a:pt x="6967" y="19306"/>
                </a:cubicBezTo>
                <a:lnTo>
                  <a:pt x="6965" y="19258"/>
                </a:lnTo>
                <a:cubicBezTo>
                  <a:pt x="6804" y="19178"/>
                  <a:pt x="6598" y="19123"/>
                  <a:pt x="6391" y="19067"/>
                </a:cubicBezTo>
                <a:cubicBezTo>
                  <a:pt x="6680" y="19128"/>
                  <a:pt x="6527" y="19023"/>
                  <a:pt x="6332" y="18909"/>
                </a:cubicBezTo>
                <a:cubicBezTo>
                  <a:pt x="6137" y="18795"/>
                  <a:pt x="5900" y="18672"/>
                  <a:pt x="6022" y="18700"/>
                </a:cubicBezTo>
                <a:cubicBezTo>
                  <a:pt x="6083" y="18665"/>
                  <a:pt x="6538" y="18858"/>
                  <a:pt x="6837" y="18946"/>
                </a:cubicBezTo>
                <a:cubicBezTo>
                  <a:pt x="6718" y="18822"/>
                  <a:pt x="5623" y="18539"/>
                  <a:pt x="6169" y="18616"/>
                </a:cubicBezTo>
                <a:cubicBezTo>
                  <a:pt x="6225" y="18649"/>
                  <a:pt x="6270" y="18689"/>
                  <a:pt x="6349" y="18707"/>
                </a:cubicBezTo>
                <a:cubicBezTo>
                  <a:pt x="6410" y="18706"/>
                  <a:pt x="6851" y="18829"/>
                  <a:pt x="7222" y="18929"/>
                </a:cubicBezTo>
                <a:cubicBezTo>
                  <a:pt x="7105" y="18724"/>
                  <a:pt x="7064" y="18574"/>
                  <a:pt x="7598" y="18926"/>
                </a:cubicBezTo>
                <a:cubicBezTo>
                  <a:pt x="7606" y="18927"/>
                  <a:pt x="7615" y="18928"/>
                  <a:pt x="7624" y="18930"/>
                </a:cubicBezTo>
                <a:cubicBezTo>
                  <a:pt x="7572" y="18880"/>
                  <a:pt x="7527" y="18831"/>
                  <a:pt x="7487" y="18784"/>
                </a:cubicBezTo>
                <a:lnTo>
                  <a:pt x="7253" y="18704"/>
                </a:lnTo>
                <a:cubicBezTo>
                  <a:pt x="7344" y="18716"/>
                  <a:pt x="7401" y="18721"/>
                  <a:pt x="7437" y="18721"/>
                </a:cubicBezTo>
                <a:cubicBezTo>
                  <a:pt x="7273" y="18509"/>
                  <a:pt x="7204" y="18325"/>
                  <a:pt x="7092" y="18171"/>
                </a:cubicBezTo>
                <a:cubicBezTo>
                  <a:pt x="7146" y="18211"/>
                  <a:pt x="7203" y="18248"/>
                  <a:pt x="7266" y="18278"/>
                </a:cubicBezTo>
                <a:cubicBezTo>
                  <a:pt x="7206" y="18223"/>
                  <a:pt x="7160" y="18177"/>
                  <a:pt x="7125" y="18139"/>
                </a:cubicBezTo>
                <a:cubicBezTo>
                  <a:pt x="7073" y="18105"/>
                  <a:pt x="7057" y="18078"/>
                  <a:pt x="7059" y="18057"/>
                </a:cubicBezTo>
                <a:cubicBezTo>
                  <a:pt x="6995" y="17961"/>
                  <a:pt x="7058" y="17953"/>
                  <a:pt x="7154" y="17969"/>
                </a:cubicBezTo>
                <a:cubicBezTo>
                  <a:pt x="7217" y="17980"/>
                  <a:pt x="7295" y="18002"/>
                  <a:pt x="7361" y="18016"/>
                </a:cubicBezTo>
                <a:cubicBezTo>
                  <a:pt x="7325" y="17988"/>
                  <a:pt x="7370" y="17989"/>
                  <a:pt x="7492" y="18015"/>
                </a:cubicBezTo>
                <a:cubicBezTo>
                  <a:pt x="7494" y="18012"/>
                  <a:pt x="7495" y="18009"/>
                  <a:pt x="7495" y="18004"/>
                </a:cubicBezTo>
                <a:cubicBezTo>
                  <a:pt x="6821" y="17745"/>
                  <a:pt x="6130" y="17475"/>
                  <a:pt x="6101" y="17370"/>
                </a:cubicBezTo>
                <a:cubicBezTo>
                  <a:pt x="6205" y="17424"/>
                  <a:pt x="6260" y="17468"/>
                  <a:pt x="6405" y="17513"/>
                </a:cubicBezTo>
                <a:cubicBezTo>
                  <a:pt x="6550" y="17558"/>
                  <a:pt x="6395" y="17477"/>
                  <a:pt x="6344" y="17450"/>
                </a:cubicBezTo>
                <a:cubicBezTo>
                  <a:pt x="6489" y="17495"/>
                  <a:pt x="6596" y="17567"/>
                  <a:pt x="6839" y="17648"/>
                </a:cubicBezTo>
                <a:cubicBezTo>
                  <a:pt x="6180" y="17335"/>
                  <a:pt x="6804" y="17523"/>
                  <a:pt x="6579" y="17344"/>
                </a:cubicBezTo>
                <a:cubicBezTo>
                  <a:pt x="6757" y="17437"/>
                  <a:pt x="6885" y="17470"/>
                  <a:pt x="7073" y="17530"/>
                </a:cubicBezTo>
                <a:cubicBezTo>
                  <a:pt x="7072" y="17528"/>
                  <a:pt x="7072" y="17525"/>
                  <a:pt x="7071" y="17523"/>
                </a:cubicBezTo>
                <a:cubicBezTo>
                  <a:pt x="6833" y="17425"/>
                  <a:pt x="6930" y="17439"/>
                  <a:pt x="7047" y="17462"/>
                </a:cubicBezTo>
                <a:cubicBezTo>
                  <a:pt x="7039" y="17445"/>
                  <a:pt x="7028" y="17426"/>
                  <a:pt x="7016" y="17407"/>
                </a:cubicBezTo>
                <a:cubicBezTo>
                  <a:pt x="6969" y="17390"/>
                  <a:pt x="6911" y="17369"/>
                  <a:pt x="6843" y="17345"/>
                </a:cubicBezTo>
                <a:cubicBezTo>
                  <a:pt x="6896" y="17351"/>
                  <a:pt x="6941" y="17352"/>
                  <a:pt x="6980" y="17350"/>
                </a:cubicBezTo>
                <a:cubicBezTo>
                  <a:pt x="6955" y="17313"/>
                  <a:pt x="6927" y="17273"/>
                  <a:pt x="6898" y="17233"/>
                </a:cubicBezTo>
                <a:cubicBezTo>
                  <a:pt x="6732" y="17005"/>
                  <a:pt x="6524" y="16757"/>
                  <a:pt x="6643" y="16818"/>
                </a:cubicBezTo>
                <a:cubicBezTo>
                  <a:pt x="6702" y="16769"/>
                  <a:pt x="6964" y="16995"/>
                  <a:pt x="7212" y="17186"/>
                </a:cubicBezTo>
                <a:cubicBezTo>
                  <a:pt x="7212" y="17184"/>
                  <a:pt x="7213" y="17182"/>
                  <a:pt x="7214" y="17180"/>
                </a:cubicBezTo>
                <a:cubicBezTo>
                  <a:pt x="7220" y="17160"/>
                  <a:pt x="7227" y="17141"/>
                  <a:pt x="7237" y="17124"/>
                </a:cubicBezTo>
                <a:cubicBezTo>
                  <a:pt x="6933" y="16855"/>
                  <a:pt x="6405" y="16529"/>
                  <a:pt x="6827" y="16669"/>
                </a:cubicBezTo>
                <a:cubicBezTo>
                  <a:pt x="6875" y="16734"/>
                  <a:pt x="6908" y="16812"/>
                  <a:pt x="6986" y="16852"/>
                </a:cubicBezTo>
                <a:cubicBezTo>
                  <a:pt x="7025" y="16853"/>
                  <a:pt x="7193" y="16947"/>
                  <a:pt x="7398" y="17068"/>
                </a:cubicBezTo>
                <a:cubicBezTo>
                  <a:pt x="7450" y="17072"/>
                  <a:pt x="7518" y="17086"/>
                  <a:pt x="7608" y="17112"/>
                </a:cubicBezTo>
                <a:cubicBezTo>
                  <a:pt x="7896" y="17207"/>
                  <a:pt x="7439" y="16976"/>
                  <a:pt x="7430" y="16940"/>
                </a:cubicBezTo>
                <a:lnTo>
                  <a:pt x="7774" y="17082"/>
                </a:lnTo>
                <a:cubicBezTo>
                  <a:pt x="7159" y="16748"/>
                  <a:pt x="7551" y="16925"/>
                  <a:pt x="6931" y="16571"/>
                </a:cubicBezTo>
                <a:cubicBezTo>
                  <a:pt x="7172" y="16694"/>
                  <a:pt x="7337" y="16765"/>
                  <a:pt x="7501" y="16821"/>
                </a:cubicBezTo>
                <a:cubicBezTo>
                  <a:pt x="7501" y="16794"/>
                  <a:pt x="7494" y="16764"/>
                  <a:pt x="7437" y="16715"/>
                </a:cubicBezTo>
                <a:lnTo>
                  <a:pt x="7149" y="16569"/>
                </a:lnTo>
                <a:lnTo>
                  <a:pt x="7337" y="16640"/>
                </a:lnTo>
                <a:cubicBezTo>
                  <a:pt x="7305" y="16619"/>
                  <a:pt x="7266" y="16595"/>
                  <a:pt x="7220" y="16568"/>
                </a:cubicBezTo>
                <a:cubicBezTo>
                  <a:pt x="7351" y="16594"/>
                  <a:pt x="7483" y="16621"/>
                  <a:pt x="7614" y="16648"/>
                </a:cubicBezTo>
                <a:cubicBezTo>
                  <a:pt x="7442" y="16567"/>
                  <a:pt x="7331" y="16505"/>
                  <a:pt x="7249" y="16451"/>
                </a:cubicBezTo>
                <a:cubicBezTo>
                  <a:pt x="7252" y="16456"/>
                  <a:pt x="7255" y="16460"/>
                  <a:pt x="7259" y="16465"/>
                </a:cubicBezTo>
                <a:cubicBezTo>
                  <a:pt x="7254" y="16459"/>
                  <a:pt x="7249" y="16454"/>
                  <a:pt x="7246" y="16448"/>
                </a:cubicBezTo>
                <a:cubicBezTo>
                  <a:pt x="7077" y="16337"/>
                  <a:pt x="7032" y="16266"/>
                  <a:pt x="6819" y="16166"/>
                </a:cubicBezTo>
                <a:cubicBezTo>
                  <a:pt x="6951" y="16215"/>
                  <a:pt x="7029" y="16240"/>
                  <a:pt x="7073" y="16251"/>
                </a:cubicBezTo>
                <a:cubicBezTo>
                  <a:pt x="7031" y="16234"/>
                  <a:pt x="6978" y="16215"/>
                  <a:pt x="6912" y="16194"/>
                </a:cubicBezTo>
                <a:cubicBezTo>
                  <a:pt x="6980" y="16208"/>
                  <a:pt x="7043" y="16219"/>
                  <a:pt x="7099" y="16227"/>
                </a:cubicBezTo>
                <a:cubicBezTo>
                  <a:pt x="7053" y="16187"/>
                  <a:pt x="6974" y="16135"/>
                  <a:pt x="7270" y="16244"/>
                </a:cubicBezTo>
                <a:cubicBezTo>
                  <a:pt x="7276" y="16245"/>
                  <a:pt x="7282" y="16245"/>
                  <a:pt x="7288" y="16245"/>
                </a:cubicBezTo>
                <a:cubicBezTo>
                  <a:pt x="7206" y="16201"/>
                  <a:pt x="7137" y="16161"/>
                  <a:pt x="7079" y="16124"/>
                </a:cubicBezTo>
                <a:cubicBezTo>
                  <a:pt x="6762" y="16008"/>
                  <a:pt x="6408" y="15868"/>
                  <a:pt x="6566" y="15904"/>
                </a:cubicBezTo>
                <a:cubicBezTo>
                  <a:pt x="6559" y="15898"/>
                  <a:pt x="6560" y="15897"/>
                  <a:pt x="6555" y="15892"/>
                </a:cubicBezTo>
                <a:lnTo>
                  <a:pt x="6976" y="16054"/>
                </a:lnTo>
                <a:cubicBezTo>
                  <a:pt x="6881" y="15985"/>
                  <a:pt x="6837" y="15936"/>
                  <a:pt x="6831" y="15914"/>
                </a:cubicBezTo>
                <a:cubicBezTo>
                  <a:pt x="6794" y="15907"/>
                  <a:pt x="6715" y="15885"/>
                  <a:pt x="6619" y="15856"/>
                </a:cubicBezTo>
                <a:cubicBezTo>
                  <a:pt x="6683" y="15870"/>
                  <a:pt x="6762" y="15891"/>
                  <a:pt x="6830" y="15908"/>
                </a:cubicBezTo>
                <a:cubicBezTo>
                  <a:pt x="6830" y="15903"/>
                  <a:pt x="6833" y="15900"/>
                  <a:pt x="6837" y="15900"/>
                </a:cubicBezTo>
                <a:cubicBezTo>
                  <a:pt x="6849" y="15906"/>
                  <a:pt x="6856" y="15911"/>
                  <a:pt x="6857" y="15914"/>
                </a:cubicBezTo>
                <a:cubicBezTo>
                  <a:pt x="6957" y="15938"/>
                  <a:pt x="7008" y="15940"/>
                  <a:pt x="6869" y="15856"/>
                </a:cubicBezTo>
                <a:cubicBezTo>
                  <a:pt x="7196" y="15941"/>
                  <a:pt x="6983" y="15795"/>
                  <a:pt x="6801" y="15658"/>
                </a:cubicBezTo>
                <a:cubicBezTo>
                  <a:pt x="6619" y="15522"/>
                  <a:pt x="6466" y="15395"/>
                  <a:pt x="6914" y="15529"/>
                </a:cubicBezTo>
                <a:cubicBezTo>
                  <a:pt x="6822" y="15506"/>
                  <a:pt x="6780" y="15513"/>
                  <a:pt x="6928" y="15583"/>
                </a:cubicBezTo>
                <a:cubicBezTo>
                  <a:pt x="6900" y="15474"/>
                  <a:pt x="7509" y="15640"/>
                  <a:pt x="7198" y="15446"/>
                </a:cubicBezTo>
                <a:lnTo>
                  <a:pt x="6808" y="15282"/>
                </a:lnTo>
                <a:cubicBezTo>
                  <a:pt x="6641" y="15139"/>
                  <a:pt x="6523" y="15033"/>
                  <a:pt x="6555" y="14990"/>
                </a:cubicBezTo>
                <a:lnTo>
                  <a:pt x="6115" y="14795"/>
                </a:lnTo>
                <a:cubicBezTo>
                  <a:pt x="6287" y="14786"/>
                  <a:pt x="5602" y="14302"/>
                  <a:pt x="6515" y="14654"/>
                </a:cubicBezTo>
                <a:cubicBezTo>
                  <a:pt x="6167" y="14479"/>
                  <a:pt x="6634" y="14590"/>
                  <a:pt x="6523" y="14494"/>
                </a:cubicBezTo>
                <a:lnTo>
                  <a:pt x="6862" y="14633"/>
                </a:lnTo>
                <a:cubicBezTo>
                  <a:pt x="6980" y="14624"/>
                  <a:pt x="6865" y="14535"/>
                  <a:pt x="6772" y="14456"/>
                </a:cubicBezTo>
                <a:cubicBezTo>
                  <a:pt x="7132" y="14555"/>
                  <a:pt x="7142" y="14501"/>
                  <a:pt x="7071" y="14410"/>
                </a:cubicBezTo>
                <a:cubicBezTo>
                  <a:pt x="7000" y="14320"/>
                  <a:pt x="6846" y="14193"/>
                  <a:pt x="6878" y="14153"/>
                </a:cubicBezTo>
                <a:lnTo>
                  <a:pt x="6975" y="14196"/>
                </a:lnTo>
                <a:lnTo>
                  <a:pt x="6750" y="13982"/>
                </a:lnTo>
                <a:cubicBezTo>
                  <a:pt x="7050" y="14149"/>
                  <a:pt x="6543" y="13864"/>
                  <a:pt x="6632" y="13871"/>
                </a:cubicBezTo>
                <a:cubicBezTo>
                  <a:pt x="6473" y="13762"/>
                  <a:pt x="6568" y="13748"/>
                  <a:pt x="6791" y="13810"/>
                </a:cubicBezTo>
                <a:lnTo>
                  <a:pt x="6818" y="13751"/>
                </a:lnTo>
                <a:cubicBezTo>
                  <a:pt x="7035" y="13931"/>
                  <a:pt x="7304" y="13971"/>
                  <a:pt x="7692" y="14148"/>
                </a:cubicBezTo>
                <a:lnTo>
                  <a:pt x="7388" y="13962"/>
                </a:lnTo>
                <a:cubicBezTo>
                  <a:pt x="7506" y="14006"/>
                  <a:pt x="7593" y="14060"/>
                  <a:pt x="7663" y="14098"/>
                </a:cubicBezTo>
                <a:cubicBezTo>
                  <a:pt x="7630" y="14072"/>
                  <a:pt x="7587" y="14045"/>
                  <a:pt x="7532" y="14015"/>
                </a:cubicBezTo>
                <a:cubicBezTo>
                  <a:pt x="7610" y="14055"/>
                  <a:pt x="7673" y="14084"/>
                  <a:pt x="7726" y="14106"/>
                </a:cubicBezTo>
                <a:cubicBezTo>
                  <a:pt x="7573" y="13999"/>
                  <a:pt x="7561" y="13918"/>
                  <a:pt x="7200" y="13722"/>
                </a:cubicBezTo>
                <a:cubicBezTo>
                  <a:pt x="7102" y="13681"/>
                  <a:pt x="7009" y="13647"/>
                  <a:pt x="6930" y="13624"/>
                </a:cubicBezTo>
                <a:cubicBezTo>
                  <a:pt x="6955" y="13639"/>
                  <a:pt x="6949" y="13636"/>
                  <a:pt x="6923" y="13622"/>
                </a:cubicBezTo>
                <a:cubicBezTo>
                  <a:pt x="6915" y="13619"/>
                  <a:pt x="6909" y="13617"/>
                  <a:pt x="6902" y="13615"/>
                </a:cubicBezTo>
                <a:cubicBezTo>
                  <a:pt x="6907" y="13616"/>
                  <a:pt x="6911" y="13617"/>
                  <a:pt x="6915" y="13617"/>
                </a:cubicBezTo>
                <a:cubicBezTo>
                  <a:pt x="6878" y="13596"/>
                  <a:pt x="6814" y="13559"/>
                  <a:pt x="6763" y="13533"/>
                </a:cubicBezTo>
                <a:cubicBezTo>
                  <a:pt x="6858" y="13521"/>
                  <a:pt x="6695" y="13465"/>
                  <a:pt x="6520" y="13385"/>
                </a:cubicBezTo>
                <a:cubicBezTo>
                  <a:pt x="7104" y="13599"/>
                  <a:pt x="6769" y="13405"/>
                  <a:pt x="7348" y="13635"/>
                </a:cubicBezTo>
                <a:cubicBezTo>
                  <a:pt x="6709" y="13372"/>
                  <a:pt x="7427" y="13521"/>
                  <a:pt x="6695" y="13211"/>
                </a:cubicBezTo>
                <a:cubicBezTo>
                  <a:pt x="7313" y="13458"/>
                  <a:pt x="6729" y="13194"/>
                  <a:pt x="7256" y="13415"/>
                </a:cubicBezTo>
                <a:cubicBezTo>
                  <a:pt x="7079" y="13398"/>
                  <a:pt x="7631" y="13729"/>
                  <a:pt x="7890" y="13904"/>
                </a:cubicBezTo>
                <a:lnTo>
                  <a:pt x="8262" y="14029"/>
                </a:lnTo>
                <a:cubicBezTo>
                  <a:pt x="8251" y="14006"/>
                  <a:pt x="8233" y="13978"/>
                  <a:pt x="8207" y="13946"/>
                </a:cubicBezTo>
                <a:cubicBezTo>
                  <a:pt x="8209" y="13962"/>
                  <a:pt x="8157" y="13948"/>
                  <a:pt x="7964" y="13858"/>
                </a:cubicBezTo>
                <a:cubicBezTo>
                  <a:pt x="7808" y="13746"/>
                  <a:pt x="7652" y="13633"/>
                  <a:pt x="8139" y="13877"/>
                </a:cubicBezTo>
                <a:cubicBezTo>
                  <a:pt x="8143" y="13877"/>
                  <a:pt x="8142" y="13875"/>
                  <a:pt x="8141" y="13872"/>
                </a:cubicBezTo>
                <a:cubicBezTo>
                  <a:pt x="8132" y="13863"/>
                  <a:pt x="8123" y="13853"/>
                  <a:pt x="8114" y="13844"/>
                </a:cubicBezTo>
                <a:cubicBezTo>
                  <a:pt x="8067" y="13807"/>
                  <a:pt x="7985" y="13757"/>
                  <a:pt x="8057" y="13789"/>
                </a:cubicBezTo>
                <a:cubicBezTo>
                  <a:pt x="8036" y="13769"/>
                  <a:pt x="8013" y="13748"/>
                  <a:pt x="7988" y="13726"/>
                </a:cubicBezTo>
                <a:cubicBezTo>
                  <a:pt x="8048" y="13751"/>
                  <a:pt x="8072" y="13736"/>
                  <a:pt x="8083" y="13701"/>
                </a:cubicBezTo>
                <a:lnTo>
                  <a:pt x="7630" y="13730"/>
                </a:lnTo>
                <a:lnTo>
                  <a:pt x="7642" y="13714"/>
                </a:lnTo>
                <a:lnTo>
                  <a:pt x="8084" y="13699"/>
                </a:lnTo>
                <a:cubicBezTo>
                  <a:pt x="8090" y="13678"/>
                  <a:pt x="8091" y="13652"/>
                  <a:pt x="8092" y="13622"/>
                </a:cubicBezTo>
                <a:cubicBezTo>
                  <a:pt x="7859" y="13603"/>
                  <a:pt x="7674" y="13586"/>
                  <a:pt x="7847" y="13542"/>
                </a:cubicBezTo>
                <a:cubicBezTo>
                  <a:pt x="7778" y="13523"/>
                  <a:pt x="7715" y="13505"/>
                  <a:pt x="7659" y="13483"/>
                </a:cubicBezTo>
                <a:cubicBezTo>
                  <a:pt x="7464" y="13337"/>
                  <a:pt x="7326" y="13270"/>
                  <a:pt x="7178" y="13197"/>
                </a:cubicBezTo>
                <a:cubicBezTo>
                  <a:pt x="7165" y="13191"/>
                  <a:pt x="7152" y="13186"/>
                  <a:pt x="7139" y="13181"/>
                </a:cubicBezTo>
                <a:cubicBezTo>
                  <a:pt x="7110" y="13179"/>
                  <a:pt x="7078" y="13177"/>
                  <a:pt x="7044" y="13176"/>
                </a:cubicBezTo>
                <a:lnTo>
                  <a:pt x="7081" y="13203"/>
                </a:lnTo>
                <a:lnTo>
                  <a:pt x="7033" y="13176"/>
                </a:lnTo>
                <a:cubicBezTo>
                  <a:pt x="6987" y="13175"/>
                  <a:pt x="6937" y="13174"/>
                  <a:pt x="6882" y="13174"/>
                </a:cubicBezTo>
                <a:cubicBezTo>
                  <a:pt x="6926" y="13166"/>
                  <a:pt x="6964" y="13160"/>
                  <a:pt x="6997" y="13155"/>
                </a:cubicBezTo>
                <a:lnTo>
                  <a:pt x="6534" y="12889"/>
                </a:lnTo>
                <a:lnTo>
                  <a:pt x="6924" y="13089"/>
                </a:lnTo>
                <a:lnTo>
                  <a:pt x="7012" y="13153"/>
                </a:lnTo>
                <a:cubicBezTo>
                  <a:pt x="7035" y="13150"/>
                  <a:pt x="7056" y="13147"/>
                  <a:pt x="7076" y="13145"/>
                </a:cubicBezTo>
                <a:cubicBezTo>
                  <a:pt x="6972" y="13091"/>
                  <a:pt x="6858" y="13026"/>
                  <a:pt x="6714" y="12924"/>
                </a:cubicBezTo>
                <a:cubicBezTo>
                  <a:pt x="6853" y="12974"/>
                  <a:pt x="6957" y="13011"/>
                  <a:pt x="7034" y="13037"/>
                </a:cubicBezTo>
                <a:cubicBezTo>
                  <a:pt x="7034" y="13033"/>
                  <a:pt x="7035" y="13029"/>
                  <a:pt x="7039" y="13026"/>
                </a:cubicBezTo>
                <a:cubicBezTo>
                  <a:pt x="7017" y="13000"/>
                  <a:pt x="6954" y="12974"/>
                  <a:pt x="6971" y="12950"/>
                </a:cubicBezTo>
                <a:cubicBezTo>
                  <a:pt x="7006" y="12949"/>
                  <a:pt x="7037" y="12949"/>
                  <a:pt x="7065" y="12948"/>
                </a:cubicBezTo>
                <a:lnTo>
                  <a:pt x="7000" y="12880"/>
                </a:lnTo>
                <a:cubicBezTo>
                  <a:pt x="6992" y="12877"/>
                  <a:pt x="6986" y="12874"/>
                  <a:pt x="6976" y="12871"/>
                </a:cubicBezTo>
                <a:cubicBezTo>
                  <a:pt x="7047" y="12888"/>
                  <a:pt x="7106" y="12899"/>
                  <a:pt x="7154" y="12903"/>
                </a:cubicBezTo>
                <a:cubicBezTo>
                  <a:pt x="7161" y="12916"/>
                  <a:pt x="7169" y="12929"/>
                  <a:pt x="7184" y="12947"/>
                </a:cubicBezTo>
                <a:cubicBezTo>
                  <a:pt x="7294" y="12948"/>
                  <a:pt x="7266" y="12957"/>
                  <a:pt x="7207" y="12971"/>
                </a:cubicBezTo>
                <a:cubicBezTo>
                  <a:pt x="7217" y="12981"/>
                  <a:pt x="7229" y="12992"/>
                  <a:pt x="7244" y="13004"/>
                </a:cubicBezTo>
                <a:cubicBezTo>
                  <a:pt x="7465" y="13037"/>
                  <a:pt x="7744" y="13307"/>
                  <a:pt x="7667" y="13165"/>
                </a:cubicBezTo>
                <a:cubicBezTo>
                  <a:pt x="7705" y="13193"/>
                  <a:pt x="7751" y="13222"/>
                  <a:pt x="7799" y="13250"/>
                </a:cubicBezTo>
                <a:lnTo>
                  <a:pt x="8096" y="13175"/>
                </a:lnTo>
                <a:cubicBezTo>
                  <a:pt x="8143" y="13209"/>
                  <a:pt x="8050" y="13239"/>
                  <a:pt x="8168" y="13274"/>
                </a:cubicBezTo>
                <a:cubicBezTo>
                  <a:pt x="8180" y="13272"/>
                  <a:pt x="8192" y="13269"/>
                  <a:pt x="8203" y="13266"/>
                </a:cubicBezTo>
                <a:lnTo>
                  <a:pt x="8149" y="13213"/>
                </a:lnTo>
                <a:cubicBezTo>
                  <a:pt x="8172" y="13225"/>
                  <a:pt x="8198" y="13238"/>
                  <a:pt x="8224" y="13251"/>
                </a:cubicBezTo>
                <a:cubicBezTo>
                  <a:pt x="8208" y="13232"/>
                  <a:pt x="8185" y="13207"/>
                  <a:pt x="8151" y="13175"/>
                </a:cubicBezTo>
                <a:lnTo>
                  <a:pt x="7887" y="13032"/>
                </a:lnTo>
                <a:cubicBezTo>
                  <a:pt x="7826" y="13021"/>
                  <a:pt x="7768" y="13012"/>
                  <a:pt x="7718" y="13003"/>
                </a:cubicBezTo>
                <a:cubicBezTo>
                  <a:pt x="7740" y="12997"/>
                  <a:pt x="7772" y="12993"/>
                  <a:pt x="7809" y="12990"/>
                </a:cubicBezTo>
                <a:lnTo>
                  <a:pt x="7657" y="12908"/>
                </a:lnTo>
                <a:lnTo>
                  <a:pt x="7689" y="12870"/>
                </a:lnTo>
                <a:cubicBezTo>
                  <a:pt x="7558" y="12881"/>
                  <a:pt x="7449" y="12882"/>
                  <a:pt x="7400" y="12848"/>
                </a:cubicBezTo>
                <a:lnTo>
                  <a:pt x="7664" y="12814"/>
                </a:lnTo>
                <a:lnTo>
                  <a:pt x="7574" y="12765"/>
                </a:lnTo>
                <a:lnTo>
                  <a:pt x="7607" y="12762"/>
                </a:lnTo>
                <a:lnTo>
                  <a:pt x="7676" y="12812"/>
                </a:lnTo>
                <a:lnTo>
                  <a:pt x="7728" y="12805"/>
                </a:lnTo>
                <a:cubicBezTo>
                  <a:pt x="7698" y="12761"/>
                  <a:pt x="7719" y="12768"/>
                  <a:pt x="7761" y="12796"/>
                </a:cubicBezTo>
                <a:cubicBezTo>
                  <a:pt x="7763" y="12795"/>
                  <a:pt x="7768" y="12796"/>
                  <a:pt x="7775" y="12799"/>
                </a:cubicBezTo>
                <a:lnTo>
                  <a:pt x="7926" y="12780"/>
                </a:lnTo>
                <a:cubicBezTo>
                  <a:pt x="7812" y="12711"/>
                  <a:pt x="7712" y="12639"/>
                  <a:pt x="7615" y="12575"/>
                </a:cubicBezTo>
                <a:cubicBezTo>
                  <a:pt x="7749" y="12663"/>
                  <a:pt x="7860" y="12722"/>
                  <a:pt x="7964" y="12775"/>
                </a:cubicBezTo>
                <a:lnTo>
                  <a:pt x="7976" y="12774"/>
                </a:lnTo>
                <a:cubicBezTo>
                  <a:pt x="7962" y="12763"/>
                  <a:pt x="7948" y="12751"/>
                  <a:pt x="7934" y="12739"/>
                </a:cubicBezTo>
                <a:cubicBezTo>
                  <a:pt x="7826" y="12701"/>
                  <a:pt x="7795" y="12666"/>
                  <a:pt x="7805" y="12631"/>
                </a:cubicBezTo>
                <a:cubicBezTo>
                  <a:pt x="7775" y="12606"/>
                  <a:pt x="7745" y="12581"/>
                  <a:pt x="7716" y="12554"/>
                </a:cubicBezTo>
                <a:lnTo>
                  <a:pt x="7641" y="12520"/>
                </a:lnTo>
                <a:lnTo>
                  <a:pt x="7608" y="12431"/>
                </a:lnTo>
                <a:cubicBezTo>
                  <a:pt x="7618" y="12417"/>
                  <a:pt x="7703" y="12503"/>
                  <a:pt x="7818" y="12606"/>
                </a:cubicBezTo>
                <a:cubicBezTo>
                  <a:pt x="7830" y="12592"/>
                  <a:pt x="7847" y="12577"/>
                  <a:pt x="7867" y="12562"/>
                </a:cubicBezTo>
                <a:lnTo>
                  <a:pt x="7622" y="12386"/>
                </a:lnTo>
                <a:cubicBezTo>
                  <a:pt x="7498" y="12389"/>
                  <a:pt x="7401" y="12391"/>
                  <a:pt x="7399" y="12345"/>
                </a:cubicBezTo>
                <a:lnTo>
                  <a:pt x="7592" y="12363"/>
                </a:lnTo>
                <a:lnTo>
                  <a:pt x="7508" y="12303"/>
                </a:lnTo>
                <a:lnTo>
                  <a:pt x="7596" y="12364"/>
                </a:lnTo>
                <a:lnTo>
                  <a:pt x="7794" y="12382"/>
                </a:lnTo>
                <a:cubicBezTo>
                  <a:pt x="7806" y="12383"/>
                  <a:pt x="7819" y="12383"/>
                  <a:pt x="7831" y="12384"/>
                </a:cubicBezTo>
                <a:cubicBezTo>
                  <a:pt x="7847" y="12352"/>
                  <a:pt x="7870" y="12323"/>
                  <a:pt x="7897" y="12298"/>
                </a:cubicBezTo>
                <a:cubicBezTo>
                  <a:pt x="7777" y="12209"/>
                  <a:pt x="7307" y="12124"/>
                  <a:pt x="7463" y="12055"/>
                </a:cubicBezTo>
                <a:cubicBezTo>
                  <a:pt x="7558" y="12069"/>
                  <a:pt x="7729" y="12032"/>
                  <a:pt x="7873" y="12007"/>
                </a:cubicBezTo>
                <a:cubicBezTo>
                  <a:pt x="7870" y="12003"/>
                  <a:pt x="7868" y="11999"/>
                  <a:pt x="7866" y="11996"/>
                </a:cubicBezTo>
                <a:lnTo>
                  <a:pt x="7881" y="12005"/>
                </a:lnTo>
                <a:cubicBezTo>
                  <a:pt x="7929" y="11997"/>
                  <a:pt x="7973" y="11990"/>
                  <a:pt x="8010" y="11987"/>
                </a:cubicBezTo>
                <a:lnTo>
                  <a:pt x="7621" y="11832"/>
                </a:lnTo>
                <a:cubicBezTo>
                  <a:pt x="7774" y="11896"/>
                  <a:pt x="8098" y="11893"/>
                  <a:pt x="8424" y="11900"/>
                </a:cubicBezTo>
                <a:cubicBezTo>
                  <a:pt x="8426" y="11894"/>
                  <a:pt x="8428" y="11889"/>
                  <a:pt x="8430" y="11883"/>
                </a:cubicBezTo>
                <a:cubicBezTo>
                  <a:pt x="8416" y="11872"/>
                  <a:pt x="8403" y="11862"/>
                  <a:pt x="8390" y="11851"/>
                </a:cubicBezTo>
                <a:cubicBezTo>
                  <a:pt x="8322" y="11832"/>
                  <a:pt x="8243" y="11817"/>
                  <a:pt x="8215" y="11797"/>
                </a:cubicBezTo>
                <a:cubicBezTo>
                  <a:pt x="8257" y="11804"/>
                  <a:pt x="8300" y="11810"/>
                  <a:pt x="8345" y="11814"/>
                </a:cubicBezTo>
                <a:cubicBezTo>
                  <a:pt x="8284" y="11765"/>
                  <a:pt x="8235" y="11722"/>
                  <a:pt x="8205" y="11692"/>
                </a:cubicBezTo>
                <a:lnTo>
                  <a:pt x="8036" y="11647"/>
                </a:lnTo>
                <a:cubicBezTo>
                  <a:pt x="7976" y="11657"/>
                  <a:pt x="7953" y="11677"/>
                  <a:pt x="7937" y="11693"/>
                </a:cubicBezTo>
                <a:cubicBezTo>
                  <a:pt x="7932" y="11651"/>
                  <a:pt x="7704" y="11564"/>
                  <a:pt x="7998" y="11500"/>
                </a:cubicBezTo>
                <a:cubicBezTo>
                  <a:pt x="8010" y="11500"/>
                  <a:pt x="8021" y="11500"/>
                  <a:pt x="8033" y="11501"/>
                </a:cubicBezTo>
                <a:lnTo>
                  <a:pt x="7850" y="11357"/>
                </a:lnTo>
                <a:cubicBezTo>
                  <a:pt x="7526" y="11088"/>
                  <a:pt x="7883" y="11322"/>
                  <a:pt x="8187" y="11511"/>
                </a:cubicBezTo>
                <a:cubicBezTo>
                  <a:pt x="8260" y="11517"/>
                  <a:pt x="8332" y="11523"/>
                  <a:pt x="8408" y="11525"/>
                </a:cubicBezTo>
                <a:cubicBezTo>
                  <a:pt x="8333" y="11536"/>
                  <a:pt x="8284" y="11545"/>
                  <a:pt x="8256" y="11554"/>
                </a:cubicBezTo>
                <a:cubicBezTo>
                  <a:pt x="8266" y="11560"/>
                  <a:pt x="8276" y="11566"/>
                  <a:pt x="8285" y="11572"/>
                </a:cubicBezTo>
                <a:cubicBezTo>
                  <a:pt x="8307" y="11581"/>
                  <a:pt x="8330" y="11592"/>
                  <a:pt x="8354" y="11603"/>
                </a:cubicBezTo>
                <a:cubicBezTo>
                  <a:pt x="8420" y="11611"/>
                  <a:pt x="8504" y="11618"/>
                  <a:pt x="8585" y="11625"/>
                </a:cubicBezTo>
                <a:cubicBezTo>
                  <a:pt x="8577" y="11612"/>
                  <a:pt x="8566" y="11597"/>
                  <a:pt x="8554" y="11580"/>
                </a:cubicBezTo>
                <a:cubicBezTo>
                  <a:pt x="8574" y="11591"/>
                  <a:pt x="8593" y="11600"/>
                  <a:pt x="8610" y="11607"/>
                </a:cubicBezTo>
                <a:lnTo>
                  <a:pt x="8507" y="11495"/>
                </a:lnTo>
                <a:cubicBezTo>
                  <a:pt x="8485" y="11478"/>
                  <a:pt x="8464" y="11462"/>
                  <a:pt x="8443" y="11446"/>
                </a:cubicBezTo>
                <a:cubicBezTo>
                  <a:pt x="8348" y="11445"/>
                  <a:pt x="8253" y="11448"/>
                  <a:pt x="8171" y="11455"/>
                </a:cubicBezTo>
                <a:cubicBezTo>
                  <a:pt x="8309" y="11361"/>
                  <a:pt x="8402" y="11330"/>
                  <a:pt x="8038" y="11240"/>
                </a:cubicBezTo>
                <a:lnTo>
                  <a:pt x="8186" y="11244"/>
                </a:lnTo>
                <a:cubicBezTo>
                  <a:pt x="7900" y="11010"/>
                  <a:pt x="7849" y="10925"/>
                  <a:pt x="7898" y="10901"/>
                </a:cubicBezTo>
                <a:cubicBezTo>
                  <a:pt x="7837" y="10899"/>
                  <a:pt x="7790" y="10882"/>
                  <a:pt x="7764" y="10835"/>
                </a:cubicBezTo>
                <a:cubicBezTo>
                  <a:pt x="7987" y="10803"/>
                  <a:pt x="8149" y="10739"/>
                  <a:pt x="8237" y="10691"/>
                </a:cubicBezTo>
                <a:cubicBezTo>
                  <a:pt x="8057" y="10647"/>
                  <a:pt x="7780" y="10723"/>
                  <a:pt x="7778" y="10762"/>
                </a:cubicBezTo>
                <a:cubicBezTo>
                  <a:pt x="7676" y="10605"/>
                  <a:pt x="8396" y="10584"/>
                  <a:pt x="8688" y="10521"/>
                </a:cubicBezTo>
                <a:cubicBezTo>
                  <a:pt x="8680" y="10503"/>
                  <a:pt x="8671" y="10485"/>
                  <a:pt x="8663" y="10468"/>
                </a:cubicBezTo>
                <a:cubicBezTo>
                  <a:pt x="8641" y="10443"/>
                  <a:pt x="8623" y="10420"/>
                  <a:pt x="8610" y="10402"/>
                </a:cubicBezTo>
                <a:cubicBezTo>
                  <a:pt x="8298" y="10447"/>
                  <a:pt x="7857" y="10352"/>
                  <a:pt x="7870" y="10514"/>
                </a:cubicBezTo>
                <a:cubicBezTo>
                  <a:pt x="7614" y="10434"/>
                  <a:pt x="8493" y="10338"/>
                  <a:pt x="8023" y="10257"/>
                </a:cubicBezTo>
                <a:lnTo>
                  <a:pt x="8573" y="10306"/>
                </a:lnTo>
                <a:cubicBezTo>
                  <a:pt x="8584" y="10274"/>
                  <a:pt x="8384" y="10241"/>
                  <a:pt x="8317" y="10225"/>
                </a:cubicBezTo>
                <a:lnTo>
                  <a:pt x="8554" y="10225"/>
                </a:lnTo>
                <a:cubicBezTo>
                  <a:pt x="8549" y="10212"/>
                  <a:pt x="8544" y="10200"/>
                  <a:pt x="8540" y="10188"/>
                </a:cubicBezTo>
                <a:cubicBezTo>
                  <a:pt x="8413" y="10152"/>
                  <a:pt x="8468" y="10115"/>
                  <a:pt x="8512" y="10080"/>
                </a:cubicBezTo>
                <a:cubicBezTo>
                  <a:pt x="8509" y="10054"/>
                  <a:pt x="8510" y="10031"/>
                  <a:pt x="8516" y="10013"/>
                </a:cubicBezTo>
                <a:cubicBezTo>
                  <a:pt x="8467" y="9995"/>
                  <a:pt x="8353" y="9980"/>
                  <a:pt x="8118" y="9968"/>
                </a:cubicBezTo>
                <a:cubicBezTo>
                  <a:pt x="8868" y="9999"/>
                  <a:pt x="8109" y="9892"/>
                  <a:pt x="8353" y="9842"/>
                </a:cubicBezTo>
                <a:lnTo>
                  <a:pt x="8119" y="9635"/>
                </a:lnTo>
                <a:cubicBezTo>
                  <a:pt x="8303" y="9623"/>
                  <a:pt x="7763" y="8785"/>
                  <a:pt x="8544" y="9349"/>
                </a:cubicBezTo>
                <a:cubicBezTo>
                  <a:pt x="8549" y="9348"/>
                  <a:pt x="8554" y="9347"/>
                  <a:pt x="8559" y="9346"/>
                </a:cubicBezTo>
                <a:cubicBezTo>
                  <a:pt x="8385" y="9152"/>
                  <a:pt x="8582" y="9207"/>
                  <a:pt x="8652" y="9172"/>
                </a:cubicBezTo>
                <a:cubicBezTo>
                  <a:pt x="8591" y="9145"/>
                  <a:pt x="8540" y="9114"/>
                  <a:pt x="8547" y="9079"/>
                </a:cubicBezTo>
                <a:cubicBezTo>
                  <a:pt x="8529" y="9061"/>
                  <a:pt x="8512" y="9044"/>
                  <a:pt x="8496" y="9026"/>
                </a:cubicBezTo>
                <a:cubicBezTo>
                  <a:pt x="8515" y="9040"/>
                  <a:pt x="8534" y="9053"/>
                  <a:pt x="8552" y="9067"/>
                </a:cubicBezTo>
                <a:cubicBezTo>
                  <a:pt x="8569" y="9037"/>
                  <a:pt x="8628" y="9003"/>
                  <a:pt x="8757" y="8965"/>
                </a:cubicBezTo>
                <a:cubicBezTo>
                  <a:pt x="8788" y="8972"/>
                  <a:pt x="8819" y="8977"/>
                  <a:pt x="8848" y="8981"/>
                </a:cubicBezTo>
                <a:cubicBezTo>
                  <a:pt x="8836" y="8967"/>
                  <a:pt x="8826" y="8954"/>
                  <a:pt x="8816" y="8942"/>
                </a:cubicBezTo>
                <a:cubicBezTo>
                  <a:pt x="8712" y="8866"/>
                  <a:pt x="8598" y="8793"/>
                  <a:pt x="8484" y="8721"/>
                </a:cubicBezTo>
                <a:cubicBezTo>
                  <a:pt x="8652" y="8813"/>
                  <a:pt x="8670" y="8787"/>
                  <a:pt x="8620" y="8709"/>
                </a:cubicBezTo>
                <a:cubicBezTo>
                  <a:pt x="8555" y="8691"/>
                  <a:pt x="8482" y="8662"/>
                  <a:pt x="8369" y="8611"/>
                </a:cubicBezTo>
                <a:cubicBezTo>
                  <a:pt x="8434" y="8625"/>
                  <a:pt x="8495" y="8627"/>
                  <a:pt x="8556" y="8623"/>
                </a:cubicBezTo>
                <a:cubicBezTo>
                  <a:pt x="8385" y="8414"/>
                  <a:pt x="8040" y="8078"/>
                  <a:pt x="8181" y="8159"/>
                </a:cubicBezTo>
                <a:cubicBezTo>
                  <a:pt x="8238" y="8135"/>
                  <a:pt x="8544" y="8387"/>
                  <a:pt x="8809" y="8581"/>
                </a:cubicBezTo>
                <a:cubicBezTo>
                  <a:pt x="8824" y="8578"/>
                  <a:pt x="8840" y="8575"/>
                  <a:pt x="8855" y="8573"/>
                </a:cubicBezTo>
                <a:cubicBezTo>
                  <a:pt x="8580" y="8322"/>
                  <a:pt x="7890" y="7888"/>
                  <a:pt x="8344" y="8092"/>
                </a:cubicBezTo>
                <a:cubicBezTo>
                  <a:pt x="8394" y="8148"/>
                  <a:pt x="8432" y="8209"/>
                  <a:pt x="8509" y="8253"/>
                </a:cubicBezTo>
                <a:cubicBezTo>
                  <a:pt x="8540" y="8260"/>
                  <a:pt x="8666" y="8335"/>
                  <a:pt x="8828" y="8435"/>
                </a:cubicBezTo>
                <a:lnTo>
                  <a:pt x="8853" y="8439"/>
                </a:lnTo>
                <a:cubicBezTo>
                  <a:pt x="8680" y="8251"/>
                  <a:pt x="9269" y="8273"/>
                  <a:pt x="8899" y="8106"/>
                </a:cubicBezTo>
                <a:lnTo>
                  <a:pt x="8700" y="8128"/>
                </a:lnTo>
                <a:cubicBezTo>
                  <a:pt x="8160" y="7911"/>
                  <a:pt x="8505" y="7616"/>
                  <a:pt x="8256" y="7385"/>
                </a:cubicBezTo>
                <a:lnTo>
                  <a:pt x="8107" y="7464"/>
                </a:lnTo>
                <a:cubicBezTo>
                  <a:pt x="8136" y="7426"/>
                  <a:pt x="7798" y="7314"/>
                  <a:pt x="8086" y="7240"/>
                </a:cubicBezTo>
                <a:cubicBezTo>
                  <a:pt x="8106" y="7254"/>
                  <a:pt x="8195" y="7277"/>
                  <a:pt x="8169" y="7292"/>
                </a:cubicBezTo>
                <a:cubicBezTo>
                  <a:pt x="8393" y="7284"/>
                  <a:pt x="8724" y="7247"/>
                  <a:pt x="8780" y="7189"/>
                </a:cubicBezTo>
                <a:lnTo>
                  <a:pt x="8438" y="7176"/>
                </a:lnTo>
                <a:lnTo>
                  <a:pt x="8703" y="7146"/>
                </a:lnTo>
                <a:cubicBezTo>
                  <a:pt x="8708" y="7060"/>
                  <a:pt x="8214" y="7184"/>
                  <a:pt x="8218" y="7097"/>
                </a:cubicBezTo>
                <a:cubicBezTo>
                  <a:pt x="8790" y="7053"/>
                  <a:pt x="8737" y="6932"/>
                  <a:pt x="8766" y="6820"/>
                </a:cubicBezTo>
                <a:cubicBezTo>
                  <a:pt x="8738" y="6795"/>
                  <a:pt x="8711" y="6772"/>
                  <a:pt x="8687" y="6749"/>
                </a:cubicBezTo>
                <a:cubicBezTo>
                  <a:pt x="8637" y="6752"/>
                  <a:pt x="8566" y="6751"/>
                  <a:pt x="8463" y="6743"/>
                </a:cubicBezTo>
                <a:cubicBezTo>
                  <a:pt x="8519" y="6728"/>
                  <a:pt x="8581" y="6716"/>
                  <a:pt x="8637" y="6700"/>
                </a:cubicBezTo>
                <a:cubicBezTo>
                  <a:pt x="8620" y="6684"/>
                  <a:pt x="8604" y="6668"/>
                  <a:pt x="8590" y="6653"/>
                </a:cubicBezTo>
                <a:lnTo>
                  <a:pt x="8335" y="6671"/>
                </a:lnTo>
                <a:cubicBezTo>
                  <a:pt x="8385" y="6615"/>
                  <a:pt x="8441" y="6566"/>
                  <a:pt x="8497" y="6521"/>
                </a:cubicBezTo>
                <a:cubicBezTo>
                  <a:pt x="8496" y="6518"/>
                  <a:pt x="8496" y="6515"/>
                  <a:pt x="8495" y="6512"/>
                </a:cubicBezTo>
                <a:cubicBezTo>
                  <a:pt x="8497" y="6514"/>
                  <a:pt x="8499" y="6516"/>
                  <a:pt x="8501" y="6517"/>
                </a:cubicBezTo>
                <a:cubicBezTo>
                  <a:pt x="8708" y="6351"/>
                  <a:pt x="8914" y="6244"/>
                  <a:pt x="8843" y="6063"/>
                </a:cubicBezTo>
                <a:lnTo>
                  <a:pt x="8934" y="6070"/>
                </a:lnTo>
                <a:cubicBezTo>
                  <a:pt x="9097" y="5982"/>
                  <a:pt x="9020" y="5940"/>
                  <a:pt x="8653" y="5913"/>
                </a:cubicBezTo>
                <a:cubicBezTo>
                  <a:pt x="8851" y="5890"/>
                  <a:pt x="8953" y="5947"/>
                  <a:pt x="9128" y="5910"/>
                </a:cubicBezTo>
                <a:cubicBezTo>
                  <a:pt x="8421" y="5834"/>
                  <a:pt x="8970" y="5723"/>
                  <a:pt x="9230" y="5637"/>
                </a:cubicBezTo>
                <a:cubicBezTo>
                  <a:pt x="9192" y="5587"/>
                  <a:pt x="9163" y="5546"/>
                  <a:pt x="9140" y="5510"/>
                </a:cubicBezTo>
                <a:cubicBezTo>
                  <a:pt x="9175" y="5553"/>
                  <a:pt x="9209" y="5594"/>
                  <a:pt x="9241" y="5634"/>
                </a:cubicBezTo>
                <a:cubicBezTo>
                  <a:pt x="9373" y="5589"/>
                  <a:pt x="9420" y="5550"/>
                  <a:pt x="9162" y="5527"/>
                </a:cubicBezTo>
                <a:cubicBezTo>
                  <a:pt x="9347" y="5524"/>
                  <a:pt x="9530" y="5512"/>
                  <a:pt x="9710" y="5495"/>
                </a:cubicBezTo>
                <a:cubicBezTo>
                  <a:pt x="9622" y="5383"/>
                  <a:pt x="9566" y="5297"/>
                  <a:pt x="9412" y="5171"/>
                </a:cubicBezTo>
                <a:cubicBezTo>
                  <a:pt x="10105" y="5634"/>
                  <a:pt x="9261" y="4945"/>
                  <a:pt x="9910" y="5385"/>
                </a:cubicBezTo>
                <a:cubicBezTo>
                  <a:pt x="9817" y="5303"/>
                  <a:pt x="9742" y="5230"/>
                  <a:pt x="9681" y="5165"/>
                </a:cubicBezTo>
                <a:cubicBezTo>
                  <a:pt x="9377" y="4965"/>
                  <a:pt x="9040" y="4728"/>
                  <a:pt x="9195" y="4801"/>
                </a:cubicBezTo>
                <a:cubicBezTo>
                  <a:pt x="9189" y="4793"/>
                  <a:pt x="9190" y="4792"/>
                  <a:pt x="9186" y="4785"/>
                </a:cubicBezTo>
                <a:lnTo>
                  <a:pt x="9587" y="5060"/>
                </a:lnTo>
                <a:cubicBezTo>
                  <a:pt x="9548" y="5013"/>
                  <a:pt x="9519" y="4973"/>
                  <a:pt x="9499" y="4941"/>
                </a:cubicBezTo>
                <a:cubicBezTo>
                  <a:pt x="9470" y="4918"/>
                  <a:pt x="9443" y="4895"/>
                  <a:pt x="9420" y="4874"/>
                </a:cubicBezTo>
                <a:cubicBezTo>
                  <a:pt x="9446" y="4896"/>
                  <a:pt x="9470" y="4914"/>
                  <a:pt x="9492" y="4931"/>
                </a:cubicBezTo>
                <a:cubicBezTo>
                  <a:pt x="9472" y="4898"/>
                  <a:pt x="9463" y="4875"/>
                  <a:pt x="9461" y="4861"/>
                </a:cubicBezTo>
                <a:cubicBezTo>
                  <a:pt x="9425" y="4846"/>
                  <a:pt x="9348" y="4804"/>
                  <a:pt x="9255" y="4752"/>
                </a:cubicBezTo>
                <a:cubicBezTo>
                  <a:pt x="9318" y="4780"/>
                  <a:pt x="9395" y="4820"/>
                  <a:pt x="9461" y="4853"/>
                </a:cubicBezTo>
                <a:cubicBezTo>
                  <a:pt x="9462" y="4848"/>
                  <a:pt x="9464" y="4845"/>
                  <a:pt x="9469" y="4845"/>
                </a:cubicBezTo>
                <a:cubicBezTo>
                  <a:pt x="9480" y="4855"/>
                  <a:pt x="9487" y="4862"/>
                  <a:pt x="9487" y="4866"/>
                </a:cubicBezTo>
                <a:cubicBezTo>
                  <a:pt x="9585" y="4913"/>
                  <a:pt x="9636" y="4924"/>
                  <a:pt x="9508" y="4796"/>
                </a:cubicBezTo>
                <a:cubicBezTo>
                  <a:pt x="9827" y="4957"/>
                  <a:pt x="9633" y="4738"/>
                  <a:pt x="9468" y="4540"/>
                </a:cubicBezTo>
                <a:cubicBezTo>
                  <a:pt x="9327" y="4369"/>
                  <a:pt x="9207" y="4214"/>
                  <a:pt x="9450" y="4322"/>
                </a:cubicBezTo>
                <a:cubicBezTo>
                  <a:pt x="9432" y="4296"/>
                  <a:pt x="9415" y="4267"/>
                  <a:pt x="9399" y="4237"/>
                </a:cubicBezTo>
                <a:cubicBezTo>
                  <a:pt x="9488" y="4346"/>
                  <a:pt x="9537" y="4303"/>
                  <a:pt x="9673" y="4401"/>
                </a:cubicBezTo>
                <a:lnTo>
                  <a:pt x="9693" y="4430"/>
                </a:lnTo>
                <a:cubicBezTo>
                  <a:pt x="9842" y="4444"/>
                  <a:pt x="10114" y="4552"/>
                  <a:pt x="9899" y="4338"/>
                </a:cubicBezTo>
                <a:lnTo>
                  <a:pt x="9859" y="4310"/>
                </a:lnTo>
                <a:cubicBezTo>
                  <a:pt x="9943" y="4545"/>
                  <a:pt x="9996" y="4490"/>
                  <a:pt x="9770" y="4315"/>
                </a:cubicBezTo>
                <a:cubicBezTo>
                  <a:pt x="9793" y="4301"/>
                  <a:pt x="9798" y="4285"/>
                  <a:pt x="9798" y="4270"/>
                </a:cubicBezTo>
                <a:cubicBezTo>
                  <a:pt x="9757" y="4244"/>
                  <a:pt x="9734" y="4226"/>
                  <a:pt x="9721" y="4214"/>
                </a:cubicBezTo>
                <a:lnTo>
                  <a:pt x="9527" y="4079"/>
                </a:lnTo>
                <a:cubicBezTo>
                  <a:pt x="9377" y="3879"/>
                  <a:pt x="9271" y="3733"/>
                  <a:pt x="9309" y="3685"/>
                </a:cubicBezTo>
                <a:lnTo>
                  <a:pt x="8889" y="3384"/>
                </a:lnTo>
                <a:cubicBezTo>
                  <a:pt x="8976" y="3392"/>
                  <a:pt x="8862" y="3225"/>
                  <a:pt x="8835" y="3128"/>
                </a:cubicBezTo>
                <a:cubicBezTo>
                  <a:pt x="8809" y="3030"/>
                  <a:pt x="8870" y="2999"/>
                  <a:pt x="9311" y="3274"/>
                </a:cubicBezTo>
                <a:cubicBezTo>
                  <a:pt x="8980" y="3017"/>
                  <a:pt x="9440" y="3214"/>
                  <a:pt x="9339" y="3083"/>
                </a:cubicBezTo>
                <a:lnTo>
                  <a:pt x="9666" y="3293"/>
                </a:lnTo>
                <a:cubicBezTo>
                  <a:pt x="9786" y="3297"/>
                  <a:pt x="9680" y="3175"/>
                  <a:pt x="9595" y="3069"/>
                </a:cubicBezTo>
                <a:cubicBezTo>
                  <a:pt x="9948" y="3231"/>
                  <a:pt x="9965" y="3164"/>
                  <a:pt x="9903" y="3046"/>
                </a:cubicBezTo>
                <a:cubicBezTo>
                  <a:pt x="9841" y="2928"/>
                  <a:pt x="9699" y="2759"/>
                  <a:pt x="9736" y="2714"/>
                </a:cubicBezTo>
                <a:lnTo>
                  <a:pt x="9830" y="2776"/>
                </a:lnTo>
                <a:lnTo>
                  <a:pt x="9624" y="2494"/>
                </a:lnTo>
                <a:cubicBezTo>
                  <a:pt x="9911" y="2724"/>
                  <a:pt x="9428" y="2334"/>
                  <a:pt x="9517" y="2352"/>
                </a:cubicBezTo>
                <a:cubicBezTo>
                  <a:pt x="9367" y="2206"/>
                  <a:pt x="9465" y="2199"/>
                  <a:pt x="9685" y="2293"/>
                </a:cubicBezTo>
                <a:lnTo>
                  <a:pt x="9719" y="2224"/>
                </a:lnTo>
                <a:cubicBezTo>
                  <a:pt x="9920" y="2459"/>
                  <a:pt x="10190" y="2530"/>
                  <a:pt x="10566" y="2773"/>
                </a:cubicBezTo>
                <a:lnTo>
                  <a:pt x="10276" y="2523"/>
                </a:lnTo>
                <a:cubicBezTo>
                  <a:pt x="10461" y="2621"/>
                  <a:pt x="10563" y="2751"/>
                  <a:pt x="10652" y="2766"/>
                </a:cubicBezTo>
                <a:cubicBezTo>
                  <a:pt x="10458" y="2598"/>
                  <a:pt x="10491" y="2504"/>
                  <a:pt x="10108" y="2218"/>
                </a:cubicBezTo>
                <a:cubicBezTo>
                  <a:pt x="10013" y="2162"/>
                  <a:pt x="9922" y="2115"/>
                  <a:pt x="9844" y="2081"/>
                </a:cubicBezTo>
                <a:cubicBezTo>
                  <a:pt x="9867" y="2101"/>
                  <a:pt x="9862" y="2098"/>
                  <a:pt x="9837" y="2078"/>
                </a:cubicBezTo>
                <a:cubicBezTo>
                  <a:pt x="9829" y="2074"/>
                  <a:pt x="9824" y="2072"/>
                  <a:pt x="9816" y="2068"/>
                </a:cubicBezTo>
                <a:cubicBezTo>
                  <a:pt x="9822" y="2070"/>
                  <a:pt x="9825" y="2072"/>
                  <a:pt x="9830" y="2072"/>
                </a:cubicBezTo>
                <a:cubicBezTo>
                  <a:pt x="9793" y="2044"/>
                  <a:pt x="9732" y="1996"/>
                  <a:pt x="9683" y="1961"/>
                </a:cubicBezTo>
                <a:cubicBezTo>
                  <a:pt x="9780" y="1953"/>
                  <a:pt x="9620" y="1875"/>
                  <a:pt x="9450" y="1766"/>
                </a:cubicBezTo>
                <a:cubicBezTo>
                  <a:pt x="10020" y="2063"/>
                  <a:pt x="9703" y="1811"/>
                  <a:pt x="10261" y="2116"/>
                </a:cubicBezTo>
                <a:cubicBezTo>
                  <a:pt x="9647" y="1768"/>
                  <a:pt x="10356" y="1984"/>
                  <a:pt x="9642" y="1574"/>
                </a:cubicBezTo>
                <a:cubicBezTo>
                  <a:pt x="10248" y="1904"/>
                  <a:pt x="9678" y="1557"/>
                  <a:pt x="10194" y="1849"/>
                </a:cubicBezTo>
                <a:cubicBezTo>
                  <a:pt x="10016" y="1820"/>
                  <a:pt x="10547" y="2246"/>
                  <a:pt x="10793" y="2476"/>
                </a:cubicBezTo>
                <a:lnTo>
                  <a:pt x="10950" y="2549"/>
                </a:lnTo>
                <a:cubicBezTo>
                  <a:pt x="10738" y="2338"/>
                  <a:pt x="10224" y="1968"/>
                  <a:pt x="10307" y="1976"/>
                </a:cubicBezTo>
                <a:cubicBezTo>
                  <a:pt x="10644" y="2260"/>
                  <a:pt x="11043" y="2600"/>
                  <a:pt x="11104" y="2607"/>
                </a:cubicBezTo>
                <a:cubicBezTo>
                  <a:pt x="11064" y="2567"/>
                  <a:pt x="11023" y="2527"/>
                  <a:pt x="10982" y="2488"/>
                </a:cubicBezTo>
                <a:cubicBezTo>
                  <a:pt x="10952" y="2471"/>
                  <a:pt x="10916" y="2449"/>
                  <a:pt x="10873" y="2422"/>
                </a:cubicBezTo>
                <a:cubicBezTo>
                  <a:pt x="10785" y="2335"/>
                  <a:pt x="10697" y="2249"/>
                  <a:pt x="10739" y="2260"/>
                </a:cubicBezTo>
                <a:cubicBezTo>
                  <a:pt x="10637" y="2162"/>
                  <a:pt x="10544" y="2071"/>
                  <a:pt x="10479" y="1994"/>
                </a:cubicBezTo>
                <a:lnTo>
                  <a:pt x="10840" y="2312"/>
                </a:lnTo>
                <a:cubicBezTo>
                  <a:pt x="10874" y="2333"/>
                  <a:pt x="10918" y="2361"/>
                  <a:pt x="10973" y="2397"/>
                </a:cubicBezTo>
                <a:cubicBezTo>
                  <a:pt x="10968" y="2370"/>
                  <a:pt x="11007" y="2390"/>
                  <a:pt x="11276" y="2626"/>
                </a:cubicBezTo>
                <a:cubicBezTo>
                  <a:pt x="11065" y="2408"/>
                  <a:pt x="11108" y="2425"/>
                  <a:pt x="11194" y="2484"/>
                </a:cubicBezTo>
                <a:cubicBezTo>
                  <a:pt x="10983" y="2249"/>
                  <a:pt x="10416" y="1807"/>
                  <a:pt x="10105" y="1565"/>
                </a:cubicBezTo>
                <a:cubicBezTo>
                  <a:pt x="10093" y="1558"/>
                  <a:pt x="10081" y="1552"/>
                  <a:pt x="10068" y="1545"/>
                </a:cubicBezTo>
                <a:lnTo>
                  <a:pt x="10073" y="1541"/>
                </a:lnTo>
                <a:cubicBezTo>
                  <a:pt x="9963" y="1468"/>
                  <a:pt x="9841" y="1381"/>
                  <a:pt x="9686" y="1238"/>
                </a:cubicBezTo>
                <a:cubicBezTo>
                  <a:pt x="9955" y="1366"/>
                  <a:pt x="10092" y="1430"/>
                  <a:pt x="10156" y="1438"/>
                </a:cubicBezTo>
                <a:lnTo>
                  <a:pt x="10192" y="1488"/>
                </a:lnTo>
                <a:lnTo>
                  <a:pt x="10144" y="1448"/>
                </a:lnTo>
                <a:lnTo>
                  <a:pt x="10079" y="1533"/>
                </a:lnTo>
                <a:cubicBezTo>
                  <a:pt x="10214" y="1623"/>
                  <a:pt x="10234" y="1616"/>
                  <a:pt x="10356" y="1703"/>
                </a:cubicBezTo>
                <a:cubicBezTo>
                  <a:pt x="10622" y="1851"/>
                  <a:pt x="10933" y="2032"/>
                  <a:pt x="11221" y="2205"/>
                </a:cubicBezTo>
                <a:lnTo>
                  <a:pt x="11212" y="2182"/>
                </a:lnTo>
                <a:cubicBezTo>
                  <a:pt x="11220" y="2192"/>
                  <a:pt x="11235" y="2207"/>
                  <a:pt x="11251" y="2223"/>
                </a:cubicBezTo>
                <a:cubicBezTo>
                  <a:pt x="11281" y="2241"/>
                  <a:pt x="11309" y="2258"/>
                  <a:pt x="11338" y="2276"/>
                </a:cubicBezTo>
                <a:lnTo>
                  <a:pt x="11140" y="2048"/>
                </a:lnTo>
                <a:cubicBezTo>
                  <a:pt x="11265" y="2179"/>
                  <a:pt x="11426" y="2304"/>
                  <a:pt x="11516" y="2355"/>
                </a:cubicBezTo>
                <a:cubicBezTo>
                  <a:pt x="11688" y="2426"/>
                  <a:pt x="10384" y="1274"/>
                  <a:pt x="10917" y="1686"/>
                </a:cubicBezTo>
                <a:cubicBezTo>
                  <a:pt x="10905" y="1684"/>
                  <a:pt x="10967" y="1742"/>
                  <a:pt x="10955" y="1741"/>
                </a:cubicBezTo>
                <a:lnTo>
                  <a:pt x="11190" y="1919"/>
                </a:lnTo>
                <a:cubicBezTo>
                  <a:pt x="10110" y="941"/>
                  <a:pt x="11126" y="1662"/>
                  <a:pt x="10047" y="680"/>
                </a:cubicBezTo>
                <a:cubicBezTo>
                  <a:pt x="10493" y="1035"/>
                  <a:pt x="10307" y="912"/>
                  <a:pt x="10803" y="1422"/>
                </a:cubicBezTo>
                <a:lnTo>
                  <a:pt x="11126" y="1662"/>
                </a:lnTo>
                <a:cubicBezTo>
                  <a:pt x="11162" y="1716"/>
                  <a:pt x="11075" y="1655"/>
                  <a:pt x="11176" y="1768"/>
                </a:cubicBezTo>
                <a:cubicBezTo>
                  <a:pt x="11351" y="1902"/>
                  <a:pt x="11384" y="1906"/>
                  <a:pt x="11341" y="1845"/>
                </a:cubicBezTo>
                <a:lnTo>
                  <a:pt x="11283" y="1819"/>
                </a:lnTo>
                <a:lnTo>
                  <a:pt x="11124" y="1609"/>
                </a:lnTo>
                <a:cubicBezTo>
                  <a:pt x="11133" y="1615"/>
                  <a:pt x="11143" y="1621"/>
                  <a:pt x="11152" y="1628"/>
                </a:cubicBezTo>
                <a:cubicBezTo>
                  <a:pt x="11042" y="1510"/>
                  <a:pt x="10910" y="1374"/>
                  <a:pt x="10814" y="1273"/>
                </a:cubicBezTo>
                <a:cubicBezTo>
                  <a:pt x="10920" y="1352"/>
                  <a:pt x="11232" y="1650"/>
                  <a:pt x="11390" y="1784"/>
                </a:cubicBezTo>
                <a:cubicBezTo>
                  <a:pt x="11400" y="1791"/>
                  <a:pt x="11408" y="1798"/>
                  <a:pt x="11415" y="1804"/>
                </a:cubicBezTo>
                <a:cubicBezTo>
                  <a:pt x="11481" y="1859"/>
                  <a:pt x="11508" y="1873"/>
                  <a:pt x="11458" y="1805"/>
                </a:cubicBezTo>
                <a:cubicBezTo>
                  <a:pt x="11305" y="1582"/>
                  <a:pt x="10871" y="1255"/>
                  <a:pt x="10657" y="1053"/>
                </a:cubicBezTo>
                <a:lnTo>
                  <a:pt x="10606" y="1059"/>
                </a:lnTo>
                <a:lnTo>
                  <a:pt x="10384" y="859"/>
                </a:lnTo>
                <a:cubicBezTo>
                  <a:pt x="10345" y="830"/>
                  <a:pt x="10276" y="775"/>
                  <a:pt x="10235" y="749"/>
                </a:cubicBezTo>
                <a:cubicBezTo>
                  <a:pt x="10234" y="753"/>
                  <a:pt x="10232" y="757"/>
                  <a:pt x="10229" y="761"/>
                </a:cubicBezTo>
                <a:lnTo>
                  <a:pt x="10211" y="746"/>
                </a:lnTo>
                <a:cubicBezTo>
                  <a:pt x="10211" y="748"/>
                  <a:pt x="10210" y="749"/>
                  <a:pt x="10207" y="749"/>
                </a:cubicBezTo>
                <a:cubicBezTo>
                  <a:pt x="10204" y="743"/>
                  <a:pt x="10202" y="739"/>
                  <a:pt x="10201" y="736"/>
                </a:cubicBezTo>
                <a:lnTo>
                  <a:pt x="10019" y="573"/>
                </a:lnTo>
                <a:cubicBezTo>
                  <a:pt x="10074" y="604"/>
                  <a:pt x="10123" y="634"/>
                  <a:pt x="10161" y="661"/>
                </a:cubicBezTo>
                <a:cubicBezTo>
                  <a:pt x="10154" y="649"/>
                  <a:pt x="10151" y="641"/>
                  <a:pt x="10157" y="641"/>
                </a:cubicBezTo>
                <a:cubicBezTo>
                  <a:pt x="10340" y="805"/>
                  <a:pt x="10406" y="866"/>
                  <a:pt x="10412" y="876"/>
                </a:cubicBezTo>
                <a:cubicBezTo>
                  <a:pt x="10467" y="914"/>
                  <a:pt x="10530" y="951"/>
                  <a:pt x="10589" y="985"/>
                </a:cubicBezTo>
                <a:cubicBezTo>
                  <a:pt x="10575" y="969"/>
                  <a:pt x="10562" y="953"/>
                  <a:pt x="10553" y="940"/>
                </a:cubicBezTo>
                <a:lnTo>
                  <a:pt x="10643" y="1015"/>
                </a:lnTo>
                <a:cubicBezTo>
                  <a:pt x="10663" y="1027"/>
                  <a:pt x="10683" y="1037"/>
                  <a:pt x="10700" y="1048"/>
                </a:cubicBezTo>
                <a:lnTo>
                  <a:pt x="10685" y="1050"/>
                </a:lnTo>
                <a:lnTo>
                  <a:pt x="11122" y="1412"/>
                </a:lnTo>
                <a:cubicBezTo>
                  <a:pt x="11082" y="1368"/>
                  <a:pt x="11050" y="1331"/>
                  <a:pt x="11024" y="1301"/>
                </a:cubicBezTo>
                <a:cubicBezTo>
                  <a:pt x="11010" y="1293"/>
                  <a:pt x="10999" y="1286"/>
                  <a:pt x="10994" y="1282"/>
                </a:cubicBezTo>
                <a:cubicBezTo>
                  <a:pt x="11003" y="1287"/>
                  <a:pt x="11012" y="1293"/>
                  <a:pt x="11022" y="1298"/>
                </a:cubicBezTo>
                <a:cubicBezTo>
                  <a:pt x="10791" y="1020"/>
                  <a:pt x="11119" y="1263"/>
                  <a:pt x="11195" y="1274"/>
                </a:cubicBezTo>
                <a:cubicBezTo>
                  <a:pt x="11179" y="1253"/>
                  <a:pt x="11160" y="1231"/>
                  <a:pt x="11139" y="1208"/>
                </a:cubicBezTo>
                <a:cubicBezTo>
                  <a:pt x="10931" y="1095"/>
                  <a:pt x="10777" y="949"/>
                  <a:pt x="10627" y="832"/>
                </a:cubicBezTo>
                <a:cubicBezTo>
                  <a:pt x="10792" y="962"/>
                  <a:pt x="10922" y="1039"/>
                  <a:pt x="11047" y="1113"/>
                </a:cubicBezTo>
                <a:cubicBezTo>
                  <a:pt x="11044" y="1110"/>
                  <a:pt x="11042" y="1107"/>
                  <a:pt x="11039" y="1105"/>
                </a:cubicBezTo>
                <a:cubicBezTo>
                  <a:pt x="11219" y="1220"/>
                  <a:pt x="10900" y="874"/>
                  <a:pt x="10757" y="696"/>
                </a:cubicBezTo>
                <a:lnTo>
                  <a:pt x="10537" y="506"/>
                </a:lnTo>
                <a:lnTo>
                  <a:pt x="10735" y="668"/>
                </a:lnTo>
                <a:cubicBezTo>
                  <a:pt x="10688" y="608"/>
                  <a:pt x="10672" y="577"/>
                  <a:pt x="10724" y="610"/>
                </a:cubicBezTo>
                <a:cubicBezTo>
                  <a:pt x="10835" y="725"/>
                  <a:pt x="11082" y="909"/>
                  <a:pt x="11218" y="1028"/>
                </a:cubicBezTo>
                <a:lnTo>
                  <a:pt x="10896" y="633"/>
                </a:lnTo>
                <a:cubicBezTo>
                  <a:pt x="11032" y="803"/>
                  <a:pt x="11354" y="1097"/>
                  <a:pt x="11662" y="1390"/>
                </a:cubicBezTo>
                <a:cubicBezTo>
                  <a:pt x="11636" y="1337"/>
                  <a:pt x="11464" y="1163"/>
                  <a:pt x="11427" y="1108"/>
                </a:cubicBezTo>
                <a:cubicBezTo>
                  <a:pt x="11537" y="1223"/>
                  <a:pt x="11650" y="1339"/>
                  <a:pt x="11797" y="1460"/>
                </a:cubicBezTo>
                <a:lnTo>
                  <a:pt x="11290" y="890"/>
                </a:lnTo>
                <a:cubicBezTo>
                  <a:pt x="11235" y="844"/>
                  <a:pt x="11212" y="834"/>
                  <a:pt x="11195" y="829"/>
                </a:cubicBezTo>
                <a:cubicBezTo>
                  <a:pt x="11197" y="805"/>
                  <a:pt x="11009" y="575"/>
                  <a:pt x="11278" y="788"/>
                </a:cubicBezTo>
                <a:cubicBezTo>
                  <a:pt x="11401" y="906"/>
                  <a:pt x="11512" y="1022"/>
                  <a:pt x="11636" y="1140"/>
                </a:cubicBezTo>
                <a:cubicBezTo>
                  <a:pt x="11278" y="838"/>
                  <a:pt x="11574" y="1130"/>
                  <a:pt x="11809" y="1363"/>
                </a:cubicBezTo>
                <a:cubicBezTo>
                  <a:pt x="11770" y="1259"/>
                  <a:pt x="11894" y="1426"/>
                  <a:pt x="12129" y="1610"/>
                </a:cubicBezTo>
                <a:cubicBezTo>
                  <a:pt x="12128" y="1561"/>
                  <a:pt x="11709" y="1151"/>
                  <a:pt x="11438" y="911"/>
                </a:cubicBezTo>
                <a:cubicBezTo>
                  <a:pt x="11573" y="981"/>
                  <a:pt x="11659" y="1045"/>
                  <a:pt x="11351" y="700"/>
                </a:cubicBezTo>
                <a:lnTo>
                  <a:pt x="11783" y="1113"/>
                </a:lnTo>
                <a:lnTo>
                  <a:pt x="11658" y="945"/>
                </a:lnTo>
                <a:lnTo>
                  <a:pt x="12176" y="1472"/>
                </a:lnTo>
                <a:cubicBezTo>
                  <a:pt x="12495" y="1672"/>
                  <a:pt x="11438" y="762"/>
                  <a:pt x="11708" y="904"/>
                </a:cubicBezTo>
                <a:lnTo>
                  <a:pt x="12089" y="1262"/>
                </a:lnTo>
                <a:cubicBezTo>
                  <a:pt x="12021" y="1177"/>
                  <a:pt x="11826" y="979"/>
                  <a:pt x="11708" y="855"/>
                </a:cubicBezTo>
                <a:cubicBezTo>
                  <a:pt x="11658" y="826"/>
                  <a:pt x="11655" y="815"/>
                  <a:pt x="11668" y="812"/>
                </a:cubicBezTo>
                <a:cubicBezTo>
                  <a:pt x="11597" y="736"/>
                  <a:pt x="11581" y="712"/>
                  <a:pt x="11698" y="811"/>
                </a:cubicBezTo>
                <a:cubicBezTo>
                  <a:pt x="11703" y="811"/>
                  <a:pt x="11709" y="811"/>
                  <a:pt x="11714" y="811"/>
                </a:cubicBezTo>
                <a:cubicBezTo>
                  <a:pt x="11535" y="630"/>
                  <a:pt x="11313" y="478"/>
                  <a:pt x="11213" y="353"/>
                </a:cubicBezTo>
                <a:cubicBezTo>
                  <a:pt x="11199" y="376"/>
                  <a:pt x="11277" y="455"/>
                  <a:pt x="11328" y="515"/>
                </a:cubicBezTo>
                <a:cubicBezTo>
                  <a:pt x="11394" y="596"/>
                  <a:pt x="11412" y="645"/>
                  <a:pt x="11105" y="491"/>
                </a:cubicBezTo>
                <a:cubicBezTo>
                  <a:pt x="11285" y="528"/>
                  <a:pt x="10980" y="237"/>
                  <a:pt x="10917" y="113"/>
                </a:cubicBezTo>
                <a:lnTo>
                  <a:pt x="11401" y="416"/>
                </a:lnTo>
                <a:lnTo>
                  <a:pt x="11260" y="350"/>
                </a:lnTo>
                <a:cubicBezTo>
                  <a:pt x="11257" y="349"/>
                  <a:pt x="11254" y="349"/>
                  <a:pt x="11251" y="348"/>
                </a:cubicBezTo>
                <a:cubicBezTo>
                  <a:pt x="11412" y="480"/>
                  <a:pt x="11534" y="564"/>
                  <a:pt x="11606" y="608"/>
                </a:cubicBezTo>
                <a:cubicBezTo>
                  <a:pt x="11455" y="436"/>
                  <a:pt x="11200" y="240"/>
                  <a:pt x="11193" y="256"/>
                </a:cubicBezTo>
                <a:cubicBezTo>
                  <a:pt x="11094" y="20"/>
                  <a:pt x="12512" y="1415"/>
                  <a:pt x="12049" y="847"/>
                </a:cubicBezTo>
                <a:cubicBezTo>
                  <a:pt x="11765" y="624"/>
                  <a:pt x="11323" y="121"/>
                  <a:pt x="11309" y="217"/>
                </a:cubicBezTo>
                <a:cubicBezTo>
                  <a:pt x="11096" y="-38"/>
                  <a:pt x="11883" y="659"/>
                  <a:pt x="11482" y="225"/>
                </a:cubicBezTo>
                <a:lnTo>
                  <a:pt x="11959" y="712"/>
                </a:lnTo>
                <a:cubicBezTo>
                  <a:pt x="11972" y="706"/>
                  <a:pt x="11801" y="522"/>
                  <a:pt x="11745" y="458"/>
                </a:cubicBezTo>
                <a:lnTo>
                  <a:pt x="12118" y="817"/>
                </a:lnTo>
                <a:cubicBezTo>
                  <a:pt x="11477" y="142"/>
                  <a:pt x="12457" y="1019"/>
                  <a:pt x="11609" y="171"/>
                </a:cubicBezTo>
                <a:cubicBezTo>
                  <a:pt x="12277" y="836"/>
                  <a:pt x="11581" y="95"/>
                  <a:pt x="11850" y="326"/>
                </a:cubicBezTo>
                <a:cubicBezTo>
                  <a:pt x="12312" y="822"/>
                  <a:pt x="11801" y="434"/>
                  <a:pt x="12422" y="1033"/>
                </a:cubicBezTo>
                <a:cubicBezTo>
                  <a:pt x="12617" y="1194"/>
                  <a:pt x="12317" y="885"/>
                  <a:pt x="12506" y="1042"/>
                </a:cubicBezTo>
                <a:cubicBezTo>
                  <a:pt x="12594" y="1143"/>
                  <a:pt x="12754" y="1319"/>
                  <a:pt x="12877" y="1443"/>
                </a:cubicBezTo>
                <a:cubicBezTo>
                  <a:pt x="13250" y="1718"/>
                  <a:pt x="12533" y="987"/>
                  <a:pt x="12382" y="792"/>
                </a:cubicBezTo>
                <a:lnTo>
                  <a:pt x="12505" y="998"/>
                </a:lnTo>
                <a:cubicBezTo>
                  <a:pt x="11885" y="398"/>
                  <a:pt x="12409" y="866"/>
                  <a:pt x="11926" y="380"/>
                </a:cubicBezTo>
                <a:cubicBezTo>
                  <a:pt x="12271" y="666"/>
                  <a:pt x="11795" y="175"/>
                  <a:pt x="12009" y="344"/>
                </a:cubicBezTo>
                <a:cubicBezTo>
                  <a:pt x="12003" y="347"/>
                  <a:pt x="12064" y="406"/>
                  <a:pt x="12058" y="410"/>
                </a:cubicBezTo>
                <a:cubicBezTo>
                  <a:pt x="12066" y="319"/>
                  <a:pt x="13084" y="1275"/>
                  <a:pt x="13112" y="1264"/>
                </a:cubicBezTo>
                <a:cubicBezTo>
                  <a:pt x="13201" y="1313"/>
                  <a:pt x="12879" y="932"/>
                  <a:pt x="12610" y="697"/>
                </a:cubicBezTo>
                <a:cubicBezTo>
                  <a:pt x="12445" y="507"/>
                  <a:pt x="12766" y="975"/>
                  <a:pt x="11974" y="156"/>
                </a:cubicBezTo>
                <a:cubicBezTo>
                  <a:pt x="12445" y="583"/>
                  <a:pt x="12365" y="477"/>
                  <a:pt x="12250" y="329"/>
                </a:cubicBezTo>
                <a:cubicBezTo>
                  <a:pt x="12135" y="182"/>
                  <a:pt x="11985" y="-9"/>
                  <a:pt x="12318" y="253"/>
                </a:cubicBezTo>
                <a:cubicBezTo>
                  <a:pt x="12635" y="613"/>
                  <a:pt x="12848" y="738"/>
                  <a:pt x="13086" y="1015"/>
                </a:cubicBezTo>
                <a:cubicBezTo>
                  <a:pt x="13024" y="900"/>
                  <a:pt x="12886" y="763"/>
                  <a:pt x="12629" y="488"/>
                </a:cubicBezTo>
                <a:lnTo>
                  <a:pt x="12924" y="757"/>
                </a:lnTo>
                <a:cubicBezTo>
                  <a:pt x="12453" y="243"/>
                  <a:pt x="12366" y="177"/>
                  <a:pt x="12221" y="0"/>
                </a:cubicBezTo>
                <a:lnTo>
                  <a:pt x="0" y="0"/>
                </a:lnTo>
                <a:close/>
                <a:moveTo>
                  <a:pt x="10073" y="1541"/>
                </a:moveTo>
                <a:cubicBezTo>
                  <a:pt x="10075" y="1542"/>
                  <a:pt x="10077" y="1543"/>
                  <a:pt x="10079" y="1545"/>
                </a:cubicBezTo>
                <a:cubicBezTo>
                  <a:pt x="10077" y="1543"/>
                  <a:pt x="10075" y="1542"/>
                  <a:pt x="10073" y="1540"/>
                </a:cubicBezTo>
                <a:lnTo>
                  <a:pt x="10073" y="1541"/>
                </a:lnTo>
                <a:close/>
                <a:moveTo>
                  <a:pt x="9798" y="4270"/>
                </a:moveTo>
                <a:cubicBezTo>
                  <a:pt x="9810" y="4277"/>
                  <a:pt x="9820" y="4284"/>
                  <a:pt x="9833" y="4292"/>
                </a:cubicBezTo>
                <a:lnTo>
                  <a:pt x="9798" y="4268"/>
                </a:lnTo>
                <a:cubicBezTo>
                  <a:pt x="9798" y="4268"/>
                  <a:pt x="9798" y="4269"/>
                  <a:pt x="9798" y="4270"/>
                </a:cubicBezTo>
                <a:close/>
                <a:moveTo>
                  <a:pt x="8285" y="11572"/>
                </a:moveTo>
                <a:cubicBezTo>
                  <a:pt x="8271" y="11566"/>
                  <a:pt x="8258" y="11560"/>
                  <a:pt x="8246" y="11557"/>
                </a:cubicBezTo>
                <a:cubicBezTo>
                  <a:pt x="8197" y="11575"/>
                  <a:pt x="8246" y="11589"/>
                  <a:pt x="8334" y="11601"/>
                </a:cubicBezTo>
                <a:cubicBezTo>
                  <a:pt x="8318" y="11592"/>
                  <a:pt x="8302" y="11582"/>
                  <a:pt x="8285" y="11572"/>
                </a:cubicBezTo>
                <a:close/>
                <a:moveTo>
                  <a:pt x="7794" y="12382"/>
                </a:moveTo>
                <a:cubicBezTo>
                  <a:pt x="7737" y="12382"/>
                  <a:pt x="7680" y="12384"/>
                  <a:pt x="7628" y="12386"/>
                </a:cubicBezTo>
                <a:lnTo>
                  <a:pt x="7876" y="12557"/>
                </a:lnTo>
                <a:cubicBezTo>
                  <a:pt x="7878" y="12556"/>
                  <a:pt x="7879" y="12554"/>
                  <a:pt x="7881" y="12553"/>
                </a:cubicBezTo>
                <a:cubicBezTo>
                  <a:pt x="7809" y="12481"/>
                  <a:pt x="7797" y="12449"/>
                  <a:pt x="7930" y="12521"/>
                </a:cubicBezTo>
                <a:cubicBezTo>
                  <a:pt x="7942" y="12514"/>
                  <a:pt x="7953" y="12507"/>
                  <a:pt x="7965" y="12500"/>
                </a:cubicBezTo>
                <a:lnTo>
                  <a:pt x="7819" y="12411"/>
                </a:lnTo>
                <a:cubicBezTo>
                  <a:pt x="7822" y="12402"/>
                  <a:pt x="7826" y="12394"/>
                  <a:pt x="7830" y="12386"/>
                </a:cubicBezTo>
                <a:lnTo>
                  <a:pt x="7794" y="12382"/>
                </a:lnTo>
                <a:close/>
                <a:moveTo>
                  <a:pt x="7000" y="12880"/>
                </a:moveTo>
                <a:cubicBezTo>
                  <a:pt x="7001" y="12881"/>
                  <a:pt x="7003" y="12881"/>
                  <a:pt x="7004" y="12882"/>
                </a:cubicBezTo>
                <a:cubicBezTo>
                  <a:pt x="7002" y="12881"/>
                  <a:pt x="7001" y="12880"/>
                  <a:pt x="6999" y="12879"/>
                </a:cubicBezTo>
                <a:lnTo>
                  <a:pt x="7000" y="12880"/>
                </a:lnTo>
                <a:close/>
                <a:moveTo>
                  <a:pt x="7004" y="12882"/>
                </a:moveTo>
                <a:cubicBezTo>
                  <a:pt x="7021" y="12890"/>
                  <a:pt x="7042" y="12901"/>
                  <a:pt x="7060" y="12910"/>
                </a:cubicBezTo>
                <a:cubicBezTo>
                  <a:pt x="7058" y="12909"/>
                  <a:pt x="7057" y="12907"/>
                  <a:pt x="7053" y="12905"/>
                </a:cubicBezTo>
                <a:cubicBezTo>
                  <a:pt x="7080" y="12913"/>
                  <a:pt x="7051" y="12900"/>
                  <a:pt x="7004" y="12882"/>
                </a:cubicBezTo>
                <a:close/>
                <a:moveTo>
                  <a:pt x="7060" y="12910"/>
                </a:moveTo>
                <a:cubicBezTo>
                  <a:pt x="7078" y="12923"/>
                  <a:pt x="7091" y="12936"/>
                  <a:pt x="7106" y="12948"/>
                </a:cubicBezTo>
                <a:cubicBezTo>
                  <a:pt x="7115" y="12947"/>
                  <a:pt x="7124" y="12947"/>
                  <a:pt x="7132" y="12947"/>
                </a:cubicBezTo>
                <a:cubicBezTo>
                  <a:pt x="7109" y="12935"/>
                  <a:pt x="7085" y="12923"/>
                  <a:pt x="7060" y="12910"/>
                </a:cubicBezTo>
                <a:close/>
                <a:moveTo>
                  <a:pt x="7039" y="13026"/>
                </a:moveTo>
                <a:cubicBezTo>
                  <a:pt x="7043" y="13031"/>
                  <a:pt x="7046" y="13036"/>
                  <a:pt x="7046" y="13041"/>
                </a:cubicBezTo>
                <a:cubicBezTo>
                  <a:pt x="7113" y="13062"/>
                  <a:pt x="7159" y="13075"/>
                  <a:pt x="7188" y="13077"/>
                </a:cubicBezTo>
                <a:lnTo>
                  <a:pt x="7110" y="12995"/>
                </a:lnTo>
                <a:cubicBezTo>
                  <a:pt x="7078" y="13004"/>
                  <a:pt x="7050" y="13015"/>
                  <a:pt x="7039" y="13026"/>
                </a:cubicBezTo>
                <a:close/>
                <a:moveTo>
                  <a:pt x="7188" y="13077"/>
                </a:moveTo>
                <a:lnTo>
                  <a:pt x="7227" y="13118"/>
                </a:lnTo>
                <a:lnTo>
                  <a:pt x="7178" y="13086"/>
                </a:lnTo>
                <a:lnTo>
                  <a:pt x="7135" y="13139"/>
                </a:lnTo>
                <a:cubicBezTo>
                  <a:pt x="7308" y="13128"/>
                  <a:pt x="7311" y="13181"/>
                  <a:pt x="7663" y="13248"/>
                </a:cubicBezTo>
                <a:cubicBezTo>
                  <a:pt x="7523" y="13169"/>
                  <a:pt x="7391" y="13085"/>
                  <a:pt x="7201" y="12983"/>
                </a:cubicBezTo>
                <a:cubicBezTo>
                  <a:pt x="7237" y="13050"/>
                  <a:pt x="7243" y="13082"/>
                  <a:pt x="7188" y="13077"/>
                </a:cubicBezTo>
                <a:close/>
                <a:moveTo>
                  <a:pt x="7178" y="13197"/>
                </a:moveTo>
                <a:cubicBezTo>
                  <a:pt x="7292" y="13244"/>
                  <a:pt x="7422" y="13299"/>
                  <a:pt x="7559" y="13358"/>
                </a:cubicBezTo>
                <a:cubicBezTo>
                  <a:pt x="7528" y="13284"/>
                  <a:pt x="7534" y="13205"/>
                  <a:pt x="7147" y="13181"/>
                </a:cubicBezTo>
                <a:cubicBezTo>
                  <a:pt x="7157" y="13187"/>
                  <a:pt x="7167" y="13192"/>
                  <a:pt x="7178" y="13197"/>
                </a:cubicBezTo>
                <a:close/>
                <a:moveTo>
                  <a:pt x="12279" y="0"/>
                </a:moveTo>
                <a:cubicBezTo>
                  <a:pt x="12410" y="115"/>
                  <a:pt x="12539" y="217"/>
                  <a:pt x="12661" y="354"/>
                </a:cubicBezTo>
                <a:cubicBezTo>
                  <a:pt x="12688" y="350"/>
                  <a:pt x="12607" y="241"/>
                  <a:pt x="12439" y="53"/>
                </a:cubicBezTo>
                <a:lnTo>
                  <a:pt x="12480" y="96"/>
                </a:lnTo>
                <a:cubicBezTo>
                  <a:pt x="12360" y="-135"/>
                  <a:pt x="12847" y="362"/>
                  <a:pt x="12579" y="0"/>
                </a:cubicBezTo>
                <a:lnTo>
                  <a:pt x="12279" y="0"/>
                </a:lnTo>
                <a:close/>
                <a:moveTo>
                  <a:pt x="14135" y="0"/>
                </a:moveTo>
                <a:cubicBezTo>
                  <a:pt x="14532" y="384"/>
                  <a:pt x="14908" y="747"/>
                  <a:pt x="15227" y="1102"/>
                </a:cubicBezTo>
                <a:lnTo>
                  <a:pt x="15148" y="986"/>
                </a:lnTo>
                <a:cubicBezTo>
                  <a:pt x="15633" y="1498"/>
                  <a:pt x="15134" y="1078"/>
                  <a:pt x="15640" y="1618"/>
                </a:cubicBezTo>
                <a:lnTo>
                  <a:pt x="15102" y="1174"/>
                </a:lnTo>
                <a:cubicBezTo>
                  <a:pt x="15287" y="1360"/>
                  <a:pt x="15556" y="1652"/>
                  <a:pt x="15623" y="1704"/>
                </a:cubicBezTo>
                <a:cubicBezTo>
                  <a:pt x="15626" y="1734"/>
                  <a:pt x="15646" y="1777"/>
                  <a:pt x="15919" y="2022"/>
                </a:cubicBezTo>
                <a:cubicBezTo>
                  <a:pt x="15265" y="1479"/>
                  <a:pt x="15223" y="1568"/>
                  <a:pt x="15255" y="1728"/>
                </a:cubicBezTo>
                <a:cubicBezTo>
                  <a:pt x="15260" y="1756"/>
                  <a:pt x="15268" y="1785"/>
                  <a:pt x="15275" y="1814"/>
                </a:cubicBezTo>
                <a:cubicBezTo>
                  <a:pt x="15741" y="2173"/>
                  <a:pt x="16183" y="2493"/>
                  <a:pt x="16532" y="2903"/>
                </a:cubicBezTo>
                <a:lnTo>
                  <a:pt x="16465" y="2741"/>
                </a:lnTo>
                <a:cubicBezTo>
                  <a:pt x="16752" y="3028"/>
                  <a:pt x="16684" y="3067"/>
                  <a:pt x="16679" y="3155"/>
                </a:cubicBezTo>
                <a:cubicBezTo>
                  <a:pt x="16692" y="3165"/>
                  <a:pt x="16709" y="3177"/>
                  <a:pt x="16727" y="3192"/>
                </a:cubicBezTo>
                <a:cubicBezTo>
                  <a:pt x="16619" y="3138"/>
                  <a:pt x="16896" y="3319"/>
                  <a:pt x="16993" y="3399"/>
                </a:cubicBezTo>
                <a:cubicBezTo>
                  <a:pt x="16988" y="3373"/>
                  <a:pt x="16974" y="3338"/>
                  <a:pt x="16952" y="3292"/>
                </a:cubicBezTo>
                <a:cubicBezTo>
                  <a:pt x="16913" y="3263"/>
                  <a:pt x="16868" y="3231"/>
                  <a:pt x="16822" y="3195"/>
                </a:cubicBezTo>
                <a:cubicBezTo>
                  <a:pt x="16864" y="3218"/>
                  <a:pt x="16900" y="3237"/>
                  <a:pt x="16933" y="3254"/>
                </a:cubicBezTo>
                <a:cubicBezTo>
                  <a:pt x="16911" y="3212"/>
                  <a:pt x="16883" y="3162"/>
                  <a:pt x="16848" y="3105"/>
                </a:cubicBezTo>
                <a:cubicBezTo>
                  <a:pt x="16843" y="3104"/>
                  <a:pt x="16837" y="3103"/>
                  <a:pt x="16833" y="3102"/>
                </a:cubicBezTo>
                <a:cubicBezTo>
                  <a:pt x="16836" y="3101"/>
                  <a:pt x="16841" y="3100"/>
                  <a:pt x="16845" y="3100"/>
                </a:cubicBezTo>
                <a:cubicBezTo>
                  <a:pt x="16826" y="3069"/>
                  <a:pt x="16806" y="3036"/>
                  <a:pt x="16784" y="3001"/>
                </a:cubicBezTo>
                <a:cubicBezTo>
                  <a:pt x="16783" y="3001"/>
                  <a:pt x="16782" y="3002"/>
                  <a:pt x="16781" y="3002"/>
                </a:cubicBezTo>
                <a:cubicBezTo>
                  <a:pt x="16773" y="2988"/>
                  <a:pt x="16767" y="2977"/>
                  <a:pt x="16763" y="2968"/>
                </a:cubicBezTo>
                <a:cubicBezTo>
                  <a:pt x="16758" y="2961"/>
                  <a:pt x="16754" y="2954"/>
                  <a:pt x="16749" y="2946"/>
                </a:cubicBezTo>
                <a:cubicBezTo>
                  <a:pt x="16752" y="2950"/>
                  <a:pt x="16756" y="2954"/>
                  <a:pt x="16759" y="2958"/>
                </a:cubicBezTo>
                <a:cubicBezTo>
                  <a:pt x="16747" y="2923"/>
                  <a:pt x="16781" y="2943"/>
                  <a:pt x="16826" y="2979"/>
                </a:cubicBezTo>
                <a:cubicBezTo>
                  <a:pt x="16937" y="2912"/>
                  <a:pt x="16772" y="2853"/>
                  <a:pt x="16603" y="2743"/>
                </a:cubicBezTo>
                <a:cubicBezTo>
                  <a:pt x="16911" y="2871"/>
                  <a:pt x="16970" y="2849"/>
                  <a:pt x="17041" y="2840"/>
                </a:cubicBezTo>
                <a:cubicBezTo>
                  <a:pt x="17077" y="2835"/>
                  <a:pt x="17117" y="2834"/>
                  <a:pt x="17194" y="2858"/>
                </a:cubicBezTo>
                <a:cubicBezTo>
                  <a:pt x="17163" y="2835"/>
                  <a:pt x="17128" y="2810"/>
                  <a:pt x="17089" y="2783"/>
                </a:cubicBezTo>
                <a:cubicBezTo>
                  <a:pt x="17148" y="2820"/>
                  <a:pt x="17196" y="2849"/>
                  <a:pt x="17235" y="2871"/>
                </a:cubicBezTo>
                <a:cubicBezTo>
                  <a:pt x="17278" y="2887"/>
                  <a:pt x="17332" y="2910"/>
                  <a:pt x="17399" y="2942"/>
                </a:cubicBezTo>
                <a:cubicBezTo>
                  <a:pt x="17399" y="2941"/>
                  <a:pt x="17399" y="2940"/>
                  <a:pt x="17399" y="2939"/>
                </a:cubicBezTo>
                <a:cubicBezTo>
                  <a:pt x="17114" y="2778"/>
                  <a:pt x="17176" y="2710"/>
                  <a:pt x="17193" y="2624"/>
                </a:cubicBezTo>
                <a:lnTo>
                  <a:pt x="17061" y="2461"/>
                </a:lnTo>
                <a:lnTo>
                  <a:pt x="17195" y="2575"/>
                </a:lnTo>
                <a:cubicBezTo>
                  <a:pt x="17186" y="2507"/>
                  <a:pt x="17119" y="2420"/>
                  <a:pt x="16858" y="2275"/>
                </a:cubicBezTo>
                <a:cubicBezTo>
                  <a:pt x="17431" y="2561"/>
                  <a:pt x="16973" y="2267"/>
                  <a:pt x="17332" y="2460"/>
                </a:cubicBezTo>
                <a:lnTo>
                  <a:pt x="17049" y="2158"/>
                </a:lnTo>
                <a:lnTo>
                  <a:pt x="17007" y="2148"/>
                </a:lnTo>
                <a:lnTo>
                  <a:pt x="16824" y="1943"/>
                </a:lnTo>
                <a:lnTo>
                  <a:pt x="17150" y="2183"/>
                </a:lnTo>
                <a:lnTo>
                  <a:pt x="17053" y="2159"/>
                </a:lnTo>
                <a:lnTo>
                  <a:pt x="17395" y="2463"/>
                </a:lnTo>
                <a:lnTo>
                  <a:pt x="17527" y="2667"/>
                </a:lnTo>
                <a:lnTo>
                  <a:pt x="17391" y="2522"/>
                </a:lnTo>
                <a:cubicBezTo>
                  <a:pt x="17296" y="2612"/>
                  <a:pt x="17753" y="3083"/>
                  <a:pt x="17969" y="3353"/>
                </a:cubicBezTo>
                <a:lnTo>
                  <a:pt x="18347" y="3484"/>
                </a:lnTo>
                <a:cubicBezTo>
                  <a:pt x="18673" y="3752"/>
                  <a:pt x="18597" y="3771"/>
                  <a:pt x="18466" y="3752"/>
                </a:cubicBezTo>
                <a:cubicBezTo>
                  <a:pt x="18460" y="3751"/>
                  <a:pt x="18454" y="3750"/>
                  <a:pt x="18448" y="3749"/>
                </a:cubicBezTo>
                <a:cubicBezTo>
                  <a:pt x="18446" y="3763"/>
                  <a:pt x="18449" y="3780"/>
                  <a:pt x="18454" y="3799"/>
                </a:cubicBezTo>
                <a:cubicBezTo>
                  <a:pt x="18446" y="3783"/>
                  <a:pt x="18435" y="3764"/>
                  <a:pt x="18423" y="3745"/>
                </a:cubicBezTo>
                <a:cubicBezTo>
                  <a:pt x="18390" y="3740"/>
                  <a:pt x="18356" y="3733"/>
                  <a:pt x="18325" y="3728"/>
                </a:cubicBezTo>
                <a:cubicBezTo>
                  <a:pt x="18328" y="3730"/>
                  <a:pt x="18331" y="3732"/>
                  <a:pt x="18334" y="3734"/>
                </a:cubicBezTo>
                <a:cubicBezTo>
                  <a:pt x="18345" y="3736"/>
                  <a:pt x="18363" y="3744"/>
                  <a:pt x="18389" y="3759"/>
                </a:cubicBezTo>
                <a:cubicBezTo>
                  <a:pt x="18415" y="3788"/>
                  <a:pt x="18438" y="3815"/>
                  <a:pt x="18458" y="3839"/>
                </a:cubicBezTo>
                <a:cubicBezTo>
                  <a:pt x="18461" y="3837"/>
                  <a:pt x="18460" y="3831"/>
                  <a:pt x="18460" y="3826"/>
                </a:cubicBezTo>
                <a:cubicBezTo>
                  <a:pt x="18463" y="3835"/>
                  <a:pt x="18466" y="3844"/>
                  <a:pt x="18470" y="3853"/>
                </a:cubicBezTo>
                <a:cubicBezTo>
                  <a:pt x="18638" y="4065"/>
                  <a:pt x="18585" y="4120"/>
                  <a:pt x="18597" y="4205"/>
                </a:cubicBezTo>
                <a:cubicBezTo>
                  <a:pt x="18745" y="4354"/>
                  <a:pt x="18774" y="4414"/>
                  <a:pt x="18747" y="4432"/>
                </a:cubicBezTo>
                <a:cubicBezTo>
                  <a:pt x="18792" y="4477"/>
                  <a:pt x="18850" y="4530"/>
                  <a:pt x="18926" y="4593"/>
                </a:cubicBezTo>
                <a:lnTo>
                  <a:pt x="18895" y="4505"/>
                </a:lnTo>
                <a:cubicBezTo>
                  <a:pt x="18928" y="4520"/>
                  <a:pt x="18960" y="4538"/>
                  <a:pt x="18991" y="4559"/>
                </a:cubicBezTo>
                <a:cubicBezTo>
                  <a:pt x="18966" y="4509"/>
                  <a:pt x="18938" y="4457"/>
                  <a:pt x="19041" y="4511"/>
                </a:cubicBezTo>
                <a:cubicBezTo>
                  <a:pt x="19127" y="4622"/>
                  <a:pt x="19285" y="4810"/>
                  <a:pt x="19411" y="4928"/>
                </a:cubicBezTo>
                <a:cubicBezTo>
                  <a:pt x="19819" y="5057"/>
                  <a:pt x="19092" y="4351"/>
                  <a:pt x="18950" y="4111"/>
                </a:cubicBezTo>
                <a:lnTo>
                  <a:pt x="19052" y="4413"/>
                </a:lnTo>
                <a:cubicBezTo>
                  <a:pt x="18988" y="4359"/>
                  <a:pt x="18937" y="4314"/>
                  <a:pt x="18894" y="4277"/>
                </a:cubicBezTo>
                <a:lnTo>
                  <a:pt x="18756" y="4319"/>
                </a:lnTo>
                <a:cubicBezTo>
                  <a:pt x="18635" y="4240"/>
                  <a:pt x="18727" y="4213"/>
                  <a:pt x="18761" y="4152"/>
                </a:cubicBezTo>
                <a:cubicBezTo>
                  <a:pt x="18624" y="4008"/>
                  <a:pt x="18841" y="4127"/>
                  <a:pt x="18473" y="3782"/>
                </a:cubicBezTo>
                <a:cubicBezTo>
                  <a:pt x="18842" y="3973"/>
                  <a:pt x="18360" y="3494"/>
                  <a:pt x="18592" y="3593"/>
                </a:cubicBezTo>
                <a:cubicBezTo>
                  <a:pt x="18583" y="3609"/>
                  <a:pt x="18638" y="3656"/>
                  <a:pt x="18637" y="3676"/>
                </a:cubicBezTo>
                <a:cubicBezTo>
                  <a:pt x="18642" y="3657"/>
                  <a:pt x="18655" y="3647"/>
                  <a:pt x="18676" y="3645"/>
                </a:cubicBezTo>
                <a:cubicBezTo>
                  <a:pt x="18617" y="3590"/>
                  <a:pt x="18552" y="3539"/>
                  <a:pt x="18478" y="3492"/>
                </a:cubicBezTo>
                <a:cubicBezTo>
                  <a:pt x="18667" y="3558"/>
                  <a:pt x="18939" y="3811"/>
                  <a:pt x="18812" y="3530"/>
                </a:cubicBezTo>
                <a:cubicBezTo>
                  <a:pt x="18627" y="3301"/>
                  <a:pt x="18431" y="3239"/>
                  <a:pt x="18267" y="3188"/>
                </a:cubicBezTo>
                <a:cubicBezTo>
                  <a:pt x="18313" y="3306"/>
                  <a:pt x="18395" y="3437"/>
                  <a:pt x="18067" y="3220"/>
                </a:cubicBezTo>
                <a:cubicBezTo>
                  <a:pt x="17965" y="3079"/>
                  <a:pt x="17864" y="2937"/>
                  <a:pt x="18008" y="3016"/>
                </a:cubicBezTo>
                <a:cubicBezTo>
                  <a:pt x="17875" y="2820"/>
                  <a:pt x="17761" y="2727"/>
                  <a:pt x="17640" y="2626"/>
                </a:cubicBezTo>
                <a:cubicBezTo>
                  <a:pt x="18252" y="3010"/>
                  <a:pt x="19321" y="3789"/>
                  <a:pt x="19542" y="4096"/>
                </a:cubicBezTo>
                <a:cubicBezTo>
                  <a:pt x="19669" y="4174"/>
                  <a:pt x="19761" y="4224"/>
                  <a:pt x="19772" y="4207"/>
                </a:cubicBezTo>
                <a:cubicBezTo>
                  <a:pt x="19837" y="4202"/>
                  <a:pt x="19736" y="4029"/>
                  <a:pt x="19582" y="3858"/>
                </a:cubicBezTo>
                <a:cubicBezTo>
                  <a:pt x="19591" y="3881"/>
                  <a:pt x="19570" y="3881"/>
                  <a:pt x="19604" y="3923"/>
                </a:cubicBezTo>
                <a:cubicBezTo>
                  <a:pt x="19509" y="3930"/>
                  <a:pt x="19374" y="3764"/>
                  <a:pt x="19380" y="3687"/>
                </a:cubicBezTo>
                <a:lnTo>
                  <a:pt x="19532" y="3806"/>
                </a:lnTo>
                <a:cubicBezTo>
                  <a:pt x="19452" y="3725"/>
                  <a:pt x="19363" y="3649"/>
                  <a:pt x="19277" y="3597"/>
                </a:cubicBezTo>
                <a:cubicBezTo>
                  <a:pt x="19272" y="3592"/>
                  <a:pt x="19268" y="3587"/>
                  <a:pt x="19265" y="3582"/>
                </a:cubicBezTo>
                <a:lnTo>
                  <a:pt x="19434" y="3839"/>
                </a:lnTo>
                <a:cubicBezTo>
                  <a:pt x="19328" y="3771"/>
                  <a:pt x="19236" y="3704"/>
                  <a:pt x="19155" y="3637"/>
                </a:cubicBezTo>
                <a:cubicBezTo>
                  <a:pt x="19091" y="3644"/>
                  <a:pt x="18948" y="3569"/>
                  <a:pt x="18598" y="3222"/>
                </a:cubicBezTo>
                <a:cubicBezTo>
                  <a:pt x="18753" y="3328"/>
                  <a:pt x="18853" y="3388"/>
                  <a:pt x="18912" y="3414"/>
                </a:cubicBezTo>
                <a:cubicBezTo>
                  <a:pt x="18687" y="3186"/>
                  <a:pt x="18537" y="2982"/>
                  <a:pt x="18271" y="2839"/>
                </a:cubicBezTo>
                <a:cubicBezTo>
                  <a:pt x="18461" y="2888"/>
                  <a:pt x="18741" y="3118"/>
                  <a:pt x="18606" y="2848"/>
                </a:cubicBezTo>
                <a:cubicBezTo>
                  <a:pt x="18579" y="2818"/>
                  <a:pt x="18552" y="2792"/>
                  <a:pt x="18525" y="2768"/>
                </a:cubicBezTo>
                <a:cubicBezTo>
                  <a:pt x="18577" y="2830"/>
                  <a:pt x="18613" y="2890"/>
                  <a:pt x="18609" y="2946"/>
                </a:cubicBezTo>
                <a:cubicBezTo>
                  <a:pt x="18407" y="2825"/>
                  <a:pt x="18277" y="2706"/>
                  <a:pt x="18153" y="2577"/>
                </a:cubicBezTo>
                <a:cubicBezTo>
                  <a:pt x="18040" y="2547"/>
                  <a:pt x="17937" y="2534"/>
                  <a:pt x="17853" y="2496"/>
                </a:cubicBezTo>
                <a:cubicBezTo>
                  <a:pt x="17814" y="2437"/>
                  <a:pt x="17776" y="2386"/>
                  <a:pt x="17740" y="2342"/>
                </a:cubicBezTo>
                <a:cubicBezTo>
                  <a:pt x="17731" y="2356"/>
                  <a:pt x="17718" y="2363"/>
                  <a:pt x="17699" y="2365"/>
                </a:cubicBezTo>
                <a:lnTo>
                  <a:pt x="17656" y="2247"/>
                </a:lnTo>
                <a:cubicBezTo>
                  <a:pt x="17572" y="2161"/>
                  <a:pt x="17493" y="2104"/>
                  <a:pt x="17411" y="2043"/>
                </a:cubicBezTo>
                <a:cubicBezTo>
                  <a:pt x="17477" y="2078"/>
                  <a:pt x="17548" y="2117"/>
                  <a:pt x="17623" y="2159"/>
                </a:cubicBezTo>
                <a:lnTo>
                  <a:pt x="17562" y="1996"/>
                </a:lnTo>
                <a:cubicBezTo>
                  <a:pt x="17555" y="1991"/>
                  <a:pt x="17549" y="1988"/>
                  <a:pt x="17540" y="1982"/>
                </a:cubicBezTo>
                <a:cubicBezTo>
                  <a:pt x="17613" y="2000"/>
                  <a:pt x="17676" y="2006"/>
                  <a:pt x="17728" y="2001"/>
                </a:cubicBezTo>
                <a:cubicBezTo>
                  <a:pt x="17733" y="2049"/>
                  <a:pt x="17742" y="2101"/>
                  <a:pt x="17791" y="2192"/>
                </a:cubicBezTo>
                <a:cubicBezTo>
                  <a:pt x="17947" y="2194"/>
                  <a:pt x="18091" y="2412"/>
                  <a:pt x="18164" y="2481"/>
                </a:cubicBezTo>
                <a:cubicBezTo>
                  <a:pt x="18175" y="2488"/>
                  <a:pt x="18186" y="2495"/>
                  <a:pt x="18197" y="2502"/>
                </a:cubicBezTo>
                <a:cubicBezTo>
                  <a:pt x="18211" y="2501"/>
                  <a:pt x="18215" y="2477"/>
                  <a:pt x="18208" y="2415"/>
                </a:cubicBezTo>
                <a:cubicBezTo>
                  <a:pt x="18256" y="2488"/>
                  <a:pt x="18323" y="2557"/>
                  <a:pt x="18389" y="2624"/>
                </a:cubicBezTo>
                <a:cubicBezTo>
                  <a:pt x="18555" y="2732"/>
                  <a:pt x="18716" y="2841"/>
                  <a:pt x="18859" y="2944"/>
                </a:cubicBezTo>
                <a:cubicBezTo>
                  <a:pt x="18895" y="2947"/>
                  <a:pt x="18947" y="2961"/>
                  <a:pt x="19020" y="2990"/>
                </a:cubicBezTo>
                <a:cubicBezTo>
                  <a:pt x="19333" y="3377"/>
                  <a:pt x="19577" y="3372"/>
                  <a:pt x="19810" y="3679"/>
                </a:cubicBezTo>
                <a:cubicBezTo>
                  <a:pt x="19764" y="3504"/>
                  <a:pt x="19628" y="3383"/>
                  <a:pt x="19381" y="3122"/>
                </a:cubicBezTo>
                <a:cubicBezTo>
                  <a:pt x="19390" y="3143"/>
                  <a:pt x="19371" y="3144"/>
                  <a:pt x="19406" y="3183"/>
                </a:cubicBezTo>
                <a:cubicBezTo>
                  <a:pt x="19311" y="3196"/>
                  <a:pt x="19172" y="3042"/>
                  <a:pt x="19175" y="2966"/>
                </a:cubicBezTo>
                <a:lnTo>
                  <a:pt x="19362" y="3095"/>
                </a:lnTo>
                <a:cubicBezTo>
                  <a:pt x="19367" y="3100"/>
                  <a:pt x="19371" y="3105"/>
                  <a:pt x="19374" y="3110"/>
                </a:cubicBezTo>
                <a:lnTo>
                  <a:pt x="19672" y="3314"/>
                </a:lnTo>
                <a:cubicBezTo>
                  <a:pt x="19267" y="2863"/>
                  <a:pt x="19141" y="2774"/>
                  <a:pt x="19024" y="2631"/>
                </a:cubicBezTo>
                <a:cubicBezTo>
                  <a:pt x="19037" y="2657"/>
                  <a:pt x="19035" y="2677"/>
                  <a:pt x="19008" y="2690"/>
                </a:cubicBezTo>
                <a:lnTo>
                  <a:pt x="19191" y="2831"/>
                </a:lnTo>
                <a:lnTo>
                  <a:pt x="18864" y="2680"/>
                </a:lnTo>
                <a:lnTo>
                  <a:pt x="18739" y="2362"/>
                </a:lnTo>
                <a:cubicBezTo>
                  <a:pt x="18815" y="2431"/>
                  <a:pt x="18919" y="2510"/>
                  <a:pt x="18980" y="2574"/>
                </a:cubicBezTo>
                <a:cubicBezTo>
                  <a:pt x="18928" y="2502"/>
                  <a:pt x="18871" y="2410"/>
                  <a:pt x="18787" y="2262"/>
                </a:cubicBezTo>
                <a:cubicBezTo>
                  <a:pt x="19002" y="2533"/>
                  <a:pt x="19246" y="2528"/>
                  <a:pt x="19442" y="2762"/>
                </a:cubicBezTo>
                <a:cubicBezTo>
                  <a:pt x="19480" y="2715"/>
                  <a:pt x="19405" y="2577"/>
                  <a:pt x="19237" y="2382"/>
                </a:cubicBezTo>
                <a:lnTo>
                  <a:pt x="19278" y="2426"/>
                </a:lnTo>
                <a:cubicBezTo>
                  <a:pt x="19244" y="2295"/>
                  <a:pt x="19291" y="2275"/>
                  <a:pt x="19352" y="2280"/>
                </a:cubicBezTo>
                <a:cubicBezTo>
                  <a:pt x="19148" y="2155"/>
                  <a:pt x="18970" y="2036"/>
                  <a:pt x="18756" y="1887"/>
                </a:cubicBezTo>
                <a:cubicBezTo>
                  <a:pt x="18907" y="1976"/>
                  <a:pt x="19217" y="2121"/>
                  <a:pt x="19329" y="2126"/>
                </a:cubicBezTo>
                <a:lnTo>
                  <a:pt x="19284" y="2073"/>
                </a:lnTo>
                <a:cubicBezTo>
                  <a:pt x="19361" y="2088"/>
                  <a:pt x="19429" y="2128"/>
                  <a:pt x="19488" y="2178"/>
                </a:cubicBezTo>
                <a:cubicBezTo>
                  <a:pt x="19475" y="2147"/>
                  <a:pt x="19455" y="2108"/>
                  <a:pt x="19428" y="2059"/>
                </a:cubicBezTo>
                <a:lnTo>
                  <a:pt x="19242" y="1931"/>
                </a:lnTo>
                <a:cubicBezTo>
                  <a:pt x="19150" y="1779"/>
                  <a:pt x="19098" y="1656"/>
                  <a:pt x="19072" y="1552"/>
                </a:cubicBezTo>
                <a:cubicBezTo>
                  <a:pt x="18887" y="1442"/>
                  <a:pt x="18718" y="1334"/>
                  <a:pt x="18519" y="1202"/>
                </a:cubicBezTo>
                <a:cubicBezTo>
                  <a:pt x="18653" y="1277"/>
                  <a:pt x="18916" y="1394"/>
                  <a:pt x="19051" y="1422"/>
                </a:cubicBezTo>
                <a:cubicBezTo>
                  <a:pt x="19033" y="1150"/>
                  <a:pt x="19189" y="1005"/>
                  <a:pt x="19089" y="684"/>
                </a:cubicBezTo>
                <a:lnTo>
                  <a:pt x="18930" y="664"/>
                </a:lnTo>
                <a:cubicBezTo>
                  <a:pt x="18968" y="640"/>
                  <a:pt x="18703" y="239"/>
                  <a:pt x="18986" y="374"/>
                </a:cubicBezTo>
                <a:cubicBezTo>
                  <a:pt x="18989" y="382"/>
                  <a:pt x="18997" y="396"/>
                  <a:pt x="19005" y="410"/>
                </a:cubicBezTo>
                <a:cubicBezTo>
                  <a:pt x="19119" y="407"/>
                  <a:pt x="19024" y="194"/>
                  <a:pt x="18947" y="0"/>
                </a:cubicBezTo>
                <a:lnTo>
                  <a:pt x="14135" y="0"/>
                </a:lnTo>
                <a:close/>
                <a:moveTo>
                  <a:pt x="17562" y="1996"/>
                </a:moveTo>
                <a:cubicBezTo>
                  <a:pt x="17564" y="1996"/>
                  <a:pt x="17566" y="1997"/>
                  <a:pt x="17567" y="1998"/>
                </a:cubicBezTo>
                <a:cubicBezTo>
                  <a:pt x="17566" y="1997"/>
                  <a:pt x="17563" y="1994"/>
                  <a:pt x="17562" y="1994"/>
                </a:cubicBezTo>
                <a:lnTo>
                  <a:pt x="17562" y="1996"/>
                </a:lnTo>
                <a:close/>
                <a:moveTo>
                  <a:pt x="17567" y="1998"/>
                </a:moveTo>
                <a:cubicBezTo>
                  <a:pt x="17585" y="2013"/>
                  <a:pt x="17601" y="2028"/>
                  <a:pt x="17619" y="2043"/>
                </a:cubicBezTo>
                <a:cubicBezTo>
                  <a:pt x="17618" y="2041"/>
                  <a:pt x="17617" y="2037"/>
                  <a:pt x="17613" y="2033"/>
                </a:cubicBezTo>
                <a:cubicBezTo>
                  <a:pt x="17641" y="2043"/>
                  <a:pt x="17613" y="2024"/>
                  <a:pt x="17567" y="1998"/>
                </a:cubicBezTo>
                <a:close/>
                <a:moveTo>
                  <a:pt x="17619" y="2043"/>
                </a:moveTo>
                <a:cubicBezTo>
                  <a:pt x="17656" y="2096"/>
                  <a:pt x="17660" y="2163"/>
                  <a:pt x="17748" y="2159"/>
                </a:cubicBezTo>
                <a:cubicBezTo>
                  <a:pt x="17708" y="2121"/>
                  <a:pt x="17667" y="2083"/>
                  <a:pt x="17619" y="2043"/>
                </a:cubicBezTo>
                <a:close/>
                <a:moveTo>
                  <a:pt x="16826" y="2979"/>
                </a:moveTo>
                <a:cubicBezTo>
                  <a:pt x="16816" y="2985"/>
                  <a:pt x="16806" y="2992"/>
                  <a:pt x="16792" y="2998"/>
                </a:cubicBezTo>
                <a:cubicBezTo>
                  <a:pt x="16819" y="3032"/>
                  <a:pt x="16843" y="3065"/>
                  <a:pt x="16865" y="3098"/>
                </a:cubicBezTo>
                <a:cubicBezTo>
                  <a:pt x="16880" y="3097"/>
                  <a:pt x="16897" y="3098"/>
                  <a:pt x="16915" y="3100"/>
                </a:cubicBezTo>
                <a:lnTo>
                  <a:pt x="16831" y="3026"/>
                </a:lnTo>
                <a:cubicBezTo>
                  <a:pt x="16883" y="3067"/>
                  <a:pt x="16906" y="3075"/>
                  <a:pt x="16915" y="3067"/>
                </a:cubicBezTo>
                <a:cubicBezTo>
                  <a:pt x="16913" y="3062"/>
                  <a:pt x="16911" y="3056"/>
                  <a:pt x="16909" y="3051"/>
                </a:cubicBezTo>
                <a:cubicBezTo>
                  <a:pt x="16882" y="3027"/>
                  <a:pt x="16852" y="3000"/>
                  <a:pt x="16826" y="2979"/>
                </a:cubicBezTo>
                <a:close/>
                <a:moveTo>
                  <a:pt x="19109" y="0"/>
                </a:moveTo>
                <a:lnTo>
                  <a:pt x="19312" y="184"/>
                </a:lnTo>
                <a:cubicBezTo>
                  <a:pt x="19229" y="98"/>
                  <a:pt x="19444" y="167"/>
                  <a:pt x="19365" y="69"/>
                </a:cubicBezTo>
                <a:lnTo>
                  <a:pt x="19544" y="290"/>
                </a:lnTo>
                <a:lnTo>
                  <a:pt x="19355" y="222"/>
                </a:lnTo>
                <a:cubicBezTo>
                  <a:pt x="19347" y="216"/>
                  <a:pt x="19340" y="210"/>
                  <a:pt x="19333" y="204"/>
                </a:cubicBezTo>
                <a:lnTo>
                  <a:pt x="19196" y="123"/>
                </a:lnTo>
                <a:cubicBezTo>
                  <a:pt x="19093" y="107"/>
                  <a:pt x="19153" y="231"/>
                  <a:pt x="19206" y="346"/>
                </a:cubicBezTo>
                <a:cubicBezTo>
                  <a:pt x="20025" y="943"/>
                  <a:pt x="19408" y="-38"/>
                  <a:pt x="20193" y="515"/>
                </a:cubicBezTo>
                <a:cubicBezTo>
                  <a:pt x="19573" y="-95"/>
                  <a:pt x="20047" y="635"/>
                  <a:pt x="19489" y="69"/>
                </a:cubicBezTo>
                <a:cubicBezTo>
                  <a:pt x="19593" y="118"/>
                  <a:pt x="19717" y="205"/>
                  <a:pt x="19786" y="179"/>
                </a:cubicBezTo>
                <a:lnTo>
                  <a:pt x="19553" y="0"/>
                </a:lnTo>
                <a:lnTo>
                  <a:pt x="19109" y="0"/>
                </a:lnTo>
                <a:close/>
                <a:moveTo>
                  <a:pt x="19013" y="424"/>
                </a:moveTo>
                <a:cubicBezTo>
                  <a:pt x="19036" y="462"/>
                  <a:pt x="19061" y="504"/>
                  <a:pt x="19042" y="502"/>
                </a:cubicBezTo>
                <a:cubicBezTo>
                  <a:pt x="19193" y="625"/>
                  <a:pt x="19400" y="775"/>
                  <a:pt x="19526" y="834"/>
                </a:cubicBezTo>
                <a:cubicBezTo>
                  <a:pt x="19535" y="825"/>
                  <a:pt x="19559" y="822"/>
                  <a:pt x="19580" y="817"/>
                </a:cubicBezTo>
                <a:lnTo>
                  <a:pt x="19323" y="574"/>
                </a:lnTo>
                <a:lnTo>
                  <a:pt x="19569" y="746"/>
                </a:lnTo>
                <a:cubicBezTo>
                  <a:pt x="19592" y="678"/>
                  <a:pt x="19375" y="545"/>
                  <a:pt x="19244" y="435"/>
                </a:cubicBezTo>
                <a:cubicBezTo>
                  <a:pt x="19280" y="533"/>
                  <a:pt x="19259" y="578"/>
                  <a:pt x="19013" y="424"/>
                </a:cubicBezTo>
                <a:close/>
                <a:moveTo>
                  <a:pt x="10737" y="2005"/>
                </a:moveTo>
                <a:cubicBezTo>
                  <a:pt x="10741" y="2008"/>
                  <a:pt x="10745" y="2012"/>
                  <a:pt x="10749" y="2015"/>
                </a:cubicBezTo>
                <a:cubicBezTo>
                  <a:pt x="10749" y="2015"/>
                  <a:pt x="10875" y="2179"/>
                  <a:pt x="10875" y="2179"/>
                </a:cubicBezTo>
                <a:cubicBezTo>
                  <a:pt x="11077" y="2324"/>
                  <a:pt x="11089" y="2311"/>
                  <a:pt x="11041" y="2251"/>
                </a:cubicBezTo>
                <a:cubicBezTo>
                  <a:pt x="11036" y="2248"/>
                  <a:pt x="11032" y="2246"/>
                  <a:pt x="11027" y="2244"/>
                </a:cubicBezTo>
                <a:cubicBezTo>
                  <a:pt x="11031" y="2245"/>
                  <a:pt x="11034" y="2246"/>
                  <a:pt x="11038" y="2248"/>
                </a:cubicBezTo>
                <a:cubicBezTo>
                  <a:pt x="10992" y="2192"/>
                  <a:pt x="10898" y="2098"/>
                  <a:pt x="10853" y="2048"/>
                </a:cubicBezTo>
                <a:cubicBezTo>
                  <a:pt x="10812" y="2032"/>
                  <a:pt x="10774" y="2019"/>
                  <a:pt x="10737" y="2005"/>
                </a:cubicBezTo>
                <a:close/>
                <a:moveTo>
                  <a:pt x="10900" y="2066"/>
                </a:moveTo>
                <a:cubicBezTo>
                  <a:pt x="10961" y="2115"/>
                  <a:pt x="11068" y="2202"/>
                  <a:pt x="11237" y="2345"/>
                </a:cubicBezTo>
                <a:cubicBezTo>
                  <a:pt x="11277" y="2365"/>
                  <a:pt x="11312" y="2383"/>
                  <a:pt x="11338" y="2393"/>
                </a:cubicBezTo>
                <a:cubicBezTo>
                  <a:pt x="11303" y="2358"/>
                  <a:pt x="11269" y="2325"/>
                  <a:pt x="11238" y="2295"/>
                </a:cubicBezTo>
                <a:lnTo>
                  <a:pt x="11270" y="2324"/>
                </a:lnTo>
                <a:lnTo>
                  <a:pt x="11236" y="2241"/>
                </a:lnTo>
                <a:cubicBezTo>
                  <a:pt x="11117" y="2159"/>
                  <a:pt x="11004" y="2107"/>
                  <a:pt x="10900" y="2066"/>
                </a:cubicBezTo>
                <a:close/>
                <a:moveTo>
                  <a:pt x="17750" y="2161"/>
                </a:moveTo>
                <a:cubicBezTo>
                  <a:pt x="17753" y="2189"/>
                  <a:pt x="17755" y="2213"/>
                  <a:pt x="17756" y="2236"/>
                </a:cubicBezTo>
                <a:cubicBezTo>
                  <a:pt x="17813" y="2268"/>
                  <a:pt x="17870" y="2302"/>
                  <a:pt x="17929" y="2337"/>
                </a:cubicBezTo>
                <a:cubicBezTo>
                  <a:pt x="17875" y="2281"/>
                  <a:pt x="17817" y="2223"/>
                  <a:pt x="17750" y="2161"/>
                </a:cubicBezTo>
                <a:close/>
                <a:moveTo>
                  <a:pt x="19420" y="2197"/>
                </a:moveTo>
                <a:cubicBezTo>
                  <a:pt x="19394" y="2209"/>
                  <a:pt x="19422" y="2251"/>
                  <a:pt x="19460" y="2296"/>
                </a:cubicBezTo>
                <a:cubicBezTo>
                  <a:pt x="19494" y="2298"/>
                  <a:pt x="19516" y="2288"/>
                  <a:pt x="19509" y="2244"/>
                </a:cubicBezTo>
                <a:cubicBezTo>
                  <a:pt x="19483" y="2224"/>
                  <a:pt x="19455" y="2208"/>
                  <a:pt x="19420" y="2197"/>
                </a:cubicBezTo>
                <a:close/>
                <a:moveTo>
                  <a:pt x="11017" y="2282"/>
                </a:moveTo>
                <a:cubicBezTo>
                  <a:pt x="10992" y="2273"/>
                  <a:pt x="11143" y="2426"/>
                  <a:pt x="11201" y="2489"/>
                </a:cubicBezTo>
                <a:cubicBezTo>
                  <a:pt x="11335" y="2581"/>
                  <a:pt x="11549" y="2758"/>
                  <a:pt x="11111" y="2354"/>
                </a:cubicBezTo>
                <a:cubicBezTo>
                  <a:pt x="11053" y="2306"/>
                  <a:pt x="11025" y="2285"/>
                  <a:pt x="11017" y="2282"/>
                </a:cubicBezTo>
                <a:close/>
                <a:moveTo>
                  <a:pt x="11277" y="2402"/>
                </a:moveTo>
                <a:cubicBezTo>
                  <a:pt x="11330" y="2479"/>
                  <a:pt x="11542" y="2692"/>
                  <a:pt x="11771" y="2877"/>
                </a:cubicBezTo>
                <a:lnTo>
                  <a:pt x="11521" y="2601"/>
                </a:lnTo>
                <a:cubicBezTo>
                  <a:pt x="11657" y="2716"/>
                  <a:pt x="11607" y="2709"/>
                  <a:pt x="11769" y="2827"/>
                </a:cubicBezTo>
                <a:cubicBezTo>
                  <a:pt x="11734" y="2791"/>
                  <a:pt x="11683" y="2740"/>
                  <a:pt x="11626" y="2682"/>
                </a:cubicBezTo>
                <a:cubicBezTo>
                  <a:pt x="11502" y="2580"/>
                  <a:pt x="11396" y="2488"/>
                  <a:pt x="11277" y="2402"/>
                </a:cubicBezTo>
                <a:close/>
                <a:moveTo>
                  <a:pt x="9825" y="2489"/>
                </a:moveTo>
                <a:cubicBezTo>
                  <a:pt x="9820" y="2488"/>
                  <a:pt x="9845" y="2497"/>
                  <a:pt x="9928" y="2527"/>
                </a:cubicBezTo>
                <a:cubicBezTo>
                  <a:pt x="9922" y="2522"/>
                  <a:pt x="9916" y="2518"/>
                  <a:pt x="9909" y="2512"/>
                </a:cubicBezTo>
                <a:cubicBezTo>
                  <a:pt x="9868" y="2502"/>
                  <a:pt x="9831" y="2491"/>
                  <a:pt x="9825" y="2489"/>
                </a:cubicBezTo>
                <a:close/>
                <a:moveTo>
                  <a:pt x="10695" y="2502"/>
                </a:moveTo>
                <a:cubicBezTo>
                  <a:pt x="10623" y="2537"/>
                  <a:pt x="10946" y="2816"/>
                  <a:pt x="11158" y="3018"/>
                </a:cubicBezTo>
                <a:cubicBezTo>
                  <a:pt x="11165" y="3020"/>
                  <a:pt x="11172" y="3022"/>
                  <a:pt x="11179" y="3025"/>
                </a:cubicBezTo>
                <a:cubicBezTo>
                  <a:pt x="11128" y="2978"/>
                  <a:pt x="11083" y="2935"/>
                  <a:pt x="11049" y="2897"/>
                </a:cubicBezTo>
                <a:cubicBezTo>
                  <a:pt x="11092" y="2936"/>
                  <a:pt x="11164" y="3000"/>
                  <a:pt x="11209" y="3038"/>
                </a:cubicBezTo>
                <a:cubicBezTo>
                  <a:pt x="11217" y="3041"/>
                  <a:pt x="11224" y="3045"/>
                  <a:pt x="11231" y="3049"/>
                </a:cubicBezTo>
                <a:lnTo>
                  <a:pt x="10848" y="2679"/>
                </a:lnTo>
                <a:cubicBezTo>
                  <a:pt x="10999" y="2794"/>
                  <a:pt x="11124" y="2954"/>
                  <a:pt x="11311" y="3074"/>
                </a:cubicBezTo>
                <a:cubicBezTo>
                  <a:pt x="11102" y="2838"/>
                  <a:pt x="10940" y="2659"/>
                  <a:pt x="10944" y="2622"/>
                </a:cubicBezTo>
                <a:lnTo>
                  <a:pt x="10752" y="2504"/>
                </a:lnTo>
                <a:cubicBezTo>
                  <a:pt x="10724" y="2498"/>
                  <a:pt x="10705" y="2497"/>
                  <a:pt x="10695" y="2502"/>
                </a:cubicBezTo>
                <a:close/>
                <a:moveTo>
                  <a:pt x="10341" y="2849"/>
                </a:moveTo>
                <a:cubicBezTo>
                  <a:pt x="10198" y="2846"/>
                  <a:pt x="10720" y="3219"/>
                  <a:pt x="10977" y="3469"/>
                </a:cubicBezTo>
                <a:lnTo>
                  <a:pt x="11348" y="3685"/>
                </a:lnTo>
                <a:lnTo>
                  <a:pt x="11121" y="3486"/>
                </a:lnTo>
                <a:lnTo>
                  <a:pt x="11698" y="3962"/>
                </a:lnTo>
                <a:cubicBezTo>
                  <a:pt x="11570" y="3840"/>
                  <a:pt x="11458" y="3735"/>
                  <a:pt x="11513" y="3780"/>
                </a:cubicBezTo>
                <a:cubicBezTo>
                  <a:pt x="11564" y="3821"/>
                  <a:pt x="11637" y="3887"/>
                  <a:pt x="11719" y="3962"/>
                </a:cubicBezTo>
                <a:cubicBezTo>
                  <a:pt x="11719" y="3962"/>
                  <a:pt x="11720" y="3962"/>
                  <a:pt x="11720" y="3962"/>
                </a:cubicBezTo>
                <a:cubicBezTo>
                  <a:pt x="11693" y="3929"/>
                  <a:pt x="11646" y="3879"/>
                  <a:pt x="11590" y="3826"/>
                </a:cubicBezTo>
                <a:cubicBezTo>
                  <a:pt x="11541" y="3784"/>
                  <a:pt x="11492" y="3744"/>
                  <a:pt x="11445" y="3705"/>
                </a:cubicBezTo>
                <a:lnTo>
                  <a:pt x="11359" y="3677"/>
                </a:lnTo>
                <a:cubicBezTo>
                  <a:pt x="11358" y="3664"/>
                  <a:pt x="11375" y="3663"/>
                  <a:pt x="11401" y="3669"/>
                </a:cubicBezTo>
                <a:cubicBezTo>
                  <a:pt x="11393" y="3663"/>
                  <a:pt x="11385" y="3656"/>
                  <a:pt x="11378" y="3650"/>
                </a:cubicBezTo>
                <a:cubicBezTo>
                  <a:pt x="11387" y="3657"/>
                  <a:pt x="11396" y="3663"/>
                  <a:pt x="11405" y="3670"/>
                </a:cubicBezTo>
                <a:cubicBezTo>
                  <a:pt x="11427" y="3675"/>
                  <a:pt x="11454" y="3684"/>
                  <a:pt x="11483" y="3694"/>
                </a:cubicBezTo>
                <a:cubicBezTo>
                  <a:pt x="11471" y="3684"/>
                  <a:pt x="11458" y="3675"/>
                  <a:pt x="11446" y="3665"/>
                </a:cubicBezTo>
                <a:lnTo>
                  <a:pt x="11492" y="3697"/>
                </a:lnTo>
                <a:cubicBezTo>
                  <a:pt x="11539" y="3713"/>
                  <a:pt x="11590" y="3732"/>
                  <a:pt x="11629" y="3741"/>
                </a:cubicBezTo>
                <a:cubicBezTo>
                  <a:pt x="11485" y="3599"/>
                  <a:pt x="11405" y="3518"/>
                  <a:pt x="11339" y="3450"/>
                </a:cubicBezTo>
                <a:cubicBezTo>
                  <a:pt x="11072" y="3262"/>
                  <a:pt x="10766" y="3040"/>
                  <a:pt x="10445" y="2875"/>
                </a:cubicBezTo>
                <a:cubicBezTo>
                  <a:pt x="10395" y="2858"/>
                  <a:pt x="10361" y="2849"/>
                  <a:pt x="10341" y="2849"/>
                </a:cubicBezTo>
                <a:close/>
                <a:moveTo>
                  <a:pt x="11590" y="3826"/>
                </a:moveTo>
                <a:cubicBezTo>
                  <a:pt x="11643" y="3871"/>
                  <a:pt x="11697" y="3917"/>
                  <a:pt x="11752" y="3965"/>
                </a:cubicBezTo>
                <a:cubicBezTo>
                  <a:pt x="11769" y="3958"/>
                  <a:pt x="11755" y="3928"/>
                  <a:pt x="11721" y="3886"/>
                </a:cubicBezTo>
                <a:cubicBezTo>
                  <a:pt x="11658" y="3833"/>
                  <a:pt x="11596" y="3782"/>
                  <a:pt x="11535" y="3734"/>
                </a:cubicBezTo>
                <a:lnTo>
                  <a:pt x="11455" y="3708"/>
                </a:lnTo>
                <a:cubicBezTo>
                  <a:pt x="11502" y="3746"/>
                  <a:pt x="11549" y="3787"/>
                  <a:pt x="11590" y="3826"/>
                </a:cubicBezTo>
                <a:close/>
                <a:moveTo>
                  <a:pt x="16872" y="3109"/>
                </a:moveTo>
                <a:cubicBezTo>
                  <a:pt x="16910" y="3167"/>
                  <a:pt x="16943" y="3223"/>
                  <a:pt x="16977" y="3276"/>
                </a:cubicBezTo>
                <a:cubicBezTo>
                  <a:pt x="16997" y="3286"/>
                  <a:pt x="17015" y="3294"/>
                  <a:pt x="17032" y="3301"/>
                </a:cubicBezTo>
                <a:cubicBezTo>
                  <a:pt x="16990" y="3228"/>
                  <a:pt x="16960" y="3168"/>
                  <a:pt x="16938" y="3121"/>
                </a:cubicBezTo>
                <a:lnTo>
                  <a:pt x="16925" y="3110"/>
                </a:lnTo>
                <a:cubicBezTo>
                  <a:pt x="16905" y="3111"/>
                  <a:pt x="16888" y="3110"/>
                  <a:pt x="16872" y="3109"/>
                </a:cubicBezTo>
                <a:close/>
                <a:moveTo>
                  <a:pt x="18251" y="3183"/>
                </a:moveTo>
                <a:cubicBezTo>
                  <a:pt x="18254" y="3185"/>
                  <a:pt x="18256" y="3187"/>
                  <a:pt x="18259" y="3189"/>
                </a:cubicBezTo>
                <a:cubicBezTo>
                  <a:pt x="18260" y="3188"/>
                  <a:pt x="18261" y="3188"/>
                  <a:pt x="18262" y="3186"/>
                </a:cubicBezTo>
                <a:cubicBezTo>
                  <a:pt x="18258" y="3185"/>
                  <a:pt x="18255" y="3184"/>
                  <a:pt x="18251" y="3183"/>
                </a:cubicBezTo>
                <a:close/>
                <a:moveTo>
                  <a:pt x="16691" y="3231"/>
                </a:moveTo>
                <a:cubicBezTo>
                  <a:pt x="16706" y="3273"/>
                  <a:pt x="16740" y="3328"/>
                  <a:pt x="16806" y="3407"/>
                </a:cubicBezTo>
                <a:cubicBezTo>
                  <a:pt x="16810" y="3393"/>
                  <a:pt x="16814" y="3379"/>
                  <a:pt x="16817" y="3361"/>
                </a:cubicBezTo>
                <a:cubicBezTo>
                  <a:pt x="16805" y="3349"/>
                  <a:pt x="16792" y="3337"/>
                  <a:pt x="16780" y="3324"/>
                </a:cubicBezTo>
                <a:cubicBezTo>
                  <a:pt x="16748" y="3292"/>
                  <a:pt x="16717" y="3260"/>
                  <a:pt x="16691" y="3231"/>
                </a:cubicBezTo>
                <a:close/>
                <a:moveTo>
                  <a:pt x="16319" y="3285"/>
                </a:moveTo>
                <a:cubicBezTo>
                  <a:pt x="16397" y="3353"/>
                  <a:pt x="16488" y="3445"/>
                  <a:pt x="16573" y="3530"/>
                </a:cubicBezTo>
                <a:cubicBezTo>
                  <a:pt x="16658" y="3537"/>
                  <a:pt x="16728" y="3528"/>
                  <a:pt x="16773" y="3471"/>
                </a:cubicBezTo>
                <a:cubicBezTo>
                  <a:pt x="16773" y="3471"/>
                  <a:pt x="16319" y="3285"/>
                  <a:pt x="16319" y="3285"/>
                </a:cubicBezTo>
                <a:close/>
                <a:moveTo>
                  <a:pt x="17031" y="3355"/>
                </a:moveTo>
                <a:cubicBezTo>
                  <a:pt x="17044" y="3371"/>
                  <a:pt x="17057" y="3388"/>
                  <a:pt x="17072" y="3404"/>
                </a:cubicBezTo>
                <a:cubicBezTo>
                  <a:pt x="17066" y="3389"/>
                  <a:pt x="17052" y="3373"/>
                  <a:pt x="17031" y="3355"/>
                </a:cubicBezTo>
                <a:close/>
                <a:moveTo>
                  <a:pt x="16880" y="3418"/>
                </a:moveTo>
                <a:lnTo>
                  <a:pt x="16891" y="3436"/>
                </a:lnTo>
                <a:cubicBezTo>
                  <a:pt x="16897" y="3438"/>
                  <a:pt x="16902" y="3441"/>
                  <a:pt x="16908" y="3443"/>
                </a:cubicBezTo>
                <a:cubicBezTo>
                  <a:pt x="16898" y="3435"/>
                  <a:pt x="16889" y="3427"/>
                  <a:pt x="16880" y="3418"/>
                </a:cubicBezTo>
                <a:close/>
                <a:moveTo>
                  <a:pt x="17919" y="3420"/>
                </a:moveTo>
                <a:cubicBezTo>
                  <a:pt x="17831" y="3429"/>
                  <a:pt x="17825" y="3488"/>
                  <a:pt x="17864" y="3573"/>
                </a:cubicBezTo>
                <a:cubicBezTo>
                  <a:pt x="17969" y="3713"/>
                  <a:pt x="18082" y="3858"/>
                  <a:pt x="18161" y="3971"/>
                </a:cubicBezTo>
                <a:lnTo>
                  <a:pt x="18483" y="4120"/>
                </a:lnTo>
                <a:cubicBezTo>
                  <a:pt x="18471" y="4073"/>
                  <a:pt x="18384" y="3969"/>
                  <a:pt x="18119" y="3724"/>
                </a:cubicBezTo>
                <a:cubicBezTo>
                  <a:pt x="18191" y="3790"/>
                  <a:pt x="18220" y="3813"/>
                  <a:pt x="18264" y="3850"/>
                </a:cubicBezTo>
                <a:cubicBezTo>
                  <a:pt x="18160" y="3687"/>
                  <a:pt x="18055" y="3523"/>
                  <a:pt x="18251" y="3669"/>
                </a:cubicBezTo>
                <a:cubicBezTo>
                  <a:pt x="18291" y="3670"/>
                  <a:pt x="18350" y="3690"/>
                  <a:pt x="18409" y="3723"/>
                </a:cubicBezTo>
                <a:lnTo>
                  <a:pt x="17919" y="3420"/>
                </a:lnTo>
                <a:close/>
                <a:moveTo>
                  <a:pt x="18264" y="3850"/>
                </a:moveTo>
                <a:cubicBezTo>
                  <a:pt x="18370" y="3941"/>
                  <a:pt x="18430" y="3985"/>
                  <a:pt x="18429" y="3967"/>
                </a:cubicBezTo>
                <a:cubicBezTo>
                  <a:pt x="18392" y="3946"/>
                  <a:pt x="18339" y="3909"/>
                  <a:pt x="18264" y="3850"/>
                </a:cubicBezTo>
                <a:close/>
                <a:moveTo>
                  <a:pt x="10708" y="3443"/>
                </a:moveTo>
                <a:cubicBezTo>
                  <a:pt x="10701" y="3448"/>
                  <a:pt x="10706" y="3466"/>
                  <a:pt x="10729" y="3499"/>
                </a:cubicBezTo>
                <a:cubicBezTo>
                  <a:pt x="10777" y="3555"/>
                  <a:pt x="10835" y="3616"/>
                  <a:pt x="10902" y="3683"/>
                </a:cubicBezTo>
                <a:cubicBezTo>
                  <a:pt x="11069" y="3796"/>
                  <a:pt x="10980" y="3695"/>
                  <a:pt x="11383" y="4039"/>
                </a:cubicBezTo>
                <a:cubicBezTo>
                  <a:pt x="11383" y="4039"/>
                  <a:pt x="10975" y="3596"/>
                  <a:pt x="10975" y="3596"/>
                </a:cubicBezTo>
                <a:cubicBezTo>
                  <a:pt x="10868" y="3520"/>
                  <a:pt x="10730" y="3428"/>
                  <a:pt x="10708" y="3443"/>
                </a:cubicBezTo>
                <a:close/>
                <a:moveTo>
                  <a:pt x="11048" y="3543"/>
                </a:moveTo>
                <a:cubicBezTo>
                  <a:pt x="11105" y="3608"/>
                  <a:pt x="11130" y="3657"/>
                  <a:pt x="11098" y="3678"/>
                </a:cubicBezTo>
                <a:cubicBezTo>
                  <a:pt x="11129" y="3706"/>
                  <a:pt x="11085" y="3674"/>
                  <a:pt x="11017" y="3626"/>
                </a:cubicBezTo>
                <a:cubicBezTo>
                  <a:pt x="11120" y="3717"/>
                  <a:pt x="11260" y="3833"/>
                  <a:pt x="11307" y="3849"/>
                </a:cubicBezTo>
                <a:cubicBezTo>
                  <a:pt x="11251" y="3830"/>
                  <a:pt x="11378" y="3966"/>
                  <a:pt x="11479" y="4076"/>
                </a:cubicBezTo>
                <a:lnTo>
                  <a:pt x="11385" y="3934"/>
                </a:lnTo>
                <a:cubicBezTo>
                  <a:pt x="11526" y="4016"/>
                  <a:pt x="11575" y="4082"/>
                  <a:pt x="11671" y="4168"/>
                </a:cubicBezTo>
                <a:cubicBezTo>
                  <a:pt x="11721" y="4233"/>
                  <a:pt x="11634" y="4197"/>
                  <a:pt x="11499" y="4098"/>
                </a:cubicBezTo>
                <a:cubicBezTo>
                  <a:pt x="11605" y="4214"/>
                  <a:pt x="11662" y="4285"/>
                  <a:pt x="11390" y="4072"/>
                </a:cubicBezTo>
                <a:cubicBezTo>
                  <a:pt x="11743" y="4371"/>
                  <a:pt x="11982" y="4563"/>
                  <a:pt x="12239" y="4783"/>
                </a:cubicBezTo>
                <a:cubicBezTo>
                  <a:pt x="12308" y="4832"/>
                  <a:pt x="12377" y="4881"/>
                  <a:pt x="12446" y="4928"/>
                </a:cubicBezTo>
                <a:cubicBezTo>
                  <a:pt x="12367" y="4848"/>
                  <a:pt x="12256" y="4735"/>
                  <a:pt x="12186" y="4652"/>
                </a:cubicBezTo>
                <a:cubicBezTo>
                  <a:pt x="11859" y="4321"/>
                  <a:pt x="11409" y="3897"/>
                  <a:pt x="11048" y="3543"/>
                </a:cubicBezTo>
                <a:close/>
                <a:moveTo>
                  <a:pt x="10908" y="3688"/>
                </a:moveTo>
                <a:cubicBezTo>
                  <a:pt x="11057" y="3836"/>
                  <a:pt x="11249" y="4008"/>
                  <a:pt x="11465" y="4187"/>
                </a:cubicBezTo>
                <a:cubicBezTo>
                  <a:pt x="11397" y="4107"/>
                  <a:pt x="11255" y="3973"/>
                  <a:pt x="10908" y="3688"/>
                </a:cubicBezTo>
                <a:close/>
                <a:moveTo>
                  <a:pt x="11554" y="3740"/>
                </a:moveTo>
                <a:lnTo>
                  <a:pt x="11638" y="3797"/>
                </a:lnTo>
                <a:cubicBezTo>
                  <a:pt x="11622" y="3782"/>
                  <a:pt x="11605" y="3766"/>
                  <a:pt x="11587" y="3750"/>
                </a:cubicBezTo>
                <a:lnTo>
                  <a:pt x="11554" y="3740"/>
                </a:lnTo>
                <a:close/>
                <a:moveTo>
                  <a:pt x="11785" y="3994"/>
                </a:moveTo>
                <a:cubicBezTo>
                  <a:pt x="12035" y="4211"/>
                  <a:pt x="12299" y="4452"/>
                  <a:pt x="12543" y="4675"/>
                </a:cubicBezTo>
                <a:cubicBezTo>
                  <a:pt x="12579" y="4703"/>
                  <a:pt x="12615" y="4731"/>
                  <a:pt x="12650" y="4758"/>
                </a:cubicBezTo>
                <a:cubicBezTo>
                  <a:pt x="12410" y="4521"/>
                  <a:pt x="12135" y="4251"/>
                  <a:pt x="11863" y="4009"/>
                </a:cubicBezTo>
                <a:cubicBezTo>
                  <a:pt x="11842" y="4009"/>
                  <a:pt x="11816" y="4004"/>
                  <a:pt x="11785" y="3994"/>
                </a:cubicBezTo>
                <a:close/>
                <a:moveTo>
                  <a:pt x="12650" y="4758"/>
                </a:moveTo>
                <a:cubicBezTo>
                  <a:pt x="12661" y="4769"/>
                  <a:pt x="12672" y="4779"/>
                  <a:pt x="12682" y="4790"/>
                </a:cubicBezTo>
                <a:cubicBezTo>
                  <a:pt x="12687" y="4791"/>
                  <a:pt x="12691" y="4792"/>
                  <a:pt x="12696" y="4794"/>
                </a:cubicBezTo>
                <a:cubicBezTo>
                  <a:pt x="12681" y="4782"/>
                  <a:pt x="12666" y="4770"/>
                  <a:pt x="12650" y="4758"/>
                </a:cubicBezTo>
                <a:close/>
                <a:moveTo>
                  <a:pt x="12543" y="4675"/>
                </a:moveTo>
                <a:cubicBezTo>
                  <a:pt x="12437" y="4593"/>
                  <a:pt x="12328" y="4509"/>
                  <a:pt x="12219" y="4426"/>
                </a:cubicBezTo>
                <a:cubicBezTo>
                  <a:pt x="12450" y="4640"/>
                  <a:pt x="12689" y="4856"/>
                  <a:pt x="12875" y="5005"/>
                </a:cubicBezTo>
                <a:cubicBezTo>
                  <a:pt x="12875" y="5000"/>
                  <a:pt x="12874" y="4996"/>
                  <a:pt x="12874" y="4992"/>
                </a:cubicBezTo>
                <a:cubicBezTo>
                  <a:pt x="12859" y="4975"/>
                  <a:pt x="12846" y="4960"/>
                  <a:pt x="12833" y="4946"/>
                </a:cubicBezTo>
                <a:cubicBezTo>
                  <a:pt x="12771" y="4887"/>
                  <a:pt x="12705" y="4824"/>
                  <a:pt x="12652" y="4785"/>
                </a:cubicBezTo>
                <a:cubicBezTo>
                  <a:pt x="12657" y="4785"/>
                  <a:pt x="12661" y="4786"/>
                  <a:pt x="12665" y="4787"/>
                </a:cubicBezTo>
                <a:cubicBezTo>
                  <a:pt x="12625" y="4751"/>
                  <a:pt x="12585" y="4713"/>
                  <a:pt x="12543" y="4675"/>
                </a:cubicBezTo>
                <a:close/>
                <a:moveTo>
                  <a:pt x="16514" y="4014"/>
                </a:moveTo>
                <a:cubicBezTo>
                  <a:pt x="16501" y="4013"/>
                  <a:pt x="16492" y="4020"/>
                  <a:pt x="16484" y="4027"/>
                </a:cubicBezTo>
                <a:cubicBezTo>
                  <a:pt x="16538" y="4078"/>
                  <a:pt x="16563" y="4114"/>
                  <a:pt x="16575" y="4144"/>
                </a:cubicBezTo>
                <a:cubicBezTo>
                  <a:pt x="16637" y="4187"/>
                  <a:pt x="16718" y="4262"/>
                  <a:pt x="16827" y="4384"/>
                </a:cubicBezTo>
                <a:cubicBezTo>
                  <a:pt x="16627" y="4083"/>
                  <a:pt x="16553" y="4016"/>
                  <a:pt x="16514" y="4014"/>
                </a:cubicBezTo>
                <a:close/>
                <a:moveTo>
                  <a:pt x="21065" y="4031"/>
                </a:moveTo>
                <a:cubicBezTo>
                  <a:pt x="20983" y="4083"/>
                  <a:pt x="21369" y="4396"/>
                  <a:pt x="21539" y="4507"/>
                </a:cubicBezTo>
                <a:lnTo>
                  <a:pt x="21539" y="4412"/>
                </a:lnTo>
                <a:cubicBezTo>
                  <a:pt x="21429" y="4336"/>
                  <a:pt x="21287" y="4225"/>
                  <a:pt x="21065" y="4031"/>
                </a:cubicBezTo>
                <a:close/>
                <a:moveTo>
                  <a:pt x="11815" y="4137"/>
                </a:moveTo>
                <a:cubicBezTo>
                  <a:pt x="11813" y="4141"/>
                  <a:pt x="11833" y="4163"/>
                  <a:pt x="11880" y="4207"/>
                </a:cubicBezTo>
                <a:cubicBezTo>
                  <a:pt x="11984" y="4279"/>
                  <a:pt x="12002" y="4279"/>
                  <a:pt x="11973" y="4241"/>
                </a:cubicBezTo>
                <a:cubicBezTo>
                  <a:pt x="11879" y="4172"/>
                  <a:pt x="11817" y="4130"/>
                  <a:pt x="11815" y="4137"/>
                </a:cubicBezTo>
                <a:close/>
                <a:moveTo>
                  <a:pt x="18787" y="4178"/>
                </a:moveTo>
                <a:cubicBezTo>
                  <a:pt x="18808" y="4204"/>
                  <a:pt x="18835" y="4231"/>
                  <a:pt x="18874" y="4259"/>
                </a:cubicBezTo>
                <a:cubicBezTo>
                  <a:pt x="18838" y="4226"/>
                  <a:pt x="18809" y="4200"/>
                  <a:pt x="18787" y="4178"/>
                </a:cubicBezTo>
                <a:close/>
                <a:moveTo>
                  <a:pt x="10451" y="4633"/>
                </a:moveTo>
                <a:cubicBezTo>
                  <a:pt x="10469" y="4647"/>
                  <a:pt x="10487" y="4660"/>
                  <a:pt x="10507" y="4675"/>
                </a:cubicBezTo>
                <a:cubicBezTo>
                  <a:pt x="10505" y="4666"/>
                  <a:pt x="10505" y="4661"/>
                  <a:pt x="10507" y="4658"/>
                </a:cubicBezTo>
                <a:cubicBezTo>
                  <a:pt x="10486" y="4648"/>
                  <a:pt x="10467" y="4640"/>
                  <a:pt x="10451" y="4633"/>
                </a:cubicBezTo>
                <a:close/>
                <a:moveTo>
                  <a:pt x="11357" y="4649"/>
                </a:moveTo>
                <a:lnTo>
                  <a:pt x="11926" y="5142"/>
                </a:lnTo>
                <a:lnTo>
                  <a:pt x="11393" y="4712"/>
                </a:lnTo>
                <a:cubicBezTo>
                  <a:pt x="11530" y="4840"/>
                  <a:pt x="11747" y="5024"/>
                  <a:pt x="11970" y="5204"/>
                </a:cubicBezTo>
                <a:cubicBezTo>
                  <a:pt x="11970" y="5204"/>
                  <a:pt x="12030" y="5207"/>
                  <a:pt x="12030" y="5207"/>
                </a:cubicBezTo>
                <a:cubicBezTo>
                  <a:pt x="11868" y="5062"/>
                  <a:pt x="11707" y="4917"/>
                  <a:pt x="11546" y="4772"/>
                </a:cubicBezTo>
                <a:cubicBezTo>
                  <a:pt x="11486" y="4735"/>
                  <a:pt x="11420" y="4692"/>
                  <a:pt x="11357" y="4649"/>
                </a:cubicBezTo>
                <a:close/>
                <a:moveTo>
                  <a:pt x="10562" y="4683"/>
                </a:moveTo>
                <a:cubicBezTo>
                  <a:pt x="10612" y="4718"/>
                  <a:pt x="10694" y="4783"/>
                  <a:pt x="10811" y="4859"/>
                </a:cubicBezTo>
                <a:cubicBezTo>
                  <a:pt x="10899" y="4940"/>
                  <a:pt x="11008" y="5040"/>
                  <a:pt x="11133" y="5152"/>
                </a:cubicBezTo>
                <a:cubicBezTo>
                  <a:pt x="11223" y="5217"/>
                  <a:pt x="11318" y="5285"/>
                  <a:pt x="11416" y="5354"/>
                </a:cubicBezTo>
                <a:cubicBezTo>
                  <a:pt x="11428" y="5355"/>
                  <a:pt x="11440" y="5355"/>
                  <a:pt x="11452" y="5356"/>
                </a:cubicBezTo>
                <a:cubicBezTo>
                  <a:pt x="11402" y="5314"/>
                  <a:pt x="11355" y="5274"/>
                  <a:pt x="11310" y="5235"/>
                </a:cubicBezTo>
                <a:cubicBezTo>
                  <a:pt x="11272" y="5222"/>
                  <a:pt x="11203" y="5180"/>
                  <a:pt x="11089" y="5094"/>
                </a:cubicBezTo>
                <a:cubicBezTo>
                  <a:pt x="11115" y="5101"/>
                  <a:pt x="11132" y="5099"/>
                  <a:pt x="11142" y="5090"/>
                </a:cubicBezTo>
                <a:cubicBezTo>
                  <a:pt x="11059" y="5019"/>
                  <a:pt x="10988" y="4959"/>
                  <a:pt x="10935" y="4913"/>
                </a:cubicBezTo>
                <a:cubicBezTo>
                  <a:pt x="10966" y="4926"/>
                  <a:pt x="11046" y="4984"/>
                  <a:pt x="11153" y="5066"/>
                </a:cubicBezTo>
                <a:cubicBezTo>
                  <a:pt x="11154" y="5060"/>
                  <a:pt x="11154" y="5053"/>
                  <a:pt x="11153" y="5045"/>
                </a:cubicBezTo>
                <a:lnTo>
                  <a:pt x="10897" y="4858"/>
                </a:lnTo>
                <a:lnTo>
                  <a:pt x="11153" y="5038"/>
                </a:lnTo>
                <a:cubicBezTo>
                  <a:pt x="11150" y="5015"/>
                  <a:pt x="11142" y="4986"/>
                  <a:pt x="11132" y="4954"/>
                </a:cubicBezTo>
                <a:cubicBezTo>
                  <a:pt x="11066" y="4921"/>
                  <a:pt x="10998" y="4888"/>
                  <a:pt x="10931" y="4855"/>
                </a:cubicBezTo>
                <a:cubicBezTo>
                  <a:pt x="10943" y="4867"/>
                  <a:pt x="10955" y="4879"/>
                  <a:pt x="10968" y="4893"/>
                </a:cubicBezTo>
                <a:cubicBezTo>
                  <a:pt x="10953" y="4879"/>
                  <a:pt x="10939" y="4865"/>
                  <a:pt x="10925" y="4853"/>
                </a:cubicBezTo>
                <a:cubicBezTo>
                  <a:pt x="10791" y="4788"/>
                  <a:pt x="10661" y="4727"/>
                  <a:pt x="10562" y="4683"/>
                </a:cubicBezTo>
                <a:close/>
                <a:moveTo>
                  <a:pt x="11667" y="4847"/>
                </a:moveTo>
                <a:cubicBezTo>
                  <a:pt x="11784" y="4946"/>
                  <a:pt x="11876" y="5023"/>
                  <a:pt x="11904" y="5046"/>
                </a:cubicBezTo>
                <a:cubicBezTo>
                  <a:pt x="11831" y="4984"/>
                  <a:pt x="11765" y="4926"/>
                  <a:pt x="11706" y="4872"/>
                </a:cubicBezTo>
                <a:cubicBezTo>
                  <a:pt x="11701" y="4870"/>
                  <a:pt x="11696" y="4867"/>
                  <a:pt x="11690" y="4863"/>
                </a:cubicBezTo>
                <a:cubicBezTo>
                  <a:pt x="11690" y="4862"/>
                  <a:pt x="11691" y="4863"/>
                  <a:pt x="11691" y="4862"/>
                </a:cubicBezTo>
                <a:cubicBezTo>
                  <a:pt x="11684" y="4857"/>
                  <a:pt x="11676" y="4852"/>
                  <a:pt x="11667" y="4847"/>
                </a:cubicBezTo>
                <a:close/>
                <a:moveTo>
                  <a:pt x="11691" y="4862"/>
                </a:moveTo>
                <a:cubicBezTo>
                  <a:pt x="11694" y="4864"/>
                  <a:pt x="11697" y="4865"/>
                  <a:pt x="11700" y="4866"/>
                </a:cubicBezTo>
                <a:cubicBezTo>
                  <a:pt x="11697" y="4864"/>
                  <a:pt x="11695" y="4862"/>
                  <a:pt x="11693" y="4860"/>
                </a:cubicBezTo>
                <a:cubicBezTo>
                  <a:pt x="11692" y="4861"/>
                  <a:pt x="11692" y="4861"/>
                  <a:pt x="11691" y="4862"/>
                </a:cubicBezTo>
                <a:close/>
                <a:moveTo>
                  <a:pt x="12375" y="4902"/>
                </a:moveTo>
                <a:cubicBezTo>
                  <a:pt x="12439" y="4958"/>
                  <a:pt x="12506" y="5018"/>
                  <a:pt x="12576" y="5082"/>
                </a:cubicBezTo>
                <a:cubicBezTo>
                  <a:pt x="12552" y="5049"/>
                  <a:pt x="12521" y="5010"/>
                  <a:pt x="12482" y="4966"/>
                </a:cubicBezTo>
                <a:cubicBezTo>
                  <a:pt x="12445" y="4942"/>
                  <a:pt x="12409" y="4921"/>
                  <a:pt x="12375" y="4902"/>
                </a:cubicBezTo>
                <a:close/>
                <a:moveTo>
                  <a:pt x="10207" y="4920"/>
                </a:moveTo>
                <a:lnTo>
                  <a:pt x="10496" y="5233"/>
                </a:lnTo>
                <a:lnTo>
                  <a:pt x="10235" y="5070"/>
                </a:lnTo>
                <a:lnTo>
                  <a:pt x="10246" y="5087"/>
                </a:lnTo>
                <a:cubicBezTo>
                  <a:pt x="10317" y="5163"/>
                  <a:pt x="10428" y="5267"/>
                  <a:pt x="10574" y="5396"/>
                </a:cubicBezTo>
                <a:cubicBezTo>
                  <a:pt x="10603" y="5393"/>
                  <a:pt x="10632" y="5389"/>
                  <a:pt x="10660" y="5386"/>
                </a:cubicBezTo>
                <a:lnTo>
                  <a:pt x="10495" y="5157"/>
                </a:lnTo>
                <a:cubicBezTo>
                  <a:pt x="10390" y="5070"/>
                  <a:pt x="10293" y="4990"/>
                  <a:pt x="10207" y="4920"/>
                </a:cubicBezTo>
                <a:close/>
                <a:moveTo>
                  <a:pt x="10219" y="5060"/>
                </a:moveTo>
                <a:cubicBezTo>
                  <a:pt x="10223" y="5065"/>
                  <a:pt x="10232" y="5073"/>
                  <a:pt x="10237" y="5078"/>
                </a:cubicBezTo>
                <a:cubicBezTo>
                  <a:pt x="10232" y="5073"/>
                  <a:pt x="10226" y="5066"/>
                  <a:pt x="10221" y="5061"/>
                </a:cubicBezTo>
                <a:lnTo>
                  <a:pt x="10219" y="5060"/>
                </a:lnTo>
                <a:close/>
                <a:moveTo>
                  <a:pt x="11292" y="5070"/>
                </a:moveTo>
                <a:cubicBezTo>
                  <a:pt x="11309" y="5105"/>
                  <a:pt x="11326" y="5139"/>
                  <a:pt x="11337" y="5168"/>
                </a:cubicBezTo>
                <a:cubicBezTo>
                  <a:pt x="11337" y="5168"/>
                  <a:pt x="11538" y="5309"/>
                  <a:pt x="11538" y="5309"/>
                </a:cubicBezTo>
                <a:cubicBezTo>
                  <a:pt x="11547" y="5310"/>
                  <a:pt x="11556" y="5311"/>
                  <a:pt x="11564" y="5312"/>
                </a:cubicBezTo>
                <a:cubicBezTo>
                  <a:pt x="11468" y="5228"/>
                  <a:pt x="11375" y="5145"/>
                  <a:pt x="11292" y="5070"/>
                </a:cubicBezTo>
                <a:close/>
                <a:moveTo>
                  <a:pt x="10498" y="5158"/>
                </a:moveTo>
                <a:lnTo>
                  <a:pt x="10671" y="5385"/>
                </a:lnTo>
                <a:cubicBezTo>
                  <a:pt x="10684" y="5384"/>
                  <a:pt x="10696" y="5382"/>
                  <a:pt x="10708" y="5381"/>
                </a:cubicBezTo>
                <a:cubicBezTo>
                  <a:pt x="10689" y="5369"/>
                  <a:pt x="10670" y="5358"/>
                  <a:pt x="10653" y="5348"/>
                </a:cubicBezTo>
                <a:cubicBezTo>
                  <a:pt x="10666" y="5349"/>
                  <a:pt x="10689" y="5361"/>
                  <a:pt x="10718" y="5380"/>
                </a:cubicBezTo>
                <a:cubicBezTo>
                  <a:pt x="10732" y="5379"/>
                  <a:pt x="10747" y="5378"/>
                  <a:pt x="10761" y="5376"/>
                </a:cubicBezTo>
                <a:cubicBezTo>
                  <a:pt x="10669" y="5300"/>
                  <a:pt x="10581" y="5227"/>
                  <a:pt x="10498" y="5158"/>
                </a:cubicBezTo>
                <a:close/>
                <a:moveTo>
                  <a:pt x="11343" y="5183"/>
                </a:moveTo>
                <a:cubicBezTo>
                  <a:pt x="11347" y="5198"/>
                  <a:pt x="11350" y="5210"/>
                  <a:pt x="11349" y="5220"/>
                </a:cubicBezTo>
                <a:cubicBezTo>
                  <a:pt x="11383" y="5247"/>
                  <a:pt x="11419" y="5276"/>
                  <a:pt x="11454" y="5304"/>
                </a:cubicBezTo>
                <a:cubicBezTo>
                  <a:pt x="11475" y="5305"/>
                  <a:pt x="11495" y="5306"/>
                  <a:pt x="11512" y="5307"/>
                </a:cubicBezTo>
                <a:lnTo>
                  <a:pt x="11343" y="5183"/>
                </a:lnTo>
                <a:close/>
                <a:moveTo>
                  <a:pt x="12068" y="5241"/>
                </a:moveTo>
                <a:lnTo>
                  <a:pt x="12020" y="5244"/>
                </a:lnTo>
                <a:cubicBezTo>
                  <a:pt x="12146" y="5344"/>
                  <a:pt x="12271" y="5441"/>
                  <a:pt x="12385" y="5524"/>
                </a:cubicBezTo>
                <a:cubicBezTo>
                  <a:pt x="12279" y="5430"/>
                  <a:pt x="12174" y="5336"/>
                  <a:pt x="12068" y="5241"/>
                </a:cubicBezTo>
                <a:close/>
                <a:moveTo>
                  <a:pt x="21081" y="5386"/>
                </a:moveTo>
                <a:cubicBezTo>
                  <a:pt x="21600" y="5720"/>
                  <a:pt x="21390" y="5633"/>
                  <a:pt x="21539" y="5841"/>
                </a:cubicBezTo>
                <a:lnTo>
                  <a:pt x="21539" y="5554"/>
                </a:lnTo>
                <a:cubicBezTo>
                  <a:pt x="21453" y="5575"/>
                  <a:pt x="21315" y="5539"/>
                  <a:pt x="21081" y="5386"/>
                </a:cubicBezTo>
                <a:close/>
                <a:moveTo>
                  <a:pt x="11744" y="5472"/>
                </a:moveTo>
                <a:lnTo>
                  <a:pt x="11744" y="5473"/>
                </a:lnTo>
                <a:cubicBezTo>
                  <a:pt x="11745" y="5473"/>
                  <a:pt x="11745" y="5473"/>
                  <a:pt x="11745" y="5473"/>
                </a:cubicBezTo>
                <a:cubicBezTo>
                  <a:pt x="11745" y="5473"/>
                  <a:pt x="11745" y="5473"/>
                  <a:pt x="11744" y="5472"/>
                </a:cubicBezTo>
                <a:close/>
                <a:moveTo>
                  <a:pt x="11847" y="5565"/>
                </a:moveTo>
                <a:lnTo>
                  <a:pt x="11796" y="5583"/>
                </a:lnTo>
                <a:cubicBezTo>
                  <a:pt x="11849" y="5626"/>
                  <a:pt x="11899" y="5669"/>
                  <a:pt x="11947" y="5709"/>
                </a:cubicBezTo>
                <a:cubicBezTo>
                  <a:pt x="11967" y="5707"/>
                  <a:pt x="11984" y="5704"/>
                  <a:pt x="11997" y="5701"/>
                </a:cubicBezTo>
                <a:cubicBezTo>
                  <a:pt x="11952" y="5659"/>
                  <a:pt x="11901" y="5613"/>
                  <a:pt x="11847" y="5565"/>
                </a:cubicBezTo>
                <a:close/>
                <a:moveTo>
                  <a:pt x="12112" y="5809"/>
                </a:moveTo>
                <a:cubicBezTo>
                  <a:pt x="12102" y="5814"/>
                  <a:pt x="12093" y="5818"/>
                  <a:pt x="12083" y="5823"/>
                </a:cubicBezTo>
                <a:cubicBezTo>
                  <a:pt x="12087" y="5826"/>
                  <a:pt x="12091" y="5829"/>
                  <a:pt x="12095" y="5832"/>
                </a:cubicBezTo>
                <a:cubicBezTo>
                  <a:pt x="12130" y="5856"/>
                  <a:pt x="12164" y="5881"/>
                  <a:pt x="12199" y="5905"/>
                </a:cubicBezTo>
                <a:cubicBezTo>
                  <a:pt x="12198" y="5902"/>
                  <a:pt x="12197" y="5899"/>
                  <a:pt x="12196" y="5897"/>
                </a:cubicBezTo>
                <a:cubicBezTo>
                  <a:pt x="12178" y="5875"/>
                  <a:pt x="12150" y="5845"/>
                  <a:pt x="12112" y="5809"/>
                </a:cubicBezTo>
                <a:close/>
                <a:moveTo>
                  <a:pt x="21523" y="6102"/>
                </a:moveTo>
                <a:cubicBezTo>
                  <a:pt x="21507" y="6127"/>
                  <a:pt x="21515" y="6161"/>
                  <a:pt x="21539" y="6203"/>
                </a:cubicBezTo>
                <a:lnTo>
                  <a:pt x="21539" y="6107"/>
                </a:lnTo>
                <a:cubicBezTo>
                  <a:pt x="21534" y="6105"/>
                  <a:pt x="21528" y="6103"/>
                  <a:pt x="21523" y="6102"/>
                </a:cubicBezTo>
                <a:close/>
                <a:moveTo>
                  <a:pt x="21342" y="6232"/>
                </a:moveTo>
                <a:cubicBezTo>
                  <a:pt x="21379" y="6264"/>
                  <a:pt x="21457" y="6341"/>
                  <a:pt x="21539" y="6426"/>
                </a:cubicBezTo>
                <a:lnTo>
                  <a:pt x="21539" y="6315"/>
                </a:lnTo>
                <a:cubicBezTo>
                  <a:pt x="21472" y="6268"/>
                  <a:pt x="21404" y="6234"/>
                  <a:pt x="21342" y="6232"/>
                </a:cubicBezTo>
                <a:close/>
                <a:moveTo>
                  <a:pt x="21282" y="6323"/>
                </a:moveTo>
                <a:lnTo>
                  <a:pt x="21213" y="6431"/>
                </a:lnTo>
                <a:lnTo>
                  <a:pt x="21539" y="6666"/>
                </a:lnTo>
                <a:lnTo>
                  <a:pt x="21539" y="6503"/>
                </a:lnTo>
                <a:cubicBezTo>
                  <a:pt x="21450" y="6429"/>
                  <a:pt x="21348" y="6358"/>
                  <a:pt x="21282" y="6323"/>
                </a:cubicBezTo>
                <a:close/>
                <a:moveTo>
                  <a:pt x="11792" y="6544"/>
                </a:moveTo>
                <a:lnTo>
                  <a:pt x="11990" y="6763"/>
                </a:lnTo>
                <a:cubicBezTo>
                  <a:pt x="12005" y="6768"/>
                  <a:pt x="12019" y="6773"/>
                  <a:pt x="12034" y="6778"/>
                </a:cubicBezTo>
                <a:cubicBezTo>
                  <a:pt x="12021" y="6751"/>
                  <a:pt x="11998" y="6716"/>
                  <a:pt x="11973" y="6679"/>
                </a:cubicBezTo>
                <a:cubicBezTo>
                  <a:pt x="11910" y="6632"/>
                  <a:pt x="11848" y="6586"/>
                  <a:pt x="11792" y="6544"/>
                </a:cubicBezTo>
                <a:close/>
                <a:moveTo>
                  <a:pt x="12359" y="6567"/>
                </a:moveTo>
                <a:cubicBezTo>
                  <a:pt x="12374" y="6581"/>
                  <a:pt x="12391" y="6596"/>
                  <a:pt x="12407" y="6611"/>
                </a:cubicBezTo>
                <a:cubicBezTo>
                  <a:pt x="12411" y="6612"/>
                  <a:pt x="12415" y="6613"/>
                  <a:pt x="12419" y="6614"/>
                </a:cubicBezTo>
                <a:cubicBezTo>
                  <a:pt x="12399" y="6598"/>
                  <a:pt x="12379" y="6583"/>
                  <a:pt x="12359" y="6567"/>
                </a:cubicBezTo>
                <a:close/>
                <a:moveTo>
                  <a:pt x="9002" y="6620"/>
                </a:moveTo>
                <a:cubicBezTo>
                  <a:pt x="8786" y="6626"/>
                  <a:pt x="8828" y="6680"/>
                  <a:pt x="8793" y="6717"/>
                </a:cubicBezTo>
                <a:cubicBezTo>
                  <a:pt x="8801" y="6723"/>
                  <a:pt x="8810" y="6729"/>
                  <a:pt x="8818" y="6736"/>
                </a:cubicBezTo>
                <a:cubicBezTo>
                  <a:pt x="8854" y="6705"/>
                  <a:pt x="8914" y="6677"/>
                  <a:pt x="9018" y="6655"/>
                </a:cubicBezTo>
                <a:cubicBezTo>
                  <a:pt x="9015" y="6645"/>
                  <a:pt x="9010" y="6633"/>
                  <a:pt x="9002" y="6620"/>
                </a:cubicBezTo>
                <a:close/>
                <a:moveTo>
                  <a:pt x="9014" y="6620"/>
                </a:moveTo>
                <a:cubicBezTo>
                  <a:pt x="9025" y="6630"/>
                  <a:pt x="9035" y="6640"/>
                  <a:pt x="9046" y="6649"/>
                </a:cubicBezTo>
                <a:cubicBezTo>
                  <a:pt x="9092" y="6640"/>
                  <a:pt x="9144" y="6632"/>
                  <a:pt x="9206" y="6625"/>
                </a:cubicBezTo>
                <a:cubicBezTo>
                  <a:pt x="9127" y="6620"/>
                  <a:pt x="9064" y="6619"/>
                  <a:pt x="9014" y="6620"/>
                </a:cubicBezTo>
                <a:close/>
                <a:moveTo>
                  <a:pt x="8758" y="6641"/>
                </a:moveTo>
                <a:lnTo>
                  <a:pt x="8633" y="6650"/>
                </a:lnTo>
                <a:cubicBezTo>
                  <a:pt x="8646" y="6663"/>
                  <a:pt x="8661" y="6675"/>
                  <a:pt x="8676" y="6688"/>
                </a:cubicBezTo>
                <a:cubicBezTo>
                  <a:pt x="8710" y="6676"/>
                  <a:pt x="8739" y="6661"/>
                  <a:pt x="8758" y="6641"/>
                </a:cubicBezTo>
                <a:close/>
                <a:moveTo>
                  <a:pt x="8783" y="6725"/>
                </a:moveTo>
                <a:cubicBezTo>
                  <a:pt x="8774" y="6731"/>
                  <a:pt x="8762" y="6737"/>
                  <a:pt x="8745" y="6741"/>
                </a:cubicBezTo>
                <a:cubicBezTo>
                  <a:pt x="8755" y="6748"/>
                  <a:pt x="8765" y="6754"/>
                  <a:pt x="8776" y="6761"/>
                </a:cubicBezTo>
                <a:cubicBezTo>
                  <a:pt x="8780" y="6764"/>
                  <a:pt x="8784" y="6766"/>
                  <a:pt x="8788" y="6769"/>
                </a:cubicBezTo>
                <a:cubicBezTo>
                  <a:pt x="8793" y="6762"/>
                  <a:pt x="8798" y="6755"/>
                  <a:pt x="8805" y="6748"/>
                </a:cubicBezTo>
                <a:cubicBezTo>
                  <a:pt x="8798" y="6741"/>
                  <a:pt x="8791" y="6733"/>
                  <a:pt x="8783" y="6725"/>
                </a:cubicBezTo>
                <a:close/>
                <a:moveTo>
                  <a:pt x="19815" y="7050"/>
                </a:moveTo>
                <a:cubicBezTo>
                  <a:pt x="19770" y="7042"/>
                  <a:pt x="19747" y="7053"/>
                  <a:pt x="19763" y="7091"/>
                </a:cubicBezTo>
                <a:cubicBezTo>
                  <a:pt x="20029" y="7199"/>
                  <a:pt x="20491" y="7859"/>
                  <a:pt x="20659" y="7740"/>
                </a:cubicBezTo>
                <a:lnTo>
                  <a:pt x="20980" y="8192"/>
                </a:lnTo>
                <a:cubicBezTo>
                  <a:pt x="21311" y="8481"/>
                  <a:pt x="21473" y="8652"/>
                  <a:pt x="21539" y="8756"/>
                </a:cubicBezTo>
                <a:lnTo>
                  <a:pt x="21539" y="7187"/>
                </a:lnTo>
                <a:cubicBezTo>
                  <a:pt x="21348" y="7329"/>
                  <a:pt x="21133" y="7456"/>
                  <a:pt x="21092" y="7730"/>
                </a:cubicBezTo>
                <a:cubicBezTo>
                  <a:pt x="20572" y="7306"/>
                  <a:pt x="20990" y="8000"/>
                  <a:pt x="20233" y="7350"/>
                </a:cubicBezTo>
                <a:lnTo>
                  <a:pt x="20311" y="7393"/>
                </a:lnTo>
                <a:cubicBezTo>
                  <a:pt x="20274" y="7271"/>
                  <a:pt x="19948" y="7076"/>
                  <a:pt x="19815" y="7050"/>
                </a:cubicBezTo>
                <a:close/>
                <a:moveTo>
                  <a:pt x="11963" y="7101"/>
                </a:moveTo>
                <a:lnTo>
                  <a:pt x="12056" y="7184"/>
                </a:lnTo>
                <a:cubicBezTo>
                  <a:pt x="12059" y="7184"/>
                  <a:pt x="12061" y="7184"/>
                  <a:pt x="12063" y="7184"/>
                </a:cubicBezTo>
                <a:cubicBezTo>
                  <a:pt x="12063" y="7183"/>
                  <a:pt x="12063" y="7182"/>
                  <a:pt x="12062" y="7181"/>
                </a:cubicBezTo>
                <a:cubicBezTo>
                  <a:pt x="12024" y="7151"/>
                  <a:pt x="11991" y="7125"/>
                  <a:pt x="11963" y="7101"/>
                </a:cubicBezTo>
                <a:close/>
                <a:moveTo>
                  <a:pt x="11609" y="7336"/>
                </a:moveTo>
                <a:lnTo>
                  <a:pt x="11547" y="7347"/>
                </a:lnTo>
                <a:cubicBezTo>
                  <a:pt x="11547" y="7347"/>
                  <a:pt x="11561" y="7358"/>
                  <a:pt x="11561" y="7358"/>
                </a:cubicBezTo>
                <a:cubicBezTo>
                  <a:pt x="11588" y="7362"/>
                  <a:pt x="11615" y="7365"/>
                  <a:pt x="11642" y="7367"/>
                </a:cubicBezTo>
                <a:cubicBezTo>
                  <a:pt x="11632" y="7356"/>
                  <a:pt x="11621" y="7346"/>
                  <a:pt x="11609" y="7336"/>
                </a:cubicBezTo>
                <a:close/>
                <a:moveTo>
                  <a:pt x="11586" y="8429"/>
                </a:moveTo>
                <a:cubicBezTo>
                  <a:pt x="11584" y="8429"/>
                  <a:pt x="11582" y="8430"/>
                  <a:pt x="11580" y="8430"/>
                </a:cubicBezTo>
                <a:cubicBezTo>
                  <a:pt x="11632" y="8503"/>
                  <a:pt x="11712" y="8595"/>
                  <a:pt x="11805" y="8687"/>
                </a:cubicBezTo>
                <a:cubicBezTo>
                  <a:pt x="11825" y="8702"/>
                  <a:pt x="11846" y="8718"/>
                  <a:pt x="11869" y="8732"/>
                </a:cubicBezTo>
                <a:cubicBezTo>
                  <a:pt x="11887" y="8740"/>
                  <a:pt x="11905" y="8748"/>
                  <a:pt x="11921" y="8755"/>
                </a:cubicBezTo>
                <a:cubicBezTo>
                  <a:pt x="11922" y="8729"/>
                  <a:pt x="11906" y="8690"/>
                  <a:pt x="11877" y="8644"/>
                </a:cubicBezTo>
                <a:cubicBezTo>
                  <a:pt x="11790" y="8587"/>
                  <a:pt x="11651" y="8491"/>
                  <a:pt x="11586" y="8429"/>
                </a:cubicBezTo>
                <a:close/>
                <a:moveTo>
                  <a:pt x="8831" y="8437"/>
                </a:moveTo>
                <a:cubicBezTo>
                  <a:pt x="8894" y="8476"/>
                  <a:pt x="8962" y="8518"/>
                  <a:pt x="9032" y="8562"/>
                </a:cubicBezTo>
                <a:cubicBezTo>
                  <a:pt x="9049" y="8563"/>
                  <a:pt x="9066" y="8566"/>
                  <a:pt x="9083" y="8569"/>
                </a:cubicBezTo>
                <a:cubicBezTo>
                  <a:pt x="9104" y="8518"/>
                  <a:pt x="9013" y="8471"/>
                  <a:pt x="8831" y="8437"/>
                </a:cubicBezTo>
                <a:close/>
                <a:moveTo>
                  <a:pt x="10855" y="8487"/>
                </a:moveTo>
                <a:cubicBezTo>
                  <a:pt x="10853" y="8490"/>
                  <a:pt x="10852" y="8492"/>
                  <a:pt x="10851" y="8495"/>
                </a:cubicBezTo>
                <a:cubicBezTo>
                  <a:pt x="10856" y="8500"/>
                  <a:pt x="10862" y="8505"/>
                  <a:pt x="10867" y="8509"/>
                </a:cubicBezTo>
                <a:lnTo>
                  <a:pt x="10855" y="8487"/>
                </a:lnTo>
                <a:close/>
                <a:moveTo>
                  <a:pt x="11595" y="8502"/>
                </a:moveTo>
                <a:lnTo>
                  <a:pt x="11606" y="8519"/>
                </a:lnTo>
                <a:cubicBezTo>
                  <a:pt x="11614" y="8522"/>
                  <a:pt x="11624" y="8529"/>
                  <a:pt x="11636" y="8540"/>
                </a:cubicBezTo>
                <a:cubicBezTo>
                  <a:pt x="11622" y="8526"/>
                  <a:pt x="11608" y="8513"/>
                  <a:pt x="11595" y="8502"/>
                </a:cubicBezTo>
                <a:close/>
                <a:moveTo>
                  <a:pt x="21539" y="8896"/>
                </a:moveTo>
                <a:cubicBezTo>
                  <a:pt x="21517" y="8904"/>
                  <a:pt x="21491" y="8909"/>
                  <a:pt x="21457" y="8910"/>
                </a:cubicBezTo>
                <a:cubicBezTo>
                  <a:pt x="21269" y="8913"/>
                  <a:pt x="20952" y="8838"/>
                  <a:pt x="21158" y="9149"/>
                </a:cubicBezTo>
                <a:cubicBezTo>
                  <a:pt x="21105" y="9087"/>
                  <a:pt x="21028" y="9020"/>
                  <a:pt x="20983" y="8981"/>
                </a:cubicBezTo>
                <a:cubicBezTo>
                  <a:pt x="21399" y="9573"/>
                  <a:pt x="20461" y="9158"/>
                  <a:pt x="20684" y="9394"/>
                </a:cubicBezTo>
                <a:lnTo>
                  <a:pt x="20356" y="9154"/>
                </a:lnTo>
                <a:cubicBezTo>
                  <a:pt x="20342" y="9150"/>
                  <a:pt x="20328" y="9145"/>
                  <a:pt x="20313" y="9139"/>
                </a:cubicBezTo>
                <a:cubicBezTo>
                  <a:pt x="20850" y="9775"/>
                  <a:pt x="20889" y="9836"/>
                  <a:pt x="20588" y="9860"/>
                </a:cubicBezTo>
                <a:cubicBezTo>
                  <a:pt x="20524" y="9806"/>
                  <a:pt x="20413" y="9689"/>
                  <a:pt x="20320" y="9657"/>
                </a:cubicBezTo>
                <a:cubicBezTo>
                  <a:pt x="20605" y="9947"/>
                  <a:pt x="20891" y="10235"/>
                  <a:pt x="20770" y="10323"/>
                </a:cubicBezTo>
                <a:lnTo>
                  <a:pt x="20644" y="10217"/>
                </a:lnTo>
                <a:lnTo>
                  <a:pt x="20645" y="10253"/>
                </a:lnTo>
                <a:cubicBezTo>
                  <a:pt x="20674" y="10271"/>
                  <a:pt x="20706" y="10289"/>
                  <a:pt x="20739" y="10307"/>
                </a:cubicBezTo>
                <a:lnTo>
                  <a:pt x="20648" y="10392"/>
                </a:lnTo>
                <a:lnTo>
                  <a:pt x="20652" y="10508"/>
                </a:lnTo>
                <a:cubicBezTo>
                  <a:pt x="20627" y="10489"/>
                  <a:pt x="20604" y="10472"/>
                  <a:pt x="20581" y="10455"/>
                </a:cubicBezTo>
                <a:lnTo>
                  <a:pt x="20515" y="10517"/>
                </a:lnTo>
                <a:cubicBezTo>
                  <a:pt x="20508" y="10479"/>
                  <a:pt x="20432" y="10343"/>
                  <a:pt x="20260" y="10239"/>
                </a:cubicBezTo>
                <a:cubicBezTo>
                  <a:pt x="20220" y="10222"/>
                  <a:pt x="20204" y="10229"/>
                  <a:pt x="20204" y="10252"/>
                </a:cubicBezTo>
                <a:cubicBezTo>
                  <a:pt x="20210" y="10256"/>
                  <a:pt x="20217" y="10260"/>
                  <a:pt x="20223" y="10264"/>
                </a:cubicBezTo>
                <a:cubicBezTo>
                  <a:pt x="20348" y="10374"/>
                  <a:pt x="20317" y="10370"/>
                  <a:pt x="20230" y="10326"/>
                </a:cubicBezTo>
                <a:cubicBezTo>
                  <a:pt x="20256" y="10380"/>
                  <a:pt x="20300" y="10451"/>
                  <a:pt x="20343" y="10522"/>
                </a:cubicBezTo>
                <a:cubicBezTo>
                  <a:pt x="20478" y="10749"/>
                  <a:pt x="20601" y="10974"/>
                  <a:pt x="20118" y="10653"/>
                </a:cubicBezTo>
                <a:cubicBezTo>
                  <a:pt x="20243" y="10743"/>
                  <a:pt x="20527" y="10883"/>
                  <a:pt x="20370" y="10907"/>
                </a:cubicBezTo>
                <a:cubicBezTo>
                  <a:pt x="20307" y="10877"/>
                  <a:pt x="20251" y="10850"/>
                  <a:pt x="20204" y="10826"/>
                </a:cubicBezTo>
                <a:cubicBezTo>
                  <a:pt x="20348" y="11024"/>
                  <a:pt x="20415" y="11194"/>
                  <a:pt x="20520" y="11339"/>
                </a:cubicBezTo>
                <a:cubicBezTo>
                  <a:pt x="20467" y="11298"/>
                  <a:pt x="20410" y="11260"/>
                  <a:pt x="20348" y="11227"/>
                </a:cubicBezTo>
                <a:cubicBezTo>
                  <a:pt x="20746" y="11603"/>
                  <a:pt x="20553" y="11558"/>
                  <a:pt x="20355" y="11502"/>
                </a:cubicBezTo>
                <a:cubicBezTo>
                  <a:pt x="20389" y="11532"/>
                  <a:pt x="20425" y="11563"/>
                  <a:pt x="20464" y="11595"/>
                </a:cubicBezTo>
                <a:lnTo>
                  <a:pt x="20325" y="11695"/>
                </a:lnTo>
                <a:cubicBezTo>
                  <a:pt x="20441" y="11790"/>
                  <a:pt x="20575" y="11872"/>
                  <a:pt x="20708" y="11954"/>
                </a:cubicBezTo>
                <a:cubicBezTo>
                  <a:pt x="20143" y="11674"/>
                  <a:pt x="21213" y="12775"/>
                  <a:pt x="20977" y="12649"/>
                </a:cubicBezTo>
                <a:cubicBezTo>
                  <a:pt x="20901" y="12705"/>
                  <a:pt x="20487" y="12315"/>
                  <a:pt x="20203" y="12127"/>
                </a:cubicBezTo>
                <a:cubicBezTo>
                  <a:pt x="20288" y="12363"/>
                  <a:pt x="21343" y="12976"/>
                  <a:pt x="20796" y="12783"/>
                </a:cubicBezTo>
                <a:cubicBezTo>
                  <a:pt x="20748" y="12719"/>
                  <a:pt x="20714" y="12644"/>
                  <a:pt x="20636" y="12603"/>
                </a:cubicBezTo>
                <a:cubicBezTo>
                  <a:pt x="20549" y="12597"/>
                  <a:pt x="19783" y="12106"/>
                  <a:pt x="19442" y="11926"/>
                </a:cubicBezTo>
                <a:cubicBezTo>
                  <a:pt x="19436" y="11943"/>
                  <a:pt x="19427" y="11957"/>
                  <a:pt x="19417" y="11972"/>
                </a:cubicBezTo>
                <a:lnTo>
                  <a:pt x="19549" y="12041"/>
                </a:lnTo>
                <a:cubicBezTo>
                  <a:pt x="19653" y="12178"/>
                  <a:pt x="19542" y="12157"/>
                  <a:pt x="19394" y="12105"/>
                </a:cubicBezTo>
                <a:cubicBezTo>
                  <a:pt x="19405" y="12118"/>
                  <a:pt x="19421" y="12132"/>
                  <a:pt x="19443" y="12147"/>
                </a:cubicBezTo>
                <a:cubicBezTo>
                  <a:pt x="19417" y="12131"/>
                  <a:pt x="19388" y="12112"/>
                  <a:pt x="19357" y="12091"/>
                </a:cubicBezTo>
                <a:cubicBezTo>
                  <a:pt x="19232" y="12045"/>
                  <a:pt x="19093" y="11985"/>
                  <a:pt x="19040" y="11980"/>
                </a:cubicBezTo>
                <a:cubicBezTo>
                  <a:pt x="19058" y="12012"/>
                  <a:pt x="19074" y="12044"/>
                  <a:pt x="19087" y="12075"/>
                </a:cubicBezTo>
                <a:cubicBezTo>
                  <a:pt x="19130" y="12116"/>
                  <a:pt x="19196" y="12172"/>
                  <a:pt x="19290" y="12247"/>
                </a:cubicBezTo>
                <a:lnTo>
                  <a:pt x="19687" y="12535"/>
                </a:lnTo>
                <a:cubicBezTo>
                  <a:pt x="19109" y="12368"/>
                  <a:pt x="19817" y="12750"/>
                  <a:pt x="19303" y="12636"/>
                </a:cubicBezTo>
                <a:lnTo>
                  <a:pt x="19239" y="12584"/>
                </a:lnTo>
                <a:cubicBezTo>
                  <a:pt x="19250" y="12617"/>
                  <a:pt x="19237" y="12630"/>
                  <a:pt x="19215" y="12634"/>
                </a:cubicBezTo>
                <a:cubicBezTo>
                  <a:pt x="19288" y="12760"/>
                  <a:pt x="19292" y="12816"/>
                  <a:pt x="19267" y="12837"/>
                </a:cubicBezTo>
                <a:cubicBezTo>
                  <a:pt x="19305" y="12872"/>
                  <a:pt x="19351" y="12911"/>
                  <a:pt x="19406" y="12958"/>
                </a:cubicBezTo>
                <a:lnTo>
                  <a:pt x="19500" y="12988"/>
                </a:lnTo>
                <a:cubicBezTo>
                  <a:pt x="19519" y="13153"/>
                  <a:pt x="19469" y="13128"/>
                  <a:pt x="19406" y="13233"/>
                </a:cubicBezTo>
                <a:cubicBezTo>
                  <a:pt x="19463" y="13295"/>
                  <a:pt x="19542" y="13429"/>
                  <a:pt x="19404" y="13346"/>
                </a:cubicBezTo>
                <a:cubicBezTo>
                  <a:pt x="19928" y="13750"/>
                  <a:pt x="19575" y="13830"/>
                  <a:pt x="19529" y="13864"/>
                </a:cubicBezTo>
                <a:cubicBezTo>
                  <a:pt x="19478" y="13708"/>
                  <a:pt x="19255" y="13590"/>
                  <a:pt x="19040" y="13462"/>
                </a:cubicBezTo>
                <a:lnTo>
                  <a:pt x="19068" y="13495"/>
                </a:lnTo>
                <a:cubicBezTo>
                  <a:pt x="19297" y="13709"/>
                  <a:pt x="19391" y="13815"/>
                  <a:pt x="19353" y="13830"/>
                </a:cubicBezTo>
                <a:lnTo>
                  <a:pt x="19370" y="13850"/>
                </a:lnTo>
                <a:cubicBezTo>
                  <a:pt x="19363" y="13844"/>
                  <a:pt x="19354" y="13838"/>
                  <a:pt x="19345" y="13831"/>
                </a:cubicBezTo>
                <a:cubicBezTo>
                  <a:pt x="19316" y="13834"/>
                  <a:pt x="19247" y="13808"/>
                  <a:pt x="19138" y="13759"/>
                </a:cubicBezTo>
                <a:cubicBezTo>
                  <a:pt x="19790" y="14265"/>
                  <a:pt x="20484" y="14809"/>
                  <a:pt x="20483" y="15001"/>
                </a:cubicBezTo>
                <a:cubicBezTo>
                  <a:pt x="20390" y="14902"/>
                  <a:pt x="20345" y="14820"/>
                  <a:pt x="20206" y="14735"/>
                </a:cubicBezTo>
                <a:cubicBezTo>
                  <a:pt x="20067" y="14650"/>
                  <a:pt x="20206" y="14799"/>
                  <a:pt x="20252" y="14849"/>
                </a:cubicBezTo>
                <a:cubicBezTo>
                  <a:pt x="20113" y="14764"/>
                  <a:pt x="20021" y="14633"/>
                  <a:pt x="19789" y="14480"/>
                </a:cubicBezTo>
                <a:cubicBezTo>
                  <a:pt x="20388" y="15062"/>
                  <a:pt x="19787" y="14705"/>
                  <a:pt x="19970" y="15033"/>
                </a:cubicBezTo>
                <a:cubicBezTo>
                  <a:pt x="19786" y="14834"/>
                  <a:pt x="19647" y="14782"/>
                  <a:pt x="19416" y="14630"/>
                </a:cubicBezTo>
                <a:cubicBezTo>
                  <a:pt x="20156" y="15200"/>
                  <a:pt x="18718" y="14367"/>
                  <a:pt x="19692" y="15025"/>
                </a:cubicBezTo>
                <a:cubicBezTo>
                  <a:pt x="19040" y="14910"/>
                  <a:pt x="19459" y="15797"/>
                  <a:pt x="18809" y="15459"/>
                </a:cubicBezTo>
                <a:cubicBezTo>
                  <a:pt x="18636" y="15355"/>
                  <a:pt x="18733" y="15476"/>
                  <a:pt x="18830" y="15598"/>
                </a:cubicBezTo>
                <a:cubicBezTo>
                  <a:pt x="18938" y="15659"/>
                  <a:pt x="19041" y="15719"/>
                  <a:pt x="19104" y="15788"/>
                </a:cubicBezTo>
                <a:cubicBezTo>
                  <a:pt x="19046" y="15755"/>
                  <a:pt x="18940" y="15695"/>
                  <a:pt x="18902" y="15690"/>
                </a:cubicBezTo>
                <a:cubicBezTo>
                  <a:pt x="18909" y="15700"/>
                  <a:pt x="18915" y="15709"/>
                  <a:pt x="18921" y="15718"/>
                </a:cubicBezTo>
                <a:lnTo>
                  <a:pt x="19311" y="16015"/>
                </a:lnTo>
                <a:cubicBezTo>
                  <a:pt x="19161" y="15978"/>
                  <a:pt x="19043" y="15802"/>
                  <a:pt x="18863" y="15785"/>
                </a:cubicBezTo>
                <a:cubicBezTo>
                  <a:pt x="19068" y="16026"/>
                  <a:pt x="18926" y="15930"/>
                  <a:pt x="19368" y="16427"/>
                </a:cubicBezTo>
                <a:cubicBezTo>
                  <a:pt x="19290" y="16350"/>
                  <a:pt x="19219" y="16285"/>
                  <a:pt x="19154" y="16229"/>
                </a:cubicBezTo>
                <a:cubicBezTo>
                  <a:pt x="19202" y="16322"/>
                  <a:pt x="19198" y="16385"/>
                  <a:pt x="19111" y="16415"/>
                </a:cubicBezTo>
                <a:lnTo>
                  <a:pt x="19135" y="16439"/>
                </a:lnTo>
                <a:lnTo>
                  <a:pt x="19104" y="16417"/>
                </a:lnTo>
                <a:cubicBezTo>
                  <a:pt x="19097" y="16420"/>
                  <a:pt x="19090" y="16421"/>
                  <a:pt x="19082" y="16423"/>
                </a:cubicBezTo>
                <a:cubicBezTo>
                  <a:pt x="19149" y="16703"/>
                  <a:pt x="19971" y="16767"/>
                  <a:pt x="19853" y="16916"/>
                </a:cubicBezTo>
                <a:cubicBezTo>
                  <a:pt x="19500" y="16767"/>
                  <a:pt x="19085" y="16583"/>
                  <a:pt x="18994" y="16659"/>
                </a:cubicBezTo>
                <a:cubicBezTo>
                  <a:pt x="19002" y="16669"/>
                  <a:pt x="19009" y="16679"/>
                  <a:pt x="19016" y="16689"/>
                </a:cubicBezTo>
                <a:cubicBezTo>
                  <a:pt x="19247" y="16865"/>
                  <a:pt x="19511" y="16995"/>
                  <a:pt x="19646" y="17175"/>
                </a:cubicBezTo>
                <a:lnTo>
                  <a:pt x="19173" y="16930"/>
                </a:lnTo>
                <a:cubicBezTo>
                  <a:pt x="19221" y="17003"/>
                  <a:pt x="19277" y="17075"/>
                  <a:pt x="19371" y="17156"/>
                </a:cubicBezTo>
                <a:cubicBezTo>
                  <a:pt x="19227" y="17064"/>
                  <a:pt x="19149" y="17022"/>
                  <a:pt x="19109" y="17009"/>
                </a:cubicBezTo>
                <a:cubicBezTo>
                  <a:pt x="19106" y="17023"/>
                  <a:pt x="19097" y="17033"/>
                  <a:pt x="19078" y="17036"/>
                </a:cubicBezTo>
                <a:cubicBezTo>
                  <a:pt x="19108" y="17108"/>
                  <a:pt x="19244" y="17257"/>
                  <a:pt x="18859" y="17002"/>
                </a:cubicBezTo>
                <a:cubicBezTo>
                  <a:pt x="18950" y="17091"/>
                  <a:pt x="19023" y="17173"/>
                  <a:pt x="19082" y="17246"/>
                </a:cubicBezTo>
                <a:cubicBezTo>
                  <a:pt x="19196" y="17318"/>
                  <a:pt x="19315" y="17396"/>
                  <a:pt x="19411" y="17463"/>
                </a:cubicBezTo>
                <a:cubicBezTo>
                  <a:pt x="19732" y="17572"/>
                  <a:pt x="20080" y="17642"/>
                  <a:pt x="20209" y="17685"/>
                </a:cubicBezTo>
                <a:cubicBezTo>
                  <a:pt x="19883" y="17641"/>
                  <a:pt x="19925" y="17754"/>
                  <a:pt x="19687" y="17711"/>
                </a:cubicBezTo>
                <a:lnTo>
                  <a:pt x="19937" y="17880"/>
                </a:lnTo>
                <a:cubicBezTo>
                  <a:pt x="20306" y="18141"/>
                  <a:pt x="19817" y="17865"/>
                  <a:pt x="19497" y="17705"/>
                </a:cubicBezTo>
                <a:cubicBezTo>
                  <a:pt x="19433" y="17684"/>
                  <a:pt x="19354" y="17650"/>
                  <a:pt x="19286" y="17623"/>
                </a:cubicBezTo>
                <a:cubicBezTo>
                  <a:pt x="19285" y="17631"/>
                  <a:pt x="19282" y="17637"/>
                  <a:pt x="19277" y="17638"/>
                </a:cubicBezTo>
                <a:cubicBezTo>
                  <a:pt x="19266" y="17627"/>
                  <a:pt x="19260" y="17618"/>
                  <a:pt x="19259" y="17613"/>
                </a:cubicBezTo>
                <a:cubicBezTo>
                  <a:pt x="19160" y="17576"/>
                  <a:pt x="19106" y="17575"/>
                  <a:pt x="19230" y="17718"/>
                </a:cubicBezTo>
                <a:cubicBezTo>
                  <a:pt x="19222" y="17715"/>
                  <a:pt x="19215" y="17712"/>
                  <a:pt x="19207" y="17709"/>
                </a:cubicBezTo>
                <a:cubicBezTo>
                  <a:pt x="19249" y="17756"/>
                  <a:pt x="19233" y="17771"/>
                  <a:pt x="19051" y="17711"/>
                </a:cubicBezTo>
                <a:cubicBezTo>
                  <a:pt x="19042" y="17774"/>
                  <a:pt x="19150" y="17926"/>
                  <a:pt x="19247" y="18071"/>
                </a:cubicBezTo>
                <a:cubicBezTo>
                  <a:pt x="19403" y="18304"/>
                  <a:pt x="19532" y="18518"/>
                  <a:pt x="19090" y="18313"/>
                </a:cubicBezTo>
                <a:cubicBezTo>
                  <a:pt x="19183" y="18346"/>
                  <a:pt x="19230" y="18331"/>
                  <a:pt x="19091" y="18216"/>
                </a:cubicBezTo>
                <a:cubicBezTo>
                  <a:pt x="19091" y="18289"/>
                  <a:pt x="19006" y="18299"/>
                  <a:pt x="18914" y="18301"/>
                </a:cubicBezTo>
                <a:cubicBezTo>
                  <a:pt x="18921" y="18311"/>
                  <a:pt x="18929" y="18322"/>
                  <a:pt x="18935" y="18332"/>
                </a:cubicBezTo>
                <a:lnTo>
                  <a:pt x="18909" y="18301"/>
                </a:lnTo>
                <a:cubicBezTo>
                  <a:pt x="18817" y="18303"/>
                  <a:pt x="18719" y="18297"/>
                  <a:pt x="18696" y="18339"/>
                </a:cubicBezTo>
                <a:cubicBezTo>
                  <a:pt x="18707" y="18356"/>
                  <a:pt x="18718" y="18374"/>
                  <a:pt x="18728" y="18392"/>
                </a:cubicBezTo>
                <a:lnTo>
                  <a:pt x="18691" y="18361"/>
                </a:lnTo>
                <a:cubicBezTo>
                  <a:pt x="18691" y="18375"/>
                  <a:pt x="18697" y="18391"/>
                  <a:pt x="18709" y="18412"/>
                </a:cubicBezTo>
                <a:cubicBezTo>
                  <a:pt x="18980" y="18599"/>
                  <a:pt x="19322" y="18798"/>
                  <a:pt x="19165" y="18798"/>
                </a:cubicBezTo>
                <a:cubicBezTo>
                  <a:pt x="19219" y="18892"/>
                  <a:pt x="19265" y="18976"/>
                  <a:pt x="19296" y="19046"/>
                </a:cubicBezTo>
                <a:cubicBezTo>
                  <a:pt x="19363" y="19136"/>
                  <a:pt x="19361" y="19207"/>
                  <a:pt x="19366" y="19280"/>
                </a:cubicBezTo>
                <a:lnTo>
                  <a:pt x="19747" y="19561"/>
                </a:lnTo>
                <a:cubicBezTo>
                  <a:pt x="19697" y="19569"/>
                  <a:pt x="19705" y="19632"/>
                  <a:pt x="19725" y="19711"/>
                </a:cubicBezTo>
                <a:cubicBezTo>
                  <a:pt x="19792" y="19752"/>
                  <a:pt x="19871" y="19797"/>
                  <a:pt x="19965" y="19846"/>
                </a:cubicBezTo>
                <a:cubicBezTo>
                  <a:pt x="19869" y="19824"/>
                  <a:pt x="19799" y="19805"/>
                  <a:pt x="19746" y="19786"/>
                </a:cubicBezTo>
                <a:cubicBezTo>
                  <a:pt x="19764" y="19849"/>
                  <a:pt x="19782" y="19913"/>
                  <a:pt x="19779" y="19960"/>
                </a:cubicBezTo>
                <a:cubicBezTo>
                  <a:pt x="19788" y="19978"/>
                  <a:pt x="19786" y="19989"/>
                  <a:pt x="19777" y="19997"/>
                </a:cubicBezTo>
                <a:cubicBezTo>
                  <a:pt x="19791" y="20047"/>
                  <a:pt x="19846" y="20120"/>
                  <a:pt x="19823" y="20149"/>
                </a:cubicBezTo>
                <a:cubicBezTo>
                  <a:pt x="19561" y="20022"/>
                  <a:pt x="19522" y="19994"/>
                  <a:pt x="19561" y="19993"/>
                </a:cubicBezTo>
                <a:cubicBezTo>
                  <a:pt x="19490" y="19964"/>
                  <a:pt x="19400" y="19917"/>
                  <a:pt x="19282" y="19846"/>
                </a:cubicBezTo>
                <a:cubicBezTo>
                  <a:pt x="19449" y="19986"/>
                  <a:pt x="19408" y="20016"/>
                  <a:pt x="19341" y="20033"/>
                </a:cubicBezTo>
                <a:cubicBezTo>
                  <a:pt x="19360" y="20051"/>
                  <a:pt x="19375" y="20070"/>
                  <a:pt x="19386" y="20091"/>
                </a:cubicBezTo>
                <a:lnTo>
                  <a:pt x="19261" y="20052"/>
                </a:lnTo>
                <a:cubicBezTo>
                  <a:pt x="19226" y="20065"/>
                  <a:pt x="19204" y="20085"/>
                  <a:pt x="19232" y="20132"/>
                </a:cubicBezTo>
                <a:lnTo>
                  <a:pt x="18965" y="19961"/>
                </a:lnTo>
                <a:lnTo>
                  <a:pt x="18876" y="19934"/>
                </a:lnTo>
                <a:cubicBezTo>
                  <a:pt x="18854" y="19946"/>
                  <a:pt x="18844" y="19964"/>
                  <a:pt x="18843" y="19986"/>
                </a:cubicBezTo>
                <a:cubicBezTo>
                  <a:pt x="18934" y="20094"/>
                  <a:pt x="18958" y="20164"/>
                  <a:pt x="18945" y="20213"/>
                </a:cubicBezTo>
                <a:cubicBezTo>
                  <a:pt x="18949" y="20219"/>
                  <a:pt x="18952" y="20225"/>
                  <a:pt x="18956" y="20230"/>
                </a:cubicBezTo>
                <a:cubicBezTo>
                  <a:pt x="18951" y="20229"/>
                  <a:pt x="18946" y="20227"/>
                  <a:pt x="18941" y="20225"/>
                </a:cubicBezTo>
                <a:cubicBezTo>
                  <a:pt x="18919" y="20277"/>
                  <a:pt x="18852" y="20304"/>
                  <a:pt x="18785" y="20330"/>
                </a:cubicBezTo>
                <a:cubicBezTo>
                  <a:pt x="18854" y="20358"/>
                  <a:pt x="18939" y="20395"/>
                  <a:pt x="19012" y="20421"/>
                </a:cubicBezTo>
                <a:cubicBezTo>
                  <a:pt x="18986" y="20448"/>
                  <a:pt x="18917" y="20449"/>
                  <a:pt x="18763" y="20404"/>
                </a:cubicBezTo>
                <a:cubicBezTo>
                  <a:pt x="18743" y="20389"/>
                  <a:pt x="18726" y="20375"/>
                  <a:pt x="18712" y="20363"/>
                </a:cubicBezTo>
                <a:cubicBezTo>
                  <a:pt x="18687" y="20376"/>
                  <a:pt x="18665" y="20391"/>
                  <a:pt x="18651" y="20410"/>
                </a:cubicBezTo>
                <a:cubicBezTo>
                  <a:pt x="18692" y="20473"/>
                  <a:pt x="18752" y="20524"/>
                  <a:pt x="18815" y="20567"/>
                </a:cubicBezTo>
                <a:cubicBezTo>
                  <a:pt x="18525" y="20614"/>
                  <a:pt x="19342" y="21252"/>
                  <a:pt x="19121" y="21289"/>
                </a:cubicBezTo>
                <a:cubicBezTo>
                  <a:pt x="19080" y="21255"/>
                  <a:pt x="19020" y="21231"/>
                  <a:pt x="18953" y="21211"/>
                </a:cubicBezTo>
                <a:cubicBezTo>
                  <a:pt x="18972" y="21239"/>
                  <a:pt x="18977" y="21259"/>
                  <a:pt x="18958" y="21259"/>
                </a:cubicBezTo>
                <a:cubicBezTo>
                  <a:pt x="19095" y="21423"/>
                  <a:pt x="19003" y="21465"/>
                  <a:pt x="18797" y="21401"/>
                </a:cubicBezTo>
                <a:lnTo>
                  <a:pt x="18825" y="21438"/>
                </a:lnTo>
                <a:lnTo>
                  <a:pt x="21539" y="21438"/>
                </a:lnTo>
                <a:lnTo>
                  <a:pt x="21539" y="8896"/>
                </a:lnTo>
                <a:close/>
                <a:moveTo>
                  <a:pt x="19777" y="19997"/>
                </a:moveTo>
                <a:cubicBezTo>
                  <a:pt x="19776" y="19994"/>
                  <a:pt x="19775" y="19990"/>
                  <a:pt x="19774" y="19987"/>
                </a:cubicBezTo>
                <a:cubicBezTo>
                  <a:pt x="19773" y="19993"/>
                  <a:pt x="19770" y="19998"/>
                  <a:pt x="19767" y="20003"/>
                </a:cubicBezTo>
                <a:cubicBezTo>
                  <a:pt x="19771" y="20002"/>
                  <a:pt x="19774" y="20000"/>
                  <a:pt x="19777" y="19997"/>
                </a:cubicBezTo>
                <a:close/>
                <a:moveTo>
                  <a:pt x="19497" y="17705"/>
                </a:moveTo>
                <a:cubicBezTo>
                  <a:pt x="19559" y="17726"/>
                  <a:pt x="19601" y="17728"/>
                  <a:pt x="19597" y="17692"/>
                </a:cubicBezTo>
                <a:cubicBezTo>
                  <a:pt x="19526" y="17673"/>
                  <a:pt x="19437" y="17644"/>
                  <a:pt x="19320" y="17601"/>
                </a:cubicBezTo>
                <a:lnTo>
                  <a:pt x="19194" y="17394"/>
                </a:lnTo>
                <a:cubicBezTo>
                  <a:pt x="19192" y="17394"/>
                  <a:pt x="19191" y="17395"/>
                  <a:pt x="19190" y="17394"/>
                </a:cubicBezTo>
                <a:cubicBezTo>
                  <a:pt x="19258" y="17500"/>
                  <a:pt x="19287" y="17575"/>
                  <a:pt x="19286" y="17612"/>
                </a:cubicBezTo>
                <a:cubicBezTo>
                  <a:pt x="19324" y="17622"/>
                  <a:pt x="19403" y="17658"/>
                  <a:pt x="19497" y="17705"/>
                </a:cubicBezTo>
                <a:close/>
                <a:moveTo>
                  <a:pt x="8575" y="9371"/>
                </a:moveTo>
                <a:cubicBezTo>
                  <a:pt x="8583" y="9377"/>
                  <a:pt x="8591" y="9383"/>
                  <a:pt x="8600" y="9389"/>
                </a:cubicBezTo>
                <a:cubicBezTo>
                  <a:pt x="8594" y="9383"/>
                  <a:pt x="8588" y="9377"/>
                  <a:pt x="8582" y="9371"/>
                </a:cubicBezTo>
                <a:cubicBezTo>
                  <a:pt x="8579" y="9371"/>
                  <a:pt x="8577" y="9371"/>
                  <a:pt x="8575" y="9371"/>
                </a:cubicBezTo>
                <a:close/>
                <a:moveTo>
                  <a:pt x="8329" y="10855"/>
                </a:moveTo>
                <a:cubicBezTo>
                  <a:pt x="8213" y="10856"/>
                  <a:pt x="8092" y="10884"/>
                  <a:pt x="7990" y="10896"/>
                </a:cubicBezTo>
                <a:cubicBezTo>
                  <a:pt x="7991" y="10896"/>
                  <a:pt x="7992" y="10897"/>
                  <a:pt x="7993" y="10897"/>
                </a:cubicBezTo>
                <a:cubicBezTo>
                  <a:pt x="8098" y="10908"/>
                  <a:pt x="8247" y="10946"/>
                  <a:pt x="8308" y="10924"/>
                </a:cubicBezTo>
                <a:cubicBezTo>
                  <a:pt x="8267" y="10913"/>
                  <a:pt x="8265" y="10902"/>
                  <a:pt x="8337" y="10888"/>
                </a:cubicBezTo>
                <a:cubicBezTo>
                  <a:pt x="8337" y="10879"/>
                  <a:pt x="8334" y="10868"/>
                  <a:pt x="8329" y="10855"/>
                </a:cubicBezTo>
                <a:close/>
                <a:moveTo>
                  <a:pt x="8380" y="10857"/>
                </a:moveTo>
                <a:cubicBezTo>
                  <a:pt x="8389" y="10864"/>
                  <a:pt x="8398" y="10870"/>
                  <a:pt x="8406" y="10876"/>
                </a:cubicBezTo>
                <a:cubicBezTo>
                  <a:pt x="8409" y="10876"/>
                  <a:pt x="8413" y="10876"/>
                  <a:pt x="8417" y="10875"/>
                </a:cubicBezTo>
                <a:cubicBezTo>
                  <a:pt x="8412" y="10870"/>
                  <a:pt x="8407" y="10864"/>
                  <a:pt x="8403" y="10859"/>
                </a:cubicBezTo>
                <a:cubicBezTo>
                  <a:pt x="8396" y="10858"/>
                  <a:pt x="8388" y="10858"/>
                  <a:pt x="8380" y="10857"/>
                </a:cubicBezTo>
                <a:close/>
                <a:moveTo>
                  <a:pt x="8311" y="11721"/>
                </a:moveTo>
                <a:cubicBezTo>
                  <a:pt x="8311" y="11721"/>
                  <a:pt x="8439" y="11821"/>
                  <a:pt x="8439" y="11821"/>
                </a:cubicBezTo>
                <a:cubicBezTo>
                  <a:pt x="8469" y="11822"/>
                  <a:pt x="8499" y="11821"/>
                  <a:pt x="8531" y="11819"/>
                </a:cubicBezTo>
                <a:cubicBezTo>
                  <a:pt x="8524" y="11803"/>
                  <a:pt x="8518" y="11788"/>
                  <a:pt x="8513" y="11775"/>
                </a:cubicBezTo>
                <a:lnTo>
                  <a:pt x="8311" y="11721"/>
                </a:lnTo>
                <a:close/>
                <a:moveTo>
                  <a:pt x="8001" y="12760"/>
                </a:moveTo>
                <a:cubicBezTo>
                  <a:pt x="8005" y="12763"/>
                  <a:pt x="8009" y="12766"/>
                  <a:pt x="8013" y="12769"/>
                </a:cubicBezTo>
                <a:lnTo>
                  <a:pt x="8027" y="12767"/>
                </a:lnTo>
                <a:cubicBezTo>
                  <a:pt x="8018" y="12765"/>
                  <a:pt x="8009" y="12763"/>
                  <a:pt x="8001" y="12760"/>
                </a:cubicBezTo>
                <a:close/>
                <a:moveTo>
                  <a:pt x="8115" y="12840"/>
                </a:moveTo>
                <a:cubicBezTo>
                  <a:pt x="8191" y="12887"/>
                  <a:pt x="8267" y="12921"/>
                  <a:pt x="8333" y="12928"/>
                </a:cubicBezTo>
                <a:cubicBezTo>
                  <a:pt x="8309" y="12911"/>
                  <a:pt x="8269" y="12881"/>
                  <a:pt x="8222" y="12844"/>
                </a:cubicBezTo>
                <a:cubicBezTo>
                  <a:pt x="8187" y="12841"/>
                  <a:pt x="8152" y="12840"/>
                  <a:pt x="8115" y="12840"/>
                </a:cubicBezTo>
                <a:close/>
                <a:moveTo>
                  <a:pt x="8034" y="12841"/>
                </a:moveTo>
                <a:cubicBezTo>
                  <a:pt x="7979" y="12844"/>
                  <a:pt x="7922" y="12849"/>
                  <a:pt x="7866" y="12854"/>
                </a:cubicBezTo>
                <a:cubicBezTo>
                  <a:pt x="7933" y="12896"/>
                  <a:pt x="8019" y="12951"/>
                  <a:pt x="8093" y="12985"/>
                </a:cubicBezTo>
                <a:cubicBezTo>
                  <a:pt x="8121" y="12985"/>
                  <a:pt x="8149" y="12984"/>
                  <a:pt x="8176" y="12984"/>
                </a:cubicBezTo>
                <a:cubicBezTo>
                  <a:pt x="8169" y="12955"/>
                  <a:pt x="8134" y="12915"/>
                  <a:pt x="8082" y="12867"/>
                </a:cubicBezTo>
                <a:cubicBezTo>
                  <a:pt x="8066" y="12859"/>
                  <a:pt x="8050" y="12850"/>
                  <a:pt x="8034" y="12841"/>
                </a:cubicBezTo>
                <a:close/>
                <a:moveTo>
                  <a:pt x="7906" y="12905"/>
                </a:moveTo>
                <a:cubicBezTo>
                  <a:pt x="7945" y="12935"/>
                  <a:pt x="7982" y="12964"/>
                  <a:pt x="8010" y="12985"/>
                </a:cubicBezTo>
                <a:cubicBezTo>
                  <a:pt x="8021" y="12985"/>
                  <a:pt x="8031" y="12985"/>
                  <a:pt x="8042" y="12985"/>
                </a:cubicBezTo>
                <a:cubicBezTo>
                  <a:pt x="8036" y="12978"/>
                  <a:pt x="8028" y="12969"/>
                  <a:pt x="8020" y="12959"/>
                </a:cubicBezTo>
                <a:cubicBezTo>
                  <a:pt x="8011" y="12955"/>
                  <a:pt x="8005" y="12952"/>
                  <a:pt x="8001" y="12949"/>
                </a:cubicBezTo>
                <a:cubicBezTo>
                  <a:pt x="8007" y="12952"/>
                  <a:pt x="8012" y="12954"/>
                  <a:pt x="8018" y="12957"/>
                </a:cubicBezTo>
                <a:cubicBezTo>
                  <a:pt x="8017" y="12956"/>
                  <a:pt x="8017" y="12956"/>
                  <a:pt x="8016" y="12955"/>
                </a:cubicBezTo>
                <a:lnTo>
                  <a:pt x="7906" y="12905"/>
                </a:lnTo>
                <a:close/>
                <a:moveTo>
                  <a:pt x="7186" y="12975"/>
                </a:moveTo>
                <a:cubicBezTo>
                  <a:pt x="7182" y="12976"/>
                  <a:pt x="7178" y="12978"/>
                  <a:pt x="7174" y="12979"/>
                </a:cubicBezTo>
                <a:cubicBezTo>
                  <a:pt x="7181" y="12980"/>
                  <a:pt x="7190" y="12982"/>
                  <a:pt x="7199" y="12983"/>
                </a:cubicBezTo>
                <a:cubicBezTo>
                  <a:pt x="7195" y="12981"/>
                  <a:pt x="7190" y="12978"/>
                  <a:pt x="7186" y="12975"/>
                </a:cubicBezTo>
                <a:close/>
                <a:moveTo>
                  <a:pt x="18680" y="13246"/>
                </a:moveTo>
                <a:cubicBezTo>
                  <a:pt x="18683" y="13294"/>
                  <a:pt x="18680" y="13337"/>
                  <a:pt x="18674" y="13376"/>
                </a:cubicBezTo>
                <a:cubicBezTo>
                  <a:pt x="18741" y="13430"/>
                  <a:pt x="18797" y="13470"/>
                  <a:pt x="18836" y="13490"/>
                </a:cubicBezTo>
                <a:lnTo>
                  <a:pt x="18680" y="13246"/>
                </a:lnTo>
                <a:close/>
                <a:moveTo>
                  <a:pt x="7854" y="13488"/>
                </a:moveTo>
                <a:cubicBezTo>
                  <a:pt x="7903" y="13509"/>
                  <a:pt x="7951" y="13531"/>
                  <a:pt x="8000" y="13553"/>
                </a:cubicBezTo>
                <a:lnTo>
                  <a:pt x="8100" y="13531"/>
                </a:lnTo>
                <a:cubicBezTo>
                  <a:pt x="8101" y="13526"/>
                  <a:pt x="8101" y="13522"/>
                  <a:pt x="8102" y="13518"/>
                </a:cubicBezTo>
                <a:cubicBezTo>
                  <a:pt x="8104" y="13513"/>
                  <a:pt x="8105" y="13507"/>
                  <a:pt x="8107" y="13502"/>
                </a:cubicBezTo>
                <a:cubicBezTo>
                  <a:pt x="8004" y="13500"/>
                  <a:pt x="7921" y="13495"/>
                  <a:pt x="7854" y="13488"/>
                </a:cubicBezTo>
                <a:close/>
                <a:moveTo>
                  <a:pt x="7806" y="13924"/>
                </a:moveTo>
                <a:cubicBezTo>
                  <a:pt x="7733" y="13936"/>
                  <a:pt x="7889" y="14050"/>
                  <a:pt x="8069" y="14171"/>
                </a:cubicBezTo>
                <a:cubicBezTo>
                  <a:pt x="8072" y="14171"/>
                  <a:pt x="8075" y="14172"/>
                  <a:pt x="8079" y="14173"/>
                </a:cubicBezTo>
                <a:cubicBezTo>
                  <a:pt x="8125" y="14167"/>
                  <a:pt x="8183" y="14161"/>
                  <a:pt x="8254" y="14155"/>
                </a:cubicBezTo>
                <a:cubicBezTo>
                  <a:pt x="8259" y="14149"/>
                  <a:pt x="8263" y="14143"/>
                  <a:pt x="8267" y="14137"/>
                </a:cubicBezTo>
                <a:cubicBezTo>
                  <a:pt x="8211" y="14122"/>
                  <a:pt x="8171" y="14115"/>
                  <a:pt x="8186" y="14131"/>
                </a:cubicBezTo>
                <a:cubicBezTo>
                  <a:pt x="8127" y="14087"/>
                  <a:pt x="8183" y="14089"/>
                  <a:pt x="8275" y="14120"/>
                </a:cubicBezTo>
                <a:cubicBezTo>
                  <a:pt x="8275" y="14119"/>
                  <a:pt x="8275" y="14118"/>
                  <a:pt x="8276" y="14116"/>
                </a:cubicBezTo>
                <a:lnTo>
                  <a:pt x="7852" y="13926"/>
                </a:lnTo>
                <a:cubicBezTo>
                  <a:pt x="7831" y="13924"/>
                  <a:pt x="7817" y="13923"/>
                  <a:pt x="7806" y="13924"/>
                </a:cubicBezTo>
                <a:close/>
                <a:moveTo>
                  <a:pt x="6945" y="13962"/>
                </a:moveTo>
                <a:cubicBezTo>
                  <a:pt x="6939" y="13961"/>
                  <a:pt x="6965" y="13967"/>
                  <a:pt x="7049" y="13986"/>
                </a:cubicBezTo>
                <a:cubicBezTo>
                  <a:pt x="7042" y="13982"/>
                  <a:pt x="7036" y="13979"/>
                  <a:pt x="7029" y="13975"/>
                </a:cubicBezTo>
                <a:cubicBezTo>
                  <a:pt x="6988" y="13970"/>
                  <a:pt x="6951" y="13962"/>
                  <a:pt x="6945" y="13962"/>
                </a:cubicBezTo>
                <a:close/>
                <a:moveTo>
                  <a:pt x="7479" y="14221"/>
                </a:moveTo>
                <a:cubicBezTo>
                  <a:pt x="7420" y="14224"/>
                  <a:pt x="7488" y="14276"/>
                  <a:pt x="7606" y="14348"/>
                </a:cubicBezTo>
                <a:cubicBezTo>
                  <a:pt x="7624" y="14346"/>
                  <a:pt x="7644" y="14343"/>
                  <a:pt x="7665" y="14340"/>
                </a:cubicBezTo>
                <a:cubicBezTo>
                  <a:pt x="7657" y="14331"/>
                  <a:pt x="7649" y="14321"/>
                  <a:pt x="7640" y="14312"/>
                </a:cubicBezTo>
                <a:cubicBezTo>
                  <a:pt x="7659" y="14319"/>
                  <a:pt x="7678" y="14327"/>
                  <a:pt x="7697" y="14336"/>
                </a:cubicBezTo>
                <a:cubicBezTo>
                  <a:pt x="7705" y="14335"/>
                  <a:pt x="7713" y="14335"/>
                  <a:pt x="7722" y="14334"/>
                </a:cubicBezTo>
                <a:cubicBezTo>
                  <a:pt x="7718" y="14327"/>
                  <a:pt x="7715" y="14319"/>
                  <a:pt x="7711" y="14312"/>
                </a:cubicBezTo>
                <a:cubicBezTo>
                  <a:pt x="7717" y="14319"/>
                  <a:pt x="7723" y="14326"/>
                  <a:pt x="7730" y="14333"/>
                </a:cubicBezTo>
                <a:cubicBezTo>
                  <a:pt x="7756" y="14330"/>
                  <a:pt x="7785" y="14327"/>
                  <a:pt x="7815" y="14325"/>
                </a:cubicBezTo>
                <a:cubicBezTo>
                  <a:pt x="7739" y="14293"/>
                  <a:pt x="7661" y="14263"/>
                  <a:pt x="7583" y="14235"/>
                </a:cubicBezTo>
                <a:cubicBezTo>
                  <a:pt x="7533" y="14224"/>
                  <a:pt x="7499" y="14220"/>
                  <a:pt x="7479" y="14221"/>
                </a:cubicBezTo>
                <a:close/>
                <a:moveTo>
                  <a:pt x="7919" y="14421"/>
                </a:moveTo>
                <a:cubicBezTo>
                  <a:pt x="7901" y="14423"/>
                  <a:pt x="7884" y="14424"/>
                  <a:pt x="7866" y="14426"/>
                </a:cubicBezTo>
                <a:cubicBezTo>
                  <a:pt x="7926" y="14461"/>
                  <a:pt x="7985" y="14498"/>
                  <a:pt x="8041" y="14532"/>
                </a:cubicBezTo>
                <a:cubicBezTo>
                  <a:pt x="8039" y="14525"/>
                  <a:pt x="8043" y="14521"/>
                  <a:pt x="8050" y="14520"/>
                </a:cubicBezTo>
                <a:cubicBezTo>
                  <a:pt x="7993" y="14484"/>
                  <a:pt x="7951" y="14451"/>
                  <a:pt x="7919" y="14421"/>
                </a:cubicBezTo>
                <a:close/>
                <a:moveTo>
                  <a:pt x="7558" y="15868"/>
                </a:moveTo>
                <a:cubicBezTo>
                  <a:pt x="7558" y="15868"/>
                  <a:pt x="7653" y="15931"/>
                  <a:pt x="7653" y="15931"/>
                </a:cubicBezTo>
                <a:cubicBezTo>
                  <a:pt x="7653" y="15925"/>
                  <a:pt x="7652" y="15919"/>
                  <a:pt x="7651" y="15913"/>
                </a:cubicBezTo>
                <a:cubicBezTo>
                  <a:pt x="7619" y="15897"/>
                  <a:pt x="7588" y="15882"/>
                  <a:pt x="7558" y="15868"/>
                </a:cubicBezTo>
                <a:close/>
                <a:moveTo>
                  <a:pt x="7586" y="15975"/>
                </a:moveTo>
                <a:cubicBezTo>
                  <a:pt x="7606" y="15988"/>
                  <a:pt x="7629" y="16003"/>
                  <a:pt x="7656" y="16019"/>
                </a:cubicBezTo>
                <a:cubicBezTo>
                  <a:pt x="7657" y="16013"/>
                  <a:pt x="7657" y="16007"/>
                  <a:pt x="7657" y="16000"/>
                </a:cubicBezTo>
                <a:lnTo>
                  <a:pt x="7586" y="15975"/>
                </a:lnTo>
                <a:close/>
                <a:moveTo>
                  <a:pt x="19172" y="17367"/>
                </a:moveTo>
                <a:cubicBezTo>
                  <a:pt x="19173" y="17368"/>
                  <a:pt x="19174" y="17369"/>
                  <a:pt x="19174" y="17370"/>
                </a:cubicBezTo>
                <a:cubicBezTo>
                  <a:pt x="19177" y="17371"/>
                  <a:pt x="19179" y="17372"/>
                  <a:pt x="19182" y="17373"/>
                </a:cubicBezTo>
                <a:cubicBezTo>
                  <a:pt x="19182" y="17373"/>
                  <a:pt x="19172" y="17367"/>
                  <a:pt x="19172" y="17367"/>
                </a:cubicBezTo>
                <a:close/>
                <a:moveTo>
                  <a:pt x="18342" y="17378"/>
                </a:moveTo>
                <a:cubicBezTo>
                  <a:pt x="18345" y="17391"/>
                  <a:pt x="18346" y="17402"/>
                  <a:pt x="18346" y="17413"/>
                </a:cubicBezTo>
                <a:cubicBezTo>
                  <a:pt x="18380" y="17442"/>
                  <a:pt x="18417" y="17472"/>
                  <a:pt x="18455" y="17504"/>
                </a:cubicBezTo>
                <a:cubicBezTo>
                  <a:pt x="18424" y="17467"/>
                  <a:pt x="18386" y="17425"/>
                  <a:pt x="18342" y="17378"/>
                </a:cubicBezTo>
                <a:close/>
                <a:moveTo>
                  <a:pt x="6762" y="20108"/>
                </a:moveTo>
                <a:cubicBezTo>
                  <a:pt x="6761" y="20108"/>
                  <a:pt x="6760" y="20108"/>
                  <a:pt x="6758" y="20108"/>
                </a:cubicBezTo>
                <a:cubicBezTo>
                  <a:pt x="6762" y="20110"/>
                  <a:pt x="6767" y="20111"/>
                  <a:pt x="6771" y="20113"/>
                </a:cubicBezTo>
                <a:cubicBezTo>
                  <a:pt x="6768" y="20111"/>
                  <a:pt x="6765" y="20109"/>
                  <a:pt x="6762" y="20108"/>
                </a:cubicBezTo>
                <a:close/>
                <a:moveTo>
                  <a:pt x="17936" y="21068"/>
                </a:moveTo>
                <a:lnTo>
                  <a:pt x="18288" y="21438"/>
                </a:lnTo>
                <a:lnTo>
                  <a:pt x="18679" y="21438"/>
                </a:lnTo>
                <a:cubicBezTo>
                  <a:pt x="18545" y="21272"/>
                  <a:pt x="18372" y="21202"/>
                  <a:pt x="18157" y="21090"/>
                </a:cubicBezTo>
                <a:cubicBezTo>
                  <a:pt x="18188" y="21118"/>
                  <a:pt x="18213" y="21147"/>
                  <a:pt x="18230" y="21177"/>
                </a:cubicBezTo>
                <a:cubicBezTo>
                  <a:pt x="18276" y="21224"/>
                  <a:pt x="18319" y="21268"/>
                  <a:pt x="18335" y="21300"/>
                </a:cubicBezTo>
                <a:cubicBezTo>
                  <a:pt x="18251" y="21232"/>
                  <a:pt x="18167" y="21163"/>
                  <a:pt x="18067" y="21115"/>
                </a:cubicBezTo>
                <a:lnTo>
                  <a:pt x="18166" y="21217"/>
                </a:lnTo>
                <a:cubicBezTo>
                  <a:pt x="18087" y="21176"/>
                  <a:pt x="18024" y="21124"/>
                  <a:pt x="17971" y="21077"/>
                </a:cubicBezTo>
                <a:cubicBezTo>
                  <a:pt x="17960" y="21074"/>
                  <a:pt x="17948" y="21071"/>
                  <a:pt x="17936" y="21068"/>
                </a:cubicBezTo>
                <a:close/>
                <a:moveTo>
                  <a:pt x="18593" y="21130"/>
                </a:moveTo>
                <a:lnTo>
                  <a:pt x="18599" y="21137"/>
                </a:lnTo>
                <a:cubicBezTo>
                  <a:pt x="18648" y="21143"/>
                  <a:pt x="18671" y="21149"/>
                  <a:pt x="18593" y="21130"/>
                </a:cubicBezTo>
                <a:close/>
                <a:moveTo>
                  <a:pt x="17577" y="21314"/>
                </a:moveTo>
                <a:cubicBezTo>
                  <a:pt x="17575" y="21314"/>
                  <a:pt x="17574" y="21315"/>
                  <a:pt x="17572" y="21315"/>
                </a:cubicBezTo>
                <a:lnTo>
                  <a:pt x="17655" y="21369"/>
                </a:lnTo>
                <a:cubicBezTo>
                  <a:pt x="17681" y="21370"/>
                  <a:pt x="17699" y="21367"/>
                  <a:pt x="17711" y="21359"/>
                </a:cubicBezTo>
                <a:cubicBezTo>
                  <a:pt x="17672" y="21342"/>
                  <a:pt x="17627" y="21325"/>
                  <a:pt x="17577" y="21314"/>
                </a:cubicBezTo>
                <a:close/>
                <a:moveTo>
                  <a:pt x="18764" y="21407"/>
                </a:moveTo>
                <a:lnTo>
                  <a:pt x="18752" y="21438"/>
                </a:lnTo>
                <a:lnTo>
                  <a:pt x="18799" y="21438"/>
                </a:lnTo>
                <a:cubicBezTo>
                  <a:pt x="18787" y="21427"/>
                  <a:pt x="18777" y="21417"/>
                  <a:pt x="18764" y="21407"/>
                </a:cubicBezTo>
                <a:close/>
                <a:moveTo>
                  <a:pt x="17602" y="21415"/>
                </a:moveTo>
                <a:cubicBezTo>
                  <a:pt x="17609" y="21422"/>
                  <a:pt x="17617" y="21430"/>
                  <a:pt x="17624" y="21438"/>
                </a:cubicBezTo>
                <a:lnTo>
                  <a:pt x="17626" y="21438"/>
                </a:lnTo>
                <a:cubicBezTo>
                  <a:pt x="17620" y="21431"/>
                  <a:pt x="17614" y="21424"/>
                  <a:pt x="17609" y="21418"/>
                </a:cubicBezTo>
                <a:lnTo>
                  <a:pt x="17602" y="21415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defRPr sz="320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479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7212483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#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Insert Picture Here.png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87" name="Shape"/>
          <p:cNvSpPr>
            <a:spLocks noGrp="1"/>
          </p:cNvSpPr>
          <p:nvPr>
            <p:ph type="body" idx="14"/>
          </p:nvPr>
        </p:nvSpPr>
        <p:spPr>
          <a:xfrm>
            <a:off x="-1" y="-1"/>
            <a:ext cx="24384001" cy="13716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1" h="21414" extrusionOk="0">
                <a:moveTo>
                  <a:pt x="0" y="0"/>
                </a:moveTo>
                <a:lnTo>
                  <a:pt x="0" y="13579"/>
                </a:lnTo>
                <a:cubicBezTo>
                  <a:pt x="165" y="13586"/>
                  <a:pt x="359" y="13605"/>
                  <a:pt x="197" y="13362"/>
                </a:cubicBezTo>
                <a:cubicBezTo>
                  <a:pt x="245" y="13418"/>
                  <a:pt x="314" y="13478"/>
                  <a:pt x="355" y="13512"/>
                </a:cubicBezTo>
                <a:cubicBezTo>
                  <a:pt x="-19" y="12982"/>
                  <a:pt x="823" y="13355"/>
                  <a:pt x="624" y="13143"/>
                </a:cubicBezTo>
                <a:lnTo>
                  <a:pt x="918" y="13358"/>
                </a:lnTo>
                <a:cubicBezTo>
                  <a:pt x="930" y="13362"/>
                  <a:pt x="943" y="13367"/>
                  <a:pt x="957" y="13371"/>
                </a:cubicBezTo>
                <a:cubicBezTo>
                  <a:pt x="474" y="12803"/>
                  <a:pt x="439" y="12748"/>
                  <a:pt x="709" y="12725"/>
                </a:cubicBezTo>
                <a:cubicBezTo>
                  <a:pt x="767" y="12774"/>
                  <a:pt x="866" y="12879"/>
                  <a:pt x="950" y="12907"/>
                </a:cubicBezTo>
                <a:cubicBezTo>
                  <a:pt x="694" y="12648"/>
                  <a:pt x="438" y="12390"/>
                  <a:pt x="546" y="12312"/>
                </a:cubicBezTo>
                <a:lnTo>
                  <a:pt x="659" y="12406"/>
                </a:lnTo>
                <a:lnTo>
                  <a:pt x="658" y="12374"/>
                </a:lnTo>
                <a:cubicBezTo>
                  <a:pt x="632" y="12358"/>
                  <a:pt x="603" y="12342"/>
                  <a:pt x="573" y="12326"/>
                </a:cubicBezTo>
                <a:lnTo>
                  <a:pt x="655" y="12250"/>
                </a:lnTo>
                <a:lnTo>
                  <a:pt x="652" y="12146"/>
                </a:lnTo>
                <a:cubicBezTo>
                  <a:pt x="675" y="12163"/>
                  <a:pt x="695" y="12179"/>
                  <a:pt x="715" y="12194"/>
                </a:cubicBezTo>
                <a:lnTo>
                  <a:pt x="775" y="12137"/>
                </a:lnTo>
                <a:cubicBezTo>
                  <a:pt x="782" y="12172"/>
                  <a:pt x="850" y="12293"/>
                  <a:pt x="1004" y="12387"/>
                </a:cubicBezTo>
                <a:cubicBezTo>
                  <a:pt x="1040" y="12402"/>
                  <a:pt x="1054" y="12396"/>
                  <a:pt x="1054" y="12375"/>
                </a:cubicBezTo>
                <a:cubicBezTo>
                  <a:pt x="1048" y="12372"/>
                  <a:pt x="1043" y="12368"/>
                  <a:pt x="1037" y="12364"/>
                </a:cubicBezTo>
                <a:cubicBezTo>
                  <a:pt x="925" y="12266"/>
                  <a:pt x="953" y="12269"/>
                  <a:pt x="1031" y="12309"/>
                </a:cubicBezTo>
                <a:cubicBezTo>
                  <a:pt x="1007" y="12260"/>
                  <a:pt x="968" y="12197"/>
                  <a:pt x="930" y="12133"/>
                </a:cubicBezTo>
                <a:cubicBezTo>
                  <a:pt x="808" y="11930"/>
                  <a:pt x="698" y="11729"/>
                  <a:pt x="1132" y="12016"/>
                </a:cubicBezTo>
                <a:cubicBezTo>
                  <a:pt x="1019" y="11936"/>
                  <a:pt x="764" y="11811"/>
                  <a:pt x="905" y="11789"/>
                </a:cubicBezTo>
                <a:cubicBezTo>
                  <a:pt x="962" y="11816"/>
                  <a:pt x="1011" y="11840"/>
                  <a:pt x="1054" y="11861"/>
                </a:cubicBezTo>
                <a:cubicBezTo>
                  <a:pt x="925" y="11684"/>
                  <a:pt x="865" y="11532"/>
                  <a:pt x="770" y="11402"/>
                </a:cubicBezTo>
                <a:cubicBezTo>
                  <a:pt x="818" y="11439"/>
                  <a:pt x="869" y="11473"/>
                  <a:pt x="925" y="11502"/>
                </a:cubicBezTo>
                <a:cubicBezTo>
                  <a:pt x="567" y="11165"/>
                  <a:pt x="740" y="11207"/>
                  <a:pt x="918" y="11256"/>
                </a:cubicBezTo>
                <a:cubicBezTo>
                  <a:pt x="888" y="11230"/>
                  <a:pt x="856" y="11202"/>
                  <a:pt x="821" y="11173"/>
                </a:cubicBezTo>
                <a:lnTo>
                  <a:pt x="945" y="11084"/>
                </a:lnTo>
                <a:cubicBezTo>
                  <a:pt x="841" y="10999"/>
                  <a:pt x="721" y="10925"/>
                  <a:pt x="601" y="10851"/>
                </a:cubicBezTo>
                <a:cubicBezTo>
                  <a:pt x="1108" y="11102"/>
                  <a:pt x="149" y="10117"/>
                  <a:pt x="361" y="10230"/>
                </a:cubicBezTo>
                <a:cubicBezTo>
                  <a:pt x="428" y="10179"/>
                  <a:pt x="799" y="10528"/>
                  <a:pt x="1055" y="10696"/>
                </a:cubicBezTo>
                <a:cubicBezTo>
                  <a:pt x="979" y="10486"/>
                  <a:pt x="32" y="9937"/>
                  <a:pt x="522" y="10110"/>
                </a:cubicBezTo>
                <a:cubicBezTo>
                  <a:pt x="566" y="10167"/>
                  <a:pt x="597" y="10234"/>
                  <a:pt x="666" y="10270"/>
                </a:cubicBezTo>
                <a:cubicBezTo>
                  <a:pt x="745" y="10275"/>
                  <a:pt x="1432" y="10716"/>
                  <a:pt x="1738" y="10877"/>
                </a:cubicBezTo>
                <a:cubicBezTo>
                  <a:pt x="1743" y="10862"/>
                  <a:pt x="1752" y="10848"/>
                  <a:pt x="1761" y="10836"/>
                </a:cubicBezTo>
                <a:lnTo>
                  <a:pt x="1642" y="10774"/>
                </a:lnTo>
                <a:cubicBezTo>
                  <a:pt x="1549" y="10651"/>
                  <a:pt x="1649" y="10669"/>
                  <a:pt x="1781" y="10716"/>
                </a:cubicBezTo>
                <a:cubicBezTo>
                  <a:pt x="1771" y="10704"/>
                  <a:pt x="1757" y="10692"/>
                  <a:pt x="1737" y="10678"/>
                </a:cubicBezTo>
                <a:cubicBezTo>
                  <a:pt x="1760" y="10693"/>
                  <a:pt x="1786" y="10710"/>
                  <a:pt x="1814" y="10729"/>
                </a:cubicBezTo>
                <a:cubicBezTo>
                  <a:pt x="1927" y="10770"/>
                  <a:pt x="2051" y="10824"/>
                  <a:pt x="2100" y="10829"/>
                </a:cubicBezTo>
                <a:cubicBezTo>
                  <a:pt x="2083" y="10800"/>
                  <a:pt x="2069" y="10771"/>
                  <a:pt x="2057" y="10743"/>
                </a:cubicBezTo>
                <a:cubicBezTo>
                  <a:pt x="2018" y="10707"/>
                  <a:pt x="1959" y="10657"/>
                  <a:pt x="1874" y="10590"/>
                </a:cubicBezTo>
                <a:lnTo>
                  <a:pt x="1518" y="10331"/>
                </a:lnTo>
                <a:cubicBezTo>
                  <a:pt x="2037" y="10481"/>
                  <a:pt x="1402" y="10139"/>
                  <a:pt x="1864" y="10241"/>
                </a:cubicBezTo>
                <a:lnTo>
                  <a:pt x="1920" y="10287"/>
                </a:lnTo>
                <a:cubicBezTo>
                  <a:pt x="1911" y="10258"/>
                  <a:pt x="1923" y="10246"/>
                  <a:pt x="1943" y="10243"/>
                </a:cubicBezTo>
                <a:cubicBezTo>
                  <a:pt x="1877" y="10130"/>
                  <a:pt x="1873" y="10080"/>
                  <a:pt x="1895" y="10061"/>
                </a:cubicBezTo>
                <a:cubicBezTo>
                  <a:pt x="1861" y="10030"/>
                  <a:pt x="1820" y="9995"/>
                  <a:pt x="1771" y="9953"/>
                </a:cubicBezTo>
                <a:lnTo>
                  <a:pt x="1687" y="9926"/>
                </a:lnTo>
                <a:cubicBezTo>
                  <a:pt x="1670" y="9778"/>
                  <a:pt x="1714" y="9801"/>
                  <a:pt x="1771" y="9706"/>
                </a:cubicBezTo>
                <a:cubicBezTo>
                  <a:pt x="1720" y="9651"/>
                  <a:pt x="1648" y="9531"/>
                  <a:pt x="1772" y="9605"/>
                </a:cubicBezTo>
                <a:cubicBezTo>
                  <a:pt x="1302" y="9243"/>
                  <a:pt x="1619" y="9172"/>
                  <a:pt x="1660" y="9142"/>
                </a:cubicBezTo>
                <a:cubicBezTo>
                  <a:pt x="1706" y="9281"/>
                  <a:pt x="1906" y="9388"/>
                  <a:pt x="2100" y="9502"/>
                </a:cubicBezTo>
                <a:lnTo>
                  <a:pt x="2074" y="9473"/>
                </a:lnTo>
                <a:cubicBezTo>
                  <a:pt x="1869" y="9280"/>
                  <a:pt x="1784" y="9186"/>
                  <a:pt x="1818" y="9173"/>
                </a:cubicBezTo>
                <a:lnTo>
                  <a:pt x="1803" y="9155"/>
                </a:lnTo>
                <a:cubicBezTo>
                  <a:pt x="1809" y="9160"/>
                  <a:pt x="1817" y="9165"/>
                  <a:pt x="1825" y="9171"/>
                </a:cubicBezTo>
                <a:cubicBezTo>
                  <a:pt x="1852" y="9169"/>
                  <a:pt x="1913" y="9192"/>
                  <a:pt x="2011" y="9236"/>
                </a:cubicBezTo>
                <a:cubicBezTo>
                  <a:pt x="1426" y="8783"/>
                  <a:pt x="802" y="8296"/>
                  <a:pt x="803" y="8124"/>
                </a:cubicBezTo>
                <a:cubicBezTo>
                  <a:pt x="887" y="8213"/>
                  <a:pt x="928" y="8286"/>
                  <a:pt x="1052" y="8362"/>
                </a:cubicBezTo>
                <a:cubicBezTo>
                  <a:pt x="1178" y="8439"/>
                  <a:pt x="1053" y="8305"/>
                  <a:pt x="1011" y="8260"/>
                </a:cubicBezTo>
                <a:cubicBezTo>
                  <a:pt x="1136" y="8336"/>
                  <a:pt x="1218" y="8454"/>
                  <a:pt x="1427" y="8591"/>
                </a:cubicBezTo>
                <a:cubicBezTo>
                  <a:pt x="888" y="8069"/>
                  <a:pt x="1428" y="8389"/>
                  <a:pt x="1264" y="8096"/>
                </a:cubicBezTo>
                <a:cubicBezTo>
                  <a:pt x="1429" y="8274"/>
                  <a:pt x="1554" y="8320"/>
                  <a:pt x="1762" y="8456"/>
                </a:cubicBezTo>
                <a:cubicBezTo>
                  <a:pt x="1097" y="7946"/>
                  <a:pt x="2388" y="8691"/>
                  <a:pt x="1514" y="8103"/>
                </a:cubicBezTo>
                <a:cubicBezTo>
                  <a:pt x="2099" y="8205"/>
                  <a:pt x="1723" y="7412"/>
                  <a:pt x="2306" y="7714"/>
                </a:cubicBezTo>
                <a:cubicBezTo>
                  <a:pt x="2462" y="7807"/>
                  <a:pt x="2375" y="7699"/>
                  <a:pt x="2288" y="7590"/>
                </a:cubicBezTo>
                <a:cubicBezTo>
                  <a:pt x="2191" y="7535"/>
                  <a:pt x="2099" y="7481"/>
                  <a:pt x="2042" y="7419"/>
                </a:cubicBezTo>
                <a:cubicBezTo>
                  <a:pt x="2094" y="7449"/>
                  <a:pt x="2189" y="7503"/>
                  <a:pt x="2223" y="7507"/>
                </a:cubicBezTo>
                <a:cubicBezTo>
                  <a:pt x="2217" y="7499"/>
                  <a:pt x="2211" y="7491"/>
                  <a:pt x="2206" y="7483"/>
                </a:cubicBezTo>
                <a:lnTo>
                  <a:pt x="1855" y="7217"/>
                </a:lnTo>
                <a:cubicBezTo>
                  <a:pt x="1991" y="7249"/>
                  <a:pt x="2097" y="7407"/>
                  <a:pt x="2258" y="7422"/>
                </a:cubicBezTo>
                <a:cubicBezTo>
                  <a:pt x="2074" y="7207"/>
                  <a:pt x="2201" y="7293"/>
                  <a:pt x="1805" y="6848"/>
                </a:cubicBezTo>
                <a:cubicBezTo>
                  <a:pt x="1875" y="6917"/>
                  <a:pt x="1939" y="6975"/>
                  <a:pt x="1997" y="7025"/>
                </a:cubicBezTo>
                <a:cubicBezTo>
                  <a:pt x="1954" y="6942"/>
                  <a:pt x="1958" y="6885"/>
                  <a:pt x="2036" y="6858"/>
                </a:cubicBezTo>
                <a:lnTo>
                  <a:pt x="2014" y="6837"/>
                </a:lnTo>
                <a:lnTo>
                  <a:pt x="2042" y="6857"/>
                </a:lnTo>
                <a:cubicBezTo>
                  <a:pt x="2048" y="6855"/>
                  <a:pt x="2054" y="6853"/>
                  <a:pt x="2061" y="6851"/>
                </a:cubicBezTo>
                <a:cubicBezTo>
                  <a:pt x="2001" y="6600"/>
                  <a:pt x="1263" y="6543"/>
                  <a:pt x="1369" y="6410"/>
                </a:cubicBezTo>
                <a:cubicBezTo>
                  <a:pt x="1686" y="6544"/>
                  <a:pt x="2059" y="6708"/>
                  <a:pt x="2141" y="6640"/>
                </a:cubicBezTo>
                <a:cubicBezTo>
                  <a:pt x="2134" y="6631"/>
                  <a:pt x="2127" y="6622"/>
                  <a:pt x="2121" y="6614"/>
                </a:cubicBezTo>
                <a:cubicBezTo>
                  <a:pt x="1914" y="6455"/>
                  <a:pt x="1677" y="6339"/>
                  <a:pt x="1555" y="6177"/>
                </a:cubicBezTo>
                <a:lnTo>
                  <a:pt x="1980" y="6397"/>
                </a:lnTo>
                <a:cubicBezTo>
                  <a:pt x="1937" y="6332"/>
                  <a:pt x="1887" y="6268"/>
                  <a:pt x="1802" y="6195"/>
                </a:cubicBezTo>
                <a:cubicBezTo>
                  <a:pt x="1931" y="6278"/>
                  <a:pt x="2002" y="6315"/>
                  <a:pt x="2037" y="6327"/>
                </a:cubicBezTo>
                <a:cubicBezTo>
                  <a:pt x="2040" y="6314"/>
                  <a:pt x="2048" y="6305"/>
                  <a:pt x="2065" y="6303"/>
                </a:cubicBezTo>
                <a:cubicBezTo>
                  <a:pt x="2038" y="6238"/>
                  <a:pt x="1916" y="6105"/>
                  <a:pt x="2262" y="6332"/>
                </a:cubicBezTo>
                <a:cubicBezTo>
                  <a:pt x="2180" y="6253"/>
                  <a:pt x="2114" y="6180"/>
                  <a:pt x="2061" y="6114"/>
                </a:cubicBezTo>
                <a:cubicBezTo>
                  <a:pt x="1959" y="6050"/>
                  <a:pt x="1852" y="5980"/>
                  <a:pt x="1766" y="5921"/>
                </a:cubicBezTo>
                <a:cubicBezTo>
                  <a:pt x="1478" y="5823"/>
                  <a:pt x="1165" y="5760"/>
                  <a:pt x="1050" y="5722"/>
                </a:cubicBezTo>
                <a:cubicBezTo>
                  <a:pt x="1342" y="5761"/>
                  <a:pt x="1305" y="5660"/>
                  <a:pt x="1519" y="5698"/>
                </a:cubicBezTo>
                <a:lnTo>
                  <a:pt x="1293" y="5547"/>
                </a:lnTo>
                <a:cubicBezTo>
                  <a:pt x="962" y="5313"/>
                  <a:pt x="1402" y="5560"/>
                  <a:pt x="1689" y="5703"/>
                </a:cubicBezTo>
                <a:cubicBezTo>
                  <a:pt x="1747" y="5723"/>
                  <a:pt x="1817" y="5753"/>
                  <a:pt x="1879" y="5777"/>
                </a:cubicBezTo>
                <a:cubicBezTo>
                  <a:pt x="1880" y="5770"/>
                  <a:pt x="1882" y="5765"/>
                  <a:pt x="1887" y="5764"/>
                </a:cubicBezTo>
                <a:cubicBezTo>
                  <a:pt x="1896" y="5774"/>
                  <a:pt x="1902" y="5782"/>
                  <a:pt x="1902" y="5787"/>
                </a:cubicBezTo>
                <a:cubicBezTo>
                  <a:pt x="1992" y="5819"/>
                  <a:pt x="2040" y="5820"/>
                  <a:pt x="1928" y="5692"/>
                </a:cubicBezTo>
                <a:cubicBezTo>
                  <a:pt x="1936" y="5695"/>
                  <a:pt x="1943" y="5698"/>
                  <a:pt x="1950" y="5700"/>
                </a:cubicBezTo>
                <a:cubicBezTo>
                  <a:pt x="1912" y="5658"/>
                  <a:pt x="1926" y="5644"/>
                  <a:pt x="2089" y="5698"/>
                </a:cubicBezTo>
                <a:cubicBezTo>
                  <a:pt x="2098" y="5642"/>
                  <a:pt x="2001" y="5506"/>
                  <a:pt x="1913" y="5376"/>
                </a:cubicBezTo>
                <a:cubicBezTo>
                  <a:pt x="1773" y="5167"/>
                  <a:pt x="1658" y="4976"/>
                  <a:pt x="2054" y="5159"/>
                </a:cubicBezTo>
                <a:cubicBezTo>
                  <a:pt x="1971" y="5130"/>
                  <a:pt x="1929" y="5143"/>
                  <a:pt x="2054" y="5246"/>
                </a:cubicBezTo>
                <a:cubicBezTo>
                  <a:pt x="2054" y="5181"/>
                  <a:pt x="2130" y="5171"/>
                  <a:pt x="2212" y="5169"/>
                </a:cubicBezTo>
                <a:cubicBezTo>
                  <a:pt x="2206" y="5161"/>
                  <a:pt x="2199" y="5152"/>
                  <a:pt x="2193" y="5142"/>
                </a:cubicBezTo>
                <a:lnTo>
                  <a:pt x="2217" y="5169"/>
                </a:lnTo>
                <a:cubicBezTo>
                  <a:pt x="2300" y="5168"/>
                  <a:pt x="2388" y="5173"/>
                  <a:pt x="2408" y="5137"/>
                </a:cubicBezTo>
                <a:cubicBezTo>
                  <a:pt x="2398" y="5121"/>
                  <a:pt x="2388" y="5105"/>
                  <a:pt x="2379" y="5089"/>
                </a:cubicBezTo>
                <a:lnTo>
                  <a:pt x="2413" y="5116"/>
                </a:lnTo>
                <a:cubicBezTo>
                  <a:pt x="2412" y="5104"/>
                  <a:pt x="2407" y="5089"/>
                  <a:pt x="2397" y="5071"/>
                </a:cubicBezTo>
                <a:cubicBezTo>
                  <a:pt x="2153" y="4903"/>
                  <a:pt x="1846" y="4726"/>
                  <a:pt x="1987" y="4725"/>
                </a:cubicBezTo>
                <a:cubicBezTo>
                  <a:pt x="1939" y="4641"/>
                  <a:pt x="1898" y="4566"/>
                  <a:pt x="1870" y="4503"/>
                </a:cubicBezTo>
                <a:cubicBezTo>
                  <a:pt x="1810" y="4422"/>
                  <a:pt x="1812" y="4359"/>
                  <a:pt x="1807" y="4294"/>
                </a:cubicBezTo>
                <a:lnTo>
                  <a:pt x="1464" y="4043"/>
                </a:lnTo>
                <a:cubicBezTo>
                  <a:pt x="1509" y="4035"/>
                  <a:pt x="1503" y="3978"/>
                  <a:pt x="1484" y="3908"/>
                </a:cubicBezTo>
                <a:cubicBezTo>
                  <a:pt x="1424" y="3871"/>
                  <a:pt x="1353" y="3831"/>
                  <a:pt x="1269" y="3786"/>
                </a:cubicBezTo>
                <a:cubicBezTo>
                  <a:pt x="1355" y="3807"/>
                  <a:pt x="1417" y="3824"/>
                  <a:pt x="1465" y="3841"/>
                </a:cubicBezTo>
                <a:cubicBezTo>
                  <a:pt x="1449" y="3785"/>
                  <a:pt x="1433" y="3727"/>
                  <a:pt x="1436" y="3685"/>
                </a:cubicBezTo>
                <a:cubicBezTo>
                  <a:pt x="1428" y="3669"/>
                  <a:pt x="1430" y="3658"/>
                  <a:pt x="1437" y="3651"/>
                </a:cubicBezTo>
                <a:cubicBezTo>
                  <a:pt x="1425" y="3607"/>
                  <a:pt x="1376" y="3542"/>
                  <a:pt x="1396" y="3516"/>
                </a:cubicBezTo>
                <a:cubicBezTo>
                  <a:pt x="1631" y="3629"/>
                  <a:pt x="1666" y="3655"/>
                  <a:pt x="1632" y="3655"/>
                </a:cubicBezTo>
                <a:cubicBezTo>
                  <a:pt x="1695" y="3681"/>
                  <a:pt x="1777" y="3723"/>
                  <a:pt x="1882" y="3786"/>
                </a:cubicBezTo>
                <a:cubicBezTo>
                  <a:pt x="1732" y="3661"/>
                  <a:pt x="1768" y="3635"/>
                  <a:pt x="1829" y="3620"/>
                </a:cubicBezTo>
                <a:cubicBezTo>
                  <a:pt x="1812" y="3604"/>
                  <a:pt x="1798" y="3587"/>
                  <a:pt x="1789" y="3568"/>
                </a:cubicBezTo>
                <a:lnTo>
                  <a:pt x="1901" y="3602"/>
                </a:lnTo>
                <a:cubicBezTo>
                  <a:pt x="1933" y="3591"/>
                  <a:pt x="1952" y="3573"/>
                  <a:pt x="1927" y="3531"/>
                </a:cubicBezTo>
                <a:lnTo>
                  <a:pt x="2167" y="3684"/>
                </a:lnTo>
                <a:lnTo>
                  <a:pt x="2247" y="3708"/>
                </a:lnTo>
                <a:cubicBezTo>
                  <a:pt x="2266" y="3698"/>
                  <a:pt x="2275" y="3682"/>
                  <a:pt x="2276" y="3662"/>
                </a:cubicBezTo>
                <a:cubicBezTo>
                  <a:pt x="2195" y="3565"/>
                  <a:pt x="2173" y="3502"/>
                  <a:pt x="2185" y="3459"/>
                </a:cubicBezTo>
                <a:cubicBezTo>
                  <a:pt x="2181" y="3453"/>
                  <a:pt x="2178" y="3448"/>
                  <a:pt x="2175" y="3443"/>
                </a:cubicBezTo>
                <a:cubicBezTo>
                  <a:pt x="2180" y="3445"/>
                  <a:pt x="2184" y="3446"/>
                  <a:pt x="2188" y="3447"/>
                </a:cubicBezTo>
                <a:cubicBezTo>
                  <a:pt x="2208" y="3401"/>
                  <a:pt x="2268" y="3377"/>
                  <a:pt x="2328" y="3353"/>
                </a:cubicBezTo>
                <a:cubicBezTo>
                  <a:pt x="2266" y="3328"/>
                  <a:pt x="2190" y="3296"/>
                  <a:pt x="2125" y="3272"/>
                </a:cubicBezTo>
                <a:cubicBezTo>
                  <a:pt x="2148" y="3249"/>
                  <a:pt x="2210" y="3247"/>
                  <a:pt x="2348" y="3288"/>
                </a:cubicBezTo>
                <a:cubicBezTo>
                  <a:pt x="2365" y="3302"/>
                  <a:pt x="2381" y="3314"/>
                  <a:pt x="2394" y="3325"/>
                </a:cubicBezTo>
                <a:cubicBezTo>
                  <a:pt x="2416" y="3313"/>
                  <a:pt x="2436" y="3300"/>
                  <a:pt x="2449" y="3283"/>
                </a:cubicBezTo>
                <a:cubicBezTo>
                  <a:pt x="2412" y="3226"/>
                  <a:pt x="2358" y="3180"/>
                  <a:pt x="2301" y="3142"/>
                </a:cubicBezTo>
                <a:cubicBezTo>
                  <a:pt x="2562" y="3099"/>
                  <a:pt x="1828" y="2528"/>
                  <a:pt x="2026" y="2496"/>
                </a:cubicBezTo>
                <a:cubicBezTo>
                  <a:pt x="2063" y="2526"/>
                  <a:pt x="2117" y="2547"/>
                  <a:pt x="2177" y="2565"/>
                </a:cubicBezTo>
                <a:cubicBezTo>
                  <a:pt x="2160" y="2540"/>
                  <a:pt x="2155" y="2522"/>
                  <a:pt x="2173" y="2522"/>
                </a:cubicBezTo>
                <a:cubicBezTo>
                  <a:pt x="2050" y="2375"/>
                  <a:pt x="2132" y="2337"/>
                  <a:pt x="2317" y="2395"/>
                </a:cubicBezTo>
                <a:lnTo>
                  <a:pt x="2214" y="2258"/>
                </a:lnTo>
                <a:cubicBezTo>
                  <a:pt x="2247" y="2303"/>
                  <a:pt x="2292" y="2347"/>
                  <a:pt x="2347" y="2390"/>
                </a:cubicBezTo>
                <a:lnTo>
                  <a:pt x="2381" y="2305"/>
                </a:lnTo>
                <a:cubicBezTo>
                  <a:pt x="2506" y="2496"/>
                  <a:pt x="2676" y="2561"/>
                  <a:pt x="2892" y="2674"/>
                </a:cubicBezTo>
                <a:cubicBezTo>
                  <a:pt x="2864" y="2648"/>
                  <a:pt x="2842" y="2622"/>
                  <a:pt x="2827" y="2596"/>
                </a:cubicBezTo>
                <a:cubicBezTo>
                  <a:pt x="2786" y="2554"/>
                  <a:pt x="2746" y="2515"/>
                  <a:pt x="2732" y="2485"/>
                </a:cubicBezTo>
                <a:cubicBezTo>
                  <a:pt x="2807" y="2546"/>
                  <a:pt x="2883" y="2608"/>
                  <a:pt x="2973" y="2651"/>
                </a:cubicBezTo>
                <a:lnTo>
                  <a:pt x="2884" y="2560"/>
                </a:lnTo>
                <a:cubicBezTo>
                  <a:pt x="2955" y="2596"/>
                  <a:pt x="3011" y="2643"/>
                  <a:pt x="3059" y="2685"/>
                </a:cubicBezTo>
                <a:cubicBezTo>
                  <a:pt x="3069" y="2688"/>
                  <a:pt x="3080" y="2691"/>
                  <a:pt x="3091" y="2693"/>
                </a:cubicBezTo>
                <a:lnTo>
                  <a:pt x="2614" y="2194"/>
                </a:lnTo>
                <a:cubicBezTo>
                  <a:pt x="2560" y="2181"/>
                  <a:pt x="2535" y="2197"/>
                  <a:pt x="2518" y="2213"/>
                </a:cubicBezTo>
                <a:cubicBezTo>
                  <a:pt x="2520" y="2186"/>
                  <a:pt x="2488" y="2126"/>
                  <a:pt x="2474" y="2072"/>
                </a:cubicBezTo>
                <a:cubicBezTo>
                  <a:pt x="2437" y="2069"/>
                  <a:pt x="2408" y="2062"/>
                  <a:pt x="2385" y="2053"/>
                </a:cubicBezTo>
                <a:cubicBezTo>
                  <a:pt x="2408" y="2052"/>
                  <a:pt x="2438" y="2058"/>
                  <a:pt x="2473" y="2068"/>
                </a:cubicBezTo>
                <a:cubicBezTo>
                  <a:pt x="2471" y="2059"/>
                  <a:pt x="2469" y="2051"/>
                  <a:pt x="2468" y="2043"/>
                </a:cubicBezTo>
                <a:cubicBezTo>
                  <a:pt x="2439" y="2017"/>
                  <a:pt x="2405" y="1987"/>
                  <a:pt x="2375" y="1964"/>
                </a:cubicBezTo>
                <a:cubicBezTo>
                  <a:pt x="2469" y="1930"/>
                  <a:pt x="2324" y="1865"/>
                  <a:pt x="2173" y="1762"/>
                </a:cubicBezTo>
                <a:cubicBezTo>
                  <a:pt x="2648" y="1996"/>
                  <a:pt x="2449" y="1796"/>
                  <a:pt x="2809" y="1976"/>
                </a:cubicBezTo>
                <a:cubicBezTo>
                  <a:pt x="2812" y="1975"/>
                  <a:pt x="2815" y="1973"/>
                  <a:pt x="2818" y="1972"/>
                </a:cubicBezTo>
                <a:cubicBezTo>
                  <a:pt x="2446" y="1729"/>
                  <a:pt x="2976" y="1809"/>
                  <a:pt x="2380" y="1458"/>
                </a:cubicBezTo>
                <a:cubicBezTo>
                  <a:pt x="2925" y="1753"/>
                  <a:pt x="2416" y="1426"/>
                  <a:pt x="2878" y="1693"/>
                </a:cubicBezTo>
                <a:cubicBezTo>
                  <a:pt x="2860" y="1694"/>
                  <a:pt x="2849" y="1699"/>
                  <a:pt x="2845" y="1709"/>
                </a:cubicBezTo>
                <a:lnTo>
                  <a:pt x="3130" y="1877"/>
                </a:lnTo>
                <a:lnTo>
                  <a:pt x="3017" y="1687"/>
                </a:lnTo>
                <a:lnTo>
                  <a:pt x="3177" y="1806"/>
                </a:lnTo>
                <a:cubicBezTo>
                  <a:pt x="3135" y="1741"/>
                  <a:pt x="3101" y="1683"/>
                  <a:pt x="3087" y="1643"/>
                </a:cubicBezTo>
                <a:cubicBezTo>
                  <a:pt x="3032" y="1593"/>
                  <a:pt x="3010" y="1548"/>
                  <a:pt x="3058" y="1514"/>
                </a:cubicBezTo>
                <a:cubicBezTo>
                  <a:pt x="2987" y="1450"/>
                  <a:pt x="2920" y="1402"/>
                  <a:pt x="2851" y="1353"/>
                </a:cubicBezTo>
                <a:cubicBezTo>
                  <a:pt x="2998" y="1434"/>
                  <a:pt x="3175" y="1537"/>
                  <a:pt x="3359" y="1648"/>
                </a:cubicBezTo>
                <a:lnTo>
                  <a:pt x="3451" y="1696"/>
                </a:lnTo>
                <a:cubicBezTo>
                  <a:pt x="3326" y="1523"/>
                  <a:pt x="2706" y="1158"/>
                  <a:pt x="3164" y="1317"/>
                </a:cubicBezTo>
                <a:cubicBezTo>
                  <a:pt x="3085" y="1235"/>
                  <a:pt x="2988" y="1199"/>
                  <a:pt x="2894" y="1172"/>
                </a:cubicBezTo>
                <a:lnTo>
                  <a:pt x="2916" y="1217"/>
                </a:lnTo>
                <a:lnTo>
                  <a:pt x="2874" y="1175"/>
                </a:lnTo>
                <a:lnTo>
                  <a:pt x="2796" y="1313"/>
                </a:lnTo>
                <a:cubicBezTo>
                  <a:pt x="2699" y="1241"/>
                  <a:pt x="2591" y="1153"/>
                  <a:pt x="2459" y="996"/>
                </a:cubicBezTo>
                <a:cubicBezTo>
                  <a:pt x="2542" y="1034"/>
                  <a:pt x="2611" y="1065"/>
                  <a:pt x="2669" y="1089"/>
                </a:cubicBezTo>
                <a:cubicBezTo>
                  <a:pt x="2620" y="1057"/>
                  <a:pt x="2585" y="1012"/>
                  <a:pt x="2575" y="937"/>
                </a:cubicBezTo>
                <a:cubicBezTo>
                  <a:pt x="2658" y="963"/>
                  <a:pt x="2733" y="976"/>
                  <a:pt x="2799" y="980"/>
                </a:cubicBezTo>
                <a:lnTo>
                  <a:pt x="2747" y="875"/>
                </a:lnTo>
                <a:cubicBezTo>
                  <a:pt x="2740" y="872"/>
                  <a:pt x="2734" y="869"/>
                  <a:pt x="2726" y="865"/>
                </a:cubicBezTo>
                <a:cubicBezTo>
                  <a:pt x="2690" y="856"/>
                  <a:pt x="2651" y="846"/>
                  <a:pt x="2610" y="832"/>
                </a:cubicBezTo>
                <a:cubicBezTo>
                  <a:pt x="2608" y="835"/>
                  <a:pt x="2606" y="837"/>
                  <a:pt x="2605" y="840"/>
                </a:cubicBezTo>
                <a:cubicBezTo>
                  <a:pt x="2605" y="837"/>
                  <a:pt x="2604" y="834"/>
                  <a:pt x="2604" y="830"/>
                </a:cubicBezTo>
                <a:cubicBezTo>
                  <a:pt x="2582" y="823"/>
                  <a:pt x="2560" y="815"/>
                  <a:pt x="2537" y="805"/>
                </a:cubicBezTo>
                <a:cubicBezTo>
                  <a:pt x="2485" y="765"/>
                  <a:pt x="2533" y="779"/>
                  <a:pt x="2603" y="809"/>
                </a:cubicBezTo>
                <a:cubicBezTo>
                  <a:pt x="2605" y="722"/>
                  <a:pt x="2705" y="721"/>
                  <a:pt x="2839" y="753"/>
                </a:cubicBezTo>
                <a:cubicBezTo>
                  <a:pt x="2819" y="724"/>
                  <a:pt x="2789" y="689"/>
                  <a:pt x="2745" y="644"/>
                </a:cubicBezTo>
                <a:cubicBezTo>
                  <a:pt x="2744" y="585"/>
                  <a:pt x="2920" y="730"/>
                  <a:pt x="3018" y="805"/>
                </a:cubicBezTo>
                <a:cubicBezTo>
                  <a:pt x="3023" y="773"/>
                  <a:pt x="3008" y="730"/>
                  <a:pt x="2983" y="682"/>
                </a:cubicBezTo>
                <a:cubicBezTo>
                  <a:pt x="3061" y="755"/>
                  <a:pt x="3125" y="820"/>
                  <a:pt x="3103" y="835"/>
                </a:cubicBezTo>
                <a:cubicBezTo>
                  <a:pt x="3161" y="856"/>
                  <a:pt x="3219" y="877"/>
                  <a:pt x="3273" y="895"/>
                </a:cubicBezTo>
                <a:cubicBezTo>
                  <a:pt x="3214" y="813"/>
                  <a:pt x="3155" y="721"/>
                  <a:pt x="3086" y="625"/>
                </a:cubicBezTo>
                <a:cubicBezTo>
                  <a:pt x="3074" y="583"/>
                  <a:pt x="3187" y="752"/>
                  <a:pt x="3289" y="900"/>
                </a:cubicBezTo>
                <a:cubicBezTo>
                  <a:pt x="3308" y="906"/>
                  <a:pt x="3326" y="912"/>
                  <a:pt x="3343" y="917"/>
                </a:cubicBezTo>
                <a:cubicBezTo>
                  <a:pt x="3284" y="829"/>
                  <a:pt x="3215" y="729"/>
                  <a:pt x="3122" y="602"/>
                </a:cubicBezTo>
                <a:cubicBezTo>
                  <a:pt x="2966" y="510"/>
                  <a:pt x="2827" y="423"/>
                  <a:pt x="2770" y="477"/>
                </a:cubicBezTo>
                <a:cubicBezTo>
                  <a:pt x="2774" y="479"/>
                  <a:pt x="2779" y="482"/>
                  <a:pt x="2785" y="485"/>
                </a:cubicBezTo>
                <a:cubicBezTo>
                  <a:pt x="2788" y="489"/>
                  <a:pt x="2793" y="494"/>
                  <a:pt x="2798" y="499"/>
                </a:cubicBezTo>
                <a:cubicBezTo>
                  <a:pt x="2786" y="493"/>
                  <a:pt x="2775" y="486"/>
                  <a:pt x="2766" y="481"/>
                </a:cubicBezTo>
                <a:cubicBezTo>
                  <a:pt x="2755" y="494"/>
                  <a:pt x="2747" y="512"/>
                  <a:pt x="2743" y="539"/>
                </a:cubicBezTo>
                <a:cubicBezTo>
                  <a:pt x="2544" y="302"/>
                  <a:pt x="3320" y="596"/>
                  <a:pt x="2939" y="255"/>
                </a:cubicBezTo>
                <a:lnTo>
                  <a:pt x="3207" y="452"/>
                </a:lnTo>
                <a:cubicBezTo>
                  <a:pt x="3179" y="411"/>
                  <a:pt x="3130" y="342"/>
                  <a:pt x="3043" y="224"/>
                </a:cubicBezTo>
                <a:cubicBezTo>
                  <a:pt x="3041" y="228"/>
                  <a:pt x="3039" y="232"/>
                  <a:pt x="3037" y="236"/>
                </a:cubicBezTo>
                <a:lnTo>
                  <a:pt x="2859" y="24"/>
                </a:lnTo>
                <a:cubicBezTo>
                  <a:pt x="2908" y="56"/>
                  <a:pt x="2951" y="86"/>
                  <a:pt x="2984" y="115"/>
                </a:cubicBezTo>
                <a:cubicBezTo>
                  <a:pt x="2950" y="73"/>
                  <a:pt x="2918" y="33"/>
                  <a:pt x="2891" y="0"/>
                </a:cubicBezTo>
                <a:lnTo>
                  <a:pt x="0" y="0"/>
                </a:lnTo>
                <a:close/>
                <a:moveTo>
                  <a:pt x="2891" y="0"/>
                </a:moveTo>
                <a:cubicBezTo>
                  <a:pt x="2907" y="14"/>
                  <a:pt x="2944" y="60"/>
                  <a:pt x="2991" y="122"/>
                </a:cubicBezTo>
                <a:cubicBezTo>
                  <a:pt x="3017" y="146"/>
                  <a:pt x="3035" y="169"/>
                  <a:pt x="3042" y="190"/>
                </a:cubicBezTo>
                <a:cubicBezTo>
                  <a:pt x="3042" y="190"/>
                  <a:pt x="3042" y="190"/>
                  <a:pt x="3043" y="191"/>
                </a:cubicBezTo>
                <a:cubicBezTo>
                  <a:pt x="3046" y="200"/>
                  <a:pt x="3046" y="209"/>
                  <a:pt x="3044" y="217"/>
                </a:cubicBezTo>
                <a:cubicBezTo>
                  <a:pt x="3071" y="246"/>
                  <a:pt x="3160" y="368"/>
                  <a:pt x="3242" y="478"/>
                </a:cubicBezTo>
                <a:lnTo>
                  <a:pt x="3260" y="491"/>
                </a:lnTo>
                <a:cubicBezTo>
                  <a:pt x="3199" y="405"/>
                  <a:pt x="3122" y="297"/>
                  <a:pt x="3053" y="204"/>
                </a:cubicBezTo>
                <a:cubicBezTo>
                  <a:pt x="3121" y="293"/>
                  <a:pt x="3197" y="394"/>
                  <a:pt x="3277" y="503"/>
                </a:cubicBezTo>
                <a:lnTo>
                  <a:pt x="3357" y="562"/>
                </a:lnTo>
                <a:lnTo>
                  <a:pt x="3362" y="560"/>
                </a:lnTo>
                <a:cubicBezTo>
                  <a:pt x="3361" y="560"/>
                  <a:pt x="3361" y="559"/>
                  <a:pt x="3361" y="559"/>
                </a:cubicBezTo>
                <a:lnTo>
                  <a:pt x="3159" y="317"/>
                </a:lnTo>
                <a:cubicBezTo>
                  <a:pt x="3172" y="330"/>
                  <a:pt x="3186" y="343"/>
                  <a:pt x="3201" y="356"/>
                </a:cubicBezTo>
                <a:lnTo>
                  <a:pt x="3214" y="363"/>
                </a:lnTo>
                <a:cubicBezTo>
                  <a:pt x="3101" y="213"/>
                  <a:pt x="3034" y="124"/>
                  <a:pt x="2940" y="0"/>
                </a:cubicBezTo>
                <a:lnTo>
                  <a:pt x="2891" y="0"/>
                </a:lnTo>
                <a:close/>
                <a:moveTo>
                  <a:pt x="3018" y="805"/>
                </a:moveTo>
                <a:cubicBezTo>
                  <a:pt x="3018" y="806"/>
                  <a:pt x="3018" y="806"/>
                  <a:pt x="3018" y="806"/>
                </a:cubicBezTo>
                <a:cubicBezTo>
                  <a:pt x="3019" y="806"/>
                  <a:pt x="3020" y="807"/>
                  <a:pt x="3021" y="807"/>
                </a:cubicBezTo>
                <a:cubicBezTo>
                  <a:pt x="3020" y="807"/>
                  <a:pt x="3019" y="806"/>
                  <a:pt x="3018" y="805"/>
                </a:cubicBezTo>
                <a:close/>
                <a:moveTo>
                  <a:pt x="2726" y="865"/>
                </a:moveTo>
                <a:cubicBezTo>
                  <a:pt x="2791" y="880"/>
                  <a:pt x="2846" y="886"/>
                  <a:pt x="2891" y="884"/>
                </a:cubicBezTo>
                <a:cubicBezTo>
                  <a:pt x="2891" y="880"/>
                  <a:pt x="2890" y="876"/>
                  <a:pt x="2889" y="872"/>
                </a:cubicBezTo>
                <a:cubicBezTo>
                  <a:pt x="2787" y="821"/>
                  <a:pt x="2678" y="806"/>
                  <a:pt x="2630" y="820"/>
                </a:cubicBezTo>
                <a:cubicBezTo>
                  <a:pt x="2662" y="834"/>
                  <a:pt x="2697" y="851"/>
                  <a:pt x="2726" y="865"/>
                </a:cubicBezTo>
                <a:close/>
                <a:moveTo>
                  <a:pt x="2891" y="884"/>
                </a:moveTo>
                <a:cubicBezTo>
                  <a:pt x="2897" y="910"/>
                  <a:pt x="2904" y="938"/>
                  <a:pt x="2926" y="979"/>
                </a:cubicBezTo>
                <a:cubicBezTo>
                  <a:pt x="2960" y="975"/>
                  <a:pt x="2990" y="970"/>
                  <a:pt x="3014" y="963"/>
                </a:cubicBezTo>
                <a:cubicBezTo>
                  <a:pt x="2983" y="930"/>
                  <a:pt x="2946" y="903"/>
                  <a:pt x="2907" y="882"/>
                </a:cubicBezTo>
                <a:cubicBezTo>
                  <a:pt x="2902" y="882"/>
                  <a:pt x="2897" y="883"/>
                  <a:pt x="2891" y="884"/>
                </a:cubicBezTo>
                <a:close/>
                <a:moveTo>
                  <a:pt x="2747" y="875"/>
                </a:moveTo>
                <a:cubicBezTo>
                  <a:pt x="2748" y="876"/>
                  <a:pt x="2749" y="876"/>
                  <a:pt x="2750" y="877"/>
                </a:cubicBezTo>
                <a:cubicBezTo>
                  <a:pt x="2749" y="876"/>
                  <a:pt x="2747" y="874"/>
                  <a:pt x="2746" y="874"/>
                </a:cubicBezTo>
                <a:lnTo>
                  <a:pt x="2747" y="875"/>
                </a:lnTo>
                <a:close/>
                <a:moveTo>
                  <a:pt x="2750" y="877"/>
                </a:moveTo>
                <a:cubicBezTo>
                  <a:pt x="2768" y="889"/>
                  <a:pt x="2782" y="901"/>
                  <a:pt x="2799" y="913"/>
                </a:cubicBezTo>
                <a:cubicBezTo>
                  <a:pt x="2797" y="911"/>
                  <a:pt x="2796" y="908"/>
                  <a:pt x="2793" y="905"/>
                </a:cubicBezTo>
                <a:cubicBezTo>
                  <a:pt x="2817" y="913"/>
                  <a:pt x="2792" y="898"/>
                  <a:pt x="2750" y="877"/>
                </a:cubicBezTo>
                <a:close/>
                <a:moveTo>
                  <a:pt x="2799" y="913"/>
                </a:moveTo>
                <a:cubicBezTo>
                  <a:pt x="2819" y="937"/>
                  <a:pt x="2830" y="964"/>
                  <a:pt x="2852" y="983"/>
                </a:cubicBezTo>
                <a:cubicBezTo>
                  <a:pt x="2865" y="983"/>
                  <a:pt x="2878" y="983"/>
                  <a:pt x="2891" y="982"/>
                </a:cubicBezTo>
                <a:cubicBezTo>
                  <a:pt x="2862" y="960"/>
                  <a:pt x="2832" y="937"/>
                  <a:pt x="2799" y="913"/>
                </a:cubicBezTo>
                <a:close/>
                <a:moveTo>
                  <a:pt x="1437" y="3651"/>
                </a:moveTo>
                <a:cubicBezTo>
                  <a:pt x="1438" y="3655"/>
                  <a:pt x="1439" y="3658"/>
                  <a:pt x="1440" y="3661"/>
                </a:cubicBezTo>
                <a:cubicBezTo>
                  <a:pt x="1442" y="3656"/>
                  <a:pt x="1444" y="3650"/>
                  <a:pt x="1447" y="3646"/>
                </a:cubicBezTo>
                <a:cubicBezTo>
                  <a:pt x="1443" y="3647"/>
                  <a:pt x="1440" y="3649"/>
                  <a:pt x="1437" y="3651"/>
                </a:cubicBezTo>
                <a:close/>
                <a:moveTo>
                  <a:pt x="1689" y="5703"/>
                </a:moveTo>
                <a:cubicBezTo>
                  <a:pt x="1633" y="5685"/>
                  <a:pt x="1596" y="5683"/>
                  <a:pt x="1599" y="5716"/>
                </a:cubicBezTo>
                <a:cubicBezTo>
                  <a:pt x="1663" y="5733"/>
                  <a:pt x="1743" y="5758"/>
                  <a:pt x="1848" y="5796"/>
                </a:cubicBezTo>
                <a:lnTo>
                  <a:pt x="1961" y="5982"/>
                </a:lnTo>
                <a:cubicBezTo>
                  <a:pt x="1962" y="5982"/>
                  <a:pt x="1963" y="5982"/>
                  <a:pt x="1964" y="5982"/>
                </a:cubicBezTo>
                <a:cubicBezTo>
                  <a:pt x="1903" y="5887"/>
                  <a:pt x="1878" y="5820"/>
                  <a:pt x="1878" y="5787"/>
                </a:cubicBezTo>
                <a:cubicBezTo>
                  <a:pt x="1844" y="5778"/>
                  <a:pt x="1774" y="5746"/>
                  <a:pt x="1689" y="5703"/>
                </a:cubicBezTo>
                <a:close/>
                <a:moveTo>
                  <a:pt x="2961" y="0"/>
                </a:moveTo>
                <a:cubicBezTo>
                  <a:pt x="3155" y="246"/>
                  <a:pt x="3088" y="146"/>
                  <a:pt x="2987" y="0"/>
                </a:cubicBezTo>
                <a:lnTo>
                  <a:pt x="2961" y="0"/>
                </a:lnTo>
                <a:close/>
                <a:moveTo>
                  <a:pt x="3002" y="0"/>
                </a:moveTo>
                <a:lnTo>
                  <a:pt x="3041" y="56"/>
                </a:lnTo>
                <a:cubicBezTo>
                  <a:pt x="3104" y="138"/>
                  <a:pt x="3076" y="87"/>
                  <a:pt x="3020" y="0"/>
                </a:cubicBezTo>
                <a:lnTo>
                  <a:pt x="3002" y="0"/>
                </a:lnTo>
                <a:close/>
                <a:moveTo>
                  <a:pt x="3033" y="0"/>
                </a:moveTo>
                <a:cubicBezTo>
                  <a:pt x="3132" y="135"/>
                  <a:pt x="3226" y="263"/>
                  <a:pt x="3363" y="449"/>
                </a:cubicBezTo>
                <a:lnTo>
                  <a:pt x="3441" y="494"/>
                </a:lnTo>
                <a:cubicBezTo>
                  <a:pt x="3333" y="342"/>
                  <a:pt x="3209" y="169"/>
                  <a:pt x="3086" y="0"/>
                </a:cubicBezTo>
                <a:lnTo>
                  <a:pt x="3046" y="0"/>
                </a:lnTo>
                <a:lnTo>
                  <a:pt x="3088" y="63"/>
                </a:lnTo>
                <a:cubicBezTo>
                  <a:pt x="3068" y="36"/>
                  <a:pt x="3061" y="25"/>
                  <a:pt x="3042" y="0"/>
                </a:cubicBezTo>
                <a:lnTo>
                  <a:pt x="3033" y="0"/>
                </a:lnTo>
                <a:close/>
                <a:moveTo>
                  <a:pt x="3125" y="0"/>
                </a:moveTo>
                <a:cubicBezTo>
                  <a:pt x="3194" y="97"/>
                  <a:pt x="3256" y="185"/>
                  <a:pt x="3343" y="305"/>
                </a:cubicBezTo>
                <a:cubicBezTo>
                  <a:pt x="3344" y="296"/>
                  <a:pt x="3348" y="288"/>
                  <a:pt x="3354" y="281"/>
                </a:cubicBezTo>
                <a:cubicBezTo>
                  <a:pt x="3268" y="164"/>
                  <a:pt x="3205" y="78"/>
                  <a:pt x="3148" y="0"/>
                </a:cubicBezTo>
                <a:lnTo>
                  <a:pt x="3125" y="0"/>
                </a:lnTo>
                <a:close/>
                <a:moveTo>
                  <a:pt x="3151" y="0"/>
                </a:moveTo>
                <a:cubicBezTo>
                  <a:pt x="3199" y="58"/>
                  <a:pt x="3259" y="135"/>
                  <a:pt x="3363" y="272"/>
                </a:cubicBezTo>
                <a:cubicBezTo>
                  <a:pt x="3372" y="265"/>
                  <a:pt x="3381" y="259"/>
                  <a:pt x="3391" y="254"/>
                </a:cubicBezTo>
                <a:cubicBezTo>
                  <a:pt x="3314" y="147"/>
                  <a:pt x="3256" y="64"/>
                  <a:pt x="3212" y="0"/>
                </a:cubicBezTo>
                <a:lnTo>
                  <a:pt x="3151" y="0"/>
                </a:lnTo>
                <a:close/>
                <a:moveTo>
                  <a:pt x="3260" y="0"/>
                </a:moveTo>
                <a:cubicBezTo>
                  <a:pt x="3262" y="3"/>
                  <a:pt x="3264" y="5"/>
                  <a:pt x="3266" y="7"/>
                </a:cubicBezTo>
                <a:cubicBezTo>
                  <a:pt x="3278" y="15"/>
                  <a:pt x="3289" y="21"/>
                  <a:pt x="3299" y="27"/>
                </a:cubicBezTo>
                <a:lnTo>
                  <a:pt x="3281" y="0"/>
                </a:lnTo>
                <a:lnTo>
                  <a:pt x="3260" y="0"/>
                </a:lnTo>
                <a:close/>
                <a:moveTo>
                  <a:pt x="3289" y="0"/>
                </a:moveTo>
                <a:cubicBezTo>
                  <a:pt x="3299" y="14"/>
                  <a:pt x="3304" y="21"/>
                  <a:pt x="3315" y="35"/>
                </a:cubicBezTo>
                <a:cubicBezTo>
                  <a:pt x="3324" y="40"/>
                  <a:pt x="3333" y="44"/>
                  <a:pt x="3340" y="47"/>
                </a:cubicBezTo>
                <a:cubicBezTo>
                  <a:pt x="3326" y="29"/>
                  <a:pt x="3318" y="18"/>
                  <a:pt x="3304" y="0"/>
                </a:cubicBezTo>
                <a:lnTo>
                  <a:pt x="3289" y="0"/>
                </a:lnTo>
                <a:close/>
                <a:moveTo>
                  <a:pt x="3319" y="0"/>
                </a:moveTo>
                <a:cubicBezTo>
                  <a:pt x="3329" y="12"/>
                  <a:pt x="3356" y="46"/>
                  <a:pt x="3365" y="57"/>
                </a:cubicBezTo>
                <a:cubicBezTo>
                  <a:pt x="3376" y="60"/>
                  <a:pt x="3382" y="59"/>
                  <a:pt x="3384" y="55"/>
                </a:cubicBezTo>
                <a:cubicBezTo>
                  <a:pt x="3369" y="35"/>
                  <a:pt x="3357" y="19"/>
                  <a:pt x="3342" y="0"/>
                </a:cubicBezTo>
                <a:lnTo>
                  <a:pt x="3319" y="0"/>
                </a:lnTo>
                <a:close/>
                <a:moveTo>
                  <a:pt x="3522" y="0"/>
                </a:moveTo>
                <a:cubicBezTo>
                  <a:pt x="3582" y="71"/>
                  <a:pt x="3598" y="80"/>
                  <a:pt x="3545" y="0"/>
                </a:cubicBezTo>
                <a:lnTo>
                  <a:pt x="3522" y="0"/>
                </a:lnTo>
                <a:close/>
                <a:moveTo>
                  <a:pt x="3549" y="0"/>
                </a:moveTo>
                <a:cubicBezTo>
                  <a:pt x="3581" y="45"/>
                  <a:pt x="3582" y="49"/>
                  <a:pt x="3584" y="57"/>
                </a:cubicBezTo>
                <a:cubicBezTo>
                  <a:pt x="3723" y="231"/>
                  <a:pt x="3661" y="141"/>
                  <a:pt x="3560" y="0"/>
                </a:cubicBezTo>
                <a:lnTo>
                  <a:pt x="3549" y="0"/>
                </a:lnTo>
                <a:close/>
                <a:moveTo>
                  <a:pt x="3570" y="0"/>
                </a:moveTo>
                <a:cubicBezTo>
                  <a:pt x="3592" y="29"/>
                  <a:pt x="3613" y="57"/>
                  <a:pt x="3635" y="86"/>
                </a:cubicBezTo>
                <a:cubicBezTo>
                  <a:pt x="3608" y="47"/>
                  <a:pt x="3593" y="22"/>
                  <a:pt x="3579" y="0"/>
                </a:cubicBezTo>
                <a:lnTo>
                  <a:pt x="3570" y="0"/>
                </a:lnTo>
                <a:close/>
                <a:moveTo>
                  <a:pt x="13630" y="0"/>
                </a:moveTo>
                <a:cubicBezTo>
                  <a:pt x="13634" y="5"/>
                  <a:pt x="13636" y="8"/>
                  <a:pt x="13641" y="13"/>
                </a:cubicBezTo>
                <a:lnTo>
                  <a:pt x="13984" y="94"/>
                </a:lnTo>
                <a:lnTo>
                  <a:pt x="13973" y="100"/>
                </a:lnTo>
                <a:lnTo>
                  <a:pt x="13644" y="16"/>
                </a:lnTo>
                <a:cubicBezTo>
                  <a:pt x="13649" y="21"/>
                  <a:pt x="13654" y="27"/>
                  <a:pt x="13659" y="32"/>
                </a:cubicBezTo>
                <a:lnTo>
                  <a:pt x="14112" y="221"/>
                </a:lnTo>
                <a:lnTo>
                  <a:pt x="14040" y="350"/>
                </a:lnTo>
                <a:cubicBezTo>
                  <a:pt x="14065" y="400"/>
                  <a:pt x="14131" y="458"/>
                  <a:pt x="14617" y="595"/>
                </a:cubicBezTo>
                <a:cubicBezTo>
                  <a:pt x="14250" y="533"/>
                  <a:pt x="14317" y="526"/>
                  <a:pt x="14050" y="409"/>
                </a:cubicBezTo>
                <a:cubicBezTo>
                  <a:pt x="14048" y="418"/>
                  <a:pt x="14031" y="412"/>
                  <a:pt x="14008" y="398"/>
                </a:cubicBezTo>
                <a:cubicBezTo>
                  <a:pt x="13995" y="406"/>
                  <a:pt x="13937" y="371"/>
                  <a:pt x="13866" y="333"/>
                </a:cubicBezTo>
                <a:cubicBezTo>
                  <a:pt x="13863" y="331"/>
                  <a:pt x="13859" y="330"/>
                  <a:pt x="13855" y="328"/>
                </a:cubicBezTo>
                <a:lnTo>
                  <a:pt x="13629" y="301"/>
                </a:lnTo>
                <a:cubicBezTo>
                  <a:pt x="13630" y="305"/>
                  <a:pt x="13632" y="310"/>
                  <a:pt x="13634" y="314"/>
                </a:cubicBezTo>
                <a:cubicBezTo>
                  <a:pt x="13637" y="315"/>
                  <a:pt x="13640" y="315"/>
                  <a:pt x="13642" y="316"/>
                </a:cubicBezTo>
                <a:cubicBezTo>
                  <a:pt x="13653" y="330"/>
                  <a:pt x="13658" y="342"/>
                  <a:pt x="13659" y="354"/>
                </a:cubicBezTo>
                <a:cubicBezTo>
                  <a:pt x="13676" y="376"/>
                  <a:pt x="13699" y="400"/>
                  <a:pt x="13726" y="426"/>
                </a:cubicBezTo>
                <a:cubicBezTo>
                  <a:pt x="13777" y="446"/>
                  <a:pt x="13826" y="466"/>
                  <a:pt x="13868" y="483"/>
                </a:cubicBezTo>
                <a:cubicBezTo>
                  <a:pt x="13844" y="480"/>
                  <a:pt x="13808" y="472"/>
                  <a:pt x="13765" y="461"/>
                </a:cubicBezTo>
                <a:cubicBezTo>
                  <a:pt x="13802" y="493"/>
                  <a:pt x="13843" y="528"/>
                  <a:pt x="13887" y="565"/>
                </a:cubicBezTo>
                <a:cubicBezTo>
                  <a:pt x="14004" y="592"/>
                  <a:pt x="14100" y="619"/>
                  <a:pt x="14142" y="651"/>
                </a:cubicBezTo>
                <a:lnTo>
                  <a:pt x="13940" y="610"/>
                </a:lnTo>
                <a:cubicBezTo>
                  <a:pt x="13972" y="637"/>
                  <a:pt x="14004" y="665"/>
                  <a:pt x="14036" y="695"/>
                </a:cubicBezTo>
                <a:lnTo>
                  <a:pt x="14105" y="717"/>
                </a:lnTo>
                <a:lnTo>
                  <a:pt x="14131" y="820"/>
                </a:lnTo>
                <a:cubicBezTo>
                  <a:pt x="14118" y="845"/>
                  <a:pt x="14019" y="728"/>
                  <a:pt x="13891" y="613"/>
                </a:cubicBezTo>
                <a:cubicBezTo>
                  <a:pt x="13885" y="607"/>
                  <a:pt x="13878" y="602"/>
                  <a:pt x="13872" y="596"/>
                </a:cubicBezTo>
                <a:lnTo>
                  <a:pt x="13667" y="555"/>
                </a:lnTo>
                <a:cubicBezTo>
                  <a:pt x="13850" y="706"/>
                  <a:pt x="14051" y="898"/>
                  <a:pt x="13825" y="801"/>
                </a:cubicBezTo>
                <a:cubicBezTo>
                  <a:pt x="13841" y="771"/>
                  <a:pt x="13808" y="727"/>
                  <a:pt x="13753" y="683"/>
                </a:cubicBezTo>
                <a:cubicBezTo>
                  <a:pt x="13709" y="700"/>
                  <a:pt x="13603" y="699"/>
                  <a:pt x="13553" y="714"/>
                </a:cubicBezTo>
                <a:lnTo>
                  <a:pt x="13699" y="791"/>
                </a:lnTo>
                <a:cubicBezTo>
                  <a:pt x="13700" y="790"/>
                  <a:pt x="13700" y="790"/>
                  <a:pt x="13702" y="790"/>
                </a:cubicBezTo>
                <a:lnTo>
                  <a:pt x="13767" y="813"/>
                </a:lnTo>
                <a:cubicBezTo>
                  <a:pt x="13746" y="807"/>
                  <a:pt x="13725" y="800"/>
                  <a:pt x="13704" y="793"/>
                </a:cubicBezTo>
                <a:lnTo>
                  <a:pt x="13929" y="910"/>
                </a:lnTo>
                <a:cubicBezTo>
                  <a:pt x="13924" y="930"/>
                  <a:pt x="13916" y="950"/>
                  <a:pt x="13908" y="969"/>
                </a:cubicBezTo>
                <a:cubicBezTo>
                  <a:pt x="14026" y="1031"/>
                  <a:pt x="14122" y="1084"/>
                  <a:pt x="14042" y="1084"/>
                </a:cubicBezTo>
                <a:cubicBezTo>
                  <a:pt x="14000" y="1067"/>
                  <a:pt x="13939" y="1053"/>
                  <a:pt x="13874" y="1040"/>
                </a:cubicBezTo>
                <a:cubicBezTo>
                  <a:pt x="13856" y="1070"/>
                  <a:pt x="13837" y="1099"/>
                  <a:pt x="13815" y="1126"/>
                </a:cubicBezTo>
                <a:lnTo>
                  <a:pt x="13890" y="1169"/>
                </a:lnTo>
                <a:cubicBezTo>
                  <a:pt x="13868" y="1156"/>
                  <a:pt x="13842" y="1143"/>
                  <a:pt x="13812" y="1130"/>
                </a:cubicBezTo>
                <a:cubicBezTo>
                  <a:pt x="13749" y="1212"/>
                  <a:pt x="13670" y="1285"/>
                  <a:pt x="13594" y="1360"/>
                </a:cubicBezTo>
                <a:cubicBezTo>
                  <a:pt x="13536" y="1416"/>
                  <a:pt x="13481" y="1474"/>
                  <a:pt x="13433" y="1537"/>
                </a:cubicBezTo>
                <a:lnTo>
                  <a:pt x="13639" y="1575"/>
                </a:lnTo>
                <a:lnTo>
                  <a:pt x="13603" y="1622"/>
                </a:lnTo>
                <a:cubicBezTo>
                  <a:pt x="13651" y="1639"/>
                  <a:pt x="13687" y="1660"/>
                  <a:pt x="13706" y="1691"/>
                </a:cubicBezTo>
                <a:cubicBezTo>
                  <a:pt x="13671" y="1683"/>
                  <a:pt x="13638" y="1677"/>
                  <a:pt x="13606" y="1671"/>
                </a:cubicBezTo>
                <a:cubicBezTo>
                  <a:pt x="13604" y="1675"/>
                  <a:pt x="13587" y="1672"/>
                  <a:pt x="13563" y="1666"/>
                </a:cubicBezTo>
                <a:cubicBezTo>
                  <a:pt x="13556" y="1669"/>
                  <a:pt x="13531" y="1663"/>
                  <a:pt x="13495" y="1654"/>
                </a:cubicBezTo>
                <a:cubicBezTo>
                  <a:pt x="13446" y="1648"/>
                  <a:pt x="13402" y="1645"/>
                  <a:pt x="13365" y="1643"/>
                </a:cubicBezTo>
                <a:cubicBezTo>
                  <a:pt x="13360" y="1652"/>
                  <a:pt x="13356" y="1662"/>
                  <a:pt x="13352" y="1671"/>
                </a:cubicBezTo>
                <a:cubicBezTo>
                  <a:pt x="13502" y="1724"/>
                  <a:pt x="13685" y="1747"/>
                  <a:pt x="13689" y="1729"/>
                </a:cubicBezTo>
                <a:cubicBezTo>
                  <a:pt x="13729" y="1785"/>
                  <a:pt x="13598" y="1770"/>
                  <a:pt x="13424" y="1734"/>
                </a:cubicBezTo>
                <a:cubicBezTo>
                  <a:pt x="13489" y="1759"/>
                  <a:pt x="13561" y="1786"/>
                  <a:pt x="13632" y="1815"/>
                </a:cubicBezTo>
                <a:lnTo>
                  <a:pt x="13701" y="1824"/>
                </a:lnTo>
                <a:lnTo>
                  <a:pt x="13741" y="1876"/>
                </a:lnTo>
                <a:cubicBezTo>
                  <a:pt x="13730" y="1892"/>
                  <a:pt x="13533" y="1785"/>
                  <a:pt x="13331" y="1722"/>
                </a:cubicBezTo>
                <a:cubicBezTo>
                  <a:pt x="13325" y="1738"/>
                  <a:pt x="13320" y="1755"/>
                  <a:pt x="13316" y="1773"/>
                </a:cubicBezTo>
                <a:cubicBezTo>
                  <a:pt x="13414" y="1810"/>
                  <a:pt x="13506" y="1848"/>
                  <a:pt x="13535" y="1869"/>
                </a:cubicBezTo>
                <a:cubicBezTo>
                  <a:pt x="13572" y="1872"/>
                  <a:pt x="13594" y="1865"/>
                  <a:pt x="13594" y="1842"/>
                </a:cubicBezTo>
                <a:cubicBezTo>
                  <a:pt x="13674" y="1884"/>
                  <a:pt x="13623" y="1886"/>
                  <a:pt x="13544" y="1880"/>
                </a:cubicBezTo>
                <a:cubicBezTo>
                  <a:pt x="13542" y="1887"/>
                  <a:pt x="13513" y="1886"/>
                  <a:pt x="13446" y="1872"/>
                </a:cubicBezTo>
                <a:cubicBezTo>
                  <a:pt x="13446" y="1872"/>
                  <a:pt x="13446" y="1871"/>
                  <a:pt x="13446" y="1871"/>
                </a:cubicBezTo>
                <a:cubicBezTo>
                  <a:pt x="13389" y="1865"/>
                  <a:pt x="13337" y="1861"/>
                  <a:pt x="13325" y="1870"/>
                </a:cubicBezTo>
                <a:lnTo>
                  <a:pt x="13561" y="1925"/>
                </a:lnTo>
                <a:cubicBezTo>
                  <a:pt x="13526" y="2058"/>
                  <a:pt x="13300" y="2140"/>
                  <a:pt x="13177" y="2254"/>
                </a:cubicBezTo>
                <a:lnTo>
                  <a:pt x="13212" y="2298"/>
                </a:lnTo>
                <a:cubicBezTo>
                  <a:pt x="13832" y="2756"/>
                  <a:pt x="13833" y="2866"/>
                  <a:pt x="13694" y="2903"/>
                </a:cubicBezTo>
                <a:cubicBezTo>
                  <a:pt x="13703" y="2927"/>
                  <a:pt x="13661" y="2938"/>
                  <a:pt x="13602" y="2946"/>
                </a:cubicBezTo>
                <a:cubicBezTo>
                  <a:pt x="13524" y="2955"/>
                  <a:pt x="13416" y="2958"/>
                  <a:pt x="13354" y="2975"/>
                </a:cubicBezTo>
                <a:cubicBezTo>
                  <a:pt x="13335" y="2992"/>
                  <a:pt x="13326" y="3015"/>
                  <a:pt x="13330" y="3047"/>
                </a:cubicBezTo>
                <a:cubicBezTo>
                  <a:pt x="13344" y="3059"/>
                  <a:pt x="13363" y="3072"/>
                  <a:pt x="13390" y="3088"/>
                </a:cubicBezTo>
                <a:cubicBezTo>
                  <a:pt x="13373" y="3080"/>
                  <a:pt x="13354" y="3072"/>
                  <a:pt x="13334" y="3065"/>
                </a:cubicBezTo>
                <a:cubicBezTo>
                  <a:pt x="13342" y="3094"/>
                  <a:pt x="13360" y="3130"/>
                  <a:pt x="13392" y="3175"/>
                </a:cubicBezTo>
                <a:cubicBezTo>
                  <a:pt x="13378" y="3159"/>
                  <a:pt x="13361" y="3144"/>
                  <a:pt x="13345" y="3129"/>
                </a:cubicBezTo>
                <a:cubicBezTo>
                  <a:pt x="13350" y="3148"/>
                  <a:pt x="13337" y="3161"/>
                  <a:pt x="13313" y="3171"/>
                </a:cubicBezTo>
                <a:cubicBezTo>
                  <a:pt x="13374" y="3313"/>
                  <a:pt x="13277" y="3352"/>
                  <a:pt x="13166" y="3365"/>
                </a:cubicBezTo>
                <a:cubicBezTo>
                  <a:pt x="13148" y="3367"/>
                  <a:pt x="13130" y="3368"/>
                  <a:pt x="13112" y="3369"/>
                </a:cubicBezTo>
                <a:cubicBezTo>
                  <a:pt x="13212" y="3433"/>
                  <a:pt x="13180" y="3453"/>
                  <a:pt x="13055" y="3472"/>
                </a:cubicBezTo>
                <a:cubicBezTo>
                  <a:pt x="13055" y="3472"/>
                  <a:pt x="13056" y="3473"/>
                  <a:pt x="13057" y="3474"/>
                </a:cubicBezTo>
                <a:lnTo>
                  <a:pt x="13193" y="3475"/>
                </a:lnTo>
                <a:cubicBezTo>
                  <a:pt x="13167" y="3487"/>
                  <a:pt x="13431" y="3640"/>
                  <a:pt x="13226" y="3611"/>
                </a:cubicBezTo>
                <a:cubicBezTo>
                  <a:pt x="13269" y="3642"/>
                  <a:pt x="13284" y="3668"/>
                  <a:pt x="13254" y="3686"/>
                </a:cubicBezTo>
                <a:lnTo>
                  <a:pt x="13131" y="3643"/>
                </a:lnTo>
                <a:lnTo>
                  <a:pt x="13183" y="3783"/>
                </a:lnTo>
                <a:cubicBezTo>
                  <a:pt x="13125" y="3765"/>
                  <a:pt x="13075" y="3749"/>
                  <a:pt x="13031" y="3736"/>
                </a:cubicBezTo>
                <a:cubicBezTo>
                  <a:pt x="13069" y="3806"/>
                  <a:pt x="13059" y="3842"/>
                  <a:pt x="13007" y="3867"/>
                </a:cubicBezTo>
                <a:cubicBezTo>
                  <a:pt x="13100" y="3937"/>
                  <a:pt x="13121" y="3981"/>
                  <a:pt x="12817" y="3901"/>
                </a:cubicBezTo>
                <a:cubicBezTo>
                  <a:pt x="12849" y="3933"/>
                  <a:pt x="12879" y="3964"/>
                  <a:pt x="12907" y="3994"/>
                </a:cubicBezTo>
                <a:cubicBezTo>
                  <a:pt x="13028" y="4069"/>
                  <a:pt x="13104" y="4137"/>
                  <a:pt x="13202" y="4194"/>
                </a:cubicBezTo>
                <a:cubicBezTo>
                  <a:pt x="13151" y="4177"/>
                  <a:pt x="13097" y="4161"/>
                  <a:pt x="13039" y="4149"/>
                </a:cubicBezTo>
                <a:cubicBezTo>
                  <a:pt x="13443" y="4314"/>
                  <a:pt x="13256" y="4297"/>
                  <a:pt x="13077" y="4280"/>
                </a:cubicBezTo>
                <a:cubicBezTo>
                  <a:pt x="13073" y="4295"/>
                  <a:pt x="13066" y="4308"/>
                  <a:pt x="13053" y="4319"/>
                </a:cubicBezTo>
                <a:lnTo>
                  <a:pt x="12995" y="4273"/>
                </a:lnTo>
                <a:cubicBezTo>
                  <a:pt x="12974" y="4272"/>
                  <a:pt x="12956" y="4271"/>
                  <a:pt x="12940" y="4270"/>
                </a:cubicBezTo>
                <a:lnTo>
                  <a:pt x="12941" y="4314"/>
                </a:lnTo>
                <a:cubicBezTo>
                  <a:pt x="13086" y="4385"/>
                  <a:pt x="13271" y="4435"/>
                  <a:pt x="13457" y="4484"/>
                </a:cubicBezTo>
                <a:cubicBezTo>
                  <a:pt x="13197" y="4430"/>
                  <a:pt x="13335" y="4523"/>
                  <a:pt x="13510" y="4625"/>
                </a:cubicBezTo>
                <a:cubicBezTo>
                  <a:pt x="13685" y="4727"/>
                  <a:pt x="13898" y="4837"/>
                  <a:pt x="13789" y="4812"/>
                </a:cubicBezTo>
                <a:cubicBezTo>
                  <a:pt x="13733" y="4844"/>
                  <a:pt x="13325" y="4671"/>
                  <a:pt x="13057" y="4593"/>
                </a:cubicBezTo>
                <a:cubicBezTo>
                  <a:pt x="13164" y="4704"/>
                  <a:pt x="14147" y="4957"/>
                  <a:pt x="13656" y="4887"/>
                </a:cubicBezTo>
                <a:cubicBezTo>
                  <a:pt x="13605" y="4858"/>
                  <a:pt x="13565" y="4823"/>
                  <a:pt x="13494" y="4806"/>
                </a:cubicBezTo>
                <a:cubicBezTo>
                  <a:pt x="13439" y="4808"/>
                  <a:pt x="13043" y="4697"/>
                  <a:pt x="12710" y="4608"/>
                </a:cubicBezTo>
                <a:cubicBezTo>
                  <a:pt x="12816" y="4792"/>
                  <a:pt x="12853" y="4926"/>
                  <a:pt x="12373" y="4611"/>
                </a:cubicBezTo>
                <a:cubicBezTo>
                  <a:pt x="12365" y="4610"/>
                  <a:pt x="12358" y="4609"/>
                  <a:pt x="12349" y="4607"/>
                </a:cubicBezTo>
                <a:cubicBezTo>
                  <a:pt x="12396" y="4652"/>
                  <a:pt x="12437" y="4696"/>
                  <a:pt x="12473" y="4738"/>
                </a:cubicBezTo>
                <a:lnTo>
                  <a:pt x="12682" y="4809"/>
                </a:lnTo>
                <a:cubicBezTo>
                  <a:pt x="12601" y="4799"/>
                  <a:pt x="12550" y="4794"/>
                  <a:pt x="12518" y="4794"/>
                </a:cubicBezTo>
                <a:cubicBezTo>
                  <a:pt x="12665" y="4983"/>
                  <a:pt x="12726" y="5148"/>
                  <a:pt x="12827" y="5286"/>
                </a:cubicBezTo>
                <a:cubicBezTo>
                  <a:pt x="12779" y="5250"/>
                  <a:pt x="12727" y="5218"/>
                  <a:pt x="12671" y="5190"/>
                </a:cubicBezTo>
                <a:cubicBezTo>
                  <a:pt x="12725" y="5240"/>
                  <a:pt x="12766" y="5281"/>
                  <a:pt x="12798" y="5315"/>
                </a:cubicBezTo>
                <a:cubicBezTo>
                  <a:pt x="12844" y="5345"/>
                  <a:pt x="12859" y="5369"/>
                  <a:pt x="12857" y="5388"/>
                </a:cubicBezTo>
                <a:cubicBezTo>
                  <a:pt x="12915" y="5474"/>
                  <a:pt x="12858" y="5482"/>
                  <a:pt x="12772" y="5467"/>
                </a:cubicBezTo>
                <a:cubicBezTo>
                  <a:pt x="12715" y="5457"/>
                  <a:pt x="12645" y="5438"/>
                  <a:pt x="12586" y="5425"/>
                </a:cubicBezTo>
                <a:cubicBezTo>
                  <a:pt x="12619" y="5450"/>
                  <a:pt x="12578" y="5449"/>
                  <a:pt x="12468" y="5426"/>
                </a:cubicBezTo>
                <a:cubicBezTo>
                  <a:pt x="12467" y="5429"/>
                  <a:pt x="12466" y="5432"/>
                  <a:pt x="12466" y="5436"/>
                </a:cubicBezTo>
                <a:cubicBezTo>
                  <a:pt x="13071" y="5667"/>
                  <a:pt x="13691" y="5910"/>
                  <a:pt x="13717" y="6003"/>
                </a:cubicBezTo>
                <a:cubicBezTo>
                  <a:pt x="13624" y="5955"/>
                  <a:pt x="13574" y="5916"/>
                  <a:pt x="13444" y="5876"/>
                </a:cubicBezTo>
                <a:cubicBezTo>
                  <a:pt x="13314" y="5836"/>
                  <a:pt x="13453" y="5907"/>
                  <a:pt x="13499" y="5932"/>
                </a:cubicBezTo>
                <a:cubicBezTo>
                  <a:pt x="13369" y="5891"/>
                  <a:pt x="13273" y="5828"/>
                  <a:pt x="13055" y="5756"/>
                </a:cubicBezTo>
                <a:cubicBezTo>
                  <a:pt x="13646" y="6036"/>
                  <a:pt x="13085" y="5867"/>
                  <a:pt x="13288" y="6027"/>
                </a:cubicBezTo>
                <a:cubicBezTo>
                  <a:pt x="13128" y="5943"/>
                  <a:pt x="13013" y="5914"/>
                  <a:pt x="12845" y="5860"/>
                </a:cubicBezTo>
                <a:cubicBezTo>
                  <a:pt x="12845" y="5862"/>
                  <a:pt x="12846" y="5864"/>
                  <a:pt x="12846" y="5866"/>
                </a:cubicBezTo>
                <a:cubicBezTo>
                  <a:pt x="13060" y="5954"/>
                  <a:pt x="12973" y="5942"/>
                  <a:pt x="12868" y="5921"/>
                </a:cubicBezTo>
                <a:cubicBezTo>
                  <a:pt x="12875" y="5936"/>
                  <a:pt x="12885" y="5953"/>
                  <a:pt x="12895" y="5971"/>
                </a:cubicBezTo>
                <a:cubicBezTo>
                  <a:pt x="12938" y="5986"/>
                  <a:pt x="12989" y="6004"/>
                  <a:pt x="13051" y="6026"/>
                </a:cubicBezTo>
                <a:cubicBezTo>
                  <a:pt x="13003" y="6021"/>
                  <a:pt x="12962" y="6020"/>
                  <a:pt x="12928" y="6021"/>
                </a:cubicBezTo>
                <a:cubicBezTo>
                  <a:pt x="12950" y="6055"/>
                  <a:pt x="12975" y="6091"/>
                  <a:pt x="13002" y="6127"/>
                </a:cubicBezTo>
                <a:cubicBezTo>
                  <a:pt x="13151" y="6331"/>
                  <a:pt x="13337" y="6552"/>
                  <a:pt x="13230" y="6498"/>
                </a:cubicBezTo>
                <a:cubicBezTo>
                  <a:pt x="13177" y="6541"/>
                  <a:pt x="12942" y="6339"/>
                  <a:pt x="12720" y="6168"/>
                </a:cubicBezTo>
                <a:cubicBezTo>
                  <a:pt x="12719" y="6170"/>
                  <a:pt x="12719" y="6171"/>
                  <a:pt x="12718" y="6173"/>
                </a:cubicBezTo>
                <a:cubicBezTo>
                  <a:pt x="12712" y="6191"/>
                  <a:pt x="12706" y="6209"/>
                  <a:pt x="12697" y="6224"/>
                </a:cubicBezTo>
                <a:cubicBezTo>
                  <a:pt x="12970" y="6464"/>
                  <a:pt x="13444" y="6757"/>
                  <a:pt x="13065" y="6632"/>
                </a:cubicBezTo>
                <a:cubicBezTo>
                  <a:pt x="13022" y="6573"/>
                  <a:pt x="12992" y="6503"/>
                  <a:pt x="12922" y="6467"/>
                </a:cubicBezTo>
                <a:cubicBezTo>
                  <a:pt x="12888" y="6466"/>
                  <a:pt x="12737" y="6382"/>
                  <a:pt x="12552" y="6274"/>
                </a:cubicBezTo>
                <a:cubicBezTo>
                  <a:pt x="12506" y="6270"/>
                  <a:pt x="12445" y="6258"/>
                  <a:pt x="12364" y="6234"/>
                </a:cubicBezTo>
                <a:cubicBezTo>
                  <a:pt x="12106" y="6149"/>
                  <a:pt x="12516" y="6356"/>
                  <a:pt x="12524" y="6388"/>
                </a:cubicBezTo>
                <a:lnTo>
                  <a:pt x="12215" y="6262"/>
                </a:lnTo>
                <a:cubicBezTo>
                  <a:pt x="12767" y="6560"/>
                  <a:pt x="12416" y="6402"/>
                  <a:pt x="12972" y="6718"/>
                </a:cubicBezTo>
                <a:cubicBezTo>
                  <a:pt x="12756" y="6609"/>
                  <a:pt x="12607" y="6545"/>
                  <a:pt x="12460" y="6495"/>
                </a:cubicBezTo>
                <a:cubicBezTo>
                  <a:pt x="12460" y="6519"/>
                  <a:pt x="12466" y="6546"/>
                  <a:pt x="12517" y="6590"/>
                </a:cubicBezTo>
                <a:lnTo>
                  <a:pt x="12776" y="6720"/>
                </a:lnTo>
                <a:lnTo>
                  <a:pt x="12607" y="6656"/>
                </a:lnTo>
                <a:cubicBezTo>
                  <a:pt x="12636" y="6676"/>
                  <a:pt x="12671" y="6697"/>
                  <a:pt x="12713" y="6721"/>
                </a:cubicBezTo>
                <a:cubicBezTo>
                  <a:pt x="12595" y="6698"/>
                  <a:pt x="12477" y="6674"/>
                  <a:pt x="12359" y="6650"/>
                </a:cubicBezTo>
                <a:cubicBezTo>
                  <a:pt x="12513" y="6721"/>
                  <a:pt x="12612" y="6778"/>
                  <a:pt x="12686" y="6826"/>
                </a:cubicBezTo>
                <a:cubicBezTo>
                  <a:pt x="12684" y="6822"/>
                  <a:pt x="12681" y="6818"/>
                  <a:pt x="12678" y="6814"/>
                </a:cubicBezTo>
                <a:cubicBezTo>
                  <a:pt x="12682" y="6819"/>
                  <a:pt x="12686" y="6824"/>
                  <a:pt x="12689" y="6829"/>
                </a:cubicBezTo>
                <a:cubicBezTo>
                  <a:pt x="12841" y="6928"/>
                  <a:pt x="12882" y="6992"/>
                  <a:pt x="13072" y="7081"/>
                </a:cubicBezTo>
                <a:cubicBezTo>
                  <a:pt x="12954" y="7038"/>
                  <a:pt x="12884" y="7014"/>
                  <a:pt x="12844" y="7005"/>
                </a:cubicBezTo>
                <a:cubicBezTo>
                  <a:pt x="12882" y="7020"/>
                  <a:pt x="12930" y="7037"/>
                  <a:pt x="12989" y="7056"/>
                </a:cubicBezTo>
                <a:cubicBezTo>
                  <a:pt x="12928" y="7043"/>
                  <a:pt x="12872" y="7034"/>
                  <a:pt x="12821" y="7026"/>
                </a:cubicBezTo>
                <a:cubicBezTo>
                  <a:pt x="12863" y="7062"/>
                  <a:pt x="12933" y="7109"/>
                  <a:pt x="12667" y="7011"/>
                </a:cubicBezTo>
                <a:cubicBezTo>
                  <a:pt x="12662" y="7011"/>
                  <a:pt x="12657" y="7010"/>
                  <a:pt x="12652" y="7010"/>
                </a:cubicBezTo>
                <a:cubicBezTo>
                  <a:pt x="12725" y="7049"/>
                  <a:pt x="12787" y="7086"/>
                  <a:pt x="12839" y="7119"/>
                </a:cubicBezTo>
                <a:cubicBezTo>
                  <a:pt x="13124" y="7222"/>
                  <a:pt x="13442" y="7348"/>
                  <a:pt x="13300" y="7316"/>
                </a:cubicBezTo>
                <a:cubicBezTo>
                  <a:pt x="13306" y="7321"/>
                  <a:pt x="13304" y="7322"/>
                  <a:pt x="13309" y="7326"/>
                </a:cubicBezTo>
                <a:lnTo>
                  <a:pt x="12932" y="7182"/>
                </a:lnTo>
                <a:cubicBezTo>
                  <a:pt x="13017" y="7243"/>
                  <a:pt x="13056" y="7287"/>
                  <a:pt x="13061" y="7307"/>
                </a:cubicBezTo>
                <a:cubicBezTo>
                  <a:pt x="13095" y="7313"/>
                  <a:pt x="13166" y="7333"/>
                  <a:pt x="13252" y="7359"/>
                </a:cubicBezTo>
                <a:cubicBezTo>
                  <a:pt x="13195" y="7347"/>
                  <a:pt x="13124" y="7328"/>
                  <a:pt x="13062" y="7313"/>
                </a:cubicBezTo>
                <a:cubicBezTo>
                  <a:pt x="13062" y="7316"/>
                  <a:pt x="13060" y="7319"/>
                  <a:pt x="13056" y="7319"/>
                </a:cubicBezTo>
                <a:cubicBezTo>
                  <a:pt x="13046" y="7313"/>
                  <a:pt x="13039" y="7309"/>
                  <a:pt x="13038" y="7306"/>
                </a:cubicBezTo>
                <a:cubicBezTo>
                  <a:pt x="12949" y="7286"/>
                  <a:pt x="12903" y="7283"/>
                  <a:pt x="13028" y="7358"/>
                </a:cubicBezTo>
                <a:cubicBezTo>
                  <a:pt x="12734" y="7282"/>
                  <a:pt x="12925" y="7413"/>
                  <a:pt x="13089" y="7536"/>
                </a:cubicBezTo>
                <a:cubicBezTo>
                  <a:pt x="13253" y="7658"/>
                  <a:pt x="13389" y="7771"/>
                  <a:pt x="12987" y="7652"/>
                </a:cubicBezTo>
                <a:cubicBezTo>
                  <a:pt x="13070" y="7672"/>
                  <a:pt x="13108" y="7666"/>
                  <a:pt x="12975" y="7604"/>
                </a:cubicBezTo>
                <a:cubicBezTo>
                  <a:pt x="13000" y="7701"/>
                  <a:pt x="12453" y="7552"/>
                  <a:pt x="12733" y="7726"/>
                </a:cubicBezTo>
                <a:lnTo>
                  <a:pt x="13082" y="7872"/>
                </a:lnTo>
                <a:cubicBezTo>
                  <a:pt x="13232" y="8000"/>
                  <a:pt x="13338" y="8095"/>
                  <a:pt x="13309" y="8134"/>
                </a:cubicBezTo>
                <a:lnTo>
                  <a:pt x="13704" y="8308"/>
                </a:lnTo>
                <a:cubicBezTo>
                  <a:pt x="13550" y="8316"/>
                  <a:pt x="14165" y="8750"/>
                  <a:pt x="13345" y="8435"/>
                </a:cubicBezTo>
                <a:cubicBezTo>
                  <a:pt x="13657" y="8591"/>
                  <a:pt x="13239" y="8491"/>
                  <a:pt x="13338" y="8578"/>
                </a:cubicBezTo>
                <a:lnTo>
                  <a:pt x="13034" y="8453"/>
                </a:lnTo>
                <a:cubicBezTo>
                  <a:pt x="12928" y="8461"/>
                  <a:pt x="13031" y="8541"/>
                  <a:pt x="13114" y="8612"/>
                </a:cubicBezTo>
                <a:cubicBezTo>
                  <a:pt x="12791" y="8523"/>
                  <a:pt x="12782" y="8572"/>
                  <a:pt x="12846" y="8653"/>
                </a:cubicBezTo>
                <a:cubicBezTo>
                  <a:pt x="12910" y="8734"/>
                  <a:pt x="13048" y="8847"/>
                  <a:pt x="13019" y="8883"/>
                </a:cubicBezTo>
                <a:lnTo>
                  <a:pt x="12932" y="8845"/>
                </a:lnTo>
                <a:lnTo>
                  <a:pt x="13134" y="9037"/>
                </a:lnTo>
                <a:cubicBezTo>
                  <a:pt x="12865" y="8887"/>
                  <a:pt x="13320" y="9142"/>
                  <a:pt x="13241" y="9135"/>
                </a:cubicBezTo>
                <a:cubicBezTo>
                  <a:pt x="13383" y="9233"/>
                  <a:pt x="13298" y="9246"/>
                  <a:pt x="13097" y="9191"/>
                </a:cubicBezTo>
                <a:lnTo>
                  <a:pt x="13073" y="9243"/>
                </a:lnTo>
                <a:cubicBezTo>
                  <a:pt x="12879" y="9082"/>
                  <a:pt x="12637" y="9046"/>
                  <a:pt x="12289" y="8887"/>
                </a:cubicBezTo>
                <a:lnTo>
                  <a:pt x="12562" y="9054"/>
                </a:lnTo>
                <a:cubicBezTo>
                  <a:pt x="12456" y="9015"/>
                  <a:pt x="12377" y="8966"/>
                  <a:pt x="12314" y="8933"/>
                </a:cubicBezTo>
                <a:cubicBezTo>
                  <a:pt x="12344" y="8955"/>
                  <a:pt x="12383" y="8980"/>
                  <a:pt x="12432" y="9007"/>
                </a:cubicBezTo>
                <a:cubicBezTo>
                  <a:pt x="12362" y="8971"/>
                  <a:pt x="12305" y="8944"/>
                  <a:pt x="12258" y="8925"/>
                </a:cubicBezTo>
                <a:cubicBezTo>
                  <a:pt x="12396" y="9021"/>
                  <a:pt x="12406" y="9093"/>
                  <a:pt x="12731" y="9269"/>
                </a:cubicBezTo>
                <a:cubicBezTo>
                  <a:pt x="12818" y="9306"/>
                  <a:pt x="12902" y="9335"/>
                  <a:pt x="12973" y="9357"/>
                </a:cubicBezTo>
                <a:cubicBezTo>
                  <a:pt x="12951" y="9343"/>
                  <a:pt x="12956" y="9345"/>
                  <a:pt x="12979" y="9359"/>
                </a:cubicBezTo>
                <a:cubicBezTo>
                  <a:pt x="12986" y="9361"/>
                  <a:pt x="12991" y="9363"/>
                  <a:pt x="12998" y="9365"/>
                </a:cubicBezTo>
                <a:cubicBezTo>
                  <a:pt x="12993" y="9364"/>
                  <a:pt x="12990" y="9363"/>
                  <a:pt x="12986" y="9363"/>
                </a:cubicBezTo>
                <a:cubicBezTo>
                  <a:pt x="13020" y="9382"/>
                  <a:pt x="13077" y="9414"/>
                  <a:pt x="13123" y="9438"/>
                </a:cubicBezTo>
                <a:cubicBezTo>
                  <a:pt x="13038" y="9449"/>
                  <a:pt x="13184" y="9499"/>
                  <a:pt x="13341" y="9571"/>
                </a:cubicBezTo>
                <a:cubicBezTo>
                  <a:pt x="12816" y="9379"/>
                  <a:pt x="13118" y="9553"/>
                  <a:pt x="12597" y="9347"/>
                </a:cubicBezTo>
                <a:cubicBezTo>
                  <a:pt x="13171" y="9582"/>
                  <a:pt x="12526" y="9449"/>
                  <a:pt x="13184" y="9727"/>
                </a:cubicBezTo>
                <a:cubicBezTo>
                  <a:pt x="12629" y="9505"/>
                  <a:pt x="13153" y="9741"/>
                  <a:pt x="12680" y="9543"/>
                </a:cubicBezTo>
                <a:cubicBezTo>
                  <a:pt x="12839" y="9559"/>
                  <a:pt x="12343" y="9263"/>
                  <a:pt x="12111" y="9106"/>
                </a:cubicBezTo>
                <a:lnTo>
                  <a:pt x="11777" y="8994"/>
                </a:lnTo>
                <a:cubicBezTo>
                  <a:pt x="11787" y="9015"/>
                  <a:pt x="11803" y="9039"/>
                  <a:pt x="11826" y="9068"/>
                </a:cubicBezTo>
                <a:cubicBezTo>
                  <a:pt x="11825" y="9054"/>
                  <a:pt x="11872" y="9066"/>
                  <a:pt x="12045" y="9147"/>
                </a:cubicBezTo>
                <a:cubicBezTo>
                  <a:pt x="12185" y="9247"/>
                  <a:pt x="12324" y="9349"/>
                  <a:pt x="11887" y="9131"/>
                </a:cubicBezTo>
                <a:cubicBezTo>
                  <a:pt x="11883" y="9131"/>
                  <a:pt x="11884" y="9132"/>
                  <a:pt x="11885" y="9134"/>
                </a:cubicBezTo>
                <a:cubicBezTo>
                  <a:pt x="11893" y="9142"/>
                  <a:pt x="11901" y="9151"/>
                  <a:pt x="11910" y="9160"/>
                </a:cubicBezTo>
                <a:cubicBezTo>
                  <a:pt x="11952" y="9192"/>
                  <a:pt x="12025" y="9238"/>
                  <a:pt x="11961" y="9209"/>
                </a:cubicBezTo>
                <a:cubicBezTo>
                  <a:pt x="11980" y="9226"/>
                  <a:pt x="12000" y="9246"/>
                  <a:pt x="12022" y="9266"/>
                </a:cubicBezTo>
                <a:cubicBezTo>
                  <a:pt x="11969" y="9243"/>
                  <a:pt x="11947" y="9257"/>
                  <a:pt x="11937" y="9288"/>
                </a:cubicBezTo>
                <a:lnTo>
                  <a:pt x="12345" y="9262"/>
                </a:lnTo>
                <a:lnTo>
                  <a:pt x="12334" y="9276"/>
                </a:lnTo>
                <a:lnTo>
                  <a:pt x="11937" y="9290"/>
                </a:lnTo>
                <a:cubicBezTo>
                  <a:pt x="11931" y="9308"/>
                  <a:pt x="11930" y="9332"/>
                  <a:pt x="11929" y="9358"/>
                </a:cubicBezTo>
                <a:cubicBezTo>
                  <a:pt x="12139" y="9375"/>
                  <a:pt x="12304" y="9391"/>
                  <a:pt x="12149" y="9430"/>
                </a:cubicBezTo>
                <a:cubicBezTo>
                  <a:pt x="12211" y="9447"/>
                  <a:pt x="12268" y="9463"/>
                  <a:pt x="12319" y="9482"/>
                </a:cubicBezTo>
                <a:cubicBezTo>
                  <a:pt x="12493" y="9614"/>
                  <a:pt x="12617" y="9673"/>
                  <a:pt x="12750" y="9739"/>
                </a:cubicBezTo>
                <a:cubicBezTo>
                  <a:pt x="12762" y="9744"/>
                  <a:pt x="12773" y="9749"/>
                  <a:pt x="12785" y="9754"/>
                </a:cubicBezTo>
                <a:cubicBezTo>
                  <a:pt x="12811" y="9755"/>
                  <a:pt x="12840" y="9757"/>
                  <a:pt x="12870" y="9758"/>
                </a:cubicBezTo>
                <a:lnTo>
                  <a:pt x="12837" y="9733"/>
                </a:lnTo>
                <a:lnTo>
                  <a:pt x="12880" y="9758"/>
                </a:lnTo>
                <a:cubicBezTo>
                  <a:pt x="12921" y="9759"/>
                  <a:pt x="12966" y="9759"/>
                  <a:pt x="13015" y="9759"/>
                </a:cubicBezTo>
                <a:cubicBezTo>
                  <a:pt x="12976" y="9766"/>
                  <a:pt x="12942" y="9772"/>
                  <a:pt x="12912" y="9776"/>
                </a:cubicBezTo>
                <a:lnTo>
                  <a:pt x="13329" y="10015"/>
                </a:lnTo>
                <a:lnTo>
                  <a:pt x="12978" y="9836"/>
                </a:lnTo>
                <a:lnTo>
                  <a:pt x="12899" y="9778"/>
                </a:lnTo>
                <a:cubicBezTo>
                  <a:pt x="12878" y="9781"/>
                  <a:pt x="12859" y="9783"/>
                  <a:pt x="12842" y="9785"/>
                </a:cubicBezTo>
                <a:cubicBezTo>
                  <a:pt x="12935" y="9833"/>
                  <a:pt x="13038" y="9892"/>
                  <a:pt x="13167" y="9984"/>
                </a:cubicBezTo>
                <a:cubicBezTo>
                  <a:pt x="13042" y="9939"/>
                  <a:pt x="12948" y="9905"/>
                  <a:pt x="12879" y="9882"/>
                </a:cubicBezTo>
                <a:cubicBezTo>
                  <a:pt x="12880" y="9886"/>
                  <a:pt x="12878" y="9889"/>
                  <a:pt x="12875" y="9893"/>
                </a:cubicBezTo>
                <a:cubicBezTo>
                  <a:pt x="12894" y="9915"/>
                  <a:pt x="12951" y="9939"/>
                  <a:pt x="12936" y="9960"/>
                </a:cubicBezTo>
                <a:cubicBezTo>
                  <a:pt x="12904" y="9961"/>
                  <a:pt x="12877" y="9962"/>
                  <a:pt x="12852" y="9962"/>
                </a:cubicBezTo>
                <a:lnTo>
                  <a:pt x="12910" y="10023"/>
                </a:lnTo>
                <a:cubicBezTo>
                  <a:pt x="12917" y="10025"/>
                  <a:pt x="12923" y="10028"/>
                  <a:pt x="12931" y="10031"/>
                </a:cubicBezTo>
                <a:cubicBezTo>
                  <a:pt x="12867" y="10015"/>
                  <a:pt x="12814" y="10006"/>
                  <a:pt x="12772" y="10002"/>
                </a:cubicBezTo>
                <a:cubicBezTo>
                  <a:pt x="12766" y="9990"/>
                  <a:pt x="12758" y="9978"/>
                  <a:pt x="12745" y="9963"/>
                </a:cubicBezTo>
                <a:cubicBezTo>
                  <a:pt x="12646" y="9962"/>
                  <a:pt x="12671" y="9954"/>
                  <a:pt x="12724" y="9942"/>
                </a:cubicBezTo>
                <a:cubicBezTo>
                  <a:pt x="12715" y="9933"/>
                  <a:pt x="12704" y="9923"/>
                  <a:pt x="12691" y="9912"/>
                </a:cubicBezTo>
                <a:cubicBezTo>
                  <a:pt x="12492" y="9883"/>
                  <a:pt x="12242" y="9640"/>
                  <a:pt x="12311" y="9767"/>
                </a:cubicBezTo>
                <a:cubicBezTo>
                  <a:pt x="12277" y="9742"/>
                  <a:pt x="12235" y="9717"/>
                  <a:pt x="12192" y="9692"/>
                </a:cubicBezTo>
                <a:lnTo>
                  <a:pt x="11926" y="9759"/>
                </a:lnTo>
                <a:cubicBezTo>
                  <a:pt x="11884" y="9728"/>
                  <a:pt x="11967" y="9702"/>
                  <a:pt x="11861" y="9670"/>
                </a:cubicBezTo>
                <a:cubicBezTo>
                  <a:pt x="11850" y="9672"/>
                  <a:pt x="11840" y="9675"/>
                  <a:pt x="11830" y="9677"/>
                </a:cubicBezTo>
                <a:lnTo>
                  <a:pt x="11878" y="9725"/>
                </a:lnTo>
                <a:cubicBezTo>
                  <a:pt x="11857" y="9714"/>
                  <a:pt x="11834" y="9702"/>
                  <a:pt x="11811" y="9690"/>
                </a:cubicBezTo>
                <a:cubicBezTo>
                  <a:pt x="11825" y="9708"/>
                  <a:pt x="11846" y="9730"/>
                  <a:pt x="11877" y="9758"/>
                </a:cubicBezTo>
                <a:lnTo>
                  <a:pt x="12113" y="9886"/>
                </a:lnTo>
                <a:cubicBezTo>
                  <a:pt x="12168" y="9896"/>
                  <a:pt x="12220" y="9905"/>
                  <a:pt x="12265" y="9913"/>
                </a:cubicBezTo>
                <a:cubicBezTo>
                  <a:pt x="12245" y="9918"/>
                  <a:pt x="12217" y="9921"/>
                  <a:pt x="12183" y="9924"/>
                </a:cubicBezTo>
                <a:lnTo>
                  <a:pt x="12320" y="9998"/>
                </a:lnTo>
                <a:lnTo>
                  <a:pt x="12291" y="10032"/>
                </a:lnTo>
                <a:cubicBezTo>
                  <a:pt x="12409" y="10022"/>
                  <a:pt x="12507" y="10021"/>
                  <a:pt x="12551" y="10052"/>
                </a:cubicBezTo>
                <a:lnTo>
                  <a:pt x="12314" y="10082"/>
                </a:lnTo>
                <a:lnTo>
                  <a:pt x="12395" y="10126"/>
                </a:lnTo>
                <a:lnTo>
                  <a:pt x="12365" y="10129"/>
                </a:lnTo>
                <a:lnTo>
                  <a:pt x="12303" y="10083"/>
                </a:lnTo>
                <a:lnTo>
                  <a:pt x="12256" y="10089"/>
                </a:lnTo>
                <a:cubicBezTo>
                  <a:pt x="12283" y="10129"/>
                  <a:pt x="12264" y="10123"/>
                  <a:pt x="12227" y="10098"/>
                </a:cubicBezTo>
                <a:cubicBezTo>
                  <a:pt x="12224" y="10099"/>
                  <a:pt x="12220" y="10097"/>
                  <a:pt x="12214" y="10095"/>
                </a:cubicBezTo>
                <a:lnTo>
                  <a:pt x="12078" y="10112"/>
                </a:lnTo>
                <a:cubicBezTo>
                  <a:pt x="12180" y="10174"/>
                  <a:pt x="12271" y="10239"/>
                  <a:pt x="12358" y="10296"/>
                </a:cubicBezTo>
                <a:cubicBezTo>
                  <a:pt x="12237" y="10217"/>
                  <a:pt x="12137" y="10163"/>
                  <a:pt x="12044" y="10116"/>
                </a:cubicBezTo>
                <a:lnTo>
                  <a:pt x="12034" y="10118"/>
                </a:lnTo>
                <a:cubicBezTo>
                  <a:pt x="12046" y="10128"/>
                  <a:pt x="12059" y="10138"/>
                  <a:pt x="12071" y="10149"/>
                </a:cubicBezTo>
                <a:cubicBezTo>
                  <a:pt x="12168" y="10182"/>
                  <a:pt x="12196" y="10214"/>
                  <a:pt x="12187" y="10245"/>
                </a:cubicBezTo>
                <a:cubicBezTo>
                  <a:pt x="12214" y="10268"/>
                  <a:pt x="12241" y="10291"/>
                  <a:pt x="12267" y="10315"/>
                </a:cubicBezTo>
                <a:lnTo>
                  <a:pt x="12334" y="10346"/>
                </a:lnTo>
                <a:lnTo>
                  <a:pt x="12364" y="10425"/>
                </a:lnTo>
                <a:cubicBezTo>
                  <a:pt x="12355" y="10437"/>
                  <a:pt x="12279" y="10361"/>
                  <a:pt x="12175" y="10268"/>
                </a:cubicBezTo>
                <a:cubicBezTo>
                  <a:pt x="12165" y="10281"/>
                  <a:pt x="12150" y="10294"/>
                  <a:pt x="12131" y="10307"/>
                </a:cubicBezTo>
                <a:lnTo>
                  <a:pt x="12351" y="10465"/>
                </a:lnTo>
                <a:cubicBezTo>
                  <a:pt x="12463" y="10462"/>
                  <a:pt x="12550" y="10461"/>
                  <a:pt x="12551" y="10502"/>
                </a:cubicBezTo>
                <a:lnTo>
                  <a:pt x="12379" y="10485"/>
                </a:lnTo>
                <a:lnTo>
                  <a:pt x="12453" y="10539"/>
                </a:lnTo>
                <a:lnTo>
                  <a:pt x="12374" y="10485"/>
                </a:lnTo>
                <a:lnTo>
                  <a:pt x="12197" y="10468"/>
                </a:lnTo>
                <a:cubicBezTo>
                  <a:pt x="12186" y="10468"/>
                  <a:pt x="12175" y="10467"/>
                  <a:pt x="12164" y="10467"/>
                </a:cubicBezTo>
                <a:cubicBezTo>
                  <a:pt x="12149" y="10496"/>
                  <a:pt x="12129" y="10521"/>
                  <a:pt x="12105" y="10544"/>
                </a:cubicBezTo>
                <a:cubicBezTo>
                  <a:pt x="12213" y="10624"/>
                  <a:pt x="12634" y="10700"/>
                  <a:pt x="12495" y="10761"/>
                </a:cubicBezTo>
                <a:cubicBezTo>
                  <a:pt x="12409" y="10749"/>
                  <a:pt x="12256" y="10782"/>
                  <a:pt x="12126" y="10805"/>
                </a:cubicBezTo>
                <a:cubicBezTo>
                  <a:pt x="12129" y="10808"/>
                  <a:pt x="12131" y="10811"/>
                  <a:pt x="12133" y="10814"/>
                </a:cubicBezTo>
                <a:lnTo>
                  <a:pt x="12118" y="10806"/>
                </a:lnTo>
                <a:cubicBezTo>
                  <a:pt x="12076" y="10813"/>
                  <a:pt x="12037" y="10819"/>
                  <a:pt x="12003" y="10822"/>
                </a:cubicBezTo>
                <a:lnTo>
                  <a:pt x="12353" y="10961"/>
                </a:lnTo>
                <a:cubicBezTo>
                  <a:pt x="12215" y="10904"/>
                  <a:pt x="11924" y="10906"/>
                  <a:pt x="11631" y="10900"/>
                </a:cubicBezTo>
                <a:cubicBezTo>
                  <a:pt x="11629" y="10905"/>
                  <a:pt x="11628" y="10910"/>
                  <a:pt x="11626" y="10915"/>
                </a:cubicBezTo>
                <a:cubicBezTo>
                  <a:pt x="11638" y="10925"/>
                  <a:pt x="11650" y="10934"/>
                  <a:pt x="11662" y="10944"/>
                </a:cubicBezTo>
                <a:cubicBezTo>
                  <a:pt x="11723" y="10961"/>
                  <a:pt x="11794" y="10974"/>
                  <a:pt x="11819" y="10992"/>
                </a:cubicBezTo>
                <a:cubicBezTo>
                  <a:pt x="11781" y="10986"/>
                  <a:pt x="11742" y="10981"/>
                  <a:pt x="11702" y="10976"/>
                </a:cubicBezTo>
                <a:cubicBezTo>
                  <a:pt x="11757" y="11021"/>
                  <a:pt x="11801" y="11060"/>
                  <a:pt x="11829" y="11087"/>
                </a:cubicBezTo>
                <a:lnTo>
                  <a:pt x="11979" y="11127"/>
                </a:lnTo>
                <a:cubicBezTo>
                  <a:pt x="12034" y="11117"/>
                  <a:pt x="12055" y="11099"/>
                  <a:pt x="12069" y="11085"/>
                </a:cubicBezTo>
                <a:cubicBezTo>
                  <a:pt x="12073" y="11122"/>
                  <a:pt x="12277" y="11201"/>
                  <a:pt x="12014" y="11258"/>
                </a:cubicBezTo>
                <a:cubicBezTo>
                  <a:pt x="12003" y="11258"/>
                  <a:pt x="11993" y="11257"/>
                  <a:pt x="11983" y="11257"/>
                </a:cubicBezTo>
                <a:lnTo>
                  <a:pt x="12147" y="11386"/>
                </a:lnTo>
                <a:cubicBezTo>
                  <a:pt x="12438" y="11627"/>
                  <a:pt x="12117" y="11417"/>
                  <a:pt x="11844" y="11248"/>
                </a:cubicBezTo>
                <a:cubicBezTo>
                  <a:pt x="11779" y="11242"/>
                  <a:pt x="11714" y="11237"/>
                  <a:pt x="11646" y="11235"/>
                </a:cubicBezTo>
                <a:cubicBezTo>
                  <a:pt x="11714" y="11226"/>
                  <a:pt x="11757" y="11218"/>
                  <a:pt x="11782" y="11210"/>
                </a:cubicBezTo>
                <a:cubicBezTo>
                  <a:pt x="11773" y="11205"/>
                  <a:pt x="11764" y="11199"/>
                  <a:pt x="11756" y="11194"/>
                </a:cubicBezTo>
                <a:cubicBezTo>
                  <a:pt x="11736" y="11186"/>
                  <a:pt x="11716" y="11176"/>
                  <a:pt x="11694" y="11165"/>
                </a:cubicBezTo>
                <a:cubicBezTo>
                  <a:pt x="11635" y="11158"/>
                  <a:pt x="11559" y="11152"/>
                  <a:pt x="11486" y="11146"/>
                </a:cubicBezTo>
                <a:cubicBezTo>
                  <a:pt x="11494" y="11158"/>
                  <a:pt x="11504" y="11171"/>
                  <a:pt x="11515" y="11186"/>
                </a:cubicBezTo>
                <a:cubicBezTo>
                  <a:pt x="11496" y="11176"/>
                  <a:pt x="11480" y="11169"/>
                  <a:pt x="11465" y="11162"/>
                </a:cubicBezTo>
                <a:lnTo>
                  <a:pt x="11556" y="11263"/>
                </a:lnTo>
                <a:cubicBezTo>
                  <a:pt x="11576" y="11278"/>
                  <a:pt x="11596" y="11292"/>
                  <a:pt x="11615" y="11307"/>
                </a:cubicBezTo>
                <a:cubicBezTo>
                  <a:pt x="11700" y="11307"/>
                  <a:pt x="11785" y="11305"/>
                  <a:pt x="11858" y="11299"/>
                </a:cubicBezTo>
                <a:cubicBezTo>
                  <a:pt x="11735" y="11383"/>
                  <a:pt x="11651" y="11410"/>
                  <a:pt x="11977" y="11490"/>
                </a:cubicBezTo>
                <a:lnTo>
                  <a:pt x="11845" y="11487"/>
                </a:lnTo>
                <a:cubicBezTo>
                  <a:pt x="12102" y="11696"/>
                  <a:pt x="12147" y="11773"/>
                  <a:pt x="12104" y="11794"/>
                </a:cubicBezTo>
                <a:cubicBezTo>
                  <a:pt x="12158" y="11796"/>
                  <a:pt x="12201" y="11811"/>
                  <a:pt x="12224" y="11852"/>
                </a:cubicBezTo>
                <a:cubicBezTo>
                  <a:pt x="12024" y="11881"/>
                  <a:pt x="11878" y="11938"/>
                  <a:pt x="11799" y="11981"/>
                </a:cubicBezTo>
                <a:cubicBezTo>
                  <a:pt x="11961" y="12021"/>
                  <a:pt x="12209" y="11954"/>
                  <a:pt x="12211" y="11919"/>
                </a:cubicBezTo>
                <a:cubicBezTo>
                  <a:pt x="12303" y="12059"/>
                  <a:pt x="11657" y="12078"/>
                  <a:pt x="11394" y="12134"/>
                </a:cubicBezTo>
                <a:cubicBezTo>
                  <a:pt x="11402" y="12151"/>
                  <a:pt x="11410" y="12167"/>
                  <a:pt x="11417" y="12182"/>
                </a:cubicBezTo>
                <a:cubicBezTo>
                  <a:pt x="11437" y="12205"/>
                  <a:pt x="11453" y="12224"/>
                  <a:pt x="11465" y="12241"/>
                </a:cubicBezTo>
                <a:cubicBezTo>
                  <a:pt x="11745" y="12201"/>
                  <a:pt x="12140" y="12286"/>
                  <a:pt x="12129" y="12141"/>
                </a:cubicBezTo>
                <a:cubicBezTo>
                  <a:pt x="12359" y="12213"/>
                  <a:pt x="11569" y="12298"/>
                  <a:pt x="11991" y="12370"/>
                </a:cubicBezTo>
                <a:lnTo>
                  <a:pt x="11497" y="12327"/>
                </a:lnTo>
                <a:cubicBezTo>
                  <a:pt x="11488" y="12356"/>
                  <a:pt x="11668" y="12385"/>
                  <a:pt x="11727" y="12399"/>
                </a:cubicBezTo>
                <a:lnTo>
                  <a:pt x="11515" y="12399"/>
                </a:lnTo>
                <a:cubicBezTo>
                  <a:pt x="11519" y="12410"/>
                  <a:pt x="11523" y="12421"/>
                  <a:pt x="11527" y="12432"/>
                </a:cubicBezTo>
                <a:cubicBezTo>
                  <a:pt x="11641" y="12464"/>
                  <a:pt x="11591" y="12498"/>
                  <a:pt x="11552" y="12528"/>
                </a:cubicBezTo>
                <a:cubicBezTo>
                  <a:pt x="11555" y="12552"/>
                  <a:pt x="11554" y="12573"/>
                  <a:pt x="11549" y="12589"/>
                </a:cubicBezTo>
                <a:cubicBezTo>
                  <a:pt x="11593" y="12605"/>
                  <a:pt x="11695" y="12619"/>
                  <a:pt x="11906" y="12629"/>
                </a:cubicBezTo>
                <a:cubicBezTo>
                  <a:pt x="11233" y="12602"/>
                  <a:pt x="11914" y="12697"/>
                  <a:pt x="11695" y="12742"/>
                </a:cubicBezTo>
                <a:lnTo>
                  <a:pt x="11905" y="12927"/>
                </a:lnTo>
                <a:cubicBezTo>
                  <a:pt x="11740" y="12938"/>
                  <a:pt x="12224" y="13689"/>
                  <a:pt x="11524" y="13184"/>
                </a:cubicBezTo>
                <a:cubicBezTo>
                  <a:pt x="11519" y="13185"/>
                  <a:pt x="11514" y="13185"/>
                  <a:pt x="11510" y="13186"/>
                </a:cubicBezTo>
                <a:cubicBezTo>
                  <a:pt x="11666" y="13359"/>
                  <a:pt x="11490" y="13311"/>
                  <a:pt x="11427" y="13341"/>
                </a:cubicBezTo>
                <a:cubicBezTo>
                  <a:pt x="11481" y="13366"/>
                  <a:pt x="11527" y="13393"/>
                  <a:pt x="11521" y="13425"/>
                </a:cubicBezTo>
                <a:cubicBezTo>
                  <a:pt x="11537" y="13441"/>
                  <a:pt x="11552" y="13457"/>
                  <a:pt x="11567" y="13473"/>
                </a:cubicBezTo>
                <a:cubicBezTo>
                  <a:pt x="11549" y="13461"/>
                  <a:pt x="11533" y="13448"/>
                  <a:pt x="11517" y="13436"/>
                </a:cubicBezTo>
                <a:cubicBezTo>
                  <a:pt x="11501" y="13463"/>
                  <a:pt x="11448" y="13493"/>
                  <a:pt x="11332" y="13527"/>
                </a:cubicBezTo>
                <a:cubicBezTo>
                  <a:pt x="11304" y="13521"/>
                  <a:pt x="11277" y="13516"/>
                  <a:pt x="11251" y="13513"/>
                </a:cubicBezTo>
                <a:cubicBezTo>
                  <a:pt x="11261" y="13525"/>
                  <a:pt x="11271" y="13537"/>
                  <a:pt x="11280" y="13548"/>
                </a:cubicBezTo>
                <a:cubicBezTo>
                  <a:pt x="11373" y="13616"/>
                  <a:pt x="11475" y="13680"/>
                  <a:pt x="11577" y="13745"/>
                </a:cubicBezTo>
                <a:cubicBezTo>
                  <a:pt x="11427" y="13663"/>
                  <a:pt x="11411" y="13687"/>
                  <a:pt x="11456" y="13757"/>
                </a:cubicBezTo>
                <a:cubicBezTo>
                  <a:pt x="11514" y="13773"/>
                  <a:pt x="11580" y="13798"/>
                  <a:pt x="11680" y="13844"/>
                </a:cubicBezTo>
                <a:cubicBezTo>
                  <a:pt x="11623" y="13831"/>
                  <a:pt x="11567" y="13829"/>
                  <a:pt x="11513" y="13833"/>
                </a:cubicBezTo>
                <a:cubicBezTo>
                  <a:pt x="11666" y="14021"/>
                  <a:pt x="11976" y="14321"/>
                  <a:pt x="11849" y="14248"/>
                </a:cubicBezTo>
                <a:cubicBezTo>
                  <a:pt x="11798" y="14270"/>
                  <a:pt x="11523" y="14044"/>
                  <a:pt x="11286" y="13871"/>
                </a:cubicBezTo>
                <a:cubicBezTo>
                  <a:pt x="11272" y="13874"/>
                  <a:pt x="11258" y="13876"/>
                  <a:pt x="11244" y="13879"/>
                </a:cubicBezTo>
                <a:cubicBezTo>
                  <a:pt x="11491" y="14103"/>
                  <a:pt x="12111" y="14492"/>
                  <a:pt x="11703" y="14309"/>
                </a:cubicBezTo>
                <a:cubicBezTo>
                  <a:pt x="11658" y="14259"/>
                  <a:pt x="11624" y="14204"/>
                  <a:pt x="11555" y="14164"/>
                </a:cubicBezTo>
                <a:cubicBezTo>
                  <a:pt x="11527" y="14158"/>
                  <a:pt x="11414" y="14091"/>
                  <a:pt x="11268" y="14001"/>
                </a:cubicBezTo>
                <a:lnTo>
                  <a:pt x="11247" y="13999"/>
                </a:lnTo>
                <a:cubicBezTo>
                  <a:pt x="11401" y="14167"/>
                  <a:pt x="10872" y="14147"/>
                  <a:pt x="11205" y="14296"/>
                </a:cubicBezTo>
                <a:lnTo>
                  <a:pt x="11384" y="14276"/>
                </a:lnTo>
                <a:cubicBezTo>
                  <a:pt x="11869" y="14470"/>
                  <a:pt x="11558" y="14735"/>
                  <a:pt x="11783" y="14941"/>
                </a:cubicBezTo>
                <a:lnTo>
                  <a:pt x="11916" y="14871"/>
                </a:lnTo>
                <a:cubicBezTo>
                  <a:pt x="11890" y="14905"/>
                  <a:pt x="12193" y="15004"/>
                  <a:pt x="11935" y="15071"/>
                </a:cubicBezTo>
                <a:cubicBezTo>
                  <a:pt x="11917" y="15059"/>
                  <a:pt x="11837" y="15038"/>
                  <a:pt x="11860" y="15025"/>
                </a:cubicBezTo>
                <a:cubicBezTo>
                  <a:pt x="11659" y="15032"/>
                  <a:pt x="11362" y="15065"/>
                  <a:pt x="11312" y="15117"/>
                </a:cubicBezTo>
                <a:lnTo>
                  <a:pt x="11618" y="15129"/>
                </a:lnTo>
                <a:lnTo>
                  <a:pt x="11381" y="15155"/>
                </a:lnTo>
                <a:cubicBezTo>
                  <a:pt x="11376" y="15233"/>
                  <a:pt x="11820" y="15122"/>
                  <a:pt x="11816" y="15200"/>
                </a:cubicBezTo>
                <a:cubicBezTo>
                  <a:pt x="11303" y="15239"/>
                  <a:pt x="11350" y="15346"/>
                  <a:pt x="11324" y="15447"/>
                </a:cubicBezTo>
                <a:cubicBezTo>
                  <a:pt x="11350" y="15469"/>
                  <a:pt x="11373" y="15491"/>
                  <a:pt x="11395" y="15511"/>
                </a:cubicBezTo>
                <a:cubicBezTo>
                  <a:pt x="11440" y="15508"/>
                  <a:pt x="11503" y="15509"/>
                  <a:pt x="11596" y="15516"/>
                </a:cubicBezTo>
                <a:cubicBezTo>
                  <a:pt x="11546" y="15530"/>
                  <a:pt x="11490" y="15540"/>
                  <a:pt x="11440" y="15554"/>
                </a:cubicBezTo>
                <a:cubicBezTo>
                  <a:pt x="11456" y="15569"/>
                  <a:pt x="11469" y="15583"/>
                  <a:pt x="11482" y="15597"/>
                </a:cubicBezTo>
                <a:lnTo>
                  <a:pt x="11711" y="15581"/>
                </a:lnTo>
                <a:cubicBezTo>
                  <a:pt x="11666" y="15631"/>
                  <a:pt x="11616" y="15675"/>
                  <a:pt x="11566" y="15716"/>
                </a:cubicBezTo>
                <a:cubicBezTo>
                  <a:pt x="11567" y="15718"/>
                  <a:pt x="11567" y="15721"/>
                  <a:pt x="11567" y="15723"/>
                </a:cubicBezTo>
                <a:cubicBezTo>
                  <a:pt x="11566" y="15722"/>
                  <a:pt x="11564" y="15720"/>
                  <a:pt x="11563" y="15718"/>
                </a:cubicBezTo>
                <a:cubicBezTo>
                  <a:pt x="11376" y="15867"/>
                  <a:pt x="11191" y="15963"/>
                  <a:pt x="11255" y="16125"/>
                </a:cubicBezTo>
                <a:lnTo>
                  <a:pt x="11174" y="16119"/>
                </a:lnTo>
                <a:cubicBezTo>
                  <a:pt x="11027" y="16197"/>
                  <a:pt x="11096" y="16236"/>
                  <a:pt x="11425" y="16260"/>
                </a:cubicBezTo>
                <a:cubicBezTo>
                  <a:pt x="11247" y="16280"/>
                  <a:pt x="11156" y="16229"/>
                  <a:pt x="11000" y="16262"/>
                </a:cubicBezTo>
                <a:cubicBezTo>
                  <a:pt x="11635" y="16330"/>
                  <a:pt x="11141" y="16429"/>
                  <a:pt x="10907" y="16506"/>
                </a:cubicBezTo>
                <a:cubicBezTo>
                  <a:pt x="10942" y="16551"/>
                  <a:pt x="10968" y="16587"/>
                  <a:pt x="10989" y="16620"/>
                </a:cubicBezTo>
                <a:cubicBezTo>
                  <a:pt x="10957" y="16582"/>
                  <a:pt x="10927" y="16545"/>
                  <a:pt x="10898" y="16509"/>
                </a:cubicBezTo>
                <a:cubicBezTo>
                  <a:pt x="10779" y="16550"/>
                  <a:pt x="10737" y="16584"/>
                  <a:pt x="10969" y="16605"/>
                </a:cubicBezTo>
                <a:cubicBezTo>
                  <a:pt x="10802" y="16607"/>
                  <a:pt x="10638" y="16618"/>
                  <a:pt x="10476" y="16633"/>
                </a:cubicBezTo>
                <a:cubicBezTo>
                  <a:pt x="10556" y="16733"/>
                  <a:pt x="10606" y="16810"/>
                  <a:pt x="10745" y="16923"/>
                </a:cubicBezTo>
                <a:cubicBezTo>
                  <a:pt x="10122" y="16509"/>
                  <a:pt x="10880" y="17126"/>
                  <a:pt x="10297" y="16732"/>
                </a:cubicBezTo>
                <a:cubicBezTo>
                  <a:pt x="10381" y="16805"/>
                  <a:pt x="10448" y="16870"/>
                  <a:pt x="10503" y="16928"/>
                </a:cubicBezTo>
                <a:cubicBezTo>
                  <a:pt x="10776" y="17107"/>
                  <a:pt x="11078" y="17320"/>
                  <a:pt x="10939" y="17255"/>
                </a:cubicBezTo>
                <a:cubicBezTo>
                  <a:pt x="10945" y="17262"/>
                  <a:pt x="10944" y="17263"/>
                  <a:pt x="10948" y="17269"/>
                </a:cubicBezTo>
                <a:lnTo>
                  <a:pt x="10587" y="17023"/>
                </a:lnTo>
                <a:cubicBezTo>
                  <a:pt x="10622" y="17065"/>
                  <a:pt x="10648" y="17100"/>
                  <a:pt x="10667" y="17129"/>
                </a:cubicBezTo>
                <a:cubicBezTo>
                  <a:pt x="10692" y="17150"/>
                  <a:pt x="10716" y="17171"/>
                  <a:pt x="10737" y="17190"/>
                </a:cubicBezTo>
                <a:cubicBezTo>
                  <a:pt x="10714" y="17170"/>
                  <a:pt x="10693" y="17153"/>
                  <a:pt x="10673" y="17138"/>
                </a:cubicBezTo>
                <a:cubicBezTo>
                  <a:pt x="10690" y="17167"/>
                  <a:pt x="10699" y="17188"/>
                  <a:pt x="10700" y="17201"/>
                </a:cubicBezTo>
                <a:cubicBezTo>
                  <a:pt x="10733" y="17214"/>
                  <a:pt x="10802" y="17252"/>
                  <a:pt x="10885" y="17299"/>
                </a:cubicBezTo>
                <a:cubicBezTo>
                  <a:pt x="10829" y="17274"/>
                  <a:pt x="10760" y="17237"/>
                  <a:pt x="10700" y="17208"/>
                </a:cubicBezTo>
                <a:cubicBezTo>
                  <a:pt x="10699" y="17212"/>
                  <a:pt x="10697" y="17216"/>
                  <a:pt x="10693" y="17216"/>
                </a:cubicBezTo>
                <a:cubicBezTo>
                  <a:pt x="10683" y="17206"/>
                  <a:pt x="10677" y="17200"/>
                  <a:pt x="10676" y="17197"/>
                </a:cubicBezTo>
                <a:cubicBezTo>
                  <a:pt x="10589" y="17155"/>
                  <a:pt x="10543" y="17145"/>
                  <a:pt x="10658" y="17259"/>
                </a:cubicBezTo>
                <a:cubicBezTo>
                  <a:pt x="10372" y="17115"/>
                  <a:pt x="10545" y="17311"/>
                  <a:pt x="10693" y="17488"/>
                </a:cubicBezTo>
                <a:cubicBezTo>
                  <a:pt x="10820" y="17641"/>
                  <a:pt x="10928" y="17780"/>
                  <a:pt x="10710" y="17683"/>
                </a:cubicBezTo>
                <a:cubicBezTo>
                  <a:pt x="10727" y="17707"/>
                  <a:pt x="10742" y="17732"/>
                  <a:pt x="10755" y="17760"/>
                </a:cubicBezTo>
                <a:cubicBezTo>
                  <a:pt x="10676" y="17662"/>
                  <a:pt x="10632" y="17700"/>
                  <a:pt x="10510" y="17612"/>
                </a:cubicBezTo>
                <a:lnTo>
                  <a:pt x="10492" y="17587"/>
                </a:lnTo>
                <a:cubicBezTo>
                  <a:pt x="10358" y="17574"/>
                  <a:pt x="10114" y="17478"/>
                  <a:pt x="10307" y="17669"/>
                </a:cubicBezTo>
                <a:lnTo>
                  <a:pt x="10343" y="17694"/>
                </a:lnTo>
                <a:cubicBezTo>
                  <a:pt x="10267" y="17484"/>
                  <a:pt x="10220" y="17533"/>
                  <a:pt x="10423" y="17689"/>
                </a:cubicBezTo>
                <a:cubicBezTo>
                  <a:pt x="10403" y="17702"/>
                  <a:pt x="10398" y="17716"/>
                  <a:pt x="10398" y="17729"/>
                </a:cubicBezTo>
                <a:cubicBezTo>
                  <a:pt x="10434" y="17752"/>
                  <a:pt x="10456" y="17769"/>
                  <a:pt x="10467" y="17780"/>
                </a:cubicBezTo>
                <a:lnTo>
                  <a:pt x="10641" y="17900"/>
                </a:lnTo>
                <a:cubicBezTo>
                  <a:pt x="10776" y="18080"/>
                  <a:pt x="10871" y="18211"/>
                  <a:pt x="10837" y="18254"/>
                </a:cubicBezTo>
                <a:lnTo>
                  <a:pt x="11214" y="18524"/>
                </a:lnTo>
                <a:cubicBezTo>
                  <a:pt x="11135" y="18517"/>
                  <a:pt x="11238" y="18665"/>
                  <a:pt x="11262" y="18752"/>
                </a:cubicBezTo>
                <a:cubicBezTo>
                  <a:pt x="11286" y="18840"/>
                  <a:pt x="11230" y="18867"/>
                  <a:pt x="10834" y="18621"/>
                </a:cubicBezTo>
                <a:cubicBezTo>
                  <a:pt x="11132" y="18851"/>
                  <a:pt x="10719" y="18675"/>
                  <a:pt x="10810" y="18793"/>
                </a:cubicBezTo>
                <a:lnTo>
                  <a:pt x="10517" y="18604"/>
                </a:lnTo>
                <a:cubicBezTo>
                  <a:pt x="10408" y="18601"/>
                  <a:pt x="10503" y="18711"/>
                  <a:pt x="10580" y="18806"/>
                </a:cubicBezTo>
                <a:cubicBezTo>
                  <a:pt x="10263" y="18660"/>
                  <a:pt x="10248" y="18721"/>
                  <a:pt x="10303" y="18826"/>
                </a:cubicBezTo>
                <a:cubicBezTo>
                  <a:pt x="10359" y="18932"/>
                  <a:pt x="10486" y="19082"/>
                  <a:pt x="10453" y="19123"/>
                </a:cubicBezTo>
                <a:lnTo>
                  <a:pt x="10369" y="19068"/>
                </a:lnTo>
                <a:lnTo>
                  <a:pt x="10553" y="19319"/>
                </a:lnTo>
                <a:cubicBezTo>
                  <a:pt x="10296" y="19113"/>
                  <a:pt x="10730" y="19463"/>
                  <a:pt x="10650" y="19448"/>
                </a:cubicBezTo>
                <a:cubicBezTo>
                  <a:pt x="10785" y="19578"/>
                  <a:pt x="10697" y="19584"/>
                  <a:pt x="10499" y="19500"/>
                </a:cubicBezTo>
                <a:lnTo>
                  <a:pt x="10468" y="19561"/>
                </a:lnTo>
                <a:cubicBezTo>
                  <a:pt x="10288" y="19351"/>
                  <a:pt x="10046" y="19288"/>
                  <a:pt x="9708" y="19070"/>
                </a:cubicBezTo>
                <a:lnTo>
                  <a:pt x="9968" y="19294"/>
                </a:lnTo>
                <a:cubicBezTo>
                  <a:pt x="9802" y="19206"/>
                  <a:pt x="9710" y="19090"/>
                  <a:pt x="9631" y="19076"/>
                </a:cubicBezTo>
                <a:cubicBezTo>
                  <a:pt x="9805" y="19227"/>
                  <a:pt x="9776" y="19310"/>
                  <a:pt x="10119" y="19567"/>
                </a:cubicBezTo>
                <a:cubicBezTo>
                  <a:pt x="10204" y="19617"/>
                  <a:pt x="10286" y="19659"/>
                  <a:pt x="10356" y="19689"/>
                </a:cubicBezTo>
                <a:cubicBezTo>
                  <a:pt x="10335" y="19671"/>
                  <a:pt x="10340" y="19675"/>
                  <a:pt x="10363" y="19692"/>
                </a:cubicBezTo>
                <a:cubicBezTo>
                  <a:pt x="10370" y="19696"/>
                  <a:pt x="10375" y="19698"/>
                  <a:pt x="10381" y="19701"/>
                </a:cubicBezTo>
                <a:cubicBezTo>
                  <a:pt x="10376" y="19699"/>
                  <a:pt x="10373" y="19698"/>
                  <a:pt x="10369" y="19697"/>
                </a:cubicBezTo>
                <a:cubicBezTo>
                  <a:pt x="10402" y="19723"/>
                  <a:pt x="10457" y="19765"/>
                  <a:pt x="10501" y="19797"/>
                </a:cubicBezTo>
                <a:cubicBezTo>
                  <a:pt x="10414" y="19804"/>
                  <a:pt x="10557" y="19874"/>
                  <a:pt x="10710" y="19972"/>
                </a:cubicBezTo>
                <a:cubicBezTo>
                  <a:pt x="10198" y="19706"/>
                  <a:pt x="10483" y="19931"/>
                  <a:pt x="9982" y="19658"/>
                </a:cubicBezTo>
                <a:cubicBezTo>
                  <a:pt x="10533" y="19969"/>
                  <a:pt x="9897" y="19776"/>
                  <a:pt x="10537" y="20143"/>
                </a:cubicBezTo>
                <a:cubicBezTo>
                  <a:pt x="9993" y="19848"/>
                  <a:pt x="10505" y="20159"/>
                  <a:pt x="10042" y="19897"/>
                </a:cubicBezTo>
                <a:cubicBezTo>
                  <a:pt x="10202" y="19923"/>
                  <a:pt x="9725" y="19541"/>
                  <a:pt x="9505" y="19335"/>
                </a:cubicBezTo>
                <a:lnTo>
                  <a:pt x="9363" y="19270"/>
                </a:lnTo>
                <a:cubicBezTo>
                  <a:pt x="9553" y="19460"/>
                  <a:pt x="10015" y="19790"/>
                  <a:pt x="9941" y="19783"/>
                </a:cubicBezTo>
                <a:cubicBezTo>
                  <a:pt x="9638" y="19529"/>
                  <a:pt x="9280" y="19225"/>
                  <a:pt x="9225" y="19219"/>
                </a:cubicBezTo>
                <a:cubicBezTo>
                  <a:pt x="9261" y="19254"/>
                  <a:pt x="9298" y="19290"/>
                  <a:pt x="9335" y="19325"/>
                </a:cubicBezTo>
                <a:cubicBezTo>
                  <a:pt x="9362" y="19341"/>
                  <a:pt x="9394" y="19360"/>
                  <a:pt x="9433" y="19384"/>
                </a:cubicBezTo>
                <a:cubicBezTo>
                  <a:pt x="9511" y="19462"/>
                  <a:pt x="9590" y="19539"/>
                  <a:pt x="9552" y="19529"/>
                </a:cubicBezTo>
                <a:cubicBezTo>
                  <a:pt x="9645" y="19617"/>
                  <a:pt x="9727" y="19699"/>
                  <a:pt x="9786" y="19768"/>
                </a:cubicBezTo>
                <a:lnTo>
                  <a:pt x="9463" y="19482"/>
                </a:lnTo>
                <a:cubicBezTo>
                  <a:pt x="9431" y="19463"/>
                  <a:pt x="9392" y="19439"/>
                  <a:pt x="9342" y="19406"/>
                </a:cubicBezTo>
                <a:cubicBezTo>
                  <a:pt x="9347" y="19430"/>
                  <a:pt x="9312" y="19413"/>
                  <a:pt x="9071" y="19201"/>
                </a:cubicBezTo>
                <a:cubicBezTo>
                  <a:pt x="9260" y="19396"/>
                  <a:pt x="9221" y="19382"/>
                  <a:pt x="9144" y="19329"/>
                </a:cubicBezTo>
                <a:cubicBezTo>
                  <a:pt x="9333" y="19540"/>
                  <a:pt x="9843" y="19934"/>
                  <a:pt x="10122" y="20151"/>
                </a:cubicBezTo>
                <a:cubicBezTo>
                  <a:pt x="10133" y="20157"/>
                  <a:pt x="10144" y="20163"/>
                  <a:pt x="10155" y="20169"/>
                </a:cubicBezTo>
                <a:lnTo>
                  <a:pt x="10151" y="20173"/>
                </a:lnTo>
                <a:cubicBezTo>
                  <a:pt x="10250" y="20239"/>
                  <a:pt x="10359" y="20316"/>
                  <a:pt x="10498" y="20445"/>
                </a:cubicBezTo>
                <a:cubicBezTo>
                  <a:pt x="10257" y="20330"/>
                  <a:pt x="10133" y="20273"/>
                  <a:pt x="10076" y="20266"/>
                </a:cubicBezTo>
                <a:lnTo>
                  <a:pt x="10043" y="20220"/>
                </a:lnTo>
                <a:lnTo>
                  <a:pt x="10087" y="20256"/>
                </a:lnTo>
                <a:lnTo>
                  <a:pt x="10145" y="20180"/>
                </a:lnTo>
                <a:cubicBezTo>
                  <a:pt x="10024" y="20099"/>
                  <a:pt x="10006" y="20106"/>
                  <a:pt x="9896" y="20028"/>
                </a:cubicBezTo>
                <a:cubicBezTo>
                  <a:pt x="9658" y="19895"/>
                  <a:pt x="9378" y="19734"/>
                  <a:pt x="9120" y="19578"/>
                </a:cubicBezTo>
                <a:lnTo>
                  <a:pt x="9128" y="19599"/>
                </a:lnTo>
                <a:cubicBezTo>
                  <a:pt x="9121" y="19590"/>
                  <a:pt x="9108" y="19577"/>
                  <a:pt x="9093" y="19562"/>
                </a:cubicBezTo>
                <a:cubicBezTo>
                  <a:pt x="9066" y="19546"/>
                  <a:pt x="9040" y="19531"/>
                  <a:pt x="9015" y="19515"/>
                </a:cubicBezTo>
                <a:lnTo>
                  <a:pt x="9192" y="19718"/>
                </a:lnTo>
                <a:cubicBezTo>
                  <a:pt x="9081" y="19601"/>
                  <a:pt x="8936" y="19490"/>
                  <a:pt x="8855" y="19445"/>
                </a:cubicBezTo>
                <a:cubicBezTo>
                  <a:pt x="8700" y="19380"/>
                  <a:pt x="9872" y="20412"/>
                  <a:pt x="9393" y="20043"/>
                </a:cubicBezTo>
                <a:cubicBezTo>
                  <a:pt x="9404" y="20045"/>
                  <a:pt x="9348" y="19993"/>
                  <a:pt x="9359" y="19994"/>
                </a:cubicBezTo>
                <a:lnTo>
                  <a:pt x="9147" y="19835"/>
                </a:lnTo>
                <a:cubicBezTo>
                  <a:pt x="10117" y="20710"/>
                  <a:pt x="9205" y="20065"/>
                  <a:pt x="10174" y="20944"/>
                </a:cubicBezTo>
                <a:cubicBezTo>
                  <a:pt x="9773" y="20626"/>
                  <a:pt x="9941" y="20736"/>
                  <a:pt x="9495" y="20279"/>
                </a:cubicBezTo>
                <a:lnTo>
                  <a:pt x="9205" y="20064"/>
                </a:lnTo>
                <a:cubicBezTo>
                  <a:pt x="9172" y="20016"/>
                  <a:pt x="9250" y="20071"/>
                  <a:pt x="9160" y="19970"/>
                </a:cubicBezTo>
                <a:cubicBezTo>
                  <a:pt x="9003" y="19850"/>
                  <a:pt x="8974" y="19846"/>
                  <a:pt x="9012" y="19901"/>
                </a:cubicBezTo>
                <a:lnTo>
                  <a:pt x="9065" y="19923"/>
                </a:lnTo>
                <a:lnTo>
                  <a:pt x="9207" y="20112"/>
                </a:lnTo>
                <a:cubicBezTo>
                  <a:pt x="9199" y="20106"/>
                  <a:pt x="9190" y="20101"/>
                  <a:pt x="9182" y="20095"/>
                </a:cubicBezTo>
                <a:cubicBezTo>
                  <a:pt x="9280" y="20201"/>
                  <a:pt x="9399" y="20322"/>
                  <a:pt x="9486" y="20412"/>
                </a:cubicBezTo>
                <a:cubicBezTo>
                  <a:pt x="9391" y="20342"/>
                  <a:pt x="9110" y="20075"/>
                  <a:pt x="8968" y="19955"/>
                </a:cubicBezTo>
                <a:cubicBezTo>
                  <a:pt x="8959" y="19949"/>
                  <a:pt x="8952" y="19942"/>
                  <a:pt x="8946" y="19936"/>
                </a:cubicBezTo>
                <a:cubicBezTo>
                  <a:pt x="8886" y="19888"/>
                  <a:pt x="8862" y="19876"/>
                  <a:pt x="8907" y="19936"/>
                </a:cubicBezTo>
                <a:cubicBezTo>
                  <a:pt x="9045" y="20136"/>
                  <a:pt x="9434" y="20429"/>
                  <a:pt x="9626" y="20609"/>
                </a:cubicBezTo>
                <a:lnTo>
                  <a:pt x="9672" y="20604"/>
                </a:lnTo>
                <a:lnTo>
                  <a:pt x="9871" y="20784"/>
                </a:lnTo>
                <a:cubicBezTo>
                  <a:pt x="9906" y="20810"/>
                  <a:pt x="9969" y="20858"/>
                  <a:pt x="10006" y="20882"/>
                </a:cubicBezTo>
                <a:cubicBezTo>
                  <a:pt x="10006" y="20878"/>
                  <a:pt x="10008" y="20874"/>
                  <a:pt x="10011" y="20871"/>
                </a:cubicBezTo>
                <a:lnTo>
                  <a:pt x="10027" y="20884"/>
                </a:lnTo>
                <a:cubicBezTo>
                  <a:pt x="10027" y="20883"/>
                  <a:pt x="10027" y="20882"/>
                  <a:pt x="10030" y="20882"/>
                </a:cubicBezTo>
                <a:cubicBezTo>
                  <a:pt x="10033" y="20887"/>
                  <a:pt x="10035" y="20891"/>
                  <a:pt x="10035" y="20893"/>
                </a:cubicBezTo>
                <a:lnTo>
                  <a:pt x="10199" y="21040"/>
                </a:lnTo>
                <a:cubicBezTo>
                  <a:pt x="10150" y="21012"/>
                  <a:pt x="10106" y="20985"/>
                  <a:pt x="10072" y="20961"/>
                </a:cubicBezTo>
                <a:cubicBezTo>
                  <a:pt x="10079" y="20971"/>
                  <a:pt x="10081" y="20979"/>
                  <a:pt x="10075" y="20978"/>
                </a:cubicBezTo>
                <a:cubicBezTo>
                  <a:pt x="9911" y="20831"/>
                  <a:pt x="9852" y="20777"/>
                  <a:pt x="9846" y="20768"/>
                </a:cubicBezTo>
                <a:cubicBezTo>
                  <a:pt x="9797" y="20734"/>
                  <a:pt x="9740" y="20701"/>
                  <a:pt x="9687" y="20671"/>
                </a:cubicBezTo>
                <a:cubicBezTo>
                  <a:pt x="9701" y="20685"/>
                  <a:pt x="9711" y="20699"/>
                  <a:pt x="9719" y="20710"/>
                </a:cubicBezTo>
                <a:lnTo>
                  <a:pt x="9639" y="20643"/>
                </a:lnTo>
                <a:cubicBezTo>
                  <a:pt x="9621" y="20633"/>
                  <a:pt x="9603" y="20624"/>
                  <a:pt x="9588" y="20614"/>
                </a:cubicBezTo>
                <a:lnTo>
                  <a:pt x="9601" y="20612"/>
                </a:lnTo>
                <a:lnTo>
                  <a:pt x="9209" y="20288"/>
                </a:lnTo>
                <a:cubicBezTo>
                  <a:pt x="9245" y="20327"/>
                  <a:pt x="9273" y="20360"/>
                  <a:pt x="9296" y="20388"/>
                </a:cubicBezTo>
                <a:cubicBezTo>
                  <a:pt x="9309" y="20395"/>
                  <a:pt x="9319" y="20400"/>
                  <a:pt x="9324" y="20404"/>
                </a:cubicBezTo>
                <a:cubicBezTo>
                  <a:pt x="9315" y="20400"/>
                  <a:pt x="9307" y="20395"/>
                  <a:pt x="9299" y="20391"/>
                </a:cubicBezTo>
                <a:cubicBezTo>
                  <a:pt x="9506" y="20640"/>
                  <a:pt x="9212" y="20421"/>
                  <a:pt x="9143" y="20412"/>
                </a:cubicBezTo>
                <a:cubicBezTo>
                  <a:pt x="9158" y="20431"/>
                  <a:pt x="9175" y="20451"/>
                  <a:pt x="9193" y="20471"/>
                </a:cubicBezTo>
                <a:cubicBezTo>
                  <a:pt x="9380" y="20572"/>
                  <a:pt x="9519" y="20702"/>
                  <a:pt x="9654" y="20808"/>
                </a:cubicBezTo>
                <a:cubicBezTo>
                  <a:pt x="9505" y="20691"/>
                  <a:pt x="9388" y="20622"/>
                  <a:pt x="9276" y="20556"/>
                </a:cubicBezTo>
                <a:cubicBezTo>
                  <a:pt x="9278" y="20558"/>
                  <a:pt x="9281" y="20561"/>
                  <a:pt x="9283" y="20564"/>
                </a:cubicBezTo>
                <a:cubicBezTo>
                  <a:pt x="9122" y="20460"/>
                  <a:pt x="9408" y="20770"/>
                  <a:pt x="9537" y="20929"/>
                </a:cubicBezTo>
                <a:lnTo>
                  <a:pt x="9734" y="21099"/>
                </a:lnTo>
                <a:lnTo>
                  <a:pt x="9557" y="20954"/>
                </a:lnTo>
                <a:cubicBezTo>
                  <a:pt x="9598" y="21008"/>
                  <a:pt x="9613" y="21036"/>
                  <a:pt x="9566" y="21006"/>
                </a:cubicBezTo>
                <a:cubicBezTo>
                  <a:pt x="9466" y="20903"/>
                  <a:pt x="9245" y="20738"/>
                  <a:pt x="9123" y="20631"/>
                </a:cubicBezTo>
                <a:lnTo>
                  <a:pt x="9412" y="20985"/>
                </a:lnTo>
                <a:cubicBezTo>
                  <a:pt x="9289" y="20834"/>
                  <a:pt x="9001" y="20570"/>
                  <a:pt x="8724" y="20308"/>
                </a:cubicBezTo>
                <a:cubicBezTo>
                  <a:pt x="8747" y="20356"/>
                  <a:pt x="8902" y="20511"/>
                  <a:pt x="8935" y="20560"/>
                </a:cubicBezTo>
                <a:cubicBezTo>
                  <a:pt x="8836" y="20458"/>
                  <a:pt x="8735" y="20353"/>
                  <a:pt x="8603" y="20246"/>
                </a:cubicBezTo>
                <a:lnTo>
                  <a:pt x="9058" y="20756"/>
                </a:lnTo>
                <a:cubicBezTo>
                  <a:pt x="9107" y="20797"/>
                  <a:pt x="9128" y="20805"/>
                  <a:pt x="9143" y="20810"/>
                </a:cubicBezTo>
                <a:cubicBezTo>
                  <a:pt x="9141" y="20831"/>
                  <a:pt x="9310" y="21038"/>
                  <a:pt x="9068" y="20847"/>
                </a:cubicBezTo>
                <a:cubicBezTo>
                  <a:pt x="8958" y="20742"/>
                  <a:pt x="8858" y="20638"/>
                  <a:pt x="8747" y="20532"/>
                </a:cubicBezTo>
                <a:cubicBezTo>
                  <a:pt x="9069" y="20803"/>
                  <a:pt x="8803" y="20541"/>
                  <a:pt x="8592" y="20332"/>
                </a:cubicBezTo>
                <a:cubicBezTo>
                  <a:pt x="8627" y="20426"/>
                  <a:pt x="8516" y="20276"/>
                  <a:pt x="8305" y="20111"/>
                </a:cubicBezTo>
                <a:cubicBezTo>
                  <a:pt x="8306" y="20155"/>
                  <a:pt x="8682" y="20522"/>
                  <a:pt x="8925" y="20736"/>
                </a:cubicBezTo>
                <a:cubicBezTo>
                  <a:pt x="8804" y="20674"/>
                  <a:pt x="8726" y="20617"/>
                  <a:pt x="9003" y="20926"/>
                </a:cubicBezTo>
                <a:lnTo>
                  <a:pt x="8616" y="20555"/>
                </a:lnTo>
                <a:lnTo>
                  <a:pt x="8727" y="20706"/>
                </a:lnTo>
                <a:lnTo>
                  <a:pt x="8262" y="20235"/>
                </a:lnTo>
                <a:cubicBezTo>
                  <a:pt x="7976" y="20056"/>
                  <a:pt x="8925" y="20870"/>
                  <a:pt x="8682" y="20743"/>
                </a:cubicBezTo>
                <a:lnTo>
                  <a:pt x="8341" y="20423"/>
                </a:lnTo>
                <a:cubicBezTo>
                  <a:pt x="8402" y="20499"/>
                  <a:pt x="8577" y="20676"/>
                  <a:pt x="8683" y="20787"/>
                </a:cubicBezTo>
                <a:cubicBezTo>
                  <a:pt x="8727" y="20813"/>
                  <a:pt x="8731" y="20822"/>
                  <a:pt x="8719" y="20825"/>
                </a:cubicBezTo>
                <a:cubicBezTo>
                  <a:pt x="8782" y="20893"/>
                  <a:pt x="8797" y="20916"/>
                  <a:pt x="8692" y="20827"/>
                </a:cubicBezTo>
                <a:cubicBezTo>
                  <a:pt x="8687" y="20827"/>
                  <a:pt x="8682" y="20827"/>
                  <a:pt x="8678" y="20827"/>
                </a:cubicBezTo>
                <a:cubicBezTo>
                  <a:pt x="8839" y="20988"/>
                  <a:pt x="9038" y="21125"/>
                  <a:pt x="9127" y="21236"/>
                </a:cubicBezTo>
                <a:cubicBezTo>
                  <a:pt x="9139" y="21215"/>
                  <a:pt x="9070" y="21145"/>
                  <a:pt x="9025" y="21091"/>
                </a:cubicBezTo>
                <a:cubicBezTo>
                  <a:pt x="8965" y="21019"/>
                  <a:pt x="8948" y="20975"/>
                  <a:pt x="9224" y="21113"/>
                </a:cubicBezTo>
                <a:cubicBezTo>
                  <a:pt x="9077" y="21082"/>
                  <a:pt x="9284" y="21291"/>
                  <a:pt x="9367" y="21414"/>
                </a:cubicBezTo>
                <a:lnTo>
                  <a:pt x="21581" y="21414"/>
                </a:lnTo>
                <a:lnTo>
                  <a:pt x="21581" y="0"/>
                </a:lnTo>
                <a:lnTo>
                  <a:pt x="13630" y="0"/>
                </a:lnTo>
                <a:close/>
                <a:moveTo>
                  <a:pt x="10398" y="17729"/>
                </a:moveTo>
                <a:cubicBezTo>
                  <a:pt x="10387" y="17723"/>
                  <a:pt x="10378" y="17717"/>
                  <a:pt x="10367" y="17710"/>
                </a:cubicBezTo>
                <a:lnTo>
                  <a:pt x="10398" y="17732"/>
                </a:lnTo>
                <a:cubicBezTo>
                  <a:pt x="10398" y="17731"/>
                  <a:pt x="10398" y="17730"/>
                  <a:pt x="10398" y="17729"/>
                </a:cubicBezTo>
                <a:close/>
                <a:moveTo>
                  <a:pt x="11756" y="11194"/>
                </a:moveTo>
                <a:cubicBezTo>
                  <a:pt x="11769" y="11199"/>
                  <a:pt x="11780" y="11204"/>
                  <a:pt x="11791" y="11207"/>
                </a:cubicBezTo>
                <a:cubicBezTo>
                  <a:pt x="11835" y="11191"/>
                  <a:pt x="11791" y="11178"/>
                  <a:pt x="11712" y="11168"/>
                </a:cubicBezTo>
                <a:cubicBezTo>
                  <a:pt x="11726" y="11176"/>
                  <a:pt x="11741" y="11185"/>
                  <a:pt x="11756" y="11194"/>
                </a:cubicBezTo>
                <a:close/>
                <a:moveTo>
                  <a:pt x="12197" y="10468"/>
                </a:moveTo>
                <a:cubicBezTo>
                  <a:pt x="12248" y="10469"/>
                  <a:pt x="12299" y="10467"/>
                  <a:pt x="12346" y="10466"/>
                </a:cubicBezTo>
                <a:lnTo>
                  <a:pt x="12124" y="10312"/>
                </a:lnTo>
                <a:cubicBezTo>
                  <a:pt x="12122" y="10313"/>
                  <a:pt x="12121" y="10314"/>
                  <a:pt x="12119" y="10315"/>
                </a:cubicBezTo>
                <a:cubicBezTo>
                  <a:pt x="12184" y="10379"/>
                  <a:pt x="12194" y="10409"/>
                  <a:pt x="12075" y="10344"/>
                </a:cubicBezTo>
                <a:cubicBezTo>
                  <a:pt x="12064" y="10350"/>
                  <a:pt x="12054" y="10357"/>
                  <a:pt x="12044" y="10363"/>
                </a:cubicBezTo>
                <a:lnTo>
                  <a:pt x="12175" y="10442"/>
                </a:lnTo>
                <a:cubicBezTo>
                  <a:pt x="12172" y="10450"/>
                  <a:pt x="12168" y="10458"/>
                  <a:pt x="12165" y="10465"/>
                </a:cubicBezTo>
                <a:lnTo>
                  <a:pt x="12197" y="10468"/>
                </a:lnTo>
                <a:close/>
                <a:moveTo>
                  <a:pt x="12910" y="10023"/>
                </a:moveTo>
                <a:cubicBezTo>
                  <a:pt x="12909" y="10022"/>
                  <a:pt x="12907" y="10022"/>
                  <a:pt x="12906" y="10022"/>
                </a:cubicBezTo>
                <a:cubicBezTo>
                  <a:pt x="12908" y="10022"/>
                  <a:pt x="12909" y="10023"/>
                  <a:pt x="12910" y="10023"/>
                </a:cubicBezTo>
                <a:lnTo>
                  <a:pt x="12910" y="10023"/>
                </a:lnTo>
                <a:close/>
                <a:moveTo>
                  <a:pt x="12906" y="10022"/>
                </a:moveTo>
                <a:cubicBezTo>
                  <a:pt x="12891" y="10014"/>
                  <a:pt x="12872" y="10004"/>
                  <a:pt x="12856" y="9996"/>
                </a:cubicBezTo>
                <a:cubicBezTo>
                  <a:pt x="12858" y="9997"/>
                  <a:pt x="12859" y="9999"/>
                  <a:pt x="12863" y="10001"/>
                </a:cubicBezTo>
                <a:cubicBezTo>
                  <a:pt x="12838" y="9994"/>
                  <a:pt x="12864" y="10005"/>
                  <a:pt x="12906" y="10022"/>
                </a:cubicBezTo>
                <a:close/>
                <a:moveTo>
                  <a:pt x="12856" y="9996"/>
                </a:moveTo>
                <a:cubicBezTo>
                  <a:pt x="12840" y="9984"/>
                  <a:pt x="12829" y="9973"/>
                  <a:pt x="12815" y="9963"/>
                </a:cubicBezTo>
                <a:cubicBezTo>
                  <a:pt x="12807" y="9963"/>
                  <a:pt x="12799" y="9963"/>
                  <a:pt x="12791" y="9963"/>
                </a:cubicBezTo>
                <a:cubicBezTo>
                  <a:pt x="12812" y="9973"/>
                  <a:pt x="12833" y="9984"/>
                  <a:pt x="12856" y="9996"/>
                </a:cubicBezTo>
                <a:close/>
                <a:moveTo>
                  <a:pt x="12875" y="9893"/>
                </a:moveTo>
                <a:cubicBezTo>
                  <a:pt x="12871" y="9888"/>
                  <a:pt x="12869" y="9883"/>
                  <a:pt x="12869" y="9879"/>
                </a:cubicBezTo>
                <a:cubicBezTo>
                  <a:pt x="12808" y="9859"/>
                  <a:pt x="12767" y="9848"/>
                  <a:pt x="12741" y="9846"/>
                </a:cubicBezTo>
                <a:lnTo>
                  <a:pt x="12811" y="9920"/>
                </a:lnTo>
                <a:cubicBezTo>
                  <a:pt x="12840" y="9912"/>
                  <a:pt x="12865" y="9903"/>
                  <a:pt x="12875" y="9893"/>
                </a:cubicBezTo>
                <a:close/>
                <a:moveTo>
                  <a:pt x="12741" y="9846"/>
                </a:moveTo>
                <a:lnTo>
                  <a:pt x="12706" y="9810"/>
                </a:lnTo>
                <a:lnTo>
                  <a:pt x="12751" y="9838"/>
                </a:lnTo>
                <a:lnTo>
                  <a:pt x="12789" y="9790"/>
                </a:lnTo>
                <a:cubicBezTo>
                  <a:pt x="12633" y="9800"/>
                  <a:pt x="12630" y="9754"/>
                  <a:pt x="12315" y="9694"/>
                </a:cubicBezTo>
                <a:cubicBezTo>
                  <a:pt x="12440" y="9765"/>
                  <a:pt x="12559" y="9839"/>
                  <a:pt x="12729" y="9930"/>
                </a:cubicBezTo>
                <a:cubicBezTo>
                  <a:pt x="12698" y="9870"/>
                  <a:pt x="12692" y="9842"/>
                  <a:pt x="12741" y="9846"/>
                </a:cubicBezTo>
                <a:close/>
                <a:moveTo>
                  <a:pt x="12750" y="9739"/>
                </a:moveTo>
                <a:cubicBezTo>
                  <a:pt x="12648" y="9697"/>
                  <a:pt x="12531" y="9648"/>
                  <a:pt x="12408" y="9595"/>
                </a:cubicBezTo>
                <a:cubicBezTo>
                  <a:pt x="12436" y="9661"/>
                  <a:pt x="12431" y="9732"/>
                  <a:pt x="12778" y="9753"/>
                </a:cubicBezTo>
                <a:cubicBezTo>
                  <a:pt x="12769" y="9749"/>
                  <a:pt x="12760" y="9744"/>
                  <a:pt x="12750" y="9739"/>
                </a:cubicBezTo>
                <a:close/>
                <a:moveTo>
                  <a:pt x="3288" y="37"/>
                </a:moveTo>
                <a:cubicBezTo>
                  <a:pt x="3336" y="101"/>
                  <a:pt x="3385" y="165"/>
                  <a:pt x="3432" y="227"/>
                </a:cubicBezTo>
                <a:cubicBezTo>
                  <a:pt x="3434" y="224"/>
                  <a:pt x="3436" y="221"/>
                  <a:pt x="3437" y="219"/>
                </a:cubicBezTo>
                <a:lnTo>
                  <a:pt x="3331" y="71"/>
                </a:lnTo>
                <a:cubicBezTo>
                  <a:pt x="3318" y="61"/>
                  <a:pt x="3304" y="49"/>
                  <a:pt x="3288" y="37"/>
                </a:cubicBezTo>
                <a:close/>
                <a:moveTo>
                  <a:pt x="3360" y="95"/>
                </a:moveTo>
                <a:cubicBezTo>
                  <a:pt x="3387" y="131"/>
                  <a:pt x="3414" y="167"/>
                  <a:pt x="3441" y="203"/>
                </a:cubicBezTo>
                <a:cubicBezTo>
                  <a:pt x="3441" y="181"/>
                  <a:pt x="3420" y="148"/>
                  <a:pt x="3360" y="95"/>
                </a:cubicBezTo>
                <a:close/>
                <a:moveTo>
                  <a:pt x="3897" y="111"/>
                </a:moveTo>
                <a:lnTo>
                  <a:pt x="3916" y="164"/>
                </a:lnTo>
                <a:cubicBezTo>
                  <a:pt x="3943" y="199"/>
                  <a:pt x="3969" y="234"/>
                  <a:pt x="3996" y="270"/>
                </a:cubicBezTo>
                <a:cubicBezTo>
                  <a:pt x="4003" y="271"/>
                  <a:pt x="4009" y="273"/>
                  <a:pt x="4016" y="274"/>
                </a:cubicBezTo>
                <a:cubicBezTo>
                  <a:pt x="3976" y="220"/>
                  <a:pt x="3937" y="165"/>
                  <a:pt x="3897" y="111"/>
                </a:cubicBezTo>
                <a:close/>
                <a:moveTo>
                  <a:pt x="3543" y="156"/>
                </a:moveTo>
                <a:cubicBezTo>
                  <a:pt x="3543" y="161"/>
                  <a:pt x="3543" y="166"/>
                  <a:pt x="3543" y="170"/>
                </a:cubicBezTo>
                <a:cubicBezTo>
                  <a:pt x="3638" y="297"/>
                  <a:pt x="3725" y="414"/>
                  <a:pt x="3782" y="491"/>
                </a:cubicBezTo>
                <a:cubicBezTo>
                  <a:pt x="3782" y="491"/>
                  <a:pt x="3783" y="491"/>
                  <a:pt x="3783" y="491"/>
                </a:cubicBezTo>
                <a:cubicBezTo>
                  <a:pt x="3686" y="360"/>
                  <a:pt x="3607" y="249"/>
                  <a:pt x="3543" y="156"/>
                </a:cubicBezTo>
                <a:close/>
                <a:moveTo>
                  <a:pt x="3543" y="187"/>
                </a:moveTo>
                <a:cubicBezTo>
                  <a:pt x="3543" y="194"/>
                  <a:pt x="3543" y="201"/>
                  <a:pt x="3543" y="208"/>
                </a:cubicBezTo>
                <a:lnTo>
                  <a:pt x="3724" y="452"/>
                </a:lnTo>
                <a:cubicBezTo>
                  <a:pt x="3732" y="458"/>
                  <a:pt x="3740" y="463"/>
                  <a:pt x="3749" y="469"/>
                </a:cubicBezTo>
                <a:lnTo>
                  <a:pt x="3543" y="187"/>
                </a:lnTo>
                <a:close/>
                <a:moveTo>
                  <a:pt x="3774" y="189"/>
                </a:moveTo>
                <a:cubicBezTo>
                  <a:pt x="3778" y="195"/>
                  <a:pt x="3783" y="201"/>
                  <a:pt x="3787" y="206"/>
                </a:cubicBezTo>
                <a:cubicBezTo>
                  <a:pt x="3800" y="212"/>
                  <a:pt x="3812" y="216"/>
                  <a:pt x="3825" y="221"/>
                </a:cubicBezTo>
                <a:cubicBezTo>
                  <a:pt x="3806" y="209"/>
                  <a:pt x="3789" y="199"/>
                  <a:pt x="3774" y="189"/>
                </a:cubicBezTo>
                <a:close/>
                <a:moveTo>
                  <a:pt x="3544" y="221"/>
                </a:moveTo>
                <a:cubicBezTo>
                  <a:pt x="3544" y="233"/>
                  <a:pt x="3546" y="244"/>
                  <a:pt x="3549" y="257"/>
                </a:cubicBezTo>
                <a:cubicBezTo>
                  <a:pt x="3585" y="305"/>
                  <a:pt x="3621" y="354"/>
                  <a:pt x="3659" y="404"/>
                </a:cubicBezTo>
                <a:cubicBezTo>
                  <a:pt x="3675" y="417"/>
                  <a:pt x="3694" y="431"/>
                  <a:pt x="3715" y="446"/>
                </a:cubicBezTo>
                <a:lnTo>
                  <a:pt x="3544" y="221"/>
                </a:lnTo>
                <a:close/>
                <a:moveTo>
                  <a:pt x="3558" y="284"/>
                </a:moveTo>
                <a:cubicBezTo>
                  <a:pt x="3569" y="311"/>
                  <a:pt x="3590" y="341"/>
                  <a:pt x="3627" y="376"/>
                </a:cubicBezTo>
                <a:cubicBezTo>
                  <a:pt x="3605" y="347"/>
                  <a:pt x="3582" y="316"/>
                  <a:pt x="3558" y="284"/>
                </a:cubicBezTo>
                <a:close/>
                <a:moveTo>
                  <a:pt x="13604" y="421"/>
                </a:moveTo>
                <a:cubicBezTo>
                  <a:pt x="13584" y="432"/>
                  <a:pt x="13561" y="442"/>
                  <a:pt x="13536" y="451"/>
                </a:cubicBezTo>
                <a:cubicBezTo>
                  <a:pt x="13554" y="465"/>
                  <a:pt x="13575" y="481"/>
                  <a:pt x="13597" y="498"/>
                </a:cubicBezTo>
                <a:cubicBezTo>
                  <a:pt x="13670" y="516"/>
                  <a:pt x="13745" y="533"/>
                  <a:pt x="13816" y="549"/>
                </a:cubicBezTo>
                <a:cubicBezTo>
                  <a:pt x="13747" y="494"/>
                  <a:pt x="13674" y="446"/>
                  <a:pt x="13604" y="421"/>
                </a:cubicBezTo>
                <a:close/>
                <a:moveTo>
                  <a:pt x="3985" y="436"/>
                </a:moveTo>
                <a:cubicBezTo>
                  <a:pt x="4002" y="454"/>
                  <a:pt x="4020" y="473"/>
                  <a:pt x="4041" y="493"/>
                </a:cubicBezTo>
                <a:cubicBezTo>
                  <a:pt x="4030" y="478"/>
                  <a:pt x="4019" y="463"/>
                  <a:pt x="4009" y="447"/>
                </a:cubicBezTo>
                <a:cubicBezTo>
                  <a:pt x="4001" y="444"/>
                  <a:pt x="3993" y="440"/>
                  <a:pt x="3985" y="436"/>
                </a:cubicBezTo>
                <a:close/>
                <a:moveTo>
                  <a:pt x="3473" y="488"/>
                </a:moveTo>
                <a:cubicBezTo>
                  <a:pt x="3483" y="501"/>
                  <a:pt x="3493" y="515"/>
                  <a:pt x="3502" y="529"/>
                </a:cubicBezTo>
                <a:cubicBezTo>
                  <a:pt x="3502" y="529"/>
                  <a:pt x="3557" y="560"/>
                  <a:pt x="3557" y="560"/>
                </a:cubicBezTo>
                <a:cubicBezTo>
                  <a:pt x="3557" y="560"/>
                  <a:pt x="3557" y="559"/>
                  <a:pt x="3556" y="558"/>
                </a:cubicBezTo>
                <a:cubicBezTo>
                  <a:pt x="3524" y="532"/>
                  <a:pt x="3497" y="509"/>
                  <a:pt x="3473" y="488"/>
                </a:cubicBezTo>
                <a:close/>
                <a:moveTo>
                  <a:pt x="4168" y="529"/>
                </a:moveTo>
                <a:cubicBezTo>
                  <a:pt x="4188" y="557"/>
                  <a:pt x="4208" y="584"/>
                  <a:pt x="4228" y="611"/>
                </a:cubicBezTo>
                <a:cubicBezTo>
                  <a:pt x="4235" y="614"/>
                  <a:pt x="4241" y="617"/>
                  <a:pt x="4248" y="620"/>
                </a:cubicBezTo>
                <a:cubicBezTo>
                  <a:pt x="4227" y="593"/>
                  <a:pt x="4206" y="567"/>
                  <a:pt x="4185" y="540"/>
                </a:cubicBezTo>
                <a:cubicBezTo>
                  <a:pt x="4179" y="536"/>
                  <a:pt x="4174" y="533"/>
                  <a:pt x="4168" y="529"/>
                </a:cubicBezTo>
                <a:close/>
                <a:moveTo>
                  <a:pt x="4206" y="555"/>
                </a:moveTo>
                <a:cubicBezTo>
                  <a:pt x="4223" y="578"/>
                  <a:pt x="4240" y="601"/>
                  <a:pt x="4257" y="625"/>
                </a:cubicBezTo>
                <a:cubicBezTo>
                  <a:pt x="4263" y="627"/>
                  <a:pt x="4268" y="630"/>
                  <a:pt x="4274" y="633"/>
                </a:cubicBezTo>
                <a:cubicBezTo>
                  <a:pt x="4261" y="614"/>
                  <a:pt x="4248" y="595"/>
                  <a:pt x="4235" y="577"/>
                </a:cubicBezTo>
                <a:cubicBezTo>
                  <a:pt x="4225" y="569"/>
                  <a:pt x="4216" y="562"/>
                  <a:pt x="4206" y="555"/>
                </a:cubicBezTo>
                <a:close/>
                <a:moveTo>
                  <a:pt x="3125" y="603"/>
                </a:moveTo>
                <a:cubicBezTo>
                  <a:pt x="3283" y="811"/>
                  <a:pt x="3332" y="883"/>
                  <a:pt x="3356" y="921"/>
                </a:cubicBezTo>
                <a:cubicBezTo>
                  <a:pt x="3362" y="923"/>
                  <a:pt x="3368" y="925"/>
                  <a:pt x="3374" y="926"/>
                </a:cubicBezTo>
                <a:cubicBezTo>
                  <a:pt x="3374" y="926"/>
                  <a:pt x="3374" y="926"/>
                  <a:pt x="3374" y="926"/>
                </a:cubicBezTo>
                <a:cubicBezTo>
                  <a:pt x="3445" y="947"/>
                  <a:pt x="3502" y="957"/>
                  <a:pt x="3533" y="947"/>
                </a:cubicBezTo>
                <a:cubicBezTo>
                  <a:pt x="3474" y="867"/>
                  <a:pt x="3420" y="794"/>
                  <a:pt x="3372" y="731"/>
                </a:cubicBezTo>
                <a:cubicBezTo>
                  <a:pt x="3292" y="701"/>
                  <a:pt x="3206" y="651"/>
                  <a:pt x="3125" y="603"/>
                </a:cubicBezTo>
                <a:close/>
                <a:moveTo>
                  <a:pt x="3399" y="740"/>
                </a:moveTo>
                <a:cubicBezTo>
                  <a:pt x="3435" y="783"/>
                  <a:pt x="3463" y="814"/>
                  <a:pt x="3421" y="747"/>
                </a:cubicBezTo>
                <a:cubicBezTo>
                  <a:pt x="3413" y="745"/>
                  <a:pt x="3406" y="743"/>
                  <a:pt x="3399" y="740"/>
                </a:cubicBezTo>
                <a:close/>
                <a:moveTo>
                  <a:pt x="3463" y="757"/>
                </a:moveTo>
                <a:cubicBezTo>
                  <a:pt x="3492" y="796"/>
                  <a:pt x="3520" y="835"/>
                  <a:pt x="3550" y="876"/>
                </a:cubicBezTo>
                <a:cubicBezTo>
                  <a:pt x="3538" y="847"/>
                  <a:pt x="3514" y="809"/>
                  <a:pt x="3476" y="759"/>
                </a:cubicBezTo>
                <a:cubicBezTo>
                  <a:pt x="3472" y="758"/>
                  <a:pt x="3467" y="757"/>
                  <a:pt x="3463" y="757"/>
                </a:cubicBezTo>
                <a:close/>
                <a:moveTo>
                  <a:pt x="13011" y="1783"/>
                </a:moveTo>
                <a:cubicBezTo>
                  <a:pt x="13007" y="1786"/>
                  <a:pt x="13003" y="1790"/>
                  <a:pt x="12999" y="1794"/>
                </a:cubicBezTo>
                <a:lnTo>
                  <a:pt x="13113" y="1820"/>
                </a:lnTo>
                <a:cubicBezTo>
                  <a:pt x="13113" y="1820"/>
                  <a:pt x="13011" y="1783"/>
                  <a:pt x="13011" y="1783"/>
                </a:cubicBezTo>
                <a:close/>
                <a:moveTo>
                  <a:pt x="13310" y="1798"/>
                </a:moveTo>
                <a:cubicBezTo>
                  <a:pt x="13310" y="1802"/>
                  <a:pt x="13308" y="1806"/>
                  <a:pt x="13308" y="1810"/>
                </a:cubicBezTo>
                <a:cubicBezTo>
                  <a:pt x="13352" y="1825"/>
                  <a:pt x="13395" y="1838"/>
                  <a:pt x="13432" y="1848"/>
                </a:cubicBezTo>
                <a:cubicBezTo>
                  <a:pt x="13410" y="1832"/>
                  <a:pt x="13364" y="1815"/>
                  <a:pt x="13310" y="1798"/>
                </a:cubicBezTo>
                <a:close/>
                <a:moveTo>
                  <a:pt x="3353" y="2345"/>
                </a:moveTo>
                <a:cubicBezTo>
                  <a:pt x="3364" y="2357"/>
                  <a:pt x="3375" y="2369"/>
                  <a:pt x="3384" y="2380"/>
                </a:cubicBezTo>
                <a:lnTo>
                  <a:pt x="3390" y="2382"/>
                </a:lnTo>
                <a:cubicBezTo>
                  <a:pt x="3379" y="2370"/>
                  <a:pt x="3367" y="2357"/>
                  <a:pt x="3353" y="2345"/>
                </a:cubicBezTo>
                <a:close/>
                <a:moveTo>
                  <a:pt x="3343" y="2424"/>
                </a:moveTo>
                <a:cubicBezTo>
                  <a:pt x="3320" y="2423"/>
                  <a:pt x="3303" y="2426"/>
                  <a:pt x="3293" y="2433"/>
                </a:cubicBezTo>
                <a:cubicBezTo>
                  <a:pt x="3328" y="2449"/>
                  <a:pt x="3368" y="2463"/>
                  <a:pt x="3413" y="2473"/>
                </a:cubicBezTo>
                <a:cubicBezTo>
                  <a:pt x="3414" y="2473"/>
                  <a:pt x="3416" y="2473"/>
                  <a:pt x="3417" y="2472"/>
                </a:cubicBezTo>
                <a:lnTo>
                  <a:pt x="3343" y="2424"/>
                </a:lnTo>
                <a:close/>
                <a:moveTo>
                  <a:pt x="2455" y="2626"/>
                </a:moveTo>
                <a:cubicBezTo>
                  <a:pt x="2453" y="2626"/>
                  <a:pt x="2466" y="2629"/>
                  <a:pt x="2500" y="2638"/>
                </a:cubicBezTo>
                <a:lnTo>
                  <a:pt x="2495" y="2631"/>
                </a:lnTo>
                <a:cubicBezTo>
                  <a:pt x="2473" y="2628"/>
                  <a:pt x="2457" y="2626"/>
                  <a:pt x="2455" y="2626"/>
                </a:cubicBezTo>
                <a:close/>
                <a:moveTo>
                  <a:pt x="13116" y="3548"/>
                </a:moveTo>
                <a:cubicBezTo>
                  <a:pt x="13118" y="3550"/>
                  <a:pt x="13121" y="3551"/>
                  <a:pt x="13124" y="3553"/>
                </a:cubicBezTo>
                <a:cubicBezTo>
                  <a:pt x="13125" y="3553"/>
                  <a:pt x="13126" y="3552"/>
                  <a:pt x="13127" y="3552"/>
                </a:cubicBezTo>
                <a:cubicBezTo>
                  <a:pt x="13123" y="3551"/>
                  <a:pt x="13119" y="3550"/>
                  <a:pt x="13116" y="3548"/>
                </a:cubicBezTo>
                <a:close/>
                <a:moveTo>
                  <a:pt x="2624" y="5884"/>
                </a:moveTo>
                <a:cubicBezTo>
                  <a:pt x="2652" y="5917"/>
                  <a:pt x="2686" y="5954"/>
                  <a:pt x="2726" y="5996"/>
                </a:cubicBezTo>
                <a:cubicBezTo>
                  <a:pt x="2723" y="5985"/>
                  <a:pt x="2722" y="5974"/>
                  <a:pt x="2722" y="5965"/>
                </a:cubicBezTo>
                <a:cubicBezTo>
                  <a:pt x="2692" y="5939"/>
                  <a:pt x="2659" y="5912"/>
                  <a:pt x="2624" y="5884"/>
                </a:cubicBezTo>
                <a:close/>
                <a:moveTo>
                  <a:pt x="1972" y="6000"/>
                </a:moveTo>
                <a:cubicBezTo>
                  <a:pt x="1972" y="6000"/>
                  <a:pt x="1981" y="6006"/>
                  <a:pt x="1981" y="6006"/>
                </a:cubicBezTo>
                <a:cubicBezTo>
                  <a:pt x="1980" y="6005"/>
                  <a:pt x="1979" y="6004"/>
                  <a:pt x="1979" y="6003"/>
                </a:cubicBezTo>
                <a:cubicBezTo>
                  <a:pt x="1977" y="6002"/>
                  <a:pt x="1974" y="6001"/>
                  <a:pt x="1972" y="6000"/>
                </a:cubicBezTo>
                <a:close/>
                <a:moveTo>
                  <a:pt x="12320" y="7212"/>
                </a:moveTo>
                <a:cubicBezTo>
                  <a:pt x="12320" y="7218"/>
                  <a:pt x="12320" y="7224"/>
                  <a:pt x="12320" y="7230"/>
                </a:cubicBezTo>
                <a:lnTo>
                  <a:pt x="12384" y="7253"/>
                </a:lnTo>
                <a:cubicBezTo>
                  <a:pt x="12366" y="7241"/>
                  <a:pt x="12345" y="7227"/>
                  <a:pt x="12320" y="7212"/>
                </a:cubicBezTo>
                <a:close/>
                <a:moveTo>
                  <a:pt x="12323" y="7292"/>
                </a:moveTo>
                <a:cubicBezTo>
                  <a:pt x="12324" y="7297"/>
                  <a:pt x="12325" y="7302"/>
                  <a:pt x="12325" y="7308"/>
                </a:cubicBezTo>
                <a:cubicBezTo>
                  <a:pt x="12354" y="7322"/>
                  <a:pt x="12382" y="7336"/>
                  <a:pt x="12408" y="7349"/>
                </a:cubicBezTo>
                <a:cubicBezTo>
                  <a:pt x="12408" y="7349"/>
                  <a:pt x="12323" y="7292"/>
                  <a:pt x="12323" y="7292"/>
                </a:cubicBezTo>
                <a:close/>
                <a:moveTo>
                  <a:pt x="11975" y="8543"/>
                </a:moveTo>
                <a:cubicBezTo>
                  <a:pt x="11977" y="8550"/>
                  <a:pt x="11974" y="8554"/>
                  <a:pt x="11967" y="8554"/>
                </a:cubicBezTo>
                <a:cubicBezTo>
                  <a:pt x="12018" y="8587"/>
                  <a:pt x="12056" y="8616"/>
                  <a:pt x="12085" y="8643"/>
                </a:cubicBezTo>
                <a:cubicBezTo>
                  <a:pt x="12100" y="8642"/>
                  <a:pt x="12117" y="8641"/>
                  <a:pt x="12133" y="8639"/>
                </a:cubicBezTo>
                <a:cubicBezTo>
                  <a:pt x="12078" y="8608"/>
                  <a:pt x="12025" y="8574"/>
                  <a:pt x="11975" y="8543"/>
                </a:cubicBezTo>
                <a:close/>
                <a:moveTo>
                  <a:pt x="12366" y="8709"/>
                </a:moveTo>
                <a:cubicBezTo>
                  <a:pt x="12349" y="8711"/>
                  <a:pt x="12331" y="8713"/>
                  <a:pt x="12313" y="8715"/>
                </a:cubicBezTo>
                <a:cubicBezTo>
                  <a:pt x="12320" y="8724"/>
                  <a:pt x="12327" y="8733"/>
                  <a:pt x="12336" y="8741"/>
                </a:cubicBezTo>
                <a:cubicBezTo>
                  <a:pt x="12319" y="8735"/>
                  <a:pt x="12301" y="8727"/>
                  <a:pt x="12284" y="8719"/>
                </a:cubicBezTo>
                <a:cubicBezTo>
                  <a:pt x="12277" y="8720"/>
                  <a:pt x="12269" y="8721"/>
                  <a:pt x="12262" y="8722"/>
                </a:cubicBezTo>
                <a:cubicBezTo>
                  <a:pt x="12265" y="8728"/>
                  <a:pt x="12268" y="8734"/>
                  <a:pt x="12271" y="8741"/>
                </a:cubicBezTo>
                <a:cubicBezTo>
                  <a:pt x="12266" y="8735"/>
                  <a:pt x="12260" y="8729"/>
                  <a:pt x="12255" y="8722"/>
                </a:cubicBezTo>
                <a:cubicBezTo>
                  <a:pt x="12231" y="8725"/>
                  <a:pt x="12205" y="8727"/>
                  <a:pt x="12178" y="8730"/>
                </a:cubicBezTo>
                <a:cubicBezTo>
                  <a:pt x="12247" y="8758"/>
                  <a:pt x="12316" y="8785"/>
                  <a:pt x="12386" y="8810"/>
                </a:cubicBezTo>
                <a:cubicBezTo>
                  <a:pt x="12569" y="8849"/>
                  <a:pt x="12507" y="8795"/>
                  <a:pt x="12366" y="8709"/>
                </a:cubicBezTo>
                <a:close/>
                <a:moveTo>
                  <a:pt x="11941" y="8866"/>
                </a:moveTo>
                <a:cubicBezTo>
                  <a:pt x="11900" y="8871"/>
                  <a:pt x="11847" y="8875"/>
                  <a:pt x="11783" y="8881"/>
                </a:cubicBezTo>
                <a:cubicBezTo>
                  <a:pt x="11779" y="8886"/>
                  <a:pt x="11775" y="8892"/>
                  <a:pt x="11772" y="8898"/>
                </a:cubicBezTo>
                <a:cubicBezTo>
                  <a:pt x="11822" y="8910"/>
                  <a:pt x="11857" y="8917"/>
                  <a:pt x="11845" y="8903"/>
                </a:cubicBezTo>
                <a:cubicBezTo>
                  <a:pt x="11897" y="8943"/>
                  <a:pt x="11848" y="8940"/>
                  <a:pt x="11765" y="8912"/>
                </a:cubicBezTo>
                <a:cubicBezTo>
                  <a:pt x="11765" y="8914"/>
                  <a:pt x="11765" y="8915"/>
                  <a:pt x="11764" y="8916"/>
                </a:cubicBezTo>
                <a:lnTo>
                  <a:pt x="12145" y="9086"/>
                </a:lnTo>
                <a:cubicBezTo>
                  <a:pt x="12291" y="9106"/>
                  <a:pt x="12135" y="8991"/>
                  <a:pt x="11950" y="8867"/>
                </a:cubicBezTo>
                <a:cubicBezTo>
                  <a:pt x="11947" y="8867"/>
                  <a:pt x="11944" y="8867"/>
                  <a:pt x="11941" y="8866"/>
                </a:cubicBezTo>
                <a:close/>
                <a:moveTo>
                  <a:pt x="12866" y="9033"/>
                </a:moveTo>
                <a:cubicBezTo>
                  <a:pt x="12872" y="9036"/>
                  <a:pt x="12877" y="9039"/>
                  <a:pt x="12884" y="9043"/>
                </a:cubicBezTo>
                <a:cubicBezTo>
                  <a:pt x="12957" y="9052"/>
                  <a:pt x="13017" y="9067"/>
                  <a:pt x="12866" y="9033"/>
                </a:cubicBezTo>
                <a:close/>
                <a:moveTo>
                  <a:pt x="12012" y="9420"/>
                </a:moveTo>
                <a:lnTo>
                  <a:pt x="11922" y="9440"/>
                </a:lnTo>
                <a:cubicBezTo>
                  <a:pt x="11922" y="9444"/>
                  <a:pt x="11921" y="9448"/>
                  <a:pt x="11920" y="9451"/>
                </a:cubicBezTo>
                <a:cubicBezTo>
                  <a:pt x="11919" y="9456"/>
                  <a:pt x="11918" y="9461"/>
                  <a:pt x="11916" y="9466"/>
                </a:cubicBezTo>
                <a:cubicBezTo>
                  <a:pt x="12009" y="9468"/>
                  <a:pt x="12083" y="9472"/>
                  <a:pt x="12143" y="9479"/>
                </a:cubicBezTo>
                <a:cubicBezTo>
                  <a:pt x="12100" y="9459"/>
                  <a:pt x="12056" y="9440"/>
                  <a:pt x="12012" y="9420"/>
                </a:cubicBezTo>
                <a:close/>
                <a:moveTo>
                  <a:pt x="2283" y="9477"/>
                </a:moveTo>
                <a:lnTo>
                  <a:pt x="2423" y="9695"/>
                </a:lnTo>
                <a:cubicBezTo>
                  <a:pt x="2420" y="9652"/>
                  <a:pt x="2422" y="9613"/>
                  <a:pt x="2428" y="9579"/>
                </a:cubicBezTo>
                <a:cubicBezTo>
                  <a:pt x="2368" y="9530"/>
                  <a:pt x="2318" y="9494"/>
                  <a:pt x="2283" y="9477"/>
                </a:cubicBezTo>
                <a:close/>
                <a:moveTo>
                  <a:pt x="12003" y="9929"/>
                </a:moveTo>
                <a:cubicBezTo>
                  <a:pt x="11994" y="9929"/>
                  <a:pt x="11984" y="9929"/>
                  <a:pt x="11975" y="9929"/>
                </a:cubicBezTo>
                <a:cubicBezTo>
                  <a:pt x="11980" y="9936"/>
                  <a:pt x="11986" y="9943"/>
                  <a:pt x="11994" y="9952"/>
                </a:cubicBezTo>
                <a:cubicBezTo>
                  <a:pt x="12002" y="9956"/>
                  <a:pt x="12007" y="9959"/>
                  <a:pt x="12010" y="9961"/>
                </a:cubicBezTo>
                <a:cubicBezTo>
                  <a:pt x="12006" y="9959"/>
                  <a:pt x="12001" y="9956"/>
                  <a:pt x="11996" y="9954"/>
                </a:cubicBezTo>
                <a:cubicBezTo>
                  <a:pt x="11997" y="9955"/>
                  <a:pt x="11997" y="9955"/>
                  <a:pt x="11997" y="9956"/>
                </a:cubicBezTo>
                <a:lnTo>
                  <a:pt x="12096" y="10000"/>
                </a:lnTo>
                <a:cubicBezTo>
                  <a:pt x="12062" y="9974"/>
                  <a:pt x="12028" y="9947"/>
                  <a:pt x="12003" y="9929"/>
                </a:cubicBezTo>
                <a:close/>
                <a:moveTo>
                  <a:pt x="11928" y="9929"/>
                </a:moveTo>
                <a:cubicBezTo>
                  <a:pt x="11903" y="9929"/>
                  <a:pt x="11878" y="9930"/>
                  <a:pt x="11854" y="9930"/>
                </a:cubicBezTo>
                <a:cubicBezTo>
                  <a:pt x="11860" y="9956"/>
                  <a:pt x="11892" y="9992"/>
                  <a:pt x="11938" y="10035"/>
                </a:cubicBezTo>
                <a:cubicBezTo>
                  <a:pt x="11953" y="10042"/>
                  <a:pt x="11967" y="10050"/>
                  <a:pt x="11982" y="10057"/>
                </a:cubicBezTo>
                <a:cubicBezTo>
                  <a:pt x="12031" y="10055"/>
                  <a:pt x="12082" y="10051"/>
                  <a:pt x="12132" y="10046"/>
                </a:cubicBezTo>
                <a:cubicBezTo>
                  <a:pt x="12072" y="10009"/>
                  <a:pt x="11995" y="9960"/>
                  <a:pt x="11928" y="9929"/>
                </a:cubicBezTo>
                <a:close/>
                <a:moveTo>
                  <a:pt x="12731" y="9931"/>
                </a:moveTo>
                <a:cubicBezTo>
                  <a:pt x="12735" y="9933"/>
                  <a:pt x="12739" y="9935"/>
                  <a:pt x="12743" y="9937"/>
                </a:cubicBezTo>
                <a:cubicBezTo>
                  <a:pt x="12747" y="9936"/>
                  <a:pt x="12750" y="9935"/>
                  <a:pt x="12754" y="9934"/>
                </a:cubicBezTo>
                <a:cubicBezTo>
                  <a:pt x="12747" y="9933"/>
                  <a:pt x="12740" y="9932"/>
                  <a:pt x="12731" y="9931"/>
                </a:cubicBezTo>
                <a:close/>
                <a:moveTo>
                  <a:pt x="11713" y="9980"/>
                </a:moveTo>
                <a:cubicBezTo>
                  <a:pt x="11735" y="9995"/>
                  <a:pt x="11770" y="10022"/>
                  <a:pt x="11813" y="10055"/>
                </a:cubicBezTo>
                <a:cubicBezTo>
                  <a:pt x="11844" y="10058"/>
                  <a:pt x="11876" y="10059"/>
                  <a:pt x="11909" y="10059"/>
                </a:cubicBezTo>
                <a:cubicBezTo>
                  <a:pt x="11841" y="10016"/>
                  <a:pt x="11773" y="9986"/>
                  <a:pt x="11713" y="9980"/>
                </a:cubicBezTo>
                <a:close/>
                <a:moveTo>
                  <a:pt x="12001" y="10122"/>
                </a:moveTo>
                <a:lnTo>
                  <a:pt x="11988" y="10124"/>
                </a:lnTo>
                <a:cubicBezTo>
                  <a:pt x="11996" y="10126"/>
                  <a:pt x="12004" y="10128"/>
                  <a:pt x="12011" y="10130"/>
                </a:cubicBezTo>
                <a:cubicBezTo>
                  <a:pt x="12008" y="10127"/>
                  <a:pt x="12004" y="10125"/>
                  <a:pt x="12001" y="10122"/>
                </a:cubicBezTo>
                <a:close/>
                <a:moveTo>
                  <a:pt x="11618" y="10971"/>
                </a:moveTo>
                <a:cubicBezTo>
                  <a:pt x="11591" y="10970"/>
                  <a:pt x="11564" y="10970"/>
                  <a:pt x="11535" y="10972"/>
                </a:cubicBezTo>
                <a:cubicBezTo>
                  <a:pt x="11542" y="10986"/>
                  <a:pt x="11547" y="11000"/>
                  <a:pt x="11552" y="11012"/>
                </a:cubicBezTo>
                <a:lnTo>
                  <a:pt x="11733" y="11061"/>
                </a:lnTo>
                <a:cubicBezTo>
                  <a:pt x="11733" y="11061"/>
                  <a:pt x="11618" y="10971"/>
                  <a:pt x="11618" y="10971"/>
                </a:cubicBezTo>
                <a:close/>
                <a:moveTo>
                  <a:pt x="11790" y="11768"/>
                </a:moveTo>
                <a:cubicBezTo>
                  <a:pt x="11768" y="11767"/>
                  <a:pt x="11749" y="11768"/>
                  <a:pt x="11735" y="11773"/>
                </a:cubicBezTo>
                <a:cubicBezTo>
                  <a:pt x="11773" y="11783"/>
                  <a:pt x="11774" y="11793"/>
                  <a:pt x="11709" y="11806"/>
                </a:cubicBezTo>
                <a:cubicBezTo>
                  <a:pt x="11709" y="11814"/>
                  <a:pt x="11712" y="11824"/>
                  <a:pt x="11716" y="11835"/>
                </a:cubicBezTo>
                <a:cubicBezTo>
                  <a:pt x="11821" y="11834"/>
                  <a:pt x="11929" y="11809"/>
                  <a:pt x="12021" y="11799"/>
                </a:cubicBezTo>
                <a:cubicBezTo>
                  <a:pt x="12020" y="11798"/>
                  <a:pt x="12019" y="11798"/>
                  <a:pt x="12018" y="11798"/>
                </a:cubicBezTo>
                <a:cubicBezTo>
                  <a:pt x="11947" y="11790"/>
                  <a:pt x="11855" y="11769"/>
                  <a:pt x="11790" y="11768"/>
                </a:cubicBezTo>
                <a:close/>
                <a:moveTo>
                  <a:pt x="11648" y="11816"/>
                </a:moveTo>
                <a:cubicBezTo>
                  <a:pt x="11644" y="11816"/>
                  <a:pt x="11641" y="11817"/>
                  <a:pt x="11638" y="11817"/>
                </a:cubicBezTo>
                <a:cubicBezTo>
                  <a:pt x="11642" y="11822"/>
                  <a:pt x="11646" y="11827"/>
                  <a:pt x="11650" y="11832"/>
                </a:cubicBezTo>
                <a:cubicBezTo>
                  <a:pt x="11657" y="11833"/>
                  <a:pt x="11664" y="11833"/>
                  <a:pt x="11670" y="11834"/>
                </a:cubicBezTo>
                <a:cubicBezTo>
                  <a:pt x="11663" y="11828"/>
                  <a:pt x="11655" y="11822"/>
                  <a:pt x="11648" y="11816"/>
                </a:cubicBezTo>
                <a:close/>
                <a:moveTo>
                  <a:pt x="11473" y="13147"/>
                </a:moveTo>
                <a:cubicBezTo>
                  <a:pt x="11479" y="13153"/>
                  <a:pt x="11484" y="13158"/>
                  <a:pt x="11489" y="13164"/>
                </a:cubicBezTo>
                <a:cubicBezTo>
                  <a:pt x="11491" y="13164"/>
                  <a:pt x="11494" y="13164"/>
                  <a:pt x="11496" y="13164"/>
                </a:cubicBezTo>
                <a:cubicBezTo>
                  <a:pt x="11489" y="13159"/>
                  <a:pt x="11481" y="13153"/>
                  <a:pt x="11473" y="13147"/>
                </a:cubicBezTo>
                <a:close/>
                <a:moveTo>
                  <a:pt x="8491" y="13715"/>
                </a:moveTo>
                <a:cubicBezTo>
                  <a:pt x="8491" y="13738"/>
                  <a:pt x="8505" y="13773"/>
                  <a:pt x="8531" y="13814"/>
                </a:cubicBezTo>
                <a:cubicBezTo>
                  <a:pt x="8609" y="13865"/>
                  <a:pt x="8734" y="13952"/>
                  <a:pt x="8792" y="14007"/>
                </a:cubicBezTo>
                <a:cubicBezTo>
                  <a:pt x="8794" y="14007"/>
                  <a:pt x="8796" y="14006"/>
                  <a:pt x="8798" y="14006"/>
                </a:cubicBezTo>
                <a:cubicBezTo>
                  <a:pt x="8751" y="13941"/>
                  <a:pt x="8678" y="13858"/>
                  <a:pt x="8596" y="13776"/>
                </a:cubicBezTo>
                <a:cubicBezTo>
                  <a:pt x="8578" y="13762"/>
                  <a:pt x="8559" y="13749"/>
                  <a:pt x="8538" y="13736"/>
                </a:cubicBezTo>
                <a:cubicBezTo>
                  <a:pt x="8522" y="13729"/>
                  <a:pt x="8506" y="13722"/>
                  <a:pt x="8491" y="13715"/>
                </a:cubicBezTo>
                <a:close/>
                <a:moveTo>
                  <a:pt x="11040" y="13882"/>
                </a:moveTo>
                <a:cubicBezTo>
                  <a:pt x="11021" y="13928"/>
                  <a:pt x="11103" y="13969"/>
                  <a:pt x="11265" y="13999"/>
                </a:cubicBezTo>
                <a:cubicBezTo>
                  <a:pt x="11209" y="13965"/>
                  <a:pt x="11148" y="13927"/>
                  <a:pt x="11085" y="13888"/>
                </a:cubicBezTo>
                <a:cubicBezTo>
                  <a:pt x="11070" y="13887"/>
                  <a:pt x="11055" y="13885"/>
                  <a:pt x="11040" y="13882"/>
                </a:cubicBezTo>
                <a:close/>
                <a:moveTo>
                  <a:pt x="0" y="13887"/>
                </a:moveTo>
                <a:lnTo>
                  <a:pt x="0" y="15011"/>
                </a:lnTo>
                <a:cubicBezTo>
                  <a:pt x="122" y="14916"/>
                  <a:pt x="230" y="14809"/>
                  <a:pt x="257" y="14633"/>
                </a:cubicBezTo>
                <a:cubicBezTo>
                  <a:pt x="724" y="15013"/>
                  <a:pt x="349" y="14391"/>
                  <a:pt x="1028" y="14973"/>
                </a:cubicBezTo>
                <a:lnTo>
                  <a:pt x="958" y="14934"/>
                </a:lnTo>
                <a:cubicBezTo>
                  <a:pt x="1003" y="15080"/>
                  <a:pt x="1508" y="15341"/>
                  <a:pt x="1450" y="15205"/>
                </a:cubicBezTo>
                <a:cubicBezTo>
                  <a:pt x="1211" y="15108"/>
                  <a:pt x="796" y="14517"/>
                  <a:pt x="645" y="14624"/>
                </a:cubicBezTo>
                <a:lnTo>
                  <a:pt x="358" y="14219"/>
                </a:lnTo>
                <a:cubicBezTo>
                  <a:pt x="199" y="14081"/>
                  <a:pt x="84" y="13973"/>
                  <a:pt x="0" y="13887"/>
                </a:cubicBezTo>
                <a:close/>
                <a:moveTo>
                  <a:pt x="8747" y="13908"/>
                </a:moveTo>
                <a:cubicBezTo>
                  <a:pt x="8760" y="13921"/>
                  <a:pt x="8772" y="13932"/>
                  <a:pt x="8784" y="13942"/>
                </a:cubicBezTo>
                <a:lnTo>
                  <a:pt x="8775" y="13927"/>
                </a:lnTo>
                <a:cubicBezTo>
                  <a:pt x="8767" y="13924"/>
                  <a:pt x="8758" y="13917"/>
                  <a:pt x="8747" y="13908"/>
                </a:cubicBezTo>
                <a:close/>
                <a:moveTo>
                  <a:pt x="9438" y="13936"/>
                </a:moveTo>
                <a:lnTo>
                  <a:pt x="9448" y="13955"/>
                </a:lnTo>
                <a:cubicBezTo>
                  <a:pt x="9450" y="13953"/>
                  <a:pt x="9451" y="13950"/>
                  <a:pt x="9452" y="13948"/>
                </a:cubicBezTo>
                <a:cubicBezTo>
                  <a:pt x="9447" y="13944"/>
                  <a:pt x="9442" y="13940"/>
                  <a:pt x="9438" y="13936"/>
                </a:cubicBezTo>
                <a:close/>
                <a:moveTo>
                  <a:pt x="8741" y="14958"/>
                </a:moveTo>
                <a:cubicBezTo>
                  <a:pt x="8751" y="14968"/>
                  <a:pt x="8761" y="14977"/>
                  <a:pt x="8771" y="14986"/>
                </a:cubicBezTo>
                <a:lnTo>
                  <a:pt x="8827" y="14976"/>
                </a:lnTo>
                <a:cubicBezTo>
                  <a:pt x="8827" y="14976"/>
                  <a:pt x="8815" y="14965"/>
                  <a:pt x="8815" y="14965"/>
                </a:cubicBezTo>
                <a:cubicBezTo>
                  <a:pt x="8791" y="14962"/>
                  <a:pt x="8766" y="14960"/>
                  <a:pt x="8741" y="14958"/>
                </a:cubicBezTo>
                <a:close/>
                <a:moveTo>
                  <a:pt x="8363" y="15121"/>
                </a:moveTo>
                <a:cubicBezTo>
                  <a:pt x="8364" y="15122"/>
                  <a:pt x="8364" y="15124"/>
                  <a:pt x="8365" y="15125"/>
                </a:cubicBezTo>
                <a:cubicBezTo>
                  <a:pt x="8399" y="15151"/>
                  <a:pt x="8429" y="15175"/>
                  <a:pt x="8454" y="15196"/>
                </a:cubicBezTo>
                <a:lnTo>
                  <a:pt x="8370" y="15122"/>
                </a:lnTo>
                <a:cubicBezTo>
                  <a:pt x="8368" y="15121"/>
                  <a:pt x="8365" y="15121"/>
                  <a:pt x="8363" y="15121"/>
                </a:cubicBezTo>
                <a:close/>
                <a:moveTo>
                  <a:pt x="8390" y="15485"/>
                </a:moveTo>
                <a:cubicBezTo>
                  <a:pt x="8402" y="15509"/>
                  <a:pt x="8422" y="15540"/>
                  <a:pt x="8444" y="15573"/>
                </a:cubicBezTo>
                <a:cubicBezTo>
                  <a:pt x="8501" y="15615"/>
                  <a:pt x="8557" y="15656"/>
                  <a:pt x="8607" y="15695"/>
                </a:cubicBezTo>
                <a:lnTo>
                  <a:pt x="8430" y="15498"/>
                </a:lnTo>
                <a:cubicBezTo>
                  <a:pt x="8416" y="15494"/>
                  <a:pt x="8403" y="15489"/>
                  <a:pt x="8390" y="15485"/>
                </a:cubicBezTo>
                <a:close/>
                <a:moveTo>
                  <a:pt x="11304" y="15493"/>
                </a:moveTo>
                <a:cubicBezTo>
                  <a:pt x="11300" y="15499"/>
                  <a:pt x="11295" y="15506"/>
                  <a:pt x="11289" y="15512"/>
                </a:cubicBezTo>
                <a:cubicBezTo>
                  <a:pt x="11295" y="15518"/>
                  <a:pt x="11302" y="15525"/>
                  <a:pt x="11309" y="15532"/>
                </a:cubicBezTo>
                <a:cubicBezTo>
                  <a:pt x="11317" y="15526"/>
                  <a:pt x="11327" y="15522"/>
                  <a:pt x="11343" y="15519"/>
                </a:cubicBezTo>
                <a:cubicBezTo>
                  <a:pt x="11334" y="15513"/>
                  <a:pt x="11325" y="15506"/>
                  <a:pt x="11315" y="15499"/>
                </a:cubicBezTo>
                <a:cubicBezTo>
                  <a:pt x="11311" y="15497"/>
                  <a:pt x="11308" y="15495"/>
                  <a:pt x="11304" y="15493"/>
                </a:cubicBezTo>
                <a:close/>
                <a:moveTo>
                  <a:pt x="11278" y="15522"/>
                </a:moveTo>
                <a:cubicBezTo>
                  <a:pt x="11245" y="15550"/>
                  <a:pt x="11191" y="15575"/>
                  <a:pt x="11098" y="15596"/>
                </a:cubicBezTo>
                <a:cubicBezTo>
                  <a:pt x="11101" y="15604"/>
                  <a:pt x="11106" y="15614"/>
                  <a:pt x="11113" y="15627"/>
                </a:cubicBezTo>
                <a:cubicBezTo>
                  <a:pt x="11306" y="15621"/>
                  <a:pt x="11269" y="15572"/>
                  <a:pt x="11300" y="15540"/>
                </a:cubicBezTo>
                <a:cubicBezTo>
                  <a:pt x="11293" y="15534"/>
                  <a:pt x="11285" y="15528"/>
                  <a:pt x="11278" y="15522"/>
                </a:cubicBezTo>
                <a:close/>
                <a:moveTo>
                  <a:pt x="11405" y="15565"/>
                </a:moveTo>
                <a:cubicBezTo>
                  <a:pt x="11375" y="15576"/>
                  <a:pt x="11349" y="15589"/>
                  <a:pt x="11332" y="15607"/>
                </a:cubicBezTo>
                <a:lnTo>
                  <a:pt x="11444" y="15599"/>
                </a:lnTo>
                <a:cubicBezTo>
                  <a:pt x="11431" y="15588"/>
                  <a:pt x="11419" y="15577"/>
                  <a:pt x="11405" y="15565"/>
                </a:cubicBezTo>
                <a:close/>
                <a:moveTo>
                  <a:pt x="11073" y="15600"/>
                </a:moveTo>
                <a:cubicBezTo>
                  <a:pt x="11032" y="15608"/>
                  <a:pt x="10985" y="15616"/>
                  <a:pt x="10929" y="15622"/>
                </a:cubicBezTo>
                <a:cubicBezTo>
                  <a:pt x="11000" y="15626"/>
                  <a:pt x="11057" y="15627"/>
                  <a:pt x="11101" y="15627"/>
                </a:cubicBezTo>
                <a:cubicBezTo>
                  <a:pt x="11092" y="15618"/>
                  <a:pt x="11082" y="15609"/>
                  <a:pt x="11073" y="15600"/>
                </a:cubicBezTo>
                <a:close/>
                <a:moveTo>
                  <a:pt x="8045" y="15631"/>
                </a:moveTo>
                <a:cubicBezTo>
                  <a:pt x="8063" y="15646"/>
                  <a:pt x="8081" y="15660"/>
                  <a:pt x="8099" y="15674"/>
                </a:cubicBezTo>
                <a:cubicBezTo>
                  <a:pt x="8084" y="15661"/>
                  <a:pt x="8070" y="15648"/>
                  <a:pt x="8055" y="15635"/>
                </a:cubicBezTo>
                <a:cubicBezTo>
                  <a:pt x="8052" y="15634"/>
                  <a:pt x="8048" y="15633"/>
                  <a:pt x="8045" y="15631"/>
                </a:cubicBezTo>
                <a:close/>
                <a:moveTo>
                  <a:pt x="0" y="15690"/>
                </a:moveTo>
                <a:lnTo>
                  <a:pt x="0" y="15838"/>
                </a:lnTo>
                <a:cubicBezTo>
                  <a:pt x="31" y="15859"/>
                  <a:pt x="63" y="15880"/>
                  <a:pt x="86" y="15892"/>
                </a:cubicBezTo>
                <a:lnTo>
                  <a:pt x="148" y="15796"/>
                </a:lnTo>
                <a:lnTo>
                  <a:pt x="0" y="15690"/>
                </a:lnTo>
                <a:close/>
                <a:moveTo>
                  <a:pt x="0" y="15943"/>
                </a:moveTo>
                <a:lnTo>
                  <a:pt x="0" y="15969"/>
                </a:lnTo>
                <a:cubicBezTo>
                  <a:pt x="11" y="15971"/>
                  <a:pt x="22" y="15973"/>
                  <a:pt x="33" y="15973"/>
                </a:cubicBezTo>
                <a:cubicBezTo>
                  <a:pt x="26" y="15968"/>
                  <a:pt x="9" y="15951"/>
                  <a:pt x="0" y="15943"/>
                </a:cubicBezTo>
                <a:close/>
                <a:moveTo>
                  <a:pt x="8242" y="16266"/>
                </a:moveTo>
                <a:cubicBezTo>
                  <a:pt x="8242" y="16269"/>
                  <a:pt x="8243" y="16272"/>
                  <a:pt x="8244" y="16274"/>
                </a:cubicBezTo>
                <a:cubicBezTo>
                  <a:pt x="8260" y="16293"/>
                  <a:pt x="8286" y="16320"/>
                  <a:pt x="8319" y="16352"/>
                </a:cubicBezTo>
                <a:cubicBezTo>
                  <a:pt x="8328" y="16348"/>
                  <a:pt x="8337" y="16344"/>
                  <a:pt x="8346" y="16340"/>
                </a:cubicBezTo>
                <a:cubicBezTo>
                  <a:pt x="8342" y="16337"/>
                  <a:pt x="8339" y="16334"/>
                  <a:pt x="8336" y="16332"/>
                </a:cubicBezTo>
                <a:cubicBezTo>
                  <a:pt x="8304" y="16310"/>
                  <a:pt x="8273" y="16288"/>
                  <a:pt x="8242" y="16266"/>
                </a:cubicBezTo>
                <a:close/>
                <a:moveTo>
                  <a:pt x="8468" y="16443"/>
                </a:moveTo>
                <a:cubicBezTo>
                  <a:pt x="8450" y="16444"/>
                  <a:pt x="8435" y="16446"/>
                  <a:pt x="8422" y="16449"/>
                </a:cubicBezTo>
                <a:cubicBezTo>
                  <a:pt x="8463" y="16487"/>
                  <a:pt x="8509" y="16528"/>
                  <a:pt x="8557" y="16571"/>
                </a:cubicBezTo>
                <a:lnTo>
                  <a:pt x="8604" y="16555"/>
                </a:lnTo>
                <a:cubicBezTo>
                  <a:pt x="8557" y="16516"/>
                  <a:pt x="8511" y="16478"/>
                  <a:pt x="8468" y="16443"/>
                </a:cubicBezTo>
                <a:close/>
                <a:moveTo>
                  <a:pt x="0" y="16547"/>
                </a:moveTo>
                <a:lnTo>
                  <a:pt x="0" y="16595"/>
                </a:lnTo>
                <a:cubicBezTo>
                  <a:pt x="69" y="16617"/>
                  <a:pt x="155" y="16659"/>
                  <a:pt x="266" y="16731"/>
                </a:cubicBezTo>
                <a:cubicBezTo>
                  <a:pt x="125" y="16640"/>
                  <a:pt x="48" y="16586"/>
                  <a:pt x="0" y="16547"/>
                </a:cubicBezTo>
                <a:close/>
                <a:moveTo>
                  <a:pt x="8075" y="16607"/>
                </a:moveTo>
                <a:cubicBezTo>
                  <a:pt x="8170" y="16692"/>
                  <a:pt x="8264" y="16776"/>
                  <a:pt x="8359" y="16861"/>
                </a:cubicBezTo>
                <a:lnTo>
                  <a:pt x="8402" y="16858"/>
                </a:lnTo>
                <a:cubicBezTo>
                  <a:pt x="8289" y="16769"/>
                  <a:pt x="8177" y="16682"/>
                  <a:pt x="8075" y="16607"/>
                </a:cubicBezTo>
                <a:close/>
                <a:moveTo>
                  <a:pt x="9701" y="16722"/>
                </a:moveTo>
                <a:cubicBezTo>
                  <a:pt x="9675" y="16725"/>
                  <a:pt x="9649" y="16728"/>
                  <a:pt x="9623" y="16731"/>
                </a:cubicBezTo>
                <a:lnTo>
                  <a:pt x="9772" y="16936"/>
                </a:lnTo>
                <a:cubicBezTo>
                  <a:pt x="9866" y="17014"/>
                  <a:pt x="9954" y="17085"/>
                  <a:pt x="10031" y="17148"/>
                </a:cubicBezTo>
                <a:lnTo>
                  <a:pt x="9771" y="16868"/>
                </a:lnTo>
                <a:lnTo>
                  <a:pt x="10005" y="17014"/>
                </a:lnTo>
                <a:lnTo>
                  <a:pt x="9995" y="16998"/>
                </a:lnTo>
                <a:cubicBezTo>
                  <a:pt x="9931" y="16930"/>
                  <a:pt x="9832" y="16837"/>
                  <a:pt x="9701" y="16722"/>
                </a:cubicBezTo>
                <a:close/>
                <a:moveTo>
                  <a:pt x="9614" y="16732"/>
                </a:moveTo>
                <a:cubicBezTo>
                  <a:pt x="9603" y="16733"/>
                  <a:pt x="9592" y="16734"/>
                  <a:pt x="9581" y="16735"/>
                </a:cubicBezTo>
                <a:cubicBezTo>
                  <a:pt x="9598" y="16746"/>
                  <a:pt x="9614" y="16756"/>
                  <a:pt x="9630" y="16765"/>
                </a:cubicBezTo>
                <a:cubicBezTo>
                  <a:pt x="9618" y="16764"/>
                  <a:pt x="9598" y="16753"/>
                  <a:pt x="9571" y="16736"/>
                </a:cubicBezTo>
                <a:cubicBezTo>
                  <a:pt x="9559" y="16737"/>
                  <a:pt x="9546" y="16739"/>
                  <a:pt x="9533" y="16740"/>
                </a:cubicBezTo>
                <a:cubicBezTo>
                  <a:pt x="9616" y="16808"/>
                  <a:pt x="9694" y="16873"/>
                  <a:pt x="9769" y="16934"/>
                </a:cubicBezTo>
                <a:lnTo>
                  <a:pt x="9614" y="16732"/>
                </a:lnTo>
                <a:close/>
                <a:moveTo>
                  <a:pt x="8913" y="16757"/>
                </a:moveTo>
                <a:cubicBezTo>
                  <a:pt x="8957" y="16795"/>
                  <a:pt x="9000" y="16832"/>
                  <a:pt x="9040" y="16866"/>
                </a:cubicBezTo>
                <a:cubicBezTo>
                  <a:pt x="9074" y="16877"/>
                  <a:pt x="9135" y="16915"/>
                  <a:pt x="9238" y="16992"/>
                </a:cubicBezTo>
                <a:cubicBezTo>
                  <a:pt x="9215" y="16985"/>
                  <a:pt x="9200" y="16988"/>
                  <a:pt x="9191" y="16996"/>
                </a:cubicBezTo>
                <a:cubicBezTo>
                  <a:pt x="9266" y="17060"/>
                  <a:pt x="9329" y="17114"/>
                  <a:pt x="9376" y="17154"/>
                </a:cubicBezTo>
                <a:cubicBezTo>
                  <a:pt x="9349" y="17143"/>
                  <a:pt x="9277" y="17091"/>
                  <a:pt x="9181" y="17018"/>
                </a:cubicBezTo>
                <a:cubicBezTo>
                  <a:pt x="9180" y="17023"/>
                  <a:pt x="9180" y="17029"/>
                  <a:pt x="9180" y="17036"/>
                </a:cubicBezTo>
                <a:lnTo>
                  <a:pt x="9411" y="17203"/>
                </a:lnTo>
                <a:lnTo>
                  <a:pt x="9181" y="17042"/>
                </a:lnTo>
                <a:cubicBezTo>
                  <a:pt x="9184" y="17063"/>
                  <a:pt x="9190" y="17089"/>
                  <a:pt x="9200" y="17117"/>
                </a:cubicBezTo>
                <a:cubicBezTo>
                  <a:pt x="9259" y="17147"/>
                  <a:pt x="9320" y="17177"/>
                  <a:pt x="9381" y="17207"/>
                </a:cubicBezTo>
                <a:cubicBezTo>
                  <a:pt x="9370" y="17196"/>
                  <a:pt x="9359" y="17185"/>
                  <a:pt x="9347" y="17172"/>
                </a:cubicBezTo>
                <a:cubicBezTo>
                  <a:pt x="9361" y="17185"/>
                  <a:pt x="9373" y="17197"/>
                  <a:pt x="9385" y="17208"/>
                </a:cubicBezTo>
                <a:cubicBezTo>
                  <a:pt x="9506" y="17266"/>
                  <a:pt x="9623" y="17320"/>
                  <a:pt x="9712" y="17360"/>
                </a:cubicBezTo>
                <a:cubicBezTo>
                  <a:pt x="9667" y="17329"/>
                  <a:pt x="9593" y="17271"/>
                  <a:pt x="9488" y="17203"/>
                </a:cubicBezTo>
                <a:cubicBezTo>
                  <a:pt x="9409" y="17131"/>
                  <a:pt x="9311" y="17042"/>
                  <a:pt x="9199" y="16941"/>
                </a:cubicBezTo>
                <a:cubicBezTo>
                  <a:pt x="9118" y="16883"/>
                  <a:pt x="9033" y="16821"/>
                  <a:pt x="8945" y="16759"/>
                </a:cubicBezTo>
                <a:cubicBezTo>
                  <a:pt x="8934" y="16759"/>
                  <a:pt x="8923" y="16758"/>
                  <a:pt x="8913" y="16757"/>
                </a:cubicBezTo>
                <a:close/>
                <a:moveTo>
                  <a:pt x="8812" y="16797"/>
                </a:moveTo>
                <a:cubicBezTo>
                  <a:pt x="8898" y="16873"/>
                  <a:pt x="8982" y="16947"/>
                  <a:pt x="9056" y="17014"/>
                </a:cubicBezTo>
                <a:cubicBezTo>
                  <a:pt x="9041" y="16983"/>
                  <a:pt x="9026" y="16952"/>
                  <a:pt x="9016" y="16926"/>
                </a:cubicBezTo>
                <a:cubicBezTo>
                  <a:pt x="9016" y="16926"/>
                  <a:pt x="8835" y="16799"/>
                  <a:pt x="8835" y="16799"/>
                </a:cubicBezTo>
                <a:cubicBezTo>
                  <a:pt x="8827" y="16799"/>
                  <a:pt x="8819" y="16798"/>
                  <a:pt x="8812" y="16797"/>
                </a:cubicBezTo>
                <a:close/>
                <a:moveTo>
                  <a:pt x="8859" y="16802"/>
                </a:moveTo>
                <a:lnTo>
                  <a:pt x="9011" y="16912"/>
                </a:lnTo>
                <a:cubicBezTo>
                  <a:pt x="9006" y="16899"/>
                  <a:pt x="9004" y="16888"/>
                  <a:pt x="9004" y="16879"/>
                </a:cubicBezTo>
                <a:cubicBezTo>
                  <a:pt x="8974" y="16855"/>
                  <a:pt x="8943" y="16830"/>
                  <a:pt x="8911" y="16804"/>
                </a:cubicBezTo>
                <a:cubicBezTo>
                  <a:pt x="8892" y="16804"/>
                  <a:pt x="8874" y="16803"/>
                  <a:pt x="8859" y="16802"/>
                </a:cubicBezTo>
                <a:close/>
                <a:moveTo>
                  <a:pt x="8394" y="16891"/>
                </a:moveTo>
                <a:cubicBezTo>
                  <a:pt x="8539" y="17021"/>
                  <a:pt x="8684" y="17151"/>
                  <a:pt x="8829" y="17280"/>
                </a:cubicBezTo>
                <a:cubicBezTo>
                  <a:pt x="8882" y="17314"/>
                  <a:pt x="8941" y="17352"/>
                  <a:pt x="8998" y="17391"/>
                </a:cubicBezTo>
                <a:lnTo>
                  <a:pt x="8487" y="16950"/>
                </a:lnTo>
                <a:lnTo>
                  <a:pt x="8965" y="17334"/>
                </a:lnTo>
                <a:cubicBezTo>
                  <a:pt x="8842" y="17220"/>
                  <a:pt x="8648" y="17055"/>
                  <a:pt x="8447" y="16894"/>
                </a:cubicBezTo>
                <a:cubicBezTo>
                  <a:pt x="8447" y="16894"/>
                  <a:pt x="8394" y="16891"/>
                  <a:pt x="8394" y="16891"/>
                </a:cubicBezTo>
                <a:close/>
                <a:moveTo>
                  <a:pt x="7903" y="17003"/>
                </a:moveTo>
                <a:cubicBezTo>
                  <a:pt x="7924" y="17032"/>
                  <a:pt x="7953" y="17067"/>
                  <a:pt x="7988" y="17107"/>
                </a:cubicBezTo>
                <a:cubicBezTo>
                  <a:pt x="8021" y="17129"/>
                  <a:pt x="8053" y="17147"/>
                  <a:pt x="8084" y="17164"/>
                </a:cubicBezTo>
                <a:cubicBezTo>
                  <a:pt x="8026" y="17114"/>
                  <a:pt x="7966" y="17060"/>
                  <a:pt x="7903" y="17003"/>
                </a:cubicBezTo>
                <a:close/>
                <a:moveTo>
                  <a:pt x="10001" y="17005"/>
                </a:moveTo>
                <a:cubicBezTo>
                  <a:pt x="10007" y="17010"/>
                  <a:pt x="10013" y="17016"/>
                  <a:pt x="10018" y="17022"/>
                </a:cubicBezTo>
                <a:lnTo>
                  <a:pt x="10020" y="17023"/>
                </a:lnTo>
                <a:cubicBezTo>
                  <a:pt x="10016" y="17018"/>
                  <a:pt x="10006" y="17010"/>
                  <a:pt x="10001" y="17005"/>
                </a:cubicBezTo>
                <a:close/>
                <a:moveTo>
                  <a:pt x="8506" y="17035"/>
                </a:moveTo>
                <a:cubicBezTo>
                  <a:pt x="8572" y="17090"/>
                  <a:pt x="8631" y="17143"/>
                  <a:pt x="8684" y="17191"/>
                </a:cubicBezTo>
                <a:cubicBezTo>
                  <a:pt x="8689" y="17193"/>
                  <a:pt x="8694" y="17196"/>
                  <a:pt x="8699" y="17199"/>
                </a:cubicBezTo>
                <a:cubicBezTo>
                  <a:pt x="8699" y="17200"/>
                  <a:pt x="8698" y="17200"/>
                  <a:pt x="8697" y="17200"/>
                </a:cubicBezTo>
                <a:cubicBezTo>
                  <a:pt x="8704" y="17204"/>
                  <a:pt x="8711" y="17209"/>
                  <a:pt x="8719" y="17213"/>
                </a:cubicBezTo>
                <a:cubicBezTo>
                  <a:pt x="8614" y="17125"/>
                  <a:pt x="8532" y="17056"/>
                  <a:pt x="8506" y="17035"/>
                </a:cubicBezTo>
                <a:close/>
                <a:moveTo>
                  <a:pt x="8697" y="17200"/>
                </a:moveTo>
                <a:cubicBezTo>
                  <a:pt x="8695" y="17199"/>
                  <a:pt x="8692" y="17197"/>
                  <a:pt x="8690" y="17196"/>
                </a:cubicBezTo>
                <a:cubicBezTo>
                  <a:pt x="8692" y="17198"/>
                  <a:pt x="8694" y="17200"/>
                  <a:pt x="8696" y="17202"/>
                </a:cubicBezTo>
                <a:cubicBezTo>
                  <a:pt x="8696" y="17201"/>
                  <a:pt x="8697" y="17201"/>
                  <a:pt x="8697" y="17200"/>
                </a:cubicBezTo>
                <a:close/>
                <a:moveTo>
                  <a:pt x="7634" y="17073"/>
                </a:moveTo>
                <a:cubicBezTo>
                  <a:pt x="7635" y="17076"/>
                  <a:pt x="7636" y="17080"/>
                  <a:pt x="7636" y="17084"/>
                </a:cubicBezTo>
                <a:cubicBezTo>
                  <a:pt x="7649" y="17098"/>
                  <a:pt x="7661" y="17112"/>
                  <a:pt x="7673" y="17125"/>
                </a:cubicBezTo>
                <a:cubicBezTo>
                  <a:pt x="7729" y="17178"/>
                  <a:pt x="7788" y="17234"/>
                  <a:pt x="7835" y="17268"/>
                </a:cubicBezTo>
                <a:cubicBezTo>
                  <a:pt x="7831" y="17268"/>
                  <a:pt x="7827" y="17268"/>
                  <a:pt x="7824" y="17267"/>
                </a:cubicBezTo>
                <a:cubicBezTo>
                  <a:pt x="7859" y="17300"/>
                  <a:pt x="7895" y="17333"/>
                  <a:pt x="7933" y="17367"/>
                </a:cubicBezTo>
                <a:cubicBezTo>
                  <a:pt x="8028" y="17440"/>
                  <a:pt x="8126" y="17516"/>
                  <a:pt x="8224" y="17591"/>
                </a:cubicBezTo>
                <a:cubicBezTo>
                  <a:pt x="8016" y="17399"/>
                  <a:pt x="7802" y="17206"/>
                  <a:pt x="7634" y="17073"/>
                </a:cubicBezTo>
                <a:close/>
                <a:moveTo>
                  <a:pt x="7933" y="17367"/>
                </a:moveTo>
                <a:cubicBezTo>
                  <a:pt x="7900" y="17342"/>
                  <a:pt x="7868" y="17317"/>
                  <a:pt x="7837" y="17293"/>
                </a:cubicBezTo>
                <a:cubicBezTo>
                  <a:pt x="8052" y="17505"/>
                  <a:pt x="8299" y="17747"/>
                  <a:pt x="8544" y="17964"/>
                </a:cubicBezTo>
                <a:cubicBezTo>
                  <a:pt x="8563" y="17964"/>
                  <a:pt x="8586" y="17968"/>
                  <a:pt x="8614" y="17978"/>
                </a:cubicBezTo>
                <a:cubicBezTo>
                  <a:pt x="8389" y="17783"/>
                  <a:pt x="8152" y="17567"/>
                  <a:pt x="7933" y="17367"/>
                </a:cubicBezTo>
                <a:close/>
                <a:moveTo>
                  <a:pt x="7837" y="17293"/>
                </a:moveTo>
                <a:cubicBezTo>
                  <a:pt x="7827" y="17283"/>
                  <a:pt x="7817" y="17274"/>
                  <a:pt x="7808" y="17264"/>
                </a:cubicBezTo>
                <a:cubicBezTo>
                  <a:pt x="7804" y="17263"/>
                  <a:pt x="7800" y="17262"/>
                  <a:pt x="7796" y="17261"/>
                </a:cubicBezTo>
                <a:cubicBezTo>
                  <a:pt x="7809" y="17271"/>
                  <a:pt x="7823" y="17282"/>
                  <a:pt x="7837" y="17293"/>
                </a:cubicBezTo>
                <a:close/>
                <a:moveTo>
                  <a:pt x="1709" y="17127"/>
                </a:moveTo>
                <a:cubicBezTo>
                  <a:pt x="1479" y="17103"/>
                  <a:pt x="2060" y="17671"/>
                  <a:pt x="2180" y="17872"/>
                </a:cubicBezTo>
                <a:lnTo>
                  <a:pt x="2088" y="17602"/>
                </a:lnTo>
                <a:cubicBezTo>
                  <a:pt x="2146" y="17650"/>
                  <a:pt x="2192" y="17690"/>
                  <a:pt x="2230" y="17724"/>
                </a:cubicBezTo>
                <a:lnTo>
                  <a:pt x="2355" y="17686"/>
                </a:lnTo>
                <a:cubicBezTo>
                  <a:pt x="2463" y="17756"/>
                  <a:pt x="2380" y="17781"/>
                  <a:pt x="2350" y="17836"/>
                </a:cubicBezTo>
                <a:cubicBezTo>
                  <a:pt x="2472" y="17965"/>
                  <a:pt x="2278" y="17858"/>
                  <a:pt x="2609" y="18167"/>
                </a:cubicBezTo>
                <a:cubicBezTo>
                  <a:pt x="2277" y="17996"/>
                  <a:pt x="2710" y="18424"/>
                  <a:pt x="2502" y="18335"/>
                </a:cubicBezTo>
                <a:cubicBezTo>
                  <a:pt x="2510" y="18322"/>
                  <a:pt x="2461" y="18279"/>
                  <a:pt x="2461" y="18262"/>
                </a:cubicBezTo>
                <a:cubicBezTo>
                  <a:pt x="2457" y="18278"/>
                  <a:pt x="2445" y="18287"/>
                  <a:pt x="2426" y="18290"/>
                </a:cubicBezTo>
                <a:cubicBezTo>
                  <a:pt x="2480" y="18339"/>
                  <a:pt x="2537" y="18385"/>
                  <a:pt x="2604" y="18427"/>
                </a:cubicBezTo>
                <a:cubicBezTo>
                  <a:pt x="2435" y="18367"/>
                  <a:pt x="2190" y="18140"/>
                  <a:pt x="2304" y="18392"/>
                </a:cubicBezTo>
                <a:cubicBezTo>
                  <a:pt x="2470" y="18597"/>
                  <a:pt x="2646" y="18653"/>
                  <a:pt x="2793" y="18699"/>
                </a:cubicBezTo>
                <a:cubicBezTo>
                  <a:pt x="2752" y="18593"/>
                  <a:pt x="2678" y="18476"/>
                  <a:pt x="2973" y="18670"/>
                </a:cubicBezTo>
                <a:cubicBezTo>
                  <a:pt x="3065" y="18796"/>
                  <a:pt x="3155" y="18924"/>
                  <a:pt x="3026" y="18853"/>
                </a:cubicBezTo>
                <a:cubicBezTo>
                  <a:pt x="3146" y="19028"/>
                  <a:pt x="3248" y="19111"/>
                  <a:pt x="3356" y="19202"/>
                </a:cubicBezTo>
                <a:cubicBezTo>
                  <a:pt x="2807" y="18857"/>
                  <a:pt x="1847" y="18161"/>
                  <a:pt x="1649" y="17885"/>
                </a:cubicBezTo>
                <a:cubicBezTo>
                  <a:pt x="1535" y="17816"/>
                  <a:pt x="1452" y="17771"/>
                  <a:pt x="1442" y="17786"/>
                </a:cubicBezTo>
                <a:cubicBezTo>
                  <a:pt x="1384" y="17791"/>
                  <a:pt x="1474" y="17946"/>
                  <a:pt x="1613" y="18099"/>
                </a:cubicBezTo>
                <a:cubicBezTo>
                  <a:pt x="1605" y="18078"/>
                  <a:pt x="1623" y="18078"/>
                  <a:pt x="1592" y="18040"/>
                </a:cubicBezTo>
                <a:cubicBezTo>
                  <a:pt x="1678" y="18034"/>
                  <a:pt x="1799" y="18183"/>
                  <a:pt x="1794" y="18252"/>
                </a:cubicBezTo>
                <a:lnTo>
                  <a:pt x="1658" y="18146"/>
                </a:lnTo>
                <a:cubicBezTo>
                  <a:pt x="1729" y="18218"/>
                  <a:pt x="1809" y="18286"/>
                  <a:pt x="1887" y="18332"/>
                </a:cubicBezTo>
                <a:cubicBezTo>
                  <a:pt x="1891" y="18337"/>
                  <a:pt x="1894" y="18341"/>
                  <a:pt x="1898" y="18345"/>
                </a:cubicBezTo>
                <a:lnTo>
                  <a:pt x="1746" y="18115"/>
                </a:lnTo>
                <a:cubicBezTo>
                  <a:pt x="1841" y="18176"/>
                  <a:pt x="1923" y="18237"/>
                  <a:pt x="1996" y="18297"/>
                </a:cubicBezTo>
                <a:cubicBezTo>
                  <a:pt x="2053" y="18290"/>
                  <a:pt x="2182" y="18358"/>
                  <a:pt x="2497" y="18668"/>
                </a:cubicBezTo>
                <a:cubicBezTo>
                  <a:pt x="2357" y="18573"/>
                  <a:pt x="2268" y="18520"/>
                  <a:pt x="2214" y="18496"/>
                </a:cubicBezTo>
                <a:cubicBezTo>
                  <a:pt x="2417" y="18700"/>
                  <a:pt x="2551" y="18883"/>
                  <a:pt x="2789" y="19011"/>
                </a:cubicBezTo>
                <a:cubicBezTo>
                  <a:pt x="2619" y="18967"/>
                  <a:pt x="2368" y="18761"/>
                  <a:pt x="2489" y="19002"/>
                </a:cubicBezTo>
                <a:cubicBezTo>
                  <a:pt x="2514" y="19029"/>
                  <a:pt x="2538" y="19053"/>
                  <a:pt x="2562" y="19075"/>
                </a:cubicBezTo>
                <a:cubicBezTo>
                  <a:pt x="2515" y="19018"/>
                  <a:pt x="2483" y="18965"/>
                  <a:pt x="2486" y="18915"/>
                </a:cubicBezTo>
                <a:cubicBezTo>
                  <a:pt x="2667" y="19023"/>
                  <a:pt x="2784" y="19130"/>
                  <a:pt x="2896" y="19246"/>
                </a:cubicBezTo>
                <a:cubicBezTo>
                  <a:pt x="2997" y="19272"/>
                  <a:pt x="3090" y="19284"/>
                  <a:pt x="3165" y="19318"/>
                </a:cubicBezTo>
                <a:cubicBezTo>
                  <a:pt x="3200" y="19371"/>
                  <a:pt x="3234" y="19416"/>
                  <a:pt x="3266" y="19456"/>
                </a:cubicBezTo>
                <a:cubicBezTo>
                  <a:pt x="3275" y="19444"/>
                  <a:pt x="3287" y="19437"/>
                  <a:pt x="3303" y="19435"/>
                </a:cubicBezTo>
                <a:lnTo>
                  <a:pt x="3342" y="19541"/>
                </a:lnTo>
                <a:cubicBezTo>
                  <a:pt x="3418" y="19617"/>
                  <a:pt x="3489" y="19669"/>
                  <a:pt x="3562" y="19723"/>
                </a:cubicBezTo>
                <a:cubicBezTo>
                  <a:pt x="3503" y="19692"/>
                  <a:pt x="3439" y="19657"/>
                  <a:pt x="3371" y="19619"/>
                </a:cubicBezTo>
                <a:lnTo>
                  <a:pt x="3426" y="19766"/>
                </a:lnTo>
                <a:cubicBezTo>
                  <a:pt x="3433" y="19770"/>
                  <a:pt x="3438" y="19773"/>
                  <a:pt x="3447" y="19777"/>
                </a:cubicBezTo>
                <a:cubicBezTo>
                  <a:pt x="3381" y="19762"/>
                  <a:pt x="3324" y="19757"/>
                  <a:pt x="3277" y="19761"/>
                </a:cubicBezTo>
                <a:cubicBezTo>
                  <a:pt x="3273" y="19719"/>
                  <a:pt x="3265" y="19672"/>
                  <a:pt x="3221" y="19591"/>
                </a:cubicBezTo>
                <a:cubicBezTo>
                  <a:pt x="3081" y="19588"/>
                  <a:pt x="2951" y="19393"/>
                  <a:pt x="2886" y="19331"/>
                </a:cubicBezTo>
                <a:cubicBezTo>
                  <a:pt x="2876" y="19325"/>
                  <a:pt x="2866" y="19319"/>
                  <a:pt x="2856" y="19313"/>
                </a:cubicBezTo>
                <a:cubicBezTo>
                  <a:pt x="2843" y="19313"/>
                  <a:pt x="2839" y="19335"/>
                  <a:pt x="2846" y="19391"/>
                </a:cubicBezTo>
                <a:cubicBezTo>
                  <a:pt x="2803" y="19325"/>
                  <a:pt x="2743" y="19263"/>
                  <a:pt x="2684" y="19203"/>
                </a:cubicBezTo>
                <a:cubicBezTo>
                  <a:pt x="2535" y="19107"/>
                  <a:pt x="2390" y="19009"/>
                  <a:pt x="2262" y="18917"/>
                </a:cubicBezTo>
                <a:cubicBezTo>
                  <a:pt x="2229" y="18915"/>
                  <a:pt x="2182" y="18902"/>
                  <a:pt x="2117" y="18875"/>
                </a:cubicBezTo>
                <a:cubicBezTo>
                  <a:pt x="1836" y="18529"/>
                  <a:pt x="1617" y="18534"/>
                  <a:pt x="1408" y="18259"/>
                </a:cubicBezTo>
                <a:cubicBezTo>
                  <a:pt x="1449" y="18416"/>
                  <a:pt x="1572" y="18524"/>
                  <a:pt x="1793" y="18757"/>
                </a:cubicBezTo>
                <a:cubicBezTo>
                  <a:pt x="1785" y="18738"/>
                  <a:pt x="1802" y="18738"/>
                  <a:pt x="1771" y="18703"/>
                </a:cubicBezTo>
                <a:cubicBezTo>
                  <a:pt x="1856" y="18692"/>
                  <a:pt x="1981" y="18830"/>
                  <a:pt x="1978" y="18898"/>
                </a:cubicBezTo>
                <a:lnTo>
                  <a:pt x="1810" y="18782"/>
                </a:lnTo>
                <a:cubicBezTo>
                  <a:pt x="1806" y="18776"/>
                  <a:pt x="1802" y="18772"/>
                  <a:pt x="1799" y="18769"/>
                </a:cubicBezTo>
                <a:lnTo>
                  <a:pt x="1532" y="18586"/>
                </a:lnTo>
                <a:cubicBezTo>
                  <a:pt x="1895" y="18990"/>
                  <a:pt x="2009" y="19069"/>
                  <a:pt x="2114" y="19197"/>
                </a:cubicBezTo>
                <a:cubicBezTo>
                  <a:pt x="2102" y="19174"/>
                  <a:pt x="2104" y="19156"/>
                  <a:pt x="2128" y="19145"/>
                </a:cubicBezTo>
                <a:lnTo>
                  <a:pt x="1963" y="19018"/>
                </a:lnTo>
                <a:lnTo>
                  <a:pt x="2257" y="19153"/>
                </a:lnTo>
                <a:lnTo>
                  <a:pt x="2370" y="19438"/>
                </a:lnTo>
                <a:cubicBezTo>
                  <a:pt x="2302" y="19376"/>
                  <a:pt x="2208" y="19306"/>
                  <a:pt x="2153" y="19248"/>
                </a:cubicBezTo>
                <a:cubicBezTo>
                  <a:pt x="2200" y="19312"/>
                  <a:pt x="2251" y="19395"/>
                  <a:pt x="2327" y="19528"/>
                </a:cubicBezTo>
                <a:cubicBezTo>
                  <a:pt x="2134" y="19285"/>
                  <a:pt x="1915" y="19290"/>
                  <a:pt x="1738" y="19080"/>
                </a:cubicBezTo>
                <a:cubicBezTo>
                  <a:pt x="1704" y="19122"/>
                  <a:pt x="1772" y="19245"/>
                  <a:pt x="1922" y="19420"/>
                </a:cubicBezTo>
                <a:lnTo>
                  <a:pt x="1886" y="19381"/>
                </a:lnTo>
                <a:cubicBezTo>
                  <a:pt x="1916" y="19498"/>
                  <a:pt x="1874" y="19516"/>
                  <a:pt x="1819" y="19511"/>
                </a:cubicBezTo>
                <a:cubicBezTo>
                  <a:pt x="2002" y="19623"/>
                  <a:pt x="2162" y="19730"/>
                  <a:pt x="2355" y="19863"/>
                </a:cubicBezTo>
                <a:cubicBezTo>
                  <a:pt x="2219" y="19784"/>
                  <a:pt x="1941" y="19653"/>
                  <a:pt x="1840" y="19648"/>
                </a:cubicBezTo>
                <a:lnTo>
                  <a:pt x="1880" y="19697"/>
                </a:lnTo>
                <a:cubicBezTo>
                  <a:pt x="1811" y="19683"/>
                  <a:pt x="1750" y="19647"/>
                  <a:pt x="1696" y="19603"/>
                </a:cubicBezTo>
                <a:cubicBezTo>
                  <a:pt x="1708" y="19630"/>
                  <a:pt x="1726" y="19665"/>
                  <a:pt x="1751" y="19708"/>
                </a:cubicBezTo>
                <a:lnTo>
                  <a:pt x="1918" y="19824"/>
                </a:lnTo>
                <a:cubicBezTo>
                  <a:pt x="2001" y="19960"/>
                  <a:pt x="2047" y="20070"/>
                  <a:pt x="2070" y="20163"/>
                </a:cubicBezTo>
                <a:cubicBezTo>
                  <a:pt x="2237" y="20261"/>
                  <a:pt x="2388" y="20358"/>
                  <a:pt x="2567" y="20476"/>
                </a:cubicBezTo>
                <a:cubicBezTo>
                  <a:pt x="2446" y="20409"/>
                  <a:pt x="2211" y="20304"/>
                  <a:pt x="2089" y="20279"/>
                </a:cubicBezTo>
                <a:cubicBezTo>
                  <a:pt x="2106" y="20523"/>
                  <a:pt x="1966" y="20652"/>
                  <a:pt x="2055" y="20940"/>
                </a:cubicBezTo>
                <a:lnTo>
                  <a:pt x="2198" y="20958"/>
                </a:lnTo>
                <a:cubicBezTo>
                  <a:pt x="2164" y="20980"/>
                  <a:pt x="2402" y="21338"/>
                  <a:pt x="2148" y="21217"/>
                </a:cubicBezTo>
                <a:cubicBezTo>
                  <a:pt x="2145" y="21210"/>
                  <a:pt x="2138" y="21198"/>
                  <a:pt x="2131" y="21186"/>
                </a:cubicBezTo>
                <a:cubicBezTo>
                  <a:pt x="2056" y="21187"/>
                  <a:pt x="2082" y="21291"/>
                  <a:pt x="2128" y="21414"/>
                </a:cubicBezTo>
                <a:lnTo>
                  <a:pt x="6360" y="21414"/>
                </a:lnTo>
                <a:cubicBezTo>
                  <a:pt x="6056" y="21121"/>
                  <a:pt x="5771" y="20841"/>
                  <a:pt x="5523" y="20565"/>
                </a:cubicBezTo>
                <a:lnTo>
                  <a:pt x="5594" y="20670"/>
                </a:lnTo>
                <a:cubicBezTo>
                  <a:pt x="5158" y="20212"/>
                  <a:pt x="5607" y="20586"/>
                  <a:pt x="5152" y="20103"/>
                </a:cubicBezTo>
                <a:lnTo>
                  <a:pt x="5635" y="20502"/>
                </a:lnTo>
                <a:cubicBezTo>
                  <a:pt x="5469" y="20335"/>
                  <a:pt x="5228" y="20073"/>
                  <a:pt x="5167" y="20027"/>
                </a:cubicBezTo>
                <a:cubicBezTo>
                  <a:pt x="5164" y="20000"/>
                  <a:pt x="5146" y="19962"/>
                  <a:pt x="4902" y="19743"/>
                </a:cubicBezTo>
                <a:cubicBezTo>
                  <a:pt x="5489" y="20229"/>
                  <a:pt x="5526" y="20149"/>
                  <a:pt x="5498" y="20005"/>
                </a:cubicBezTo>
                <a:cubicBezTo>
                  <a:pt x="5493" y="19981"/>
                  <a:pt x="5486" y="19954"/>
                  <a:pt x="5480" y="19928"/>
                </a:cubicBezTo>
                <a:cubicBezTo>
                  <a:pt x="5062" y="19607"/>
                  <a:pt x="4665" y="19321"/>
                  <a:pt x="4351" y="18954"/>
                </a:cubicBezTo>
                <a:lnTo>
                  <a:pt x="4411" y="19099"/>
                </a:lnTo>
                <a:cubicBezTo>
                  <a:pt x="4154" y="18842"/>
                  <a:pt x="4214" y="18807"/>
                  <a:pt x="4219" y="18728"/>
                </a:cubicBezTo>
                <a:cubicBezTo>
                  <a:pt x="4207" y="18719"/>
                  <a:pt x="4193" y="18708"/>
                  <a:pt x="4176" y="18695"/>
                </a:cubicBezTo>
                <a:cubicBezTo>
                  <a:pt x="4273" y="18743"/>
                  <a:pt x="4025" y="18582"/>
                  <a:pt x="3938" y="18510"/>
                </a:cubicBezTo>
                <a:cubicBezTo>
                  <a:pt x="3942" y="18533"/>
                  <a:pt x="3954" y="18565"/>
                  <a:pt x="3974" y="18606"/>
                </a:cubicBezTo>
                <a:cubicBezTo>
                  <a:pt x="4009" y="18631"/>
                  <a:pt x="4050" y="18660"/>
                  <a:pt x="4090" y="18692"/>
                </a:cubicBezTo>
                <a:cubicBezTo>
                  <a:pt x="4053" y="18672"/>
                  <a:pt x="4021" y="18654"/>
                  <a:pt x="3991" y="18639"/>
                </a:cubicBezTo>
                <a:cubicBezTo>
                  <a:pt x="4011" y="18677"/>
                  <a:pt x="4037" y="18721"/>
                  <a:pt x="4067" y="18772"/>
                </a:cubicBezTo>
                <a:cubicBezTo>
                  <a:pt x="4072" y="18773"/>
                  <a:pt x="4077" y="18774"/>
                  <a:pt x="4081" y="18775"/>
                </a:cubicBezTo>
                <a:cubicBezTo>
                  <a:pt x="4078" y="18776"/>
                  <a:pt x="4074" y="18777"/>
                  <a:pt x="4070" y="18778"/>
                </a:cubicBezTo>
                <a:cubicBezTo>
                  <a:pt x="4087" y="18805"/>
                  <a:pt x="4105" y="18834"/>
                  <a:pt x="4125" y="18866"/>
                </a:cubicBezTo>
                <a:cubicBezTo>
                  <a:pt x="4126" y="18865"/>
                  <a:pt x="4126" y="18866"/>
                  <a:pt x="4127" y="18865"/>
                </a:cubicBezTo>
                <a:cubicBezTo>
                  <a:pt x="4135" y="18878"/>
                  <a:pt x="4140" y="18887"/>
                  <a:pt x="4144" y="18895"/>
                </a:cubicBezTo>
                <a:cubicBezTo>
                  <a:pt x="4148" y="18901"/>
                  <a:pt x="4152" y="18908"/>
                  <a:pt x="4156" y="18915"/>
                </a:cubicBezTo>
                <a:cubicBezTo>
                  <a:pt x="4153" y="18911"/>
                  <a:pt x="4150" y="18908"/>
                  <a:pt x="4147" y="18905"/>
                </a:cubicBezTo>
                <a:cubicBezTo>
                  <a:pt x="4158" y="18936"/>
                  <a:pt x="4128" y="18918"/>
                  <a:pt x="4087" y="18885"/>
                </a:cubicBezTo>
                <a:cubicBezTo>
                  <a:pt x="3988" y="18945"/>
                  <a:pt x="4135" y="18998"/>
                  <a:pt x="4288" y="19097"/>
                </a:cubicBezTo>
                <a:cubicBezTo>
                  <a:pt x="4011" y="18982"/>
                  <a:pt x="3958" y="19002"/>
                  <a:pt x="3894" y="19010"/>
                </a:cubicBezTo>
                <a:cubicBezTo>
                  <a:pt x="3862" y="19014"/>
                  <a:pt x="3826" y="19016"/>
                  <a:pt x="3757" y="18994"/>
                </a:cubicBezTo>
                <a:cubicBezTo>
                  <a:pt x="3785" y="19015"/>
                  <a:pt x="3816" y="19037"/>
                  <a:pt x="3851" y="19061"/>
                </a:cubicBezTo>
                <a:cubicBezTo>
                  <a:pt x="3798" y="19028"/>
                  <a:pt x="3755" y="19002"/>
                  <a:pt x="3720" y="18982"/>
                </a:cubicBezTo>
                <a:cubicBezTo>
                  <a:pt x="3681" y="18967"/>
                  <a:pt x="3633" y="18947"/>
                  <a:pt x="3572" y="18918"/>
                </a:cubicBezTo>
                <a:cubicBezTo>
                  <a:pt x="3572" y="18919"/>
                  <a:pt x="3572" y="18920"/>
                  <a:pt x="3572" y="18921"/>
                </a:cubicBezTo>
                <a:cubicBezTo>
                  <a:pt x="3829" y="19065"/>
                  <a:pt x="3773" y="19126"/>
                  <a:pt x="3758" y="19203"/>
                </a:cubicBezTo>
                <a:lnTo>
                  <a:pt x="3877" y="19349"/>
                </a:lnTo>
                <a:lnTo>
                  <a:pt x="3756" y="19247"/>
                </a:lnTo>
                <a:cubicBezTo>
                  <a:pt x="3764" y="19308"/>
                  <a:pt x="3824" y="19386"/>
                  <a:pt x="4058" y="19516"/>
                </a:cubicBezTo>
                <a:cubicBezTo>
                  <a:pt x="3544" y="19260"/>
                  <a:pt x="3956" y="19523"/>
                  <a:pt x="3632" y="19350"/>
                </a:cubicBezTo>
                <a:lnTo>
                  <a:pt x="3887" y="19620"/>
                </a:lnTo>
                <a:lnTo>
                  <a:pt x="3924" y="19630"/>
                </a:lnTo>
                <a:lnTo>
                  <a:pt x="4089" y="19813"/>
                </a:lnTo>
                <a:lnTo>
                  <a:pt x="3796" y="19598"/>
                </a:lnTo>
                <a:lnTo>
                  <a:pt x="3883" y="19619"/>
                </a:lnTo>
                <a:lnTo>
                  <a:pt x="3576" y="19347"/>
                </a:lnTo>
                <a:lnTo>
                  <a:pt x="3458" y="19165"/>
                </a:lnTo>
                <a:lnTo>
                  <a:pt x="3580" y="19295"/>
                </a:lnTo>
                <a:cubicBezTo>
                  <a:pt x="3666" y="19214"/>
                  <a:pt x="3255" y="18793"/>
                  <a:pt x="3061" y="18550"/>
                </a:cubicBezTo>
                <a:lnTo>
                  <a:pt x="2722" y="18433"/>
                </a:lnTo>
                <a:cubicBezTo>
                  <a:pt x="2429" y="18194"/>
                  <a:pt x="2497" y="18177"/>
                  <a:pt x="2615" y="18194"/>
                </a:cubicBezTo>
                <a:cubicBezTo>
                  <a:pt x="2620" y="18194"/>
                  <a:pt x="2626" y="18195"/>
                  <a:pt x="2631" y="18196"/>
                </a:cubicBezTo>
                <a:cubicBezTo>
                  <a:pt x="2633" y="18184"/>
                  <a:pt x="2630" y="18168"/>
                  <a:pt x="2626" y="18151"/>
                </a:cubicBezTo>
                <a:cubicBezTo>
                  <a:pt x="2632" y="18165"/>
                  <a:pt x="2643" y="18183"/>
                  <a:pt x="2654" y="18200"/>
                </a:cubicBezTo>
                <a:cubicBezTo>
                  <a:pt x="2683" y="18205"/>
                  <a:pt x="2714" y="18211"/>
                  <a:pt x="2741" y="18215"/>
                </a:cubicBezTo>
                <a:cubicBezTo>
                  <a:pt x="2739" y="18213"/>
                  <a:pt x="2736" y="18211"/>
                  <a:pt x="2734" y="18209"/>
                </a:cubicBezTo>
                <a:cubicBezTo>
                  <a:pt x="2723" y="18208"/>
                  <a:pt x="2707" y="18201"/>
                  <a:pt x="2684" y="18187"/>
                </a:cubicBezTo>
                <a:cubicBezTo>
                  <a:pt x="2660" y="18162"/>
                  <a:pt x="2640" y="18138"/>
                  <a:pt x="2622" y="18116"/>
                </a:cubicBezTo>
                <a:cubicBezTo>
                  <a:pt x="2619" y="18118"/>
                  <a:pt x="2620" y="18123"/>
                  <a:pt x="2620" y="18127"/>
                </a:cubicBezTo>
                <a:cubicBezTo>
                  <a:pt x="2617" y="18119"/>
                  <a:pt x="2614" y="18111"/>
                  <a:pt x="2611" y="18103"/>
                </a:cubicBezTo>
                <a:cubicBezTo>
                  <a:pt x="2460" y="17914"/>
                  <a:pt x="2508" y="17865"/>
                  <a:pt x="2498" y="17788"/>
                </a:cubicBezTo>
                <a:cubicBezTo>
                  <a:pt x="2365" y="17655"/>
                  <a:pt x="2338" y="17601"/>
                  <a:pt x="2363" y="17585"/>
                </a:cubicBezTo>
                <a:cubicBezTo>
                  <a:pt x="2322" y="17545"/>
                  <a:pt x="2269" y="17498"/>
                  <a:pt x="2202" y="17441"/>
                </a:cubicBezTo>
                <a:lnTo>
                  <a:pt x="2230" y="17519"/>
                </a:lnTo>
                <a:cubicBezTo>
                  <a:pt x="2200" y="17506"/>
                  <a:pt x="2171" y="17490"/>
                  <a:pt x="2144" y="17472"/>
                </a:cubicBezTo>
                <a:cubicBezTo>
                  <a:pt x="2166" y="17516"/>
                  <a:pt x="2191" y="17562"/>
                  <a:pt x="2098" y="17514"/>
                </a:cubicBezTo>
                <a:cubicBezTo>
                  <a:pt x="2021" y="17415"/>
                  <a:pt x="1880" y="17246"/>
                  <a:pt x="1767" y="17140"/>
                </a:cubicBezTo>
                <a:cubicBezTo>
                  <a:pt x="1744" y="17133"/>
                  <a:pt x="1725" y="17129"/>
                  <a:pt x="1709" y="17127"/>
                </a:cubicBezTo>
                <a:close/>
                <a:moveTo>
                  <a:pt x="4087" y="18885"/>
                </a:moveTo>
                <a:cubicBezTo>
                  <a:pt x="4096" y="18880"/>
                  <a:pt x="4105" y="18874"/>
                  <a:pt x="4118" y="18869"/>
                </a:cubicBezTo>
                <a:cubicBezTo>
                  <a:pt x="4093" y="18839"/>
                  <a:pt x="4072" y="18809"/>
                  <a:pt x="4052" y="18779"/>
                </a:cubicBezTo>
                <a:cubicBezTo>
                  <a:pt x="4039" y="18780"/>
                  <a:pt x="4024" y="18779"/>
                  <a:pt x="4008" y="18777"/>
                </a:cubicBezTo>
                <a:lnTo>
                  <a:pt x="4083" y="18844"/>
                </a:lnTo>
                <a:cubicBezTo>
                  <a:pt x="4036" y="18807"/>
                  <a:pt x="4015" y="18800"/>
                  <a:pt x="4008" y="18806"/>
                </a:cubicBezTo>
                <a:cubicBezTo>
                  <a:pt x="4010" y="18811"/>
                  <a:pt x="4011" y="18816"/>
                  <a:pt x="4013" y="18821"/>
                </a:cubicBezTo>
                <a:cubicBezTo>
                  <a:pt x="4037" y="18843"/>
                  <a:pt x="4064" y="18866"/>
                  <a:pt x="4087" y="18885"/>
                </a:cubicBezTo>
                <a:close/>
                <a:moveTo>
                  <a:pt x="3426" y="19766"/>
                </a:moveTo>
                <a:cubicBezTo>
                  <a:pt x="3425" y="19765"/>
                  <a:pt x="3423" y="19764"/>
                  <a:pt x="3422" y="19764"/>
                </a:cubicBezTo>
                <a:cubicBezTo>
                  <a:pt x="3423" y="19764"/>
                  <a:pt x="3425" y="19767"/>
                  <a:pt x="3426" y="19767"/>
                </a:cubicBezTo>
                <a:lnTo>
                  <a:pt x="3426" y="19766"/>
                </a:lnTo>
                <a:close/>
                <a:moveTo>
                  <a:pt x="3422" y="19764"/>
                </a:moveTo>
                <a:cubicBezTo>
                  <a:pt x="3405" y="19750"/>
                  <a:pt x="3391" y="19737"/>
                  <a:pt x="3375" y="19723"/>
                </a:cubicBezTo>
                <a:cubicBezTo>
                  <a:pt x="3376" y="19726"/>
                  <a:pt x="3377" y="19729"/>
                  <a:pt x="3381" y="19733"/>
                </a:cubicBezTo>
                <a:cubicBezTo>
                  <a:pt x="3356" y="19724"/>
                  <a:pt x="3380" y="19740"/>
                  <a:pt x="3422" y="19764"/>
                </a:cubicBezTo>
                <a:close/>
                <a:moveTo>
                  <a:pt x="3375" y="19723"/>
                </a:moveTo>
                <a:cubicBezTo>
                  <a:pt x="3342" y="19676"/>
                  <a:pt x="3338" y="19616"/>
                  <a:pt x="3259" y="19620"/>
                </a:cubicBezTo>
                <a:cubicBezTo>
                  <a:pt x="3295" y="19653"/>
                  <a:pt x="3332" y="19687"/>
                  <a:pt x="3375" y="19723"/>
                </a:cubicBezTo>
                <a:close/>
                <a:moveTo>
                  <a:pt x="8020" y="17141"/>
                </a:moveTo>
                <a:cubicBezTo>
                  <a:pt x="8091" y="17213"/>
                  <a:pt x="8191" y="17313"/>
                  <a:pt x="8253" y="17387"/>
                </a:cubicBezTo>
                <a:cubicBezTo>
                  <a:pt x="8547" y="17684"/>
                  <a:pt x="8951" y="18064"/>
                  <a:pt x="9275" y="18381"/>
                </a:cubicBezTo>
                <a:cubicBezTo>
                  <a:pt x="9224" y="18323"/>
                  <a:pt x="9202" y="18278"/>
                  <a:pt x="9230" y="18259"/>
                </a:cubicBezTo>
                <a:cubicBezTo>
                  <a:pt x="9202" y="18235"/>
                  <a:pt x="9242" y="18264"/>
                  <a:pt x="9303" y="18307"/>
                </a:cubicBezTo>
                <a:cubicBezTo>
                  <a:pt x="9210" y="18225"/>
                  <a:pt x="9085" y="18121"/>
                  <a:pt x="9043" y="18107"/>
                </a:cubicBezTo>
                <a:cubicBezTo>
                  <a:pt x="9093" y="18124"/>
                  <a:pt x="8979" y="18002"/>
                  <a:pt x="8888" y="17904"/>
                </a:cubicBezTo>
                <a:lnTo>
                  <a:pt x="8972" y="18031"/>
                </a:lnTo>
                <a:cubicBezTo>
                  <a:pt x="8846" y="17957"/>
                  <a:pt x="8802" y="17898"/>
                  <a:pt x="8715" y="17821"/>
                </a:cubicBezTo>
                <a:cubicBezTo>
                  <a:pt x="8671" y="17763"/>
                  <a:pt x="8749" y="17795"/>
                  <a:pt x="8870" y="17884"/>
                </a:cubicBezTo>
                <a:cubicBezTo>
                  <a:pt x="8775" y="17780"/>
                  <a:pt x="8724" y="17717"/>
                  <a:pt x="8968" y="17908"/>
                </a:cubicBezTo>
                <a:cubicBezTo>
                  <a:pt x="8651" y="17640"/>
                  <a:pt x="8436" y="17468"/>
                  <a:pt x="8206" y="17271"/>
                </a:cubicBezTo>
                <a:cubicBezTo>
                  <a:pt x="8144" y="17227"/>
                  <a:pt x="8082" y="17183"/>
                  <a:pt x="8020" y="17141"/>
                </a:cubicBezTo>
                <a:close/>
                <a:moveTo>
                  <a:pt x="9761" y="17368"/>
                </a:moveTo>
                <a:cubicBezTo>
                  <a:pt x="9763" y="17375"/>
                  <a:pt x="9763" y="17380"/>
                  <a:pt x="9761" y="17382"/>
                </a:cubicBezTo>
                <a:cubicBezTo>
                  <a:pt x="9780" y="17391"/>
                  <a:pt x="9797" y="17399"/>
                  <a:pt x="9811" y="17405"/>
                </a:cubicBezTo>
                <a:cubicBezTo>
                  <a:pt x="9795" y="17393"/>
                  <a:pt x="9779" y="17380"/>
                  <a:pt x="9761" y="17368"/>
                </a:cubicBezTo>
                <a:close/>
                <a:moveTo>
                  <a:pt x="0" y="17623"/>
                </a:moveTo>
                <a:lnTo>
                  <a:pt x="0" y="17709"/>
                </a:lnTo>
                <a:cubicBezTo>
                  <a:pt x="77" y="17770"/>
                  <a:pt x="168" y="17845"/>
                  <a:pt x="281" y="17943"/>
                </a:cubicBezTo>
                <a:cubicBezTo>
                  <a:pt x="335" y="17910"/>
                  <a:pt x="159" y="17749"/>
                  <a:pt x="0" y="17623"/>
                </a:cubicBezTo>
                <a:close/>
                <a:moveTo>
                  <a:pt x="4086" y="17628"/>
                </a:moveTo>
                <a:cubicBezTo>
                  <a:pt x="4326" y="17988"/>
                  <a:pt x="4364" y="17973"/>
                  <a:pt x="4395" y="17948"/>
                </a:cubicBezTo>
                <a:cubicBezTo>
                  <a:pt x="4346" y="17902"/>
                  <a:pt x="4323" y="17869"/>
                  <a:pt x="4312" y="17843"/>
                </a:cubicBezTo>
                <a:cubicBezTo>
                  <a:pt x="4257" y="17804"/>
                  <a:pt x="4184" y="17737"/>
                  <a:pt x="4086" y="17628"/>
                </a:cubicBezTo>
                <a:close/>
                <a:moveTo>
                  <a:pt x="8441" y="17734"/>
                </a:moveTo>
                <a:cubicBezTo>
                  <a:pt x="8429" y="17731"/>
                  <a:pt x="8432" y="17739"/>
                  <a:pt x="8445" y="17756"/>
                </a:cubicBezTo>
                <a:cubicBezTo>
                  <a:pt x="8580" y="17855"/>
                  <a:pt x="8640" y="17892"/>
                  <a:pt x="8528" y="17786"/>
                </a:cubicBezTo>
                <a:cubicBezTo>
                  <a:pt x="8481" y="17754"/>
                  <a:pt x="8454" y="17738"/>
                  <a:pt x="8441" y="17734"/>
                </a:cubicBezTo>
                <a:close/>
                <a:moveTo>
                  <a:pt x="8901" y="17804"/>
                </a:moveTo>
                <a:cubicBezTo>
                  <a:pt x="8962" y="17876"/>
                  <a:pt x="9090" y="17996"/>
                  <a:pt x="9401" y="18251"/>
                </a:cubicBezTo>
                <a:cubicBezTo>
                  <a:pt x="9267" y="18119"/>
                  <a:pt x="9095" y="17964"/>
                  <a:pt x="8901" y="17804"/>
                </a:cubicBezTo>
                <a:close/>
                <a:moveTo>
                  <a:pt x="2599" y="17864"/>
                </a:moveTo>
                <a:cubicBezTo>
                  <a:pt x="2610" y="17906"/>
                  <a:pt x="2688" y="17999"/>
                  <a:pt x="2926" y="18218"/>
                </a:cubicBezTo>
                <a:cubicBezTo>
                  <a:pt x="2706" y="18019"/>
                  <a:pt x="2646" y="17978"/>
                  <a:pt x="2648" y="18001"/>
                </a:cubicBezTo>
                <a:cubicBezTo>
                  <a:pt x="2681" y="18020"/>
                  <a:pt x="2728" y="18053"/>
                  <a:pt x="2796" y="18106"/>
                </a:cubicBezTo>
                <a:cubicBezTo>
                  <a:pt x="2890" y="18253"/>
                  <a:pt x="2984" y="18399"/>
                  <a:pt x="2808" y="18268"/>
                </a:cubicBezTo>
                <a:cubicBezTo>
                  <a:pt x="2772" y="18267"/>
                  <a:pt x="2719" y="18250"/>
                  <a:pt x="2666" y="18220"/>
                </a:cubicBezTo>
                <a:lnTo>
                  <a:pt x="3106" y="18491"/>
                </a:lnTo>
                <a:cubicBezTo>
                  <a:pt x="3185" y="18483"/>
                  <a:pt x="3190" y="18430"/>
                  <a:pt x="3155" y="18354"/>
                </a:cubicBezTo>
                <a:cubicBezTo>
                  <a:pt x="3061" y="18228"/>
                  <a:pt x="2960" y="18098"/>
                  <a:pt x="2889" y="17997"/>
                </a:cubicBezTo>
                <a:lnTo>
                  <a:pt x="2599" y="17864"/>
                </a:lnTo>
                <a:close/>
                <a:moveTo>
                  <a:pt x="8974" y="17937"/>
                </a:moveTo>
                <a:cubicBezTo>
                  <a:pt x="8974" y="17937"/>
                  <a:pt x="9341" y="18334"/>
                  <a:pt x="9341" y="18334"/>
                </a:cubicBezTo>
                <a:cubicBezTo>
                  <a:pt x="9469" y="18424"/>
                  <a:pt x="9646" y="18541"/>
                  <a:pt x="9561" y="18420"/>
                </a:cubicBezTo>
                <a:cubicBezTo>
                  <a:pt x="9518" y="18371"/>
                  <a:pt x="9466" y="18315"/>
                  <a:pt x="9406" y="18255"/>
                </a:cubicBezTo>
                <a:cubicBezTo>
                  <a:pt x="9256" y="18154"/>
                  <a:pt x="9336" y="18245"/>
                  <a:pt x="8974" y="17937"/>
                </a:cubicBezTo>
                <a:close/>
                <a:moveTo>
                  <a:pt x="8643" y="18003"/>
                </a:moveTo>
                <a:cubicBezTo>
                  <a:pt x="8627" y="18009"/>
                  <a:pt x="8641" y="18036"/>
                  <a:pt x="8671" y="18074"/>
                </a:cubicBezTo>
                <a:cubicBezTo>
                  <a:pt x="8728" y="18121"/>
                  <a:pt x="8783" y="18167"/>
                  <a:pt x="8838" y="18210"/>
                </a:cubicBezTo>
                <a:lnTo>
                  <a:pt x="8910" y="18233"/>
                </a:lnTo>
                <a:cubicBezTo>
                  <a:pt x="8867" y="18199"/>
                  <a:pt x="8826" y="18162"/>
                  <a:pt x="8788" y="18127"/>
                </a:cubicBezTo>
                <a:cubicBezTo>
                  <a:pt x="8741" y="18087"/>
                  <a:pt x="8692" y="18045"/>
                  <a:pt x="8643" y="18003"/>
                </a:cubicBezTo>
                <a:close/>
                <a:moveTo>
                  <a:pt x="8788" y="18127"/>
                </a:moveTo>
                <a:cubicBezTo>
                  <a:pt x="8833" y="18164"/>
                  <a:pt x="8877" y="18201"/>
                  <a:pt x="8919" y="18236"/>
                </a:cubicBezTo>
                <a:lnTo>
                  <a:pt x="8996" y="18260"/>
                </a:lnTo>
                <a:cubicBezTo>
                  <a:pt x="8997" y="18272"/>
                  <a:pt x="8982" y="18273"/>
                  <a:pt x="8958" y="18268"/>
                </a:cubicBezTo>
                <a:cubicBezTo>
                  <a:pt x="8965" y="18273"/>
                  <a:pt x="8972" y="18279"/>
                  <a:pt x="8979" y="18285"/>
                </a:cubicBezTo>
                <a:cubicBezTo>
                  <a:pt x="8971" y="18279"/>
                  <a:pt x="8963" y="18273"/>
                  <a:pt x="8955" y="18267"/>
                </a:cubicBezTo>
                <a:cubicBezTo>
                  <a:pt x="8935" y="18263"/>
                  <a:pt x="8911" y="18255"/>
                  <a:pt x="8884" y="18246"/>
                </a:cubicBezTo>
                <a:cubicBezTo>
                  <a:pt x="8896" y="18254"/>
                  <a:pt x="8907" y="18263"/>
                  <a:pt x="8918" y="18271"/>
                </a:cubicBezTo>
                <a:lnTo>
                  <a:pt x="8877" y="18243"/>
                </a:lnTo>
                <a:cubicBezTo>
                  <a:pt x="8835" y="18228"/>
                  <a:pt x="8789" y="18212"/>
                  <a:pt x="8754" y="18203"/>
                </a:cubicBezTo>
                <a:cubicBezTo>
                  <a:pt x="8883" y="18331"/>
                  <a:pt x="8955" y="18403"/>
                  <a:pt x="9014" y="18464"/>
                </a:cubicBezTo>
                <a:cubicBezTo>
                  <a:pt x="9253" y="18632"/>
                  <a:pt x="9528" y="18831"/>
                  <a:pt x="9817" y="18979"/>
                </a:cubicBezTo>
                <a:cubicBezTo>
                  <a:pt x="10177" y="19102"/>
                  <a:pt x="9603" y="18703"/>
                  <a:pt x="9339" y="18447"/>
                </a:cubicBezTo>
                <a:lnTo>
                  <a:pt x="9006" y="18254"/>
                </a:lnTo>
                <a:lnTo>
                  <a:pt x="9210" y="18431"/>
                </a:lnTo>
                <a:lnTo>
                  <a:pt x="8691" y="18005"/>
                </a:lnTo>
                <a:cubicBezTo>
                  <a:pt x="8807" y="18115"/>
                  <a:pt x="8907" y="18208"/>
                  <a:pt x="8858" y="18169"/>
                </a:cubicBezTo>
                <a:cubicBezTo>
                  <a:pt x="8812" y="18132"/>
                  <a:pt x="8746" y="18073"/>
                  <a:pt x="8673" y="18006"/>
                </a:cubicBezTo>
                <a:cubicBezTo>
                  <a:pt x="8672" y="18006"/>
                  <a:pt x="8672" y="18005"/>
                  <a:pt x="8671" y="18005"/>
                </a:cubicBezTo>
                <a:cubicBezTo>
                  <a:pt x="8696" y="18035"/>
                  <a:pt x="8738" y="18080"/>
                  <a:pt x="8788" y="18127"/>
                </a:cubicBezTo>
                <a:close/>
                <a:moveTo>
                  <a:pt x="8746" y="18153"/>
                </a:moveTo>
                <a:cubicBezTo>
                  <a:pt x="8760" y="18167"/>
                  <a:pt x="8775" y="18181"/>
                  <a:pt x="8791" y="18195"/>
                </a:cubicBezTo>
                <a:lnTo>
                  <a:pt x="8820" y="18204"/>
                </a:lnTo>
                <a:lnTo>
                  <a:pt x="8746" y="18153"/>
                </a:lnTo>
                <a:close/>
                <a:moveTo>
                  <a:pt x="4315" y="18393"/>
                </a:moveTo>
                <a:cubicBezTo>
                  <a:pt x="4238" y="18386"/>
                  <a:pt x="4175" y="18394"/>
                  <a:pt x="4135" y="18445"/>
                </a:cubicBezTo>
                <a:cubicBezTo>
                  <a:pt x="4135" y="18445"/>
                  <a:pt x="4543" y="18612"/>
                  <a:pt x="4543" y="18612"/>
                </a:cubicBezTo>
                <a:cubicBezTo>
                  <a:pt x="4473" y="18550"/>
                  <a:pt x="4391" y="18469"/>
                  <a:pt x="4315" y="18393"/>
                </a:cubicBezTo>
                <a:close/>
                <a:moveTo>
                  <a:pt x="4014" y="18471"/>
                </a:moveTo>
                <a:cubicBezTo>
                  <a:pt x="4022" y="18477"/>
                  <a:pt x="4030" y="18485"/>
                  <a:pt x="4039" y="18492"/>
                </a:cubicBezTo>
                <a:lnTo>
                  <a:pt x="4029" y="18477"/>
                </a:lnTo>
                <a:cubicBezTo>
                  <a:pt x="4024" y="18474"/>
                  <a:pt x="4019" y="18472"/>
                  <a:pt x="4014" y="18471"/>
                </a:cubicBezTo>
                <a:close/>
                <a:moveTo>
                  <a:pt x="4106" y="18502"/>
                </a:moveTo>
                <a:cubicBezTo>
                  <a:pt x="4101" y="18515"/>
                  <a:pt x="4098" y="18528"/>
                  <a:pt x="4095" y="18544"/>
                </a:cubicBezTo>
                <a:cubicBezTo>
                  <a:pt x="4106" y="18554"/>
                  <a:pt x="4117" y="18565"/>
                  <a:pt x="4128" y="18576"/>
                </a:cubicBezTo>
                <a:cubicBezTo>
                  <a:pt x="4157" y="18605"/>
                  <a:pt x="4185" y="18634"/>
                  <a:pt x="4209" y="18661"/>
                </a:cubicBezTo>
                <a:cubicBezTo>
                  <a:pt x="4195" y="18623"/>
                  <a:pt x="4165" y="18573"/>
                  <a:pt x="4106" y="18502"/>
                </a:cubicBezTo>
                <a:close/>
                <a:moveTo>
                  <a:pt x="3867" y="18505"/>
                </a:moveTo>
                <a:cubicBezTo>
                  <a:pt x="3871" y="18518"/>
                  <a:pt x="3884" y="18533"/>
                  <a:pt x="3903" y="18550"/>
                </a:cubicBezTo>
                <a:cubicBezTo>
                  <a:pt x="3892" y="18535"/>
                  <a:pt x="3879" y="18520"/>
                  <a:pt x="3867" y="18505"/>
                </a:cubicBezTo>
                <a:close/>
                <a:moveTo>
                  <a:pt x="3902" y="18597"/>
                </a:moveTo>
                <a:cubicBezTo>
                  <a:pt x="3940" y="18663"/>
                  <a:pt x="3968" y="18716"/>
                  <a:pt x="3987" y="18759"/>
                </a:cubicBezTo>
                <a:lnTo>
                  <a:pt x="3998" y="18769"/>
                </a:lnTo>
                <a:cubicBezTo>
                  <a:pt x="4016" y="18768"/>
                  <a:pt x="4032" y="18768"/>
                  <a:pt x="4046" y="18769"/>
                </a:cubicBezTo>
                <a:cubicBezTo>
                  <a:pt x="4012" y="18717"/>
                  <a:pt x="3982" y="18668"/>
                  <a:pt x="3951" y="18620"/>
                </a:cubicBezTo>
                <a:cubicBezTo>
                  <a:pt x="3934" y="18611"/>
                  <a:pt x="3917" y="18603"/>
                  <a:pt x="3902" y="18597"/>
                </a:cubicBezTo>
                <a:close/>
                <a:moveTo>
                  <a:pt x="2800" y="18698"/>
                </a:moveTo>
                <a:cubicBezTo>
                  <a:pt x="2799" y="18698"/>
                  <a:pt x="2798" y="18699"/>
                  <a:pt x="2798" y="18700"/>
                </a:cubicBezTo>
                <a:cubicBezTo>
                  <a:pt x="2801" y="18701"/>
                  <a:pt x="2804" y="18702"/>
                  <a:pt x="2807" y="18703"/>
                </a:cubicBezTo>
                <a:cubicBezTo>
                  <a:pt x="2805" y="18701"/>
                  <a:pt x="2803" y="18700"/>
                  <a:pt x="2800" y="18698"/>
                </a:cubicBezTo>
                <a:close/>
                <a:moveTo>
                  <a:pt x="9039" y="18801"/>
                </a:moveTo>
                <a:cubicBezTo>
                  <a:pt x="9227" y="19012"/>
                  <a:pt x="9372" y="19173"/>
                  <a:pt x="9368" y="19205"/>
                </a:cubicBezTo>
                <a:lnTo>
                  <a:pt x="9541" y="19311"/>
                </a:lnTo>
                <a:cubicBezTo>
                  <a:pt x="9742" y="19354"/>
                  <a:pt x="9394" y="19058"/>
                  <a:pt x="9176" y="18851"/>
                </a:cubicBezTo>
                <a:cubicBezTo>
                  <a:pt x="9170" y="18849"/>
                  <a:pt x="9164" y="18847"/>
                  <a:pt x="9158" y="18845"/>
                </a:cubicBezTo>
                <a:cubicBezTo>
                  <a:pt x="9203" y="18887"/>
                  <a:pt x="9244" y="18925"/>
                  <a:pt x="9275" y="18959"/>
                </a:cubicBezTo>
                <a:cubicBezTo>
                  <a:pt x="9236" y="18924"/>
                  <a:pt x="9171" y="18866"/>
                  <a:pt x="9131" y="18833"/>
                </a:cubicBezTo>
                <a:cubicBezTo>
                  <a:pt x="9124" y="18830"/>
                  <a:pt x="9117" y="18826"/>
                  <a:pt x="9111" y="18822"/>
                </a:cubicBezTo>
                <a:lnTo>
                  <a:pt x="9454" y="19154"/>
                </a:lnTo>
                <a:cubicBezTo>
                  <a:pt x="9319" y="19051"/>
                  <a:pt x="9207" y="18907"/>
                  <a:pt x="9039" y="18801"/>
                </a:cubicBezTo>
                <a:close/>
                <a:moveTo>
                  <a:pt x="8627" y="18977"/>
                </a:moveTo>
                <a:lnTo>
                  <a:pt x="8851" y="19224"/>
                </a:lnTo>
                <a:cubicBezTo>
                  <a:pt x="8729" y="19121"/>
                  <a:pt x="8773" y="19128"/>
                  <a:pt x="8628" y="19021"/>
                </a:cubicBezTo>
                <a:cubicBezTo>
                  <a:pt x="8659" y="19054"/>
                  <a:pt x="8705" y="19100"/>
                  <a:pt x="8757" y="19152"/>
                </a:cubicBezTo>
                <a:cubicBezTo>
                  <a:pt x="8868" y="19243"/>
                  <a:pt x="8963" y="19325"/>
                  <a:pt x="9069" y="19402"/>
                </a:cubicBezTo>
                <a:cubicBezTo>
                  <a:pt x="9022" y="19333"/>
                  <a:pt x="8832" y="19142"/>
                  <a:pt x="8627" y="18977"/>
                </a:cubicBezTo>
                <a:close/>
                <a:moveTo>
                  <a:pt x="8986" y="19218"/>
                </a:moveTo>
                <a:cubicBezTo>
                  <a:pt x="8972" y="19214"/>
                  <a:pt x="9022" y="19264"/>
                  <a:pt x="9219" y="19445"/>
                </a:cubicBezTo>
                <a:cubicBezTo>
                  <a:pt x="9425" y="19618"/>
                  <a:pt x="9207" y="19399"/>
                  <a:pt x="9138" y="19324"/>
                </a:cubicBezTo>
                <a:cubicBezTo>
                  <a:pt x="9078" y="19283"/>
                  <a:pt x="9000" y="19223"/>
                  <a:pt x="8986" y="19218"/>
                </a:cubicBezTo>
                <a:close/>
                <a:moveTo>
                  <a:pt x="10281" y="19290"/>
                </a:moveTo>
                <a:cubicBezTo>
                  <a:pt x="10287" y="19295"/>
                  <a:pt x="10291" y="19298"/>
                  <a:pt x="10298" y="19304"/>
                </a:cubicBezTo>
                <a:cubicBezTo>
                  <a:pt x="10371" y="19321"/>
                  <a:pt x="10431" y="19345"/>
                  <a:pt x="10281" y="19290"/>
                </a:cubicBezTo>
                <a:close/>
                <a:moveTo>
                  <a:pt x="9014" y="19410"/>
                </a:moveTo>
                <a:cubicBezTo>
                  <a:pt x="9046" y="19441"/>
                  <a:pt x="9077" y="19471"/>
                  <a:pt x="9105" y="19498"/>
                </a:cubicBezTo>
                <a:lnTo>
                  <a:pt x="9076" y="19472"/>
                </a:lnTo>
                <a:lnTo>
                  <a:pt x="9106" y="19546"/>
                </a:lnTo>
                <a:cubicBezTo>
                  <a:pt x="9213" y="19620"/>
                  <a:pt x="9315" y="19666"/>
                  <a:pt x="9408" y="19703"/>
                </a:cubicBezTo>
                <a:cubicBezTo>
                  <a:pt x="9353" y="19659"/>
                  <a:pt x="9258" y="19581"/>
                  <a:pt x="9105" y="19453"/>
                </a:cubicBezTo>
                <a:cubicBezTo>
                  <a:pt x="9070" y="19435"/>
                  <a:pt x="9038" y="19419"/>
                  <a:pt x="9014" y="19410"/>
                </a:cubicBezTo>
                <a:close/>
                <a:moveTo>
                  <a:pt x="3097" y="19460"/>
                </a:moveTo>
                <a:cubicBezTo>
                  <a:pt x="3145" y="19510"/>
                  <a:pt x="3197" y="19563"/>
                  <a:pt x="3257" y="19619"/>
                </a:cubicBezTo>
                <a:cubicBezTo>
                  <a:pt x="3255" y="19594"/>
                  <a:pt x="3253" y="19571"/>
                  <a:pt x="3252" y="19551"/>
                </a:cubicBezTo>
                <a:cubicBezTo>
                  <a:pt x="3202" y="19522"/>
                  <a:pt x="3150" y="19491"/>
                  <a:pt x="3097" y="19460"/>
                </a:cubicBezTo>
                <a:close/>
                <a:moveTo>
                  <a:pt x="1722" y="19497"/>
                </a:moveTo>
                <a:cubicBezTo>
                  <a:pt x="1692" y="19496"/>
                  <a:pt x="1672" y="19504"/>
                  <a:pt x="1678" y="19544"/>
                </a:cubicBezTo>
                <a:cubicBezTo>
                  <a:pt x="1701" y="19561"/>
                  <a:pt x="1727" y="19576"/>
                  <a:pt x="1758" y="19586"/>
                </a:cubicBezTo>
                <a:cubicBezTo>
                  <a:pt x="1781" y="19575"/>
                  <a:pt x="1757" y="19537"/>
                  <a:pt x="1722" y="19497"/>
                </a:cubicBezTo>
                <a:close/>
                <a:moveTo>
                  <a:pt x="9262" y="19500"/>
                </a:moveTo>
                <a:cubicBezTo>
                  <a:pt x="9257" y="19503"/>
                  <a:pt x="9265" y="19517"/>
                  <a:pt x="9282" y="19537"/>
                </a:cubicBezTo>
                <a:cubicBezTo>
                  <a:pt x="9286" y="19539"/>
                  <a:pt x="9290" y="19542"/>
                  <a:pt x="9294" y="19544"/>
                </a:cubicBezTo>
                <a:cubicBezTo>
                  <a:pt x="9291" y="19543"/>
                  <a:pt x="9288" y="19541"/>
                  <a:pt x="9284" y="19540"/>
                </a:cubicBezTo>
                <a:cubicBezTo>
                  <a:pt x="9325" y="19590"/>
                  <a:pt x="9410" y="19674"/>
                  <a:pt x="9451" y="19719"/>
                </a:cubicBezTo>
                <a:cubicBezTo>
                  <a:pt x="9487" y="19733"/>
                  <a:pt x="9522" y="19745"/>
                  <a:pt x="9555" y="19757"/>
                </a:cubicBezTo>
                <a:cubicBezTo>
                  <a:pt x="9551" y="19754"/>
                  <a:pt x="9547" y="19751"/>
                  <a:pt x="9543" y="19748"/>
                </a:cubicBezTo>
                <a:cubicBezTo>
                  <a:pt x="9543" y="19748"/>
                  <a:pt x="9430" y="19602"/>
                  <a:pt x="9430" y="19602"/>
                </a:cubicBezTo>
                <a:cubicBezTo>
                  <a:pt x="9317" y="19521"/>
                  <a:pt x="9271" y="19495"/>
                  <a:pt x="9262" y="19500"/>
                </a:cubicBezTo>
                <a:close/>
                <a:moveTo>
                  <a:pt x="7538" y="20207"/>
                </a:moveTo>
                <a:cubicBezTo>
                  <a:pt x="7522" y="20242"/>
                  <a:pt x="7967" y="20701"/>
                  <a:pt x="8078" y="20843"/>
                </a:cubicBezTo>
                <a:lnTo>
                  <a:pt x="7967" y="20659"/>
                </a:lnTo>
                <a:cubicBezTo>
                  <a:pt x="8524" y="21196"/>
                  <a:pt x="8054" y="20777"/>
                  <a:pt x="8487" y="21212"/>
                </a:cubicBezTo>
                <a:cubicBezTo>
                  <a:pt x="8177" y="20956"/>
                  <a:pt x="8604" y="21396"/>
                  <a:pt x="8412" y="21244"/>
                </a:cubicBezTo>
                <a:cubicBezTo>
                  <a:pt x="8418" y="21241"/>
                  <a:pt x="8363" y="21188"/>
                  <a:pt x="8368" y="21185"/>
                </a:cubicBezTo>
                <a:cubicBezTo>
                  <a:pt x="8361" y="21266"/>
                  <a:pt x="7447" y="20411"/>
                  <a:pt x="7422" y="20421"/>
                </a:cubicBezTo>
                <a:cubicBezTo>
                  <a:pt x="7342" y="20377"/>
                  <a:pt x="7631" y="20718"/>
                  <a:pt x="7872" y="20928"/>
                </a:cubicBezTo>
                <a:cubicBezTo>
                  <a:pt x="8021" y="21098"/>
                  <a:pt x="7733" y="20680"/>
                  <a:pt x="8444" y="21413"/>
                </a:cubicBezTo>
                <a:cubicBezTo>
                  <a:pt x="8020" y="21030"/>
                  <a:pt x="8093" y="21125"/>
                  <a:pt x="8196" y="21257"/>
                </a:cubicBezTo>
                <a:cubicBezTo>
                  <a:pt x="8242" y="21317"/>
                  <a:pt x="8290" y="21379"/>
                  <a:pt x="8307" y="21414"/>
                </a:cubicBezTo>
                <a:lnTo>
                  <a:pt x="9333" y="21414"/>
                </a:lnTo>
                <a:lnTo>
                  <a:pt x="8958" y="21179"/>
                </a:lnTo>
                <a:lnTo>
                  <a:pt x="9085" y="21239"/>
                </a:lnTo>
                <a:cubicBezTo>
                  <a:pt x="9088" y="21240"/>
                  <a:pt x="9090" y="21240"/>
                  <a:pt x="9093" y="21241"/>
                </a:cubicBezTo>
                <a:cubicBezTo>
                  <a:pt x="8949" y="21123"/>
                  <a:pt x="8839" y="21047"/>
                  <a:pt x="8774" y="21008"/>
                </a:cubicBezTo>
                <a:cubicBezTo>
                  <a:pt x="8910" y="21161"/>
                  <a:pt x="9139" y="21337"/>
                  <a:pt x="9145" y="21323"/>
                </a:cubicBezTo>
                <a:cubicBezTo>
                  <a:pt x="9234" y="21534"/>
                  <a:pt x="7961" y="20286"/>
                  <a:pt x="8376" y="20793"/>
                </a:cubicBezTo>
                <a:cubicBezTo>
                  <a:pt x="8631" y="20994"/>
                  <a:pt x="9028" y="21444"/>
                  <a:pt x="9041" y="21358"/>
                </a:cubicBezTo>
                <a:cubicBezTo>
                  <a:pt x="9232" y="21586"/>
                  <a:pt x="8526" y="20962"/>
                  <a:pt x="8885" y="21350"/>
                </a:cubicBezTo>
                <a:lnTo>
                  <a:pt x="8458" y="20915"/>
                </a:lnTo>
                <a:cubicBezTo>
                  <a:pt x="8445" y="20920"/>
                  <a:pt x="8599" y="21085"/>
                  <a:pt x="8649" y="21142"/>
                </a:cubicBezTo>
                <a:lnTo>
                  <a:pt x="8315" y="20821"/>
                </a:lnTo>
                <a:cubicBezTo>
                  <a:pt x="8890" y="21426"/>
                  <a:pt x="8010" y="20640"/>
                  <a:pt x="8772" y="21400"/>
                </a:cubicBezTo>
                <a:cubicBezTo>
                  <a:pt x="8172" y="20805"/>
                  <a:pt x="8797" y="21468"/>
                  <a:pt x="8555" y="21261"/>
                </a:cubicBezTo>
                <a:cubicBezTo>
                  <a:pt x="8140" y="20817"/>
                  <a:pt x="8599" y="21164"/>
                  <a:pt x="8041" y="20627"/>
                </a:cubicBezTo>
                <a:cubicBezTo>
                  <a:pt x="7867" y="20484"/>
                  <a:pt x="8136" y="20760"/>
                  <a:pt x="7966" y="20619"/>
                </a:cubicBezTo>
                <a:cubicBezTo>
                  <a:pt x="7887" y="20529"/>
                  <a:pt x="7744" y="20371"/>
                  <a:pt x="7632" y="20260"/>
                </a:cubicBezTo>
                <a:cubicBezTo>
                  <a:pt x="7570" y="20214"/>
                  <a:pt x="7541" y="20199"/>
                  <a:pt x="7538" y="20207"/>
                </a:cubicBezTo>
                <a:close/>
                <a:moveTo>
                  <a:pt x="7446" y="20643"/>
                </a:moveTo>
                <a:cubicBezTo>
                  <a:pt x="7501" y="20747"/>
                  <a:pt x="7625" y="20870"/>
                  <a:pt x="7856" y="21116"/>
                </a:cubicBezTo>
                <a:lnTo>
                  <a:pt x="7591" y="20874"/>
                </a:lnTo>
                <a:cubicBezTo>
                  <a:pt x="7878" y="21186"/>
                  <a:pt x="8006" y="21314"/>
                  <a:pt x="8099" y="21414"/>
                </a:cubicBezTo>
                <a:lnTo>
                  <a:pt x="8259" y="21414"/>
                </a:lnTo>
                <a:cubicBezTo>
                  <a:pt x="8231" y="21396"/>
                  <a:pt x="8197" y="21374"/>
                  <a:pt x="8135" y="21326"/>
                </a:cubicBezTo>
                <a:cubicBezTo>
                  <a:pt x="7851" y="21003"/>
                  <a:pt x="7659" y="20892"/>
                  <a:pt x="7446" y="20643"/>
                </a:cubicBezTo>
                <a:close/>
                <a:moveTo>
                  <a:pt x="1663" y="20805"/>
                </a:moveTo>
                <a:cubicBezTo>
                  <a:pt x="1654" y="20814"/>
                  <a:pt x="1633" y="20816"/>
                  <a:pt x="1615" y="20821"/>
                </a:cubicBezTo>
                <a:lnTo>
                  <a:pt x="1846" y="21039"/>
                </a:lnTo>
                <a:lnTo>
                  <a:pt x="1624" y="20884"/>
                </a:lnTo>
                <a:cubicBezTo>
                  <a:pt x="1604" y="20946"/>
                  <a:pt x="1798" y="21064"/>
                  <a:pt x="1916" y="21163"/>
                </a:cubicBezTo>
                <a:cubicBezTo>
                  <a:pt x="1884" y="21076"/>
                  <a:pt x="1902" y="21035"/>
                  <a:pt x="2123" y="21173"/>
                </a:cubicBezTo>
                <a:cubicBezTo>
                  <a:pt x="2103" y="21139"/>
                  <a:pt x="2080" y="21101"/>
                  <a:pt x="2097" y="21103"/>
                </a:cubicBezTo>
                <a:cubicBezTo>
                  <a:pt x="1962" y="20992"/>
                  <a:pt x="1776" y="20858"/>
                  <a:pt x="1663" y="20805"/>
                </a:cubicBezTo>
                <a:close/>
                <a:moveTo>
                  <a:pt x="1601" y="21064"/>
                </a:moveTo>
                <a:cubicBezTo>
                  <a:pt x="1413" y="21062"/>
                  <a:pt x="1593" y="21462"/>
                  <a:pt x="1064" y="21091"/>
                </a:cubicBezTo>
                <a:cubicBezTo>
                  <a:pt x="1583" y="21600"/>
                  <a:pt x="1258" y="21079"/>
                  <a:pt x="1615" y="21414"/>
                </a:cubicBezTo>
                <a:lnTo>
                  <a:pt x="1745" y="21414"/>
                </a:lnTo>
                <a:lnTo>
                  <a:pt x="1647" y="21293"/>
                </a:lnTo>
                <a:lnTo>
                  <a:pt x="1816" y="21354"/>
                </a:lnTo>
                <a:cubicBezTo>
                  <a:pt x="1824" y="21359"/>
                  <a:pt x="1830" y="21365"/>
                  <a:pt x="1836" y="21370"/>
                </a:cubicBezTo>
                <a:lnTo>
                  <a:pt x="1911" y="21414"/>
                </a:lnTo>
                <a:lnTo>
                  <a:pt x="2009" y="21414"/>
                </a:lnTo>
                <a:cubicBezTo>
                  <a:pt x="2013" y="21376"/>
                  <a:pt x="1980" y="21308"/>
                  <a:pt x="1950" y="21243"/>
                </a:cubicBezTo>
                <a:cubicBezTo>
                  <a:pt x="1766" y="21110"/>
                  <a:pt x="1663" y="21064"/>
                  <a:pt x="1601" y="21064"/>
                </a:cubicBezTo>
                <a:close/>
                <a:moveTo>
                  <a:pt x="7827" y="21235"/>
                </a:moveTo>
                <a:cubicBezTo>
                  <a:pt x="7808" y="21238"/>
                  <a:pt x="7862" y="21311"/>
                  <a:pt x="7949" y="21414"/>
                </a:cubicBezTo>
                <a:lnTo>
                  <a:pt x="8011" y="21414"/>
                </a:lnTo>
                <a:cubicBezTo>
                  <a:pt x="7949" y="21359"/>
                  <a:pt x="7887" y="21302"/>
                  <a:pt x="7827" y="21235"/>
                </a:cubicBezTo>
                <a:close/>
                <a:moveTo>
                  <a:pt x="1855" y="21387"/>
                </a:moveTo>
                <a:cubicBezTo>
                  <a:pt x="1867" y="21399"/>
                  <a:pt x="1870" y="21407"/>
                  <a:pt x="1871" y="21414"/>
                </a:cubicBezTo>
                <a:lnTo>
                  <a:pt x="1885" y="21414"/>
                </a:lnTo>
                <a:lnTo>
                  <a:pt x="1855" y="21387"/>
                </a:lnTo>
                <a:close/>
                <a:moveTo>
                  <a:pt x="1484" y="21391"/>
                </a:moveTo>
                <a:cubicBezTo>
                  <a:pt x="1464" y="21387"/>
                  <a:pt x="1445" y="21386"/>
                  <a:pt x="1429" y="21392"/>
                </a:cubicBezTo>
                <a:lnTo>
                  <a:pt x="1458" y="21414"/>
                </a:lnTo>
                <a:lnTo>
                  <a:pt x="1544" y="21414"/>
                </a:lnTo>
                <a:cubicBezTo>
                  <a:pt x="1523" y="21404"/>
                  <a:pt x="1503" y="21396"/>
                  <a:pt x="1484" y="21391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defRPr sz="320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488" name="Shape"/>
          <p:cNvSpPr>
            <a:spLocks noGrp="1"/>
          </p:cNvSpPr>
          <p:nvPr>
            <p:ph type="body" idx="15"/>
          </p:nvPr>
        </p:nvSpPr>
        <p:spPr>
          <a:xfrm>
            <a:off x="-1" y="-1"/>
            <a:ext cx="24384001" cy="13716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9" h="21438" extrusionOk="0">
                <a:moveTo>
                  <a:pt x="0" y="0"/>
                </a:moveTo>
                <a:lnTo>
                  <a:pt x="0" y="21438"/>
                </a:lnTo>
                <a:lnTo>
                  <a:pt x="6569" y="21438"/>
                </a:lnTo>
                <a:cubicBezTo>
                  <a:pt x="5980" y="20990"/>
                  <a:pt x="5980" y="20873"/>
                  <a:pt x="6127" y="20833"/>
                </a:cubicBezTo>
                <a:cubicBezTo>
                  <a:pt x="6117" y="20807"/>
                  <a:pt x="6163" y="20794"/>
                  <a:pt x="6229" y="20786"/>
                </a:cubicBezTo>
                <a:cubicBezTo>
                  <a:pt x="6316" y="20775"/>
                  <a:pt x="6437" y="20772"/>
                  <a:pt x="6505" y="20753"/>
                </a:cubicBezTo>
                <a:cubicBezTo>
                  <a:pt x="6526" y="20734"/>
                  <a:pt x="6537" y="20709"/>
                  <a:pt x="6532" y="20673"/>
                </a:cubicBezTo>
                <a:cubicBezTo>
                  <a:pt x="6517" y="20659"/>
                  <a:pt x="6495" y="20644"/>
                  <a:pt x="6466" y="20627"/>
                </a:cubicBezTo>
                <a:cubicBezTo>
                  <a:pt x="6485" y="20636"/>
                  <a:pt x="6506" y="20644"/>
                  <a:pt x="6528" y="20653"/>
                </a:cubicBezTo>
                <a:cubicBezTo>
                  <a:pt x="6519" y="20620"/>
                  <a:pt x="6498" y="20580"/>
                  <a:pt x="6463" y="20530"/>
                </a:cubicBezTo>
                <a:cubicBezTo>
                  <a:pt x="6479" y="20547"/>
                  <a:pt x="6497" y="20565"/>
                  <a:pt x="6516" y="20582"/>
                </a:cubicBezTo>
                <a:cubicBezTo>
                  <a:pt x="6510" y="20560"/>
                  <a:pt x="6524" y="20545"/>
                  <a:pt x="6551" y="20534"/>
                </a:cubicBezTo>
                <a:cubicBezTo>
                  <a:pt x="6483" y="20375"/>
                  <a:pt x="6591" y="20332"/>
                  <a:pt x="6714" y="20317"/>
                </a:cubicBezTo>
                <a:cubicBezTo>
                  <a:pt x="6734" y="20315"/>
                  <a:pt x="6755" y="20314"/>
                  <a:pt x="6775" y="20312"/>
                </a:cubicBezTo>
                <a:cubicBezTo>
                  <a:pt x="6663" y="20242"/>
                  <a:pt x="6699" y="20220"/>
                  <a:pt x="6839" y="20199"/>
                </a:cubicBezTo>
                <a:cubicBezTo>
                  <a:pt x="6838" y="20198"/>
                  <a:pt x="6837" y="20197"/>
                  <a:pt x="6836" y="20196"/>
                </a:cubicBezTo>
                <a:lnTo>
                  <a:pt x="6685" y="20194"/>
                </a:lnTo>
                <a:cubicBezTo>
                  <a:pt x="6714" y="20181"/>
                  <a:pt x="6420" y="20011"/>
                  <a:pt x="6648" y="20042"/>
                </a:cubicBezTo>
                <a:cubicBezTo>
                  <a:pt x="6600" y="20008"/>
                  <a:pt x="6584" y="19979"/>
                  <a:pt x="6617" y="19959"/>
                </a:cubicBezTo>
                <a:lnTo>
                  <a:pt x="6754" y="20007"/>
                </a:lnTo>
                <a:lnTo>
                  <a:pt x="6696" y="19850"/>
                </a:lnTo>
                <a:cubicBezTo>
                  <a:pt x="6760" y="19871"/>
                  <a:pt x="6816" y="19889"/>
                  <a:pt x="6866" y="19904"/>
                </a:cubicBezTo>
                <a:cubicBezTo>
                  <a:pt x="6823" y="19825"/>
                  <a:pt x="6834" y="19784"/>
                  <a:pt x="6891" y="19757"/>
                </a:cubicBezTo>
                <a:cubicBezTo>
                  <a:pt x="6788" y="19679"/>
                  <a:pt x="6765" y="19629"/>
                  <a:pt x="7104" y="19718"/>
                </a:cubicBezTo>
                <a:cubicBezTo>
                  <a:pt x="7068" y="19683"/>
                  <a:pt x="7034" y="19648"/>
                  <a:pt x="7003" y="19614"/>
                </a:cubicBezTo>
                <a:cubicBezTo>
                  <a:pt x="6868" y="19531"/>
                  <a:pt x="6784" y="19455"/>
                  <a:pt x="6674" y="19392"/>
                </a:cubicBezTo>
                <a:cubicBezTo>
                  <a:pt x="6732" y="19411"/>
                  <a:pt x="6792" y="19428"/>
                  <a:pt x="6856" y="19442"/>
                </a:cubicBezTo>
                <a:cubicBezTo>
                  <a:pt x="6406" y="19257"/>
                  <a:pt x="6615" y="19276"/>
                  <a:pt x="6815" y="19295"/>
                </a:cubicBezTo>
                <a:cubicBezTo>
                  <a:pt x="6818" y="19279"/>
                  <a:pt x="6827" y="19264"/>
                  <a:pt x="6841" y="19252"/>
                </a:cubicBezTo>
                <a:lnTo>
                  <a:pt x="6905" y="19303"/>
                </a:lnTo>
                <a:cubicBezTo>
                  <a:pt x="6928" y="19305"/>
                  <a:pt x="6949" y="19306"/>
                  <a:pt x="6967" y="19306"/>
                </a:cubicBezTo>
                <a:lnTo>
                  <a:pt x="6965" y="19258"/>
                </a:lnTo>
                <a:cubicBezTo>
                  <a:pt x="6804" y="19178"/>
                  <a:pt x="6598" y="19123"/>
                  <a:pt x="6391" y="19067"/>
                </a:cubicBezTo>
                <a:cubicBezTo>
                  <a:pt x="6680" y="19128"/>
                  <a:pt x="6527" y="19023"/>
                  <a:pt x="6332" y="18909"/>
                </a:cubicBezTo>
                <a:cubicBezTo>
                  <a:pt x="6137" y="18795"/>
                  <a:pt x="5900" y="18672"/>
                  <a:pt x="6022" y="18700"/>
                </a:cubicBezTo>
                <a:cubicBezTo>
                  <a:pt x="6083" y="18665"/>
                  <a:pt x="6538" y="18858"/>
                  <a:pt x="6837" y="18946"/>
                </a:cubicBezTo>
                <a:cubicBezTo>
                  <a:pt x="6718" y="18822"/>
                  <a:pt x="5623" y="18539"/>
                  <a:pt x="6169" y="18616"/>
                </a:cubicBezTo>
                <a:cubicBezTo>
                  <a:pt x="6225" y="18649"/>
                  <a:pt x="6270" y="18689"/>
                  <a:pt x="6349" y="18707"/>
                </a:cubicBezTo>
                <a:cubicBezTo>
                  <a:pt x="6410" y="18706"/>
                  <a:pt x="6851" y="18829"/>
                  <a:pt x="7222" y="18929"/>
                </a:cubicBezTo>
                <a:cubicBezTo>
                  <a:pt x="7105" y="18724"/>
                  <a:pt x="7064" y="18574"/>
                  <a:pt x="7598" y="18926"/>
                </a:cubicBezTo>
                <a:cubicBezTo>
                  <a:pt x="7606" y="18927"/>
                  <a:pt x="7615" y="18928"/>
                  <a:pt x="7624" y="18930"/>
                </a:cubicBezTo>
                <a:cubicBezTo>
                  <a:pt x="7572" y="18880"/>
                  <a:pt x="7527" y="18831"/>
                  <a:pt x="7487" y="18784"/>
                </a:cubicBezTo>
                <a:lnTo>
                  <a:pt x="7253" y="18704"/>
                </a:lnTo>
                <a:cubicBezTo>
                  <a:pt x="7344" y="18716"/>
                  <a:pt x="7401" y="18721"/>
                  <a:pt x="7437" y="18721"/>
                </a:cubicBezTo>
                <a:cubicBezTo>
                  <a:pt x="7273" y="18509"/>
                  <a:pt x="7204" y="18325"/>
                  <a:pt x="7092" y="18171"/>
                </a:cubicBezTo>
                <a:cubicBezTo>
                  <a:pt x="7146" y="18211"/>
                  <a:pt x="7203" y="18248"/>
                  <a:pt x="7266" y="18278"/>
                </a:cubicBezTo>
                <a:cubicBezTo>
                  <a:pt x="7206" y="18223"/>
                  <a:pt x="7160" y="18177"/>
                  <a:pt x="7125" y="18139"/>
                </a:cubicBezTo>
                <a:cubicBezTo>
                  <a:pt x="7073" y="18105"/>
                  <a:pt x="7057" y="18078"/>
                  <a:pt x="7059" y="18057"/>
                </a:cubicBezTo>
                <a:cubicBezTo>
                  <a:pt x="6995" y="17961"/>
                  <a:pt x="7058" y="17953"/>
                  <a:pt x="7154" y="17969"/>
                </a:cubicBezTo>
                <a:cubicBezTo>
                  <a:pt x="7217" y="17980"/>
                  <a:pt x="7295" y="18002"/>
                  <a:pt x="7361" y="18016"/>
                </a:cubicBezTo>
                <a:cubicBezTo>
                  <a:pt x="7325" y="17988"/>
                  <a:pt x="7370" y="17989"/>
                  <a:pt x="7492" y="18015"/>
                </a:cubicBezTo>
                <a:cubicBezTo>
                  <a:pt x="7494" y="18012"/>
                  <a:pt x="7495" y="18009"/>
                  <a:pt x="7495" y="18004"/>
                </a:cubicBezTo>
                <a:cubicBezTo>
                  <a:pt x="6821" y="17745"/>
                  <a:pt x="6130" y="17475"/>
                  <a:pt x="6101" y="17370"/>
                </a:cubicBezTo>
                <a:cubicBezTo>
                  <a:pt x="6205" y="17424"/>
                  <a:pt x="6260" y="17468"/>
                  <a:pt x="6405" y="17513"/>
                </a:cubicBezTo>
                <a:cubicBezTo>
                  <a:pt x="6550" y="17558"/>
                  <a:pt x="6395" y="17477"/>
                  <a:pt x="6344" y="17450"/>
                </a:cubicBezTo>
                <a:cubicBezTo>
                  <a:pt x="6489" y="17495"/>
                  <a:pt x="6596" y="17567"/>
                  <a:pt x="6839" y="17648"/>
                </a:cubicBezTo>
                <a:cubicBezTo>
                  <a:pt x="6180" y="17335"/>
                  <a:pt x="6804" y="17523"/>
                  <a:pt x="6579" y="17344"/>
                </a:cubicBezTo>
                <a:cubicBezTo>
                  <a:pt x="6757" y="17437"/>
                  <a:pt x="6885" y="17470"/>
                  <a:pt x="7073" y="17530"/>
                </a:cubicBezTo>
                <a:cubicBezTo>
                  <a:pt x="7072" y="17528"/>
                  <a:pt x="7072" y="17525"/>
                  <a:pt x="7071" y="17523"/>
                </a:cubicBezTo>
                <a:cubicBezTo>
                  <a:pt x="6833" y="17425"/>
                  <a:pt x="6930" y="17439"/>
                  <a:pt x="7047" y="17462"/>
                </a:cubicBezTo>
                <a:cubicBezTo>
                  <a:pt x="7039" y="17445"/>
                  <a:pt x="7028" y="17426"/>
                  <a:pt x="7016" y="17407"/>
                </a:cubicBezTo>
                <a:cubicBezTo>
                  <a:pt x="6969" y="17390"/>
                  <a:pt x="6911" y="17369"/>
                  <a:pt x="6843" y="17345"/>
                </a:cubicBezTo>
                <a:cubicBezTo>
                  <a:pt x="6896" y="17351"/>
                  <a:pt x="6941" y="17352"/>
                  <a:pt x="6980" y="17350"/>
                </a:cubicBezTo>
                <a:cubicBezTo>
                  <a:pt x="6955" y="17313"/>
                  <a:pt x="6927" y="17273"/>
                  <a:pt x="6898" y="17233"/>
                </a:cubicBezTo>
                <a:cubicBezTo>
                  <a:pt x="6732" y="17005"/>
                  <a:pt x="6524" y="16757"/>
                  <a:pt x="6643" y="16818"/>
                </a:cubicBezTo>
                <a:cubicBezTo>
                  <a:pt x="6702" y="16769"/>
                  <a:pt x="6964" y="16995"/>
                  <a:pt x="7212" y="17186"/>
                </a:cubicBezTo>
                <a:cubicBezTo>
                  <a:pt x="7212" y="17184"/>
                  <a:pt x="7213" y="17182"/>
                  <a:pt x="7214" y="17180"/>
                </a:cubicBezTo>
                <a:cubicBezTo>
                  <a:pt x="7220" y="17160"/>
                  <a:pt x="7227" y="17141"/>
                  <a:pt x="7237" y="17124"/>
                </a:cubicBezTo>
                <a:cubicBezTo>
                  <a:pt x="6933" y="16855"/>
                  <a:pt x="6405" y="16529"/>
                  <a:pt x="6827" y="16669"/>
                </a:cubicBezTo>
                <a:cubicBezTo>
                  <a:pt x="6875" y="16734"/>
                  <a:pt x="6908" y="16812"/>
                  <a:pt x="6986" y="16852"/>
                </a:cubicBezTo>
                <a:cubicBezTo>
                  <a:pt x="7025" y="16853"/>
                  <a:pt x="7193" y="16947"/>
                  <a:pt x="7398" y="17068"/>
                </a:cubicBezTo>
                <a:cubicBezTo>
                  <a:pt x="7450" y="17072"/>
                  <a:pt x="7518" y="17086"/>
                  <a:pt x="7608" y="17112"/>
                </a:cubicBezTo>
                <a:cubicBezTo>
                  <a:pt x="7896" y="17207"/>
                  <a:pt x="7439" y="16976"/>
                  <a:pt x="7430" y="16940"/>
                </a:cubicBezTo>
                <a:lnTo>
                  <a:pt x="7774" y="17082"/>
                </a:lnTo>
                <a:cubicBezTo>
                  <a:pt x="7159" y="16748"/>
                  <a:pt x="7551" y="16925"/>
                  <a:pt x="6931" y="16571"/>
                </a:cubicBezTo>
                <a:cubicBezTo>
                  <a:pt x="7172" y="16694"/>
                  <a:pt x="7337" y="16765"/>
                  <a:pt x="7501" y="16821"/>
                </a:cubicBezTo>
                <a:cubicBezTo>
                  <a:pt x="7501" y="16794"/>
                  <a:pt x="7494" y="16764"/>
                  <a:pt x="7437" y="16715"/>
                </a:cubicBezTo>
                <a:lnTo>
                  <a:pt x="7149" y="16569"/>
                </a:lnTo>
                <a:lnTo>
                  <a:pt x="7337" y="16640"/>
                </a:lnTo>
                <a:cubicBezTo>
                  <a:pt x="7305" y="16619"/>
                  <a:pt x="7266" y="16595"/>
                  <a:pt x="7220" y="16568"/>
                </a:cubicBezTo>
                <a:cubicBezTo>
                  <a:pt x="7351" y="16594"/>
                  <a:pt x="7483" y="16621"/>
                  <a:pt x="7614" y="16648"/>
                </a:cubicBezTo>
                <a:cubicBezTo>
                  <a:pt x="7442" y="16567"/>
                  <a:pt x="7331" y="16505"/>
                  <a:pt x="7249" y="16451"/>
                </a:cubicBezTo>
                <a:cubicBezTo>
                  <a:pt x="7252" y="16456"/>
                  <a:pt x="7255" y="16460"/>
                  <a:pt x="7259" y="16465"/>
                </a:cubicBezTo>
                <a:cubicBezTo>
                  <a:pt x="7254" y="16459"/>
                  <a:pt x="7249" y="16454"/>
                  <a:pt x="7246" y="16448"/>
                </a:cubicBezTo>
                <a:cubicBezTo>
                  <a:pt x="7077" y="16337"/>
                  <a:pt x="7032" y="16266"/>
                  <a:pt x="6819" y="16166"/>
                </a:cubicBezTo>
                <a:cubicBezTo>
                  <a:pt x="6951" y="16215"/>
                  <a:pt x="7029" y="16240"/>
                  <a:pt x="7073" y="16251"/>
                </a:cubicBezTo>
                <a:cubicBezTo>
                  <a:pt x="7031" y="16234"/>
                  <a:pt x="6978" y="16215"/>
                  <a:pt x="6912" y="16194"/>
                </a:cubicBezTo>
                <a:cubicBezTo>
                  <a:pt x="6980" y="16208"/>
                  <a:pt x="7043" y="16219"/>
                  <a:pt x="7099" y="16227"/>
                </a:cubicBezTo>
                <a:cubicBezTo>
                  <a:pt x="7053" y="16187"/>
                  <a:pt x="6974" y="16135"/>
                  <a:pt x="7270" y="16244"/>
                </a:cubicBezTo>
                <a:cubicBezTo>
                  <a:pt x="7276" y="16245"/>
                  <a:pt x="7282" y="16245"/>
                  <a:pt x="7288" y="16245"/>
                </a:cubicBezTo>
                <a:cubicBezTo>
                  <a:pt x="7206" y="16201"/>
                  <a:pt x="7137" y="16161"/>
                  <a:pt x="7079" y="16124"/>
                </a:cubicBezTo>
                <a:cubicBezTo>
                  <a:pt x="6762" y="16008"/>
                  <a:pt x="6408" y="15868"/>
                  <a:pt x="6566" y="15904"/>
                </a:cubicBezTo>
                <a:cubicBezTo>
                  <a:pt x="6559" y="15898"/>
                  <a:pt x="6560" y="15897"/>
                  <a:pt x="6555" y="15892"/>
                </a:cubicBezTo>
                <a:lnTo>
                  <a:pt x="6976" y="16054"/>
                </a:lnTo>
                <a:cubicBezTo>
                  <a:pt x="6881" y="15985"/>
                  <a:pt x="6837" y="15936"/>
                  <a:pt x="6831" y="15914"/>
                </a:cubicBezTo>
                <a:cubicBezTo>
                  <a:pt x="6794" y="15907"/>
                  <a:pt x="6715" y="15885"/>
                  <a:pt x="6619" y="15856"/>
                </a:cubicBezTo>
                <a:cubicBezTo>
                  <a:pt x="6683" y="15870"/>
                  <a:pt x="6762" y="15891"/>
                  <a:pt x="6830" y="15908"/>
                </a:cubicBezTo>
                <a:cubicBezTo>
                  <a:pt x="6830" y="15903"/>
                  <a:pt x="6833" y="15900"/>
                  <a:pt x="6837" y="15900"/>
                </a:cubicBezTo>
                <a:cubicBezTo>
                  <a:pt x="6849" y="15906"/>
                  <a:pt x="6856" y="15911"/>
                  <a:pt x="6857" y="15914"/>
                </a:cubicBezTo>
                <a:cubicBezTo>
                  <a:pt x="6957" y="15938"/>
                  <a:pt x="7008" y="15940"/>
                  <a:pt x="6869" y="15856"/>
                </a:cubicBezTo>
                <a:cubicBezTo>
                  <a:pt x="7196" y="15941"/>
                  <a:pt x="6983" y="15795"/>
                  <a:pt x="6801" y="15658"/>
                </a:cubicBezTo>
                <a:cubicBezTo>
                  <a:pt x="6619" y="15522"/>
                  <a:pt x="6466" y="15395"/>
                  <a:pt x="6914" y="15529"/>
                </a:cubicBezTo>
                <a:cubicBezTo>
                  <a:pt x="6822" y="15506"/>
                  <a:pt x="6780" y="15513"/>
                  <a:pt x="6928" y="15583"/>
                </a:cubicBezTo>
                <a:cubicBezTo>
                  <a:pt x="6900" y="15474"/>
                  <a:pt x="7509" y="15640"/>
                  <a:pt x="7198" y="15446"/>
                </a:cubicBezTo>
                <a:lnTo>
                  <a:pt x="6808" y="15282"/>
                </a:lnTo>
                <a:cubicBezTo>
                  <a:pt x="6641" y="15139"/>
                  <a:pt x="6523" y="15033"/>
                  <a:pt x="6555" y="14990"/>
                </a:cubicBezTo>
                <a:lnTo>
                  <a:pt x="6115" y="14795"/>
                </a:lnTo>
                <a:cubicBezTo>
                  <a:pt x="6287" y="14786"/>
                  <a:pt x="5602" y="14302"/>
                  <a:pt x="6515" y="14654"/>
                </a:cubicBezTo>
                <a:cubicBezTo>
                  <a:pt x="6167" y="14479"/>
                  <a:pt x="6634" y="14590"/>
                  <a:pt x="6523" y="14494"/>
                </a:cubicBezTo>
                <a:lnTo>
                  <a:pt x="6862" y="14633"/>
                </a:lnTo>
                <a:cubicBezTo>
                  <a:pt x="6980" y="14624"/>
                  <a:pt x="6865" y="14535"/>
                  <a:pt x="6772" y="14456"/>
                </a:cubicBezTo>
                <a:cubicBezTo>
                  <a:pt x="7132" y="14555"/>
                  <a:pt x="7142" y="14501"/>
                  <a:pt x="7071" y="14410"/>
                </a:cubicBezTo>
                <a:cubicBezTo>
                  <a:pt x="7000" y="14320"/>
                  <a:pt x="6846" y="14193"/>
                  <a:pt x="6878" y="14153"/>
                </a:cubicBezTo>
                <a:lnTo>
                  <a:pt x="6975" y="14196"/>
                </a:lnTo>
                <a:lnTo>
                  <a:pt x="6750" y="13982"/>
                </a:lnTo>
                <a:cubicBezTo>
                  <a:pt x="7050" y="14149"/>
                  <a:pt x="6543" y="13864"/>
                  <a:pt x="6632" y="13871"/>
                </a:cubicBezTo>
                <a:cubicBezTo>
                  <a:pt x="6473" y="13762"/>
                  <a:pt x="6568" y="13748"/>
                  <a:pt x="6791" y="13810"/>
                </a:cubicBezTo>
                <a:lnTo>
                  <a:pt x="6818" y="13751"/>
                </a:lnTo>
                <a:cubicBezTo>
                  <a:pt x="7035" y="13931"/>
                  <a:pt x="7304" y="13971"/>
                  <a:pt x="7692" y="14148"/>
                </a:cubicBezTo>
                <a:lnTo>
                  <a:pt x="7388" y="13962"/>
                </a:lnTo>
                <a:cubicBezTo>
                  <a:pt x="7506" y="14006"/>
                  <a:pt x="7593" y="14060"/>
                  <a:pt x="7663" y="14098"/>
                </a:cubicBezTo>
                <a:cubicBezTo>
                  <a:pt x="7630" y="14072"/>
                  <a:pt x="7587" y="14045"/>
                  <a:pt x="7532" y="14015"/>
                </a:cubicBezTo>
                <a:cubicBezTo>
                  <a:pt x="7610" y="14055"/>
                  <a:pt x="7673" y="14084"/>
                  <a:pt x="7726" y="14106"/>
                </a:cubicBezTo>
                <a:cubicBezTo>
                  <a:pt x="7573" y="13999"/>
                  <a:pt x="7561" y="13918"/>
                  <a:pt x="7200" y="13722"/>
                </a:cubicBezTo>
                <a:cubicBezTo>
                  <a:pt x="7102" y="13681"/>
                  <a:pt x="7009" y="13647"/>
                  <a:pt x="6930" y="13624"/>
                </a:cubicBezTo>
                <a:cubicBezTo>
                  <a:pt x="6955" y="13639"/>
                  <a:pt x="6949" y="13636"/>
                  <a:pt x="6923" y="13622"/>
                </a:cubicBezTo>
                <a:cubicBezTo>
                  <a:pt x="6915" y="13619"/>
                  <a:pt x="6909" y="13617"/>
                  <a:pt x="6902" y="13615"/>
                </a:cubicBezTo>
                <a:cubicBezTo>
                  <a:pt x="6907" y="13616"/>
                  <a:pt x="6911" y="13617"/>
                  <a:pt x="6915" y="13617"/>
                </a:cubicBezTo>
                <a:cubicBezTo>
                  <a:pt x="6878" y="13596"/>
                  <a:pt x="6814" y="13559"/>
                  <a:pt x="6763" y="13533"/>
                </a:cubicBezTo>
                <a:cubicBezTo>
                  <a:pt x="6858" y="13521"/>
                  <a:pt x="6695" y="13465"/>
                  <a:pt x="6520" y="13385"/>
                </a:cubicBezTo>
                <a:cubicBezTo>
                  <a:pt x="7104" y="13599"/>
                  <a:pt x="6769" y="13405"/>
                  <a:pt x="7348" y="13635"/>
                </a:cubicBezTo>
                <a:cubicBezTo>
                  <a:pt x="6709" y="13372"/>
                  <a:pt x="7427" y="13521"/>
                  <a:pt x="6695" y="13211"/>
                </a:cubicBezTo>
                <a:cubicBezTo>
                  <a:pt x="7313" y="13458"/>
                  <a:pt x="6729" y="13194"/>
                  <a:pt x="7256" y="13415"/>
                </a:cubicBezTo>
                <a:cubicBezTo>
                  <a:pt x="7079" y="13398"/>
                  <a:pt x="7631" y="13729"/>
                  <a:pt x="7890" y="13904"/>
                </a:cubicBezTo>
                <a:lnTo>
                  <a:pt x="8262" y="14029"/>
                </a:lnTo>
                <a:cubicBezTo>
                  <a:pt x="8251" y="14006"/>
                  <a:pt x="8233" y="13978"/>
                  <a:pt x="8207" y="13946"/>
                </a:cubicBezTo>
                <a:cubicBezTo>
                  <a:pt x="8209" y="13962"/>
                  <a:pt x="8157" y="13948"/>
                  <a:pt x="7964" y="13858"/>
                </a:cubicBezTo>
                <a:cubicBezTo>
                  <a:pt x="7808" y="13746"/>
                  <a:pt x="7652" y="13633"/>
                  <a:pt x="8139" y="13877"/>
                </a:cubicBezTo>
                <a:cubicBezTo>
                  <a:pt x="8143" y="13877"/>
                  <a:pt x="8142" y="13875"/>
                  <a:pt x="8141" y="13872"/>
                </a:cubicBezTo>
                <a:cubicBezTo>
                  <a:pt x="8132" y="13863"/>
                  <a:pt x="8123" y="13853"/>
                  <a:pt x="8114" y="13844"/>
                </a:cubicBezTo>
                <a:cubicBezTo>
                  <a:pt x="8067" y="13807"/>
                  <a:pt x="7985" y="13757"/>
                  <a:pt x="8057" y="13789"/>
                </a:cubicBezTo>
                <a:cubicBezTo>
                  <a:pt x="8036" y="13769"/>
                  <a:pt x="8013" y="13748"/>
                  <a:pt x="7988" y="13726"/>
                </a:cubicBezTo>
                <a:cubicBezTo>
                  <a:pt x="8048" y="13751"/>
                  <a:pt x="8072" y="13736"/>
                  <a:pt x="8083" y="13701"/>
                </a:cubicBezTo>
                <a:lnTo>
                  <a:pt x="7630" y="13730"/>
                </a:lnTo>
                <a:lnTo>
                  <a:pt x="7642" y="13714"/>
                </a:lnTo>
                <a:lnTo>
                  <a:pt x="8084" y="13699"/>
                </a:lnTo>
                <a:cubicBezTo>
                  <a:pt x="8090" y="13678"/>
                  <a:pt x="8091" y="13652"/>
                  <a:pt x="8092" y="13622"/>
                </a:cubicBezTo>
                <a:cubicBezTo>
                  <a:pt x="7859" y="13603"/>
                  <a:pt x="7674" y="13586"/>
                  <a:pt x="7847" y="13542"/>
                </a:cubicBezTo>
                <a:cubicBezTo>
                  <a:pt x="7778" y="13523"/>
                  <a:pt x="7715" y="13505"/>
                  <a:pt x="7659" y="13483"/>
                </a:cubicBezTo>
                <a:cubicBezTo>
                  <a:pt x="7464" y="13337"/>
                  <a:pt x="7326" y="13270"/>
                  <a:pt x="7178" y="13197"/>
                </a:cubicBezTo>
                <a:cubicBezTo>
                  <a:pt x="7165" y="13191"/>
                  <a:pt x="7152" y="13186"/>
                  <a:pt x="7139" y="13181"/>
                </a:cubicBezTo>
                <a:cubicBezTo>
                  <a:pt x="7110" y="13179"/>
                  <a:pt x="7078" y="13177"/>
                  <a:pt x="7044" y="13176"/>
                </a:cubicBezTo>
                <a:lnTo>
                  <a:pt x="7081" y="13203"/>
                </a:lnTo>
                <a:lnTo>
                  <a:pt x="7033" y="13176"/>
                </a:lnTo>
                <a:cubicBezTo>
                  <a:pt x="6987" y="13175"/>
                  <a:pt x="6937" y="13174"/>
                  <a:pt x="6882" y="13174"/>
                </a:cubicBezTo>
                <a:cubicBezTo>
                  <a:pt x="6926" y="13166"/>
                  <a:pt x="6964" y="13160"/>
                  <a:pt x="6997" y="13155"/>
                </a:cubicBezTo>
                <a:lnTo>
                  <a:pt x="6534" y="12889"/>
                </a:lnTo>
                <a:lnTo>
                  <a:pt x="6924" y="13089"/>
                </a:lnTo>
                <a:lnTo>
                  <a:pt x="7012" y="13153"/>
                </a:lnTo>
                <a:cubicBezTo>
                  <a:pt x="7035" y="13150"/>
                  <a:pt x="7056" y="13147"/>
                  <a:pt x="7076" y="13145"/>
                </a:cubicBezTo>
                <a:cubicBezTo>
                  <a:pt x="6972" y="13091"/>
                  <a:pt x="6858" y="13026"/>
                  <a:pt x="6714" y="12924"/>
                </a:cubicBezTo>
                <a:cubicBezTo>
                  <a:pt x="6853" y="12974"/>
                  <a:pt x="6957" y="13011"/>
                  <a:pt x="7034" y="13037"/>
                </a:cubicBezTo>
                <a:cubicBezTo>
                  <a:pt x="7034" y="13033"/>
                  <a:pt x="7035" y="13029"/>
                  <a:pt x="7039" y="13026"/>
                </a:cubicBezTo>
                <a:cubicBezTo>
                  <a:pt x="7017" y="13000"/>
                  <a:pt x="6954" y="12974"/>
                  <a:pt x="6971" y="12950"/>
                </a:cubicBezTo>
                <a:cubicBezTo>
                  <a:pt x="7006" y="12949"/>
                  <a:pt x="7037" y="12949"/>
                  <a:pt x="7065" y="12948"/>
                </a:cubicBezTo>
                <a:lnTo>
                  <a:pt x="7000" y="12880"/>
                </a:lnTo>
                <a:cubicBezTo>
                  <a:pt x="6992" y="12877"/>
                  <a:pt x="6986" y="12874"/>
                  <a:pt x="6976" y="12871"/>
                </a:cubicBezTo>
                <a:cubicBezTo>
                  <a:pt x="7047" y="12888"/>
                  <a:pt x="7106" y="12899"/>
                  <a:pt x="7154" y="12903"/>
                </a:cubicBezTo>
                <a:cubicBezTo>
                  <a:pt x="7161" y="12916"/>
                  <a:pt x="7169" y="12929"/>
                  <a:pt x="7184" y="12947"/>
                </a:cubicBezTo>
                <a:cubicBezTo>
                  <a:pt x="7294" y="12948"/>
                  <a:pt x="7266" y="12957"/>
                  <a:pt x="7207" y="12971"/>
                </a:cubicBezTo>
                <a:cubicBezTo>
                  <a:pt x="7217" y="12981"/>
                  <a:pt x="7229" y="12992"/>
                  <a:pt x="7244" y="13004"/>
                </a:cubicBezTo>
                <a:cubicBezTo>
                  <a:pt x="7465" y="13037"/>
                  <a:pt x="7744" y="13307"/>
                  <a:pt x="7667" y="13165"/>
                </a:cubicBezTo>
                <a:cubicBezTo>
                  <a:pt x="7705" y="13193"/>
                  <a:pt x="7751" y="13222"/>
                  <a:pt x="7799" y="13250"/>
                </a:cubicBezTo>
                <a:lnTo>
                  <a:pt x="8096" y="13175"/>
                </a:lnTo>
                <a:cubicBezTo>
                  <a:pt x="8143" y="13209"/>
                  <a:pt x="8050" y="13239"/>
                  <a:pt x="8168" y="13274"/>
                </a:cubicBezTo>
                <a:cubicBezTo>
                  <a:pt x="8180" y="13272"/>
                  <a:pt x="8192" y="13269"/>
                  <a:pt x="8203" y="13266"/>
                </a:cubicBezTo>
                <a:lnTo>
                  <a:pt x="8149" y="13213"/>
                </a:lnTo>
                <a:cubicBezTo>
                  <a:pt x="8172" y="13225"/>
                  <a:pt x="8198" y="13238"/>
                  <a:pt x="8224" y="13251"/>
                </a:cubicBezTo>
                <a:cubicBezTo>
                  <a:pt x="8208" y="13232"/>
                  <a:pt x="8185" y="13207"/>
                  <a:pt x="8151" y="13175"/>
                </a:cubicBezTo>
                <a:lnTo>
                  <a:pt x="7887" y="13032"/>
                </a:lnTo>
                <a:cubicBezTo>
                  <a:pt x="7826" y="13021"/>
                  <a:pt x="7768" y="13012"/>
                  <a:pt x="7718" y="13003"/>
                </a:cubicBezTo>
                <a:cubicBezTo>
                  <a:pt x="7740" y="12997"/>
                  <a:pt x="7772" y="12993"/>
                  <a:pt x="7809" y="12990"/>
                </a:cubicBezTo>
                <a:lnTo>
                  <a:pt x="7657" y="12908"/>
                </a:lnTo>
                <a:lnTo>
                  <a:pt x="7689" y="12870"/>
                </a:lnTo>
                <a:cubicBezTo>
                  <a:pt x="7558" y="12881"/>
                  <a:pt x="7449" y="12882"/>
                  <a:pt x="7400" y="12848"/>
                </a:cubicBezTo>
                <a:lnTo>
                  <a:pt x="7664" y="12814"/>
                </a:lnTo>
                <a:lnTo>
                  <a:pt x="7574" y="12765"/>
                </a:lnTo>
                <a:lnTo>
                  <a:pt x="7607" y="12762"/>
                </a:lnTo>
                <a:lnTo>
                  <a:pt x="7676" y="12812"/>
                </a:lnTo>
                <a:lnTo>
                  <a:pt x="7728" y="12805"/>
                </a:lnTo>
                <a:cubicBezTo>
                  <a:pt x="7698" y="12761"/>
                  <a:pt x="7719" y="12768"/>
                  <a:pt x="7761" y="12796"/>
                </a:cubicBezTo>
                <a:cubicBezTo>
                  <a:pt x="7763" y="12795"/>
                  <a:pt x="7768" y="12796"/>
                  <a:pt x="7775" y="12799"/>
                </a:cubicBezTo>
                <a:lnTo>
                  <a:pt x="7926" y="12780"/>
                </a:lnTo>
                <a:cubicBezTo>
                  <a:pt x="7812" y="12711"/>
                  <a:pt x="7712" y="12639"/>
                  <a:pt x="7615" y="12575"/>
                </a:cubicBezTo>
                <a:cubicBezTo>
                  <a:pt x="7749" y="12663"/>
                  <a:pt x="7860" y="12722"/>
                  <a:pt x="7964" y="12775"/>
                </a:cubicBezTo>
                <a:lnTo>
                  <a:pt x="7976" y="12774"/>
                </a:lnTo>
                <a:cubicBezTo>
                  <a:pt x="7962" y="12763"/>
                  <a:pt x="7948" y="12751"/>
                  <a:pt x="7934" y="12739"/>
                </a:cubicBezTo>
                <a:cubicBezTo>
                  <a:pt x="7826" y="12701"/>
                  <a:pt x="7795" y="12666"/>
                  <a:pt x="7805" y="12631"/>
                </a:cubicBezTo>
                <a:cubicBezTo>
                  <a:pt x="7775" y="12606"/>
                  <a:pt x="7745" y="12581"/>
                  <a:pt x="7716" y="12554"/>
                </a:cubicBezTo>
                <a:lnTo>
                  <a:pt x="7641" y="12520"/>
                </a:lnTo>
                <a:lnTo>
                  <a:pt x="7608" y="12431"/>
                </a:lnTo>
                <a:cubicBezTo>
                  <a:pt x="7618" y="12417"/>
                  <a:pt x="7703" y="12503"/>
                  <a:pt x="7818" y="12606"/>
                </a:cubicBezTo>
                <a:cubicBezTo>
                  <a:pt x="7830" y="12592"/>
                  <a:pt x="7847" y="12577"/>
                  <a:pt x="7867" y="12562"/>
                </a:cubicBezTo>
                <a:lnTo>
                  <a:pt x="7622" y="12386"/>
                </a:lnTo>
                <a:cubicBezTo>
                  <a:pt x="7498" y="12389"/>
                  <a:pt x="7401" y="12391"/>
                  <a:pt x="7399" y="12345"/>
                </a:cubicBezTo>
                <a:lnTo>
                  <a:pt x="7592" y="12363"/>
                </a:lnTo>
                <a:lnTo>
                  <a:pt x="7508" y="12303"/>
                </a:lnTo>
                <a:lnTo>
                  <a:pt x="7596" y="12364"/>
                </a:lnTo>
                <a:lnTo>
                  <a:pt x="7794" y="12382"/>
                </a:lnTo>
                <a:cubicBezTo>
                  <a:pt x="7806" y="12383"/>
                  <a:pt x="7819" y="12383"/>
                  <a:pt x="7831" y="12384"/>
                </a:cubicBezTo>
                <a:cubicBezTo>
                  <a:pt x="7847" y="12352"/>
                  <a:pt x="7870" y="12323"/>
                  <a:pt x="7897" y="12298"/>
                </a:cubicBezTo>
                <a:cubicBezTo>
                  <a:pt x="7777" y="12209"/>
                  <a:pt x="7307" y="12124"/>
                  <a:pt x="7463" y="12055"/>
                </a:cubicBezTo>
                <a:cubicBezTo>
                  <a:pt x="7558" y="12069"/>
                  <a:pt x="7729" y="12032"/>
                  <a:pt x="7873" y="12007"/>
                </a:cubicBezTo>
                <a:cubicBezTo>
                  <a:pt x="7870" y="12003"/>
                  <a:pt x="7868" y="11999"/>
                  <a:pt x="7866" y="11996"/>
                </a:cubicBezTo>
                <a:lnTo>
                  <a:pt x="7881" y="12005"/>
                </a:lnTo>
                <a:cubicBezTo>
                  <a:pt x="7929" y="11997"/>
                  <a:pt x="7973" y="11990"/>
                  <a:pt x="8010" y="11987"/>
                </a:cubicBezTo>
                <a:lnTo>
                  <a:pt x="7621" y="11832"/>
                </a:lnTo>
                <a:cubicBezTo>
                  <a:pt x="7774" y="11896"/>
                  <a:pt x="8098" y="11893"/>
                  <a:pt x="8424" y="11900"/>
                </a:cubicBezTo>
                <a:cubicBezTo>
                  <a:pt x="8426" y="11894"/>
                  <a:pt x="8428" y="11889"/>
                  <a:pt x="8430" y="11883"/>
                </a:cubicBezTo>
                <a:cubicBezTo>
                  <a:pt x="8416" y="11872"/>
                  <a:pt x="8403" y="11862"/>
                  <a:pt x="8390" y="11851"/>
                </a:cubicBezTo>
                <a:cubicBezTo>
                  <a:pt x="8322" y="11832"/>
                  <a:pt x="8243" y="11817"/>
                  <a:pt x="8215" y="11797"/>
                </a:cubicBezTo>
                <a:cubicBezTo>
                  <a:pt x="8257" y="11804"/>
                  <a:pt x="8300" y="11810"/>
                  <a:pt x="8345" y="11814"/>
                </a:cubicBezTo>
                <a:cubicBezTo>
                  <a:pt x="8284" y="11765"/>
                  <a:pt x="8235" y="11722"/>
                  <a:pt x="8205" y="11692"/>
                </a:cubicBezTo>
                <a:lnTo>
                  <a:pt x="8036" y="11647"/>
                </a:lnTo>
                <a:cubicBezTo>
                  <a:pt x="7976" y="11657"/>
                  <a:pt x="7953" y="11677"/>
                  <a:pt x="7937" y="11693"/>
                </a:cubicBezTo>
                <a:cubicBezTo>
                  <a:pt x="7932" y="11651"/>
                  <a:pt x="7704" y="11564"/>
                  <a:pt x="7998" y="11500"/>
                </a:cubicBezTo>
                <a:cubicBezTo>
                  <a:pt x="8010" y="11500"/>
                  <a:pt x="8021" y="11500"/>
                  <a:pt x="8033" y="11501"/>
                </a:cubicBezTo>
                <a:lnTo>
                  <a:pt x="7850" y="11357"/>
                </a:lnTo>
                <a:cubicBezTo>
                  <a:pt x="7526" y="11088"/>
                  <a:pt x="7883" y="11322"/>
                  <a:pt x="8187" y="11511"/>
                </a:cubicBezTo>
                <a:cubicBezTo>
                  <a:pt x="8260" y="11517"/>
                  <a:pt x="8332" y="11523"/>
                  <a:pt x="8408" y="11525"/>
                </a:cubicBezTo>
                <a:cubicBezTo>
                  <a:pt x="8333" y="11536"/>
                  <a:pt x="8284" y="11545"/>
                  <a:pt x="8256" y="11554"/>
                </a:cubicBezTo>
                <a:cubicBezTo>
                  <a:pt x="8266" y="11560"/>
                  <a:pt x="8276" y="11566"/>
                  <a:pt x="8285" y="11572"/>
                </a:cubicBezTo>
                <a:cubicBezTo>
                  <a:pt x="8307" y="11581"/>
                  <a:pt x="8330" y="11592"/>
                  <a:pt x="8354" y="11603"/>
                </a:cubicBezTo>
                <a:cubicBezTo>
                  <a:pt x="8420" y="11611"/>
                  <a:pt x="8504" y="11618"/>
                  <a:pt x="8585" y="11625"/>
                </a:cubicBezTo>
                <a:cubicBezTo>
                  <a:pt x="8577" y="11612"/>
                  <a:pt x="8566" y="11597"/>
                  <a:pt x="8554" y="11580"/>
                </a:cubicBezTo>
                <a:cubicBezTo>
                  <a:pt x="8574" y="11591"/>
                  <a:pt x="8593" y="11600"/>
                  <a:pt x="8610" y="11607"/>
                </a:cubicBezTo>
                <a:lnTo>
                  <a:pt x="8507" y="11495"/>
                </a:lnTo>
                <a:cubicBezTo>
                  <a:pt x="8485" y="11478"/>
                  <a:pt x="8464" y="11462"/>
                  <a:pt x="8443" y="11446"/>
                </a:cubicBezTo>
                <a:cubicBezTo>
                  <a:pt x="8348" y="11445"/>
                  <a:pt x="8253" y="11448"/>
                  <a:pt x="8171" y="11455"/>
                </a:cubicBezTo>
                <a:cubicBezTo>
                  <a:pt x="8309" y="11361"/>
                  <a:pt x="8402" y="11330"/>
                  <a:pt x="8038" y="11240"/>
                </a:cubicBezTo>
                <a:lnTo>
                  <a:pt x="8186" y="11244"/>
                </a:lnTo>
                <a:cubicBezTo>
                  <a:pt x="7900" y="11010"/>
                  <a:pt x="7849" y="10925"/>
                  <a:pt x="7898" y="10901"/>
                </a:cubicBezTo>
                <a:cubicBezTo>
                  <a:pt x="7837" y="10899"/>
                  <a:pt x="7790" y="10882"/>
                  <a:pt x="7764" y="10835"/>
                </a:cubicBezTo>
                <a:cubicBezTo>
                  <a:pt x="7987" y="10803"/>
                  <a:pt x="8149" y="10739"/>
                  <a:pt x="8237" y="10691"/>
                </a:cubicBezTo>
                <a:cubicBezTo>
                  <a:pt x="8057" y="10647"/>
                  <a:pt x="7780" y="10723"/>
                  <a:pt x="7778" y="10762"/>
                </a:cubicBezTo>
                <a:cubicBezTo>
                  <a:pt x="7676" y="10605"/>
                  <a:pt x="8396" y="10584"/>
                  <a:pt x="8688" y="10521"/>
                </a:cubicBezTo>
                <a:cubicBezTo>
                  <a:pt x="8680" y="10503"/>
                  <a:pt x="8671" y="10485"/>
                  <a:pt x="8663" y="10468"/>
                </a:cubicBezTo>
                <a:cubicBezTo>
                  <a:pt x="8641" y="10443"/>
                  <a:pt x="8623" y="10420"/>
                  <a:pt x="8610" y="10402"/>
                </a:cubicBezTo>
                <a:cubicBezTo>
                  <a:pt x="8298" y="10447"/>
                  <a:pt x="7857" y="10352"/>
                  <a:pt x="7870" y="10514"/>
                </a:cubicBezTo>
                <a:cubicBezTo>
                  <a:pt x="7614" y="10434"/>
                  <a:pt x="8493" y="10338"/>
                  <a:pt x="8023" y="10257"/>
                </a:cubicBezTo>
                <a:lnTo>
                  <a:pt x="8573" y="10306"/>
                </a:lnTo>
                <a:cubicBezTo>
                  <a:pt x="8584" y="10274"/>
                  <a:pt x="8384" y="10241"/>
                  <a:pt x="8317" y="10225"/>
                </a:cubicBezTo>
                <a:lnTo>
                  <a:pt x="8554" y="10225"/>
                </a:lnTo>
                <a:cubicBezTo>
                  <a:pt x="8549" y="10212"/>
                  <a:pt x="8544" y="10200"/>
                  <a:pt x="8540" y="10188"/>
                </a:cubicBezTo>
                <a:cubicBezTo>
                  <a:pt x="8413" y="10152"/>
                  <a:pt x="8468" y="10115"/>
                  <a:pt x="8512" y="10080"/>
                </a:cubicBezTo>
                <a:cubicBezTo>
                  <a:pt x="8509" y="10054"/>
                  <a:pt x="8510" y="10031"/>
                  <a:pt x="8516" y="10013"/>
                </a:cubicBezTo>
                <a:cubicBezTo>
                  <a:pt x="8467" y="9995"/>
                  <a:pt x="8353" y="9980"/>
                  <a:pt x="8118" y="9968"/>
                </a:cubicBezTo>
                <a:cubicBezTo>
                  <a:pt x="8868" y="9999"/>
                  <a:pt x="8109" y="9892"/>
                  <a:pt x="8353" y="9842"/>
                </a:cubicBezTo>
                <a:lnTo>
                  <a:pt x="8119" y="9635"/>
                </a:lnTo>
                <a:cubicBezTo>
                  <a:pt x="8303" y="9623"/>
                  <a:pt x="7763" y="8785"/>
                  <a:pt x="8544" y="9349"/>
                </a:cubicBezTo>
                <a:cubicBezTo>
                  <a:pt x="8549" y="9348"/>
                  <a:pt x="8554" y="9347"/>
                  <a:pt x="8559" y="9346"/>
                </a:cubicBezTo>
                <a:cubicBezTo>
                  <a:pt x="8385" y="9152"/>
                  <a:pt x="8582" y="9207"/>
                  <a:pt x="8652" y="9172"/>
                </a:cubicBezTo>
                <a:cubicBezTo>
                  <a:pt x="8591" y="9145"/>
                  <a:pt x="8540" y="9114"/>
                  <a:pt x="8547" y="9079"/>
                </a:cubicBezTo>
                <a:cubicBezTo>
                  <a:pt x="8529" y="9061"/>
                  <a:pt x="8512" y="9044"/>
                  <a:pt x="8496" y="9026"/>
                </a:cubicBezTo>
                <a:cubicBezTo>
                  <a:pt x="8515" y="9040"/>
                  <a:pt x="8534" y="9053"/>
                  <a:pt x="8552" y="9067"/>
                </a:cubicBezTo>
                <a:cubicBezTo>
                  <a:pt x="8569" y="9037"/>
                  <a:pt x="8628" y="9003"/>
                  <a:pt x="8757" y="8965"/>
                </a:cubicBezTo>
                <a:cubicBezTo>
                  <a:pt x="8788" y="8972"/>
                  <a:pt x="8819" y="8977"/>
                  <a:pt x="8848" y="8981"/>
                </a:cubicBezTo>
                <a:cubicBezTo>
                  <a:pt x="8836" y="8967"/>
                  <a:pt x="8826" y="8954"/>
                  <a:pt x="8816" y="8942"/>
                </a:cubicBezTo>
                <a:cubicBezTo>
                  <a:pt x="8712" y="8866"/>
                  <a:pt x="8598" y="8793"/>
                  <a:pt x="8484" y="8721"/>
                </a:cubicBezTo>
                <a:cubicBezTo>
                  <a:pt x="8652" y="8813"/>
                  <a:pt x="8670" y="8787"/>
                  <a:pt x="8620" y="8709"/>
                </a:cubicBezTo>
                <a:cubicBezTo>
                  <a:pt x="8555" y="8691"/>
                  <a:pt x="8482" y="8662"/>
                  <a:pt x="8369" y="8611"/>
                </a:cubicBezTo>
                <a:cubicBezTo>
                  <a:pt x="8434" y="8625"/>
                  <a:pt x="8495" y="8627"/>
                  <a:pt x="8556" y="8623"/>
                </a:cubicBezTo>
                <a:cubicBezTo>
                  <a:pt x="8385" y="8414"/>
                  <a:pt x="8040" y="8078"/>
                  <a:pt x="8181" y="8159"/>
                </a:cubicBezTo>
                <a:cubicBezTo>
                  <a:pt x="8238" y="8135"/>
                  <a:pt x="8544" y="8387"/>
                  <a:pt x="8809" y="8581"/>
                </a:cubicBezTo>
                <a:cubicBezTo>
                  <a:pt x="8824" y="8578"/>
                  <a:pt x="8840" y="8575"/>
                  <a:pt x="8855" y="8573"/>
                </a:cubicBezTo>
                <a:cubicBezTo>
                  <a:pt x="8580" y="8322"/>
                  <a:pt x="7890" y="7888"/>
                  <a:pt x="8344" y="8092"/>
                </a:cubicBezTo>
                <a:cubicBezTo>
                  <a:pt x="8394" y="8148"/>
                  <a:pt x="8432" y="8209"/>
                  <a:pt x="8509" y="8253"/>
                </a:cubicBezTo>
                <a:cubicBezTo>
                  <a:pt x="8540" y="8260"/>
                  <a:pt x="8666" y="8335"/>
                  <a:pt x="8828" y="8435"/>
                </a:cubicBezTo>
                <a:lnTo>
                  <a:pt x="8853" y="8439"/>
                </a:lnTo>
                <a:cubicBezTo>
                  <a:pt x="8680" y="8251"/>
                  <a:pt x="9269" y="8273"/>
                  <a:pt x="8899" y="8106"/>
                </a:cubicBezTo>
                <a:lnTo>
                  <a:pt x="8700" y="8128"/>
                </a:lnTo>
                <a:cubicBezTo>
                  <a:pt x="8160" y="7911"/>
                  <a:pt x="8505" y="7616"/>
                  <a:pt x="8256" y="7385"/>
                </a:cubicBezTo>
                <a:lnTo>
                  <a:pt x="8107" y="7464"/>
                </a:lnTo>
                <a:cubicBezTo>
                  <a:pt x="8136" y="7426"/>
                  <a:pt x="7798" y="7314"/>
                  <a:pt x="8086" y="7240"/>
                </a:cubicBezTo>
                <a:cubicBezTo>
                  <a:pt x="8106" y="7254"/>
                  <a:pt x="8195" y="7277"/>
                  <a:pt x="8169" y="7292"/>
                </a:cubicBezTo>
                <a:cubicBezTo>
                  <a:pt x="8393" y="7284"/>
                  <a:pt x="8724" y="7247"/>
                  <a:pt x="8780" y="7189"/>
                </a:cubicBezTo>
                <a:lnTo>
                  <a:pt x="8438" y="7176"/>
                </a:lnTo>
                <a:lnTo>
                  <a:pt x="8703" y="7146"/>
                </a:lnTo>
                <a:cubicBezTo>
                  <a:pt x="8708" y="7060"/>
                  <a:pt x="8214" y="7184"/>
                  <a:pt x="8218" y="7097"/>
                </a:cubicBezTo>
                <a:cubicBezTo>
                  <a:pt x="8790" y="7053"/>
                  <a:pt x="8737" y="6932"/>
                  <a:pt x="8766" y="6820"/>
                </a:cubicBezTo>
                <a:cubicBezTo>
                  <a:pt x="8738" y="6795"/>
                  <a:pt x="8711" y="6772"/>
                  <a:pt x="8687" y="6749"/>
                </a:cubicBezTo>
                <a:cubicBezTo>
                  <a:pt x="8637" y="6752"/>
                  <a:pt x="8566" y="6751"/>
                  <a:pt x="8463" y="6743"/>
                </a:cubicBezTo>
                <a:cubicBezTo>
                  <a:pt x="8519" y="6728"/>
                  <a:pt x="8581" y="6716"/>
                  <a:pt x="8637" y="6700"/>
                </a:cubicBezTo>
                <a:cubicBezTo>
                  <a:pt x="8620" y="6684"/>
                  <a:pt x="8604" y="6668"/>
                  <a:pt x="8590" y="6653"/>
                </a:cubicBezTo>
                <a:lnTo>
                  <a:pt x="8335" y="6671"/>
                </a:lnTo>
                <a:cubicBezTo>
                  <a:pt x="8385" y="6615"/>
                  <a:pt x="8441" y="6566"/>
                  <a:pt x="8497" y="6521"/>
                </a:cubicBezTo>
                <a:cubicBezTo>
                  <a:pt x="8496" y="6518"/>
                  <a:pt x="8496" y="6515"/>
                  <a:pt x="8495" y="6512"/>
                </a:cubicBezTo>
                <a:cubicBezTo>
                  <a:pt x="8497" y="6514"/>
                  <a:pt x="8499" y="6516"/>
                  <a:pt x="8501" y="6517"/>
                </a:cubicBezTo>
                <a:cubicBezTo>
                  <a:pt x="8708" y="6351"/>
                  <a:pt x="8914" y="6244"/>
                  <a:pt x="8843" y="6063"/>
                </a:cubicBezTo>
                <a:lnTo>
                  <a:pt x="8934" y="6070"/>
                </a:lnTo>
                <a:cubicBezTo>
                  <a:pt x="9097" y="5982"/>
                  <a:pt x="9020" y="5940"/>
                  <a:pt x="8653" y="5913"/>
                </a:cubicBezTo>
                <a:cubicBezTo>
                  <a:pt x="8851" y="5890"/>
                  <a:pt x="8953" y="5947"/>
                  <a:pt x="9128" y="5910"/>
                </a:cubicBezTo>
                <a:cubicBezTo>
                  <a:pt x="8421" y="5834"/>
                  <a:pt x="8970" y="5723"/>
                  <a:pt x="9230" y="5637"/>
                </a:cubicBezTo>
                <a:cubicBezTo>
                  <a:pt x="9192" y="5587"/>
                  <a:pt x="9163" y="5546"/>
                  <a:pt x="9140" y="5510"/>
                </a:cubicBezTo>
                <a:cubicBezTo>
                  <a:pt x="9175" y="5553"/>
                  <a:pt x="9209" y="5594"/>
                  <a:pt x="9241" y="5634"/>
                </a:cubicBezTo>
                <a:cubicBezTo>
                  <a:pt x="9373" y="5589"/>
                  <a:pt x="9420" y="5550"/>
                  <a:pt x="9162" y="5527"/>
                </a:cubicBezTo>
                <a:cubicBezTo>
                  <a:pt x="9347" y="5524"/>
                  <a:pt x="9530" y="5512"/>
                  <a:pt x="9710" y="5495"/>
                </a:cubicBezTo>
                <a:cubicBezTo>
                  <a:pt x="9622" y="5383"/>
                  <a:pt x="9566" y="5297"/>
                  <a:pt x="9412" y="5171"/>
                </a:cubicBezTo>
                <a:cubicBezTo>
                  <a:pt x="10105" y="5634"/>
                  <a:pt x="9261" y="4945"/>
                  <a:pt x="9910" y="5385"/>
                </a:cubicBezTo>
                <a:cubicBezTo>
                  <a:pt x="9817" y="5303"/>
                  <a:pt x="9742" y="5230"/>
                  <a:pt x="9681" y="5165"/>
                </a:cubicBezTo>
                <a:cubicBezTo>
                  <a:pt x="9377" y="4965"/>
                  <a:pt x="9040" y="4728"/>
                  <a:pt x="9195" y="4801"/>
                </a:cubicBezTo>
                <a:cubicBezTo>
                  <a:pt x="9189" y="4793"/>
                  <a:pt x="9190" y="4792"/>
                  <a:pt x="9186" y="4785"/>
                </a:cubicBezTo>
                <a:lnTo>
                  <a:pt x="9587" y="5060"/>
                </a:lnTo>
                <a:cubicBezTo>
                  <a:pt x="9548" y="5013"/>
                  <a:pt x="9519" y="4973"/>
                  <a:pt x="9499" y="4941"/>
                </a:cubicBezTo>
                <a:cubicBezTo>
                  <a:pt x="9470" y="4918"/>
                  <a:pt x="9443" y="4895"/>
                  <a:pt x="9420" y="4874"/>
                </a:cubicBezTo>
                <a:cubicBezTo>
                  <a:pt x="9446" y="4896"/>
                  <a:pt x="9470" y="4914"/>
                  <a:pt x="9492" y="4931"/>
                </a:cubicBezTo>
                <a:cubicBezTo>
                  <a:pt x="9472" y="4898"/>
                  <a:pt x="9463" y="4875"/>
                  <a:pt x="9461" y="4861"/>
                </a:cubicBezTo>
                <a:cubicBezTo>
                  <a:pt x="9425" y="4846"/>
                  <a:pt x="9348" y="4804"/>
                  <a:pt x="9255" y="4752"/>
                </a:cubicBezTo>
                <a:cubicBezTo>
                  <a:pt x="9318" y="4780"/>
                  <a:pt x="9395" y="4820"/>
                  <a:pt x="9461" y="4853"/>
                </a:cubicBezTo>
                <a:cubicBezTo>
                  <a:pt x="9462" y="4848"/>
                  <a:pt x="9464" y="4845"/>
                  <a:pt x="9469" y="4845"/>
                </a:cubicBezTo>
                <a:cubicBezTo>
                  <a:pt x="9480" y="4855"/>
                  <a:pt x="9487" y="4862"/>
                  <a:pt x="9487" y="4866"/>
                </a:cubicBezTo>
                <a:cubicBezTo>
                  <a:pt x="9585" y="4913"/>
                  <a:pt x="9636" y="4924"/>
                  <a:pt x="9508" y="4796"/>
                </a:cubicBezTo>
                <a:cubicBezTo>
                  <a:pt x="9827" y="4957"/>
                  <a:pt x="9633" y="4738"/>
                  <a:pt x="9468" y="4540"/>
                </a:cubicBezTo>
                <a:cubicBezTo>
                  <a:pt x="9327" y="4369"/>
                  <a:pt x="9207" y="4214"/>
                  <a:pt x="9450" y="4322"/>
                </a:cubicBezTo>
                <a:cubicBezTo>
                  <a:pt x="9432" y="4296"/>
                  <a:pt x="9415" y="4267"/>
                  <a:pt x="9399" y="4237"/>
                </a:cubicBezTo>
                <a:cubicBezTo>
                  <a:pt x="9488" y="4346"/>
                  <a:pt x="9537" y="4303"/>
                  <a:pt x="9673" y="4401"/>
                </a:cubicBezTo>
                <a:lnTo>
                  <a:pt x="9693" y="4430"/>
                </a:lnTo>
                <a:cubicBezTo>
                  <a:pt x="9842" y="4444"/>
                  <a:pt x="10114" y="4552"/>
                  <a:pt x="9899" y="4338"/>
                </a:cubicBezTo>
                <a:lnTo>
                  <a:pt x="9859" y="4310"/>
                </a:lnTo>
                <a:cubicBezTo>
                  <a:pt x="9943" y="4545"/>
                  <a:pt x="9996" y="4490"/>
                  <a:pt x="9770" y="4315"/>
                </a:cubicBezTo>
                <a:cubicBezTo>
                  <a:pt x="9793" y="4301"/>
                  <a:pt x="9798" y="4285"/>
                  <a:pt x="9798" y="4270"/>
                </a:cubicBezTo>
                <a:cubicBezTo>
                  <a:pt x="9757" y="4244"/>
                  <a:pt x="9734" y="4226"/>
                  <a:pt x="9721" y="4214"/>
                </a:cubicBezTo>
                <a:lnTo>
                  <a:pt x="9527" y="4079"/>
                </a:lnTo>
                <a:cubicBezTo>
                  <a:pt x="9377" y="3879"/>
                  <a:pt x="9271" y="3733"/>
                  <a:pt x="9309" y="3685"/>
                </a:cubicBezTo>
                <a:lnTo>
                  <a:pt x="8889" y="3384"/>
                </a:lnTo>
                <a:cubicBezTo>
                  <a:pt x="8976" y="3392"/>
                  <a:pt x="8862" y="3225"/>
                  <a:pt x="8835" y="3128"/>
                </a:cubicBezTo>
                <a:cubicBezTo>
                  <a:pt x="8809" y="3030"/>
                  <a:pt x="8870" y="2999"/>
                  <a:pt x="9311" y="3274"/>
                </a:cubicBezTo>
                <a:cubicBezTo>
                  <a:pt x="8980" y="3017"/>
                  <a:pt x="9440" y="3214"/>
                  <a:pt x="9339" y="3083"/>
                </a:cubicBezTo>
                <a:lnTo>
                  <a:pt x="9666" y="3293"/>
                </a:lnTo>
                <a:cubicBezTo>
                  <a:pt x="9786" y="3297"/>
                  <a:pt x="9680" y="3175"/>
                  <a:pt x="9595" y="3069"/>
                </a:cubicBezTo>
                <a:cubicBezTo>
                  <a:pt x="9948" y="3231"/>
                  <a:pt x="9965" y="3164"/>
                  <a:pt x="9903" y="3046"/>
                </a:cubicBezTo>
                <a:cubicBezTo>
                  <a:pt x="9841" y="2928"/>
                  <a:pt x="9699" y="2759"/>
                  <a:pt x="9736" y="2714"/>
                </a:cubicBezTo>
                <a:lnTo>
                  <a:pt x="9830" y="2776"/>
                </a:lnTo>
                <a:lnTo>
                  <a:pt x="9624" y="2494"/>
                </a:lnTo>
                <a:cubicBezTo>
                  <a:pt x="9911" y="2724"/>
                  <a:pt x="9428" y="2334"/>
                  <a:pt x="9517" y="2352"/>
                </a:cubicBezTo>
                <a:cubicBezTo>
                  <a:pt x="9367" y="2206"/>
                  <a:pt x="9465" y="2199"/>
                  <a:pt x="9685" y="2293"/>
                </a:cubicBezTo>
                <a:lnTo>
                  <a:pt x="9719" y="2224"/>
                </a:lnTo>
                <a:cubicBezTo>
                  <a:pt x="9920" y="2459"/>
                  <a:pt x="10190" y="2530"/>
                  <a:pt x="10566" y="2773"/>
                </a:cubicBezTo>
                <a:lnTo>
                  <a:pt x="10276" y="2523"/>
                </a:lnTo>
                <a:cubicBezTo>
                  <a:pt x="10461" y="2621"/>
                  <a:pt x="10563" y="2751"/>
                  <a:pt x="10652" y="2766"/>
                </a:cubicBezTo>
                <a:cubicBezTo>
                  <a:pt x="10458" y="2598"/>
                  <a:pt x="10491" y="2504"/>
                  <a:pt x="10108" y="2218"/>
                </a:cubicBezTo>
                <a:cubicBezTo>
                  <a:pt x="10013" y="2162"/>
                  <a:pt x="9922" y="2115"/>
                  <a:pt x="9844" y="2081"/>
                </a:cubicBezTo>
                <a:cubicBezTo>
                  <a:pt x="9867" y="2101"/>
                  <a:pt x="9862" y="2098"/>
                  <a:pt x="9837" y="2078"/>
                </a:cubicBezTo>
                <a:cubicBezTo>
                  <a:pt x="9829" y="2074"/>
                  <a:pt x="9824" y="2072"/>
                  <a:pt x="9816" y="2068"/>
                </a:cubicBezTo>
                <a:cubicBezTo>
                  <a:pt x="9822" y="2070"/>
                  <a:pt x="9825" y="2072"/>
                  <a:pt x="9830" y="2072"/>
                </a:cubicBezTo>
                <a:cubicBezTo>
                  <a:pt x="9793" y="2044"/>
                  <a:pt x="9732" y="1996"/>
                  <a:pt x="9683" y="1961"/>
                </a:cubicBezTo>
                <a:cubicBezTo>
                  <a:pt x="9780" y="1953"/>
                  <a:pt x="9620" y="1875"/>
                  <a:pt x="9450" y="1766"/>
                </a:cubicBezTo>
                <a:cubicBezTo>
                  <a:pt x="10020" y="2063"/>
                  <a:pt x="9703" y="1811"/>
                  <a:pt x="10261" y="2116"/>
                </a:cubicBezTo>
                <a:cubicBezTo>
                  <a:pt x="9647" y="1768"/>
                  <a:pt x="10356" y="1984"/>
                  <a:pt x="9642" y="1574"/>
                </a:cubicBezTo>
                <a:cubicBezTo>
                  <a:pt x="10248" y="1904"/>
                  <a:pt x="9678" y="1557"/>
                  <a:pt x="10194" y="1849"/>
                </a:cubicBezTo>
                <a:cubicBezTo>
                  <a:pt x="10016" y="1820"/>
                  <a:pt x="10547" y="2246"/>
                  <a:pt x="10793" y="2476"/>
                </a:cubicBezTo>
                <a:lnTo>
                  <a:pt x="10950" y="2549"/>
                </a:lnTo>
                <a:cubicBezTo>
                  <a:pt x="10738" y="2338"/>
                  <a:pt x="10224" y="1968"/>
                  <a:pt x="10307" y="1976"/>
                </a:cubicBezTo>
                <a:cubicBezTo>
                  <a:pt x="10644" y="2260"/>
                  <a:pt x="11043" y="2600"/>
                  <a:pt x="11104" y="2607"/>
                </a:cubicBezTo>
                <a:cubicBezTo>
                  <a:pt x="11064" y="2567"/>
                  <a:pt x="11023" y="2527"/>
                  <a:pt x="10982" y="2488"/>
                </a:cubicBezTo>
                <a:cubicBezTo>
                  <a:pt x="10952" y="2471"/>
                  <a:pt x="10916" y="2449"/>
                  <a:pt x="10873" y="2422"/>
                </a:cubicBezTo>
                <a:cubicBezTo>
                  <a:pt x="10785" y="2335"/>
                  <a:pt x="10697" y="2249"/>
                  <a:pt x="10739" y="2260"/>
                </a:cubicBezTo>
                <a:cubicBezTo>
                  <a:pt x="10637" y="2162"/>
                  <a:pt x="10544" y="2071"/>
                  <a:pt x="10479" y="1994"/>
                </a:cubicBezTo>
                <a:lnTo>
                  <a:pt x="10840" y="2312"/>
                </a:lnTo>
                <a:cubicBezTo>
                  <a:pt x="10874" y="2333"/>
                  <a:pt x="10918" y="2361"/>
                  <a:pt x="10973" y="2397"/>
                </a:cubicBezTo>
                <a:cubicBezTo>
                  <a:pt x="10968" y="2370"/>
                  <a:pt x="11007" y="2390"/>
                  <a:pt x="11276" y="2626"/>
                </a:cubicBezTo>
                <a:cubicBezTo>
                  <a:pt x="11065" y="2408"/>
                  <a:pt x="11108" y="2425"/>
                  <a:pt x="11194" y="2484"/>
                </a:cubicBezTo>
                <a:cubicBezTo>
                  <a:pt x="10983" y="2249"/>
                  <a:pt x="10416" y="1807"/>
                  <a:pt x="10105" y="1565"/>
                </a:cubicBezTo>
                <a:cubicBezTo>
                  <a:pt x="10093" y="1558"/>
                  <a:pt x="10081" y="1552"/>
                  <a:pt x="10068" y="1545"/>
                </a:cubicBezTo>
                <a:lnTo>
                  <a:pt x="10073" y="1541"/>
                </a:lnTo>
                <a:cubicBezTo>
                  <a:pt x="9963" y="1468"/>
                  <a:pt x="9841" y="1381"/>
                  <a:pt x="9686" y="1238"/>
                </a:cubicBezTo>
                <a:cubicBezTo>
                  <a:pt x="9955" y="1366"/>
                  <a:pt x="10092" y="1430"/>
                  <a:pt x="10156" y="1438"/>
                </a:cubicBezTo>
                <a:lnTo>
                  <a:pt x="10192" y="1488"/>
                </a:lnTo>
                <a:lnTo>
                  <a:pt x="10144" y="1448"/>
                </a:lnTo>
                <a:lnTo>
                  <a:pt x="10079" y="1533"/>
                </a:lnTo>
                <a:cubicBezTo>
                  <a:pt x="10214" y="1623"/>
                  <a:pt x="10234" y="1616"/>
                  <a:pt x="10356" y="1703"/>
                </a:cubicBezTo>
                <a:cubicBezTo>
                  <a:pt x="10622" y="1851"/>
                  <a:pt x="10933" y="2032"/>
                  <a:pt x="11221" y="2205"/>
                </a:cubicBezTo>
                <a:lnTo>
                  <a:pt x="11212" y="2182"/>
                </a:lnTo>
                <a:cubicBezTo>
                  <a:pt x="11220" y="2192"/>
                  <a:pt x="11235" y="2207"/>
                  <a:pt x="11251" y="2223"/>
                </a:cubicBezTo>
                <a:cubicBezTo>
                  <a:pt x="11281" y="2241"/>
                  <a:pt x="11309" y="2258"/>
                  <a:pt x="11338" y="2276"/>
                </a:cubicBezTo>
                <a:lnTo>
                  <a:pt x="11140" y="2048"/>
                </a:lnTo>
                <a:cubicBezTo>
                  <a:pt x="11265" y="2179"/>
                  <a:pt x="11426" y="2304"/>
                  <a:pt x="11516" y="2355"/>
                </a:cubicBezTo>
                <a:cubicBezTo>
                  <a:pt x="11688" y="2426"/>
                  <a:pt x="10384" y="1274"/>
                  <a:pt x="10917" y="1686"/>
                </a:cubicBezTo>
                <a:cubicBezTo>
                  <a:pt x="10905" y="1684"/>
                  <a:pt x="10967" y="1742"/>
                  <a:pt x="10955" y="1741"/>
                </a:cubicBezTo>
                <a:lnTo>
                  <a:pt x="11190" y="1919"/>
                </a:lnTo>
                <a:cubicBezTo>
                  <a:pt x="10110" y="941"/>
                  <a:pt x="11126" y="1662"/>
                  <a:pt x="10047" y="680"/>
                </a:cubicBezTo>
                <a:cubicBezTo>
                  <a:pt x="10493" y="1035"/>
                  <a:pt x="10307" y="912"/>
                  <a:pt x="10803" y="1422"/>
                </a:cubicBezTo>
                <a:lnTo>
                  <a:pt x="11126" y="1662"/>
                </a:lnTo>
                <a:cubicBezTo>
                  <a:pt x="11162" y="1716"/>
                  <a:pt x="11075" y="1655"/>
                  <a:pt x="11176" y="1768"/>
                </a:cubicBezTo>
                <a:cubicBezTo>
                  <a:pt x="11351" y="1902"/>
                  <a:pt x="11384" y="1906"/>
                  <a:pt x="11341" y="1845"/>
                </a:cubicBezTo>
                <a:lnTo>
                  <a:pt x="11283" y="1819"/>
                </a:lnTo>
                <a:lnTo>
                  <a:pt x="11124" y="1609"/>
                </a:lnTo>
                <a:cubicBezTo>
                  <a:pt x="11133" y="1615"/>
                  <a:pt x="11143" y="1621"/>
                  <a:pt x="11152" y="1628"/>
                </a:cubicBezTo>
                <a:cubicBezTo>
                  <a:pt x="11042" y="1510"/>
                  <a:pt x="10910" y="1374"/>
                  <a:pt x="10814" y="1273"/>
                </a:cubicBezTo>
                <a:cubicBezTo>
                  <a:pt x="10920" y="1352"/>
                  <a:pt x="11232" y="1650"/>
                  <a:pt x="11390" y="1784"/>
                </a:cubicBezTo>
                <a:cubicBezTo>
                  <a:pt x="11400" y="1791"/>
                  <a:pt x="11408" y="1798"/>
                  <a:pt x="11415" y="1804"/>
                </a:cubicBezTo>
                <a:cubicBezTo>
                  <a:pt x="11481" y="1859"/>
                  <a:pt x="11508" y="1873"/>
                  <a:pt x="11458" y="1805"/>
                </a:cubicBezTo>
                <a:cubicBezTo>
                  <a:pt x="11305" y="1582"/>
                  <a:pt x="10871" y="1255"/>
                  <a:pt x="10657" y="1053"/>
                </a:cubicBezTo>
                <a:lnTo>
                  <a:pt x="10606" y="1059"/>
                </a:lnTo>
                <a:lnTo>
                  <a:pt x="10384" y="859"/>
                </a:lnTo>
                <a:cubicBezTo>
                  <a:pt x="10345" y="830"/>
                  <a:pt x="10276" y="775"/>
                  <a:pt x="10235" y="749"/>
                </a:cubicBezTo>
                <a:cubicBezTo>
                  <a:pt x="10234" y="753"/>
                  <a:pt x="10232" y="757"/>
                  <a:pt x="10229" y="761"/>
                </a:cubicBezTo>
                <a:lnTo>
                  <a:pt x="10211" y="746"/>
                </a:lnTo>
                <a:cubicBezTo>
                  <a:pt x="10211" y="748"/>
                  <a:pt x="10210" y="749"/>
                  <a:pt x="10207" y="749"/>
                </a:cubicBezTo>
                <a:cubicBezTo>
                  <a:pt x="10204" y="743"/>
                  <a:pt x="10202" y="739"/>
                  <a:pt x="10201" y="736"/>
                </a:cubicBezTo>
                <a:lnTo>
                  <a:pt x="10019" y="573"/>
                </a:lnTo>
                <a:cubicBezTo>
                  <a:pt x="10074" y="604"/>
                  <a:pt x="10123" y="634"/>
                  <a:pt x="10161" y="661"/>
                </a:cubicBezTo>
                <a:cubicBezTo>
                  <a:pt x="10154" y="649"/>
                  <a:pt x="10151" y="641"/>
                  <a:pt x="10157" y="641"/>
                </a:cubicBezTo>
                <a:cubicBezTo>
                  <a:pt x="10340" y="805"/>
                  <a:pt x="10406" y="866"/>
                  <a:pt x="10412" y="876"/>
                </a:cubicBezTo>
                <a:cubicBezTo>
                  <a:pt x="10467" y="914"/>
                  <a:pt x="10530" y="951"/>
                  <a:pt x="10589" y="985"/>
                </a:cubicBezTo>
                <a:cubicBezTo>
                  <a:pt x="10575" y="969"/>
                  <a:pt x="10562" y="953"/>
                  <a:pt x="10553" y="940"/>
                </a:cubicBezTo>
                <a:lnTo>
                  <a:pt x="10643" y="1015"/>
                </a:lnTo>
                <a:cubicBezTo>
                  <a:pt x="10663" y="1027"/>
                  <a:pt x="10683" y="1037"/>
                  <a:pt x="10700" y="1048"/>
                </a:cubicBezTo>
                <a:lnTo>
                  <a:pt x="10685" y="1050"/>
                </a:lnTo>
                <a:lnTo>
                  <a:pt x="11122" y="1412"/>
                </a:lnTo>
                <a:cubicBezTo>
                  <a:pt x="11082" y="1368"/>
                  <a:pt x="11050" y="1331"/>
                  <a:pt x="11024" y="1301"/>
                </a:cubicBezTo>
                <a:cubicBezTo>
                  <a:pt x="11010" y="1293"/>
                  <a:pt x="10999" y="1286"/>
                  <a:pt x="10994" y="1282"/>
                </a:cubicBezTo>
                <a:cubicBezTo>
                  <a:pt x="11003" y="1287"/>
                  <a:pt x="11012" y="1293"/>
                  <a:pt x="11022" y="1298"/>
                </a:cubicBezTo>
                <a:cubicBezTo>
                  <a:pt x="10791" y="1020"/>
                  <a:pt x="11119" y="1263"/>
                  <a:pt x="11195" y="1274"/>
                </a:cubicBezTo>
                <a:cubicBezTo>
                  <a:pt x="11179" y="1253"/>
                  <a:pt x="11160" y="1231"/>
                  <a:pt x="11139" y="1208"/>
                </a:cubicBezTo>
                <a:cubicBezTo>
                  <a:pt x="10931" y="1095"/>
                  <a:pt x="10777" y="949"/>
                  <a:pt x="10627" y="832"/>
                </a:cubicBezTo>
                <a:cubicBezTo>
                  <a:pt x="10792" y="962"/>
                  <a:pt x="10922" y="1039"/>
                  <a:pt x="11047" y="1113"/>
                </a:cubicBezTo>
                <a:cubicBezTo>
                  <a:pt x="11044" y="1110"/>
                  <a:pt x="11042" y="1107"/>
                  <a:pt x="11039" y="1105"/>
                </a:cubicBezTo>
                <a:cubicBezTo>
                  <a:pt x="11219" y="1220"/>
                  <a:pt x="10900" y="874"/>
                  <a:pt x="10757" y="696"/>
                </a:cubicBezTo>
                <a:lnTo>
                  <a:pt x="10537" y="506"/>
                </a:lnTo>
                <a:lnTo>
                  <a:pt x="10735" y="668"/>
                </a:lnTo>
                <a:cubicBezTo>
                  <a:pt x="10688" y="608"/>
                  <a:pt x="10672" y="577"/>
                  <a:pt x="10724" y="610"/>
                </a:cubicBezTo>
                <a:cubicBezTo>
                  <a:pt x="10835" y="725"/>
                  <a:pt x="11082" y="909"/>
                  <a:pt x="11218" y="1028"/>
                </a:cubicBezTo>
                <a:lnTo>
                  <a:pt x="10896" y="633"/>
                </a:lnTo>
                <a:cubicBezTo>
                  <a:pt x="11032" y="803"/>
                  <a:pt x="11354" y="1097"/>
                  <a:pt x="11662" y="1390"/>
                </a:cubicBezTo>
                <a:cubicBezTo>
                  <a:pt x="11636" y="1337"/>
                  <a:pt x="11464" y="1163"/>
                  <a:pt x="11427" y="1108"/>
                </a:cubicBezTo>
                <a:cubicBezTo>
                  <a:pt x="11537" y="1223"/>
                  <a:pt x="11650" y="1339"/>
                  <a:pt x="11797" y="1460"/>
                </a:cubicBezTo>
                <a:lnTo>
                  <a:pt x="11290" y="890"/>
                </a:lnTo>
                <a:cubicBezTo>
                  <a:pt x="11235" y="844"/>
                  <a:pt x="11212" y="834"/>
                  <a:pt x="11195" y="829"/>
                </a:cubicBezTo>
                <a:cubicBezTo>
                  <a:pt x="11197" y="805"/>
                  <a:pt x="11009" y="575"/>
                  <a:pt x="11278" y="788"/>
                </a:cubicBezTo>
                <a:cubicBezTo>
                  <a:pt x="11401" y="906"/>
                  <a:pt x="11512" y="1022"/>
                  <a:pt x="11636" y="1140"/>
                </a:cubicBezTo>
                <a:cubicBezTo>
                  <a:pt x="11278" y="838"/>
                  <a:pt x="11574" y="1130"/>
                  <a:pt x="11809" y="1363"/>
                </a:cubicBezTo>
                <a:cubicBezTo>
                  <a:pt x="11770" y="1259"/>
                  <a:pt x="11894" y="1426"/>
                  <a:pt x="12129" y="1610"/>
                </a:cubicBezTo>
                <a:cubicBezTo>
                  <a:pt x="12128" y="1561"/>
                  <a:pt x="11709" y="1151"/>
                  <a:pt x="11438" y="911"/>
                </a:cubicBezTo>
                <a:cubicBezTo>
                  <a:pt x="11573" y="981"/>
                  <a:pt x="11659" y="1045"/>
                  <a:pt x="11351" y="700"/>
                </a:cubicBezTo>
                <a:lnTo>
                  <a:pt x="11783" y="1113"/>
                </a:lnTo>
                <a:lnTo>
                  <a:pt x="11658" y="945"/>
                </a:lnTo>
                <a:lnTo>
                  <a:pt x="12176" y="1472"/>
                </a:lnTo>
                <a:cubicBezTo>
                  <a:pt x="12495" y="1672"/>
                  <a:pt x="11438" y="762"/>
                  <a:pt x="11708" y="904"/>
                </a:cubicBezTo>
                <a:lnTo>
                  <a:pt x="12089" y="1262"/>
                </a:lnTo>
                <a:cubicBezTo>
                  <a:pt x="12021" y="1177"/>
                  <a:pt x="11826" y="979"/>
                  <a:pt x="11708" y="855"/>
                </a:cubicBezTo>
                <a:cubicBezTo>
                  <a:pt x="11658" y="826"/>
                  <a:pt x="11655" y="815"/>
                  <a:pt x="11668" y="812"/>
                </a:cubicBezTo>
                <a:cubicBezTo>
                  <a:pt x="11597" y="736"/>
                  <a:pt x="11581" y="712"/>
                  <a:pt x="11698" y="811"/>
                </a:cubicBezTo>
                <a:cubicBezTo>
                  <a:pt x="11703" y="811"/>
                  <a:pt x="11709" y="811"/>
                  <a:pt x="11714" y="811"/>
                </a:cubicBezTo>
                <a:cubicBezTo>
                  <a:pt x="11535" y="630"/>
                  <a:pt x="11313" y="478"/>
                  <a:pt x="11213" y="353"/>
                </a:cubicBezTo>
                <a:cubicBezTo>
                  <a:pt x="11199" y="376"/>
                  <a:pt x="11277" y="455"/>
                  <a:pt x="11328" y="515"/>
                </a:cubicBezTo>
                <a:cubicBezTo>
                  <a:pt x="11394" y="596"/>
                  <a:pt x="11412" y="645"/>
                  <a:pt x="11105" y="491"/>
                </a:cubicBezTo>
                <a:cubicBezTo>
                  <a:pt x="11285" y="528"/>
                  <a:pt x="10980" y="237"/>
                  <a:pt x="10917" y="113"/>
                </a:cubicBezTo>
                <a:lnTo>
                  <a:pt x="11401" y="416"/>
                </a:lnTo>
                <a:lnTo>
                  <a:pt x="11260" y="350"/>
                </a:lnTo>
                <a:cubicBezTo>
                  <a:pt x="11257" y="349"/>
                  <a:pt x="11254" y="349"/>
                  <a:pt x="11251" y="348"/>
                </a:cubicBezTo>
                <a:cubicBezTo>
                  <a:pt x="11412" y="480"/>
                  <a:pt x="11534" y="564"/>
                  <a:pt x="11606" y="608"/>
                </a:cubicBezTo>
                <a:cubicBezTo>
                  <a:pt x="11455" y="436"/>
                  <a:pt x="11200" y="240"/>
                  <a:pt x="11193" y="256"/>
                </a:cubicBezTo>
                <a:cubicBezTo>
                  <a:pt x="11094" y="20"/>
                  <a:pt x="12512" y="1415"/>
                  <a:pt x="12049" y="847"/>
                </a:cubicBezTo>
                <a:cubicBezTo>
                  <a:pt x="11765" y="624"/>
                  <a:pt x="11323" y="121"/>
                  <a:pt x="11309" y="217"/>
                </a:cubicBezTo>
                <a:cubicBezTo>
                  <a:pt x="11096" y="-38"/>
                  <a:pt x="11883" y="659"/>
                  <a:pt x="11482" y="225"/>
                </a:cubicBezTo>
                <a:lnTo>
                  <a:pt x="11959" y="712"/>
                </a:lnTo>
                <a:cubicBezTo>
                  <a:pt x="11972" y="706"/>
                  <a:pt x="11801" y="522"/>
                  <a:pt x="11745" y="458"/>
                </a:cubicBezTo>
                <a:lnTo>
                  <a:pt x="12118" y="817"/>
                </a:lnTo>
                <a:cubicBezTo>
                  <a:pt x="11477" y="142"/>
                  <a:pt x="12457" y="1019"/>
                  <a:pt x="11609" y="171"/>
                </a:cubicBezTo>
                <a:cubicBezTo>
                  <a:pt x="12277" y="836"/>
                  <a:pt x="11581" y="95"/>
                  <a:pt x="11850" y="326"/>
                </a:cubicBezTo>
                <a:cubicBezTo>
                  <a:pt x="12312" y="822"/>
                  <a:pt x="11801" y="434"/>
                  <a:pt x="12422" y="1033"/>
                </a:cubicBezTo>
                <a:cubicBezTo>
                  <a:pt x="12617" y="1194"/>
                  <a:pt x="12317" y="885"/>
                  <a:pt x="12506" y="1042"/>
                </a:cubicBezTo>
                <a:cubicBezTo>
                  <a:pt x="12594" y="1143"/>
                  <a:pt x="12754" y="1319"/>
                  <a:pt x="12877" y="1443"/>
                </a:cubicBezTo>
                <a:cubicBezTo>
                  <a:pt x="13250" y="1718"/>
                  <a:pt x="12533" y="987"/>
                  <a:pt x="12382" y="792"/>
                </a:cubicBezTo>
                <a:lnTo>
                  <a:pt x="12505" y="998"/>
                </a:lnTo>
                <a:cubicBezTo>
                  <a:pt x="11885" y="398"/>
                  <a:pt x="12409" y="866"/>
                  <a:pt x="11926" y="380"/>
                </a:cubicBezTo>
                <a:cubicBezTo>
                  <a:pt x="12271" y="666"/>
                  <a:pt x="11795" y="175"/>
                  <a:pt x="12009" y="344"/>
                </a:cubicBezTo>
                <a:cubicBezTo>
                  <a:pt x="12003" y="347"/>
                  <a:pt x="12064" y="406"/>
                  <a:pt x="12058" y="410"/>
                </a:cubicBezTo>
                <a:cubicBezTo>
                  <a:pt x="12066" y="319"/>
                  <a:pt x="13084" y="1275"/>
                  <a:pt x="13112" y="1264"/>
                </a:cubicBezTo>
                <a:cubicBezTo>
                  <a:pt x="13201" y="1313"/>
                  <a:pt x="12879" y="932"/>
                  <a:pt x="12610" y="697"/>
                </a:cubicBezTo>
                <a:cubicBezTo>
                  <a:pt x="12445" y="507"/>
                  <a:pt x="12766" y="975"/>
                  <a:pt x="11974" y="156"/>
                </a:cubicBezTo>
                <a:cubicBezTo>
                  <a:pt x="12445" y="583"/>
                  <a:pt x="12365" y="477"/>
                  <a:pt x="12250" y="329"/>
                </a:cubicBezTo>
                <a:cubicBezTo>
                  <a:pt x="12135" y="182"/>
                  <a:pt x="11985" y="-9"/>
                  <a:pt x="12318" y="253"/>
                </a:cubicBezTo>
                <a:cubicBezTo>
                  <a:pt x="12635" y="613"/>
                  <a:pt x="12848" y="738"/>
                  <a:pt x="13086" y="1015"/>
                </a:cubicBezTo>
                <a:cubicBezTo>
                  <a:pt x="13024" y="900"/>
                  <a:pt x="12886" y="763"/>
                  <a:pt x="12629" y="488"/>
                </a:cubicBezTo>
                <a:lnTo>
                  <a:pt x="12924" y="757"/>
                </a:lnTo>
                <a:cubicBezTo>
                  <a:pt x="12453" y="243"/>
                  <a:pt x="12366" y="177"/>
                  <a:pt x="12221" y="0"/>
                </a:cubicBezTo>
                <a:lnTo>
                  <a:pt x="0" y="0"/>
                </a:lnTo>
                <a:close/>
                <a:moveTo>
                  <a:pt x="10073" y="1541"/>
                </a:moveTo>
                <a:cubicBezTo>
                  <a:pt x="10075" y="1542"/>
                  <a:pt x="10077" y="1543"/>
                  <a:pt x="10079" y="1545"/>
                </a:cubicBezTo>
                <a:cubicBezTo>
                  <a:pt x="10077" y="1543"/>
                  <a:pt x="10075" y="1542"/>
                  <a:pt x="10073" y="1540"/>
                </a:cubicBezTo>
                <a:lnTo>
                  <a:pt x="10073" y="1541"/>
                </a:lnTo>
                <a:close/>
                <a:moveTo>
                  <a:pt x="9798" y="4270"/>
                </a:moveTo>
                <a:cubicBezTo>
                  <a:pt x="9810" y="4277"/>
                  <a:pt x="9820" y="4284"/>
                  <a:pt x="9833" y="4292"/>
                </a:cubicBezTo>
                <a:lnTo>
                  <a:pt x="9798" y="4268"/>
                </a:lnTo>
                <a:cubicBezTo>
                  <a:pt x="9798" y="4268"/>
                  <a:pt x="9798" y="4269"/>
                  <a:pt x="9798" y="4270"/>
                </a:cubicBezTo>
                <a:close/>
                <a:moveTo>
                  <a:pt x="8285" y="11572"/>
                </a:moveTo>
                <a:cubicBezTo>
                  <a:pt x="8271" y="11566"/>
                  <a:pt x="8258" y="11560"/>
                  <a:pt x="8246" y="11557"/>
                </a:cubicBezTo>
                <a:cubicBezTo>
                  <a:pt x="8197" y="11575"/>
                  <a:pt x="8246" y="11589"/>
                  <a:pt x="8334" y="11601"/>
                </a:cubicBezTo>
                <a:cubicBezTo>
                  <a:pt x="8318" y="11592"/>
                  <a:pt x="8302" y="11582"/>
                  <a:pt x="8285" y="11572"/>
                </a:cubicBezTo>
                <a:close/>
                <a:moveTo>
                  <a:pt x="7794" y="12382"/>
                </a:moveTo>
                <a:cubicBezTo>
                  <a:pt x="7737" y="12382"/>
                  <a:pt x="7680" y="12384"/>
                  <a:pt x="7628" y="12386"/>
                </a:cubicBezTo>
                <a:lnTo>
                  <a:pt x="7876" y="12557"/>
                </a:lnTo>
                <a:cubicBezTo>
                  <a:pt x="7878" y="12556"/>
                  <a:pt x="7879" y="12554"/>
                  <a:pt x="7881" y="12553"/>
                </a:cubicBezTo>
                <a:cubicBezTo>
                  <a:pt x="7809" y="12481"/>
                  <a:pt x="7797" y="12449"/>
                  <a:pt x="7930" y="12521"/>
                </a:cubicBezTo>
                <a:cubicBezTo>
                  <a:pt x="7942" y="12514"/>
                  <a:pt x="7953" y="12507"/>
                  <a:pt x="7965" y="12500"/>
                </a:cubicBezTo>
                <a:lnTo>
                  <a:pt x="7819" y="12411"/>
                </a:lnTo>
                <a:cubicBezTo>
                  <a:pt x="7822" y="12402"/>
                  <a:pt x="7826" y="12394"/>
                  <a:pt x="7830" y="12386"/>
                </a:cubicBezTo>
                <a:lnTo>
                  <a:pt x="7794" y="12382"/>
                </a:lnTo>
                <a:close/>
                <a:moveTo>
                  <a:pt x="7000" y="12880"/>
                </a:moveTo>
                <a:cubicBezTo>
                  <a:pt x="7001" y="12881"/>
                  <a:pt x="7003" y="12881"/>
                  <a:pt x="7004" y="12882"/>
                </a:cubicBezTo>
                <a:cubicBezTo>
                  <a:pt x="7002" y="12881"/>
                  <a:pt x="7001" y="12880"/>
                  <a:pt x="6999" y="12879"/>
                </a:cubicBezTo>
                <a:lnTo>
                  <a:pt x="7000" y="12880"/>
                </a:lnTo>
                <a:close/>
                <a:moveTo>
                  <a:pt x="7004" y="12882"/>
                </a:moveTo>
                <a:cubicBezTo>
                  <a:pt x="7021" y="12890"/>
                  <a:pt x="7042" y="12901"/>
                  <a:pt x="7060" y="12910"/>
                </a:cubicBezTo>
                <a:cubicBezTo>
                  <a:pt x="7058" y="12909"/>
                  <a:pt x="7057" y="12907"/>
                  <a:pt x="7053" y="12905"/>
                </a:cubicBezTo>
                <a:cubicBezTo>
                  <a:pt x="7080" y="12913"/>
                  <a:pt x="7051" y="12900"/>
                  <a:pt x="7004" y="12882"/>
                </a:cubicBezTo>
                <a:close/>
                <a:moveTo>
                  <a:pt x="7060" y="12910"/>
                </a:moveTo>
                <a:cubicBezTo>
                  <a:pt x="7078" y="12923"/>
                  <a:pt x="7091" y="12936"/>
                  <a:pt x="7106" y="12948"/>
                </a:cubicBezTo>
                <a:cubicBezTo>
                  <a:pt x="7115" y="12947"/>
                  <a:pt x="7124" y="12947"/>
                  <a:pt x="7132" y="12947"/>
                </a:cubicBezTo>
                <a:cubicBezTo>
                  <a:pt x="7109" y="12935"/>
                  <a:pt x="7085" y="12923"/>
                  <a:pt x="7060" y="12910"/>
                </a:cubicBezTo>
                <a:close/>
                <a:moveTo>
                  <a:pt x="7039" y="13026"/>
                </a:moveTo>
                <a:cubicBezTo>
                  <a:pt x="7043" y="13031"/>
                  <a:pt x="7046" y="13036"/>
                  <a:pt x="7046" y="13041"/>
                </a:cubicBezTo>
                <a:cubicBezTo>
                  <a:pt x="7113" y="13062"/>
                  <a:pt x="7159" y="13075"/>
                  <a:pt x="7188" y="13077"/>
                </a:cubicBezTo>
                <a:lnTo>
                  <a:pt x="7110" y="12995"/>
                </a:lnTo>
                <a:cubicBezTo>
                  <a:pt x="7078" y="13004"/>
                  <a:pt x="7050" y="13015"/>
                  <a:pt x="7039" y="13026"/>
                </a:cubicBezTo>
                <a:close/>
                <a:moveTo>
                  <a:pt x="7188" y="13077"/>
                </a:moveTo>
                <a:lnTo>
                  <a:pt x="7227" y="13118"/>
                </a:lnTo>
                <a:lnTo>
                  <a:pt x="7178" y="13086"/>
                </a:lnTo>
                <a:lnTo>
                  <a:pt x="7135" y="13139"/>
                </a:lnTo>
                <a:cubicBezTo>
                  <a:pt x="7308" y="13128"/>
                  <a:pt x="7311" y="13181"/>
                  <a:pt x="7663" y="13248"/>
                </a:cubicBezTo>
                <a:cubicBezTo>
                  <a:pt x="7523" y="13169"/>
                  <a:pt x="7391" y="13085"/>
                  <a:pt x="7201" y="12983"/>
                </a:cubicBezTo>
                <a:cubicBezTo>
                  <a:pt x="7237" y="13050"/>
                  <a:pt x="7243" y="13082"/>
                  <a:pt x="7188" y="13077"/>
                </a:cubicBezTo>
                <a:close/>
                <a:moveTo>
                  <a:pt x="7178" y="13197"/>
                </a:moveTo>
                <a:cubicBezTo>
                  <a:pt x="7292" y="13244"/>
                  <a:pt x="7422" y="13299"/>
                  <a:pt x="7559" y="13358"/>
                </a:cubicBezTo>
                <a:cubicBezTo>
                  <a:pt x="7528" y="13284"/>
                  <a:pt x="7534" y="13205"/>
                  <a:pt x="7147" y="13181"/>
                </a:cubicBezTo>
                <a:cubicBezTo>
                  <a:pt x="7157" y="13187"/>
                  <a:pt x="7167" y="13192"/>
                  <a:pt x="7178" y="13197"/>
                </a:cubicBezTo>
                <a:close/>
                <a:moveTo>
                  <a:pt x="12279" y="0"/>
                </a:moveTo>
                <a:cubicBezTo>
                  <a:pt x="12410" y="115"/>
                  <a:pt x="12539" y="217"/>
                  <a:pt x="12661" y="354"/>
                </a:cubicBezTo>
                <a:cubicBezTo>
                  <a:pt x="12688" y="350"/>
                  <a:pt x="12607" y="241"/>
                  <a:pt x="12439" y="53"/>
                </a:cubicBezTo>
                <a:lnTo>
                  <a:pt x="12480" y="96"/>
                </a:lnTo>
                <a:cubicBezTo>
                  <a:pt x="12360" y="-135"/>
                  <a:pt x="12847" y="362"/>
                  <a:pt x="12579" y="0"/>
                </a:cubicBezTo>
                <a:lnTo>
                  <a:pt x="12279" y="0"/>
                </a:lnTo>
                <a:close/>
                <a:moveTo>
                  <a:pt x="14135" y="0"/>
                </a:moveTo>
                <a:cubicBezTo>
                  <a:pt x="14532" y="384"/>
                  <a:pt x="14908" y="747"/>
                  <a:pt x="15227" y="1102"/>
                </a:cubicBezTo>
                <a:lnTo>
                  <a:pt x="15148" y="986"/>
                </a:lnTo>
                <a:cubicBezTo>
                  <a:pt x="15633" y="1498"/>
                  <a:pt x="15134" y="1078"/>
                  <a:pt x="15640" y="1618"/>
                </a:cubicBezTo>
                <a:lnTo>
                  <a:pt x="15102" y="1174"/>
                </a:lnTo>
                <a:cubicBezTo>
                  <a:pt x="15287" y="1360"/>
                  <a:pt x="15556" y="1652"/>
                  <a:pt x="15623" y="1704"/>
                </a:cubicBezTo>
                <a:cubicBezTo>
                  <a:pt x="15626" y="1734"/>
                  <a:pt x="15646" y="1777"/>
                  <a:pt x="15919" y="2022"/>
                </a:cubicBezTo>
                <a:cubicBezTo>
                  <a:pt x="15265" y="1479"/>
                  <a:pt x="15223" y="1568"/>
                  <a:pt x="15255" y="1728"/>
                </a:cubicBezTo>
                <a:cubicBezTo>
                  <a:pt x="15260" y="1756"/>
                  <a:pt x="15268" y="1785"/>
                  <a:pt x="15275" y="1814"/>
                </a:cubicBezTo>
                <a:cubicBezTo>
                  <a:pt x="15741" y="2173"/>
                  <a:pt x="16183" y="2493"/>
                  <a:pt x="16532" y="2903"/>
                </a:cubicBezTo>
                <a:lnTo>
                  <a:pt x="16465" y="2741"/>
                </a:lnTo>
                <a:cubicBezTo>
                  <a:pt x="16752" y="3028"/>
                  <a:pt x="16684" y="3067"/>
                  <a:pt x="16679" y="3155"/>
                </a:cubicBezTo>
                <a:cubicBezTo>
                  <a:pt x="16692" y="3165"/>
                  <a:pt x="16709" y="3177"/>
                  <a:pt x="16727" y="3192"/>
                </a:cubicBezTo>
                <a:cubicBezTo>
                  <a:pt x="16619" y="3138"/>
                  <a:pt x="16896" y="3319"/>
                  <a:pt x="16993" y="3399"/>
                </a:cubicBezTo>
                <a:cubicBezTo>
                  <a:pt x="16988" y="3373"/>
                  <a:pt x="16974" y="3338"/>
                  <a:pt x="16952" y="3292"/>
                </a:cubicBezTo>
                <a:cubicBezTo>
                  <a:pt x="16913" y="3263"/>
                  <a:pt x="16868" y="3231"/>
                  <a:pt x="16822" y="3195"/>
                </a:cubicBezTo>
                <a:cubicBezTo>
                  <a:pt x="16864" y="3218"/>
                  <a:pt x="16900" y="3237"/>
                  <a:pt x="16933" y="3254"/>
                </a:cubicBezTo>
                <a:cubicBezTo>
                  <a:pt x="16911" y="3212"/>
                  <a:pt x="16883" y="3162"/>
                  <a:pt x="16848" y="3105"/>
                </a:cubicBezTo>
                <a:cubicBezTo>
                  <a:pt x="16843" y="3104"/>
                  <a:pt x="16837" y="3103"/>
                  <a:pt x="16833" y="3102"/>
                </a:cubicBezTo>
                <a:cubicBezTo>
                  <a:pt x="16836" y="3101"/>
                  <a:pt x="16841" y="3100"/>
                  <a:pt x="16845" y="3100"/>
                </a:cubicBezTo>
                <a:cubicBezTo>
                  <a:pt x="16826" y="3069"/>
                  <a:pt x="16806" y="3036"/>
                  <a:pt x="16784" y="3001"/>
                </a:cubicBezTo>
                <a:cubicBezTo>
                  <a:pt x="16783" y="3001"/>
                  <a:pt x="16782" y="3002"/>
                  <a:pt x="16781" y="3002"/>
                </a:cubicBezTo>
                <a:cubicBezTo>
                  <a:pt x="16773" y="2988"/>
                  <a:pt x="16767" y="2977"/>
                  <a:pt x="16763" y="2968"/>
                </a:cubicBezTo>
                <a:cubicBezTo>
                  <a:pt x="16758" y="2961"/>
                  <a:pt x="16754" y="2954"/>
                  <a:pt x="16749" y="2946"/>
                </a:cubicBezTo>
                <a:cubicBezTo>
                  <a:pt x="16752" y="2950"/>
                  <a:pt x="16756" y="2954"/>
                  <a:pt x="16759" y="2958"/>
                </a:cubicBezTo>
                <a:cubicBezTo>
                  <a:pt x="16747" y="2923"/>
                  <a:pt x="16781" y="2943"/>
                  <a:pt x="16826" y="2979"/>
                </a:cubicBezTo>
                <a:cubicBezTo>
                  <a:pt x="16937" y="2912"/>
                  <a:pt x="16772" y="2853"/>
                  <a:pt x="16603" y="2743"/>
                </a:cubicBezTo>
                <a:cubicBezTo>
                  <a:pt x="16911" y="2871"/>
                  <a:pt x="16970" y="2849"/>
                  <a:pt x="17041" y="2840"/>
                </a:cubicBezTo>
                <a:cubicBezTo>
                  <a:pt x="17077" y="2835"/>
                  <a:pt x="17117" y="2834"/>
                  <a:pt x="17194" y="2858"/>
                </a:cubicBezTo>
                <a:cubicBezTo>
                  <a:pt x="17163" y="2835"/>
                  <a:pt x="17128" y="2810"/>
                  <a:pt x="17089" y="2783"/>
                </a:cubicBezTo>
                <a:cubicBezTo>
                  <a:pt x="17148" y="2820"/>
                  <a:pt x="17196" y="2849"/>
                  <a:pt x="17235" y="2871"/>
                </a:cubicBezTo>
                <a:cubicBezTo>
                  <a:pt x="17278" y="2887"/>
                  <a:pt x="17332" y="2910"/>
                  <a:pt x="17399" y="2942"/>
                </a:cubicBezTo>
                <a:cubicBezTo>
                  <a:pt x="17399" y="2941"/>
                  <a:pt x="17399" y="2940"/>
                  <a:pt x="17399" y="2939"/>
                </a:cubicBezTo>
                <a:cubicBezTo>
                  <a:pt x="17114" y="2778"/>
                  <a:pt x="17176" y="2710"/>
                  <a:pt x="17193" y="2624"/>
                </a:cubicBezTo>
                <a:lnTo>
                  <a:pt x="17061" y="2461"/>
                </a:lnTo>
                <a:lnTo>
                  <a:pt x="17195" y="2575"/>
                </a:lnTo>
                <a:cubicBezTo>
                  <a:pt x="17186" y="2507"/>
                  <a:pt x="17119" y="2420"/>
                  <a:pt x="16858" y="2275"/>
                </a:cubicBezTo>
                <a:cubicBezTo>
                  <a:pt x="17431" y="2561"/>
                  <a:pt x="16973" y="2267"/>
                  <a:pt x="17332" y="2460"/>
                </a:cubicBezTo>
                <a:lnTo>
                  <a:pt x="17049" y="2158"/>
                </a:lnTo>
                <a:lnTo>
                  <a:pt x="17007" y="2148"/>
                </a:lnTo>
                <a:lnTo>
                  <a:pt x="16824" y="1943"/>
                </a:lnTo>
                <a:lnTo>
                  <a:pt x="17150" y="2183"/>
                </a:lnTo>
                <a:lnTo>
                  <a:pt x="17053" y="2159"/>
                </a:lnTo>
                <a:lnTo>
                  <a:pt x="17395" y="2463"/>
                </a:lnTo>
                <a:lnTo>
                  <a:pt x="17527" y="2667"/>
                </a:lnTo>
                <a:lnTo>
                  <a:pt x="17391" y="2522"/>
                </a:lnTo>
                <a:cubicBezTo>
                  <a:pt x="17296" y="2612"/>
                  <a:pt x="17753" y="3083"/>
                  <a:pt x="17969" y="3353"/>
                </a:cubicBezTo>
                <a:lnTo>
                  <a:pt x="18347" y="3484"/>
                </a:lnTo>
                <a:cubicBezTo>
                  <a:pt x="18673" y="3752"/>
                  <a:pt x="18597" y="3771"/>
                  <a:pt x="18466" y="3752"/>
                </a:cubicBezTo>
                <a:cubicBezTo>
                  <a:pt x="18460" y="3751"/>
                  <a:pt x="18454" y="3750"/>
                  <a:pt x="18448" y="3749"/>
                </a:cubicBezTo>
                <a:cubicBezTo>
                  <a:pt x="18446" y="3763"/>
                  <a:pt x="18449" y="3780"/>
                  <a:pt x="18454" y="3799"/>
                </a:cubicBezTo>
                <a:cubicBezTo>
                  <a:pt x="18446" y="3783"/>
                  <a:pt x="18435" y="3764"/>
                  <a:pt x="18423" y="3745"/>
                </a:cubicBezTo>
                <a:cubicBezTo>
                  <a:pt x="18390" y="3740"/>
                  <a:pt x="18356" y="3733"/>
                  <a:pt x="18325" y="3728"/>
                </a:cubicBezTo>
                <a:cubicBezTo>
                  <a:pt x="18328" y="3730"/>
                  <a:pt x="18331" y="3732"/>
                  <a:pt x="18334" y="3734"/>
                </a:cubicBezTo>
                <a:cubicBezTo>
                  <a:pt x="18345" y="3736"/>
                  <a:pt x="18363" y="3744"/>
                  <a:pt x="18389" y="3759"/>
                </a:cubicBezTo>
                <a:cubicBezTo>
                  <a:pt x="18415" y="3788"/>
                  <a:pt x="18438" y="3815"/>
                  <a:pt x="18458" y="3839"/>
                </a:cubicBezTo>
                <a:cubicBezTo>
                  <a:pt x="18461" y="3837"/>
                  <a:pt x="18460" y="3831"/>
                  <a:pt x="18460" y="3826"/>
                </a:cubicBezTo>
                <a:cubicBezTo>
                  <a:pt x="18463" y="3835"/>
                  <a:pt x="18466" y="3844"/>
                  <a:pt x="18470" y="3853"/>
                </a:cubicBezTo>
                <a:cubicBezTo>
                  <a:pt x="18638" y="4065"/>
                  <a:pt x="18585" y="4120"/>
                  <a:pt x="18597" y="4205"/>
                </a:cubicBezTo>
                <a:cubicBezTo>
                  <a:pt x="18745" y="4354"/>
                  <a:pt x="18774" y="4414"/>
                  <a:pt x="18747" y="4432"/>
                </a:cubicBezTo>
                <a:cubicBezTo>
                  <a:pt x="18792" y="4477"/>
                  <a:pt x="18850" y="4530"/>
                  <a:pt x="18926" y="4593"/>
                </a:cubicBezTo>
                <a:lnTo>
                  <a:pt x="18895" y="4505"/>
                </a:lnTo>
                <a:cubicBezTo>
                  <a:pt x="18928" y="4520"/>
                  <a:pt x="18960" y="4538"/>
                  <a:pt x="18991" y="4559"/>
                </a:cubicBezTo>
                <a:cubicBezTo>
                  <a:pt x="18966" y="4509"/>
                  <a:pt x="18938" y="4457"/>
                  <a:pt x="19041" y="4511"/>
                </a:cubicBezTo>
                <a:cubicBezTo>
                  <a:pt x="19127" y="4622"/>
                  <a:pt x="19285" y="4810"/>
                  <a:pt x="19411" y="4928"/>
                </a:cubicBezTo>
                <a:cubicBezTo>
                  <a:pt x="19819" y="5057"/>
                  <a:pt x="19092" y="4351"/>
                  <a:pt x="18950" y="4111"/>
                </a:cubicBezTo>
                <a:lnTo>
                  <a:pt x="19052" y="4413"/>
                </a:lnTo>
                <a:cubicBezTo>
                  <a:pt x="18988" y="4359"/>
                  <a:pt x="18937" y="4314"/>
                  <a:pt x="18894" y="4277"/>
                </a:cubicBezTo>
                <a:lnTo>
                  <a:pt x="18756" y="4319"/>
                </a:lnTo>
                <a:cubicBezTo>
                  <a:pt x="18635" y="4240"/>
                  <a:pt x="18727" y="4213"/>
                  <a:pt x="18761" y="4152"/>
                </a:cubicBezTo>
                <a:cubicBezTo>
                  <a:pt x="18624" y="4008"/>
                  <a:pt x="18841" y="4127"/>
                  <a:pt x="18473" y="3782"/>
                </a:cubicBezTo>
                <a:cubicBezTo>
                  <a:pt x="18842" y="3973"/>
                  <a:pt x="18360" y="3494"/>
                  <a:pt x="18592" y="3593"/>
                </a:cubicBezTo>
                <a:cubicBezTo>
                  <a:pt x="18583" y="3609"/>
                  <a:pt x="18638" y="3656"/>
                  <a:pt x="18637" y="3676"/>
                </a:cubicBezTo>
                <a:cubicBezTo>
                  <a:pt x="18642" y="3657"/>
                  <a:pt x="18655" y="3647"/>
                  <a:pt x="18676" y="3645"/>
                </a:cubicBezTo>
                <a:cubicBezTo>
                  <a:pt x="18617" y="3590"/>
                  <a:pt x="18552" y="3539"/>
                  <a:pt x="18478" y="3492"/>
                </a:cubicBezTo>
                <a:cubicBezTo>
                  <a:pt x="18667" y="3558"/>
                  <a:pt x="18939" y="3811"/>
                  <a:pt x="18812" y="3530"/>
                </a:cubicBezTo>
                <a:cubicBezTo>
                  <a:pt x="18627" y="3301"/>
                  <a:pt x="18431" y="3239"/>
                  <a:pt x="18267" y="3188"/>
                </a:cubicBezTo>
                <a:cubicBezTo>
                  <a:pt x="18313" y="3306"/>
                  <a:pt x="18395" y="3437"/>
                  <a:pt x="18067" y="3220"/>
                </a:cubicBezTo>
                <a:cubicBezTo>
                  <a:pt x="17965" y="3079"/>
                  <a:pt x="17864" y="2937"/>
                  <a:pt x="18008" y="3016"/>
                </a:cubicBezTo>
                <a:cubicBezTo>
                  <a:pt x="17875" y="2820"/>
                  <a:pt x="17761" y="2727"/>
                  <a:pt x="17640" y="2626"/>
                </a:cubicBezTo>
                <a:cubicBezTo>
                  <a:pt x="18252" y="3010"/>
                  <a:pt x="19321" y="3789"/>
                  <a:pt x="19542" y="4096"/>
                </a:cubicBezTo>
                <a:cubicBezTo>
                  <a:pt x="19669" y="4174"/>
                  <a:pt x="19761" y="4224"/>
                  <a:pt x="19772" y="4207"/>
                </a:cubicBezTo>
                <a:cubicBezTo>
                  <a:pt x="19837" y="4202"/>
                  <a:pt x="19736" y="4029"/>
                  <a:pt x="19582" y="3858"/>
                </a:cubicBezTo>
                <a:cubicBezTo>
                  <a:pt x="19591" y="3881"/>
                  <a:pt x="19570" y="3881"/>
                  <a:pt x="19604" y="3923"/>
                </a:cubicBezTo>
                <a:cubicBezTo>
                  <a:pt x="19509" y="3930"/>
                  <a:pt x="19374" y="3764"/>
                  <a:pt x="19380" y="3687"/>
                </a:cubicBezTo>
                <a:lnTo>
                  <a:pt x="19532" y="3806"/>
                </a:lnTo>
                <a:cubicBezTo>
                  <a:pt x="19452" y="3725"/>
                  <a:pt x="19363" y="3649"/>
                  <a:pt x="19277" y="3597"/>
                </a:cubicBezTo>
                <a:cubicBezTo>
                  <a:pt x="19272" y="3592"/>
                  <a:pt x="19268" y="3587"/>
                  <a:pt x="19265" y="3582"/>
                </a:cubicBezTo>
                <a:lnTo>
                  <a:pt x="19434" y="3839"/>
                </a:lnTo>
                <a:cubicBezTo>
                  <a:pt x="19328" y="3771"/>
                  <a:pt x="19236" y="3704"/>
                  <a:pt x="19155" y="3637"/>
                </a:cubicBezTo>
                <a:cubicBezTo>
                  <a:pt x="19091" y="3644"/>
                  <a:pt x="18948" y="3569"/>
                  <a:pt x="18598" y="3222"/>
                </a:cubicBezTo>
                <a:cubicBezTo>
                  <a:pt x="18753" y="3328"/>
                  <a:pt x="18853" y="3388"/>
                  <a:pt x="18912" y="3414"/>
                </a:cubicBezTo>
                <a:cubicBezTo>
                  <a:pt x="18687" y="3186"/>
                  <a:pt x="18537" y="2982"/>
                  <a:pt x="18271" y="2839"/>
                </a:cubicBezTo>
                <a:cubicBezTo>
                  <a:pt x="18461" y="2888"/>
                  <a:pt x="18741" y="3118"/>
                  <a:pt x="18606" y="2848"/>
                </a:cubicBezTo>
                <a:cubicBezTo>
                  <a:pt x="18579" y="2818"/>
                  <a:pt x="18552" y="2792"/>
                  <a:pt x="18525" y="2768"/>
                </a:cubicBezTo>
                <a:cubicBezTo>
                  <a:pt x="18577" y="2830"/>
                  <a:pt x="18613" y="2890"/>
                  <a:pt x="18609" y="2946"/>
                </a:cubicBezTo>
                <a:cubicBezTo>
                  <a:pt x="18407" y="2825"/>
                  <a:pt x="18277" y="2706"/>
                  <a:pt x="18153" y="2577"/>
                </a:cubicBezTo>
                <a:cubicBezTo>
                  <a:pt x="18040" y="2547"/>
                  <a:pt x="17937" y="2534"/>
                  <a:pt x="17853" y="2496"/>
                </a:cubicBezTo>
                <a:cubicBezTo>
                  <a:pt x="17814" y="2437"/>
                  <a:pt x="17776" y="2386"/>
                  <a:pt x="17740" y="2342"/>
                </a:cubicBezTo>
                <a:cubicBezTo>
                  <a:pt x="17731" y="2356"/>
                  <a:pt x="17718" y="2363"/>
                  <a:pt x="17699" y="2365"/>
                </a:cubicBezTo>
                <a:lnTo>
                  <a:pt x="17656" y="2247"/>
                </a:lnTo>
                <a:cubicBezTo>
                  <a:pt x="17572" y="2161"/>
                  <a:pt x="17493" y="2104"/>
                  <a:pt x="17411" y="2043"/>
                </a:cubicBezTo>
                <a:cubicBezTo>
                  <a:pt x="17477" y="2078"/>
                  <a:pt x="17548" y="2117"/>
                  <a:pt x="17623" y="2159"/>
                </a:cubicBezTo>
                <a:lnTo>
                  <a:pt x="17562" y="1996"/>
                </a:lnTo>
                <a:cubicBezTo>
                  <a:pt x="17555" y="1991"/>
                  <a:pt x="17549" y="1988"/>
                  <a:pt x="17540" y="1982"/>
                </a:cubicBezTo>
                <a:cubicBezTo>
                  <a:pt x="17613" y="2000"/>
                  <a:pt x="17676" y="2006"/>
                  <a:pt x="17728" y="2001"/>
                </a:cubicBezTo>
                <a:cubicBezTo>
                  <a:pt x="17733" y="2049"/>
                  <a:pt x="17742" y="2101"/>
                  <a:pt x="17791" y="2192"/>
                </a:cubicBezTo>
                <a:cubicBezTo>
                  <a:pt x="17947" y="2194"/>
                  <a:pt x="18091" y="2412"/>
                  <a:pt x="18164" y="2481"/>
                </a:cubicBezTo>
                <a:cubicBezTo>
                  <a:pt x="18175" y="2488"/>
                  <a:pt x="18186" y="2495"/>
                  <a:pt x="18197" y="2502"/>
                </a:cubicBezTo>
                <a:cubicBezTo>
                  <a:pt x="18211" y="2501"/>
                  <a:pt x="18215" y="2477"/>
                  <a:pt x="18208" y="2415"/>
                </a:cubicBezTo>
                <a:cubicBezTo>
                  <a:pt x="18256" y="2488"/>
                  <a:pt x="18323" y="2557"/>
                  <a:pt x="18389" y="2624"/>
                </a:cubicBezTo>
                <a:cubicBezTo>
                  <a:pt x="18555" y="2732"/>
                  <a:pt x="18716" y="2841"/>
                  <a:pt x="18859" y="2944"/>
                </a:cubicBezTo>
                <a:cubicBezTo>
                  <a:pt x="18895" y="2947"/>
                  <a:pt x="18947" y="2961"/>
                  <a:pt x="19020" y="2990"/>
                </a:cubicBezTo>
                <a:cubicBezTo>
                  <a:pt x="19333" y="3377"/>
                  <a:pt x="19577" y="3372"/>
                  <a:pt x="19810" y="3679"/>
                </a:cubicBezTo>
                <a:cubicBezTo>
                  <a:pt x="19764" y="3504"/>
                  <a:pt x="19628" y="3383"/>
                  <a:pt x="19381" y="3122"/>
                </a:cubicBezTo>
                <a:cubicBezTo>
                  <a:pt x="19390" y="3143"/>
                  <a:pt x="19371" y="3144"/>
                  <a:pt x="19406" y="3183"/>
                </a:cubicBezTo>
                <a:cubicBezTo>
                  <a:pt x="19311" y="3196"/>
                  <a:pt x="19172" y="3042"/>
                  <a:pt x="19175" y="2966"/>
                </a:cubicBezTo>
                <a:lnTo>
                  <a:pt x="19362" y="3095"/>
                </a:lnTo>
                <a:cubicBezTo>
                  <a:pt x="19367" y="3100"/>
                  <a:pt x="19371" y="3105"/>
                  <a:pt x="19374" y="3110"/>
                </a:cubicBezTo>
                <a:lnTo>
                  <a:pt x="19672" y="3314"/>
                </a:lnTo>
                <a:cubicBezTo>
                  <a:pt x="19267" y="2863"/>
                  <a:pt x="19141" y="2774"/>
                  <a:pt x="19024" y="2631"/>
                </a:cubicBezTo>
                <a:cubicBezTo>
                  <a:pt x="19037" y="2657"/>
                  <a:pt x="19035" y="2677"/>
                  <a:pt x="19008" y="2690"/>
                </a:cubicBezTo>
                <a:lnTo>
                  <a:pt x="19191" y="2831"/>
                </a:lnTo>
                <a:lnTo>
                  <a:pt x="18864" y="2680"/>
                </a:lnTo>
                <a:lnTo>
                  <a:pt x="18739" y="2362"/>
                </a:lnTo>
                <a:cubicBezTo>
                  <a:pt x="18815" y="2431"/>
                  <a:pt x="18919" y="2510"/>
                  <a:pt x="18980" y="2574"/>
                </a:cubicBezTo>
                <a:cubicBezTo>
                  <a:pt x="18928" y="2502"/>
                  <a:pt x="18871" y="2410"/>
                  <a:pt x="18787" y="2262"/>
                </a:cubicBezTo>
                <a:cubicBezTo>
                  <a:pt x="19002" y="2533"/>
                  <a:pt x="19246" y="2528"/>
                  <a:pt x="19442" y="2762"/>
                </a:cubicBezTo>
                <a:cubicBezTo>
                  <a:pt x="19480" y="2715"/>
                  <a:pt x="19405" y="2577"/>
                  <a:pt x="19237" y="2382"/>
                </a:cubicBezTo>
                <a:lnTo>
                  <a:pt x="19278" y="2426"/>
                </a:lnTo>
                <a:cubicBezTo>
                  <a:pt x="19244" y="2295"/>
                  <a:pt x="19291" y="2275"/>
                  <a:pt x="19352" y="2280"/>
                </a:cubicBezTo>
                <a:cubicBezTo>
                  <a:pt x="19148" y="2155"/>
                  <a:pt x="18970" y="2036"/>
                  <a:pt x="18756" y="1887"/>
                </a:cubicBezTo>
                <a:cubicBezTo>
                  <a:pt x="18907" y="1976"/>
                  <a:pt x="19217" y="2121"/>
                  <a:pt x="19329" y="2126"/>
                </a:cubicBezTo>
                <a:lnTo>
                  <a:pt x="19284" y="2073"/>
                </a:lnTo>
                <a:cubicBezTo>
                  <a:pt x="19361" y="2088"/>
                  <a:pt x="19429" y="2128"/>
                  <a:pt x="19488" y="2178"/>
                </a:cubicBezTo>
                <a:cubicBezTo>
                  <a:pt x="19475" y="2147"/>
                  <a:pt x="19455" y="2108"/>
                  <a:pt x="19428" y="2059"/>
                </a:cubicBezTo>
                <a:lnTo>
                  <a:pt x="19242" y="1931"/>
                </a:lnTo>
                <a:cubicBezTo>
                  <a:pt x="19150" y="1779"/>
                  <a:pt x="19098" y="1656"/>
                  <a:pt x="19072" y="1552"/>
                </a:cubicBezTo>
                <a:cubicBezTo>
                  <a:pt x="18887" y="1442"/>
                  <a:pt x="18718" y="1334"/>
                  <a:pt x="18519" y="1202"/>
                </a:cubicBezTo>
                <a:cubicBezTo>
                  <a:pt x="18653" y="1277"/>
                  <a:pt x="18916" y="1394"/>
                  <a:pt x="19051" y="1422"/>
                </a:cubicBezTo>
                <a:cubicBezTo>
                  <a:pt x="19033" y="1150"/>
                  <a:pt x="19189" y="1005"/>
                  <a:pt x="19089" y="684"/>
                </a:cubicBezTo>
                <a:lnTo>
                  <a:pt x="18930" y="664"/>
                </a:lnTo>
                <a:cubicBezTo>
                  <a:pt x="18968" y="640"/>
                  <a:pt x="18703" y="239"/>
                  <a:pt x="18986" y="374"/>
                </a:cubicBezTo>
                <a:cubicBezTo>
                  <a:pt x="18989" y="382"/>
                  <a:pt x="18997" y="396"/>
                  <a:pt x="19005" y="410"/>
                </a:cubicBezTo>
                <a:cubicBezTo>
                  <a:pt x="19119" y="407"/>
                  <a:pt x="19024" y="194"/>
                  <a:pt x="18947" y="0"/>
                </a:cubicBezTo>
                <a:lnTo>
                  <a:pt x="14135" y="0"/>
                </a:lnTo>
                <a:close/>
                <a:moveTo>
                  <a:pt x="17562" y="1996"/>
                </a:moveTo>
                <a:cubicBezTo>
                  <a:pt x="17564" y="1996"/>
                  <a:pt x="17566" y="1997"/>
                  <a:pt x="17567" y="1998"/>
                </a:cubicBezTo>
                <a:cubicBezTo>
                  <a:pt x="17566" y="1997"/>
                  <a:pt x="17563" y="1994"/>
                  <a:pt x="17562" y="1994"/>
                </a:cubicBezTo>
                <a:lnTo>
                  <a:pt x="17562" y="1996"/>
                </a:lnTo>
                <a:close/>
                <a:moveTo>
                  <a:pt x="17567" y="1998"/>
                </a:moveTo>
                <a:cubicBezTo>
                  <a:pt x="17585" y="2013"/>
                  <a:pt x="17601" y="2028"/>
                  <a:pt x="17619" y="2043"/>
                </a:cubicBezTo>
                <a:cubicBezTo>
                  <a:pt x="17618" y="2041"/>
                  <a:pt x="17617" y="2037"/>
                  <a:pt x="17613" y="2033"/>
                </a:cubicBezTo>
                <a:cubicBezTo>
                  <a:pt x="17641" y="2043"/>
                  <a:pt x="17613" y="2024"/>
                  <a:pt x="17567" y="1998"/>
                </a:cubicBezTo>
                <a:close/>
                <a:moveTo>
                  <a:pt x="17619" y="2043"/>
                </a:moveTo>
                <a:cubicBezTo>
                  <a:pt x="17656" y="2096"/>
                  <a:pt x="17660" y="2163"/>
                  <a:pt x="17748" y="2159"/>
                </a:cubicBezTo>
                <a:cubicBezTo>
                  <a:pt x="17708" y="2121"/>
                  <a:pt x="17667" y="2083"/>
                  <a:pt x="17619" y="2043"/>
                </a:cubicBezTo>
                <a:close/>
                <a:moveTo>
                  <a:pt x="16826" y="2979"/>
                </a:moveTo>
                <a:cubicBezTo>
                  <a:pt x="16816" y="2985"/>
                  <a:pt x="16806" y="2992"/>
                  <a:pt x="16792" y="2998"/>
                </a:cubicBezTo>
                <a:cubicBezTo>
                  <a:pt x="16819" y="3032"/>
                  <a:pt x="16843" y="3065"/>
                  <a:pt x="16865" y="3098"/>
                </a:cubicBezTo>
                <a:cubicBezTo>
                  <a:pt x="16880" y="3097"/>
                  <a:pt x="16897" y="3098"/>
                  <a:pt x="16915" y="3100"/>
                </a:cubicBezTo>
                <a:lnTo>
                  <a:pt x="16831" y="3026"/>
                </a:lnTo>
                <a:cubicBezTo>
                  <a:pt x="16883" y="3067"/>
                  <a:pt x="16906" y="3075"/>
                  <a:pt x="16915" y="3067"/>
                </a:cubicBezTo>
                <a:cubicBezTo>
                  <a:pt x="16913" y="3062"/>
                  <a:pt x="16911" y="3056"/>
                  <a:pt x="16909" y="3051"/>
                </a:cubicBezTo>
                <a:cubicBezTo>
                  <a:pt x="16882" y="3027"/>
                  <a:pt x="16852" y="3000"/>
                  <a:pt x="16826" y="2979"/>
                </a:cubicBezTo>
                <a:close/>
                <a:moveTo>
                  <a:pt x="19109" y="0"/>
                </a:moveTo>
                <a:lnTo>
                  <a:pt x="19312" y="184"/>
                </a:lnTo>
                <a:cubicBezTo>
                  <a:pt x="19229" y="98"/>
                  <a:pt x="19444" y="167"/>
                  <a:pt x="19365" y="69"/>
                </a:cubicBezTo>
                <a:lnTo>
                  <a:pt x="19544" y="290"/>
                </a:lnTo>
                <a:lnTo>
                  <a:pt x="19355" y="222"/>
                </a:lnTo>
                <a:cubicBezTo>
                  <a:pt x="19347" y="216"/>
                  <a:pt x="19340" y="210"/>
                  <a:pt x="19333" y="204"/>
                </a:cubicBezTo>
                <a:lnTo>
                  <a:pt x="19196" y="123"/>
                </a:lnTo>
                <a:cubicBezTo>
                  <a:pt x="19093" y="107"/>
                  <a:pt x="19153" y="231"/>
                  <a:pt x="19206" y="346"/>
                </a:cubicBezTo>
                <a:cubicBezTo>
                  <a:pt x="20025" y="943"/>
                  <a:pt x="19408" y="-38"/>
                  <a:pt x="20193" y="515"/>
                </a:cubicBezTo>
                <a:cubicBezTo>
                  <a:pt x="19573" y="-95"/>
                  <a:pt x="20047" y="635"/>
                  <a:pt x="19489" y="69"/>
                </a:cubicBezTo>
                <a:cubicBezTo>
                  <a:pt x="19593" y="118"/>
                  <a:pt x="19717" y="205"/>
                  <a:pt x="19786" y="179"/>
                </a:cubicBezTo>
                <a:lnTo>
                  <a:pt x="19553" y="0"/>
                </a:lnTo>
                <a:lnTo>
                  <a:pt x="19109" y="0"/>
                </a:lnTo>
                <a:close/>
                <a:moveTo>
                  <a:pt x="19013" y="424"/>
                </a:moveTo>
                <a:cubicBezTo>
                  <a:pt x="19036" y="462"/>
                  <a:pt x="19061" y="504"/>
                  <a:pt x="19042" y="502"/>
                </a:cubicBezTo>
                <a:cubicBezTo>
                  <a:pt x="19193" y="625"/>
                  <a:pt x="19400" y="775"/>
                  <a:pt x="19526" y="834"/>
                </a:cubicBezTo>
                <a:cubicBezTo>
                  <a:pt x="19535" y="825"/>
                  <a:pt x="19559" y="822"/>
                  <a:pt x="19580" y="817"/>
                </a:cubicBezTo>
                <a:lnTo>
                  <a:pt x="19323" y="574"/>
                </a:lnTo>
                <a:lnTo>
                  <a:pt x="19569" y="746"/>
                </a:lnTo>
                <a:cubicBezTo>
                  <a:pt x="19592" y="678"/>
                  <a:pt x="19375" y="545"/>
                  <a:pt x="19244" y="435"/>
                </a:cubicBezTo>
                <a:cubicBezTo>
                  <a:pt x="19280" y="533"/>
                  <a:pt x="19259" y="578"/>
                  <a:pt x="19013" y="424"/>
                </a:cubicBezTo>
                <a:close/>
                <a:moveTo>
                  <a:pt x="10737" y="2005"/>
                </a:moveTo>
                <a:cubicBezTo>
                  <a:pt x="10741" y="2008"/>
                  <a:pt x="10745" y="2012"/>
                  <a:pt x="10749" y="2015"/>
                </a:cubicBezTo>
                <a:cubicBezTo>
                  <a:pt x="10749" y="2015"/>
                  <a:pt x="10875" y="2179"/>
                  <a:pt x="10875" y="2179"/>
                </a:cubicBezTo>
                <a:cubicBezTo>
                  <a:pt x="11077" y="2324"/>
                  <a:pt x="11089" y="2311"/>
                  <a:pt x="11041" y="2251"/>
                </a:cubicBezTo>
                <a:cubicBezTo>
                  <a:pt x="11036" y="2248"/>
                  <a:pt x="11032" y="2246"/>
                  <a:pt x="11027" y="2244"/>
                </a:cubicBezTo>
                <a:cubicBezTo>
                  <a:pt x="11031" y="2245"/>
                  <a:pt x="11034" y="2246"/>
                  <a:pt x="11038" y="2248"/>
                </a:cubicBezTo>
                <a:cubicBezTo>
                  <a:pt x="10992" y="2192"/>
                  <a:pt x="10898" y="2098"/>
                  <a:pt x="10853" y="2048"/>
                </a:cubicBezTo>
                <a:cubicBezTo>
                  <a:pt x="10812" y="2032"/>
                  <a:pt x="10774" y="2019"/>
                  <a:pt x="10737" y="2005"/>
                </a:cubicBezTo>
                <a:close/>
                <a:moveTo>
                  <a:pt x="10900" y="2066"/>
                </a:moveTo>
                <a:cubicBezTo>
                  <a:pt x="10961" y="2115"/>
                  <a:pt x="11068" y="2202"/>
                  <a:pt x="11237" y="2345"/>
                </a:cubicBezTo>
                <a:cubicBezTo>
                  <a:pt x="11277" y="2365"/>
                  <a:pt x="11312" y="2383"/>
                  <a:pt x="11338" y="2393"/>
                </a:cubicBezTo>
                <a:cubicBezTo>
                  <a:pt x="11303" y="2358"/>
                  <a:pt x="11269" y="2325"/>
                  <a:pt x="11238" y="2295"/>
                </a:cubicBezTo>
                <a:lnTo>
                  <a:pt x="11270" y="2324"/>
                </a:lnTo>
                <a:lnTo>
                  <a:pt x="11236" y="2241"/>
                </a:lnTo>
                <a:cubicBezTo>
                  <a:pt x="11117" y="2159"/>
                  <a:pt x="11004" y="2107"/>
                  <a:pt x="10900" y="2066"/>
                </a:cubicBezTo>
                <a:close/>
                <a:moveTo>
                  <a:pt x="17750" y="2161"/>
                </a:moveTo>
                <a:cubicBezTo>
                  <a:pt x="17753" y="2189"/>
                  <a:pt x="17755" y="2213"/>
                  <a:pt x="17756" y="2236"/>
                </a:cubicBezTo>
                <a:cubicBezTo>
                  <a:pt x="17813" y="2268"/>
                  <a:pt x="17870" y="2302"/>
                  <a:pt x="17929" y="2337"/>
                </a:cubicBezTo>
                <a:cubicBezTo>
                  <a:pt x="17875" y="2281"/>
                  <a:pt x="17817" y="2223"/>
                  <a:pt x="17750" y="2161"/>
                </a:cubicBezTo>
                <a:close/>
                <a:moveTo>
                  <a:pt x="19420" y="2197"/>
                </a:moveTo>
                <a:cubicBezTo>
                  <a:pt x="19394" y="2209"/>
                  <a:pt x="19422" y="2251"/>
                  <a:pt x="19460" y="2296"/>
                </a:cubicBezTo>
                <a:cubicBezTo>
                  <a:pt x="19494" y="2298"/>
                  <a:pt x="19516" y="2288"/>
                  <a:pt x="19509" y="2244"/>
                </a:cubicBezTo>
                <a:cubicBezTo>
                  <a:pt x="19483" y="2224"/>
                  <a:pt x="19455" y="2208"/>
                  <a:pt x="19420" y="2197"/>
                </a:cubicBezTo>
                <a:close/>
                <a:moveTo>
                  <a:pt x="11017" y="2282"/>
                </a:moveTo>
                <a:cubicBezTo>
                  <a:pt x="10992" y="2273"/>
                  <a:pt x="11143" y="2426"/>
                  <a:pt x="11201" y="2489"/>
                </a:cubicBezTo>
                <a:cubicBezTo>
                  <a:pt x="11335" y="2581"/>
                  <a:pt x="11549" y="2758"/>
                  <a:pt x="11111" y="2354"/>
                </a:cubicBezTo>
                <a:cubicBezTo>
                  <a:pt x="11053" y="2306"/>
                  <a:pt x="11025" y="2285"/>
                  <a:pt x="11017" y="2282"/>
                </a:cubicBezTo>
                <a:close/>
                <a:moveTo>
                  <a:pt x="11277" y="2402"/>
                </a:moveTo>
                <a:cubicBezTo>
                  <a:pt x="11330" y="2479"/>
                  <a:pt x="11542" y="2692"/>
                  <a:pt x="11771" y="2877"/>
                </a:cubicBezTo>
                <a:lnTo>
                  <a:pt x="11521" y="2601"/>
                </a:lnTo>
                <a:cubicBezTo>
                  <a:pt x="11657" y="2716"/>
                  <a:pt x="11607" y="2709"/>
                  <a:pt x="11769" y="2827"/>
                </a:cubicBezTo>
                <a:cubicBezTo>
                  <a:pt x="11734" y="2791"/>
                  <a:pt x="11683" y="2740"/>
                  <a:pt x="11626" y="2682"/>
                </a:cubicBezTo>
                <a:cubicBezTo>
                  <a:pt x="11502" y="2580"/>
                  <a:pt x="11396" y="2488"/>
                  <a:pt x="11277" y="2402"/>
                </a:cubicBezTo>
                <a:close/>
                <a:moveTo>
                  <a:pt x="9825" y="2489"/>
                </a:moveTo>
                <a:cubicBezTo>
                  <a:pt x="9820" y="2488"/>
                  <a:pt x="9845" y="2497"/>
                  <a:pt x="9928" y="2527"/>
                </a:cubicBezTo>
                <a:cubicBezTo>
                  <a:pt x="9922" y="2522"/>
                  <a:pt x="9916" y="2518"/>
                  <a:pt x="9909" y="2512"/>
                </a:cubicBezTo>
                <a:cubicBezTo>
                  <a:pt x="9868" y="2502"/>
                  <a:pt x="9831" y="2491"/>
                  <a:pt x="9825" y="2489"/>
                </a:cubicBezTo>
                <a:close/>
                <a:moveTo>
                  <a:pt x="10695" y="2502"/>
                </a:moveTo>
                <a:cubicBezTo>
                  <a:pt x="10623" y="2537"/>
                  <a:pt x="10946" y="2816"/>
                  <a:pt x="11158" y="3018"/>
                </a:cubicBezTo>
                <a:cubicBezTo>
                  <a:pt x="11165" y="3020"/>
                  <a:pt x="11172" y="3022"/>
                  <a:pt x="11179" y="3025"/>
                </a:cubicBezTo>
                <a:cubicBezTo>
                  <a:pt x="11128" y="2978"/>
                  <a:pt x="11083" y="2935"/>
                  <a:pt x="11049" y="2897"/>
                </a:cubicBezTo>
                <a:cubicBezTo>
                  <a:pt x="11092" y="2936"/>
                  <a:pt x="11164" y="3000"/>
                  <a:pt x="11209" y="3038"/>
                </a:cubicBezTo>
                <a:cubicBezTo>
                  <a:pt x="11217" y="3041"/>
                  <a:pt x="11224" y="3045"/>
                  <a:pt x="11231" y="3049"/>
                </a:cubicBezTo>
                <a:lnTo>
                  <a:pt x="10848" y="2679"/>
                </a:lnTo>
                <a:cubicBezTo>
                  <a:pt x="10999" y="2794"/>
                  <a:pt x="11124" y="2954"/>
                  <a:pt x="11311" y="3074"/>
                </a:cubicBezTo>
                <a:cubicBezTo>
                  <a:pt x="11102" y="2838"/>
                  <a:pt x="10940" y="2659"/>
                  <a:pt x="10944" y="2622"/>
                </a:cubicBezTo>
                <a:lnTo>
                  <a:pt x="10752" y="2504"/>
                </a:lnTo>
                <a:cubicBezTo>
                  <a:pt x="10724" y="2498"/>
                  <a:pt x="10705" y="2497"/>
                  <a:pt x="10695" y="2502"/>
                </a:cubicBezTo>
                <a:close/>
                <a:moveTo>
                  <a:pt x="10341" y="2849"/>
                </a:moveTo>
                <a:cubicBezTo>
                  <a:pt x="10198" y="2846"/>
                  <a:pt x="10720" y="3219"/>
                  <a:pt x="10977" y="3469"/>
                </a:cubicBezTo>
                <a:lnTo>
                  <a:pt x="11348" y="3685"/>
                </a:lnTo>
                <a:lnTo>
                  <a:pt x="11121" y="3486"/>
                </a:lnTo>
                <a:lnTo>
                  <a:pt x="11698" y="3962"/>
                </a:lnTo>
                <a:cubicBezTo>
                  <a:pt x="11570" y="3840"/>
                  <a:pt x="11458" y="3735"/>
                  <a:pt x="11513" y="3780"/>
                </a:cubicBezTo>
                <a:cubicBezTo>
                  <a:pt x="11564" y="3821"/>
                  <a:pt x="11637" y="3887"/>
                  <a:pt x="11719" y="3962"/>
                </a:cubicBezTo>
                <a:cubicBezTo>
                  <a:pt x="11719" y="3962"/>
                  <a:pt x="11720" y="3962"/>
                  <a:pt x="11720" y="3962"/>
                </a:cubicBezTo>
                <a:cubicBezTo>
                  <a:pt x="11693" y="3929"/>
                  <a:pt x="11646" y="3879"/>
                  <a:pt x="11590" y="3826"/>
                </a:cubicBezTo>
                <a:cubicBezTo>
                  <a:pt x="11541" y="3784"/>
                  <a:pt x="11492" y="3744"/>
                  <a:pt x="11445" y="3705"/>
                </a:cubicBezTo>
                <a:lnTo>
                  <a:pt x="11359" y="3677"/>
                </a:lnTo>
                <a:cubicBezTo>
                  <a:pt x="11358" y="3664"/>
                  <a:pt x="11375" y="3663"/>
                  <a:pt x="11401" y="3669"/>
                </a:cubicBezTo>
                <a:cubicBezTo>
                  <a:pt x="11393" y="3663"/>
                  <a:pt x="11385" y="3656"/>
                  <a:pt x="11378" y="3650"/>
                </a:cubicBezTo>
                <a:cubicBezTo>
                  <a:pt x="11387" y="3657"/>
                  <a:pt x="11396" y="3663"/>
                  <a:pt x="11405" y="3670"/>
                </a:cubicBezTo>
                <a:cubicBezTo>
                  <a:pt x="11427" y="3675"/>
                  <a:pt x="11454" y="3684"/>
                  <a:pt x="11483" y="3694"/>
                </a:cubicBezTo>
                <a:cubicBezTo>
                  <a:pt x="11471" y="3684"/>
                  <a:pt x="11458" y="3675"/>
                  <a:pt x="11446" y="3665"/>
                </a:cubicBezTo>
                <a:lnTo>
                  <a:pt x="11492" y="3697"/>
                </a:lnTo>
                <a:cubicBezTo>
                  <a:pt x="11539" y="3713"/>
                  <a:pt x="11590" y="3732"/>
                  <a:pt x="11629" y="3741"/>
                </a:cubicBezTo>
                <a:cubicBezTo>
                  <a:pt x="11485" y="3599"/>
                  <a:pt x="11405" y="3518"/>
                  <a:pt x="11339" y="3450"/>
                </a:cubicBezTo>
                <a:cubicBezTo>
                  <a:pt x="11072" y="3262"/>
                  <a:pt x="10766" y="3040"/>
                  <a:pt x="10445" y="2875"/>
                </a:cubicBezTo>
                <a:cubicBezTo>
                  <a:pt x="10395" y="2858"/>
                  <a:pt x="10361" y="2849"/>
                  <a:pt x="10341" y="2849"/>
                </a:cubicBezTo>
                <a:close/>
                <a:moveTo>
                  <a:pt x="11590" y="3826"/>
                </a:moveTo>
                <a:cubicBezTo>
                  <a:pt x="11643" y="3871"/>
                  <a:pt x="11697" y="3917"/>
                  <a:pt x="11752" y="3965"/>
                </a:cubicBezTo>
                <a:cubicBezTo>
                  <a:pt x="11769" y="3958"/>
                  <a:pt x="11755" y="3928"/>
                  <a:pt x="11721" y="3886"/>
                </a:cubicBezTo>
                <a:cubicBezTo>
                  <a:pt x="11658" y="3833"/>
                  <a:pt x="11596" y="3782"/>
                  <a:pt x="11535" y="3734"/>
                </a:cubicBezTo>
                <a:lnTo>
                  <a:pt x="11455" y="3708"/>
                </a:lnTo>
                <a:cubicBezTo>
                  <a:pt x="11502" y="3746"/>
                  <a:pt x="11549" y="3787"/>
                  <a:pt x="11590" y="3826"/>
                </a:cubicBezTo>
                <a:close/>
                <a:moveTo>
                  <a:pt x="16872" y="3109"/>
                </a:moveTo>
                <a:cubicBezTo>
                  <a:pt x="16910" y="3167"/>
                  <a:pt x="16943" y="3223"/>
                  <a:pt x="16977" y="3276"/>
                </a:cubicBezTo>
                <a:cubicBezTo>
                  <a:pt x="16997" y="3286"/>
                  <a:pt x="17015" y="3294"/>
                  <a:pt x="17032" y="3301"/>
                </a:cubicBezTo>
                <a:cubicBezTo>
                  <a:pt x="16990" y="3228"/>
                  <a:pt x="16960" y="3168"/>
                  <a:pt x="16938" y="3121"/>
                </a:cubicBezTo>
                <a:lnTo>
                  <a:pt x="16925" y="3110"/>
                </a:lnTo>
                <a:cubicBezTo>
                  <a:pt x="16905" y="3111"/>
                  <a:pt x="16888" y="3110"/>
                  <a:pt x="16872" y="3109"/>
                </a:cubicBezTo>
                <a:close/>
                <a:moveTo>
                  <a:pt x="18251" y="3183"/>
                </a:moveTo>
                <a:cubicBezTo>
                  <a:pt x="18254" y="3185"/>
                  <a:pt x="18256" y="3187"/>
                  <a:pt x="18259" y="3189"/>
                </a:cubicBezTo>
                <a:cubicBezTo>
                  <a:pt x="18260" y="3188"/>
                  <a:pt x="18261" y="3188"/>
                  <a:pt x="18262" y="3186"/>
                </a:cubicBezTo>
                <a:cubicBezTo>
                  <a:pt x="18258" y="3185"/>
                  <a:pt x="18255" y="3184"/>
                  <a:pt x="18251" y="3183"/>
                </a:cubicBezTo>
                <a:close/>
                <a:moveTo>
                  <a:pt x="16691" y="3231"/>
                </a:moveTo>
                <a:cubicBezTo>
                  <a:pt x="16706" y="3273"/>
                  <a:pt x="16740" y="3328"/>
                  <a:pt x="16806" y="3407"/>
                </a:cubicBezTo>
                <a:cubicBezTo>
                  <a:pt x="16810" y="3393"/>
                  <a:pt x="16814" y="3379"/>
                  <a:pt x="16817" y="3361"/>
                </a:cubicBezTo>
                <a:cubicBezTo>
                  <a:pt x="16805" y="3349"/>
                  <a:pt x="16792" y="3337"/>
                  <a:pt x="16780" y="3324"/>
                </a:cubicBezTo>
                <a:cubicBezTo>
                  <a:pt x="16748" y="3292"/>
                  <a:pt x="16717" y="3260"/>
                  <a:pt x="16691" y="3231"/>
                </a:cubicBezTo>
                <a:close/>
                <a:moveTo>
                  <a:pt x="16319" y="3285"/>
                </a:moveTo>
                <a:cubicBezTo>
                  <a:pt x="16397" y="3353"/>
                  <a:pt x="16488" y="3445"/>
                  <a:pt x="16573" y="3530"/>
                </a:cubicBezTo>
                <a:cubicBezTo>
                  <a:pt x="16658" y="3537"/>
                  <a:pt x="16728" y="3528"/>
                  <a:pt x="16773" y="3471"/>
                </a:cubicBezTo>
                <a:cubicBezTo>
                  <a:pt x="16773" y="3471"/>
                  <a:pt x="16319" y="3285"/>
                  <a:pt x="16319" y="3285"/>
                </a:cubicBezTo>
                <a:close/>
                <a:moveTo>
                  <a:pt x="17031" y="3355"/>
                </a:moveTo>
                <a:cubicBezTo>
                  <a:pt x="17044" y="3371"/>
                  <a:pt x="17057" y="3388"/>
                  <a:pt x="17072" y="3404"/>
                </a:cubicBezTo>
                <a:cubicBezTo>
                  <a:pt x="17066" y="3389"/>
                  <a:pt x="17052" y="3373"/>
                  <a:pt x="17031" y="3355"/>
                </a:cubicBezTo>
                <a:close/>
                <a:moveTo>
                  <a:pt x="16880" y="3418"/>
                </a:moveTo>
                <a:lnTo>
                  <a:pt x="16891" y="3436"/>
                </a:lnTo>
                <a:cubicBezTo>
                  <a:pt x="16897" y="3438"/>
                  <a:pt x="16902" y="3441"/>
                  <a:pt x="16908" y="3443"/>
                </a:cubicBezTo>
                <a:cubicBezTo>
                  <a:pt x="16898" y="3435"/>
                  <a:pt x="16889" y="3427"/>
                  <a:pt x="16880" y="3418"/>
                </a:cubicBezTo>
                <a:close/>
                <a:moveTo>
                  <a:pt x="17919" y="3420"/>
                </a:moveTo>
                <a:cubicBezTo>
                  <a:pt x="17831" y="3429"/>
                  <a:pt x="17825" y="3488"/>
                  <a:pt x="17864" y="3573"/>
                </a:cubicBezTo>
                <a:cubicBezTo>
                  <a:pt x="17969" y="3713"/>
                  <a:pt x="18082" y="3858"/>
                  <a:pt x="18161" y="3971"/>
                </a:cubicBezTo>
                <a:lnTo>
                  <a:pt x="18483" y="4120"/>
                </a:lnTo>
                <a:cubicBezTo>
                  <a:pt x="18471" y="4073"/>
                  <a:pt x="18384" y="3969"/>
                  <a:pt x="18119" y="3724"/>
                </a:cubicBezTo>
                <a:cubicBezTo>
                  <a:pt x="18191" y="3790"/>
                  <a:pt x="18220" y="3813"/>
                  <a:pt x="18264" y="3850"/>
                </a:cubicBezTo>
                <a:cubicBezTo>
                  <a:pt x="18160" y="3687"/>
                  <a:pt x="18055" y="3523"/>
                  <a:pt x="18251" y="3669"/>
                </a:cubicBezTo>
                <a:cubicBezTo>
                  <a:pt x="18291" y="3670"/>
                  <a:pt x="18350" y="3690"/>
                  <a:pt x="18409" y="3723"/>
                </a:cubicBezTo>
                <a:lnTo>
                  <a:pt x="17919" y="3420"/>
                </a:lnTo>
                <a:close/>
                <a:moveTo>
                  <a:pt x="18264" y="3850"/>
                </a:moveTo>
                <a:cubicBezTo>
                  <a:pt x="18370" y="3941"/>
                  <a:pt x="18430" y="3985"/>
                  <a:pt x="18429" y="3967"/>
                </a:cubicBezTo>
                <a:cubicBezTo>
                  <a:pt x="18392" y="3946"/>
                  <a:pt x="18339" y="3909"/>
                  <a:pt x="18264" y="3850"/>
                </a:cubicBezTo>
                <a:close/>
                <a:moveTo>
                  <a:pt x="10708" y="3443"/>
                </a:moveTo>
                <a:cubicBezTo>
                  <a:pt x="10701" y="3448"/>
                  <a:pt x="10706" y="3466"/>
                  <a:pt x="10729" y="3499"/>
                </a:cubicBezTo>
                <a:cubicBezTo>
                  <a:pt x="10777" y="3555"/>
                  <a:pt x="10835" y="3616"/>
                  <a:pt x="10902" y="3683"/>
                </a:cubicBezTo>
                <a:cubicBezTo>
                  <a:pt x="11069" y="3796"/>
                  <a:pt x="10980" y="3695"/>
                  <a:pt x="11383" y="4039"/>
                </a:cubicBezTo>
                <a:cubicBezTo>
                  <a:pt x="11383" y="4039"/>
                  <a:pt x="10975" y="3596"/>
                  <a:pt x="10975" y="3596"/>
                </a:cubicBezTo>
                <a:cubicBezTo>
                  <a:pt x="10868" y="3520"/>
                  <a:pt x="10730" y="3428"/>
                  <a:pt x="10708" y="3443"/>
                </a:cubicBezTo>
                <a:close/>
                <a:moveTo>
                  <a:pt x="11048" y="3543"/>
                </a:moveTo>
                <a:cubicBezTo>
                  <a:pt x="11105" y="3608"/>
                  <a:pt x="11130" y="3657"/>
                  <a:pt x="11098" y="3678"/>
                </a:cubicBezTo>
                <a:cubicBezTo>
                  <a:pt x="11129" y="3706"/>
                  <a:pt x="11085" y="3674"/>
                  <a:pt x="11017" y="3626"/>
                </a:cubicBezTo>
                <a:cubicBezTo>
                  <a:pt x="11120" y="3717"/>
                  <a:pt x="11260" y="3833"/>
                  <a:pt x="11307" y="3849"/>
                </a:cubicBezTo>
                <a:cubicBezTo>
                  <a:pt x="11251" y="3830"/>
                  <a:pt x="11378" y="3966"/>
                  <a:pt x="11479" y="4076"/>
                </a:cubicBezTo>
                <a:lnTo>
                  <a:pt x="11385" y="3934"/>
                </a:lnTo>
                <a:cubicBezTo>
                  <a:pt x="11526" y="4016"/>
                  <a:pt x="11575" y="4082"/>
                  <a:pt x="11671" y="4168"/>
                </a:cubicBezTo>
                <a:cubicBezTo>
                  <a:pt x="11721" y="4233"/>
                  <a:pt x="11634" y="4197"/>
                  <a:pt x="11499" y="4098"/>
                </a:cubicBezTo>
                <a:cubicBezTo>
                  <a:pt x="11605" y="4214"/>
                  <a:pt x="11662" y="4285"/>
                  <a:pt x="11390" y="4072"/>
                </a:cubicBezTo>
                <a:cubicBezTo>
                  <a:pt x="11743" y="4371"/>
                  <a:pt x="11982" y="4563"/>
                  <a:pt x="12239" y="4783"/>
                </a:cubicBezTo>
                <a:cubicBezTo>
                  <a:pt x="12308" y="4832"/>
                  <a:pt x="12377" y="4881"/>
                  <a:pt x="12446" y="4928"/>
                </a:cubicBezTo>
                <a:cubicBezTo>
                  <a:pt x="12367" y="4848"/>
                  <a:pt x="12256" y="4735"/>
                  <a:pt x="12186" y="4652"/>
                </a:cubicBezTo>
                <a:cubicBezTo>
                  <a:pt x="11859" y="4321"/>
                  <a:pt x="11409" y="3897"/>
                  <a:pt x="11048" y="3543"/>
                </a:cubicBezTo>
                <a:close/>
                <a:moveTo>
                  <a:pt x="10908" y="3688"/>
                </a:moveTo>
                <a:cubicBezTo>
                  <a:pt x="11057" y="3836"/>
                  <a:pt x="11249" y="4008"/>
                  <a:pt x="11465" y="4187"/>
                </a:cubicBezTo>
                <a:cubicBezTo>
                  <a:pt x="11397" y="4107"/>
                  <a:pt x="11255" y="3973"/>
                  <a:pt x="10908" y="3688"/>
                </a:cubicBezTo>
                <a:close/>
                <a:moveTo>
                  <a:pt x="11554" y="3740"/>
                </a:moveTo>
                <a:lnTo>
                  <a:pt x="11638" y="3797"/>
                </a:lnTo>
                <a:cubicBezTo>
                  <a:pt x="11622" y="3782"/>
                  <a:pt x="11605" y="3766"/>
                  <a:pt x="11587" y="3750"/>
                </a:cubicBezTo>
                <a:lnTo>
                  <a:pt x="11554" y="3740"/>
                </a:lnTo>
                <a:close/>
                <a:moveTo>
                  <a:pt x="11785" y="3994"/>
                </a:moveTo>
                <a:cubicBezTo>
                  <a:pt x="12035" y="4211"/>
                  <a:pt x="12299" y="4452"/>
                  <a:pt x="12543" y="4675"/>
                </a:cubicBezTo>
                <a:cubicBezTo>
                  <a:pt x="12579" y="4703"/>
                  <a:pt x="12615" y="4731"/>
                  <a:pt x="12650" y="4758"/>
                </a:cubicBezTo>
                <a:cubicBezTo>
                  <a:pt x="12410" y="4521"/>
                  <a:pt x="12135" y="4251"/>
                  <a:pt x="11863" y="4009"/>
                </a:cubicBezTo>
                <a:cubicBezTo>
                  <a:pt x="11842" y="4009"/>
                  <a:pt x="11816" y="4004"/>
                  <a:pt x="11785" y="3994"/>
                </a:cubicBezTo>
                <a:close/>
                <a:moveTo>
                  <a:pt x="12650" y="4758"/>
                </a:moveTo>
                <a:cubicBezTo>
                  <a:pt x="12661" y="4769"/>
                  <a:pt x="12672" y="4779"/>
                  <a:pt x="12682" y="4790"/>
                </a:cubicBezTo>
                <a:cubicBezTo>
                  <a:pt x="12687" y="4791"/>
                  <a:pt x="12691" y="4792"/>
                  <a:pt x="12696" y="4794"/>
                </a:cubicBezTo>
                <a:cubicBezTo>
                  <a:pt x="12681" y="4782"/>
                  <a:pt x="12666" y="4770"/>
                  <a:pt x="12650" y="4758"/>
                </a:cubicBezTo>
                <a:close/>
                <a:moveTo>
                  <a:pt x="12543" y="4675"/>
                </a:moveTo>
                <a:cubicBezTo>
                  <a:pt x="12437" y="4593"/>
                  <a:pt x="12328" y="4509"/>
                  <a:pt x="12219" y="4426"/>
                </a:cubicBezTo>
                <a:cubicBezTo>
                  <a:pt x="12450" y="4640"/>
                  <a:pt x="12689" y="4856"/>
                  <a:pt x="12875" y="5005"/>
                </a:cubicBezTo>
                <a:cubicBezTo>
                  <a:pt x="12875" y="5000"/>
                  <a:pt x="12874" y="4996"/>
                  <a:pt x="12874" y="4992"/>
                </a:cubicBezTo>
                <a:cubicBezTo>
                  <a:pt x="12859" y="4975"/>
                  <a:pt x="12846" y="4960"/>
                  <a:pt x="12833" y="4946"/>
                </a:cubicBezTo>
                <a:cubicBezTo>
                  <a:pt x="12771" y="4887"/>
                  <a:pt x="12705" y="4824"/>
                  <a:pt x="12652" y="4785"/>
                </a:cubicBezTo>
                <a:cubicBezTo>
                  <a:pt x="12657" y="4785"/>
                  <a:pt x="12661" y="4786"/>
                  <a:pt x="12665" y="4787"/>
                </a:cubicBezTo>
                <a:cubicBezTo>
                  <a:pt x="12625" y="4751"/>
                  <a:pt x="12585" y="4713"/>
                  <a:pt x="12543" y="4675"/>
                </a:cubicBezTo>
                <a:close/>
                <a:moveTo>
                  <a:pt x="16514" y="4014"/>
                </a:moveTo>
                <a:cubicBezTo>
                  <a:pt x="16501" y="4013"/>
                  <a:pt x="16492" y="4020"/>
                  <a:pt x="16484" y="4027"/>
                </a:cubicBezTo>
                <a:cubicBezTo>
                  <a:pt x="16538" y="4078"/>
                  <a:pt x="16563" y="4114"/>
                  <a:pt x="16575" y="4144"/>
                </a:cubicBezTo>
                <a:cubicBezTo>
                  <a:pt x="16637" y="4187"/>
                  <a:pt x="16718" y="4262"/>
                  <a:pt x="16827" y="4384"/>
                </a:cubicBezTo>
                <a:cubicBezTo>
                  <a:pt x="16627" y="4083"/>
                  <a:pt x="16553" y="4016"/>
                  <a:pt x="16514" y="4014"/>
                </a:cubicBezTo>
                <a:close/>
                <a:moveTo>
                  <a:pt x="21065" y="4031"/>
                </a:moveTo>
                <a:cubicBezTo>
                  <a:pt x="20983" y="4083"/>
                  <a:pt x="21369" y="4396"/>
                  <a:pt x="21539" y="4507"/>
                </a:cubicBezTo>
                <a:lnTo>
                  <a:pt x="21539" y="4412"/>
                </a:lnTo>
                <a:cubicBezTo>
                  <a:pt x="21429" y="4336"/>
                  <a:pt x="21287" y="4225"/>
                  <a:pt x="21065" y="4031"/>
                </a:cubicBezTo>
                <a:close/>
                <a:moveTo>
                  <a:pt x="11815" y="4137"/>
                </a:moveTo>
                <a:cubicBezTo>
                  <a:pt x="11813" y="4141"/>
                  <a:pt x="11833" y="4163"/>
                  <a:pt x="11880" y="4207"/>
                </a:cubicBezTo>
                <a:cubicBezTo>
                  <a:pt x="11984" y="4279"/>
                  <a:pt x="12002" y="4279"/>
                  <a:pt x="11973" y="4241"/>
                </a:cubicBezTo>
                <a:cubicBezTo>
                  <a:pt x="11879" y="4172"/>
                  <a:pt x="11817" y="4130"/>
                  <a:pt x="11815" y="4137"/>
                </a:cubicBezTo>
                <a:close/>
                <a:moveTo>
                  <a:pt x="18787" y="4178"/>
                </a:moveTo>
                <a:cubicBezTo>
                  <a:pt x="18808" y="4204"/>
                  <a:pt x="18835" y="4231"/>
                  <a:pt x="18874" y="4259"/>
                </a:cubicBezTo>
                <a:cubicBezTo>
                  <a:pt x="18838" y="4226"/>
                  <a:pt x="18809" y="4200"/>
                  <a:pt x="18787" y="4178"/>
                </a:cubicBezTo>
                <a:close/>
                <a:moveTo>
                  <a:pt x="10451" y="4633"/>
                </a:moveTo>
                <a:cubicBezTo>
                  <a:pt x="10469" y="4647"/>
                  <a:pt x="10487" y="4660"/>
                  <a:pt x="10507" y="4675"/>
                </a:cubicBezTo>
                <a:cubicBezTo>
                  <a:pt x="10505" y="4666"/>
                  <a:pt x="10505" y="4661"/>
                  <a:pt x="10507" y="4658"/>
                </a:cubicBezTo>
                <a:cubicBezTo>
                  <a:pt x="10486" y="4648"/>
                  <a:pt x="10467" y="4640"/>
                  <a:pt x="10451" y="4633"/>
                </a:cubicBezTo>
                <a:close/>
                <a:moveTo>
                  <a:pt x="11357" y="4649"/>
                </a:moveTo>
                <a:lnTo>
                  <a:pt x="11926" y="5142"/>
                </a:lnTo>
                <a:lnTo>
                  <a:pt x="11393" y="4712"/>
                </a:lnTo>
                <a:cubicBezTo>
                  <a:pt x="11530" y="4840"/>
                  <a:pt x="11747" y="5024"/>
                  <a:pt x="11970" y="5204"/>
                </a:cubicBezTo>
                <a:cubicBezTo>
                  <a:pt x="11970" y="5204"/>
                  <a:pt x="12030" y="5207"/>
                  <a:pt x="12030" y="5207"/>
                </a:cubicBezTo>
                <a:cubicBezTo>
                  <a:pt x="11868" y="5062"/>
                  <a:pt x="11707" y="4917"/>
                  <a:pt x="11546" y="4772"/>
                </a:cubicBezTo>
                <a:cubicBezTo>
                  <a:pt x="11486" y="4735"/>
                  <a:pt x="11420" y="4692"/>
                  <a:pt x="11357" y="4649"/>
                </a:cubicBezTo>
                <a:close/>
                <a:moveTo>
                  <a:pt x="10562" y="4683"/>
                </a:moveTo>
                <a:cubicBezTo>
                  <a:pt x="10612" y="4718"/>
                  <a:pt x="10694" y="4783"/>
                  <a:pt x="10811" y="4859"/>
                </a:cubicBezTo>
                <a:cubicBezTo>
                  <a:pt x="10899" y="4940"/>
                  <a:pt x="11008" y="5040"/>
                  <a:pt x="11133" y="5152"/>
                </a:cubicBezTo>
                <a:cubicBezTo>
                  <a:pt x="11223" y="5217"/>
                  <a:pt x="11318" y="5285"/>
                  <a:pt x="11416" y="5354"/>
                </a:cubicBezTo>
                <a:cubicBezTo>
                  <a:pt x="11428" y="5355"/>
                  <a:pt x="11440" y="5355"/>
                  <a:pt x="11452" y="5356"/>
                </a:cubicBezTo>
                <a:cubicBezTo>
                  <a:pt x="11402" y="5314"/>
                  <a:pt x="11355" y="5274"/>
                  <a:pt x="11310" y="5235"/>
                </a:cubicBezTo>
                <a:cubicBezTo>
                  <a:pt x="11272" y="5222"/>
                  <a:pt x="11203" y="5180"/>
                  <a:pt x="11089" y="5094"/>
                </a:cubicBezTo>
                <a:cubicBezTo>
                  <a:pt x="11115" y="5101"/>
                  <a:pt x="11132" y="5099"/>
                  <a:pt x="11142" y="5090"/>
                </a:cubicBezTo>
                <a:cubicBezTo>
                  <a:pt x="11059" y="5019"/>
                  <a:pt x="10988" y="4959"/>
                  <a:pt x="10935" y="4913"/>
                </a:cubicBezTo>
                <a:cubicBezTo>
                  <a:pt x="10966" y="4926"/>
                  <a:pt x="11046" y="4984"/>
                  <a:pt x="11153" y="5066"/>
                </a:cubicBezTo>
                <a:cubicBezTo>
                  <a:pt x="11154" y="5060"/>
                  <a:pt x="11154" y="5053"/>
                  <a:pt x="11153" y="5045"/>
                </a:cubicBezTo>
                <a:lnTo>
                  <a:pt x="10897" y="4858"/>
                </a:lnTo>
                <a:lnTo>
                  <a:pt x="11153" y="5038"/>
                </a:lnTo>
                <a:cubicBezTo>
                  <a:pt x="11150" y="5015"/>
                  <a:pt x="11142" y="4986"/>
                  <a:pt x="11132" y="4954"/>
                </a:cubicBezTo>
                <a:cubicBezTo>
                  <a:pt x="11066" y="4921"/>
                  <a:pt x="10998" y="4888"/>
                  <a:pt x="10931" y="4855"/>
                </a:cubicBezTo>
                <a:cubicBezTo>
                  <a:pt x="10943" y="4867"/>
                  <a:pt x="10955" y="4879"/>
                  <a:pt x="10968" y="4893"/>
                </a:cubicBezTo>
                <a:cubicBezTo>
                  <a:pt x="10953" y="4879"/>
                  <a:pt x="10939" y="4865"/>
                  <a:pt x="10925" y="4853"/>
                </a:cubicBezTo>
                <a:cubicBezTo>
                  <a:pt x="10791" y="4788"/>
                  <a:pt x="10661" y="4727"/>
                  <a:pt x="10562" y="4683"/>
                </a:cubicBezTo>
                <a:close/>
                <a:moveTo>
                  <a:pt x="11667" y="4847"/>
                </a:moveTo>
                <a:cubicBezTo>
                  <a:pt x="11784" y="4946"/>
                  <a:pt x="11876" y="5023"/>
                  <a:pt x="11904" y="5046"/>
                </a:cubicBezTo>
                <a:cubicBezTo>
                  <a:pt x="11831" y="4984"/>
                  <a:pt x="11765" y="4926"/>
                  <a:pt x="11706" y="4872"/>
                </a:cubicBezTo>
                <a:cubicBezTo>
                  <a:pt x="11701" y="4870"/>
                  <a:pt x="11696" y="4867"/>
                  <a:pt x="11690" y="4863"/>
                </a:cubicBezTo>
                <a:cubicBezTo>
                  <a:pt x="11690" y="4862"/>
                  <a:pt x="11691" y="4863"/>
                  <a:pt x="11691" y="4862"/>
                </a:cubicBezTo>
                <a:cubicBezTo>
                  <a:pt x="11684" y="4857"/>
                  <a:pt x="11676" y="4852"/>
                  <a:pt x="11667" y="4847"/>
                </a:cubicBezTo>
                <a:close/>
                <a:moveTo>
                  <a:pt x="11691" y="4862"/>
                </a:moveTo>
                <a:cubicBezTo>
                  <a:pt x="11694" y="4864"/>
                  <a:pt x="11697" y="4865"/>
                  <a:pt x="11700" y="4866"/>
                </a:cubicBezTo>
                <a:cubicBezTo>
                  <a:pt x="11697" y="4864"/>
                  <a:pt x="11695" y="4862"/>
                  <a:pt x="11693" y="4860"/>
                </a:cubicBezTo>
                <a:cubicBezTo>
                  <a:pt x="11692" y="4861"/>
                  <a:pt x="11692" y="4861"/>
                  <a:pt x="11691" y="4862"/>
                </a:cubicBezTo>
                <a:close/>
                <a:moveTo>
                  <a:pt x="12375" y="4902"/>
                </a:moveTo>
                <a:cubicBezTo>
                  <a:pt x="12439" y="4958"/>
                  <a:pt x="12506" y="5018"/>
                  <a:pt x="12576" y="5082"/>
                </a:cubicBezTo>
                <a:cubicBezTo>
                  <a:pt x="12552" y="5049"/>
                  <a:pt x="12521" y="5010"/>
                  <a:pt x="12482" y="4966"/>
                </a:cubicBezTo>
                <a:cubicBezTo>
                  <a:pt x="12445" y="4942"/>
                  <a:pt x="12409" y="4921"/>
                  <a:pt x="12375" y="4902"/>
                </a:cubicBezTo>
                <a:close/>
                <a:moveTo>
                  <a:pt x="10207" y="4920"/>
                </a:moveTo>
                <a:lnTo>
                  <a:pt x="10496" y="5233"/>
                </a:lnTo>
                <a:lnTo>
                  <a:pt x="10235" y="5070"/>
                </a:lnTo>
                <a:lnTo>
                  <a:pt x="10246" y="5087"/>
                </a:lnTo>
                <a:cubicBezTo>
                  <a:pt x="10317" y="5163"/>
                  <a:pt x="10428" y="5267"/>
                  <a:pt x="10574" y="5396"/>
                </a:cubicBezTo>
                <a:cubicBezTo>
                  <a:pt x="10603" y="5393"/>
                  <a:pt x="10632" y="5389"/>
                  <a:pt x="10660" y="5386"/>
                </a:cubicBezTo>
                <a:lnTo>
                  <a:pt x="10495" y="5157"/>
                </a:lnTo>
                <a:cubicBezTo>
                  <a:pt x="10390" y="5070"/>
                  <a:pt x="10293" y="4990"/>
                  <a:pt x="10207" y="4920"/>
                </a:cubicBezTo>
                <a:close/>
                <a:moveTo>
                  <a:pt x="10219" y="5060"/>
                </a:moveTo>
                <a:cubicBezTo>
                  <a:pt x="10223" y="5065"/>
                  <a:pt x="10232" y="5073"/>
                  <a:pt x="10237" y="5078"/>
                </a:cubicBezTo>
                <a:cubicBezTo>
                  <a:pt x="10232" y="5073"/>
                  <a:pt x="10226" y="5066"/>
                  <a:pt x="10221" y="5061"/>
                </a:cubicBezTo>
                <a:lnTo>
                  <a:pt x="10219" y="5060"/>
                </a:lnTo>
                <a:close/>
                <a:moveTo>
                  <a:pt x="11292" y="5070"/>
                </a:moveTo>
                <a:cubicBezTo>
                  <a:pt x="11309" y="5105"/>
                  <a:pt x="11326" y="5139"/>
                  <a:pt x="11337" y="5168"/>
                </a:cubicBezTo>
                <a:cubicBezTo>
                  <a:pt x="11337" y="5168"/>
                  <a:pt x="11538" y="5309"/>
                  <a:pt x="11538" y="5309"/>
                </a:cubicBezTo>
                <a:cubicBezTo>
                  <a:pt x="11547" y="5310"/>
                  <a:pt x="11556" y="5311"/>
                  <a:pt x="11564" y="5312"/>
                </a:cubicBezTo>
                <a:cubicBezTo>
                  <a:pt x="11468" y="5228"/>
                  <a:pt x="11375" y="5145"/>
                  <a:pt x="11292" y="5070"/>
                </a:cubicBezTo>
                <a:close/>
                <a:moveTo>
                  <a:pt x="10498" y="5158"/>
                </a:moveTo>
                <a:lnTo>
                  <a:pt x="10671" y="5385"/>
                </a:lnTo>
                <a:cubicBezTo>
                  <a:pt x="10684" y="5384"/>
                  <a:pt x="10696" y="5382"/>
                  <a:pt x="10708" y="5381"/>
                </a:cubicBezTo>
                <a:cubicBezTo>
                  <a:pt x="10689" y="5369"/>
                  <a:pt x="10670" y="5358"/>
                  <a:pt x="10653" y="5348"/>
                </a:cubicBezTo>
                <a:cubicBezTo>
                  <a:pt x="10666" y="5349"/>
                  <a:pt x="10689" y="5361"/>
                  <a:pt x="10718" y="5380"/>
                </a:cubicBezTo>
                <a:cubicBezTo>
                  <a:pt x="10732" y="5379"/>
                  <a:pt x="10747" y="5378"/>
                  <a:pt x="10761" y="5376"/>
                </a:cubicBezTo>
                <a:cubicBezTo>
                  <a:pt x="10669" y="5300"/>
                  <a:pt x="10581" y="5227"/>
                  <a:pt x="10498" y="5158"/>
                </a:cubicBezTo>
                <a:close/>
                <a:moveTo>
                  <a:pt x="11343" y="5183"/>
                </a:moveTo>
                <a:cubicBezTo>
                  <a:pt x="11347" y="5198"/>
                  <a:pt x="11350" y="5210"/>
                  <a:pt x="11349" y="5220"/>
                </a:cubicBezTo>
                <a:cubicBezTo>
                  <a:pt x="11383" y="5247"/>
                  <a:pt x="11419" y="5276"/>
                  <a:pt x="11454" y="5304"/>
                </a:cubicBezTo>
                <a:cubicBezTo>
                  <a:pt x="11475" y="5305"/>
                  <a:pt x="11495" y="5306"/>
                  <a:pt x="11512" y="5307"/>
                </a:cubicBezTo>
                <a:lnTo>
                  <a:pt x="11343" y="5183"/>
                </a:lnTo>
                <a:close/>
                <a:moveTo>
                  <a:pt x="12068" y="5241"/>
                </a:moveTo>
                <a:lnTo>
                  <a:pt x="12020" y="5244"/>
                </a:lnTo>
                <a:cubicBezTo>
                  <a:pt x="12146" y="5344"/>
                  <a:pt x="12271" y="5441"/>
                  <a:pt x="12385" y="5524"/>
                </a:cubicBezTo>
                <a:cubicBezTo>
                  <a:pt x="12279" y="5430"/>
                  <a:pt x="12174" y="5336"/>
                  <a:pt x="12068" y="5241"/>
                </a:cubicBezTo>
                <a:close/>
                <a:moveTo>
                  <a:pt x="21081" y="5386"/>
                </a:moveTo>
                <a:cubicBezTo>
                  <a:pt x="21600" y="5720"/>
                  <a:pt x="21390" y="5633"/>
                  <a:pt x="21539" y="5841"/>
                </a:cubicBezTo>
                <a:lnTo>
                  <a:pt x="21539" y="5554"/>
                </a:lnTo>
                <a:cubicBezTo>
                  <a:pt x="21453" y="5575"/>
                  <a:pt x="21315" y="5539"/>
                  <a:pt x="21081" y="5386"/>
                </a:cubicBezTo>
                <a:close/>
                <a:moveTo>
                  <a:pt x="11744" y="5472"/>
                </a:moveTo>
                <a:lnTo>
                  <a:pt x="11744" y="5473"/>
                </a:lnTo>
                <a:cubicBezTo>
                  <a:pt x="11745" y="5473"/>
                  <a:pt x="11745" y="5473"/>
                  <a:pt x="11745" y="5473"/>
                </a:cubicBezTo>
                <a:cubicBezTo>
                  <a:pt x="11745" y="5473"/>
                  <a:pt x="11745" y="5473"/>
                  <a:pt x="11744" y="5472"/>
                </a:cubicBezTo>
                <a:close/>
                <a:moveTo>
                  <a:pt x="11847" y="5565"/>
                </a:moveTo>
                <a:lnTo>
                  <a:pt x="11796" y="5583"/>
                </a:lnTo>
                <a:cubicBezTo>
                  <a:pt x="11849" y="5626"/>
                  <a:pt x="11899" y="5669"/>
                  <a:pt x="11947" y="5709"/>
                </a:cubicBezTo>
                <a:cubicBezTo>
                  <a:pt x="11967" y="5707"/>
                  <a:pt x="11984" y="5704"/>
                  <a:pt x="11997" y="5701"/>
                </a:cubicBezTo>
                <a:cubicBezTo>
                  <a:pt x="11952" y="5659"/>
                  <a:pt x="11901" y="5613"/>
                  <a:pt x="11847" y="5565"/>
                </a:cubicBezTo>
                <a:close/>
                <a:moveTo>
                  <a:pt x="12112" y="5809"/>
                </a:moveTo>
                <a:cubicBezTo>
                  <a:pt x="12102" y="5814"/>
                  <a:pt x="12093" y="5818"/>
                  <a:pt x="12083" y="5823"/>
                </a:cubicBezTo>
                <a:cubicBezTo>
                  <a:pt x="12087" y="5826"/>
                  <a:pt x="12091" y="5829"/>
                  <a:pt x="12095" y="5832"/>
                </a:cubicBezTo>
                <a:cubicBezTo>
                  <a:pt x="12130" y="5856"/>
                  <a:pt x="12164" y="5881"/>
                  <a:pt x="12199" y="5905"/>
                </a:cubicBezTo>
                <a:cubicBezTo>
                  <a:pt x="12198" y="5902"/>
                  <a:pt x="12197" y="5899"/>
                  <a:pt x="12196" y="5897"/>
                </a:cubicBezTo>
                <a:cubicBezTo>
                  <a:pt x="12178" y="5875"/>
                  <a:pt x="12150" y="5845"/>
                  <a:pt x="12112" y="5809"/>
                </a:cubicBezTo>
                <a:close/>
                <a:moveTo>
                  <a:pt x="21523" y="6102"/>
                </a:moveTo>
                <a:cubicBezTo>
                  <a:pt x="21507" y="6127"/>
                  <a:pt x="21515" y="6161"/>
                  <a:pt x="21539" y="6203"/>
                </a:cubicBezTo>
                <a:lnTo>
                  <a:pt x="21539" y="6107"/>
                </a:lnTo>
                <a:cubicBezTo>
                  <a:pt x="21534" y="6105"/>
                  <a:pt x="21528" y="6103"/>
                  <a:pt x="21523" y="6102"/>
                </a:cubicBezTo>
                <a:close/>
                <a:moveTo>
                  <a:pt x="21342" y="6232"/>
                </a:moveTo>
                <a:cubicBezTo>
                  <a:pt x="21379" y="6264"/>
                  <a:pt x="21457" y="6341"/>
                  <a:pt x="21539" y="6426"/>
                </a:cubicBezTo>
                <a:lnTo>
                  <a:pt x="21539" y="6315"/>
                </a:lnTo>
                <a:cubicBezTo>
                  <a:pt x="21472" y="6268"/>
                  <a:pt x="21404" y="6234"/>
                  <a:pt x="21342" y="6232"/>
                </a:cubicBezTo>
                <a:close/>
                <a:moveTo>
                  <a:pt x="21282" y="6323"/>
                </a:moveTo>
                <a:lnTo>
                  <a:pt x="21213" y="6431"/>
                </a:lnTo>
                <a:lnTo>
                  <a:pt x="21539" y="6666"/>
                </a:lnTo>
                <a:lnTo>
                  <a:pt x="21539" y="6503"/>
                </a:lnTo>
                <a:cubicBezTo>
                  <a:pt x="21450" y="6429"/>
                  <a:pt x="21348" y="6358"/>
                  <a:pt x="21282" y="6323"/>
                </a:cubicBezTo>
                <a:close/>
                <a:moveTo>
                  <a:pt x="11792" y="6544"/>
                </a:moveTo>
                <a:lnTo>
                  <a:pt x="11990" y="6763"/>
                </a:lnTo>
                <a:cubicBezTo>
                  <a:pt x="12005" y="6768"/>
                  <a:pt x="12019" y="6773"/>
                  <a:pt x="12034" y="6778"/>
                </a:cubicBezTo>
                <a:cubicBezTo>
                  <a:pt x="12021" y="6751"/>
                  <a:pt x="11998" y="6716"/>
                  <a:pt x="11973" y="6679"/>
                </a:cubicBezTo>
                <a:cubicBezTo>
                  <a:pt x="11910" y="6632"/>
                  <a:pt x="11848" y="6586"/>
                  <a:pt x="11792" y="6544"/>
                </a:cubicBezTo>
                <a:close/>
                <a:moveTo>
                  <a:pt x="12359" y="6567"/>
                </a:moveTo>
                <a:cubicBezTo>
                  <a:pt x="12374" y="6581"/>
                  <a:pt x="12391" y="6596"/>
                  <a:pt x="12407" y="6611"/>
                </a:cubicBezTo>
                <a:cubicBezTo>
                  <a:pt x="12411" y="6612"/>
                  <a:pt x="12415" y="6613"/>
                  <a:pt x="12419" y="6614"/>
                </a:cubicBezTo>
                <a:cubicBezTo>
                  <a:pt x="12399" y="6598"/>
                  <a:pt x="12379" y="6583"/>
                  <a:pt x="12359" y="6567"/>
                </a:cubicBezTo>
                <a:close/>
                <a:moveTo>
                  <a:pt x="9002" y="6620"/>
                </a:moveTo>
                <a:cubicBezTo>
                  <a:pt x="8786" y="6626"/>
                  <a:pt x="8828" y="6680"/>
                  <a:pt x="8793" y="6717"/>
                </a:cubicBezTo>
                <a:cubicBezTo>
                  <a:pt x="8801" y="6723"/>
                  <a:pt x="8810" y="6729"/>
                  <a:pt x="8818" y="6736"/>
                </a:cubicBezTo>
                <a:cubicBezTo>
                  <a:pt x="8854" y="6705"/>
                  <a:pt x="8914" y="6677"/>
                  <a:pt x="9018" y="6655"/>
                </a:cubicBezTo>
                <a:cubicBezTo>
                  <a:pt x="9015" y="6645"/>
                  <a:pt x="9010" y="6633"/>
                  <a:pt x="9002" y="6620"/>
                </a:cubicBezTo>
                <a:close/>
                <a:moveTo>
                  <a:pt x="9014" y="6620"/>
                </a:moveTo>
                <a:cubicBezTo>
                  <a:pt x="9025" y="6630"/>
                  <a:pt x="9035" y="6640"/>
                  <a:pt x="9046" y="6649"/>
                </a:cubicBezTo>
                <a:cubicBezTo>
                  <a:pt x="9092" y="6640"/>
                  <a:pt x="9144" y="6632"/>
                  <a:pt x="9206" y="6625"/>
                </a:cubicBezTo>
                <a:cubicBezTo>
                  <a:pt x="9127" y="6620"/>
                  <a:pt x="9064" y="6619"/>
                  <a:pt x="9014" y="6620"/>
                </a:cubicBezTo>
                <a:close/>
                <a:moveTo>
                  <a:pt x="8758" y="6641"/>
                </a:moveTo>
                <a:lnTo>
                  <a:pt x="8633" y="6650"/>
                </a:lnTo>
                <a:cubicBezTo>
                  <a:pt x="8646" y="6663"/>
                  <a:pt x="8661" y="6675"/>
                  <a:pt x="8676" y="6688"/>
                </a:cubicBezTo>
                <a:cubicBezTo>
                  <a:pt x="8710" y="6676"/>
                  <a:pt x="8739" y="6661"/>
                  <a:pt x="8758" y="6641"/>
                </a:cubicBezTo>
                <a:close/>
                <a:moveTo>
                  <a:pt x="8783" y="6725"/>
                </a:moveTo>
                <a:cubicBezTo>
                  <a:pt x="8774" y="6731"/>
                  <a:pt x="8762" y="6737"/>
                  <a:pt x="8745" y="6741"/>
                </a:cubicBezTo>
                <a:cubicBezTo>
                  <a:pt x="8755" y="6748"/>
                  <a:pt x="8765" y="6754"/>
                  <a:pt x="8776" y="6761"/>
                </a:cubicBezTo>
                <a:cubicBezTo>
                  <a:pt x="8780" y="6764"/>
                  <a:pt x="8784" y="6766"/>
                  <a:pt x="8788" y="6769"/>
                </a:cubicBezTo>
                <a:cubicBezTo>
                  <a:pt x="8793" y="6762"/>
                  <a:pt x="8798" y="6755"/>
                  <a:pt x="8805" y="6748"/>
                </a:cubicBezTo>
                <a:cubicBezTo>
                  <a:pt x="8798" y="6741"/>
                  <a:pt x="8791" y="6733"/>
                  <a:pt x="8783" y="6725"/>
                </a:cubicBezTo>
                <a:close/>
                <a:moveTo>
                  <a:pt x="19815" y="7050"/>
                </a:moveTo>
                <a:cubicBezTo>
                  <a:pt x="19770" y="7042"/>
                  <a:pt x="19747" y="7053"/>
                  <a:pt x="19763" y="7091"/>
                </a:cubicBezTo>
                <a:cubicBezTo>
                  <a:pt x="20029" y="7199"/>
                  <a:pt x="20491" y="7859"/>
                  <a:pt x="20659" y="7740"/>
                </a:cubicBezTo>
                <a:lnTo>
                  <a:pt x="20980" y="8192"/>
                </a:lnTo>
                <a:cubicBezTo>
                  <a:pt x="21311" y="8481"/>
                  <a:pt x="21473" y="8652"/>
                  <a:pt x="21539" y="8756"/>
                </a:cubicBezTo>
                <a:lnTo>
                  <a:pt x="21539" y="7187"/>
                </a:lnTo>
                <a:cubicBezTo>
                  <a:pt x="21348" y="7329"/>
                  <a:pt x="21133" y="7456"/>
                  <a:pt x="21092" y="7730"/>
                </a:cubicBezTo>
                <a:cubicBezTo>
                  <a:pt x="20572" y="7306"/>
                  <a:pt x="20990" y="8000"/>
                  <a:pt x="20233" y="7350"/>
                </a:cubicBezTo>
                <a:lnTo>
                  <a:pt x="20311" y="7393"/>
                </a:lnTo>
                <a:cubicBezTo>
                  <a:pt x="20274" y="7271"/>
                  <a:pt x="19948" y="7076"/>
                  <a:pt x="19815" y="7050"/>
                </a:cubicBezTo>
                <a:close/>
                <a:moveTo>
                  <a:pt x="11963" y="7101"/>
                </a:moveTo>
                <a:lnTo>
                  <a:pt x="12056" y="7184"/>
                </a:lnTo>
                <a:cubicBezTo>
                  <a:pt x="12059" y="7184"/>
                  <a:pt x="12061" y="7184"/>
                  <a:pt x="12063" y="7184"/>
                </a:cubicBezTo>
                <a:cubicBezTo>
                  <a:pt x="12063" y="7183"/>
                  <a:pt x="12063" y="7182"/>
                  <a:pt x="12062" y="7181"/>
                </a:cubicBezTo>
                <a:cubicBezTo>
                  <a:pt x="12024" y="7151"/>
                  <a:pt x="11991" y="7125"/>
                  <a:pt x="11963" y="7101"/>
                </a:cubicBezTo>
                <a:close/>
                <a:moveTo>
                  <a:pt x="11609" y="7336"/>
                </a:moveTo>
                <a:lnTo>
                  <a:pt x="11547" y="7347"/>
                </a:lnTo>
                <a:cubicBezTo>
                  <a:pt x="11547" y="7347"/>
                  <a:pt x="11561" y="7358"/>
                  <a:pt x="11561" y="7358"/>
                </a:cubicBezTo>
                <a:cubicBezTo>
                  <a:pt x="11588" y="7362"/>
                  <a:pt x="11615" y="7365"/>
                  <a:pt x="11642" y="7367"/>
                </a:cubicBezTo>
                <a:cubicBezTo>
                  <a:pt x="11632" y="7356"/>
                  <a:pt x="11621" y="7346"/>
                  <a:pt x="11609" y="7336"/>
                </a:cubicBezTo>
                <a:close/>
                <a:moveTo>
                  <a:pt x="11586" y="8429"/>
                </a:moveTo>
                <a:cubicBezTo>
                  <a:pt x="11584" y="8429"/>
                  <a:pt x="11582" y="8430"/>
                  <a:pt x="11580" y="8430"/>
                </a:cubicBezTo>
                <a:cubicBezTo>
                  <a:pt x="11632" y="8503"/>
                  <a:pt x="11712" y="8595"/>
                  <a:pt x="11805" y="8687"/>
                </a:cubicBezTo>
                <a:cubicBezTo>
                  <a:pt x="11825" y="8702"/>
                  <a:pt x="11846" y="8718"/>
                  <a:pt x="11869" y="8732"/>
                </a:cubicBezTo>
                <a:cubicBezTo>
                  <a:pt x="11887" y="8740"/>
                  <a:pt x="11905" y="8748"/>
                  <a:pt x="11921" y="8755"/>
                </a:cubicBezTo>
                <a:cubicBezTo>
                  <a:pt x="11922" y="8729"/>
                  <a:pt x="11906" y="8690"/>
                  <a:pt x="11877" y="8644"/>
                </a:cubicBezTo>
                <a:cubicBezTo>
                  <a:pt x="11790" y="8587"/>
                  <a:pt x="11651" y="8491"/>
                  <a:pt x="11586" y="8429"/>
                </a:cubicBezTo>
                <a:close/>
                <a:moveTo>
                  <a:pt x="8831" y="8437"/>
                </a:moveTo>
                <a:cubicBezTo>
                  <a:pt x="8894" y="8476"/>
                  <a:pt x="8962" y="8518"/>
                  <a:pt x="9032" y="8562"/>
                </a:cubicBezTo>
                <a:cubicBezTo>
                  <a:pt x="9049" y="8563"/>
                  <a:pt x="9066" y="8566"/>
                  <a:pt x="9083" y="8569"/>
                </a:cubicBezTo>
                <a:cubicBezTo>
                  <a:pt x="9104" y="8518"/>
                  <a:pt x="9013" y="8471"/>
                  <a:pt x="8831" y="8437"/>
                </a:cubicBezTo>
                <a:close/>
                <a:moveTo>
                  <a:pt x="10855" y="8487"/>
                </a:moveTo>
                <a:cubicBezTo>
                  <a:pt x="10853" y="8490"/>
                  <a:pt x="10852" y="8492"/>
                  <a:pt x="10851" y="8495"/>
                </a:cubicBezTo>
                <a:cubicBezTo>
                  <a:pt x="10856" y="8500"/>
                  <a:pt x="10862" y="8505"/>
                  <a:pt x="10867" y="8509"/>
                </a:cubicBezTo>
                <a:lnTo>
                  <a:pt x="10855" y="8487"/>
                </a:lnTo>
                <a:close/>
                <a:moveTo>
                  <a:pt x="11595" y="8502"/>
                </a:moveTo>
                <a:lnTo>
                  <a:pt x="11606" y="8519"/>
                </a:lnTo>
                <a:cubicBezTo>
                  <a:pt x="11614" y="8522"/>
                  <a:pt x="11624" y="8529"/>
                  <a:pt x="11636" y="8540"/>
                </a:cubicBezTo>
                <a:cubicBezTo>
                  <a:pt x="11622" y="8526"/>
                  <a:pt x="11608" y="8513"/>
                  <a:pt x="11595" y="8502"/>
                </a:cubicBezTo>
                <a:close/>
                <a:moveTo>
                  <a:pt x="21539" y="8896"/>
                </a:moveTo>
                <a:cubicBezTo>
                  <a:pt x="21517" y="8904"/>
                  <a:pt x="21491" y="8909"/>
                  <a:pt x="21457" y="8910"/>
                </a:cubicBezTo>
                <a:cubicBezTo>
                  <a:pt x="21269" y="8913"/>
                  <a:pt x="20952" y="8838"/>
                  <a:pt x="21158" y="9149"/>
                </a:cubicBezTo>
                <a:cubicBezTo>
                  <a:pt x="21105" y="9087"/>
                  <a:pt x="21028" y="9020"/>
                  <a:pt x="20983" y="8981"/>
                </a:cubicBezTo>
                <a:cubicBezTo>
                  <a:pt x="21399" y="9573"/>
                  <a:pt x="20461" y="9158"/>
                  <a:pt x="20684" y="9394"/>
                </a:cubicBezTo>
                <a:lnTo>
                  <a:pt x="20356" y="9154"/>
                </a:lnTo>
                <a:cubicBezTo>
                  <a:pt x="20342" y="9150"/>
                  <a:pt x="20328" y="9145"/>
                  <a:pt x="20313" y="9139"/>
                </a:cubicBezTo>
                <a:cubicBezTo>
                  <a:pt x="20850" y="9775"/>
                  <a:pt x="20889" y="9836"/>
                  <a:pt x="20588" y="9860"/>
                </a:cubicBezTo>
                <a:cubicBezTo>
                  <a:pt x="20524" y="9806"/>
                  <a:pt x="20413" y="9689"/>
                  <a:pt x="20320" y="9657"/>
                </a:cubicBezTo>
                <a:cubicBezTo>
                  <a:pt x="20605" y="9947"/>
                  <a:pt x="20891" y="10235"/>
                  <a:pt x="20770" y="10323"/>
                </a:cubicBezTo>
                <a:lnTo>
                  <a:pt x="20644" y="10217"/>
                </a:lnTo>
                <a:lnTo>
                  <a:pt x="20645" y="10253"/>
                </a:lnTo>
                <a:cubicBezTo>
                  <a:pt x="20674" y="10271"/>
                  <a:pt x="20706" y="10289"/>
                  <a:pt x="20739" y="10307"/>
                </a:cubicBezTo>
                <a:lnTo>
                  <a:pt x="20648" y="10392"/>
                </a:lnTo>
                <a:lnTo>
                  <a:pt x="20652" y="10508"/>
                </a:lnTo>
                <a:cubicBezTo>
                  <a:pt x="20627" y="10489"/>
                  <a:pt x="20604" y="10472"/>
                  <a:pt x="20581" y="10455"/>
                </a:cubicBezTo>
                <a:lnTo>
                  <a:pt x="20515" y="10517"/>
                </a:lnTo>
                <a:cubicBezTo>
                  <a:pt x="20508" y="10479"/>
                  <a:pt x="20432" y="10343"/>
                  <a:pt x="20260" y="10239"/>
                </a:cubicBezTo>
                <a:cubicBezTo>
                  <a:pt x="20220" y="10222"/>
                  <a:pt x="20204" y="10229"/>
                  <a:pt x="20204" y="10252"/>
                </a:cubicBezTo>
                <a:cubicBezTo>
                  <a:pt x="20210" y="10256"/>
                  <a:pt x="20217" y="10260"/>
                  <a:pt x="20223" y="10264"/>
                </a:cubicBezTo>
                <a:cubicBezTo>
                  <a:pt x="20348" y="10374"/>
                  <a:pt x="20317" y="10370"/>
                  <a:pt x="20230" y="10326"/>
                </a:cubicBezTo>
                <a:cubicBezTo>
                  <a:pt x="20256" y="10380"/>
                  <a:pt x="20300" y="10451"/>
                  <a:pt x="20343" y="10522"/>
                </a:cubicBezTo>
                <a:cubicBezTo>
                  <a:pt x="20478" y="10749"/>
                  <a:pt x="20601" y="10974"/>
                  <a:pt x="20118" y="10653"/>
                </a:cubicBezTo>
                <a:cubicBezTo>
                  <a:pt x="20243" y="10743"/>
                  <a:pt x="20527" y="10883"/>
                  <a:pt x="20370" y="10907"/>
                </a:cubicBezTo>
                <a:cubicBezTo>
                  <a:pt x="20307" y="10877"/>
                  <a:pt x="20251" y="10850"/>
                  <a:pt x="20204" y="10826"/>
                </a:cubicBezTo>
                <a:cubicBezTo>
                  <a:pt x="20348" y="11024"/>
                  <a:pt x="20415" y="11194"/>
                  <a:pt x="20520" y="11339"/>
                </a:cubicBezTo>
                <a:cubicBezTo>
                  <a:pt x="20467" y="11298"/>
                  <a:pt x="20410" y="11260"/>
                  <a:pt x="20348" y="11227"/>
                </a:cubicBezTo>
                <a:cubicBezTo>
                  <a:pt x="20746" y="11603"/>
                  <a:pt x="20553" y="11558"/>
                  <a:pt x="20355" y="11502"/>
                </a:cubicBezTo>
                <a:cubicBezTo>
                  <a:pt x="20389" y="11532"/>
                  <a:pt x="20425" y="11563"/>
                  <a:pt x="20464" y="11595"/>
                </a:cubicBezTo>
                <a:lnTo>
                  <a:pt x="20325" y="11695"/>
                </a:lnTo>
                <a:cubicBezTo>
                  <a:pt x="20441" y="11790"/>
                  <a:pt x="20575" y="11872"/>
                  <a:pt x="20708" y="11954"/>
                </a:cubicBezTo>
                <a:cubicBezTo>
                  <a:pt x="20143" y="11674"/>
                  <a:pt x="21213" y="12775"/>
                  <a:pt x="20977" y="12649"/>
                </a:cubicBezTo>
                <a:cubicBezTo>
                  <a:pt x="20901" y="12705"/>
                  <a:pt x="20487" y="12315"/>
                  <a:pt x="20203" y="12127"/>
                </a:cubicBezTo>
                <a:cubicBezTo>
                  <a:pt x="20288" y="12363"/>
                  <a:pt x="21343" y="12976"/>
                  <a:pt x="20796" y="12783"/>
                </a:cubicBezTo>
                <a:cubicBezTo>
                  <a:pt x="20748" y="12719"/>
                  <a:pt x="20714" y="12644"/>
                  <a:pt x="20636" y="12603"/>
                </a:cubicBezTo>
                <a:cubicBezTo>
                  <a:pt x="20549" y="12597"/>
                  <a:pt x="19783" y="12106"/>
                  <a:pt x="19442" y="11926"/>
                </a:cubicBezTo>
                <a:cubicBezTo>
                  <a:pt x="19436" y="11943"/>
                  <a:pt x="19427" y="11957"/>
                  <a:pt x="19417" y="11972"/>
                </a:cubicBezTo>
                <a:lnTo>
                  <a:pt x="19549" y="12041"/>
                </a:lnTo>
                <a:cubicBezTo>
                  <a:pt x="19653" y="12178"/>
                  <a:pt x="19542" y="12157"/>
                  <a:pt x="19394" y="12105"/>
                </a:cubicBezTo>
                <a:cubicBezTo>
                  <a:pt x="19405" y="12118"/>
                  <a:pt x="19421" y="12132"/>
                  <a:pt x="19443" y="12147"/>
                </a:cubicBezTo>
                <a:cubicBezTo>
                  <a:pt x="19417" y="12131"/>
                  <a:pt x="19388" y="12112"/>
                  <a:pt x="19357" y="12091"/>
                </a:cubicBezTo>
                <a:cubicBezTo>
                  <a:pt x="19232" y="12045"/>
                  <a:pt x="19093" y="11985"/>
                  <a:pt x="19040" y="11980"/>
                </a:cubicBezTo>
                <a:cubicBezTo>
                  <a:pt x="19058" y="12012"/>
                  <a:pt x="19074" y="12044"/>
                  <a:pt x="19087" y="12075"/>
                </a:cubicBezTo>
                <a:cubicBezTo>
                  <a:pt x="19130" y="12116"/>
                  <a:pt x="19196" y="12172"/>
                  <a:pt x="19290" y="12247"/>
                </a:cubicBezTo>
                <a:lnTo>
                  <a:pt x="19687" y="12535"/>
                </a:lnTo>
                <a:cubicBezTo>
                  <a:pt x="19109" y="12368"/>
                  <a:pt x="19817" y="12750"/>
                  <a:pt x="19303" y="12636"/>
                </a:cubicBezTo>
                <a:lnTo>
                  <a:pt x="19239" y="12584"/>
                </a:lnTo>
                <a:cubicBezTo>
                  <a:pt x="19250" y="12617"/>
                  <a:pt x="19237" y="12630"/>
                  <a:pt x="19215" y="12634"/>
                </a:cubicBezTo>
                <a:cubicBezTo>
                  <a:pt x="19288" y="12760"/>
                  <a:pt x="19292" y="12816"/>
                  <a:pt x="19267" y="12837"/>
                </a:cubicBezTo>
                <a:cubicBezTo>
                  <a:pt x="19305" y="12872"/>
                  <a:pt x="19351" y="12911"/>
                  <a:pt x="19406" y="12958"/>
                </a:cubicBezTo>
                <a:lnTo>
                  <a:pt x="19500" y="12988"/>
                </a:lnTo>
                <a:cubicBezTo>
                  <a:pt x="19519" y="13153"/>
                  <a:pt x="19469" y="13128"/>
                  <a:pt x="19406" y="13233"/>
                </a:cubicBezTo>
                <a:cubicBezTo>
                  <a:pt x="19463" y="13295"/>
                  <a:pt x="19542" y="13429"/>
                  <a:pt x="19404" y="13346"/>
                </a:cubicBezTo>
                <a:cubicBezTo>
                  <a:pt x="19928" y="13750"/>
                  <a:pt x="19575" y="13830"/>
                  <a:pt x="19529" y="13864"/>
                </a:cubicBezTo>
                <a:cubicBezTo>
                  <a:pt x="19478" y="13708"/>
                  <a:pt x="19255" y="13590"/>
                  <a:pt x="19040" y="13462"/>
                </a:cubicBezTo>
                <a:lnTo>
                  <a:pt x="19068" y="13495"/>
                </a:lnTo>
                <a:cubicBezTo>
                  <a:pt x="19297" y="13709"/>
                  <a:pt x="19391" y="13815"/>
                  <a:pt x="19353" y="13830"/>
                </a:cubicBezTo>
                <a:lnTo>
                  <a:pt x="19370" y="13850"/>
                </a:lnTo>
                <a:cubicBezTo>
                  <a:pt x="19363" y="13844"/>
                  <a:pt x="19354" y="13838"/>
                  <a:pt x="19345" y="13831"/>
                </a:cubicBezTo>
                <a:cubicBezTo>
                  <a:pt x="19316" y="13834"/>
                  <a:pt x="19247" y="13808"/>
                  <a:pt x="19138" y="13759"/>
                </a:cubicBezTo>
                <a:cubicBezTo>
                  <a:pt x="19790" y="14265"/>
                  <a:pt x="20484" y="14809"/>
                  <a:pt x="20483" y="15001"/>
                </a:cubicBezTo>
                <a:cubicBezTo>
                  <a:pt x="20390" y="14902"/>
                  <a:pt x="20345" y="14820"/>
                  <a:pt x="20206" y="14735"/>
                </a:cubicBezTo>
                <a:cubicBezTo>
                  <a:pt x="20067" y="14650"/>
                  <a:pt x="20206" y="14799"/>
                  <a:pt x="20252" y="14849"/>
                </a:cubicBezTo>
                <a:cubicBezTo>
                  <a:pt x="20113" y="14764"/>
                  <a:pt x="20021" y="14633"/>
                  <a:pt x="19789" y="14480"/>
                </a:cubicBezTo>
                <a:cubicBezTo>
                  <a:pt x="20388" y="15062"/>
                  <a:pt x="19787" y="14705"/>
                  <a:pt x="19970" y="15033"/>
                </a:cubicBezTo>
                <a:cubicBezTo>
                  <a:pt x="19786" y="14834"/>
                  <a:pt x="19647" y="14782"/>
                  <a:pt x="19416" y="14630"/>
                </a:cubicBezTo>
                <a:cubicBezTo>
                  <a:pt x="20156" y="15200"/>
                  <a:pt x="18718" y="14367"/>
                  <a:pt x="19692" y="15025"/>
                </a:cubicBezTo>
                <a:cubicBezTo>
                  <a:pt x="19040" y="14910"/>
                  <a:pt x="19459" y="15797"/>
                  <a:pt x="18809" y="15459"/>
                </a:cubicBezTo>
                <a:cubicBezTo>
                  <a:pt x="18636" y="15355"/>
                  <a:pt x="18733" y="15476"/>
                  <a:pt x="18830" y="15598"/>
                </a:cubicBezTo>
                <a:cubicBezTo>
                  <a:pt x="18938" y="15659"/>
                  <a:pt x="19041" y="15719"/>
                  <a:pt x="19104" y="15788"/>
                </a:cubicBezTo>
                <a:cubicBezTo>
                  <a:pt x="19046" y="15755"/>
                  <a:pt x="18940" y="15695"/>
                  <a:pt x="18902" y="15690"/>
                </a:cubicBezTo>
                <a:cubicBezTo>
                  <a:pt x="18909" y="15700"/>
                  <a:pt x="18915" y="15709"/>
                  <a:pt x="18921" y="15718"/>
                </a:cubicBezTo>
                <a:lnTo>
                  <a:pt x="19311" y="16015"/>
                </a:lnTo>
                <a:cubicBezTo>
                  <a:pt x="19161" y="15978"/>
                  <a:pt x="19043" y="15802"/>
                  <a:pt x="18863" y="15785"/>
                </a:cubicBezTo>
                <a:cubicBezTo>
                  <a:pt x="19068" y="16026"/>
                  <a:pt x="18926" y="15930"/>
                  <a:pt x="19368" y="16427"/>
                </a:cubicBezTo>
                <a:cubicBezTo>
                  <a:pt x="19290" y="16350"/>
                  <a:pt x="19219" y="16285"/>
                  <a:pt x="19154" y="16229"/>
                </a:cubicBezTo>
                <a:cubicBezTo>
                  <a:pt x="19202" y="16322"/>
                  <a:pt x="19198" y="16385"/>
                  <a:pt x="19111" y="16415"/>
                </a:cubicBezTo>
                <a:lnTo>
                  <a:pt x="19135" y="16439"/>
                </a:lnTo>
                <a:lnTo>
                  <a:pt x="19104" y="16417"/>
                </a:lnTo>
                <a:cubicBezTo>
                  <a:pt x="19097" y="16420"/>
                  <a:pt x="19090" y="16421"/>
                  <a:pt x="19082" y="16423"/>
                </a:cubicBezTo>
                <a:cubicBezTo>
                  <a:pt x="19149" y="16703"/>
                  <a:pt x="19971" y="16767"/>
                  <a:pt x="19853" y="16916"/>
                </a:cubicBezTo>
                <a:cubicBezTo>
                  <a:pt x="19500" y="16767"/>
                  <a:pt x="19085" y="16583"/>
                  <a:pt x="18994" y="16659"/>
                </a:cubicBezTo>
                <a:cubicBezTo>
                  <a:pt x="19002" y="16669"/>
                  <a:pt x="19009" y="16679"/>
                  <a:pt x="19016" y="16689"/>
                </a:cubicBezTo>
                <a:cubicBezTo>
                  <a:pt x="19247" y="16865"/>
                  <a:pt x="19511" y="16995"/>
                  <a:pt x="19646" y="17175"/>
                </a:cubicBezTo>
                <a:lnTo>
                  <a:pt x="19173" y="16930"/>
                </a:lnTo>
                <a:cubicBezTo>
                  <a:pt x="19221" y="17003"/>
                  <a:pt x="19277" y="17075"/>
                  <a:pt x="19371" y="17156"/>
                </a:cubicBezTo>
                <a:cubicBezTo>
                  <a:pt x="19227" y="17064"/>
                  <a:pt x="19149" y="17022"/>
                  <a:pt x="19109" y="17009"/>
                </a:cubicBezTo>
                <a:cubicBezTo>
                  <a:pt x="19106" y="17023"/>
                  <a:pt x="19097" y="17033"/>
                  <a:pt x="19078" y="17036"/>
                </a:cubicBezTo>
                <a:cubicBezTo>
                  <a:pt x="19108" y="17108"/>
                  <a:pt x="19244" y="17257"/>
                  <a:pt x="18859" y="17002"/>
                </a:cubicBezTo>
                <a:cubicBezTo>
                  <a:pt x="18950" y="17091"/>
                  <a:pt x="19023" y="17173"/>
                  <a:pt x="19082" y="17246"/>
                </a:cubicBezTo>
                <a:cubicBezTo>
                  <a:pt x="19196" y="17318"/>
                  <a:pt x="19315" y="17396"/>
                  <a:pt x="19411" y="17463"/>
                </a:cubicBezTo>
                <a:cubicBezTo>
                  <a:pt x="19732" y="17572"/>
                  <a:pt x="20080" y="17642"/>
                  <a:pt x="20209" y="17685"/>
                </a:cubicBezTo>
                <a:cubicBezTo>
                  <a:pt x="19883" y="17641"/>
                  <a:pt x="19925" y="17754"/>
                  <a:pt x="19687" y="17711"/>
                </a:cubicBezTo>
                <a:lnTo>
                  <a:pt x="19937" y="17880"/>
                </a:lnTo>
                <a:cubicBezTo>
                  <a:pt x="20306" y="18141"/>
                  <a:pt x="19817" y="17865"/>
                  <a:pt x="19497" y="17705"/>
                </a:cubicBezTo>
                <a:cubicBezTo>
                  <a:pt x="19433" y="17684"/>
                  <a:pt x="19354" y="17650"/>
                  <a:pt x="19286" y="17623"/>
                </a:cubicBezTo>
                <a:cubicBezTo>
                  <a:pt x="19285" y="17631"/>
                  <a:pt x="19282" y="17637"/>
                  <a:pt x="19277" y="17638"/>
                </a:cubicBezTo>
                <a:cubicBezTo>
                  <a:pt x="19266" y="17627"/>
                  <a:pt x="19260" y="17618"/>
                  <a:pt x="19259" y="17613"/>
                </a:cubicBezTo>
                <a:cubicBezTo>
                  <a:pt x="19160" y="17576"/>
                  <a:pt x="19106" y="17575"/>
                  <a:pt x="19230" y="17718"/>
                </a:cubicBezTo>
                <a:cubicBezTo>
                  <a:pt x="19222" y="17715"/>
                  <a:pt x="19215" y="17712"/>
                  <a:pt x="19207" y="17709"/>
                </a:cubicBezTo>
                <a:cubicBezTo>
                  <a:pt x="19249" y="17756"/>
                  <a:pt x="19233" y="17771"/>
                  <a:pt x="19051" y="17711"/>
                </a:cubicBezTo>
                <a:cubicBezTo>
                  <a:pt x="19042" y="17774"/>
                  <a:pt x="19150" y="17926"/>
                  <a:pt x="19247" y="18071"/>
                </a:cubicBezTo>
                <a:cubicBezTo>
                  <a:pt x="19403" y="18304"/>
                  <a:pt x="19532" y="18518"/>
                  <a:pt x="19090" y="18313"/>
                </a:cubicBezTo>
                <a:cubicBezTo>
                  <a:pt x="19183" y="18346"/>
                  <a:pt x="19230" y="18331"/>
                  <a:pt x="19091" y="18216"/>
                </a:cubicBezTo>
                <a:cubicBezTo>
                  <a:pt x="19091" y="18289"/>
                  <a:pt x="19006" y="18299"/>
                  <a:pt x="18914" y="18301"/>
                </a:cubicBezTo>
                <a:cubicBezTo>
                  <a:pt x="18921" y="18311"/>
                  <a:pt x="18929" y="18322"/>
                  <a:pt x="18935" y="18332"/>
                </a:cubicBezTo>
                <a:lnTo>
                  <a:pt x="18909" y="18301"/>
                </a:lnTo>
                <a:cubicBezTo>
                  <a:pt x="18817" y="18303"/>
                  <a:pt x="18719" y="18297"/>
                  <a:pt x="18696" y="18339"/>
                </a:cubicBezTo>
                <a:cubicBezTo>
                  <a:pt x="18707" y="18356"/>
                  <a:pt x="18718" y="18374"/>
                  <a:pt x="18728" y="18392"/>
                </a:cubicBezTo>
                <a:lnTo>
                  <a:pt x="18691" y="18361"/>
                </a:lnTo>
                <a:cubicBezTo>
                  <a:pt x="18691" y="18375"/>
                  <a:pt x="18697" y="18391"/>
                  <a:pt x="18709" y="18412"/>
                </a:cubicBezTo>
                <a:cubicBezTo>
                  <a:pt x="18980" y="18599"/>
                  <a:pt x="19322" y="18798"/>
                  <a:pt x="19165" y="18798"/>
                </a:cubicBezTo>
                <a:cubicBezTo>
                  <a:pt x="19219" y="18892"/>
                  <a:pt x="19265" y="18976"/>
                  <a:pt x="19296" y="19046"/>
                </a:cubicBezTo>
                <a:cubicBezTo>
                  <a:pt x="19363" y="19136"/>
                  <a:pt x="19361" y="19207"/>
                  <a:pt x="19366" y="19280"/>
                </a:cubicBezTo>
                <a:lnTo>
                  <a:pt x="19747" y="19561"/>
                </a:lnTo>
                <a:cubicBezTo>
                  <a:pt x="19697" y="19569"/>
                  <a:pt x="19705" y="19632"/>
                  <a:pt x="19725" y="19711"/>
                </a:cubicBezTo>
                <a:cubicBezTo>
                  <a:pt x="19792" y="19752"/>
                  <a:pt x="19871" y="19797"/>
                  <a:pt x="19965" y="19846"/>
                </a:cubicBezTo>
                <a:cubicBezTo>
                  <a:pt x="19869" y="19824"/>
                  <a:pt x="19799" y="19805"/>
                  <a:pt x="19746" y="19786"/>
                </a:cubicBezTo>
                <a:cubicBezTo>
                  <a:pt x="19764" y="19849"/>
                  <a:pt x="19782" y="19913"/>
                  <a:pt x="19779" y="19960"/>
                </a:cubicBezTo>
                <a:cubicBezTo>
                  <a:pt x="19788" y="19978"/>
                  <a:pt x="19786" y="19989"/>
                  <a:pt x="19777" y="19997"/>
                </a:cubicBezTo>
                <a:cubicBezTo>
                  <a:pt x="19791" y="20047"/>
                  <a:pt x="19846" y="20120"/>
                  <a:pt x="19823" y="20149"/>
                </a:cubicBezTo>
                <a:cubicBezTo>
                  <a:pt x="19561" y="20022"/>
                  <a:pt x="19522" y="19994"/>
                  <a:pt x="19561" y="19993"/>
                </a:cubicBezTo>
                <a:cubicBezTo>
                  <a:pt x="19490" y="19964"/>
                  <a:pt x="19400" y="19917"/>
                  <a:pt x="19282" y="19846"/>
                </a:cubicBezTo>
                <a:cubicBezTo>
                  <a:pt x="19449" y="19986"/>
                  <a:pt x="19408" y="20016"/>
                  <a:pt x="19341" y="20033"/>
                </a:cubicBezTo>
                <a:cubicBezTo>
                  <a:pt x="19360" y="20051"/>
                  <a:pt x="19375" y="20070"/>
                  <a:pt x="19386" y="20091"/>
                </a:cubicBezTo>
                <a:lnTo>
                  <a:pt x="19261" y="20052"/>
                </a:lnTo>
                <a:cubicBezTo>
                  <a:pt x="19226" y="20065"/>
                  <a:pt x="19204" y="20085"/>
                  <a:pt x="19232" y="20132"/>
                </a:cubicBezTo>
                <a:lnTo>
                  <a:pt x="18965" y="19961"/>
                </a:lnTo>
                <a:lnTo>
                  <a:pt x="18876" y="19934"/>
                </a:lnTo>
                <a:cubicBezTo>
                  <a:pt x="18854" y="19946"/>
                  <a:pt x="18844" y="19964"/>
                  <a:pt x="18843" y="19986"/>
                </a:cubicBezTo>
                <a:cubicBezTo>
                  <a:pt x="18934" y="20094"/>
                  <a:pt x="18958" y="20164"/>
                  <a:pt x="18945" y="20213"/>
                </a:cubicBezTo>
                <a:cubicBezTo>
                  <a:pt x="18949" y="20219"/>
                  <a:pt x="18952" y="20225"/>
                  <a:pt x="18956" y="20230"/>
                </a:cubicBezTo>
                <a:cubicBezTo>
                  <a:pt x="18951" y="20229"/>
                  <a:pt x="18946" y="20227"/>
                  <a:pt x="18941" y="20225"/>
                </a:cubicBezTo>
                <a:cubicBezTo>
                  <a:pt x="18919" y="20277"/>
                  <a:pt x="18852" y="20304"/>
                  <a:pt x="18785" y="20330"/>
                </a:cubicBezTo>
                <a:cubicBezTo>
                  <a:pt x="18854" y="20358"/>
                  <a:pt x="18939" y="20395"/>
                  <a:pt x="19012" y="20421"/>
                </a:cubicBezTo>
                <a:cubicBezTo>
                  <a:pt x="18986" y="20448"/>
                  <a:pt x="18917" y="20449"/>
                  <a:pt x="18763" y="20404"/>
                </a:cubicBezTo>
                <a:cubicBezTo>
                  <a:pt x="18743" y="20389"/>
                  <a:pt x="18726" y="20375"/>
                  <a:pt x="18712" y="20363"/>
                </a:cubicBezTo>
                <a:cubicBezTo>
                  <a:pt x="18687" y="20376"/>
                  <a:pt x="18665" y="20391"/>
                  <a:pt x="18651" y="20410"/>
                </a:cubicBezTo>
                <a:cubicBezTo>
                  <a:pt x="18692" y="20473"/>
                  <a:pt x="18752" y="20524"/>
                  <a:pt x="18815" y="20567"/>
                </a:cubicBezTo>
                <a:cubicBezTo>
                  <a:pt x="18525" y="20614"/>
                  <a:pt x="19342" y="21252"/>
                  <a:pt x="19121" y="21289"/>
                </a:cubicBezTo>
                <a:cubicBezTo>
                  <a:pt x="19080" y="21255"/>
                  <a:pt x="19020" y="21231"/>
                  <a:pt x="18953" y="21211"/>
                </a:cubicBezTo>
                <a:cubicBezTo>
                  <a:pt x="18972" y="21239"/>
                  <a:pt x="18977" y="21259"/>
                  <a:pt x="18958" y="21259"/>
                </a:cubicBezTo>
                <a:cubicBezTo>
                  <a:pt x="19095" y="21423"/>
                  <a:pt x="19003" y="21465"/>
                  <a:pt x="18797" y="21401"/>
                </a:cubicBezTo>
                <a:lnTo>
                  <a:pt x="18825" y="21438"/>
                </a:lnTo>
                <a:lnTo>
                  <a:pt x="21539" y="21438"/>
                </a:lnTo>
                <a:lnTo>
                  <a:pt x="21539" y="8896"/>
                </a:lnTo>
                <a:close/>
                <a:moveTo>
                  <a:pt x="19777" y="19997"/>
                </a:moveTo>
                <a:cubicBezTo>
                  <a:pt x="19776" y="19994"/>
                  <a:pt x="19775" y="19990"/>
                  <a:pt x="19774" y="19987"/>
                </a:cubicBezTo>
                <a:cubicBezTo>
                  <a:pt x="19773" y="19993"/>
                  <a:pt x="19770" y="19998"/>
                  <a:pt x="19767" y="20003"/>
                </a:cubicBezTo>
                <a:cubicBezTo>
                  <a:pt x="19771" y="20002"/>
                  <a:pt x="19774" y="20000"/>
                  <a:pt x="19777" y="19997"/>
                </a:cubicBezTo>
                <a:close/>
                <a:moveTo>
                  <a:pt x="19497" y="17705"/>
                </a:moveTo>
                <a:cubicBezTo>
                  <a:pt x="19559" y="17726"/>
                  <a:pt x="19601" y="17728"/>
                  <a:pt x="19597" y="17692"/>
                </a:cubicBezTo>
                <a:cubicBezTo>
                  <a:pt x="19526" y="17673"/>
                  <a:pt x="19437" y="17644"/>
                  <a:pt x="19320" y="17601"/>
                </a:cubicBezTo>
                <a:lnTo>
                  <a:pt x="19194" y="17394"/>
                </a:lnTo>
                <a:cubicBezTo>
                  <a:pt x="19192" y="17394"/>
                  <a:pt x="19191" y="17395"/>
                  <a:pt x="19190" y="17394"/>
                </a:cubicBezTo>
                <a:cubicBezTo>
                  <a:pt x="19258" y="17500"/>
                  <a:pt x="19287" y="17575"/>
                  <a:pt x="19286" y="17612"/>
                </a:cubicBezTo>
                <a:cubicBezTo>
                  <a:pt x="19324" y="17622"/>
                  <a:pt x="19403" y="17658"/>
                  <a:pt x="19497" y="17705"/>
                </a:cubicBezTo>
                <a:close/>
                <a:moveTo>
                  <a:pt x="8575" y="9371"/>
                </a:moveTo>
                <a:cubicBezTo>
                  <a:pt x="8583" y="9377"/>
                  <a:pt x="8591" y="9383"/>
                  <a:pt x="8600" y="9389"/>
                </a:cubicBezTo>
                <a:cubicBezTo>
                  <a:pt x="8594" y="9383"/>
                  <a:pt x="8588" y="9377"/>
                  <a:pt x="8582" y="9371"/>
                </a:cubicBezTo>
                <a:cubicBezTo>
                  <a:pt x="8579" y="9371"/>
                  <a:pt x="8577" y="9371"/>
                  <a:pt x="8575" y="9371"/>
                </a:cubicBezTo>
                <a:close/>
                <a:moveTo>
                  <a:pt x="8329" y="10855"/>
                </a:moveTo>
                <a:cubicBezTo>
                  <a:pt x="8213" y="10856"/>
                  <a:pt x="8092" y="10884"/>
                  <a:pt x="7990" y="10896"/>
                </a:cubicBezTo>
                <a:cubicBezTo>
                  <a:pt x="7991" y="10896"/>
                  <a:pt x="7992" y="10897"/>
                  <a:pt x="7993" y="10897"/>
                </a:cubicBezTo>
                <a:cubicBezTo>
                  <a:pt x="8098" y="10908"/>
                  <a:pt x="8247" y="10946"/>
                  <a:pt x="8308" y="10924"/>
                </a:cubicBezTo>
                <a:cubicBezTo>
                  <a:pt x="8267" y="10913"/>
                  <a:pt x="8265" y="10902"/>
                  <a:pt x="8337" y="10888"/>
                </a:cubicBezTo>
                <a:cubicBezTo>
                  <a:pt x="8337" y="10879"/>
                  <a:pt x="8334" y="10868"/>
                  <a:pt x="8329" y="10855"/>
                </a:cubicBezTo>
                <a:close/>
                <a:moveTo>
                  <a:pt x="8380" y="10857"/>
                </a:moveTo>
                <a:cubicBezTo>
                  <a:pt x="8389" y="10864"/>
                  <a:pt x="8398" y="10870"/>
                  <a:pt x="8406" y="10876"/>
                </a:cubicBezTo>
                <a:cubicBezTo>
                  <a:pt x="8409" y="10876"/>
                  <a:pt x="8413" y="10876"/>
                  <a:pt x="8417" y="10875"/>
                </a:cubicBezTo>
                <a:cubicBezTo>
                  <a:pt x="8412" y="10870"/>
                  <a:pt x="8407" y="10864"/>
                  <a:pt x="8403" y="10859"/>
                </a:cubicBezTo>
                <a:cubicBezTo>
                  <a:pt x="8396" y="10858"/>
                  <a:pt x="8388" y="10858"/>
                  <a:pt x="8380" y="10857"/>
                </a:cubicBezTo>
                <a:close/>
                <a:moveTo>
                  <a:pt x="8311" y="11721"/>
                </a:moveTo>
                <a:cubicBezTo>
                  <a:pt x="8311" y="11721"/>
                  <a:pt x="8439" y="11821"/>
                  <a:pt x="8439" y="11821"/>
                </a:cubicBezTo>
                <a:cubicBezTo>
                  <a:pt x="8469" y="11822"/>
                  <a:pt x="8499" y="11821"/>
                  <a:pt x="8531" y="11819"/>
                </a:cubicBezTo>
                <a:cubicBezTo>
                  <a:pt x="8524" y="11803"/>
                  <a:pt x="8518" y="11788"/>
                  <a:pt x="8513" y="11775"/>
                </a:cubicBezTo>
                <a:lnTo>
                  <a:pt x="8311" y="11721"/>
                </a:lnTo>
                <a:close/>
                <a:moveTo>
                  <a:pt x="8001" y="12760"/>
                </a:moveTo>
                <a:cubicBezTo>
                  <a:pt x="8005" y="12763"/>
                  <a:pt x="8009" y="12766"/>
                  <a:pt x="8013" y="12769"/>
                </a:cubicBezTo>
                <a:lnTo>
                  <a:pt x="8027" y="12767"/>
                </a:lnTo>
                <a:cubicBezTo>
                  <a:pt x="8018" y="12765"/>
                  <a:pt x="8009" y="12763"/>
                  <a:pt x="8001" y="12760"/>
                </a:cubicBezTo>
                <a:close/>
                <a:moveTo>
                  <a:pt x="8115" y="12840"/>
                </a:moveTo>
                <a:cubicBezTo>
                  <a:pt x="8191" y="12887"/>
                  <a:pt x="8267" y="12921"/>
                  <a:pt x="8333" y="12928"/>
                </a:cubicBezTo>
                <a:cubicBezTo>
                  <a:pt x="8309" y="12911"/>
                  <a:pt x="8269" y="12881"/>
                  <a:pt x="8222" y="12844"/>
                </a:cubicBezTo>
                <a:cubicBezTo>
                  <a:pt x="8187" y="12841"/>
                  <a:pt x="8152" y="12840"/>
                  <a:pt x="8115" y="12840"/>
                </a:cubicBezTo>
                <a:close/>
                <a:moveTo>
                  <a:pt x="8034" y="12841"/>
                </a:moveTo>
                <a:cubicBezTo>
                  <a:pt x="7979" y="12844"/>
                  <a:pt x="7922" y="12849"/>
                  <a:pt x="7866" y="12854"/>
                </a:cubicBezTo>
                <a:cubicBezTo>
                  <a:pt x="7933" y="12896"/>
                  <a:pt x="8019" y="12951"/>
                  <a:pt x="8093" y="12985"/>
                </a:cubicBezTo>
                <a:cubicBezTo>
                  <a:pt x="8121" y="12985"/>
                  <a:pt x="8149" y="12984"/>
                  <a:pt x="8176" y="12984"/>
                </a:cubicBezTo>
                <a:cubicBezTo>
                  <a:pt x="8169" y="12955"/>
                  <a:pt x="8134" y="12915"/>
                  <a:pt x="8082" y="12867"/>
                </a:cubicBezTo>
                <a:cubicBezTo>
                  <a:pt x="8066" y="12859"/>
                  <a:pt x="8050" y="12850"/>
                  <a:pt x="8034" y="12841"/>
                </a:cubicBezTo>
                <a:close/>
                <a:moveTo>
                  <a:pt x="7906" y="12905"/>
                </a:moveTo>
                <a:cubicBezTo>
                  <a:pt x="7945" y="12935"/>
                  <a:pt x="7982" y="12964"/>
                  <a:pt x="8010" y="12985"/>
                </a:cubicBezTo>
                <a:cubicBezTo>
                  <a:pt x="8021" y="12985"/>
                  <a:pt x="8031" y="12985"/>
                  <a:pt x="8042" y="12985"/>
                </a:cubicBezTo>
                <a:cubicBezTo>
                  <a:pt x="8036" y="12978"/>
                  <a:pt x="8028" y="12969"/>
                  <a:pt x="8020" y="12959"/>
                </a:cubicBezTo>
                <a:cubicBezTo>
                  <a:pt x="8011" y="12955"/>
                  <a:pt x="8005" y="12952"/>
                  <a:pt x="8001" y="12949"/>
                </a:cubicBezTo>
                <a:cubicBezTo>
                  <a:pt x="8007" y="12952"/>
                  <a:pt x="8012" y="12954"/>
                  <a:pt x="8018" y="12957"/>
                </a:cubicBezTo>
                <a:cubicBezTo>
                  <a:pt x="8017" y="12956"/>
                  <a:pt x="8017" y="12956"/>
                  <a:pt x="8016" y="12955"/>
                </a:cubicBezTo>
                <a:lnTo>
                  <a:pt x="7906" y="12905"/>
                </a:lnTo>
                <a:close/>
                <a:moveTo>
                  <a:pt x="7186" y="12975"/>
                </a:moveTo>
                <a:cubicBezTo>
                  <a:pt x="7182" y="12976"/>
                  <a:pt x="7178" y="12978"/>
                  <a:pt x="7174" y="12979"/>
                </a:cubicBezTo>
                <a:cubicBezTo>
                  <a:pt x="7181" y="12980"/>
                  <a:pt x="7190" y="12982"/>
                  <a:pt x="7199" y="12983"/>
                </a:cubicBezTo>
                <a:cubicBezTo>
                  <a:pt x="7195" y="12981"/>
                  <a:pt x="7190" y="12978"/>
                  <a:pt x="7186" y="12975"/>
                </a:cubicBezTo>
                <a:close/>
                <a:moveTo>
                  <a:pt x="18680" y="13246"/>
                </a:moveTo>
                <a:cubicBezTo>
                  <a:pt x="18683" y="13294"/>
                  <a:pt x="18680" y="13337"/>
                  <a:pt x="18674" y="13376"/>
                </a:cubicBezTo>
                <a:cubicBezTo>
                  <a:pt x="18741" y="13430"/>
                  <a:pt x="18797" y="13470"/>
                  <a:pt x="18836" y="13490"/>
                </a:cubicBezTo>
                <a:lnTo>
                  <a:pt x="18680" y="13246"/>
                </a:lnTo>
                <a:close/>
                <a:moveTo>
                  <a:pt x="7854" y="13488"/>
                </a:moveTo>
                <a:cubicBezTo>
                  <a:pt x="7903" y="13509"/>
                  <a:pt x="7951" y="13531"/>
                  <a:pt x="8000" y="13553"/>
                </a:cubicBezTo>
                <a:lnTo>
                  <a:pt x="8100" y="13531"/>
                </a:lnTo>
                <a:cubicBezTo>
                  <a:pt x="8101" y="13526"/>
                  <a:pt x="8101" y="13522"/>
                  <a:pt x="8102" y="13518"/>
                </a:cubicBezTo>
                <a:cubicBezTo>
                  <a:pt x="8104" y="13513"/>
                  <a:pt x="8105" y="13507"/>
                  <a:pt x="8107" y="13502"/>
                </a:cubicBezTo>
                <a:cubicBezTo>
                  <a:pt x="8004" y="13500"/>
                  <a:pt x="7921" y="13495"/>
                  <a:pt x="7854" y="13488"/>
                </a:cubicBezTo>
                <a:close/>
                <a:moveTo>
                  <a:pt x="7806" y="13924"/>
                </a:moveTo>
                <a:cubicBezTo>
                  <a:pt x="7733" y="13936"/>
                  <a:pt x="7889" y="14050"/>
                  <a:pt x="8069" y="14171"/>
                </a:cubicBezTo>
                <a:cubicBezTo>
                  <a:pt x="8072" y="14171"/>
                  <a:pt x="8075" y="14172"/>
                  <a:pt x="8079" y="14173"/>
                </a:cubicBezTo>
                <a:cubicBezTo>
                  <a:pt x="8125" y="14167"/>
                  <a:pt x="8183" y="14161"/>
                  <a:pt x="8254" y="14155"/>
                </a:cubicBezTo>
                <a:cubicBezTo>
                  <a:pt x="8259" y="14149"/>
                  <a:pt x="8263" y="14143"/>
                  <a:pt x="8267" y="14137"/>
                </a:cubicBezTo>
                <a:cubicBezTo>
                  <a:pt x="8211" y="14122"/>
                  <a:pt x="8171" y="14115"/>
                  <a:pt x="8186" y="14131"/>
                </a:cubicBezTo>
                <a:cubicBezTo>
                  <a:pt x="8127" y="14087"/>
                  <a:pt x="8183" y="14089"/>
                  <a:pt x="8275" y="14120"/>
                </a:cubicBezTo>
                <a:cubicBezTo>
                  <a:pt x="8275" y="14119"/>
                  <a:pt x="8275" y="14118"/>
                  <a:pt x="8276" y="14116"/>
                </a:cubicBezTo>
                <a:lnTo>
                  <a:pt x="7852" y="13926"/>
                </a:lnTo>
                <a:cubicBezTo>
                  <a:pt x="7831" y="13924"/>
                  <a:pt x="7817" y="13923"/>
                  <a:pt x="7806" y="13924"/>
                </a:cubicBezTo>
                <a:close/>
                <a:moveTo>
                  <a:pt x="6945" y="13962"/>
                </a:moveTo>
                <a:cubicBezTo>
                  <a:pt x="6939" y="13961"/>
                  <a:pt x="6965" y="13967"/>
                  <a:pt x="7049" y="13986"/>
                </a:cubicBezTo>
                <a:cubicBezTo>
                  <a:pt x="7042" y="13982"/>
                  <a:pt x="7036" y="13979"/>
                  <a:pt x="7029" y="13975"/>
                </a:cubicBezTo>
                <a:cubicBezTo>
                  <a:pt x="6988" y="13970"/>
                  <a:pt x="6951" y="13962"/>
                  <a:pt x="6945" y="13962"/>
                </a:cubicBezTo>
                <a:close/>
                <a:moveTo>
                  <a:pt x="7479" y="14221"/>
                </a:moveTo>
                <a:cubicBezTo>
                  <a:pt x="7420" y="14224"/>
                  <a:pt x="7488" y="14276"/>
                  <a:pt x="7606" y="14348"/>
                </a:cubicBezTo>
                <a:cubicBezTo>
                  <a:pt x="7624" y="14346"/>
                  <a:pt x="7644" y="14343"/>
                  <a:pt x="7665" y="14340"/>
                </a:cubicBezTo>
                <a:cubicBezTo>
                  <a:pt x="7657" y="14331"/>
                  <a:pt x="7649" y="14321"/>
                  <a:pt x="7640" y="14312"/>
                </a:cubicBezTo>
                <a:cubicBezTo>
                  <a:pt x="7659" y="14319"/>
                  <a:pt x="7678" y="14327"/>
                  <a:pt x="7697" y="14336"/>
                </a:cubicBezTo>
                <a:cubicBezTo>
                  <a:pt x="7705" y="14335"/>
                  <a:pt x="7713" y="14335"/>
                  <a:pt x="7722" y="14334"/>
                </a:cubicBezTo>
                <a:cubicBezTo>
                  <a:pt x="7718" y="14327"/>
                  <a:pt x="7715" y="14319"/>
                  <a:pt x="7711" y="14312"/>
                </a:cubicBezTo>
                <a:cubicBezTo>
                  <a:pt x="7717" y="14319"/>
                  <a:pt x="7723" y="14326"/>
                  <a:pt x="7730" y="14333"/>
                </a:cubicBezTo>
                <a:cubicBezTo>
                  <a:pt x="7756" y="14330"/>
                  <a:pt x="7785" y="14327"/>
                  <a:pt x="7815" y="14325"/>
                </a:cubicBezTo>
                <a:cubicBezTo>
                  <a:pt x="7739" y="14293"/>
                  <a:pt x="7661" y="14263"/>
                  <a:pt x="7583" y="14235"/>
                </a:cubicBezTo>
                <a:cubicBezTo>
                  <a:pt x="7533" y="14224"/>
                  <a:pt x="7499" y="14220"/>
                  <a:pt x="7479" y="14221"/>
                </a:cubicBezTo>
                <a:close/>
                <a:moveTo>
                  <a:pt x="7919" y="14421"/>
                </a:moveTo>
                <a:cubicBezTo>
                  <a:pt x="7901" y="14423"/>
                  <a:pt x="7884" y="14424"/>
                  <a:pt x="7866" y="14426"/>
                </a:cubicBezTo>
                <a:cubicBezTo>
                  <a:pt x="7926" y="14461"/>
                  <a:pt x="7985" y="14498"/>
                  <a:pt x="8041" y="14532"/>
                </a:cubicBezTo>
                <a:cubicBezTo>
                  <a:pt x="8039" y="14525"/>
                  <a:pt x="8043" y="14521"/>
                  <a:pt x="8050" y="14520"/>
                </a:cubicBezTo>
                <a:cubicBezTo>
                  <a:pt x="7993" y="14484"/>
                  <a:pt x="7951" y="14451"/>
                  <a:pt x="7919" y="14421"/>
                </a:cubicBezTo>
                <a:close/>
                <a:moveTo>
                  <a:pt x="7558" y="15868"/>
                </a:moveTo>
                <a:cubicBezTo>
                  <a:pt x="7558" y="15868"/>
                  <a:pt x="7653" y="15931"/>
                  <a:pt x="7653" y="15931"/>
                </a:cubicBezTo>
                <a:cubicBezTo>
                  <a:pt x="7653" y="15925"/>
                  <a:pt x="7652" y="15919"/>
                  <a:pt x="7651" y="15913"/>
                </a:cubicBezTo>
                <a:cubicBezTo>
                  <a:pt x="7619" y="15897"/>
                  <a:pt x="7588" y="15882"/>
                  <a:pt x="7558" y="15868"/>
                </a:cubicBezTo>
                <a:close/>
                <a:moveTo>
                  <a:pt x="7586" y="15975"/>
                </a:moveTo>
                <a:cubicBezTo>
                  <a:pt x="7606" y="15988"/>
                  <a:pt x="7629" y="16003"/>
                  <a:pt x="7656" y="16019"/>
                </a:cubicBezTo>
                <a:cubicBezTo>
                  <a:pt x="7657" y="16013"/>
                  <a:pt x="7657" y="16007"/>
                  <a:pt x="7657" y="16000"/>
                </a:cubicBezTo>
                <a:lnTo>
                  <a:pt x="7586" y="15975"/>
                </a:lnTo>
                <a:close/>
                <a:moveTo>
                  <a:pt x="19172" y="17367"/>
                </a:moveTo>
                <a:cubicBezTo>
                  <a:pt x="19173" y="17368"/>
                  <a:pt x="19174" y="17369"/>
                  <a:pt x="19174" y="17370"/>
                </a:cubicBezTo>
                <a:cubicBezTo>
                  <a:pt x="19177" y="17371"/>
                  <a:pt x="19179" y="17372"/>
                  <a:pt x="19182" y="17373"/>
                </a:cubicBezTo>
                <a:cubicBezTo>
                  <a:pt x="19182" y="17373"/>
                  <a:pt x="19172" y="17367"/>
                  <a:pt x="19172" y="17367"/>
                </a:cubicBezTo>
                <a:close/>
                <a:moveTo>
                  <a:pt x="18342" y="17378"/>
                </a:moveTo>
                <a:cubicBezTo>
                  <a:pt x="18345" y="17391"/>
                  <a:pt x="18346" y="17402"/>
                  <a:pt x="18346" y="17413"/>
                </a:cubicBezTo>
                <a:cubicBezTo>
                  <a:pt x="18380" y="17442"/>
                  <a:pt x="18417" y="17472"/>
                  <a:pt x="18455" y="17504"/>
                </a:cubicBezTo>
                <a:cubicBezTo>
                  <a:pt x="18424" y="17467"/>
                  <a:pt x="18386" y="17425"/>
                  <a:pt x="18342" y="17378"/>
                </a:cubicBezTo>
                <a:close/>
                <a:moveTo>
                  <a:pt x="6762" y="20108"/>
                </a:moveTo>
                <a:cubicBezTo>
                  <a:pt x="6761" y="20108"/>
                  <a:pt x="6760" y="20108"/>
                  <a:pt x="6758" y="20108"/>
                </a:cubicBezTo>
                <a:cubicBezTo>
                  <a:pt x="6762" y="20110"/>
                  <a:pt x="6767" y="20111"/>
                  <a:pt x="6771" y="20113"/>
                </a:cubicBezTo>
                <a:cubicBezTo>
                  <a:pt x="6768" y="20111"/>
                  <a:pt x="6765" y="20109"/>
                  <a:pt x="6762" y="20108"/>
                </a:cubicBezTo>
                <a:close/>
                <a:moveTo>
                  <a:pt x="17936" y="21068"/>
                </a:moveTo>
                <a:lnTo>
                  <a:pt x="18288" y="21438"/>
                </a:lnTo>
                <a:lnTo>
                  <a:pt x="18679" y="21438"/>
                </a:lnTo>
                <a:cubicBezTo>
                  <a:pt x="18545" y="21272"/>
                  <a:pt x="18372" y="21202"/>
                  <a:pt x="18157" y="21090"/>
                </a:cubicBezTo>
                <a:cubicBezTo>
                  <a:pt x="18188" y="21118"/>
                  <a:pt x="18213" y="21147"/>
                  <a:pt x="18230" y="21177"/>
                </a:cubicBezTo>
                <a:cubicBezTo>
                  <a:pt x="18276" y="21224"/>
                  <a:pt x="18319" y="21268"/>
                  <a:pt x="18335" y="21300"/>
                </a:cubicBezTo>
                <a:cubicBezTo>
                  <a:pt x="18251" y="21232"/>
                  <a:pt x="18167" y="21163"/>
                  <a:pt x="18067" y="21115"/>
                </a:cubicBezTo>
                <a:lnTo>
                  <a:pt x="18166" y="21217"/>
                </a:lnTo>
                <a:cubicBezTo>
                  <a:pt x="18087" y="21176"/>
                  <a:pt x="18024" y="21124"/>
                  <a:pt x="17971" y="21077"/>
                </a:cubicBezTo>
                <a:cubicBezTo>
                  <a:pt x="17960" y="21074"/>
                  <a:pt x="17948" y="21071"/>
                  <a:pt x="17936" y="21068"/>
                </a:cubicBezTo>
                <a:close/>
                <a:moveTo>
                  <a:pt x="18593" y="21130"/>
                </a:moveTo>
                <a:lnTo>
                  <a:pt x="18599" y="21137"/>
                </a:lnTo>
                <a:cubicBezTo>
                  <a:pt x="18648" y="21143"/>
                  <a:pt x="18671" y="21149"/>
                  <a:pt x="18593" y="21130"/>
                </a:cubicBezTo>
                <a:close/>
                <a:moveTo>
                  <a:pt x="17577" y="21314"/>
                </a:moveTo>
                <a:cubicBezTo>
                  <a:pt x="17575" y="21314"/>
                  <a:pt x="17574" y="21315"/>
                  <a:pt x="17572" y="21315"/>
                </a:cubicBezTo>
                <a:lnTo>
                  <a:pt x="17655" y="21369"/>
                </a:lnTo>
                <a:cubicBezTo>
                  <a:pt x="17681" y="21370"/>
                  <a:pt x="17699" y="21367"/>
                  <a:pt x="17711" y="21359"/>
                </a:cubicBezTo>
                <a:cubicBezTo>
                  <a:pt x="17672" y="21342"/>
                  <a:pt x="17627" y="21325"/>
                  <a:pt x="17577" y="21314"/>
                </a:cubicBezTo>
                <a:close/>
                <a:moveTo>
                  <a:pt x="18764" y="21407"/>
                </a:moveTo>
                <a:lnTo>
                  <a:pt x="18752" y="21438"/>
                </a:lnTo>
                <a:lnTo>
                  <a:pt x="18799" y="21438"/>
                </a:lnTo>
                <a:cubicBezTo>
                  <a:pt x="18787" y="21427"/>
                  <a:pt x="18777" y="21417"/>
                  <a:pt x="18764" y="21407"/>
                </a:cubicBezTo>
                <a:close/>
                <a:moveTo>
                  <a:pt x="17602" y="21415"/>
                </a:moveTo>
                <a:cubicBezTo>
                  <a:pt x="17609" y="21422"/>
                  <a:pt x="17617" y="21430"/>
                  <a:pt x="17624" y="21438"/>
                </a:cubicBezTo>
                <a:lnTo>
                  <a:pt x="17626" y="21438"/>
                </a:lnTo>
                <a:cubicBezTo>
                  <a:pt x="17620" y="21431"/>
                  <a:pt x="17614" y="21424"/>
                  <a:pt x="17609" y="21418"/>
                </a:cubicBezTo>
                <a:lnTo>
                  <a:pt x="17602" y="21415"/>
                </a:lnTo>
                <a:close/>
              </a:path>
            </a:pathLst>
          </a:custGeom>
          <a:solidFill>
            <a:srgbClr val="FFFFFF"/>
          </a:solidFill>
          <a:effectLst>
            <a:outerShdw blurRad="1270000" dist="635000" dir="3600000" rotWithShape="0">
              <a:srgbClr val="000000">
                <a:alpha val="25000"/>
              </a:srgbClr>
            </a:outerShdw>
          </a:effectLst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defRPr sz="320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489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4152411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#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Insert Picture Here.png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15" name="Shape"/>
          <p:cNvSpPr>
            <a:spLocks noGrp="1"/>
          </p:cNvSpPr>
          <p:nvPr>
            <p:ph type="body" idx="14"/>
          </p:nvPr>
        </p:nvSpPr>
        <p:spPr>
          <a:xfrm>
            <a:off x="-1" y="-1"/>
            <a:ext cx="24384001" cy="13716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89" y="0"/>
                </a:moveTo>
                <a:cubicBezTo>
                  <a:pt x="590" y="39"/>
                  <a:pt x="592" y="76"/>
                  <a:pt x="593" y="117"/>
                </a:cubicBezTo>
                <a:cubicBezTo>
                  <a:pt x="598" y="288"/>
                  <a:pt x="602" y="469"/>
                  <a:pt x="616" y="633"/>
                </a:cubicBezTo>
                <a:cubicBezTo>
                  <a:pt x="631" y="797"/>
                  <a:pt x="656" y="942"/>
                  <a:pt x="705" y="1034"/>
                </a:cubicBezTo>
                <a:cubicBezTo>
                  <a:pt x="703" y="1202"/>
                  <a:pt x="673" y="1081"/>
                  <a:pt x="668" y="1295"/>
                </a:cubicBezTo>
                <a:cubicBezTo>
                  <a:pt x="753" y="1498"/>
                  <a:pt x="828" y="1663"/>
                  <a:pt x="899" y="1835"/>
                </a:cubicBezTo>
                <a:cubicBezTo>
                  <a:pt x="969" y="2008"/>
                  <a:pt x="1038" y="2182"/>
                  <a:pt x="1111" y="2402"/>
                </a:cubicBezTo>
                <a:cubicBezTo>
                  <a:pt x="1085" y="2529"/>
                  <a:pt x="1064" y="2605"/>
                  <a:pt x="1034" y="2638"/>
                </a:cubicBezTo>
                <a:cubicBezTo>
                  <a:pt x="1004" y="2671"/>
                  <a:pt x="964" y="2661"/>
                  <a:pt x="901" y="2615"/>
                </a:cubicBezTo>
                <a:cubicBezTo>
                  <a:pt x="935" y="2731"/>
                  <a:pt x="972" y="2843"/>
                  <a:pt x="1007" y="2957"/>
                </a:cubicBezTo>
                <a:cubicBezTo>
                  <a:pt x="1083" y="2658"/>
                  <a:pt x="1173" y="2771"/>
                  <a:pt x="1262" y="2874"/>
                </a:cubicBezTo>
                <a:cubicBezTo>
                  <a:pt x="1284" y="2900"/>
                  <a:pt x="1306" y="2925"/>
                  <a:pt x="1328" y="2944"/>
                </a:cubicBezTo>
                <a:cubicBezTo>
                  <a:pt x="1350" y="2962"/>
                  <a:pt x="1372" y="2973"/>
                  <a:pt x="1393" y="2972"/>
                </a:cubicBezTo>
                <a:cubicBezTo>
                  <a:pt x="1435" y="2969"/>
                  <a:pt x="1475" y="2914"/>
                  <a:pt x="1510" y="2759"/>
                </a:cubicBezTo>
                <a:cubicBezTo>
                  <a:pt x="1585" y="2802"/>
                  <a:pt x="1642" y="2999"/>
                  <a:pt x="1651" y="3241"/>
                </a:cubicBezTo>
                <a:cubicBezTo>
                  <a:pt x="1600" y="3330"/>
                  <a:pt x="1518" y="3472"/>
                  <a:pt x="1577" y="3720"/>
                </a:cubicBezTo>
                <a:cubicBezTo>
                  <a:pt x="1654" y="3845"/>
                  <a:pt x="1681" y="3895"/>
                  <a:pt x="1706" y="3937"/>
                </a:cubicBezTo>
                <a:cubicBezTo>
                  <a:pt x="1731" y="3979"/>
                  <a:pt x="1755" y="4014"/>
                  <a:pt x="1824" y="4106"/>
                </a:cubicBezTo>
                <a:cubicBezTo>
                  <a:pt x="1911" y="4075"/>
                  <a:pt x="1914" y="3935"/>
                  <a:pt x="1973" y="3871"/>
                </a:cubicBezTo>
                <a:cubicBezTo>
                  <a:pt x="1976" y="4006"/>
                  <a:pt x="1993" y="4085"/>
                  <a:pt x="2018" y="4131"/>
                </a:cubicBezTo>
                <a:cubicBezTo>
                  <a:pt x="2044" y="4176"/>
                  <a:pt x="2077" y="4190"/>
                  <a:pt x="2112" y="4200"/>
                </a:cubicBezTo>
                <a:cubicBezTo>
                  <a:pt x="2182" y="4219"/>
                  <a:pt x="2260" y="4221"/>
                  <a:pt x="2304" y="4419"/>
                </a:cubicBezTo>
                <a:cubicBezTo>
                  <a:pt x="2326" y="4551"/>
                  <a:pt x="2367" y="4735"/>
                  <a:pt x="2388" y="4911"/>
                </a:cubicBezTo>
                <a:cubicBezTo>
                  <a:pt x="2411" y="5084"/>
                  <a:pt x="2413" y="5250"/>
                  <a:pt x="2356" y="5351"/>
                </a:cubicBezTo>
                <a:cubicBezTo>
                  <a:pt x="2380" y="5426"/>
                  <a:pt x="2404" y="5474"/>
                  <a:pt x="2426" y="5501"/>
                </a:cubicBezTo>
                <a:cubicBezTo>
                  <a:pt x="2449" y="5527"/>
                  <a:pt x="2473" y="5530"/>
                  <a:pt x="2495" y="5519"/>
                </a:cubicBezTo>
                <a:cubicBezTo>
                  <a:pt x="2539" y="5497"/>
                  <a:pt x="2582" y="5414"/>
                  <a:pt x="2624" y="5320"/>
                </a:cubicBezTo>
                <a:lnTo>
                  <a:pt x="2712" y="5537"/>
                </a:lnTo>
                <a:cubicBezTo>
                  <a:pt x="2683" y="5438"/>
                  <a:pt x="2653" y="5341"/>
                  <a:pt x="2622" y="5244"/>
                </a:cubicBezTo>
                <a:cubicBezTo>
                  <a:pt x="2621" y="5241"/>
                  <a:pt x="2620" y="5237"/>
                  <a:pt x="2619" y="5234"/>
                </a:cubicBezTo>
                <a:cubicBezTo>
                  <a:pt x="2439" y="4774"/>
                  <a:pt x="2265" y="4304"/>
                  <a:pt x="2098" y="3827"/>
                </a:cubicBezTo>
                <a:lnTo>
                  <a:pt x="2148" y="3763"/>
                </a:lnTo>
                <a:lnTo>
                  <a:pt x="2136" y="3724"/>
                </a:lnTo>
                <a:cubicBezTo>
                  <a:pt x="2102" y="3619"/>
                  <a:pt x="2068" y="3514"/>
                  <a:pt x="2034" y="3409"/>
                </a:cubicBezTo>
                <a:cubicBezTo>
                  <a:pt x="2001" y="3302"/>
                  <a:pt x="1968" y="3195"/>
                  <a:pt x="1934" y="3088"/>
                </a:cubicBezTo>
                <a:cubicBezTo>
                  <a:pt x="1959" y="3128"/>
                  <a:pt x="1983" y="3168"/>
                  <a:pt x="2007" y="3208"/>
                </a:cubicBezTo>
                <a:cubicBezTo>
                  <a:pt x="2003" y="3189"/>
                  <a:pt x="1998" y="3170"/>
                  <a:pt x="1994" y="3150"/>
                </a:cubicBezTo>
                <a:cubicBezTo>
                  <a:pt x="1944" y="2940"/>
                  <a:pt x="1897" y="2723"/>
                  <a:pt x="1843" y="2515"/>
                </a:cubicBezTo>
                <a:cubicBezTo>
                  <a:pt x="1789" y="2305"/>
                  <a:pt x="1728" y="2111"/>
                  <a:pt x="1653" y="1937"/>
                </a:cubicBezTo>
                <a:cubicBezTo>
                  <a:pt x="1616" y="1850"/>
                  <a:pt x="1575" y="1769"/>
                  <a:pt x="1529" y="1696"/>
                </a:cubicBezTo>
                <a:cubicBezTo>
                  <a:pt x="1483" y="1625"/>
                  <a:pt x="1433" y="1563"/>
                  <a:pt x="1377" y="1510"/>
                </a:cubicBezTo>
                <a:cubicBezTo>
                  <a:pt x="1358" y="1403"/>
                  <a:pt x="1336" y="1296"/>
                  <a:pt x="1313" y="1189"/>
                </a:cubicBezTo>
                <a:cubicBezTo>
                  <a:pt x="1301" y="1135"/>
                  <a:pt x="1288" y="1081"/>
                  <a:pt x="1276" y="1028"/>
                </a:cubicBezTo>
                <a:cubicBezTo>
                  <a:pt x="1263" y="975"/>
                  <a:pt x="1250" y="923"/>
                  <a:pt x="1236" y="870"/>
                </a:cubicBezTo>
                <a:cubicBezTo>
                  <a:pt x="1183" y="660"/>
                  <a:pt x="1128" y="448"/>
                  <a:pt x="1079" y="238"/>
                </a:cubicBezTo>
                <a:cubicBezTo>
                  <a:pt x="1060" y="158"/>
                  <a:pt x="1043" y="79"/>
                  <a:pt x="1026" y="0"/>
                </a:cubicBezTo>
                <a:lnTo>
                  <a:pt x="589" y="0"/>
                </a:lnTo>
                <a:close/>
                <a:moveTo>
                  <a:pt x="3735" y="0"/>
                </a:moveTo>
                <a:cubicBezTo>
                  <a:pt x="3962" y="583"/>
                  <a:pt x="4223" y="1069"/>
                  <a:pt x="4492" y="1522"/>
                </a:cubicBezTo>
                <a:cubicBezTo>
                  <a:pt x="4562" y="1639"/>
                  <a:pt x="4632" y="1756"/>
                  <a:pt x="4703" y="1873"/>
                </a:cubicBezTo>
                <a:cubicBezTo>
                  <a:pt x="4773" y="1986"/>
                  <a:pt x="4842" y="2100"/>
                  <a:pt x="4912" y="2213"/>
                </a:cubicBezTo>
                <a:cubicBezTo>
                  <a:pt x="4947" y="2270"/>
                  <a:pt x="4981" y="2328"/>
                  <a:pt x="5015" y="2385"/>
                </a:cubicBezTo>
                <a:cubicBezTo>
                  <a:pt x="5049" y="2440"/>
                  <a:pt x="5083" y="2496"/>
                  <a:pt x="5117" y="2553"/>
                </a:cubicBezTo>
                <a:cubicBezTo>
                  <a:pt x="5150" y="2610"/>
                  <a:pt x="5183" y="2667"/>
                  <a:pt x="5216" y="2726"/>
                </a:cubicBezTo>
                <a:cubicBezTo>
                  <a:pt x="5249" y="2784"/>
                  <a:pt x="5281" y="2843"/>
                  <a:pt x="5314" y="2902"/>
                </a:cubicBezTo>
                <a:cubicBezTo>
                  <a:pt x="5381" y="3029"/>
                  <a:pt x="5449" y="3159"/>
                  <a:pt x="5517" y="3292"/>
                </a:cubicBezTo>
                <a:cubicBezTo>
                  <a:pt x="5551" y="3359"/>
                  <a:pt x="5585" y="3423"/>
                  <a:pt x="5619" y="3488"/>
                </a:cubicBezTo>
                <a:cubicBezTo>
                  <a:pt x="5654" y="3553"/>
                  <a:pt x="5688" y="3619"/>
                  <a:pt x="5722" y="3684"/>
                </a:cubicBezTo>
                <a:cubicBezTo>
                  <a:pt x="5756" y="3751"/>
                  <a:pt x="5791" y="3815"/>
                  <a:pt x="5826" y="3880"/>
                </a:cubicBezTo>
                <a:cubicBezTo>
                  <a:pt x="5860" y="3946"/>
                  <a:pt x="5895" y="4011"/>
                  <a:pt x="5929" y="4076"/>
                </a:cubicBezTo>
                <a:cubicBezTo>
                  <a:pt x="5963" y="4143"/>
                  <a:pt x="5998" y="4207"/>
                  <a:pt x="6033" y="4272"/>
                </a:cubicBezTo>
                <a:cubicBezTo>
                  <a:pt x="6067" y="4337"/>
                  <a:pt x="6102" y="4402"/>
                  <a:pt x="6137" y="4467"/>
                </a:cubicBezTo>
                <a:cubicBezTo>
                  <a:pt x="6412" y="4984"/>
                  <a:pt x="6683" y="5487"/>
                  <a:pt x="6923" y="5950"/>
                </a:cubicBezTo>
                <a:cubicBezTo>
                  <a:pt x="6978" y="6075"/>
                  <a:pt x="7043" y="6095"/>
                  <a:pt x="7114" y="6075"/>
                </a:cubicBezTo>
                <a:cubicBezTo>
                  <a:pt x="7185" y="6055"/>
                  <a:pt x="7260" y="5999"/>
                  <a:pt x="7332" y="5979"/>
                </a:cubicBezTo>
                <a:cubicBezTo>
                  <a:pt x="7567" y="6337"/>
                  <a:pt x="7855" y="6651"/>
                  <a:pt x="8155" y="6959"/>
                </a:cubicBezTo>
                <a:cubicBezTo>
                  <a:pt x="8455" y="7268"/>
                  <a:pt x="8768" y="7569"/>
                  <a:pt x="9053" y="7920"/>
                </a:cubicBezTo>
                <a:cubicBezTo>
                  <a:pt x="9042" y="7912"/>
                  <a:pt x="9030" y="7909"/>
                  <a:pt x="9022" y="7908"/>
                </a:cubicBezTo>
                <a:cubicBezTo>
                  <a:pt x="9061" y="7949"/>
                  <a:pt x="9099" y="7983"/>
                  <a:pt x="9138" y="8010"/>
                </a:cubicBezTo>
                <a:cubicBezTo>
                  <a:pt x="9176" y="8036"/>
                  <a:pt x="9215" y="8057"/>
                  <a:pt x="9253" y="8074"/>
                </a:cubicBezTo>
                <a:cubicBezTo>
                  <a:pt x="9330" y="8107"/>
                  <a:pt x="9405" y="8125"/>
                  <a:pt x="9481" y="8139"/>
                </a:cubicBezTo>
                <a:cubicBezTo>
                  <a:pt x="9557" y="8154"/>
                  <a:pt x="9632" y="8170"/>
                  <a:pt x="9708" y="8199"/>
                </a:cubicBezTo>
                <a:cubicBezTo>
                  <a:pt x="9784" y="8228"/>
                  <a:pt x="9860" y="8271"/>
                  <a:pt x="9937" y="8346"/>
                </a:cubicBezTo>
                <a:cubicBezTo>
                  <a:pt x="9921" y="8450"/>
                  <a:pt x="9970" y="8493"/>
                  <a:pt x="9986" y="8565"/>
                </a:cubicBezTo>
                <a:cubicBezTo>
                  <a:pt x="10002" y="8509"/>
                  <a:pt x="10040" y="8503"/>
                  <a:pt x="10096" y="8537"/>
                </a:cubicBezTo>
                <a:cubicBezTo>
                  <a:pt x="10152" y="8570"/>
                  <a:pt x="10226" y="8644"/>
                  <a:pt x="10312" y="8739"/>
                </a:cubicBezTo>
                <a:cubicBezTo>
                  <a:pt x="10399" y="8836"/>
                  <a:pt x="10497" y="8960"/>
                  <a:pt x="10603" y="9093"/>
                </a:cubicBezTo>
                <a:cubicBezTo>
                  <a:pt x="10709" y="9230"/>
                  <a:pt x="10822" y="9376"/>
                  <a:pt x="10935" y="9522"/>
                </a:cubicBezTo>
                <a:cubicBezTo>
                  <a:pt x="11389" y="10114"/>
                  <a:pt x="11865" y="10701"/>
                  <a:pt x="11938" y="10588"/>
                </a:cubicBezTo>
                <a:cubicBezTo>
                  <a:pt x="11971" y="10630"/>
                  <a:pt x="12004" y="10670"/>
                  <a:pt x="12040" y="10703"/>
                </a:cubicBezTo>
                <a:cubicBezTo>
                  <a:pt x="12403" y="10777"/>
                  <a:pt x="12791" y="10652"/>
                  <a:pt x="13160" y="10548"/>
                </a:cubicBezTo>
                <a:cubicBezTo>
                  <a:pt x="13529" y="10444"/>
                  <a:pt x="13881" y="10361"/>
                  <a:pt x="14182" y="10528"/>
                </a:cubicBezTo>
                <a:cubicBezTo>
                  <a:pt x="14297" y="10818"/>
                  <a:pt x="14431" y="11088"/>
                  <a:pt x="14525" y="11398"/>
                </a:cubicBezTo>
                <a:cubicBezTo>
                  <a:pt x="14648" y="11220"/>
                  <a:pt x="14640" y="11651"/>
                  <a:pt x="14775" y="11639"/>
                </a:cubicBezTo>
                <a:cubicBezTo>
                  <a:pt x="14975" y="11190"/>
                  <a:pt x="15114" y="11087"/>
                  <a:pt x="15181" y="11134"/>
                </a:cubicBezTo>
                <a:cubicBezTo>
                  <a:pt x="15248" y="11181"/>
                  <a:pt x="15242" y="11380"/>
                  <a:pt x="15145" y="11532"/>
                </a:cubicBezTo>
                <a:cubicBezTo>
                  <a:pt x="15211" y="11589"/>
                  <a:pt x="15278" y="11632"/>
                  <a:pt x="15345" y="11666"/>
                </a:cubicBezTo>
                <a:cubicBezTo>
                  <a:pt x="15412" y="11699"/>
                  <a:pt x="15480" y="11723"/>
                  <a:pt x="15546" y="11744"/>
                </a:cubicBezTo>
                <a:cubicBezTo>
                  <a:pt x="15679" y="11786"/>
                  <a:pt x="15809" y="11807"/>
                  <a:pt x="15929" y="11861"/>
                </a:cubicBezTo>
                <a:cubicBezTo>
                  <a:pt x="16038" y="11968"/>
                  <a:pt x="16146" y="12076"/>
                  <a:pt x="16255" y="12196"/>
                </a:cubicBezTo>
                <a:cubicBezTo>
                  <a:pt x="16348" y="12306"/>
                  <a:pt x="16409" y="12167"/>
                  <a:pt x="16468" y="11937"/>
                </a:cubicBezTo>
                <a:cubicBezTo>
                  <a:pt x="16588" y="12041"/>
                  <a:pt x="16633" y="12023"/>
                  <a:pt x="16680" y="11975"/>
                </a:cubicBezTo>
                <a:cubicBezTo>
                  <a:pt x="16727" y="11927"/>
                  <a:pt x="16777" y="11848"/>
                  <a:pt x="16908" y="11826"/>
                </a:cubicBezTo>
                <a:cubicBezTo>
                  <a:pt x="16946" y="11652"/>
                  <a:pt x="17101" y="11829"/>
                  <a:pt x="17258" y="12034"/>
                </a:cubicBezTo>
                <a:cubicBezTo>
                  <a:pt x="17336" y="12135"/>
                  <a:pt x="17415" y="12244"/>
                  <a:pt x="17479" y="12322"/>
                </a:cubicBezTo>
                <a:cubicBezTo>
                  <a:pt x="17543" y="12400"/>
                  <a:pt x="17592" y="12444"/>
                  <a:pt x="17612" y="12420"/>
                </a:cubicBezTo>
                <a:lnTo>
                  <a:pt x="17571" y="12361"/>
                </a:lnTo>
                <a:cubicBezTo>
                  <a:pt x="17721" y="12352"/>
                  <a:pt x="17850" y="12182"/>
                  <a:pt x="17977" y="12010"/>
                </a:cubicBezTo>
                <a:cubicBezTo>
                  <a:pt x="18041" y="11925"/>
                  <a:pt x="18103" y="11841"/>
                  <a:pt x="18168" y="11778"/>
                </a:cubicBezTo>
                <a:cubicBezTo>
                  <a:pt x="18233" y="11713"/>
                  <a:pt x="18300" y="11670"/>
                  <a:pt x="18372" y="11669"/>
                </a:cubicBezTo>
                <a:cubicBezTo>
                  <a:pt x="18774" y="11573"/>
                  <a:pt x="19188" y="11589"/>
                  <a:pt x="19595" y="11594"/>
                </a:cubicBezTo>
                <a:cubicBezTo>
                  <a:pt x="20002" y="11601"/>
                  <a:pt x="20401" y="11596"/>
                  <a:pt x="20763" y="11476"/>
                </a:cubicBezTo>
                <a:cubicBezTo>
                  <a:pt x="20781" y="11851"/>
                  <a:pt x="20600" y="11418"/>
                  <a:pt x="20605" y="11918"/>
                </a:cubicBezTo>
                <a:cubicBezTo>
                  <a:pt x="20712" y="11883"/>
                  <a:pt x="20820" y="11827"/>
                  <a:pt x="20926" y="11753"/>
                </a:cubicBezTo>
                <a:cubicBezTo>
                  <a:pt x="20979" y="11716"/>
                  <a:pt x="21032" y="11675"/>
                  <a:pt x="21084" y="11633"/>
                </a:cubicBezTo>
                <a:cubicBezTo>
                  <a:pt x="21137" y="11591"/>
                  <a:pt x="21190" y="11548"/>
                  <a:pt x="21242" y="11502"/>
                </a:cubicBezTo>
                <a:cubicBezTo>
                  <a:pt x="21346" y="11410"/>
                  <a:pt x="21451" y="11323"/>
                  <a:pt x="21555" y="11239"/>
                </a:cubicBezTo>
                <a:cubicBezTo>
                  <a:pt x="21570" y="11227"/>
                  <a:pt x="21585" y="11218"/>
                  <a:pt x="21600" y="11207"/>
                </a:cubicBezTo>
                <a:lnTo>
                  <a:pt x="21600" y="0"/>
                </a:lnTo>
                <a:lnTo>
                  <a:pt x="3735" y="0"/>
                </a:lnTo>
                <a:close/>
                <a:moveTo>
                  <a:pt x="3542" y="7338"/>
                </a:moveTo>
                <a:cubicBezTo>
                  <a:pt x="3553" y="7653"/>
                  <a:pt x="3550" y="8001"/>
                  <a:pt x="3531" y="8389"/>
                </a:cubicBezTo>
                <a:cubicBezTo>
                  <a:pt x="3584" y="8284"/>
                  <a:pt x="3644" y="8208"/>
                  <a:pt x="3707" y="8153"/>
                </a:cubicBezTo>
                <a:cubicBezTo>
                  <a:pt x="3726" y="8136"/>
                  <a:pt x="3745" y="8122"/>
                  <a:pt x="3765" y="8109"/>
                </a:cubicBezTo>
                <a:cubicBezTo>
                  <a:pt x="3771" y="8077"/>
                  <a:pt x="3784" y="8046"/>
                  <a:pt x="3805" y="8015"/>
                </a:cubicBezTo>
                <a:cubicBezTo>
                  <a:pt x="3822" y="7985"/>
                  <a:pt x="3837" y="7959"/>
                  <a:pt x="3851" y="7938"/>
                </a:cubicBezTo>
                <a:cubicBezTo>
                  <a:pt x="3851" y="7938"/>
                  <a:pt x="3814" y="7869"/>
                  <a:pt x="3814" y="7869"/>
                </a:cubicBezTo>
                <a:lnTo>
                  <a:pt x="3772" y="7788"/>
                </a:lnTo>
                <a:cubicBezTo>
                  <a:pt x="3715" y="7679"/>
                  <a:pt x="3659" y="7569"/>
                  <a:pt x="3602" y="7458"/>
                </a:cubicBezTo>
                <a:cubicBezTo>
                  <a:pt x="3582" y="7418"/>
                  <a:pt x="3562" y="7378"/>
                  <a:pt x="3542" y="7338"/>
                </a:cubicBezTo>
                <a:close/>
                <a:moveTo>
                  <a:pt x="0" y="8588"/>
                </a:moveTo>
                <a:lnTo>
                  <a:pt x="0" y="11388"/>
                </a:lnTo>
                <a:cubicBezTo>
                  <a:pt x="33" y="11400"/>
                  <a:pt x="66" y="11411"/>
                  <a:pt x="99" y="11424"/>
                </a:cubicBezTo>
                <a:cubicBezTo>
                  <a:pt x="210" y="11693"/>
                  <a:pt x="349" y="11826"/>
                  <a:pt x="494" y="11934"/>
                </a:cubicBezTo>
                <a:cubicBezTo>
                  <a:pt x="566" y="11988"/>
                  <a:pt x="639" y="12035"/>
                  <a:pt x="712" y="12090"/>
                </a:cubicBezTo>
                <a:cubicBezTo>
                  <a:pt x="784" y="12144"/>
                  <a:pt x="855" y="12205"/>
                  <a:pt x="922" y="12287"/>
                </a:cubicBezTo>
                <a:cubicBezTo>
                  <a:pt x="1064" y="12479"/>
                  <a:pt x="1208" y="12702"/>
                  <a:pt x="1343" y="12943"/>
                </a:cubicBezTo>
                <a:cubicBezTo>
                  <a:pt x="1479" y="13183"/>
                  <a:pt x="1607" y="13439"/>
                  <a:pt x="1715" y="13698"/>
                </a:cubicBezTo>
                <a:cubicBezTo>
                  <a:pt x="1762" y="13853"/>
                  <a:pt x="1853" y="13584"/>
                  <a:pt x="1931" y="13457"/>
                </a:cubicBezTo>
                <a:cubicBezTo>
                  <a:pt x="2039" y="13638"/>
                  <a:pt x="2174" y="13757"/>
                  <a:pt x="2313" y="13884"/>
                </a:cubicBezTo>
                <a:cubicBezTo>
                  <a:pt x="2452" y="14012"/>
                  <a:pt x="2593" y="14146"/>
                  <a:pt x="2715" y="14356"/>
                </a:cubicBezTo>
                <a:cubicBezTo>
                  <a:pt x="2709" y="14353"/>
                  <a:pt x="2704" y="14355"/>
                  <a:pt x="2700" y="14358"/>
                </a:cubicBezTo>
                <a:cubicBezTo>
                  <a:pt x="2731" y="14398"/>
                  <a:pt x="2764" y="14414"/>
                  <a:pt x="2798" y="14416"/>
                </a:cubicBezTo>
                <a:cubicBezTo>
                  <a:pt x="2785" y="14373"/>
                  <a:pt x="2771" y="14331"/>
                  <a:pt x="2757" y="14289"/>
                </a:cubicBezTo>
                <a:cubicBezTo>
                  <a:pt x="2738" y="14229"/>
                  <a:pt x="2719" y="14169"/>
                  <a:pt x="2701" y="14110"/>
                </a:cubicBezTo>
                <a:cubicBezTo>
                  <a:pt x="2664" y="13993"/>
                  <a:pt x="2629" y="13882"/>
                  <a:pt x="2598" y="13786"/>
                </a:cubicBezTo>
                <a:cubicBezTo>
                  <a:pt x="2535" y="13589"/>
                  <a:pt x="2485" y="13450"/>
                  <a:pt x="2456" y="13431"/>
                </a:cubicBezTo>
                <a:lnTo>
                  <a:pt x="2493" y="13565"/>
                </a:lnTo>
                <a:cubicBezTo>
                  <a:pt x="2398" y="13416"/>
                  <a:pt x="2303" y="13303"/>
                  <a:pt x="2205" y="13212"/>
                </a:cubicBezTo>
                <a:cubicBezTo>
                  <a:pt x="2156" y="13168"/>
                  <a:pt x="2107" y="13124"/>
                  <a:pt x="2058" y="13084"/>
                </a:cubicBezTo>
                <a:cubicBezTo>
                  <a:pt x="2008" y="13044"/>
                  <a:pt x="1959" y="13007"/>
                  <a:pt x="1909" y="12968"/>
                </a:cubicBezTo>
                <a:cubicBezTo>
                  <a:pt x="1860" y="12928"/>
                  <a:pt x="1811" y="12887"/>
                  <a:pt x="1762" y="12842"/>
                </a:cubicBezTo>
                <a:cubicBezTo>
                  <a:pt x="1713" y="12797"/>
                  <a:pt x="1664" y="12751"/>
                  <a:pt x="1616" y="12694"/>
                </a:cubicBezTo>
                <a:cubicBezTo>
                  <a:pt x="1569" y="12638"/>
                  <a:pt x="1522" y="12576"/>
                  <a:pt x="1476" y="12504"/>
                </a:cubicBezTo>
                <a:cubicBezTo>
                  <a:pt x="1453" y="12469"/>
                  <a:pt x="1431" y="12431"/>
                  <a:pt x="1408" y="12390"/>
                </a:cubicBezTo>
                <a:cubicBezTo>
                  <a:pt x="1386" y="12348"/>
                  <a:pt x="1365" y="12304"/>
                  <a:pt x="1343" y="12257"/>
                </a:cubicBezTo>
                <a:cubicBezTo>
                  <a:pt x="1281" y="12133"/>
                  <a:pt x="1218" y="12010"/>
                  <a:pt x="1157" y="11877"/>
                </a:cubicBezTo>
                <a:cubicBezTo>
                  <a:pt x="1127" y="11811"/>
                  <a:pt x="1097" y="11744"/>
                  <a:pt x="1066" y="11678"/>
                </a:cubicBezTo>
                <a:lnTo>
                  <a:pt x="1021" y="11577"/>
                </a:lnTo>
                <a:cubicBezTo>
                  <a:pt x="1006" y="11543"/>
                  <a:pt x="992" y="11507"/>
                  <a:pt x="977" y="11472"/>
                </a:cubicBezTo>
                <a:cubicBezTo>
                  <a:pt x="918" y="11333"/>
                  <a:pt x="860" y="11190"/>
                  <a:pt x="802" y="11047"/>
                </a:cubicBezTo>
                <a:cubicBezTo>
                  <a:pt x="746" y="10902"/>
                  <a:pt x="691" y="10753"/>
                  <a:pt x="636" y="10604"/>
                </a:cubicBezTo>
                <a:lnTo>
                  <a:pt x="595" y="10492"/>
                </a:lnTo>
                <a:lnTo>
                  <a:pt x="574" y="10436"/>
                </a:lnTo>
                <a:lnTo>
                  <a:pt x="555" y="10379"/>
                </a:lnTo>
                <a:lnTo>
                  <a:pt x="477" y="10149"/>
                </a:lnTo>
                <a:cubicBezTo>
                  <a:pt x="425" y="9996"/>
                  <a:pt x="373" y="9842"/>
                  <a:pt x="324" y="9684"/>
                </a:cubicBezTo>
                <a:cubicBezTo>
                  <a:pt x="276" y="9527"/>
                  <a:pt x="227" y="9370"/>
                  <a:pt x="179" y="9212"/>
                </a:cubicBezTo>
                <a:cubicBezTo>
                  <a:pt x="133" y="9052"/>
                  <a:pt x="87" y="8893"/>
                  <a:pt x="41" y="8734"/>
                </a:cubicBezTo>
                <a:lnTo>
                  <a:pt x="7" y="8614"/>
                </a:lnTo>
                <a:lnTo>
                  <a:pt x="0" y="8588"/>
                </a:lnTo>
                <a:close/>
                <a:moveTo>
                  <a:pt x="3710" y="15697"/>
                </a:moveTo>
                <a:cubicBezTo>
                  <a:pt x="3809" y="15940"/>
                  <a:pt x="3889" y="16104"/>
                  <a:pt x="3918" y="16028"/>
                </a:cubicBezTo>
                <a:cubicBezTo>
                  <a:pt x="3929" y="16062"/>
                  <a:pt x="3942" y="16094"/>
                  <a:pt x="3955" y="16119"/>
                </a:cubicBezTo>
                <a:cubicBezTo>
                  <a:pt x="4025" y="16122"/>
                  <a:pt x="4100" y="16090"/>
                  <a:pt x="4177" y="16044"/>
                </a:cubicBezTo>
                <a:cubicBezTo>
                  <a:pt x="4168" y="16023"/>
                  <a:pt x="4158" y="16003"/>
                  <a:pt x="4148" y="15982"/>
                </a:cubicBezTo>
                <a:cubicBezTo>
                  <a:pt x="4122" y="15923"/>
                  <a:pt x="4096" y="15881"/>
                  <a:pt x="4070" y="15854"/>
                </a:cubicBezTo>
                <a:cubicBezTo>
                  <a:pt x="4045" y="15826"/>
                  <a:pt x="4019" y="15813"/>
                  <a:pt x="3992" y="15811"/>
                </a:cubicBezTo>
                <a:cubicBezTo>
                  <a:pt x="3940" y="15806"/>
                  <a:pt x="3886" y="15848"/>
                  <a:pt x="3828" y="15911"/>
                </a:cubicBezTo>
                <a:cubicBezTo>
                  <a:pt x="3781" y="15818"/>
                  <a:pt x="3743" y="15749"/>
                  <a:pt x="3710" y="15697"/>
                </a:cubicBezTo>
                <a:close/>
                <a:moveTo>
                  <a:pt x="21543" y="17209"/>
                </a:moveTo>
                <a:cubicBezTo>
                  <a:pt x="21519" y="17313"/>
                  <a:pt x="21465" y="17412"/>
                  <a:pt x="21488" y="17621"/>
                </a:cubicBezTo>
                <a:cubicBezTo>
                  <a:pt x="21426" y="17386"/>
                  <a:pt x="21429" y="17810"/>
                  <a:pt x="21370" y="17744"/>
                </a:cubicBezTo>
                <a:cubicBezTo>
                  <a:pt x="21316" y="17645"/>
                  <a:pt x="21366" y="17633"/>
                  <a:pt x="21325" y="17524"/>
                </a:cubicBezTo>
                <a:cubicBezTo>
                  <a:pt x="21257" y="17574"/>
                  <a:pt x="21162" y="17642"/>
                  <a:pt x="21110" y="17709"/>
                </a:cubicBezTo>
                <a:cubicBezTo>
                  <a:pt x="21101" y="17916"/>
                  <a:pt x="21056" y="18292"/>
                  <a:pt x="21124" y="18586"/>
                </a:cubicBezTo>
                <a:cubicBezTo>
                  <a:pt x="21228" y="18508"/>
                  <a:pt x="21052" y="18094"/>
                  <a:pt x="21167" y="18124"/>
                </a:cubicBezTo>
                <a:cubicBezTo>
                  <a:pt x="21148" y="18596"/>
                  <a:pt x="21273" y="18217"/>
                  <a:pt x="21316" y="18555"/>
                </a:cubicBezTo>
                <a:cubicBezTo>
                  <a:pt x="21294" y="18772"/>
                  <a:pt x="21221" y="18798"/>
                  <a:pt x="21157" y="18761"/>
                </a:cubicBezTo>
                <a:lnTo>
                  <a:pt x="21165" y="18697"/>
                </a:lnTo>
                <a:cubicBezTo>
                  <a:pt x="21108" y="18655"/>
                  <a:pt x="20997" y="18595"/>
                  <a:pt x="20953" y="18858"/>
                </a:cubicBezTo>
                <a:cubicBezTo>
                  <a:pt x="20967" y="18955"/>
                  <a:pt x="20966" y="19043"/>
                  <a:pt x="20972" y="19101"/>
                </a:cubicBezTo>
                <a:cubicBezTo>
                  <a:pt x="21092" y="19044"/>
                  <a:pt x="21211" y="18980"/>
                  <a:pt x="21331" y="18912"/>
                </a:cubicBezTo>
                <a:lnTo>
                  <a:pt x="21451" y="18842"/>
                </a:lnTo>
                <a:cubicBezTo>
                  <a:pt x="21462" y="18835"/>
                  <a:pt x="21474" y="18828"/>
                  <a:pt x="21485" y="18821"/>
                </a:cubicBezTo>
                <a:cubicBezTo>
                  <a:pt x="21524" y="18782"/>
                  <a:pt x="21562" y="18742"/>
                  <a:pt x="21600" y="18701"/>
                </a:cubicBezTo>
                <a:lnTo>
                  <a:pt x="21600" y="17440"/>
                </a:lnTo>
                <a:cubicBezTo>
                  <a:pt x="21548" y="17424"/>
                  <a:pt x="21560" y="17304"/>
                  <a:pt x="21543" y="17209"/>
                </a:cubicBezTo>
                <a:close/>
                <a:moveTo>
                  <a:pt x="20418" y="18641"/>
                </a:moveTo>
                <a:cubicBezTo>
                  <a:pt x="20416" y="18641"/>
                  <a:pt x="20415" y="18644"/>
                  <a:pt x="20416" y="18650"/>
                </a:cubicBezTo>
                <a:cubicBezTo>
                  <a:pt x="20391" y="18654"/>
                  <a:pt x="20377" y="18714"/>
                  <a:pt x="20364" y="18759"/>
                </a:cubicBezTo>
                <a:cubicBezTo>
                  <a:pt x="20413" y="18792"/>
                  <a:pt x="20485" y="18858"/>
                  <a:pt x="20556" y="18927"/>
                </a:cubicBezTo>
                <a:cubicBezTo>
                  <a:pt x="20682" y="19051"/>
                  <a:pt x="20803" y="19187"/>
                  <a:pt x="20766" y="19169"/>
                </a:cubicBezTo>
                <a:cubicBezTo>
                  <a:pt x="20748" y="19269"/>
                  <a:pt x="20586" y="19097"/>
                  <a:pt x="20428" y="18941"/>
                </a:cubicBezTo>
                <a:cubicBezTo>
                  <a:pt x="20348" y="18863"/>
                  <a:pt x="20270" y="18788"/>
                  <a:pt x="20211" y="18754"/>
                </a:cubicBezTo>
                <a:cubicBezTo>
                  <a:pt x="20152" y="18722"/>
                  <a:pt x="20110" y="18723"/>
                  <a:pt x="20106" y="18806"/>
                </a:cubicBezTo>
                <a:cubicBezTo>
                  <a:pt x="20097" y="18805"/>
                  <a:pt x="20088" y="18803"/>
                  <a:pt x="20080" y="18799"/>
                </a:cubicBezTo>
                <a:cubicBezTo>
                  <a:pt x="20058" y="18825"/>
                  <a:pt x="20036" y="18850"/>
                  <a:pt x="20014" y="18875"/>
                </a:cubicBezTo>
                <a:cubicBezTo>
                  <a:pt x="20022" y="18950"/>
                  <a:pt x="20028" y="19028"/>
                  <a:pt x="20012" y="19098"/>
                </a:cubicBezTo>
                <a:cubicBezTo>
                  <a:pt x="20009" y="19071"/>
                  <a:pt x="20012" y="19010"/>
                  <a:pt x="19997" y="19019"/>
                </a:cubicBezTo>
                <a:lnTo>
                  <a:pt x="19960" y="19248"/>
                </a:lnTo>
                <a:cubicBezTo>
                  <a:pt x="19903" y="19124"/>
                  <a:pt x="19840" y="19156"/>
                  <a:pt x="19776" y="19179"/>
                </a:cubicBezTo>
                <a:cubicBezTo>
                  <a:pt x="19750" y="19188"/>
                  <a:pt x="19724" y="19194"/>
                  <a:pt x="19699" y="19189"/>
                </a:cubicBezTo>
                <a:cubicBezTo>
                  <a:pt x="19674" y="19210"/>
                  <a:pt x="19650" y="19231"/>
                  <a:pt x="19625" y="19250"/>
                </a:cubicBezTo>
                <a:cubicBezTo>
                  <a:pt x="19643" y="19343"/>
                  <a:pt x="19663" y="19443"/>
                  <a:pt x="19686" y="19532"/>
                </a:cubicBezTo>
                <a:cubicBezTo>
                  <a:pt x="19754" y="19516"/>
                  <a:pt x="19822" y="19500"/>
                  <a:pt x="19889" y="19483"/>
                </a:cubicBezTo>
                <a:cubicBezTo>
                  <a:pt x="20053" y="19440"/>
                  <a:pt x="20216" y="19392"/>
                  <a:pt x="20377" y="19339"/>
                </a:cubicBezTo>
                <a:cubicBezTo>
                  <a:pt x="20520" y="19292"/>
                  <a:pt x="20662" y="19236"/>
                  <a:pt x="20802" y="19176"/>
                </a:cubicBezTo>
                <a:cubicBezTo>
                  <a:pt x="20764" y="19153"/>
                  <a:pt x="20688" y="19043"/>
                  <a:pt x="20614" y="18929"/>
                </a:cubicBezTo>
                <a:cubicBezTo>
                  <a:pt x="20522" y="18788"/>
                  <a:pt x="20433" y="18641"/>
                  <a:pt x="20418" y="18641"/>
                </a:cubicBezTo>
                <a:close/>
                <a:moveTo>
                  <a:pt x="20879" y="19029"/>
                </a:moveTo>
                <a:cubicBezTo>
                  <a:pt x="20858" y="19035"/>
                  <a:pt x="20841" y="19091"/>
                  <a:pt x="20827" y="19156"/>
                </a:cubicBezTo>
                <a:cubicBezTo>
                  <a:pt x="20827" y="19160"/>
                  <a:pt x="20827" y="19163"/>
                  <a:pt x="20826" y="19166"/>
                </a:cubicBezTo>
                <a:cubicBezTo>
                  <a:pt x="20836" y="19162"/>
                  <a:pt x="20846" y="19157"/>
                  <a:pt x="20856" y="19153"/>
                </a:cubicBezTo>
                <a:cubicBezTo>
                  <a:pt x="20875" y="19145"/>
                  <a:pt x="20893" y="19137"/>
                  <a:pt x="20912" y="19128"/>
                </a:cubicBezTo>
                <a:cubicBezTo>
                  <a:pt x="20912" y="19113"/>
                  <a:pt x="20915" y="19098"/>
                  <a:pt x="20921" y="19084"/>
                </a:cubicBezTo>
                <a:cubicBezTo>
                  <a:pt x="20906" y="19041"/>
                  <a:pt x="20892" y="19026"/>
                  <a:pt x="20879" y="19029"/>
                </a:cubicBezTo>
                <a:close/>
                <a:moveTo>
                  <a:pt x="0" y="21122"/>
                </a:moveTo>
                <a:lnTo>
                  <a:pt x="0" y="21600"/>
                </a:lnTo>
                <a:lnTo>
                  <a:pt x="294" y="21600"/>
                </a:lnTo>
                <a:cubicBezTo>
                  <a:pt x="218" y="21468"/>
                  <a:pt x="133" y="21352"/>
                  <a:pt x="34" y="21262"/>
                </a:cubicBezTo>
                <a:cubicBezTo>
                  <a:pt x="24" y="21216"/>
                  <a:pt x="11" y="21169"/>
                  <a:pt x="0" y="21122"/>
                </a:cubicBezTo>
                <a:close/>
              </a:path>
            </a:pathLst>
          </a:custGeom>
          <a:solidFill>
            <a:srgbClr val="FFFFFF"/>
          </a:solidFill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defRPr sz="320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516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6265921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#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Insert Picture Here.png"/>
          <p:cNvSpPr>
            <a:spLocks noGrp="1"/>
          </p:cNvSpPr>
          <p:nvPr>
            <p:ph type="pic" sz="quarter" idx="13"/>
          </p:nvPr>
        </p:nvSpPr>
        <p:spPr>
          <a:xfrm>
            <a:off x="1905000" y="1905000"/>
            <a:ext cx="6858000" cy="4953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69" name="Insert Picture Here.png"/>
          <p:cNvSpPr>
            <a:spLocks noGrp="1"/>
          </p:cNvSpPr>
          <p:nvPr>
            <p:ph type="pic" sz="quarter" idx="14"/>
          </p:nvPr>
        </p:nvSpPr>
        <p:spPr>
          <a:xfrm>
            <a:off x="1905000" y="6858000"/>
            <a:ext cx="6858000" cy="4953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70" name="Insert Picture Here.png"/>
          <p:cNvSpPr>
            <a:spLocks noGrp="1"/>
          </p:cNvSpPr>
          <p:nvPr>
            <p:ph type="pic" sz="quarter" idx="15"/>
          </p:nvPr>
        </p:nvSpPr>
        <p:spPr>
          <a:xfrm>
            <a:off x="8762999" y="1905000"/>
            <a:ext cx="6858001" cy="4953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71" name="Insert Picture Here.png"/>
          <p:cNvSpPr>
            <a:spLocks noGrp="1"/>
          </p:cNvSpPr>
          <p:nvPr>
            <p:ph type="pic" sz="quarter" idx="16"/>
          </p:nvPr>
        </p:nvSpPr>
        <p:spPr>
          <a:xfrm>
            <a:off x="8762999" y="6858000"/>
            <a:ext cx="6858001" cy="4953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72" name="Insert Picture Here.png"/>
          <p:cNvSpPr>
            <a:spLocks noGrp="1"/>
          </p:cNvSpPr>
          <p:nvPr>
            <p:ph type="pic" sz="quarter" idx="17"/>
          </p:nvPr>
        </p:nvSpPr>
        <p:spPr>
          <a:xfrm>
            <a:off x="15621000" y="1905000"/>
            <a:ext cx="6858001" cy="4953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73" name="Insert Picture Here.png"/>
          <p:cNvSpPr>
            <a:spLocks noGrp="1"/>
          </p:cNvSpPr>
          <p:nvPr>
            <p:ph type="pic" sz="quarter" idx="18"/>
          </p:nvPr>
        </p:nvSpPr>
        <p:spPr>
          <a:xfrm>
            <a:off x="15621000" y="6858000"/>
            <a:ext cx="6858001" cy="4953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74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#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Insert Picture Here.png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78" name="Shape"/>
          <p:cNvSpPr>
            <a:spLocks noGrp="1"/>
          </p:cNvSpPr>
          <p:nvPr>
            <p:ph type="body" idx="14"/>
          </p:nvPr>
        </p:nvSpPr>
        <p:spPr>
          <a:xfrm>
            <a:off x="-1" y="-1"/>
            <a:ext cx="24384001" cy="13716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15" y="0"/>
                </a:moveTo>
                <a:cubicBezTo>
                  <a:pt x="1117" y="65"/>
                  <a:pt x="1131" y="102"/>
                  <a:pt x="1131" y="161"/>
                </a:cubicBezTo>
                <a:cubicBezTo>
                  <a:pt x="1131" y="202"/>
                  <a:pt x="1115" y="233"/>
                  <a:pt x="1091" y="233"/>
                </a:cubicBezTo>
                <a:cubicBezTo>
                  <a:pt x="1032" y="233"/>
                  <a:pt x="1061" y="274"/>
                  <a:pt x="1097" y="283"/>
                </a:cubicBezTo>
                <a:cubicBezTo>
                  <a:pt x="1097" y="283"/>
                  <a:pt x="1097" y="283"/>
                  <a:pt x="1100" y="293"/>
                </a:cubicBezTo>
                <a:cubicBezTo>
                  <a:pt x="1103" y="304"/>
                  <a:pt x="1110" y="325"/>
                  <a:pt x="1125" y="368"/>
                </a:cubicBezTo>
                <a:cubicBezTo>
                  <a:pt x="1137" y="409"/>
                  <a:pt x="1125" y="357"/>
                  <a:pt x="1125" y="337"/>
                </a:cubicBezTo>
                <a:cubicBezTo>
                  <a:pt x="1125" y="294"/>
                  <a:pt x="1136" y="224"/>
                  <a:pt x="1149" y="172"/>
                </a:cubicBezTo>
                <a:cubicBezTo>
                  <a:pt x="1214" y="360"/>
                  <a:pt x="1172" y="169"/>
                  <a:pt x="1172" y="95"/>
                </a:cubicBezTo>
                <a:cubicBezTo>
                  <a:pt x="1172" y="52"/>
                  <a:pt x="1182" y="29"/>
                  <a:pt x="1195" y="0"/>
                </a:cubicBezTo>
                <a:lnTo>
                  <a:pt x="1115" y="0"/>
                </a:lnTo>
                <a:close/>
                <a:moveTo>
                  <a:pt x="1211" y="0"/>
                </a:moveTo>
                <a:cubicBezTo>
                  <a:pt x="1215" y="10"/>
                  <a:pt x="1220" y="23"/>
                  <a:pt x="1233" y="53"/>
                </a:cubicBezTo>
                <a:cubicBezTo>
                  <a:pt x="1239" y="53"/>
                  <a:pt x="1243" y="55"/>
                  <a:pt x="1243" y="46"/>
                </a:cubicBezTo>
                <a:cubicBezTo>
                  <a:pt x="1243" y="25"/>
                  <a:pt x="1241" y="13"/>
                  <a:pt x="1239" y="0"/>
                </a:cubicBezTo>
                <a:lnTo>
                  <a:pt x="1211" y="0"/>
                </a:lnTo>
                <a:close/>
                <a:moveTo>
                  <a:pt x="1627" y="0"/>
                </a:moveTo>
                <a:cubicBezTo>
                  <a:pt x="1637" y="29"/>
                  <a:pt x="1645" y="64"/>
                  <a:pt x="1645" y="107"/>
                </a:cubicBezTo>
                <a:cubicBezTo>
                  <a:pt x="1645" y="327"/>
                  <a:pt x="1644" y="107"/>
                  <a:pt x="1703" y="107"/>
                </a:cubicBezTo>
                <a:cubicBezTo>
                  <a:pt x="1698" y="63"/>
                  <a:pt x="1687" y="34"/>
                  <a:pt x="1680" y="0"/>
                </a:cubicBezTo>
                <a:lnTo>
                  <a:pt x="1627" y="0"/>
                </a:lnTo>
                <a:close/>
                <a:moveTo>
                  <a:pt x="1818" y="0"/>
                </a:moveTo>
                <a:cubicBezTo>
                  <a:pt x="1821" y="8"/>
                  <a:pt x="1824" y="18"/>
                  <a:pt x="1827" y="28"/>
                </a:cubicBezTo>
                <a:cubicBezTo>
                  <a:pt x="1833" y="46"/>
                  <a:pt x="1839" y="65"/>
                  <a:pt x="1851" y="76"/>
                </a:cubicBezTo>
                <a:cubicBezTo>
                  <a:pt x="1875" y="113"/>
                  <a:pt x="1903" y="137"/>
                  <a:pt x="1922" y="150"/>
                </a:cubicBezTo>
                <a:cubicBezTo>
                  <a:pt x="1941" y="163"/>
                  <a:pt x="1951" y="166"/>
                  <a:pt x="1940" y="161"/>
                </a:cubicBezTo>
                <a:cubicBezTo>
                  <a:pt x="1940" y="144"/>
                  <a:pt x="1934" y="139"/>
                  <a:pt x="1927" y="133"/>
                </a:cubicBezTo>
                <a:cubicBezTo>
                  <a:pt x="1919" y="128"/>
                  <a:pt x="1911" y="122"/>
                  <a:pt x="1905" y="107"/>
                </a:cubicBezTo>
                <a:cubicBezTo>
                  <a:pt x="1893" y="91"/>
                  <a:pt x="1889" y="72"/>
                  <a:pt x="1886" y="51"/>
                </a:cubicBezTo>
                <a:cubicBezTo>
                  <a:pt x="1885" y="36"/>
                  <a:pt x="1884" y="18"/>
                  <a:pt x="1883" y="0"/>
                </a:cubicBezTo>
                <a:lnTo>
                  <a:pt x="1818" y="0"/>
                </a:lnTo>
                <a:close/>
                <a:moveTo>
                  <a:pt x="4765" y="0"/>
                </a:moveTo>
                <a:cubicBezTo>
                  <a:pt x="4812" y="76"/>
                  <a:pt x="4783" y="107"/>
                  <a:pt x="4847" y="107"/>
                </a:cubicBezTo>
                <a:cubicBezTo>
                  <a:pt x="4883" y="107"/>
                  <a:pt x="4889" y="172"/>
                  <a:pt x="4919" y="202"/>
                </a:cubicBezTo>
                <a:cubicBezTo>
                  <a:pt x="4954" y="234"/>
                  <a:pt x="4985" y="252"/>
                  <a:pt x="5015" y="275"/>
                </a:cubicBezTo>
                <a:cubicBezTo>
                  <a:pt x="5044" y="298"/>
                  <a:pt x="5072" y="326"/>
                  <a:pt x="5102" y="379"/>
                </a:cubicBezTo>
                <a:cubicBezTo>
                  <a:pt x="5111" y="399"/>
                  <a:pt x="5114" y="421"/>
                  <a:pt x="5117" y="444"/>
                </a:cubicBezTo>
                <a:cubicBezTo>
                  <a:pt x="5120" y="467"/>
                  <a:pt x="5125" y="491"/>
                  <a:pt x="5136" y="517"/>
                </a:cubicBezTo>
                <a:cubicBezTo>
                  <a:pt x="5175" y="595"/>
                  <a:pt x="5224" y="609"/>
                  <a:pt x="5258" y="622"/>
                </a:cubicBezTo>
                <a:cubicBezTo>
                  <a:pt x="5293" y="636"/>
                  <a:pt x="5312" y="649"/>
                  <a:pt x="5291" y="728"/>
                </a:cubicBezTo>
                <a:cubicBezTo>
                  <a:pt x="5303" y="733"/>
                  <a:pt x="5311" y="745"/>
                  <a:pt x="5317" y="762"/>
                </a:cubicBezTo>
                <a:cubicBezTo>
                  <a:pt x="5324" y="778"/>
                  <a:pt x="5330" y="799"/>
                  <a:pt x="5339" y="819"/>
                </a:cubicBezTo>
                <a:cubicBezTo>
                  <a:pt x="5351" y="810"/>
                  <a:pt x="5356" y="801"/>
                  <a:pt x="5367" y="801"/>
                </a:cubicBezTo>
                <a:cubicBezTo>
                  <a:pt x="5385" y="801"/>
                  <a:pt x="5397" y="819"/>
                  <a:pt x="5414" y="819"/>
                </a:cubicBezTo>
                <a:cubicBezTo>
                  <a:pt x="5427" y="819"/>
                  <a:pt x="5432" y="811"/>
                  <a:pt x="5438" y="801"/>
                </a:cubicBezTo>
                <a:cubicBezTo>
                  <a:pt x="5450" y="801"/>
                  <a:pt x="5457" y="801"/>
                  <a:pt x="5468" y="801"/>
                </a:cubicBezTo>
                <a:cubicBezTo>
                  <a:pt x="5522" y="801"/>
                  <a:pt x="5551" y="851"/>
                  <a:pt x="5580" y="934"/>
                </a:cubicBezTo>
                <a:cubicBezTo>
                  <a:pt x="5589" y="961"/>
                  <a:pt x="5602" y="970"/>
                  <a:pt x="5617" y="978"/>
                </a:cubicBezTo>
                <a:cubicBezTo>
                  <a:pt x="5632" y="985"/>
                  <a:pt x="5649" y="990"/>
                  <a:pt x="5664" y="1011"/>
                </a:cubicBezTo>
                <a:cubicBezTo>
                  <a:pt x="5694" y="1048"/>
                  <a:pt x="5718" y="1082"/>
                  <a:pt x="5743" y="1106"/>
                </a:cubicBezTo>
                <a:cubicBezTo>
                  <a:pt x="5768" y="1131"/>
                  <a:pt x="5795" y="1145"/>
                  <a:pt x="5830" y="1145"/>
                </a:cubicBezTo>
                <a:cubicBezTo>
                  <a:pt x="5830" y="1145"/>
                  <a:pt x="5830" y="1155"/>
                  <a:pt x="5830" y="1164"/>
                </a:cubicBezTo>
                <a:cubicBezTo>
                  <a:pt x="5830" y="1175"/>
                  <a:pt x="5824" y="1177"/>
                  <a:pt x="5824" y="1188"/>
                </a:cubicBezTo>
                <a:cubicBezTo>
                  <a:pt x="5824" y="1198"/>
                  <a:pt x="5841" y="1200"/>
                  <a:pt x="5848" y="1211"/>
                </a:cubicBezTo>
                <a:cubicBezTo>
                  <a:pt x="5859" y="1226"/>
                  <a:pt x="5868" y="1236"/>
                  <a:pt x="5876" y="1247"/>
                </a:cubicBezTo>
                <a:cubicBezTo>
                  <a:pt x="5884" y="1258"/>
                  <a:pt x="5891" y="1270"/>
                  <a:pt x="5899" y="1291"/>
                </a:cubicBezTo>
                <a:cubicBezTo>
                  <a:pt x="5911" y="1318"/>
                  <a:pt x="5924" y="1342"/>
                  <a:pt x="5935" y="1363"/>
                </a:cubicBezTo>
                <a:cubicBezTo>
                  <a:pt x="5947" y="1384"/>
                  <a:pt x="5959" y="1402"/>
                  <a:pt x="5971" y="1418"/>
                </a:cubicBezTo>
                <a:cubicBezTo>
                  <a:pt x="5971" y="1421"/>
                  <a:pt x="5971" y="1421"/>
                  <a:pt x="5971" y="1421"/>
                </a:cubicBezTo>
                <a:cubicBezTo>
                  <a:pt x="5971" y="1421"/>
                  <a:pt x="5971" y="1421"/>
                  <a:pt x="5971" y="1425"/>
                </a:cubicBezTo>
                <a:cubicBezTo>
                  <a:pt x="5988" y="1455"/>
                  <a:pt x="6005" y="1478"/>
                  <a:pt x="6025" y="1498"/>
                </a:cubicBezTo>
                <a:cubicBezTo>
                  <a:pt x="6046" y="1517"/>
                  <a:pt x="6069" y="1532"/>
                  <a:pt x="6098" y="1548"/>
                </a:cubicBezTo>
                <a:cubicBezTo>
                  <a:pt x="6151" y="1579"/>
                  <a:pt x="6193" y="1603"/>
                  <a:pt x="6235" y="1627"/>
                </a:cubicBezTo>
                <a:cubicBezTo>
                  <a:pt x="6278" y="1651"/>
                  <a:pt x="6321" y="1674"/>
                  <a:pt x="6378" y="1705"/>
                </a:cubicBezTo>
                <a:cubicBezTo>
                  <a:pt x="6404" y="1716"/>
                  <a:pt x="6429" y="1724"/>
                  <a:pt x="6451" y="1739"/>
                </a:cubicBezTo>
                <a:cubicBezTo>
                  <a:pt x="6473" y="1755"/>
                  <a:pt x="6492" y="1778"/>
                  <a:pt x="6507" y="1819"/>
                </a:cubicBezTo>
                <a:cubicBezTo>
                  <a:pt x="6543" y="1926"/>
                  <a:pt x="6512" y="2032"/>
                  <a:pt x="6559" y="2115"/>
                </a:cubicBezTo>
                <a:cubicBezTo>
                  <a:pt x="6595" y="2178"/>
                  <a:pt x="6644" y="2136"/>
                  <a:pt x="6690" y="2168"/>
                </a:cubicBezTo>
                <a:cubicBezTo>
                  <a:pt x="6705" y="2173"/>
                  <a:pt x="6714" y="2186"/>
                  <a:pt x="6722" y="2202"/>
                </a:cubicBezTo>
                <a:cubicBezTo>
                  <a:pt x="6730" y="2219"/>
                  <a:pt x="6736" y="2237"/>
                  <a:pt x="6749" y="2252"/>
                </a:cubicBezTo>
                <a:cubicBezTo>
                  <a:pt x="6825" y="2368"/>
                  <a:pt x="6772" y="2337"/>
                  <a:pt x="6837" y="2337"/>
                </a:cubicBezTo>
                <a:cubicBezTo>
                  <a:pt x="6902" y="2337"/>
                  <a:pt x="6920" y="2464"/>
                  <a:pt x="6986" y="2464"/>
                </a:cubicBezTo>
                <a:cubicBezTo>
                  <a:pt x="7038" y="2464"/>
                  <a:pt x="7040" y="2464"/>
                  <a:pt x="7040" y="2464"/>
                </a:cubicBezTo>
                <a:cubicBezTo>
                  <a:pt x="7140" y="2464"/>
                  <a:pt x="7180" y="2314"/>
                  <a:pt x="7281" y="2314"/>
                </a:cubicBezTo>
                <a:cubicBezTo>
                  <a:pt x="7287" y="2314"/>
                  <a:pt x="7292" y="2335"/>
                  <a:pt x="7298" y="2344"/>
                </a:cubicBezTo>
                <a:cubicBezTo>
                  <a:pt x="7298" y="2308"/>
                  <a:pt x="7298" y="2290"/>
                  <a:pt x="7298" y="2281"/>
                </a:cubicBezTo>
                <a:cubicBezTo>
                  <a:pt x="7298" y="2272"/>
                  <a:pt x="7298" y="2272"/>
                  <a:pt x="7298" y="2272"/>
                </a:cubicBezTo>
                <a:cubicBezTo>
                  <a:pt x="7304" y="2272"/>
                  <a:pt x="7305" y="2261"/>
                  <a:pt x="7311" y="2261"/>
                </a:cubicBezTo>
                <a:cubicBezTo>
                  <a:pt x="7317" y="2261"/>
                  <a:pt x="7323" y="2272"/>
                  <a:pt x="7335" y="2272"/>
                </a:cubicBezTo>
                <a:cubicBezTo>
                  <a:pt x="7335" y="2224"/>
                  <a:pt x="7344" y="2193"/>
                  <a:pt x="7355" y="2162"/>
                </a:cubicBezTo>
                <a:cubicBezTo>
                  <a:pt x="7367" y="2132"/>
                  <a:pt x="7381" y="2104"/>
                  <a:pt x="7393" y="2061"/>
                </a:cubicBezTo>
                <a:cubicBezTo>
                  <a:pt x="7399" y="2072"/>
                  <a:pt x="7403" y="2078"/>
                  <a:pt x="7404" y="2081"/>
                </a:cubicBezTo>
                <a:cubicBezTo>
                  <a:pt x="7406" y="2084"/>
                  <a:pt x="7406" y="2084"/>
                  <a:pt x="7406" y="2084"/>
                </a:cubicBezTo>
                <a:cubicBezTo>
                  <a:pt x="7421" y="2027"/>
                  <a:pt x="7434" y="1978"/>
                  <a:pt x="7442" y="1931"/>
                </a:cubicBezTo>
                <a:cubicBezTo>
                  <a:pt x="7450" y="1883"/>
                  <a:pt x="7453" y="1835"/>
                  <a:pt x="7447" y="1778"/>
                </a:cubicBezTo>
                <a:cubicBezTo>
                  <a:pt x="7459" y="1767"/>
                  <a:pt x="7468" y="1754"/>
                  <a:pt x="7475" y="1739"/>
                </a:cubicBezTo>
                <a:cubicBezTo>
                  <a:pt x="7483" y="1724"/>
                  <a:pt x="7489" y="1706"/>
                  <a:pt x="7494" y="1686"/>
                </a:cubicBezTo>
                <a:cubicBezTo>
                  <a:pt x="7500" y="1664"/>
                  <a:pt x="7499" y="1621"/>
                  <a:pt x="7511" y="1621"/>
                </a:cubicBezTo>
                <a:cubicBezTo>
                  <a:pt x="7517" y="1621"/>
                  <a:pt x="7516" y="1643"/>
                  <a:pt x="7522" y="1643"/>
                </a:cubicBezTo>
                <a:cubicBezTo>
                  <a:pt x="7522" y="1632"/>
                  <a:pt x="7522" y="1622"/>
                  <a:pt x="7522" y="1611"/>
                </a:cubicBezTo>
                <a:cubicBezTo>
                  <a:pt x="7522" y="1599"/>
                  <a:pt x="7522" y="1586"/>
                  <a:pt x="7522" y="1571"/>
                </a:cubicBezTo>
                <a:cubicBezTo>
                  <a:pt x="7532" y="1571"/>
                  <a:pt x="7539" y="1571"/>
                  <a:pt x="7547" y="1571"/>
                </a:cubicBezTo>
                <a:cubicBezTo>
                  <a:pt x="7555" y="1571"/>
                  <a:pt x="7564" y="1571"/>
                  <a:pt x="7576" y="1571"/>
                </a:cubicBezTo>
                <a:cubicBezTo>
                  <a:pt x="7564" y="1560"/>
                  <a:pt x="7559" y="1548"/>
                  <a:pt x="7559" y="1517"/>
                </a:cubicBezTo>
                <a:cubicBezTo>
                  <a:pt x="7559" y="1495"/>
                  <a:pt x="7564" y="1475"/>
                  <a:pt x="7576" y="1475"/>
                </a:cubicBezTo>
                <a:cubicBezTo>
                  <a:pt x="7582" y="1475"/>
                  <a:pt x="7582" y="1486"/>
                  <a:pt x="7587" y="1486"/>
                </a:cubicBezTo>
                <a:cubicBezTo>
                  <a:pt x="7587" y="1423"/>
                  <a:pt x="7587" y="1421"/>
                  <a:pt x="7587" y="1421"/>
                </a:cubicBezTo>
                <a:cubicBezTo>
                  <a:pt x="7587" y="1223"/>
                  <a:pt x="7658" y="1128"/>
                  <a:pt x="7658" y="938"/>
                </a:cubicBezTo>
                <a:cubicBezTo>
                  <a:pt x="7658" y="907"/>
                  <a:pt x="7648" y="884"/>
                  <a:pt x="7648" y="854"/>
                </a:cubicBezTo>
                <a:cubicBezTo>
                  <a:pt x="7648" y="801"/>
                  <a:pt x="7658" y="780"/>
                  <a:pt x="7658" y="728"/>
                </a:cubicBezTo>
                <a:cubicBezTo>
                  <a:pt x="7658" y="601"/>
                  <a:pt x="7681" y="526"/>
                  <a:pt x="7706" y="402"/>
                </a:cubicBezTo>
                <a:cubicBezTo>
                  <a:pt x="7711" y="370"/>
                  <a:pt x="7713" y="337"/>
                  <a:pt x="7718" y="306"/>
                </a:cubicBezTo>
                <a:cubicBezTo>
                  <a:pt x="7723" y="275"/>
                  <a:pt x="7731" y="246"/>
                  <a:pt x="7749" y="226"/>
                </a:cubicBezTo>
                <a:cubicBezTo>
                  <a:pt x="7802" y="226"/>
                  <a:pt x="7749" y="235"/>
                  <a:pt x="7749" y="183"/>
                </a:cubicBezTo>
                <a:cubicBezTo>
                  <a:pt x="7749" y="163"/>
                  <a:pt x="7760" y="152"/>
                  <a:pt x="7766" y="141"/>
                </a:cubicBezTo>
                <a:cubicBezTo>
                  <a:pt x="7775" y="120"/>
                  <a:pt x="7778" y="102"/>
                  <a:pt x="7779" y="84"/>
                </a:cubicBezTo>
                <a:cubicBezTo>
                  <a:pt x="7780" y="65"/>
                  <a:pt x="7780" y="47"/>
                  <a:pt x="7783" y="26"/>
                </a:cubicBezTo>
                <a:cubicBezTo>
                  <a:pt x="7780" y="17"/>
                  <a:pt x="7778" y="9"/>
                  <a:pt x="7775" y="0"/>
                </a:cubicBezTo>
                <a:lnTo>
                  <a:pt x="4765" y="0"/>
                </a:lnTo>
                <a:close/>
                <a:moveTo>
                  <a:pt x="9555" y="0"/>
                </a:moveTo>
                <a:cubicBezTo>
                  <a:pt x="9549" y="50"/>
                  <a:pt x="9521" y="74"/>
                  <a:pt x="9521" y="141"/>
                </a:cubicBezTo>
                <a:cubicBezTo>
                  <a:pt x="9521" y="194"/>
                  <a:pt x="9534" y="232"/>
                  <a:pt x="9557" y="276"/>
                </a:cubicBezTo>
                <a:cubicBezTo>
                  <a:pt x="9534" y="317"/>
                  <a:pt x="9514" y="361"/>
                  <a:pt x="9514" y="413"/>
                </a:cubicBezTo>
                <a:cubicBezTo>
                  <a:pt x="9514" y="539"/>
                  <a:pt x="9585" y="582"/>
                  <a:pt x="9585" y="708"/>
                </a:cubicBezTo>
                <a:cubicBezTo>
                  <a:pt x="9585" y="741"/>
                  <a:pt x="9579" y="762"/>
                  <a:pt x="9579" y="792"/>
                </a:cubicBezTo>
                <a:cubicBezTo>
                  <a:pt x="9579" y="856"/>
                  <a:pt x="9632" y="864"/>
                  <a:pt x="9632" y="927"/>
                </a:cubicBezTo>
                <a:cubicBezTo>
                  <a:pt x="9632" y="979"/>
                  <a:pt x="9615" y="1013"/>
                  <a:pt x="9615" y="1076"/>
                </a:cubicBezTo>
                <a:cubicBezTo>
                  <a:pt x="9615" y="1098"/>
                  <a:pt x="9622" y="1107"/>
                  <a:pt x="9622" y="1138"/>
                </a:cubicBezTo>
                <a:cubicBezTo>
                  <a:pt x="9622" y="1179"/>
                  <a:pt x="9592" y="1189"/>
                  <a:pt x="9592" y="1241"/>
                </a:cubicBezTo>
                <a:cubicBezTo>
                  <a:pt x="9592" y="1337"/>
                  <a:pt x="9644" y="1370"/>
                  <a:pt x="9674" y="1444"/>
                </a:cubicBezTo>
                <a:cubicBezTo>
                  <a:pt x="9728" y="1581"/>
                  <a:pt x="9751" y="1672"/>
                  <a:pt x="9829" y="1766"/>
                </a:cubicBezTo>
                <a:cubicBezTo>
                  <a:pt x="9837" y="1761"/>
                  <a:pt x="9842" y="1759"/>
                  <a:pt x="9844" y="1758"/>
                </a:cubicBezTo>
                <a:cubicBezTo>
                  <a:pt x="9846" y="1758"/>
                  <a:pt x="9846" y="1758"/>
                  <a:pt x="9846" y="1758"/>
                </a:cubicBezTo>
                <a:cubicBezTo>
                  <a:pt x="9846" y="1780"/>
                  <a:pt x="9840" y="1800"/>
                  <a:pt x="9840" y="1819"/>
                </a:cubicBezTo>
                <a:cubicBezTo>
                  <a:pt x="9840" y="1863"/>
                  <a:pt x="9857" y="1884"/>
                  <a:pt x="9863" y="1927"/>
                </a:cubicBezTo>
                <a:cubicBezTo>
                  <a:pt x="9878" y="1995"/>
                  <a:pt x="9888" y="2050"/>
                  <a:pt x="9898" y="2107"/>
                </a:cubicBezTo>
                <a:cubicBezTo>
                  <a:pt x="9907" y="2164"/>
                  <a:pt x="9914" y="2224"/>
                  <a:pt x="9924" y="2302"/>
                </a:cubicBezTo>
                <a:cubicBezTo>
                  <a:pt x="9930" y="2324"/>
                  <a:pt x="9934" y="2336"/>
                  <a:pt x="9934" y="2356"/>
                </a:cubicBezTo>
                <a:cubicBezTo>
                  <a:pt x="9934" y="2472"/>
                  <a:pt x="9934" y="2547"/>
                  <a:pt x="9934" y="2662"/>
                </a:cubicBezTo>
                <a:cubicBezTo>
                  <a:pt x="9911" y="2763"/>
                  <a:pt x="9899" y="2813"/>
                  <a:pt x="9893" y="2838"/>
                </a:cubicBezTo>
                <a:cubicBezTo>
                  <a:pt x="9887" y="2862"/>
                  <a:pt x="9887" y="2862"/>
                  <a:pt x="9887" y="2862"/>
                </a:cubicBezTo>
                <a:cubicBezTo>
                  <a:pt x="9890" y="2909"/>
                  <a:pt x="9895" y="2948"/>
                  <a:pt x="9903" y="2982"/>
                </a:cubicBezTo>
                <a:cubicBezTo>
                  <a:pt x="9911" y="3017"/>
                  <a:pt x="9923" y="3049"/>
                  <a:pt x="9941" y="3081"/>
                </a:cubicBezTo>
                <a:cubicBezTo>
                  <a:pt x="9959" y="3107"/>
                  <a:pt x="9970" y="3128"/>
                  <a:pt x="9981" y="3149"/>
                </a:cubicBezTo>
                <a:cubicBezTo>
                  <a:pt x="9992" y="3171"/>
                  <a:pt x="10002" y="3192"/>
                  <a:pt x="10016" y="3218"/>
                </a:cubicBezTo>
                <a:cubicBezTo>
                  <a:pt x="10029" y="3227"/>
                  <a:pt x="10040" y="3239"/>
                  <a:pt x="10040" y="3261"/>
                </a:cubicBezTo>
                <a:cubicBezTo>
                  <a:pt x="10040" y="3335"/>
                  <a:pt x="10023" y="3374"/>
                  <a:pt x="10023" y="3448"/>
                </a:cubicBezTo>
                <a:cubicBezTo>
                  <a:pt x="10023" y="3520"/>
                  <a:pt x="10042" y="3565"/>
                  <a:pt x="10066" y="3628"/>
                </a:cubicBezTo>
                <a:cubicBezTo>
                  <a:pt x="10101" y="3680"/>
                  <a:pt x="10132" y="3717"/>
                  <a:pt x="10164" y="3749"/>
                </a:cubicBezTo>
                <a:cubicBezTo>
                  <a:pt x="10196" y="3782"/>
                  <a:pt x="10229" y="3810"/>
                  <a:pt x="10271" y="3847"/>
                </a:cubicBezTo>
                <a:cubicBezTo>
                  <a:pt x="10291" y="3862"/>
                  <a:pt x="10304" y="3886"/>
                  <a:pt x="10316" y="3909"/>
                </a:cubicBezTo>
                <a:cubicBezTo>
                  <a:pt x="10328" y="3933"/>
                  <a:pt x="10340" y="3957"/>
                  <a:pt x="10361" y="3973"/>
                </a:cubicBezTo>
                <a:cubicBezTo>
                  <a:pt x="10364" y="3942"/>
                  <a:pt x="10368" y="3918"/>
                  <a:pt x="10375" y="3898"/>
                </a:cubicBezTo>
                <a:cubicBezTo>
                  <a:pt x="10382" y="3878"/>
                  <a:pt x="10392" y="3862"/>
                  <a:pt x="10407" y="3847"/>
                </a:cubicBezTo>
                <a:cubicBezTo>
                  <a:pt x="10407" y="3858"/>
                  <a:pt x="10407" y="3863"/>
                  <a:pt x="10407" y="3866"/>
                </a:cubicBezTo>
                <a:cubicBezTo>
                  <a:pt x="10407" y="3869"/>
                  <a:pt x="10407" y="3870"/>
                  <a:pt x="10407" y="3870"/>
                </a:cubicBezTo>
                <a:cubicBezTo>
                  <a:pt x="10401" y="3885"/>
                  <a:pt x="10398" y="3893"/>
                  <a:pt x="10397" y="3897"/>
                </a:cubicBezTo>
                <a:cubicBezTo>
                  <a:pt x="10395" y="3901"/>
                  <a:pt x="10396" y="3901"/>
                  <a:pt x="10396" y="3901"/>
                </a:cubicBezTo>
                <a:cubicBezTo>
                  <a:pt x="10413" y="3996"/>
                  <a:pt x="10465" y="4038"/>
                  <a:pt x="10525" y="4038"/>
                </a:cubicBezTo>
                <a:cubicBezTo>
                  <a:pt x="10555" y="4038"/>
                  <a:pt x="10574" y="4015"/>
                  <a:pt x="10609" y="4004"/>
                </a:cubicBezTo>
                <a:cubicBezTo>
                  <a:pt x="10627" y="4067"/>
                  <a:pt x="10650" y="4091"/>
                  <a:pt x="10650" y="4165"/>
                </a:cubicBezTo>
                <a:cubicBezTo>
                  <a:pt x="10650" y="4185"/>
                  <a:pt x="10644" y="4194"/>
                  <a:pt x="10644" y="4226"/>
                </a:cubicBezTo>
                <a:cubicBezTo>
                  <a:pt x="10644" y="4331"/>
                  <a:pt x="10698" y="4363"/>
                  <a:pt x="10738" y="4437"/>
                </a:cubicBezTo>
                <a:cubicBezTo>
                  <a:pt x="10745" y="4411"/>
                  <a:pt x="10747" y="4390"/>
                  <a:pt x="10750" y="4368"/>
                </a:cubicBezTo>
                <a:cubicBezTo>
                  <a:pt x="10754" y="4347"/>
                  <a:pt x="10758" y="4325"/>
                  <a:pt x="10766" y="4299"/>
                </a:cubicBezTo>
                <a:cubicBezTo>
                  <a:pt x="10778" y="4304"/>
                  <a:pt x="10785" y="4307"/>
                  <a:pt x="10788" y="4309"/>
                </a:cubicBezTo>
                <a:cubicBezTo>
                  <a:pt x="10792" y="4310"/>
                  <a:pt x="10792" y="4311"/>
                  <a:pt x="10792" y="4311"/>
                </a:cubicBezTo>
                <a:cubicBezTo>
                  <a:pt x="10792" y="4404"/>
                  <a:pt x="10815" y="4521"/>
                  <a:pt x="10868" y="4521"/>
                </a:cubicBezTo>
                <a:cubicBezTo>
                  <a:pt x="10886" y="4521"/>
                  <a:pt x="10887" y="4460"/>
                  <a:pt x="10904" y="4460"/>
                </a:cubicBezTo>
                <a:cubicBezTo>
                  <a:pt x="10940" y="4460"/>
                  <a:pt x="10946" y="4522"/>
                  <a:pt x="10969" y="4563"/>
                </a:cubicBezTo>
                <a:cubicBezTo>
                  <a:pt x="10993" y="4595"/>
                  <a:pt x="11009" y="4627"/>
                  <a:pt x="11027" y="4654"/>
                </a:cubicBezTo>
                <a:cubicBezTo>
                  <a:pt x="11045" y="4682"/>
                  <a:pt x="11064" y="4705"/>
                  <a:pt x="11094" y="4721"/>
                </a:cubicBezTo>
                <a:cubicBezTo>
                  <a:pt x="11094" y="4705"/>
                  <a:pt x="11096" y="4692"/>
                  <a:pt x="11100" y="4681"/>
                </a:cubicBezTo>
                <a:cubicBezTo>
                  <a:pt x="11104" y="4670"/>
                  <a:pt x="11110" y="4661"/>
                  <a:pt x="11116" y="4656"/>
                </a:cubicBezTo>
                <a:cubicBezTo>
                  <a:pt x="11121" y="4676"/>
                  <a:pt x="11124" y="4695"/>
                  <a:pt x="11128" y="4711"/>
                </a:cubicBezTo>
                <a:cubicBezTo>
                  <a:pt x="11132" y="4727"/>
                  <a:pt x="11137" y="4740"/>
                  <a:pt x="11146" y="4751"/>
                </a:cubicBezTo>
                <a:cubicBezTo>
                  <a:pt x="11155" y="4761"/>
                  <a:pt x="11164" y="4764"/>
                  <a:pt x="11172" y="4768"/>
                </a:cubicBezTo>
                <a:cubicBezTo>
                  <a:pt x="11180" y="4771"/>
                  <a:pt x="11187" y="4777"/>
                  <a:pt x="11193" y="4793"/>
                </a:cubicBezTo>
                <a:cubicBezTo>
                  <a:pt x="11196" y="4799"/>
                  <a:pt x="11196" y="4809"/>
                  <a:pt x="11196" y="4820"/>
                </a:cubicBezTo>
                <a:cubicBezTo>
                  <a:pt x="11197" y="4831"/>
                  <a:pt x="11198" y="4841"/>
                  <a:pt x="11204" y="4847"/>
                </a:cubicBezTo>
                <a:cubicBezTo>
                  <a:pt x="11233" y="4879"/>
                  <a:pt x="11271" y="4879"/>
                  <a:pt x="11271" y="4931"/>
                </a:cubicBezTo>
                <a:cubicBezTo>
                  <a:pt x="11271" y="4962"/>
                  <a:pt x="11252" y="4992"/>
                  <a:pt x="11228" y="4992"/>
                </a:cubicBezTo>
                <a:cubicBezTo>
                  <a:pt x="11217" y="4993"/>
                  <a:pt x="11212" y="4973"/>
                  <a:pt x="11200" y="4962"/>
                </a:cubicBezTo>
                <a:cubicBezTo>
                  <a:pt x="11200" y="4967"/>
                  <a:pt x="11198" y="4973"/>
                  <a:pt x="11197" y="4978"/>
                </a:cubicBezTo>
                <a:cubicBezTo>
                  <a:pt x="11195" y="4982"/>
                  <a:pt x="11193" y="4985"/>
                  <a:pt x="11193" y="4985"/>
                </a:cubicBezTo>
                <a:cubicBezTo>
                  <a:pt x="11193" y="5005"/>
                  <a:pt x="11204" y="5001"/>
                  <a:pt x="11204" y="5023"/>
                </a:cubicBezTo>
                <a:cubicBezTo>
                  <a:pt x="11204" y="5045"/>
                  <a:pt x="11187" y="5055"/>
                  <a:pt x="11187" y="5077"/>
                </a:cubicBezTo>
                <a:cubicBezTo>
                  <a:pt x="11187" y="5118"/>
                  <a:pt x="11205" y="5138"/>
                  <a:pt x="11217" y="5180"/>
                </a:cubicBezTo>
                <a:cubicBezTo>
                  <a:pt x="11243" y="5228"/>
                  <a:pt x="11260" y="5289"/>
                  <a:pt x="11279" y="5335"/>
                </a:cubicBezTo>
                <a:cubicBezTo>
                  <a:pt x="11298" y="5381"/>
                  <a:pt x="11321" y="5412"/>
                  <a:pt x="11359" y="5402"/>
                </a:cubicBezTo>
                <a:cubicBezTo>
                  <a:pt x="11359" y="5418"/>
                  <a:pt x="11359" y="5428"/>
                  <a:pt x="11359" y="5439"/>
                </a:cubicBezTo>
                <a:cubicBezTo>
                  <a:pt x="11359" y="5449"/>
                  <a:pt x="11359" y="5460"/>
                  <a:pt x="11359" y="5476"/>
                </a:cubicBezTo>
                <a:cubicBezTo>
                  <a:pt x="11365" y="5481"/>
                  <a:pt x="11368" y="5483"/>
                  <a:pt x="11369" y="5485"/>
                </a:cubicBezTo>
                <a:cubicBezTo>
                  <a:pt x="11370" y="5487"/>
                  <a:pt x="11370" y="5487"/>
                  <a:pt x="11370" y="5487"/>
                </a:cubicBezTo>
                <a:cubicBezTo>
                  <a:pt x="11376" y="5476"/>
                  <a:pt x="11377" y="5476"/>
                  <a:pt x="11383" y="5476"/>
                </a:cubicBezTo>
                <a:cubicBezTo>
                  <a:pt x="11400" y="5476"/>
                  <a:pt x="11401" y="5510"/>
                  <a:pt x="11413" y="5541"/>
                </a:cubicBezTo>
                <a:cubicBezTo>
                  <a:pt x="11425" y="5573"/>
                  <a:pt x="11454" y="5571"/>
                  <a:pt x="11454" y="5602"/>
                </a:cubicBezTo>
                <a:cubicBezTo>
                  <a:pt x="11454" y="5643"/>
                  <a:pt x="11435" y="5654"/>
                  <a:pt x="11435" y="5686"/>
                </a:cubicBezTo>
                <a:cubicBezTo>
                  <a:pt x="11435" y="5706"/>
                  <a:pt x="11441" y="5717"/>
                  <a:pt x="11441" y="5728"/>
                </a:cubicBezTo>
                <a:cubicBezTo>
                  <a:pt x="11447" y="5728"/>
                  <a:pt x="11454" y="5717"/>
                  <a:pt x="11465" y="5717"/>
                </a:cubicBezTo>
                <a:cubicBezTo>
                  <a:pt x="11483" y="5717"/>
                  <a:pt x="11484" y="5769"/>
                  <a:pt x="11484" y="5812"/>
                </a:cubicBezTo>
                <a:cubicBezTo>
                  <a:pt x="11490" y="5885"/>
                  <a:pt x="11484" y="5992"/>
                  <a:pt x="11525" y="5992"/>
                </a:cubicBezTo>
                <a:cubicBezTo>
                  <a:pt x="11530" y="5992"/>
                  <a:pt x="11536" y="5992"/>
                  <a:pt x="11542" y="5981"/>
                </a:cubicBezTo>
                <a:cubicBezTo>
                  <a:pt x="11549" y="6012"/>
                  <a:pt x="11570" y="6024"/>
                  <a:pt x="11570" y="6066"/>
                </a:cubicBezTo>
                <a:cubicBezTo>
                  <a:pt x="11570" y="6109"/>
                  <a:pt x="11560" y="6127"/>
                  <a:pt x="11560" y="6169"/>
                </a:cubicBezTo>
                <a:cubicBezTo>
                  <a:pt x="11560" y="6369"/>
                  <a:pt x="11648" y="6454"/>
                  <a:pt x="11648" y="6663"/>
                </a:cubicBezTo>
                <a:cubicBezTo>
                  <a:pt x="11648" y="6685"/>
                  <a:pt x="11637" y="6697"/>
                  <a:pt x="11637" y="6717"/>
                </a:cubicBezTo>
                <a:cubicBezTo>
                  <a:pt x="11637" y="6749"/>
                  <a:pt x="11655" y="6746"/>
                  <a:pt x="11661" y="6755"/>
                </a:cubicBezTo>
                <a:cubicBezTo>
                  <a:pt x="11678" y="6787"/>
                  <a:pt x="11678" y="6843"/>
                  <a:pt x="11702" y="6843"/>
                </a:cubicBezTo>
                <a:cubicBezTo>
                  <a:pt x="11714" y="6843"/>
                  <a:pt x="11714" y="6812"/>
                  <a:pt x="11726" y="6812"/>
                </a:cubicBezTo>
                <a:cubicBezTo>
                  <a:pt x="11838" y="6813"/>
                  <a:pt x="11879" y="7186"/>
                  <a:pt x="11821" y="6755"/>
                </a:cubicBezTo>
                <a:cubicBezTo>
                  <a:pt x="11826" y="6740"/>
                  <a:pt x="11829" y="6732"/>
                  <a:pt x="11830" y="6728"/>
                </a:cubicBezTo>
                <a:cubicBezTo>
                  <a:pt x="11831" y="6724"/>
                  <a:pt x="11831" y="6724"/>
                  <a:pt x="11831" y="6724"/>
                </a:cubicBezTo>
                <a:cubicBezTo>
                  <a:pt x="11826" y="6703"/>
                  <a:pt x="11821" y="6697"/>
                  <a:pt x="11821" y="6675"/>
                </a:cubicBezTo>
                <a:cubicBezTo>
                  <a:pt x="11821" y="6623"/>
                  <a:pt x="11827" y="6571"/>
                  <a:pt x="11850" y="6571"/>
                </a:cubicBezTo>
                <a:cubicBezTo>
                  <a:pt x="11891" y="6571"/>
                  <a:pt x="11879" y="6653"/>
                  <a:pt x="11909" y="6706"/>
                </a:cubicBezTo>
                <a:cubicBezTo>
                  <a:pt x="11930" y="6748"/>
                  <a:pt x="11949" y="6779"/>
                  <a:pt x="11968" y="6811"/>
                </a:cubicBezTo>
                <a:cubicBezTo>
                  <a:pt x="11988" y="6842"/>
                  <a:pt x="12008" y="6874"/>
                  <a:pt x="12032" y="6916"/>
                </a:cubicBezTo>
                <a:cubicBezTo>
                  <a:pt x="12049" y="6942"/>
                  <a:pt x="12063" y="6966"/>
                  <a:pt x="12078" y="6984"/>
                </a:cubicBezTo>
                <a:cubicBezTo>
                  <a:pt x="12093" y="7002"/>
                  <a:pt x="12110" y="7014"/>
                  <a:pt x="12133" y="7019"/>
                </a:cubicBezTo>
                <a:cubicBezTo>
                  <a:pt x="12133" y="6904"/>
                  <a:pt x="12133" y="6904"/>
                  <a:pt x="12133" y="6904"/>
                </a:cubicBezTo>
                <a:cubicBezTo>
                  <a:pt x="12133" y="6852"/>
                  <a:pt x="12116" y="6819"/>
                  <a:pt x="12116" y="6767"/>
                </a:cubicBezTo>
                <a:cubicBezTo>
                  <a:pt x="12116" y="6736"/>
                  <a:pt x="12116" y="6736"/>
                  <a:pt x="12116" y="6736"/>
                </a:cubicBezTo>
                <a:cubicBezTo>
                  <a:pt x="12122" y="6736"/>
                  <a:pt x="12121" y="6724"/>
                  <a:pt x="12126" y="6724"/>
                </a:cubicBezTo>
                <a:cubicBezTo>
                  <a:pt x="12151" y="6724"/>
                  <a:pt x="12146" y="6801"/>
                  <a:pt x="12163" y="6832"/>
                </a:cubicBezTo>
                <a:cubicBezTo>
                  <a:pt x="12178" y="6863"/>
                  <a:pt x="12184" y="6892"/>
                  <a:pt x="12188" y="6920"/>
                </a:cubicBezTo>
                <a:cubicBezTo>
                  <a:pt x="12193" y="6948"/>
                  <a:pt x="12196" y="6977"/>
                  <a:pt x="12204" y="7008"/>
                </a:cubicBezTo>
                <a:cubicBezTo>
                  <a:pt x="12216" y="7060"/>
                  <a:pt x="12239" y="7094"/>
                  <a:pt x="12239" y="7146"/>
                </a:cubicBezTo>
                <a:cubicBezTo>
                  <a:pt x="12239" y="7188"/>
                  <a:pt x="12217" y="7212"/>
                  <a:pt x="12217" y="7253"/>
                </a:cubicBezTo>
                <a:cubicBezTo>
                  <a:pt x="12217" y="7295"/>
                  <a:pt x="12233" y="7327"/>
                  <a:pt x="12239" y="7368"/>
                </a:cubicBezTo>
                <a:cubicBezTo>
                  <a:pt x="12251" y="7516"/>
                  <a:pt x="12256" y="7588"/>
                  <a:pt x="12256" y="7736"/>
                </a:cubicBezTo>
                <a:cubicBezTo>
                  <a:pt x="12256" y="7778"/>
                  <a:pt x="12256" y="7778"/>
                  <a:pt x="12256" y="7778"/>
                </a:cubicBezTo>
                <a:cubicBezTo>
                  <a:pt x="12251" y="7778"/>
                  <a:pt x="12251" y="7778"/>
                  <a:pt x="12245" y="7778"/>
                </a:cubicBezTo>
                <a:cubicBezTo>
                  <a:pt x="12239" y="7778"/>
                  <a:pt x="12234" y="7767"/>
                  <a:pt x="12228" y="7767"/>
                </a:cubicBezTo>
                <a:cubicBezTo>
                  <a:pt x="12210" y="7767"/>
                  <a:pt x="12180" y="7776"/>
                  <a:pt x="12180" y="7809"/>
                </a:cubicBezTo>
                <a:cubicBezTo>
                  <a:pt x="12180" y="7850"/>
                  <a:pt x="12205" y="7851"/>
                  <a:pt x="12217" y="7882"/>
                </a:cubicBezTo>
                <a:cubicBezTo>
                  <a:pt x="12232" y="7908"/>
                  <a:pt x="12246" y="7921"/>
                  <a:pt x="12261" y="7935"/>
                </a:cubicBezTo>
                <a:cubicBezTo>
                  <a:pt x="12276" y="7949"/>
                  <a:pt x="12291" y="7962"/>
                  <a:pt x="12305" y="7989"/>
                </a:cubicBezTo>
                <a:cubicBezTo>
                  <a:pt x="12315" y="7979"/>
                  <a:pt x="12317" y="7965"/>
                  <a:pt x="12319" y="7951"/>
                </a:cubicBezTo>
                <a:cubicBezTo>
                  <a:pt x="12320" y="7936"/>
                  <a:pt x="12321" y="7920"/>
                  <a:pt x="12327" y="7905"/>
                </a:cubicBezTo>
                <a:cubicBezTo>
                  <a:pt x="12356" y="7931"/>
                  <a:pt x="12373" y="7967"/>
                  <a:pt x="12386" y="8010"/>
                </a:cubicBezTo>
                <a:cubicBezTo>
                  <a:pt x="12400" y="8053"/>
                  <a:pt x="12411" y="8101"/>
                  <a:pt x="12428" y="8154"/>
                </a:cubicBezTo>
                <a:cubicBezTo>
                  <a:pt x="12438" y="8175"/>
                  <a:pt x="12449" y="8186"/>
                  <a:pt x="12463" y="8196"/>
                </a:cubicBezTo>
                <a:cubicBezTo>
                  <a:pt x="12476" y="8207"/>
                  <a:pt x="12491" y="8217"/>
                  <a:pt x="12506" y="8238"/>
                </a:cubicBezTo>
                <a:cubicBezTo>
                  <a:pt x="12514" y="8249"/>
                  <a:pt x="12520" y="8262"/>
                  <a:pt x="12525" y="8278"/>
                </a:cubicBezTo>
                <a:cubicBezTo>
                  <a:pt x="12530" y="8294"/>
                  <a:pt x="12534" y="8312"/>
                  <a:pt x="12540" y="8334"/>
                </a:cubicBezTo>
                <a:cubicBezTo>
                  <a:pt x="12549" y="8360"/>
                  <a:pt x="12560" y="8373"/>
                  <a:pt x="12574" y="8382"/>
                </a:cubicBezTo>
                <a:cubicBezTo>
                  <a:pt x="12588" y="8391"/>
                  <a:pt x="12604" y="8396"/>
                  <a:pt x="12622" y="8407"/>
                </a:cubicBezTo>
                <a:cubicBezTo>
                  <a:pt x="12634" y="8385"/>
                  <a:pt x="12642" y="8364"/>
                  <a:pt x="12654" y="8364"/>
                </a:cubicBezTo>
                <a:cubicBezTo>
                  <a:pt x="12672" y="8364"/>
                  <a:pt x="12676" y="8385"/>
                  <a:pt x="12694" y="8407"/>
                </a:cubicBezTo>
                <a:cubicBezTo>
                  <a:pt x="12720" y="8422"/>
                  <a:pt x="12743" y="8438"/>
                  <a:pt x="12762" y="8461"/>
                </a:cubicBezTo>
                <a:cubicBezTo>
                  <a:pt x="12781" y="8485"/>
                  <a:pt x="12796" y="8516"/>
                  <a:pt x="12808" y="8564"/>
                </a:cubicBezTo>
                <a:cubicBezTo>
                  <a:pt x="12816" y="8601"/>
                  <a:pt x="12823" y="8633"/>
                  <a:pt x="12827" y="8666"/>
                </a:cubicBezTo>
                <a:cubicBezTo>
                  <a:pt x="12831" y="8699"/>
                  <a:pt x="12832" y="8733"/>
                  <a:pt x="12829" y="8774"/>
                </a:cubicBezTo>
                <a:cubicBezTo>
                  <a:pt x="12835" y="8774"/>
                  <a:pt x="12838" y="8774"/>
                  <a:pt x="12840" y="8774"/>
                </a:cubicBezTo>
                <a:cubicBezTo>
                  <a:pt x="12842" y="8774"/>
                  <a:pt x="12842" y="8774"/>
                  <a:pt x="12842" y="8774"/>
                </a:cubicBezTo>
                <a:cubicBezTo>
                  <a:pt x="12860" y="8801"/>
                  <a:pt x="12867" y="8833"/>
                  <a:pt x="12875" y="8865"/>
                </a:cubicBezTo>
                <a:cubicBezTo>
                  <a:pt x="12882" y="8897"/>
                  <a:pt x="12889" y="8929"/>
                  <a:pt x="12907" y="8955"/>
                </a:cubicBezTo>
                <a:cubicBezTo>
                  <a:pt x="12942" y="9018"/>
                  <a:pt x="12990" y="8987"/>
                  <a:pt x="13025" y="9051"/>
                </a:cubicBezTo>
                <a:cubicBezTo>
                  <a:pt x="13049" y="9092"/>
                  <a:pt x="13032" y="9144"/>
                  <a:pt x="13038" y="9196"/>
                </a:cubicBezTo>
                <a:cubicBezTo>
                  <a:pt x="13044" y="9233"/>
                  <a:pt x="13055" y="9257"/>
                  <a:pt x="13067" y="9279"/>
                </a:cubicBezTo>
                <a:cubicBezTo>
                  <a:pt x="13079" y="9302"/>
                  <a:pt x="13091" y="9322"/>
                  <a:pt x="13096" y="9353"/>
                </a:cubicBezTo>
                <a:cubicBezTo>
                  <a:pt x="13099" y="9379"/>
                  <a:pt x="13102" y="9400"/>
                  <a:pt x="13107" y="9416"/>
                </a:cubicBezTo>
                <a:cubicBezTo>
                  <a:pt x="13112" y="9433"/>
                  <a:pt x="13119" y="9446"/>
                  <a:pt x="13131" y="9457"/>
                </a:cubicBezTo>
                <a:cubicBezTo>
                  <a:pt x="13149" y="9472"/>
                  <a:pt x="13162" y="9486"/>
                  <a:pt x="13175" y="9497"/>
                </a:cubicBezTo>
                <a:cubicBezTo>
                  <a:pt x="13188" y="9508"/>
                  <a:pt x="13202" y="9516"/>
                  <a:pt x="13219" y="9522"/>
                </a:cubicBezTo>
                <a:cubicBezTo>
                  <a:pt x="13238" y="9531"/>
                  <a:pt x="13267" y="9531"/>
                  <a:pt x="13267" y="9564"/>
                </a:cubicBezTo>
                <a:cubicBezTo>
                  <a:pt x="13267" y="9668"/>
                  <a:pt x="13239" y="9710"/>
                  <a:pt x="13239" y="9806"/>
                </a:cubicBezTo>
                <a:cubicBezTo>
                  <a:pt x="13239" y="9941"/>
                  <a:pt x="13284" y="10004"/>
                  <a:pt x="13338" y="10089"/>
                </a:cubicBezTo>
                <a:cubicBezTo>
                  <a:pt x="13355" y="10130"/>
                  <a:pt x="13392" y="10129"/>
                  <a:pt x="13392" y="10181"/>
                </a:cubicBezTo>
                <a:cubicBezTo>
                  <a:pt x="13392" y="10318"/>
                  <a:pt x="13338" y="10381"/>
                  <a:pt x="13338" y="10518"/>
                </a:cubicBezTo>
                <a:cubicBezTo>
                  <a:pt x="13338" y="10560"/>
                  <a:pt x="13351" y="10582"/>
                  <a:pt x="13351" y="10626"/>
                </a:cubicBezTo>
                <a:cubicBezTo>
                  <a:pt x="13357" y="10626"/>
                  <a:pt x="13355" y="10626"/>
                  <a:pt x="13361" y="10626"/>
                </a:cubicBezTo>
                <a:cubicBezTo>
                  <a:pt x="13368" y="10626"/>
                  <a:pt x="13368" y="10614"/>
                  <a:pt x="13374" y="10614"/>
                </a:cubicBezTo>
                <a:cubicBezTo>
                  <a:pt x="13386" y="10655"/>
                  <a:pt x="13385" y="10687"/>
                  <a:pt x="13385" y="10729"/>
                </a:cubicBezTo>
                <a:cubicBezTo>
                  <a:pt x="13385" y="10792"/>
                  <a:pt x="13385" y="10790"/>
                  <a:pt x="13385" y="10790"/>
                </a:cubicBezTo>
                <a:cubicBezTo>
                  <a:pt x="13385" y="10816"/>
                  <a:pt x="13388" y="10837"/>
                  <a:pt x="13393" y="10857"/>
                </a:cubicBezTo>
                <a:cubicBezTo>
                  <a:pt x="13399" y="10877"/>
                  <a:pt x="13406" y="10895"/>
                  <a:pt x="13416" y="10917"/>
                </a:cubicBezTo>
                <a:cubicBezTo>
                  <a:pt x="13368" y="10980"/>
                  <a:pt x="13344" y="11057"/>
                  <a:pt x="13344" y="11162"/>
                </a:cubicBezTo>
                <a:cubicBezTo>
                  <a:pt x="13344" y="11203"/>
                  <a:pt x="13368" y="11212"/>
                  <a:pt x="13385" y="11242"/>
                </a:cubicBezTo>
                <a:cubicBezTo>
                  <a:pt x="13374" y="11275"/>
                  <a:pt x="13344" y="11274"/>
                  <a:pt x="13344" y="11315"/>
                </a:cubicBezTo>
                <a:cubicBezTo>
                  <a:pt x="13344" y="11367"/>
                  <a:pt x="13380" y="11379"/>
                  <a:pt x="13392" y="11442"/>
                </a:cubicBezTo>
                <a:cubicBezTo>
                  <a:pt x="13398" y="11463"/>
                  <a:pt x="13399" y="11483"/>
                  <a:pt x="13401" y="11504"/>
                </a:cubicBezTo>
                <a:cubicBezTo>
                  <a:pt x="13402" y="11525"/>
                  <a:pt x="13403" y="11546"/>
                  <a:pt x="13409" y="11568"/>
                </a:cubicBezTo>
                <a:cubicBezTo>
                  <a:pt x="13415" y="11610"/>
                  <a:pt x="13426" y="11633"/>
                  <a:pt x="13440" y="11656"/>
                </a:cubicBezTo>
                <a:cubicBezTo>
                  <a:pt x="13453" y="11678"/>
                  <a:pt x="13469" y="11700"/>
                  <a:pt x="13480" y="11737"/>
                </a:cubicBezTo>
                <a:cubicBezTo>
                  <a:pt x="13475" y="11778"/>
                  <a:pt x="13469" y="11800"/>
                  <a:pt x="13469" y="11852"/>
                </a:cubicBezTo>
                <a:cubicBezTo>
                  <a:pt x="13469" y="12050"/>
                  <a:pt x="13551" y="12159"/>
                  <a:pt x="13582" y="12316"/>
                </a:cubicBezTo>
                <a:cubicBezTo>
                  <a:pt x="13564" y="12335"/>
                  <a:pt x="13551" y="12351"/>
                  <a:pt x="13538" y="12364"/>
                </a:cubicBezTo>
                <a:cubicBezTo>
                  <a:pt x="13525" y="12378"/>
                  <a:pt x="13512" y="12389"/>
                  <a:pt x="13495" y="12400"/>
                </a:cubicBezTo>
                <a:cubicBezTo>
                  <a:pt x="13513" y="12389"/>
                  <a:pt x="13527" y="12378"/>
                  <a:pt x="13540" y="12364"/>
                </a:cubicBezTo>
                <a:cubicBezTo>
                  <a:pt x="13554" y="12351"/>
                  <a:pt x="13568" y="12335"/>
                  <a:pt x="13586" y="12316"/>
                </a:cubicBezTo>
                <a:cubicBezTo>
                  <a:pt x="13591" y="12355"/>
                  <a:pt x="13597" y="12400"/>
                  <a:pt x="13597" y="12442"/>
                </a:cubicBezTo>
                <a:cubicBezTo>
                  <a:pt x="13597" y="12516"/>
                  <a:pt x="13586" y="12555"/>
                  <a:pt x="13586" y="12629"/>
                </a:cubicBezTo>
                <a:cubicBezTo>
                  <a:pt x="13586" y="12745"/>
                  <a:pt x="13607" y="12819"/>
                  <a:pt x="13607" y="12944"/>
                </a:cubicBezTo>
                <a:cubicBezTo>
                  <a:pt x="13607" y="13029"/>
                  <a:pt x="13566" y="13070"/>
                  <a:pt x="13549" y="13154"/>
                </a:cubicBezTo>
                <a:cubicBezTo>
                  <a:pt x="13537" y="13212"/>
                  <a:pt x="13537" y="13265"/>
                  <a:pt x="13535" y="13316"/>
                </a:cubicBezTo>
                <a:cubicBezTo>
                  <a:pt x="13533" y="13366"/>
                  <a:pt x="13529" y="13413"/>
                  <a:pt x="13508" y="13461"/>
                </a:cubicBezTo>
                <a:cubicBezTo>
                  <a:pt x="13493" y="13492"/>
                  <a:pt x="13472" y="13504"/>
                  <a:pt x="13453" y="13518"/>
                </a:cubicBezTo>
                <a:cubicBezTo>
                  <a:pt x="13433" y="13532"/>
                  <a:pt x="13415" y="13548"/>
                  <a:pt x="13407" y="13584"/>
                </a:cubicBezTo>
                <a:cubicBezTo>
                  <a:pt x="13407" y="13584"/>
                  <a:pt x="13407" y="13584"/>
                  <a:pt x="13406" y="13587"/>
                </a:cubicBezTo>
                <a:cubicBezTo>
                  <a:pt x="13405" y="13590"/>
                  <a:pt x="13404" y="13596"/>
                  <a:pt x="13401" y="13607"/>
                </a:cubicBezTo>
                <a:cubicBezTo>
                  <a:pt x="13413" y="13596"/>
                  <a:pt x="13425" y="13584"/>
                  <a:pt x="13437" y="13584"/>
                </a:cubicBezTo>
                <a:cubicBezTo>
                  <a:pt x="13473" y="13584"/>
                  <a:pt x="13502" y="13616"/>
                  <a:pt x="13502" y="13679"/>
                </a:cubicBezTo>
                <a:cubicBezTo>
                  <a:pt x="13502" y="13806"/>
                  <a:pt x="13454" y="13868"/>
                  <a:pt x="13454" y="14005"/>
                </a:cubicBezTo>
                <a:cubicBezTo>
                  <a:pt x="13454" y="14016"/>
                  <a:pt x="13467" y="14026"/>
                  <a:pt x="13467" y="14048"/>
                </a:cubicBezTo>
                <a:cubicBezTo>
                  <a:pt x="13467" y="14100"/>
                  <a:pt x="13437" y="14121"/>
                  <a:pt x="13437" y="14174"/>
                </a:cubicBezTo>
                <a:cubicBezTo>
                  <a:pt x="13437" y="14195"/>
                  <a:pt x="13437" y="14206"/>
                  <a:pt x="13437" y="14228"/>
                </a:cubicBezTo>
                <a:cubicBezTo>
                  <a:pt x="13437" y="14300"/>
                  <a:pt x="13407" y="14321"/>
                  <a:pt x="13401" y="14373"/>
                </a:cubicBezTo>
                <a:cubicBezTo>
                  <a:pt x="13389" y="14442"/>
                  <a:pt x="13383" y="14495"/>
                  <a:pt x="13377" y="14548"/>
                </a:cubicBezTo>
                <a:cubicBezTo>
                  <a:pt x="13371" y="14601"/>
                  <a:pt x="13365" y="14654"/>
                  <a:pt x="13353" y="14722"/>
                </a:cubicBezTo>
                <a:cubicBezTo>
                  <a:pt x="13348" y="14796"/>
                  <a:pt x="13329" y="14835"/>
                  <a:pt x="13329" y="14909"/>
                </a:cubicBezTo>
                <a:cubicBezTo>
                  <a:pt x="13329" y="14983"/>
                  <a:pt x="13319" y="15067"/>
                  <a:pt x="13359" y="15078"/>
                </a:cubicBezTo>
                <a:cubicBezTo>
                  <a:pt x="13359" y="15111"/>
                  <a:pt x="13359" y="15130"/>
                  <a:pt x="13359" y="15174"/>
                </a:cubicBezTo>
                <a:cubicBezTo>
                  <a:pt x="13359" y="15298"/>
                  <a:pt x="13320" y="15374"/>
                  <a:pt x="13308" y="15500"/>
                </a:cubicBezTo>
                <a:cubicBezTo>
                  <a:pt x="13305" y="15537"/>
                  <a:pt x="13301" y="15565"/>
                  <a:pt x="13296" y="15592"/>
                </a:cubicBezTo>
                <a:cubicBezTo>
                  <a:pt x="13290" y="15619"/>
                  <a:pt x="13283" y="15645"/>
                  <a:pt x="13271" y="15676"/>
                </a:cubicBezTo>
                <a:cubicBezTo>
                  <a:pt x="13265" y="15687"/>
                  <a:pt x="13259" y="15695"/>
                  <a:pt x="13254" y="15703"/>
                </a:cubicBezTo>
                <a:cubicBezTo>
                  <a:pt x="13248" y="15711"/>
                  <a:pt x="13244" y="15719"/>
                  <a:pt x="13241" y="15729"/>
                </a:cubicBezTo>
                <a:cubicBezTo>
                  <a:pt x="13238" y="15782"/>
                  <a:pt x="13234" y="15821"/>
                  <a:pt x="13228" y="15859"/>
                </a:cubicBezTo>
                <a:cubicBezTo>
                  <a:pt x="13222" y="15898"/>
                  <a:pt x="13215" y="15935"/>
                  <a:pt x="13206" y="15982"/>
                </a:cubicBezTo>
                <a:cubicBezTo>
                  <a:pt x="13195" y="16035"/>
                  <a:pt x="13177" y="16066"/>
                  <a:pt x="13158" y="16096"/>
                </a:cubicBezTo>
                <a:cubicBezTo>
                  <a:pt x="13139" y="16125"/>
                  <a:pt x="13120" y="16154"/>
                  <a:pt x="13105" y="16201"/>
                </a:cubicBezTo>
                <a:cubicBezTo>
                  <a:pt x="13099" y="16217"/>
                  <a:pt x="13097" y="16230"/>
                  <a:pt x="13096" y="16245"/>
                </a:cubicBezTo>
                <a:cubicBezTo>
                  <a:pt x="13095" y="16260"/>
                  <a:pt x="13094" y="16276"/>
                  <a:pt x="13088" y="16297"/>
                </a:cubicBezTo>
                <a:cubicBezTo>
                  <a:pt x="13076" y="16340"/>
                  <a:pt x="13023" y="16317"/>
                  <a:pt x="13023" y="16369"/>
                </a:cubicBezTo>
                <a:cubicBezTo>
                  <a:pt x="13023" y="16422"/>
                  <a:pt x="13034" y="16443"/>
                  <a:pt x="13034" y="16484"/>
                </a:cubicBezTo>
                <a:cubicBezTo>
                  <a:pt x="13040" y="16484"/>
                  <a:pt x="13041" y="16473"/>
                  <a:pt x="13047" y="16473"/>
                </a:cubicBezTo>
                <a:cubicBezTo>
                  <a:pt x="13076" y="16473"/>
                  <a:pt x="13083" y="16547"/>
                  <a:pt x="13083" y="16599"/>
                </a:cubicBezTo>
                <a:cubicBezTo>
                  <a:pt x="13083" y="16643"/>
                  <a:pt x="13058" y="16662"/>
                  <a:pt x="13041" y="16684"/>
                </a:cubicBezTo>
                <a:cubicBezTo>
                  <a:pt x="13020" y="16705"/>
                  <a:pt x="13006" y="16731"/>
                  <a:pt x="12993" y="16757"/>
                </a:cubicBezTo>
                <a:cubicBezTo>
                  <a:pt x="12980" y="16782"/>
                  <a:pt x="12966" y="16807"/>
                  <a:pt x="12946" y="16822"/>
                </a:cubicBezTo>
                <a:cubicBezTo>
                  <a:pt x="12922" y="16838"/>
                  <a:pt x="12898" y="16838"/>
                  <a:pt x="12878" y="16842"/>
                </a:cubicBezTo>
                <a:cubicBezTo>
                  <a:pt x="12857" y="16847"/>
                  <a:pt x="12839" y="16857"/>
                  <a:pt x="12827" y="16894"/>
                </a:cubicBezTo>
                <a:cubicBezTo>
                  <a:pt x="12822" y="16911"/>
                  <a:pt x="12820" y="16924"/>
                  <a:pt x="12820" y="16937"/>
                </a:cubicBezTo>
                <a:cubicBezTo>
                  <a:pt x="12819" y="16950"/>
                  <a:pt x="12819" y="16963"/>
                  <a:pt x="12816" y="16979"/>
                </a:cubicBezTo>
                <a:cubicBezTo>
                  <a:pt x="12798" y="17031"/>
                  <a:pt x="12776" y="17061"/>
                  <a:pt x="12754" y="17090"/>
                </a:cubicBezTo>
                <a:cubicBezTo>
                  <a:pt x="12731" y="17119"/>
                  <a:pt x="12709" y="17149"/>
                  <a:pt x="12691" y="17201"/>
                </a:cubicBezTo>
                <a:cubicBezTo>
                  <a:pt x="12680" y="17233"/>
                  <a:pt x="12674" y="17259"/>
                  <a:pt x="12669" y="17286"/>
                </a:cubicBezTo>
                <a:cubicBezTo>
                  <a:pt x="12663" y="17312"/>
                  <a:pt x="12659" y="17338"/>
                  <a:pt x="12650" y="17370"/>
                </a:cubicBezTo>
                <a:cubicBezTo>
                  <a:pt x="12647" y="17349"/>
                  <a:pt x="12647" y="17330"/>
                  <a:pt x="12648" y="17311"/>
                </a:cubicBezTo>
                <a:cubicBezTo>
                  <a:pt x="12649" y="17291"/>
                  <a:pt x="12650" y="17272"/>
                  <a:pt x="12650" y="17251"/>
                </a:cubicBezTo>
                <a:cubicBezTo>
                  <a:pt x="12650" y="17251"/>
                  <a:pt x="12651" y="17251"/>
                  <a:pt x="12633" y="17251"/>
                </a:cubicBezTo>
                <a:cubicBezTo>
                  <a:pt x="12622" y="17251"/>
                  <a:pt x="12609" y="17262"/>
                  <a:pt x="12609" y="17293"/>
                </a:cubicBezTo>
                <a:cubicBezTo>
                  <a:pt x="12609" y="17293"/>
                  <a:pt x="12609" y="17293"/>
                  <a:pt x="12609" y="17419"/>
                </a:cubicBezTo>
                <a:cubicBezTo>
                  <a:pt x="12609" y="17504"/>
                  <a:pt x="12555" y="17516"/>
                  <a:pt x="12555" y="17599"/>
                </a:cubicBezTo>
                <a:cubicBezTo>
                  <a:pt x="12555" y="17621"/>
                  <a:pt x="12562" y="17622"/>
                  <a:pt x="12562" y="17642"/>
                </a:cubicBezTo>
                <a:cubicBezTo>
                  <a:pt x="12562" y="17696"/>
                  <a:pt x="12531" y="17714"/>
                  <a:pt x="12508" y="17714"/>
                </a:cubicBezTo>
                <a:cubicBezTo>
                  <a:pt x="12491" y="17714"/>
                  <a:pt x="12486" y="17684"/>
                  <a:pt x="12473" y="17684"/>
                </a:cubicBezTo>
                <a:cubicBezTo>
                  <a:pt x="12461" y="17684"/>
                  <a:pt x="12455" y="17714"/>
                  <a:pt x="12443" y="17714"/>
                </a:cubicBezTo>
                <a:cubicBezTo>
                  <a:pt x="12431" y="17714"/>
                  <a:pt x="12427" y="17695"/>
                  <a:pt x="12415" y="17684"/>
                </a:cubicBezTo>
                <a:cubicBezTo>
                  <a:pt x="12415" y="17695"/>
                  <a:pt x="12409" y="17694"/>
                  <a:pt x="12409" y="17703"/>
                </a:cubicBezTo>
                <a:cubicBezTo>
                  <a:pt x="12409" y="17736"/>
                  <a:pt x="12426" y="17755"/>
                  <a:pt x="12426" y="17799"/>
                </a:cubicBezTo>
                <a:cubicBezTo>
                  <a:pt x="12426" y="17829"/>
                  <a:pt x="12426" y="17853"/>
                  <a:pt x="12426" y="17895"/>
                </a:cubicBezTo>
                <a:cubicBezTo>
                  <a:pt x="12450" y="17884"/>
                  <a:pt x="12457" y="17852"/>
                  <a:pt x="12480" y="17852"/>
                </a:cubicBezTo>
                <a:cubicBezTo>
                  <a:pt x="12492" y="17853"/>
                  <a:pt x="12497" y="17875"/>
                  <a:pt x="12497" y="17895"/>
                </a:cubicBezTo>
                <a:cubicBezTo>
                  <a:pt x="12497" y="18117"/>
                  <a:pt x="12461" y="18249"/>
                  <a:pt x="12389" y="18428"/>
                </a:cubicBezTo>
                <a:cubicBezTo>
                  <a:pt x="12355" y="18513"/>
                  <a:pt x="12325" y="18567"/>
                  <a:pt x="12301" y="18661"/>
                </a:cubicBezTo>
                <a:cubicBezTo>
                  <a:pt x="12290" y="18705"/>
                  <a:pt x="12267" y="18724"/>
                  <a:pt x="12267" y="18776"/>
                </a:cubicBezTo>
                <a:cubicBezTo>
                  <a:pt x="12267" y="18798"/>
                  <a:pt x="12284" y="18850"/>
                  <a:pt x="12284" y="18830"/>
                </a:cubicBezTo>
                <a:cubicBezTo>
                  <a:pt x="12284" y="18830"/>
                  <a:pt x="12284" y="18828"/>
                  <a:pt x="12284" y="18933"/>
                </a:cubicBezTo>
                <a:cubicBezTo>
                  <a:pt x="12284" y="19029"/>
                  <a:pt x="12260" y="19092"/>
                  <a:pt x="12219" y="19156"/>
                </a:cubicBezTo>
                <a:cubicBezTo>
                  <a:pt x="12222" y="19166"/>
                  <a:pt x="12223" y="19175"/>
                  <a:pt x="12224" y="19184"/>
                </a:cubicBezTo>
                <a:cubicBezTo>
                  <a:pt x="12225" y="19192"/>
                  <a:pt x="12227" y="19200"/>
                  <a:pt x="12230" y="19205"/>
                </a:cubicBezTo>
                <a:cubicBezTo>
                  <a:pt x="12245" y="19315"/>
                  <a:pt x="12251" y="19350"/>
                  <a:pt x="12250" y="19354"/>
                </a:cubicBezTo>
                <a:cubicBezTo>
                  <a:pt x="12249" y="19357"/>
                  <a:pt x="12241" y="19329"/>
                  <a:pt x="12226" y="19312"/>
                </a:cubicBezTo>
                <a:cubicBezTo>
                  <a:pt x="12214" y="19313"/>
                  <a:pt x="12195" y="19321"/>
                  <a:pt x="12195" y="19343"/>
                </a:cubicBezTo>
                <a:cubicBezTo>
                  <a:pt x="12195" y="19404"/>
                  <a:pt x="12200" y="19440"/>
                  <a:pt x="12213" y="19481"/>
                </a:cubicBezTo>
                <a:cubicBezTo>
                  <a:pt x="12213" y="19481"/>
                  <a:pt x="12208" y="19489"/>
                  <a:pt x="12202" y="19489"/>
                </a:cubicBezTo>
                <a:cubicBezTo>
                  <a:pt x="12196" y="19489"/>
                  <a:pt x="12191" y="19481"/>
                  <a:pt x="12185" y="19481"/>
                </a:cubicBezTo>
                <a:cubicBezTo>
                  <a:pt x="12179" y="19481"/>
                  <a:pt x="12178" y="19481"/>
                  <a:pt x="12172" y="19481"/>
                </a:cubicBezTo>
                <a:cubicBezTo>
                  <a:pt x="12155" y="19418"/>
                  <a:pt x="12113" y="19458"/>
                  <a:pt x="12113" y="19489"/>
                </a:cubicBezTo>
                <a:cubicBezTo>
                  <a:pt x="12113" y="19510"/>
                  <a:pt x="12118" y="19510"/>
                  <a:pt x="12124" y="19519"/>
                </a:cubicBezTo>
                <a:cubicBezTo>
                  <a:pt x="12115" y="19541"/>
                  <a:pt x="12108" y="19565"/>
                  <a:pt x="12102" y="19591"/>
                </a:cubicBezTo>
                <a:cubicBezTo>
                  <a:pt x="12096" y="19616"/>
                  <a:pt x="12092" y="19643"/>
                  <a:pt x="12090" y="19669"/>
                </a:cubicBezTo>
                <a:cubicBezTo>
                  <a:pt x="12078" y="19763"/>
                  <a:pt x="12042" y="19806"/>
                  <a:pt x="12042" y="19911"/>
                </a:cubicBezTo>
                <a:cubicBezTo>
                  <a:pt x="12042" y="19963"/>
                  <a:pt x="12018" y="19983"/>
                  <a:pt x="12006" y="20025"/>
                </a:cubicBezTo>
                <a:cubicBezTo>
                  <a:pt x="12003" y="20046"/>
                  <a:pt x="11999" y="20065"/>
                  <a:pt x="11993" y="20078"/>
                </a:cubicBezTo>
                <a:cubicBezTo>
                  <a:pt x="11988" y="20090"/>
                  <a:pt x="11981" y="20096"/>
                  <a:pt x="11971" y="20091"/>
                </a:cubicBezTo>
                <a:cubicBezTo>
                  <a:pt x="11971" y="20184"/>
                  <a:pt x="11928" y="20227"/>
                  <a:pt x="11928" y="20321"/>
                </a:cubicBezTo>
                <a:cubicBezTo>
                  <a:pt x="11928" y="20331"/>
                  <a:pt x="11941" y="20321"/>
                  <a:pt x="11941" y="20332"/>
                </a:cubicBezTo>
                <a:cubicBezTo>
                  <a:pt x="11941" y="20384"/>
                  <a:pt x="11907" y="20395"/>
                  <a:pt x="11907" y="20447"/>
                </a:cubicBezTo>
                <a:cubicBezTo>
                  <a:pt x="11907" y="20530"/>
                  <a:pt x="11928" y="20563"/>
                  <a:pt x="11928" y="20646"/>
                </a:cubicBezTo>
                <a:cubicBezTo>
                  <a:pt x="11928" y="20709"/>
                  <a:pt x="11894" y="20740"/>
                  <a:pt x="11894" y="20803"/>
                </a:cubicBezTo>
                <a:cubicBezTo>
                  <a:pt x="11894" y="20803"/>
                  <a:pt x="11894" y="20803"/>
                  <a:pt x="11894" y="20949"/>
                </a:cubicBezTo>
                <a:cubicBezTo>
                  <a:pt x="11894" y="21034"/>
                  <a:pt x="11853" y="21077"/>
                  <a:pt x="11853" y="21171"/>
                </a:cubicBezTo>
                <a:cubicBezTo>
                  <a:pt x="11853" y="21171"/>
                  <a:pt x="11859" y="21172"/>
                  <a:pt x="11859" y="21182"/>
                </a:cubicBezTo>
                <a:cubicBezTo>
                  <a:pt x="11859" y="21278"/>
                  <a:pt x="11812" y="21320"/>
                  <a:pt x="11812" y="21405"/>
                </a:cubicBezTo>
                <a:cubicBezTo>
                  <a:pt x="11812" y="21425"/>
                  <a:pt x="11819" y="21433"/>
                  <a:pt x="11825" y="21454"/>
                </a:cubicBezTo>
                <a:cubicBezTo>
                  <a:pt x="11825" y="21454"/>
                  <a:pt x="11825" y="21455"/>
                  <a:pt x="11822" y="21469"/>
                </a:cubicBezTo>
                <a:cubicBezTo>
                  <a:pt x="11819" y="21482"/>
                  <a:pt x="11815" y="21510"/>
                  <a:pt x="11805" y="21562"/>
                </a:cubicBezTo>
                <a:cubicBezTo>
                  <a:pt x="11805" y="21562"/>
                  <a:pt x="11805" y="21562"/>
                  <a:pt x="11805" y="21568"/>
                </a:cubicBezTo>
                <a:cubicBezTo>
                  <a:pt x="11805" y="21572"/>
                  <a:pt x="11805" y="21583"/>
                  <a:pt x="11805" y="21600"/>
                </a:cubicBezTo>
                <a:lnTo>
                  <a:pt x="11808" y="21600"/>
                </a:lnTo>
                <a:cubicBezTo>
                  <a:pt x="11812" y="21596"/>
                  <a:pt x="11815" y="21592"/>
                  <a:pt x="11817" y="21589"/>
                </a:cubicBezTo>
                <a:cubicBezTo>
                  <a:pt x="11820" y="21584"/>
                  <a:pt x="11823" y="21581"/>
                  <a:pt x="11829" y="21581"/>
                </a:cubicBezTo>
                <a:cubicBezTo>
                  <a:pt x="11829" y="21581"/>
                  <a:pt x="11829" y="21581"/>
                  <a:pt x="11832" y="21581"/>
                </a:cubicBezTo>
                <a:cubicBezTo>
                  <a:pt x="11835" y="21581"/>
                  <a:pt x="11841" y="21581"/>
                  <a:pt x="11853" y="21581"/>
                </a:cubicBezTo>
                <a:cubicBezTo>
                  <a:pt x="11853" y="21588"/>
                  <a:pt x="11853" y="21594"/>
                  <a:pt x="11854" y="21600"/>
                </a:cubicBezTo>
                <a:lnTo>
                  <a:pt x="21600" y="21600"/>
                </a:lnTo>
                <a:lnTo>
                  <a:pt x="21600" y="0"/>
                </a:lnTo>
                <a:lnTo>
                  <a:pt x="9555" y="0"/>
                </a:lnTo>
                <a:close/>
                <a:moveTo>
                  <a:pt x="5475" y="559"/>
                </a:moveTo>
                <a:cubicBezTo>
                  <a:pt x="5499" y="559"/>
                  <a:pt x="5498" y="599"/>
                  <a:pt x="5509" y="632"/>
                </a:cubicBezTo>
                <a:cubicBezTo>
                  <a:pt x="5509" y="641"/>
                  <a:pt x="5516" y="675"/>
                  <a:pt x="5516" y="686"/>
                </a:cubicBezTo>
                <a:cubicBezTo>
                  <a:pt x="5516" y="696"/>
                  <a:pt x="5509" y="705"/>
                  <a:pt x="5509" y="716"/>
                </a:cubicBezTo>
                <a:cubicBezTo>
                  <a:pt x="5495" y="696"/>
                  <a:pt x="5483" y="680"/>
                  <a:pt x="5471" y="661"/>
                </a:cubicBezTo>
                <a:cubicBezTo>
                  <a:pt x="5460" y="643"/>
                  <a:pt x="5450" y="621"/>
                  <a:pt x="5438" y="589"/>
                </a:cubicBezTo>
                <a:cubicBezTo>
                  <a:pt x="5450" y="570"/>
                  <a:pt x="5463" y="559"/>
                  <a:pt x="5475" y="559"/>
                </a:cubicBezTo>
                <a:close/>
                <a:moveTo>
                  <a:pt x="6744" y="1268"/>
                </a:moveTo>
                <a:cubicBezTo>
                  <a:pt x="6764" y="1271"/>
                  <a:pt x="6779" y="1286"/>
                  <a:pt x="6779" y="1318"/>
                </a:cubicBezTo>
                <a:cubicBezTo>
                  <a:pt x="6779" y="1339"/>
                  <a:pt x="6768" y="1360"/>
                  <a:pt x="6762" y="1360"/>
                </a:cubicBezTo>
                <a:cubicBezTo>
                  <a:pt x="6744" y="1360"/>
                  <a:pt x="6738" y="1318"/>
                  <a:pt x="6720" y="1318"/>
                </a:cubicBezTo>
                <a:cubicBezTo>
                  <a:pt x="6685" y="1317"/>
                  <a:pt x="6667" y="1402"/>
                  <a:pt x="6667" y="1463"/>
                </a:cubicBezTo>
                <a:cubicBezTo>
                  <a:pt x="6658" y="1463"/>
                  <a:pt x="6651" y="1461"/>
                  <a:pt x="6643" y="1462"/>
                </a:cubicBezTo>
                <a:cubicBezTo>
                  <a:pt x="6636" y="1462"/>
                  <a:pt x="6628" y="1465"/>
                  <a:pt x="6619" y="1475"/>
                </a:cubicBezTo>
                <a:cubicBezTo>
                  <a:pt x="6607" y="1497"/>
                  <a:pt x="6607" y="1536"/>
                  <a:pt x="6589" y="1536"/>
                </a:cubicBezTo>
                <a:cubicBezTo>
                  <a:pt x="6566" y="1536"/>
                  <a:pt x="6535" y="1528"/>
                  <a:pt x="6535" y="1486"/>
                </a:cubicBezTo>
                <a:cubicBezTo>
                  <a:pt x="6535" y="1360"/>
                  <a:pt x="6619" y="1339"/>
                  <a:pt x="6684" y="1287"/>
                </a:cubicBezTo>
                <a:cubicBezTo>
                  <a:pt x="6702" y="1276"/>
                  <a:pt x="6725" y="1266"/>
                  <a:pt x="6744" y="1268"/>
                </a:cubicBezTo>
                <a:close/>
                <a:moveTo>
                  <a:pt x="6695" y="1801"/>
                </a:moveTo>
                <a:cubicBezTo>
                  <a:pt x="6701" y="1811"/>
                  <a:pt x="6705" y="1824"/>
                  <a:pt x="6709" y="1839"/>
                </a:cubicBezTo>
                <a:cubicBezTo>
                  <a:pt x="6712" y="1853"/>
                  <a:pt x="6714" y="1870"/>
                  <a:pt x="6714" y="1885"/>
                </a:cubicBezTo>
                <a:cubicBezTo>
                  <a:pt x="6702" y="1885"/>
                  <a:pt x="6693" y="1884"/>
                  <a:pt x="6685" y="1882"/>
                </a:cubicBezTo>
                <a:cubicBezTo>
                  <a:pt x="6677" y="1881"/>
                  <a:pt x="6669" y="1878"/>
                  <a:pt x="6660" y="1873"/>
                </a:cubicBezTo>
                <a:cubicBezTo>
                  <a:pt x="6666" y="1857"/>
                  <a:pt x="6672" y="1847"/>
                  <a:pt x="6678" y="1836"/>
                </a:cubicBezTo>
                <a:cubicBezTo>
                  <a:pt x="6684" y="1826"/>
                  <a:pt x="6689" y="1816"/>
                  <a:pt x="6695" y="1801"/>
                </a:cubicBezTo>
                <a:close/>
                <a:moveTo>
                  <a:pt x="12357" y="7798"/>
                </a:moveTo>
                <a:cubicBezTo>
                  <a:pt x="12381" y="7803"/>
                  <a:pt x="12396" y="7827"/>
                  <a:pt x="12408" y="7858"/>
                </a:cubicBezTo>
                <a:cubicBezTo>
                  <a:pt x="12420" y="7890"/>
                  <a:pt x="12431" y="7929"/>
                  <a:pt x="12446" y="7966"/>
                </a:cubicBezTo>
                <a:cubicBezTo>
                  <a:pt x="12469" y="8019"/>
                  <a:pt x="12499" y="8041"/>
                  <a:pt x="12499" y="8104"/>
                </a:cubicBezTo>
                <a:cubicBezTo>
                  <a:pt x="12499" y="8115"/>
                  <a:pt x="12493" y="8114"/>
                  <a:pt x="12493" y="8123"/>
                </a:cubicBezTo>
                <a:cubicBezTo>
                  <a:pt x="12460" y="8071"/>
                  <a:pt x="12430" y="8029"/>
                  <a:pt x="12405" y="7980"/>
                </a:cubicBezTo>
                <a:cubicBezTo>
                  <a:pt x="12381" y="7931"/>
                  <a:pt x="12363" y="7876"/>
                  <a:pt x="12357" y="7798"/>
                </a:cubicBezTo>
                <a:close/>
                <a:moveTo>
                  <a:pt x="13433" y="9081"/>
                </a:moveTo>
                <a:cubicBezTo>
                  <a:pt x="13433" y="9081"/>
                  <a:pt x="13433" y="9081"/>
                  <a:pt x="13434" y="9081"/>
                </a:cubicBezTo>
                <a:cubicBezTo>
                  <a:pt x="13434" y="9082"/>
                  <a:pt x="13436" y="9083"/>
                  <a:pt x="13439" y="9089"/>
                </a:cubicBezTo>
                <a:cubicBezTo>
                  <a:pt x="13456" y="9152"/>
                  <a:pt x="13493" y="9184"/>
                  <a:pt x="13493" y="9258"/>
                </a:cubicBezTo>
                <a:cubicBezTo>
                  <a:pt x="13493" y="9351"/>
                  <a:pt x="13463" y="9394"/>
                  <a:pt x="13439" y="9488"/>
                </a:cubicBezTo>
                <a:cubicBezTo>
                  <a:pt x="13430" y="9535"/>
                  <a:pt x="13424" y="9574"/>
                  <a:pt x="13418" y="9614"/>
                </a:cubicBezTo>
                <a:cubicBezTo>
                  <a:pt x="13411" y="9653"/>
                  <a:pt x="13404" y="9693"/>
                  <a:pt x="13392" y="9741"/>
                </a:cubicBezTo>
                <a:cubicBezTo>
                  <a:pt x="13377" y="9788"/>
                  <a:pt x="13378" y="9833"/>
                  <a:pt x="13379" y="9875"/>
                </a:cubicBezTo>
                <a:cubicBezTo>
                  <a:pt x="13380" y="9917"/>
                  <a:pt x="13379" y="9957"/>
                  <a:pt x="13361" y="9993"/>
                </a:cubicBezTo>
                <a:cubicBezTo>
                  <a:pt x="13355" y="9983"/>
                  <a:pt x="13348" y="9976"/>
                  <a:pt x="13342" y="9967"/>
                </a:cubicBezTo>
                <a:cubicBezTo>
                  <a:pt x="13336" y="9958"/>
                  <a:pt x="13330" y="9947"/>
                  <a:pt x="13327" y="9932"/>
                </a:cubicBezTo>
                <a:cubicBezTo>
                  <a:pt x="13321" y="9906"/>
                  <a:pt x="13321" y="9876"/>
                  <a:pt x="13318" y="9851"/>
                </a:cubicBezTo>
                <a:cubicBezTo>
                  <a:pt x="13315" y="9826"/>
                  <a:pt x="13308" y="9805"/>
                  <a:pt x="13290" y="9794"/>
                </a:cubicBezTo>
                <a:cubicBezTo>
                  <a:pt x="13305" y="9762"/>
                  <a:pt x="13320" y="9738"/>
                  <a:pt x="13332" y="9713"/>
                </a:cubicBezTo>
                <a:cubicBezTo>
                  <a:pt x="13343" y="9688"/>
                  <a:pt x="13351" y="9662"/>
                  <a:pt x="13351" y="9626"/>
                </a:cubicBezTo>
                <a:cubicBezTo>
                  <a:pt x="13351" y="9626"/>
                  <a:pt x="13351" y="9625"/>
                  <a:pt x="13351" y="9499"/>
                </a:cubicBezTo>
                <a:cubicBezTo>
                  <a:pt x="13351" y="9466"/>
                  <a:pt x="13344" y="9447"/>
                  <a:pt x="13344" y="9414"/>
                </a:cubicBezTo>
                <a:cubicBezTo>
                  <a:pt x="13344" y="9395"/>
                  <a:pt x="13361" y="9383"/>
                  <a:pt x="13379" y="9372"/>
                </a:cubicBezTo>
                <a:cubicBezTo>
                  <a:pt x="13415" y="9320"/>
                  <a:pt x="13439" y="9270"/>
                  <a:pt x="13439" y="9185"/>
                </a:cubicBezTo>
                <a:cubicBezTo>
                  <a:pt x="13439" y="9143"/>
                  <a:pt x="13433" y="9123"/>
                  <a:pt x="13433" y="9081"/>
                </a:cubicBezTo>
                <a:close/>
                <a:moveTo>
                  <a:pt x="13426" y="12408"/>
                </a:moveTo>
                <a:cubicBezTo>
                  <a:pt x="13411" y="12418"/>
                  <a:pt x="13404" y="12445"/>
                  <a:pt x="13397" y="12469"/>
                </a:cubicBezTo>
                <a:cubicBezTo>
                  <a:pt x="13390" y="12493"/>
                  <a:pt x="13383" y="12514"/>
                  <a:pt x="13368" y="12514"/>
                </a:cubicBezTo>
                <a:cubicBezTo>
                  <a:pt x="13370" y="12515"/>
                  <a:pt x="13371" y="12514"/>
                  <a:pt x="13372" y="12514"/>
                </a:cubicBezTo>
                <a:cubicBezTo>
                  <a:pt x="13402" y="12514"/>
                  <a:pt x="13401" y="12429"/>
                  <a:pt x="13431" y="12408"/>
                </a:cubicBezTo>
                <a:cubicBezTo>
                  <a:pt x="13430" y="12408"/>
                  <a:pt x="13429" y="12408"/>
                  <a:pt x="13428" y="12408"/>
                </a:cubicBezTo>
                <a:cubicBezTo>
                  <a:pt x="13428" y="12407"/>
                  <a:pt x="13427" y="12407"/>
                  <a:pt x="13426" y="12408"/>
                </a:cubicBezTo>
                <a:close/>
                <a:moveTo>
                  <a:pt x="2651" y="15584"/>
                </a:moveTo>
                <a:cubicBezTo>
                  <a:pt x="2617" y="15584"/>
                  <a:pt x="2599" y="15640"/>
                  <a:pt x="2569" y="15672"/>
                </a:cubicBezTo>
                <a:cubicBezTo>
                  <a:pt x="2522" y="15714"/>
                  <a:pt x="2486" y="15734"/>
                  <a:pt x="2427" y="15734"/>
                </a:cubicBezTo>
                <a:cubicBezTo>
                  <a:pt x="2374" y="15734"/>
                  <a:pt x="2343" y="15722"/>
                  <a:pt x="2284" y="15722"/>
                </a:cubicBezTo>
                <a:cubicBezTo>
                  <a:pt x="2237" y="15722"/>
                  <a:pt x="2214" y="15734"/>
                  <a:pt x="2166" y="15734"/>
                </a:cubicBezTo>
                <a:cubicBezTo>
                  <a:pt x="1948" y="15734"/>
                  <a:pt x="1948" y="15734"/>
                  <a:pt x="1948" y="15734"/>
                </a:cubicBezTo>
                <a:cubicBezTo>
                  <a:pt x="1798" y="15786"/>
                  <a:pt x="1722" y="15812"/>
                  <a:pt x="1684" y="15824"/>
                </a:cubicBezTo>
                <a:cubicBezTo>
                  <a:pt x="1647" y="15837"/>
                  <a:pt x="1647" y="15837"/>
                  <a:pt x="1647" y="15837"/>
                </a:cubicBezTo>
                <a:cubicBezTo>
                  <a:pt x="1617" y="15837"/>
                  <a:pt x="1602" y="15837"/>
                  <a:pt x="1594" y="15837"/>
                </a:cubicBezTo>
                <a:cubicBezTo>
                  <a:pt x="1586" y="15837"/>
                  <a:pt x="1586" y="15837"/>
                  <a:pt x="1586" y="15837"/>
                </a:cubicBezTo>
                <a:lnTo>
                  <a:pt x="1582" y="15837"/>
                </a:lnTo>
                <a:cubicBezTo>
                  <a:pt x="1582" y="15841"/>
                  <a:pt x="1582" y="15841"/>
                  <a:pt x="1582" y="15841"/>
                </a:cubicBezTo>
                <a:cubicBezTo>
                  <a:pt x="1582" y="15841"/>
                  <a:pt x="1582" y="15841"/>
                  <a:pt x="1582" y="15844"/>
                </a:cubicBezTo>
                <a:cubicBezTo>
                  <a:pt x="1526" y="15844"/>
                  <a:pt x="1487" y="15881"/>
                  <a:pt x="1449" y="15926"/>
                </a:cubicBezTo>
                <a:cubicBezTo>
                  <a:pt x="1411" y="15972"/>
                  <a:pt x="1374" y="16026"/>
                  <a:pt x="1321" y="16063"/>
                </a:cubicBezTo>
                <a:cubicBezTo>
                  <a:pt x="1202" y="16159"/>
                  <a:pt x="1137" y="16210"/>
                  <a:pt x="1013" y="16262"/>
                </a:cubicBezTo>
                <a:cubicBezTo>
                  <a:pt x="942" y="16293"/>
                  <a:pt x="914" y="16356"/>
                  <a:pt x="843" y="16389"/>
                </a:cubicBezTo>
                <a:cubicBezTo>
                  <a:pt x="683" y="16452"/>
                  <a:pt x="593" y="16484"/>
                  <a:pt x="433" y="16484"/>
                </a:cubicBezTo>
                <a:cubicBezTo>
                  <a:pt x="351" y="16484"/>
                  <a:pt x="310" y="16389"/>
                  <a:pt x="222" y="16389"/>
                </a:cubicBezTo>
                <a:cubicBezTo>
                  <a:pt x="198" y="16389"/>
                  <a:pt x="186" y="16409"/>
                  <a:pt x="168" y="16431"/>
                </a:cubicBezTo>
                <a:cubicBezTo>
                  <a:pt x="168" y="16431"/>
                  <a:pt x="168" y="16431"/>
                  <a:pt x="165" y="16429"/>
                </a:cubicBezTo>
                <a:cubicBezTo>
                  <a:pt x="162" y="16428"/>
                  <a:pt x="156" y="16425"/>
                  <a:pt x="144" y="16419"/>
                </a:cubicBezTo>
                <a:cubicBezTo>
                  <a:pt x="81" y="16449"/>
                  <a:pt x="40" y="16522"/>
                  <a:pt x="0" y="16594"/>
                </a:cubicBezTo>
                <a:lnTo>
                  <a:pt x="0" y="21600"/>
                </a:lnTo>
                <a:lnTo>
                  <a:pt x="6873" y="21600"/>
                </a:lnTo>
                <a:cubicBezTo>
                  <a:pt x="6870" y="21512"/>
                  <a:pt x="6847" y="21444"/>
                  <a:pt x="6796" y="21424"/>
                </a:cubicBezTo>
                <a:cubicBezTo>
                  <a:pt x="6861" y="21371"/>
                  <a:pt x="6910" y="21309"/>
                  <a:pt x="6910" y="21182"/>
                </a:cubicBezTo>
                <a:cubicBezTo>
                  <a:pt x="6910" y="21047"/>
                  <a:pt x="6910" y="21048"/>
                  <a:pt x="6910" y="21048"/>
                </a:cubicBezTo>
                <a:cubicBezTo>
                  <a:pt x="6910" y="20785"/>
                  <a:pt x="6827" y="20657"/>
                  <a:pt x="6768" y="20404"/>
                </a:cubicBezTo>
                <a:cubicBezTo>
                  <a:pt x="6753" y="20373"/>
                  <a:pt x="6737" y="20358"/>
                  <a:pt x="6720" y="20341"/>
                </a:cubicBezTo>
                <a:cubicBezTo>
                  <a:pt x="6704" y="20325"/>
                  <a:pt x="6688" y="20307"/>
                  <a:pt x="6673" y="20271"/>
                </a:cubicBezTo>
                <a:cubicBezTo>
                  <a:pt x="6652" y="20213"/>
                  <a:pt x="6631" y="20170"/>
                  <a:pt x="6610" y="20126"/>
                </a:cubicBezTo>
                <a:cubicBezTo>
                  <a:pt x="6589" y="20082"/>
                  <a:pt x="6569" y="20038"/>
                  <a:pt x="6548" y="19976"/>
                </a:cubicBezTo>
                <a:cubicBezTo>
                  <a:pt x="6542" y="19954"/>
                  <a:pt x="6520" y="19945"/>
                  <a:pt x="6520" y="19914"/>
                </a:cubicBezTo>
                <a:cubicBezTo>
                  <a:pt x="6520" y="19893"/>
                  <a:pt x="6519" y="19881"/>
                  <a:pt x="6524" y="19872"/>
                </a:cubicBezTo>
                <a:cubicBezTo>
                  <a:pt x="6543" y="19861"/>
                  <a:pt x="6555" y="19841"/>
                  <a:pt x="6578" y="19841"/>
                </a:cubicBezTo>
                <a:cubicBezTo>
                  <a:pt x="6596" y="19841"/>
                  <a:pt x="6615" y="19861"/>
                  <a:pt x="6615" y="19891"/>
                </a:cubicBezTo>
                <a:cubicBezTo>
                  <a:pt x="6615" y="19944"/>
                  <a:pt x="6585" y="19977"/>
                  <a:pt x="6585" y="20029"/>
                </a:cubicBezTo>
                <a:cubicBezTo>
                  <a:pt x="6585" y="20049"/>
                  <a:pt x="6603" y="20061"/>
                  <a:pt x="6609" y="20082"/>
                </a:cubicBezTo>
                <a:cubicBezTo>
                  <a:pt x="6668" y="20061"/>
                  <a:pt x="6660" y="19934"/>
                  <a:pt x="6660" y="19818"/>
                </a:cubicBezTo>
                <a:cubicBezTo>
                  <a:pt x="6660" y="19735"/>
                  <a:pt x="6631" y="19650"/>
                  <a:pt x="6585" y="19650"/>
                </a:cubicBezTo>
                <a:cubicBezTo>
                  <a:pt x="6537" y="19650"/>
                  <a:pt x="6519" y="19726"/>
                  <a:pt x="6477" y="19757"/>
                </a:cubicBezTo>
                <a:cubicBezTo>
                  <a:pt x="6466" y="19762"/>
                  <a:pt x="6455" y="19763"/>
                  <a:pt x="6445" y="19761"/>
                </a:cubicBezTo>
                <a:cubicBezTo>
                  <a:pt x="6435" y="19760"/>
                  <a:pt x="6424" y="19757"/>
                  <a:pt x="6412" y="19757"/>
                </a:cubicBezTo>
                <a:cubicBezTo>
                  <a:pt x="6392" y="19762"/>
                  <a:pt x="6380" y="19783"/>
                  <a:pt x="6368" y="19806"/>
                </a:cubicBezTo>
                <a:cubicBezTo>
                  <a:pt x="6356" y="19830"/>
                  <a:pt x="6344" y="19856"/>
                  <a:pt x="6324" y="19872"/>
                </a:cubicBezTo>
                <a:cubicBezTo>
                  <a:pt x="6291" y="19908"/>
                  <a:pt x="6265" y="19934"/>
                  <a:pt x="6237" y="19954"/>
                </a:cubicBezTo>
                <a:cubicBezTo>
                  <a:pt x="6209" y="19975"/>
                  <a:pt x="6179" y="19991"/>
                  <a:pt x="6141" y="20006"/>
                </a:cubicBezTo>
                <a:cubicBezTo>
                  <a:pt x="6100" y="19995"/>
                  <a:pt x="6079" y="19991"/>
                  <a:pt x="6069" y="19989"/>
                </a:cubicBezTo>
                <a:cubicBezTo>
                  <a:pt x="6059" y="19987"/>
                  <a:pt x="6059" y="19987"/>
                  <a:pt x="6059" y="19987"/>
                </a:cubicBezTo>
                <a:cubicBezTo>
                  <a:pt x="6056" y="19977"/>
                  <a:pt x="6054" y="19972"/>
                  <a:pt x="6053" y="19970"/>
                </a:cubicBezTo>
                <a:cubicBezTo>
                  <a:pt x="6052" y="19968"/>
                  <a:pt x="6052" y="19968"/>
                  <a:pt x="6052" y="19968"/>
                </a:cubicBezTo>
                <a:cubicBezTo>
                  <a:pt x="6061" y="19937"/>
                  <a:pt x="6076" y="19920"/>
                  <a:pt x="6091" y="19904"/>
                </a:cubicBezTo>
                <a:cubicBezTo>
                  <a:pt x="6106" y="19889"/>
                  <a:pt x="6121" y="19873"/>
                  <a:pt x="6130" y="19841"/>
                </a:cubicBezTo>
                <a:cubicBezTo>
                  <a:pt x="6157" y="19757"/>
                  <a:pt x="6176" y="19686"/>
                  <a:pt x="6193" y="19614"/>
                </a:cubicBezTo>
                <a:cubicBezTo>
                  <a:pt x="6210" y="19541"/>
                  <a:pt x="6224" y="19467"/>
                  <a:pt x="6242" y="19378"/>
                </a:cubicBezTo>
                <a:cubicBezTo>
                  <a:pt x="6259" y="19284"/>
                  <a:pt x="6283" y="19241"/>
                  <a:pt x="6283" y="19148"/>
                </a:cubicBezTo>
                <a:cubicBezTo>
                  <a:pt x="6283" y="18991"/>
                  <a:pt x="6201" y="18948"/>
                  <a:pt x="6154" y="18822"/>
                </a:cubicBezTo>
                <a:cubicBezTo>
                  <a:pt x="6119" y="18728"/>
                  <a:pt x="6118" y="18655"/>
                  <a:pt x="6100" y="18550"/>
                </a:cubicBezTo>
                <a:cubicBezTo>
                  <a:pt x="6089" y="18487"/>
                  <a:pt x="6064" y="18455"/>
                  <a:pt x="6059" y="18381"/>
                </a:cubicBezTo>
                <a:cubicBezTo>
                  <a:pt x="6041" y="18413"/>
                  <a:pt x="6031" y="18441"/>
                  <a:pt x="6021" y="18471"/>
                </a:cubicBezTo>
                <a:cubicBezTo>
                  <a:pt x="6011" y="18501"/>
                  <a:pt x="6003" y="18532"/>
                  <a:pt x="5988" y="18569"/>
                </a:cubicBezTo>
                <a:cubicBezTo>
                  <a:pt x="5964" y="18622"/>
                  <a:pt x="5948" y="18669"/>
                  <a:pt x="5936" y="18720"/>
                </a:cubicBezTo>
                <a:cubicBezTo>
                  <a:pt x="5925" y="18771"/>
                  <a:pt x="5919" y="18826"/>
                  <a:pt x="5916" y="18895"/>
                </a:cubicBezTo>
                <a:cubicBezTo>
                  <a:pt x="5916" y="18953"/>
                  <a:pt x="5911" y="18997"/>
                  <a:pt x="5904" y="19041"/>
                </a:cubicBezTo>
                <a:cubicBezTo>
                  <a:pt x="5897" y="19084"/>
                  <a:pt x="5888" y="19126"/>
                  <a:pt x="5882" y="19178"/>
                </a:cubicBezTo>
                <a:cubicBezTo>
                  <a:pt x="5882" y="19204"/>
                  <a:pt x="5879" y="19223"/>
                  <a:pt x="5876" y="19240"/>
                </a:cubicBezTo>
                <a:cubicBezTo>
                  <a:pt x="5872" y="19257"/>
                  <a:pt x="5869" y="19272"/>
                  <a:pt x="5869" y="19293"/>
                </a:cubicBezTo>
                <a:cubicBezTo>
                  <a:pt x="5863" y="19356"/>
                  <a:pt x="5857" y="19420"/>
                  <a:pt x="5822" y="19420"/>
                </a:cubicBezTo>
                <a:cubicBezTo>
                  <a:pt x="5786" y="19420"/>
                  <a:pt x="5769" y="19389"/>
                  <a:pt x="5733" y="19389"/>
                </a:cubicBezTo>
                <a:cubicBezTo>
                  <a:pt x="5609" y="19389"/>
                  <a:pt x="5563" y="19600"/>
                  <a:pt x="5438" y="19600"/>
                </a:cubicBezTo>
                <a:cubicBezTo>
                  <a:pt x="5421" y="19600"/>
                  <a:pt x="5421" y="19600"/>
                  <a:pt x="5421" y="19600"/>
                </a:cubicBezTo>
                <a:cubicBezTo>
                  <a:pt x="5421" y="19559"/>
                  <a:pt x="5421" y="19558"/>
                  <a:pt x="5421" y="19558"/>
                </a:cubicBezTo>
                <a:cubicBezTo>
                  <a:pt x="5421" y="19494"/>
                  <a:pt x="5443" y="19460"/>
                  <a:pt x="5455" y="19408"/>
                </a:cubicBezTo>
                <a:cubicBezTo>
                  <a:pt x="5472" y="19336"/>
                  <a:pt x="5461" y="19264"/>
                  <a:pt x="5503" y="19232"/>
                </a:cubicBezTo>
                <a:cubicBezTo>
                  <a:pt x="5527" y="19212"/>
                  <a:pt x="5551" y="19209"/>
                  <a:pt x="5580" y="19209"/>
                </a:cubicBezTo>
                <a:cubicBezTo>
                  <a:pt x="5651" y="19209"/>
                  <a:pt x="5651" y="19209"/>
                  <a:pt x="5651" y="19209"/>
                </a:cubicBezTo>
                <a:cubicBezTo>
                  <a:pt x="5728" y="19209"/>
                  <a:pt x="5740" y="19043"/>
                  <a:pt x="5740" y="18906"/>
                </a:cubicBezTo>
                <a:cubicBezTo>
                  <a:pt x="5740" y="18821"/>
                  <a:pt x="5728" y="18767"/>
                  <a:pt x="5716" y="18684"/>
                </a:cubicBezTo>
                <a:cubicBezTo>
                  <a:pt x="5731" y="18579"/>
                  <a:pt x="5739" y="18526"/>
                  <a:pt x="5742" y="18499"/>
                </a:cubicBezTo>
                <a:cubicBezTo>
                  <a:pt x="5746" y="18473"/>
                  <a:pt x="5746" y="18473"/>
                  <a:pt x="5746" y="18473"/>
                </a:cubicBezTo>
                <a:cubicBezTo>
                  <a:pt x="5746" y="18453"/>
                  <a:pt x="5733" y="18434"/>
                  <a:pt x="5733" y="18412"/>
                </a:cubicBezTo>
                <a:cubicBezTo>
                  <a:pt x="5733" y="18338"/>
                  <a:pt x="5774" y="18329"/>
                  <a:pt x="5774" y="18255"/>
                </a:cubicBezTo>
                <a:cubicBezTo>
                  <a:pt x="5774" y="18244"/>
                  <a:pt x="5764" y="18242"/>
                  <a:pt x="5764" y="18221"/>
                </a:cubicBezTo>
                <a:cubicBezTo>
                  <a:pt x="5764" y="18168"/>
                  <a:pt x="5811" y="18162"/>
                  <a:pt x="5811" y="18109"/>
                </a:cubicBezTo>
                <a:cubicBezTo>
                  <a:pt x="5811" y="18088"/>
                  <a:pt x="5799" y="18086"/>
                  <a:pt x="5787" y="18075"/>
                </a:cubicBezTo>
                <a:cubicBezTo>
                  <a:pt x="5799" y="18043"/>
                  <a:pt x="5812" y="18022"/>
                  <a:pt x="5827" y="18002"/>
                </a:cubicBezTo>
                <a:cubicBezTo>
                  <a:pt x="5842" y="17982"/>
                  <a:pt x="5858" y="17963"/>
                  <a:pt x="5876" y="17937"/>
                </a:cubicBezTo>
                <a:cubicBezTo>
                  <a:pt x="5887" y="17922"/>
                  <a:pt x="5893" y="17901"/>
                  <a:pt x="5899" y="17882"/>
                </a:cubicBezTo>
                <a:cubicBezTo>
                  <a:pt x="5905" y="17863"/>
                  <a:pt x="5911" y="17844"/>
                  <a:pt x="5923" y="17833"/>
                </a:cubicBezTo>
                <a:cubicBezTo>
                  <a:pt x="5940" y="17822"/>
                  <a:pt x="5964" y="17804"/>
                  <a:pt x="5964" y="17772"/>
                </a:cubicBezTo>
                <a:cubicBezTo>
                  <a:pt x="5964" y="17656"/>
                  <a:pt x="5904" y="17604"/>
                  <a:pt x="5904" y="17489"/>
                </a:cubicBezTo>
                <a:cubicBezTo>
                  <a:pt x="5904" y="17456"/>
                  <a:pt x="5910" y="17454"/>
                  <a:pt x="5910" y="17423"/>
                </a:cubicBezTo>
                <a:cubicBezTo>
                  <a:pt x="5910" y="17412"/>
                  <a:pt x="5904" y="17415"/>
                  <a:pt x="5904" y="17404"/>
                </a:cubicBezTo>
                <a:cubicBezTo>
                  <a:pt x="5904" y="17395"/>
                  <a:pt x="5904" y="17392"/>
                  <a:pt x="5910" y="17381"/>
                </a:cubicBezTo>
                <a:cubicBezTo>
                  <a:pt x="5933" y="17381"/>
                  <a:pt x="5945" y="17339"/>
                  <a:pt x="5975" y="17339"/>
                </a:cubicBezTo>
                <a:cubicBezTo>
                  <a:pt x="5981" y="17339"/>
                  <a:pt x="5988" y="17362"/>
                  <a:pt x="5994" y="17362"/>
                </a:cubicBezTo>
                <a:cubicBezTo>
                  <a:pt x="5999" y="17362"/>
                  <a:pt x="6005" y="17351"/>
                  <a:pt x="6005" y="17351"/>
                </a:cubicBezTo>
                <a:cubicBezTo>
                  <a:pt x="6005" y="17309"/>
                  <a:pt x="6005" y="17309"/>
                  <a:pt x="6005" y="17309"/>
                </a:cubicBezTo>
                <a:cubicBezTo>
                  <a:pt x="6005" y="17246"/>
                  <a:pt x="5969" y="17228"/>
                  <a:pt x="5958" y="17163"/>
                </a:cubicBezTo>
                <a:cubicBezTo>
                  <a:pt x="5937" y="17069"/>
                  <a:pt x="5934" y="16982"/>
                  <a:pt x="5927" y="16900"/>
                </a:cubicBezTo>
                <a:cubicBezTo>
                  <a:pt x="5919" y="16818"/>
                  <a:pt x="5908" y="16742"/>
                  <a:pt x="5869" y="16669"/>
                </a:cubicBezTo>
                <a:cubicBezTo>
                  <a:pt x="5863" y="16732"/>
                  <a:pt x="5858" y="16774"/>
                  <a:pt x="5858" y="16837"/>
                </a:cubicBezTo>
                <a:cubicBezTo>
                  <a:pt x="5858" y="16900"/>
                  <a:pt x="5869" y="16930"/>
                  <a:pt x="5869" y="16982"/>
                </a:cubicBezTo>
                <a:cubicBezTo>
                  <a:pt x="5869" y="17044"/>
                  <a:pt x="5875" y="17108"/>
                  <a:pt x="5845" y="17140"/>
                </a:cubicBezTo>
                <a:cubicBezTo>
                  <a:pt x="5837" y="17155"/>
                  <a:pt x="5827" y="17155"/>
                  <a:pt x="5816" y="17153"/>
                </a:cubicBezTo>
                <a:cubicBezTo>
                  <a:pt x="5804" y="17151"/>
                  <a:pt x="5792" y="17146"/>
                  <a:pt x="5781" y="17151"/>
                </a:cubicBezTo>
                <a:cubicBezTo>
                  <a:pt x="5769" y="17167"/>
                  <a:pt x="5766" y="17190"/>
                  <a:pt x="5764" y="17214"/>
                </a:cubicBezTo>
                <a:cubicBezTo>
                  <a:pt x="5761" y="17237"/>
                  <a:pt x="5758" y="17261"/>
                  <a:pt x="5746" y="17278"/>
                </a:cubicBezTo>
                <a:cubicBezTo>
                  <a:pt x="5740" y="17282"/>
                  <a:pt x="5733" y="17282"/>
                  <a:pt x="5725" y="17283"/>
                </a:cubicBezTo>
                <a:cubicBezTo>
                  <a:pt x="5717" y="17284"/>
                  <a:pt x="5709" y="17287"/>
                  <a:pt x="5703" y="17297"/>
                </a:cubicBezTo>
                <a:cubicBezTo>
                  <a:pt x="5697" y="17313"/>
                  <a:pt x="5696" y="17330"/>
                  <a:pt x="5696" y="17348"/>
                </a:cubicBezTo>
                <a:cubicBezTo>
                  <a:pt x="5695" y="17365"/>
                  <a:pt x="5697" y="17384"/>
                  <a:pt x="5697" y="17404"/>
                </a:cubicBezTo>
                <a:cubicBezTo>
                  <a:pt x="5694" y="17415"/>
                  <a:pt x="5690" y="17425"/>
                  <a:pt x="5686" y="17436"/>
                </a:cubicBezTo>
                <a:cubicBezTo>
                  <a:pt x="5682" y="17446"/>
                  <a:pt x="5678" y="17456"/>
                  <a:pt x="5675" y="17466"/>
                </a:cubicBezTo>
                <a:cubicBezTo>
                  <a:pt x="5672" y="17497"/>
                  <a:pt x="5675" y="17521"/>
                  <a:pt x="5677" y="17544"/>
                </a:cubicBezTo>
                <a:cubicBezTo>
                  <a:pt x="5680" y="17567"/>
                  <a:pt x="5681" y="17589"/>
                  <a:pt x="5675" y="17615"/>
                </a:cubicBezTo>
                <a:cubicBezTo>
                  <a:pt x="5667" y="17636"/>
                  <a:pt x="5657" y="17649"/>
                  <a:pt x="5650" y="17661"/>
                </a:cubicBezTo>
                <a:cubicBezTo>
                  <a:pt x="5642" y="17674"/>
                  <a:pt x="5635" y="17686"/>
                  <a:pt x="5632" y="17707"/>
                </a:cubicBezTo>
                <a:cubicBezTo>
                  <a:pt x="5609" y="17813"/>
                  <a:pt x="5598" y="17929"/>
                  <a:pt x="5533" y="17929"/>
                </a:cubicBezTo>
                <a:cubicBezTo>
                  <a:pt x="5503" y="17929"/>
                  <a:pt x="5486" y="17917"/>
                  <a:pt x="5451" y="17918"/>
                </a:cubicBezTo>
                <a:cubicBezTo>
                  <a:pt x="5433" y="17918"/>
                  <a:pt x="5432" y="17951"/>
                  <a:pt x="5421" y="17983"/>
                </a:cubicBezTo>
                <a:cubicBezTo>
                  <a:pt x="5415" y="17998"/>
                  <a:pt x="5407" y="18011"/>
                  <a:pt x="5399" y="18023"/>
                </a:cubicBezTo>
                <a:cubicBezTo>
                  <a:pt x="5391" y="18036"/>
                  <a:pt x="5382" y="18048"/>
                  <a:pt x="5373" y="18063"/>
                </a:cubicBezTo>
                <a:cubicBezTo>
                  <a:pt x="5362" y="18079"/>
                  <a:pt x="5352" y="18086"/>
                  <a:pt x="5341" y="18091"/>
                </a:cubicBezTo>
                <a:cubicBezTo>
                  <a:pt x="5330" y="18095"/>
                  <a:pt x="5317" y="18099"/>
                  <a:pt x="5302" y="18109"/>
                </a:cubicBezTo>
                <a:cubicBezTo>
                  <a:pt x="5282" y="18125"/>
                  <a:pt x="5269" y="18145"/>
                  <a:pt x="5255" y="18168"/>
                </a:cubicBezTo>
                <a:cubicBezTo>
                  <a:pt x="5242" y="18191"/>
                  <a:pt x="5228" y="18217"/>
                  <a:pt x="5207" y="18243"/>
                </a:cubicBezTo>
                <a:cubicBezTo>
                  <a:pt x="5184" y="18280"/>
                  <a:pt x="5173" y="18321"/>
                  <a:pt x="5162" y="18364"/>
                </a:cubicBezTo>
                <a:cubicBezTo>
                  <a:pt x="5152" y="18408"/>
                  <a:pt x="5143" y="18456"/>
                  <a:pt x="5125" y="18508"/>
                </a:cubicBezTo>
                <a:cubicBezTo>
                  <a:pt x="5107" y="18580"/>
                  <a:pt x="5048" y="18580"/>
                  <a:pt x="5048" y="18665"/>
                </a:cubicBezTo>
                <a:cubicBezTo>
                  <a:pt x="5048" y="18687"/>
                  <a:pt x="5054" y="18695"/>
                  <a:pt x="5054" y="18715"/>
                </a:cubicBezTo>
                <a:cubicBezTo>
                  <a:pt x="5054" y="18778"/>
                  <a:pt x="5013" y="18767"/>
                  <a:pt x="4990" y="18799"/>
                </a:cubicBezTo>
                <a:cubicBezTo>
                  <a:pt x="4948" y="18841"/>
                  <a:pt x="4931" y="18905"/>
                  <a:pt x="4931" y="18979"/>
                </a:cubicBezTo>
                <a:cubicBezTo>
                  <a:pt x="4931" y="18990"/>
                  <a:pt x="4936" y="18989"/>
                  <a:pt x="4936" y="18998"/>
                </a:cubicBezTo>
                <a:cubicBezTo>
                  <a:pt x="4936" y="19031"/>
                  <a:pt x="4912" y="19044"/>
                  <a:pt x="4912" y="19075"/>
                </a:cubicBezTo>
                <a:cubicBezTo>
                  <a:pt x="4912" y="19097"/>
                  <a:pt x="4919" y="19093"/>
                  <a:pt x="4919" y="19113"/>
                </a:cubicBezTo>
                <a:cubicBezTo>
                  <a:pt x="4930" y="19108"/>
                  <a:pt x="4941" y="19106"/>
                  <a:pt x="4950" y="19102"/>
                </a:cubicBezTo>
                <a:cubicBezTo>
                  <a:pt x="4959" y="19097"/>
                  <a:pt x="4968" y="19090"/>
                  <a:pt x="4977" y="19075"/>
                </a:cubicBezTo>
                <a:cubicBezTo>
                  <a:pt x="4974" y="19107"/>
                  <a:pt x="4971" y="19133"/>
                  <a:pt x="4969" y="19158"/>
                </a:cubicBezTo>
                <a:cubicBezTo>
                  <a:pt x="4967" y="19182"/>
                  <a:pt x="4966" y="19206"/>
                  <a:pt x="4966" y="19232"/>
                </a:cubicBezTo>
                <a:cubicBezTo>
                  <a:pt x="4926" y="19180"/>
                  <a:pt x="4901" y="19125"/>
                  <a:pt x="4847" y="19125"/>
                </a:cubicBezTo>
                <a:cubicBezTo>
                  <a:pt x="4830" y="19125"/>
                  <a:pt x="4830" y="19190"/>
                  <a:pt x="4824" y="19232"/>
                </a:cubicBezTo>
                <a:cubicBezTo>
                  <a:pt x="4821" y="19226"/>
                  <a:pt x="4819" y="19224"/>
                  <a:pt x="4818" y="19222"/>
                </a:cubicBezTo>
                <a:cubicBezTo>
                  <a:pt x="4817" y="19221"/>
                  <a:pt x="4817" y="19221"/>
                  <a:pt x="4817" y="19221"/>
                </a:cubicBezTo>
                <a:cubicBezTo>
                  <a:pt x="4794" y="19138"/>
                  <a:pt x="4795" y="19073"/>
                  <a:pt x="4759" y="19010"/>
                </a:cubicBezTo>
                <a:cubicBezTo>
                  <a:pt x="4722" y="18945"/>
                  <a:pt x="4698" y="18906"/>
                  <a:pt x="4685" y="18885"/>
                </a:cubicBezTo>
                <a:cubicBezTo>
                  <a:pt x="4697" y="18901"/>
                  <a:pt x="4715" y="18918"/>
                  <a:pt x="4736" y="18918"/>
                </a:cubicBezTo>
                <a:cubicBezTo>
                  <a:pt x="4747" y="18918"/>
                  <a:pt x="4746" y="18918"/>
                  <a:pt x="4746" y="18918"/>
                </a:cubicBezTo>
                <a:cubicBezTo>
                  <a:pt x="4746" y="18892"/>
                  <a:pt x="4746" y="18878"/>
                  <a:pt x="4746" y="18871"/>
                </a:cubicBezTo>
                <a:cubicBezTo>
                  <a:pt x="4746" y="18864"/>
                  <a:pt x="4746" y="18864"/>
                  <a:pt x="4746" y="18864"/>
                </a:cubicBezTo>
                <a:cubicBezTo>
                  <a:pt x="4723" y="18753"/>
                  <a:pt x="4711" y="18698"/>
                  <a:pt x="4706" y="18670"/>
                </a:cubicBezTo>
                <a:cubicBezTo>
                  <a:pt x="4701" y="18642"/>
                  <a:pt x="4701" y="18642"/>
                  <a:pt x="4701" y="18642"/>
                </a:cubicBezTo>
                <a:cubicBezTo>
                  <a:pt x="4701" y="18610"/>
                  <a:pt x="4702" y="18584"/>
                  <a:pt x="4701" y="18559"/>
                </a:cubicBezTo>
                <a:cubicBezTo>
                  <a:pt x="4700" y="18535"/>
                  <a:pt x="4697" y="18511"/>
                  <a:pt x="4688" y="18485"/>
                </a:cubicBezTo>
                <a:cubicBezTo>
                  <a:pt x="4676" y="18444"/>
                  <a:pt x="4654" y="18434"/>
                  <a:pt x="4654" y="18381"/>
                </a:cubicBezTo>
                <a:cubicBezTo>
                  <a:pt x="4654" y="18370"/>
                  <a:pt x="4658" y="18357"/>
                  <a:pt x="4658" y="18336"/>
                </a:cubicBezTo>
                <a:cubicBezTo>
                  <a:pt x="4658" y="18283"/>
                  <a:pt x="4640" y="18265"/>
                  <a:pt x="4634" y="18212"/>
                </a:cubicBezTo>
                <a:cubicBezTo>
                  <a:pt x="4628" y="18186"/>
                  <a:pt x="4626" y="18160"/>
                  <a:pt x="4621" y="18136"/>
                </a:cubicBezTo>
                <a:cubicBezTo>
                  <a:pt x="4615" y="18112"/>
                  <a:pt x="4608" y="18091"/>
                  <a:pt x="4593" y="18075"/>
                </a:cubicBezTo>
                <a:cubicBezTo>
                  <a:pt x="4575" y="18059"/>
                  <a:pt x="4561" y="18046"/>
                  <a:pt x="4549" y="18029"/>
                </a:cubicBezTo>
                <a:cubicBezTo>
                  <a:pt x="4537" y="18012"/>
                  <a:pt x="4527" y="17992"/>
                  <a:pt x="4518" y="17960"/>
                </a:cubicBezTo>
                <a:cubicBezTo>
                  <a:pt x="4506" y="17928"/>
                  <a:pt x="4494" y="17907"/>
                  <a:pt x="4483" y="17886"/>
                </a:cubicBezTo>
                <a:cubicBezTo>
                  <a:pt x="4472" y="17865"/>
                  <a:pt x="4463" y="17845"/>
                  <a:pt x="4457" y="17814"/>
                </a:cubicBezTo>
                <a:cubicBezTo>
                  <a:pt x="4434" y="17697"/>
                  <a:pt x="4453" y="17624"/>
                  <a:pt x="4429" y="17519"/>
                </a:cubicBezTo>
                <a:cubicBezTo>
                  <a:pt x="4417" y="17465"/>
                  <a:pt x="4376" y="17464"/>
                  <a:pt x="4376" y="17412"/>
                </a:cubicBezTo>
                <a:cubicBezTo>
                  <a:pt x="4376" y="17401"/>
                  <a:pt x="4380" y="17392"/>
                  <a:pt x="4380" y="17381"/>
                </a:cubicBezTo>
                <a:cubicBezTo>
                  <a:pt x="4380" y="17286"/>
                  <a:pt x="4292" y="17340"/>
                  <a:pt x="4239" y="17320"/>
                </a:cubicBezTo>
                <a:cubicBezTo>
                  <a:pt x="4210" y="17315"/>
                  <a:pt x="4192" y="17280"/>
                  <a:pt x="4175" y="17247"/>
                </a:cubicBezTo>
                <a:cubicBezTo>
                  <a:pt x="4158" y="17214"/>
                  <a:pt x="4142" y="17182"/>
                  <a:pt x="4115" y="17182"/>
                </a:cubicBezTo>
                <a:cubicBezTo>
                  <a:pt x="4115" y="17140"/>
                  <a:pt x="4115" y="17140"/>
                  <a:pt x="4115" y="17140"/>
                </a:cubicBezTo>
                <a:cubicBezTo>
                  <a:pt x="4115" y="17129"/>
                  <a:pt x="4121" y="17121"/>
                  <a:pt x="4121" y="17101"/>
                </a:cubicBezTo>
                <a:cubicBezTo>
                  <a:pt x="4121" y="17058"/>
                  <a:pt x="4091" y="17065"/>
                  <a:pt x="4067" y="17044"/>
                </a:cubicBezTo>
                <a:cubicBezTo>
                  <a:pt x="4082" y="17028"/>
                  <a:pt x="4088" y="17011"/>
                  <a:pt x="4092" y="16991"/>
                </a:cubicBezTo>
                <a:cubicBezTo>
                  <a:pt x="4097" y="16970"/>
                  <a:pt x="4099" y="16947"/>
                  <a:pt x="4108" y="16921"/>
                </a:cubicBezTo>
                <a:cubicBezTo>
                  <a:pt x="4117" y="16927"/>
                  <a:pt x="4122" y="16934"/>
                  <a:pt x="4126" y="16944"/>
                </a:cubicBezTo>
                <a:cubicBezTo>
                  <a:pt x="4129" y="16954"/>
                  <a:pt x="4131" y="16966"/>
                  <a:pt x="4134" y="16982"/>
                </a:cubicBezTo>
                <a:cubicBezTo>
                  <a:pt x="4151" y="16930"/>
                  <a:pt x="4173" y="16912"/>
                  <a:pt x="4173" y="16849"/>
                </a:cubicBezTo>
                <a:cubicBezTo>
                  <a:pt x="4173" y="16733"/>
                  <a:pt x="4156" y="16607"/>
                  <a:pt x="4091" y="16608"/>
                </a:cubicBezTo>
                <a:cubicBezTo>
                  <a:pt x="4032" y="16608"/>
                  <a:pt x="4014" y="16680"/>
                  <a:pt x="3961" y="16699"/>
                </a:cubicBezTo>
                <a:cubicBezTo>
                  <a:pt x="3955" y="16690"/>
                  <a:pt x="3949" y="16691"/>
                  <a:pt x="3949" y="16680"/>
                </a:cubicBezTo>
                <a:cubicBezTo>
                  <a:pt x="3949" y="16658"/>
                  <a:pt x="3968" y="16646"/>
                  <a:pt x="3968" y="16626"/>
                </a:cubicBezTo>
                <a:cubicBezTo>
                  <a:pt x="3968" y="16605"/>
                  <a:pt x="3961" y="16606"/>
                  <a:pt x="3961" y="16584"/>
                </a:cubicBezTo>
                <a:cubicBezTo>
                  <a:pt x="3967" y="16590"/>
                  <a:pt x="3972" y="16594"/>
                  <a:pt x="3976" y="16599"/>
                </a:cubicBezTo>
                <a:cubicBezTo>
                  <a:pt x="3981" y="16604"/>
                  <a:pt x="3986" y="16610"/>
                  <a:pt x="3992" y="16615"/>
                </a:cubicBezTo>
                <a:cubicBezTo>
                  <a:pt x="3997" y="16610"/>
                  <a:pt x="4000" y="16607"/>
                  <a:pt x="4001" y="16607"/>
                </a:cubicBezTo>
                <a:cubicBezTo>
                  <a:pt x="4003" y="16606"/>
                  <a:pt x="4003" y="16607"/>
                  <a:pt x="4003" y="16608"/>
                </a:cubicBezTo>
                <a:cubicBezTo>
                  <a:pt x="3985" y="16481"/>
                  <a:pt x="3926" y="16447"/>
                  <a:pt x="3884" y="16342"/>
                </a:cubicBezTo>
                <a:cubicBezTo>
                  <a:pt x="3867" y="16299"/>
                  <a:pt x="3862" y="16236"/>
                  <a:pt x="3832" y="16236"/>
                </a:cubicBezTo>
                <a:cubicBezTo>
                  <a:pt x="3814" y="16236"/>
                  <a:pt x="3813" y="16289"/>
                  <a:pt x="3795" y="16289"/>
                </a:cubicBezTo>
                <a:cubicBezTo>
                  <a:pt x="3783" y="16289"/>
                  <a:pt x="3779" y="16279"/>
                  <a:pt x="3768" y="16259"/>
                </a:cubicBezTo>
                <a:cubicBezTo>
                  <a:pt x="3738" y="16289"/>
                  <a:pt x="3726" y="16354"/>
                  <a:pt x="3690" y="16354"/>
                </a:cubicBezTo>
                <a:cubicBezTo>
                  <a:pt x="3638" y="16354"/>
                  <a:pt x="3614" y="16299"/>
                  <a:pt x="3567" y="16247"/>
                </a:cubicBezTo>
                <a:cubicBezTo>
                  <a:pt x="3549" y="16225"/>
                  <a:pt x="3531" y="16236"/>
                  <a:pt x="3513" y="16216"/>
                </a:cubicBezTo>
                <a:cubicBezTo>
                  <a:pt x="3437" y="16132"/>
                  <a:pt x="3390" y="16059"/>
                  <a:pt x="3302" y="16059"/>
                </a:cubicBezTo>
                <a:cubicBezTo>
                  <a:pt x="3272" y="16059"/>
                  <a:pt x="3258" y="16111"/>
                  <a:pt x="3235" y="16144"/>
                </a:cubicBezTo>
                <a:cubicBezTo>
                  <a:pt x="3217" y="16154"/>
                  <a:pt x="3201" y="16159"/>
                  <a:pt x="3186" y="16162"/>
                </a:cubicBezTo>
                <a:cubicBezTo>
                  <a:pt x="3170" y="16166"/>
                  <a:pt x="3154" y="16169"/>
                  <a:pt x="3136" y="16174"/>
                </a:cubicBezTo>
                <a:cubicBezTo>
                  <a:pt x="3133" y="16096"/>
                  <a:pt x="3108" y="16054"/>
                  <a:pt x="3075" y="16017"/>
                </a:cubicBezTo>
                <a:cubicBezTo>
                  <a:pt x="3043" y="15980"/>
                  <a:pt x="3002" y="15948"/>
                  <a:pt x="2970" y="15891"/>
                </a:cubicBezTo>
                <a:cubicBezTo>
                  <a:pt x="2938" y="15849"/>
                  <a:pt x="2910" y="15820"/>
                  <a:pt x="2881" y="15793"/>
                </a:cubicBezTo>
                <a:cubicBezTo>
                  <a:pt x="2852" y="15766"/>
                  <a:pt x="2822" y="15740"/>
                  <a:pt x="2787" y="15703"/>
                </a:cubicBezTo>
                <a:cubicBezTo>
                  <a:pt x="2734" y="15651"/>
                  <a:pt x="2711" y="15584"/>
                  <a:pt x="2651" y="15584"/>
                </a:cubicBezTo>
                <a:close/>
                <a:moveTo>
                  <a:pt x="5751" y="19945"/>
                </a:moveTo>
                <a:cubicBezTo>
                  <a:pt x="5768" y="19945"/>
                  <a:pt x="5792" y="19968"/>
                  <a:pt x="5792" y="19999"/>
                </a:cubicBezTo>
                <a:cubicBezTo>
                  <a:pt x="5792" y="20031"/>
                  <a:pt x="5774" y="20041"/>
                  <a:pt x="5774" y="20071"/>
                </a:cubicBezTo>
                <a:cubicBezTo>
                  <a:pt x="5774" y="20124"/>
                  <a:pt x="5811" y="20125"/>
                  <a:pt x="5835" y="20125"/>
                </a:cubicBezTo>
                <a:cubicBezTo>
                  <a:pt x="5847" y="20125"/>
                  <a:pt x="5851" y="20125"/>
                  <a:pt x="5863" y="20125"/>
                </a:cubicBezTo>
                <a:cubicBezTo>
                  <a:pt x="5860" y="20151"/>
                  <a:pt x="5862" y="20175"/>
                  <a:pt x="5861" y="20196"/>
                </a:cubicBezTo>
                <a:cubicBezTo>
                  <a:pt x="5860" y="20217"/>
                  <a:pt x="5857" y="20236"/>
                  <a:pt x="5845" y="20251"/>
                </a:cubicBezTo>
                <a:cubicBezTo>
                  <a:pt x="5828" y="20273"/>
                  <a:pt x="5792" y="20249"/>
                  <a:pt x="5792" y="20290"/>
                </a:cubicBezTo>
                <a:cubicBezTo>
                  <a:pt x="5792" y="20364"/>
                  <a:pt x="5768" y="20396"/>
                  <a:pt x="5751" y="20470"/>
                </a:cubicBezTo>
                <a:cubicBezTo>
                  <a:pt x="5733" y="20449"/>
                  <a:pt x="5720" y="20431"/>
                  <a:pt x="5708" y="20411"/>
                </a:cubicBezTo>
                <a:cubicBezTo>
                  <a:pt x="5697" y="20391"/>
                  <a:pt x="5687" y="20369"/>
                  <a:pt x="5675" y="20343"/>
                </a:cubicBezTo>
                <a:cubicBezTo>
                  <a:pt x="5675" y="20343"/>
                  <a:pt x="5676" y="20343"/>
                  <a:pt x="5611" y="20343"/>
                </a:cubicBezTo>
                <a:cubicBezTo>
                  <a:pt x="5611" y="20343"/>
                  <a:pt x="5610" y="20344"/>
                  <a:pt x="5598" y="20355"/>
                </a:cubicBezTo>
                <a:cubicBezTo>
                  <a:pt x="5598" y="20366"/>
                  <a:pt x="5604" y="20363"/>
                  <a:pt x="5604" y="20374"/>
                </a:cubicBezTo>
                <a:cubicBezTo>
                  <a:pt x="5604" y="20385"/>
                  <a:pt x="5598" y="20394"/>
                  <a:pt x="5598" y="20404"/>
                </a:cubicBezTo>
                <a:cubicBezTo>
                  <a:pt x="5577" y="20410"/>
                  <a:pt x="5561" y="20413"/>
                  <a:pt x="5545" y="20414"/>
                </a:cubicBezTo>
                <a:cubicBezTo>
                  <a:pt x="5529" y="20416"/>
                  <a:pt x="5512" y="20416"/>
                  <a:pt x="5492" y="20416"/>
                </a:cubicBezTo>
                <a:cubicBezTo>
                  <a:pt x="5492" y="20416"/>
                  <a:pt x="5492" y="20417"/>
                  <a:pt x="5485" y="20415"/>
                </a:cubicBezTo>
                <a:cubicBezTo>
                  <a:pt x="5478" y="20413"/>
                  <a:pt x="5465" y="20408"/>
                  <a:pt x="5438" y="20397"/>
                </a:cubicBezTo>
                <a:cubicBezTo>
                  <a:pt x="5438" y="20397"/>
                  <a:pt x="5438" y="20397"/>
                  <a:pt x="5373" y="20397"/>
                </a:cubicBezTo>
                <a:cubicBezTo>
                  <a:pt x="5356" y="20397"/>
                  <a:pt x="5350" y="20355"/>
                  <a:pt x="5332" y="20336"/>
                </a:cubicBezTo>
                <a:cubicBezTo>
                  <a:pt x="5314" y="20314"/>
                  <a:pt x="5279" y="20323"/>
                  <a:pt x="5279" y="20271"/>
                </a:cubicBezTo>
                <a:cubicBezTo>
                  <a:pt x="5279" y="20207"/>
                  <a:pt x="5285" y="20156"/>
                  <a:pt x="5309" y="20113"/>
                </a:cubicBezTo>
                <a:cubicBezTo>
                  <a:pt x="5329" y="20082"/>
                  <a:pt x="5352" y="20076"/>
                  <a:pt x="5376" y="20073"/>
                </a:cubicBezTo>
                <a:cubicBezTo>
                  <a:pt x="5400" y="20070"/>
                  <a:pt x="5425" y="20070"/>
                  <a:pt x="5451" y="20048"/>
                </a:cubicBezTo>
                <a:cubicBezTo>
                  <a:pt x="5564" y="19976"/>
                  <a:pt x="5632" y="19945"/>
                  <a:pt x="5751" y="19945"/>
                </a:cubicBezTo>
                <a:close/>
                <a:moveTo>
                  <a:pt x="5981" y="20094"/>
                </a:moveTo>
                <a:cubicBezTo>
                  <a:pt x="5996" y="20110"/>
                  <a:pt x="6007" y="20128"/>
                  <a:pt x="6018" y="20149"/>
                </a:cubicBezTo>
                <a:cubicBezTo>
                  <a:pt x="6028" y="20171"/>
                  <a:pt x="6037" y="20194"/>
                  <a:pt x="6046" y="20221"/>
                </a:cubicBezTo>
                <a:cubicBezTo>
                  <a:pt x="6028" y="20230"/>
                  <a:pt x="6024" y="20259"/>
                  <a:pt x="6011" y="20259"/>
                </a:cubicBezTo>
                <a:cubicBezTo>
                  <a:pt x="5964" y="20259"/>
                  <a:pt x="5929" y="20261"/>
                  <a:pt x="5899" y="20198"/>
                </a:cubicBezTo>
                <a:cubicBezTo>
                  <a:pt x="5911" y="20171"/>
                  <a:pt x="5921" y="20148"/>
                  <a:pt x="5934" y="20130"/>
                </a:cubicBezTo>
                <a:cubicBezTo>
                  <a:pt x="5946" y="20112"/>
                  <a:pt x="5960" y="20099"/>
                  <a:pt x="5981" y="20094"/>
                </a:cubicBezTo>
                <a:close/>
              </a:path>
            </a:pathLst>
          </a:custGeom>
          <a:solidFill>
            <a:srgbClr val="FFFFFF"/>
          </a:solidFill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defRPr sz="320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579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3882759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#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Insert Picture Here.png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87" name="Shape"/>
          <p:cNvSpPr>
            <a:spLocks noGrp="1"/>
          </p:cNvSpPr>
          <p:nvPr>
            <p:ph type="body" idx="14"/>
          </p:nvPr>
        </p:nvSpPr>
        <p:spPr>
          <a:xfrm>
            <a:off x="-1" y="-1"/>
            <a:ext cx="24384001" cy="137543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5" extrusionOk="0">
                <a:moveTo>
                  <a:pt x="0" y="0"/>
                </a:moveTo>
                <a:lnTo>
                  <a:pt x="0" y="21505"/>
                </a:lnTo>
                <a:lnTo>
                  <a:pt x="4680" y="21505"/>
                </a:lnTo>
                <a:cubicBezTo>
                  <a:pt x="4690" y="21479"/>
                  <a:pt x="4701" y="21448"/>
                  <a:pt x="4705" y="21438"/>
                </a:cubicBezTo>
                <a:cubicBezTo>
                  <a:pt x="4710" y="21423"/>
                  <a:pt x="4710" y="21423"/>
                  <a:pt x="4710" y="21423"/>
                </a:cubicBezTo>
                <a:cubicBezTo>
                  <a:pt x="4732" y="21342"/>
                  <a:pt x="4743" y="21302"/>
                  <a:pt x="4748" y="21282"/>
                </a:cubicBezTo>
                <a:cubicBezTo>
                  <a:pt x="4753" y="21262"/>
                  <a:pt x="4753" y="21261"/>
                  <a:pt x="4753" y="21261"/>
                </a:cubicBezTo>
                <a:cubicBezTo>
                  <a:pt x="4766" y="21217"/>
                  <a:pt x="4772" y="21195"/>
                  <a:pt x="4776" y="21184"/>
                </a:cubicBezTo>
                <a:cubicBezTo>
                  <a:pt x="4779" y="21173"/>
                  <a:pt x="4779" y="21173"/>
                  <a:pt x="4779" y="21173"/>
                </a:cubicBezTo>
                <a:cubicBezTo>
                  <a:pt x="4796" y="21122"/>
                  <a:pt x="4805" y="21096"/>
                  <a:pt x="4809" y="21083"/>
                </a:cubicBezTo>
                <a:cubicBezTo>
                  <a:pt x="4813" y="21071"/>
                  <a:pt x="4813" y="21070"/>
                  <a:pt x="4813" y="21070"/>
                </a:cubicBezTo>
                <a:cubicBezTo>
                  <a:pt x="4822" y="21026"/>
                  <a:pt x="4826" y="21004"/>
                  <a:pt x="4828" y="20993"/>
                </a:cubicBezTo>
                <a:cubicBezTo>
                  <a:pt x="4830" y="20982"/>
                  <a:pt x="4830" y="20983"/>
                  <a:pt x="4830" y="20983"/>
                </a:cubicBezTo>
                <a:cubicBezTo>
                  <a:pt x="4830" y="20880"/>
                  <a:pt x="4830" y="20880"/>
                  <a:pt x="4830" y="20880"/>
                </a:cubicBezTo>
                <a:cubicBezTo>
                  <a:pt x="4830" y="20806"/>
                  <a:pt x="4830" y="20806"/>
                  <a:pt x="4830" y="20806"/>
                </a:cubicBezTo>
                <a:cubicBezTo>
                  <a:pt x="4830" y="20747"/>
                  <a:pt x="4830" y="20747"/>
                  <a:pt x="4830" y="20747"/>
                </a:cubicBezTo>
                <a:cubicBezTo>
                  <a:pt x="4830" y="20717"/>
                  <a:pt x="4830" y="20718"/>
                  <a:pt x="4830" y="20718"/>
                </a:cubicBezTo>
                <a:cubicBezTo>
                  <a:pt x="4830" y="20688"/>
                  <a:pt x="4830" y="20688"/>
                  <a:pt x="4830" y="20688"/>
                </a:cubicBezTo>
                <a:cubicBezTo>
                  <a:pt x="4826" y="20666"/>
                  <a:pt x="4823" y="20655"/>
                  <a:pt x="4822" y="20650"/>
                </a:cubicBezTo>
                <a:cubicBezTo>
                  <a:pt x="4821" y="20644"/>
                  <a:pt x="4821" y="20645"/>
                  <a:pt x="4821" y="20645"/>
                </a:cubicBezTo>
                <a:cubicBezTo>
                  <a:pt x="4830" y="20630"/>
                  <a:pt x="4834" y="20623"/>
                  <a:pt x="4836" y="20619"/>
                </a:cubicBezTo>
                <a:cubicBezTo>
                  <a:pt x="4839" y="20616"/>
                  <a:pt x="4839" y="20615"/>
                  <a:pt x="4839" y="20615"/>
                </a:cubicBezTo>
                <a:cubicBezTo>
                  <a:pt x="4839" y="20601"/>
                  <a:pt x="4839" y="20593"/>
                  <a:pt x="4839" y="20589"/>
                </a:cubicBezTo>
                <a:cubicBezTo>
                  <a:pt x="4839" y="20586"/>
                  <a:pt x="4839" y="20586"/>
                  <a:pt x="4839" y="20586"/>
                </a:cubicBezTo>
                <a:cubicBezTo>
                  <a:pt x="4839" y="20571"/>
                  <a:pt x="4839" y="20564"/>
                  <a:pt x="4839" y="20560"/>
                </a:cubicBezTo>
                <a:cubicBezTo>
                  <a:pt x="4839" y="20556"/>
                  <a:pt x="4839" y="20556"/>
                  <a:pt x="4839" y="20556"/>
                </a:cubicBezTo>
                <a:cubicBezTo>
                  <a:pt x="4839" y="20542"/>
                  <a:pt x="4839" y="20535"/>
                  <a:pt x="4839" y="20531"/>
                </a:cubicBezTo>
                <a:cubicBezTo>
                  <a:pt x="4839" y="20527"/>
                  <a:pt x="4839" y="20527"/>
                  <a:pt x="4839" y="20527"/>
                </a:cubicBezTo>
                <a:cubicBezTo>
                  <a:pt x="4843" y="20512"/>
                  <a:pt x="4845" y="20505"/>
                  <a:pt x="4846" y="20502"/>
                </a:cubicBezTo>
                <a:cubicBezTo>
                  <a:pt x="4847" y="20498"/>
                  <a:pt x="4847" y="20498"/>
                  <a:pt x="4847" y="20498"/>
                </a:cubicBezTo>
                <a:cubicBezTo>
                  <a:pt x="4843" y="20476"/>
                  <a:pt x="4841" y="20465"/>
                  <a:pt x="4840" y="20459"/>
                </a:cubicBezTo>
                <a:cubicBezTo>
                  <a:pt x="4839" y="20454"/>
                  <a:pt x="4839" y="20454"/>
                  <a:pt x="4839" y="20454"/>
                </a:cubicBezTo>
                <a:cubicBezTo>
                  <a:pt x="4843" y="20440"/>
                  <a:pt x="4845" y="20432"/>
                  <a:pt x="4846" y="20428"/>
                </a:cubicBezTo>
                <a:cubicBezTo>
                  <a:pt x="4847" y="20424"/>
                  <a:pt x="4847" y="20424"/>
                  <a:pt x="4847" y="20424"/>
                </a:cubicBezTo>
                <a:cubicBezTo>
                  <a:pt x="4843" y="20417"/>
                  <a:pt x="4841" y="20413"/>
                  <a:pt x="4840" y="20411"/>
                </a:cubicBezTo>
                <a:cubicBezTo>
                  <a:pt x="4839" y="20409"/>
                  <a:pt x="4839" y="20409"/>
                  <a:pt x="4839" y="20409"/>
                </a:cubicBezTo>
                <a:cubicBezTo>
                  <a:pt x="4843" y="20387"/>
                  <a:pt x="4845" y="20376"/>
                  <a:pt x="4846" y="20371"/>
                </a:cubicBezTo>
                <a:cubicBezTo>
                  <a:pt x="4847" y="20366"/>
                  <a:pt x="4847" y="20366"/>
                  <a:pt x="4847" y="20366"/>
                </a:cubicBezTo>
                <a:cubicBezTo>
                  <a:pt x="4847" y="20351"/>
                  <a:pt x="4847" y="20344"/>
                  <a:pt x="4847" y="20340"/>
                </a:cubicBezTo>
                <a:cubicBezTo>
                  <a:pt x="4847" y="20337"/>
                  <a:pt x="4847" y="20337"/>
                  <a:pt x="4847" y="20337"/>
                </a:cubicBezTo>
                <a:lnTo>
                  <a:pt x="4856" y="20307"/>
                </a:lnTo>
                <a:lnTo>
                  <a:pt x="4891" y="20262"/>
                </a:lnTo>
                <a:lnTo>
                  <a:pt x="4898" y="20248"/>
                </a:lnTo>
                <a:cubicBezTo>
                  <a:pt x="4903" y="20248"/>
                  <a:pt x="4907" y="20248"/>
                  <a:pt x="4911" y="20248"/>
                </a:cubicBezTo>
                <a:cubicBezTo>
                  <a:pt x="4916" y="20248"/>
                  <a:pt x="4920" y="20248"/>
                  <a:pt x="4924" y="20248"/>
                </a:cubicBezTo>
                <a:lnTo>
                  <a:pt x="4933" y="20233"/>
                </a:lnTo>
                <a:cubicBezTo>
                  <a:pt x="4937" y="20225"/>
                  <a:pt x="4939" y="20222"/>
                  <a:pt x="4941" y="20220"/>
                </a:cubicBezTo>
                <a:cubicBezTo>
                  <a:pt x="4942" y="20219"/>
                  <a:pt x="4942" y="20219"/>
                  <a:pt x="4942" y="20219"/>
                </a:cubicBezTo>
                <a:cubicBezTo>
                  <a:pt x="4950" y="20212"/>
                  <a:pt x="4955" y="20207"/>
                  <a:pt x="4957" y="20205"/>
                </a:cubicBezTo>
                <a:cubicBezTo>
                  <a:pt x="4959" y="20203"/>
                  <a:pt x="4959" y="20204"/>
                  <a:pt x="4959" y="20204"/>
                </a:cubicBezTo>
                <a:cubicBezTo>
                  <a:pt x="4967" y="20204"/>
                  <a:pt x="4972" y="20204"/>
                  <a:pt x="4974" y="20204"/>
                </a:cubicBezTo>
                <a:cubicBezTo>
                  <a:pt x="4976" y="20204"/>
                  <a:pt x="4976" y="20204"/>
                  <a:pt x="4976" y="20204"/>
                </a:cubicBezTo>
                <a:lnTo>
                  <a:pt x="4984" y="20204"/>
                </a:lnTo>
                <a:lnTo>
                  <a:pt x="5019" y="20189"/>
                </a:lnTo>
                <a:cubicBezTo>
                  <a:pt x="5019" y="20189"/>
                  <a:pt x="5021" y="20193"/>
                  <a:pt x="5024" y="20197"/>
                </a:cubicBezTo>
                <a:cubicBezTo>
                  <a:pt x="5027" y="20200"/>
                  <a:pt x="5032" y="20204"/>
                  <a:pt x="5036" y="20204"/>
                </a:cubicBezTo>
                <a:lnTo>
                  <a:pt x="5053" y="20204"/>
                </a:lnTo>
                <a:cubicBezTo>
                  <a:pt x="5058" y="20204"/>
                  <a:pt x="5064" y="20200"/>
                  <a:pt x="5069" y="20197"/>
                </a:cubicBezTo>
                <a:cubicBezTo>
                  <a:pt x="5074" y="20193"/>
                  <a:pt x="5079" y="20189"/>
                  <a:pt x="5079" y="20189"/>
                </a:cubicBezTo>
                <a:cubicBezTo>
                  <a:pt x="5096" y="20182"/>
                  <a:pt x="5104" y="20178"/>
                  <a:pt x="5109" y="20176"/>
                </a:cubicBezTo>
                <a:cubicBezTo>
                  <a:pt x="5113" y="20174"/>
                  <a:pt x="5113" y="20174"/>
                  <a:pt x="5113" y="20174"/>
                </a:cubicBezTo>
                <a:cubicBezTo>
                  <a:pt x="5117" y="20188"/>
                  <a:pt x="5119" y="20195"/>
                  <a:pt x="5120" y="20198"/>
                </a:cubicBezTo>
                <a:cubicBezTo>
                  <a:pt x="5121" y="20201"/>
                  <a:pt x="5121" y="20201"/>
                  <a:pt x="5121" y="20201"/>
                </a:cubicBezTo>
                <a:cubicBezTo>
                  <a:pt x="5121" y="20201"/>
                  <a:pt x="5121" y="20200"/>
                  <a:pt x="5121" y="20200"/>
                </a:cubicBezTo>
                <a:cubicBezTo>
                  <a:pt x="5121" y="20199"/>
                  <a:pt x="5121" y="20199"/>
                  <a:pt x="5121" y="20199"/>
                </a:cubicBezTo>
                <a:cubicBezTo>
                  <a:pt x="5117" y="20184"/>
                  <a:pt x="5115" y="20177"/>
                  <a:pt x="5113" y="20173"/>
                </a:cubicBezTo>
                <a:cubicBezTo>
                  <a:pt x="5112" y="20169"/>
                  <a:pt x="5112" y="20169"/>
                  <a:pt x="5112" y="20169"/>
                </a:cubicBezTo>
                <a:cubicBezTo>
                  <a:pt x="5095" y="20177"/>
                  <a:pt x="5087" y="20180"/>
                  <a:pt x="5082" y="20182"/>
                </a:cubicBezTo>
                <a:cubicBezTo>
                  <a:pt x="5078" y="20183"/>
                  <a:pt x="5078" y="20184"/>
                  <a:pt x="5078" y="20184"/>
                </a:cubicBezTo>
                <a:cubicBezTo>
                  <a:pt x="5078" y="20184"/>
                  <a:pt x="5074" y="20187"/>
                  <a:pt x="5068" y="20191"/>
                </a:cubicBezTo>
                <a:cubicBezTo>
                  <a:pt x="5063" y="20195"/>
                  <a:pt x="5057" y="20199"/>
                  <a:pt x="5053" y="20199"/>
                </a:cubicBezTo>
                <a:lnTo>
                  <a:pt x="5035" y="20199"/>
                </a:lnTo>
                <a:cubicBezTo>
                  <a:pt x="5031" y="20199"/>
                  <a:pt x="5027" y="20195"/>
                  <a:pt x="5024" y="20191"/>
                </a:cubicBezTo>
                <a:cubicBezTo>
                  <a:pt x="5020" y="20187"/>
                  <a:pt x="5018" y="20184"/>
                  <a:pt x="5018" y="20184"/>
                </a:cubicBezTo>
                <a:lnTo>
                  <a:pt x="4983" y="20199"/>
                </a:lnTo>
                <a:lnTo>
                  <a:pt x="4976" y="20199"/>
                </a:lnTo>
                <a:cubicBezTo>
                  <a:pt x="4967" y="20199"/>
                  <a:pt x="4963" y="20199"/>
                  <a:pt x="4961" y="20199"/>
                </a:cubicBezTo>
                <a:cubicBezTo>
                  <a:pt x="4958" y="20199"/>
                  <a:pt x="4958" y="20199"/>
                  <a:pt x="4958" y="20199"/>
                </a:cubicBezTo>
                <a:cubicBezTo>
                  <a:pt x="4950" y="20206"/>
                  <a:pt x="4945" y="20210"/>
                  <a:pt x="4943" y="20212"/>
                </a:cubicBezTo>
                <a:cubicBezTo>
                  <a:pt x="4941" y="20213"/>
                  <a:pt x="4941" y="20213"/>
                  <a:pt x="4941" y="20213"/>
                </a:cubicBezTo>
                <a:cubicBezTo>
                  <a:pt x="4937" y="20220"/>
                  <a:pt x="4935" y="20224"/>
                  <a:pt x="4933" y="20226"/>
                </a:cubicBezTo>
                <a:cubicBezTo>
                  <a:pt x="4932" y="20228"/>
                  <a:pt x="4932" y="20228"/>
                  <a:pt x="4932" y="20228"/>
                </a:cubicBezTo>
                <a:lnTo>
                  <a:pt x="4924" y="20242"/>
                </a:lnTo>
                <a:cubicBezTo>
                  <a:pt x="4919" y="20242"/>
                  <a:pt x="4915" y="20242"/>
                  <a:pt x="4911" y="20242"/>
                </a:cubicBezTo>
                <a:cubicBezTo>
                  <a:pt x="4906" y="20242"/>
                  <a:pt x="4902" y="20242"/>
                  <a:pt x="4898" y="20242"/>
                </a:cubicBezTo>
                <a:lnTo>
                  <a:pt x="4890" y="20258"/>
                </a:lnTo>
                <a:cubicBezTo>
                  <a:pt x="4890" y="20258"/>
                  <a:pt x="4885" y="20261"/>
                  <a:pt x="4880" y="20267"/>
                </a:cubicBezTo>
                <a:cubicBezTo>
                  <a:pt x="4875" y="20273"/>
                  <a:pt x="4868" y="20280"/>
                  <a:pt x="4864" y="20287"/>
                </a:cubicBezTo>
                <a:cubicBezTo>
                  <a:pt x="4860" y="20250"/>
                  <a:pt x="4858" y="20232"/>
                  <a:pt x="4856" y="20222"/>
                </a:cubicBezTo>
                <a:cubicBezTo>
                  <a:pt x="4855" y="20213"/>
                  <a:pt x="4855" y="20213"/>
                  <a:pt x="4855" y="20213"/>
                </a:cubicBezTo>
                <a:cubicBezTo>
                  <a:pt x="4868" y="20147"/>
                  <a:pt x="4875" y="20114"/>
                  <a:pt x="4878" y="20097"/>
                </a:cubicBezTo>
                <a:cubicBezTo>
                  <a:pt x="4881" y="20081"/>
                  <a:pt x="4881" y="20081"/>
                  <a:pt x="4881" y="20081"/>
                </a:cubicBezTo>
                <a:cubicBezTo>
                  <a:pt x="4903" y="20052"/>
                  <a:pt x="4913" y="20037"/>
                  <a:pt x="4918" y="20030"/>
                </a:cubicBezTo>
                <a:cubicBezTo>
                  <a:pt x="4924" y="20023"/>
                  <a:pt x="4924" y="20022"/>
                  <a:pt x="4924" y="20022"/>
                </a:cubicBezTo>
                <a:cubicBezTo>
                  <a:pt x="4932" y="19964"/>
                  <a:pt x="4937" y="19934"/>
                  <a:pt x="4939" y="19919"/>
                </a:cubicBezTo>
                <a:cubicBezTo>
                  <a:pt x="4941" y="19904"/>
                  <a:pt x="4941" y="19904"/>
                  <a:pt x="4941" y="19904"/>
                </a:cubicBezTo>
                <a:cubicBezTo>
                  <a:pt x="4928" y="19882"/>
                  <a:pt x="4922" y="19870"/>
                  <a:pt x="4918" y="19865"/>
                </a:cubicBezTo>
                <a:cubicBezTo>
                  <a:pt x="4915" y="19860"/>
                  <a:pt x="4915" y="19860"/>
                  <a:pt x="4915" y="19860"/>
                </a:cubicBezTo>
                <a:cubicBezTo>
                  <a:pt x="4915" y="19816"/>
                  <a:pt x="4992" y="19727"/>
                  <a:pt x="4983" y="19683"/>
                </a:cubicBezTo>
                <a:cubicBezTo>
                  <a:pt x="4975" y="19639"/>
                  <a:pt x="4881" y="19771"/>
                  <a:pt x="4873" y="19727"/>
                </a:cubicBezTo>
                <a:cubicBezTo>
                  <a:pt x="4868" y="19683"/>
                  <a:pt x="4873" y="19664"/>
                  <a:pt x="4883" y="19648"/>
                </a:cubicBezTo>
                <a:cubicBezTo>
                  <a:pt x="4894" y="19631"/>
                  <a:pt x="4911" y="19617"/>
                  <a:pt x="4932" y="19580"/>
                </a:cubicBezTo>
                <a:cubicBezTo>
                  <a:pt x="4907" y="19565"/>
                  <a:pt x="4894" y="19558"/>
                  <a:pt x="4887" y="19555"/>
                </a:cubicBezTo>
                <a:cubicBezTo>
                  <a:pt x="4881" y="19551"/>
                  <a:pt x="4881" y="19551"/>
                  <a:pt x="4881" y="19551"/>
                </a:cubicBezTo>
                <a:cubicBezTo>
                  <a:pt x="4881" y="19507"/>
                  <a:pt x="4881" y="19485"/>
                  <a:pt x="4881" y="19474"/>
                </a:cubicBezTo>
                <a:cubicBezTo>
                  <a:pt x="4881" y="19463"/>
                  <a:pt x="4881" y="19462"/>
                  <a:pt x="4881" y="19462"/>
                </a:cubicBezTo>
                <a:cubicBezTo>
                  <a:pt x="4864" y="19448"/>
                  <a:pt x="4856" y="19441"/>
                  <a:pt x="4851" y="19437"/>
                </a:cubicBezTo>
                <a:cubicBezTo>
                  <a:pt x="4847" y="19433"/>
                  <a:pt x="4847" y="19433"/>
                  <a:pt x="4847" y="19433"/>
                </a:cubicBezTo>
                <a:cubicBezTo>
                  <a:pt x="4847" y="19433"/>
                  <a:pt x="4855" y="19389"/>
                  <a:pt x="4855" y="19345"/>
                </a:cubicBezTo>
                <a:cubicBezTo>
                  <a:pt x="4855" y="19301"/>
                  <a:pt x="4881" y="19286"/>
                  <a:pt x="4881" y="19286"/>
                </a:cubicBezTo>
                <a:cubicBezTo>
                  <a:pt x="4894" y="19278"/>
                  <a:pt x="4905" y="19268"/>
                  <a:pt x="4916" y="19255"/>
                </a:cubicBezTo>
                <a:cubicBezTo>
                  <a:pt x="4926" y="19242"/>
                  <a:pt x="4937" y="19228"/>
                  <a:pt x="4950" y="19213"/>
                </a:cubicBezTo>
                <a:cubicBezTo>
                  <a:pt x="4963" y="19183"/>
                  <a:pt x="4975" y="19176"/>
                  <a:pt x="4987" y="19174"/>
                </a:cubicBezTo>
                <a:cubicBezTo>
                  <a:pt x="4999" y="19172"/>
                  <a:pt x="5010" y="19175"/>
                  <a:pt x="5018" y="19168"/>
                </a:cubicBezTo>
                <a:cubicBezTo>
                  <a:pt x="5031" y="19153"/>
                  <a:pt x="5037" y="19153"/>
                  <a:pt x="5051" y="19161"/>
                </a:cubicBezTo>
                <a:cubicBezTo>
                  <a:pt x="5065" y="19168"/>
                  <a:pt x="5087" y="19183"/>
                  <a:pt x="5130" y="19198"/>
                </a:cubicBezTo>
                <a:cubicBezTo>
                  <a:pt x="5138" y="19191"/>
                  <a:pt x="5151" y="19187"/>
                  <a:pt x="5163" y="19181"/>
                </a:cubicBezTo>
                <a:cubicBezTo>
                  <a:pt x="5175" y="19176"/>
                  <a:pt x="5185" y="19169"/>
                  <a:pt x="5189" y="19154"/>
                </a:cubicBezTo>
                <a:cubicBezTo>
                  <a:pt x="5198" y="19140"/>
                  <a:pt x="5209" y="19136"/>
                  <a:pt x="5218" y="19128"/>
                </a:cubicBezTo>
                <a:cubicBezTo>
                  <a:pt x="5226" y="19121"/>
                  <a:pt x="5233" y="19109"/>
                  <a:pt x="5233" y="19080"/>
                </a:cubicBezTo>
                <a:cubicBezTo>
                  <a:pt x="5237" y="19036"/>
                  <a:pt x="5263" y="19029"/>
                  <a:pt x="5287" y="19029"/>
                </a:cubicBezTo>
                <a:cubicBezTo>
                  <a:pt x="5312" y="19029"/>
                  <a:pt x="5335" y="19036"/>
                  <a:pt x="5335" y="19021"/>
                </a:cubicBezTo>
                <a:cubicBezTo>
                  <a:pt x="5344" y="19021"/>
                  <a:pt x="5353" y="19002"/>
                  <a:pt x="5364" y="18984"/>
                </a:cubicBezTo>
                <a:cubicBezTo>
                  <a:pt x="5376" y="18965"/>
                  <a:pt x="5392" y="18947"/>
                  <a:pt x="5413" y="18947"/>
                </a:cubicBezTo>
                <a:cubicBezTo>
                  <a:pt x="5430" y="18955"/>
                  <a:pt x="5441" y="18962"/>
                  <a:pt x="5450" y="18970"/>
                </a:cubicBezTo>
                <a:cubicBezTo>
                  <a:pt x="5460" y="18977"/>
                  <a:pt x="5468" y="18985"/>
                  <a:pt x="5481" y="18992"/>
                </a:cubicBezTo>
                <a:cubicBezTo>
                  <a:pt x="5528" y="19043"/>
                  <a:pt x="5541" y="19084"/>
                  <a:pt x="5556" y="19119"/>
                </a:cubicBezTo>
                <a:cubicBezTo>
                  <a:pt x="5571" y="19154"/>
                  <a:pt x="5589" y="19183"/>
                  <a:pt x="5644" y="19213"/>
                </a:cubicBezTo>
                <a:cubicBezTo>
                  <a:pt x="5692" y="19235"/>
                  <a:pt x="5743" y="19257"/>
                  <a:pt x="5794" y="19277"/>
                </a:cubicBezTo>
                <a:cubicBezTo>
                  <a:pt x="5846" y="19297"/>
                  <a:pt x="5897" y="19316"/>
                  <a:pt x="5945" y="19330"/>
                </a:cubicBezTo>
                <a:cubicBezTo>
                  <a:pt x="5987" y="19338"/>
                  <a:pt x="6030" y="19356"/>
                  <a:pt x="6073" y="19380"/>
                </a:cubicBezTo>
                <a:cubicBezTo>
                  <a:pt x="6116" y="19403"/>
                  <a:pt x="6159" y="19433"/>
                  <a:pt x="6202" y="19462"/>
                </a:cubicBezTo>
                <a:cubicBezTo>
                  <a:pt x="6202" y="19462"/>
                  <a:pt x="6281" y="19525"/>
                  <a:pt x="6362" y="19589"/>
                </a:cubicBezTo>
                <a:cubicBezTo>
                  <a:pt x="6442" y="19654"/>
                  <a:pt x="6523" y="19720"/>
                  <a:pt x="6527" y="19727"/>
                </a:cubicBezTo>
                <a:cubicBezTo>
                  <a:pt x="6536" y="19727"/>
                  <a:pt x="6716" y="19668"/>
                  <a:pt x="6725" y="19668"/>
                </a:cubicBezTo>
                <a:cubicBezTo>
                  <a:pt x="6734" y="19668"/>
                  <a:pt x="6793" y="19683"/>
                  <a:pt x="6836" y="19727"/>
                </a:cubicBezTo>
                <a:cubicBezTo>
                  <a:pt x="6849" y="19749"/>
                  <a:pt x="6877" y="19786"/>
                  <a:pt x="6902" y="19817"/>
                </a:cubicBezTo>
                <a:cubicBezTo>
                  <a:pt x="6926" y="19848"/>
                  <a:pt x="6948" y="19874"/>
                  <a:pt x="6948" y="19874"/>
                </a:cubicBezTo>
                <a:cubicBezTo>
                  <a:pt x="6956" y="19882"/>
                  <a:pt x="6986" y="19878"/>
                  <a:pt x="7014" y="19872"/>
                </a:cubicBezTo>
                <a:cubicBezTo>
                  <a:pt x="7042" y="19867"/>
                  <a:pt x="7068" y="19860"/>
                  <a:pt x="7068" y="19860"/>
                </a:cubicBezTo>
                <a:cubicBezTo>
                  <a:pt x="7102" y="19860"/>
                  <a:pt x="7134" y="19893"/>
                  <a:pt x="7162" y="19928"/>
                </a:cubicBezTo>
                <a:cubicBezTo>
                  <a:pt x="7190" y="19963"/>
                  <a:pt x="7213" y="20000"/>
                  <a:pt x="7231" y="20007"/>
                </a:cubicBezTo>
                <a:cubicBezTo>
                  <a:pt x="7252" y="20014"/>
                  <a:pt x="7289" y="19996"/>
                  <a:pt x="7325" y="19985"/>
                </a:cubicBezTo>
                <a:cubicBezTo>
                  <a:pt x="7362" y="19974"/>
                  <a:pt x="7398" y="19970"/>
                  <a:pt x="7419" y="20007"/>
                </a:cubicBezTo>
                <a:cubicBezTo>
                  <a:pt x="7419" y="20007"/>
                  <a:pt x="7425" y="20008"/>
                  <a:pt x="7433" y="20011"/>
                </a:cubicBezTo>
                <a:cubicBezTo>
                  <a:pt x="7442" y="20013"/>
                  <a:pt x="7453" y="20018"/>
                  <a:pt x="7465" y="20025"/>
                </a:cubicBezTo>
                <a:cubicBezTo>
                  <a:pt x="7465" y="20025"/>
                  <a:pt x="7465" y="20025"/>
                  <a:pt x="7468" y="20021"/>
                </a:cubicBezTo>
                <a:cubicBezTo>
                  <a:pt x="7471" y="20018"/>
                  <a:pt x="7478" y="20011"/>
                  <a:pt x="7490" y="19996"/>
                </a:cubicBezTo>
                <a:cubicBezTo>
                  <a:pt x="7490" y="19996"/>
                  <a:pt x="7490" y="19997"/>
                  <a:pt x="7496" y="19988"/>
                </a:cubicBezTo>
                <a:cubicBezTo>
                  <a:pt x="7503" y="19979"/>
                  <a:pt x="7515" y="19960"/>
                  <a:pt x="7541" y="19924"/>
                </a:cubicBezTo>
                <a:cubicBezTo>
                  <a:pt x="7541" y="19924"/>
                  <a:pt x="7541" y="19923"/>
                  <a:pt x="7550" y="19892"/>
                </a:cubicBezTo>
                <a:cubicBezTo>
                  <a:pt x="7559" y="19860"/>
                  <a:pt x="7576" y="19798"/>
                  <a:pt x="7610" y="19673"/>
                </a:cubicBezTo>
                <a:cubicBezTo>
                  <a:pt x="7610" y="19673"/>
                  <a:pt x="7610" y="19673"/>
                  <a:pt x="7611" y="19656"/>
                </a:cubicBezTo>
                <a:cubicBezTo>
                  <a:pt x="7612" y="19639"/>
                  <a:pt x="7614" y="19606"/>
                  <a:pt x="7618" y="19540"/>
                </a:cubicBezTo>
                <a:cubicBezTo>
                  <a:pt x="7618" y="19540"/>
                  <a:pt x="7625" y="19510"/>
                  <a:pt x="7632" y="19477"/>
                </a:cubicBezTo>
                <a:cubicBezTo>
                  <a:pt x="7640" y="19444"/>
                  <a:pt x="7649" y="19407"/>
                  <a:pt x="7653" y="19393"/>
                </a:cubicBezTo>
                <a:cubicBezTo>
                  <a:pt x="7653" y="19378"/>
                  <a:pt x="7655" y="19356"/>
                  <a:pt x="7657" y="19338"/>
                </a:cubicBezTo>
                <a:cubicBezTo>
                  <a:pt x="7659" y="19320"/>
                  <a:pt x="7662" y="19305"/>
                  <a:pt x="7662" y="19305"/>
                </a:cubicBezTo>
                <a:cubicBezTo>
                  <a:pt x="7662" y="19305"/>
                  <a:pt x="7664" y="19287"/>
                  <a:pt x="7667" y="19263"/>
                </a:cubicBezTo>
                <a:cubicBezTo>
                  <a:pt x="7670" y="19239"/>
                  <a:pt x="7675" y="19209"/>
                  <a:pt x="7679" y="19187"/>
                </a:cubicBezTo>
                <a:cubicBezTo>
                  <a:pt x="7679" y="19165"/>
                  <a:pt x="7679" y="19151"/>
                  <a:pt x="7679" y="19141"/>
                </a:cubicBezTo>
                <a:cubicBezTo>
                  <a:pt x="7679" y="19132"/>
                  <a:pt x="7679" y="19128"/>
                  <a:pt x="7679" y="19128"/>
                </a:cubicBezTo>
                <a:cubicBezTo>
                  <a:pt x="7679" y="19128"/>
                  <a:pt x="7687" y="19091"/>
                  <a:pt x="7696" y="19052"/>
                </a:cubicBezTo>
                <a:cubicBezTo>
                  <a:pt x="7704" y="19014"/>
                  <a:pt x="7713" y="18973"/>
                  <a:pt x="7713" y="18966"/>
                </a:cubicBezTo>
                <a:cubicBezTo>
                  <a:pt x="7717" y="18958"/>
                  <a:pt x="7719" y="18903"/>
                  <a:pt x="7720" y="18849"/>
                </a:cubicBezTo>
                <a:cubicBezTo>
                  <a:pt x="7721" y="18796"/>
                  <a:pt x="7721" y="18745"/>
                  <a:pt x="7721" y="18745"/>
                </a:cubicBezTo>
                <a:cubicBezTo>
                  <a:pt x="7721" y="18745"/>
                  <a:pt x="7721" y="18745"/>
                  <a:pt x="7723" y="18723"/>
                </a:cubicBezTo>
                <a:cubicBezTo>
                  <a:pt x="7726" y="18701"/>
                  <a:pt x="7730" y="18657"/>
                  <a:pt x="7739" y="18568"/>
                </a:cubicBezTo>
                <a:cubicBezTo>
                  <a:pt x="7739" y="18568"/>
                  <a:pt x="7745" y="18547"/>
                  <a:pt x="7752" y="18523"/>
                </a:cubicBezTo>
                <a:cubicBezTo>
                  <a:pt x="7758" y="18499"/>
                  <a:pt x="7765" y="18474"/>
                  <a:pt x="7765" y="18466"/>
                </a:cubicBezTo>
                <a:lnTo>
                  <a:pt x="7781" y="18407"/>
                </a:lnTo>
                <a:cubicBezTo>
                  <a:pt x="7781" y="18407"/>
                  <a:pt x="7781" y="18407"/>
                  <a:pt x="7783" y="18405"/>
                </a:cubicBezTo>
                <a:cubicBezTo>
                  <a:pt x="7785" y="18403"/>
                  <a:pt x="7790" y="18399"/>
                  <a:pt x="7798" y="18392"/>
                </a:cubicBezTo>
                <a:cubicBezTo>
                  <a:pt x="7798" y="18392"/>
                  <a:pt x="7798" y="18392"/>
                  <a:pt x="7800" y="18394"/>
                </a:cubicBezTo>
                <a:cubicBezTo>
                  <a:pt x="7803" y="18396"/>
                  <a:pt x="7807" y="18400"/>
                  <a:pt x="7816" y="18407"/>
                </a:cubicBezTo>
                <a:cubicBezTo>
                  <a:pt x="7816" y="18407"/>
                  <a:pt x="7820" y="18418"/>
                  <a:pt x="7825" y="18433"/>
                </a:cubicBezTo>
                <a:cubicBezTo>
                  <a:pt x="7831" y="18447"/>
                  <a:pt x="7837" y="18465"/>
                  <a:pt x="7842" y="18480"/>
                </a:cubicBezTo>
                <a:cubicBezTo>
                  <a:pt x="7846" y="18487"/>
                  <a:pt x="7850" y="18491"/>
                  <a:pt x="7853" y="18493"/>
                </a:cubicBezTo>
                <a:cubicBezTo>
                  <a:pt x="7856" y="18495"/>
                  <a:pt x="7858" y="18495"/>
                  <a:pt x="7858" y="18495"/>
                </a:cubicBezTo>
                <a:cubicBezTo>
                  <a:pt x="7858" y="18495"/>
                  <a:pt x="7863" y="18495"/>
                  <a:pt x="7868" y="18495"/>
                </a:cubicBezTo>
                <a:cubicBezTo>
                  <a:pt x="7873" y="18495"/>
                  <a:pt x="7880" y="18495"/>
                  <a:pt x="7884" y="18495"/>
                </a:cubicBezTo>
                <a:lnTo>
                  <a:pt x="7884" y="18466"/>
                </a:lnTo>
                <a:cubicBezTo>
                  <a:pt x="7884" y="18466"/>
                  <a:pt x="7884" y="18466"/>
                  <a:pt x="7881" y="18459"/>
                </a:cubicBezTo>
                <a:cubicBezTo>
                  <a:pt x="7877" y="18451"/>
                  <a:pt x="7871" y="18437"/>
                  <a:pt x="7858" y="18407"/>
                </a:cubicBezTo>
                <a:cubicBezTo>
                  <a:pt x="7858" y="18407"/>
                  <a:pt x="7824" y="18333"/>
                  <a:pt x="7816" y="18319"/>
                </a:cubicBezTo>
                <a:cubicBezTo>
                  <a:pt x="7807" y="18304"/>
                  <a:pt x="7798" y="18288"/>
                  <a:pt x="7772" y="18259"/>
                </a:cubicBezTo>
                <a:cubicBezTo>
                  <a:pt x="7747" y="18230"/>
                  <a:pt x="7765" y="18230"/>
                  <a:pt x="7765" y="18230"/>
                </a:cubicBezTo>
                <a:cubicBezTo>
                  <a:pt x="7765" y="18230"/>
                  <a:pt x="7772" y="18186"/>
                  <a:pt x="7772" y="18141"/>
                </a:cubicBezTo>
                <a:cubicBezTo>
                  <a:pt x="7772" y="18112"/>
                  <a:pt x="7756" y="18112"/>
                  <a:pt x="7756" y="18112"/>
                </a:cubicBezTo>
                <a:cubicBezTo>
                  <a:pt x="7756" y="18112"/>
                  <a:pt x="7756" y="18108"/>
                  <a:pt x="7755" y="18103"/>
                </a:cubicBezTo>
                <a:cubicBezTo>
                  <a:pt x="7754" y="18097"/>
                  <a:pt x="7751" y="18090"/>
                  <a:pt x="7747" y="18082"/>
                </a:cubicBezTo>
                <a:cubicBezTo>
                  <a:pt x="7747" y="18075"/>
                  <a:pt x="7745" y="18068"/>
                  <a:pt x="7741" y="18060"/>
                </a:cubicBezTo>
                <a:cubicBezTo>
                  <a:pt x="7736" y="18053"/>
                  <a:pt x="7730" y="18046"/>
                  <a:pt x="7721" y="18039"/>
                </a:cubicBezTo>
                <a:cubicBezTo>
                  <a:pt x="7717" y="18031"/>
                  <a:pt x="7717" y="18020"/>
                  <a:pt x="7718" y="18011"/>
                </a:cubicBezTo>
                <a:cubicBezTo>
                  <a:pt x="7719" y="18001"/>
                  <a:pt x="7721" y="17994"/>
                  <a:pt x="7721" y="17994"/>
                </a:cubicBezTo>
                <a:cubicBezTo>
                  <a:pt x="7721" y="17994"/>
                  <a:pt x="7726" y="17991"/>
                  <a:pt x="7732" y="17987"/>
                </a:cubicBezTo>
                <a:cubicBezTo>
                  <a:pt x="7739" y="17984"/>
                  <a:pt x="7747" y="17980"/>
                  <a:pt x="7756" y="17980"/>
                </a:cubicBezTo>
                <a:cubicBezTo>
                  <a:pt x="7764" y="17988"/>
                  <a:pt x="7767" y="17999"/>
                  <a:pt x="7767" y="18008"/>
                </a:cubicBezTo>
                <a:cubicBezTo>
                  <a:pt x="7767" y="18017"/>
                  <a:pt x="7765" y="18024"/>
                  <a:pt x="7765" y="18024"/>
                </a:cubicBezTo>
                <a:cubicBezTo>
                  <a:pt x="7765" y="18024"/>
                  <a:pt x="7764" y="18024"/>
                  <a:pt x="7767" y="18037"/>
                </a:cubicBezTo>
                <a:cubicBezTo>
                  <a:pt x="7771" y="18050"/>
                  <a:pt x="7777" y="18076"/>
                  <a:pt x="7790" y="18127"/>
                </a:cubicBezTo>
                <a:cubicBezTo>
                  <a:pt x="7790" y="18127"/>
                  <a:pt x="7790" y="18120"/>
                  <a:pt x="7790" y="18109"/>
                </a:cubicBezTo>
                <a:cubicBezTo>
                  <a:pt x="7790" y="18098"/>
                  <a:pt x="7790" y="18083"/>
                  <a:pt x="7790" y="18069"/>
                </a:cubicBezTo>
                <a:cubicBezTo>
                  <a:pt x="7798" y="18054"/>
                  <a:pt x="7807" y="18009"/>
                  <a:pt x="7807" y="17994"/>
                </a:cubicBezTo>
                <a:cubicBezTo>
                  <a:pt x="7807" y="17979"/>
                  <a:pt x="7798" y="17950"/>
                  <a:pt x="7798" y="17950"/>
                </a:cubicBezTo>
                <a:cubicBezTo>
                  <a:pt x="7798" y="17950"/>
                  <a:pt x="7798" y="17950"/>
                  <a:pt x="7797" y="17950"/>
                </a:cubicBezTo>
                <a:cubicBezTo>
                  <a:pt x="7796" y="17950"/>
                  <a:pt x="7794" y="17950"/>
                  <a:pt x="7790" y="17950"/>
                </a:cubicBezTo>
                <a:cubicBezTo>
                  <a:pt x="7790" y="17950"/>
                  <a:pt x="7790" y="17951"/>
                  <a:pt x="7786" y="17943"/>
                </a:cubicBezTo>
                <a:cubicBezTo>
                  <a:pt x="7782" y="17936"/>
                  <a:pt x="7773" y="17921"/>
                  <a:pt x="7756" y="17892"/>
                </a:cubicBezTo>
                <a:cubicBezTo>
                  <a:pt x="7756" y="17892"/>
                  <a:pt x="7756" y="17892"/>
                  <a:pt x="7753" y="17890"/>
                </a:cubicBezTo>
                <a:cubicBezTo>
                  <a:pt x="7749" y="17888"/>
                  <a:pt x="7743" y="17884"/>
                  <a:pt x="7730" y="17876"/>
                </a:cubicBezTo>
                <a:cubicBezTo>
                  <a:pt x="7730" y="17876"/>
                  <a:pt x="7730" y="17877"/>
                  <a:pt x="7723" y="17868"/>
                </a:cubicBezTo>
                <a:cubicBezTo>
                  <a:pt x="7717" y="17859"/>
                  <a:pt x="7705" y="17840"/>
                  <a:pt x="7679" y="17803"/>
                </a:cubicBezTo>
                <a:cubicBezTo>
                  <a:pt x="7679" y="17803"/>
                  <a:pt x="7678" y="17803"/>
                  <a:pt x="7704" y="17803"/>
                </a:cubicBezTo>
                <a:cubicBezTo>
                  <a:pt x="7730" y="17803"/>
                  <a:pt x="7747" y="17847"/>
                  <a:pt x="7772" y="17876"/>
                </a:cubicBezTo>
                <a:cubicBezTo>
                  <a:pt x="7789" y="17906"/>
                  <a:pt x="7781" y="17876"/>
                  <a:pt x="7807" y="17876"/>
                </a:cubicBezTo>
                <a:cubicBezTo>
                  <a:pt x="7824" y="17876"/>
                  <a:pt x="7816" y="17863"/>
                  <a:pt x="7824" y="17863"/>
                </a:cubicBezTo>
                <a:cubicBezTo>
                  <a:pt x="7833" y="17863"/>
                  <a:pt x="7807" y="17789"/>
                  <a:pt x="7807" y="17789"/>
                </a:cubicBezTo>
                <a:cubicBezTo>
                  <a:pt x="7807" y="17789"/>
                  <a:pt x="7807" y="17788"/>
                  <a:pt x="7802" y="17779"/>
                </a:cubicBezTo>
                <a:cubicBezTo>
                  <a:pt x="7797" y="17769"/>
                  <a:pt x="7786" y="17751"/>
                  <a:pt x="7765" y="17714"/>
                </a:cubicBezTo>
                <a:cubicBezTo>
                  <a:pt x="7765" y="17714"/>
                  <a:pt x="7756" y="17715"/>
                  <a:pt x="7739" y="17700"/>
                </a:cubicBezTo>
                <a:cubicBezTo>
                  <a:pt x="7721" y="17685"/>
                  <a:pt x="7687" y="17641"/>
                  <a:pt x="7687" y="17641"/>
                </a:cubicBezTo>
                <a:cubicBezTo>
                  <a:pt x="7687" y="17641"/>
                  <a:pt x="7687" y="17641"/>
                  <a:pt x="7681" y="17632"/>
                </a:cubicBezTo>
                <a:cubicBezTo>
                  <a:pt x="7674" y="17622"/>
                  <a:pt x="7661" y="17604"/>
                  <a:pt x="7636" y="17567"/>
                </a:cubicBezTo>
                <a:cubicBezTo>
                  <a:pt x="7636" y="17567"/>
                  <a:pt x="7636" y="17567"/>
                  <a:pt x="7633" y="17563"/>
                </a:cubicBezTo>
                <a:cubicBezTo>
                  <a:pt x="7631" y="17560"/>
                  <a:pt x="7627" y="17552"/>
                  <a:pt x="7618" y="17538"/>
                </a:cubicBezTo>
                <a:cubicBezTo>
                  <a:pt x="7618" y="17538"/>
                  <a:pt x="7616" y="17534"/>
                  <a:pt x="7612" y="17531"/>
                </a:cubicBezTo>
                <a:cubicBezTo>
                  <a:pt x="7608" y="17527"/>
                  <a:pt x="7602" y="17523"/>
                  <a:pt x="7593" y="17523"/>
                </a:cubicBezTo>
                <a:cubicBezTo>
                  <a:pt x="7589" y="17516"/>
                  <a:pt x="7586" y="17494"/>
                  <a:pt x="7584" y="17471"/>
                </a:cubicBezTo>
                <a:cubicBezTo>
                  <a:pt x="7582" y="17447"/>
                  <a:pt x="7580" y="17421"/>
                  <a:pt x="7576" y="17406"/>
                </a:cubicBezTo>
                <a:cubicBezTo>
                  <a:pt x="7567" y="17391"/>
                  <a:pt x="7559" y="17318"/>
                  <a:pt x="7559" y="17288"/>
                </a:cubicBezTo>
                <a:cubicBezTo>
                  <a:pt x="7559" y="17244"/>
                  <a:pt x="7558" y="17258"/>
                  <a:pt x="7541" y="17258"/>
                </a:cubicBezTo>
                <a:cubicBezTo>
                  <a:pt x="7537" y="17250"/>
                  <a:pt x="7533" y="17232"/>
                  <a:pt x="7530" y="17215"/>
                </a:cubicBezTo>
                <a:cubicBezTo>
                  <a:pt x="7527" y="17199"/>
                  <a:pt x="7524" y="17185"/>
                  <a:pt x="7524" y="17185"/>
                </a:cubicBezTo>
                <a:cubicBezTo>
                  <a:pt x="7524" y="17185"/>
                  <a:pt x="7524" y="17185"/>
                  <a:pt x="7525" y="17177"/>
                </a:cubicBezTo>
                <a:cubicBezTo>
                  <a:pt x="7526" y="17170"/>
                  <a:pt x="7528" y="17155"/>
                  <a:pt x="7533" y="17126"/>
                </a:cubicBezTo>
                <a:cubicBezTo>
                  <a:pt x="7533" y="17126"/>
                  <a:pt x="7535" y="17133"/>
                  <a:pt x="7539" y="17144"/>
                </a:cubicBezTo>
                <a:cubicBezTo>
                  <a:pt x="7543" y="17156"/>
                  <a:pt x="7550" y="17170"/>
                  <a:pt x="7559" y="17185"/>
                </a:cubicBezTo>
                <a:cubicBezTo>
                  <a:pt x="7563" y="17200"/>
                  <a:pt x="7565" y="17199"/>
                  <a:pt x="7566" y="17196"/>
                </a:cubicBezTo>
                <a:cubicBezTo>
                  <a:pt x="7567" y="17192"/>
                  <a:pt x="7567" y="17185"/>
                  <a:pt x="7567" y="17185"/>
                </a:cubicBezTo>
                <a:cubicBezTo>
                  <a:pt x="7567" y="17185"/>
                  <a:pt x="7567" y="17184"/>
                  <a:pt x="7571" y="17186"/>
                </a:cubicBezTo>
                <a:cubicBezTo>
                  <a:pt x="7574" y="17188"/>
                  <a:pt x="7580" y="17191"/>
                  <a:pt x="7593" y="17199"/>
                </a:cubicBezTo>
                <a:cubicBezTo>
                  <a:pt x="7593" y="17199"/>
                  <a:pt x="7593" y="17191"/>
                  <a:pt x="7594" y="17182"/>
                </a:cubicBezTo>
                <a:cubicBezTo>
                  <a:pt x="7595" y="17173"/>
                  <a:pt x="7597" y="17162"/>
                  <a:pt x="7601" y="17155"/>
                </a:cubicBezTo>
                <a:cubicBezTo>
                  <a:pt x="7601" y="17148"/>
                  <a:pt x="7597" y="17133"/>
                  <a:pt x="7593" y="17120"/>
                </a:cubicBezTo>
                <a:cubicBezTo>
                  <a:pt x="7589" y="17107"/>
                  <a:pt x="7584" y="17097"/>
                  <a:pt x="7584" y="17097"/>
                </a:cubicBezTo>
                <a:cubicBezTo>
                  <a:pt x="7584" y="17097"/>
                  <a:pt x="7584" y="17096"/>
                  <a:pt x="7579" y="17089"/>
                </a:cubicBezTo>
                <a:cubicBezTo>
                  <a:pt x="7573" y="17082"/>
                  <a:pt x="7562" y="17067"/>
                  <a:pt x="7541" y="17037"/>
                </a:cubicBezTo>
                <a:cubicBezTo>
                  <a:pt x="7541" y="17037"/>
                  <a:pt x="7541" y="17037"/>
                  <a:pt x="7543" y="17028"/>
                </a:cubicBezTo>
                <a:cubicBezTo>
                  <a:pt x="7546" y="17019"/>
                  <a:pt x="7550" y="17000"/>
                  <a:pt x="7559" y="16963"/>
                </a:cubicBezTo>
                <a:cubicBezTo>
                  <a:pt x="7559" y="16963"/>
                  <a:pt x="7533" y="16935"/>
                  <a:pt x="7498" y="16920"/>
                </a:cubicBezTo>
                <a:cubicBezTo>
                  <a:pt x="7464" y="16905"/>
                  <a:pt x="7455" y="16905"/>
                  <a:pt x="7455" y="16905"/>
                </a:cubicBezTo>
                <a:cubicBezTo>
                  <a:pt x="7455" y="16905"/>
                  <a:pt x="7456" y="16905"/>
                  <a:pt x="7457" y="16899"/>
                </a:cubicBezTo>
                <a:cubicBezTo>
                  <a:pt x="7458" y="16894"/>
                  <a:pt x="7460" y="16883"/>
                  <a:pt x="7464" y="16861"/>
                </a:cubicBezTo>
                <a:cubicBezTo>
                  <a:pt x="7464" y="16861"/>
                  <a:pt x="7464" y="16861"/>
                  <a:pt x="7467" y="16856"/>
                </a:cubicBezTo>
                <a:cubicBezTo>
                  <a:pt x="7470" y="16850"/>
                  <a:pt x="7477" y="16839"/>
                  <a:pt x="7490" y="16817"/>
                </a:cubicBezTo>
                <a:cubicBezTo>
                  <a:pt x="7490" y="16817"/>
                  <a:pt x="7490" y="16816"/>
                  <a:pt x="7493" y="16809"/>
                </a:cubicBezTo>
                <a:cubicBezTo>
                  <a:pt x="7496" y="16802"/>
                  <a:pt x="7503" y="16787"/>
                  <a:pt x="7516" y="16757"/>
                </a:cubicBezTo>
                <a:cubicBezTo>
                  <a:pt x="7516" y="16757"/>
                  <a:pt x="7497" y="16747"/>
                  <a:pt x="7475" y="16736"/>
                </a:cubicBezTo>
                <a:cubicBezTo>
                  <a:pt x="7454" y="16724"/>
                  <a:pt x="7430" y="16713"/>
                  <a:pt x="7421" y="16713"/>
                </a:cubicBezTo>
                <a:cubicBezTo>
                  <a:pt x="7421" y="16713"/>
                  <a:pt x="7422" y="16713"/>
                  <a:pt x="7419" y="16706"/>
                </a:cubicBezTo>
                <a:cubicBezTo>
                  <a:pt x="7417" y="16698"/>
                  <a:pt x="7413" y="16684"/>
                  <a:pt x="7404" y="16654"/>
                </a:cubicBezTo>
                <a:cubicBezTo>
                  <a:pt x="7404" y="16654"/>
                  <a:pt x="7344" y="16670"/>
                  <a:pt x="7318" y="16670"/>
                </a:cubicBezTo>
                <a:cubicBezTo>
                  <a:pt x="7293" y="16670"/>
                  <a:pt x="7259" y="16654"/>
                  <a:pt x="7259" y="16654"/>
                </a:cubicBezTo>
                <a:cubicBezTo>
                  <a:pt x="7259" y="16654"/>
                  <a:pt x="7259" y="16654"/>
                  <a:pt x="7259" y="16645"/>
                </a:cubicBezTo>
                <a:cubicBezTo>
                  <a:pt x="7259" y="16636"/>
                  <a:pt x="7259" y="16618"/>
                  <a:pt x="7259" y="16581"/>
                </a:cubicBezTo>
                <a:cubicBezTo>
                  <a:pt x="7259" y="16581"/>
                  <a:pt x="7259" y="16581"/>
                  <a:pt x="7257" y="16579"/>
                </a:cubicBezTo>
                <a:cubicBezTo>
                  <a:pt x="7254" y="16577"/>
                  <a:pt x="7250" y="16573"/>
                  <a:pt x="7241" y="16566"/>
                </a:cubicBezTo>
                <a:cubicBezTo>
                  <a:pt x="7241" y="16566"/>
                  <a:pt x="7207" y="16508"/>
                  <a:pt x="7190" y="16493"/>
                </a:cubicBezTo>
                <a:cubicBezTo>
                  <a:pt x="7173" y="16478"/>
                  <a:pt x="7138" y="16448"/>
                  <a:pt x="7138" y="16448"/>
                </a:cubicBezTo>
                <a:cubicBezTo>
                  <a:pt x="7138" y="16448"/>
                  <a:pt x="7138" y="16449"/>
                  <a:pt x="7136" y="16447"/>
                </a:cubicBezTo>
                <a:cubicBezTo>
                  <a:pt x="7134" y="16445"/>
                  <a:pt x="7130" y="16442"/>
                  <a:pt x="7122" y="16434"/>
                </a:cubicBezTo>
                <a:cubicBezTo>
                  <a:pt x="7122" y="16434"/>
                  <a:pt x="7122" y="16434"/>
                  <a:pt x="7117" y="16432"/>
                </a:cubicBezTo>
                <a:cubicBezTo>
                  <a:pt x="7113" y="16430"/>
                  <a:pt x="7104" y="16426"/>
                  <a:pt x="7087" y="16419"/>
                </a:cubicBezTo>
                <a:cubicBezTo>
                  <a:pt x="7087" y="16419"/>
                  <a:pt x="7087" y="16419"/>
                  <a:pt x="7086" y="16411"/>
                </a:cubicBezTo>
                <a:cubicBezTo>
                  <a:pt x="7085" y="16404"/>
                  <a:pt x="7083" y="16389"/>
                  <a:pt x="7079" y="16360"/>
                </a:cubicBezTo>
                <a:cubicBezTo>
                  <a:pt x="7070" y="16323"/>
                  <a:pt x="7066" y="16309"/>
                  <a:pt x="7064" y="16303"/>
                </a:cubicBezTo>
                <a:cubicBezTo>
                  <a:pt x="7061" y="16298"/>
                  <a:pt x="7061" y="16301"/>
                  <a:pt x="7061" y="16301"/>
                </a:cubicBezTo>
                <a:cubicBezTo>
                  <a:pt x="7061" y="16301"/>
                  <a:pt x="7055" y="16301"/>
                  <a:pt x="7046" y="16301"/>
                </a:cubicBezTo>
                <a:cubicBezTo>
                  <a:pt x="7038" y="16301"/>
                  <a:pt x="7027" y="16301"/>
                  <a:pt x="7019" y="16301"/>
                </a:cubicBezTo>
                <a:cubicBezTo>
                  <a:pt x="7006" y="16309"/>
                  <a:pt x="6997" y="16320"/>
                  <a:pt x="6992" y="16329"/>
                </a:cubicBezTo>
                <a:cubicBezTo>
                  <a:pt x="6986" y="16339"/>
                  <a:pt x="6984" y="16346"/>
                  <a:pt x="6984" y="16346"/>
                </a:cubicBezTo>
                <a:cubicBezTo>
                  <a:pt x="6984" y="16346"/>
                  <a:pt x="6984" y="16346"/>
                  <a:pt x="6933" y="16346"/>
                </a:cubicBezTo>
                <a:cubicBezTo>
                  <a:pt x="6933" y="16346"/>
                  <a:pt x="6933" y="16346"/>
                  <a:pt x="6899" y="16346"/>
                </a:cubicBezTo>
                <a:cubicBezTo>
                  <a:pt x="6899" y="16346"/>
                  <a:pt x="6899" y="16345"/>
                  <a:pt x="6900" y="16327"/>
                </a:cubicBezTo>
                <a:cubicBezTo>
                  <a:pt x="6901" y="16308"/>
                  <a:pt x="6903" y="16272"/>
                  <a:pt x="6907" y="16198"/>
                </a:cubicBezTo>
                <a:cubicBezTo>
                  <a:pt x="6907" y="16198"/>
                  <a:pt x="6907" y="16198"/>
                  <a:pt x="6902" y="16192"/>
                </a:cubicBezTo>
                <a:cubicBezTo>
                  <a:pt x="6897" y="16187"/>
                  <a:pt x="6886" y="16177"/>
                  <a:pt x="6865" y="16154"/>
                </a:cubicBezTo>
                <a:cubicBezTo>
                  <a:pt x="6865" y="16154"/>
                  <a:pt x="6856" y="16150"/>
                  <a:pt x="6848" y="16143"/>
                </a:cubicBezTo>
                <a:cubicBezTo>
                  <a:pt x="6841" y="16135"/>
                  <a:pt x="6834" y="16124"/>
                  <a:pt x="6839" y="16110"/>
                </a:cubicBezTo>
                <a:cubicBezTo>
                  <a:pt x="6839" y="16095"/>
                  <a:pt x="6845" y="16091"/>
                  <a:pt x="6852" y="16092"/>
                </a:cubicBezTo>
                <a:cubicBezTo>
                  <a:pt x="6858" y="16092"/>
                  <a:pt x="6865" y="16095"/>
                  <a:pt x="6865" y="16095"/>
                </a:cubicBezTo>
                <a:cubicBezTo>
                  <a:pt x="6865" y="16095"/>
                  <a:pt x="6864" y="16095"/>
                  <a:pt x="6876" y="16093"/>
                </a:cubicBezTo>
                <a:cubicBezTo>
                  <a:pt x="6888" y="16092"/>
                  <a:pt x="6912" y="16087"/>
                  <a:pt x="6959" y="16080"/>
                </a:cubicBezTo>
                <a:cubicBezTo>
                  <a:pt x="6959" y="16080"/>
                  <a:pt x="6959" y="16080"/>
                  <a:pt x="6959" y="16075"/>
                </a:cubicBezTo>
                <a:cubicBezTo>
                  <a:pt x="6959" y="16069"/>
                  <a:pt x="6959" y="16059"/>
                  <a:pt x="6959" y="16037"/>
                </a:cubicBezTo>
                <a:cubicBezTo>
                  <a:pt x="6959" y="16037"/>
                  <a:pt x="6959" y="16037"/>
                  <a:pt x="6958" y="16033"/>
                </a:cubicBezTo>
                <a:cubicBezTo>
                  <a:pt x="6957" y="16029"/>
                  <a:pt x="6955" y="16022"/>
                  <a:pt x="6950" y="16007"/>
                </a:cubicBezTo>
                <a:cubicBezTo>
                  <a:pt x="6950" y="16007"/>
                  <a:pt x="6950" y="16007"/>
                  <a:pt x="6945" y="16003"/>
                </a:cubicBezTo>
                <a:cubicBezTo>
                  <a:pt x="6939" y="16000"/>
                  <a:pt x="6929" y="15992"/>
                  <a:pt x="6907" y="15978"/>
                </a:cubicBezTo>
                <a:cubicBezTo>
                  <a:pt x="6907" y="15978"/>
                  <a:pt x="6907" y="15978"/>
                  <a:pt x="6914" y="15972"/>
                </a:cubicBezTo>
                <a:cubicBezTo>
                  <a:pt x="6920" y="15967"/>
                  <a:pt x="6933" y="15955"/>
                  <a:pt x="6959" y="15933"/>
                </a:cubicBezTo>
                <a:cubicBezTo>
                  <a:pt x="6959" y="15933"/>
                  <a:pt x="6959" y="15933"/>
                  <a:pt x="6957" y="15928"/>
                </a:cubicBezTo>
                <a:cubicBezTo>
                  <a:pt x="6955" y="15923"/>
                  <a:pt x="6950" y="15911"/>
                  <a:pt x="6942" y="15889"/>
                </a:cubicBezTo>
                <a:cubicBezTo>
                  <a:pt x="6942" y="15889"/>
                  <a:pt x="6864" y="15874"/>
                  <a:pt x="6856" y="15874"/>
                </a:cubicBezTo>
                <a:cubicBezTo>
                  <a:pt x="6839" y="15874"/>
                  <a:pt x="6822" y="15874"/>
                  <a:pt x="6822" y="15874"/>
                </a:cubicBezTo>
                <a:cubicBezTo>
                  <a:pt x="6822" y="15874"/>
                  <a:pt x="6822" y="15874"/>
                  <a:pt x="6827" y="15860"/>
                </a:cubicBezTo>
                <a:cubicBezTo>
                  <a:pt x="6833" y="15845"/>
                  <a:pt x="6843" y="15816"/>
                  <a:pt x="6865" y="15757"/>
                </a:cubicBezTo>
                <a:cubicBezTo>
                  <a:pt x="6865" y="15757"/>
                  <a:pt x="6865" y="15757"/>
                  <a:pt x="6870" y="15749"/>
                </a:cubicBezTo>
                <a:cubicBezTo>
                  <a:pt x="6875" y="15742"/>
                  <a:pt x="6886" y="15727"/>
                  <a:pt x="6907" y="15698"/>
                </a:cubicBezTo>
                <a:cubicBezTo>
                  <a:pt x="6907" y="15698"/>
                  <a:pt x="6907" y="15698"/>
                  <a:pt x="6917" y="15694"/>
                </a:cubicBezTo>
                <a:cubicBezTo>
                  <a:pt x="6926" y="15690"/>
                  <a:pt x="6946" y="15683"/>
                  <a:pt x="6984" y="15668"/>
                </a:cubicBezTo>
                <a:cubicBezTo>
                  <a:pt x="6984" y="15668"/>
                  <a:pt x="6984" y="15668"/>
                  <a:pt x="6990" y="15670"/>
                </a:cubicBezTo>
                <a:cubicBezTo>
                  <a:pt x="6995" y="15671"/>
                  <a:pt x="7006" y="15675"/>
                  <a:pt x="7027" y="15682"/>
                </a:cubicBezTo>
                <a:cubicBezTo>
                  <a:pt x="7027" y="15682"/>
                  <a:pt x="7027" y="15683"/>
                  <a:pt x="7035" y="15681"/>
                </a:cubicBezTo>
                <a:cubicBezTo>
                  <a:pt x="7042" y="15679"/>
                  <a:pt x="7057" y="15676"/>
                  <a:pt x="7087" y="15668"/>
                </a:cubicBezTo>
                <a:cubicBezTo>
                  <a:pt x="7087" y="15668"/>
                  <a:pt x="7087" y="15669"/>
                  <a:pt x="7095" y="15672"/>
                </a:cubicBezTo>
                <a:cubicBezTo>
                  <a:pt x="7102" y="15676"/>
                  <a:pt x="7117" y="15683"/>
                  <a:pt x="7147" y="15698"/>
                </a:cubicBezTo>
                <a:cubicBezTo>
                  <a:pt x="7147" y="15698"/>
                  <a:pt x="7147" y="15698"/>
                  <a:pt x="7149" y="15692"/>
                </a:cubicBezTo>
                <a:cubicBezTo>
                  <a:pt x="7152" y="15686"/>
                  <a:pt x="7156" y="15675"/>
                  <a:pt x="7164" y="15653"/>
                </a:cubicBezTo>
                <a:cubicBezTo>
                  <a:pt x="7164" y="15653"/>
                  <a:pt x="7164" y="15653"/>
                  <a:pt x="7171" y="15655"/>
                </a:cubicBezTo>
                <a:cubicBezTo>
                  <a:pt x="7177" y="15657"/>
                  <a:pt x="7190" y="15661"/>
                  <a:pt x="7216" y="15668"/>
                </a:cubicBezTo>
                <a:cubicBezTo>
                  <a:pt x="7216" y="15668"/>
                  <a:pt x="7216" y="15668"/>
                  <a:pt x="7219" y="15662"/>
                </a:cubicBezTo>
                <a:cubicBezTo>
                  <a:pt x="7222" y="15657"/>
                  <a:pt x="7229" y="15646"/>
                  <a:pt x="7241" y="15624"/>
                </a:cubicBezTo>
                <a:cubicBezTo>
                  <a:pt x="7241" y="15624"/>
                  <a:pt x="7241" y="15624"/>
                  <a:pt x="7247" y="15622"/>
                </a:cubicBezTo>
                <a:cubicBezTo>
                  <a:pt x="7252" y="15620"/>
                  <a:pt x="7263" y="15617"/>
                  <a:pt x="7285" y="15609"/>
                </a:cubicBezTo>
                <a:cubicBezTo>
                  <a:pt x="7285" y="15609"/>
                  <a:pt x="7285" y="15609"/>
                  <a:pt x="7298" y="15608"/>
                </a:cubicBezTo>
                <a:cubicBezTo>
                  <a:pt x="7312" y="15606"/>
                  <a:pt x="7340" y="15602"/>
                  <a:pt x="7395" y="15594"/>
                </a:cubicBezTo>
                <a:cubicBezTo>
                  <a:pt x="7395" y="15594"/>
                  <a:pt x="7396" y="15594"/>
                  <a:pt x="7400" y="15604"/>
                </a:cubicBezTo>
                <a:cubicBezTo>
                  <a:pt x="7404" y="15613"/>
                  <a:pt x="7413" y="15632"/>
                  <a:pt x="7430" y="15668"/>
                </a:cubicBezTo>
                <a:cubicBezTo>
                  <a:pt x="7430" y="15668"/>
                  <a:pt x="7430" y="15668"/>
                  <a:pt x="7432" y="15677"/>
                </a:cubicBezTo>
                <a:cubicBezTo>
                  <a:pt x="7435" y="15686"/>
                  <a:pt x="7439" y="15704"/>
                  <a:pt x="7448" y="15741"/>
                </a:cubicBezTo>
                <a:cubicBezTo>
                  <a:pt x="7447" y="15741"/>
                  <a:pt x="7447" y="15742"/>
                  <a:pt x="7448" y="15753"/>
                </a:cubicBezTo>
                <a:cubicBezTo>
                  <a:pt x="7449" y="15764"/>
                  <a:pt x="7451" y="15787"/>
                  <a:pt x="7455" y="15831"/>
                </a:cubicBezTo>
                <a:cubicBezTo>
                  <a:pt x="7455" y="15831"/>
                  <a:pt x="7455" y="15830"/>
                  <a:pt x="7460" y="15838"/>
                </a:cubicBezTo>
                <a:cubicBezTo>
                  <a:pt x="7464" y="15845"/>
                  <a:pt x="7473" y="15860"/>
                  <a:pt x="7490" y="15889"/>
                </a:cubicBezTo>
                <a:cubicBezTo>
                  <a:pt x="7490" y="15889"/>
                  <a:pt x="7490" y="15890"/>
                  <a:pt x="7494" y="15891"/>
                </a:cubicBezTo>
                <a:cubicBezTo>
                  <a:pt x="7499" y="15893"/>
                  <a:pt x="7507" y="15896"/>
                  <a:pt x="7524" y="15904"/>
                </a:cubicBezTo>
                <a:cubicBezTo>
                  <a:pt x="7524" y="15904"/>
                  <a:pt x="7524" y="15904"/>
                  <a:pt x="7531" y="15896"/>
                </a:cubicBezTo>
                <a:cubicBezTo>
                  <a:pt x="7537" y="15889"/>
                  <a:pt x="7550" y="15874"/>
                  <a:pt x="7576" y="15845"/>
                </a:cubicBezTo>
                <a:cubicBezTo>
                  <a:pt x="7576" y="15845"/>
                  <a:pt x="7576" y="15845"/>
                  <a:pt x="7583" y="15847"/>
                </a:cubicBezTo>
                <a:cubicBezTo>
                  <a:pt x="7591" y="15849"/>
                  <a:pt x="7606" y="15853"/>
                  <a:pt x="7636" y="15860"/>
                </a:cubicBezTo>
                <a:cubicBezTo>
                  <a:pt x="7636" y="15860"/>
                  <a:pt x="7636" y="15860"/>
                  <a:pt x="7649" y="15858"/>
                </a:cubicBezTo>
                <a:cubicBezTo>
                  <a:pt x="7661" y="15856"/>
                  <a:pt x="7687" y="15852"/>
                  <a:pt x="7739" y="15845"/>
                </a:cubicBezTo>
                <a:cubicBezTo>
                  <a:pt x="7739" y="15845"/>
                  <a:pt x="7739" y="15845"/>
                  <a:pt x="7741" y="15855"/>
                </a:cubicBezTo>
                <a:cubicBezTo>
                  <a:pt x="7743" y="15864"/>
                  <a:pt x="7747" y="15882"/>
                  <a:pt x="7756" y="15919"/>
                </a:cubicBezTo>
                <a:cubicBezTo>
                  <a:pt x="7756" y="15919"/>
                  <a:pt x="7798" y="15949"/>
                  <a:pt x="7816" y="15949"/>
                </a:cubicBezTo>
                <a:cubicBezTo>
                  <a:pt x="7833" y="15949"/>
                  <a:pt x="7875" y="15904"/>
                  <a:pt x="7875" y="15904"/>
                </a:cubicBezTo>
                <a:cubicBezTo>
                  <a:pt x="7875" y="15904"/>
                  <a:pt x="7875" y="15903"/>
                  <a:pt x="7872" y="15889"/>
                </a:cubicBezTo>
                <a:cubicBezTo>
                  <a:pt x="7869" y="15874"/>
                  <a:pt x="7863" y="15845"/>
                  <a:pt x="7850" y="15786"/>
                </a:cubicBezTo>
                <a:cubicBezTo>
                  <a:pt x="7850" y="15786"/>
                  <a:pt x="7850" y="15786"/>
                  <a:pt x="7850" y="15771"/>
                </a:cubicBezTo>
                <a:cubicBezTo>
                  <a:pt x="7850" y="15756"/>
                  <a:pt x="7850" y="15727"/>
                  <a:pt x="7850" y="15668"/>
                </a:cubicBezTo>
                <a:cubicBezTo>
                  <a:pt x="7850" y="15668"/>
                  <a:pt x="7858" y="15521"/>
                  <a:pt x="7858" y="15492"/>
                </a:cubicBezTo>
                <a:cubicBezTo>
                  <a:pt x="7858" y="15448"/>
                  <a:pt x="7850" y="15447"/>
                  <a:pt x="7850" y="15447"/>
                </a:cubicBezTo>
                <a:cubicBezTo>
                  <a:pt x="7850" y="15447"/>
                  <a:pt x="7850" y="15447"/>
                  <a:pt x="7849" y="15440"/>
                </a:cubicBezTo>
                <a:cubicBezTo>
                  <a:pt x="7848" y="15433"/>
                  <a:pt x="7846" y="15418"/>
                  <a:pt x="7842" y="15388"/>
                </a:cubicBezTo>
                <a:cubicBezTo>
                  <a:pt x="7842" y="15388"/>
                  <a:pt x="7842" y="15389"/>
                  <a:pt x="7839" y="15380"/>
                </a:cubicBezTo>
                <a:cubicBezTo>
                  <a:pt x="7837" y="15371"/>
                  <a:pt x="7833" y="15352"/>
                  <a:pt x="7824" y="15316"/>
                </a:cubicBezTo>
                <a:cubicBezTo>
                  <a:pt x="7824" y="15316"/>
                  <a:pt x="7824" y="15315"/>
                  <a:pt x="7826" y="15304"/>
                </a:cubicBezTo>
                <a:cubicBezTo>
                  <a:pt x="7829" y="15293"/>
                  <a:pt x="7833" y="15270"/>
                  <a:pt x="7842" y="15226"/>
                </a:cubicBezTo>
                <a:cubicBezTo>
                  <a:pt x="7842" y="15226"/>
                  <a:pt x="7842" y="15226"/>
                  <a:pt x="7839" y="15219"/>
                </a:cubicBezTo>
                <a:cubicBezTo>
                  <a:pt x="7837" y="15211"/>
                  <a:pt x="7833" y="15196"/>
                  <a:pt x="7824" y="15167"/>
                </a:cubicBezTo>
                <a:cubicBezTo>
                  <a:pt x="7823" y="15166"/>
                  <a:pt x="7820" y="15167"/>
                  <a:pt x="7817" y="15156"/>
                </a:cubicBezTo>
                <a:cubicBezTo>
                  <a:pt x="7806" y="15121"/>
                  <a:pt x="7837" y="15090"/>
                  <a:pt x="7873" y="15105"/>
                </a:cubicBezTo>
                <a:cubicBezTo>
                  <a:pt x="7894" y="15114"/>
                  <a:pt x="7915" y="15115"/>
                  <a:pt x="7935" y="15108"/>
                </a:cubicBezTo>
                <a:cubicBezTo>
                  <a:pt x="7935" y="15108"/>
                  <a:pt x="7936" y="15108"/>
                  <a:pt x="7943" y="15114"/>
                </a:cubicBezTo>
                <a:cubicBezTo>
                  <a:pt x="7951" y="15120"/>
                  <a:pt x="7966" y="15131"/>
                  <a:pt x="7996" y="15153"/>
                </a:cubicBezTo>
                <a:cubicBezTo>
                  <a:pt x="7996" y="15153"/>
                  <a:pt x="7996" y="15227"/>
                  <a:pt x="7996" y="15271"/>
                </a:cubicBezTo>
                <a:cubicBezTo>
                  <a:pt x="7996" y="15300"/>
                  <a:pt x="7996" y="15301"/>
                  <a:pt x="7996" y="15316"/>
                </a:cubicBezTo>
                <a:cubicBezTo>
                  <a:pt x="7996" y="15345"/>
                  <a:pt x="8021" y="15388"/>
                  <a:pt x="8021" y="15388"/>
                </a:cubicBezTo>
                <a:cubicBezTo>
                  <a:pt x="8021" y="15388"/>
                  <a:pt x="8021" y="15388"/>
                  <a:pt x="8027" y="15381"/>
                </a:cubicBezTo>
                <a:cubicBezTo>
                  <a:pt x="8032" y="15374"/>
                  <a:pt x="8043" y="15359"/>
                  <a:pt x="8064" y="15329"/>
                </a:cubicBezTo>
                <a:cubicBezTo>
                  <a:pt x="8064" y="15329"/>
                  <a:pt x="8075" y="15348"/>
                  <a:pt x="8089" y="15368"/>
                </a:cubicBezTo>
                <a:cubicBezTo>
                  <a:pt x="8103" y="15388"/>
                  <a:pt x="8120" y="15410"/>
                  <a:pt x="8133" y="15418"/>
                </a:cubicBezTo>
                <a:cubicBezTo>
                  <a:pt x="8146" y="15418"/>
                  <a:pt x="8167" y="15432"/>
                  <a:pt x="8185" y="15447"/>
                </a:cubicBezTo>
                <a:cubicBezTo>
                  <a:pt x="8203" y="15462"/>
                  <a:pt x="8218" y="15477"/>
                  <a:pt x="8218" y="15477"/>
                </a:cubicBezTo>
                <a:cubicBezTo>
                  <a:pt x="8218" y="15477"/>
                  <a:pt x="8231" y="15484"/>
                  <a:pt x="8247" y="15491"/>
                </a:cubicBezTo>
                <a:cubicBezTo>
                  <a:pt x="8263" y="15499"/>
                  <a:pt x="8283" y="15506"/>
                  <a:pt x="8295" y="15506"/>
                </a:cubicBezTo>
                <a:cubicBezTo>
                  <a:pt x="8304" y="15513"/>
                  <a:pt x="8315" y="15510"/>
                  <a:pt x="8323" y="15504"/>
                </a:cubicBezTo>
                <a:cubicBezTo>
                  <a:pt x="8332" y="15499"/>
                  <a:pt x="8338" y="15492"/>
                  <a:pt x="8338" y="15492"/>
                </a:cubicBezTo>
                <a:cubicBezTo>
                  <a:pt x="8338" y="15492"/>
                  <a:pt x="8338" y="15492"/>
                  <a:pt x="8346" y="15486"/>
                </a:cubicBezTo>
                <a:cubicBezTo>
                  <a:pt x="8353" y="15481"/>
                  <a:pt x="8368" y="15469"/>
                  <a:pt x="8398" y="15447"/>
                </a:cubicBezTo>
                <a:cubicBezTo>
                  <a:pt x="8398" y="15447"/>
                  <a:pt x="8398" y="15447"/>
                  <a:pt x="8399" y="15431"/>
                </a:cubicBezTo>
                <a:cubicBezTo>
                  <a:pt x="8400" y="15414"/>
                  <a:pt x="8402" y="15382"/>
                  <a:pt x="8407" y="15316"/>
                </a:cubicBezTo>
                <a:cubicBezTo>
                  <a:pt x="8407" y="15316"/>
                  <a:pt x="8406" y="15316"/>
                  <a:pt x="8409" y="15303"/>
                </a:cubicBezTo>
                <a:cubicBezTo>
                  <a:pt x="8411" y="15290"/>
                  <a:pt x="8415" y="15263"/>
                  <a:pt x="8424" y="15212"/>
                </a:cubicBezTo>
                <a:cubicBezTo>
                  <a:pt x="8424" y="15212"/>
                  <a:pt x="8424" y="15212"/>
                  <a:pt x="8433" y="15202"/>
                </a:cubicBezTo>
                <a:cubicBezTo>
                  <a:pt x="8443" y="15193"/>
                  <a:pt x="8462" y="15175"/>
                  <a:pt x="8501" y="15138"/>
                </a:cubicBezTo>
                <a:cubicBezTo>
                  <a:pt x="8504" y="15136"/>
                  <a:pt x="8508" y="15134"/>
                  <a:pt x="8512" y="15133"/>
                </a:cubicBezTo>
                <a:cubicBezTo>
                  <a:pt x="8870" y="14967"/>
                  <a:pt x="9184" y="14584"/>
                  <a:pt x="9399" y="14051"/>
                </a:cubicBezTo>
                <a:cubicBezTo>
                  <a:pt x="9425" y="14043"/>
                  <a:pt x="9438" y="14040"/>
                  <a:pt x="9444" y="14038"/>
                </a:cubicBezTo>
                <a:cubicBezTo>
                  <a:pt x="9451" y="14036"/>
                  <a:pt x="9451" y="14036"/>
                  <a:pt x="9451" y="14036"/>
                </a:cubicBezTo>
                <a:cubicBezTo>
                  <a:pt x="9464" y="14036"/>
                  <a:pt x="9470" y="14036"/>
                  <a:pt x="9473" y="14036"/>
                </a:cubicBezTo>
                <a:cubicBezTo>
                  <a:pt x="9476" y="14036"/>
                  <a:pt x="9477" y="14036"/>
                  <a:pt x="9477" y="14036"/>
                </a:cubicBezTo>
                <a:cubicBezTo>
                  <a:pt x="9481" y="14028"/>
                  <a:pt x="9483" y="14024"/>
                  <a:pt x="9484" y="14023"/>
                </a:cubicBezTo>
                <a:cubicBezTo>
                  <a:pt x="9485" y="14021"/>
                  <a:pt x="9485" y="14021"/>
                  <a:pt x="9485" y="14021"/>
                </a:cubicBezTo>
                <a:cubicBezTo>
                  <a:pt x="9485" y="14021"/>
                  <a:pt x="9488" y="14032"/>
                  <a:pt x="9491" y="14043"/>
                </a:cubicBezTo>
                <a:cubicBezTo>
                  <a:pt x="9494" y="14054"/>
                  <a:pt x="9498" y="14065"/>
                  <a:pt x="9502" y="14065"/>
                </a:cubicBezTo>
                <a:cubicBezTo>
                  <a:pt x="9502" y="14065"/>
                  <a:pt x="9507" y="14072"/>
                  <a:pt x="9511" y="14078"/>
                </a:cubicBezTo>
                <a:cubicBezTo>
                  <a:pt x="9515" y="14084"/>
                  <a:pt x="9519" y="14087"/>
                  <a:pt x="9519" y="14080"/>
                </a:cubicBezTo>
                <a:cubicBezTo>
                  <a:pt x="9524" y="14073"/>
                  <a:pt x="9526" y="14065"/>
                  <a:pt x="9528" y="14060"/>
                </a:cubicBezTo>
                <a:cubicBezTo>
                  <a:pt x="9530" y="14054"/>
                  <a:pt x="9532" y="14051"/>
                  <a:pt x="9536" y="14051"/>
                </a:cubicBezTo>
                <a:cubicBezTo>
                  <a:pt x="9536" y="14043"/>
                  <a:pt x="9538" y="14036"/>
                  <a:pt x="9543" y="14032"/>
                </a:cubicBezTo>
                <a:cubicBezTo>
                  <a:pt x="9547" y="14028"/>
                  <a:pt x="9554" y="14028"/>
                  <a:pt x="9562" y="14036"/>
                </a:cubicBezTo>
                <a:cubicBezTo>
                  <a:pt x="9567" y="14043"/>
                  <a:pt x="9569" y="14061"/>
                  <a:pt x="9570" y="14078"/>
                </a:cubicBezTo>
                <a:cubicBezTo>
                  <a:pt x="9571" y="14095"/>
                  <a:pt x="9571" y="14110"/>
                  <a:pt x="9571" y="14110"/>
                </a:cubicBezTo>
                <a:cubicBezTo>
                  <a:pt x="9605" y="14124"/>
                  <a:pt x="9612" y="14135"/>
                  <a:pt x="9622" y="14137"/>
                </a:cubicBezTo>
                <a:cubicBezTo>
                  <a:pt x="9631" y="14139"/>
                  <a:pt x="9644" y="14132"/>
                  <a:pt x="9691" y="14110"/>
                </a:cubicBezTo>
                <a:cubicBezTo>
                  <a:pt x="9691" y="14110"/>
                  <a:pt x="9692" y="14109"/>
                  <a:pt x="9692" y="14108"/>
                </a:cubicBezTo>
                <a:cubicBezTo>
                  <a:pt x="9692" y="14108"/>
                  <a:pt x="9692" y="14107"/>
                  <a:pt x="9693" y="14107"/>
                </a:cubicBezTo>
                <a:cubicBezTo>
                  <a:pt x="9684" y="14107"/>
                  <a:pt x="9676" y="14103"/>
                  <a:pt x="9669" y="14100"/>
                </a:cubicBezTo>
                <a:cubicBezTo>
                  <a:pt x="9663" y="14096"/>
                  <a:pt x="9659" y="14093"/>
                  <a:pt x="9659" y="14093"/>
                </a:cubicBezTo>
                <a:cubicBezTo>
                  <a:pt x="9655" y="14100"/>
                  <a:pt x="9652" y="14104"/>
                  <a:pt x="9651" y="14105"/>
                </a:cubicBezTo>
                <a:cubicBezTo>
                  <a:pt x="9650" y="14107"/>
                  <a:pt x="9650" y="14107"/>
                  <a:pt x="9650" y="14107"/>
                </a:cubicBezTo>
                <a:cubicBezTo>
                  <a:pt x="9637" y="14100"/>
                  <a:pt x="9631" y="14096"/>
                  <a:pt x="9628" y="14095"/>
                </a:cubicBezTo>
                <a:cubicBezTo>
                  <a:pt x="9625" y="14093"/>
                  <a:pt x="9625" y="14093"/>
                  <a:pt x="9625" y="14093"/>
                </a:cubicBezTo>
                <a:cubicBezTo>
                  <a:pt x="9620" y="14093"/>
                  <a:pt x="9618" y="14093"/>
                  <a:pt x="9617" y="14093"/>
                </a:cubicBezTo>
                <a:cubicBezTo>
                  <a:pt x="9616" y="14093"/>
                  <a:pt x="9616" y="14093"/>
                  <a:pt x="9616" y="14093"/>
                </a:cubicBezTo>
                <a:cubicBezTo>
                  <a:pt x="9612" y="14071"/>
                  <a:pt x="9610" y="14060"/>
                  <a:pt x="9609" y="14054"/>
                </a:cubicBezTo>
                <a:cubicBezTo>
                  <a:pt x="9607" y="14049"/>
                  <a:pt x="9608" y="14048"/>
                  <a:pt x="9608" y="14048"/>
                </a:cubicBezTo>
                <a:cubicBezTo>
                  <a:pt x="9603" y="14048"/>
                  <a:pt x="9601" y="14048"/>
                  <a:pt x="9600" y="14048"/>
                </a:cubicBezTo>
                <a:cubicBezTo>
                  <a:pt x="9599" y="14048"/>
                  <a:pt x="9599" y="14048"/>
                  <a:pt x="9599" y="14048"/>
                </a:cubicBezTo>
                <a:cubicBezTo>
                  <a:pt x="9582" y="14033"/>
                  <a:pt x="9573" y="14026"/>
                  <a:pt x="9569" y="14023"/>
                </a:cubicBezTo>
                <a:cubicBezTo>
                  <a:pt x="9564" y="14019"/>
                  <a:pt x="9564" y="14019"/>
                  <a:pt x="9564" y="14019"/>
                </a:cubicBezTo>
                <a:cubicBezTo>
                  <a:pt x="9560" y="14012"/>
                  <a:pt x="9558" y="14008"/>
                  <a:pt x="9557" y="14006"/>
                </a:cubicBezTo>
                <a:cubicBezTo>
                  <a:pt x="9556" y="14005"/>
                  <a:pt x="9557" y="14005"/>
                  <a:pt x="9557" y="14005"/>
                </a:cubicBezTo>
                <a:cubicBezTo>
                  <a:pt x="9548" y="14012"/>
                  <a:pt x="9544" y="14016"/>
                  <a:pt x="9541" y="14018"/>
                </a:cubicBezTo>
                <a:cubicBezTo>
                  <a:pt x="9539" y="14019"/>
                  <a:pt x="9539" y="14019"/>
                  <a:pt x="9539" y="14019"/>
                </a:cubicBezTo>
                <a:cubicBezTo>
                  <a:pt x="9535" y="14026"/>
                  <a:pt x="9533" y="14030"/>
                  <a:pt x="9532" y="14032"/>
                </a:cubicBezTo>
                <a:cubicBezTo>
                  <a:pt x="9530" y="14034"/>
                  <a:pt x="9531" y="14034"/>
                  <a:pt x="9531" y="14034"/>
                </a:cubicBezTo>
                <a:cubicBezTo>
                  <a:pt x="9531" y="14034"/>
                  <a:pt x="9526" y="14038"/>
                  <a:pt x="9521" y="14041"/>
                </a:cubicBezTo>
                <a:cubicBezTo>
                  <a:pt x="9515" y="14045"/>
                  <a:pt x="9509" y="14048"/>
                  <a:pt x="9504" y="14048"/>
                </a:cubicBezTo>
                <a:cubicBezTo>
                  <a:pt x="9504" y="14041"/>
                  <a:pt x="9500" y="14023"/>
                  <a:pt x="9496" y="14006"/>
                </a:cubicBezTo>
                <a:cubicBezTo>
                  <a:pt x="9492" y="13990"/>
                  <a:pt x="9487" y="13975"/>
                  <a:pt x="9487" y="13975"/>
                </a:cubicBezTo>
                <a:cubicBezTo>
                  <a:pt x="9492" y="13953"/>
                  <a:pt x="9494" y="13942"/>
                  <a:pt x="9495" y="13937"/>
                </a:cubicBezTo>
                <a:cubicBezTo>
                  <a:pt x="9496" y="13931"/>
                  <a:pt x="9496" y="13931"/>
                  <a:pt x="9496" y="13931"/>
                </a:cubicBezTo>
                <a:lnTo>
                  <a:pt x="9522" y="13917"/>
                </a:lnTo>
                <a:lnTo>
                  <a:pt x="9539" y="13917"/>
                </a:lnTo>
                <a:cubicBezTo>
                  <a:pt x="9539" y="13917"/>
                  <a:pt x="9541" y="13916"/>
                  <a:pt x="9544" y="13918"/>
                </a:cubicBezTo>
                <a:cubicBezTo>
                  <a:pt x="9546" y="13920"/>
                  <a:pt x="9548" y="13923"/>
                  <a:pt x="9548" y="13931"/>
                </a:cubicBezTo>
                <a:cubicBezTo>
                  <a:pt x="9552" y="13931"/>
                  <a:pt x="9558" y="13938"/>
                  <a:pt x="9565" y="13945"/>
                </a:cubicBezTo>
                <a:cubicBezTo>
                  <a:pt x="9571" y="13953"/>
                  <a:pt x="9577" y="13960"/>
                  <a:pt x="9581" y="13960"/>
                </a:cubicBezTo>
                <a:lnTo>
                  <a:pt x="9599" y="13975"/>
                </a:lnTo>
                <a:cubicBezTo>
                  <a:pt x="9603" y="13975"/>
                  <a:pt x="9610" y="13979"/>
                  <a:pt x="9615" y="13983"/>
                </a:cubicBezTo>
                <a:cubicBezTo>
                  <a:pt x="9621" y="13986"/>
                  <a:pt x="9625" y="13990"/>
                  <a:pt x="9625" y="13990"/>
                </a:cubicBezTo>
                <a:lnTo>
                  <a:pt x="9642" y="13990"/>
                </a:lnTo>
                <a:lnTo>
                  <a:pt x="9659" y="13975"/>
                </a:lnTo>
                <a:cubicBezTo>
                  <a:pt x="9663" y="13968"/>
                  <a:pt x="9665" y="13961"/>
                  <a:pt x="9666" y="13955"/>
                </a:cubicBezTo>
                <a:cubicBezTo>
                  <a:pt x="9667" y="13950"/>
                  <a:pt x="9667" y="13946"/>
                  <a:pt x="9667" y="13946"/>
                </a:cubicBezTo>
                <a:lnTo>
                  <a:pt x="9676" y="13946"/>
                </a:lnTo>
                <a:cubicBezTo>
                  <a:pt x="9676" y="13953"/>
                  <a:pt x="9678" y="13960"/>
                  <a:pt x="9680" y="13966"/>
                </a:cubicBezTo>
                <a:cubicBezTo>
                  <a:pt x="9682" y="13972"/>
                  <a:pt x="9684" y="13975"/>
                  <a:pt x="9684" y="13975"/>
                </a:cubicBezTo>
                <a:lnTo>
                  <a:pt x="9693" y="13990"/>
                </a:lnTo>
                <a:cubicBezTo>
                  <a:pt x="9698" y="13997"/>
                  <a:pt x="9702" y="14001"/>
                  <a:pt x="9705" y="14003"/>
                </a:cubicBezTo>
                <a:cubicBezTo>
                  <a:pt x="9708" y="14005"/>
                  <a:pt x="9711" y="14005"/>
                  <a:pt x="9711" y="14005"/>
                </a:cubicBezTo>
                <a:lnTo>
                  <a:pt x="9719" y="13990"/>
                </a:lnTo>
                <a:cubicBezTo>
                  <a:pt x="9719" y="13990"/>
                  <a:pt x="9721" y="13993"/>
                  <a:pt x="9723" y="13995"/>
                </a:cubicBezTo>
                <a:cubicBezTo>
                  <a:pt x="9725" y="13997"/>
                  <a:pt x="9727" y="13997"/>
                  <a:pt x="9727" y="13990"/>
                </a:cubicBezTo>
                <a:lnTo>
                  <a:pt x="9736" y="13990"/>
                </a:lnTo>
                <a:cubicBezTo>
                  <a:pt x="9736" y="13990"/>
                  <a:pt x="9744" y="13975"/>
                  <a:pt x="9736" y="13975"/>
                </a:cubicBezTo>
                <a:cubicBezTo>
                  <a:pt x="9727" y="13975"/>
                  <a:pt x="9728" y="13975"/>
                  <a:pt x="9719" y="13975"/>
                </a:cubicBezTo>
                <a:cubicBezTo>
                  <a:pt x="9711" y="13975"/>
                  <a:pt x="9693" y="13960"/>
                  <a:pt x="9693" y="13960"/>
                </a:cubicBezTo>
                <a:cubicBezTo>
                  <a:pt x="9693" y="13953"/>
                  <a:pt x="9691" y="13949"/>
                  <a:pt x="9689" y="13945"/>
                </a:cubicBezTo>
                <a:cubicBezTo>
                  <a:pt x="9687" y="13942"/>
                  <a:pt x="9684" y="13938"/>
                  <a:pt x="9684" y="13931"/>
                </a:cubicBezTo>
                <a:cubicBezTo>
                  <a:pt x="9676" y="13931"/>
                  <a:pt x="9676" y="13917"/>
                  <a:pt x="9667" y="13917"/>
                </a:cubicBezTo>
                <a:cubicBezTo>
                  <a:pt x="9659" y="13917"/>
                  <a:pt x="9659" y="13917"/>
                  <a:pt x="9659" y="13917"/>
                </a:cubicBezTo>
                <a:cubicBezTo>
                  <a:pt x="9659" y="13917"/>
                  <a:pt x="9656" y="13920"/>
                  <a:pt x="9654" y="13926"/>
                </a:cubicBezTo>
                <a:cubicBezTo>
                  <a:pt x="9652" y="13931"/>
                  <a:pt x="9650" y="13939"/>
                  <a:pt x="9650" y="13946"/>
                </a:cubicBezTo>
                <a:cubicBezTo>
                  <a:pt x="9650" y="13946"/>
                  <a:pt x="9652" y="13950"/>
                  <a:pt x="9652" y="13952"/>
                </a:cubicBezTo>
                <a:cubicBezTo>
                  <a:pt x="9653" y="13954"/>
                  <a:pt x="9651" y="13953"/>
                  <a:pt x="9642" y="13946"/>
                </a:cubicBezTo>
                <a:cubicBezTo>
                  <a:pt x="9633" y="13946"/>
                  <a:pt x="9625" y="13946"/>
                  <a:pt x="9618" y="13946"/>
                </a:cubicBezTo>
                <a:cubicBezTo>
                  <a:pt x="9612" y="13946"/>
                  <a:pt x="9608" y="13946"/>
                  <a:pt x="9608" y="13946"/>
                </a:cubicBezTo>
                <a:cubicBezTo>
                  <a:pt x="9595" y="13924"/>
                  <a:pt x="9588" y="13913"/>
                  <a:pt x="9585" y="13907"/>
                </a:cubicBezTo>
                <a:cubicBezTo>
                  <a:pt x="9582" y="13901"/>
                  <a:pt x="9581" y="13901"/>
                  <a:pt x="9581" y="13901"/>
                </a:cubicBezTo>
                <a:cubicBezTo>
                  <a:pt x="9581" y="13901"/>
                  <a:pt x="9579" y="13901"/>
                  <a:pt x="9576" y="13901"/>
                </a:cubicBezTo>
                <a:cubicBezTo>
                  <a:pt x="9573" y="13901"/>
                  <a:pt x="9569" y="13901"/>
                  <a:pt x="9564" y="13901"/>
                </a:cubicBezTo>
                <a:cubicBezTo>
                  <a:pt x="9564" y="13901"/>
                  <a:pt x="9560" y="13897"/>
                  <a:pt x="9556" y="13892"/>
                </a:cubicBezTo>
                <a:cubicBezTo>
                  <a:pt x="9552" y="13886"/>
                  <a:pt x="9548" y="13879"/>
                  <a:pt x="9548" y="13872"/>
                </a:cubicBezTo>
                <a:cubicBezTo>
                  <a:pt x="9548" y="13872"/>
                  <a:pt x="9546" y="13868"/>
                  <a:pt x="9544" y="13863"/>
                </a:cubicBezTo>
                <a:cubicBezTo>
                  <a:pt x="9541" y="13857"/>
                  <a:pt x="9539" y="13850"/>
                  <a:pt x="9539" y="13843"/>
                </a:cubicBezTo>
                <a:cubicBezTo>
                  <a:pt x="9539" y="13843"/>
                  <a:pt x="9537" y="13842"/>
                  <a:pt x="9535" y="13840"/>
                </a:cubicBezTo>
                <a:cubicBezTo>
                  <a:pt x="9533" y="13838"/>
                  <a:pt x="9531" y="13835"/>
                  <a:pt x="9531" y="13827"/>
                </a:cubicBezTo>
                <a:lnTo>
                  <a:pt x="9522" y="13813"/>
                </a:lnTo>
                <a:cubicBezTo>
                  <a:pt x="9522" y="13813"/>
                  <a:pt x="9522" y="13810"/>
                  <a:pt x="9523" y="13804"/>
                </a:cubicBezTo>
                <a:cubicBezTo>
                  <a:pt x="9524" y="13799"/>
                  <a:pt x="9526" y="13791"/>
                  <a:pt x="9531" y="13784"/>
                </a:cubicBezTo>
                <a:cubicBezTo>
                  <a:pt x="9548" y="13784"/>
                  <a:pt x="9548" y="13784"/>
                  <a:pt x="9557" y="13784"/>
                </a:cubicBezTo>
                <a:cubicBezTo>
                  <a:pt x="9565" y="13784"/>
                  <a:pt x="9556" y="13784"/>
                  <a:pt x="9573" y="13784"/>
                </a:cubicBezTo>
                <a:cubicBezTo>
                  <a:pt x="9590" y="13784"/>
                  <a:pt x="9582" y="13784"/>
                  <a:pt x="9590" y="13784"/>
                </a:cubicBezTo>
                <a:cubicBezTo>
                  <a:pt x="9599" y="13784"/>
                  <a:pt x="9616" y="13784"/>
                  <a:pt x="9616" y="13784"/>
                </a:cubicBezTo>
                <a:cubicBezTo>
                  <a:pt x="9616" y="13784"/>
                  <a:pt x="9612" y="13780"/>
                  <a:pt x="9611" y="13778"/>
                </a:cubicBezTo>
                <a:cubicBezTo>
                  <a:pt x="9610" y="13776"/>
                  <a:pt x="9612" y="13776"/>
                  <a:pt x="9625" y="13784"/>
                </a:cubicBezTo>
                <a:cubicBezTo>
                  <a:pt x="9625" y="13784"/>
                  <a:pt x="9633" y="13787"/>
                  <a:pt x="9641" y="13794"/>
                </a:cubicBezTo>
                <a:cubicBezTo>
                  <a:pt x="9648" y="13801"/>
                  <a:pt x="9654" y="13813"/>
                  <a:pt x="9650" y="13827"/>
                </a:cubicBezTo>
                <a:lnTo>
                  <a:pt x="9642" y="13843"/>
                </a:lnTo>
                <a:lnTo>
                  <a:pt x="9659" y="13856"/>
                </a:lnTo>
                <a:lnTo>
                  <a:pt x="9667" y="13843"/>
                </a:lnTo>
                <a:cubicBezTo>
                  <a:pt x="9672" y="13850"/>
                  <a:pt x="9674" y="13854"/>
                  <a:pt x="9675" y="13855"/>
                </a:cubicBezTo>
                <a:cubicBezTo>
                  <a:pt x="9676" y="13857"/>
                  <a:pt x="9676" y="13856"/>
                  <a:pt x="9676" y="13856"/>
                </a:cubicBezTo>
                <a:cubicBezTo>
                  <a:pt x="9685" y="13871"/>
                  <a:pt x="9689" y="13879"/>
                  <a:pt x="9691" y="13883"/>
                </a:cubicBezTo>
                <a:cubicBezTo>
                  <a:pt x="9693" y="13887"/>
                  <a:pt x="9693" y="13887"/>
                  <a:pt x="9693" y="13887"/>
                </a:cubicBezTo>
                <a:lnTo>
                  <a:pt x="9711" y="13887"/>
                </a:lnTo>
                <a:cubicBezTo>
                  <a:pt x="9702" y="13902"/>
                  <a:pt x="9693" y="13872"/>
                  <a:pt x="9702" y="13901"/>
                </a:cubicBezTo>
                <a:cubicBezTo>
                  <a:pt x="9711" y="13931"/>
                  <a:pt x="9719" y="13946"/>
                  <a:pt x="9719" y="13946"/>
                </a:cubicBezTo>
                <a:cubicBezTo>
                  <a:pt x="9724" y="13946"/>
                  <a:pt x="9725" y="13946"/>
                  <a:pt x="9726" y="13946"/>
                </a:cubicBezTo>
                <a:cubicBezTo>
                  <a:pt x="9727" y="13946"/>
                  <a:pt x="9727" y="13946"/>
                  <a:pt x="9727" y="13946"/>
                </a:cubicBezTo>
                <a:cubicBezTo>
                  <a:pt x="9727" y="13946"/>
                  <a:pt x="9727" y="13942"/>
                  <a:pt x="9728" y="13939"/>
                </a:cubicBezTo>
                <a:cubicBezTo>
                  <a:pt x="9730" y="13935"/>
                  <a:pt x="9732" y="13931"/>
                  <a:pt x="9736" y="13931"/>
                </a:cubicBezTo>
                <a:cubicBezTo>
                  <a:pt x="9736" y="13938"/>
                  <a:pt x="9740" y="13942"/>
                  <a:pt x="9746" y="13944"/>
                </a:cubicBezTo>
                <a:cubicBezTo>
                  <a:pt x="9751" y="13946"/>
                  <a:pt x="9758" y="13946"/>
                  <a:pt x="9762" y="13946"/>
                </a:cubicBezTo>
                <a:cubicBezTo>
                  <a:pt x="9762" y="13946"/>
                  <a:pt x="9762" y="13942"/>
                  <a:pt x="9761" y="13935"/>
                </a:cubicBezTo>
                <a:cubicBezTo>
                  <a:pt x="9760" y="13927"/>
                  <a:pt x="9757" y="13916"/>
                  <a:pt x="9753" y="13901"/>
                </a:cubicBezTo>
                <a:cubicBezTo>
                  <a:pt x="9749" y="13894"/>
                  <a:pt x="9744" y="13887"/>
                  <a:pt x="9741" y="13881"/>
                </a:cubicBezTo>
                <a:cubicBezTo>
                  <a:pt x="9738" y="13876"/>
                  <a:pt x="9736" y="13872"/>
                  <a:pt x="9736" y="13872"/>
                </a:cubicBezTo>
                <a:cubicBezTo>
                  <a:pt x="9727" y="13872"/>
                  <a:pt x="9736" y="13887"/>
                  <a:pt x="9719" y="13872"/>
                </a:cubicBezTo>
                <a:cubicBezTo>
                  <a:pt x="9702" y="13857"/>
                  <a:pt x="9702" y="13871"/>
                  <a:pt x="9693" y="13856"/>
                </a:cubicBezTo>
                <a:cubicBezTo>
                  <a:pt x="9689" y="13842"/>
                  <a:pt x="9685" y="13834"/>
                  <a:pt x="9681" y="13829"/>
                </a:cubicBezTo>
                <a:cubicBezTo>
                  <a:pt x="9678" y="13824"/>
                  <a:pt x="9676" y="13820"/>
                  <a:pt x="9676" y="13813"/>
                </a:cubicBezTo>
                <a:cubicBezTo>
                  <a:pt x="9676" y="13813"/>
                  <a:pt x="9678" y="13813"/>
                  <a:pt x="9681" y="13811"/>
                </a:cubicBezTo>
                <a:cubicBezTo>
                  <a:pt x="9685" y="13809"/>
                  <a:pt x="9689" y="13805"/>
                  <a:pt x="9693" y="13798"/>
                </a:cubicBezTo>
                <a:cubicBezTo>
                  <a:pt x="9698" y="13798"/>
                  <a:pt x="9695" y="13794"/>
                  <a:pt x="9694" y="13792"/>
                </a:cubicBezTo>
                <a:cubicBezTo>
                  <a:pt x="9693" y="13791"/>
                  <a:pt x="9694" y="13791"/>
                  <a:pt x="9702" y="13798"/>
                </a:cubicBezTo>
                <a:cubicBezTo>
                  <a:pt x="9715" y="13805"/>
                  <a:pt x="9721" y="13809"/>
                  <a:pt x="9725" y="13811"/>
                </a:cubicBezTo>
                <a:cubicBezTo>
                  <a:pt x="9729" y="13813"/>
                  <a:pt x="9732" y="13813"/>
                  <a:pt x="9736" y="13813"/>
                </a:cubicBezTo>
                <a:cubicBezTo>
                  <a:pt x="9736" y="13813"/>
                  <a:pt x="9740" y="13813"/>
                  <a:pt x="9742" y="13811"/>
                </a:cubicBezTo>
                <a:cubicBezTo>
                  <a:pt x="9744" y="13809"/>
                  <a:pt x="9744" y="13805"/>
                  <a:pt x="9736" y="13798"/>
                </a:cubicBezTo>
                <a:cubicBezTo>
                  <a:pt x="9727" y="13798"/>
                  <a:pt x="9721" y="13794"/>
                  <a:pt x="9717" y="13791"/>
                </a:cubicBezTo>
                <a:cubicBezTo>
                  <a:pt x="9713" y="13787"/>
                  <a:pt x="9711" y="13784"/>
                  <a:pt x="9711" y="13784"/>
                </a:cubicBezTo>
                <a:cubicBezTo>
                  <a:pt x="9702" y="13784"/>
                  <a:pt x="9698" y="13784"/>
                  <a:pt x="9695" y="13784"/>
                </a:cubicBezTo>
                <a:cubicBezTo>
                  <a:pt x="9693" y="13784"/>
                  <a:pt x="9693" y="13784"/>
                  <a:pt x="9693" y="13784"/>
                </a:cubicBezTo>
                <a:cubicBezTo>
                  <a:pt x="9693" y="13784"/>
                  <a:pt x="9693" y="13784"/>
                  <a:pt x="9684" y="13784"/>
                </a:cubicBezTo>
                <a:cubicBezTo>
                  <a:pt x="9676" y="13784"/>
                  <a:pt x="9676" y="13798"/>
                  <a:pt x="9676" y="13784"/>
                </a:cubicBezTo>
                <a:cubicBezTo>
                  <a:pt x="9672" y="13784"/>
                  <a:pt x="9667" y="13784"/>
                  <a:pt x="9664" y="13782"/>
                </a:cubicBezTo>
                <a:cubicBezTo>
                  <a:pt x="9661" y="13780"/>
                  <a:pt x="9659" y="13775"/>
                  <a:pt x="9659" y="13768"/>
                </a:cubicBezTo>
                <a:cubicBezTo>
                  <a:pt x="9655" y="13768"/>
                  <a:pt x="9650" y="13765"/>
                  <a:pt x="9647" y="13761"/>
                </a:cubicBezTo>
                <a:cubicBezTo>
                  <a:pt x="9644" y="13758"/>
                  <a:pt x="9642" y="13754"/>
                  <a:pt x="9642" y="13754"/>
                </a:cubicBezTo>
                <a:cubicBezTo>
                  <a:pt x="9642" y="13740"/>
                  <a:pt x="9634" y="13725"/>
                  <a:pt x="9634" y="13725"/>
                </a:cubicBezTo>
                <a:cubicBezTo>
                  <a:pt x="9625" y="13725"/>
                  <a:pt x="9616" y="13725"/>
                  <a:pt x="9608" y="13725"/>
                </a:cubicBezTo>
                <a:lnTo>
                  <a:pt x="9599" y="13725"/>
                </a:lnTo>
                <a:cubicBezTo>
                  <a:pt x="9599" y="13718"/>
                  <a:pt x="9599" y="13714"/>
                  <a:pt x="9599" y="13710"/>
                </a:cubicBezTo>
                <a:cubicBezTo>
                  <a:pt x="9599" y="13707"/>
                  <a:pt x="9599" y="13703"/>
                  <a:pt x="9599" y="13695"/>
                </a:cubicBezTo>
                <a:cubicBezTo>
                  <a:pt x="9599" y="13695"/>
                  <a:pt x="9599" y="13680"/>
                  <a:pt x="9608" y="13680"/>
                </a:cubicBezTo>
                <a:cubicBezTo>
                  <a:pt x="9616" y="13680"/>
                  <a:pt x="9625" y="13680"/>
                  <a:pt x="9634" y="13680"/>
                </a:cubicBezTo>
                <a:cubicBezTo>
                  <a:pt x="9642" y="13680"/>
                  <a:pt x="9650" y="13680"/>
                  <a:pt x="9659" y="13680"/>
                </a:cubicBezTo>
                <a:lnTo>
                  <a:pt x="9667" y="13695"/>
                </a:lnTo>
                <a:cubicBezTo>
                  <a:pt x="9672" y="13703"/>
                  <a:pt x="9676" y="13706"/>
                  <a:pt x="9679" y="13708"/>
                </a:cubicBezTo>
                <a:cubicBezTo>
                  <a:pt x="9682" y="13709"/>
                  <a:pt x="9684" y="13710"/>
                  <a:pt x="9684" y="13710"/>
                </a:cubicBezTo>
                <a:cubicBezTo>
                  <a:pt x="9684" y="13717"/>
                  <a:pt x="9685" y="13721"/>
                  <a:pt x="9686" y="13723"/>
                </a:cubicBezTo>
                <a:cubicBezTo>
                  <a:pt x="9687" y="13725"/>
                  <a:pt x="9689" y="13725"/>
                  <a:pt x="9693" y="13725"/>
                </a:cubicBezTo>
                <a:cubicBezTo>
                  <a:pt x="9693" y="13733"/>
                  <a:pt x="9695" y="13736"/>
                  <a:pt x="9698" y="13738"/>
                </a:cubicBezTo>
                <a:cubicBezTo>
                  <a:pt x="9700" y="13739"/>
                  <a:pt x="9702" y="13739"/>
                  <a:pt x="9702" y="13739"/>
                </a:cubicBezTo>
                <a:cubicBezTo>
                  <a:pt x="9706" y="13754"/>
                  <a:pt x="9708" y="13761"/>
                  <a:pt x="9709" y="13765"/>
                </a:cubicBezTo>
                <a:cubicBezTo>
                  <a:pt x="9711" y="13769"/>
                  <a:pt x="9711" y="13768"/>
                  <a:pt x="9711" y="13768"/>
                </a:cubicBezTo>
                <a:cubicBezTo>
                  <a:pt x="9719" y="13775"/>
                  <a:pt x="9723" y="13780"/>
                  <a:pt x="9725" y="13782"/>
                </a:cubicBezTo>
                <a:cubicBezTo>
                  <a:pt x="9727" y="13784"/>
                  <a:pt x="9727" y="13784"/>
                  <a:pt x="9727" y="13784"/>
                </a:cubicBezTo>
                <a:lnTo>
                  <a:pt x="9753" y="13798"/>
                </a:lnTo>
                <a:cubicBezTo>
                  <a:pt x="9753" y="13798"/>
                  <a:pt x="9753" y="13798"/>
                  <a:pt x="9762" y="13798"/>
                </a:cubicBezTo>
                <a:cubicBezTo>
                  <a:pt x="9770" y="13798"/>
                  <a:pt x="9770" y="13784"/>
                  <a:pt x="9770" y="13784"/>
                </a:cubicBezTo>
                <a:cubicBezTo>
                  <a:pt x="9766" y="13784"/>
                  <a:pt x="9764" y="13784"/>
                  <a:pt x="9762" y="13784"/>
                </a:cubicBezTo>
                <a:cubicBezTo>
                  <a:pt x="9760" y="13784"/>
                  <a:pt x="9757" y="13784"/>
                  <a:pt x="9753" y="13784"/>
                </a:cubicBezTo>
                <a:cubicBezTo>
                  <a:pt x="9749" y="13776"/>
                  <a:pt x="9747" y="13772"/>
                  <a:pt x="9745" y="13769"/>
                </a:cubicBezTo>
                <a:cubicBezTo>
                  <a:pt x="9742" y="13765"/>
                  <a:pt x="9740" y="13762"/>
                  <a:pt x="9736" y="13754"/>
                </a:cubicBezTo>
                <a:cubicBezTo>
                  <a:pt x="9736" y="13754"/>
                  <a:pt x="9736" y="13754"/>
                  <a:pt x="9735" y="13752"/>
                </a:cubicBezTo>
                <a:cubicBezTo>
                  <a:pt x="9734" y="13750"/>
                  <a:pt x="9731" y="13746"/>
                  <a:pt x="9727" y="13739"/>
                </a:cubicBezTo>
                <a:cubicBezTo>
                  <a:pt x="9723" y="13739"/>
                  <a:pt x="9721" y="13736"/>
                  <a:pt x="9720" y="13732"/>
                </a:cubicBezTo>
                <a:cubicBezTo>
                  <a:pt x="9719" y="13728"/>
                  <a:pt x="9719" y="13725"/>
                  <a:pt x="9719" y="13725"/>
                </a:cubicBezTo>
                <a:cubicBezTo>
                  <a:pt x="9715" y="13725"/>
                  <a:pt x="9711" y="13725"/>
                  <a:pt x="9707" y="13725"/>
                </a:cubicBezTo>
                <a:cubicBezTo>
                  <a:pt x="9704" y="13725"/>
                  <a:pt x="9702" y="13725"/>
                  <a:pt x="9702" y="13725"/>
                </a:cubicBezTo>
                <a:cubicBezTo>
                  <a:pt x="9702" y="13725"/>
                  <a:pt x="9702" y="13725"/>
                  <a:pt x="9702" y="13723"/>
                </a:cubicBezTo>
                <a:cubicBezTo>
                  <a:pt x="9702" y="13721"/>
                  <a:pt x="9702" y="13717"/>
                  <a:pt x="9702" y="13710"/>
                </a:cubicBezTo>
                <a:lnTo>
                  <a:pt x="9702" y="13695"/>
                </a:lnTo>
                <a:cubicBezTo>
                  <a:pt x="9702" y="13695"/>
                  <a:pt x="9702" y="13695"/>
                  <a:pt x="9701" y="13692"/>
                </a:cubicBezTo>
                <a:cubicBezTo>
                  <a:pt x="9700" y="13688"/>
                  <a:pt x="9698" y="13681"/>
                  <a:pt x="9693" y="13666"/>
                </a:cubicBezTo>
                <a:cubicBezTo>
                  <a:pt x="9693" y="13666"/>
                  <a:pt x="9693" y="13662"/>
                  <a:pt x="9692" y="13659"/>
                </a:cubicBezTo>
                <a:cubicBezTo>
                  <a:pt x="9691" y="13655"/>
                  <a:pt x="9689" y="13651"/>
                  <a:pt x="9684" y="13651"/>
                </a:cubicBezTo>
                <a:cubicBezTo>
                  <a:pt x="9684" y="13651"/>
                  <a:pt x="9685" y="13647"/>
                  <a:pt x="9683" y="13644"/>
                </a:cubicBezTo>
                <a:cubicBezTo>
                  <a:pt x="9682" y="13640"/>
                  <a:pt x="9680" y="13637"/>
                  <a:pt x="9676" y="13637"/>
                </a:cubicBezTo>
                <a:lnTo>
                  <a:pt x="9676" y="13651"/>
                </a:lnTo>
                <a:cubicBezTo>
                  <a:pt x="9672" y="13651"/>
                  <a:pt x="9669" y="13651"/>
                  <a:pt x="9668" y="13651"/>
                </a:cubicBezTo>
                <a:cubicBezTo>
                  <a:pt x="9667" y="13651"/>
                  <a:pt x="9667" y="13651"/>
                  <a:pt x="9667" y="13651"/>
                </a:cubicBezTo>
                <a:cubicBezTo>
                  <a:pt x="9667" y="13651"/>
                  <a:pt x="9665" y="13654"/>
                  <a:pt x="9663" y="13656"/>
                </a:cubicBezTo>
                <a:cubicBezTo>
                  <a:pt x="9661" y="13658"/>
                  <a:pt x="9659" y="13658"/>
                  <a:pt x="9659" y="13651"/>
                </a:cubicBezTo>
                <a:cubicBezTo>
                  <a:pt x="9655" y="13651"/>
                  <a:pt x="9652" y="13647"/>
                  <a:pt x="9651" y="13644"/>
                </a:cubicBezTo>
                <a:cubicBezTo>
                  <a:pt x="9650" y="13640"/>
                  <a:pt x="9650" y="13637"/>
                  <a:pt x="9650" y="13637"/>
                </a:cubicBezTo>
                <a:cubicBezTo>
                  <a:pt x="9650" y="13637"/>
                  <a:pt x="9650" y="13633"/>
                  <a:pt x="9651" y="13629"/>
                </a:cubicBezTo>
                <a:cubicBezTo>
                  <a:pt x="9652" y="13625"/>
                  <a:pt x="9655" y="13621"/>
                  <a:pt x="9659" y="13621"/>
                </a:cubicBezTo>
                <a:cubicBezTo>
                  <a:pt x="9659" y="13621"/>
                  <a:pt x="9661" y="13622"/>
                  <a:pt x="9664" y="13620"/>
                </a:cubicBezTo>
                <a:cubicBezTo>
                  <a:pt x="9667" y="13618"/>
                  <a:pt x="9672" y="13614"/>
                  <a:pt x="9676" y="13607"/>
                </a:cubicBezTo>
                <a:cubicBezTo>
                  <a:pt x="9680" y="13607"/>
                  <a:pt x="9685" y="13607"/>
                  <a:pt x="9688" y="13607"/>
                </a:cubicBezTo>
                <a:cubicBezTo>
                  <a:pt x="9691" y="13607"/>
                  <a:pt x="9693" y="13607"/>
                  <a:pt x="9693" y="13607"/>
                </a:cubicBezTo>
                <a:lnTo>
                  <a:pt x="9693" y="13621"/>
                </a:lnTo>
                <a:cubicBezTo>
                  <a:pt x="9693" y="13629"/>
                  <a:pt x="9698" y="13636"/>
                  <a:pt x="9702" y="13642"/>
                </a:cubicBezTo>
                <a:cubicBezTo>
                  <a:pt x="9706" y="13647"/>
                  <a:pt x="9711" y="13651"/>
                  <a:pt x="9711" y="13651"/>
                </a:cubicBezTo>
                <a:lnTo>
                  <a:pt x="9719" y="13651"/>
                </a:lnTo>
                <a:cubicBezTo>
                  <a:pt x="9719" y="13658"/>
                  <a:pt x="9723" y="13662"/>
                  <a:pt x="9727" y="13664"/>
                </a:cubicBezTo>
                <a:cubicBezTo>
                  <a:pt x="9732" y="13666"/>
                  <a:pt x="9736" y="13666"/>
                  <a:pt x="9736" y="13666"/>
                </a:cubicBezTo>
                <a:cubicBezTo>
                  <a:pt x="9736" y="13666"/>
                  <a:pt x="9736" y="13670"/>
                  <a:pt x="9737" y="13675"/>
                </a:cubicBezTo>
                <a:cubicBezTo>
                  <a:pt x="9738" y="13681"/>
                  <a:pt x="9740" y="13688"/>
                  <a:pt x="9745" y="13695"/>
                </a:cubicBezTo>
                <a:cubicBezTo>
                  <a:pt x="9745" y="13695"/>
                  <a:pt x="9745" y="13695"/>
                  <a:pt x="9746" y="13695"/>
                </a:cubicBezTo>
                <a:cubicBezTo>
                  <a:pt x="9747" y="13695"/>
                  <a:pt x="9749" y="13695"/>
                  <a:pt x="9753" y="13695"/>
                </a:cubicBezTo>
                <a:cubicBezTo>
                  <a:pt x="9757" y="13703"/>
                  <a:pt x="9760" y="13706"/>
                  <a:pt x="9761" y="13708"/>
                </a:cubicBezTo>
                <a:cubicBezTo>
                  <a:pt x="9762" y="13709"/>
                  <a:pt x="9762" y="13710"/>
                  <a:pt x="9762" y="13710"/>
                </a:cubicBezTo>
                <a:cubicBezTo>
                  <a:pt x="9762" y="13717"/>
                  <a:pt x="9762" y="13721"/>
                  <a:pt x="9762" y="13723"/>
                </a:cubicBezTo>
                <a:cubicBezTo>
                  <a:pt x="9762" y="13725"/>
                  <a:pt x="9762" y="13725"/>
                  <a:pt x="9762" y="13725"/>
                </a:cubicBezTo>
                <a:cubicBezTo>
                  <a:pt x="9766" y="13733"/>
                  <a:pt x="9771" y="13740"/>
                  <a:pt x="9774" y="13745"/>
                </a:cubicBezTo>
                <a:cubicBezTo>
                  <a:pt x="9777" y="13751"/>
                  <a:pt x="9779" y="13754"/>
                  <a:pt x="9779" y="13754"/>
                </a:cubicBezTo>
                <a:cubicBezTo>
                  <a:pt x="9779" y="13754"/>
                  <a:pt x="9781" y="13754"/>
                  <a:pt x="9783" y="13756"/>
                </a:cubicBezTo>
                <a:cubicBezTo>
                  <a:pt x="9785" y="13757"/>
                  <a:pt x="9788" y="13761"/>
                  <a:pt x="9788" y="13768"/>
                </a:cubicBezTo>
                <a:cubicBezTo>
                  <a:pt x="9784" y="13768"/>
                  <a:pt x="9781" y="13768"/>
                  <a:pt x="9780" y="13768"/>
                </a:cubicBezTo>
                <a:cubicBezTo>
                  <a:pt x="9779" y="13768"/>
                  <a:pt x="9779" y="13768"/>
                  <a:pt x="9779" y="13768"/>
                </a:cubicBezTo>
                <a:cubicBezTo>
                  <a:pt x="9775" y="13768"/>
                  <a:pt x="9773" y="13769"/>
                  <a:pt x="9772" y="13771"/>
                </a:cubicBezTo>
                <a:cubicBezTo>
                  <a:pt x="9771" y="13773"/>
                  <a:pt x="9770" y="13776"/>
                  <a:pt x="9770" y="13784"/>
                </a:cubicBezTo>
                <a:lnTo>
                  <a:pt x="9779" y="13784"/>
                </a:lnTo>
                <a:lnTo>
                  <a:pt x="9804" y="13754"/>
                </a:lnTo>
                <a:cubicBezTo>
                  <a:pt x="9804" y="13762"/>
                  <a:pt x="9806" y="13765"/>
                  <a:pt x="9810" y="13767"/>
                </a:cubicBezTo>
                <a:cubicBezTo>
                  <a:pt x="9813" y="13769"/>
                  <a:pt x="9817" y="13768"/>
                  <a:pt x="9822" y="13768"/>
                </a:cubicBezTo>
                <a:lnTo>
                  <a:pt x="9848" y="13798"/>
                </a:lnTo>
                <a:cubicBezTo>
                  <a:pt x="9848" y="13791"/>
                  <a:pt x="9848" y="13783"/>
                  <a:pt x="9848" y="13777"/>
                </a:cubicBezTo>
                <a:cubicBezTo>
                  <a:pt x="9848" y="13772"/>
                  <a:pt x="9848" y="13768"/>
                  <a:pt x="9848" y="13768"/>
                </a:cubicBezTo>
                <a:lnTo>
                  <a:pt x="9856" y="13754"/>
                </a:lnTo>
                <a:cubicBezTo>
                  <a:pt x="9855" y="13754"/>
                  <a:pt x="9853" y="13754"/>
                  <a:pt x="9851" y="13754"/>
                </a:cubicBezTo>
                <a:cubicBezTo>
                  <a:pt x="9849" y="13754"/>
                  <a:pt x="9848" y="13754"/>
                  <a:pt x="9848" y="13754"/>
                </a:cubicBezTo>
                <a:lnTo>
                  <a:pt x="9839" y="13768"/>
                </a:lnTo>
                <a:cubicBezTo>
                  <a:pt x="9835" y="13768"/>
                  <a:pt x="9830" y="13765"/>
                  <a:pt x="9827" y="13761"/>
                </a:cubicBezTo>
                <a:cubicBezTo>
                  <a:pt x="9824" y="13758"/>
                  <a:pt x="9822" y="13754"/>
                  <a:pt x="9822" y="13754"/>
                </a:cubicBezTo>
                <a:cubicBezTo>
                  <a:pt x="9817" y="13747"/>
                  <a:pt x="9811" y="13739"/>
                  <a:pt x="9806" y="13734"/>
                </a:cubicBezTo>
                <a:cubicBezTo>
                  <a:pt x="9801" y="13728"/>
                  <a:pt x="9796" y="13725"/>
                  <a:pt x="9796" y="13725"/>
                </a:cubicBezTo>
                <a:cubicBezTo>
                  <a:pt x="9788" y="13725"/>
                  <a:pt x="9796" y="13724"/>
                  <a:pt x="9779" y="13710"/>
                </a:cubicBezTo>
                <a:cubicBezTo>
                  <a:pt x="9762" y="13695"/>
                  <a:pt x="9753" y="13680"/>
                  <a:pt x="9753" y="13680"/>
                </a:cubicBezTo>
                <a:cubicBezTo>
                  <a:pt x="9749" y="13673"/>
                  <a:pt x="9747" y="13669"/>
                  <a:pt x="9746" y="13667"/>
                </a:cubicBezTo>
                <a:cubicBezTo>
                  <a:pt x="9745" y="13666"/>
                  <a:pt x="9745" y="13666"/>
                  <a:pt x="9745" y="13666"/>
                </a:cubicBezTo>
                <a:cubicBezTo>
                  <a:pt x="9745" y="13666"/>
                  <a:pt x="9744" y="13662"/>
                  <a:pt x="9743" y="13659"/>
                </a:cubicBezTo>
                <a:cubicBezTo>
                  <a:pt x="9742" y="13655"/>
                  <a:pt x="9740" y="13651"/>
                  <a:pt x="9736" y="13651"/>
                </a:cubicBezTo>
                <a:cubicBezTo>
                  <a:pt x="9732" y="13643"/>
                  <a:pt x="9723" y="13636"/>
                  <a:pt x="9716" y="13631"/>
                </a:cubicBezTo>
                <a:cubicBezTo>
                  <a:pt x="9708" y="13625"/>
                  <a:pt x="9702" y="13621"/>
                  <a:pt x="9702" y="13621"/>
                </a:cubicBezTo>
                <a:lnTo>
                  <a:pt x="9702" y="13607"/>
                </a:lnTo>
                <a:lnTo>
                  <a:pt x="9702" y="13563"/>
                </a:lnTo>
                <a:cubicBezTo>
                  <a:pt x="9702" y="13555"/>
                  <a:pt x="9700" y="13544"/>
                  <a:pt x="9698" y="13535"/>
                </a:cubicBezTo>
                <a:cubicBezTo>
                  <a:pt x="9695" y="13526"/>
                  <a:pt x="9693" y="13519"/>
                  <a:pt x="9693" y="13519"/>
                </a:cubicBezTo>
                <a:lnTo>
                  <a:pt x="9711" y="13504"/>
                </a:lnTo>
                <a:cubicBezTo>
                  <a:pt x="9715" y="13504"/>
                  <a:pt x="9719" y="13507"/>
                  <a:pt x="9722" y="13511"/>
                </a:cubicBezTo>
                <a:cubicBezTo>
                  <a:pt x="9725" y="13515"/>
                  <a:pt x="9727" y="13519"/>
                  <a:pt x="9727" y="13519"/>
                </a:cubicBezTo>
                <a:cubicBezTo>
                  <a:pt x="9731" y="13512"/>
                  <a:pt x="9734" y="13508"/>
                  <a:pt x="9735" y="13506"/>
                </a:cubicBezTo>
                <a:cubicBezTo>
                  <a:pt x="9736" y="13504"/>
                  <a:pt x="9736" y="13504"/>
                  <a:pt x="9736" y="13504"/>
                </a:cubicBezTo>
                <a:cubicBezTo>
                  <a:pt x="9770" y="13423"/>
                  <a:pt x="9787" y="13382"/>
                  <a:pt x="9796" y="13362"/>
                </a:cubicBezTo>
                <a:cubicBezTo>
                  <a:pt x="9804" y="13342"/>
                  <a:pt x="9804" y="13342"/>
                  <a:pt x="9804" y="13342"/>
                </a:cubicBezTo>
                <a:cubicBezTo>
                  <a:pt x="9834" y="13269"/>
                  <a:pt x="9849" y="13232"/>
                  <a:pt x="9857" y="13214"/>
                </a:cubicBezTo>
                <a:cubicBezTo>
                  <a:pt x="9865" y="13195"/>
                  <a:pt x="9865" y="13196"/>
                  <a:pt x="9865" y="13196"/>
                </a:cubicBezTo>
                <a:cubicBezTo>
                  <a:pt x="9878" y="13085"/>
                  <a:pt x="9884" y="13030"/>
                  <a:pt x="9887" y="13002"/>
                </a:cubicBezTo>
                <a:cubicBezTo>
                  <a:pt x="9890" y="12974"/>
                  <a:pt x="9890" y="12974"/>
                  <a:pt x="9890" y="12974"/>
                </a:cubicBezTo>
                <a:cubicBezTo>
                  <a:pt x="9899" y="12923"/>
                  <a:pt x="9903" y="12897"/>
                  <a:pt x="9905" y="12884"/>
                </a:cubicBezTo>
                <a:cubicBezTo>
                  <a:pt x="9907" y="12871"/>
                  <a:pt x="9907" y="12871"/>
                  <a:pt x="9907" y="12871"/>
                </a:cubicBezTo>
                <a:cubicBezTo>
                  <a:pt x="9916" y="12827"/>
                  <a:pt x="9920" y="12805"/>
                  <a:pt x="9922" y="12794"/>
                </a:cubicBezTo>
                <a:cubicBezTo>
                  <a:pt x="9925" y="12783"/>
                  <a:pt x="9925" y="12782"/>
                  <a:pt x="9925" y="12782"/>
                </a:cubicBezTo>
                <a:cubicBezTo>
                  <a:pt x="9925" y="12782"/>
                  <a:pt x="9925" y="12779"/>
                  <a:pt x="9926" y="12777"/>
                </a:cubicBezTo>
                <a:cubicBezTo>
                  <a:pt x="9927" y="12775"/>
                  <a:pt x="9929" y="12775"/>
                  <a:pt x="9933" y="12782"/>
                </a:cubicBezTo>
                <a:lnTo>
                  <a:pt x="9942" y="12812"/>
                </a:lnTo>
                <a:cubicBezTo>
                  <a:pt x="9946" y="12819"/>
                  <a:pt x="9948" y="12823"/>
                  <a:pt x="9950" y="12825"/>
                </a:cubicBezTo>
                <a:cubicBezTo>
                  <a:pt x="9951" y="12827"/>
                  <a:pt x="9951" y="12827"/>
                  <a:pt x="9951" y="12827"/>
                </a:cubicBezTo>
                <a:cubicBezTo>
                  <a:pt x="9955" y="12827"/>
                  <a:pt x="9957" y="12827"/>
                  <a:pt x="9958" y="12827"/>
                </a:cubicBezTo>
                <a:cubicBezTo>
                  <a:pt x="9959" y="12827"/>
                  <a:pt x="9959" y="12827"/>
                  <a:pt x="9959" y="12827"/>
                </a:cubicBezTo>
                <a:cubicBezTo>
                  <a:pt x="9959" y="12827"/>
                  <a:pt x="9963" y="12824"/>
                  <a:pt x="9969" y="12820"/>
                </a:cubicBezTo>
                <a:cubicBezTo>
                  <a:pt x="9974" y="12816"/>
                  <a:pt x="9980" y="12812"/>
                  <a:pt x="9984" y="12812"/>
                </a:cubicBezTo>
                <a:lnTo>
                  <a:pt x="10019" y="12842"/>
                </a:lnTo>
                <a:cubicBezTo>
                  <a:pt x="10019" y="12842"/>
                  <a:pt x="10019" y="12849"/>
                  <a:pt x="10019" y="12858"/>
                </a:cubicBezTo>
                <a:cubicBezTo>
                  <a:pt x="10019" y="12868"/>
                  <a:pt x="10019" y="12879"/>
                  <a:pt x="10019" y="12886"/>
                </a:cubicBezTo>
                <a:cubicBezTo>
                  <a:pt x="10019" y="12886"/>
                  <a:pt x="10023" y="12894"/>
                  <a:pt x="10027" y="12903"/>
                </a:cubicBezTo>
                <a:cubicBezTo>
                  <a:pt x="10030" y="12912"/>
                  <a:pt x="10032" y="12922"/>
                  <a:pt x="10028" y="12929"/>
                </a:cubicBezTo>
                <a:lnTo>
                  <a:pt x="10019" y="12959"/>
                </a:lnTo>
                <a:lnTo>
                  <a:pt x="10028" y="12974"/>
                </a:lnTo>
                <a:cubicBezTo>
                  <a:pt x="10036" y="12974"/>
                  <a:pt x="10036" y="12974"/>
                  <a:pt x="10045" y="12974"/>
                </a:cubicBezTo>
                <a:cubicBezTo>
                  <a:pt x="10053" y="12974"/>
                  <a:pt x="10061" y="12988"/>
                  <a:pt x="10061" y="12988"/>
                </a:cubicBezTo>
                <a:lnTo>
                  <a:pt x="10061" y="13004"/>
                </a:lnTo>
                <a:lnTo>
                  <a:pt x="10061" y="13033"/>
                </a:lnTo>
                <a:cubicBezTo>
                  <a:pt x="10061" y="13041"/>
                  <a:pt x="10057" y="13044"/>
                  <a:pt x="10053" y="13046"/>
                </a:cubicBezTo>
                <a:cubicBezTo>
                  <a:pt x="10049" y="13048"/>
                  <a:pt x="10045" y="13048"/>
                  <a:pt x="10045" y="13048"/>
                </a:cubicBezTo>
                <a:lnTo>
                  <a:pt x="10045" y="13062"/>
                </a:lnTo>
                <a:cubicBezTo>
                  <a:pt x="10041" y="13070"/>
                  <a:pt x="10036" y="13077"/>
                  <a:pt x="10032" y="13083"/>
                </a:cubicBezTo>
                <a:cubicBezTo>
                  <a:pt x="10027" y="13089"/>
                  <a:pt x="10023" y="13092"/>
                  <a:pt x="10019" y="13092"/>
                </a:cubicBezTo>
                <a:lnTo>
                  <a:pt x="10002" y="13062"/>
                </a:lnTo>
                <a:lnTo>
                  <a:pt x="9993" y="13077"/>
                </a:lnTo>
                <a:cubicBezTo>
                  <a:pt x="9997" y="13091"/>
                  <a:pt x="9999" y="13099"/>
                  <a:pt x="10001" y="13102"/>
                </a:cubicBezTo>
                <a:cubicBezTo>
                  <a:pt x="10002" y="13106"/>
                  <a:pt x="10002" y="13106"/>
                  <a:pt x="10002" y="13106"/>
                </a:cubicBezTo>
                <a:cubicBezTo>
                  <a:pt x="10006" y="13128"/>
                  <a:pt x="10008" y="13140"/>
                  <a:pt x="10009" y="13145"/>
                </a:cubicBezTo>
                <a:cubicBezTo>
                  <a:pt x="10010" y="13151"/>
                  <a:pt x="10010" y="13151"/>
                  <a:pt x="10010" y="13151"/>
                </a:cubicBezTo>
                <a:cubicBezTo>
                  <a:pt x="10006" y="13158"/>
                  <a:pt x="10004" y="13162"/>
                  <a:pt x="10003" y="13164"/>
                </a:cubicBezTo>
                <a:cubicBezTo>
                  <a:pt x="10002" y="13166"/>
                  <a:pt x="10002" y="13166"/>
                  <a:pt x="10002" y="13166"/>
                </a:cubicBezTo>
                <a:cubicBezTo>
                  <a:pt x="10006" y="13188"/>
                  <a:pt x="10008" y="13199"/>
                  <a:pt x="10009" y="13204"/>
                </a:cubicBezTo>
                <a:cubicBezTo>
                  <a:pt x="10010" y="13210"/>
                  <a:pt x="10010" y="13209"/>
                  <a:pt x="10010" y="13209"/>
                </a:cubicBezTo>
                <a:cubicBezTo>
                  <a:pt x="10010" y="13224"/>
                  <a:pt x="10010" y="13232"/>
                  <a:pt x="10010" y="13235"/>
                </a:cubicBezTo>
                <a:cubicBezTo>
                  <a:pt x="10010" y="13239"/>
                  <a:pt x="10010" y="13239"/>
                  <a:pt x="10010" y="13239"/>
                </a:cubicBezTo>
                <a:cubicBezTo>
                  <a:pt x="10002" y="13247"/>
                  <a:pt x="9997" y="13250"/>
                  <a:pt x="9995" y="13252"/>
                </a:cubicBezTo>
                <a:cubicBezTo>
                  <a:pt x="9993" y="13254"/>
                  <a:pt x="9993" y="13254"/>
                  <a:pt x="9993" y="13254"/>
                </a:cubicBezTo>
                <a:cubicBezTo>
                  <a:pt x="9993" y="13254"/>
                  <a:pt x="9991" y="13258"/>
                  <a:pt x="9988" y="13262"/>
                </a:cubicBezTo>
                <a:cubicBezTo>
                  <a:pt x="9984" y="13265"/>
                  <a:pt x="9980" y="13268"/>
                  <a:pt x="9976" y="13268"/>
                </a:cubicBezTo>
                <a:cubicBezTo>
                  <a:pt x="9976" y="13268"/>
                  <a:pt x="9974" y="13265"/>
                  <a:pt x="9971" y="13263"/>
                </a:cubicBezTo>
                <a:cubicBezTo>
                  <a:pt x="9969" y="13261"/>
                  <a:pt x="9967" y="13261"/>
                  <a:pt x="9967" y="13268"/>
                </a:cubicBezTo>
                <a:cubicBezTo>
                  <a:pt x="9976" y="13283"/>
                  <a:pt x="9976" y="13298"/>
                  <a:pt x="9984" y="13298"/>
                </a:cubicBezTo>
                <a:cubicBezTo>
                  <a:pt x="9993" y="13298"/>
                  <a:pt x="10010" y="13298"/>
                  <a:pt x="10010" y="13298"/>
                </a:cubicBezTo>
                <a:cubicBezTo>
                  <a:pt x="10010" y="13290"/>
                  <a:pt x="10008" y="13283"/>
                  <a:pt x="10007" y="13278"/>
                </a:cubicBezTo>
                <a:cubicBezTo>
                  <a:pt x="10006" y="13272"/>
                  <a:pt x="10006" y="13268"/>
                  <a:pt x="10010" y="13268"/>
                </a:cubicBezTo>
                <a:cubicBezTo>
                  <a:pt x="10010" y="13254"/>
                  <a:pt x="10010" y="13239"/>
                  <a:pt x="10028" y="13239"/>
                </a:cubicBezTo>
                <a:cubicBezTo>
                  <a:pt x="10036" y="13239"/>
                  <a:pt x="10044" y="13254"/>
                  <a:pt x="10053" y="13239"/>
                </a:cubicBezTo>
                <a:cubicBezTo>
                  <a:pt x="10057" y="13239"/>
                  <a:pt x="10064" y="13228"/>
                  <a:pt x="10069" y="13217"/>
                </a:cubicBezTo>
                <a:cubicBezTo>
                  <a:pt x="10075" y="13207"/>
                  <a:pt x="10079" y="13196"/>
                  <a:pt x="10079" y="13196"/>
                </a:cubicBezTo>
                <a:cubicBezTo>
                  <a:pt x="10088" y="13181"/>
                  <a:pt x="10092" y="13173"/>
                  <a:pt x="10094" y="13169"/>
                </a:cubicBezTo>
                <a:cubicBezTo>
                  <a:pt x="10096" y="13166"/>
                  <a:pt x="10096" y="13166"/>
                  <a:pt x="10096" y="13166"/>
                </a:cubicBezTo>
                <a:cubicBezTo>
                  <a:pt x="10109" y="13158"/>
                  <a:pt x="10115" y="13155"/>
                  <a:pt x="10119" y="13153"/>
                </a:cubicBezTo>
                <a:cubicBezTo>
                  <a:pt x="10122" y="13151"/>
                  <a:pt x="10122" y="13151"/>
                  <a:pt x="10122" y="13151"/>
                </a:cubicBezTo>
                <a:lnTo>
                  <a:pt x="10156" y="13122"/>
                </a:lnTo>
                <a:cubicBezTo>
                  <a:pt x="10156" y="13122"/>
                  <a:pt x="10165" y="13121"/>
                  <a:pt x="10173" y="13135"/>
                </a:cubicBezTo>
                <a:cubicBezTo>
                  <a:pt x="10182" y="13150"/>
                  <a:pt x="10182" y="13151"/>
                  <a:pt x="10182" y="13151"/>
                </a:cubicBezTo>
                <a:cubicBezTo>
                  <a:pt x="10186" y="13151"/>
                  <a:pt x="10193" y="13154"/>
                  <a:pt x="10198" y="13158"/>
                </a:cubicBezTo>
                <a:cubicBezTo>
                  <a:pt x="10204" y="13162"/>
                  <a:pt x="10208" y="13166"/>
                  <a:pt x="10208" y="13166"/>
                </a:cubicBezTo>
                <a:cubicBezTo>
                  <a:pt x="10208" y="13166"/>
                  <a:pt x="10208" y="13166"/>
                  <a:pt x="10209" y="13168"/>
                </a:cubicBezTo>
                <a:cubicBezTo>
                  <a:pt x="10210" y="13169"/>
                  <a:pt x="10211" y="13173"/>
                  <a:pt x="10216" y="13180"/>
                </a:cubicBezTo>
                <a:cubicBezTo>
                  <a:pt x="10216" y="13180"/>
                  <a:pt x="10218" y="13184"/>
                  <a:pt x="10219" y="13191"/>
                </a:cubicBezTo>
                <a:cubicBezTo>
                  <a:pt x="10220" y="13199"/>
                  <a:pt x="10220" y="13210"/>
                  <a:pt x="10216" y="13225"/>
                </a:cubicBezTo>
                <a:cubicBezTo>
                  <a:pt x="10216" y="13232"/>
                  <a:pt x="10216" y="13240"/>
                  <a:pt x="10216" y="13245"/>
                </a:cubicBezTo>
                <a:cubicBezTo>
                  <a:pt x="10216" y="13251"/>
                  <a:pt x="10216" y="13254"/>
                  <a:pt x="10216" y="13254"/>
                </a:cubicBezTo>
                <a:cubicBezTo>
                  <a:pt x="10216" y="13254"/>
                  <a:pt x="10224" y="13240"/>
                  <a:pt x="10224" y="13225"/>
                </a:cubicBezTo>
                <a:cubicBezTo>
                  <a:pt x="10224" y="13195"/>
                  <a:pt x="10224" y="13180"/>
                  <a:pt x="10224" y="13166"/>
                </a:cubicBezTo>
                <a:cubicBezTo>
                  <a:pt x="10224" y="13151"/>
                  <a:pt x="10216" y="13135"/>
                  <a:pt x="10216" y="13135"/>
                </a:cubicBezTo>
                <a:cubicBezTo>
                  <a:pt x="10216" y="13135"/>
                  <a:pt x="10211" y="13139"/>
                  <a:pt x="10205" y="13141"/>
                </a:cubicBezTo>
                <a:cubicBezTo>
                  <a:pt x="10199" y="13143"/>
                  <a:pt x="10191" y="13143"/>
                  <a:pt x="10182" y="13135"/>
                </a:cubicBezTo>
                <a:cubicBezTo>
                  <a:pt x="10178" y="13128"/>
                  <a:pt x="10175" y="13121"/>
                  <a:pt x="10173" y="13115"/>
                </a:cubicBezTo>
                <a:cubicBezTo>
                  <a:pt x="10171" y="13110"/>
                  <a:pt x="10169" y="13106"/>
                  <a:pt x="10164" y="13106"/>
                </a:cubicBezTo>
                <a:cubicBezTo>
                  <a:pt x="10164" y="13106"/>
                  <a:pt x="10162" y="13103"/>
                  <a:pt x="10159" y="13099"/>
                </a:cubicBezTo>
                <a:cubicBezTo>
                  <a:pt x="10156" y="13096"/>
                  <a:pt x="10151" y="13092"/>
                  <a:pt x="10147" y="13092"/>
                </a:cubicBezTo>
                <a:cubicBezTo>
                  <a:pt x="10147" y="13092"/>
                  <a:pt x="10147" y="13077"/>
                  <a:pt x="10147" y="13062"/>
                </a:cubicBezTo>
                <a:cubicBezTo>
                  <a:pt x="10147" y="13048"/>
                  <a:pt x="10147" y="13032"/>
                  <a:pt x="10147" y="13018"/>
                </a:cubicBezTo>
                <a:cubicBezTo>
                  <a:pt x="10147" y="13018"/>
                  <a:pt x="10139" y="13003"/>
                  <a:pt x="10147" y="12988"/>
                </a:cubicBezTo>
                <a:cubicBezTo>
                  <a:pt x="10156" y="12974"/>
                  <a:pt x="10156" y="12974"/>
                  <a:pt x="10164" y="12974"/>
                </a:cubicBezTo>
                <a:cubicBezTo>
                  <a:pt x="10164" y="12967"/>
                  <a:pt x="10169" y="12960"/>
                  <a:pt x="10172" y="12954"/>
                </a:cubicBezTo>
                <a:cubicBezTo>
                  <a:pt x="10175" y="12949"/>
                  <a:pt x="10177" y="12945"/>
                  <a:pt x="10173" y="12945"/>
                </a:cubicBezTo>
                <a:cubicBezTo>
                  <a:pt x="10173" y="12930"/>
                  <a:pt x="10165" y="12929"/>
                  <a:pt x="10156" y="12929"/>
                </a:cubicBezTo>
                <a:cubicBezTo>
                  <a:pt x="10147" y="12929"/>
                  <a:pt x="10156" y="12945"/>
                  <a:pt x="10147" y="12945"/>
                </a:cubicBezTo>
                <a:cubicBezTo>
                  <a:pt x="10130" y="12945"/>
                  <a:pt x="10130" y="12930"/>
                  <a:pt x="10122" y="12916"/>
                </a:cubicBezTo>
                <a:cubicBezTo>
                  <a:pt x="10122" y="12908"/>
                  <a:pt x="10122" y="12904"/>
                  <a:pt x="10121" y="12904"/>
                </a:cubicBezTo>
                <a:cubicBezTo>
                  <a:pt x="10120" y="12904"/>
                  <a:pt x="10118" y="12908"/>
                  <a:pt x="10113" y="12916"/>
                </a:cubicBezTo>
                <a:cubicBezTo>
                  <a:pt x="10109" y="12916"/>
                  <a:pt x="10105" y="12912"/>
                  <a:pt x="10101" y="12908"/>
                </a:cubicBezTo>
                <a:cubicBezTo>
                  <a:pt x="10098" y="12904"/>
                  <a:pt x="10096" y="12900"/>
                  <a:pt x="10096" y="12900"/>
                </a:cubicBezTo>
                <a:cubicBezTo>
                  <a:pt x="10096" y="12900"/>
                  <a:pt x="10094" y="12896"/>
                  <a:pt x="10093" y="12891"/>
                </a:cubicBezTo>
                <a:cubicBezTo>
                  <a:pt x="10092" y="12885"/>
                  <a:pt x="10092" y="12878"/>
                  <a:pt x="10096" y="12871"/>
                </a:cubicBezTo>
                <a:lnTo>
                  <a:pt x="10105" y="12842"/>
                </a:lnTo>
                <a:lnTo>
                  <a:pt x="10105" y="12798"/>
                </a:lnTo>
                <a:cubicBezTo>
                  <a:pt x="10105" y="12791"/>
                  <a:pt x="10105" y="12787"/>
                  <a:pt x="10105" y="12785"/>
                </a:cubicBezTo>
                <a:cubicBezTo>
                  <a:pt x="10105" y="12783"/>
                  <a:pt x="10105" y="12782"/>
                  <a:pt x="10105" y="12782"/>
                </a:cubicBezTo>
                <a:cubicBezTo>
                  <a:pt x="10100" y="12768"/>
                  <a:pt x="10098" y="12761"/>
                  <a:pt x="10097" y="12757"/>
                </a:cubicBezTo>
                <a:cubicBezTo>
                  <a:pt x="10096" y="12753"/>
                  <a:pt x="10096" y="12753"/>
                  <a:pt x="10096" y="12753"/>
                </a:cubicBezTo>
                <a:cubicBezTo>
                  <a:pt x="10088" y="12753"/>
                  <a:pt x="10083" y="12753"/>
                  <a:pt x="10081" y="12753"/>
                </a:cubicBezTo>
                <a:cubicBezTo>
                  <a:pt x="10079" y="12753"/>
                  <a:pt x="10079" y="12753"/>
                  <a:pt x="10079" y="12753"/>
                </a:cubicBezTo>
                <a:cubicBezTo>
                  <a:pt x="10066" y="12768"/>
                  <a:pt x="10059" y="12775"/>
                  <a:pt x="10056" y="12779"/>
                </a:cubicBezTo>
                <a:cubicBezTo>
                  <a:pt x="10053" y="12782"/>
                  <a:pt x="10053" y="12782"/>
                  <a:pt x="10053" y="12782"/>
                </a:cubicBezTo>
                <a:cubicBezTo>
                  <a:pt x="10053" y="12768"/>
                  <a:pt x="10053" y="12761"/>
                  <a:pt x="10053" y="12757"/>
                </a:cubicBezTo>
                <a:cubicBezTo>
                  <a:pt x="10053" y="12753"/>
                  <a:pt x="10053" y="12753"/>
                  <a:pt x="10053" y="12753"/>
                </a:cubicBezTo>
                <a:cubicBezTo>
                  <a:pt x="10070" y="12738"/>
                  <a:pt x="10079" y="12731"/>
                  <a:pt x="10083" y="12728"/>
                </a:cubicBezTo>
                <a:cubicBezTo>
                  <a:pt x="10088" y="12724"/>
                  <a:pt x="10087" y="12724"/>
                  <a:pt x="10087" y="12724"/>
                </a:cubicBezTo>
                <a:cubicBezTo>
                  <a:pt x="10096" y="12717"/>
                  <a:pt x="10100" y="12713"/>
                  <a:pt x="10102" y="12711"/>
                </a:cubicBezTo>
                <a:cubicBezTo>
                  <a:pt x="10105" y="12709"/>
                  <a:pt x="10105" y="12710"/>
                  <a:pt x="10105" y="12710"/>
                </a:cubicBezTo>
                <a:cubicBezTo>
                  <a:pt x="10109" y="12695"/>
                  <a:pt x="10111" y="12688"/>
                  <a:pt x="10112" y="12684"/>
                </a:cubicBezTo>
                <a:cubicBezTo>
                  <a:pt x="10113" y="12680"/>
                  <a:pt x="10113" y="12680"/>
                  <a:pt x="10113" y="12680"/>
                </a:cubicBezTo>
                <a:cubicBezTo>
                  <a:pt x="10122" y="12658"/>
                  <a:pt x="10126" y="12647"/>
                  <a:pt x="10128" y="12641"/>
                </a:cubicBezTo>
                <a:cubicBezTo>
                  <a:pt x="10130" y="12636"/>
                  <a:pt x="10130" y="12636"/>
                  <a:pt x="10130" y="12636"/>
                </a:cubicBezTo>
                <a:cubicBezTo>
                  <a:pt x="10130" y="12636"/>
                  <a:pt x="10134" y="12628"/>
                  <a:pt x="10140" y="12619"/>
                </a:cubicBezTo>
                <a:cubicBezTo>
                  <a:pt x="10145" y="12610"/>
                  <a:pt x="10152" y="12599"/>
                  <a:pt x="10156" y="12592"/>
                </a:cubicBezTo>
                <a:cubicBezTo>
                  <a:pt x="10160" y="12592"/>
                  <a:pt x="10171" y="12584"/>
                  <a:pt x="10181" y="12577"/>
                </a:cubicBezTo>
                <a:cubicBezTo>
                  <a:pt x="10190" y="12570"/>
                  <a:pt x="10199" y="12563"/>
                  <a:pt x="10199" y="12563"/>
                </a:cubicBezTo>
                <a:cubicBezTo>
                  <a:pt x="10199" y="12563"/>
                  <a:pt x="10233" y="12533"/>
                  <a:pt x="10242" y="12533"/>
                </a:cubicBezTo>
                <a:cubicBezTo>
                  <a:pt x="10250" y="12533"/>
                  <a:pt x="10310" y="12518"/>
                  <a:pt x="10310" y="12518"/>
                </a:cubicBezTo>
                <a:cubicBezTo>
                  <a:pt x="10340" y="12533"/>
                  <a:pt x="10355" y="12540"/>
                  <a:pt x="10363" y="12544"/>
                </a:cubicBezTo>
                <a:cubicBezTo>
                  <a:pt x="10371" y="12547"/>
                  <a:pt x="10371" y="12547"/>
                  <a:pt x="10371" y="12547"/>
                </a:cubicBezTo>
                <a:cubicBezTo>
                  <a:pt x="10371" y="12547"/>
                  <a:pt x="10375" y="12540"/>
                  <a:pt x="10381" y="12532"/>
                </a:cubicBezTo>
                <a:cubicBezTo>
                  <a:pt x="10387" y="12525"/>
                  <a:pt x="10396" y="12518"/>
                  <a:pt x="10404" y="12518"/>
                </a:cubicBezTo>
                <a:cubicBezTo>
                  <a:pt x="10404" y="12518"/>
                  <a:pt x="10422" y="12533"/>
                  <a:pt x="10431" y="12533"/>
                </a:cubicBezTo>
                <a:cubicBezTo>
                  <a:pt x="10439" y="12533"/>
                  <a:pt x="10456" y="12518"/>
                  <a:pt x="10456" y="12518"/>
                </a:cubicBezTo>
                <a:cubicBezTo>
                  <a:pt x="10473" y="12518"/>
                  <a:pt x="10481" y="12518"/>
                  <a:pt x="10486" y="12518"/>
                </a:cubicBezTo>
                <a:cubicBezTo>
                  <a:pt x="10490" y="12518"/>
                  <a:pt x="10490" y="12518"/>
                  <a:pt x="10490" y="12518"/>
                </a:cubicBezTo>
                <a:cubicBezTo>
                  <a:pt x="10503" y="12547"/>
                  <a:pt x="10510" y="12562"/>
                  <a:pt x="10513" y="12570"/>
                </a:cubicBezTo>
                <a:cubicBezTo>
                  <a:pt x="10516" y="12577"/>
                  <a:pt x="10516" y="12576"/>
                  <a:pt x="10516" y="12576"/>
                </a:cubicBezTo>
                <a:cubicBezTo>
                  <a:pt x="10521" y="12606"/>
                  <a:pt x="10523" y="12621"/>
                  <a:pt x="10524" y="12628"/>
                </a:cubicBezTo>
                <a:cubicBezTo>
                  <a:pt x="10525" y="12635"/>
                  <a:pt x="10525" y="12636"/>
                  <a:pt x="10525" y="12636"/>
                </a:cubicBezTo>
                <a:cubicBezTo>
                  <a:pt x="10529" y="12613"/>
                  <a:pt x="10533" y="12585"/>
                  <a:pt x="10537" y="12562"/>
                </a:cubicBezTo>
                <a:cubicBezTo>
                  <a:pt x="10542" y="12539"/>
                  <a:pt x="10546" y="12522"/>
                  <a:pt x="10550" y="12522"/>
                </a:cubicBezTo>
                <a:cubicBezTo>
                  <a:pt x="10554" y="12515"/>
                  <a:pt x="10561" y="12505"/>
                  <a:pt x="10566" y="12496"/>
                </a:cubicBezTo>
                <a:cubicBezTo>
                  <a:pt x="10572" y="12487"/>
                  <a:pt x="10576" y="12479"/>
                  <a:pt x="10576" y="12479"/>
                </a:cubicBezTo>
                <a:cubicBezTo>
                  <a:pt x="10576" y="12449"/>
                  <a:pt x="10576" y="12435"/>
                  <a:pt x="10576" y="12428"/>
                </a:cubicBezTo>
                <a:cubicBezTo>
                  <a:pt x="10576" y="12420"/>
                  <a:pt x="10576" y="12420"/>
                  <a:pt x="10576" y="12420"/>
                </a:cubicBezTo>
                <a:cubicBezTo>
                  <a:pt x="10567" y="12398"/>
                  <a:pt x="10563" y="12387"/>
                  <a:pt x="10561" y="12381"/>
                </a:cubicBezTo>
                <a:cubicBezTo>
                  <a:pt x="10559" y="12375"/>
                  <a:pt x="10559" y="12375"/>
                  <a:pt x="10559" y="12375"/>
                </a:cubicBezTo>
                <a:cubicBezTo>
                  <a:pt x="10567" y="12353"/>
                  <a:pt x="10571" y="12342"/>
                  <a:pt x="10574" y="12337"/>
                </a:cubicBezTo>
                <a:cubicBezTo>
                  <a:pt x="10576" y="12332"/>
                  <a:pt x="10576" y="12332"/>
                  <a:pt x="10576" y="12332"/>
                </a:cubicBezTo>
                <a:lnTo>
                  <a:pt x="10610" y="12303"/>
                </a:lnTo>
                <a:cubicBezTo>
                  <a:pt x="10614" y="12303"/>
                  <a:pt x="10629" y="12303"/>
                  <a:pt x="10643" y="12303"/>
                </a:cubicBezTo>
                <a:cubicBezTo>
                  <a:pt x="10657" y="12303"/>
                  <a:pt x="10670" y="12303"/>
                  <a:pt x="10670" y="12303"/>
                </a:cubicBezTo>
                <a:cubicBezTo>
                  <a:pt x="10687" y="12288"/>
                  <a:pt x="10696" y="12280"/>
                  <a:pt x="10700" y="12277"/>
                </a:cubicBezTo>
                <a:cubicBezTo>
                  <a:pt x="10704" y="12273"/>
                  <a:pt x="10704" y="12273"/>
                  <a:pt x="10704" y="12273"/>
                </a:cubicBezTo>
                <a:cubicBezTo>
                  <a:pt x="10730" y="12273"/>
                  <a:pt x="10743" y="12273"/>
                  <a:pt x="10749" y="12273"/>
                </a:cubicBezTo>
                <a:cubicBezTo>
                  <a:pt x="10756" y="12273"/>
                  <a:pt x="10756" y="12273"/>
                  <a:pt x="10756" y="12273"/>
                </a:cubicBezTo>
                <a:cubicBezTo>
                  <a:pt x="10773" y="12266"/>
                  <a:pt x="10782" y="12262"/>
                  <a:pt x="10786" y="12260"/>
                </a:cubicBezTo>
                <a:cubicBezTo>
                  <a:pt x="10790" y="12258"/>
                  <a:pt x="10790" y="12258"/>
                  <a:pt x="10790" y="12258"/>
                </a:cubicBezTo>
                <a:cubicBezTo>
                  <a:pt x="10803" y="12273"/>
                  <a:pt x="10809" y="12280"/>
                  <a:pt x="10813" y="12283"/>
                </a:cubicBezTo>
                <a:cubicBezTo>
                  <a:pt x="10816" y="12287"/>
                  <a:pt x="10816" y="12287"/>
                  <a:pt x="10816" y="12287"/>
                </a:cubicBezTo>
                <a:cubicBezTo>
                  <a:pt x="10816" y="12287"/>
                  <a:pt x="10820" y="12295"/>
                  <a:pt x="10825" y="12304"/>
                </a:cubicBezTo>
                <a:cubicBezTo>
                  <a:pt x="10829" y="12313"/>
                  <a:pt x="10833" y="12325"/>
                  <a:pt x="10833" y="12332"/>
                </a:cubicBezTo>
                <a:cubicBezTo>
                  <a:pt x="10833" y="12332"/>
                  <a:pt x="10837" y="12339"/>
                  <a:pt x="10841" y="12348"/>
                </a:cubicBezTo>
                <a:cubicBezTo>
                  <a:pt x="10846" y="12357"/>
                  <a:pt x="10850" y="12368"/>
                  <a:pt x="10850" y="12375"/>
                </a:cubicBezTo>
                <a:cubicBezTo>
                  <a:pt x="10846" y="12375"/>
                  <a:pt x="10848" y="12387"/>
                  <a:pt x="10851" y="12398"/>
                </a:cubicBezTo>
                <a:cubicBezTo>
                  <a:pt x="10854" y="12409"/>
                  <a:pt x="10858" y="12420"/>
                  <a:pt x="10858" y="12420"/>
                </a:cubicBezTo>
                <a:cubicBezTo>
                  <a:pt x="10858" y="12420"/>
                  <a:pt x="10856" y="12427"/>
                  <a:pt x="10854" y="12436"/>
                </a:cubicBezTo>
                <a:cubicBezTo>
                  <a:pt x="10852" y="12446"/>
                  <a:pt x="10850" y="12456"/>
                  <a:pt x="10850" y="12464"/>
                </a:cubicBezTo>
                <a:lnTo>
                  <a:pt x="10858" y="12522"/>
                </a:lnTo>
                <a:cubicBezTo>
                  <a:pt x="10858" y="12530"/>
                  <a:pt x="10863" y="12537"/>
                  <a:pt x="10867" y="12543"/>
                </a:cubicBezTo>
                <a:cubicBezTo>
                  <a:pt x="10871" y="12548"/>
                  <a:pt x="10876" y="12552"/>
                  <a:pt x="10876" y="12552"/>
                </a:cubicBezTo>
                <a:cubicBezTo>
                  <a:pt x="10884" y="12545"/>
                  <a:pt x="10889" y="12541"/>
                  <a:pt x="10891" y="12539"/>
                </a:cubicBezTo>
                <a:cubicBezTo>
                  <a:pt x="10893" y="12537"/>
                  <a:pt x="10893" y="12538"/>
                  <a:pt x="10893" y="12538"/>
                </a:cubicBezTo>
                <a:cubicBezTo>
                  <a:pt x="10897" y="12523"/>
                  <a:pt x="10899" y="12516"/>
                  <a:pt x="10901" y="12512"/>
                </a:cubicBezTo>
                <a:cubicBezTo>
                  <a:pt x="10902" y="12509"/>
                  <a:pt x="10902" y="12509"/>
                  <a:pt x="10902" y="12509"/>
                </a:cubicBezTo>
                <a:cubicBezTo>
                  <a:pt x="10893" y="12487"/>
                  <a:pt x="10889" y="12475"/>
                  <a:pt x="10886" y="12469"/>
                </a:cubicBezTo>
                <a:cubicBezTo>
                  <a:pt x="10884" y="12464"/>
                  <a:pt x="10884" y="12464"/>
                  <a:pt x="10884" y="12464"/>
                </a:cubicBezTo>
                <a:cubicBezTo>
                  <a:pt x="10880" y="12464"/>
                  <a:pt x="10878" y="12464"/>
                  <a:pt x="10877" y="12464"/>
                </a:cubicBezTo>
                <a:cubicBezTo>
                  <a:pt x="10876" y="12464"/>
                  <a:pt x="10876" y="12464"/>
                  <a:pt x="10876" y="12464"/>
                </a:cubicBezTo>
                <a:cubicBezTo>
                  <a:pt x="10880" y="12434"/>
                  <a:pt x="10882" y="12420"/>
                  <a:pt x="10883" y="12412"/>
                </a:cubicBezTo>
                <a:cubicBezTo>
                  <a:pt x="10884" y="12405"/>
                  <a:pt x="10884" y="12405"/>
                  <a:pt x="10884" y="12405"/>
                </a:cubicBezTo>
                <a:cubicBezTo>
                  <a:pt x="10884" y="12405"/>
                  <a:pt x="10889" y="12401"/>
                  <a:pt x="10894" y="12399"/>
                </a:cubicBezTo>
                <a:cubicBezTo>
                  <a:pt x="10900" y="12397"/>
                  <a:pt x="10906" y="12397"/>
                  <a:pt x="10910" y="12405"/>
                </a:cubicBezTo>
                <a:cubicBezTo>
                  <a:pt x="10915" y="12405"/>
                  <a:pt x="10923" y="12416"/>
                  <a:pt x="10930" y="12427"/>
                </a:cubicBezTo>
                <a:cubicBezTo>
                  <a:pt x="10938" y="12438"/>
                  <a:pt x="10944" y="12450"/>
                  <a:pt x="10944" y="12450"/>
                </a:cubicBezTo>
                <a:cubicBezTo>
                  <a:pt x="10953" y="12457"/>
                  <a:pt x="10957" y="12460"/>
                  <a:pt x="10959" y="12462"/>
                </a:cubicBezTo>
                <a:cubicBezTo>
                  <a:pt x="10961" y="12464"/>
                  <a:pt x="10961" y="12464"/>
                  <a:pt x="10961" y="12464"/>
                </a:cubicBezTo>
                <a:lnTo>
                  <a:pt x="10987" y="12435"/>
                </a:lnTo>
                <a:lnTo>
                  <a:pt x="10961" y="12375"/>
                </a:lnTo>
                <a:cubicBezTo>
                  <a:pt x="10966" y="12339"/>
                  <a:pt x="10968" y="12320"/>
                  <a:pt x="10969" y="12311"/>
                </a:cubicBezTo>
                <a:cubicBezTo>
                  <a:pt x="10970" y="12302"/>
                  <a:pt x="10970" y="12303"/>
                  <a:pt x="10970" y="12303"/>
                </a:cubicBezTo>
                <a:cubicBezTo>
                  <a:pt x="10974" y="12273"/>
                  <a:pt x="10976" y="12258"/>
                  <a:pt x="10978" y="12251"/>
                </a:cubicBezTo>
                <a:cubicBezTo>
                  <a:pt x="10979" y="12244"/>
                  <a:pt x="10979" y="12244"/>
                  <a:pt x="10979" y="12244"/>
                </a:cubicBezTo>
                <a:cubicBezTo>
                  <a:pt x="10996" y="12222"/>
                  <a:pt x="11004" y="12211"/>
                  <a:pt x="11008" y="12205"/>
                </a:cubicBezTo>
                <a:cubicBezTo>
                  <a:pt x="11013" y="12199"/>
                  <a:pt x="11013" y="12199"/>
                  <a:pt x="11013" y="12199"/>
                </a:cubicBezTo>
                <a:cubicBezTo>
                  <a:pt x="11026" y="12213"/>
                  <a:pt x="11032" y="12221"/>
                  <a:pt x="11035" y="12225"/>
                </a:cubicBezTo>
                <a:cubicBezTo>
                  <a:pt x="11038" y="12229"/>
                  <a:pt x="11039" y="12229"/>
                  <a:pt x="11039" y="12229"/>
                </a:cubicBezTo>
                <a:cubicBezTo>
                  <a:pt x="11060" y="12229"/>
                  <a:pt x="11071" y="12229"/>
                  <a:pt x="11076" y="12229"/>
                </a:cubicBezTo>
                <a:cubicBezTo>
                  <a:pt x="11082" y="12229"/>
                  <a:pt x="11082" y="12229"/>
                  <a:pt x="11082" y="12229"/>
                </a:cubicBezTo>
                <a:cubicBezTo>
                  <a:pt x="11103" y="12229"/>
                  <a:pt x="11114" y="12229"/>
                  <a:pt x="11119" y="12229"/>
                </a:cubicBezTo>
                <a:cubicBezTo>
                  <a:pt x="11124" y="12229"/>
                  <a:pt x="11124" y="12229"/>
                  <a:pt x="11124" y="12229"/>
                </a:cubicBezTo>
                <a:cubicBezTo>
                  <a:pt x="11137" y="12221"/>
                  <a:pt x="11144" y="12217"/>
                  <a:pt x="11147" y="12216"/>
                </a:cubicBezTo>
                <a:cubicBezTo>
                  <a:pt x="11150" y="12214"/>
                  <a:pt x="11150" y="12214"/>
                  <a:pt x="11150" y="12214"/>
                </a:cubicBezTo>
                <a:cubicBezTo>
                  <a:pt x="11167" y="12214"/>
                  <a:pt x="11176" y="12214"/>
                  <a:pt x="11180" y="12214"/>
                </a:cubicBezTo>
                <a:cubicBezTo>
                  <a:pt x="11184" y="12214"/>
                  <a:pt x="11184" y="12214"/>
                  <a:pt x="11184" y="12214"/>
                </a:cubicBezTo>
                <a:lnTo>
                  <a:pt x="11167" y="12185"/>
                </a:lnTo>
                <a:cubicBezTo>
                  <a:pt x="11163" y="12185"/>
                  <a:pt x="11157" y="12178"/>
                  <a:pt x="11151" y="12170"/>
                </a:cubicBezTo>
                <a:cubicBezTo>
                  <a:pt x="11146" y="12163"/>
                  <a:pt x="11142" y="12155"/>
                  <a:pt x="11142" y="12155"/>
                </a:cubicBezTo>
                <a:lnTo>
                  <a:pt x="11133" y="12185"/>
                </a:lnTo>
                <a:cubicBezTo>
                  <a:pt x="11129" y="12192"/>
                  <a:pt x="11120" y="12196"/>
                  <a:pt x="11113" y="12196"/>
                </a:cubicBezTo>
                <a:cubicBezTo>
                  <a:pt x="11105" y="12196"/>
                  <a:pt x="11098" y="12192"/>
                  <a:pt x="11098" y="12185"/>
                </a:cubicBezTo>
                <a:cubicBezTo>
                  <a:pt x="11094" y="12185"/>
                  <a:pt x="11090" y="12174"/>
                  <a:pt x="11087" y="12163"/>
                </a:cubicBezTo>
                <a:cubicBezTo>
                  <a:pt x="11084" y="12152"/>
                  <a:pt x="11082" y="12140"/>
                  <a:pt x="11082" y="12140"/>
                </a:cubicBezTo>
                <a:cubicBezTo>
                  <a:pt x="11082" y="12118"/>
                  <a:pt x="11082" y="12107"/>
                  <a:pt x="11082" y="12102"/>
                </a:cubicBezTo>
                <a:cubicBezTo>
                  <a:pt x="11082" y="12096"/>
                  <a:pt x="11082" y="12097"/>
                  <a:pt x="11082" y="12097"/>
                </a:cubicBezTo>
                <a:cubicBezTo>
                  <a:pt x="11090" y="12089"/>
                  <a:pt x="11094" y="12086"/>
                  <a:pt x="11096" y="12084"/>
                </a:cubicBezTo>
                <a:cubicBezTo>
                  <a:pt x="11098" y="12082"/>
                  <a:pt x="11098" y="12081"/>
                  <a:pt x="11098" y="12081"/>
                </a:cubicBezTo>
                <a:cubicBezTo>
                  <a:pt x="11086" y="12059"/>
                  <a:pt x="11079" y="12049"/>
                  <a:pt x="11076" y="12043"/>
                </a:cubicBezTo>
                <a:cubicBezTo>
                  <a:pt x="11073" y="12038"/>
                  <a:pt x="11073" y="12038"/>
                  <a:pt x="11073" y="12038"/>
                </a:cubicBezTo>
                <a:cubicBezTo>
                  <a:pt x="11073" y="12038"/>
                  <a:pt x="11073" y="12027"/>
                  <a:pt x="11074" y="12014"/>
                </a:cubicBezTo>
                <a:cubicBezTo>
                  <a:pt x="11075" y="12001"/>
                  <a:pt x="11077" y="11986"/>
                  <a:pt x="11082" y="11979"/>
                </a:cubicBezTo>
                <a:cubicBezTo>
                  <a:pt x="11086" y="11979"/>
                  <a:pt x="11088" y="11972"/>
                  <a:pt x="11089" y="11964"/>
                </a:cubicBezTo>
                <a:cubicBezTo>
                  <a:pt x="11090" y="11957"/>
                  <a:pt x="11090" y="11950"/>
                  <a:pt x="11090" y="11950"/>
                </a:cubicBezTo>
                <a:cubicBezTo>
                  <a:pt x="11078" y="11950"/>
                  <a:pt x="11071" y="11950"/>
                  <a:pt x="11068" y="11950"/>
                </a:cubicBezTo>
                <a:cubicBezTo>
                  <a:pt x="11065" y="11950"/>
                  <a:pt x="11064" y="11950"/>
                  <a:pt x="11064" y="11950"/>
                </a:cubicBezTo>
                <a:cubicBezTo>
                  <a:pt x="11064" y="11950"/>
                  <a:pt x="11062" y="11950"/>
                  <a:pt x="11060" y="11946"/>
                </a:cubicBezTo>
                <a:cubicBezTo>
                  <a:pt x="11058" y="11942"/>
                  <a:pt x="11056" y="11935"/>
                  <a:pt x="11056" y="11920"/>
                </a:cubicBezTo>
                <a:cubicBezTo>
                  <a:pt x="11060" y="11905"/>
                  <a:pt x="11062" y="11895"/>
                  <a:pt x="11063" y="11887"/>
                </a:cubicBezTo>
                <a:cubicBezTo>
                  <a:pt x="11064" y="11880"/>
                  <a:pt x="11064" y="11876"/>
                  <a:pt x="11064" y="11876"/>
                </a:cubicBezTo>
                <a:cubicBezTo>
                  <a:pt x="11030" y="11876"/>
                  <a:pt x="11030" y="11876"/>
                  <a:pt x="11030" y="11876"/>
                </a:cubicBezTo>
                <a:cubicBezTo>
                  <a:pt x="11013" y="11876"/>
                  <a:pt x="11013" y="11876"/>
                  <a:pt x="11013" y="11876"/>
                </a:cubicBezTo>
                <a:cubicBezTo>
                  <a:pt x="11000" y="11854"/>
                  <a:pt x="10994" y="11843"/>
                  <a:pt x="10991" y="11837"/>
                </a:cubicBezTo>
                <a:cubicBezTo>
                  <a:pt x="10987" y="11832"/>
                  <a:pt x="10987" y="11832"/>
                  <a:pt x="10987" y="11832"/>
                </a:cubicBezTo>
                <a:cubicBezTo>
                  <a:pt x="10992" y="11810"/>
                  <a:pt x="10994" y="11799"/>
                  <a:pt x="10995" y="11793"/>
                </a:cubicBezTo>
                <a:cubicBezTo>
                  <a:pt x="10996" y="11787"/>
                  <a:pt x="10996" y="11787"/>
                  <a:pt x="10996" y="11787"/>
                </a:cubicBezTo>
                <a:cubicBezTo>
                  <a:pt x="11022" y="11780"/>
                  <a:pt x="11034" y="11777"/>
                  <a:pt x="11041" y="11775"/>
                </a:cubicBezTo>
                <a:cubicBezTo>
                  <a:pt x="11047" y="11773"/>
                  <a:pt x="11047" y="11773"/>
                  <a:pt x="11047" y="11773"/>
                </a:cubicBezTo>
                <a:cubicBezTo>
                  <a:pt x="11077" y="11751"/>
                  <a:pt x="11092" y="11740"/>
                  <a:pt x="11100" y="11735"/>
                </a:cubicBezTo>
                <a:cubicBezTo>
                  <a:pt x="11107" y="11729"/>
                  <a:pt x="11107" y="11728"/>
                  <a:pt x="11107" y="11728"/>
                </a:cubicBezTo>
                <a:cubicBezTo>
                  <a:pt x="11103" y="11714"/>
                  <a:pt x="11101" y="11707"/>
                  <a:pt x="11100" y="11703"/>
                </a:cubicBezTo>
                <a:cubicBezTo>
                  <a:pt x="11098" y="11699"/>
                  <a:pt x="11098" y="11699"/>
                  <a:pt x="11098" y="11699"/>
                </a:cubicBezTo>
                <a:cubicBezTo>
                  <a:pt x="11090" y="11706"/>
                  <a:pt x="11086" y="11710"/>
                  <a:pt x="11084" y="11712"/>
                </a:cubicBezTo>
                <a:cubicBezTo>
                  <a:pt x="11082" y="11713"/>
                  <a:pt x="11082" y="11713"/>
                  <a:pt x="11082" y="11713"/>
                </a:cubicBezTo>
                <a:lnTo>
                  <a:pt x="11073" y="11728"/>
                </a:lnTo>
                <a:cubicBezTo>
                  <a:pt x="11069" y="11728"/>
                  <a:pt x="11062" y="11728"/>
                  <a:pt x="11057" y="11728"/>
                </a:cubicBezTo>
                <a:cubicBezTo>
                  <a:pt x="11052" y="11728"/>
                  <a:pt x="11047" y="11728"/>
                  <a:pt x="11047" y="11728"/>
                </a:cubicBezTo>
                <a:cubicBezTo>
                  <a:pt x="11047" y="11714"/>
                  <a:pt x="11047" y="11707"/>
                  <a:pt x="11047" y="11703"/>
                </a:cubicBezTo>
                <a:cubicBezTo>
                  <a:pt x="11047" y="11699"/>
                  <a:pt x="11047" y="11699"/>
                  <a:pt x="11047" y="11699"/>
                </a:cubicBezTo>
                <a:cubicBezTo>
                  <a:pt x="11060" y="11699"/>
                  <a:pt x="11066" y="11699"/>
                  <a:pt x="11070" y="11699"/>
                </a:cubicBezTo>
                <a:cubicBezTo>
                  <a:pt x="11073" y="11699"/>
                  <a:pt x="11073" y="11699"/>
                  <a:pt x="11073" y="11699"/>
                </a:cubicBezTo>
                <a:cubicBezTo>
                  <a:pt x="11082" y="11692"/>
                  <a:pt x="11086" y="11688"/>
                  <a:pt x="11088" y="11686"/>
                </a:cubicBezTo>
                <a:cubicBezTo>
                  <a:pt x="11090" y="11684"/>
                  <a:pt x="11090" y="11684"/>
                  <a:pt x="11090" y="11684"/>
                </a:cubicBezTo>
                <a:cubicBezTo>
                  <a:pt x="11082" y="11676"/>
                  <a:pt x="11077" y="11673"/>
                  <a:pt x="11075" y="11671"/>
                </a:cubicBezTo>
                <a:cubicBezTo>
                  <a:pt x="11073" y="11669"/>
                  <a:pt x="11073" y="11670"/>
                  <a:pt x="11073" y="11670"/>
                </a:cubicBezTo>
                <a:cubicBezTo>
                  <a:pt x="11060" y="11640"/>
                  <a:pt x="11054" y="11626"/>
                  <a:pt x="11051" y="11618"/>
                </a:cubicBezTo>
                <a:cubicBezTo>
                  <a:pt x="11047" y="11611"/>
                  <a:pt x="11047" y="11611"/>
                  <a:pt x="11047" y="11611"/>
                </a:cubicBezTo>
                <a:cubicBezTo>
                  <a:pt x="11043" y="11589"/>
                  <a:pt x="11041" y="11578"/>
                  <a:pt x="11040" y="11572"/>
                </a:cubicBezTo>
                <a:cubicBezTo>
                  <a:pt x="11039" y="11567"/>
                  <a:pt x="11039" y="11566"/>
                  <a:pt x="11039" y="11566"/>
                </a:cubicBezTo>
                <a:cubicBezTo>
                  <a:pt x="11030" y="11559"/>
                  <a:pt x="11026" y="11555"/>
                  <a:pt x="11024" y="11553"/>
                </a:cubicBezTo>
                <a:cubicBezTo>
                  <a:pt x="11021" y="11552"/>
                  <a:pt x="11021" y="11552"/>
                  <a:pt x="11021" y="11552"/>
                </a:cubicBezTo>
                <a:cubicBezTo>
                  <a:pt x="11013" y="11538"/>
                  <a:pt x="11009" y="11530"/>
                  <a:pt x="11007" y="11526"/>
                </a:cubicBezTo>
                <a:cubicBezTo>
                  <a:pt x="11005" y="11522"/>
                  <a:pt x="11005" y="11522"/>
                  <a:pt x="11005" y="11522"/>
                </a:cubicBezTo>
                <a:cubicBezTo>
                  <a:pt x="11005" y="11500"/>
                  <a:pt x="11005" y="11489"/>
                  <a:pt x="11005" y="11484"/>
                </a:cubicBezTo>
                <a:cubicBezTo>
                  <a:pt x="11005" y="11478"/>
                  <a:pt x="11005" y="11478"/>
                  <a:pt x="11005" y="11478"/>
                </a:cubicBezTo>
                <a:cubicBezTo>
                  <a:pt x="11000" y="11419"/>
                  <a:pt x="10998" y="11390"/>
                  <a:pt x="10997" y="11375"/>
                </a:cubicBezTo>
                <a:cubicBezTo>
                  <a:pt x="10996" y="11360"/>
                  <a:pt x="10996" y="11360"/>
                  <a:pt x="10996" y="11360"/>
                </a:cubicBezTo>
                <a:cubicBezTo>
                  <a:pt x="11009" y="11360"/>
                  <a:pt x="11015" y="11360"/>
                  <a:pt x="11018" y="11360"/>
                </a:cubicBezTo>
                <a:cubicBezTo>
                  <a:pt x="11021" y="11360"/>
                  <a:pt x="11021" y="11360"/>
                  <a:pt x="11021" y="11360"/>
                </a:cubicBezTo>
                <a:cubicBezTo>
                  <a:pt x="11030" y="11353"/>
                  <a:pt x="11034" y="11349"/>
                  <a:pt x="11036" y="11348"/>
                </a:cubicBezTo>
                <a:cubicBezTo>
                  <a:pt x="11038" y="11346"/>
                  <a:pt x="11039" y="11346"/>
                  <a:pt x="11039" y="11346"/>
                </a:cubicBezTo>
                <a:cubicBezTo>
                  <a:pt x="11039" y="11346"/>
                  <a:pt x="11038" y="11346"/>
                  <a:pt x="11038" y="11346"/>
                </a:cubicBezTo>
                <a:cubicBezTo>
                  <a:pt x="11037" y="11345"/>
                  <a:pt x="11037" y="11345"/>
                  <a:pt x="11037" y="11345"/>
                </a:cubicBezTo>
                <a:cubicBezTo>
                  <a:pt x="11028" y="11352"/>
                  <a:pt x="11024" y="11356"/>
                  <a:pt x="11021" y="11357"/>
                </a:cubicBezTo>
                <a:cubicBezTo>
                  <a:pt x="11019" y="11359"/>
                  <a:pt x="11019" y="11359"/>
                  <a:pt x="11019" y="11359"/>
                </a:cubicBezTo>
                <a:cubicBezTo>
                  <a:pt x="11006" y="11359"/>
                  <a:pt x="11000" y="11359"/>
                  <a:pt x="10997" y="11359"/>
                </a:cubicBezTo>
                <a:cubicBezTo>
                  <a:pt x="10993" y="11359"/>
                  <a:pt x="10993" y="11359"/>
                  <a:pt x="10993" y="11359"/>
                </a:cubicBezTo>
                <a:cubicBezTo>
                  <a:pt x="10985" y="11352"/>
                  <a:pt x="10981" y="11348"/>
                  <a:pt x="10979" y="11346"/>
                </a:cubicBezTo>
                <a:cubicBezTo>
                  <a:pt x="10977" y="11345"/>
                  <a:pt x="10977" y="11345"/>
                  <a:pt x="10977" y="11345"/>
                </a:cubicBezTo>
                <a:cubicBezTo>
                  <a:pt x="10968" y="11323"/>
                  <a:pt x="10964" y="11311"/>
                  <a:pt x="10962" y="11306"/>
                </a:cubicBezTo>
                <a:cubicBezTo>
                  <a:pt x="10960" y="11300"/>
                  <a:pt x="10960" y="11300"/>
                  <a:pt x="10960" y="11300"/>
                </a:cubicBezTo>
                <a:lnTo>
                  <a:pt x="10951" y="11271"/>
                </a:lnTo>
                <a:lnTo>
                  <a:pt x="10977" y="11242"/>
                </a:lnTo>
                <a:cubicBezTo>
                  <a:pt x="10981" y="11242"/>
                  <a:pt x="10983" y="11238"/>
                  <a:pt x="10984" y="11234"/>
                </a:cubicBezTo>
                <a:cubicBezTo>
                  <a:pt x="10985" y="11231"/>
                  <a:pt x="10985" y="11227"/>
                  <a:pt x="10985" y="11227"/>
                </a:cubicBezTo>
                <a:cubicBezTo>
                  <a:pt x="10985" y="11198"/>
                  <a:pt x="10985" y="11183"/>
                  <a:pt x="10985" y="11175"/>
                </a:cubicBezTo>
                <a:cubicBezTo>
                  <a:pt x="10985" y="11168"/>
                  <a:pt x="10985" y="11167"/>
                  <a:pt x="10985" y="11167"/>
                </a:cubicBezTo>
                <a:lnTo>
                  <a:pt x="10985" y="11138"/>
                </a:lnTo>
                <a:cubicBezTo>
                  <a:pt x="10985" y="11130"/>
                  <a:pt x="10987" y="11123"/>
                  <a:pt x="10989" y="11118"/>
                </a:cubicBezTo>
                <a:cubicBezTo>
                  <a:pt x="10991" y="11112"/>
                  <a:pt x="10993" y="11109"/>
                  <a:pt x="10993" y="11109"/>
                </a:cubicBezTo>
                <a:cubicBezTo>
                  <a:pt x="10993" y="11109"/>
                  <a:pt x="10994" y="11097"/>
                  <a:pt x="10993" y="11084"/>
                </a:cubicBezTo>
                <a:cubicBezTo>
                  <a:pt x="10992" y="11071"/>
                  <a:pt x="10990" y="11057"/>
                  <a:pt x="10985" y="11049"/>
                </a:cubicBezTo>
                <a:cubicBezTo>
                  <a:pt x="10985" y="11035"/>
                  <a:pt x="10985" y="11020"/>
                  <a:pt x="10985" y="11009"/>
                </a:cubicBezTo>
                <a:cubicBezTo>
                  <a:pt x="10985" y="10998"/>
                  <a:pt x="10985" y="10991"/>
                  <a:pt x="10985" y="10991"/>
                </a:cubicBezTo>
                <a:cubicBezTo>
                  <a:pt x="10977" y="10969"/>
                  <a:pt x="10972" y="10958"/>
                  <a:pt x="10970" y="10952"/>
                </a:cubicBezTo>
                <a:cubicBezTo>
                  <a:pt x="10968" y="10947"/>
                  <a:pt x="10968" y="10947"/>
                  <a:pt x="10968" y="10947"/>
                </a:cubicBezTo>
                <a:cubicBezTo>
                  <a:pt x="10968" y="10947"/>
                  <a:pt x="10959" y="10947"/>
                  <a:pt x="10942" y="10932"/>
                </a:cubicBezTo>
                <a:cubicBezTo>
                  <a:pt x="10925" y="10917"/>
                  <a:pt x="10899" y="10903"/>
                  <a:pt x="10899" y="10903"/>
                </a:cubicBezTo>
                <a:cubicBezTo>
                  <a:pt x="10899" y="10881"/>
                  <a:pt x="10899" y="10869"/>
                  <a:pt x="10899" y="10863"/>
                </a:cubicBezTo>
                <a:cubicBezTo>
                  <a:pt x="10899" y="10858"/>
                  <a:pt x="10899" y="10858"/>
                  <a:pt x="10899" y="10858"/>
                </a:cubicBezTo>
                <a:cubicBezTo>
                  <a:pt x="10895" y="10850"/>
                  <a:pt x="10892" y="10847"/>
                  <a:pt x="10891" y="10845"/>
                </a:cubicBezTo>
                <a:cubicBezTo>
                  <a:pt x="10890" y="10844"/>
                  <a:pt x="10890" y="10843"/>
                  <a:pt x="10890" y="10843"/>
                </a:cubicBezTo>
                <a:cubicBezTo>
                  <a:pt x="10890" y="10843"/>
                  <a:pt x="10886" y="10844"/>
                  <a:pt x="10882" y="10845"/>
                </a:cubicBezTo>
                <a:cubicBezTo>
                  <a:pt x="10878" y="10847"/>
                  <a:pt x="10874" y="10850"/>
                  <a:pt x="10874" y="10858"/>
                </a:cubicBezTo>
                <a:lnTo>
                  <a:pt x="10874" y="10873"/>
                </a:lnTo>
                <a:cubicBezTo>
                  <a:pt x="10865" y="10866"/>
                  <a:pt x="10861" y="10862"/>
                  <a:pt x="10859" y="10860"/>
                </a:cubicBezTo>
                <a:cubicBezTo>
                  <a:pt x="10857" y="10858"/>
                  <a:pt x="10857" y="10858"/>
                  <a:pt x="10857" y="10858"/>
                </a:cubicBezTo>
                <a:cubicBezTo>
                  <a:pt x="10857" y="10858"/>
                  <a:pt x="10852" y="10847"/>
                  <a:pt x="10848" y="10834"/>
                </a:cubicBezTo>
                <a:cubicBezTo>
                  <a:pt x="10843" y="10821"/>
                  <a:pt x="10839" y="10807"/>
                  <a:pt x="10839" y="10799"/>
                </a:cubicBezTo>
                <a:cubicBezTo>
                  <a:pt x="10843" y="10799"/>
                  <a:pt x="10848" y="10796"/>
                  <a:pt x="10851" y="10790"/>
                </a:cubicBezTo>
                <a:cubicBezTo>
                  <a:pt x="10854" y="10785"/>
                  <a:pt x="10857" y="10777"/>
                  <a:pt x="10857" y="10769"/>
                </a:cubicBezTo>
                <a:cubicBezTo>
                  <a:pt x="10861" y="10762"/>
                  <a:pt x="10865" y="10751"/>
                  <a:pt x="10868" y="10740"/>
                </a:cubicBezTo>
                <a:cubicBezTo>
                  <a:pt x="10871" y="10729"/>
                  <a:pt x="10874" y="10718"/>
                  <a:pt x="10874" y="10711"/>
                </a:cubicBezTo>
                <a:lnTo>
                  <a:pt x="10874" y="10652"/>
                </a:lnTo>
                <a:cubicBezTo>
                  <a:pt x="10874" y="10652"/>
                  <a:pt x="10865" y="10638"/>
                  <a:pt x="10874" y="10638"/>
                </a:cubicBezTo>
                <a:cubicBezTo>
                  <a:pt x="10882" y="10638"/>
                  <a:pt x="10873" y="10638"/>
                  <a:pt x="10882" y="10638"/>
                </a:cubicBezTo>
                <a:cubicBezTo>
                  <a:pt x="10886" y="10631"/>
                  <a:pt x="10895" y="10619"/>
                  <a:pt x="10902" y="10610"/>
                </a:cubicBezTo>
                <a:cubicBezTo>
                  <a:pt x="10910" y="10601"/>
                  <a:pt x="10916" y="10593"/>
                  <a:pt x="10916" y="10593"/>
                </a:cubicBezTo>
                <a:cubicBezTo>
                  <a:pt x="10916" y="10579"/>
                  <a:pt x="10916" y="10571"/>
                  <a:pt x="10916" y="10567"/>
                </a:cubicBezTo>
                <a:cubicBezTo>
                  <a:pt x="10916" y="10564"/>
                  <a:pt x="10916" y="10564"/>
                  <a:pt x="10916" y="10564"/>
                </a:cubicBezTo>
                <a:cubicBezTo>
                  <a:pt x="10916" y="10564"/>
                  <a:pt x="10914" y="10556"/>
                  <a:pt x="10912" y="10547"/>
                </a:cubicBezTo>
                <a:cubicBezTo>
                  <a:pt x="10910" y="10537"/>
                  <a:pt x="10908" y="10527"/>
                  <a:pt x="10908" y="10519"/>
                </a:cubicBezTo>
                <a:cubicBezTo>
                  <a:pt x="10908" y="10519"/>
                  <a:pt x="10908" y="10520"/>
                  <a:pt x="10908" y="10505"/>
                </a:cubicBezTo>
                <a:cubicBezTo>
                  <a:pt x="10908" y="10476"/>
                  <a:pt x="10874" y="10417"/>
                  <a:pt x="10874" y="10417"/>
                </a:cubicBezTo>
                <a:cubicBezTo>
                  <a:pt x="10865" y="10417"/>
                  <a:pt x="10861" y="10417"/>
                  <a:pt x="10859" y="10417"/>
                </a:cubicBezTo>
                <a:cubicBezTo>
                  <a:pt x="10857" y="10417"/>
                  <a:pt x="10857" y="10417"/>
                  <a:pt x="10857" y="10417"/>
                </a:cubicBezTo>
                <a:cubicBezTo>
                  <a:pt x="10857" y="10417"/>
                  <a:pt x="10857" y="10413"/>
                  <a:pt x="10857" y="10407"/>
                </a:cubicBezTo>
                <a:cubicBezTo>
                  <a:pt x="10857" y="10402"/>
                  <a:pt x="10857" y="10395"/>
                  <a:pt x="10857" y="10387"/>
                </a:cubicBezTo>
                <a:lnTo>
                  <a:pt x="10857" y="10343"/>
                </a:lnTo>
                <a:cubicBezTo>
                  <a:pt x="10861" y="10313"/>
                  <a:pt x="10863" y="10298"/>
                  <a:pt x="10864" y="10291"/>
                </a:cubicBezTo>
                <a:cubicBezTo>
                  <a:pt x="10865" y="10284"/>
                  <a:pt x="10865" y="10284"/>
                  <a:pt x="10865" y="10284"/>
                </a:cubicBezTo>
                <a:cubicBezTo>
                  <a:pt x="10861" y="10233"/>
                  <a:pt x="10859" y="10206"/>
                  <a:pt x="10858" y="10193"/>
                </a:cubicBezTo>
                <a:cubicBezTo>
                  <a:pt x="10857" y="10180"/>
                  <a:pt x="10857" y="10180"/>
                  <a:pt x="10857" y="10180"/>
                </a:cubicBezTo>
                <a:cubicBezTo>
                  <a:pt x="10857" y="10143"/>
                  <a:pt x="10857" y="10125"/>
                  <a:pt x="10857" y="10116"/>
                </a:cubicBezTo>
                <a:cubicBezTo>
                  <a:pt x="10857" y="10107"/>
                  <a:pt x="10857" y="10107"/>
                  <a:pt x="10857" y="10107"/>
                </a:cubicBezTo>
                <a:cubicBezTo>
                  <a:pt x="10857" y="10107"/>
                  <a:pt x="10857" y="10092"/>
                  <a:pt x="10857" y="10076"/>
                </a:cubicBezTo>
                <a:cubicBezTo>
                  <a:pt x="10857" y="10059"/>
                  <a:pt x="10857" y="10041"/>
                  <a:pt x="10857" y="10033"/>
                </a:cubicBezTo>
                <a:lnTo>
                  <a:pt x="10874" y="9974"/>
                </a:lnTo>
                <a:cubicBezTo>
                  <a:pt x="10878" y="9959"/>
                  <a:pt x="10880" y="9952"/>
                  <a:pt x="10881" y="9949"/>
                </a:cubicBezTo>
                <a:cubicBezTo>
                  <a:pt x="10882" y="9945"/>
                  <a:pt x="10882" y="9945"/>
                  <a:pt x="10882" y="9945"/>
                </a:cubicBezTo>
                <a:cubicBezTo>
                  <a:pt x="10886" y="9967"/>
                  <a:pt x="10888" y="9979"/>
                  <a:pt x="10889" y="9984"/>
                </a:cubicBezTo>
                <a:cubicBezTo>
                  <a:pt x="10890" y="9990"/>
                  <a:pt x="10890" y="9990"/>
                  <a:pt x="10890" y="9990"/>
                </a:cubicBezTo>
                <a:cubicBezTo>
                  <a:pt x="10890" y="9990"/>
                  <a:pt x="10888" y="9994"/>
                  <a:pt x="10887" y="9999"/>
                </a:cubicBezTo>
                <a:cubicBezTo>
                  <a:pt x="10886" y="10005"/>
                  <a:pt x="10886" y="10012"/>
                  <a:pt x="10890" y="10019"/>
                </a:cubicBezTo>
                <a:cubicBezTo>
                  <a:pt x="10895" y="10019"/>
                  <a:pt x="10899" y="10019"/>
                  <a:pt x="10903" y="10019"/>
                </a:cubicBezTo>
                <a:cubicBezTo>
                  <a:pt x="10908" y="10019"/>
                  <a:pt x="10912" y="10019"/>
                  <a:pt x="10916" y="10019"/>
                </a:cubicBezTo>
                <a:lnTo>
                  <a:pt x="10925" y="10033"/>
                </a:lnTo>
                <a:cubicBezTo>
                  <a:pt x="10938" y="10048"/>
                  <a:pt x="10944" y="10055"/>
                  <a:pt x="10948" y="10059"/>
                </a:cubicBezTo>
                <a:cubicBezTo>
                  <a:pt x="10951" y="10062"/>
                  <a:pt x="10951" y="10063"/>
                  <a:pt x="10951" y="10063"/>
                </a:cubicBezTo>
                <a:cubicBezTo>
                  <a:pt x="10959" y="10077"/>
                  <a:pt x="10964" y="10085"/>
                  <a:pt x="10966" y="10089"/>
                </a:cubicBezTo>
                <a:cubicBezTo>
                  <a:pt x="10968" y="10092"/>
                  <a:pt x="10968" y="10092"/>
                  <a:pt x="10968" y="10092"/>
                </a:cubicBezTo>
                <a:cubicBezTo>
                  <a:pt x="10977" y="10099"/>
                  <a:pt x="10981" y="10104"/>
                  <a:pt x="10983" y="10105"/>
                </a:cubicBezTo>
                <a:cubicBezTo>
                  <a:pt x="10985" y="10107"/>
                  <a:pt x="10985" y="10107"/>
                  <a:pt x="10985" y="10107"/>
                </a:cubicBezTo>
                <a:cubicBezTo>
                  <a:pt x="10994" y="10107"/>
                  <a:pt x="10998" y="10107"/>
                  <a:pt x="11000" y="10107"/>
                </a:cubicBezTo>
                <a:cubicBezTo>
                  <a:pt x="11002" y="10107"/>
                  <a:pt x="11002" y="10107"/>
                  <a:pt x="11002" y="10107"/>
                </a:cubicBezTo>
                <a:cubicBezTo>
                  <a:pt x="11006" y="10100"/>
                  <a:pt x="11008" y="10096"/>
                  <a:pt x="11010" y="10094"/>
                </a:cubicBezTo>
                <a:cubicBezTo>
                  <a:pt x="11011" y="10092"/>
                  <a:pt x="11011" y="10092"/>
                  <a:pt x="11011" y="10092"/>
                </a:cubicBezTo>
                <a:lnTo>
                  <a:pt x="11011" y="10078"/>
                </a:lnTo>
                <a:lnTo>
                  <a:pt x="11002" y="10048"/>
                </a:lnTo>
                <a:cubicBezTo>
                  <a:pt x="11002" y="10041"/>
                  <a:pt x="11000" y="10034"/>
                  <a:pt x="10998" y="10028"/>
                </a:cubicBezTo>
                <a:cubicBezTo>
                  <a:pt x="10995" y="10023"/>
                  <a:pt x="10993" y="10019"/>
                  <a:pt x="10993" y="10019"/>
                </a:cubicBezTo>
                <a:cubicBezTo>
                  <a:pt x="11006" y="10004"/>
                  <a:pt x="11013" y="9997"/>
                  <a:pt x="11016" y="9993"/>
                </a:cubicBezTo>
                <a:cubicBezTo>
                  <a:pt x="11019" y="9990"/>
                  <a:pt x="11019" y="9990"/>
                  <a:pt x="11019" y="9990"/>
                </a:cubicBezTo>
                <a:cubicBezTo>
                  <a:pt x="11024" y="9975"/>
                  <a:pt x="11026" y="9968"/>
                  <a:pt x="11027" y="9964"/>
                </a:cubicBezTo>
                <a:cubicBezTo>
                  <a:pt x="11028" y="9960"/>
                  <a:pt x="11028" y="9959"/>
                  <a:pt x="11028" y="9959"/>
                </a:cubicBezTo>
                <a:cubicBezTo>
                  <a:pt x="11028" y="9959"/>
                  <a:pt x="11028" y="9945"/>
                  <a:pt x="11019" y="9945"/>
                </a:cubicBezTo>
                <a:cubicBezTo>
                  <a:pt x="11011" y="9945"/>
                  <a:pt x="10993" y="9945"/>
                  <a:pt x="10993" y="9945"/>
                </a:cubicBezTo>
                <a:lnTo>
                  <a:pt x="10985" y="9930"/>
                </a:lnTo>
                <a:lnTo>
                  <a:pt x="10977" y="9900"/>
                </a:lnTo>
                <a:cubicBezTo>
                  <a:pt x="10977" y="9900"/>
                  <a:pt x="10977" y="9893"/>
                  <a:pt x="10978" y="9886"/>
                </a:cubicBezTo>
                <a:cubicBezTo>
                  <a:pt x="10979" y="9878"/>
                  <a:pt x="10981" y="9871"/>
                  <a:pt x="10985" y="9871"/>
                </a:cubicBezTo>
                <a:cubicBezTo>
                  <a:pt x="10985" y="9864"/>
                  <a:pt x="10987" y="9849"/>
                  <a:pt x="10989" y="9836"/>
                </a:cubicBezTo>
                <a:cubicBezTo>
                  <a:pt x="10991" y="9823"/>
                  <a:pt x="10993" y="9812"/>
                  <a:pt x="10993" y="9812"/>
                </a:cubicBezTo>
                <a:cubicBezTo>
                  <a:pt x="10993" y="9812"/>
                  <a:pt x="10985" y="9783"/>
                  <a:pt x="11002" y="9783"/>
                </a:cubicBezTo>
                <a:cubicBezTo>
                  <a:pt x="11019" y="9783"/>
                  <a:pt x="11028" y="9783"/>
                  <a:pt x="11028" y="9783"/>
                </a:cubicBezTo>
                <a:cubicBezTo>
                  <a:pt x="11028" y="9783"/>
                  <a:pt x="11030" y="9776"/>
                  <a:pt x="11033" y="9768"/>
                </a:cubicBezTo>
                <a:cubicBezTo>
                  <a:pt x="11037" y="9761"/>
                  <a:pt x="11041" y="9753"/>
                  <a:pt x="11045" y="9753"/>
                </a:cubicBezTo>
                <a:cubicBezTo>
                  <a:pt x="11045" y="9753"/>
                  <a:pt x="11047" y="9750"/>
                  <a:pt x="11050" y="9748"/>
                </a:cubicBezTo>
                <a:cubicBezTo>
                  <a:pt x="11052" y="9746"/>
                  <a:pt x="11054" y="9746"/>
                  <a:pt x="11054" y="9753"/>
                </a:cubicBezTo>
                <a:cubicBezTo>
                  <a:pt x="11058" y="9753"/>
                  <a:pt x="11058" y="9765"/>
                  <a:pt x="11057" y="9776"/>
                </a:cubicBezTo>
                <a:cubicBezTo>
                  <a:pt x="11056" y="9787"/>
                  <a:pt x="11054" y="9798"/>
                  <a:pt x="11054" y="9798"/>
                </a:cubicBezTo>
                <a:cubicBezTo>
                  <a:pt x="11045" y="9813"/>
                  <a:pt x="11041" y="9820"/>
                  <a:pt x="11039" y="9824"/>
                </a:cubicBezTo>
                <a:cubicBezTo>
                  <a:pt x="11037" y="9827"/>
                  <a:pt x="11037" y="9827"/>
                  <a:pt x="11037" y="9827"/>
                </a:cubicBezTo>
                <a:cubicBezTo>
                  <a:pt x="11037" y="9827"/>
                  <a:pt x="11045" y="9842"/>
                  <a:pt x="11045" y="9857"/>
                </a:cubicBezTo>
                <a:cubicBezTo>
                  <a:pt x="11045" y="9871"/>
                  <a:pt x="11045" y="9886"/>
                  <a:pt x="11045" y="9886"/>
                </a:cubicBezTo>
                <a:cubicBezTo>
                  <a:pt x="11036" y="9909"/>
                  <a:pt x="11032" y="9919"/>
                  <a:pt x="11030" y="9924"/>
                </a:cubicBezTo>
                <a:cubicBezTo>
                  <a:pt x="11028" y="9930"/>
                  <a:pt x="11028" y="9930"/>
                  <a:pt x="11028" y="9930"/>
                </a:cubicBezTo>
                <a:lnTo>
                  <a:pt x="11037" y="9930"/>
                </a:lnTo>
                <a:cubicBezTo>
                  <a:pt x="11037" y="9937"/>
                  <a:pt x="11037" y="9944"/>
                  <a:pt x="11037" y="9950"/>
                </a:cubicBezTo>
                <a:cubicBezTo>
                  <a:pt x="11037" y="9955"/>
                  <a:pt x="11037" y="9959"/>
                  <a:pt x="11037" y="9959"/>
                </a:cubicBezTo>
                <a:cubicBezTo>
                  <a:pt x="11049" y="9952"/>
                  <a:pt x="11056" y="9949"/>
                  <a:pt x="11059" y="9947"/>
                </a:cubicBezTo>
                <a:cubicBezTo>
                  <a:pt x="11062" y="9945"/>
                  <a:pt x="11063" y="9945"/>
                  <a:pt x="11063" y="9945"/>
                </a:cubicBezTo>
                <a:lnTo>
                  <a:pt x="11054" y="9930"/>
                </a:lnTo>
                <a:cubicBezTo>
                  <a:pt x="11054" y="9930"/>
                  <a:pt x="11045" y="9915"/>
                  <a:pt x="11054" y="9900"/>
                </a:cubicBezTo>
                <a:cubicBezTo>
                  <a:pt x="11062" y="9885"/>
                  <a:pt x="11062" y="9871"/>
                  <a:pt x="11071" y="9871"/>
                </a:cubicBezTo>
                <a:cubicBezTo>
                  <a:pt x="11071" y="9856"/>
                  <a:pt x="11071" y="9857"/>
                  <a:pt x="11088" y="9857"/>
                </a:cubicBezTo>
                <a:cubicBezTo>
                  <a:pt x="11097" y="9857"/>
                  <a:pt x="11114" y="9886"/>
                  <a:pt x="11114" y="9886"/>
                </a:cubicBezTo>
                <a:cubicBezTo>
                  <a:pt x="11114" y="9886"/>
                  <a:pt x="11116" y="9890"/>
                  <a:pt x="11117" y="9893"/>
                </a:cubicBezTo>
                <a:cubicBezTo>
                  <a:pt x="11118" y="9897"/>
                  <a:pt x="11118" y="9900"/>
                  <a:pt x="11114" y="9900"/>
                </a:cubicBezTo>
                <a:cubicBezTo>
                  <a:pt x="11114" y="9908"/>
                  <a:pt x="11112" y="9915"/>
                  <a:pt x="11109" y="9921"/>
                </a:cubicBezTo>
                <a:cubicBezTo>
                  <a:pt x="11107" y="9926"/>
                  <a:pt x="11105" y="9930"/>
                  <a:pt x="11105" y="9930"/>
                </a:cubicBezTo>
                <a:cubicBezTo>
                  <a:pt x="11114" y="9952"/>
                  <a:pt x="11118" y="9963"/>
                  <a:pt x="11120" y="9969"/>
                </a:cubicBezTo>
                <a:cubicBezTo>
                  <a:pt x="11122" y="9974"/>
                  <a:pt x="11122" y="9974"/>
                  <a:pt x="11122" y="9974"/>
                </a:cubicBezTo>
                <a:cubicBezTo>
                  <a:pt x="11122" y="9974"/>
                  <a:pt x="11120" y="9975"/>
                  <a:pt x="11117" y="9977"/>
                </a:cubicBezTo>
                <a:cubicBezTo>
                  <a:pt x="11114" y="9979"/>
                  <a:pt x="11109" y="9982"/>
                  <a:pt x="11105" y="9990"/>
                </a:cubicBezTo>
                <a:lnTo>
                  <a:pt x="11105" y="10004"/>
                </a:lnTo>
                <a:cubicBezTo>
                  <a:pt x="11105" y="10019"/>
                  <a:pt x="11079" y="10033"/>
                  <a:pt x="11105" y="10033"/>
                </a:cubicBezTo>
                <a:cubicBezTo>
                  <a:pt x="11122" y="10033"/>
                  <a:pt x="11122" y="10034"/>
                  <a:pt x="11122" y="10019"/>
                </a:cubicBezTo>
                <a:lnTo>
                  <a:pt x="11122" y="9990"/>
                </a:lnTo>
                <a:lnTo>
                  <a:pt x="11131" y="9990"/>
                </a:lnTo>
                <a:cubicBezTo>
                  <a:pt x="11135" y="9990"/>
                  <a:pt x="11140" y="9990"/>
                  <a:pt x="11143" y="9990"/>
                </a:cubicBezTo>
                <a:cubicBezTo>
                  <a:pt x="11146" y="9990"/>
                  <a:pt x="11148" y="9990"/>
                  <a:pt x="11148" y="9990"/>
                </a:cubicBezTo>
                <a:cubicBezTo>
                  <a:pt x="11153" y="9997"/>
                  <a:pt x="11155" y="10001"/>
                  <a:pt x="11156" y="10002"/>
                </a:cubicBezTo>
                <a:cubicBezTo>
                  <a:pt x="11157" y="10004"/>
                  <a:pt x="11157" y="10004"/>
                  <a:pt x="11157" y="10004"/>
                </a:cubicBezTo>
                <a:cubicBezTo>
                  <a:pt x="11157" y="10004"/>
                  <a:pt x="11157" y="10007"/>
                  <a:pt x="11157" y="10013"/>
                </a:cubicBezTo>
                <a:cubicBezTo>
                  <a:pt x="11157" y="10018"/>
                  <a:pt x="11157" y="10026"/>
                  <a:pt x="11157" y="10033"/>
                </a:cubicBezTo>
                <a:lnTo>
                  <a:pt x="11157" y="10048"/>
                </a:lnTo>
                <a:cubicBezTo>
                  <a:pt x="11157" y="10048"/>
                  <a:pt x="11174" y="10077"/>
                  <a:pt x="11174" y="10063"/>
                </a:cubicBezTo>
                <a:cubicBezTo>
                  <a:pt x="11174" y="10048"/>
                  <a:pt x="11183" y="10063"/>
                  <a:pt x="11174" y="10033"/>
                </a:cubicBezTo>
                <a:cubicBezTo>
                  <a:pt x="11170" y="10026"/>
                  <a:pt x="11168" y="10015"/>
                  <a:pt x="11167" y="10006"/>
                </a:cubicBezTo>
                <a:cubicBezTo>
                  <a:pt x="11166" y="9997"/>
                  <a:pt x="11166" y="9990"/>
                  <a:pt x="11166" y="9990"/>
                </a:cubicBezTo>
                <a:cubicBezTo>
                  <a:pt x="11166" y="9990"/>
                  <a:pt x="11166" y="9990"/>
                  <a:pt x="11166" y="9988"/>
                </a:cubicBezTo>
                <a:cubicBezTo>
                  <a:pt x="11166" y="9986"/>
                  <a:pt x="11166" y="9982"/>
                  <a:pt x="11166" y="9974"/>
                </a:cubicBezTo>
                <a:lnTo>
                  <a:pt x="11166" y="9959"/>
                </a:lnTo>
                <a:cubicBezTo>
                  <a:pt x="11161" y="9952"/>
                  <a:pt x="11157" y="9948"/>
                  <a:pt x="11154" y="9944"/>
                </a:cubicBezTo>
                <a:cubicBezTo>
                  <a:pt x="11150" y="9941"/>
                  <a:pt x="11148" y="9937"/>
                  <a:pt x="11148" y="9930"/>
                </a:cubicBezTo>
                <a:lnTo>
                  <a:pt x="11122" y="9886"/>
                </a:lnTo>
                <a:cubicBezTo>
                  <a:pt x="11122" y="9886"/>
                  <a:pt x="11122" y="9871"/>
                  <a:pt x="11122" y="9857"/>
                </a:cubicBezTo>
                <a:cubicBezTo>
                  <a:pt x="11122" y="9827"/>
                  <a:pt x="11122" y="9813"/>
                  <a:pt x="11122" y="9798"/>
                </a:cubicBezTo>
                <a:lnTo>
                  <a:pt x="11131" y="9768"/>
                </a:lnTo>
                <a:cubicBezTo>
                  <a:pt x="11131" y="9768"/>
                  <a:pt x="11131" y="9761"/>
                  <a:pt x="11132" y="9751"/>
                </a:cubicBezTo>
                <a:cubicBezTo>
                  <a:pt x="11133" y="9742"/>
                  <a:pt x="11135" y="9731"/>
                  <a:pt x="11140" y="9724"/>
                </a:cubicBezTo>
                <a:cubicBezTo>
                  <a:pt x="11144" y="9724"/>
                  <a:pt x="11144" y="9720"/>
                  <a:pt x="11144" y="9717"/>
                </a:cubicBezTo>
                <a:cubicBezTo>
                  <a:pt x="11144" y="9713"/>
                  <a:pt x="11144" y="9710"/>
                  <a:pt x="11148" y="9710"/>
                </a:cubicBezTo>
                <a:cubicBezTo>
                  <a:pt x="11166" y="9695"/>
                  <a:pt x="11157" y="9694"/>
                  <a:pt x="11174" y="9694"/>
                </a:cubicBezTo>
                <a:cubicBezTo>
                  <a:pt x="11183" y="9694"/>
                  <a:pt x="11200" y="9710"/>
                  <a:pt x="11208" y="9710"/>
                </a:cubicBezTo>
                <a:lnTo>
                  <a:pt x="11225" y="9650"/>
                </a:lnTo>
                <a:cubicBezTo>
                  <a:pt x="11217" y="9665"/>
                  <a:pt x="11217" y="9665"/>
                  <a:pt x="11200" y="9665"/>
                </a:cubicBezTo>
                <a:cubicBezTo>
                  <a:pt x="11183" y="9665"/>
                  <a:pt x="11183" y="9666"/>
                  <a:pt x="11174" y="9680"/>
                </a:cubicBezTo>
                <a:cubicBezTo>
                  <a:pt x="11165" y="9695"/>
                  <a:pt x="11157" y="9694"/>
                  <a:pt x="11157" y="9694"/>
                </a:cubicBezTo>
                <a:cubicBezTo>
                  <a:pt x="11153" y="9694"/>
                  <a:pt x="11151" y="9694"/>
                  <a:pt x="11149" y="9694"/>
                </a:cubicBezTo>
                <a:cubicBezTo>
                  <a:pt x="11148" y="9694"/>
                  <a:pt x="11148" y="9694"/>
                  <a:pt x="11148" y="9694"/>
                </a:cubicBezTo>
                <a:cubicBezTo>
                  <a:pt x="11148" y="9694"/>
                  <a:pt x="11146" y="9694"/>
                  <a:pt x="11143" y="9694"/>
                </a:cubicBezTo>
                <a:cubicBezTo>
                  <a:pt x="11140" y="9694"/>
                  <a:pt x="11135" y="9694"/>
                  <a:pt x="11131" y="9694"/>
                </a:cubicBezTo>
                <a:lnTo>
                  <a:pt x="11122" y="9680"/>
                </a:lnTo>
                <a:cubicBezTo>
                  <a:pt x="11122" y="9680"/>
                  <a:pt x="11122" y="9680"/>
                  <a:pt x="11114" y="9680"/>
                </a:cubicBezTo>
                <a:cubicBezTo>
                  <a:pt x="11105" y="9680"/>
                  <a:pt x="11097" y="9694"/>
                  <a:pt x="11097" y="9694"/>
                </a:cubicBezTo>
                <a:cubicBezTo>
                  <a:pt x="11088" y="9694"/>
                  <a:pt x="11084" y="9694"/>
                  <a:pt x="11082" y="9694"/>
                </a:cubicBezTo>
                <a:cubicBezTo>
                  <a:pt x="11080" y="9694"/>
                  <a:pt x="11080" y="9694"/>
                  <a:pt x="11080" y="9694"/>
                </a:cubicBezTo>
                <a:cubicBezTo>
                  <a:pt x="11080" y="9694"/>
                  <a:pt x="11077" y="9694"/>
                  <a:pt x="11074" y="9694"/>
                </a:cubicBezTo>
                <a:cubicBezTo>
                  <a:pt x="11071" y="9694"/>
                  <a:pt x="11067" y="9694"/>
                  <a:pt x="11063" y="9694"/>
                </a:cubicBezTo>
                <a:cubicBezTo>
                  <a:pt x="11063" y="9702"/>
                  <a:pt x="11058" y="9706"/>
                  <a:pt x="11054" y="9708"/>
                </a:cubicBezTo>
                <a:cubicBezTo>
                  <a:pt x="11050" y="9710"/>
                  <a:pt x="11045" y="9710"/>
                  <a:pt x="11045" y="9710"/>
                </a:cubicBezTo>
                <a:cubicBezTo>
                  <a:pt x="11045" y="9710"/>
                  <a:pt x="11045" y="9710"/>
                  <a:pt x="11044" y="9710"/>
                </a:cubicBezTo>
                <a:cubicBezTo>
                  <a:pt x="11043" y="9710"/>
                  <a:pt x="11041" y="9710"/>
                  <a:pt x="11037" y="9710"/>
                </a:cubicBezTo>
                <a:cubicBezTo>
                  <a:pt x="11037" y="9717"/>
                  <a:pt x="11039" y="9721"/>
                  <a:pt x="11040" y="9725"/>
                </a:cubicBezTo>
                <a:cubicBezTo>
                  <a:pt x="11041" y="9728"/>
                  <a:pt x="11041" y="9732"/>
                  <a:pt x="11037" y="9739"/>
                </a:cubicBezTo>
                <a:cubicBezTo>
                  <a:pt x="11032" y="9739"/>
                  <a:pt x="11026" y="9739"/>
                  <a:pt x="11020" y="9739"/>
                </a:cubicBezTo>
                <a:cubicBezTo>
                  <a:pt x="11015" y="9739"/>
                  <a:pt x="11011" y="9739"/>
                  <a:pt x="11011" y="9739"/>
                </a:cubicBezTo>
                <a:cubicBezTo>
                  <a:pt x="11006" y="9746"/>
                  <a:pt x="11004" y="9750"/>
                  <a:pt x="11003" y="9751"/>
                </a:cubicBezTo>
                <a:cubicBezTo>
                  <a:pt x="11002" y="9753"/>
                  <a:pt x="11002" y="9753"/>
                  <a:pt x="11002" y="9753"/>
                </a:cubicBezTo>
                <a:cubicBezTo>
                  <a:pt x="10998" y="9768"/>
                  <a:pt x="10996" y="9775"/>
                  <a:pt x="10994" y="9779"/>
                </a:cubicBezTo>
                <a:cubicBezTo>
                  <a:pt x="10993" y="9782"/>
                  <a:pt x="10993" y="9783"/>
                  <a:pt x="10993" y="9783"/>
                </a:cubicBezTo>
                <a:cubicBezTo>
                  <a:pt x="10989" y="9783"/>
                  <a:pt x="10987" y="9783"/>
                  <a:pt x="10986" y="9783"/>
                </a:cubicBezTo>
                <a:cubicBezTo>
                  <a:pt x="10985" y="9783"/>
                  <a:pt x="10985" y="9783"/>
                  <a:pt x="10985" y="9783"/>
                </a:cubicBezTo>
                <a:cubicBezTo>
                  <a:pt x="10981" y="9805"/>
                  <a:pt x="10979" y="9816"/>
                  <a:pt x="10978" y="9822"/>
                </a:cubicBezTo>
                <a:cubicBezTo>
                  <a:pt x="10977" y="9827"/>
                  <a:pt x="10977" y="9827"/>
                  <a:pt x="10977" y="9827"/>
                </a:cubicBezTo>
                <a:cubicBezTo>
                  <a:pt x="10977" y="9835"/>
                  <a:pt x="10977" y="9838"/>
                  <a:pt x="10977" y="9840"/>
                </a:cubicBezTo>
                <a:cubicBezTo>
                  <a:pt x="10977" y="9841"/>
                  <a:pt x="10977" y="9842"/>
                  <a:pt x="10977" y="9842"/>
                </a:cubicBezTo>
                <a:cubicBezTo>
                  <a:pt x="10968" y="9856"/>
                  <a:pt x="10964" y="9864"/>
                  <a:pt x="10962" y="9867"/>
                </a:cubicBezTo>
                <a:cubicBezTo>
                  <a:pt x="10960" y="9871"/>
                  <a:pt x="10960" y="9871"/>
                  <a:pt x="10960" y="9871"/>
                </a:cubicBezTo>
                <a:cubicBezTo>
                  <a:pt x="10955" y="9878"/>
                  <a:pt x="10953" y="9882"/>
                  <a:pt x="10952" y="9884"/>
                </a:cubicBezTo>
                <a:cubicBezTo>
                  <a:pt x="10951" y="9886"/>
                  <a:pt x="10951" y="9886"/>
                  <a:pt x="10951" y="9886"/>
                </a:cubicBezTo>
                <a:cubicBezTo>
                  <a:pt x="10951" y="9886"/>
                  <a:pt x="10951" y="9886"/>
                  <a:pt x="10952" y="9888"/>
                </a:cubicBezTo>
                <a:cubicBezTo>
                  <a:pt x="10953" y="9889"/>
                  <a:pt x="10955" y="9893"/>
                  <a:pt x="10960" y="9900"/>
                </a:cubicBezTo>
                <a:lnTo>
                  <a:pt x="10960" y="9916"/>
                </a:lnTo>
                <a:cubicBezTo>
                  <a:pt x="10955" y="9923"/>
                  <a:pt x="10953" y="9926"/>
                  <a:pt x="10952" y="9928"/>
                </a:cubicBezTo>
                <a:cubicBezTo>
                  <a:pt x="10951" y="9930"/>
                  <a:pt x="10951" y="9930"/>
                  <a:pt x="10951" y="9930"/>
                </a:cubicBezTo>
                <a:cubicBezTo>
                  <a:pt x="10955" y="9945"/>
                  <a:pt x="10957" y="9952"/>
                  <a:pt x="10958" y="9956"/>
                </a:cubicBezTo>
                <a:cubicBezTo>
                  <a:pt x="10959" y="9959"/>
                  <a:pt x="10960" y="9959"/>
                  <a:pt x="10960" y="9959"/>
                </a:cubicBezTo>
                <a:cubicBezTo>
                  <a:pt x="10968" y="9952"/>
                  <a:pt x="10973" y="9949"/>
                  <a:pt x="10975" y="9947"/>
                </a:cubicBezTo>
                <a:cubicBezTo>
                  <a:pt x="10977" y="9945"/>
                  <a:pt x="10977" y="9945"/>
                  <a:pt x="10977" y="9945"/>
                </a:cubicBezTo>
                <a:cubicBezTo>
                  <a:pt x="10981" y="9960"/>
                  <a:pt x="10983" y="9967"/>
                  <a:pt x="10984" y="9970"/>
                </a:cubicBezTo>
                <a:cubicBezTo>
                  <a:pt x="10985" y="9974"/>
                  <a:pt x="10985" y="9974"/>
                  <a:pt x="10985" y="9974"/>
                </a:cubicBezTo>
                <a:cubicBezTo>
                  <a:pt x="10981" y="9989"/>
                  <a:pt x="10979" y="9997"/>
                  <a:pt x="10978" y="10000"/>
                </a:cubicBezTo>
                <a:cubicBezTo>
                  <a:pt x="10977" y="10004"/>
                  <a:pt x="10977" y="10004"/>
                  <a:pt x="10977" y="10004"/>
                </a:cubicBezTo>
                <a:cubicBezTo>
                  <a:pt x="10977" y="10004"/>
                  <a:pt x="10974" y="10008"/>
                  <a:pt x="10971" y="10012"/>
                </a:cubicBezTo>
                <a:cubicBezTo>
                  <a:pt x="10968" y="10015"/>
                  <a:pt x="10964" y="10019"/>
                  <a:pt x="10960" y="10019"/>
                </a:cubicBezTo>
                <a:lnTo>
                  <a:pt x="10951" y="10004"/>
                </a:lnTo>
                <a:cubicBezTo>
                  <a:pt x="10947" y="9989"/>
                  <a:pt x="10945" y="9982"/>
                  <a:pt x="10943" y="9978"/>
                </a:cubicBezTo>
                <a:cubicBezTo>
                  <a:pt x="10942" y="9974"/>
                  <a:pt x="10942" y="9974"/>
                  <a:pt x="10942" y="9974"/>
                </a:cubicBezTo>
                <a:cubicBezTo>
                  <a:pt x="10942" y="9967"/>
                  <a:pt x="10942" y="9963"/>
                  <a:pt x="10942" y="9961"/>
                </a:cubicBezTo>
                <a:cubicBezTo>
                  <a:pt x="10942" y="9959"/>
                  <a:pt x="10942" y="9959"/>
                  <a:pt x="10942" y="9959"/>
                </a:cubicBezTo>
                <a:cubicBezTo>
                  <a:pt x="10942" y="9952"/>
                  <a:pt x="10942" y="9949"/>
                  <a:pt x="10942" y="9947"/>
                </a:cubicBezTo>
                <a:cubicBezTo>
                  <a:pt x="10942" y="9945"/>
                  <a:pt x="10942" y="9945"/>
                  <a:pt x="10942" y="9945"/>
                </a:cubicBezTo>
                <a:cubicBezTo>
                  <a:pt x="10929" y="9952"/>
                  <a:pt x="10923" y="9956"/>
                  <a:pt x="10920" y="9957"/>
                </a:cubicBezTo>
                <a:cubicBezTo>
                  <a:pt x="10916" y="9959"/>
                  <a:pt x="10916" y="9959"/>
                  <a:pt x="10916" y="9959"/>
                </a:cubicBezTo>
                <a:cubicBezTo>
                  <a:pt x="10916" y="9952"/>
                  <a:pt x="10916" y="9949"/>
                  <a:pt x="10916" y="9947"/>
                </a:cubicBezTo>
                <a:cubicBezTo>
                  <a:pt x="10916" y="9945"/>
                  <a:pt x="10916" y="9945"/>
                  <a:pt x="10916" y="9945"/>
                </a:cubicBezTo>
                <a:lnTo>
                  <a:pt x="10908" y="9930"/>
                </a:lnTo>
                <a:cubicBezTo>
                  <a:pt x="10908" y="9923"/>
                  <a:pt x="10905" y="9915"/>
                  <a:pt x="10903" y="9910"/>
                </a:cubicBezTo>
                <a:cubicBezTo>
                  <a:pt x="10901" y="9904"/>
                  <a:pt x="10899" y="9900"/>
                  <a:pt x="10899" y="9900"/>
                </a:cubicBezTo>
                <a:cubicBezTo>
                  <a:pt x="10891" y="9878"/>
                  <a:pt x="10886" y="9868"/>
                  <a:pt x="10884" y="9862"/>
                </a:cubicBezTo>
                <a:cubicBezTo>
                  <a:pt x="10882" y="9857"/>
                  <a:pt x="10882" y="9857"/>
                  <a:pt x="10882" y="9857"/>
                </a:cubicBezTo>
                <a:cubicBezTo>
                  <a:pt x="10882" y="9857"/>
                  <a:pt x="10882" y="9857"/>
                  <a:pt x="10883" y="9857"/>
                </a:cubicBezTo>
                <a:cubicBezTo>
                  <a:pt x="10884" y="9857"/>
                  <a:pt x="10886" y="9857"/>
                  <a:pt x="10890" y="9857"/>
                </a:cubicBezTo>
                <a:cubicBezTo>
                  <a:pt x="10890" y="9849"/>
                  <a:pt x="10890" y="9846"/>
                  <a:pt x="10891" y="9842"/>
                </a:cubicBezTo>
                <a:cubicBezTo>
                  <a:pt x="10892" y="9839"/>
                  <a:pt x="10895" y="9835"/>
                  <a:pt x="10899" y="9827"/>
                </a:cubicBezTo>
                <a:cubicBezTo>
                  <a:pt x="10899" y="9820"/>
                  <a:pt x="10903" y="9809"/>
                  <a:pt x="10908" y="9799"/>
                </a:cubicBezTo>
                <a:cubicBezTo>
                  <a:pt x="10912" y="9790"/>
                  <a:pt x="10916" y="9783"/>
                  <a:pt x="10916" y="9783"/>
                </a:cubicBezTo>
                <a:cubicBezTo>
                  <a:pt x="10921" y="9760"/>
                  <a:pt x="10923" y="9750"/>
                  <a:pt x="10924" y="9745"/>
                </a:cubicBezTo>
                <a:cubicBezTo>
                  <a:pt x="10925" y="9739"/>
                  <a:pt x="10925" y="9739"/>
                  <a:pt x="10925" y="9739"/>
                </a:cubicBezTo>
                <a:cubicBezTo>
                  <a:pt x="10933" y="9724"/>
                  <a:pt x="10938" y="9717"/>
                  <a:pt x="10940" y="9713"/>
                </a:cubicBezTo>
                <a:cubicBezTo>
                  <a:pt x="10942" y="9710"/>
                  <a:pt x="10942" y="9710"/>
                  <a:pt x="10942" y="9710"/>
                </a:cubicBezTo>
                <a:cubicBezTo>
                  <a:pt x="10946" y="9695"/>
                  <a:pt x="10949" y="9688"/>
                  <a:pt x="10950" y="9684"/>
                </a:cubicBezTo>
                <a:cubicBezTo>
                  <a:pt x="10951" y="9681"/>
                  <a:pt x="10951" y="9680"/>
                  <a:pt x="10951" y="9680"/>
                </a:cubicBezTo>
                <a:cubicBezTo>
                  <a:pt x="10959" y="9658"/>
                  <a:pt x="10964" y="9647"/>
                  <a:pt x="10966" y="9641"/>
                </a:cubicBezTo>
                <a:cubicBezTo>
                  <a:pt x="10968" y="9636"/>
                  <a:pt x="10968" y="9636"/>
                  <a:pt x="10968" y="9636"/>
                </a:cubicBezTo>
                <a:cubicBezTo>
                  <a:pt x="10977" y="9621"/>
                  <a:pt x="10981" y="9613"/>
                  <a:pt x="10983" y="9610"/>
                </a:cubicBezTo>
                <a:cubicBezTo>
                  <a:pt x="10985" y="9606"/>
                  <a:pt x="10985" y="9606"/>
                  <a:pt x="10985" y="9606"/>
                </a:cubicBezTo>
                <a:cubicBezTo>
                  <a:pt x="10998" y="9606"/>
                  <a:pt x="11005" y="9606"/>
                  <a:pt x="11008" y="9606"/>
                </a:cubicBezTo>
                <a:cubicBezTo>
                  <a:pt x="11011" y="9606"/>
                  <a:pt x="11011" y="9606"/>
                  <a:pt x="11011" y="9606"/>
                </a:cubicBezTo>
                <a:lnTo>
                  <a:pt x="11028" y="9620"/>
                </a:lnTo>
                <a:cubicBezTo>
                  <a:pt x="11032" y="9613"/>
                  <a:pt x="11037" y="9606"/>
                  <a:pt x="11040" y="9600"/>
                </a:cubicBezTo>
                <a:cubicBezTo>
                  <a:pt x="11043" y="9595"/>
                  <a:pt x="11045" y="9591"/>
                  <a:pt x="11045" y="9591"/>
                </a:cubicBezTo>
                <a:cubicBezTo>
                  <a:pt x="11062" y="9584"/>
                  <a:pt x="11071" y="9580"/>
                  <a:pt x="11075" y="9578"/>
                </a:cubicBezTo>
                <a:cubicBezTo>
                  <a:pt x="11080" y="9577"/>
                  <a:pt x="11080" y="9577"/>
                  <a:pt x="11080" y="9577"/>
                </a:cubicBezTo>
                <a:cubicBezTo>
                  <a:pt x="11084" y="9577"/>
                  <a:pt x="11086" y="9577"/>
                  <a:pt x="11087" y="9577"/>
                </a:cubicBezTo>
                <a:cubicBezTo>
                  <a:pt x="11088" y="9577"/>
                  <a:pt x="11088" y="9577"/>
                  <a:pt x="11088" y="9577"/>
                </a:cubicBezTo>
                <a:cubicBezTo>
                  <a:pt x="11101" y="9584"/>
                  <a:pt x="11108" y="9588"/>
                  <a:pt x="11111" y="9590"/>
                </a:cubicBezTo>
                <a:cubicBezTo>
                  <a:pt x="11114" y="9591"/>
                  <a:pt x="11114" y="9591"/>
                  <a:pt x="11114" y="9591"/>
                </a:cubicBezTo>
                <a:cubicBezTo>
                  <a:pt x="11131" y="9591"/>
                  <a:pt x="11131" y="9591"/>
                  <a:pt x="11131" y="9591"/>
                </a:cubicBezTo>
                <a:cubicBezTo>
                  <a:pt x="11165" y="9591"/>
                  <a:pt x="11166" y="9591"/>
                  <a:pt x="11166" y="9591"/>
                </a:cubicBezTo>
                <a:cubicBezTo>
                  <a:pt x="11191" y="9569"/>
                  <a:pt x="11204" y="9558"/>
                  <a:pt x="11210" y="9552"/>
                </a:cubicBezTo>
                <a:cubicBezTo>
                  <a:pt x="11217" y="9547"/>
                  <a:pt x="11217" y="9547"/>
                  <a:pt x="11217" y="9547"/>
                </a:cubicBezTo>
                <a:cubicBezTo>
                  <a:pt x="11239" y="9468"/>
                  <a:pt x="11264" y="9391"/>
                  <a:pt x="11292" y="9316"/>
                </a:cubicBezTo>
                <a:cubicBezTo>
                  <a:pt x="11293" y="9315"/>
                  <a:pt x="11294" y="9313"/>
                  <a:pt x="11294" y="9311"/>
                </a:cubicBezTo>
                <a:cubicBezTo>
                  <a:pt x="11303" y="9274"/>
                  <a:pt x="11307" y="9256"/>
                  <a:pt x="11309" y="9247"/>
                </a:cubicBezTo>
                <a:cubicBezTo>
                  <a:pt x="11312" y="9238"/>
                  <a:pt x="11312" y="9238"/>
                  <a:pt x="11312" y="9238"/>
                </a:cubicBezTo>
                <a:cubicBezTo>
                  <a:pt x="11338" y="9223"/>
                  <a:pt x="11350" y="9216"/>
                  <a:pt x="11357" y="9212"/>
                </a:cubicBezTo>
                <a:cubicBezTo>
                  <a:pt x="11363" y="9208"/>
                  <a:pt x="11363" y="9209"/>
                  <a:pt x="11363" y="9209"/>
                </a:cubicBezTo>
                <a:cubicBezTo>
                  <a:pt x="11363" y="9209"/>
                  <a:pt x="11371" y="9205"/>
                  <a:pt x="11381" y="9201"/>
                </a:cubicBezTo>
                <a:cubicBezTo>
                  <a:pt x="11391" y="9197"/>
                  <a:pt x="11402" y="9193"/>
                  <a:pt x="11406" y="9193"/>
                </a:cubicBezTo>
                <a:cubicBezTo>
                  <a:pt x="11410" y="9186"/>
                  <a:pt x="11425" y="9164"/>
                  <a:pt x="11439" y="9143"/>
                </a:cubicBezTo>
                <a:cubicBezTo>
                  <a:pt x="11453" y="9123"/>
                  <a:pt x="11466" y="9105"/>
                  <a:pt x="11466" y="9105"/>
                </a:cubicBezTo>
                <a:cubicBezTo>
                  <a:pt x="11470" y="9105"/>
                  <a:pt x="11473" y="9105"/>
                  <a:pt x="11474" y="9105"/>
                </a:cubicBezTo>
                <a:cubicBezTo>
                  <a:pt x="11475" y="9105"/>
                  <a:pt x="11475" y="9105"/>
                  <a:pt x="11475" y="9105"/>
                </a:cubicBezTo>
                <a:cubicBezTo>
                  <a:pt x="11462" y="9142"/>
                  <a:pt x="11455" y="9160"/>
                  <a:pt x="11452" y="9170"/>
                </a:cubicBezTo>
                <a:cubicBezTo>
                  <a:pt x="11449" y="9179"/>
                  <a:pt x="11449" y="9179"/>
                  <a:pt x="11449" y="9179"/>
                </a:cubicBezTo>
                <a:cubicBezTo>
                  <a:pt x="11449" y="9201"/>
                  <a:pt x="11449" y="9212"/>
                  <a:pt x="11449" y="9218"/>
                </a:cubicBezTo>
                <a:cubicBezTo>
                  <a:pt x="11449" y="9223"/>
                  <a:pt x="11449" y="9223"/>
                  <a:pt x="11449" y="9223"/>
                </a:cubicBezTo>
                <a:cubicBezTo>
                  <a:pt x="11449" y="9237"/>
                  <a:pt x="11449" y="9245"/>
                  <a:pt x="11449" y="9249"/>
                </a:cubicBezTo>
                <a:cubicBezTo>
                  <a:pt x="11449" y="9252"/>
                  <a:pt x="11449" y="9252"/>
                  <a:pt x="11449" y="9252"/>
                </a:cubicBezTo>
                <a:cubicBezTo>
                  <a:pt x="11453" y="9282"/>
                  <a:pt x="11455" y="9296"/>
                  <a:pt x="11456" y="9303"/>
                </a:cubicBezTo>
                <a:cubicBezTo>
                  <a:pt x="11457" y="9311"/>
                  <a:pt x="11457" y="9311"/>
                  <a:pt x="11457" y="9311"/>
                </a:cubicBezTo>
                <a:cubicBezTo>
                  <a:pt x="11462" y="9318"/>
                  <a:pt x="11464" y="9322"/>
                  <a:pt x="11465" y="9324"/>
                </a:cubicBezTo>
                <a:cubicBezTo>
                  <a:pt x="11466" y="9326"/>
                  <a:pt x="11466" y="9326"/>
                  <a:pt x="11466" y="9326"/>
                </a:cubicBezTo>
                <a:lnTo>
                  <a:pt x="11217" y="10888"/>
                </a:lnTo>
                <a:cubicBezTo>
                  <a:pt x="11221" y="10896"/>
                  <a:pt x="11223" y="10900"/>
                  <a:pt x="11224" y="10901"/>
                </a:cubicBezTo>
                <a:cubicBezTo>
                  <a:pt x="11225" y="10903"/>
                  <a:pt x="11225" y="10903"/>
                  <a:pt x="11225" y="10903"/>
                </a:cubicBezTo>
                <a:lnTo>
                  <a:pt x="11217" y="11153"/>
                </a:lnTo>
                <a:cubicBezTo>
                  <a:pt x="11212" y="11168"/>
                  <a:pt x="11210" y="11175"/>
                  <a:pt x="11209" y="11179"/>
                </a:cubicBezTo>
                <a:cubicBezTo>
                  <a:pt x="11208" y="11183"/>
                  <a:pt x="11208" y="11183"/>
                  <a:pt x="11208" y="11183"/>
                </a:cubicBezTo>
                <a:cubicBezTo>
                  <a:pt x="11217" y="11190"/>
                  <a:pt x="11221" y="11194"/>
                  <a:pt x="11223" y="11196"/>
                </a:cubicBezTo>
                <a:cubicBezTo>
                  <a:pt x="11225" y="11198"/>
                  <a:pt x="11225" y="11198"/>
                  <a:pt x="11225" y="11198"/>
                </a:cubicBezTo>
                <a:lnTo>
                  <a:pt x="11225" y="11227"/>
                </a:lnTo>
                <a:cubicBezTo>
                  <a:pt x="11225" y="11235"/>
                  <a:pt x="11223" y="11242"/>
                  <a:pt x="11221" y="11248"/>
                </a:cubicBezTo>
                <a:cubicBezTo>
                  <a:pt x="11219" y="11253"/>
                  <a:pt x="11217" y="11257"/>
                  <a:pt x="11217" y="11257"/>
                </a:cubicBezTo>
                <a:lnTo>
                  <a:pt x="11810" y="9328"/>
                </a:lnTo>
                <a:cubicBezTo>
                  <a:pt x="11810" y="9328"/>
                  <a:pt x="11810" y="9283"/>
                  <a:pt x="11810" y="9269"/>
                </a:cubicBezTo>
                <a:cubicBezTo>
                  <a:pt x="11810" y="9239"/>
                  <a:pt x="11810" y="9225"/>
                  <a:pt x="11810" y="9225"/>
                </a:cubicBezTo>
                <a:cubicBezTo>
                  <a:pt x="11810" y="9225"/>
                  <a:pt x="11805" y="9225"/>
                  <a:pt x="11800" y="9225"/>
                </a:cubicBezTo>
                <a:cubicBezTo>
                  <a:pt x="11795" y="9225"/>
                  <a:pt x="11789" y="9225"/>
                  <a:pt x="11784" y="9225"/>
                </a:cubicBezTo>
                <a:cubicBezTo>
                  <a:pt x="11780" y="9218"/>
                  <a:pt x="11780" y="9206"/>
                  <a:pt x="11781" y="9197"/>
                </a:cubicBezTo>
                <a:cubicBezTo>
                  <a:pt x="11782" y="9188"/>
                  <a:pt x="11784" y="9180"/>
                  <a:pt x="11784" y="9180"/>
                </a:cubicBezTo>
                <a:cubicBezTo>
                  <a:pt x="11784" y="9180"/>
                  <a:pt x="11785" y="9176"/>
                  <a:pt x="11786" y="9170"/>
                </a:cubicBezTo>
                <a:cubicBezTo>
                  <a:pt x="11788" y="9164"/>
                  <a:pt x="11789" y="9157"/>
                  <a:pt x="11790" y="9150"/>
                </a:cubicBezTo>
                <a:cubicBezTo>
                  <a:pt x="11787" y="9150"/>
                  <a:pt x="11766" y="9149"/>
                  <a:pt x="11758" y="9135"/>
                </a:cubicBezTo>
                <a:cubicBezTo>
                  <a:pt x="11750" y="9121"/>
                  <a:pt x="11758" y="9092"/>
                  <a:pt x="11758" y="9092"/>
                </a:cubicBezTo>
                <a:cubicBezTo>
                  <a:pt x="11758" y="9092"/>
                  <a:pt x="11765" y="9084"/>
                  <a:pt x="11771" y="9075"/>
                </a:cubicBezTo>
                <a:cubicBezTo>
                  <a:pt x="11778" y="9066"/>
                  <a:pt x="11784" y="9055"/>
                  <a:pt x="11784" y="9048"/>
                </a:cubicBezTo>
                <a:cubicBezTo>
                  <a:pt x="11789" y="9048"/>
                  <a:pt x="11784" y="9044"/>
                  <a:pt x="11778" y="9038"/>
                </a:cubicBezTo>
                <a:cubicBezTo>
                  <a:pt x="11771" y="9033"/>
                  <a:pt x="11763" y="9025"/>
                  <a:pt x="11758" y="9018"/>
                </a:cubicBezTo>
                <a:cubicBezTo>
                  <a:pt x="11750" y="9010"/>
                  <a:pt x="11752" y="8996"/>
                  <a:pt x="11756" y="8983"/>
                </a:cubicBezTo>
                <a:cubicBezTo>
                  <a:pt x="11761" y="8970"/>
                  <a:pt x="11767" y="8959"/>
                  <a:pt x="11767" y="8959"/>
                </a:cubicBezTo>
                <a:cubicBezTo>
                  <a:pt x="11767" y="8959"/>
                  <a:pt x="11767" y="8930"/>
                  <a:pt x="11776" y="8916"/>
                </a:cubicBezTo>
                <a:cubicBezTo>
                  <a:pt x="11784" y="8901"/>
                  <a:pt x="11741" y="8930"/>
                  <a:pt x="11732" y="8916"/>
                </a:cubicBezTo>
                <a:cubicBezTo>
                  <a:pt x="11732" y="8901"/>
                  <a:pt x="11739" y="8883"/>
                  <a:pt x="11745" y="8868"/>
                </a:cubicBezTo>
                <a:cubicBezTo>
                  <a:pt x="11752" y="8853"/>
                  <a:pt x="11758" y="8842"/>
                  <a:pt x="11758" y="8842"/>
                </a:cubicBezTo>
                <a:cubicBezTo>
                  <a:pt x="11758" y="8834"/>
                  <a:pt x="11758" y="8827"/>
                  <a:pt x="11758" y="8821"/>
                </a:cubicBezTo>
                <a:cubicBezTo>
                  <a:pt x="11758" y="8816"/>
                  <a:pt x="11758" y="8812"/>
                  <a:pt x="11758" y="8812"/>
                </a:cubicBezTo>
                <a:lnTo>
                  <a:pt x="11724" y="8857"/>
                </a:lnTo>
                <a:cubicBezTo>
                  <a:pt x="11720" y="8849"/>
                  <a:pt x="11713" y="8835"/>
                  <a:pt x="11708" y="8822"/>
                </a:cubicBezTo>
                <a:cubicBezTo>
                  <a:pt x="11703" y="8809"/>
                  <a:pt x="11699" y="8798"/>
                  <a:pt x="11699" y="8798"/>
                </a:cubicBezTo>
                <a:cubicBezTo>
                  <a:pt x="11699" y="8798"/>
                  <a:pt x="11699" y="8798"/>
                  <a:pt x="11703" y="8789"/>
                </a:cubicBezTo>
                <a:cubicBezTo>
                  <a:pt x="11707" y="8779"/>
                  <a:pt x="11715" y="8761"/>
                  <a:pt x="11732" y="8724"/>
                </a:cubicBezTo>
                <a:cubicBezTo>
                  <a:pt x="11732" y="8724"/>
                  <a:pt x="11733" y="8724"/>
                  <a:pt x="11730" y="8722"/>
                </a:cubicBezTo>
                <a:cubicBezTo>
                  <a:pt x="11726" y="8721"/>
                  <a:pt x="11720" y="8717"/>
                  <a:pt x="11707" y="8710"/>
                </a:cubicBezTo>
                <a:cubicBezTo>
                  <a:pt x="11707" y="8710"/>
                  <a:pt x="11707" y="8710"/>
                  <a:pt x="11706" y="8708"/>
                </a:cubicBezTo>
                <a:cubicBezTo>
                  <a:pt x="11705" y="8706"/>
                  <a:pt x="11703" y="8702"/>
                  <a:pt x="11699" y="8694"/>
                </a:cubicBezTo>
                <a:cubicBezTo>
                  <a:pt x="11699" y="8694"/>
                  <a:pt x="11698" y="8695"/>
                  <a:pt x="11700" y="8687"/>
                </a:cubicBezTo>
                <a:cubicBezTo>
                  <a:pt x="11702" y="8680"/>
                  <a:pt x="11707" y="8665"/>
                  <a:pt x="11715" y="8636"/>
                </a:cubicBezTo>
                <a:cubicBezTo>
                  <a:pt x="11715" y="8636"/>
                  <a:pt x="11715" y="8636"/>
                  <a:pt x="11716" y="8631"/>
                </a:cubicBezTo>
                <a:cubicBezTo>
                  <a:pt x="11717" y="8625"/>
                  <a:pt x="11720" y="8614"/>
                  <a:pt x="11724" y="8592"/>
                </a:cubicBezTo>
                <a:cubicBezTo>
                  <a:pt x="11724" y="8592"/>
                  <a:pt x="11720" y="8600"/>
                  <a:pt x="11714" y="8607"/>
                </a:cubicBezTo>
                <a:cubicBezTo>
                  <a:pt x="11709" y="8614"/>
                  <a:pt x="11703" y="8621"/>
                  <a:pt x="11699" y="8621"/>
                </a:cubicBezTo>
                <a:cubicBezTo>
                  <a:pt x="11699" y="8621"/>
                  <a:pt x="11699" y="8621"/>
                  <a:pt x="11695" y="8614"/>
                </a:cubicBezTo>
                <a:cubicBezTo>
                  <a:pt x="11692" y="8607"/>
                  <a:pt x="11685" y="8592"/>
                  <a:pt x="11673" y="8563"/>
                </a:cubicBezTo>
                <a:cubicBezTo>
                  <a:pt x="11673" y="8563"/>
                  <a:pt x="11673" y="8563"/>
                  <a:pt x="11674" y="8568"/>
                </a:cubicBezTo>
                <a:cubicBezTo>
                  <a:pt x="11675" y="8573"/>
                  <a:pt x="11677" y="8584"/>
                  <a:pt x="11681" y="8606"/>
                </a:cubicBezTo>
                <a:cubicBezTo>
                  <a:pt x="11681" y="8606"/>
                  <a:pt x="11681" y="8606"/>
                  <a:pt x="11677" y="8608"/>
                </a:cubicBezTo>
                <a:cubicBezTo>
                  <a:pt x="11672" y="8610"/>
                  <a:pt x="11664" y="8614"/>
                  <a:pt x="11647" y="8621"/>
                </a:cubicBezTo>
                <a:cubicBezTo>
                  <a:pt x="11647" y="8621"/>
                  <a:pt x="11645" y="8606"/>
                  <a:pt x="11642" y="8590"/>
                </a:cubicBezTo>
                <a:cubicBezTo>
                  <a:pt x="11640" y="8573"/>
                  <a:pt x="11638" y="8555"/>
                  <a:pt x="11638" y="8547"/>
                </a:cubicBezTo>
                <a:lnTo>
                  <a:pt x="11622" y="8473"/>
                </a:lnTo>
                <a:cubicBezTo>
                  <a:pt x="11622" y="8473"/>
                  <a:pt x="11621" y="8474"/>
                  <a:pt x="11622" y="8461"/>
                </a:cubicBezTo>
                <a:cubicBezTo>
                  <a:pt x="11623" y="8448"/>
                  <a:pt x="11625" y="8422"/>
                  <a:pt x="11629" y="8371"/>
                </a:cubicBezTo>
                <a:cubicBezTo>
                  <a:pt x="11629" y="8371"/>
                  <a:pt x="11621" y="8268"/>
                  <a:pt x="11613" y="8253"/>
                </a:cubicBezTo>
                <a:cubicBezTo>
                  <a:pt x="11604" y="8238"/>
                  <a:pt x="11596" y="8179"/>
                  <a:pt x="11596" y="8179"/>
                </a:cubicBezTo>
                <a:cubicBezTo>
                  <a:pt x="11596" y="8179"/>
                  <a:pt x="11596" y="8171"/>
                  <a:pt x="11598" y="8157"/>
                </a:cubicBezTo>
                <a:cubicBezTo>
                  <a:pt x="11599" y="8144"/>
                  <a:pt x="11601" y="8124"/>
                  <a:pt x="11602" y="8104"/>
                </a:cubicBezTo>
                <a:cubicBezTo>
                  <a:pt x="11594" y="8097"/>
                  <a:pt x="11586" y="8090"/>
                  <a:pt x="11579" y="8084"/>
                </a:cubicBezTo>
                <a:cubicBezTo>
                  <a:pt x="11573" y="8079"/>
                  <a:pt x="11569" y="8076"/>
                  <a:pt x="11569" y="8076"/>
                </a:cubicBezTo>
                <a:cubicBezTo>
                  <a:pt x="11569" y="8061"/>
                  <a:pt x="11560" y="8035"/>
                  <a:pt x="11551" y="8005"/>
                </a:cubicBezTo>
                <a:cubicBezTo>
                  <a:pt x="11541" y="7976"/>
                  <a:pt x="11530" y="7943"/>
                  <a:pt x="11526" y="7913"/>
                </a:cubicBezTo>
                <a:cubicBezTo>
                  <a:pt x="11517" y="7891"/>
                  <a:pt x="11504" y="7891"/>
                  <a:pt x="11494" y="7896"/>
                </a:cubicBezTo>
                <a:cubicBezTo>
                  <a:pt x="11483" y="7902"/>
                  <a:pt x="11475" y="7913"/>
                  <a:pt x="11475" y="7913"/>
                </a:cubicBezTo>
                <a:cubicBezTo>
                  <a:pt x="11475" y="7913"/>
                  <a:pt x="11468" y="7939"/>
                  <a:pt x="11460" y="7965"/>
                </a:cubicBezTo>
                <a:cubicBezTo>
                  <a:pt x="11451" y="7991"/>
                  <a:pt x="11440" y="8017"/>
                  <a:pt x="11431" y="8017"/>
                </a:cubicBezTo>
                <a:cubicBezTo>
                  <a:pt x="11423" y="8024"/>
                  <a:pt x="11412" y="8039"/>
                  <a:pt x="11404" y="8052"/>
                </a:cubicBezTo>
                <a:cubicBezTo>
                  <a:pt x="11395" y="8065"/>
                  <a:pt x="11389" y="8076"/>
                  <a:pt x="11389" y="8076"/>
                </a:cubicBezTo>
                <a:cubicBezTo>
                  <a:pt x="11389" y="8076"/>
                  <a:pt x="11378" y="8098"/>
                  <a:pt x="11364" y="8124"/>
                </a:cubicBezTo>
                <a:cubicBezTo>
                  <a:pt x="11350" y="8149"/>
                  <a:pt x="11333" y="8179"/>
                  <a:pt x="11320" y="8193"/>
                </a:cubicBezTo>
                <a:cubicBezTo>
                  <a:pt x="11312" y="8208"/>
                  <a:pt x="11309" y="8200"/>
                  <a:pt x="11308" y="8182"/>
                </a:cubicBezTo>
                <a:cubicBezTo>
                  <a:pt x="11307" y="8164"/>
                  <a:pt x="11307" y="8134"/>
                  <a:pt x="11303" y="8105"/>
                </a:cubicBezTo>
                <a:cubicBezTo>
                  <a:pt x="11303" y="8076"/>
                  <a:pt x="11297" y="8065"/>
                  <a:pt x="11290" y="8066"/>
                </a:cubicBezTo>
                <a:cubicBezTo>
                  <a:pt x="11284" y="8068"/>
                  <a:pt x="11277" y="8083"/>
                  <a:pt x="11277" y="8105"/>
                </a:cubicBezTo>
                <a:cubicBezTo>
                  <a:pt x="11286" y="8134"/>
                  <a:pt x="11226" y="8178"/>
                  <a:pt x="11209" y="8178"/>
                </a:cubicBezTo>
                <a:cubicBezTo>
                  <a:pt x="11183" y="8178"/>
                  <a:pt x="11149" y="8252"/>
                  <a:pt x="11149" y="8252"/>
                </a:cubicBezTo>
                <a:cubicBezTo>
                  <a:pt x="11149" y="8252"/>
                  <a:pt x="11149" y="8252"/>
                  <a:pt x="11146" y="8270"/>
                </a:cubicBezTo>
                <a:cubicBezTo>
                  <a:pt x="11142" y="8289"/>
                  <a:pt x="11136" y="8326"/>
                  <a:pt x="11123" y="8399"/>
                </a:cubicBezTo>
                <a:cubicBezTo>
                  <a:pt x="11123" y="8399"/>
                  <a:pt x="11123" y="8399"/>
                  <a:pt x="11114" y="8425"/>
                </a:cubicBezTo>
                <a:cubicBezTo>
                  <a:pt x="11106" y="8450"/>
                  <a:pt x="11089" y="8502"/>
                  <a:pt x="11055" y="8605"/>
                </a:cubicBezTo>
                <a:cubicBezTo>
                  <a:pt x="11055" y="8605"/>
                  <a:pt x="11029" y="8631"/>
                  <a:pt x="11002" y="8657"/>
                </a:cubicBezTo>
                <a:cubicBezTo>
                  <a:pt x="10975" y="8683"/>
                  <a:pt x="10947" y="8709"/>
                  <a:pt x="10943" y="8709"/>
                </a:cubicBezTo>
                <a:cubicBezTo>
                  <a:pt x="10938" y="8716"/>
                  <a:pt x="10932" y="8727"/>
                  <a:pt x="10925" y="8740"/>
                </a:cubicBezTo>
                <a:cubicBezTo>
                  <a:pt x="10917" y="8752"/>
                  <a:pt x="10909" y="8767"/>
                  <a:pt x="10900" y="8781"/>
                </a:cubicBezTo>
                <a:cubicBezTo>
                  <a:pt x="10883" y="8825"/>
                  <a:pt x="10866" y="8826"/>
                  <a:pt x="10857" y="8826"/>
                </a:cubicBezTo>
                <a:cubicBezTo>
                  <a:pt x="10840" y="8826"/>
                  <a:pt x="10849" y="8796"/>
                  <a:pt x="10823" y="8781"/>
                </a:cubicBezTo>
                <a:cubicBezTo>
                  <a:pt x="10815" y="8774"/>
                  <a:pt x="10804" y="8789"/>
                  <a:pt x="10795" y="8806"/>
                </a:cubicBezTo>
                <a:cubicBezTo>
                  <a:pt x="10786" y="8822"/>
                  <a:pt x="10780" y="8840"/>
                  <a:pt x="10780" y="8840"/>
                </a:cubicBezTo>
                <a:cubicBezTo>
                  <a:pt x="10780" y="8840"/>
                  <a:pt x="10780" y="8840"/>
                  <a:pt x="10775" y="8844"/>
                </a:cubicBezTo>
                <a:cubicBezTo>
                  <a:pt x="10769" y="8848"/>
                  <a:pt x="10759" y="8855"/>
                  <a:pt x="10737" y="8870"/>
                </a:cubicBezTo>
                <a:lnTo>
                  <a:pt x="10686" y="8885"/>
                </a:lnTo>
                <a:cubicBezTo>
                  <a:pt x="10681" y="8885"/>
                  <a:pt x="10671" y="8878"/>
                  <a:pt x="10660" y="8872"/>
                </a:cubicBezTo>
                <a:cubicBezTo>
                  <a:pt x="10649" y="8867"/>
                  <a:pt x="10639" y="8862"/>
                  <a:pt x="10634" y="8870"/>
                </a:cubicBezTo>
                <a:cubicBezTo>
                  <a:pt x="10634" y="8870"/>
                  <a:pt x="10608" y="8900"/>
                  <a:pt x="10608" y="8885"/>
                </a:cubicBezTo>
                <a:cubicBezTo>
                  <a:pt x="10608" y="8871"/>
                  <a:pt x="10591" y="8855"/>
                  <a:pt x="10591" y="8855"/>
                </a:cubicBezTo>
                <a:cubicBezTo>
                  <a:pt x="10591" y="8855"/>
                  <a:pt x="10472" y="8812"/>
                  <a:pt x="10454" y="8797"/>
                </a:cubicBezTo>
                <a:cubicBezTo>
                  <a:pt x="10437" y="8782"/>
                  <a:pt x="10480" y="8723"/>
                  <a:pt x="10480" y="8723"/>
                </a:cubicBezTo>
                <a:cubicBezTo>
                  <a:pt x="10480" y="8723"/>
                  <a:pt x="10489" y="8712"/>
                  <a:pt x="10496" y="8701"/>
                </a:cubicBezTo>
                <a:cubicBezTo>
                  <a:pt x="10504" y="8690"/>
                  <a:pt x="10510" y="8679"/>
                  <a:pt x="10505" y="8679"/>
                </a:cubicBezTo>
                <a:cubicBezTo>
                  <a:pt x="10505" y="8672"/>
                  <a:pt x="10497" y="8668"/>
                  <a:pt x="10485" y="8664"/>
                </a:cubicBezTo>
                <a:cubicBezTo>
                  <a:pt x="10474" y="8661"/>
                  <a:pt x="10458" y="8657"/>
                  <a:pt x="10446" y="8650"/>
                </a:cubicBezTo>
                <a:cubicBezTo>
                  <a:pt x="10433" y="8650"/>
                  <a:pt x="10422" y="8646"/>
                  <a:pt x="10415" y="8642"/>
                </a:cubicBezTo>
                <a:cubicBezTo>
                  <a:pt x="10407" y="8638"/>
                  <a:pt x="10403" y="8634"/>
                  <a:pt x="10403" y="8634"/>
                </a:cubicBezTo>
                <a:cubicBezTo>
                  <a:pt x="10403" y="8634"/>
                  <a:pt x="10403" y="8634"/>
                  <a:pt x="10399" y="8627"/>
                </a:cubicBezTo>
                <a:cubicBezTo>
                  <a:pt x="10395" y="8620"/>
                  <a:pt x="10386" y="8605"/>
                  <a:pt x="10369" y="8575"/>
                </a:cubicBezTo>
                <a:cubicBezTo>
                  <a:pt x="10369" y="8575"/>
                  <a:pt x="10369" y="8576"/>
                  <a:pt x="10368" y="8572"/>
                </a:cubicBezTo>
                <a:cubicBezTo>
                  <a:pt x="10366" y="8569"/>
                  <a:pt x="10364" y="8561"/>
                  <a:pt x="10360" y="8546"/>
                </a:cubicBezTo>
                <a:cubicBezTo>
                  <a:pt x="10360" y="8517"/>
                  <a:pt x="10343" y="8517"/>
                  <a:pt x="10317" y="8488"/>
                </a:cubicBezTo>
                <a:cubicBezTo>
                  <a:pt x="10292" y="8458"/>
                  <a:pt x="10274" y="8414"/>
                  <a:pt x="10274" y="8399"/>
                </a:cubicBezTo>
                <a:cubicBezTo>
                  <a:pt x="10274" y="8399"/>
                  <a:pt x="10240" y="8296"/>
                  <a:pt x="10232" y="8266"/>
                </a:cubicBezTo>
                <a:cubicBezTo>
                  <a:pt x="10223" y="8237"/>
                  <a:pt x="10232" y="8208"/>
                  <a:pt x="10232" y="8208"/>
                </a:cubicBezTo>
                <a:cubicBezTo>
                  <a:pt x="10232" y="8208"/>
                  <a:pt x="10238" y="8189"/>
                  <a:pt x="10245" y="8167"/>
                </a:cubicBezTo>
                <a:cubicBezTo>
                  <a:pt x="10253" y="8145"/>
                  <a:pt x="10261" y="8120"/>
                  <a:pt x="10266" y="8105"/>
                </a:cubicBezTo>
                <a:cubicBezTo>
                  <a:pt x="10266" y="8076"/>
                  <a:pt x="10274" y="8090"/>
                  <a:pt x="10283" y="8090"/>
                </a:cubicBezTo>
                <a:cubicBezTo>
                  <a:pt x="10291" y="8090"/>
                  <a:pt x="10334" y="8076"/>
                  <a:pt x="10334" y="8076"/>
                </a:cubicBezTo>
                <a:cubicBezTo>
                  <a:pt x="10338" y="8076"/>
                  <a:pt x="10334" y="8061"/>
                  <a:pt x="10329" y="8046"/>
                </a:cubicBezTo>
                <a:cubicBezTo>
                  <a:pt x="10324" y="8032"/>
                  <a:pt x="10317" y="8017"/>
                  <a:pt x="10317" y="8017"/>
                </a:cubicBezTo>
                <a:cubicBezTo>
                  <a:pt x="10317" y="8017"/>
                  <a:pt x="10317" y="8017"/>
                  <a:pt x="10320" y="8010"/>
                </a:cubicBezTo>
                <a:cubicBezTo>
                  <a:pt x="10324" y="8002"/>
                  <a:pt x="10330" y="7988"/>
                  <a:pt x="10343" y="7958"/>
                </a:cubicBezTo>
                <a:cubicBezTo>
                  <a:pt x="10343" y="7958"/>
                  <a:pt x="10347" y="7939"/>
                  <a:pt x="10350" y="7921"/>
                </a:cubicBezTo>
                <a:cubicBezTo>
                  <a:pt x="10354" y="7902"/>
                  <a:pt x="10356" y="7884"/>
                  <a:pt x="10351" y="7884"/>
                </a:cubicBezTo>
                <a:cubicBezTo>
                  <a:pt x="10347" y="7877"/>
                  <a:pt x="10345" y="7869"/>
                  <a:pt x="10344" y="7862"/>
                </a:cubicBezTo>
                <a:cubicBezTo>
                  <a:pt x="10343" y="7855"/>
                  <a:pt x="10343" y="7848"/>
                  <a:pt x="10343" y="7840"/>
                </a:cubicBezTo>
                <a:cubicBezTo>
                  <a:pt x="10334" y="7826"/>
                  <a:pt x="10317" y="7811"/>
                  <a:pt x="10309" y="7811"/>
                </a:cubicBezTo>
                <a:cubicBezTo>
                  <a:pt x="10292" y="7811"/>
                  <a:pt x="10266" y="7840"/>
                  <a:pt x="10266" y="7840"/>
                </a:cubicBezTo>
                <a:cubicBezTo>
                  <a:pt x="10266" y="7840"/>
                  <a:pt x="10261" y="7844"/>
                  <a:pt x="10255" y="7850"/>
                </a:cubicBezTo>
                <a:cubicBezTo>
                  <a:pt x="10249" y="7855"/>
                  <a:pt x="10240" y="7862"/>
                  <a:pt x="10232" y="7870"/>
                </a:cubicBezTo>
                <a:cubicBezTo>
                  <a:pt x="10227" y="7877"/>
                  <a:pt x="10225" y="7877"/>
                  <a:pt x="10222" y="7875"/>
                </a:cubicBezTo>
                <a:cubicBezTo>
                  <a:pt x="10219" y="7873"/>
                  <a:pt x="10214" y="7870"/>
                  <a:pt x="10206" y="7870"/>
                </a:cubicBezTo>
                <a:cubicBezTo>
                  <a:pt x="10189" y="7855"/>
                  <a:pt x="10197" y="7825"/>
                  <a:pt x="10197" y="7796"/>
                </a:cubicBezTo>
                <a:cubicBezTo>
                  <a:pt x="10197" y="7781"/>
                  <a:pt x="10222" y="7752"/>
                  <a:pt x="10240" y="7723"/>
                </a:cubicBezTo>
                <a:cubicBezTo>
                  <a:pt x="10244" y="7701"/>
                  <a:pt x="10238" y="7689"/>
                  <a:pt x="10230" y="7684"/>
                </a:cubicBezTo>
                <a:cubicBezTo>
                  <a:pt x="10223" y="7678"/>
                  <a:pt x="10214" y="7678"/>
                  <a:pt x="10214" y="7678"/>
                </a:cubicBezTo>
                <a:cubicBezTo>
                  <a:pt x="10214" y="7678"/>
                  <a:pt x="10214" y="7678"/>
                  <a:pt x="10209" y="7673"/>
                </a:cubicBezTo>
                <a:cubicBezTo>
                  <a:pt x="10204" y="7668"/>
                  <a:pt x="10192" y="7657"/>
                  <a:pt x="10171" y="7635"/>
                </a:cubicBezTo>
                <a:cubicBezTo>
                  <a:pt x="10171" y="7635"/>
                  <a:pt x="10171" y="7634"/>
                  <a:pt x="10175" y="7623"/>
                </a:cubicBezTo>
                <a:cubicBezTo>
                  <a:pt x="10178" y="7612"/>
                  <a:pt x="10184" y="7590"/>
                  <a:pt x="10197" y="7546"/>
                </a:cubicBezTo>
                <a:cubicBezTo>
                  <a:pt x="10197" y="7546"/>
                  <a:pt x="10197" y="7546"/>
                  <a:pt x="10196" y="7541"/>
                </a:cubicBezTo>
                <a:cubicBezTo>
                  <a:pt x="10195" y="7535"/>
                  <a:pt x="10193" y="7523"/>
                  <a:pt x="10189" y="7501"/>
                </a:cubicBezTo>
                <a:cubicBezTo>
                  <a:pt x="10189" y="7501"/>
                  <a:pt x="10223" y="7472"/>
                  <a:pt x="10223" y="7458"/>
                </a:cubicBezTo>
                <a:cubicBezTo>
                  <a:pt x="10223" y="7428"/>
                  <a:pt x="10206" y="7429"/>
                  <a:pt x="10206" y="7429"/>
                </a:cubicBezTo>
                <a:lnTo>
                  <a:pt x="10180" y="7369"/>
                </a:lnTo>
                <a:cubicBezTo>
                  <a:pt x="10180" y="7361"/>
                  <a:pt x="10186" y="7354"/>
                  <a:pt x="10193" y="7347"/>
                </a:cubicBezTo>
                <a:cubicBezTo>
                  <a:pt x="10199" y="7340"/>
                  <a:pt x="10206" y="7333"/>
                  <a:pt x="10206" y="7325"/>
                </a:cubicBezTo>
                <a:cubicBezTo>
                  <a:pt x="10210" y="7325"/>
                  <a:pt x="10217" y="7314"/>
                  <a:pt x="10222" y="7303"/>
                </a:cubicBezTo>
                <a:cubicBezTo>
                  <a:pt x="10227" y="7292"/>
                  <a:pt x="10232" y="7280"/>
                  <a:pt x="10232" y="7280"/>
                </a:cubicBezTo>
                <a:cubicBezTo>
                  <a:pt x="10232" y="7273"/>
                  <a:pt x="10225" y="7266"/>
                  <a:pt x="10217" y="7262"/>
                </a:cubicBezTo>
                <a:cubicBezTo>
                  <a:pt x="10210" y="7259"/>
                  <a:pt x="10201" y="7259"/>
                  <a:pt x="10197" y="7266"/>
                </a:cubicBezTo>
                <a:cubicBezTo>
                  <a:pt x="10193" y="7266"/>
                  <a:pt x="10186" y="7274"/>
                  <a:pt x="10181" y="7281"/>
                </a:cubicBezTo>
                <a:cubicBezTo>
                  <a:pt x="10175" y="7288"/>
                  <a:pt x="10171" y="7295"/>
                  <a:pt x="10171" y="7295"/>
                </a:cubicBezTo>
                <a:cubicBezTo>
                  <a:pt x="10171" y="7295"/>
                  <a:pt x="10171" y="7296"/>
                  <a:pt x="10166" y="7285"/>
                </a:cubicBezTo>
                <a:cubicBezTo>
                  <a:pt x="10161" y="7274"/>
                  <a:pt x="10150" y="7252"/>
                  <a:pt x="10129" y="7208"/>
                </a:cubicBezTo>
                <a:cubicBezTo>
                  <a:pt x="10129" y="7208"/>
                  <a:pt x="10137" y="7185"/>
                  <a:pt x="10147" y="7161"/>
                </a:cubicBezTo>
                <a:cubicBezTo>
                  <a:pt x="10156" y="7137"/>
                  <a:pt x="10167" y="7111"/>
                  <a:pt x="10171" y="7104"/>
                </a:cubicBezTo>
                <a:cubicBezTo>
                  <a:pt x="10171" y="7089"/>
                  <a:pt x="10175" y="7086"/>
                  <a:pt x="10182" y="7086"/>
                </a:cubicBezTo>
                <a:cubicBezTo>
                  <a:pt x="10188" y="7086"/>
                  <a:pt x="10197" y="7090"/>
                  <a:pt x="10206" y="7090"/>
                </a:cubicBezTo>
                <a:cubicBezTo>
                  <a:pt x="10219" y="7083"/>
                  <a:pt x="10225" y="7075"/>
                  <a:pt x="10228" y="7069"/>
                </a:cubicBezTo>
                <a:cubicBezTo>
                  <a:pt x="10232" y="7064"/>
                  <a:pt x="10232" y="7060"/>
                  <a:pt x="10232" y="7060"/>
                </a:cubicBezTo>
                <a:cubicBezTo>
                  <a:pt x="10232" y="7053"/>
                  <a:pt x="10221" y="7049"/>
                  <a:pt x="10208" y="7047"/>
                </a:cubicBezTo>
                <a:cubicBezTo>
                  <a:pt x="10195" y="7045"/>
                  <a:pt x="10180" y="7045"/>
                  <a:pt x="10171" y="7045"/>
                </a:cubicBezTo>
                <a:cubicBezTo>
                  <a:pt x="10167" y="7038"/>
                  <a:pt x="10163" y="7030"/>
                  <a:pt x="10157" y="7021"/>
                </a:cubicBezTo>
                <a:cubicBezTo>
                  <a:pt x="10152" y="7012"/>
                  <a:pt x="10146" y="7001"/>
                  <a:pt x="10137" y="6986"/>
                </a:cubicBezTo>
                <a:cubicBezTo>
                  <a:pt x="10120" y="6942"/>
                  <a:pt x="10154" y="6928"/>
                  <a:pt x="10154" y="6913"/>
                </a:cubicBezTo>
                <a:cubicBezTo>
                  <a:pt x="10154" y="6899"/>
                  <a:pt x="10154" y="6839"/>
                  <a:pt x="10154" y="6839"/>
                </a:cubicBezTo>
                <a:cubicBezTo>
                  <a:pt x="10154" y="6839"/>
                  <a:pt x="10154" y="6839"/>
                  <a:pt x="10156" y="6824"/>
                </a:cubicBezTo>
                <a:cubicBezTo>
                  <a:pt x="10158" y="6810"/>
                  <a:pt x="10162" y="6781"/>
                  <a:pt x="10171" y="6722"/>
                </a:cubicBezTo>
                <a:cubicBezTo>
                  <a:pt x="10171" y="6722"/>
                  <a:pt x="10176" y="6715"/>
                  <a:pt x="10179" y="6705"/>
                </a:cubicBezTo>
                <a:cubicBezTo>
                  <a:pt x="10182" y="6696"/>
                  <a:pt x="10184" y="6685"/>
                  <a:pt x="10180" y="6678"/>
                </a:cubicBezTo>
                <a:cubicBezTo>
                  <a:pt x="10180" y="6671"/>
                  <a:pt x="10175" y="6656"/>
                  <a:pt x="10170" y="6640"/>
                </a:cubicBezTo>
                <a:cubicBezTo>
                  <a:pt x="10165" y="6623"/>
                  <a:pt x="10158" y="6604"/>
                  <a:pt x="10154" y="6590"/>
                </a:cubicBezTo>
                <a:cubicBezTo>
                  <a:pt x="10154" y="6582"/>
                  <a:pt x="10154" y="6572"/>
                  <a:pt x="10154" y="6560"/>
                </a:cubicBezTo>
                <a:cubicBezTo>
                  <a:pt x="10154" y="6549"/>
                  <a:pt x="10154" y="6539"/>
                  <a:pt x="10154" y="6531"/>
                </a:cubicBezTo>
                <a:cubicBezTo>
                  <a:pt x="10158" y="6524"/>
                  <a:pt x="10165" y="6516"/>
                  <a:pt x="10172" y="6509"/>
                </a:cubicBezTo>
                <a:cubicBezTo>
                  <a:pt x="10180" y="6501"/>
                  <a:pt x="10188" y="6494"/>
                  <a:pt x="10197" y="6486"/>
                </a:cubicBezTo>
                <a:cubicBezTo>
                  <a:pt x="10201" y="6486"/>
                  <a:pt x="10201" y="6476"/>
                  <a:pt x="10200" y="6465"/>
                </a:cubicBezTo>
                <a:cubicBezTo>
                  <a:pt x="10199" y="6454"/>
                  <a:pt x="10197" y="6443"/>
                  <a:pt x="10197" y="6443"/>
                </a:cubicBezTo>
                <a:cubicBezTo>
                  <a:pt x="10197" y="6443"/>
                  <a:pt x="10248" y="6354"/>
                  <a:pt x="10248" y="6339"/>
                </a:cubicBezTo>
                <a:cubicBezTo>
                  <a:pt x="10248" y="6324"/>
                  <a:pt x="10257" y="6280"/>
                  <a:pt x="10257" y="6280"/>
                </a:cubicBezTo>
                <a:cubicBezTo>
                  <a:pt x="10257" y="6280"/>
                  <a:pt x="10257" y="6280"/>
                  <a:pt x="10248" y="6282"/>
                </a:cubicBezTo>
                <a:cubicBezTo>
                  <a:pt x="10240" y="6283"/>
                  <a:pt x="10223" y="6287"/>
                  <a:pt x="10189" y="6295"/>
                </a:cubicBezTo>
                <a:cubicBezTo>
                  <a:pt x="10189" y="6295"/>
                  <a:pt x="10188" y="6295"/>
                  <a:pt x="10180" y="6295"/>
                </a:cubicBezTo>
                <a:cubicBezTo>
                  <a:pt x="10171" y="6295"/>
                  <a:pt x="10163" y="6281"/>
                  <a:pt x="10163" y="6251"/>
                </a:cubicBezTo>
                <a:cubicBezTo>
                  <a:pt x="10163" y="6207"/>
                  <a:pt x="10171" y="6221"/>
                  <a:pt x="10189" y="6206"/>
                </a:cubicBezTo>
                <a:cubicBezTo>
                  <a:pt x="10206" y="6192"/>
                  <a:pt x="10206" y="6177"/>
                  <a:pt x="10206" y="6147"/>
                </a:cubicBezTo>
                <a:cubicBezTo>
                  <a:pt x="10206" y="6118"/>
                  <a:pt x="10223" y="6104"/>
                  <a:pt x="10232" y="6104"/>
                </a:cubicBezTo>
                <a:cubicBezTo>
                  <a:pt x="10236" y="6096"/>
                  <a:pt x="10249" y="6078"/>
                  <a:pt x="10261" y="6060"/>
                </a:cubicBezTo>
                <a:cubicBezTo>
                  <a:pt x="10274" y="6041"/>
                  <a:pt x="10287" y="6023"/>
                  <a:pt x="10292" y="6016"/>
                </a:cubicBezTo>
                <a:cubicBezTo>
                  <a:pt x="10292" y="6001"/>
                  <a:pt x="10285" y="5994"/>
                  <a:pt x="10275" y="5988"/>
                </a:cubicBezTo>
                <a:cubicBezTo>
                  <a:pt x="10265" y="5982"/>
                  <a:pt x="10252" y="5979"/>
                  <a:pt x="10240" y="5971"/>
                </a:cubicBezTo>
                <a:cubicBezTo>
                  <a:pt x="10231" y="5964"/>
                  <a:pt x="10223" y="5945"/>
                  <a:pt x="10217" y="5925"/>
                </a:cubicBezTo>
                <a:cubicBezTo>
                  <a:pt x="10212" y="5905"/>
                  <a:pt x="10210" y="5883"/>
                  <a:pt x="10214" y="5869"/>
                </a:cubicBezTo>
                <a:cubicBezTo>
                  <a:pt x="10219" y="5861"/>
                  <a:pt x="10223" y="5850"/>
                  <a:pt x="10227" y="5841"/>
                </a:cubicBezTo>
                <a:cubicBezTo>
                  <a:pt x="10231" y="5831"/>
                  <a:pt x="10235" y="5824"/>
                  <a:pt x="10240" y="5824"/>
                </a:cubicBezTo>
                <a:cubicBezTo>
                  <a:pt x="10244" y="5816"/>
                  <a:pt x="10248" y="5806"/>
                  <a:pt x="10252" y="5797"/>
                </a:cubicBezTo>
                <a:cubicBezTo>
                  <a:pt x="10255" y="5788"/>
                  <a:pt x="10257" y="5780"/>
                  <a:pt x="10257" y="5780"/>
                </a:cubicBezTo>
                <a:cubicBezTo>
                  <a:pt x="10257" y="5780"/>
                  <a:pt x="10246" y="5777"/>
                  <a:pt x="10235" y="5773"/>
                </a:cubicBezTo>
                <a:cubicBezTo>
                  <a:pt x="10223" y="5769"/>
                  <a:pt x="10210" y="5765"/>
                  <a:pt x="10206" y="5765"/>
                </a:cubicBezTo>
                <a:cubicBezTo>
                  <a:pt x="10197" y="5780"/>
                  <a:pt x="10189" y="5736"/>
                  <a:pt x="10189" y="5722"/>
                </a:cubicBezTo>
                <a:cubicBezTo>
                  <a:pt x="10189" y="5707"/>
                  <a:pt x="10197" y="5692"/>
                  <a:pt x="10206" y="5692"/>
                </a:cubicBezTo>
                <a:cubicBezTo>
                  <a:pt x="10206" y="5678"/>
                  <a:pt x="10232" y="5662"/>
                  <a:pt x="10232" y="5648"/>
                </a:cubicBezTo>
                <a:cubicBezTo>
                  <a:pt x="10232" y="5633"/>
                  <a:pt x="10223" y="5604"/>
                  <a:pt x="10223" y="5604"/>
                </a:cubicBezTo>
                <a:lnTo>
                  <a:pt x="10248" y="5575"/>
                </a:lnTo>
                <a:cubicBezTo>
                  <a:pt x="10253" y="5575"/>
                  <a:pt x="10257" y="5582"/>
                  <a:pt x="10261" y="5587"/>
                </a:cubicBezTo>
                <a:cubicBezTo>
                  <a:pt x="10266" y="5593"/>
                  <a:pt x="10270" y="5596"/>
                  <a:pt x="10274" y="5589"/>
                </a:cubicBezTo>
                <a:cubicBezTo>
                  <a:pt x="10278" y="5589"/>
                  <a:pt x="10283" y="5578"/>
                  <a:pt x="10286" y="5567"/>
                </a:cubicBezTo>
                <a:cubicBezTo>
                  <a:pt x="10289" y="5556"/>
                  <a:pt x="10292" y="5545"/>
                  <a:pt x="10292" y="5545"/>
                </a:cubicBezTo>
                <a:cubicBezTo>
                  <a:pt x="10292" y="5545"/>
                  <a:pt x="10291" y="5545"/>
                  <a:pt x="10290" y="5545"/>
                </a:cubicBezTo>
                <a:cubicBezTo>
                  <a:pt x="10289" y="5545"/>
                  <a:pt x="10287" y="5545"/>
                  <a:pt x="10283" y="5545"/>
                </a:cubicBezTo>
                <a:cubicBezTo>
                  <a:pt x="10283" y="5545"/>
                  <a:pt x="10278" y="5538"/>
                  <a:pt x="10273" y="5527"/>
                </a:cubicBezTo>
                <a:cubicBezTo>
                  <a:pt x="10268" y="5516"/>
                  <a:pt x="10261" y="5501"/>
                  <a:pt x="10257" y="5486"/>
                </a:cubicBezTo>
                <a:cubicBezTo>
                  <a:pt x="10248" y="5472"/>
                  <a:pt x="10257" y="5442"/>
                  <a:pt x="10257" y="5427"/>
                </a:cubicBezTo>
                <a:cubicBezTo>
                  <a:pt x="10257" y="5398"/>
                  <a:pt x="10274" y="5427"/>
                  <a:pt x="10300" y="5442"/>
                </a:cubicBezTo>
                <a:cubicBezTo>
                  <a:pt x="10326" y="5456"/>
                  <a:pt x="10317" y="5456"/>
                  <a:pt x="10325" y="5471"/>
                </a:cubicBezTo>
                <a:cubicBezTo>
                  <a:pt x="10330" y="5486"/>
                  <a:pt x="10336" y="5497"/>
                  <a:pt x="10342" y="5505"/>
                </a:cubicBezTo>
                <a:cubicBezTo>
                  <a:pt x="10347" y="5512"/>
                  <a:pt x="10351" y="5516"/>
                  <a:pt x="10351" y="5516"/>
                </a:cubicBezTo>
                <a:cubicBezTo>
                  <a:pt x="10356" y="5516"/>
                  <a:pt x="10360" y="5508"/>
                  <a:pt x="10363" y="5501"/>
                </a:cubicBezTo>
                <a:cubicBezTo>
                  <a:pt x="10366" y="5493"/>
                  <a:pt x="10369" y="5486"/>
                  <a:pt x="10369" y="5486"/>
                </a:cubicBezTo>
                <a:cubicBezTo>
                  <a:pt x="10369" y="5486"/>
                  <a:pt x="10368" y="5486"/>
                  <a:pt x="10365" y="5483"/>
                </a:cubicBezTo>
                <a:cubicBezTo>
                  <a:pt x="10362" y="5479"/>
                  <a:pt x="10355" y="5472"/>
                  <a:pt x="10343" y="5457"/>
                </a:cubicBezTo>
                <a:cubicBezTo>
                  <a:pt x="10343" y="5457"/>
                  <a:pt x="10351" y="5397"/>
                  <a:pt x="10351" y="5338"/>
                </a:cubicBezTo>
                <a:cubicBezTo>
                  <a:pt x="10351" y="5294"/>
                  <a:pt x="10377" y="5338"/>
                  <a:pt x="10377" y="5338"/>
                </a:cubicBezTo>
                <a:cubicBezTo>
                  <a:pt x="10377" y="5338"/>
                  <a:pt x="10386" y="5349"/>
                  <a:pt x="10396" y="5358"/>
                </a:cubicBezTo>
                <a:cubicBezTo>
                  <a:pt x="10407" y="5367"/>
                  <a:pt x="10420" y="5375"/>
                  <a:pt x="10428" y="5368"/>
                </a:cubicBezTo>
                <a:cubicBezTo>
                  <a:pt x="10433" y="5368"/>
                  <a:pt x="10433" y="5367"/>
                  <a:pt x="10433" y="5360"/>
                </a:cubicBezTo>
                <a:cubicBezTo>
                  <a:pt x="10433" y="5353"/>
                  <a:pt x="10433" y="5338"/>
                  <a:pt x="10437" y="5308"/>
                </a:cubicBezTo>
                <a:cubicBezTo>
                  <a:pt x="10446" y="5279"/>
                  <a:pt x="10450" y="5272"/>
                  <a:pt x="10452" y="5271"/>
                </a:cubicBezTo>
                <a:cubicBezTo>
                  <a:pt x="10454" y="5269"/>
                  <a:pt x="10454" y="5272"/>
                  <a:pt x="10454" y="5265"/>
                </a:cubicBezTo>
                <a:cubicBezTo>
                  <a:pt x="10459" y="5258"/>
                  <a:pt x="10472" y="5250"/>
                  <a:pt x="10483" y="5243"/>
                </a:cubicBezTo>
                <a:cubicBezTo>
                  <a:pt x="10495" y="5235"/>
                  <a:pt x="10505" y="5228"/>
                  <a:pt x="10505" y="5221"/>
                </a:cubicBezTo>
                <a:cubicBezTo>
                  <a:pt x="10514" y="5206"/>
                  <a:pt x="10497" y="5176"/>
                  <a:pt x="10497" y="5162"/>
                </a:cubicBezTo>
                <a:cubicBezTo>
                  <a:pt x="10497" y="5147"/>
                  <a:pt x="10506" y="5117"/>
                  <a:pt x="10514" y="5103"/>
                </a:cubicBezTo>
                <a:cubicBezTo>
                  <a:pt x="10523" y="5088"/>
                  <a:pt x="10549" y="5162"/>
                  <a:pt x="10557" y="5162"/>
                </a:cubicBezTo>
                <a:cubicBezTo>
                  <a:pt x="10562" y="5169"/>
                  <a:pt x="10570" y="5169"/>
                  <a:pt x="10577" y="5167"/>
                </a:cubicBezTo>
                <a:cubicBezTo>
                  <a:pt x="10585" y="5165"/>
                  <a:pt x="10591" y="5162"/>
                  <a:pt x="10591" y="5162"/>
                </a:cubicBezTo>
                <a:cubicBezTo>
                  <a:pt x="10591" y="5162"/>
                  <a:pt x="10617" y="5088"/>
                  <a:pt x="10626" y="5073"/>
                </a:cubicBezTo>
                <a:cubicBezTo>
                  <a:pt x="10635" y="5059"/>
                  <a:pt x="10668" y="5103"/>
                  <a:pt x="10677" y="5118"/>
                </a:cubicBezTo>
                <a:cubicBezTo>
                  <a:pt x="10681" y="5118"/>
                  <a:pt x="10692" y="5129"/>
                  <a:pt x="10704" y="5132"/>
                </a:cubicBezTo>
                <a:cubicBezTo>
                  <a:pt x="10716" y="5136"/>
                  <a:pt x="10729" y="5132"/>
                  <a:pt x="10737" y="5103"/>
                </a:cubicBezTo>
                <a:cubicBezTo>
                  <a:pt x="10746" y="5080"/>
                  <a:pt x="10746" y="5066"/>
                  <a:pt x="10744" y="5057"/>
                </a:cubicBezTo>
                <a:cubicBezTo>
                  <a:pt x="10742" y="5048"/>
                  <a:pt x="10737" y="5044"/>
                  <a:pt x="10737" y="5044"/>
                </a:cubicBezTo>
                <a:cubicBezTo>
                  <a:pt x="10737" y="5044"/>
                  <a:pt x="10726" y="5040"/>
                  <a:pt x="10714" y="5031"/>
                </a:cubicBezTo>
                <a:cubicBezTo>
                  <a:pt x="10701" y="5022"/>
                  <a:pt x="10686" y="5007"/>
                  <a:pt x="10677" y="4985"/>
                </a:cubicBezTo>
                <a:cubicBezTo>
                  <a:pt x="10664" y="4963"/>
                  <a:pt x="10664" y="4952"/>
                  <a:pt x="10670" y="4943"/>
                </a:cubicBezTo>
                <a:cubicBezTo>
                  <a:pt x="10675" y="4934"/>
                  <a:pt x="10686" y="4927"/>
                  <a:pt x="10694" y="4912"/>
                </a:cubicBezTo>
                <a:cubicBezTo>
                  <a:pt x="10698" y="4897"/>
                  <a:pt x="10701" y="4886"/>
                  <a:pt x="10703" y="4877"/>
                </a:cubicBezTo>
                <a:cubicBezTo>
                  <a:pt x="10705" y="4868"/>
                  <a:pt x="10707" y="4861"/>
                  <a:pt x="10711" y="4854"/>
                </a:cubicBezTo>
                <a:cubicBezTo>
                  <a:pt x="10720" y="4846"/>
                  <a:pt x="10739" y="4846"/>
                  <a:pt x="10756" y="4846"/>
                </a:cubicBezTo>
                <a:cubicBezTo>
                  <a:pt x="10774" y="4845"/>
                  <a:pt x="10789" y="4845"/>
                  <a:pt x="10789" y="4838"/>
                </a:cubicBezTo>
                <a:cubicBezTo>
                  <a:pt x="10793" y="4838"/>
                  <a:pt x="10803" y="4827"/>
                  <a:pt x="10813" y="4816"/>
                </a:cubicBezTo>
                <a:cubicBezTo>
                  <a:pt x="10823" y="4805"/>
                  <a:pt x="10831" y="4795"/>
                  <a:pt x="10831" y="4795"/>
                </a:cubicBezTo>
                <a:cubicBezTo>
                  <a:pt x="10831" y="4795"/>
                  <a:pt x="10831" y="4794"/>
                  <a:pt x="10836" y="4799"/>
                </a:cubicBezTo>
                <a:cubicBezTo>
                  <a:pt x="10840" y="4805"/>
                  <a:pt x="10849" y="4816"/>
                  <a:pt x="10866" y="4838"/>
                </a:cubicBezTo>
                <a:cubicBezTo>
                  <a:pt x="10866" y="4838"/>
                  <a:pt x="10917" y="4883"/>
                  <a:pt x="10934" y="4912"/>
                </a:cubicBezTo>
                <a:cubicBezTo>
                  <a:pt x="10951" y="4942"/>
                  <a:pt x="10952" y="4883"/>
                  <a:pt x="10952" y="4883"/>
                </a:cubicBezTo>
                <a:lnTo>
                  <a:pt x="10934" y="4809"/>
                </a:lnTo>
                <a:cubicBezTo>
                  <a:pt x="10934" y="4801"/>
                  <a:pt x="10936" y="4791"/>
                  <a:pt x="10940" y="4780"/>
                </a:cubicBezTo>
                <a:cubicBezTo>
                  <a:pt x="10943" y="4769"/>
                  <a:pt x="10947" y="4757"/>
                  <a:pt x="10952" y="4750"/>
                </a:cubicBezTo>
                <a:cubicBezTo>
                  <a:pt x="10956" y="4750"/>
                  <a:pt x="10956" y="4739"/>
                  <a:pt x="10955" y="4726"/>
                </a:cubicBezTo>
                <a:cubicBezTo>
                  <a:pt x="10954" y="4713"/>
                  <a:pt x="10952" y="4699"/>
                  <a:pt x="10952" y="4691"/>
                </a:cubicBezTo>
                <a:cubicBezTo>
                  <a:pt x="10956" y="4676"/>
                  <a:pt x="10969" y="4669"/>
                  <a:pt x="10980" y="4665"/>
                </a:cubicBezTo>
                <a:cubicBezTo>
                  <a:pt x="10992" y="4661"/>
                  <a:pt x="11002" y="4661"/>
                  <a:pt x="11002" y="4661"/>
                </a:cubicBezTo>
                <a:cubicBezTo>
                  <a:pt x="11002" y="4661"/>
                  <a:pt x="11009" y="4654"/>
                  <a:pt x="11014" y="4643"/>
                </a:cubicBezTo>
                <a:cubicBezTo>
                  <a:pt x="11020" y="4632"/>
                  <a:pt x="11024" y="4618"/>
                  <a:pt x="11020" y="4603"/>
                </a:cubicBezTo>
                <a:cubicBezTo>
                  <a:pt x="11020" y="4595"/>
                  <a:pt x="11016" y="4585"/>
                  <a:pt x="11011" y="4575"/>
                </a:cubicBezTo>
                <a:cubicBezTo>
                  <a:pt x="11007" y="4566"/>
                  <a:pt x="11002" y="4559"/>
                  <a:pt x="11002" y="4559"/>
                </a:cubicBezTo>
                <a:cubicBezTo>
                  <a:pt x="11003" y="4559"/>
                  <a:pt x="10994" y="4552"/>
                  <a:pt x="10986" y="4541"/>
                </a:cubicBezTo>
                <a:cubicBezTo>
                  <a:pt x="10977" y="4530"/>
                  <a:pt x="10969" y="4515"/>
                  <a:pt x="10969" y="4500"/>
                </a:cubicBezTo>
                <a:cubicBezTo>
                  <a:pt x="10964" y="4485"/>
                  <a:pt x="10969" y="4478"/>
                  <a:pt x="10974" y="4475"/>
                </a:cubicBezTo>
                <a:cubicBezTo>
                  <a:pt x="10980" y="4471"/>
                  <a:pt x="10986" y="4471"/>
                  <a:pt x="10986" y="4471"/>
                </a:cubicBezTo>
                <a:cubicBezTo>
                  <a:pt x="10986" y="4471"/>
                  <a:pt x="10986" y="4471"/>
                  <a:pt x="10987" y="4456"/>
                </a:cubicBezTo>
                <a:cubicBezTo>
                  <a:pt x="10988" y="4441"/>
                  <a:pt x="10990" y="4411"/>
                  <a:pt x="10995" y="4352"/>
                </a:cubicBezTo>
                <a:cubicBezTo>
                  <a:pt x="10995" y="4352"/>
                  <a:pt x="11005" y="4345"/>
                  <a:pt x="11017" y="4338"/>
                </a:cubicBezTo>
                <a:cubicBezTo>
                  <a:pt x="11029" y="4330"/>
                  <a:pt x="11041" y="4323"/>
                  <a:pt x="11046" y="4323"/>
                </a:cubicBezTo>
                <a:cubicBezTo>
                  <a:pt x="11063" y="4308"/>
                  <a:pt x="11080" y="4367"/>
                  <a:pt x="11088" y="4382"/>
                </a:cubicBezTo>
                <a:cubicBezTo>
                  <a:pt x="11097" y="4397"/>
                  <a:pt x="11088" y="4397"/>
                  <a:pt x="11097" y="4426"/>
                </a:cubicBezTo>
                <a:cubicBezTo>
                  <a:pt x="11097" y="4441"/>
                  <a:pt x="11115" y="4442"/>
                  <a:pt x="11123" y="4442"/>
                </a:cubicBezTo>
                <a:cubicBezTo>
                  <a:pt x="11140" y="4442"/>
                  <a:pt x="11192" y="4442"/>
                  <a:pt x="11200" y="4442"/>
                </a:cubicBezTo>
                <a:cubicBezTo>
                  <a:pt x="11209" y="4442"/>
                  <a:pt x="11217" y="4382"/>
                  <a:pt x="11217" y="4382"/>
                </a:cubicBezTo>
                <a:cubicBezTo>
                  <a:pt x="11217" y="4382"/>
                  <a:pt x="11217" y="4382"/>
                  <a:pt x="11219" y="4380"/>
                </a:cubicBezTo>
                <a:cubicBezTo>
                  <a:pt x="11222" y="4378"/>
                  <a:pt x="11226" y="4375"/>
                  <a:pt x="11235" y="4368"/>
                </a:cubicBezTo>
                <a:cubicBezTo>
                  <a:pt x="11235" y="4368"/>
                  <a:pt x="11235" y="4368"/>
                  <a:pt x="11244" y="4375"/>
                </a:cubicBezTo>
                <a:cubicBezTo>
                  <a:pt x="11254" y="4382"/>
                  <a:pt x="11273" y="4397"/>
                  <a:pt x="11312" y="4426"/>
                </a:cubicBezTo>
                <a:cubicBezTo>
                  <a:pt x="11312" y="4426"/>
                  <a:pt x="11316" y="4438"/>
                  <a:pt x="11321" y="4454"/>
                </a:cubicBezTo>
                <a:cubicBezTo>
                  <a:pt x="11327" y="4471"/>
                  <a:pt x="11333" y="4492"/>
                  <a:pt x="11338" y="4514"/>
                </a:cubicBezTo>
                <a:cubicBezTo>
                  <a:pt x="11355" y="4573"/>
                  <a:pt x="11372" y="4530"/>
                  <a:pt x="11380" y="4530"/>
                </a:cubicBezTo>
                <a:cubicBezTo>
                  <a:pt x="11397" y="4530"/>
                  <a:pt x="11406" y="4515"/>
                  <a:pt x="11431" y="4471"/>
                </a:cubicBezTo>
                <a:cubicBezTo>
                  <a:pt x="11449" y="4442"/>
                  <a:pt x="11440" y="4442"/>
                  <a:pt x="11466" y="4442"/>
                </a:cubicBezTo>
                <a:cubicBezTo>
                  <a:pt x="11483" y="4442"/>
                  <a:pt x="11501" y="4397"/>
                  <a:pt x="11501" y="4397"/>
                </a:cubicBezTo>
                <a:cubicBezTo>
                  <a:pt x="11501" y="4397"/>
                  <a:pt x="11500" y="4397"/>
                  <a:pt x="11498" y="4389"/>
                </a:cubicBezTo>
                <a:cubicBezTo>
                  <a:pt x="11496" y="4382"/>
                  <a:pt x="11492" y="4368"/>
                  <a:pt x="11483" y="4338"/>
                </a:cubicBezTo>
                <a:cubicBezTo>
                  <a:pt x="11483" y="4338"/>
                  <a:pt x="11483" y="4338"/>
                  <a:pt x="11480" y="4342"/>
                </a:cubicBezTo>
                <a:cubicBezTo>
                  <a:pt x="11477" y="4345"/>
                  <a:pt x="11470" y="4353"/>
                  <a:pt x="11457" y="4368"/>
                </a:cubicBezTo>
                <a:cubicBezTo>
                  <a:pt x="11457" y="4368"/>
                  <a:pt x="11457" y="4368"/>
                  <a:pt x="11452" y="4375"/>
                </a:cubicBezTo>
                <a:cubicBezTo>
                  <a:pt x="11447" y="4382"/>
                  <a:pt x="11436" y="4397"/>
                  <a:pt x="11415" y="4426"/>
                </a:cubicBezTo>
                <a:cubicBezTo>
                  <a:pt x="11415" y="4426"/>
                  <a:pt x="11338" y="4426"/>
                  <a:pt x="11329" y="4426"/>
                </a:cubicBezTo>
                <a:cubicBezTo>
                  <a:pt x="11321" y="4426"/>
                  <a:pt x="11329" y="4338"/>
                  <a:pt x="11329" y="4338"/>
                </a:cubicBezTo>
                <a:cubicBezTo>
                  <a:pt x="11329" y="4338"/>
                  <a:pt x="11322" y="4338"/>
                  <a:pt x="11310" y="4336"/>
                </a:cubicBezTo>
                <a:cubicBezTo>
                  <a:pt x="11299" y="4334"/>
                  <a:pt x="11281" y="4330"/>
                  <a:pt x="11260" y="4323"/>
                </a:cubicBezTo>
                <a:cubicBezTo>
                  <a:pt x="11243" y="4315"/>
                  <a:pt x="11247" y="4290"/>
                  <a:pt x="11256" y="4266"/>
                </a:cubicBezTo>
                <a:cubicBezTo>
                  <a:pt x="11264" y="4242"/>
                  <a:pt x="11277" y="4221"/>
                  <a:pt x="11277" y="4221"/>
                </a:cubicBezTo>
                <a:cubicBezTo>
                  <a:pt x="11277" y="4221"/>
                  <a:pt x="11277" y="4221"/>
                  <a:pt x="11281" y="4217"/>
                </a:cubicBezTo>
                <a:cubicBezTo>
                  <a:pt x="11284" y="4213"/>
                  <a:pt x="11290" y="4206"/>
                  <a:pt x="11303" y="4191"/>
                </a:cubicBezTo>
                <a:cubicBezTo>
                  <a:pt x="11303" y="4191"/>
                  <a:pt x="11303" y="4191"/>
                  <a:pt x="11310" y="4183"/>
                </a:cubicBezTo>
                <a:cubicBezTo>
                  <a:pt x="11318" y="4176"/>
                  <a:pt x="11333" y="4162"/>
                  <a:pt x="11363" y="4132"/>
                </a:cubicBezTo>
                <a:cubicBezTo>
                  <a:pt x="11363" y="4132"/>
                  <a:pt x="11363" y="4132"/>
                  <a:pt x="11359" y="4125"/>
                </a:cubicBezTo>
                <a:cubicBezTo>
                  <a:pt x="11355" y="4118"/>
                  <a:pt x="11346" y="4103"/>
                  <a:pt x="11329" y="4073"/>
                </a:cubicBezTo>
                <a:cubicBezTo>
                  <a:pt x="11329" y="4073"/>
                  <a:pt x="11329" y="4073"/>
                  <a:pt x="11338" y="4044"/>
                </a:cubicBezTo>
                <a:cubicBezTo>
                  <a:pt x="11346" y="4015"/>
                  <a:pt x="11354" y="3970"/>
                  <a:pt x="11354" y="3970"/>
                </a:cubicBezTo>
                <a:cubicBezTo>
                  <a:pt x="11354" y="3970"/>
                  <a:pt x="11361" y="3959"/>
                  <a:pt x="11370" y="3946"/>
                </a:cubicBezTo>
                <a:cubicBezTo>
                  <a:pt x="11378" y="3933"/>
                  <a:pt x="11389" y="3918"/>
                  <a:pt x="11398" y="3911"/>
                </a:cubicBezTo>
                <a:cubicBezTo>
                  <a:pt x="11423" y="3881"/>
                  <a:pt x="11423" y="3853"/>
                  <a:pt x="11423" y="3838"/>
                </a:cubicBezTo>
                <a:cubicBezTo>
                  <a:pt x="11423" y="3823"/>
                  <a:pt x="11440" y="3750"/>
                  <a:pt x="11475" y="3691"/>
                </a:cubicBezTo>
                <a:cubicBezTo>
                  <a:pt x="11492" y="3669"/>
                  <a:pt x="11502" y="3662"/>
                  <a:pt x="11509" y="3660"/>
                </a:cubicBezTo>
                <a:cubicBezTo>
                  <a:pt x="11515" y="3658"/>
                  <a:pt x="11517" y="3661"/>
                  <a:pt x="11517" y="3661"/>
                </a:cubicBezTo>
                <a:cubicBezTo>
                  <a:pt x="11517" y="3661"/>
                  <a:pt x="11517" y="3661"/>
                  <a:pt x="11521" y="3656"/>
                </a:cubicBezTo>
                <a:cubicBezTo>
                  <a:pt x="11526" y="3650"/>
                  <a:pt x="11534" y="3639"/>
                  <a:pt x="11552" y="3617"/>
                </a:cubicBezTo>
                <a:cubicBezTo>
                  <a:pt x="11552" y="3617"/>
                  <a:pt x="11594" y="3676"/>
                  <a:pt x="11603" y="3676"/>
                </a:cubicBezTo>
                <a:cubicBezTo>
                  <a:pt x="11620" y="3676"/>
                  <a:pt x="11646" y="3662"/>
                  <a:pt x="11637" y="3603"/>
                </a:cubicBezTo>
                <a:cubicBezTo>
                  <a:pt x="11637" y="3581"/>
                  <a:pt x="11633" y="3574"/>
                  <a:pt x="11629" y="3572"/>
                </a:cubicBezTo>
                <a:cubicBezTo>
                  <a:pt x="11624" y="3570"/>
                  <a:pt x="11620" y="3574"/>
                  <a:pt x="11620" y="3574"/>
                </a:cubicBezTo>
                <a:cubicBezTo>
                  <a:pt x="11620" y="3574"/>
                  <a:pt x="11620" y="3574"/>
                  <a:pt x="11613" y="3577"/>
                </a:cubicBezTo>
                <a:cubicBezTo>
                  <a:pt x="11605" y="3581"/>
                  <a:pt x="11590" y="3588"/>
                  <a:pt x="11560" y="3603"/>
                </a:cubicBezTo>
                <a:cubicBezTo>
                  <a:pt x="11560" y="3603"/>
                  <a:pt x="11569" y="3559"/>
                  <a:pt x="11569" y="3515"/>
                </a:cubicBezTo>
                <a:cubicBezTo>
                  <a:pt x="11569" y="3470"/>
                  <a:pt x="11594" y="3471"/>
                  <a:pt x="11611" y="3456"/>
                </a:cubicBezTo>
                <a:cubicBezTo>
                  <a:pt x="11620" y="3441"/>
                  <a:pt x="11638" y="3441"/>
                  <a:pt x="11655" y="3411"/>
                </a:cubicBezTo>
                <a:cubicBezTo>
                  <a:pt x="11672" y="3382"/>
                  <a:pt x="11646" y="3382"/>
                  <a:pt x="11637" y="3382"/>
                </a:cubicBezTo>
                <a:cubicBezTo>
                  <a:pt x="11629" y="3382"/>
                  <a:pt x="11595" y="3411"/>
                  <a:pt x="11578" y="3426"/>
                </a:cubicBezTo>
                <a:cubicBezTo>
                  <a:pt x="11569" y="3426"/>
                  <a:pt x="11560" y="3426"/>
                  <a:pt x="11543" y="3426"/>
                </a:cubicBezTo>
                <a:cubicBezTo>
                  <a:pt x="11517" y="3426"/>
                  <a:pt x="11543" y="3381"/>
                  <a:pt x="11534" y="3366"/>
                </a:cubicBezTo>
                <a:lnTo>
                  <a:pt x="11586" y="3307"/>
                </a:lnTo>
                <a:cubicBezTo>
                  <a:pt x="11586" y="3307"/>
                  <a:pt x="11586" y="3307"/>
                  <a:pt x="11593" y="3307"/>
                </a:cubicBezTo>
                <a:cubicBezTo>
                  <a:pt x="11601" y="3307"/>
                  <a:pt x="11616" y="3307"/>
                  <a:pt x="11646" y="3307"/>
                </a:cubicBezTo>
                <a:cubicBezTo>
                  <a:pt x="11646" y="3307"/>
                  <a:pt x="11646" y="3308"/>
                  <a:pt x="11648" y="3300"/>
                </a:cubicBezTo>
                <a:cubicBezTo>
                  <a:pt x="11650" y="3293"/>
                  <a:pt x="11655" y="3278"/>
                  <a:pt x="11663" y="3249"/>
                </a:cubicBezTo>
                <a:cubicBezTo>
                  <a:pt x="11663" y="3249"/>
                  <a:pt x="11663" y="3249"/>
                  <a:pt x="11663" y="3241"/>
                </a:cubicBezTo>
                <a:cubicBezTo>
                  <a:pt x="11663" y="3234"/>
                  <a:pt x="11663" y="3219"/>
                  <a:pt x="11663" y="3190"/>
                </a:cubicBezTo>
                <a:cubicBezTo>
                  <a:pt x="11663" y="3190"/>
                  <a:pt x="11663" y="3190"/>
                  <a:pt x="11667" y="3188"/>
                </a:cubicBezTo>
                <a:cubicBezTo>
                  <a:pt x="11671" y="3187"/>
                  <a:pt x="11680" y="3183"/>
                  <a:pt x="11697" y="3176"/>
                </a:cubicBezTo>
                <a:cubicBezTo>
                  <a:pt x="11697" y="3176"/>
                  <a:pt x="11740" y="3234"/>
                  <a:pt x="11740" y="3220"/>
                </a:cubicBezTo>
                <a:cubicBezTo>
                  <a:pt x="11740" y="3205"/>
                  <a:pt x="11740" y="3131"/>
                  <a:pt x="11740" y="3131"/>
                </a:cubicBezTo>
                <a:cubicBezTo>
                  <a:pt x="11740" y="3131"/>
                  <a:pt x="11783" y="3088"/>
                  <a:pt x="11783" y="3058"/>
                </a:cubicBezTo>
                <a:cubicBezTo>
                  <a:pt x="11783" y="3044"/>
                  <a:pt x="11774" y="3043"/>
                  <a:pt x="11774" y="3043"/>
                </a:cubicBezTo>
                <a:cubicBezTo>
                  <a:pt x="11774" y="3043"/>
                  <a:pt x="11774" y="3043"/>
                  <a:pt x="11772" y="3034"/>
                </a:cubicBezTo>
                <a:cubicBezTo>
                  <a:pt x="11770" y="3025"/>
                  <a:pt x="11766" y="3007"/>
                  <a:pt x="11758" y="2970"/>
                </a:cubicBezTo>
                <a:cubicBezTo>
                  <a:pt x="11758" y="2970"/>
                  <a:pt x="11758" y="2970"/>
                  <a:pt x="11765" y="2963"/>
                </a:cubicBezTo>
                <a:cubicBezTo>
                  <a:pt x="11772" y="2955"/>
                  <a:pt x="11787" y="2940"/>
                  <a:pt x="11817" y="2911"/>
                </a:cubicBezTo>
                <a:cubicBezTo>
                  <a:pt x="11817" y="2911"/>
                  <a:pt x="11813" y="2893"/>
                  <a:pt x="11808" y="2872"/>
                </a:cubicBezTo>
                <a:cubicBezTo>
                  <a:pt x="11803" y="2852"/>
                  <a:pt x="11796" y="2831"/>
                  <a:pt x="11792" y="2823"/>
                </a:cubicBezTo>
                <a:cubicBezTo>
                  <a:pt x="11792" y="2808"/>
                  <a:pt x="11809" y="2734"/>
                  <a:pt x="11817" y="2705"/>
                </a:cubicBezTo>
                <a:cubicBezTo>
                  <a:pt x="11826" y="2676"/>
                  <a:pt x="11843" y="2617"/>
                  <a:pt x="11843" y="2617"/>
                </a:cubicBezTo>
                <a:cubicBezTo>
                  <a:pt x="11843" y="2617"/>
                  <a:pt x="11843" y="2573"/>
                  <a:pt x="11843" y="2543"/>
                </a:cubicBezTo>
                <a:cubicBezTo>
                  <a:pt x="11843" y="2528"/>
                  <a:pt x="11843" y="2484"/>
                  <a:pt x="11843" y="2470"/>
                </a:cubicBezTo>
                <a:cubicBezTo>
                  <a:pt x="11843" y="2440"/>
                  <a:pt x="11852" y="2470"/>
                  <a:pt x="11869" y="2455"/>
                </a:cubicBezTo>
                <a:cubicBezTo>
                  <a:pt x="11873" y="2455"/>
                  <a:pt x="11875" y="2444"/>
                  <a:pt x="11876" y="2433"/>
                </a:cubicBezTo>
                <a:cubicBezTo>
                  <a:pt x="11877" y="2422"/>
                  <a:pt x="11878" y="2411"/>
                  <a:pt x="11878" y="2411"/>
                </a:cubicBezTo>
                <a:cubicBezTo>
                  <a:pt x="11878" y="2411"/>
                  <a:pt x="11888" y="2393"/>
                  <a:pt x="11900" y="2372"/>
                </a:cubicBezTo>
                <a:cubicBezTo>
                  <a:pt x="11912" y="2352"/>
                  <a:pt x="11925" y="2329"/>
                  <a:pt x="11929" y="2322"/>
                </a:cubicBezTo>
                <a:cubicBezTo>
                  <a:pt x="11934" y="2322"/>
                  <a:pt x="11942" y="2329"/>
                  <a:pt x="11949" y="2337"/>
                </a:cubicBezTo>
                <a:cubicBezTo>
                  <a:pt x="11957" y="2344"/>
                  <a:pt x="11963" y="2351"/>
                  <a:pt x="11963" y="2351"/>
                </a:cubicBezTo>
                <a:cubicBezTo>
                  <a:pt x="11963" y="2351"/>
                  <a:pt x="11976" y="2348"/>
                  <a:pt x="11990" y="2344"/>
                </a:cubicBezTo>
                <a:cubicBezTo>
                  <a:pt x="12004" y="2341"/>
                  <a:pt x="12019" y="2337"/>
                  <a:pt x="12023" y="2337"/>
                </a:cubicBezTo>
                <a:cubicBezTo>
                  <a:pt x="12027" y="2330"/>
                  <a:pt x="12031" y="2308"/>
                  <a:pt x="12035" y="2287"/>
                </a:cubicBezTo>
                <a:cubicBezTo>
                  <a:pt x="12038" y="2267"/>
                  <a:pt x="12040" y="2249"/>
                  <a:pt x="12040" y="2249"/>
                </a:cubicBezTo>
                <a:cubicBezTo>
                  <a:pt x="12040" y="2249"/>
                  <a:pt x="12034" y="2241"/>
                  <a:pt x="12025" y="2234"/>
                </a:cubicBezTo>
                <a:cubicBezTo>
                  <a:pt x="12017" y="2227"/>
                  <a:pt x="12006" y="2220"/>
                  <a:pt x="11998" y="2220"/>
                </a:cubicBezTo>
                <a:cubicBezTo>
                  <a:pt x="11993" y="2212"/>
                  <a:pt x="11980" y="2215"/>
                  <a:pt x="11969" y="2221"/>
                </a:cubicBezTo>
                <a:cubicBezTo>
                  <a:pt x="11957" y="2226"/>
                  <a:pt x="11946" y="2233"/>
                  <a:pt x="11946" y="2233"/>
                </a:cubicBezTo>
                <a:cubicBezTo>
                  <a:pt x="11941" y="2233"/>
                  <a:pt x="11933" y="2219"/>
                  <a:pt x="11926" y="2204"/>
                </a:cubicBezTo>
                <a:cubicBezTo>
                  <a:pt x="11918" y="2189"/>
                  <a:pt x="11912" y="2175"/>
                  <a:pt x="11912" y="2175"/>
                </a:cubicBezTo>
                <a:cubicBezTo>
                  <a:pt x="11912" y="2175"/>
                  <a:pt x="11914" y="2149"/>
                  <a:pt x="11915" y="2120"/>
                </a:cubicBezTo>
                <a:cubicBezTo>
                  <a:pt x="11916" y="2091"/>
                  <a:pt x="11916" y="2058"/>
                  <a:pt x="11912" y="2043"/>
                </a:cubicBezTo>
                <a:cubicBezTo>
                  <a:pt x="11912" y="2021"/>
                  <a:pt x="11916" y="2006"/>
                  <a:pt x="11920" y="1997"/>
                </a:cubicBezTo>
                <a:cubicBezTo>
                  <a:pt x="11925" y="1988"/>
                  <a:pt x="11929" y="1984"/>
                  <a:pt x="11929" y="1984"/>
                </a:cubicBezTo>
                <a:cubicBezTo>
                  <a:pt x="11934" y="1984"/>
                  <a:pt x="11940" y="1973"/>
                  <a:pt x="11944" y="1958"/>
                </a:cubicBezTo>
                <a:cubicBezTo>
                  <a:pt x="11948" y="1943"/>
                  <a:pt x="11950" y="1924"/>
                  <a:pt x="11946" y="1910"/>
                </a:cubicBezTo>
                <a:cubicBezTo>
                  <a:pt x="11946" y="1888"/>
                  <a:pt x="11950" y="1873"/>
                  <a:pt x="11955" y="1864"/>
                </a:cubicBezTo>
                <a:cubicBezTo>
                  <a:pt x="11959" y="1855"/>
                  <a:pt x="11963" y="1851"/>
                  <a:pt x="11963" y="1851"/>
                </a:cubicBezTo>
                <a:cubicBezTo>
                  <a:pt x="11967" y="1844"/>
                  <a:pt x="11974" y="1837"/>
                  <a:pt x="11982" y="1829"/>
                </a:cubicBezTo>
                <a:cubicBezTo>
                  <a:pt x="11989" y="1822"/>
                  <a:pt x="11998" y="1815"/>
                  <a:pt x="12006" y="1808"/>
                </a:cubicBezTo>
                <a:cubicBezTo>
                  <a:pt x="12015" y="1793"/>
                  <a:pt x="12013" y="1778"/>
                  <a:pt x="12008" y="1767"/>
                </a:cubicBezTo>
                <a:cubicBezTo>
                  <a:pt x="12004" y="1756"/>
                  <a:pt x="11998" y="1749"/>
                  <a:pt x="11998" y="1749"/>
                </a:cubicBezTo>
                <a:cubicBezTo>
                  <a:pt x="11998" y="1741"/>
                  <a:pt x="11995" y="1727"/>
                  <a:pt x="11993" y="1714"/>
                </a:cubicBezTo>
                <a:cubicBezTo>
                  <a:pt x="11991" y="1701"/>
                  <a:pt x="11989" y="1690"/>
                  <a:pt x="11989" y="1690"/>
                </a:cubicBezTo>
                <a:cubicBezTo>
                  <a:pt x="11989" y="1690"/>
                  <a:pt x="11989" y="1690"/>
                  <a:pt x="11996" y="1683"/>
                </a:cubicBezTo>
                <a:cubicBezTo>
                  <a:pt x="12004" y="1675"/>
                  <a:pt x="12019" y="1660"/>
                  <a:pt x="12049" y="1631"/>
                </a:cubicBezTo>
                <a:cubicBezTo>
                  <a:pt x="12049" y="1631"/>
                  <a:pt x="12057" y="1624"/>
                  <a:pt x="12065" y="1617"/>
                </a:cubicBezTo>
                <a:cubicBezTo>
                  <a:pt x="12072" y="1609"/>
                  <a:pt x="12079" y="1602"/>
                  <a:pt x="12075" y="1602"/>
                </a:cubicBezTo>
                <a:cubicBezTo>
                  <a:pt x="12075" y="1594"/>
                  <a:pt x="12079" y="1587"/>
                  <a:pt x="12084" y="1582"/>
                </a:cubicBezTo>
                <a:cubicBezTo>
                  <a:pt x="12088" y="1576"/>
                  <a:pt x="12092" y="1572"/>
                  <a:pt x="12092" y="1572"/>
                </a:cubicBezTo>
                <a:cubicBezTo>
                  <a:pt x="12092" y="1572"/>
                  <a:pt x="12092" y="1572"/>
                  <a:pt x="12096" y="1565"/>
                </a:cubicBezTo>
                <a:cubicBezTo>
                  <a:pt x="12100" y="1558"/>
                  <a:pt x="12109" y="1543"/>
                  <a:pt x="12126" y="1513"/>
                </a:cubicBezTo>
                <a:cubicBezTo>
                  <a:pt x="12126" y="1513"/>
                  <a:pt x="12126" y="1513"/>
                  <a:pt x="12127" y="1510"/>
                </a:cubicBezTo>
                <a:cubicBezTo>
                  <a:pt x="12128" y="1506"/>
                  <a:pt x="12130" y="1499"/>
                  <a:pt x="12135" y="1484"/>
                </a:cubicBezTo>
                <a:cubicBezTo>
                  <a:pt x="12135" y="1484"/>
                  <a:pt x="12109" y="1440"/>
                  <a:pt x="12109" y="1425"/>
                </a:cubicBezTo>
                <a:cubicBezTo>
                  <a:pt x="12109" y="1396"/>
                  <a:pt x="12117" y="1366"/>
                  <a:pt x="12117" y="1351"/>
                </a:cubicBezTo>
                <a:cubicBezTo>
                  <a:pt x="12122" y="1344"/>
                  <a:pt x="12128" y="1340"/>
                  <a:pt x="12135" y="1338"/>
                </a:cubicBezTo>
                <a:cubicBezTo>
                  <a:pt x="12141" y="1336"/>
                  <a:pt x="12147" y="1336"/>
                  <a:pt x="12152" y="1336"/>
                </a:cubicBezTo>
                <a:lnTo>
                  <a:pt x="12169" y="1292"/>
                </a:lnTo>
                <a:cubicBezTo>
                  <a:pt x="12169" y="1285"/>
                  <a:pt x="12171" y="1274"/>
                  <a:pt x="12174" y="1263"/>
                </a:cubicBezTo>
                <a:cubicBezTo>
                  <a:pt x="12176" y="1252"/>
                  <a:pt x="12178" y="1241"/>
                  <a:pt x="12178" y="1233"/>
                </a:cubicBezTo>
                <a:cubicBezTo>
                  <a:pt x="12173" y="1233"/>
                  <a:pt x="12188" y="1237"/>
                  <a:pt x="12204" y="1241"/>
                </a:cubicBezTo>
                <a:cubicBezTo>
                  <a:pt x="12221" y="1244"/>
                  <a:pt x="12238" y="1248"/>
                  <a:pt x="12238" y="1248"/>
                </a:cubicBezTo>
                <a:lnTo>
                  <a:pt x="12315" y="1233"/>
                </a:lnTo>
                <a:cubicBezTo>
                  <a:pt x="12319" y="1226"/>
                  <a:pt x="12308" y="1222"/>
                  <a:pt x="12297" y="1220"/>
                </a:cubicBezTo>
                <a:cubicBezTo>
                  <a:pt x="12285" y="1218"/>
                  <a:pt x="12272" y="1218"/>
                  <a:pt x="12272" y="1218"/>
                </a:cubicBezTo>
                <a:cubicBezTo>
                  <a:pt x="12268" y="1218"/>
                  <a:pt x="12257" y="1214"/>
                  <a:pt x="12247" y="1211"/>
                </a:cubicBezTo>
                <a:cubicBezTo>
                  <a:pt x="12238" y="1207"/>
                  <a:pt x="12229" y="1204"/>
                  <a:pt x="12229" y="1204"/>
                </a:cubicBezTo>
                <a:cubicBezTo>
                  <a:pt x="12229" y="1204"/>
                  <a:pt x="12229" y="1204"/>
                  <a:pt x="12231" y="1197"/>
                </a:cubicBezTo>
                <a:cubicBezTo>
                  <a:pt x="12233" y="1189"/>
                  <a:pt x="12238" y="1175"/>
                  <a:pt x="12246" y="1146"/>
                </a:cubicBezTo>
                <a:cubicBezTo>
                  <a:pt x="12246" y="1146"/>
                  <a:pt x="12255" y="1134"/>
                  <a:pt x="12263" y="1121"/>
                </a:cubicBezTo>
                <a:cubicBezTo>
                  <a:pt x="12272" y="1108"/>
                  <a:pt x="12280" y="1094"/>
                  <a:pt x="12280" y="1086"/>
                </a:cubicBezTo>
                <a:cubicBezTo>
                  <a:pt x="12284" y="1079"/>
                  <a:pt x="12285" y="1068"/>
                  <a:pt x="12283" y="1058"/>
                </a:cubicBezTo>
                <a:cubicBezTo>
                  <a:pt x="12281" y="1049"/>
                  <a:pt x="12277" y="1042"/>
                  <a:pt x="12272" y="1042"/>
                </a:cubicBezTo>
                <a:cubicBezTo>
                  <a:pt x="12272" y="1034"/>
                  <a:pt x="12259" y="1038"/>
                  <a:pt x="12245" y="1044"/>
                </a:cubicBezTo>
                <a:cubicBezTo>
                  <a:pt x="12231" y="1050"/>
                  <a:pt x="12216" y="1057"/>
                  <a:pt x="12212" y="1057"/>
                </a:cubicBezTo>
                <a:lnTo>
                  <a:pt x="12187" y="998"/>
                </a:lnTo>
                <a:cubicBezTo>
                  <a:pt x="12187" y="998"/>
                  <a:pt x="12186" y="999"/>
                  <a:pt x="12190" y="988"/>
                </a:cubicBezTo>
                <a:cubicBezTo>
                  <a:pt x="12195" y="977"/>
                  <a:pt x="12203" y="954"/>
                  <a:pt x="12220" y="910"/>
                </a:cubicBezTo>
                <a:lnTo>
                  <a:pt x="12297" y="895"/>
                </a:lnTo>
                <a:cubicBezTo>
                  <a:pt x="12302" y="895"/>
                  <a:pt x="12306" y="891"/>
                  <a:pt x="12309" y="888"/>
                </a:cubicBezTo>
                <a:cubicBezTo>
                  <a:pt x="12313" y="884"/>
                  <a:pt x="12315" y="880"/>
                  <a:pt x="12315" y="880"/>
                </a:cubicBezTo>
                <a:cubicBezTo>
                  <a:pt x="12315" y="880"/>
                  <a:pt x="12315" y="880"/>
                  <a:pt x="12319" y="877"/>
                </a:cubicBezTo>
                <a:cubicBezTo>
                  <a:pt x="12323" y="873"/>
                  <a:pt x="12332" y="866"/>
                  <a:pt x="12349" y="851"/>
                </a:cubicBezTo>
                <a:cubicBezTo>
                  <a:pt x="12349" y="851"/>
                  <a:pt x="12349" y="851"/>
                  <a:pt x="12356" y="852"/>
                </a:cubicBezTo>
                <a:cubicBezTo>
                  <a:pt x="12362" y="854"/>
                  <a:pt x="12375" y="858"/>
                  <a:pt x="12400" y="866"/>
                </a:cubicBezTo>
                <a:cubicBezTo>
                  <a:pt x="12400" y="866"/>
                  <a:pt x="12401" y="865"/>
                  <a:pt x="12405" y="864"/>
                </a:cubicBezTo>
                <a:cubicBezTo>
                  <a:pt x="12409" y="862"/>
                  <a:pt x="12418" y="859"/>
                  <a:pt x="12435" y="851"/>
                </a:cubicBezTo>
                <a:cubicBezTo>
                  <a:pt x="12435" y="851"/>
                  <a:pt x="12435" y="851"/>
                  <a:pt x="12436" y="848"/>
                </a:cubicBezTo>
                <a:cubicBezTo>
                  <a:pt x="12437" y="844"/>
                  <a:pt x="12439" y="837"/>
                  <a:pt x="12444" y="822"/>
                </a:cubicBezTo>
                <a:cubicBezTo>
                  <a:pt x="12444" y="822"/>
                  <a:pt x="12444" y="814"/>
                  <a:pt x="12438" y="803"/>
                </a:cubicBezTo>
                <a:cubicBezTo>
                  <a:pt x="12433" y="792"/>
                  <a:pt x="12422" y="778"/>
                  <a:pt x="12400" y="763"/>
                </a:cubicBezTo>
                <a:cubicBezTo>
                  <a:pt x="12375" y="748"/>
                  <a:pt x="12370" y="752"/>
                  <a:pt x="12370" y="763"/>
                </a:cubicBezTo>
                <a:cubicBezTo>
                  <a:pt x="12370" y="774"/>
                  <a:pt x="12374" y="792"/>
                  <a:pt x="12366" y="806"/>
                </a:cubicBezTo>
                <a:cubicBezTo>
                  <a:pt x="12340" y="821"/>
                  <a:pt x="12323" y="836"/>
                  <a:pt x="12315" y="836"/>
                </a:cubicBezTo>
                <a:cubicBezTo>
                  <a:pt x="12306" y="836"/>
                  <a:pt x="12307" y="822"/>
                  <a:pt x="12272" y="792"/>
                </a:cubicBezTo>
                <a:cubicBezTo>
                  <a:pt x="12259" y="777"/>
                  <a:pt x="12268" y="766"/>
                  <a:pt x="12279" y="757"/>
                </a:cubicBezTo>
                <a:cubicBezTo>
                  <a:pt x="12291" y="748"/>
                  <a:pt x="12306" y="741"/>
                  <a:pt x="12306" y="734"/>
                </a:cubicBezTo>
                <a:cubicBezTo>
                  <a:pt x="12302" y="726"/>
                  <a:pt x="12283" y="704"/>
                  <a:pt x="12262" y="686"/>
                </a:cubicBezTo>
                <a:cubicBezTo>
                  <a:pt x="12242" y="667"/>
                  <a:pt x="12220" y="652"/>
                  <a:pt x="12212" y="660"/>
                </a:cubicBezTo>
                <a:cubicBezTo>
                  <a:pt x="12207" y="667"/>
                  <a:pt x="12197" y="671"/>
                  <a:pt x="12183" y="673"/>
                </a:cubicBezTo>
                <a:cubicBezTo>
                  <a:pt x="12169" y="675"/>
                  <a:pt x="12152" y="675"/>
                  <a:pt x="12135" y="675"/>
                </a:cubicBezTo>
                <a:cubicBezTo>
                  <a:pt x="12100" y="689"/>
                  <a:pt x="12109" y="675"/>
                  <a:pt x="12092" y="675"/>
                </a:cubicBezTo>
                <a:cubicBezTo>
                  <a:pt x="12083" y="675"/>
                  <a:pt x="12049" y="748"/>
                  <a:pt x="12023" y="748"/>
                </a:cubicBezTo>
                <a:cubicBezTo>
                  <a:pt x="11997" y="763"/>
                  <a:pt x="11971" y="806"/>
                  <a:pt x="11946" y="806"/>
                </a:cubicBezTo>
                <a:cubicBezTo>
                  <a:pt x="11929" y="806"/>
                  <a:pt x="11912" y="836"/>
                  <a:pt x="11912" y="836"/>
                </a:cubicBezTo>
                <a:cubicBezTo>
                  <a:pt x="11912" y="836"/>
                  <a:pt x="11912" y="854"/>
                  <a:pt x="11910" y="878"/>
                </a:cubicBezTo>
                <a:cubicBezTo>
                  <a:pt x="11908" y="902"/>
                  <a:pt x="11903" y="931"/>
                  <a:pt x="11895" y="953"/>
                </a:cubicBezTo>
                <a:cubicBezTo>
                  <a:pt x="11878" y="1012"/>
                  <a:pt x="11852" y="998"/>
                  <a:pt x="11835" y="983"/>
                </a:cubicBezTo>
                <a:cubicBezTo>
                  <a:pt x="11818" y="968"/>
                  <a:pt x="11852" y="939"/>
                  <a:pt x="11852" y="924"/>
                </a:cubicBezTo>
                <a:cubicBezTo>
                  <a:pt x="11852" y="909"/>
                  <a:pt x="11852" y="866"/>
                  <a:pt x="11852" y="866"/>
                </a:cubicBezTo>
                <a:cubicBezTo>
                  <a:pt x="11852" y="866"/>
                  <a:pt x="11871" y="836"/>
                  <a:pt x="11890" y="803"/>
                </a:cubicBezTo>
                <a:cubicBezTo>
                  <a:pt x="11910" y="770"/>
                  <a:pt x="11929" y="733"/>
                  <a:pt x="11929" y="718"/>
                </a:cubicBezTo>
                <a:cubicBezTo>
                  <a:pt x="11934" y="696"/>
                  <a:pt x="11942" y="678"/>
                  <a:pt x="11952" y="663"/>
                </a:cubicBezTo>
                <a:cubicBezTo>
                  <a:pt x="11961" y="649"/>
                  <a:pt x="11972" y="637"/>
                  <a:pt x="11981" y="630"/>
                </a:cubicBezTo>
                <a:cubicBezTo>
                  <a:pt x="11985" y="630"/>
                  <a:pt x="11995" y="612"/>
                  <a:pt x="12005" y="594"/>
                </a:cubicBezTo>
                <a:cubicBezTo>
                  <a:pt x="12014" y="575"/>
                  <a:pt x="12023" y="557"/>
                  <a:pt x="12023" y="557"/>
                </a:cubicBezTo>
                <a:cubicBezTo>
                  <a:pt x="12023" y="557"/>
                  <a:pt x="12023" y="557"/>
                  <a:pt x="12032" y="557"/>
                </a:cubicBezTo>
                <a:cubicBezTo>
                  <a:pt x="12041" y="557"/>
                  <a:pt x="12058" y="557"/>
                  <a:pt x="12092" y="557"/>
                </a:cubicBezTo>
                <a:cubicBezTo>
                  <a:pt x="12092" y="557"/>
                  <a:pt x="12109" y="553"/>
                  <a:pt x="12130" y="546"/>
                </a:cubicBezTo>
                <a:cubicBezTo>
                  <a:pt x="12150" y="538"/>
                  <a:pt x="12174" y="527"/>
                  <a:pt x="12187" y="512"/>
                </a:cubicBezTo>
                <a:cubicBezTo>
                  <a:pt x="12195" y="497"/>
                  <a:pt x="12195" y="487"/>
                  <a:pt x="12193" y="480"/>
                </a:cubicBezTo>
                <a:cubicBezTo>
                  <a:pt x="12191" y="473"/>
                  <a:pt x="12187" y="469"/>
                  <a:pt x="12187" y="469"/>
                </a:cubicBezTo>
                <a:cubicBezTo>
                  <a:pt x="12187" y="469"/>
                  <a:pt x="12143" y="454"/>
                  <a:pt x="12143" y="410"/>
                </a:cubicBezTo>
                <a:cubicBezTo>
                  <a:pt x="12143" y="366"/>
                  <a:pt x="12135" y="380"/>
                  <a:pt x="12135" y="380"/>
                </a:cubicBezTo>
                <a:cubicBezTo>
                  <a:pt x="12135" y="380"/>
                  <a:pt x="12109" y="336"/>
                  <a:pt x="12101" y="307"/>
                </a:cubicBezTo>
                <a:cubicBezTo>
                  <a:pt x="12092" y="277"/>
                  <a:pt x="12126" y="174"/>
                  <a:pt x="12126" y="174"/>
                </a:cubicBezTo>
                <a:cubicBezTo>
                  <a:pt x="12126" y="174"/>
                  <a:pt x="12141" y="137"/>
                  <a:pt x="12158" y="95"/>
                </a:cubicBezTo>
                <a:cubicBezTo>
                  <a:pt x="12173" y="59"/>
                  <a:pt x="12187" y="25"/>
                  <a:pt x="12196" y="0"/>
                </a:cubicBezTo>
                <a:lnTo>
                  <a:pt x="0" y="0"/>
                </a:lnTo>
                <a:close/>
                <a:moveTo>
                  <a:pt x="10010" y="13298"/>
                </a:moveTo>
                <a:cubicBezTo>
                  <a:pt x="10019" y="13320"/>
                  <a:pt x="10023" y="13331"/>
                  <a:pt x="10026" y="13337"/>
                </a:cubicBezTo>
                <a:cubicBezTo>
                  <a:pt x="10028" y="13343"/>
                  <a:pt x="10028" y="13342"/>
                  <a:pt x="10028" y="13342"/>
                </a:cubicBezTo>
                <a:cubicBezTo>
                  <a:pt x="10028" y="13342"/>
                  <a:pt x="10030" y="13342"/>
                  <a:pt x="10033" y="13342"/>
                </a:cubicBezTo>
                <a:cubicBezTo>
                  <a:pt x="10036" y="13342"/>
                  <a:pt x="10041" y="13342"/>
                  <a:pt x="10045" y="13342"/>
                </a:cubicBezTo>
                <a:lnTo>
                  <a:pt x="10061" y="13357"/>
                </a:lnTo>
                <a:cubicBezTo>
                  <a:pt x="10061" y="13357"/>
                  <a:pt x="10062" y="13357"/>
                  <a:pt x="10063" y="13359"/>
                </a:cubicBezTo>
                <a:cubicBezTo>
                  <a:pt x="10064" y="13361"/>
                  <a:pt x="10066" y="13364"/>
                  <a:pt x="10070" y="13372"/>
                </a:cubicBezTo>
                <a:cubicBezTo>
                  <a:pt x="10074" y="13372"/>
                  <a:pt x="10081" y="13376"/>
                  <a:pt x="10086" y="13379"/>
                </a:cubicBezTo>
                <a:cubicBezTo>
                  <a:pt x="10092" y="13383"/>
                  <a:pt x="10096" y="13386"/>
                  <a:pt x="10096" y="13386"/>
                </a:cubicBezTo>
                <a:cubicBezTo>
                  <a:pt x="10096" y="13386"/>
                  <a:pt x="10096" y="13386"/>
                  <a:pt x="10097" y="13386"/>
                </a:cubicBezTo>
                <a:cubicBezTo>
                  <a:pt x="10098" y="13386"/>
                  <a:pt x="10100" y="13386"/>
                  <a:pt x="10105" y="13386"/>
                </a:cubicBezTo>
                <a:cubicBezTo>
                  <a:pt x="10105" y="13371"/>
                  <a:pt x="10105" y="13386"/>
                  <a:pt x="10113" y="13386"/>
                </a:cubicBezTo>
                <a:cubicBezTo>
                  <a:pt x="10122" y="13386"/>
                  <a:pt x="10130" y="13357"/>
                  <a:pt x="10130" y="13357"/>
                </a:cubicBezTo>
                <a:cubicBezTo>
                  <a:pt x="10130" y="13357"/>
                  <a:pt x="10130" y="13357"/>
                  <a:pt x="10131" y="13357"/>
                </a:cubicBezTo>
                <a:cubicBezTo>
                  <a:pt x="10132" y="13357"/>
                  <a:pt x="10134" y="13357"/>
                  <a:pt x="10139" y="13357"/>
                </a:cubicBezTo>
                <a:cubicBezTo>
                  <a:pt x="10139" y="13357"/>
                  <a:pt x="10141" y="13357"/>
                  <a:pt x="10143" y="13355"/>
                </a:cubicBezTo>
                <a:cubicBezTo>
                  <a:pt x="10145" y="13353"/>
                  <a:pt x="10147" y="13350"/>
                  <a:pt x="10147" y="13342"/>
                </a:cubicBezTo>
                <a:cubicBezTo>
                  <a:pt x="10147" y="13342"/>
                  <a:pt x="10147" y="13342"/>
                  <a:pt x="10148" y="13342"/>
                </a:cubicBezTo>
                <a:cubicBezTo>
                  <a:pt x="10149" y="13342"/>
                  <a:pt x="10152" y="13342"/>
                  <a:pt x="10156" y="13342"/>
                </a:cubicBezTo>
                <a:cubicBezTo>
                  <a:pt x="10156" y="13335"/>
                  <a:pt x="10156" y="13331"/>
                  <a:pt x="10156" y="13329"/>
                </a:cubicBezTo>
                <a:cubicBezTo>
                  <a:pt x="10156" y="13327"/>
                  <a:pt x="10156" y="13328"/>
                  <a:pt x="10156" y="13328"/>
                </a:cubicBezTo>
                <a:cubicBezTo>
                  <a:pt x="10160" y="13320"/>
                  <a:pt x="10165" y="13316"/>
                  <a:pt x="10168" y="13314"/>
                </a:cubicBezTo>
                <a:cubicBezTo>
                  <a:pt x="10171" y="13313"/>
                  <a:pt x="10173" y="13313"/>
                  <a:pt x="10173" y="13313"/>
                </a:cubicBezTo>
                <a:cubicBezTo>
                  <a:pt x="10177" y="13306"/>
                  <a:pt x="10179" y="13302"/>
                  <a:pt x="10181" y="13298"/>
                </a:cubicBezTo>
                <a:cubicBezTo>
                  <a:pt x="10182" y="13295"/>
                  <a:pt x="10182" y="13291"/>
                  <a:pt x="10182" y="13284"/>
                </a:cubicBezTo>
                <a:cubicBezTo>
                  <a:pt x="10182" y="13284"/>
                  <a:pt x="10180" y="13284"/>
                  <a:pt x="10177" y="13285"/>
                </a:cubicBezTo>
                <a:cubicBezTo>
                  <a:pt x="10175" y="13287"/>
                  <a:pt x="10173" y="13290"/>
                  <a:pt x="10173" y="13298"/>
                </a:cubicBezTo>
                <a:cubicBezTo>
                  <a:pt x="10169" y="13298"/>
                  <a:pt x="10164" y="13298"/>
                  <a:pt x="10161" y="13298"/>
                </a:cubicBezTo>
                <a:cubicBezTo>
                  <a:pt x="10158" y="13298"/>
                  <a:pt x="10156" y="13298"/>
                  <a:pt x="10156" y="13298"/>
                </a:cubicBezTo>
                <a:cubicBezTo>
                  <a:pt x="10156" y="13305"/>
                  <a:pt x="10154" y="13309"/>
                  <a:pt x="10152" y="13311"/>
                </a:cubicBezTo>
                <a:cubicBezTo>
                  <a:pt x="10150" y="13313"/>
                  <a:pt x="10147" y="13313"/>
                  <a:pt x="10147" y="13313"/>
                </a:cubicBezTo>
                <a:cubicBezTo>
                  <a:pt x="10143" y="13313"/>
                  <a:pt x="10139" y="13317"/>
                  <a:pt x="10134" y="13320"/>
                </a:cubicBezTo>
                <a:cubicBezTo>
                  <a:pt x="10130" y="13324"/>
                  <a:pt x="10126" y="13328"/>
                  <a:pt x="10122" y="13328"/>
                </a:cubicBezTo>
                <a:cubicBezTo>
                  <a:pt x="10122" y="13328"/>
                  <a:pt x="10122" y="13331"/>
                  <a:pt x="10121" y="13336"/>
                </a:cubicBezTo>
                <a:cubicBezTo>
                  <a:pt x="10120" y="13342"/>
                  <a:pt x="10118" y="13349"/>
                  <a:pt x="10113" y="13357"/>
                </a:cubicBezTo>
                <a:cubicBezTo>
                  <a:pt x="10113" y="13357"/>
                  <a:pt x="10113" y="13357"/>
                  <a:pt x="10113" y="13359"/>
                </a:cubicBezTo>
                <a:cubicBezTo>
                  <a:pt x="10113" y="13361"/>
                  <a:pt x="10113" y="13364"/>
                  <a:pt x="10113" y="13372"/>
                </a:cubicBezTo>
                <a:cubicBezTo>
                  <a:pt x="10109" y="13372"/>
                  <a:pt x="10105" y="13372"/>
                  <a:pt x="10101" y="13372"/>
                </a:cubicBezTo>
                <a:cubicBezTo>
                  <a:pt x="10098" y="13372"/>
                  <a:pt x="10096" y="13372"/>
                  <a:pt x="10096" y="13372"/>
                </a:cubicBezTo>
                <a:cubicBezTo>
                  <a:pt x="10096" y="13375"/>
                  <a:pt x="10096" y="13378"/>
                  <a:pt x="10096" y="13380"/>
                </a:cubicBezTo>
                <a:cubicBezTo>
                  <a:pt x="10096" y="13383"/>
                  <a:pt x="10096" y="13384"/>
                  <a:pt x="10096" y="13385"/>
                </a:cubicBezTo>
                <a:cubicBezTo>
                  <a:pt x="10096" y="13384"/>
                  <a:pt x="10096" y="13382"/>
                  <a:pt x="10095" y="13379"/>
                </a:cubicBezTo>
                <a:cubicBezTo>
                  <a:pt x="10094" y="13376"/>
                  <a:pt x="10092" y="13372"/>
                  <a:pt x="10087" y="13372"/>
                </a:cubicBezTo>
                <a:cubicBezTo>
                  <a:pt x="10087" y="13372"/>
                  <a:pt x="10085" y="13361"/>
                  <a:pt x="10081" y="13349"/>
                </a:cubicBezTo>
                <a:cubicBezTo>
                  <a:pt x="10077" y="13338"/>
                  <a:pt x="10070" y="13328"/>
                  <a:pt x="10061" y="13328"/>
                </a:cubicBezTo>
                <a:cubicBezTo>
                  <a:pt x="10053" y="13313"/>
                  <a:pt x="10045" y="13313"/>
                  <a:pt x="10036" y="13313"/>
                </a:cubicBezTo>
                <a:cubicBezTo>
                  <a:pt x="10028" y="13313"/>
                  <a:pt x="10010" y="13298"/>
                  <a:pt x="10010" y="13298"/>
                </a:cubicBezTo>
                <a:close/>
                <a:moveTo>
                  <a:pt x="12401" y="0"/>
                </a:moveTo>
                <a:cubicBezTo>
                  <a:pt x="12408" y="18"/>
                  <a:pt x="12416" y="35"/>
                  <a:pt x="12435" y="85"/>
                </a:cubicBezTo>
                <a:cubicBezTo>
                  <a:pt x="12487" y="218"/>
                  <a:pt x="12469" y="130"/>
                  <a:pt x="12478" y="144"/>
                </a:cubicBezTo>
                <a:cubicBezTo>
                  <a:pt x="12478" y="152"/>
                  <a:pt x="12477" y="152"/>
                  <a:pt x="12483" y="152"/>
                </a:cubicBezTo>
                <a:cubicBezTo>
                  <a:pt x="12488" y="152"/>
                  <a:pt x="12499" y="152"/>
                  <a:pt x="12521" y="159"/>
                </a:cubicBezTo>
                <a:cubicBezTo>
                  <a:pt x="12564" y="189"/>
                  <a:pt x="12529" y="115"/>
                  <a:pt x="12529" y="85"/>
                </a:cubicBezTo>
                <a:cubicBezTo>
                  <a:pt x="12529" y="71"/>
                  <a:pt x="12546" y="71"/>
                  <a:pt x="12606" y="12"/>
                </a:cubicBezTo>
                <a:cubicBezTo>
                  <a:pt x="12611" y="9"/>
                  <a:pt x="12613" y="7"/>
                  <a:pt x="12615" y="5"/>
                </a:cubicBezTo>
                <a:cubicBezTo>
                  <a:pt x="12617" y="3"/>
                  <a:pt x="12619" y="2"/>
                  <a:pt x="12621" y="0"/>
                </a:cubicBezTo>
                <a:lnTo>
                  <a:pt x="12401" y="0"/>
                </a:lnTo>
                <a:close/>
                <a:moveTo>
                  <a:pt x="12717" y="277"/>
                </a:moveTo>
                <a:cubicBezTo>
                  <a:pt x="12705" y="306"/>
                  <a:pt x="12700" y="398"/>
                  <a:pt x="12700" y="488"/>
                </a:cubicBezTo>
                <a:cubicBezTo>
                  <a:pt x="12700" y="579"/>
                  <a:pt x="12705" y="667"/>
                  <a:pt x="12709" y="689"/>
                </a:cubicBezTo>
                <a:cubicBezTo>
                  <a:pt x="12709" y="689"/>
                  <a:pt x="12709" y="689"/>
                  <a:pt x="12707" y="697"/>
                </a:cubicBezTo>
                <a:cubicBezTo>
                  <a:pt x="12705" y="705"/>
                  <a:pt x="12701" y="719"/>
                  <a:pt x="12693" y="747"/>
                </a:cubicBezTo>
                <a:cubicBezTo>
                  <a:pt x="12693" y="747"/>
                  <a:pt x="12693" y="747"/>
                  <a:pt x="12695" y="739"/>
                </a:cubicBezTo>
                <a:cubicBezTo>
                  <a:pt x="12697" y="732"/>
                  <a:pt x="12701" y="717"/>
                  <a:pt x="12710" y="688"/>
                </a:cubicBezTo>
                <a:cubicBezTo>
                  <a:pt x="12706" y="666"/>
                  <a:pt x="12702" y="578"/>
                  <a:pt x="12702" y="489"/>
                </a:cubicBezTo>
                <a:cubicBezTo>
                  <a:pt x="12702" y="400"/>
                  <a:pt x="12706" y="308"/>
                  <a:pt x="12718" y="277"/>
                </a:cubicBezTo>
                <a:lnTo>
                  <a:pt x="12717" y="277"/>
                </a:lnTo>
                <a:close/>
                <a:moveTo>
                  <a:pt x="12563" y="675"/>
                </a:moveTo>
                <a:cubicBezTo>
                  <a:pt x="12563" y="675"/>
                  <a:pt x="12563" y="675"/>
                  <a:pt x="12563" y="678"/>
                </a:cubicBezTo>
                <a:cubicBezTo>
                  <a:pt x="12562" y="680"/>
                  <a:pt x="12561" y="684"/>
                  <a:pt x="12559" y="692"/>
                </a:cubicBezTo>
                <a:cubicBezTo>
                  <a:pt x="12560" y="688"/>
                  <a:pt x="12560" y="686"/>
                  <a:pt x="12561" y="684"/>
                </a:cubicBezTo>
                <a:cubicBezTo>
                  <a:pt x="12562" y="682"/>
                  <a:pt x="12562" y="679"/>
                  <a:pt x="12564" y="675"/>
                </a:cubicBezTo>
                <a:lnTo>
                  <a:pt x="12564" y="675"/>
                </a:lnTo>
                <a:cubicBezTo>
                  <a:pt x="12564" y="675"/>
                  <a:pt x="12564" y="675"/>
                  <a:pt x="12563" y="675"/>
                </a:cubicBezTo>
                <a:close/>
                <a:moveTo>
                  <a:pt x="12486" y="895"/>
                </a:moveTo>
                <a:cubicBezTo>
                  <a:pt x="12486" y="895"/>
                  <a:pt x="12486" y="895"/>
                  <a:pt x="12486" y="897"/>
                </a:cubicBezTo>
                <a:cubicBezTo>
                  <a:pt x="12486" y="899"/>
                  <a:pt x="12486" y="902"/>
                  <a:pt x="12486" y="910"/>
                </a:cubicBezTo>
                <a:cubicBezTo>
                  <a:pt x="12486" y="910"/>
                  <a:pt x="12486" y="911"/>
                  <a:pt x="12486" y="913"/>
                </a:cubicBezTo>
                <a:cubicBezTo>
                  <a:pt x="12486" y="915"/>
                  <a:pt x="12486" y="917"/>
                  <a:pt x="12486" y="920"/>
                </a:cubicBezTo>
                <a:cubicBezTo>
                  <a:pt x="12487" y="914"/>
                  <a:pt x="12489" y="910"/>
                  <a:pt x="12489" y="907"/>
                </a:cubicBezTo>
                <a:cubicBezTo>
                  <a:pt x="12490" y="903"/>
                  <a:pt x="12490" y="900"/>
                  <a:pt x="12491" y="895"/>
                </a:cubicBezTo>
                <a:cubicBezTo>
                  <a:pt x="12491" y="895"/>
                  <a:pt x="12491" y="895"/>
                  <a:pt x="12491" y="895"/>
                </a:cubicBezTo>
                <a:cubicBezTo>
                  <a:pt x="12490" y="895"/>
                  <a:pt x="12489" y="895"/>
                  <a:pt x="12486" y="895"/>
                </a:cubicBezTo>
                <a:close/>
                <a:moveTo>
                  <a:pt x="12478" y="924"/>
                </a:moveTo>
                <a:cubicBezTo>
                  <a:pt x="12478" y="924"/>
                  <a:pt x="12478" y="925"/>
                  <a:pt x="12478" y="940"/>
                </a:cubicBezTo>
                <a:cubicBezTo>
                  <a:pt x="12478" y="940"/>
                  <a:pt x="12478" y="939"/>
                  <a:pt x="12478" y="953"/>
                </a:cubicBezTo>
                <a:cubicBezTo>
                  <a:pt x="12478" y="968"/>
                  <a:pt x="12478" y="1071"/>
                  <a:pt x="12478" y="1071"/>
                </a:cubicBezTo>
                <a:cubicBezTo>
                  <a:pt x="12478" y="1071"/>
                  <a:pt x="12477" y="1071"/>
                  <a:pt x="12475" y="1078"/>
                </a:cubicBezTo>
                <a:cubicBezTo>
                  <a:pt x="12473" y="1086"/>
                  <a:pt x="12469" y="1101"/>
                  <a:pt x="12461" y="1129"/>
                </a:cubicBezTo>
                <a:lnTo>
                  <a:pt x="12461" y="1129"/>
                </a:lnTo>
                <a:cubicBezTo>
                  <a:pt x="12461" y="1129"/>
                  <a:pt x="12461" y="1129"/>
                  <a:pt x="12461" y="1129"/>
                </a:cubicBezTo>
                <a:cubicBezTo>
                  <a:pt x="12461" y="1129"/>
                  <a:pt x="12462" y="1129"/>
                  <a:pt x="12464" y="1121"/>
                </a:cubicBezTo>
                <a:cubicBezTo>
                  <a:pt x="12466" y="1114"/>
                  <a:pt x="12470" y="1100"/>
                  <a:pt x="12479" y="1070"/>
                </a:cubicBezTo>
                <a:cubicBezTo>
                  <a:pt x="12479" y="1070"/>
                  <a:pt x="12479" y="1044"/>
                  <a:pt x="12479" y="1017"/>
                </a:cubicBezTo>
                <a:cubicBezTo>
                  <a:pt x="12479" y="989"/>
                  <a:pt x="12479" y="959"/>
                  <a:pt x="12479" y="952"/>
                </a:cubicBezTo>
                <a:cubicBezTo>
                  <a:pt x="12479" y="952"/>
                  <a:pt x="12480" y="948"/>
                  <a:pt x="12481" y="943"/>
                </a:cubicBezTo>
                <a:cubicBezTo>
                  <a:pt x="12482" y="937"/>
                  <a:pt x="12484" y="930"/>
                  <a:pt x="12485" y="924"/>
                </a:cubicBezTo>
                <a:cubicBezTo>
                  <a:pt x="12485" y="924"/>
                  <a:pt x="12485" y="924"/>
                  <a:pt x="12484" y="924"/>
                </a:cubicBezTo>
                <a:cubicBezTo>
                  <a:pt x="12483" y="924"/>
                  <a:pt x="12482" y="924"/>
                  <a:pt x="12478" y="924"/>
                </a:cubicBezTo>
                <a:close/>
                <a:moveTo>
                  <a:pt x="12410" y="1188"/>
                </a:moveTo>
                <a:cubicBezTo>
                  <a:pt x="12410" y="1188"/>
                  <a:pt x="12410" y="1188"/>
                  <a:pt x="12409" y="1188"/>
                </a:cubicBezTo>
                <a:lnTo>
                  <a:pt x="12409" y="1189"/>
                </a:lnTo>
                <a:lnTo>
                  <a:pt x="12409" y="1188"/>
                </a:lnTo>
                <a:cubicBezTo>
                  <a:pt x="12409" y="1188"/>
                  <a:pt x="12409" y="1188"/>
                  <a:pt x="12409" y="1189"/>
                </a:cubicBezTo>
                <a:cubicBezTo>
                  <a:pt x="12409" y="1189"/>
                  <a:pt x="12409" y="1189"/>
                  <a:pt x="12409" y="1198"/>
                </a:cubicBezTo>
                <a:cubicBezTo>
                  <a:pt x="12409" y="1208"/>
                  <a:pt x="12409" y="1226"/>
                  <a:pt x="12409" y="1263"/>
                </a:cubicBezTo>
                <a:cubicBezTo>
                  <a:pt x="12409" y="1263"/>
                  <a:pt x="12415" y="1285"/>
                  <a:pt x="12424" y="1309"/>
                </a:cubicBezTo>
                <a:cubicBezTo>
                  <a:pt x="12432" y="1332"/>
                  <a:pt x="12443" y="1358"/>
                  <a:pt x="12452" y="1365"/>
                </a:cubicBezTo>
                <a:cubicBezTo>
                  <a:pt x="12456" y="1380"/>
                  <a:pt x="12462" y="1417"/>
                  <a:pt x="12468" y="1450"/>
                </a:cubicBezTo>
                <a:cubicBezTo>
                  <a:pt x="12473" y="1484"/>
                  <a:pt x="12478" y="1513"/>
                  <a:pt x="12478" y="1513"/>
                </a:cubicBezTo>
                <a:cubicBezTo>
                  <a:pt x="12478" y="1513"/>
                  <a:pt x="12476" y="1520"/>
                  <a:pt x="12474" y="1529"/>
                </a:cubicBezTo>
                <a:cubicBezTo>
                  <a:pt x="12471" y="1539"/>
                  <a:pt x="12468" y="1553"/>
                  <a:pt x="12465" y="1567"/>
                </a:cubicBezTo>
                <a:cubicBezTo>
                  <a:pt x="12468" y="1552"/>
                  <a:pt x="12472" y="1538"/>
                  <a:pt x="12475" y="1528"/>
                </a:cubicBezTo>
                <a:cubicBezTo>
                  <a:pt x="12477" y="1518"/>
                  <a:pt x="12479" y="1511"/>
                  <a:pt x="12479" y="1511"/>
                </a:cubicBezTo>
                <a:cubicBezTo>
                  <a:pt x="12479" y="1511"/>
                  <a:pt x="12475" y="1482"/>
                  <a:pt x="12469" y="1449"/>
                </a:cubicBezTo>
                <a:cubicBezTo>
                  <a:pt x="12464" y="1416"/>
                  <a:pt x="12457" y="1379"/>
                  <a:pt x="12453" y="1364"/>
                </a:cubicBezTo>
                <a:cubicBezTo>
                  <a:pt x="12444" y="1357"/>
                  <a:pt x="12434" y="1331"/>
                  <a:pt x="12425" y="1307"/>
                </a:cubicBezTo>
                <a:cubicBezTo>
                  <a:pt x="12416" y="1284"/>
                  <a:pt x="12410" y="1262"/>
                  <a:pt x="12410" y="1262"/>
                </a:cubicBezTo>
                <a:cubicBezTo>
                  <a:pt x="12410" y="1262"/>
                  <a:pt x="12410" y="1262"/>
                  <a:pt x="12410" y="1253"/>
                </a:cubicBezTo>
                <a:cubicBezTo>
                  <a:pt x="12410" y="1243"/>
                  <a:pt x="12410" y="1225"/>
                  <a:pt x="12410" y="1188"/>
                </a:cubicBezTo>
                <a:close/>
                <a:moveTo>
                  <a:pt x="12444" y="1645"/>
                </a:moveTo>
                <a:cubicBezTo>
                  <a:pt x="12439" y="1660"/>
                  <a:pt x="12420" y="1704"/>
                  <a:pt x="12402" y="1745"/>
                </a:cubicBezTo>
                <a:cubicBezTo>
                  <a:pt x="12383" y="1785"/>
                  <a:pt x="12366" y="1822"/>
                  <a:pt x="12366" y="1822"/>
                </a:cubicBezTo>
                <a:cubicBezTo>
                  <a:pt x="12366" y="1822"/>
                  <a:pt x="12366" y="1823"/>
                  <a:pt x="12361" y="1847"/>
                </a:cubicBezTo>
                <a:cubicBezTo>
                  <a:pt x="12355" y="1871"/>
                  <a:pt x="12345" y="1919"/>
                  <a:pt x="12324" y="2012"/>
                </a:cubicBezTo>
                <a:cubicBezTo>
                  <a:pt x="12324" y="2012"/>
                  <a:pt x="12324" y="2012"/>
                  <a:pt x="12330" y="1988"/>
                </a:cubicBezTo>
                <a:cubicBezTo>
                  <a:pt x="12335" y="1964"/>
                  <a:pt x="12346" y="1916"/>
                  <a:pt x="12367" y="1821"/>
                </a:cubicBezTo>
                <a:cubicBezTo>
                  <a:pt x="12367" y="1821"/>
                  <a:pt x="12384" y="1785"/>
                  <a:pt x="12402" y="1745"/>
                </a:cubicBezTo>
                <a:cubicBezTo>
                  <a:pt x="12420" y="1705"/>
                  <a:pt x="12439" y="1661"/>
                  <a:pt x="12444" y="1645"/>
                </a:cubicBezTo>
                <a:close/>
                <a:moveTo>
                  <a:pt x="12324" y="2012"/>
                </a:moveTo>
                <a:cubicBezTo>
                  <a:pt x="12324" y="2013"/>
                  <a:pt x="12324" y="2013"/>
                  <a:pt x="12324" y="2013"/>
                </a:cubicBezTo>
                <a:cubicBezTo>
                  <a:pt x="12324" y="2013"/>
                  <a:pt x="12323" y="2013"/>
                  <a:pt x="12323" y="2014"/>
                </a:cubicBezTo>
                <a:cubicBezTo>
                  <a:pt x="12323" y="2014"/>
                  <a:pt x="12323" y="2013"/>
                  <a:pt x="12323" y="2030"/>
                </a:cubicBezTo>
                <a:cubicBezTo>
                  <a:pt x="12323" y="2046"/>
                  <a:pt x="12323" y="2079"/>
                  <a:pt x="12323" y="2146"/>
                </a:cubicBezTo>
                <a:cubicBezTo>
                  <a:pt x="12323" y="2146"/>
                  <a:pt x="12323" y="2146"/>
                  <a:pt x="12322" y="2155"/>
                </a:cubicBezTo>
                <a:cubicBezTo>
                  <a:pt x="12321" y="2164"/>
                  <a:pt x="12319" y="2183"/>
                  <a:pt x="12315" y="2218"/>
                </a:cubicBezTo>
                <a:cubicBezTo>
                  <a:pt x="12315" y="2218"/>
                  <a:pt x="12316" y="2218"/>
                  <a:pt x="12317" y="2209"/>
                </a:cubicBezTo>
                <a:cubicBezTo>
                  <a:pt x="12318" y="2200"/>
                  <a:pt x="12320" y="2181"/>
                  <a:pt x="12324" y="2144"/>
                </a:cubicBezTo>
                <a:cubicBezTo>
                  <a:pt x="12324" y="2144"/>
                  <a:pt x="12324" y="2145"/>
                  <a:pt x="12324" y="2128"/>
                </a:cubicBezTo>
                <a:cubicBezTo>
                  <a:pt x="12324" y="2112"/>
                  <a:pt x="12324" y="2079"/>
                  <a:pt x="12324" y="2012"/>
                </a:cubicBezTo>
                <a:close/>
                <a:moveTo>
                  <a:pt x="12152" y="2381"/>
                </a:moveTo>
                <a:cubicBezTo>
                  <a:pt x="12152" y="2381"/>
                  <a:pt x="12152" y="2380"/>
                  <a:pt x="12157" y="2412"/>
                </a:cubicBezTo>
                <a:cubicBezTo>
                  <a:pt x="12162" y="2443"/>
                  <a:pt x="12173" y="2506"/>
                  <a:pt x="12194" y="2631"/>
                </a:cubicBezTo>
                <a:cubicBezTo>
                  <a:pt x="12194" y="2631"/>
                  <a:pt x="12195" y="2631"/>
                  <a:pt x="12193" y="2646"/>
                </a:cubicBezTo>
                <a:cubicBezTo>
                  <a:pt x="12191" y="2661"/>
                  <a:pt x="12186" y="2690"/>
                  <a:pt x="12178" y="2749"/>
                </a:cubicBezTo>
                <a:cubicBezTo>
                  <a:pt x="12178" y="2749"/>
                  <a:pt x="12178" y="2749"/>
                  <a:pt x="12177" y="2762"/>
                </a:cubicBezTo>
                <a:cubicBezTo>
                  <a:pt x="12176" y="2775"/>
                  <a:pt x="12173" y="2801"/>
                  <a:pt x="12169" y="2852"/>
                </a:cubicBezTo>
                <a:cubicBezTo>
                  <a:pt x="12169" y="2852"/>
                  <a:pt x="12165" y="2874"/>
                  <a:pt x="12162" y="2898"/>
                </a:cubicBezTo>
                <a:cubicBezTo>
                  <a:pt x="12158" y="2922"/>
                  <a:pt x="12156" y="2947"/>
                  <a:pt x="12161" y="2954"/>
                </a:cubicBezTo>
                <a:cubicBezTo>
                  <a:pt x="12165" y="2969"/>
                  <a:pt x="12169" y="2991"/>
                  <a:pt x="12172" y="3010"/>
                </a:cubicBezTo>
                <a:cubicBezTo>
                  <a:pt x="12176" y="3028"/>
                  <a:pt x="12178" y="3043"/>
                  <a:pt x="12178" y="3043"/>
                </a:cubicBezTo>
                <a:cubicBezTo>
                  <a:pt x="12178" y="3043"/>
                  <a:pt x="12178" y="3043"/>
                  <a:pt x="12178" y="3043"/>
                </a:cubicBezTo>
                <a:cubicBezTo>
                  <a:pt x="12178" y="3043"/>
                  <a:pt x="12178" y="3043"/>
                  <a:pt x="12178" y="3043"/>
                </a:cubicBezTo>
                <a:cubicBezTo>
                  <a:pt x="12178" y="3043"/>
                  <a:pt x="12176" y="3028"/>
                  <a:pt x="12173" y="3010"/>
                </a:cubicBezTo>
                <a:cubicBezTo>
                  <a:pt x="12170" y="2991"/>
                  <a:pt x="12166" y="2969"/>
                  <a:pt x="12161" y="2954"/>
                </a:cubicBezTo>
                <a:cubicBezTo>
                  <a:pt x="12157" y="2947"/>
                  <a:pt x="12159" y="2921"/>
                  <a:pt x="12162" y="2897"/>
                </a:cubicBezTo>
                <a:cubicBezTo>
                  <a:pt x="12166" y="2873"/>
                  <a:pt x="12170" y="2851"/>
                  <a:pt x="12170" y="2851"/>
                </a:cubicBezTo>
                <a:cubicBezTo>
                  <a:pt x="12170" y="2851"/>
                  <a:pt x="12170" y="2851"/>
                  <a:pt x="12171" y="2838"/>
                </a:cubicBezTo>
                <a:cubicBezTo>
                  <a:pt x="12172" y="2825"/>
                  <a:pt x="12174" y="2799"/>
                  <a:pt x="12178" y="2748"/>
                </a:cubicBezTo>
                <a:cubicBezTo>
                  <a:pt x="12178" y="2748"/>
                  <a:pt x="12178" y="2748"/>
                  <a:pt x="12181" y="2733"/>
                </a:cubicBezTo>
                <a:cubicBezTo>
                  <a:pt x="12183" y="2718"/>
                  <a:pt x="12187" y="2689"/>
                  <a:pt x="12196" y="2630"/>
                </a:cubicBezTo>
                <a:cubicBezTo>
                  <a:pt x="12196" y="2630"/>
                  <a:pt x="12196" y="2630"/>
                  <a:pt x="12190" y="2599"/>
                </a:cubicBezTo>
                <a:cubicBezTo>
                  <a:pt x="12185" y="2568"/>
                  <a:pt x="12174" y="2506"/>
                  <a:pt x="12152" y="2381"/>
                </a:cubicBezTo>
                <a:cubicBezTo>
                  <a:pt x="12152" y="2381"/>
                  <a:pt x="12152" y="2381"/>
                  <a:pt x="12152" y="2381"/>
                </a:cubicBezTo>
                <a:cubicBezTo>
                  <a:pt x="12152" y="2381"/>
                  <a:pt x="12152" y="2380"/>
                  <a:pt x="12152" y="2381"/>
                </a:cubicBezTo>
                <a:close/>
                <a:moveTo>
                  <a:pt x="12144" y="3086"/>
                </a:moveTo>
                <a:cubicBezTo>
                  <a:pt x="12144" y="3087"/>
                  <a:pt x="12144" y="3087"/>
                  <a:pt x="12144" y="3087"/>
                </a:cubicBezTo>
                <a:cubicBezTo>
                  <a:pt x="12144" y="3087"/>
                  <a:pt x="12144" y="3087"/>
                  <a:pt x="12143" y="3088"/>
                </a:cubicBezTo>
                <a:cubicBezTo>
                  <a:pt x="12143" y="3088"/>
                  <a:pt x="12143" y="3088"/>
                  <a:pt x="12144" y="3099"/>
                </a:cubicBezTo>
                <a:cubicBezTo>
                  <a:pt x="12145" y="3110"/>
                  <a:pt x="12147" y="3132"/>
                  <a:pt x="12152" y="3176"/>
                </a:cubicBezTo>
                <a:cubicBezTo>
                  <a:pt x="12152" y="3175"/>
                  <a:pt x="12152" y="3175"/>
                  <a:pt x="12152" y="3175"/>
                </a:cubicBezTo>
                <a:cubicBezTo>
                  <a:pt x="12152" y="3175"/>
                  <a:pt x="12152" y="3175"/>
                  <a:pt x="12152" y="3175"/>
                </a:cubicBezTo>
                <a:cubicBezTo>
                  <a:pt x="12152" y="3175"/>
                  <a:pt x="12152" y="3175"/>
                  <a:pt x="12151" y="3164"/>
                </a:cubicBezTo>
                <a:cubicBezTo>
                  <a:pt x="12150" y="3153"/>
                  <a:pt x="12148" y="3131"/>
                  <a:pt x="12144" y="3086"/>
                </a:cubicBezTo>
                <a:close/>
                <a:moveTo>
                  <a:pt x="12152" y="3176"/>
                </a:moveTo>
                <a:cubicBezTo>
                  <a:pt x="12152" y="3176"/>
                  <a:pt x="12152" y="3176"/>
                  <a:pt x="12136" y="3223"/>
                </a:cubicBezTo>
                <a:cubicBezTo>
                  <a:pt x="12119" y="3271"/>
                  <a:pt x="12087" y="3367"/>
                  <a:pt x="12023" y="3558"/>
                </a:cubicBezTo>
                <a:cubicBezTo>
                  <a:pt x="12023" y="3558"/>
                  <a:pt x="12023" y="3558"/>
                  <a:pt x="12025" y="3567"/>
                </a:cubicBezTo>
                <a:cubicBezTo>
                  <a:pt x="12027" y="3577"/>
                  <a:pt x="12032" y="3595"/>
                  <a:pt x="12040" y="3632"/>
                </a:cubicBezTo>
                <a:cubicBezTo>
                  <a:pt x="12040" y="3632"/>
                  <a:pt x="12040" y="3632"/>
                  <a:pt x="12050" y="3636"/>
                </a:cubicBezTo>
                <a:cubicBezTo>
                  <a:pt x="12059" y="3640"/>
                  <a:pt x="12079" y="3647"/>
                  <a:pt x="12117" y="3661"/>
                </a:cubicBezTo>
                <a:cubicBezTo>
                  <a:pt x="12117" y="3661"/>
                  <a:pt x="12117" y="3662"/>
                  <a:pt x="12118" y="3691"/>
                </a:cubicBezTo>
                <a:cubicBezTo>
                  <a:pt x="12119" y="3721"/>
                  <a:pt x="12122" y="3779"/>
                  <a:pt x="12126" y="3897"/>
                </a:cubicBezTo>
                <a:cubicBezTo>
                  <a:pt x="12126" y="3897"/>
                  <a:pt x="12125" y="3901"/>
                  <a:pt x="12124" y="3906"/>
                </a:cubicBezTo>
                <a:cubicBezTo>
                  <a:pt x="12123" y="3911"/>
                  <a:pt x="12122" y="3915"/>
                  <a:pt x="12122" y="3916"/>
                </a:cubicBezTo>
                <a:cubicBezTo>
                  <a:pt x="12124" y="3909"/>
                  <a:pt x="12124" y="3909"/>
                  <a:pt x="12124" y="3908"/>
                </a:cubicBezTo>
                <a:cubicBezTo>
                  <a:pt x="12124" y="3908"/>
                  <a:pt x="12125" y="3906"/>
                  <a:pt x="12127" y="3896"/>
                </a:cubicBezTo>
                <a:cubicBezTo>
                  <a:pt x="12127" y="3896"/>
                  <a:pt x="12127" y="3896"/>
                  <a:pt x="12126" y="3867"/>
                </a:cubicBezTo>
                <a:cubicBezTo>
                  <a:pt x="12125" y="3837"/>
                  <a:pt x="12123" y="3779"/>
                  <a:pt x="12119" y="3661"/>
                </a:cubicBezTo>
                <a:cubicBezTo>
                  <a:pt x="12119" y="3661"/>
                  <a:pt x="12118" y="3661"/>
                  <a:pt x="12109" y="3657"/>
                </a:cubicBezTo>
                <a:cubicBezTo>
                  <a:pt x="12099" y="3653"/>
                  <a:pt x="12080" y="3646"/>
                  <a:pt x="12041" y="3631"/>
                </a:cubicBezTo>
                <a:cubicBezTo>
                  <a:pt x="12041" y="3631"/>
                  <a:pt x="12041" y="3631"/>
                  <a:pt x="12039" y="3622"/>
                </a:cubicBezTo>
                <a:cubicBezTo>
                  <a:pt x="12037" y="3613"/>
                  <a:pt x="12033" y="3595"/>
                  <a:pt x="12024" y="3558"/>
                </a:cubicBezTo>
                <a:cubicBezTo>
                  <a:pt x="12024" y="3558"/>
                  <a:pt x="12024" y="3557"/>
                  <a:pt x="12040" y="3509"/>
                </a:cubicBezTo>
                <a:cubicBezTo>
                  <a:pt x="12056" y="3461"/>
                  <a:pt x="12088" y="3365"/>
                  <a:pt x="12152" y="3176"/>
                </a:cubicBezTo>
                <a:close/>
                <a:moveTo>
                  <a:pt x="12101" y="3999"/>
                </a:moveTo>
                <a:cubicBezTo>
                  <a:pt x="12101" y="3999"/>
                  <a:pt x="12101" y="3999"/>
                  <a:pt x="12100" y="4003"/>
                </a:cubicBezTo>
                <a:cubicBezTo>
                  <a:pt x="12099" y="4007"/>
                  <a:pt x="12096" y="4014"/>
                  <a:pt x="12092" y="4029"/>
                </a:cubicBezTo>
                <a:cubicBezTo>
                  <a:pt x="12092" y="4028"/>
                  <a:pt x="12092" y="4028"/>
                  <a:pt x="12092" y="4028"/>
                </a:cubicBezTo>
                <a:lnTo>
                  <a:pt x="12092" y="4029"/>
                </a:lnTo>
                <a:lnTo>
                  <a:pt x="12092" y="4029"/>
                </a:lnTo>
                <a:cubicBezTo>
                  <a:pt x="12092" y="4029"/>
                  <a:pt x="12093" y="4029"/>
                  <a:pt x="12093" y="4029"/>
                </a:cubicBezTo>
                <a:cubicBezTo>
                  <a:pt x="12093" y="4029"/>
                  <a:pt x="12093" y="4028"/>
                  <a:pt x="12094" y="4025"/>
                </a:cubicBezTo>
                <a:cubicBezTo>
                  <a:pt x="12095" y="4021"/>
                  <a:pt x="12097" y="4014"/>
                  <a:pt x="12101" y="3999"/>
                </a:cubicBezTo>
                <a:cubicBezTo>
                  <a:pt x="12101" y="4000"/>
                  <a:pt x="12101" y="3999"/>
                  <a:pt x="12101" y="3999"/>
                </a:cubicBezTo>
                <a:cubicBezTo>
                  <a:pt x="12101" y="3999"/>
                  <a:pt x="12101" y="3999"/>
                  <a:pt x="12101" y="3999"/>
                </a:cubicBezTo>
                <a:close/>
                <a:moveTo>
                  <a:pt x="11872" y="4075"/>
                </a:moveTo>
                <a:cubicBezTo>
                  <a:pt x="11865" y="4091"/>
                  <a:pt x="11854" y="4114"/>
                  <a:pt x="11839" y="4149"/>
                </a:cubicBezTo>
                <a:cubicBezTo>
                  <a:pt x="11823" y="4184"/>
                  <a:pt x="11802" y="4231"/>
                  <a:pt x="11774" y="4294"/>
                </a:cubicBezTo>
                <a:cubicBezTo>
                  <a:pt x="11774" y="4294"/>
                  <a:pt x="11774" y="4294"/>
                  <a:pt x="11772" y="4312"/>
                </a:cubicBezTo>
                <a:cubicBezTo>
                  <a:pt x="11770" y="4331"/>
                  <a:pt x="11766" y="4368"/>
                  <a:pt x="11758" y="4442"/>
                </a:cubicBezTo>
                <a:cubicBezTo>
                  <a:pt x="11758" y="4442"/>
                  <a:pt x="11758" y="4441"/>
                  <a:pt x="11757" y="4454"/>
                </a:cubicBezTo>
                <a:cubicBezTo>
                  <a:pt x="11756" y="4467"/>
                  <a:pt x="11754" y="4492"/>
                  <a:pt x="11749" y="4544"/>
                </a:cubicBezTo>
                <a:cubicBezTo>
                  <a:pt x="11749" y="4544"/>
                  <a:pt x="11723" y="4603"/>
                  <a:pt x="11723" y="4632"/>
                </a:cubicBezTo>
                <a:cubicBezTo>
                  <a:pt x="11723" y="4647"/>
                  <a:pt x="11723" y="4736"/>
                  <a:pt x="11723" y="4736"/>
                </a:cubicBezTo>
                <a:cubicBezTo>
                  <a:pt x="11723" y="4736"/>
                  <a:pt x="11723" y="4736"/>
                  <a:pt x="11727" y="4750"/>
                </a:cubicBezTo>
                <a:cubicBezTo>
                  <a:pt x="11732" y="4765"/>
                  <a:pt x="11741" y="4795"/>
                  <a:pt x="11758" y="4854"/>
                </a:cubicBezTo>
                <a:cubicBezTo>
                  <a:pt x="11758" y="4854"/>
                  <a:pt x="11758" y="4853"/>
                  <a:pt x="11758" y="4864"/>
                </a:cubicBezTo>
                <a:cubicBezTo>
                  <a:pt x="11758" y="4875"/>
                  <a:pt x="11758" y="4897"/>
                  <a:pt x="11758" y="4941"/>
                </a:cubicBezTo>
                <a:cubicBezTo>
                  <a:pt x="11758" y="4941"/>
                  <a:pt x="11758" y="4942"/>
                  <a:pt x="11756" y="4947"/>
                </a:cubicBezTo>
                <a:cubicBezTo>
                  <a:pt x="11753" y="4952"/>
                  <a:pt x="11749" y="4963"/>
                  <a:pt x="11740" y="4985"/>
                </a:cubicBezTo>
                <a:cubicBezTo>
                  <a:pt x="11740" y="4985"/>
                  <a:pt x="11740" y="4986"/>
                  <a:pt x="11741" y="4999"/>
                </a:cubicBezTo>
                <a:cubicBezTo>
                  <a:pt x="11743" y="5012"/>
                  <a:pt x="11745" y="5037"/>
                  <a:pt x="11749" y="5089"/>
                </a:cubicBezTo>
                <a:cubicBezTo>
                  <a:pt x="11749" y="5089"/>
                  <a:pt x="11758" y="5118"/>
                  <a:pt x="11749" y="5132"/>
                </a:cubicBezTo>
                <a:cubicBezTo>
                  <a:pt x="11732" y="5162"/>
                  <a:pt x="11732" y="5191"/>
                  <a:pt x="11740" y="5221"/>
                </a:cubicBezTo>
                <a:cubicBezTo>
                  <a:pt x="11740" y="5228"/>
                  <a:pt x="11755" y="5280"/>
                  <a:pt x="11770" y="5330"/>
                </a:cubicBezTo>
                <a:cubicBezTo>
                  <a:pt x="11785" y="5380"/>
                  <a:pt x="11800" y="5427"/>
                  <a:pt x="11800" y="5427"/>
                </a:cubicBezTo>
                <a:cubicBezTo>
                  <a:pt x="11800" y="5427"/>
                  <a:pt x="11800" y="5427"/>
                  <a:pt x="11801" y="5484"/>
                </a:cubicBezTo>
                <a:cubicBezTo>
                  <a:pt x="11802" y="5541"/>
                  <a:pt x="11805" y="5655"/>
                  <a:pt x="11809" y="5883"/>
                </a:cubicBezTo>
                <a:cubicBezTo>
                  <a:pt x="11809" y="5883"/>
                  <a:pt x="11809" y="5883"/>
                  <a:pt x="11812" y="5898"/>
                </a:cubicBezTo>
                <a:cubicBezTo>
                  <a:pt x="11815" y="5912"/>
                  <a:pt x="11822" y="5942"/>
                  <a:pt x="11835" y="6000"/>
                </a:cubicBezTo>
                <a:lnTo>
                  <a:pt x="11835" y="6000"/>
                </a:lnTo>
                <a:cubicBezTo>
                  <a:pt x="11835" y="6000"/>
                  <a:pt x="11835" y="6000"/>
                  <a:pt x="11832" y="5986"/>
                </a:cubicBezTo>
                <a:cubicBezTo>
                  <a:pt x="11829" y="5971"/>
                  <a:pt x="11823" y="5942"/>
                  <a:pt x="11810" y="5883"/>
                </a:cubicBezTo>
                <a:cubicBezTo>
                  <a:pt x="11810" y="5883"/>
                  <a:pt x="11810" y="5883"/>
                  <a:pt x="11809" y="5826"/>
                </a:cubicBezTo>
                <a:cubicBezTo>
                  <a:pt x="11808" y="5769"/>
                  <a:pt x="11805" y="5655"/>
                  <a:pt x="11801" y="5427"/>
                </a:cubicBezTo>
                <a:cubicBezTo>
                  <a:pt x="11801" y="5427"/>
                  <a:pt x="11786" y="5380"/>
                  <a:pt x="11771" y="5330"/>
                </a:cubicBezTo>
                <a:cubicBezTo>
                  <a:pt x="11756" y="5280"/>
                  <a:pt x="11741" y="5228"/>
                  <a:pt x="11741" y="5221"/>
                </a:cubicBezTo>
                <a:cubicBezTo>
                  <a:pt x="11733" y="5191"/>
                  <a:pt x="11733" y="5162"/>
                  <a:pt x="11750" y="5132"/>
                </a:cubicBezTo>
                <a:cubicBezTo>
                  <a:pt x="11758" y="5118"/>
                  <a:pt x="11750" y="5089"/>
                  <a:pt x="11750" y="5089"/>
                </a:cubicBezTo>
                <a:cubicBezTo>
                  <a:pt x="11750" y="5089"/>
                  <a:pt x="11750" y="5089"/>
                  <a:pt x="11749" y="5076"/>
                </a:cubicBezTo>
                <a:cubicBezTo>
                  <a:pt x="11747" y="5063"/>
                  <a:pt x="11745" y="5036"/>
                  <a:pt x="11741" y="4985"/>
                </a:cubicBezTo>
                <a:cubicBezTo>
                  <a:pt x="11741" y="4985"/>
                  <a:pt x="11741" y="4985"/>
                  <a:pt x="11743" y="4980"/>
                </a:cubicBezTo>
                <a:cubicBezTo>
                  <a:pt x="11745" y="4975"/>
                  <a:pt x="11750" y="4963"/>
                  <a:pt x="11758" y="4941"/>
                </a:cubicBezTo>
                <a:cubicBezTo>
                  <a:pt x="11758" y="4941"/>
                  <a:pt x="11758" y="4942"/>
                  <a:pt x="11758" y="4931"/>
                </a:cubicBezTo>
                <a:cubicBezTo>
                  <a:pt x="11758" y="4920"/>
                  <a:pt x="11758" y="4898"/>
                  <a:pt x="11758" y="4854"/>
                </a:cubicBezTo>
                <a:cubicBezTo>
                  <a:pt x="11758" y="4854"/>
                  <a:pt x="11758" y="4853"/>
                  <a:pt x="11754" y="4838"/>
                </a:cubicBezTo>
                <a:cubicBezTo>
                  <a:pt x="11750" y="4823"/>
                  <a:pt x="11741" y="4794"/>
                  <a:pt x="11724" y="4735"/>
                </a:cubicBezTo>
                <a:cubicBezTo>
                  <a:pt x="11724" y="4735"/>
                  <a:pt x="11724" y="4647"/>
                  <a:pt x="11724" y="4632"/>
                </a:cubicBezTo>
                <a:cubicBezTo>
                  <a:pt x="11724" y="4603"/>
                  <a:pt x="11750" y="4544"/>
                  <a:pt x="11750" y="4544"/>
                </a:cubicBezTo>
                <a:cubicBezTo>
                  <a:pt x="11750" y="4544"/>
                  <a:pt x="11750" y="4544"/>
                  <a:pt x="11751" y="4531"/>
                </a:cubicBezTo>
                <a:cubicBezTo>
                  <a:pt x="11752" y="4518"/>
                  <a:pt x="11754" y="4492"/>
                  <a:pt x="11758" y="4440"/>
                </a:cubicBezTo>
                <a:cubicBezTo>
                  <a:pt x="11758" y="4440"/>
                  <a:pt x="11758" y="4441"/>
                  <a:pt x="11760" y="4422"/>
                </a:cubicBezTo>
                <a:cubicBezTo>
                  <a:pt x="11763" y="4404"/>
                  <a:pt x="11767" y="4367"/>
                  <a:pt x="11776" y="4294"/>
                </a:cubicBezTo>
                <a:cubicBezTo>
                  <a:pt x="11776" y="4294"/>
                  <a:pt x="11776" y="4293"/>
                  <a:pt x="11790" y="4261"/>
                </a:cubicBezTo>
                <a:cubicBezTo>
                  <a:pt x="11802" y="4234"/>
                  <a:pt x="11831" y="4166"/>
                  <a:pt x="11872" y="4075"/>
                </a:cubicBezTo>
                <a:close/>
                <a:moveTo>
                  <a:pt x="11946" y="6147"/>
                </a:moveTo>
                <a:cubicBezTo>
                  <a:pt x="11946" y="6147"/>
                  <a:pt x="11946" y="6147"/>
                  <a:pt x="11947" y="6164"/>
                </a:cubicBezTo>
                <a:cubicBezTo>
                  <a:pt x="11948" y="6181"/>
                  <a:pt x="11950" y="6214"/>
                  <a:pt x="11955" y="6280"/>
                </a:cubicBezTo>
                <a:cubicBezTo>
                  <a:pt x="11955" y="6280"/>
                  <a:pt x="11955" y="6282"/>
                  <a:pt x="11955" y="6284"/>
                </a:cubicBezTo>
                <a:cubicBezTo>
                  <a:pt x="11955" y="6285"/>
                  <a:pt x="11955" y="6288"/>
                  <a:pt x="11955" y="6290"/>
                </a:cubicBezTo>
                <a:cubicBezTo>
                  <a:pt x="11955" y="6289"/>
                  <a:pt x="11955" y="6287"/>
                  <a:pt x="11955" y="6285"/>
                </a:cubicBezTo>
                <a:cubicBezTo>
                  <a:pt x="11956" y="6283"/>
                  <a:pt x="11956" y="6280"/>
                  <a:pt x="11956" y="6280"/>
                </a:cubicBezTo>
                <a:cubicBezTo>
                  <a:pt x="11956" y="6280"/>
                  <a:pt x="11956" y="6281"/>
                  <a:pt x="11955" y="6264"/>
                </a:cubicBezTo>
                <a:cubicBezTo>
                  <a:pt x="11953" y="6248"/>
                  <a:pt x="11951" y="6215"/>
                  <a:pt x="11947" y="6149"/>
                </a:cubicBezTo>
                <a:lnTo>
                  <a:pt x="11946" y="6147"/>
                </a:lnTo>
                <a:close/>
                <a:moveTo>
                  <a:pt x="11946" y="6295"/>
                </a:moveTo>
                <a:cubicBezTo>
                  <a:pt x="11946" y="6295"/>
                  <a:pt x="11946" y="6295"/>
                  <a:pt x="11946" y="6310"/>
                </a:cubicBezTo>
                <a:cubicBezTo>
                  <a:pt x="11946" y="6310"/>
                  <a:pt x="11946" y="6309"/>
                  <a:pt x="11946" y="6324"/>
                </a:cubicBezTo>
                <a:cubicBezTo>
                  <a:pt x="11946" y="6324"/>
                  <a:pt x="11946" y="6324"/>
                  <a:pt x="11946" y="6339"/>
                </a:cubicBezTo>
                <a:cubicBezTo>
                  <a:pt x="11946" y="6339"/>
                  <a:pt x="11946" y="6345"/>
                  <a:pt x="11946" y="6349"/>
                </a:cubicBezTo>
                <a:cubicBezTo>
                  <a:pt x="11948" y="6336"/>
                  <a:pt x="11949" y="6325"/>
                  <a:pt x="11951" y="6316"/>
                </a:cubicBezTo>
                <a:cubicBezTo>
                  <a:pt x="11952" y="6307"/>
                  <a:pt x="11953" y="6300"/>
                  <a:pt x="11954" y="6295"/>
                </a:cubicBezTo>
                <a:cubicBezTo>
                  <a:pt x="11954" y="6295"/>
                  <a:pt x="11954" y="6295"/>
                  <a:pt x="11953" y="6295"/>
                </a:cubicBezTo>
                <a:cubicBezTo>
                  <a:pt x="11952" y="6295"/>
                  <a:pt x="11950" y="6295"/>
                  <a:pt x="11946" y="6295"/>
                </a:cubicBezTo>
                <a:close/>
                <a:moveTo>
                  <a:pt x="11937" y="6384"/>
                </a:moveTo>
                <a:cubicBezTo>
                  <a:pt x="11937" y="6384"/>
                  <a:pt x="11937" y="6383"/>
                  <a:pt x="11937" y="6398"/>
                </a:cubicBezTo>
                <a:cubicBezTo>
                  <a:pt x="11937" y="6405"/>
                  <a:pt x="11927" y="6409"/>
                  <a:pt x="11916" y="6411"/>
                </a:cubicBezTo>
                <a:cubicBezTo>
                  <a:pt x="11923" y="6410"/>
                  <a:pt x="11930" y="6409"/>
                  <a:pt x="11934" y="6407"/>
                </a:cubicBezTo>
                <a:cubicBezTo>
                  <a:pt x="11939" y="6405"/>
                  <a:pt x="11941" y="6402"/>
                  <a:pt x="11938" y="6398"/>
                </a:cubicBezTo>
                <a:cubicBezTo>
                  <a:pt x="11938" y="6397"/>
                  <a:pt x="11939" y="6395"/>
                  <a:pt x="11939" y="6392"/>
                </a:cubicBezTo>
                <a:cubicBezTo>
                  <a:pt x="11940" y="6389"/>
                  <a:pt x="11940" y="6386"/>
                  <a:pt x="11940" y="6384"/>
                </a:cubicBezTo>
                <a:cubicBezTo>
                  <a:pt x="11940" y="6384"/>
                  <a:pt x="11940" y="6384"/>
                  <a:pt x="11940" y="6384"/>
                </a:cubicBezTo>
                <a:cubicBezTo>
                  <a:pt x="11940" y="6384"/>
                  <a:pt x="11939" y="6384"/>
                  <a:pt x="11937" y="6384"/>
                </a:cubicBezTo>
                <a:close/>
                <a:moveTo>
                  <a:pt x="11860" y="6414"/>
                </a:moveTo>
                <a:cubicBezTo>
                  <a:pt x="11860" y="6414"/>
                  <a:pt x="11860" y="6413"/>
                  <a:pt x="11859" y="6415"/>
                </a:cubicBezTo>
                <a:cubicBezTo>
                  <a:pt x="11858" y="6417"/>
                  <a:pt x="11856" y="6420"/>
                  <a:pt x="11852" y="6427"/>
                </a:cubicBezTo>
                <a:cubicBezTo>
                  <a:pt x="11852" y="6427"/>
                  <a:pt x="11849" y="6431"/>
                  <a:pt x="11844" y="6442"/>
                </a:cubicBezTo>
                <a:cubicBezTo>
                  <a:pt x="11838" y="6452"/>
                  <a:pt x="11829" y="6468"/>
                  <a:pt x="11815" y="6492"/>
                </a:cubicBezTo>
                <a:cubicBezTo>
                  <a:pt x="11818" y="6487"/>
                  <a:pt x="11822" y="6480"/>
                  <a:pt x="11828" y="6470"/>
                </a:cubicBezTo>
                <a:cubicBezTo>
                  <a:pt x="11834" y="6460"/>
                  <a:pt x="11842" y="6446"/>
                  <a:pt x="11853" y="6427"/>
                </a:cubicBezTo>
                <a:cubicBezTo>
                  <a:pt x="11853" y="6427"/>
                  <a:pt x="11853" y="6427"/>
                  <a:pt x="11858" y="6425"/>
                </a:cubicBezTo>
                <a:cubicBezTo>
                  <a:pt x="11864" y="6424"/>
                  <a:pt x="11874" y="6421"/>
                  <a:pt x="11895" y="6414"/>
                </a:cubicBezTo>
                <a:cubicBezTo>
                  <a:pt x="11895" y="6414"/>
                  <a:pt x="11894" y="6414"/>
                  <a:pt x="11869" y="6414"/>
                </a:cubicBezTo>
                <a:cubicBezTo>
                  <a:pt x="11869" y="6414"/>
                  <a:pt x="11869" y="6414"/>
                  <a:pt x="11860" y="6414"/>
                </a:cubicBezTo>
                <a:close/>
                <a:moveTo>
                  <a:pt x="11809" y="6501"/>
                </a:moveTo>
                <a:cubicBezTo>
                  <a:pt x="11809" y="6501"/>
                  <a:pt x="11809" y="6502"/>
                  <a:pt x="11811" y="6513"/>
                </a:cubicBezTo>
                <a:cubicBezTo>
                  <a:pt x="11813" y="6524"/>
                  <a:pt x="11818" y="6546"/>
                  <a:pt x="11826" y="6590"/>
                </a:cubicBezTo>
                <a:cubicBezTo>
                  <a:pt x="11826" y="6590"/>
                  <a:pt x="11826" y="6590"/>
                  <a:pt x="11829" y="6606"/>
                </a:cubicBezTo>
                <a:cubicBezTo>
                  <a:pt x="11832" y="6622"/>
                  <a:pt x="11839" y="6655"/>
                  <a:pt x="11852" y="6722"/>
                </a:cubicBezTo>
                <a:cubicBezTo>
                  <a:pt x="11852" y="6722"/>
                  <a:pt x="11852" y="6722"/>
                  <a:pt x="11858" y="6735"/>
                </a:cubicBezTo>
                <a:cubicBezTo>
                  <a:pt x="11865" y="6748"/>
                  <a:pt x="11877" y="6773"/>
                  <a:pt x="11903" y="6825"/>
                </a:cubicBezTo>
                <a:cubicBezTo>
                  <a:pt x="11903" y="6825"/>
                  <a:pt x="11903" y="6825"/>
                  <a:pt x="11906" y="6836"/>
                </a:cubicBezTo>
                <a:cubicBezTo>
                  <a:pt x="11908" y="6847"/>
                  <a:pt x="11912" y="6869"/>
                  <a:pt x="11920" y="6913"/>
                </a:cubicBezTo>
                <a:cubicBezTo>
                  <a:pt x="11920" y="6913"/>
                  <a:pt x="11921" y="6913"/>
                  <a:pt x="11917" y="6925"/>
                </a:cubicBezTo>
                <a:cubicBezTo>
                  <a:pt x="11914" y="6936"/>
                  <a:pt x="11908" y="6958"/>
                  <a:pt x="11895" y="7002"/>
                </a:cubicBezTo>
                <a:cubicBezTo>
                  <a:pt x="11895" y="7002"/>
                  <a:pt x="11894" y="7001"/>
                  <a:pt x="11892" y="7007"/>
                </a:cubicBezTo>
                <a:cubicBezTo>
                  <a:pt x="11890" y="7012"/>
                  <a:pt x="11886" y="7023"/>
                  <a:pt x="11878" y="7045"/>
                </a:cubicBezTo>
                <a:cubicBezTo>
                  <a:pt x="11878" y="7045"/>
                  <a:pt x="11877" y="7045"/>
                  <a:pt x="11880" y="7055"/>
                </a:cubicBezTo>
                <a:cubicBezTo>
                  <a:pt x="11882" y="7064"/>
                  <a:pt x="11886" y="7082"/>
                  <a:pt x="11895" y="7119"/>
                </a:cubicBezTo>
                <a:cubicBezTo>
                  <a:pt x="11895" y="7119"/>
                  <a:pt x="11895" y="7119"/>
                  <a:pt x="11895" y="7128"/>
                </a:cubicBezTo>
                <a:cubicBezTo>
                  <a:pt x="11895" y="7137"/>
                  <a:pt x="11895" y="7155"/>
                  <a:pt x="11895" y="7192"/>
                </a:cubicBezTo>
                <a:cubicBezTo>
                  <a:pt x="11895" y="7192"/>
                  <a:pt x="11878" y="7236"/>
                  <a:pt x="11878" y="7251"/>
                </a:cubicBezTo>
                <a:cubicBezTo>
                  <a:pt x="11878" y="7266"/>
                  <a:pt x="11843" y="7310"/>
                  <a:pt x="11843" y="7310"/>
                </a:cubicBezTo>
                <a:cubicBezTo>
                  <a:pt x="11843" y="7310"/>
                  <a:pt x="11844" y="7310"/>
                  <a:pt x="11841" y="7313"/>
                </a:cubicBezTo>
                <a:cubicBezTo>
                  <a:pt x="11839" y="7317"/>
                  <a:pt x="11835" y="7324"/>
                  <a:pt x="11826" y="7339"/>
                </a:cubicBezTo>
                <a:cubicBezTo>
                  <a:pt x="11826" y="7339"/>
                  <a:pt x="11826" y="7339"/>
                  <a:pt x="11825" y="7339"/>
                </a:cubicBezTo>
                <a:cubicBezTo>
                  <a:pt x="11824" y="7339"/>
                  <a:pt x="11822" y="7339"/>
                  <a:pt x="11817" y="7339"/>
                </a:cubicBezTo>
                <a:cubicBezTo>
                  <a:pt x="11817" y="7339"/>
                  <a:pt x="11813" y="7339"/>
                  <a:pt x="11808" y="7339"/>
                </a:cubicBezTo>
                <a:cubicBezTo>
                  <a:pt x="11802" y="7339"/>
                  <a:pt x="11796" y="7339"/>
                  <a:pt x="11792" y="7339"/>
                </a:cubicBezTo>
                <a:lnTo>
                  <a:pt x="11783" y="7354"/>
                </a:lnTo>
                <a:cubicBezTo>
                  <a:pt x="11783" y="7354"/>
                  <a:pt x="11783" y="7354"/>
                  <a:pt x="11782" y="7354"/>
                </a:cubicBezTo>
                <a:cubicBezTo>
                  <a:pt x="11781" y="7354"/>
                  <a:pt x="11778" y="7354"/>
                  <a:pt x="11774" y="7354"/>
                </a:cubicBezTo>
                <a:cubicBezTo>
                  <a:pt x="11774" y="7354"/>
                  <a:pt x="11774" y="7355"/>
                  <a:pt x="11773" y="7356"/>
                </a:cubicBezTo>
                <a:cubicBezTo>
                  <a:pt x="11772" y="7358"/>
                  <a:pt x="11770" y="7361"/>
                  <a:pt x="11766" y="7369"/>
                </a:cubicBezTo>
                <a:lnTo>
                  <a:pt x="11749" y="7399"/>
                </a:lnTo>
                <a:cubicBezTo>
                  <a:pt x="11749" y="7399"/>
                  <a:pt x="11749" y="7399"/>
                  <a:pt x="11749" y="7404"/>
                </a:cubicBezTo>
                <a:cubicBezTo>
                  <a:pt x="11749" y="7410"/>
                  <a:pt x="11749" y="7421"/>
                  <a:pt x="11749" y="7443"/>
                </a:cubicBezTo>
                <a:lnTo>
                  <a:pt x="11750" y="7444"/>
                </a:lnTo>
                <a:cubicBezTo>
                  <a:pt x="11750" y="7444"/>
                  <a:pt x="11750" y="7444"/>
                  <a:pt x="11750" y="7438"/>
                </a:cubicBezTo>
                <a:cubicBezTo>
                  <a:pt x="11750" y="7432"/>
                  <a:pt x="11750" y="7421"/>
                  <a:pt x="11750" y="7399"/>
                </a:cubicBezTo>
                <a:lnTo>
                  <a:pt x="11767" y="7370"/>
                </a:lnTo>
                <a:cubicBezTo>
                  <a:pt x="11771" y="7363"/>
                  <a:pt x="11778" y="7363"/>
                  <a:pt x="11783" y="7364"/>
                </a:cubicBezTo>
                <a:cubicBezTo>
                  <a:pt x="11789" y="7366"/>
                  <a:pt x="11793" y="7370"/>
                  <a:pt x="11793" y="7370"/>
                </a:cubicBezTo>
                <a:cubicBezTo>
                  <a:pt x="11793" y="7370"/>
                  <a:pt x="11793" y="7370"/>
                  <a:pt x="11796" y="7368"/>
                </a:cubicBezTo>
                <a:cubicBezTo>
                  <a:pt x="11799" y="7366"/>
                  <a:pt x="11805" y="7363"/>
                  <a:pt x="11818" y="7356"/>
                </a:cubicBezTo>
                <a:cubicBezTo>
                  <a:pt x="11818" y="7356"/>
                  <a:pt x="11818" y="7356"/>
                  <a:pt x="11822" y="7350"/>
                </a:cubicBezTo>
                <a:cubicBezTo>
                  <a:pt x="11825" y="7344"/>
                  <a:pt x="11831" y="7333"/>
                  <a:pt x="11844" y="7311"/>
                </a:cubicBezTo>
                <a:cubicBezTo>
                  <a:pt x="11844" y="7311"/>
                  <a:pt x="11879" y="7267"/>
                  <a:pt x="11879" y="7252"/>
                </a:cubicBezTo>
                <a:cubicBezTo>
                  <a:pt x="11879" y="7238"/>
                  <a:pt x="11895" y="7193"/>
                  <a:pt x="11895" y="7193"/>
                </a:cubicBezTo>
                <a:cubicBezTo>
                  <a:pt x="11895" y="7193"/>
                  <a:pt x="11895" y="7193"/>
                  <a:pt x="11895" y="7184"/>
                </a:cubicBezTo>
                <a:cubicBezTo>
                  <a:pt x="11895" y="7175"/>
                  <a:pt x="11895" y="7156"/>
                  <a:pt x="11895" y="7119"/>
                </a:cubicBezTo>
                <a:cubicBezTo>
                  <a:pt x="11895" y="7119"/>
                  <a:pt x="11895" y="7120"/>
                  <a:pt x="11893" y="7111"/>
                </a:cubicBezTo>
                <a:cubicBezTo>
                  <a:pt x="11891" y="7102"/>
                  <a:pt x="11887" y="7083"/>
                  <a:pt x="11879" y="7046"/>
                </a:cubicBezTo>
                <a:cubicBezTo>
                  <a:pt x="11879" y="7046"/>
                  <a:pt x="11879" y="7046"/>
                  <a:pt x="11881" y="7040"/>
                </a:cubicBezTo>
                <a:cubicBezTo>
                  <a:pt x="11883" y="7035"/>
                  <a:pt x="11887" y="7024"/>
                  <a:pt x="11895" y="7002"/>
                </a:cubicBezTo>
                <a:cubicBezTo>
                  <a:pt x="11895" y="7002"/>
                  <a:pt x="11895" y="7001"/>
                  <a:pt x="11899" y="6990"/>
                </a:cubicBezTo>
                <a:cubicBezTo>
                  <a:pt x="11902" y="6979"/>
                  <a:pt x="11908" y="6957"/>
                  <a:pt x="11921" y="6913"/>
                </a:cubicBezTo>
                <a:cubicBezTo>
                  <a:pt x="11921" y="6913"/>
                  <a:pt x="11921" y="6913"/>
                  <a:pt x="11919" y="6902"/>
                </a:cubicBezTo>
                <a:cubicBezTo>
                  <a:pt x="11917" y="6891"/>
                  <a:pt x="11912" y="6869"/>
                  <a:pt x="11904" y="6825"/>
                </a:cubicBezTo>
                <a:cubicBezTo>
                  <a:pt x="11904" y="6825"/>
                  <a:pt x="11904" y="6825"/>
                  <a:pt x="11898" y="6812"/>
                </a:cubicBezTo>
                <a:cubicBezTo>
                  <a:pt x="11891" y="6800"/>
                  <a:pt x="11879" y="6774"/>
                  <a:pt x="11853" y="6723"/>
                </a:cubicBezTo>
                <a:cubicBezTo>
                  <a:pt x="11853" y="6723"/>
                  <a:pt x="11853" y="6723"/>
                  <a:pt x="11849" y="6706"/>
                </a:cubicBezTo>
                <a:cubicBezTo>
                  <a:pt x="11846" y="6689"/>
                  <a:pt x="11840" y="6656"/>
                  <a:pt x="11827" y="6590"/>
                </a:cubicBezTo>
                <a:cubicBezTo>
                  <a:pt x="11827" y="6590"/>
                  <a:pt x="11827" y="6590"/>
                  <a:pt x="11825" y="6579"/>
                </a:cubicBezTo>
                <a:cubicBezTo>
                  <a:pt x="11823" y="6568"/>
                  <a:pt x="11818" y="6546"/>
                  <a:pt x="11810" y="6501"/>
                </a:cubicBezTo>
                <a:cubicBezTo>
                  <a:pt x="11810" y="6502"/>
                  <a:pt x="11809" y="6501"/>
                  <a:pt x="11809" y="6501"/>
                </a:cubicBezTo>
                <a:cubicBezTo>
                  <a:pt x="11809" y="6501"/>
                  <a:pt x="11809" y="6501"/>
                  <a:pt x="11809" y="6501"/>
                </a:cubicBezTo>
                <a:close/>
                <a:moveTo>
                  <a:pt x="11766" y="7472"/>
                </a:moveTo>
                <a:cubicBezTo>
                  <a:pt x="11766" y="7472"/>
                  <a:pt x="11766" y="7472"/>
                  <a:pt x="11765" y="7481"/>
                </a:cubicBezTo>
                <a:cubicBezTo>
                  <a:pt x="11764" y="7491"/>
                  <a:pt x="11762" y="7509"/>
                  <a:pt x="11758" y="7546"/>
                </a:cubicBezTo>
                <a:cubicBezTo>
                  <a:pt x="11758" y="7546"/>
                  <a:pt x="11758" y="7546"/>
                  <a:pt x="11758" y="7546"/>
                </a:cubicBezTo>
                <a:cubicBezTo>
                  <a:pt x="11758" y="7546"/>
                  <a:pt x="11758" y="7546"/>
                  <a:pt x="11758" y="7546"/>
                </a:cubicBezTo>
                <a:cubicBezTo>
                  <a:pt x="11758" y="7546"/>
                  <a:pt x="11758" y="7546"/>
                  <a:pt x="11759" y="7537"/>
                </a:cubicBezTo>
                <a:cubicBezTo>
                  <a:pt x="11761" y="7528"/>
                  <a:pt x="11763" y="7510"/>
                  <a:pt x="11767" y="7473"/>
                </a:cubicBezTo>
                <a:lnTo>
                  <a:pt x="11766" y="7472"/>
                </a:lnTo>
                <a:close/>
                <a:moveTo>
                  <a:pt x="11732" y="7575"/>
                </a:moveTo>
                <a:cubicBezTo>
                  <a:pt x="11732" y="7575"/>
                  <a:pt x="11732" y="7576"/>
                  <a:pt x="11732" y="7577"/>
                </a:cubicBezTo>
                <a:cubicBezTo>
                  <a:pt x="11732" y="7579"/>
                  <a:pt x="11732" y="7582"/>
                  <a:pt x="11732" y="7590"/>
                </a:cubicBezTo>
                <a:cubicBezTo>
                  <a:pt x="11732" y="7590"/>
                  <a:pt x="11730" y="7591"/>
                  <a:pt x="11727" y="7593"/>
                </a:cubicBezTo>
                <a:cubicBezTo>
                  <a:pt x="11723" y="7595"/>
                  <a:pt x="11718" y="7599"/>
                  <a:pt x="11711" y="7603"/>
                </a:cubicBezTo>
                <a:cubicBezTo>
                  <a:pt x="11713" y="7602"/>
                  <a:pt x="11715" y="7601"/>
                  <a:pt x="11718" y="7599"/>
                </a:cubicBezTo>
                <a:cubicBezTo>
                  <a:pt x="11722" y="7597"/>
                  <a:pt x="11726" y="7595"/>
                  <a:pt x="11732" y="7591"/>
                </a:cubicBezTo>
                <a:cubicBezTo>
                  <a:pt x="11732" y="7591"/>
                  <a:pt x="11734" y="7588"/>
                  <a:pt x="11736" y="7584"/>
                </a:cubicBezTo>
                <a:cubicBezTo>
                  <a:pt x="11738" y="7580"/>
                  <a:pt x="11740" y="7576"/>
                  <a:pt x="11740" y="7575"/>
                </a:cubicBezTo>
                <a:cubicBezTo>
                  <a:pt x="11740" y="7575"/>
                  <a:pt x="11740" y="7575"/>
                  <a:pt x="11739" y="7575"/>
                </a:cubicBezTo>
                <a:cubicBezTo>
                  <a:pt x="11738" y="7575"/>
                  <a:pt x="11736" y="7575"/>
                  <a:pt x="11732" y="7575"/>
                </a:cubicBezTo>
                <a:close/>
                <a:moveTo>
                  <a:pt x="11706" y="7605"/>
                </a:moveTo>
                <a:cubicBezTo>
                  <a:pt x="11706" y="7605"/>
                  <a:pt x="11706" y="7605"/>
                  <a:pt x="11708" y="7616"/>
                </a:cubicBezTo>
                <a:cubicBezTo>
                  <a:pt x="11710" y="7627"/>
                  <a:pt x="11715" y="7649"/>
                  <a:pt x="11723" y="7694"/>
                </a:cubicBezTo>
                <a:cubicBezTo>
                  <a:pt x="11723" y="7694"/>
                  <a:pt x="11723" y="7693"/>
                  <a:pt x="11727" y="7706"/>
                </a:cubicBezTo>
                <a:cubicBezTo>
                  <a:pt x="11732" y="7719"/>
                  <a:pt x="11741" y="7744"/>
                  <a:pt x="11758" y="7796"/>
                </a:cubicBezTo>
                <a:cubicBezTo>
                  <a:pt x="11758" y="7796"/>
                  <a:pt x="11758" y="7796"/>
                  <a:pt x="11753" y="7783"/>
                </a:cubicBezTo>
                <a:cubicBezTo>
                  <a:pt x="11749" y="7770"/>
                  <a:pt x="11741" y="7744"/>
                  <a:pt x="11724" y="7694"/>
                </a:cubicBezTo>
                <a:cubicBezTo>
                  <a:pt x="11724" y="7694"/>
                  <a:pt x="11724" y="7693"/>
                  <a:pt x="11722" y="7682"/>
                </a:cubicBezTo>
                <a:cubicBezTo>
                  <a:pt x="11720" y="7671"/>
                  <a:pt x="11716" y="7649"/>
                  <a:pt x="11707" y="7605"/>
                </a:cubicBezTo>
                <a:cubicBezTo>
                  <a:pt x="11707" y="7606"/>
                  <a:pt x="11707" y="7605"/>
                  <a:pt x="11707" y="7605"/>
                </a:cubicBezTo>
                <a:cubicBezTo>
                  <a:pt x="11707" y="7605"/>
                  <a:pt x="11707" y="7605"/>
                  <a:pt x="11706" y="7605"/>
                </a:cubicBezTo>
                <a:close/>
                <a:moveTo>
                  <a:pt x="11758" y="7796"/>
                </a:moveTo>
                <a:cubicBezTo>
                  <a:pt x="11758" y="7796"/>
                  <a:pt x="11758" y="7796"/>
                  <a:pt x="11758" y="7807"/>
                </a:cubicBezTo>
                <a:cubicBezTo>
                  <a:pt x="11758" y="7818"/>
                  <a:pt x="11758" y="7840"/>
                  <a:pt x="11758" y="7884"/>
                </a:cubicBezTo>
                <a:cubicBezTo>
                  <a:pt x="11758" y="7884"/>
                  <a:pt x="11758" y="7884"/>
                  <a:pt x="11754" y="7895"/>
                </a:cubicBezTo>
                <a:cubicBezTo>
                  <a:pt x="11751" y="7906"/>
                  <a:pt x="11745" y="7928"/>
                  <a:pt x="11732" y="7972"/>
                </a:cubicBezTo>
                <a:cubicBezTo>
                  <a:pt x="11732" y="7972"/>
                  <a:pt x="11732" y="7972"/>
                  <a:pt x="11731" y="7985"/>
                </a:cubicBezTo>
                <a:cubicBezTo>
                  <a:pt x="11729" y="7998"/>
                  <a:pt x="11727" y="8024"/>
                  <a:pt x="11723" y="8076"/>
                </a:cubicBezTo>
                <a:cubicBezTo>
                  <a:pt x="11723" y="8076"/>
                  <a:pt x="11723" y="8076"/>
                  <a:pt x="11722" y="8087"/>
                </a:cubicBezTo>
                <a:cubicBezTo>
                  <a:pt x="11721" y="8098"/>
                  <a:pt x="11719" y="8120"/>
                  <a:pt x="11714" y="8164"/>
                </a:cubicBezTo>
                <a:cubicBezTo>
                  <a:pt x="11714" y="8164"/>
                  <a:pt x="11714" y="8164"/>
                  <a:pt x="11714" y="8165"/>
                </a:cubicBezTo>
                <a:cubicBezTo>
                  <a:pt x="11713" y="8166"/>
                  <a:pt x="11713" y="8167"/>
                  <a:pt x="11713" y="8167"/>
                </a:cubicBezTo>
                <a:cubicBezTo>
                  <a:pt x="11714" y="8166"/>
                  <a:pt x="11714" y="8167"/>
                  <a:pt x="11714" y="8167"/>
                </a:cubicBezTo>
                <a:cubicBezTo>
                  <a:pt x="11714" y="8166"/>
                  <a:pt x="11714" y="8166"/>
                  <a:pt x="11715" y="8165"/>
                </a:cubicBezTo>
                <a:cubicBezTo>
                  <a:pt x="11715" y="8165"/>
                  <a:pt x="11715" y="8165"/>
                  <a:pt x="11716" y="8154"/>
                </a:cubicBezTo>
                <a:cubicBezTo>
                  <a:pt x="11717" y="8143"/>
                  <a:pt x="11720" y="8121"/>
                  <a:pt x="11724" y="8077"/>
                </a:cubicBezTo>
                <a:cubicBezTo>
                  <a:pt x="11724" y="8077"/>
                  <a:pt x="11724" y="8077"/>
                  <a:pt x="11725" y="8064"/>
                </a:cubicBezTo>
                <a:cubicBezTo>
                  <a:pt x="11726" y="8051"/>
                  <a:pt x="11728" y="8025"/>
                  <a:pt x="11732" y="7973"/>
                </a:cubicBezTo>
                <a:cubicBezTo>
                  <a:pt x="11732" y="7973"/>
                  <a:pt x="11733" y="7973"/>
                  <a:pt x="11736" y="7962"/>
                </a:cubicBezTo>
                <a:cubicBezTo>
                  <a:pt x="11739" y="7951"/>
                  <a:pt x="11745" y="7929"/>
                  <a:pt x="11758" y="7885"/>
                </a:cubicBezTo>
                <a:cubicBezTo>
                  <a:pt x="11758" y="7885"/>
                  <a:pt x="11758" y="7885"/>
                  <a:pt x="11758" y="7874"/>
                </a:cubicBezTo>
                <a:cubicBezTo>
                  <a:pt x="11758" y="7863"/>
                  <a:pt x="11758" y="7841"/>
                  <a:pt x="11758" y="7797"/>
                </a:cubicBezTo>
                <a:lnTo>
                  <a:pt x="11758" y="7796"/>
                </a:lnTo>
                <a:close/>
                <a:moveTo>
                  <a:pt x="11603" y="7987"/>
                </a:moveTo>
                <a:cubicBezTo>
                  <a:pt x="11603" y="7987"/>
                  <a:pt x="11603" y="7988"/>
                  <a:pt x="11603" y="7999"/>
                </a:cubicBezTo>
                <a:cubicBezTo>
                  <a:pt x="11603" y="8010"/>
                  <a:pt x="11603" y="8032"/>
                  <a:pt x="11603" y="8076"/>
                </a:cubicBezTo>
                <a:cubicBezTo>
                  <a:pt x="11603" y="8076"/>
                  <a:pt x="11603" y="8078"/>
                  <a:pt x="11603" y="8082"/>
                </a:cubicBezTo>
                <a:cubicBezTo>
                  <a:pt x="11603" y="8085"/>
                  <a:pt x="11603" y="8089"/>
                  <a:pt x="11603" y="8092"/>
                </a:cubicBezTo>
                <a:cubicBezTo>
                  <a:pt x="11603" y="8086"/>
                  <a:pt x="11603" y="8087"/>
                  <a:pt x="11603" y="8086"/>
                </a:cubicBezTo>
                <a:cubicBezTo>
                  <a:pt x="11603" y="8086"/>
                  <a:pt x="11603" y="8085"/>
                  <a:pt x="11604" y="8077"/>
                </a:cubicBezTo>
                <a:cubicBezTo>
                  <a:pt x="11604" y="8077"/>
                  <a:pt x="11604" y="8076"/>
                  <a:pt x="11604" y="8065"/>
                </a:cubicBezTo>
                <a:cubicBezTo>
                  <a:pt x="11604" y="8054"/>
                  <a:pt x="11604" y="8032"/>
                  <a:pt x="11604" y="7990"/>
                </a:cubicBezTo>
                <a:lnTo>
                  <a:pt x="11603" y="7987"/>
                </a:lnTo>
                <a:close/>
                <a:moveTo>
                  <a:pt x="11689" y="8164"/>
                </a:moveTo>
                <a:cubicBezTo>
                  <a:pt x="11689" y="8164"/>
                  <a:pt x="11689" y="8164"/>
                  <a:pt x="11689" y="8165"/>
                </a:cubicBezTo>
                <a:cubicBezTo>
                  <a:pt x="11689" y="8167"/>
                  <a:pt x="11689" y="8170"/>
                  <a:pt x="11689" y="8178"/>
                </a:cubicBezTo>
                <a:cubicBezTo>
                  <a:pt x="11689" y="8178"/>
                  <a:pt x="11688" y="8178"/>
                  <a:pt x="11686" y="8178"/>
                </a:cubicBezTo>
                <a:cubicBezTo>
                  <a:pt x="11684" y="8178"/>
                  <a:pt x="11680" y="8178"/>
                  <a:pt x="11673" y="8178"/>
                </a:cubicBezTo>
                <a:lnTo>
                  <a:pt x="11673" y="8179"/>
                </a:lnTo>
                <a:cubicBezTo>
                  <a:pt x="11673" y="8179"/>
                  <a:pt x="11673" y="8179"/>
                  <a:pt x="11676" y="8179"/>
                </a:cubicBezTo>
                <a:cubicBezTo>
                  <a:pt x="11679" y="8179"/>
                  <a:pt x="11686" y="8179"/>
                  <a:pt x="11699" y="8179"/>
                </a:cubicBezTo>
                <a:cubicBezTo>
                  <a:pt x="11699" y="8179"/>
                  <a:pt x="11699" y="8179"/>
                  <a:pt x="11700" y="8178"/>
                </a:cubicBezTo>
                <a:cubicBezTo>
                  <a:pt x="11701" y="8177"/>
                  <a:pt x="11702" y="8176"/>
                  <a:pt x="11702" y="8176"/>
                </a:cubicBezTo>
                <a:cubicBezTo>
                  <a:pt x="11702" y="8176"/>
                  <a:pt x="11702" y="8175"/>
                  <a:pt x="11701" y="8174"/>
                </a:cubicBezTo>
                <a:cubicBezTo>
                  <a:pt x="11699" y="8173"/>
                  <a:pt x="11696" y="8170"/>
                  <a:pt x="11689" y="8164"/>
                </a:cubicBezTo>
                <a:close/>
                <a:moveTo>
                  <a:pt x="10960" y="11138"/>
                </a:moveTo>
                <a:lnTo>
                  <a:pt x="10977" y="11153"/>
                </a:lnTo>
                <a:cubicBezTo>
                  <a:pt x="10977" y="11153"/>
                  <a:pt x="10977" y="11153"/>
                  <a:pt x="10977" y="11157"/>
                </a:cubicBezTo>
                <a:cubicBezTo>
                  <a:pt x="10977" y="11161"/>
                  <a:pt x="10977" y="11168"/>
                  <a:pt x="10977" y="11183"/>
                </a:cubicBezTo>
                <a:cubicBezTo>
                  <a:pt x="10977" y="11183"/>
                  <a:pt x="10977" y="11183"/>
                  <a:pt x="10977" y="11185"/>
                </a:cubicBezTo>
                <a:cubicBezTo>
                  <a:pt x="10977" y="11187"/>
                  <a:pt x="10977" y="11191"/>
                  <a:pt x="10977" y="11198"/>
                </a:cubicBezTo>
                <a:cubicBezTo>
                  <a:pt x="10977" y="11198"/>
                  <a:pt x="10977" y="11213"/>
                  <a:pt x="10977" y="11227"/>
                </a:cubicBezTo>
                <a:cubicBezTo>
                  <a:pt x="10977" y="11242"/>
                  <a:pt x="10959" y="11242"/>
                  <a:pt x="10951" y="11242"/>
                </a:cubicBezTo>
                <a:lnTo>
                  <a:pt x="10942" y="11257"/>
                </a:lnTo>
                <a:cubicBezTo>
                  <a:pt x="10942" y="11257"/>
                  <a:pt x="10940" y="11260"/>
                  <a:pt x="10938" y="11266"/>
                </a:cubicBezTo>
                <a:cubicBezTo>
                  <a:pt x="10936" y="11272"/>
                  <a:pt x="10934" y="11279"/>
                  <a:pt x="10934" y="11286"/>
                </a:cubicBezTo>
                <a:cubicBezTo>
                  <a:pt x="10934" y="11286"/>
                  <a:pt x="10925" y="11286"/>
                  <a:pt x="10916" y="11286"/>
                </a:cubicBezTo>
                <a:cubicBezTo>
                  <a:pt x="10908" y="11286"/>
                  <a:pt x="10908" y="11271"/>
                  <a:pt x="10908" y="11271"/>
                </a:cubicBezTo>
                <a:cubicBezTo>
                  <a:pt x="10908" y="11271"/>
                  <a:pt x="10908" y="11271"/>
                  <a:pt x="10911" y="11269"/>
                </a:cubicBezTo>
                <a:cubicBezTo>
                  <a:pt x="10914" y="11267"/>
                  <a:pt x="10921" y="11264"/>
                  <a:pt x="10934" y="11257"/>
                </a:cubicBezTo>
                <a:cubicBezTo>
                  <a:pt x="10934" y="11257"/>
                  <a:pt x="10934" y="11257"/>
                  <a:pt x="10934" y="11253"/>
                </a:cubicBezTo>
                <a:cubicBezTo>
                  <a:pt x="10934" y="11249"/>
                  <a:pt x="10934" y="11242"/>
                  <a:pt x="10934" y="11227"/>
                </a:cubicBezTo>
                <a:cubicBezTo>
                  <a:pt x="10934" y="11227"/>
                  <a:pt x="10934" y="11227"/>
                  <a:pt x="10935" y="11225"/>
                </a:cubicBezTo>
                <a:cubicBezTo>
                  <a:pt x="10936" y="11223"/>
                  <a:pt x="10938" y="11219"/>
                  <a:pt x="10942" y="11212"/>
                </a:cubicBezTo>
                <a:cubicBezTo>
                  <a:pt x="10942" y="11212"/>
                  <a:pt x="10942" y="11212"/>
                  <a:pt x="10943" y="11206"/>
                </a:cubicBezTo>
                <a:cubicBezTo>
                  <a:pt x="10945" y="11201"/>
                  <a:pt x="10947" y="11189"/>
                  <a:pt x="10951" y="11167"/>
                </a:cubicBezTo>
                <a:cubicBezTo>
                  <a:pt x="10951" y="11167"/>
                  <a:pt x="10953" y="11164"/>
                  <a:pt x="10955" y="11158"/>
                </a:cubicBezTo>
                <a:cubicBezTo>
                  <a:pt x="10957" y="11153"/>
                  <a:pt x="10960" y="11145"/>
                  <a:pt x="10960" y="11138"/>
                </a:cubicBezTo>
                <a:close/>
                <a:moveTo>
                  <a:pt x="11222" y="11403"/>
                </a:moveTo>
                <a:cubicBezTo>
                  <a:pt x="11216" y="11400"/>
                  <a:pt x="11210" y="11407"/>
                  <a:pt x="11208" y="11418"/>
                </a:cubicBezTo>
                <a:cubicBezTo>
                  <a:pt x="11208" y="11418"/>
                  <a:pt x="11204" y="11421"/>
                  <a:pt x="11199" y="11425"/>
                </a:cubicBezTo>
                <a:cubicBezTo>
                  <a:pt x="11193" y="11429"/>
                  <a:pt x="11187" y="11433"/>
                  <a:pt x="11183" y="11433"/>
                </a:cubicBezTo>
                <a:lnTo>
                  <a:pt x="11174" y="11433"/>
                </a:lnTo>
                <a:lnTo>
                  <a:pt x="11176" y="11435"/>
                </a:lnTo>
                <a:lnTo>
                  <a:pt x="11184" y="11435"/>
                </a:lnTo>
                <a:cubicBezTo>
                  <a:pt x="11189" y="11435"/>
                  <a:pt x="11195" y="11431"/>
                  <a:pt x="11200" y="11427"/>
                </a:cubicBezTo>
                <a:cubicBezTo>
                  <a:pt x="11206" y="11423"/>
                  <a:pt x="11210" y="11419"/>
                  <a:pt x="11210" y="11419"/>
                </a:cubicBezTo>
                <a:cubicBezTo>
                  <a:pt x="11211" y="11438"/>
                  <a:pt x="11233" y="11415"/>
                  <a:pt x="11224" y="11404"/>
                </a:cubicBezTo>
                <a:cubicBezTo>
                  <a:pt x="11223" y="11404"/>
                  <a:pt x="11223" y="11403"/>
                  <a:pt x="11222" y="11403"/>
                </a:cubicBezTo>
                <a:close/>
                <a:moveTo>
                  <a:pt x="10584" y="12267"/>
                </a:moveTo>
                <a:cubicBezTo>
                  <a:pt x="10593" y="12267"/>
                  <a:pt x="10593" y="12267"/>
                  <a:pt x="10602" y="12267"/>
                </a:cubicBezTo>
                <a:lnTo>
                  <a:pt x="10619" y="12267"/>
                </a:lnTo>
                <a:cubicBezTo>
                  <a:pt x="10619" y="12267"/>
                  <a:pt x="10621" y="12267"/>
                  <a:pt x="10624" y="12267"/>
                </a:cubicBezTo>
                <a:cubicBezTo>
                  <a:pt x="10627" y="12267"/>
                  <a:pt x="10632" y="12267"/>
                  <a:pt x="10636" y="12267"/>
                </a:cubicBezTo>
                <a:lnTo>
                  <a:pt x="10644" y="12267"/>
                </a:lnTo>
                <a:cubicBezTo>
                  <a:pt x="10649" y="12267"/>
                  <a:pt x="10649" y="12271"/>
                  <a:pt x="10647" y="12275"/>
                </a:cubicBezTo>
                <a:cubicBezTo>
                  <a:pt x="10646" y="12279"/>
                  <a:pt x="10644" y="12283"/>
                  <a:pt x="10644" y="12283"/>
                </a:cubicBezTo>
                <a:cubicBezTo>
                  <a:pt x="10636" y="12283"/>
                  <a:pt x="10632" y="12283"/>
                  <a:pt x="10629" y="12283"/>
                </a:cubicBezTo>
                <a:cubicBezTo>
                  <a:pt x="10627" y="12283"/>
                  <a:pt x="10627" y="12283"/>
                  <a:pt x="10627" y="12283"/>
                </a:cubicBezTo>
                <a:cubicBezTo>
                  <a:pt x="10627" y="12283"/>
                  <a:pt x="10625" y="12283"/>
                  <a:pt x="10622" y="12283"/>
                </a:cubicBezTo>
                <a:cubicBezTo>
                  <a:pt x="10619" y="12283"/>
                  <a:pt x="10615" y="12283"/>
                  <a:pt x="10611" y="12283"/>
                </a:cubicBezTo>
                <a:cubicBezTo>
                  <a:pt x="10611" y="12290"/>
                  <a:pt x="10608" y="12294"/>
                  <a:pt x="10606" y="12295"/>
                </a:cubicBezTo>
                <a:cubicBezTo>
                  <a:pt x="10604" y="12297"/>
                  <a:pt x="10602" y="12296"/>
                  <a:pt x="10602" y="12296"/>
                </a:cubicBezTo>
                <a:lnTo>
                  <a:pt x="10593" y="12296"/>
                </a:lnTo>
                <a:cubicBezTo>
                  <a:pt x="10589" y="12296"/>
                  <a:pt x="10587" y="12293"/>
                  <a:pt x="10586" y="12291"/>
                </a:cubicBezTo>
                <a:cubicBezTo>
                  <a:pt x="10585" y="12289"/>
                  <a:pt x="10584" y="12289"/>
                  <a:pt x="10584" y="12296"/>
                </a:cubicBezTo>
                <a:cubicBezTo>
                  <a:pt x="10580" y="12296"/>
                  <a:pt x="10578" y="12293"/>
                  <a:pt x="10577" y="12290"/>
                </a:cubicBezTo>
                <a:cubicBezTo>
                  <a:pt x="10576" y="12286"/>
                  <a:pt x="10576" y="12283"/>
                  <a:pt x="10576" y="12283"/>
                </a:cubicBezTo>
                <a:cubicBezTo>
                  <a:pt x="10576" y="12283"/>
                  <a:pt x="10576" y="12267"/>
                  <a:pt x="10584" y="12267"/>
                </a:cubicBezTo>
                <a:close/>
                <a:moveTo>
                  <a:pt x="10508" y="12336"/>
                </a:moveTo>
                <a:cubicBezTo>
                  <a:pt x="10509" y="12334"/>
                  <a:pt x="10512" y="12334"/>
                  <a:pt x="10516" y="12341"/>
                </a:cubicBezTo>
                <a:lnTo>
                  <a:pt x="10516" y="12371"/>
                </a:lnTo>
                <a:cubicBezTo>
                  <a:pt x="10512" y="12371"/>
                  <a:pt x="10510" y="12371"/>
                  <a:pt x="10508" y="12371"/>
                </a:cubicBezTo>
                <a:cubicBezTo>
                  <a:pt x="10505" y="12371"/>
                  <a:pt x="10503" y="12371"/>
                  <a:pt x="10499" y="12371"/>
                </a:cubicBezTo>
                <a:lnTo>
                  <a:pt x="10499" y="12356"/>
                </a:lnTo>
                <a:cubicBezTo>
                  <a:pt x="10499" y="12356"/>
                  <a:pt x="10499" y="12352"/>
                  <a:pt x="10500" y="12349"/>
                </a:cubicBezTo>
                <a:cubicBezTo>
                  <a:pt x="10501" y="12345"/>
                  <a:pt x="10503" y="12341"/>
                  <a:pt x="10508" y="12341"/>
                </a:cubicBezTo>
                <a:cubicBezTo>
                  <a:pt x="10507" y="12341"/>
                  <a:pt x="10507" y="12338"/>
                  <a:pt x="10508" y="12336"/>
                </a:cubicBezTo>
                <a:close/>
                <a:moveTo>
                  <a:pt x="10473" y="12356"/>
                </a:moveTo>
                <a:lnTo>
                  <a:pt x="10481" y="12385"/>
                </a:lnTo>
                <a:cubicBezTo>
                  <a:pt x="10481" y="12385"/>
                  <a:pt x="10482" y="12385"/>
                  <a:pt x="10480" y="12385"/>
                </a:cubicBezTo>
                <a:cubicBezTo>
                  <a:pt x="10479" y="12385"/>
                  <a:pt x="10477" y="12385"/>
                  <a:pt x="10473" y="12385"/>
                </a:cubicBezTo>
                <a:lnTo>
                  <a:pt x="10464" y="12400"/>
                </a:lnTo>
                <a:cubicBezTo>
                  <a:pt x="10460" y="12408"/>
                  <a:pt x="10458" y="12411"/>
                  <a:pt x="10457" y="12413"/>
                </a:cubicBezTo>
                <a:cubicBezTo>
                  <a:pt x="10456" y="12415"/>
                  <a:pt x="10456" y="12414"/>
                  <a:pt x="10456" y="12414"/>
                </a:cubicBezTo>
                <a:cubicBezTo>
                  <a:pt x="10452" y="12407"/>
                  <a:pt x="10449" y="12403"/>
                  <a:pt x="10448" y="12402"/>
                </a:cubicBezTo>
                <a:cubicBezTo>
                  <a:pt x="10448" y="12400"/>
                  <a:pt x="10448" y="12400"/>
                  <a:pt x="10448" y="12400"/>
                </a:cubicBezTo>
                <a:lnTo>
                  <a:pt x="10439" y="12385"/>
                </a:lnTo>
                <a:cubicBezTo>
                  <a:pt x="10439" y="12385"/>
                  <a:pt x="10439" y="12382"/>
                  <a:pt x="10440" y="12378"/>
                </a:cubicBezTo>
                <a:cubicBezTo>
                  <a:pt x="10441" y="12374"/>
                  <a:pt x="10443" y="12371"/>
                  <a:pt x="10448" y="12371"/>
                </a:cubicBezTo>
                <a:lnTo>
                  <a:pt x="10456" y="12371"/>
                </a:lnTo>
                <a:cubicBezTo>
                  <a:pt x="10460" y="12371"/>
                  <a:pt x="10462" y="12371"/>
                  <a:pt x="10463" y="12371"/>
                </a:cubicBezTo>
                <a:cubicBezTo>
                  <a:pt x="10464" y="12371"/>
                  <a:pt x="10464" y="12371"/>
                  <a:pt x="10464" y="12371"/>
                </a:cubicBezTo>
                <a:lnTo>
                  <a:pt x="10473" y="12356"/>
                </a:lnTo>
                <a:close/>
                <a:moveTo>
                  <a:pt x="10404" y="12400"/>
                </a:moveTo>
                <a:cubicBezTo>
                  <a:pt x="10404" y="12400"/>
                  <a:pt x="10404" y="12400"/>
                  <a:pt x="10404" y="12402"/>
                </a:cubicBezTo>
                <a:cubicBezTo>
                  <a:pt x="10404" y="12403"/>
                  <a:pt x="10404" y="12407"/>
                  <a:pt x="10404" y="12414"/>
                </a:cubicBezTo>
                <a:cubicBezTo>
                  <a:pt x="10409" y="12414"/>
                  <a:pt x="10411" y="12418"/>
                  <a:pt x="10412" y="12422"/>
                </a:cubicBezTo>
                <a:cubicBezTo>
                  <a:pt x="10413" y="12426"/>
                  <a:pt x="10413" y="12430"/>
                  <a:pt x="10413" y="12430"/>
                </a:cubicBezTo>
                <a:cubicBezTo>
                  <a:pt x="10413" y="12444"/>
                  <a:pt x="10413" y="12445"/>
                  <a:pt x="10413" y="12445"/>
                </a:cubicBezTo>
                <a:cubicBezTo>
                  <a:pt x="10413" y="12430"/>
                  <a:pt x="10404" y="12430"/>
                  <a:pt x="10404" y="12430"/>
                </a:cubicBezTo>
                <a:lnTo>
                  <a:pt x="10396" y="12414"/>
                </a:lnTo>
                <a:cubicBezTo>
                  <a:pt x="10396" y="12414"/>
                  <a:pt x="10396" y="12411"/>
                  <a:pt x="10397" y="12407"/>
                </a:cubicBezTo>
                <a:cubicBezTo>
                  <a:pt x="10398" y="12404"/>
                  <a:pt x="10400" y="12400"/>
                  <a:pt x="10404" y="12400"/>
                </a:cubicBezTo>
                <a:close/>
                <a:moveTo>
                  <a:pt x="10328" y="12426"/>
                </a:moveTo>
                <a:cubicBezTo>
                  <a:pt x="10330" y="12422"/>
                  <a:pt x="10332" y="12422"/>
                  <a:pt x="10336" y="12430"/>
                </a:cubicBezTo>
                <a:cubicBezTo>
                  <a:pt x="10340" y="12430"/>
                  <a:pt x="10347" y="12433"/>
                  <a:pt x="10352" y="12437"/>
                </a:cubicBezTo>
                <a:cubicBezTo>
                  <a:pt x="10358" y="12441"/>
                  <a:pt x="10362" y="12445"/>
                  <a:pt x="10362" y="12445"/>
                </a:cubicBezTo>
                <a:lnTo>
                  <a:pt x="10362" y="12430"/>
                </a:lnTo>
                <a:cubicBezTo>
                  <a:pt x="10366" y="12430"/>
                  <a:pt x="10368" y="12433"/>
                  <a:pt x="10369" y="12437"/>
                </a:cubicBezTo>
                <a:cubicBezTo>
                  <a:pt x="10370" y="12441"/>
                  <a:pt x="10371" y="12445"/>
                  <a:pt x="10371" y="12445"/>
                </a:cubicBezTo>
                <a:lnTo>
                  <a:pt x="10362" y="12445"/>
                </a:lnTo>
                <a:cubicBezTo>
                  <a:pt x="10353" y="12460"/>
                  <a:pt x="10353" y="12459"/>
                  <a:pt x="10345" y="12459"/>
                </a:cubicBezTo>
                <a:cubicBezTo>
                  <a:pt x="10336" y="12459"/>
                  <a:pt x="10336" y="12444"/>
                  <a:pt x="10328" y="12459"/>
                </a:cubicBezTo>
                <a:cubicBezTo>
                  <a:pt x="10327" y="12459"/>
                  <a:pt x="10328" y="12463"/>
                  <a:pt x="10326" y="12467"/>
                </a:cubicBezTo>
                <a:cubicBezTo>
                  <a:pt x="10325" y="12471"/>
                  <a:pt x="10323" y="12474"/>
                  <a:pt x="10319" y="12474"/>
                </a:cubicBezTo>
                <a:lnTo>
                  <a:pt x="10310" y="12474"/>
                </a:lnTo>
                <a:cubicBezTo>
                  <a:pt x="10310" y="12467"/>
                  <a:pt x="10310" y="12459"/>
                  <a:pt x="10310" y="12454"/>
                </a:cubicBezTo>
                <a:cubicBezTo>
                  <a:pt x="10310" y="12448"/>
                  <a:pt x="10310" y="12445"/>
                  <a:pt x="10310" y="12445"/>
                </a:cubicBezTo>
                <a:cubicBezTo>
                  <a:pt x="10310" y="12445"/>
                  <a:pt x="10310" y="12445"/>
                  <a:pt x="10311" y="12445"/>
                </a:cubicBezTo>
                <a:cubicBezTo>
                  <a:pt x="10312" y="12445"/>
                  <a:pt x="10314" y="12445"/>
                  <a:pt x="10319" y="12445"/>
                </a:cubicBezTo>
                <a:cubicBezTo>
                  <a:pt x="10323" y="12438"/>
                  <a:pt x="10325" y="12430"/>
                  <a:pt x="10328" y="12426"/>
                </a:cubicBezTo>
                <a:close/>
                <a:moveTo>
                  <a:pt x="10147" y="12445"/>
                </a:moveTo>
                <a:cubicBezTo>
                  <a:pt x="10147" y="12445"/>
                  <a:pt x="10147" y="12445"/>
                  <a:pt x="10150" y="12446"/>
                </a:cubicBezTo>
                <a:cubicBezTo>
                  <a:pt x="10152" y="12448"/>
                  <a:pt x="10156" y="12452"/>
                  <a:pt x="10164" y="12459"/>
                </a:cubicBezTo>
                <a:cubicBezTo>
                  <a:pt x="10164" y="12459"/>
                  <a:pt x="10164" y="12463"/>
                  <a:pt x="10163" y="12467"/>
                </a:cubicBezTo>
                <a:cubicBezTo>
                  <a:pt x="10162" y="12471"/>
                  <a:pt x="10160" y="12474"/>
                  <a:pt x="10156" y="12474"/>
                </a:cubicBezTo>
                <a:lnTo>
                  <a:pt x="10139" y="12459"/>
                </a:lnTo>
                <a:cubicBezTo>
                  <a:pt x="10139" y="12459"/>
                  <a:pt x="10137" y="12463"/>
                  <a:pt x="10133" y="12467"/>
                </a:cubicBezTo>
                <a:cubicBezTo>
                  <a:pt x="10130" y="12471"/>
                  <a:pt x="10126" y="12474"/>
                  <a:pt x="10122" y="12474"/>
                </a:cubicBezTo>
                <a:lnTo>
                  <a:pt x="10105" y="12489"/>
                </a:lnTo>
                <a:cubicBezTo>
                  <a:pt x="10105" y="12489"/>
                  <a:pt x="10105" y="12489"/>
                  <a:pt x="10104" y="12489"/>
                </a:cubicBezTo>
                <a:cubicBezTo>
                  <a:pt x="10102" y="12489"/>
                  <a:pt x="10100" y="12489"/>
                  <a:pt x="10096" y="12489"/>
                </a:cubicBezTo>
                <a:cubicBezTo>
                  <a:pt x="10096" y="12496"/>
                  <a:pt x="10092" y="12500"/>
                  <a:pt x="10087" y="12502"/>
                </a:cubicBezTo>
                <a:cubicBezTo>
                  <a:pt x="10083" y="12504"/>
                  <a:pt x="10079" y="12504"/>
                  <a:pt x="10079" y="12504"/>
                </a:cubicBezTo>
                <a:cubicBezTo>
                  <a:pt x="10079" y="12504"/>
                  <a:pt x="10079" y="12504"/>
                  <a:pt x="10078" y="12504"/>
                </a:cubicBezTo>
                <a:cubicBezTo>
                  <a:pt x="10076" y="12504"/>
                  <a:pt x="10074" y="12504"/>
                  <a:pt x="10070" y="12504"/>
                </a:cubicBezTo>
                <a:cubicBezTo>
                  <a:pt x="10070" y="12504"/>
                  <a:pt x="10068" y="12507"/>
                  <a:pt x="10066" y="12509"/>
                </a:cubicBezTo>
                <a:cubicBezTo>
                  <a:pt x="10064" y="12511"/>
                  <a:pt x="10061" y="12511"/>
                  <a:pt x="10061" y="12504"/>
                </a:cubicBezTo>
                <a:lnTo>
                  <a:pt x="10053" y="12489"/>
                </a:lnTo>
                <a:cubicBezTo>
                  <a:pt x="10053" y="12489"/>
                  <a:pt x="10053" y="12489"/>
                  <a:pt x="10054" y="12487"/>
                </a:cubicBezTo>
                <a:cubicBezTo>
                  <a:pt x="10055" y="12485"/>
                  <a:pt x="10057" y="12482"/>
                  <a:pt x="10061" y="12474"/>
                </a:cubicBezTo>
                <a:cubicBezTo>
                  <a:pt x="10061" y="12474"/>
                  <a:pt x="10064" y="12471"/>
                  <a:pt x="10067" y="12469"/>
                </a:cubicBezTo>
                <a:cubicBezTo>
                  <a:pt x="10070" y="12467"/>
                  <a:pt x="10075" y="12467"/>
                  <a:pt x="10079" y="12474"/>
                </a:cubicBezTo>
                <a:cubicBezTo>
                  <a:pt x="10083" y="12474"/>
                  <a:pt x="10092" y="12471"/>
                  <a:pt x="10099" y="12467"/>
                </a:cubicBezTo>
                <a:cubicBezTo>
                  <a:pt x="10107" y="12463"/>
                  <a:pt x="10113" y="12459"/>
                  <a:pt x="10113" y="12459"/>
                </a:cubicBezTo>
                <a:cubicBezTo>
                  <a:pt x="10113" y="12459"/>
                  <a:pt x="10113" y="12459"/>
                  <a:pt x="10118" y="12458"/>
                </a:cubicBezTo>
                <a:cubicBezTo>
                  <a:pt x="10122" y="12456"/>
                  <a:pt x="10130" y="12453"/>
                  <a:pt x="10147" y="12445"/>
                </a:cubicBezTo>
                <a:close/>
                <a:moveTo>
                  <a:pt x="10190" y="12445"/>
                </a:moveTo>
                <a:cubicBezTo>
                  <a:pt x="10190" y="12445"/>
                  <a:pt x="10190" y="12445"/>
                  <a:pt x="10191" y="12445"/>
                </a:cubicBezTo>
                <a:cubicBezTo>
                  <a:pt x="10193" y="12445"/>
                  <a:pt x="10195" y="12445"/>
                  <a:pt x="10199" y="12445"/>
                </a:cubicBezTo>
                <a:cubicBezTo>
                  <a:pt x="10199" y="12453"/>
                  <a:pt x="10201" y="12456"/>
                  <a:pt x="10203" y="12458"/>
                </a:cubicBezTo>
                <a:cubicBezTo>
                  <a:pt x="10206" y="12459"/>
                  <a:pt x="10208" y="12459"/>
                  <a:pt x="10208" y="12459"/>
                </a:cubicBezTo>
                <a:cubicBezTo>
                  <a:pt x="10216" y="12459"/>
                  <a:pt x="10216" y="12459"/>
                  <a:pt x="10216" y="12459"/>
                </a:cubicBezTo>
                <a:cubicBezTo>
                  <a:pt x="10224" y="12459"/>
                  <a:pt x="10224" y="12444"/>
                  <a:pt x="10233" y="12459"/>
                </a:cubicBezTo>
                <a:cubicBezTo>
                  <a:pt x="10237" y="12459"/>
                  <a:pt x="10240" y="12459"/>
                  <a:pt x="10242" y="12459"/>
                </a:cubicBezTo>
                <a:cubicBezTo>
                  <a:pt x="10244" y="12459"/>
                  <a:pt x="10246" y="12459"/>
                  <a:pt x="10250" y="12459"/>
                </a:cubicBezTo>
                <a:lnTo>
                  <a:pt x="10268" y="12459"/>
                </a:lnTo>
                <a:lnTo>
                  <a:pt x="10268" y="12474"/>
                </a:lnTo>
                <a:cubicBezTo>
                  <a:pt x="10263" y="12474"/>
                  <a:pt x="10261" y="12474"/>
                  <a:pt x="10259" y="12474"/>
                </a:cubicBezTo>
                <a:cubicBezTo>
                  <a:pt x="10257" y="12474"/>
                  <a:pt x="10254" y="12474"/>
                  <a:pt x="10250" y="12474"/>
                </a:cubicBezTo>
                <a:cubicBezTo>
                  <a:pt x="10250" y="12474"/>
                  <a:pt x="10259" y="12474"/>
                  <a:pt x="10242" y="12474"/>
                </a:cubicBezTo>
                <a:cubicBezTo>
                  <a:pt x="10233" y="12474"/>
                  <a:pt x="10233" y="12474"/>
                  <a:pt x="10224" y="12474"/>
                </a:cubicBezTo>
                <a:cubicBezTo>
                  <a:pt x="10224" y="12474"/>
                  <a:pt x="10224" y="12474"/>
                  <a:pt x="10216" y="12474"/>
                </a:cubicBezTo>
                <a:cubicBezTo>
                  <a:pt x="10207" y="12474"/>
                  <a:pt x="10233" y="12460"/>
                  <a:pt x="10208" y="12474"/>
                </a:cubicBezTo>
                <a:cubicBezTo>
                  <a:pt x="10182" y="12489"/>
                  <a:pt x="10182" y="12489"/>
                  <a:pt x="10182" y="12489"/>
                </a:cubicBezTo>
                <a:lnTo>
                  <a:pt x="10182" y="12474"/>
                </a:lnTo>
                <a:lnTo>
                  <a:pt x="10182" y="12459"/>
                </a:lnTo>
                <a:cubicBezTo>
                  <a:pt x="10182" y="12459"/>
                  <a:pt x="10182" y="12456"/>
                  <a:pt x="10183" y="12452"/>
                </a:cubicBezTo>
                <a:cubicBezTo>
                  <a:pt x="10184" y="12449"/>
                  <a:pt x="10186" y="12445"/>
                  <a:pt x="10190" y="12445"/>
                </a:cubicBezTo>
                <a:close/>
                <a:moveTo>
                  <a:pt x="10286" y="12453"/>
                </a:moveTo>
                <a:cubicBezTo>
                  <a:pt x="10287" y="12451"/>
                  <a:pt x="10288" y="12452"/>
                  <a:pt x="10293" y="12459"/>
                </a:cubicBezTo>
                <a:cubicBezTo>
                  <a:pt x="10301" y="12474"/>
                  <a:pt x="10301" y="12489"/>
                  <a:pt x="10293" y="12489"/>
                </a:cubicBezTo>
                <a:cubicBezTo>
                  <a:pt x="10288" y="12481"/>
                  <a:pt x="10287" y="12474"/>
                  <a:pt x="10286" y="12468"/>
                </a:cubicBezTo>
                <a:cubicBezTo>
                  <a:pt x="10285" y="12463"/>
                  <a:pt x="10285" y="12459"/>
                  <a:pt x="10285" y="12459"/>
                </a:cubicBezTo>
                <a:cubicBezTo>
                  <a:pt x="10285" y="12459"/>
                  <a:pt x="10285" y="12455"/>
                  <a:pt x="10286" y="12453"/>
                </a:cubicBezTo>
                <a:close/>
                <a:moveTo>
                  <a:pt x="10002" y="12533"/>
                </a:moveTo>
                <a:lnTo>
                  <a:pt x="10028" y="12533"/>
                </a:lnTo>
                <a:cubicBezTo>
                  <a:pt x="10028" y="12533"/>
                  <a:pt x="10028" y="12533"/>
                  <a:pt x="10028" y="12535"/>
                </a:cubicBezTo>
                <a:cubicBezTo>
                  <a:pt x="10028" y="12536"/>
                  <a:pt x="10028" y="12540"/>
                  <a:pt x="10028" y="12547"/>
                </a:cubicBezTo>
                <a:lnTo>
                  <a:pt x="10010" y="12563"/>
                </a:lnTo>
                <a:cubicBezTo>
                  <a:pt x="10006" y="12563"/>
                  <a:pt x="10002" y="12566"/>
                  <a:pt x="9998" y="12570"/>
                </a:cubicBezTo>
                <a:cubicBezTo>
                  <a:pt x="9995" y="12573"/>
                  <a:pt x="9993" y="12576"/>
                  <a:pt x="9993" y="12576"/>
                </a:cubicBezTo>
                <a:cubicBezTo>
                  <a:pt x="9993" y="12576"/>
                  <a:pt x="9991" y="12577"/>
                  <a:pt x="9989" y="12579"/>
                </a:cubicBezTo>
                <a:cubicBezTo>
                  <a:pt x="9986" y="12581"/>
                  <a:pt x="9984" y="12585"/>
                  <a:pt x="9984" y="12592"/>
                </a:cubicBezTo>
                <a:lnTo>
                  <a:pt x="9976" y="12606"/>
                </a:lnTo>
                <a:cubicBezTo>
                  <a:pt x="9976" y="12606"/>
                  <a:pt x="9976" y="12606"/>
                  <a:pt x="9975" y="12604"/>
                </a:cubicBezTo>
                <a:cubicBezTo>
                  <a:pt x="9973" y="12603"/>
                  <a:pt x="9971" y="12599"/>
                  <a:pt x="9967" y="12592"/>
                </a:cubicBezTo>
                <a:lnTo>
                  <a:pt x="9984" y="12563"/>
                </a:lnTo>
                <a:lnTo>
                  <a:pt x="10002" y="12533"/>
                </a:lnTo>
                <a:close/>
                <a:moveTo>
                  <a:pt x="9959" y="12606"/>
                </a:moveTo>
                <a:cubicBezTo>
                  <a:pt x="9959" y="12606"/>
                  <a:pt x="9959" y="12606"/>
                  <a:pt x="9961" y="12609"/>
                </a:cubicBezTo>
                <a:cubicBezTo>
                  <a:pt x="9963" y="12613"/>
                  <a:pt x="9967" y="12621"/>
                  <a:pt x="9976" y="12636"/>
                </a:cubicBezTo>
                <a:cubicBezTo>
                  <a:pt x="9976" y="12636"/>
                  <a:pt x="9976" y="12636"/>
                  <a:pt x="9976" y="12639"/>
                </a:cubicBezTo>
                <a:cubicBezTo>
                  <a:pt x="9976" y="12643"/>
                  <a:pt x="9976" y="12650"/>
                  <a:pt x="9976" y="12665"/>
                </a:cubicBezTo>
                <a:lnTo>
                  <a:pt x="9976" y="12694"/>
                </a:lnTo>
                <a:cubicBezTo>
                  <a:pt x="9976" y="12701"/>
                  <a:pt x="9972" y="12713"/>
                  <a:pt x="9968" y="12722"/>
                </a:cubicBezTo>
                <a:cubicBezTo>
                  <a:pt x="9963" y="12731"/>
                  <a:pt x="9959" y="12739"/>
                  <a:pt x="9959" y="12739"/>
                </a:cubicBezTo>
                <a:cubicBezTo>
                  <a:pt x="9959" y="12739"/>
                  <a:pt x="9959" y="12739"/>
                  <a:pt x="9956" y="12741"/>
                </a:cubicBezTo>
                <a:cubicBezTo>
                  <a:pt x="9953" y="12742"/>
                  <a:pt x="9946" y="12746"/>
                  <a:pt x="9933" y="12753"/>
                </a:cubicBezTo>
                <a:cubicBezTo>
                  <a:pt x="9925" y="12753"/>
                  <a:pt x="9916" y="12754"/>
                  <a:pt x="9916" y="12739"/>
                </a:cubicBezTo>
                <a:cubicBezTo>
                  <a:pt x="9916" y="12724"/>
                  <a:pt x="9925" y="12710"/>
                  <a:pt x="9925" y="12710"/>
                </a:cubicBezTo>
                <a:cubicBezTo>
                  <a:pt x="9925" y="12695"/>
                  <a:pt x="9925" y="12680"/>
                  <a:pt x="9933" y="12665"/>
                </a:cubicBezTo>
                <a:cubicBezTo>
                  <a:pt x="9942" y="12650"/>
                  <a:pt x="9951" y="12650"/>
                  <a:pt x="9951" y="12636"/>
                </a:cubicBezTo>
                <a:lnTo>
                  <a:pt x="9959" y="12606"/>
                </a:lnTo>
                <a:close/>
                <a:moveTo>
                  <a:pt x="10567" y="12656"/>
                </a:moveTo>
                <a:cubicBezTo>
                  <a:pt x="10566" y="12658"/>
                  <a:pt x="10564" y="12664"/>
                  <a:pt x="10562" y="12672"/>
                </a:cubicBezTo>
                <a:cubicBezTo>
                  <a:pt x="10560" y="12679"/>
                  <a:pt x="10559" y="12688"/>
                  <a:pt x="10559" y="12694"/>
                </a:cubicBezTo>
                <a:cubicBezTo>
                  <a:pt x="10559" y="12694"/>
                  <a:pt x="10559" y="12694"/>
                  <a:pt x="10559" y="12694"/>
                </a:cubicBezTo>
                <a:cubicBezTo>
                  <a:pt x="10559" y="12694"/>
                  <a:pt x="10560" y="12694"/>
                  <a:pt x="10560" y="12694"/>
                </a:cubicBezTo>
                <a:cubicBezTo>
                  <a:pt x="10561" y="12686"/>
                  <a:pt x="10563" y="12677"/>
                  <a:pt x="10564" y="12669"/>
                </a:cubicBezTo>
                <a:cubicBezTo>
                  <a:pt x="10566" y="12661"/>
                  <a:pt x="10567" y="12656"/>
                  <a:pt x="10567" y="12656"/>
                </a:cubicBezTo>
                <a:cubicBezTo>
                  <a:pt x="10567" y="12655"/>
                  <a:pt x="10567" y="12655"/>
                  <a:pt x="10567" y="12655"/>
                </a:cubicBezTo>
                <a:lnTo>
                  <a:pt x="10567" y="12656"/>
                </a:lnTo>
                <a:lnTo>
                  <a:pt x="10567" y="12656"/>
                </a:lnTo>
                <a:cubicBezTo>
                  <a:pt x="10567" y="12656"/>
                  <a:pt x="10567" y="12656"/>
                  <a:pt x="10567" y="12656"/>
                </a:cubicBezTo>
                <a:close/>
                <a:moveTo>
                  <a:pt x="10593" y="12900"/>
                </a:moveTo>
                <a:cubicBezTo>
                  <a:pt x="10593" y="12900"/>
                  <a:pt x="10587" y="12922"/>
                  <a:pt x="10579" y="12944"/>
                </a:cubicBezTo>
                <a:cubicBezTo>
                  <a:pt x="10572" y="12966"/>
                  <a:pt x="10563" y="12988"/>
                  <a:pt x="10559" y="12988"/>
                </a:cubicBezTo>
                <a:cubicBezTo>
                  <a:pt x="10557" y="12992"/>
                  <a:pt x="10555" y="12999"/>
                  <a:pt x="10555" y="13006"/>
                </a:cubicBezTo>
                <a:cubicBezTo>
                  <a:pt x="10555" y="13014"/>
                  <a:pt x="10555" y="13022"/>
                  <a:pt x="10555" y="13031"/>
                </a:cubicBezTo>
                <a:cubicBezTo>
                  <a:pt x="10555" y="13023"/>
                  <a:pt x="10555" y="13016"/>
                  <a:pt x="10555" y="13010"/>
                </a:cubicBezTo>
                <a:cubicBezTo>
                  <a:pt x="10556" y="13003"/>
                  <a:pt x="10557" y="12997"/>
                  <a:pt x="10559" y="12994"/>
                </a:cubicBezTo>
                <a:cubicBezTo>
                  <a:pt x="10563" y="12994"/>
                  <a:pt x="10572" y="12973"/>
                  <a:pt x="10579" y="12950"/>
                </a:cubicBezTo>
                <a:cubicBezTo>
                  <a:pt x="10587" y="12928"/>
                  <a:pt x="10593" y="12906"/>
                  <a:pt x="10593" y="12906"/>
                </a:cubicBezTo>
                <a:cubicBezTo>
                  <a:pt x="10593" y="12906"/>
                  <a:pt x="10593" y="12905"/>
                  <a:pt x="10593" y="12903"/>
                </a:cubicBezTo>
                <a:cubicBezTo>
                  <a:pt x="10593" y="12902"/>
                  <a:pt x="10593" y="12900"/>
                  <a:pt x="10593" y="12900"/>
                </a:cubicBezTo>
                <a:close/>
                <a:moveTo>
                  <a:pt x="10552" y="13124"/>
                </a:moveTo>
                <a:cubicBezTo>
                  <a:pt x="10551" y="13129"/>
                  <a:pt x="10551" y="13132"/>
                  <a:pt x="10550" y="13133"/>
                </a:cubicBezTo>
                <a:cubicBezTo>
                  <a:pt x="10550" y="13135"/>
                  <a:pt x="10550" y="13135"/>
                  <a:pt x="10550" y="13135"/>
                </a:cubicBezTo>
                <a:cubicBezTo>
                  <a:pt x="10550" y="13135"/>
                  <a:pt x="10550" y="13136"/>
                  <a:pt x="10550" y="13138"/>
                </a:cubicBezTo>
                <a:cubicBezTo>
                  <a:pt x="10550" y="13139"/>
                  <a:pt x="10550" y="13141"/>
                  <a:pt x="10550" y="13141"/>
                </a:cubicBezTo>
                <a:cubicBezTo>
                  <a:pt x="10551" y="13137"/>
                  <a:pt x="10551" y="13134"/>
                  <a:pt x="10551" y="13132"/>
                </a:cubicBezTo>
                <a:cubicBezTo>
                  <a:pt x="10551" y="13130"/>
                  <a:pt x="10551" y="13128"/>
                  <a:pt x="10552" y="13124"/>
                </a:cubicBezTo>
                <a:close/>
                <a:moveTo>
                  <a:pt x="10490" y="13151"/>
                </a:moveTo>
                <a:cubicBezTo>
                  <a:pt x="10473" y="13158"/>
                  <a:pt x="10464" y="13162"/>
                  <a:pt x="10460" y="13164"/>
                </a:cubicBezTo>
                <a:cubicBezTo>
                  <a:pt x="10456" y="13166"/>
                  <a:pt x="10456" y="13166"/>
                  <a:pt x="10456" y="13166"/>
                </a:cubicBezTo>
                <a:cubicBezTo>
                  <a:pt x="10456" y="13168"/>
                  <a:pt x="10456" y="13169"/>
                  <a:pt x="10456" y="13169"/>
                </a:cubicBezTo>
                <a:cubicBezTo>
                  <a:pt x="10456" y="13169"/>
                  <a:pt x="10456" y="13169"/>
                  <a:pt x="10456" y="13171"/>
                </a:cubicBezTo>
                <a:cubicBezTo>
                  <a:pt x="10473" y="13163"/>
                  <a:pt x="10481" y="13160"/>
                  <a:pt x="10486" y="13158"/>
                </a:cubicBezTo>
                <a:cubicBezTo>
                  <a:pt x="10490" y="13156"/>
                  <a:pt x="10490" y="13155"/>
                  <a:pt x="10490" y="13155"/>
                </a:cubicBezTo>
                <a:cubicBezTo>
                  <a:pt x="10490" y="13155"/>
                  <a:pt x="10501" y="13163"/>
                  <a:pt x="10513" y="13170"/>
                </a:cubicBezTo>
                <a:cubicBezTo>
                  <a:pt x="10524" y="13177"/>
                  <a:pt x="10537" y="13185"/>
                  <a:pt x="10541" y="13185"/>
                </a:cubicBezTo>
                <a:cubicBezTo>
                  <a:pt x="10544" y="13189"/>
                  <a:pt x="10546" y="13188"/>
                  <a:pt x="10547" y="13183"/>
                </a:cubicBezTo>
                <a:cubicBezTo>
                  <a:pt x="10548" y="13179"/>
                  <a:pt x="10549" y="13172"/>
                  <a:pt x="10549" y="13164"/>
                </a:cubicBezTo>
                <a:cubicBezTo>
                  <a:pt x="10549" y="13170"/>
                  <a:pt x="10548" y="13176"/>
                  <a:pt x="10547" y="13179"/>
                </a:cubicBezTo>
                <a:cubicBezTo>
                  <a:pt x="10545" y="13183"/>
                  <a:pt x="10543" y="13184"/>
                  <a:pt x="10541" y="13180"/>
                </a:cubicBezTo>
                <a:cubicBezTo>
                  <a:pt x="10537" y="13180"/>
                  <a:pt x="10524" y="13173"/>
                  <a:pt x="10513" y="13166"/>
                </a:cubicBezTo>
                <a:cubicBezTo>
                  <a:pt x="10501" y="13158"/>
                  <a:pt x="10490" y="13151"/>
                  <a:pt x="10490" y="13151"/>
                </a:cubicBezTo>
                <a:close/>
                <a:moveTo>
                  <a:pt x="10448" y="13225"/>
                </a:moveTo>
                <a:cubicBezTo>
                  <a:pt x="10448" y="13227"/>
                  <a:pt x="10448" y="13228"/>
                  <a:pt x="10448" y="13228"/>
                </a:cubicBezTo>
                <a:cubicBezTo>
                  <a:pt x="10448" y="13228"/>
                  <a:pt x="10448" y="13228"/>
                  <a:pt x="10448" y="13230"/>
                </a:cubicBezTo>
                <a:cubicBezTo>
                  <a:pt x="10460" y="13230"/>
                  <a:pt x="10466" y="13230"/>
                  <a:pt x="10469" y="13230"/>
                </a:cubicBezTo>
                <a:cubicBezTo>
                  <a:pt x="10473" y="13230"/>
                  <a:pt x="10473" y="13230"/>
                  <a:pt x="10473" y="13230"/>
                </a:cubicBezTo>
                <a:cubicBezTo>
                  <a:pt x="10470" y="13228"/>
                  <a:pt x="10470" y="13226"/>
                  <a:pt x="10469" y="13226"/>
                </a:cubicBezTo>
                <a:cubicBezTo>
                  <a:pt x="10469" y="13226"/>
                  <a:pt x="10469" y="13226"/>
                  <a:pt x="10468" y="13225"/>
                </a:cubicBezTo>
                <a:cubicBezTo>
                  <a:pt x="10461" y="13225"/>
                  <a:pt x="10456" y="13225"/>
                  <a:pt x="10453" y="13225"/>
                </a:cubicBezTo>
                <a:cubicBezTo>
                  <a:pt x="10450" y="13225"/>
                  <a:pt x="10448" y="13225"/>
                  <a:pt x="10448" y="13225"/>
                </a:cubicBezTo>
                <a:close/>
                <a:moveTo>
                  <a:pt x="10549" y="13389"/>
                </a:moveTo>
                <a:cubicBezTo>
                  <a:pt x="10546" y="13400"/>
                  <a:pt x="10544" y="13406"/>
                  <a:pt x="10543" y="13410"/>
                </a:cubicBezTo>
                <a:cubicBezTo>
                  <a:pt x="10542" y="13414"/>
                  <a:pt x="10541" y="13415"/>
                  <a:pt x="10541" y="13415"/>
                </a:cubicBezTo>
                <a:cubicBezTo>
                  <a:pt x="10541" y="13415"/>
                  <a:pt x="10541" y="13417"/>
                  <a:pt x="10541" y="13418"/>
                </a:cubicBezTo>
                <a:cubicBezTo>
                  <a:pt x="10541" y="13419"/>
                  <a:pt x="10541" y="13420"/>
                  <a:pt x="10541" y="13420"/>
                </a:cubicBezTo>
                <a:cubicBezTo>
                  <a:pt x="10546" y="13406"/>
                  <a:pt x="10548" y="13398"/>
                  <a:pt x="10549" y="13394"/>
                </a:cubicBezTo>
                <a:cubicBezTo>
                  <a:pt x="10550" y="13390"/>
                  <a:pt x="10550" y="13391"/>
                  <a:pt x="10550" y="13391"/>
                </a:cubicBezTo>
                <a:cubicBezTo>
                  <a:pt x="10550" y="13390"/>
                  <a:pt x="10550" y="13390"/>
                  <a:pt x="10550" y="13390"/>
                </a:cubicBezTo>
                <a:lnTo>
                  <a:pt x="10550" y="13390"/>
                </a:lnTo>
                <a:lnTo>
                  <a:pt x="10550" y="13390"/>
                </a:lnTo>
                <a:cubicBezTo>
                  <a:pt x="10550" y="13389"/>
                  <a:pt x="10549" y="13389"/>
                  <a:pt x="10549" y="13389"/>
                </a:cubicBezTo>
                <a:close/>
                <a:moveTo>
                  <a:pt x="10544" y="13481"/>
                </a:moveTo>
                <a:cubicBezTo>
                  <a:pt x="10544" y="13483"/>
                  <a:pt x="10545" y="13485"/>
                  <a:pt x="10544" y="13487"/>
                </a:cubicBezTo>
                <a:cubicBezTo>
                  <a:pt x="10544" y="13488"/>
                  <a:pt x="10543" y="13489"/>
                  <a:pt x="10541" y="13489"/>
                </a:cubicBezTo>
                <a:lnTo>
                  <a:pt x="10525" y="13504"/>
                </a:lnTo>
                <a:cubicBezTo>
                  <a:pt x="10520" y="13518"/>
                  <a:pt x="10518" y="13525"/>
                  <a:pt x="10517" y="13529"/>
                </a:cubicBezTo>
                <a:cubicBezTo>
                  <a:pt x="10516" y="13533"/>
                  <a:pt x="10516" y="13533"/>
                  <a:pt x="10516" y="13533"/>
                </a:cubicBezTo>
                <a:cubicBezTo>
                  <a:pt x="10516" y="13533"/>
                  <a:pt x="10512" y="13537"/>
                  <a:pt x="10506" y="13541"/>
                </a:cubicBezTo>
                <a:cubicBezTo>
                  <a:pt x="10501" y="13545"/>
                  <a:pt x="10495" y="13548"/>
                  <a:pt x="10490" y="13548"/>
                </a:cubicBezTo>
                <a:cubicBezTo>
                  <a:pt x="10486" y="13556"/>
                  <a:pt x="10484" y="13560"/>
                  <a:pt x="10483" y="13563"/>
                </a:cubicBezTo>
                <a:cubicBezTo>
                  <a:pt x="10481" y="13567"/>
                  <a:pt x="10481" y="13570"/>
                  <a:pt x="10481" y="13578"/>
                </a:cubicBezTo>
                <a:lnTo>
                  <a:pt x="10448" y="13563"/>
                </a:lnTo>
                <a:cubicBezTo>
                  <a:pt x="10448" y="13565"/>
                  <a:pt x="10448" y="13565"/>
                  <a:pt x="10448" y="13565"/>
                </a:cubicBezTo>
                <a:cubicBezTo>
                  <a:pt x="10448" y="13565"/>
                  <a:pt x="10448" y="13565"/>
                  <a:pt x="10448" y="13567"/>
                </a:cubicBezTo>
                <a:cubicBezTo>
                  <a:pt x="10448" y="13567"/>
                  <a:pt x="10457" y="13571"/>
                  <a:pt x="10465" y="13575"/>
                </a:cubicBezTo>
                <a:cubicBezTo>
                  <a:pt x="10473" y="13579"/>
                  <a:pt x="10481" y="13583"/>
                  <a:pt x="10481" y="13583"/>
                </a:cubicBezTo>
                <a:cubicBezTo>
                  <a:pt x="10481" y="13575"/>
                  <a:pt x="10481" y="13571"/>
                  <a:pt x="10483" y="13568"/>
                </a:cubicBezTo>
                <a:cubicBezTo>
                  <a:pt x="10484" y="13564"/>
                  <a:pt x="10486" y="13560"/>
                  <a:pt x="10490" y="13553"/>
                </a:cubicBezTo>
                <a:cubicBezTo>
                  <a:pt x="10495" y="13553"/>
                  <a:pt x="10501" y="13549"/>
                  <a:pt x="10506" y="13545"/>
                </a:cubicBezTo>
                <a:cubicBezTo>
                  <a:pt x="10512" y="13542"/>
                  <a:pt x="10516" y="13538"/>
                  <a:pt x="10516" y="13538"/>
                </a:cubicBezTo>
                <a:cubicBezTo>
                  <a:pt x="10521" y="13523"/>
                  <a:pt x="10522" y="13516"/>
                  <a:pt x="10523" y="13512"/>
                </a:cubicBezTo>
                <a:cubicBezTo>
                  <a:pt x="10524" y="13509"/>
                  <a:pt x="10524" y="13509"/>
                  <a:pt x="10524" y="13509"/>
                </a:cubicBezTo>
                <a:lnTo>
                  <a:pt x="10541" y="13494"/>
                </a:lnTo>
                <a:cubicBezTo>
                  <a:pt x="10544" y="13494"/>
                  <a:pt x="10545" y="13493"/>
                  <a:pt x="10545" y="13491"/>
                </a:cubicBezTo>
                <a:cubicBezTo>
                  <a:pt x="10545" y="13488"/>
                  <a:pt x="10545" y="13485"/>
                  <a:pt x="10544" y="13481"/>
                </a:cubicBezTo>
                <a:close/>
                <a:moveTo>
                  <a:pt x="10431" y="13607"/>
                </a:moveTo>
                <a:cubicBezTo>
                  <a:pt x="10431" y="13609"/>
                  <a:pt x="10431" y="13610"/>
                  <a:pt x="10432" y="13610"/>
                </a:cubicBezTo>
                <a:cubicBezTo>
                  <a:pt x="10432" y="13610"/>
                  <a:pt x="10432" y="13610"/>
                  <a:pt x="10432" y="13612"/>
                </a:cubicBezTo>
                <a:cubicBezTo>
                  <a:pt x="10438" y="13612"/>
                  <a:pt x="10442" y="13612"/>
                  <a:pt x="10444" y="13612"/>
                </a:cubicBezTo>
                <a:cubicBezTo>
                  <a:pt x="10446" y="13612"/>
                  <a:pt x="10447" y="13612"/>
                  <a:pt x="10447" y="13612"/>
                </a:cubicBezTo>
                <a:cubicBezTo>
                  <a:pt x="10447" y="13610"/>
                  <a:pt x="10447" y="13610"/>
                  <a:pt x="10447" y="13609"/>
                </a:cubicBezTo>
                <a:cubicBezTo>
                  <a:pt x="10447" y="13609"/>
                  <a:pt x="10447" y="13609"/>
                  <a:pt x="10447" y="13607"/>
                </a:cubicBezTo>
                <a:cubicBezTo>
                  <a:pt x="10439" y="13607"/>
                  <a:pt x="10435" y="13607"/>
                  <a:pt x="10433" y="13607"/>
                </a:cubicBezTo>
                <a:cubicBezTo>
                  <a:pt x="10431" y="13607"/>
                  <a:pt x="10431" y="13607"/>
                  <a:pt x="10431" y="13607"/>
                </a:cubicBezTo>
                <a:close/>
                <a:moveTo>
                  <a:pt x="10471" y="13683"/>
                </a:moveTo>
                <a:cubicBezTo>
                  <a:pt x="10469" y="13687"/>
                  <a:pt x="10467" y="13690"/>
                  <a:pt x="10466" y="13692"/>
                </a:cubicBezTo>
                <a:cubicBezTo>
                  <a:pt x="10465" y="13694"/>
                  <a:pt x="10464" y="13695"/>
                  <a:pt x="10464" y="13695"/>
                </a:cubicBezTo>
                <a:cubicBezTo>
                  <a:pt x="10456" y="13703"/>
                  <a:pt x="10452" y="13706"/>
                  <a:pt x="10449" y="13708"/>
                </a:cubicBezTo>
                <a:cubicBezTo>
                  <a:pt x="10447" y="13709"/>
                  <a:pt x="10448" y="13710"/>
                  <a:pt x="10448" y="13710"/>
                </a:cubicBezTo>
                <a:cubicBezTo>
                  <a:pt x="10443" y="13724"/>
                  <a:pt x="10441" y="13731"/>
                  <a:pt x="10440" y="13735"/>
                </a:cubicBezTo>
                <a:cubicBezTo>
                  <a:pt x="10439" y="13739"/>
                  <a:pt x="10439" y="13739"/>
                  <a:pt x="10439" y="13739"/>
                </a:cubicBezTo>
                <a:cubicBezTo>
                  <a:pt x="10426" y="13739"/>
                  <a:pt x="10420" y="13739"/>
                  <a:pt x="10416" y="13739"/>
                </a:cubicBezTo>
                <a:cubicBezTo>
                  <a:pt x="10413" y="13739"/>
                  <a:pt x="10413" y="13739"/>
                  <a:pt x="10413" y="13739"/>
                </a:cubicBezTo>
                <a:cubicBezTo>
                  <a:pt x="10400" y="13746"/>
                  <a:pt x="10394" y="13750"/>
                  <a:pt x="10390" y="13752"/>
                </a:cubicBezTo>
                <a:cubicBezTo>
                  <a:pt x="10387" y="13754"/>
                  <a:pt x="10387" y="13754"/>
                  <a:pt x="10387" y="13754"/>
                </a:cubicBezTo>
                <a:cubicBezTo>
                  <a:pt x="10383" y="13754"/>
                  <a:pt x="10381" y="13754"/>
                  <a:pt x="10380" y="13754"/>
                </a:cubicBezTo>
                <a:cubicBezTo>
                  <a:pt x="10378" y="13754"/>
                  <a:pt x="10378" y="13754"/>
                  <a:pt x="10378" y="13754"/>
                </a:cubicBezTo>
                <a:cubicBezTo>
                  <a:pt x="10366" y="13754"/>
                  <a:pt x="10359" y="13754"/>
                  <a:pt x="10356" y="13754"/>
                </a:cubicBezTo>
                <a:cubicBezTo>
                  <a:pt x="10353" y="13754"/>
                  <a:pt x="10353" y="13754"/>
                  <a:pt x="10353" y="13754"/>
                </a:cubicBezTo>
                <a:cubicBezTo>
                  <a:pt x="10349" y="13769"/>
                  <a:pt x="10347" y="13776"/>
                  <a:pt x="10346" y="13780"/>
                </a:cubicBezTo>
                <a:cubicBezTo>
                  <a:pt x="10345" y="13784"/>
                  <a:pt x="10345" y="13784"/>
                  <a:pt x="10345" y="13784"/>
                </a:cubicBezTo>
                <a:cubicBezTo>
                  <a:pt x="10340" y="13769"/>
                  <a:pt x="10338" y="13762"/>
                  <a:pt x="10337" y="13758"/>
                </a:cubicBezTo>
                <a:cubicBezTo>
                  <a:pt x="10336" y="13754"/>
                  <a:pt x="10336" y="13754"/>
                  <a:pt x="10336" y="13754"/>
                </a:cubicBezTo>
                <a:cubicBezTo>
                  <a:pt x="10310" y="13740"/>
                  <a:pt x="10310" y="13739"/>
                  <a:pt x="10310" y="13739"/>
                </a:cubicBezTo>
                <a:cubicBezTo>
                  <a:pt x="10293" y="13709"/>
                  <a:pt x="10293" y="13710"/>
                  <a:pt x="10293" y="13710"/>
                </a:cubicBezTo>
                <a:cubicBezTo>
                  <a:pt x="10280" y="13717"/>
                  <a:pt x="10274" y="13721"/>
                  <a:pt x="10271" y="13723"/>
                </a:cubicBezTo>
                <a:cubicBezTo>
                  <a:pt x="10267" y="13725"/>
                  <a:pt x="10268" y="13725"/>
                  <a:pt x="10268" y="13725"/>
                </a:cubicBezTo>
                <a:cubicBezTo>
                  <a:pt x="10269" y="13727"/>
                  <a:pt x="10269" y="13727"/>
                  <a:pt x="10269" y="13727"/>
                </a:cubicBezTo>
                <a:cubicBezTo>
                  <a:pt x="10269" y="13727"/>
                  <a:pt x="10269" y="13727"/>
                  <a:pt x="10270" y="13728"/>
                </a:cubicBezTo>
                <a:cubicBezTo>
                  <a:pt x="10279" y="13723"/>
                  <a:pt x="10285" y="13720"/>
                  <a:pt x="10288" y="13718"/>
                </a:cubicBezTo>
                <a:cubicBezTo>
                  <a:pt x="10292" y="13716"/>
                  <a:pt x="10293" y="13715"/>
                  <a:pt x="10293" y="13715"/>
                </a:cubicBezTo>
                <a:cubicBezTo>
                  <a:pt x="10301" y="13730"/>
                  <a:pt x="10306" y="13738"/>
                  <a:pt x="10308" y="13741"/>
                </a:cubicBezTo>
                <a:cubicBezTo>
                  <a:pt x="10310" y="13745"/>
                  <a:pt x="10310" y="13745"/>
                  <a:pt x="10310" y="13745"/>
                </a:cubicBezTo>
                <a:cubicBezTo>
                  <a:pt x="10323" y="13752"/>
                  <a:pt x="10330" y="13756"/>
                  <a:pt x="10333" y="13758"/>
                </a:cubicBezTo>
                <a:cubicBezTo>
                  <a:pt x="10336" y="13759"/>
                  <a:pt x="10336" y="13759"/>
                  <a:pt x="10336" y="13759"/>
                </a:cubicBezTo>
                <a:cubicBezTo>
                  <a:pt x="10340" y="13773"/>
                  <a:pt x="10343" y="13781"/>
                  <a:pt x="10344" y="13785"/>
                </a:cubicBezTo>
                <a:cubicBezTo>
                  <a:pt x="10345" y="13789"/>
                  <a:pt x="10345" y="13789"/>
                  <a:pt x="10345" y="13789"/>
                </a:cubicBezTo>
                <a:cubicBezTo>
                  <a:pt x="10349" y="13774"/>
                  <a:pt x="10351" y="13766"/>
                  <a:pt x="10352" y="13763"/>
                </a:cubicBezTo>
                <a:cubicBezTo>
                  <a:pt x="10353" y="13759"/>
                  <a:pt x="10353" y="13759"/>
                  <a:pt x="10353" y="13759"/>
                </a:cubicBezTo>
                <a:cubicBezTo>
                  <a:pt x="10366" y="13759"/>
                  <a:pt x="10373" y="13759"/>
                  <a:pt x="10376" y="13759"/>
                </a:cubicBezTo>
                <a:cubicBezTo>
                  <a:pt x="10379" y="13759"/>
                  <a:pt x="10378" y="13759"/>
                  <a:pt x="10378" y="13759"/>
                </a:cubicBezTo>
                <a:cubicBezTo>
                  <a:pt x="10383" y="13759"/>
                  <a:pt x="10385" y="13759"/>
                  <a:pt x="10386" y="13759"/>
                </a:cubicBezTo>
                <a:cubicBezTo>
                  <a:pt x="10387" y="13759"/>
                  <a:pt x="10387" y="13759"/>
                  <a:pt x="10387" y="13759"/>
                </a:cubicBezTo>
                <a:cubicBezTo>
                  <a:pt x="10400" y="13751"/>
                  <a:pt x="10406" y="13748"/>
                  <a:pt x="10410" y="13746"/>
                </a:cubicBezTo>
                <a:cubicBezTo>
                  <a:pt x="10413" y="13745"/>
                  <a:pt x="10413" y="13745"/>
                  <a:pt x="10413" y="13745"/>
                </a:cubicBezTo>
                <a:cubicBezTo>
                  <a:pt x="10426" y="13745"/>
                  <a:pt x="10433" y="13745"/>
                  <a:pt x="10436" y="13745"/>
                </a:cubicBezTo>
                <a:cubicBezTo>
                  <a:pt x="10439" y="13745"/>
                  <a:pt x="10439" y="13745"/>
                  <a:pt x="10439" y="13745"/>
                </a:cubicBezTo>
                <a:cubicBezTo>
                  <a:pt x="10443" y="13730"/>
                  <a:pt x="10445" y="13723"/>
                  <a:pt x="10446" y="13719"/>
                </a:cubicBezTo>
                <a:cubicBezTo>
                  <a:pt x="10447" y="13715"/>
                  <a:pt x="10447" y="13715"/>
                  <a:pt x="10447" y="13715"/>
                </a:cubicBezTo>
                <a:cubicBezTo>
                  <a:pt x="10456" y="13708"/>
                  <a:pt x="10460" y="13704"/>
                  <a:pt x="10462" y="13702"/>
                </a:cubicBezTo>
                <a:cubicBezTo>
                  <a:pt x="10464" y="13700"/>
                  <a:pt x="10464" y="13700"/>
                  <a:pt x="10464" y="13700"/>
                </a:cubicBezTo>
                <a:cubicBezTo>
                  <a:pt x="10469" y="13693"/>
                  <a:pt x="10471" y="13690"/>
                  <a:pt x="10472" y="13688"/>
                </a:cubicBezTo>
                <a:cubicBezTo>
                  <a:pt x="10473" y="13686"/>
                  <a:pt x="10473" y="13686"/>
                  <a:pt x="10473" y="13686"/>
                </a:cubicBezTo>
                <a:cubicBezTo>
                  <a:pt x="10472" y="13685"/>
                  <a:pt x="10472" y="13685"/>
                  <a:pt x="10472" y="13685"/>
                </a:cubicBezTo>
                <a:cubicBezTo>
                  <a:pt x="10472" y="13685"/>
                  <a:pt x="10472" y="13684"/>
                  <a:pt x="10471" y="13683"/>
                </a:cubicBezTo>
                <a:close/>
                <a:moveTo>
                  <a:pt x="9882" y="13739"/>
                </a:moveTo>
                <a:cubicBezTo>
                  <a:pt x="9873" y="13746"/>
                  <a:pt x="9869" y="13750"/>
                  <a:pt x="9867" y="13752"/>
                </a:cubicBezTo>
                <a:cubicBezTo>
                  <a:pt x="9865" y="13754"/>
                  <a:pt x="9865" y="13754"/>
                  <a:pt x="9865" y="13754"/>
                </a:cubicBezTo>
                <a:cubicBezTo>
                  <a:pt x="9872" y="13754"/>
                  <a:pt x="9878" y="13754"/>
                  <a:pt x="9883" y="13754"/>
                </a:cubicBezTo>
                <a:cubicBezTo>
                  <a:pt x="9887" y="13754"/>
                  <a:pt x="9890" y="13754"/>
                  <a:pt x="9890" y="13754"/>
                </a:cubicBezTo>
                <a:lnTo>
                  <a:pt x="9899" y="13739"/>
                </a:lnTo>
                <a:cubicBezTo>
                  <a:pt x="9894" y="13739"/>
                  <a:pt x="9890" y="13739"/>
                  <a:pt x="9887" y="13739"/>
                </a:cubicBezTo>
                <a:cubicBezTo>
                  <a:pt x="9884" y="13739"/>
                  <a:pt x="9882" y="13739"/>
                  <a:pt x="9882" y="13739"/>
                </a:cubicBezTo>
                <a:close/>
                <a:moveTo>
                  <a:pt x="10233" y="13739"/>
                </a:moveTo>
                <a:cubicBezTo>
                  <a:pt x="10233" y="13742"/>
                  <a:pt x="10233" y="13742"/>
                  <a:pt x="10233" y="13743"/>
                </a:cubicBezTo>
                <a:cubicBezTo>
                  <a:pt x="10233" y="13743"/>
                  <a:pt x="10233" y="13743"/>
                  <a:pt x="10233" y="13745"/>
                </a:cubicBezTo>
                <a:cubicBezTo>
                  <a:pt x="10254" y="13752"/>
                  <a:pt x="10265" y="13756"/>
                  <a:pt x="10270" y="13758"/>
                </a:cubicBezTo>
                <a:cubicBezTo>
                  <a:pt x="10275" y="13759"/>
                  <a:pt x="10275" y="13759"/>
                  <a:pt x="10275" y="13759"/>
                </a:cubicBezTo>
                <a:cubicBezTo>
                  <a:pt x="10284" y="13759"/>
                  <a:pt x="10288" y="13759"/>
                  <a:pt x="10291" y="13759"/>
                </a:cubicBezTo>
                <a:cubicBezTo>
                  <a:pt x="10293" y="13759"/>
                  <a:pt x="10293" y="13759"/>
                  <a:pt x="10293" y="13759"/>
                </a:cubicBezTo>
                <a:cubicBezTo>
                  <a:pt x="10291" y="13756"/>
                  <a:pt x="10290" y="13756"/>
                  <a:pt x="10290" y="13756"/>
                </a:cubicBezTo>
                <a:cubicBezTo>
                  <a:pt x="10290" y="13756"/>
                  <a:pt x="10290" y="13756"/>
                  <a:pt x="10289" y="13754"/>
                </a:cubicBezTo>
                <a:cubicBezTo>
                  <a:pt x="10285" y="13754"/>
                  <a:pt x="10282" y="13754"/>
                  <a:pt x="10280" y="13754"/>
                </a:cubicBezTo>
                <a:cubicBezTo>
                  <a:pt x="10277" y="13754"/>
                  <a:pt x="10276" y="13754"/>
                  <a:pt x="10276" y="13754"/>
                </a:cubicBezTo>
                <a:cubicBezTo>
                  <a:pt x="10255" y="13747"/>
                  <a:pt x="10244" y="13743"/>
                  <a:pt x="10239" y="13741"/>
                </a:cubicBezTo>
                <a:cubicBezTo>
                  <a:pt x="10233" y="13739"/>
                  <a:pt x="10233" y="13739"/>
                  <a:pt x="10233" y="13739"/>
                </a:cubicBezTo>
                <a:close/>
                <a:moveTo>
                  <a:pt x="10233" y="13813"/>
                </a:moveTo>
                <a:cubicBezTo>
                  <a:pt x="10233" y="13813"/>
                  <a:pt x="10232" y="13814"/>
                  <a:pt x="10232" y="13816"/>
                </a:cubicBezTo>
                <a:cubicBezTo>
                  <a:pt x="10231" y="13818"/>
                  <a:pt x="10231" y="13820"/>
                  <a:pt x="10231" y="13822"/>
                </a:cubicBezTo>
                <a:cubicBezTo>
                  <a:pt x="10232" y="13821"/>
                  <a:pt x="10232" y="13820"/>
                  <a:pt x="10232" y="13819"/>
                </a:cubicBezTo>
                <a:cubicBezTo>
                  <a:pt x="10233" y="13818"/>
                  <a:pt x="10233" y="13818"/>
                  <a:pt x="10233" y="13818"/>
                </a:cubicBezTo>
                <a:cubicBezTo>
                  <a:pt x="10233" y="13816"/>
                  <a:pt x="10233" y="13815"/>
                  <a:pt x="10233" y="13815"/>
                </a:cubicBezTo>
                <a:cubicBezTo>
                  <a:pt x="10233" y="13815"/>
                  <a:pt x="10233" y="13815"/>
                  <a:pt x="10233" y="13813"/>
                </a:cubicBezTo>
                <a:close/>
                <a:moveTo>
                  <a:pt x="9873" y="13966"/>
                </a:moveTo>
                <a:cubicBezTo>
                  <a:pt x="9873" y="13966"/>
                  <a:pt x="9873" y="13969"/>
                  <a:pt x="9872" y="13970"/>
                </a:cubicBezTo>
                <a:cubicBezTo>
                  <a:pt x="9873" y="13969"/>
                  <a:pt x="9874" y="13969"/>
                  <a:pt x="9875" y="13970"/>
                </a:cubicBezTo>
                <a:cubicBezTo>
                  <a:pt x="9877" y="13971"/>
                  <a:pt x="9878" y="13973"/>
                  <a:pt x="9880" y="13977"/>
                </a:cubicBezTo>
                <a:cubicBezTo>
                  <a:pt x="9884" y="13977"/>
                  <a:pt x="9891" y="13980"/>
                  <a:pt x="9896" y="13984"/>
                </a:cubicBezTo>
                <a:cubicBezTo>
                  <a:pt x="9902" y="13988"/>
                  <a:pt x="9906" y="13992"/>
                  <a:pt x="9906" y="13992"/>
                </a:cubicBezTo>
                <a:lnTo>
                  <a:pt x="9907" y="13990"/>
                </a:lnTo>
                <a:cubicBezTo>
                  <a:pt x="9907" y="13990"/>
                  <a:pt x="9903" y="13986"/>
                  <a:pt x="9898" y="13983"/>
                </a:cubicBezTo>
                <a:cubicBezTo>
                  <a:pt x="9893" y="13979"/>
                  <a:pt x="9886" y="13975"/>
                  <a:pt x="9882" y="13975"/>
                </a:cubicBezTo>
                <a:cubicBezTo>
                  <a:pt x="9878" y="13968"/>
                  <a:pt x="9875" y="13964"/>
                  <a:pt x="9873" y="13966"/>
                </a:cubicBezTo>
                <a:close/>
                <a:moveTo>
                  <a:pt x="9788" y="13975"/>
                </a:moveTo>
                <a:cubicBezTo>
                  <a:pt x="9788" y="13975"/>
                  <a:pt x="9787" y="13976"/>
                  <a:pt x="9787" y="13977"/>
                </a:cubicBezTo>
                <a:cubicBezTo>
                  <a:pt x="9787" y="13977"/>
                  <a:pt x="9787" y="13978"/>
                  <a:pt x="9786" y="13978"/>
                </a:cubicBezTo>
                <a:cubicBezTo>
                  <a:pt x="9787" y="13978"/>
                  <a:pt x="9789" y="13978"/>
                  <a:pt x="9791" y="13980"/>
                </a:cubicBezTo>
                <a:cubicBezTo>
                  <a:pt x="9793" y="13982"/>
                  <a:pt x="9794" y="13985"/>
                  <a:pt x="9794" y="13992"/>
                </a:cubicBezTo>
                <a:cubicBezTo>
                  <a:pt x="9798" y="13999"/>
                  <a:pt x="9801" y="14003"/>
                  <a:pt x="9802" y="14006"/>
                </a:cubicBezTo>
                <a:cubicBezTo>
                  <a:pt x="9803" y="14010"/>
                  <a:pt x="9803" y="14014"/>
                  <a:pt x="9803" y="14021"/>
                </a:cubicBezTo>
                <a:cubicBezTo>
                  <a:pt x="9812" y="14021"/>
                  <a:pt x="9812" y="14036"/>
                  <a:pt x="9820" y="14036"/>
                </a:cubicBezTo>
                <a:cubicBezTo>
                  <a:pt x="9821" y="14036"/>
                  <a:pt x="9821" y="14034"/>
                  <a:pt x="9822" y="14034"/>
                </a:cubicBezTo>
                <a:cubicBezTo>
                  <a:pt x="9817" y="14034"/>
                  <a:pt x="9815" y="14031"/>
                  <a:pt x="9813" y="14027"/>
                </a:cubicBezTo>
                <a:cubicBezTo>
                  <a:pt x="9811" y="14023"/>
                  <a:pt x="9809" y="14019"/>
                  <a:pt x="9804" y="14019"/>
                </a:cubicBezTo>
                <a:cubicBezTo>
                  <a:pt x="9804" y="14012"/>
                  <a:pt x="9805" y="14008"/>
                  <a:pt x="9804" y="14005"/>
                </a:cubicBezTo>
                <a:cubicBezTo>
                  <a:pt x="9803" y="14001"/>
                  <a:pt x="9801" y="13997"/>
                  <a:pt x="9796" y="13990"/>
                </a:cubicBezTo>
                <a:cubicBezTo>
                  <a:pt x="9796" y="13982"/>
                  <a:pt x="9794" y="13979"/>
                  <a:pt x="9792" y="13977"/>
                </a:cubicBezTo>
                <a:cubicBezTo>
                  <a:pt x="9790" y="13976"/>
                  <a:pt x="9788" y="13975"/>
                  <a:pt x="9788" y="13975"/>
                </a:cubicBezTo>
                <a:close/>
                <a:moveTo>
                  <a:pt x="9822" y="14034"/>
                </a:moveTo>
                <a:cubicBezTo>
                  <a:pt x="9826" y="14034"/>
                  <a:pt x="9829" y="14034"/>
                  <a:pt x="9831" y="14034"/>
                </a:cubicBezTo>
                <a:cubicBezTo>
                  <a:pt x="9834" y="14034"/>
                  <a:pt x="9835" y="14033"/>
                  <a:pt x="9837" y="14032"/>
                </a:cubicBezTo>
                <a:cubicBezTo>
                  <a:pt x="9835" y="14033"/>
                  <a:pt x="9834" y="14034"/>
                  <a:pt x="9831" y="14034"/>
                </a:cubicBezTo>
                <a:cubicBezTo>
                  <a:pt x="9829" y="14034"/>
                  <a:pt x="9826" y="14034"/>
                  <a:pt x="9822" y="14034"/>
                </a:cubicBezTo>
                <a:close/>
                <a:moveTo>
                  <a:pt x="9951" y="13993"/>
                </a:moveTo>
                <a:cubicBezTo>
                  <a:pt x="9951" y="13994"/>
                  <a:pt x="9951" y="13995"/>
                  <a:pt x="9951" y="13996"/>
                </a:cubicBezTo>
                <a:cubicBezTo>
                  <a:pt x="9952" y="13996"/>
                  <a:pt x="9952" y="13996"/>
                  <a:pt x="9952" y="13996"/>
                </a:cubicBezTo>
                <a:cubicBezTo>
                  <a:pt x="9952" y="13996"/>
                  <a:pt x="9953" y="13996"/>
                  <a:pt x="9953" y="13996"/>
                </a:cubicBezTo>
                <a:cubicBezTo>
                  <a:pt x="9953" y="13996"/>
                  <a:pt x="9952" y="13993"/>
                  <a:pt x="9951" y="13993"/>
                </a:cubicBezTo>
                <a:close/>
                <a:moveTo>
                  <a:pt x="9954" y="13997"/>
                </a:moveTo>
                <a:cubicBezTo>
                  <a:pt x="9954" y="13998"/>
                  <a:pt x="9955" y="13999"/>
                  <a:pt x="9955" y="14000"/>
                </a:cubicBezTo>
                <a:cubicBezTo>
                  <a:pt x="9956" y="14001"/>
                  <a:pt x="9956" y="14003"/>
                  <a:pt x="9957" y="14006"/>
                </a:cubicBezTo>
                <a:cubicBezTo>
                  <a:pt x="9957" y="14013"/>
                  <a:pt x="9959" y="14024"/>
                  <a:pt x="9962" y="14034"/>
                </a:cubicBezTo>
                <a:cubicBezTo>
                  <a:pt x="9964" y="14043"/>
                  <a:pt x="9966" y="14051"/>
                  <a:pt x="9966" y="14051"/>
                </a:cubicBezTo>
                <a:cubicBezTo>
                  <a:pt x="9966" y="14051"/>
                  <a:pt x="9966" y="14094"/>
                  <a:pt x="9975" y="14094"/>
                </a:cubicBezTo>
                <a:cubicBezTo>
                  <a:pt x="9975" y="14094"/>
                  <a:pt x="9975" y="14093"/>
                  <a:pt x="9976" y="14093"/>
                </a:cubicBezTo>
                <a:cubicBezTo>
                  <a:pt x="9972" y="14093"/>
                  <a:pt x="9969" y="14082"/>
                  <a:pt x="9968" y="14071"/>
                </a:cubicBezTo>
                <a:cubicBezTo>
                  <a:pt x="9967" y="14059"/>
                  <a:pt x="9967" y="14048"/>
                  <a:pt x="9967" y="14048"/>
                </a:cubicBezTo>
                <a:cubicBezTo>
                  <a:pt x="9967" y="14048"/>
                  <a:pt x="9965" y="14041"/>
                  <a:pt x="9963" y="14032"/>
                </a:cubicBezTo>
                <a:cubicBezTo>
                  <a:pt x="9961" y="14023"/>
                  <a:pt x="9959" y="14012"/>
                  <a:pt x="9959" y="14005"/>
                </a:cubicBezTo>
                <a:cubicBezTo>
                  <a:pt x="9958" y="14000"/>
                  <a:pt x="9957" y="13998"/>
                  <a:pt x="9956" y="13997"/>
                </a:cubicBezTo>
                <a:cubicBezTo>
                  <a:pt x="9955" y="13997"/>
                  <a:pt x="9954" y="13997"/>
                  <a:pt x="9954" y="13997"/>
                </a:cubicBezTo>
                <a:close/>
                <a:moveTo>
                  <a:pt x="9888" y="14021"/>
                </a:moveTo>
                <a:cubicBezTo>
                  <a:pt x="9888" y="14022"/>
                  <a:pt x="9887" y="14021"/>
                  <a:pt x="9887" y="14023"/>
                </a:cubicBezTo>
                <a:cubicBezTo>
                  <a:pt x="9887" y="14024"/>
                  <a:pt x="9889" y="14028"/>
                  <a:pt x="9897" y="14036"/>
                </a:cubicBezTo>
                <a:cubicBezTo>
                  <a:pt x="9910" y="14043"/>
                  <a:pt x="9919" y="14047"/>
                  <a:pt x="9924" y="14049"/>
                </a:cubicBezTo>
                <a:cubicBezTo>
                  <a:pt x="9929" y="14051"/>
                  <a:pt x="9931" y="14051"/>
                  <a:pt x="9931" y="14051"/>
                </a:cubicBezTo>
                <a:cubicBezTo>
                  <a:pt x="9932" y="14050"/>
                  <a:pt x="9932" y="14050"/>
                  <a:pt x="9932" y="14049"/>
                </a:cubicBezTo>
                <a:lnTo>
                  <a:pt x="9932" y="14049"/>
                </a:lnTo>
                <a:lnTo>
                  <a:pt x="9932" y="14049"/>
                </a:lnTo>
                <a:cubicBezTo>
                  <a:pt x="9932" y="14049"/>
                  <a:pt x="9932" y="14049"/>
                  <a:pt x="9933" y="14048"/>
                </a:cubicBezTo>
                <a:cubicBezTo>
                  <a:pt x="9933" y="14048"/>
                  <a:pt x="9930" y="14049"/>
                  <a:pt x="9925" y="14047"/>
                </a:cubicBezTo>
                <a:cubicBezTo>
                  <a:pt x="9920" y="14045"/>
                  <a:pt x="9911" y="14042"/>
                  <a:pt x="9899" y="14034"/>
                </a:cubicBezTo>
                <a:cubicBezTo>
                  <a:pt x="9894" y="14031"/>
                  <a:pt x="9892" y="14028"/>
                  <a:pt x="9890" y="14026"/>
                </a:cubicBezTo>
                <a:cubicBezTo>
                  <a:pt x="9889" y="14024"/>
                  <a:pt x="9888" y="14022"/>
                  <a:pt x="9888" y="14021"/>
                </a:cubicBezTo>
                <a:lnTo>
                  <a:pt x="9888" y="14021"/>
                </a:lnTo>
                <a:lnTo>
                  <a:pt x="9888" y="14021"/>
                </a:lnTo>
                <a:close/>
                <a:moveTo>
                  <a:pt x="9710" y="14045"/>
                </a:moveTo>
                <a:cubicBezTo>
                  <a:pt x="9708" y="14046"/>
                  <a:pt x="9708" y="14049"/>
                  <a:pt x="9708" y="14053"/>
                </a:cubicBezTo>
                <a:cubicBezTo>
                  <a:pt x="9708" y="14051"/>
                  <a:pt x="9709" y="14049"/>
                  <a:pt x="9710" y="14048"/>
                </a:cubicBezTo>
                <a:cubicBezTo>
                  <a:pt x="9712" y="14047"/>
                  <a:pt x="9714" y="14048"/>
                  <a:pt x="9717" y="14051"/>
                </a:cubicBezTo>
                <a:cubicBezTo>
                  <a:pt x="9726" y="14065"/>
                  <a:pt x="9734" y="14065"/>
                  <a:pt x="9742" y="14065"/>
                </a:cubicBezTo>
                <a:cubicBezTo>
                  <a:pt x="9751" y="14065"/>
                  <a:pt x="9769" y="14065"/>
                  <a:pt x="9769" y="14065"/>
                </a:cubicBezTo>
                <a:lnTo>
                  <a:pt x="9769" y="14064"/>
                </a:lnTo>
                <a:cubicBezTo>
                  <a:pt x="9768" y="14064"/>
                  <a:pt x="9753" y="14064"/>
                  <a:pt x="9745" y="14064"/>
                </a:cubicBezTo>
                <a:cubicBezTo>
                  <a:pt x="9736" y="14064"/>
                  <a:pt x="9728" y="14063"/>
                  <a:pt x="9719" y="14048"/>
                </a:cubicBezTo>
                <a:cubicBezTo>
                  <a:pt x="9715" y="14044"/>
                  <a:pt x="9712" y="14044"/>
                  <a:pt x="9710" y="14045"/>
                </a:cubicBezTo>
                <a:close/>
                <a:moveTo>
                  <a:pt x="10301" y="14067"/>
                </a:moveTo>
                <a:cubicBezTo>
                  <a:pt x="10297" y="14085"/>
                  <a:pt x="10296" y="14095"/>
                  <a:pt x="10294" y="14100"/>
                </a:cubicBezTo>
                <a:cubicBezTo>
                  <a:pt x="10293" y="14106"/>
                  <a:pt x="10293" y="14107"/>
                  <a:pt x="10293" y="14107"/>
                </a:cubicBezTo>
                <a:cubicBezTo>
                  <a:pt x="10293" y="14107"/>
                  <a:pt x="10293" y="14108"/>
                  <a:pt x="10293" y="14108"/>
                </a:cubicBezTo>
                <a:cubicBezTo>
                  <a:pt x="10293" y="14109"/>
                  <a:pt x="10293" y="14110"/>
                  <a:pt x="10293" y="14110"/>
                </a:cubicBezTo>
                <a:cubicBezTo>
                  <a:pt x="10297" y="14091"/>
                  <a:pt x="10299" y="14081"/>
                  <a:pt x="10300" y="14075"/>
                </a:cubicBezTo>
                <a:cubicBezTo>
                  <a:pt x="10301" y="14069"/>
                  <a:pt x="10301" y="14069"/>
                  <a:pt x="10301" y="14069"/>
                </a:cubicBezTo>
                <a:cubicBezTo>
                  <a:pt x="10301" y="14068"/>
                  <a:pt x="10301" y="14068"/>
                  <a:pt x="10301" y="14068"/>
                </a:cubicBezTo>
                <a:lnTo>
                  <a:pt x="10301" y="14068"/>
                </a:lnTo>
                <a:lnTo>
                  <a:pt x="10301" y="14068"/>
                </a:lnTo>
                <a:cubicBezTo>
                  <a:pt x="10301" y="14068"/>
                  <a:pt x="10301" y="14068"/>
                  <a:pt x="10301" y="14067"/>
                </a:cubicBezTo>
                <a:close/>
                <a:moveTo>
                  <a:pt x="9983" y="14087"/>
                </a:moveTo>
                <a:cubicBezTo>
                  <a:pt x="9983" y="14088"/>
                  <a:pt x="9982" y="14088"/>
                  <a:pt x="9982" y="14088"/>
                </a:cubicBezTo>
                <a:cubicBezTo>
                  <a:pt x="9983" y="14087"/>
                  <a:pt x="9983" y="14088"/>
                  <a:pt x="9983" y="14094"/>
                </a:cubicBezTo>
                <a:cubicBezTo>
                  <a:pt x="9983" y="14109"/>
                  <a:pt x="9974" y="14110"/>
                  <a:pt x="9983" y="14110"/>
                </a:cubicBezTo>
                <a:cubicBezTo>
                  <a:pt x="9983" y="14117"/>
                  <a:pt x="9987" y="14120"/>
                  <a:pt x="9992" y="14122"/>
                </a:cubicBezTo>
                <a:cubicBezTo>
                  <a:pt x="9996" y="14124"/>
                  <a:pt x="10001" y="14123"/>
                  <a:pt x="10001" y="14123"/>
                </a:cubicBezTo>
                <a:cubicBezTo>
                  <a:pt x="10001" y="14123"/>
                  <a:pt x="10009" y="14124"/>
                  <a:pt x="10009" y="14139"/>
                </a:cubicBezTo>
                <a:cubicBezTo>
                  <a:pt x="10009" y="14154"/>
                  <a:pt x="10009" y="14168"/>
                  <a:pt x="10009" y="14168"/>
                </a:cubicBezTo>
                <a:lnTo>
                  <a:pt x="10035" y="14168"/>
                </a:lnTo>
                <a:cubicBezTo>
                  <a:pt x="10039" y="14168"/>
                  <a:pt x="10043" y="14172"/>
                  <a:pt x="10048" y="14175"/>
                </a:cubicBezTo>
                <a:cubicBezTo>
                  <a:pt x="10052" y="14179"/>
                  <a:pt x="10056" y="14183"/>
                  <a:pt x="10060" y="14183"/>
                </a:cubicBezTo>
                <a:cubicBezTo>
                  <a:pt x="10060" y="14182"/>
                  <a:pt x="10061" y="14182"/>
                  <a:pt x="10061" y="14182"/>
                </a:cubicBezTo>
                <a:cubicBezTo>
                  <a:pt x="10061" y="14182"/>
                  <a:pt x="10061" y="14182"/>
                  <a:pt x="10061" y="14181"/>
                </a:cubicBezTo>
                <a:cubicBezTo>
                  <a:pt x="10057" y="14181"/>
                  <a:pt x="10053" y="14177"/>
                  <a:pt x="10049" y="14173"/>
                </a:cubicBezTo>
                <a:cubicBezTo>
                  <a:pt x="10045" y="14169"/>
                  <a:pt x="10041" y="14166"/>
                  <a:pt x="10036" y="14166"/>
                </a:cubicBezTo>
                <a:lnTo>
                  <a:pt x="10010" y="14166"/>
                </a:lnTo>
                <a:cubicBezTo>
                  <a:pt x="10010" y="14166"/>
                  <a:pt x="10010" y="14151"/>
                  <a:pt x="10010" y="14136"/>
                </a:cubicBezTo>
                <a:cubicBezTo>
                  <a:pt x="10010" y="14122"/>
                  <a:pt x="10002" y="14123"/>
                  <a:pt x="10002" y="14123"/>
                </a:cubicBezTo>
                <a:cubicBezTo>
                  <a:pt x="10002" y="14123"/>
                  <a:pt x="9997" y="14122"/>
                  <a:pt x="9993" y="14120"/>
                </a:cubicBezTo>
                <a:cubicBezTo>
                  <a:pt x="9989" y="14118"/>
                  <a:pt x="9984" y="14115"/>
                  <a:pt x="9984" y="14107"/>
                </a:cubicBezTo>
                <a:cubicBezTo>
                  <a:pt x="9976" y="14107"/>
                  <a:pt x="9984" y="14108"/>
                  <a:pt x="9984" y="14093"/>
                </a:cubicBezTo>
                <a:cubicBezTo>
                  <a:pt x="9984" y="14086"/>
                  <a:pt x="9984" y="14085"/>
                  <a:pt x="9983" y="14087"/>
                </a:cubicBezTo>
                <a:close/>
                <a:moveTo>
                  <a:pt x="10296" y="14127"/>
                </a:moveTo>
                <a:cubicBezTo>
                  <a:pt x="10296" y="14131"/>
                  <a:pt x="10296" y="14136"/>
                  <a:pt x="10296" y="14140"/>
                </a:cubicBezTo>
                <a:cubicBezTo>
                  <a:pt x="10296" y="14145"/>
                  <a:pt x="10295" y="14149"/>
                  <a:pt x="10293" y="14152"/>
                </a:cubicBezTo>
                <a:lnTo>
                  <a:pt x="10276" y="14181"/>
                </a:lnTo>
                <a:cubicBezTo>
                  <a:pt x="10272" y="14196"/>
                  <a:pt x="10270" y="14203"/>
                  <a:pt x="10269" y="14207"/>
                </a:cubicBezTo>
                <a:cubicBezTo>
                  <a:pt x="10268" y="14210"/>
                  <a:pt x="10268" y="14211"/>
                  <a:pt x="10268" y="14211"/>
                </a:cubicBezTo>
                <a:cubicBezTo>
                  <a:pt x="10259" y="14218"/>
                  <a:pt x="10255" y="14222"/>
                  <a:pt x="10253" y="14224"/>
                </a:cubicBezTo>
                <a:cubicBezTo>
                  <a:pt x="10250" y="14225"/>
                  <a:pt x="10250" y="14225"/>
                  <a:pt x="10250" y="14225"/>
                </a:cubicBezTo>
                <a:cubicBezTo>
                  <a:pt x="10250" y="14227"/>
                  <a:pt x="10250" y="14228"/>
                  <a:pt x="10250" y="14228"/>
                </a:cubicBezTo>
                <a:cubicBezTo>
                  <a:pt x="10250" y="14228"/>
                  <a:pt x="10250" y="14228"/>
                  <a:pt x="10250" y="14230"/>
                </a:cubicBezTo>
                <a:cubicBezTo>
                  <a:pt x="10259" y="14222"/>
                  <a:pt x="10263" y="14218"/>
                  <a:pt x="10265" y="14217"/>
                </a:cubicBezTo>
                <a:cubicBezTo>
                  <a:pt x="10267" y="14215"/>
                  <a:pt x="10268" y="14216"/>
                  <a:pt x="10268" y="14216"/>
                </a:cubicBezTo>
                <a:cubicBezTo>
                  <a:pt x="10272" y="14201"/>
                  <a:pt x="10274" y="14194"/>
                  <a:pt x="10275" y="14190"/>
                </a:cubicBezTo>
                <a:cubicBezTo>
                  <a:pt x="10276" y="14186"/>
                  <a:pt x="10275" y="14186"/>
                  <a:pt x="10275" y="14186"/>
                </a:cubicBezTo>
                <a:lnTo>
                  <a:pt x="10293" y="14156"/>
                </a:lnTo>
                <a:cubicBezTo>
                  <a:pt x="10295" y="14152"/>
                  <a:pt x="10296" y="14148"/>
                  <a:pt x="10297" y="14143"/>
                </a:cubicBezTo>
                <a:cubicBezTo>
                  <a:pt x="10297" y="14138"/>
                  <a:pt x="10296" y="14132"/>
                  <a:pt x="10296" y="14127"/>
                </a:cubicBezTo>
                <a:close/>
                <a:moveTo>
                  <a:pt x="10079" y="14152"/>
                </a:moveTo>
                <a:lnTo>
                  <a:pt x="10078" y="14153"/>
                </a:lnTo>
                <a:cubicBezTo>
                  <a:pt x="10078" y="14161"/>
                  <a:pt x="10082" y="14164"/>
                  <a:pt x="10086" y="14168"/>
                </a:cubicBezTo>
                <a:cubicBezTo>
                  <a:pt x="10090" y="14171"/>
                  <a:pt x="10095" y="14175"/>
                  <a:pt x="10095" y="14183"/>
                </a:cubicBezTo>
                <a:cubicBezTo>
                  <a:pt x="10093" y="14189"/>
                  <a:pt x="10091" y="14194"/>
                  <a:pt x="10089" y="14199"/>
                </a:cubicBezTo>
                <a:cubicBezTo>
                  <a:pt x="10088" y="14203"/>
                  <a:pt x="10087" y="14206"/>
                  <a:pt x="10086" y="14209"/>
                </a:cubicBezTo>
                <a:cubicBezTo>
                  <a:pt x="10087" y="14206"/>
                  <a:pt x="10088" y="14203"/>
                  <a:pt x="10090" y="14198"/>
                </a:cubicBezTo>
                <a:cubicBezTo>
                  <a:pt x="10092" y="14194"/>
                  <a:pt x="10094" y="14189"/>
                  <a:pt x="10096" y="14181"/>
                </a:cubicBezTo>
                <a:cubicBezTo>
                  <a:pt x="10096" y="14174"/>
                  <a:pt x="10092" y="14170"/>
                  <a:pt x="10087" y="14166"/>
                </a:cubicBezTo>
                <a:cubicBezTo>
                  <a:pt x="10083" y="14163"/>
                  <a:pt x="10079" y="14159"/>
                  <a:pt x="10079" y="14152"/>
                </a:cubicBezTo>
                <a:close/>
                <a:moveTo>
                  <a:pt x="10086" y="14209"/>
                </a:moveTo>
                <a:cubicBezTo>
                  <a:pt x="10085" y="14212"/>
                  <a:pt x="10085" y="14215"/>
                  <a:pt x="10086" y="14217"/>
                </a:cubicBezTo>
                <a:cubicBezTo>
                  <a:pt x="10087" y="14220"/>
                  <a:pt x="10090" y="14223"/>
                  <a:pt x="10095" y="14227"/>
                </a:cubicBezTo>
                <a:cubicBezTo>
                  <a:pt x="10103" y="14227"/>
                  <a:pt x="10112" y="14231"/>
                  <a:pt x="10120" y="14234"/>
                </a:cubicBezTo>
                <a:cubicBezTo>
                  <a:pt x="10127" y="14238"/>
                  <a:pt x="10134" y="14241"/>
                  <a:pt x="10138" y="14241"/>
                </a:cubicBezTo>
                <a:cubicBezTo>
                  <a:pt x="10142" y="14248"/>
                  <a:pt x="10151" y="14256"/>
                  <a:pt x="10158" y="14262"/>
                </a:cubicBezTo>
                <a:cubicBezTo>
                  <a:pt x="10165" y="14267"/>
                  <a:pt x="10172" y="14271"/>
                  <a:pt x="10172" y="14271"/>
                </a:cubicBezTo>
                <a:cubicBezTo>
                  <a:pt x="10176" y="14271"/>
                  <a:pt x="10180" y="14271"/>
                  <a:pt x="10184" y="14273"/>
                </a:cubicBezTo>
                <a:cubicBezTo>
                  <a:pt x="10187" y="14275"/>
                  <a:pt x="10189" y="14278"/>
                  <a:pt x="10189" y="14286"/>
                </a:cubicBezTo>
                <a:cubicBezTo>
                  <a:pt x="10189" y="14285"/>
                  <a:pt x="10190" y="14285"/>
                  <a:pt x="10190" y="14284"/>
                </a:cubicBezTo>
                <a:cubicBezTo>
                  <a:pt x="10190" y="14269"/>
                  <a:pt x="10182" y="14270"/>
                  <a:pt x="10173" y="14270"/>
                </a:cubicBezTo>
                <a:cubicBezTo>
                  <a:pt x="10173" y="14270"/>
                  <a:pt x="10167" y="14266"/>
                  <a:pt x="10159" y="14260"/>
                </a:cubicBezTo>
                <a:cubicBezTo>
                  <a:pt x="10152" y="14255"/>
                  <a:pt x="10143" y="14248"/>
                  <a:pt x="10139" y="14240"/>
                </a:cubicBezTo>
                <a:cubicBezTo>
                  <a:pt x="10134" y="14240"/>
                  <a:pt x="10128" y="14236"/>
                  <a:pt x="10120" y="14232"/>
                </a:cubicBezTo>
                <a:cubicBezTo>
                  <a:pt x="10113" y="14228"/>
                  <a:pt x="10105" y="14225"/>
                  <a:pt x="10096" y="14225"/>
                </a:cubicBezTo>
                <a:cubicBezTo>
                  <a:pt x="10092" y="14221"/>
                  <a:pt x="10089" y="14219"/>
                  <a:pt x="10087" y="14216"/>
                </a:cubicBezTo>
                <a:cubicBezTo>
                  <a:pt x="10086" y="14214"/>
                  <a:pt x="10085" y="14211"/>
                  <a:pt x="10086" y="14209"/>
                </a:cubicBezTo>
                <a:close/>
                <a:moveTo>
                  <a:pt x="10233" y="14313"/>
                </a:moveTo>
                <a:cubicBezTo>
                  <a:pt x="10233" y="14313"/>
                  <a:pt x="10231" y="14320"/>
                  <a:pt x="10228" y="14328"/>
                </a:cubicBezTo>
                <a:cubicBezTo>
                  <a:pt x="10224" y="14335"/>
                  <a:pt x="10220" y="14342"/>
                  <a:pt x="10216" y="14342"/>
                </a:cubicBezTo>
                <a:cubicBezTo>
                  <a:pt x="10216" y="14344"/>
                  <a:pt x="10216" y="14344"/>
                  <a:pt x="10216" y="14345"/>
                </a:cubicBezTo>
                <a:cubicBezTo>
                  <a:pt x="10216" y="14346"/>
                  <a:pt x="10216" y="14346"/>
                  <a:pt x="10216" y="14347"/>
                </a:cubicBezTo>
                <a:cubicBezTo>
                  <a:pt x="10220" y="14347"/>
                  <a:pt x="10224" y="14340"/>
                  <a:pt x="10228" y="14333"/>
                </a:cubicBezTo>
                <a:cubicBezTo>
                  <a:pt x="10231" y="14325"/>
                  <a:pt x="10233" y="14318"/>
                  <a:pt x="10233" y="14318"/>
                </a:cubicBezTo>
                <a:cubicBezTo>
                  <a:pt x="10242" y="14318"/>
                  <a:pt x="10246" y="14318"/>
                  <a:pt x="10248" y="14318"/>
                </a:cubicBezTo>
                <a:cubicBezTo>
                  <a:pt x="10250" y="14318"/>
                  <a:pt x="10250" y="14318"/>
                  <a:pt x="10250" y="14318"/>
                </a:cubicBezTo>
                <a:lnTo>
                  <a:pt x="10284" y="14318"/>
                </a:lnTo>
                <a:cubicBezTo>
                  <a:pt x="10285" y="14317"/>
                  <a:pt x="10284" y="14317"/>
                  <a:pt x="10284" y="14316"/>
                </a:cubicBezTo>
                <a:cubicBezTo>
                  <a:pt x="10284" y="14315"/>
                  <a:pt x="10284" y="14314"/>
                  <a:pt x="10284" y="14313"/>
                </a:cubicBezTo>
                <a:cubicBezTo>
                  <a:pt x="10284" y="14313"/>
                  <a:pt x="10275" y="14313"/>
                  <a:pt x="10267" y="14313"/>
                </a:cubicBezTo>
                <a:cubicBezTo>
                  <a:pt x="10258" y="14313"/>
                  <a:pt x="10250" y="14313"/>
                  <a:pt x="10250" y="14313"/>
                </a:cubicBezTo>
                <a:cubicBezTo>
                  <a:pt x="10242" y="14313"/>
                  <a:pt x="10237" y="14313"/>
                  <a:pt x="10235" y="14313"/>
                </a:cubicBezTo>
                <a:cubicBezTo>
                  <a:pt x="10233" y="14313"/>
                  <a:pt x="10233" y="14313"/>
                  <a:pt x="10233" y="14313"/>
                </a:cubicBezTo>
                <a:close/>
                <a:moveTo>
                  <a:pt x="10175" y="14324"/>
                </a:moveTo>
                <a:cubicBezTo>
                  <a:pt x="10174" y="14325"/>
                  <a:pt x="10174" y="14326"/>
                  <a:pt x="10173" y="14327"/>
                </a:cubicBezTo>
                <a:cubicBezTo>
                  <a:pt x="10172" y="14328"/>
                  <a:pt x="10172" y="14329"/>
                  <a:pt x="10172" y="14329"/>
                </a:cubicBezTo>
                <a:cubicBezTo>
                  <a:pt x="10172" y="14329"/>
                  <a:pt x="10170" y="14333"/>
                  <a:pt x="10168" y="14339"/>
                </a:cubicBezTo>
                <a:cubicBezTo>
                  <a:pt x="10165" y="14344"/>
                  <a:pt x="10163" y="14352"/>
                  <a:pt x="10163" y="14359"/>
                </a:cubicBezTo>
                <a:lnTo>
                  <a:pt x="10155" y="14403"/>
                </a:lnTo>
                <a:cubicBezTo>
                  <a:pt x="10155" y="14403"/>
                  <a:pt x="10155" y="14403"/>
                  <a:pt x="10155" y="14402"/>
                </a:cubicBezTo>
                <a:cubicBezTo>
                  <a:pt x="10155" y="14402"/>
                  <a:pt x="10156" y="14402"/>
                  <a:pt x="10156" y="14402"/>
                </a:cubicBezTo>
                <a:lnTo>
                  <a:pt x="10164" y="14358"/>
                </a:lnTo>
                <a:cubicBezTo>
                  <a:pt x="10164" y="14351"/>
                  <a:pt x="10167" y="14343"/>
                  <a:pt x="10169" y="14337"/>
                </a:cubicBezTo>
                <a:cubicBezTo>
                  <a:pt x="10171" y="14332"/>
                  <a:pt x="10173" y="14328"/>
                  <a:pt x="10173" y="14328"/>
                </a:cubicBezTo>
                <a:cubicBezTo>
                  <a:pt x="10173" y="14328"/>
                  <a:pt x="10174" y="14327"/>
                  <a:pt x="10174" y="14326"/>
                </a:cubicBezTo>
                <a:cubicBezTo>
                  <a:pt x="10174" y="14325"/>
                  <a:pt x="10175" y="14324"/>
                  <a:pt x="10175" y="14324"/>
                </a:cubicBezTo>
                <a:close/>
                <a:moveTo>
                  <a:pt x="10199" y="14342"/>
                </a:moveTo>
                <a:cubicBezTo>
                  <a:pt x="10195" y="14350"/>
                  <a:pt x="10193" y="14354"/>
                  <a:pt x="10191" y="14356"/>
                </a:cubicBezTo>
                <a:cubicBezTo>
                  <a:pt x="10190" y="14358"/>
                  <a:pt x="10190" y="14358"/>
                  <a:pt x="10190" y="14358"/>
                </a:cubicBezTo>
                <a:cubicBezTo>
                  <a:pt x="10191" y="14359"/>
                  <a:pt x="10191" y="14359"/>
                  <a:pt x="10191" y="14360"/>
                </a:cubicBezTo>
                <a:lnTo>
                  <a:pt x="10191" y="14360"/>
                </a:lnTo>
                <a:lnTo>
                  <a:pt x="10191" y="14360"/>
                </a:lnTo>
                <a:cubicBezTo>
                  <a:pt x="10191" y="14360"/>
                  <a:pt x="10191" y="14360"/>
                  <a:pt x="10191" y="14361"/>
                </a:cubicBezTo>
                <a:cubicBezTo>
                  <a:pt x="10194" y="14355"/>
                  <a:pt x="10196" y="14352"/>
                  <a:pt x="10197" y="14350"/>
                </a:cubicBezTo>
                <a:cubicBezTo>
                  <a:pt x="10198" y="14348"/>
                  <a:pt x="10198" y="14347"/>
                  <a:pt x="10198" y="14347"/>
                </a:cubicBezTo>
                <a:cubicBezTo>
                  <a:pt x="10207" y="14362"/>
                  <a:pt x="10211" y="14369"/>
                  <a:pt x="10214" y="14373"/>
                </a:cubicBezTo>
                <a:cubicBezTo>
                  <a:pt x="10216" y="14377"/>
                  <a:pt x="10216" y="14377"/>
                  <a:pt x="10216" y="14377"/>
                </a:cubicBezTo>
                <a:cubicBezTo>
                  <a:pt x="10216" y="14377"/>
                  <a:pt x="10216" y="14376"/>
                  <a:pt x="10216" y="14375"/>
                </a:cubicBezTo>
                <a:cubicBezTo>
                  <a:pt x="10216" y="14374"/>
                  <a:pt x="10216" y="14372"/>
                  <a:pt x="10216" y="14372"/>
                </a:cubicBezTo>
                <a:cubicBezTo>
                  <a:pt x="10207" y="14357"/>
                  <a:pt x="10203" y="14350"/>
                  <a:pt x="10201" y="14346"/>
                </a:cubicBezTo>
                <a:cubicBezTo>
                  <a:pt x="10199" y="14343"/>
                  <a:pt x="10199" y="14342"/>
                  <a:pt x="10199" y="14342"/>
                </a:cubicBezTo>
                <a:close/>
                <a:moveTo>
                  <a:pt x="10232" y="14435"/>
                </a:moveTo>
                <a:cubicBezTo>
                  <a:pt x="10231" y="14436"/>
                  <a:pt x="10231" y="14437"/>
                  <a:pt x="10231" y="14438"/>
                </a:cubicBezTo>
                <a:cubicBezTo>
                  <a:pt x="10231" y="14439"/>
                  <a:pt x="10231" y="14440"/>
                  <a:pt x="10231" y="14441"/>
                </a:cubicBezTo>
                <a:cubicBezTo>
                  <a:pt x="10232" y="14440"/>
                  <a:pt x="10232" y="14439"/>
                  <a:pt x="10232" y="14438"/>
                </a:cubicBezTo>
                <a:cubicBezTo>
                  <a:pt x="10233" y="14436"/>
                  <a:pt x="10233" y="14435"/>
                  <a:pt x="10233" y="14435"/>
                </a:cubicBezTo>
                <a:cubicBezTo>
                  <a:pt x="10233" y="14435"/>
                  <a:pt x="10233" y="14435"/>
                  <a:pt x="10233" y="14435"/>
                </a:cubicBezTo>
                <a:cubicBezTo>
                  <a:pt x="10232" y="14435"/>
                  <a:pt x="10232" y="14435"/>
                  <a:pt x="10232" y="14435"/>
                </a:cubicBezTo>
                <a:close/>
                <a:moveTo>
                  <a:pt x="10113" y="14489"/>
                </a:moveTo>
                <a:cubicBezTo>
                  <a:pt x="10113" y="14490"/>
                  <a:pt x="10113" y="14491"/>
                  <a:pt x="10113" y="14491"/>
                </a:cubicBezTo>
                <a:cubicBezTo>
                  <a:pt x="10112" y="14491"/>
                  <a:pt x="10112" y="14492"/>
                  <a:pt x="10112" y="14492"/>
                </a:cubicBezTo>
                <a:cubicBezTo>
                  <a:pt x="10112" y="14499"/>
                  <a:pt x="10112" y="14510"/>
                  <a:pt x="10112" y="14519"/>
                </a:cubicBezTo>
                <a:cubicBezTo>
                  <a:pt x="10112" y="14528"/>
                  <a:pt x="10112" y="14535"/>
                  <a:pt x="10112" y="14535"/>
                </a:cubicBezTo>
                <a:cubicBezTo>
                  <a:pt x="10116" y="14550"/>
                  <a:pt x="10119" y="14557"/>
                  <a:pt x="10120" y="14561"/>
                </a:cubicBezTo>
                <a:cubicBezTo>
                  <a:pt x="10121" y="14565"/>
                  <a:pt x="10121" y="14565"/>
                  <a:pt x="10121" y="14565"/>
                </a:cubicBezTo>
                <a:cubicBezTo>
                  <a:pt x="10121" y="14579"/>
                  <a:pt x="10121" y="14587"/>
                  <a:pt x="10121" y="14591"/>
                </a:cubicBezTo>
                <a:cubicBezTo>
                  <a:pt x="10121" y="14594"/>
                  <a:pt x="10121" y="14594"/>
                  <a:pt x="10121" y="14594"/>
                </a:cubicBezTo>
                <a:cubicBezTo>
                  <a:pt x="10121" y="14594"/>
                  <a:pt x="10121" y="14594"/>
                  <a:pt x="10121" y="14594"/>
                </a:cubicBezTo>
                <a:cubicBezTo>
                  <a:pt x="10121" y="14594"/>
                  <a:pt x="10121" y="14594"/>
                  <a:pt x="10122" y="14593"/>
                </a:cubicBezTo>
                <a:cubicBezTo>
                  <a:pt x="10122" y="14579"/>
                  <a:pt x="10122" y="14571"/>
                  <a:pt x="10122" y="14567"/>
                </a:cubicBezTo>
                <a:cubicBezTo>
                  <a:pt x="10122" y="14563"/>
                  <a:pt x="10122" y="14564"/>
                  <a:pt x="10122" y="14564"/>
                </a:cubicBezTo>
                <a:cubicBezTo>
                  <a:pt x="10118" y="14549"/>
                  <a:pt x="10116" y="14542"/>
                  <a:pt x="10114" y="14538"/>
                </a:cubicBezTo>
                <a:cubicBezTo>
                  <a:pt x="10113" y="14534"/>
                  <a:pt x="10113" y="14534"/>
                  <a:pt x="10113" y="14534"/>
                </a:cubicBezTo>
                <a:cubicBezTo>
                  <a:pt x="10113" y="14534"/>
                  <a:pt x="10113" y="14527"/>
                  <a:pt x="10113" y="14517"/>
                </a:cubicBezTo>
                <a:cubicBezTo>
                  <a:pt x="10113" y="14508"/>
                  <a:pt x="10113" y="14497"/>
                  <a:pt x="10113" y="14489"/>
                </a:cubicBezTo>
                <a:close/>
                <a:moveTo>
                  <a:pt x="10122" y="14593"/>
                </a:moveTo>
                <a:cubicBezTo>
                  <a:pt x="10137" y="14587"/>
                  <a:pt x="10145" y="14583"/>
                  <a:pt x="10150" y="14582"/>
                </a:cubicBezTo>
                <a:cubicBezTo>
                  <a:pt x="10154" y="14580"/>
                  <a:pt x="10155" y="14580"/>
                  <a:pt x="10155" y="14580"/>
                </a:cubicBezTo>
                <a:cubicBezTo>
                  <a:pt x="10155" y="14580"/>
                  <a:pt x="10154" y="14580"/>
                  <a:pt x="10156" y="14581"/>
                </a:cubicBezTo>
                <a:cubicBezTo>
                  <a:pt x="10157" y="14583"/>
                  <a:pt x="10159" y="14587"/>
                  <a:pt x="10163" y="14594"/>
                </a:cubicBezTo>
                <a:cubicBezTo>
                  <a:pt x="10164" y="14594"/>
                  <a:pt x="10164" y="14594"/>
                  <a:pt x="10164" y="14594"/>
                </a:cubicBezTo>
                <a:cubicBezTo>
                  <a:pt x="10164" y="14594"/>
                  <a:pt x="10164" y="14593"/>
                  <a:pt x="10164" y="14593"/>
                </a:cubicBezTo>
                <a:cubicBezTo>
                  <a:pt x="10160" y="14586"/>
                  <a:pt x="10158" y="14582"/>
                  <a:pt x="10157" y="14580"/>
                </a:cubicBezTo>
                <a:cubicBezTo>
                  <a:pt x="10156" y="14578"/>
                  <a:pt x="10156" y="14578"/>
                  <a:pt x="10156" y="14578"/>
                </a:cubicBezTo>
                <a:cubicBezTo>
                  <a:pt x="10139" y="14585"/>
                  <a:pt x="10130" y="14589"/>
                  <a:pt x="10126" y="14591"/>
                </a:cubicBezTo>
                <a:cubicBezTo>
                  <a:pt x="10122" y="14593"/>
                  <a:pt x="10122" y="14593"/>
                  <a:pt x="10122" y="14593"/>
                </a:cubicBezTo>
                <a:close/>
                <a:moveTo>
                  <a:pt x="10250" y="14519"/>
                </a:moveTo>
                <a:cubicBezTo>
                  <a:pt x="10246" y="14519"/>
                  <a:pt x="10244" y="14523"/>
                  <a:pt x="10243" y="14527"/>
                </a:cubicBezTo>
                <a:cubicBezTo>
                  <a:pt x="10242" y="14530"/>
                  <a:pt x="10242" y="14534"/>
                  <a:pt x="10242" y="14534"/>
                </a:cubicBezTo>
                <a:cubicBezTo>
                  <a:pt x="10237" y="14534"/>
                  <a:pt x="10235" y="14534"/>
                  <a:pt x="10234" y="14534"/>
                </a:cubicBezTo>
                <a:cubicBezTo>
                  <a:pt x="10233" y="14534"/>
                  <a:pt x="10233" y="14534"/>
                  <a:pt x="10233" y="14534"/>
                </a:cubicBezTo>
                <a:cubicBezTo>
                  <a:pt x="10229" y="14541"/>
                  <a:pt x="10227" y="14549"/>
                  <a:pt x="10226" y="14555"/>
                </a:cubicBezTo>
                <a:cubicBezTo>
                  <a:pt x="10224" y="14560"/>
                  <a:pt x="10224" y="14564"/>
                  <a:pt x="10224" y="14564"/>
                </a:cubicBezTo>
                <a:lnTo>
                  <a:pt x="10216" y="14564"/>
                </a:lnTo>
                <a:cubicBezTo>
                  <a:pt x="10216" y="14565"/>
                  <a:pt x="10216" y="14565"/>
                  <a:pt x="10216" y="14566"/>
                </a:cubicBezTo>
                <a:cubicBezTo>
                  <a:pt x="10216" y="14567"/>
                  <a:pt x="10216" y="14568"/>
                  <a:pt x="10216" y="14568"/>
                </a:cubicBezTo>
                <a:cubicBezTo>
                  <a:pt x="10217" y="14568"/>
                  <a:pt x="10219" y="14568"/>
                  <a:pt x="10221" y="14568"/>
                </a:cubicBezTo>
                <a:cubicBezTo>
                  <a:pt x="10222" y="14568"/>
                  <a:pt x="10224" y="14568"/>
                  <a:pt x="10224" y="14568"/>
                </a:cubicBezTo>
                <a:cubicBezTo>
                  <a:pt x="10224" y="14568"/>
                  <a:pt x="10224" y="14565"/>
                  <a:pt x="10226" y="14559"/>
                </a:cubicBezTo>
                <a:cubicBezTo>
                  <a:pt x="10227" y="14553"/>
                  <a:pt x="10229" y="14546"/>
                  <a:pt x="10233" y="14539"/>
                </a:cubicBezTo>
                <a:cubicBezTo>
                  <a:pt x="10233" y="14539"/>
                  <a:pt x="10233" y="14539"/>
                  <a:pt x="10234" y="14539"/>
                </a:cubicBezTo>
                <a:cubicBezTo>
                  <a:pt x="10235" y="14539"/>
                  <a:pt x="10237" y="14539"/>
                  <a:pt x="10242" y="14539"/>
                </a:cubicBezTo>
                <a:cubicBezTo>
                  <a:pt x="10242" y="14539"/>
                  <a:pt x="10242" y="14535"/>
                  <a:pt x="10243" y="14532"/>
                </a:cubicBezTo>
                <a:cubicBezTo>
                  <a:pt x="10244" y="14528"/>
                  <a:pt x="10246" y="14524"/>
                  <a:pt x="10250" y="14524"/>
                </a:cubicBezTo>
                <a:cubicBezTo>
                  <a:pt x="10250" y="14523"/>
                  <a:pt x="10250" y="14522"/>
                  <a:pt x="10250" y="14522"/>
                </a:cubicBezTo>
                <a:cubicBezTo>
                  <a:pt x="10250" y="14521"/>
                  <a:pt x="10250" y="14520"/>
                  <a:pt x="10250" y="14519"/>
                </a:cubicBezTo>
                <a:close/>
                <a:moveTo>
                  <a:pt x="10199" y="14578"/>
                </a:moveTo>
                <a:cubicBezTo>
                  <a:pt x="10197" y="14578"/>
                  <a:pt x="10195" y="14579"/>
                  <a:pt x="10193" y="14580"/>
                </a:cubicBezTo>
                <a:cubicBezTo>
                  <a:pt x="10190" y="14581"/>
                  <a:pt x="10188" y="14583"/>
                  <a:pt x="10185" y="14585"/>
                </a:cubicBezTo>
                <a:cubicBezTo>
                  <a:pt x="10187" y="14584"/>
                  <a:pt x="10190" y="14583"/>
                  <a:pt x="10192" y="14582"/>
                </a:cubicBezTo>
                <a:cubicBezTo>
                  <a:pt x="10194" y="14581"/>
                  <a:pt x="10196" y="14580"/>
                  <a:pt x="10198" y="14580"/>
                </a:cubicBezTo>
                <a:lnTo>
                  <a:pt x="10215" y="14609"/>
                </a:lnTo>
                <a:cubicBezTo>
                  <a:pt x="10215" y="14609"/>
                  <a:pt x="10215" y="14610"/>
                  <a:pt x="10216" y="14611"/>
                </a:cubicBezTo>
                <a:cubicBezTo>
                  <a:pt x="10216" y="14611"/>
                  <a:pt x="10217" y="14612"/>
                  <a:pt x="10217" y="14613"/>
                </a:cubicBezTo>
                <a:cubicBezTo>
                  <a:pt x="10220" y="14613"/>
                  <a:pt x="10222" y="14613"/>
                  <a:pt x="10223" y="14613"/>
                </a:cubicBezTo>
                <a:cubicBezTo>
                  <a:pt x="10224" y="14613"/>
                  <a:pt x="10224" y="14613"/>
                  <a:pt x="10224" y="14613"/>
                </a:cubicBezTo>
                <a:cubicBezTo>
                  <a:pt x="10224" y="14612"/>
                  <a:pt x="10224" y="14611"/>
                  <a:pt x="10224" y="14611"/>
                </a:cubicBezTo>
                <a:cubicBezTo>
                  <a:pt x="10224" y="14610"/>
                  <a:pt x="10224" y="14609"/>
                  <a:pt x="10224" y="14608"/>
                </a:cubicBezTo>
                <a:cubicBezTo>
                  <a:pt x="10224" y="14608"/>
                  <a:pt x="10224" y="14608"/>
                  <a:pt x="10223" y="14608"/>
                </a:cubicBezTo>
                <a:cubicBezTo>
                  <a:pt x="10222" y="14608"/>
                  <a:pt x="10220" y="14608"/>
                  <a:pt x="10216" y="14608"/>
                </a:cubicBezTo>
                <a:lnTo>
                  <a:pt x="10199" y="14578"/>
                </a:lnTo>
                <a:close/>
                <a:moveTo>
                  <a:pt x="10249" y="14641"/>
                </a:moveTo>
                <a:cubicBezTo>
                  <a:pt x="10249" y="14660"/>
                  <a:pt x="10249" y="14670"/>
                  <a:pt x="10249" y="14676"/>
                </a:cubicBezTo>
                <a:cubicBezTo>
                  <a:pt x="10249" y="14682"/>
                  <a:pt x="10249" y="14682"/>
                  <a:pt x="10249" y="14682"/>
                </a:cubicBezTo>
                <a:cubicBezTo>
                  <a:pt x="10249" y="14682"/>
                  <a:pt x="10249" y="14682"/>
                  <a:pt x="10249" y="14682"/>
                </a:cubicBezTo>
                <a:cubicBezTo>
                  <a:pt x="10250" y="14682"/>
                  <a:pt x="10250" y="14682"/>
                  <a:pt x="10250" y="14682"/>
                </a:cubicBezTo>
                <a:cubicBezTo>
                  <a:pt x="10250" y="14665"/>
                  <a:pt x="10250" y="14656"/>
                  <a:pt x="10250" y="14650"/>
                </a:cubicBezTo>
                <a:cubicBezTo>
                  <a:pt x="10250" y="14644"/>
                  <a:pt x="10250" y="14642"/>
                  <a:pt x="10250" y="14642"/>
                </a:cubicBezTo>
                <a:lnTo>
                  <a:pt x="10249" y="14641"/>
                </a:lnTo>
                <a:close/>
                <a:moveTo>
                  <a:pt x="10284" y="14700"/>
                </a:moveTo>
                <a:cubicBezTo>
                  <a:pt x="10284" y="14702"/>
                  <a:pt x="10283" y="14712"/>
                  <a:pt x="10282" y="14722"/>
                </a:cubicBezTo>
                <a:cubicBezTo>
                  <a:pt x="10281" y="14732"/>
                  <a:pt x="10279" y="14741"/>
                  <a:pt x="10275" y="14741"/>
                </a:cubicBezTo>
                <a:cubicBezTo>
                  <a:pt x="10275" y="14749"/>
                  <a:pt x="10273" y="14756"/>
                  <a:pt x="10271" y="14761"/>
                </a:cubicBezTo>
                <a:cubicBezTo>
                  <a:pt x="10268" y="14767"/>
                  <a:pt x="10266" y="14771"/>
                  <a:pt x="10266" y="14771"/>
                </a:cubicBezTo>
                <a:cubicBezTo>
                  <a:pt x="10266" y="14771"/>
                  <a:pt x="10267" y="14771"/>
                  <a:pt x="10267" y="14772"/>
                </a:cubicBezTo>
                <a:cubicBezTo>
                  <a:pt x="10267" y="14772"/>
                  <a:pt x="10268" y="14773"/>
                  <a:pt x="10268" y="14773"/>
                </a:cubicBezTo>
                <a:cubicBezTo>
                  <a:pt x="10268" y="14773"/>
                  <a:pt x="10270" y="14769"/>
                  <a:pt x="10272" y="14764"/>
                </a:cubicBezTo>
                <a:cubicBezTo>
                  <a:pt x="10274" y="14759"/>
                  <a:pt x="10275" y="14752"/>
                  <a:pt x="10275" y="14745"/>
                </a:cubicBezTo>
                <a:cubicBezTo>
                  <a:pt x="10280" y="14745"/>
                  <a:pt x="10282" y="14734"/>
                  <a:pt x="10283" y="14723"/>
                </a:cubicBezTo>
                <a:cubicBezTo>
                  <a:pt x="10284" y="14712"/>
                  <a:pt x="10284" y="14702"/>
                  <a:pt x="10284" y="14702"/>
                </a:cubicBezTo>
                <a:lnTo>
                  <a:pt x="10284" y="14700"/>
                </a:lnTo>
                <a:close/>
                <a:moveTo>
                  <a:pt x="9554" y="14859"/>
                </a:moveTo>
                <a:cubicBezTo>
                  <a:pt x="9545" y="14859"/>
                  <a:pt x="9538" y="14885"/>
                  <a:pt x="9537" y="14887"/>
                </a:cubicBezTo>
                <a:cubicBezTo>
                  <a:pt x="9537" y="14887"/>
                  <a:pt x="9537" y="14887"/>
                  <a:pt x="9537" y="14887"/>
                </a:cubicBezTo>
                <a:lnTo>
                  <a:pt x="9538" y="14888"/>
                </a:lnTo>
                <a:lnTo>
                  <a:pt x="9538" y="14888"/>
                </a:lnTo>
                <a:cubicBezTo>
                  <a:pt x="9538" y="14888"/>
                  <a:pt x="9538" y="14888"/>
                  <a:pt x="9538" y="14888"/>
                </a:cubicBezTo>
                <a:cubicBezTo>
                  <a:pt x="9538" y="14888"/>
                  <a:pt x="9540" y="14881"/>
                  <a:pt x="9543" y="14874"/>
                </a:cubicBezTo>
                <a:cubicBezTo>
                  <a:pt x="9546" y="14867"/>
                  <a:pt x="9551" y="14859"/>
                  <a:pt x="9555" y="14859"/>
                </a:cubicBezTo>
                <a:cubicBezTo>
                  <a:pt x="9555" y="14859"/>
                  <a:pt x="9554" y="14859"/>
                  <a:pt x="9554" y="14859"/>
                </a:cubicBezTo>
                <a:close/>
                <a:moveTo>
                  <a:pt x="10327" y="14860"/>
                </a:moveTo>
                <a:cubicBezTo>
                  <a:pt x="10327" y="14868"/>
                  <a:pt x="10324" y="14879"/>
                  <a:pt x="10322" y="14888"/>
                </a:cubicBezTo>
                <a:cubicBezTo>
                  <a:pt x="10320" y="14897"/>
                  <a:pt x="10318" y="14904"/>
                  <a:pt x="10318" y="14904"/>
                </a:cubicBezTo>
                <a:cubicBezTo>
                  <a:pt x="10318" y="14904"/>
                  <a:pt x="10318" y="14908"/>
                  <a:pt x="10318" y="14913"/>
                </a:cubicBezTo>
                <a:cubicBezTo>
                  <a:pt x="10318" y="14919"/>
                  <a:pt x="10318" y="14926"/>
                  <a:pt x="10318" y="14933"/>
                </a:cubicBezTo>
                <a:lnTo>
                  <a:pt x="10310" y="14947"/>
                </a:lnTo>
                <a:cubicBezTo>
                  <a:pt x="10301" y="14947"/>
                  <a:pt x="10297" y="14947"/>
                  <a:pt x="10294" y="14947"/>
                </a:cubicBezTo>
                <a:cubicBezTo>
                  <a:pt x="10292" y="14947"/>
                  <a:pt x="10292" y="14947"/>
                  <a:pt x="10292" y="14947"/>
                </a:cubicBezTo>
                <a:cubicBezTo>
                  <a:pt x="10292" y="14947"/>
                  <a:pt x="10292" y="14959"/>
                  <a:pt x="10291" y="14970"/>
                </a:cubicBezTo>
                <a:cubicBezTo>
                  <a:pt x="10290" y="14981"/>
                  <a:pt x="10288" y="14992"/>
                  <a:pt x="10284" y="14992"/>
                </a:cubicBezTo>
                <a:lnTo>
                  <a:pt x="10275" y="14992"/>
                </a:lnTo>
                <a:cubicBezTo>
                  <a:pt x="10270" y="14992"/>
                  <a:pt x="10266" y="14995"/>
                  <a:pt x="10263" y="14999"/>
                </a:cubicBezTo>
                <a:cubicBezTo>
                  <a:pt x="10260" y="15002"/>
                  <a:pt x="10258" y="15006"/>
                  <a:pt x="10258" y="15006"/>
                </a:cubicBezTo>
                <a:cubicBezTo>
                  <a:pt x="10258" y="15013"/>
                  <a:pt x="10258" y="15017"/>
                  <a:pt x="10258" y="15019"/>
                </a:cubicBezTo>
                <a:cubicBezTo>
                  <a:pt x="10258" y="15021"/>
                  <a:pt x="10258" y="15021"/>
                  <a:pt x="10258" y="15021"/>
                </a:cubicBezTo>
                <a:cubicBezTo>
                  <a:pt x="10253" y="15036"/>
                  <a:pt x="10251" y="15043"/>
                  <a:pt x="10250" y="15047"/>
                </a:cubicBezTo>
                <a:cubicBezTo>
                  <a:pt x="10249" y="15051"/>
                  <a:pt x="10249" y="15051"/>
                  <a:pt x="10249" y="15051"/>
                </a:cubicBezTo>
                <a:cubicBezTo>
                  <a:pt x="10249" y="15051"/>
                  <a:pt x="10249" y="15051"/>
                  <a:pt x="10248" y="15051"/>
                </a:cubicBezTo>
                <a:cubicBezTo>
                  <a:pt x="10247" y="15051"/>
                  <a:pt x="10245" y="15051"/>
                  <a:pt x="10241" y="15051"/>
                </a:cubicBezTo>
                <a:cubicBezTo>
                  <a:pt x="10241" y="15051"/>
                  <a:pt x="10241" y="15051"/>
                  <a:pt x="10240" y="15051"/>
                </a:cubicBezTo>
                <a:cubicBezTo>
                  <a:pt x="10239" y="15051"/>
                  <a:pt x="10237" y="15051"/>
                  <a:pt x="10232" y="15051"/>
                </a:cubicBezTo>
                <a:cubicBezTo>
                  <a:pt x="10232" y="15058"/>
                  <a:pt x="10230" y="15061"/>
                  <a:pt x="10228" y="15063"/>
                </a:cubicBezTo>
                <a:cubicBezTo>
                  <a:pt x="10226" y="15065"/>
                  <a:pt x="10224" y="15065"/>
                  <a:pt x="10224" y="15065"/>
                </a:cubicBezTo>
                <a:cubicBezTo>
                  <a:pt x="10224" y="15065"/>
                  <a:pt x="10221" y="15062"/>
                  <a:pt x="10218" y="15058"/>
                </a:cubicBezTo>
                <a:cubicBezTo>
                  <a:pt x="10215" y="15055"/>
                  <a:pt x="10211" y="15051"/>
                  <a:pt x="10207" y="15051"/>
                </a:cubicBezTo>
                <a:cubicBezTo>
                  <a:pt x="10207" y="15051"/>
                  <a:pt x="10204" y="15051"/>
                  <a:pt x="10202" y="15052"/>
                </a:cubicBezTo>
                <a:cubicBezTo>
                  <a:pt x="10200" y="15054"/>
                  <a:pt x="10198" y="15058"/>
                  <a:pt x="10198" y="15065"/>
                </a:cubicBezTo>
                <a:cubicBezTo>
                  <a:pt x="10193" y="15072"/>
                  <a:pt x="10191" y="15079"/>
                  <a:pt x="10189" y="15085"/>
                </a:cubicBezTo>
                <a:cubicBezTo>
                  <a:pt x="10187" y="15090"/>
                  <a:pt x="10185" y="15094"/>
                  <a:pt x="10181" y="15094"/>
                </a:cubicBezTo>
                <a:lnTo>
                  <a:pt x="10172" y="15110"/>
                </a:lnTo>
                <a:cubicBezTo>
                  <a:pt x="10172" y="15110"/>
                  <a:pt x="10172" y="15117"/>
                  <a:pt x="10171" y="15124"/>
                </a:cubicBezTo>
                <a:cubicBezTo>
                  <a:pt x="10170" y="15131"/>
                  <a:pt x="10168" y="15139"/>
                  <a:pt x="10163" y="15139"/>
                </a:cubicBezTo>
                <a:cubicBezTo>
                  <a:pt x="10163" y="15146"/>
                  <a:pt x="10161" y="15153"/>
                  <a:pt x="10159" y="15159"/>
                </a:cubicBezTo>
                <a:cubicBezTo>
                  <a:pt x="10157" y="15164"/>
                  <a:pt x="10155" y="15168"/>
                  <a:pt x="10155" y="15168"/>
                </a:cubicBezTo>
                <a:lnTo>
                  <a:pt x="10155" y="15183"/>
                </a:lnTo>
                <a:cubicBezTo>
                  <a:pt x="10155" y="15190"/>
                  <a:pt x="10155" y="15197"/>
                  <a:pt x="10153" y="15205"/>
                </a:cubicBezTo>
                <a:cubicBezTo>
                  <a:pt x="10152" y="15212"/>
                  <a:pt x="10150" y="15220"/>
                  <a:pt x="10146" y="15227"/>
                </a:cubicBezTo>
                <a:cubicBezTo>
                  <a:pt x="10142" y="15227"/>
                  <a:pt x="10135" y="15234"/>
                  <a:pt x="10130" y="15242"/>
                </a:cubicBezTo>
                <a:cubicBezTo>
                  <a:pt x="10125" y="15249"/>
                  <a:pt x="10121" y="15257"/>
                  <a:pt x="10121" y="15257"/>
                </a:cubicBezTo>
                <a:cubicBezTo>
                  <a:pt x="10121" y="15257"/>
                  <a:pt x="10121" y="15257"/>
                  <a:pt x="10121" y="15258"/>
                </a:cubicBezTo>
                <a:cubicBezTo>
                  <a:pt x="10121" y="15260"/>
                  <a:pt x="10121" y="15264"/>
                  <a:pt x="10121" y="15271"/>
                </a:cubicBezTo>
                <a:cubicBezTo>
                  <a:pt x="10125" y="15271"/>
                  <a:pt x="10127" y="15275"/>
                  <a:pt x="10128" y="15278"/>
                </a:cubicBezTo>
                <a:cubicBezTo>
                  <a:pt x="10129" y="15282"/>
                  <a:pt x="10129" y="15286"/>
                  <a:pt x="10129" y="15286"/>
                </a:cubicBezTo>
                <a:cubicBezTo>
                  <a:pt x="10129" y="15301"/>
                  <a:pt x="10129" y="15308"/>
                  <a:pt x="10129" y="15312"/>
                </a:cubicBezTo>
                <a:cubicBezTo>
                  <a:pt x="10129" y="15316"/>
                  <a:pt x="10129" y="15316"/>
                  <a:pt x="10129" y="15316"/>
                </a:cubicBezTo>
                <a:cubicBezTo>
                  <a:pt x="10129" y="15316"/>
                  <a:pt x="10127" y="15319"/>
                  <a:pt x="10125" y="15324"/>
                </a:cubicBezTo>
                <a:cubicBezTo>
                  <a:pt x="10123" y="15330"/>
                  <a:pt x="10121" y="15338"/>
                  <a:pt x="10121" y="15345"/>
                </a:cubicBezTo>
                <a:cubicBezTo>
                  <a:pt x="10125" y="15345"/>
                  <a:pt x="10127" y="15345"/>
                  <a:pt x="10128" y="15345"/>
                </a:cubicBezTo>
                <a:cubicBezTo>
                  <a:pt x="10129" y="15345"/>
                  <a:pt x="10129" y="15345"/>
                  <a:pt x="10129" y="15345"/>
                </a:cubicBezTo>
                <a:cubicBezTo>
                  <a:pt x="10134" y="15360"/>
                  <a:pt x="10136" y="15367"/>
                  <a:pt x="10137" y="15370"/>
                </a:cubicBezTo>
                <a:cubicBezTo>
                  <a:pt x="10138" y="15374"/>
                  <a:pt x="10138" y="15374"/>
                  <a:pt x="10138" y="15374"/>
                </a:cubicBezTo>
                <a:cubicBezTo>
                  <a:pt x="10142" y="15389"/>
                  <a:pt x="10144" y="15396"/>
                  <a:pt x="10145" y="15400"/>
                </a:cubicBezTo>
                <a:cubicBezTo>
                  <a:pt x="10146" y="15403"/>
                  <a:pt x="10146" y="15403"/>
                  <a:pt x="10146" y="15403"/>
                </a:cubicBezTo>
                <a:cubicBezTo>
                  <a:pt x="10150" y="15403"/>
                  <a:pt x="10152" y="15403"/>
                  <a:pt x="10153" y="15403"/>
                </a:cubicBezTo>
                <a:cubicBezTo>
                  <a:pt x="10155" y="15403"/>
                  <a:pt x="10155" y="15403"/>
                  <a:pt x="10155" y="15403"/>
                </a:cubicBezTo>
                <a:cubicBezTo>
                  <a:pt x="10155" y="15403"/>
                  <a:pt x="10157" y="15411"/>
                  <a:pt x="10159" y="15420"/>
                </a:cubicBezTo>
                <a:cubicBezTo>
                  <a:pt x="10161" y="15429"/>
                  <a:pt x="10163" y="15440"/>
                  <a:pt x="10163" y="15447"/>
                </a:cubicBezTo>
                <a:lnTo>
                  <a:pt x="10163" y="15477"/>
                </a:lnTo>
                <a:cubicBezTo>
                  <a:pt x="10155" y="15492"/>
                  <a:pt x="10150" y="15499"/>
                  <a:pt x="10148" y="15502"/>
                </a:cubicBezTo>
                <a:cubicBezTo>
                  <a:pt x="10146" y="15506"/>
                  <a:pt x="10146" y="15506"/>
                  <a:pt x="10146" y="15506"/>
                </a:cubicBezTo>
                <a:cubicBezTo>
                  <a:pt x="10142" y="15521"/>
                  <a:pt x="10140" y="15528"/>
                  <a:pt x="10139" y="15532"/>
                </a:cubicBezTo>
                <a:cubicBezTo>
                  <a:pt x="10138" y="15535"/>
                  <a:pt x="10138" y="15535"/>
                  <a:pt x="10138" y="15535"/>
                </a:cubicBezTo>
                <a:lnTo>
                  <a:pt x="10137" y="15535"/>
                </a:lnTo>
                <a:lnTo>
                  <a:pt x="10137" y="15551"/>
                </a:lnTo>
                <a:cubicBezTo>
                  <a:pt x="10137" y="15551"/>
                  <a:pt x="10138" y="15551"/>
                  <a:pt x="10136" y="15551"/>
                </a:cubicBezTo>
                <a:cubicBezTo>
                  <a:pt x="10134" y="15551"/>
                  <a:pt x="10129" y="15551"/>
                  <a:pt x="10121" y="15551"/>
                </a:cubicBezTo>
                <a:cubicBezTo>
                  <a:pt x="10121" y="15551"/>
                  <a:pt x="10121" y="15550"/>
                  <a:pt x="10122" y="15552"/>
                </a:cubicBezTo>
                <a:cubicBezTo>
                  <a:pt x="10123" y="15554"/>
                  <a:pt x="10125" y="15557"/>
                  <a:pt x="10129" y="15565"/>
                </a:cubicBezTo>
                <a:cubicBezTo>
                  <a:pt x="10129" y="15565"/>
                  <a:pt x="10129" y="15569"/>
                  <a:pt x="10130" y="15573"/>
                </a:cubicBezTo>
                <a:cubicBezTo>
                  <a:pt x="10131" y="15576"/>
                  <a:pt x="10133" y="15580"/>
                  <a:pt x="10137" y="15580"/>
                </a:cubicBezTo>
                <a:lnTo>
                  <a:pt x="10146" y="15594"/>
                </a:lnTo>
                <a:cubicBezTo>
                  <a:pt x="10146" y="15594"/>
                  <a:pt x="10146" y="15594"/>
                  <a:pt x="10147" y="15594"/>
                </a:cubicBezTo>
                <a:cubicBezTo>
                  <a:pt x="10148" y="15594"/>
                  <a:pt x="10150" y="15594"/>
                  <a:pt x="10155" y="15594"/>
                </a:cubicBezTo>
                <a:cubicBezTo>
                  <a:pt x="10155" y="15594"/>
                  <a:pt x="10154" y="15594"/>
                  <a:pt x="10157" y="15596"/>
                </a:cubicBezTo>
                <a:cubicBezTo>
                  <a:pt x="10159" y="15598"/>
                  <a:pt x="10163" y="15602"/>
                  <a:pt x="10172" y="15609"/>
                </a:cubicBezTo>
                <a:cubicBezTo>
                  <a:pt x="10172" y="15609"/>
                  <a:pt x="10172" y="15609"/>
                  <a:pt x="10172" y="15611"/>
                </a:cubicBezTo>
                <a:cubicBezTo>
                  <a:pt x="10172" y="15613"/>
                  <a:pt x="10172" y="15616"/>
                  <a:pt x="10172" y="15624"/>
                </a:cubicBezTo>
                <a:cubicBezTo>
                  <a:pt x="10172" y="15624"/>
                  <a:pt x="10172" y="15624"/>
                  <a:pt x="10172" y="15626"/>
                </a:cubicBezTo>
                <a:cubicBezTo>
                  <a:pt x="10172" y="15628"/>
                  <a:pt x="10172" y="15631"/>
                  <a:pt x="10172" y="15639"/>
                </a:cubicBezTo>
                <a:cubicBezTo>
                  <a:pt x="10172" y="15639"/>
                  <a:pt x="10172" y="15639"/>
                  <a:pt x="10174" y="15639"/>
                </a:cubicBezTo>
                <a:cubicBezTo>
                  <a:pt x="10176" y="15639"/>
                  <a:pt x="10180" y="15639"/>
                  <a:pt x="10189" y="15639"/>
                </a:cubicBezTo>
                <a:lnTo>
                  <a:pt x="10198" y="15639"/>
                </a:lnTo>
                <a:cubicBezTo>
                  <a:pt x="10198" y="15639"/>
                  <a:pt x="10198" y="15639"/>
                  <a:pt x="10199" y="15639"/>
                </a:cubicBezTo>
                <a:cubicBezTo>
                  <a:pt x="10200" y="15639"/>
                  <a:pt x="10202" y="15639"/>
                  <a:pt x="10207" y="15639"/>
                </a:cubicBezTo>
                <a:cubicBezTo>
                  <a:pt x="10207" y="15639"/>
                  <a:pt x="10206" y="15639"/>
                  <a:pt x="10207" y="15637"/>
                </a:cubicBezTo>
                <a:cubicBezTo>
                  <a:pt x="10208" y="15635"/>
                  <a:pt x="10210" y="15631"/>
                  <a:pt x="10214" y="15624"/>
                </a:cubicBezTo>
                <a:cubicBezTo>
                  <a:pt x="10214" y="15624"/>
                  <a:pt x="10214" y="15624"/>
                  <a:pt x="10215" y="15622"/>
                </a:cubicBezTo>
                <a:cubicBezTo>
                  <a:pt x="10216" y="15620"/>
                  <a:pt x="10219" y="15617"/>
                  <a:pt x="10223" y="15609"/>
                </a:cubicBezTo>
                <a:cubicBezTo>
                  <a:pt x="10223" y="15609"/>
                  <a:pt x="10223" y="15609"/>
                  <a:pt x="10225" y="15608"/>
                </a:cubicBezTo>
                <a:cubicBezTo>
                  <a:pt x="10227" y="15606"/>
                  <a:pt x="10232" y="15602"/>
                  <a:pt x="10240" y="15594"/>
                </a:cubicBezTo>
                <a:cubicBezTo>
                  <a:pt x="10240" y="15594"/>
                  <a:pt x="10240" y="15594"/>
                  <a:pt x="10242" y="15594"/>
                </a:cubicBezTo>
                <a:cubicBezTo>
                  <a:pt x="10245" y="15594"/>
                  <a:pt x="10249" y="15594"/>
                  <a:pt x="10258" y="15594"/>
                </a:cubicBezTo>
                <a:cubicBezTo>
                  <a:pt x="10258" y="15594"/>
                  <a:pt x="10258" y="15594"/>
                  <a:pt x="10259" y="15596"/>
                </a:cubicBezTo>
                <a:cubicBezTo>
                  <a:pt x="10260" y="15598"/>
                  <a:pt x="10262" y="15602"/>
                  <a:pt x="10266" y="15609"/>
                </a:cubicBezTo>
                <a:cubicBezTo>
                  <a:pt x="10266" y="15609"/>
                  <a:pt x="10266" y="15609"/>
                  <a:pt x="10266" y="15613"/>
                </a:cubicBezTo>
                <a:cubicBezTo>
                  <a:pt x="10266" y="15617"/>
                  <a:pt x="10266" y="15624"/>
                  <a:pt x="10266" y="15639"/>
                </a:cubicBezTo>
                <a:lnTo>
                  <a:pt x="10292" y="15653"/>
                </a:lnTo>
                <a:cubicBezTo>
                  <a:pt x="10292" y="15653"/>
                  <a:pt x="10294" y="15653"/>
                  <a:pt x="10296" y="15652"/>
                </a:cubicBezTo>
                <a:cubicBezTo>
                  <a:pt x="10298" y="15650"/>
                  <a:pt x="10300" y="15646"/>
                  <a:pt x="10300" y="15639"/>
                </a:cubicBezTo>
                <a:lnTo>
                  <a:pt x="10301" y="15639"/>
                </a:lnTo>
                <a:cubicBezTo>
                  <a:pt x="10301" y="15636"/>
                  <a:pt x="10301" y="15633"/>
                  <a:pt x="10301" y="15631"/>
                </a:cubicBezTo>
                <a:cubicBezTo>
                  <a:pt x="10301" y="15629"/>
                  <a:pt x="10301" y="15628"/>
                  <a:pt x="10301" y="15628"/>
                </a:cubicBezTo>
                <a:cubicBezTo>
                  <a:pt x="10297" y="15584"/>
                  <a:pt x="10295" y="15562"/>
                  <a:pt x="10294" y="15550"/>
                </a:cubicBezTo>
                <a:cubicBezTo>
                  <a:pt x="10293" y="15539"/>
                  <a:pt x="10293" y="15539"/>
                  <a:pt x="10293" y="15539"/>
                </a:cubicBezTo>
                <a:cubicBezTo>
                  <a:pt x="10306" y="15524"/>
                  <a:pt x="10312" y="15517"/>
                  <a:pt x="10316" y="15513"/>
                </a:cubicBezTo>
                <a:cubicBezTo>
                  <a:pt x="10319" y="15509"/>
                  <a:pt x="10319" y="15510"/>
                  <a:pt x="10319" y="15510"/>
                </a:cubicBezTo>
                <a:cubicBezTo>
                  <a:pt x="10327" y="15488"/>
                  <a:pt x="10332" y="15477"/>
                  <a:pt x="10334" y="15471"/>
                </a:cubicBezTo>
                <a:cubicBezTo>
                  <a:pt x="10336" y="15466"/>
                  <a:pt x="10336" y="15466"/>
                  <a:pt x="10336" y="15466"/>
                </a:cubicBezTo>
                <a:cubicBezTo>
                  <a:pt x="10345" y="15444"/>
                  <a:pt x="10349" y="15433"/>
                  <a:pt x="10351" y="15427"/>
                </a:cubicBezTo>
                <a:cubicBezTo>
                  <a:pt x="10353" y="15421"/>
                  <a:pt x="10353" y="15421"/>
                  <a:pt x="10353" y="15421"/>
                </a:cubicBezTo>
                <a:cubicBezTo>
                  <a:pt x="10349" y="15392"/>
                  <a:pt x="10347" y="15377"/>
                  <a:pt x="10346" y="15370"/>
                </a:cubicBezTo>
                <a:cubicBezTo>
                  <a:pt x="10345" y="15362"/>
                  <a:pt x="10345" y="15362"/>
                  <a:pt x="10345" y="15362"/>
                </a:cubicBezTo>
                <a:cubicBezTo>
                  <a:pt x="10345" y="15362"/>
                  <a:pt x="10336" y="15363"/>
                  <a:pt x="10326" y="15361"/>
                </a:cubicBezTo>
                <a:cubicBezTo>
                  <a:pt x="10317" y="15359"/>
                  <a:pt x="10306" y="15356"/>
                  <a:pt x="10301" y="15349"/>
                </a:cubicBezTo>
                <a:cubicBezTo>
                  <a:pt x="10297" y="15349"/>
                  <a:pt x="10289" y="15341"/>
                  <a:pt x="10281" y="15334"/>
                </a:cubicBezTo>
                <a:cubicBezTo>
                  <a:pt x="10274" y="15326"/>
                  <a:pt x="10268" y="15319"/>
                  <a:pt x="10268" y="15319"/>
                </a:cubicBezTo>
                <a:cubicBezTo>
                  <a:pt x="10263" y="15282"/>
                  <a:pt x="10261" y="15263"/>
                  <a:pt x="10260" y="15254"/>
                </a:cubicBezTo>
                <a:cubicBezTo>
                  <a:pt x="10259" y="15245"/>
                  <a:pt x="10259" y="15245"/>
                  <a:pt x="10259" y="15245"/>
                </a:cubicBezTo>
                <a:cubicBezTo>
                  <a:pt x="10250" y="15223"/>
                  <a:pt x="10246" y="15212"/>
                  <a:pt x="10244" y="15207"/>
                </a:cubicBezTo>
                <a:cubicBezTo>
                  <a:pt x="10242" y="15201"/>
                  <a:pt x="10242" y="15201"/>
                  <a:pt x="10242" y="15201"/>
                </a:cubicBezTo>
                <a:cubicBezTo>
                  <a:pt x="10237" y="15164"/>
                  <a:pt x="10235" y="15146"/>
                  <a:pt x="10234" y="15136"/>
                </a:cubicBezTo>
                <a:cubicBezTo>
                  <a:pt x="10233" y="15127"/>
                  <a:pt x="10233" y="15127"/>
                  <a:pt x="10233" y="15127"/>
                </a:cubicBezTo>
                <a:cubicBezTo>
                  <a:pt x="10237" y="15090"/>
                  <a:pt x="10240" y="15072"/>
                  <a:pt x="10241" y="15063"/>
                </a:cubicBezTo>
                <a:cubicBezTo>
                  <a:pt x="10242" y="15054"/>
                  <a:pt x="10242" y="15054"/>
                  <a:pt x="10242" y="15054"/>
                </a:cubicBezTo>
                <a:cubicBezTo>
                  <a:pt x="10246" y="15054"/>
                  <a:pt x="10248" y="15054"/>
                  <a:pt x="10249" y="15054"/>
                </a:cubicBezTo>
                <a:cubicBezTo>
                  <a:pt x="10250" y="15054"/>
                  <a:pt x="10250" y="15054"/>
                  <a:pt x="10250" y="15054"/>
                </a:cubicBezTo>
                <a:cubicBezTo>
                  <a:pt x="10254" y="15040"/>
                  <a:pt x="10257" y="15032"/>
                  <a:pt x="10258" y="15029"/>
                </a:cubicBezTo>
                <a:cubicBezTo>
                  <a:pt x="10259" y="15025"/>
                  <a:pt x="10259" y="15025"/>
                  <a:pt x="10259" y="15025"/>
                </a:cubicBezTo>
                <a:cubicBezTo>
                  <a:pt x="10259" y="15018"/>
                  <a:pt x="10259" y="15013"/>
                  <a:pt x="10259" y="15011"/>
                </a:cubicBezTo>
                <a:cubicBezTo>
                  <a:pt x="10259" y="15009"/>
                  <a:pt x="10259" y="15010"/>
                  <a:pt x="10259" y="15010"/>
                </a:cubicBezTo>
                <a:cubicBezTo>
                  <a:pt x="10259" y="15010"/>
                  <a:pt x="10261" y="15006"/>
                  <a:pt x="10264" y="15003"/>
                </a:cubicBezTo>
                <a:cubicBezTo>
                  <a:pt x="10267" y="14999"/>
                  <a:pt x="10271" y="14995"/>
                  <a:pt x="10275" y="14995"/>
                </a:cubicBezTo>
                <a:lnTo>
                  <a:pt x="10284" y="14995"/>
                </a:lnTo>
                <a:cubicBezTo>
                  <a:pt x="10289" y="14995"/>
                  <a:pt x="10291" y="14984"/>
                  <a:pt x="10292" y="14973"/>
                </a:cubicBezTo>
                <a:cubicBezTo>
                  <a:pt x="10293" y="14962"/>
                  <a:pt x="10293" y="14951"/>
                  <a:pt x="10293" y="14951"/>
                </a:cubicBezTo>
                <a:cubicBezTo>
                  <a:pt x="10301" y="14951"/>
                  <a:pt x="10306" y="14951"/>
                  <a:pt x="10308" y="14951"/>
                </a:cubicBezTo>
                <a:cubicBezTo>
                  <a:pt x="10310" y="14951"/>
                  <a:pt x="10310" y="14951"/>
                  <a:pt x="10310" y="14951"/>
                </a:cubicBezTo>
                <a:lnTo>
                  <a:pt x="10319" y="14937"/>
                </a:lnTo>
                <a:cubicBezTo>
                  <a:pt x="10319" y="14929"/>
                  <a:pt x="10319" y="14922"/>
                  <a:pt x="10319" y="14916"/>
                </a:cubicBezTo>
                <a:cubicBezTo>
                  <a:pt x="10319" y="14911"/>
                  <a:pt x="10319" y="14907"/>
                  <a:pt x="10319" y="14907"/>
                </a:cubicBezTo>
                <a:cubicBezTo>
                  <a:pt x="10319" y="14907"/>
                  <a:pt x="10327" y="14877"/>
                  <a:pt x="10328" y="14863"/>
                </a:cubicBezTo>
                <a:cubicBezTo>
                  <a:pt x="10328" y="14861"/>
                  <a:pt x="10327" y="14861"/>
                  <a:pt x="10327" y="14860"/>
                </a:cubicBezTo>
                <a:close/>
                <a:moveTo>
                  <a:pt x="12047" y="14966"/>
                </a:moveTo>
                <a:cubicBezTo>
                  <a:pt x="12051" y="14994"/>
                  <a:pt x="12054" y="15008"/>
                  <a:pt x="12055" y="15016"/>
                </a:cubicBezTo>
                <a:cubicBezTo>
                  <a:pt x="12056" y="15023"/>
                  <a:pt x="12056" y="15024"/>
                  <a:pt x="12056" y="15024"/>
                </a:cubicBezTo>
                <a:cubicBezTo>
                  <a:pt x="12060" y="15046"/>
                  <a:pt x="12063" y="15056"/>
                  <a:pt x="12064" y="15062"/>
                </a:cubicBezTo>
                <a:cubicBezTo>
                  <a:pt x="12065" y="15067"/>
                  <a:pt x="12065" y="15067"/>
                  <a:pt x="12065" y="15067"/>
                </a:cubicBezTo>
                <a:cubicBezTo>
                  <a:pt x="12065" y="15066"/>
                  <a:pt x="12065" y="15066"/>
                  <a:pt x="12066" y="15065"/>
                </a:cubicBezTo>
                <a:lnTo>
                  <a:pt x="12066" y="15065"/>
                </a:lnTo>
                <a:lnTo>
                  <a:pt x="12066" y="15064"/>
                </a:lnTo>
                <a:cubicBezTo>
                  <a:pt x="12066" y="15064"/>
                  <a:pt x="12066" y="15063"/>
                  <a:pt x="12066" y="15062"/>
                </a:cubicBezTo>
                <a:cubicBezTo>
                  <a:pt x="12063" y="15048"/>
                  <a:pt x="12061" y="15039"/>
                  <a:pt x="12060" y="15033"/>
                </a:cubicBezTo>
                <a:cubicBezTo>
                  <a:pt x="12059" y="15027"/>
                  <a:pt x="12059" y="15025"/>
                  <a:pt x="12059" y="15025"/>
                </a:cubicBezTo>
                <a:cubicBezTo>
                  <a:pt x="12055" y="14996"/>
                  <a:pt x="12052" y="14981"/>
                  <a:pt x="12051" y="14973"/>
                </a:cubicBezTo>
                <a:cubicBezTo>
                  <a:pt x="12050" y="14966"/>
                  <a:pt x="12050" y="14966"/>
                  <a:pt x="12050" y="14966"/>
                </a:cubicBezTo>
                <a:cubicBezTo>
                  <a:pt x="12049" y="14966"/>
                  <a:pt x="12049" y="14966"/>
                  <a:pt x="12049" y="14966"/>
                </a:cubicBezTo>
                <a:cubicBezTo>
                  <a:pt x="12049" y="14966"/>
                  <a:pt x="12049" y="14966"/>
                  <a:pt x="12047" y="14966"/>
                </a:cubicBezTo>
                <a:close/>
                <a:moveTo>
                  <a:pt x="19388" y="16299"/>
                </a:moveTo>
                <a:cubicBezTo>
                  <a:pt x="19400" y="16327"/>
                  <a:pt x="19420" y="16339"/>
                  <a:pt x="19439" y="16328"/>
                </a:cubicBezTo>
                <a:cubicBezTo>
                  <a:pt x="19448" y="16335"/>
                  <a:pt x="19465" y="16332"/>
                  <a:pt x="19482" y="16324"/>
                </a:cubicBezTo>
                <a:cubicBezTo>
                  <a:pt x="19499" y="16317"/>
                  <a:pt x="19517" y="16306"/>
                  <a:pt x="19525" y="16299"/>
                </a:cubicBezTo>
                <a:cubicBezTo>
                  <a:pt x="19544" y="16291"/>
                  <a:pt x="19558" y="16265"/>
                  <a:pt x="19561" y="16232"/>
                </a:cubicBezTo>
                <a:cubicBezTo>
                  <a:pt x="19584" y="16027"/>
                  <a:pt x="19317" y="16131"/>
                  <a:pt x="19388" y="16299"/>
                </a:cubicBezTo>
                <a:close/>
                <a:moveTo>
                  <a:pt x="9837" y="15036"/>
                </a:moveTo>
                <a:cubicBezTo>
                  <a:pt x="9837" y="15043"/>
                  <a:pt x="9836" y="15048"/>
                  <a:pt x="9836" y="15052"/>
                </a:cubicBezTo>
                <a:cubicBezTo>
                  <a:pt x="9835" y="15057"/>
                  <a:pt x="9834" y="15059"/>
                  <a:pt x="9833" y="15061"/>
                </a:cubicBezTo>
                <a:cubicBezTo>
                  <a:pt x="9834" y="15060"/>
                  <a:pt x="9835" y="15057"/>
                  <a:pt x="9836" y="15053"/>
                </a:cubicBezTo>
                <a:cubicBezTo>
                  <a:pt x="9837" y="15049"/>
                  <a:pt x="9837" y="15044"/>
                  <a:pt x="9837" y="15036"/>
                </a:cubicBezTo>
                <a:cubicBezTo>
                  <a:pt x="9837" y="15036"/>
                  <a:pt x="9837" y="15036"/>
                  <a:pt x="9837" y="15036"/>
                </a:cubicBezTo>
                <a:cubicBezTo>
                  <a:pt x="9837" y="15036"/>
                  <a:pt x="9837" y="15036"/>
                  <a:pt x="9837" y="15036"/>
                </a:cubicBezTo>
                <a:close/>
                <a:moveTo>
                  <a:pt x="9828" y="15065"/>
                </a:moveTo>
                <a:cubicBezTo>
                  <a:pt x="9821" y="15084"/>
                  <a:pt x="9818" y="15093"/>
                  <a:pt x="9816" y="15098"/>
                </a:cubicBezTo>
                <a:cubicBezTo>
                  <a:pt x="9814" y="15102"/>
                  <a:pt x="9814" y="15102"/>
                  <a:pt x="9814" y="15103"/>
                </a:cubicBezTo>
                <a:cubicBezTo>
                  <a:pt x="9815" y="15100"/>
                  <a:pt x="9817" y="15096"/>
                  <a:pt x="9819" y="15090"/>
                </a:cubicBezTo>
                <a:cubicBezTo>
                  <a:pt x="9822" y="15084"/>
                  <a:pt x="9825" y="15076"/>
                  <a:pt x="9829" y="15065"/>
                </a:cubicBezTo>
                <a:lnTo>
                  <a:pt x="9828" y="15065"/>
                </a:lnTo>
                <a:close/>
                <a:moveTo>
                  <a:pt x="9812" y="15108"/>
                </a:moveTo>
                <a:lnTo>
                  <a:pt x="9812" y="15110"/>
                </a:lnTo>
                <a:cubicBezTo>
                  <a:pt x="9812" y="15132"/>
                  <a:pt x="9812" y="15142"/>
                  <a:pt x="9812" y="15148"/>
                </a:cubicBezTo>
                <a:cubicBezTo>
                  <a:pt x="9812" y="15153"/>
                  <a:pt x="9812" y="15153"/>
                  <a:pt x="9812" y="15153"/>
                </a:cubicBezTo>
                <a:cubicBezTo>
                  <a:pt x="9812" y="15153"/>
                  <a:pt x="9812" y="15154"/>
                  <a:pt x="9812" y="15155"/>
                </a:cubicBezTo>
                <a:cubicBezTo>
                  <a:pt x="9812" y="15157"/>
                  <a:pt x="9812" y="15158"/>
                  <a:pt x="9812" y="15160"/>
                </a:cubicBezTo>
                <a:cubicBezTo>
                  <a:pt x="9813" y="15158"/>
                  <a:pt x="9813" y="15156"/>
                  <a:pt x="9813" y="15155"/>
                </a:cubicBezTo>
                <a:cubicBezTo>
                  <a:pt x="9813" y="15154"/>
                  <a:pt x="9812" y="15153"/>
                  <a:pt x="9812" y="15153"/>
                </a:cubicBezTo>
                <a:cubicBezTo>
                  <a:pt x="9812" y="15153"/>
                  <a:pt x="9812" y="15153"/>
                  <a:pt x="9812" y="15147"/>
                </a:cubicBezTo>
                <a:cubicBezTo>
                  <a:pt x="9812" y="15141"/>
                  <a:pt x="9812" y="15131"/>
                  <a:pt x="9812" y="15108"/>
                </a:cubicBezTo>
                <a:close/>
                <a:moveTo>
                  <a:pt x="9760" y="15168"/>
                </a:moveTo>
                <a:cubicBezTo>
                  <a:pt x="9760" y="15168"/>
                  <a:pt x="9760" y="15170"/>
                  <a:pt x="9761" y="15171"/>
                </a:cubicBezTo>
                <a:cubicBezTo>
                  <a:pt x="9762" y="15173"/>
                  <a:pt x="9763" y="15175"/>
                  <a:pt x="9764" y="15177"/>
                </a:cubicBezTo>
                <a:cubicBezTo>
                  <a:pt x="9763" y="15175"/>
                  <a:pt x="9763" y="15173"/>
                  <a:pt x="9762" y="15171"/>
                </a:cubicBezTo>
                <a:cubicBezTo>
                  <a:pt x="9762" y="15170"/>
                  <a:pt x="9761" y="15169"/>
                  <a:pt x="9761" y="15168"/>
                </a:cubicBezTo>
                <a:lnTo>
                  <a:pt x="9760" y="15168"/>
                </a:lnTo>
                <a:close/>
                <a:moveTo>
                  <a:pt x="19817" y="16240"/>
                </a:moveTo>
                <a:cubicBezTo>
                  <a:pt x="19817" y="16240"/>
                  <a:pt x="19817" y="16240"/>
                  <a:pt x="19810" y="16258"/>
                </a:cubicBezTo>
                <a:cubicBezTo>
                  <a:pt x="19804" y="16277"/>
                  <a:pt x="19791" y="16314"/>
                  <a:pt x="19765" y="16387"/>
                </a:cubicBezTo>
                <a:cubicBezTo>
                  <a:pt x="19765" y="16387"/>
                  <a:pt x="19720" y="16413"/>
                  <a:pt x="19673" y="16441"/>
                </a:cubicBezTo>
                <a:cubicBezTo>
                  <a:pt x="19626" y="16468"/>
                  <a:pt x="19576" y="16497"/>
                  <a:pt x="19568" y="16505"/>
                </a:cubicBezTo>
                <a:cubicBezTo>
                  <a:pt x="19555" y="16505"/>
                  <a:pt x="19546" y="16512"/>
                  <a:pt x="19541" y="16520"/>
                </a:cubicBezTo>
                <a:cubicBezTo>
                  <a:pt x="19536" y="16527"/>
                  <a:pt x="19534" y="16534"/>
                  <a:pt x="19534" y="16534"/>
                </a:cubicBezTo>
                <a:cubicBezTo>
                  <a:pt x="19534" y="16534"/>
                  <a:pt x="19533" y="16534"/>
                  <a:pt x="19535" y="16553"/>
                </a:cubicBezTo>
                <a:cubicBezTo>
                  <a:pt x="19536" y="16571"/>
                  <a:pt x="19538" y="16608"/>
                  <a:pt x="19542" y="16682"/>
                </a:cubicBezTo>
                <a:cubicBezTo>
                  <a:pt x="19542" y="16682"/>
                  <a:pt x="19542" y="16681"/>
                  <a:pt x="19529" y="16688"/>
                </a:cubicBezTo>
                <a:cubicBezTo>
                  <a:pt x="19516" y="16696"/>
                  <a:pt x="19491" y="16711"/>
                  <a:pt x="19439" y="16740"/>
                </a:cubicBezTo>
                <a:cubicBezTo>
                  <a:pt x="19439" y="16740"/>
                  <a:pt x="19439" y="16740"/>
                  <a:pt x="19434" y="16747"/>
                </a:cubicBezTo>
                <a:cubicBezTo>
                  <a:pt x="19428" y="16755"/>
                  <a:pt x="19417" y="16770"/>
                  <a:pt x="19396" y="16799"/>
                </a:cubicBezTo>
                <a:cubicBezTo>
                  <a:pt x="19396" y="16799"/>
                  <a:pt x="19387" y="16825"/>
                  <a:pt x="19375" y="16854"/>
                </a:cubicBezTo>
                <a:cubicBezTo>
                  <a:pt x="19362" y="16883"/>
                  <a:pt x="19345" y="16916"/>
                  <a:pt x="19328" y="16930"/>
                </a:cubicBezTo>
                <a:cubicBezTo>
                  <a:pt x="19310" y="16938"/>
                  <a:pt x="19293" y="16945"/>
                  <a:pt x="19277" y="16953"/>
                </a:cubicBezTo>
                <a:cubicBezTo>
                  <a:pt x="19261" y="16960"/>
                  <a:pt x="19246" y="16968"/>
                  <a:pt x="19233" y="16975"/>
                </a:cubicBezTo>
                <a:cubicBezTo>
                  <a:pt x="19220" y="16990"/>
                  <a:pt x="19216" y="17019"/>
                  <a:pt x="19215" y="17045"/>
                </a:cubicBezTo>
                <a:cubicBezTo>
                  <a:pt x="19214" y="17071"/>
                  <a:pt x="19216" y="17093"/>
                  <a:pt x="19216" y="17093"/>
                </a:cubicBezTo>
                <a:cubicBezTo>
                  <a:pt x="19216" y="17093"/>
                  <a:pt x="19209" y="17104"/>
                  <a:pt x="19200" y="17117"/>
                </a:cubicBezTo>
                <a:cubicBezTo>
                  <a:pt x="19190" y="17130"/>
                  <a:pt x="19178" y="17145"/>
                  <a:pt x="19165" y="17152"/>
                </a:cubicBezTo>
                <a:cubicBezTo>
                  <a:pt x="19156" y="17167"/>
                  <a:pt x="19150" y="17196"/>
                  <a:pt x="19145" y="17222"/>
                </a:cubicBezTo>
                <a:cubicBezTo>
                  <a:pt x="19141" y="17247"/>
                  <a:pt x="19139" y="17270"/>
                  <a:pt x="19139" y="17270"/>
                </a:cubicBezTo>
                <a:cubicBezTo>
                  <a:pt x="19139" y="17270"/>
                  <a:pt x="19130" y="17273"/>
                  <a:pt x="19115" y="17277"/>
                </a:cubicBezTo>
                <a:cubicBezTo>
                  <a:pt x="19100" y="17281"/>
                  <a:pt x="19079" y="17285"/>
                  <a:pt x="19053" y="17285"/>
                </a:cubicBezTo>
                <a:cubicBezTo>
                  <a:pt x="19031" y="17292"/>
                  <a:pt x="19029" y="17281"/>
                  <a:pt x="19033" y="17268"/>
                </a:cubicBezTo>
                <a:cubicBezTo>
                  <a:pt x="19036" y="17255"/>
                  <a:pt x="19044" y="17240"/>
                  <a:pt x="19044" y="17240"/>
                </a:cubicBezTo>
                <a:cubicBezTo>
                  <a:pt x="19044" y="17240"/>
                  <a:pt x="19036" y="17218"/>
                  <a:pt x="19025" y="17190"/>
                </a:cubicBezTo>
                <a:cubicBezTo>
                  <a:pt x="19015" y="17162"/>
                  <a:pt x="19002" y="17129"/>
                  <a:pt x="18993" y="17107"/>
                </a:cubicBezTo>
                <a:cubicBezTo>
                  <a:pt x="18989" y="17092"/>
                  <a:pt x="18983" y="17074"/>
                  <a:pt x="18974" y="17046"/>
                </a:cubicBezTo>
                <a:cubicBezTo>
                  <a:pt x="18966" y="17019"/>
                  <a:pt x="18955" y="16982"/>
                  <a:pt x="18942" y="16930"/>
                </a:cubicBezTo>
                <a:cubicBezTo>
                  <a:pt x="18933" y="16886"/>
                  <a:pt x="18923" y="16861"/>
                  <a:pt x="18914" y="16846"/>
                </a:cubicBezTo>
                <a:cubicBezTo>
                  <a:pt x="18905" y="16832"/>
                  <a:pt x="18899" y="16828"/>
                  <a:pt x="18899" y="16828"/>
                </a:cubicBezTo>
                <a:cubicBezTo>
                  <a:pt x="18899" y="16828"/>
                  <a:pt x="18899" y="16828"/>
                  <a:pt x="18881" y="16826"/>
                </a:cubicBezTo>
                <a:cubicBezTo>
                  <a:pt x="18862" y="16824"/>
                  <a:pt x="18826" y="16820"/>
                  <a:pt x="18753" y="16813"/>
                </a:cubicBezTo>
                <a:cubicBezTo>
                  <a:pt x="18753" y="16813"/>
                  <a:pt x="18624" y="16843"/>
                  <a:pt x="18607" y="16828"/>
                </a:cubicBezTo>
                <a:cubicBezTo>
                  <a:pt x="18590" y="16814"/>
                  <a:pt x="18624" y="16711"/>
                  <a:pt x="18624" y="16711"/>
                </a:cubicBezTo>
                <a:cubicBezTo>
                  <a:pt x="18624" y="16711"/>
                  <a:pt x="18624" y="16711"/>
                  <a:pt x="18639" y="16687"/>
                </a:cubicBezTo>
                <a:cubicBezTo>
                  <a:pt x="18655" y="16662"/>
                  <a:pt x="18685" y="16615"/>
                  <a:pt x="18745" y="16519"/>
                </a:cubicBezTo>
                <a:cubicBezTo>
                  <a:pt x="18745" y="16519"/>
                  <a:pt x="18744" y="16519"/>
                  <a:pt x="18754" y="16503"/>
                </a:cubicBezTo>
                <a:cubicBezTo>
                  <a:pt x="18764" y="16487"/>
                  <a:pt x="18783" y="16453"/>
                  <a:pt x="18822" y="16387"/>
                </a:cubicBezTo>
                <a:cubicBezTo>
                  <a:pt x="18822" y="16387"/>
                  <a:pt x="18822" y="16387"/>
                  <a:pt x="18829" y="16370"/>
                </a:cubicBezTo>
                <a:cubicBezTo>
                  <a:pt x="18836" y="16354"/>
                  <a:pt x="18851" y="16320"/>
                  <a:pt x="18881" y="16254"/>
                </a:cubicBezTo>
                <a:cubicBezTo>
                  <a:pt x="18881" y="16248"/>
                  <a:pt x="18880" y="16243"/>
                  <a:pt x="18879" y="16237"/>
                </a:cubicBezTo>
                <a:cubicBezTo>
                  <a:pt x="18838" y="15961"/>
                  <a:pt x="18621" y="15942"/>
                  <a:pt x="18565" y="16209"/>
                </a:cubicBezTo>
                <a:cubicBezTo>
                  <a:pt x="18556" y="16209"/>
                  <a:pt x="18526" y="16228"/>
                  <a:pt x="18493" y="16250"/>
                </a:cubicBezTo>
                <a:cubicBezTo>
                  <a:pt x="18459" y="16273"/>
                  <a:pt x="18423" y="16298"/>
                  <a:pt x="18401" y="16313"/>
                </a:cubicBezTo>
                <a:cubicBezTo>
                  <a:pt x="18376" y="16328"/>
                  <a:pt x="18363" y="16302"/>
                  <a:pt x="18356" y="16272"/>
                </a:cubicBezTo>
                <a:cubicBezTo>
                  <a:pt x="18350" y="16243"/>
                  <a:pt x="18350" y="16209"/>
                  <a:pt x="18350" y="16209"/>
                </a:cubicBezTo>
                <a:cubicBezTo>
                  <a:pt x="18345" y="16207"/>
                  <a:pt x="18341" y="16206"/>
                  <a:pt x="18337" y="16204"/>
                </a:cubicBezTo>
                <a:cubicBezTo>
                  <a:pt x="18192" y="16155"/>
                  <a:pt x="18046" y="16284"/>
                  <a:pt x="17981" y="16519"/>
                </a:cubicBezTo>
                <a:cubicBezTo>
                  <a:pt x="17981" y="16519"/>
                  <a:pt x="17981" y="16519"/>
                  <a:pt x="17973" y="16547"/>
                </a:cubicBezTo>
                <a:cubicBezTo>
                  <a:pt x="17964" y="16574"/>
                  <a:pt x="17947" y="16630"/>
                  <a:pt x="17912" y="16740"/>
                </a:cubicBezTo>
                <a:cubicBezTo>
                  <a:pt x="17912" y="16740"/>
                  <a:pt x="17891" y="16751"/>
                  <a:pt x="17867" y="16769"/>
                </a:cubicBezTo>
                <a:cubicBezTo>
                  <a:pt x="17844" y="16787"/>
                  <a:pt x="17818" y="16813"/>
                  <a:pt x="17809" y="16843"/>
                </a:cubicBezTo>
                <a:cubicBezTo>
                  <a:pt x="17797" y="16872"/>
                  <a:pt x="17779" y="16912"/>
                  <a:pt x="17763" y="16951"/>
                </a:cubicBezTo>
                <a:cubicBezTo>
                  <a:pt x="17747" y="16990"/>
                  <a:pt x="17732" y="17026"/>
                  <a:pt x="17724" y="17048"/>
                </a:cubicBezTo>
                <a:cubicBezTo>
                  <a:pt x="17715" y="17063"/>
                  <a:pt x="17735" y="17108"/>
                  <a:pt x="17757" y="17159"/>
                </a:cubicBezTo>
                <a:cubicBezTo>
                  <a:pt x="17780" y="17211"/>
                  <a:pt x="17805" y="17270"/>
                  <a:pt x="17809" y="17314"/>
                </a:cubicBezTo>
                <a:cubicBezTo>
                  <a:pt x="17807" y="17314"/>
                  <a:pt x="17796" y="17310"/>
                  <a:pt x="17782" y="17304"/>
                </a:cubicBezTo>
                <a:cubicBezTo>
                  <a:pt x="17769" y="17299"/>
                  <a:pt x="17752" y="17291"/>
                  <a:pt x="17736" y="17285"/>
                </a:cubicBezTo>
                <a:cubicBezTo>
                  <a:pt x="17738" y="17286"/>
                  <a:pt x="17738" y="17286"/>
                  <a:pt x="17738" y="17286"/>
                </a:cubicBezTo>
                <a:cubicBezTo>
                  <a:pt x="17738" y="17287"/>
                  <a:pt x="17739" y="17287"/>
                  <a:pt x="17742" y="17289"/>
                </a:cubicBezTo>
                <a:cubicBezTo>
                  <a:pt x="17742" y="17289"/>
                  <a:pt x="17741" y="17289"/>
                  <a:pt x="17743" y="17291"/>
                </a:cubicBezTo>
                <a:cubicBezTo>
                  <a:pt x="17745" y="17292"/>
                  <a:pt x="17750" y="17296"/>
                  <a:pt x="17758" y="17304"/>
                </a:cubicBezTo>
                <a:cubicBezTo>
                  <a:pt x="17758" y="17304"/>
                  <a:pt x="17758" y="17304"/>
                  <a:pt x="17761" y="17304"/>
                </a:cubicBezTo>
                <a:cubicBezTo>
                  <a:pt x="17763" y="17304"/>
                  <a:pt x="17767" y="17304"/>
                  <a:pt x="17776" y="17304"/>
                </a:cubicBezTo>
                <a:cubicBezTo>
                  <a:pt x="17776" y="17304"/>
                  <a:pt x="17776" y="17304"/>
                  <a:pt x="17778" y="17306"/>
                </a:cubicBezTo>
                <a:cubicBezTo>
                  <a:pt x="17780" y="17308"/>
                  <a:pt x="17784" y="17311"/>
                  <a:pt x="17793" y="17319"/>
                </a:cubicBezTo>
                <a:cubicBezTo>
                  <a:pt x="17793" y="17319"/>
                  <a:pt x="17793" y="17319"/>
                  <a:pt x="17801" y="17319"/>
                </a:cubicBezTo>
                <a:cubicBezTo>
                  <a:pt x="17801" y="17319"/>
                  <a:pt x="17802" y="17319"/>
                  <a:pt x="17810" y="17319"/>
                </a:cubicBezTo>
                <a:cubicBezTo>
                  <a:pt x="17810" y="17319"/>
                  <a:pt x="17810" y="17319"/>
                  <a:pt x="17816" y="17370"/>
                </a:cubicBezTo>
                <a:cubicBezTo>
                  <a:pt x="17823" y="17422"/>
                  <a:pt x="17835" y="17525"/>
                  <a:pt x="17861" y="17731"/>
                </a:cubicBezTo>
                <a:cubicBezTo>
                  <a:pt x="17853" y="17767"/>
                  <a:pt x="17819" y="17771"/>
                  <a:pt x="17781" y="17780"/>
                </a:cubicBezTo>
                <a:cubicBezTo>
                  <a:pt x="17743" y="17789"/>
                  <a:pt x="17703" y="17804"/>
                  <a:pt x="17681" y="17863"/>
                </a:cubicBezTo>
                <a:cubicBezTo>
                  <a:pt x="17630" y="17980"/>
                  <a:pt x="17647" y="18010"/>
                  <a:pt x="17647" y="18025"/>
                </a:cubicBezTo>
                <a:cubicBezTo>
                  <a:pt x="17647" y="18128"/>
                  <a:pt x="17613" y="18246"/>
                  <a:pt x="17621" y="18363"/>
                </a:cubicBezTo>
                <a:cubicBezTo>
                  <a:pt x="17626" y="18415"/>
                  <a:pt x="17639" y="18473"/>
                  <a:pt x="17649" y="18528"/>
                </a:cubicBezTo>
                <a:cubicBezTo>
                  <a:pt x="17660" y="18583"/>
                  <a:pt x="17668" y="18635"/>
                  <a:pt x="17664" y="18672"/>
                </a:cubicBezTo>
                <a:cubicBezTo>
                  <a:pt x="17662" y="18691"/>
                  <a:pt x="17658" y="18708"/>
                  <a:pt x="17651" y="18721"/>
                </a:cubicBezTo>
                <a:cubicBezTo>
                  <a:pt x="17645" y="18734"/>
                  <a:pt x="17636" y="18744"/>
                  <a:pt x="17626" y="18752"/>
                </a:cubicBezTo>
                <a:cubicBezTo>
                  <a:pt x="17628" y="18750"/>
                  <a:pt x="17631" y="18750"/>
                  <a:pt x="17634" y="18749"/>
                </a:cubicBezTo>
                <a:cubicBezTo>
                  <a:pt x="17636" y="18749"/>
                  <a:pt x="17639" y="18748"/>
                  <a:pt x="17641" y="18746"/>
                </a:cubicBezTo>
                <a:cubicBezTo>
                  <a:pt x="17645" y="18746"/>
                  <a:pt x="17647" y="18753"/>
                  <a:pt x="17649" y="18762"/>
                </a:cubicBezTo>
                <a:cubicBezTo>
                  <a:pt x="17651" y="18771"/>
                  <a:pt x="17653" y="18782"/>
                  <a:pt x="17657" y="18789"/>
                </a:cubicBezTo>
                <a:cubicBezTo>
                  <a:pt x="17662" y="18804"/>
                  <a:pt x="17666" y="18826"/>
                  <a:pt x="17669" y="18845"/>
                </a:cubicBezTo>
                <a:cubicBezTo>
                  <a:pt x="17672" y="18863"/>
                  <a:pt x="17674" y="18877"/>
                  <a:pt x="17674" y="18877"/>
                </a:cubicBezTo>
                <a:cubicBezTo>
                  <a:pt x="17670" y="18914"/>
                  <a:pt x="17668" y="18933"/>
                  <a:pt x="17667" y="18942"/>
                </a:cubicBezTo>
                <a:cubicBezTo>
                  <a:pt x="17666" y="18952"/>
                  <a:pt x="17666" y="18952"/>
                  <a:pt x="17666" y="18952"/>
                </a:cubicBezTo>
                <a:cubicBezTo>
                  <a:pt x="17662" y="18959"/>
                  <a:pt x="17659" y="18963"/>
                  <a:pt x="17658" y="18965"/>
                </a:cubicBezTo>
                <a:cubicBezTo>
                  <a:pt x="17657" y="18966"/>
                  <a:pt x="17657" y="18966"/>
                  <a:pt x="17657" y="18966"/>
                </a:cubicBezTo>
                <a:cubicBezTo>
                  <a:pt x="17636" y="18988"/>
                  <a:pt x="17625" y="18999"/>
                  <a:pt x="17620" y="19005"/>
                </a:cubicBezTo>
                <a:cubicBezTo>
                  <a:pt x="17615" y="19011"/>
                  <a:pt x="17615" y="19011"/>
                  <a:pt x="17615" y="19011"/>
                </a:cubicBezTo>
                <a:cubicBezTo>
                  <a:pt x="17615" y="19011"/>
                  <a:pt x="17610" y="19010"/>
                  <a:pt x="17605" y="19012"/>
                </a:cubicBezTo>
                <a:cubicBezTo>
                  <a:pt x="17599" y="19014"/>
                  <a:pt x="17593" y="19018"/>
                  <a:pt x="17589" y="19025"/>
                </a:cubicBezTo>
                <a:cubicBezTo>
                  <a:pt x="17584" y="19025"/>
                  <a:pt x="17578" y="19029"/>
                  <a:pt x="17573" y="19032"/>
                </a:cubicBezTo>
                <a:cubicBezTo>
                  <a:pt x="17568" y="19036"/>
                  <a:pt x="17563" y="19040"/>
                  <a:pt x="17563" y="19040"/>
                </a:cubicBezTo>
                <a:cubicBezTo>
                  <a:pt x="17563" y="19040"/>
                  <a:pt x="17559" y="19047"/>
                  <a:pt x="17555" y="19056"/>
                </a:cubicBezTo>
                <a:cubicBezTo>
                  <a:pt x="17551" y="19065"/>
                  <a:pt x="17546" y="19076"/>
                  <a:pt x="17546" y="19083"/>
                </a:cubicBezTo>
                <a:cubicBezTo>
                  <a:pt x="17542" y="19098"/>
                  <a:pt x="17538" y="19117"/>
                  <a:pt x="17535" y="19131"/>
                </a:cubicBezTo>
                <a:cubicBezTo>
                  <a:pt x="17531" y="19146"/>
                  <a:pt x="17529" y="19158"/>
                  <a:pt x="17529" y="19158"/>
                </a:cubicBezTo>
                <a:cubicBezTo>
                  <a:pt x="17520" y="19194"/>
                  <a:pt x="17516" y="19213"/>
                  <a:pt x="17514" y="19222"/>
                </a:cubicBezTo>
                <a:cubicBezTo>
                  <a:pt x="17512" y="19231"/>
                  <a:pt x="17512" y="19230"/>
                  <a:pt x="17512" y="19230"/>
                </a:cubicBezTo>
                <a:cubicBezTo>
                  <a:pt x="17512" y="19282"/>
                  <a:pt x="17512" y="19308"/>
                  <a:pt x="17512" y="19321"/>
                </a:cubicBezTo>
                <a:cubicBezTo>
                  <a:pt x="17512" y="19333"/>
                  <a:pt x="17512" y="19333"/>
                  <a:pt x="17512" y="19333"/>
                </a:cubicBezTo>
                <a:cubicBezTo>
                  <a:pt x="17520" y="19392"/>
                  <a:pt x="17525" y="19421"/>
                  <a:pt x="17527" y="19436"/>
                </a:cubicBezTo>
                <a:cubicBezTo>
                  <a:pt x="17529" y="19450"/>
                  <a:pt x="17529" y="19451"/>
                  <a:pt x="17529" y="19451"/>
                </a:cubicBezTo>
                <a:cubicBezTo>
                  <a:pt x="17537" y="19517"/>
                  <a:pt x="17542" y="19549"/>
                  <a:pt x="17544" y="19566"/>
                </a:cubicBezTo>
                <a:cubicBezTo>
                  <a:pt x="17546" y="19582"/>
                  <a:pt x="17546" y="19583"/>
                  <a:pt x="17546" y="19583"/>
                </a:cubicBezTo>
                <a:cubicBezTo>
                  <a:pt x="17546" y="19583"/>
                  <a:pt x="17540" y="19594"/>
                  <a:pt x="17532" y="19605"/>
                </a:cubicBezTo>
                <a:cubicBezTo>
                  <a:pt x="17525" y="19616"/>
                  <a:pt x="17516" y="19627"/>
                  <a:pt x="17512" y="19627"/>
                </a:cubicBezTo>
                <a:lnTo>
                  <a:pt x="17503" y="19641"/>
                </a:lnTo>
                <a:cubicBezTo>
                  <a:pt x="17503" y="19656"/>
                  <a:pt x="17503" y="19663"/>
                  <a:pt x="17503" y="19667"/>
                </a:cubicBezTo>
                <a:cubicBezTo>
                  <a:pt x="17503" y="19671"/>
                  <a:pt x="17503" y="19671"/>
                  <a:pt x="17503" y="19671"/>
                </a:cubicBezTo>
                <a:cubicBezTo>
                  <a:pt x="17499" y="19693"/>
                  <a:pt x="17497" y="19704"/>
                  <a:pt x="17496" y="19709"/>
                </a:cubicBezTo>
                <a:cubicBezTo>
                  <a:pt x="17494" y="19715"/>
                  <a:pt x="17494" y="19715"/>
                  <a:pt x="17494" y="19715"/>
                </a:cubicBezTo>
                <a:cubicBezTo>
                  <a:pt x="17490" y="19730"/>
                  <a:pt x="17488" y="19737"/>
                  <a:pt x="17487" y="19741"/>
                </a:cubicBezTo>
                <a:cubicBezTo>
                  <a:pt x="17486" y="19745"/>
                  <a:pt x="17486" y="19745"/>
                  <a:pt x="17486" y="19745"/>
                </a:cubicBezTo>
                <a:cubicBezTo>
                  <a:pt x="17486" y="19745"/>
                  <a:pt x="17484" y="19752"/>
                  <a:pt x="17481" y="19759"/>
                </a:cubicBezTo>
                <a:cubicBezTo>
                  <a:pt x="17478" y="19767"/>
                  <a:pt x="17473" y="19774"/>
                  <a:pt x="17469" y="19774"/>
                </a:cubicBezTo>
                <a:cubicBezTo>
                  <a:pt x="17463" y="19780"/>
                  <a:pt x="17457" y="19790"/>
                  <a:pt x="17453" y="19802"/>
                </a:cubicBezTo>
                <a:cubicBezTo>
                  <a:pt x="17448" y="19819"/>
                  <a:pt x="17448" y="19834"/>
                  <a:pt x="17451" y="19843"/>
                </a:cubicBezTo>
                <a:cubicBezTo>
                  <a:pt x="17452" y="19847"/>
                  <a:pt x="17452" y="19847"/>
                  <a:pt x="17452" y="19847"/>
                </a:cubicBezTo>
                <a:cubicBezTo>
                  <a:pt x="17499" y="19862"/>
                  <a:pt x="17523" y="19869"/>
                  <a:pt x="17535" y="19872"/>
                </a:cubicBezTo>
                <a:cubicBezTo>
                  <a:pt x="17546" y="19876"/>
                  <a:pt x="17546" y="19876"/>
                  <a:pt x="17546" y="19876"/>
                </a:cubicBezTo>
                <a:cubicBezTo>
                  <a:pt x="17546" y="19891"/>
                  <a:pt x="17546" y="19899"/>
                  <a:pt x="17546" y="19902"/>
                </a:cubicBezTo>
                <a:cubicBezTo>
                  <a:pt x="17546" y="19906"/>
                  <a:pt x="17546" y="19906"/>
                  <a:pt x="17546" y="19906"/>
                </a:cubicBezTo>
                <a:cubicBezTo>
                  <a:pt x="17568" y="19943"/>
                  <a:pt x="17578" y="19960"/>
                  <a:pt x="17583" y="19970"/>
                </a:cubicBezTo>
                <a:cubicBezTo>
                  <a:pt x="17589" y="19979"/>
                  <a:pt x="17589" y="19979"/>
                  <a:pt x="17589" y="19979"/>
                </a:cubicBezTo>
                <a:cubicBezTo>
                  <a:pt x="17602" y="20016"/>
                  <a:pt x="17608" y="20034"/>
                  <a:pt x="17612" y="20044"/>
                </a:cubicBezTo>
                <a:cubicBezTo>
                  <a:pt x="17615" y="20053"/>
                  <a:pt x="17615" y="20053"/>
                  <a:pt x="17615" y="20053"/>
                </a:cubicBezTo>
                <a:cubicBezTo>
                  <a:pt x="17636" y="20068"/>
                  <a:pt x="17647" y="20075"/>
                  <a:pt x="17652" y="20078"/>
                </a:cubicBezTo>
                <a:cubicBezTo>
                  <a:pt x="17657" y="20082"/>
                  <a:pt x="17657" y="20082"/>
                  <a:pt x="17657" y="20082"/>
                </a:cubicBezTo>
                <a:cubicBezTo>
                  <a:pt x="17657" y="20082"/>
                  <a:pt x="17665" y="20093"/>
                  <a:pt x="17674" y="20104"/>
                </a:cubicBezTo>
                <a:cubicBezTo>
                  <a:pt x="17682" y="20115"/>
                  <a:pt x="17691" y="20125"/>
                  <a:pt x="17691" y="20126"/>
                </a:cubicBezTo>
                <a:cubicBezTo>
                  <a:pt x="17699" y="20262"/>
                  <a:pt x="17693" y="20295"/>
                  <a:pt x="17695" y="20306"/>
                </a:cubicBezTo>
                <a:cubicBezTo>
                  <a:pt x="17697" y="20318"/>
                  <a:pt x="17709" y="20308"/>
                  <a:pt x="17751" y="20359"/>
                </a:cubicBezTo>
                <a:cubicBezTo>
                  <a:pt x="17755" y="20366"/>
                  <a:pt x="17755" y="20373"/>
                  <a:pt x="17755" y="20381"/>
                </a:cubicBezTo>
                <a:cubicBezTo>
                  <a:pt x="17755" y="20388"/>
                  <a:pt x="17755" y="20396"/>
                  <a:pt x="17760" y="20403"/>
                </a:cubicBezTo>
                <a:cubicBezTo>
                  <a:pt x="17760" y="20418"/>
                  <a:pt x="17774" y="20437"/>
                  <a:pt x="17789" y="20451"/>
                </a:cubicBezTo>
                <a:cubicBezTo>
                  <a:pt x="17804" y="20466"/>
                  <a:pt x="17819" y="20477"/>
                  <a:pt x="17819" y="20477"/>
                </a:cubicBezTo>
                <a:cubicBezTo>
                  <a:pt x="17819" y="20477"/>
                  <a:pt x="17832" y="20477"/>
                  <a:pt x="17845" y="20479"/>
                </a:cubicBezTo>
                <a:cubicBezTo>
                  <a:pt x="17858" y="20481"/>
                  <a:pt x="17871" y="20484"/>
                  <a:pt x="17871" y="20492"/>
                </a:cubicBezTo>
                <a:cubicBezTo>
                  <a:pt x="17876" y="20499"/>
                  <a:pt x="17890" y="20514"/>
                  <a:pt x="17904" y="20526"/>
                </a:cubicBezTo>
                <a:cubicBezTo>
                  <a:pt x="17918" y="20539"/>
                  <a:pt x="17931" y="20551"/>
                  <a:pt x="17931" y="20551"/>
                </a:cubicBezTo>
                <a:cubicBezTo>
                  <a:pt x="17987" y="20529"/>
                  <a:pt x="18015" y="20517"/>
                  <a:pt x="18029" y="20512"/>
                </a:cubicBezTo>
                <a:cubicBezTo>
                  <a:pt x="18043" y="20506"/>
                  <a:pt x="18043" y="20506"/>
                  <a:pt x="18043" y="20506"/>
                </a:cubicBezTo>
                <a:cubicBezTo>
                  <a:pt x="18069" y="20550"/>
                  <a:pt x="18081" y="20572"/>
                  <a:pt x="18088" y="20583"/>
                </a:cubicBezTo>
                <a:cubicBezTo>
                  <a:pt x="18094" y="20594"/>
                  <a:pt x="18094" y="20594"/>
                  <a:pt x="18094" y="20594"/>
                </a:cubicBezTo>
                <a:cubicBezTo>
                  <a:pt x="18124" y="20580"/>
                  <a:pt x="18139" y="20572"/>
                  <a:pt x="18147" y="20568"/>
                </a:cubicBezTo>
                <a:cubicBezTo>
                  <a:pt x="18154" y="20564"/>
                  <a:pt x="18154" y="20564"/>
                  <a:pt x="18154" y="20564"/>
                </a:cubicBezTo>
                <a:cubicBezTo>
                  <a:pt x="18154" y="20564"/>
                  <a:pt x="18180" y="20580"/>
                  <a:pt x="18197" y="20594"/>
                </a:cubicBezTo>
                <a:cubicBezTo>
                  <a:pt x="18214" y="20609"/>
                  <a:pt x="18266" y="20595"/>
                  <a:pt x="18283" y="20580"/>
                </a:cubicBezTo>
                <a:cubicBezTo>
                  <a:pt x="18291" y="20580"/>
                  <a:pt x="18306" y="20569"/>
                  <a:pt x="18321" y="20559"/>
                </a:cubicBezTo>
                <a:cubicBezTo>
                  <a:pt x="18336" y="20550"/>
                  <a:pt x="18351" y="20543"/>
                  <a:pt x="18360" y="20551"/>
                </a:cubicBezTo>
                <a:cubicBezTo>
                  <a:pt x="18368" y="20551"/>
                  <a:pt x="18392" y="20543"/>
                  <a:pt x="18413" y="20536"/>
                </a:cubicBezTo>
                <a:cubicBezTo>
                  <a:pt x="18435" y="20528"/>
                  <a:pt x="18454" y="20521"/>
                  <a:pt x="18454" y="20521"/>
                </a:cubicBezTo>
                <a:cubicBezTo>
                  <a:pt x="18476" y="20491"/>
                  <a:pt x="18486" y="20477"/>
                  <a:pt x="18491" y="20470"/>
                </a:cubicBezTo>
                <a:cubicBezTo>
                  <a:pt x="18497" y="20463"/>
                  <a:pt x="18497" y="20462"/>
                  <a:pt x="18497" y="20462"/>
                </a:cubicBezTo>
                <a:cubicBezTo>
                  <a:pt x="18540" y="20426"/>
                  <a:pt x="18561" y="20407"/>
                  <a:pt x="18572" y="20398"/>
                </a:cubicBezTo>
                <a:cubicBezTo>
                  <a:pt x="18582" y="20388"/>
                  <a:pt x="18583" y="20388"/>
                  <a:pt x="18583" y="20388"/>
                </a:cubicBezTo>
                <a:cubicBezTo>
                  <a:pt x="18630" y="20477"/>
                  <a:pt x="18653" y="20521"/>
                  <a:pt x="18665" y="20543"/>
                </a:cubicBezTo>
                <a:cubicBezTo>
                  <a:pt x="18677" y="20565"/>
                  <a:pt x="18677" y="20564"/>
                  <a:pt x="18677" y="20564"/>
                </a:cubicBezTo>
                <a:cubicBezTo>
                  <a:pt x="18677" y="20564"/>
                  <a:pt x="18771" y="20535"/>
                  <a:pt x="18780" y="20535"/>
                </a:cubicBezTo>
                <a:cubicBezTo>
                  <a:pt x="18797" y="20535"/>
                  <a:pt x="18866" y="20492"/>
                  <a:pt x="18866" y="20492"/>
                </a:cubicBezTo>
                <a:cubicBezTo>
                  <a:pt x="18866" y="20492"/>
                  <a:pt x="18870" y="20481"/>
                  <a:pt x="18873" y="20464"/>
                </a:cubicBezTo>
                <a:cubicBezTo>
                  <a:pt x="18876" y="20448"/>
                  <a:pt x="18879" y="20425"/>
                  <a:pt x="18874" y="20403"/>
                </a:cubicBezTo>
                <a:cubicBezTo>
                  <a:pt x="18874" y="20389"/>
                  <a:pt x="18872" y="20374"/>
                  <a:pt x="18870" y="20363"/>
                </a:cubicBezTo>
                <a:cubicBezTo>
                  <a:pt x="18868" y="20352"/>
                  <a:pt x="18866" y="20345"/>
                  <a:pt x="18866" y="20345"/>
                </a:cubicBezTo>
                <a:cubicBezTo>
                  <a:pt x="18866" y="20345"/>
                  <a:pt x="18849" y="20315"/>
                  <a:pt x="18874" y="20300"/>
                </a:cubicBezTo>
                <a:cubicBezTo>
                  <a:pt x="18900" y="20285"/>
                  <a:pt x="18908" y="20256"/>
                  <a:pt x="18925" y="20241"/>
                </a:cubicBezTo>
                <a:cubicBezTo>
                  <a:pt x="18938" y="20226"/>
                  <a:pt x="18949" y="20208"/>
                  <a:pt x="18958" y="20192"/>
                </a:cubicBezTo>
                <a:cubicBezTo>
                  <a:pt x="18966" y="20175"/>
                  <a:pt x="18973" y="20160"/>
                  <a:pt x="18977" y="20153"/>
                </a:cubicBezTo>
                <a:cubicBezTo>
                  <a:pt x="18982" y="20153"/>
                  <a:pt x="18988" y="20138"/>
                  <a:pt x="18994" y="20123"/>
                </a:cubicBezTo>
                <a:cubicBezTo>
                  <a:pt x="19001" y="20109"/>
                  <a:pt x="19007" y="20094"/>
                  <a:pt x="19011" y="20094"/>
                </a:cubicBezTo>
                <a:cubicBezTo>
                  <a:pt x="19011" y="20087"/>
                  <a:pt x="19016" y="20072"/>
                  <a:pt x="19020" y="20057"/>
                </a:cubicBezTo>
                <a:cubicBezTo>
                  <a:pt x="19024" y="20042"/>
                  <a:pt x="19028" y="20027"/>
                  <a:pt x="19028" y="20020"/>
                </a:cubicBezTo>
                <a:cubicBezTo>
                  <a:pt x="19033" y="20020"/>
                  <a:pt x="19046" y="20001"/>
                  <a:pt x="19058" y="19983"/>
                </a:cubicBezTo>
                <a:cubicBezTo>
                  <a:pt x="19069" y="19965"/>
                  <a:pt x="19080" y="19947"/>
                  <a:pt x="19080" y="19947"/>
                </a:cubicBezTo>
                <a:cubicBezTo>
                  <a:pt x="19089" y="19925"/>
                  <a:pt x="19093" y="19914"/>
                  <a:pt x="19095" y="19908"/>
                </a:cubicBezTo>
                <a:cubicBezTo>
                  <a:pt x="19097" y="19902"/>
                  <a:pt x="19097" y="19902"/>
                  <a:pt x="19097" y="19902"/>
                </a:cubicBezTo>
                <a:cubicBezTo>
                  <a:pt x="19097" y="19902"/>
                  <a:pt x="19105" y="19873"/>
                  <a:pt x="19116" y="19842"/>
                </a:cubicBezTo>
                <a:cubicBezTo>
                  <a:pt x="19127" y="19811"/>
                  <a:pt x="19140" y="19778"/>
                  <a:pt x="19149" y="19770"/>
                </a:cubicBezTo>
                <a:cubicBezTo>
                  <a:pt x="19157" y="19770"/>
                  <a:pt x="19185" y="19738"/>
                  <a:pt x="19213" y="19706"/>
                </a:cubicBezTo>
                <a:cubicBezTo>
                  <a:pt x="19241" y="19675"/>
                  <a:pt x="19268" y="19645"/>
                  <a:pt x="19277" y="19653"/>
                </a:cubicBezTo>
                <a:cubicBezTo>
                  <a:pt x="19285" y="19653"/>
                  <a:pt x="19305" y="19631"/>
                  <a:pt x="19324" y="19605"/>
                </a:cubicBezTo>
                <a:cubicBezTo>
                  <a:pt x="19344" y="19579"/>
                  <a:pt x="19363" y="19550"/>
                  <a:pt x="19371" y="19535"/>
                </a:cubicBezTo>
                <a:cubicBezTo>
                  <a:pt x="19380" y="19528"/>
                  <a:pt x="19384" y="19517"/>
                  <a:pt x="19391" y="19506"/>
                </a:cubicBezTo>
                <a:cubicBezTo>
                  <a:pt x="19399" y="19495"/>
                  <a:pt x="19410" y="19484"/>
                  <a:pt x="19431" y="19477"/>
                </a:cubicBezTo>
                <a:cubicBezTo>
                  <a:pt x="19448" y="19477"/>
                  <a:pt x="19517" y="19462"/>
                  <a:pt x="19581" y="19447"/>
                </a:cubicBezTo>
                <a:cubicBezTo>
                  <a:pt x="19646" y="19432"/>
                  <a:pt x="19706" y="19418"/>
                  <a:pt x="19706" y="19418"/>
                </a:cubicBezTo>
                <a:cubicBezTo>
                  <a:pt x="19774" y="19381"/>
                  <a:pt x="19809" y="19362"/>
                  <a:pt x="19826" y="19353"/>
                </a:cubicBezTo>
                <a:cubicBezTo>
                  <a:pt x="19843" y="19344"/>
                  <a:pt x="19843" y="19344"/>
                  <a:pt x="19843" y="19344"/>
                </a:cubicBezTo>
                <a:cubicBezTo>
                  <a:pt x="19878" y="19299"/>
                  <a:pt x="19895" y="19277"/>
                  <a:pt x="19903" y="19266"/>
                </a:cubicBezTo>
                <a:cubicBezTo>
                  <a:pt x="19912" y="19255"/>
                  <a:pt x="19912" y="19255"/>
                  <a:pt x="19912" y="19255"/>
                </a:cubicBezTo>
                <a:cubicBezTo>
                  <a:pt x="19916" y="19233"/>
                  <a:pt x="19918" y="19222"/>
                  <a:pt x="19919" y="19217"/>
                </a:cubicBezTo>
                <a:cubicBezTo>
                  <a:pt x="19920" y="19211"/>
                  <a:pt x="19920" y="19210"/>
                  <a:pt x="19920" y="19210"/>
                </a:cubicBezTo>
                <a:cubicBezTo>
                  <a:pt x="19959" y="19210"/>
                  <a:pt x="19978" y="19210"/>
                  <a:pt x="19988" y="19210"/>
                </a:cubicBezTo>
                <a:cubicBezTo>
                  <a:pt x="19997" y="19210"/>
                  <a:pt x="19998" y="19210"/>
                  <a:pt x="19998" y="19210"/>
                </a:cubicBezTo>
                <a:lnTo>
                  <a:pt x="19989" y="19271"/>
                </a:lnTo>
                <a:cubicBezTo>
                  <a:pt x="19989" y="19278"/>
                  <a:pt x="19987" y="19285"/>
                  <a:pt x="19988" y="19293"/>
                </a:cubicBezTo>
                <a:cubicBezTo>
                  <a:pt x="19989" y="19300"/>
                  <a:pt x="19993" y="19307"/>
                  <a:pt x="20006" y="19314"/>
                </a:cubicBezTo>
                <a:cubicBezTo>
                  <a:pt x="20032" y="19344"/>
                  <a:pt x="20057" y="19373"/>
                  <a:pt x="20066" y="19373"/>
                </a:cubicBezTo>
                <a:cubicBezTo>
                  <a:pt x="20074" y="19373"/>
                  <a:pt x="20092" y="19388"/>
                  <a:pt x="20101" y="19388"/>
                </a:cubicBezTo>
                <a:cubicBezTo>
                  <a:pt x="20105" y="19396"/>
                  <a:pt x="20118" y="19403"/>
                  <a:pt x="20129" y="19408"/>
                </a:cubicBezTo>
                <a:cubicBezTo>
                  <a:pt x="20141" y="19414"/>
                  <a:pt x="20152" y="19418"/>
                  <a:pt x="20152" y="19418"/>
                </a:cubicBezTo>
                <a:lnTo>
                  <a:pt x="20203" y="19388"/>
                </a:lnTo>
                <a:cubicBezTo>
                  <a:pt x="20203" y="19374"/>
                  <a:pt x="20229" y="19358"/>
                  <a:pt x="20246" y="19344"/>
                </a:cubicBezTo>
                <a:cubicBezTo>
                  <a:pt x="20263" y="19329"/>
                  <a:pt x="20332" y="19300"/>
                  <a:pt x="20332" y="19300"/>
                </a:cubicBezTo>
                <a:cubicBezTo>
                  <a:pt x="20332" y="19300"/>
                  <a:pt x="20336" y="19311"/>
                  <a:pt x="20341" y="19322"/>
                </a:cubicBezTo>
                <a:cubicBezTo>
                  <a:pt x="20347" y="19333"/>
                  <a:pt x="20353" y="19344"/>
                  <a:pt x="20358" y="19344"/>
                </a:cubicBezTo>
                <a:cubicBezTo>
                  <a:pt x="20358" y="19351"/>
                  <a:pt x="20366" y="19362"/>
                  <a:pt x="20373" y="19375"/>
                </a:cubicBezTo>
                <a:cubicBezTo>
                  <a:pt x="20381" y="19388"/>
                  <a:pt x="20387" y="19403"/>
                  <a:pt x="20383" y="19418"/>
                </a:cubicBezTo>
                <a:cubicBezTo>
                  <a:pt x="20383" y="19425"/>
                  <a:pt x="20383" y="19440"/>
                  <a:pt x="20383" y="19452"/>
                </a:cubicBezTo>
                <a:cubicBezTo>
                  <a:pt x="20383" y="19465"/>
                  <a:pt x="20383" y="19477"/>
                  <a:pt x="20383" y="19477"/>
                </a:cubicBezTo>
                <a:cubicBezTo>
                  <a:pt x="20409" y="19499"/>
                  <a:pt x="20422" y="19509"/>
                  <a:pt x="20428" y="19515"/>
                </a:cubicBezTo>
                <a:cubicBezTo>
                  <a:pt x="20435" y="19520"/>
                  <a:pt x="20435" y="19520"/>
                  <a:pt x="20435" y="19520"/>
                </a:cubicBezTo>
                <a:cubicBezTo>
                  <a:pt x="20435" y="19520"/>
                  <a:pt x="20443" y="19528"/>
                  <a:pt x="20453" y="19537"/>
                </a:cubicBezTo>
                <a:cubicBezTo>
                  <a:pt x="20462" y="19546"/>
                  <a:pt x="20473" y="19557"/>
                  <a:pt x="20477" y="19564"/>
                </a:cubicBezTo>
                <a:cubicBezTo>
                  <a:pt x="20482" y="19564"/>
                  <a:pt x="20497" y="19568"/>
                  <a:pt x="20511" y="19572"/>
                </a:cubicBezTo>
                <a:cubicBezTo>
                  <a:pt x="20524" y="19575"/>
                  <a:pt x="20537" y="19579"/>
                  <a:pt x="20537" y="19579"/>
                </a:cubicBezTo>
                <a:cubicBezTo>
                  <a:pt x="20542" y="19527"/>
                  <a:pt x="20544" y="19502"/>
                  <a:pt x="20545" y="19489"/>
                </a:cubicBezTo>
                <a:cubicBezTo>
                  <a:pt x="20546" y="19476"/>
                  <a:pt x="20546" y="19477"/>
                  <a:pt x="20546" y="19477"/>
                </a:cubicBezTo>
                <a:cubicBezTo>
                  <a:pt x="20546" y="19477"/>
                  <a:pt x="20563" y="19447"/>
                  <a:pt x="20589" y="19447"/>
                </a:cubicBezTo>
                <a:cubicBezTo>
                  <a:pt x="20615" y="19447"/>
                  <a:pt x="20657" y="19447"/>
                  <a:pt x="20657" y="19447"/>
                </a:cubicBezTo>
                <a:cubicBezTo>
                  <a:pt x="20657" y="19447"/>
                  <a:pt x="20692" y="19462"/>
                  <a:pt x="20692" y="19477"/>
                </a:cubicBezTo>
                <a:cubicBezTo>
                  <a:pt x="20692" y="19491"/>
                  <a:pt x="20734" y="19535"/>
                  <a:pt x="20734" y="19535"/>
                </a:cubicBezTo>
                <a:cubicBezTo>
                  <a:pt x="20764" y="19521"/>
                  <a:pt x="20779" y="19513"/>
                  <a:pt x="20787" y="19510"/>
                </a:cubicBezTo>
                <a:cubicBezTo>
                  <a:pt x="20794" y="19506"/>
                  <a:pt x="20795" y="19506"/>
                  <a:pt x="20795" y="19506"/>
                </a:cubicBezTo>
                <a:cubicBezTo>
                  <a:pt x="20807" y="19513"/>
                  <a:pt x="20814" y="19517"/>
                  <a:pt x="20817" y="19518"/>
                </a:cubicBezTo>
                <a:cubicBezTo>
                  <a:pt x="20820" y="19520"/>
                  <a:pt x="20820" y="19520"/>
                  <a:pt x="20820" y="19520"/>
                </a:cubicBezTo>
                <a:cubicBezTo>
                  <a:pt x="20859" y="19528"/>
                  <a:pt x="20878" y="19531"/>
                  <a:pt x="20888" y="19533"/>
                </a:cubicBezTo>
                <a:cubicBezTo>
                  <a:pt x="20897" y="19535"/>
                  <a:pt x="20898" y="19535"/>
                  <a:pt x="20898" y="19535"/>
                </a:cubicBezTo>
                <a:cubicBezTo>
                  <a:pt x="20898" y="19535"/>
                  <a:pt x="20902" y="19535"/>
                  <a:pt x="20906" y="19533"/>
                </a:cubicBezTo>
                <a:cubicBezTo>
                  <a:pt x="20910" y="19531"/>
                  <a:pt x="20915" y="19528"/>
                  <a:pt x="20915" y="19520"/>
                </a:cubicBezTo>
                <a:cubicBezTo>
                  <a:pt x="20919" y="19513"/>
                  <a:pt x="20921" y="19498"/>
                  <a:pt x="20922" y="19485"/>
                </a:cubicBezTo>
                <a:cubicBezTo>
                  <a:pt x="20923" y="19472"/>
                  <a:pt x="20923" y="19461"/>
                  <a:pt x="20923" y="19461"/>
                </a:cubicBezTo>
                <a:cubicBezTo>
                  <a:pt x="20923" y="19461"/>
                  <a:pt x="20921" y="19462"/>
                  <a:pt x="20922" y="19460"/>
                </a:cubicBezTo>
                <a:cubicBezTo>
                  <a:pt x="20923" y="19458"/>
                  <a:pt x="20928" y="19454"/>
                  <a:pt x="20940" y="19447"/>
                </a:cubicBezTo>
                <a:cubicBezTo>
                  <a:pt x="20966" y="19447"/>
                  <a:pt x="20957" y="19432"/>
                  <a:pt x="20966" y="19447"/>
                </a:cubicBezTo>
                <a:cubicBezTo>
                  <a:pt x="20974" y="19462"/>
                  <a:pt x="21009" y="19462"/>
                  <a:pt x="21026" y="19477"/>
                </a:cubicBezTo>
                <a:cubicBezTo>
                  <a:pt x="21035" y="19477"/>
                  <a:pt x="21069" y="19490"/>
                  <a:pt x="21078" y="19490"/>
                </a:cubicBezTo>
                <a:cubicBezTo>
                  <a:pt x="21086" y="19490"/>
                  <a:pt x="21172" y="19477"/>
                  <a:pt x="21172" y="19477"/>
                </a:cubicBezTo>
                <a:cubicBezTo>
                  <a:pt x="21172" y="19477"/>
                  <a:pt x="21155" y="19491"/>
                  <a:pt x="21189" y="19461"/>
                </a:cubicBezTo>
                <a:cubicBezTo>
                  <a:pt x="21224" y="19432"/>
                  <a:pt x="21266" y="19388"/>
                  <a:pt x="21266" y="19388"/>
                </a:cubicBezTo>
                <a:cubicBezTo>
                  <a:pt x="21266" y="19388"/>
                  <a:pt x="21267" y="19388"/>
                  <a:pt x="21292" y="19373"/>
                </a:cubicBezTo>
                <a:cubicBezTo>
                  <a:pt x="21318" y="19358"/>
                  <a:pt x="21317" y="19300"/>
                  <a:pt x="21317" y="19300"/>
                </a:cubicBezTo>
                <a:cubicBezTo>
                  <a:pt x="21317" y="19300"/>
                  <a:pt x="21318" y="19300"/>
                  <a:pt x="21320" y="19300"/>
                </a:cubicBezTo>
                <a:cubicBezTo>
                  <a:pt x="21322" y="19300"/>
                  <a:pt x="21326" y="19300"/>
                  <a:pt x="21335" y="19300"/>
                </a:cubicBezTo>
                <a:cubicBezTo>
                  <a:pt x="21339" y="19293"/>
                  <a:pt x="21354" y="19285"/>
                  <a:pt x="21368" y="19279"/>
                </a:cubicBezTo>
                <a:cubicBezTo>
                  <a:pt x="21382" y="19274"/>
                  <a:pt x="21395" y="19271"/>
                  <a:pt x="21395" y="19271"/>
                </a:cubicBezTo>
                <a:cubicBezTo>
                  <a:pt x="21395" y="19271"/>
                  <a:pt x="21397" y="19263"/>
                  <a:pt x="21400" y="19254"/>
                </a:cubicBezTo>
                <a:cubicBezTo>
                  <a:pt x="21403" y="19245"/>
                  <a:pt x="21408" y="19233"/>
                  <a:pt x="21412" y="19226"/>
                </a:cubicBezTo>
                <a:cubicBezTo>
                  <a:pt x="21416" y="19226"/>
                  <a:pt x="21423" y="19218"/>
                  <a:pt x="21428" y="19211"/>
                </a:cubicBezTo>
                <a:cubicBezTo>
                  <a:pt x="21433" y="19204"/>
                  <a:pt x="21438" y="19197"/>
                  <a:pt x="21438" y="19197"/>
                </a:cubicBezTo>
                <a:cubicBezTo>
                  <a:pt x="21442" y="19197"/>
                  <a:pt x="21444" y="19197"/>
                  <a:pt x="21445" y="19197"/>
                </a:cubicBezTo>
                <a:cubicBezTo>
                  <a:pt x="21446" y="19197"/>
                  <a:pt x="21446" y="19197"/>
                  <a:pt x="21446" y="19197"/>
                </a:cubicBezTo>
                <a:cubicBezTo>
                  <a:pt x="21464" y="19189"/>
                  <a:pt x="21472" y="19185"/>
                  <a:pt x="21476" y="19183"/>
                </a:cubicBezTo>
                <a:cubicBezTo>
                  <a:pt x="21480" y="19181"/>
                  <a:pt x="21480" y="19181"/>
                  <a:pt x="21480" y="19181"/>
                </a:cubicBezTo>
                <a:cubicBezTo>
                  <a:pt x="21485" y="19166"/>
                  <a:pt x="21487" y="19159"/>
                  <a:pt x="21488" y="19156"/>
                </a:cubicBezTo>
                <a:cubicBezTo>
                  <a:pt x="21489" y="19152"/>
                  <a:pt x="21489" y="19152"/>
                  <a:pt x="21489" y="19152"/>
                </a:cubicBezTo>
                <a:cubicBezTo>
                  <a:pt x="21523" y="19167"/>
                  <a:pt x="21540" y="19174"/>
                  <a:pt x="21549" y="19177"/>
                </a:cubicBezTo>
                <a:cubicBezTo>
                  <a:pt x="21558" y="19181"/>
                  <a:pt x="21557" y="19181"/>
                  <a:pt x="21557" y="19181"/>
                </a:cubicBezTo>
                <a:cubicBezTo>
                  <a:pt x="21557" y="19181"/>
                  <a:pt x="21573" y="19185"/>
                  <a:pt x="21589" y="19187"/>
                </a:cubicBezTo>
                <a:cubicBezTo>
                  <a:pt x="21593" y="19187"/>
                  <a:pt x="21596" y="19187"/>
                  <a:pt x="21600" y="19187"/>
                </a:cubicBezTo>
                <a:lnTo>
                  <a:pt x="21600" y="17350"/>
                </a:lnTo>
                <a:cubicBezTo>
                  <a:pt x="21597" y="17351"/>
                  <a:pt x="21595" y="17351"/>
                  <a:pt x="21593" y="17353"/>
                </a:cubicBezTo>
                <a:cubicBezTo>
                  <a:pt x="21587" y="17356"/>
                  <a:pt x="21583" y="17360"/>
                  <a:pt x="21583" y="17360"/>
                </a:cubicBezTo>
                <a:cubicBezTo>
                  <a:pt x="21575" y="17360"/>
                  <a:pt x="21568" y="17353"/>
                  <a:pt x="21564" y="17345"/>
                </a:cubicBezTo>
                <a:cubicBezTo>
                  <a:pt x="21560" y="17338"/>
                  <a:pt x="21557" y="17331"/>
                  <a:pt x="21557" y="17331"/>
                </a:cubicBezTo>
                <a:cubicBezTo>
                  <a:pt x="21553" y="17338"/>
                  <a:pt x="21553" y="17346"/>
                  <a:pt x="21553" y="17351"/>
                </a:cubicBezTo>
                <a:cubicBezTo>
                  <a:pt x="21553" y="17357"/>
                  <a:pt x="21553" y="17360"/>
                  <a:pt x="21549" y="17360"/>
                </a:cubicBezTo>
                <a:cubicBezTo>
                  <a:pt x="21544" y="17367"/>
                  <a:pt x="21536" y="17360"/>
                  <a:pt x="21529" y="17351"/>
                </a:cubicBezTo>
                <a:cubicBezTo>
                  <a:pt x="21521" y="17342"/>
                  <a:pt x="21515" y="17331"/>
                  <a:pt x="21515" y="17331"/>
                </a:cubicBezTo>
                <a:cubicBezTo>
                  <a:pt x="21515" y="17331"/>
                  <a:pt x="21515" y="17330"/>
                  <a:pt x="21514" y="17323"/>
                </a:cubicBezTo>
                <a:cubicBezTo>
                  <a:pt x="21513" y="17316"/>
                  <a:pt x="21510" y="17301"/>
                  <a:pt x="21506" y="17272"/>
                </a:cubicBezTo>
                <a:cubicBezTo>
                  <a:pt x="21506" y="17272"/>
                  <a:pt x="21506" y="17272"/>
                  <a:pt x="21501" y="17268"/>
                </a:cubicBezTo>
                <a:cubicBezTo>
                  <a:pt x="21495" y="17265"/>
                  <a:pt x="21484" y="17257"/>
                  <a:pt x="21463" y="17242"/>
                </a:cubicBezTo>
                <a:cubicBezTo>
                  <a:pt x="21463" y="17242"/>
                  <a:pt x="21463" y="17243"/>
                  <a:pt x="21457" y="17241"/>
                </a:cubicBezTo>
                <a:cubicBezTo>
                  <a:pt x="21450" y="17239"/>
                  <a:pt x="21438" y="17236"/>
                  <a:pt x="21412" y="17228"/>
                </a:cubicBezTo>
                <a:cubicBezTo>
                  <a:pt x="21412" y="17228"/>
                  <a:pt x="21414" y="17214"/>
                  <a:pt x="21416" y="17196"/>
                </a:cubicBezTo>
                <a:cubicBezTo>
                  <a:pt x="21418" y="17177"/>
                  <a:pt x="21420" y="17155"/>
                  <a:pt x="21420" y="17140"/>
                </a:cubicBezTo>
                <a:cubicBezTo>
                  <a:pt x="21420" y="17140"/>
                  <a:pt x="21420" y="17140"/>
                  <a:pt x="21420" y="17140"/>
                </a:cubicBezTo>
                <a:cubicBezTo>
                  <a:pt x="21420" y="17139"/>
                  <a:pt x="21420" y="17139"/>
                  <a:pt x="21420" y="17139"/>
                </a:cubicBezTo>
                <a:lnTo>
                  <a:pt x="21420" y="17139"/>
                </a:lnTo>
                <a:lnTo>
                  <a:pt x="21420" y="17140"/>
                </a:lnTo>
                <a:lnTo>
                  <a:pt x="21420" y="17140"/>
                </a:lnTo>
                <a:lnTo>
                  <a:pt x="21419" y="17140"/>
                </a:lnTo>
                <a:cubicBezTo>
                  <a:pt x="21291" y="17118"/>
                  <a:pt x="21151" y="17063"/>
                  <a:pt x="21012" y="16999"/>
                </a:cubicBezTo>
                <a:cubicBezTo>
                  <a:pt x="20872" y="16935"/>
                  <a:pt x="20733" y="16861"/>
                  <a:pt x="20604" y="16802"/>
                </a:cubicBezTo>
                <a:cubicBezTo>
                  <a:pt x="20598" y="16803"/>
                  <a:pt x="20393" y="16716"/>
                  <a:pt x="20356" y="16714"/>
                </a:cubicBezTo>
                <a:cubicBezTo>
                  <a:pt x="20319" y="16712"/>
                  <a:pt x="20253" y="16560"/>
                  <a:pt x="20253" y="16509"/>
                </a:cubicBezTo>
                <a:cubicBezTo>
                  <a:pt x="20252" y="16437"/>
                  <a:pt x="20272" y="16373"/>
                  <a:pt x="20278" y="16303"/>
                </a:cubicBezTo>
                <a:cubicBezTo>
                  <a:pt x="20327" y="15763"/>
                  <a:pt x="19815" y="15694"/>
                  <a:pt x="19817" y="16240"/>
                </a:cubicBezTo>
                <a:close/>
                <a:moveTo>
                  <a:pt x="17504" y="15977"/>
                </a:moveTo>
                <a:cubicBezTo>
                  <a:pt x="17504" y="15977"/>
                  <a:pt x="17504" y="15977"/>
                  <a:pt x="17504" y="15977"/>
                </a:cubicBezTo>
                <a:lnTo>
                  <a:pt x="17504" y="15977"/>
                </a:lnTo>
                <a:lnTo>
                  <a:pt x="17504" y="15977"/>
                </a:lnTo>
                <a:cubicBezTo>
                  <a:pt x="17503" y="15978"/>
                  <a:pt x="17503" y="15978"/>
                  <a:pt x="17503" y="15978"/>
                </a:cubicBezTo>
                <a:cubicBezTo>
                  <a:pt x="17503" y="15978"/>
                  <a:pt x="17504" y="15978"/>
                  <a:pt x="17506" y="15980"/>
                </a:cubicBezTo>
                <a:cubicBezTo>
                  <a:pt x="17509" y="15982"/>
                  <a:pt x="17513" y="15985"/>
                  <a:pt x="17518" y="15990"/>
                </a:cubicBezTo>
                <a:cubicBezTo>
                  <a:pt x="17518" y="15990"/>
                  <a:pt x="17517" y="15988"/>
                  <a:pt x="17515" y="15986"/>
                </a:cubicBezTo>
                <a:cubicBezTo>
                  <a:pt x="17513" y="15984"/>
                  <a:pt x="17509" y="15980"/>
                  <a:pt x="17504" y="15977"/>
                </a:cubicBezTo>
                <a:close/>
                <a:moveTo>
                  <a:pt x="17518" y="15990"/>
                </a:moveTo>
                <a:cubicBezTo>
                  <a:pt x="17519" y="15990"/>
                  <a:pt x="17519" y="15990"/>
                  <a:pt x="17519" y="15991"/>
                </a:cubicBezTo>
                <a:cubicBezTo>
                  <a:pt x="17519" y="15991"/>
                  <a:pt x="17519" y="15991"/>
                  <a:pt x="17520" y="15992"/>
                </a:cubicBezTo>
                <a:cubicBezTo>
                  <a:pt x="17520" y="15992"/>
                  <a:pt x="17524" y="15992"/>
                  <a:pt x="17529" y="15992"/>
                </a:cubicBezTo>
                <a:cubicBezTo>
                  <a:pt x="17534" y="15992"/>
                  <a:pt x="17540" y="15992"/>
                  <a:pt x="17544" y="15992"/>
                </a:cubicBezTo>
                <a:cubicBezTo>
                  <a:pt x="17544" y="15992"/>
                  <a:pt x="17544" y="15990"/>
                  <a:pt x="17544" y="15990"/>
                </a:cubicBezTo>
                <a:cubicBezTo>
                  <a:pt x="17535" y="15990"/>
                  <a:pt x="17518" y="15990"/>
                  <a:pt x="17518" y="15990"/>
                </a:cubicBezTo>
                <a:close/>
                <a:moveTo>
                  <a:pt x="10847" y="16053"/>
                </a:moveTo>
                <a:cubicBezTo>
                  <a:pt x="10847" y="16053"/>
                  <a:pt x="10847" y="16053"/>
                  <a:pt x="10840" y="16067"/>
                </a:cubicBezTo>
                <a:cubicBezTo>
                  <a:pt x="10833" y="16082"/>
                  <a:pt x="10818" y="16111"/>
                  <a:pt x="10789" y="16168"/>
                </a:cubicBezTo>
                <a:cubicBezTo>
                  <a:pt x="10789" y="16168"/>
                  <a:pt x="10774" y="16201"/>
                  <a:pt x="10754" y="16240"/>
                </a:cubicBezTo>
                <a:cubicBezTo>
                  <a:pt x="10735" y="16279"/>
                  <a:pt x="10711" y="16324"/>
                  <a:pt x="10694" y="16346"/>
                </a:cubicBezTo>
                <a:cubicBezTo>
                  <a:pt x="10684" y="16355"/>
                  <a:pt x="10680" y="16363"/>
                  <a:pt x="10678" y="16372"/>
                </a:cubicBezTo>
                <a:cubicBezTo>
                  <a:pt x="10676" y="16380"/>
                  <a:pt x="10677" y="16389"/>
                  <a:pt x="10679" y="16397"/>
                </a:cubicBezTo>
                <a:cubicBezTo>
                  <a:pt x="10678" y="16389"/>
                  <a:pt x="10678" y="16381"/>
                  <a:pt x="10680" y="16372"/>
                </a:cubicBezTo>
                <a:cubicBezTo>
                  <a:pt x="10682" y="16364"/>
                  <a:pt x="10687" y="16356"/>
                  <a:pt x="10696" y="16349"/>
                </a:cubicBezTo>
                <a:cubicBezTo>
                  <a:pt x="10713" y="16327"/>
                  <a:pt x="10736" y="16282"/>
                  <a:pt x="10756" y="16243"/>
                </a:cubicBezTo>
                <a:cubicBezTo>
                  <a:pt x="10775" y="16205"/>
                  <a:pt x="10790" y="16172"/>
                  <a:pt x="10790" y="16172"/>
                </a:cubicBezTo>
                <a:cubicBezTo>
                  <a:pt x="10820" y="16113"/>
                  <a:pt x="10835" y="16083"/>
                  <a:pt x="10843" y="16069"/>
                </a:cubicBezTo>
                <a:cubicBezTo>
                  <a:pt x="10850" y="16054"/>
                  <a:pt x="10850" y="16054"/>
                  <a:pt x="10850" y="16054"/>
                </a:cubicBezTo>
                <a:cubicBezTo>
                  <a:pt x="10849" y="16054"/>
                  <a:pt x="10849" y="16054"/>
                  <a:pt x="10849" y="16054"/>
                </a:cubicBezTo>
                <a:lnTo>
                  <a:pt x="10849" y="16054"/>
                </a:lnTo>
                <a:lnTo>
                  <a:pt x="10848" y="16054"/>
                </a:lnTo>
                <a:cubicBezTo>
                  <a:pt x="10848" y="16053"/>
                  <a:pt x="10848" y="16053"/>
                  <a:pt x="10847" y="16053"/>
                </a:cubicBezTo>
                <a:close/>
                <a:moveTo>
                  <a:pt x="17545" y="16093"/>
                </a:moveTo>
                <a:cubicBezTo>
                  <a:pt x="17545" y="16093"/>
                  <a:pt x="17545" y="16094"/>
                  <a:pt x="17545" y="16094"/>
                </a:cubicBezTo>
                <a:cubicBezTo>
                  <a:pt x="17545" y="16095"/>
                  <a:pt x="17545" y="16095"/>
                  <a:pt x="17545" y="16095"/>
                </a:cubicBezTo>
                <a:cubicBezTo>
                  <a:pt x="17554" y="16095"/>
                  <a:pt x="17572" y="16111"/>
                  <a:pt x="17580" y="16111"/>
                </a:cubicBezTo>
                <a:cubicBezTo>
                  <a:pt x="17597" y="16111"/>
                  <a:pt x="17597" y="16111"/>
                  <a:pt x="17597" y="16111"/>
                </a:cubicBezTo>
                <a:cubicBezTo>
                  <a:pt x="17597" y="16111"/>
                  <a:pt x="17597" y="16111"/>
                  <a:pt x="17600" y="16111"/>
                </a:cubicBezTo>
                <a:cubicBezTo>
                  <a:pt x="17602" y="16111"/>
                  <a:pt x="17606" y="16111"/>
                  <a:pt x="17615" y="16111"/>
                </a:cubicBezTo>
                <a:cubicBezTo>
                  <a:pt x="17615" y="16111"/>
                  <a:pt x="17617" y="16114"/>
                  <a:pt x="17620" y="16118"/>
                </a:cubicBezTo>
                <a:cubicBezTo>
                  <a:pt x="17623" y="16121"/>
                  <a:pt x="17628" y="16125"/>
                  <a:pt x="17632" y="16125"/>
                </a:cubicBezTo>
                <a:cubicBezTo>
                  <a:pt x="17632" y="16117"/>
                  <a:pt x="17636" y="16114"/>
                  <a:pt x="17640" y="16112"/>
                </a:cubicBezTo>
                <a:cubicBezTo>
                  <a:pt x="17645" y="16110"/>
                  <a:pt x="17648" y="16111"/>
                  <a:pt x="17648" y="16111"/>
                </a:cubicBezTo>
                <a:cubicBezTo>
                  <a:pt x="17648" y="16110"/>
                  <a:pt x="17648" y="16110"/>
                  <a:pt x="17648" y="16110"/>
                </a:cubicBezTo>
                <a:lnTo>
                  <a:pt x="17648" y="16109"/>
                </a:lnTo>
                <a:lnTo>
                  <a:pt x="17648" y="16109"/>
                </a:lnTo>
                <a:cubicBezTo>
                  <a:pt x="17647" y="16108"/>
                  <a:pt x="17647" y="16108"/>
                  <a:pt x="17647" y="16107"/>
                </a:cubicBezTo>
                <a:cubicBezTo>
                  <a:pt x="17647" y="16107"/>
                  <a:pt x="17642" y="16107"/>
                  <a:pt x="17638" y="16108"/>
                </a:cubicBezTo>
                <a:cubicBezTo>
                  <a:pt x="17634" y="16110"/>
                  <a:pt x="17629" y="16114"/>
                  <a:pt x="17629" y="16121"/>
                </a:cubicBezTo>
                <a:cubicBezTo>
                  <a:pt x="17625" y="16121"/>
                  <a:pt x="17621" y="16118"/>
                  <a:pt x="17618" y="16114"/>
                </a:cubicBezTo>
                <a:cubicBezTo>
                  <a:pt x="17615" y="16111"/>
                  <a:pt x="17613" y="16107"/>
                  <a:pt x="17613" y="16107"/>
                </a:cubicBezTo>
                <a:cubicBezTo>
                  <a:pt x="17613" y="16107"/>
                  <a:pt x="17613" y="16107"/>
                  <a:pt x="17610" y="16107"/>
                </a:cubicBezTo>
                <a:cubicBezTo>
                  <a:pt x="17608" y="16107"/>
                  <a:pt x="17604" y="16107"/>
                  <a:pt x="17595" y="16107"/>
                </a:cubicBezTo>
                <a:cubicBezTo>
                  <a:pt x="17595" y="16107"/>
                  <a:pt x="17595" y="16107"/>
                  <a:pt x="17578" y="16107"/>
                </a:cubicBezTo>
                <a:cubicBezTo>
                  <a:pt x="17570" y="16107"/>
                  <a:pt x="17554" y="16094"/>
                  <a:pt x="17545" y="16093"/>
                </a:cubicBezTo>
                <a:close/>
                <a:moveTo>
                  <a:pt x="17707" y="16358"/>
                </a:moveTo>
                <a:cubicBezTo>
                  <a:pt x="17707" y="16358"/>
                  <a:pt x="17708" y="16359"/>
                  <a:pt x="17708" y="16360"/>
                </a:cubicBezTo>
                <a:cubicBezTo>
                  <a:pt x="17709" y="16361"/>
                  <a:pt x="17709" y="16361"/>
                  <a:pt x="17709" y="16361"/>
                </a:cubicBezTo>
                <a:cubicBezTo>
                  <a:pt x="17709" y="16361"/>
                  <a:pt x="17710" y="16361"/>
                  <a:pt x="17712" y="16361"/>
                </a:cubicBezTo>
                <a:cubicBezTo>
                  <a:pt x="17714" y="16361"/>
                  <a:pt x="17718" y="16361"/>
                  <a:pt x="17725" y="16361"/>
                </a:cubicBezTo>
                <a:cubicBezTo>
                  <a:pt x="17725" y="16361"/>
                  <a:pt x="17725" y="16360"/>
                  <a:pt x="17724" y="16359"/>
                </a:cubicBezTo>
                <a:cubicBezTo>
                  <a:pt x="17724" y="16358"/>
                  <a:pt x="17724" y="16358"/>
                  <a:pt x="17724" y="16358"/>
                </a:cubicBezTo>
                <a:cubicBezTo>
                  <a:pt x="17724" y="16358"/>
                  <a:pt x="17724" y="16358"/>
                  <a:pt x="17722" y="16358"/>
                </a:cubicBezTo>
                <a:cubicBezTo>
                  <a:pt x="17720" y="16358"/>
                  <a:pt x="17716" y="16358"/>
                  <a:pt x="17707" y="16358"/>
                </a:cubicBezTo>
                <a:close/>
                <a:moveTo>
                  <a:pt x="17792" y="16398"/>
                </a:moveTo>
                <a:cubicBezTo>
                  <a:pt x="17790" y="16396"/>
                  <a:pt x="17788" y="16399"/>
                  <a:pt x="17786" y="16399"/>
                </a:cubicBezTo>
                <a:cubicBezTo>
                  <a:pt x="17787" y="16399"/>
                  <a:pt x="17788" y="16399"/>
                  <a:pt x="17790" y="16399"/>
                </a:cubicBezTo>
                <a:cubicBezTo>
                  <a:pt x="17791" y="16400"/>
                  <a:pt x="17792" y="16401"/>
                  <a:pt x="17794" y="16402"/>
                </a:cubicBezTo>
                <a:cubicBezTo>
                  <a:pt x="17793" y="16401"/>
                  <a:pt x="17793" y="16398"/>
                  <a:pt x="17792" y="16398"/>
                </a:cubicBezTo>
                <a:close/>
                <a:moveTo>
                  <a:pt x="17785" y="16400"/>
                </a:moveTo>
                <a:cubicBezTo>
                  <a:pt x="17783" y="16400"/>
                  <a:pt x="17782" y="16399"/>
                  <a:pt x="17780" y="16399"/>
                </a:cubicBezTo>
                <a:cubicBezTo>
                  <a:pt x="17778" y="16399"/>
                  <a:pt x="17777" y="16399"/>
                  <a:pt x="17776" y="16402"/>
                </a:cubicBezTo>
                <a:cubicBezTo>
                  <a:pt x="17772" y="16402"/>
                  <a:pt x="17765" y="16404"/>
                  <a:pt x="17759" y="16406"/>
                </a:cubicBezTo>
                <a:cubicBezTo>
                  <a:pt x="17753" y="16407"/>
                  <a:pt x="17747" y="16408"/>
                  <a:pt x="17742" y="16402"/>
                </a:cubicBezTo>
                <a:cubicBezTo>
                  <a:pt x="17742" y="16402"/>
                  <a:pt x="17743" y="16403"/>
                  <a:pt x="17743" y="16403"/>
                </a:cubicBezTo>
                <a:cubicBezTo>
                  <a:pt x="17743" y="16404"/>
                  <a:pt x="17744" y="16404"/>
                  <a:pt x="17744" y="16405"/>
                </a:cubicBezTo>
                <a:cubicBezTo>
                  <a:pt x="17748" y="16412"/>
                  <a:pt x="17754" y="16412"/>
                  <a:pt x="17761" y="16410"/>
                </a:cubicBezTo>
                <a:cubicBezTo>
                  <a:pt x="17767" y="16408"/>
                  <a:pt x="17773" y="16405"/>
                  <a:pt x="17777" y="16405"/>
                </a:cubicBezTo>
                <a:cubicBezTo>
                  <a:pt x="17778" y="16403"/>
                  <a:pt x="17780" y="16402"/>
                  <a:pt x="17781" y="16401"/>
                </a:cubicBezTo>
                <a:cubicBezTo>
                  <a:pt x="17782" y="16400"/>
                  <a:pt x="17784" y="16400"/>
                  <a:pt x="17785" y="16400"/>
                </a:cubicBezTo>
                <a:close/>
                <a:moveTo>
                  <a:pt x="10686" y="16419"/>
                </a:moveTo>
                <a:cubicBezTo>
                  <a:pt x="10686" y="16419"/>
                  <a:pt x="10686" y="16419"/>
                  <a:pt x="10686" y="16437"/>
                </a:cubicBezTo>
                <a:cubicBezTo>
                  <a:pt x="10686" y="16455"/>
                  <a:pt x="10686" y="16492"/>
                  <a:pt x="10686" y="16566"/>
                </a:cubicBezTo>
                <a:cubicBezTo>
                  <a:pt x="10686" y="16566"/>
                  <a:pt x="10679" y="16585"/>
                  <a:pt x="10670" y="16611"/>
                </a:cubicBezTo>
                <a:cubicBezTo>
                  <a:pt x="10660" y="16636"/>
                  <a:pt x="10647" y="16670"/>
                  <a:pt x="10634" y="16699"/>
                </a:cubicBezTo>
                <a:cubicBezTo>
                  <a:pt x="10628" y="16710"/>
                  <a:pt x="10625" y="16719"/>
                  <a:pt x="10625" y="16727"/>
                </a:cubicBezTo>
                <a:cubicBezTo>
                  <a:pt x="10625" y="16735"/>
                  <a:pt x="10626" y="16740"/>
                  <a:pt x="10629" y="16745"/>
                </a:cubicBezTo>
                <a:cubicBezTo>
                  <a:pt x="10627" y="16740"/>
                  <a:pt x="10626" y="16735"/>
                  <a:pt x="10627" y="16728"/>
                </a:cubicBezTo>
                <a:cubicBezTo>
                  <a:pt x="10627" y="16721"/>
                  <a:pt x="10630" y="16713"/>
                  <a:pt x="10636" y="16703"/>
                </a:cubicBezTo>
                <a:cubicBezTo>
                  <a:pt x="10649" y="16673"/>
                  <a:pt x="10661" y="16640"/>
                  <a:pt x="10671" y="16614"/>
                </a:cubicBezTo>
                <a:cubicBezTo>
                  <a:pt x="10681" y="16588"/>
                  <a:pt x="10687" y="16570"/>
                  <a:pt x="10687" y="16570"/>
                </a:cubicBezTo>
                <a:cubicBezTo>
                  <a:pt x="10687" y="16496"/>
                  <a:pt x="10687" y="16459"/>
                  <a:pt x="10687" y="16441"/>
                </a:cubicBezTo>
                <a:cubicBezTo>
                  <a:pt x="10687" y="16422"/>
                  <a:pt x="10687" y="16423"/>
                  <a:pt x="10687" y="16423"/>
                </a:cubicBezTo>
                <a:cubicBezTo>
                  <a:pt x="10687" y="16423"/>
                  <a:pt x="10687" y="16422"/>
                  <a:pt x="10686" y="16421"/>
                </a:cubicBezTo>
                <a:cubicBezTo>
                  <a:pt x="10686" y="16420"/>
                  <a:pt x="10686" y="16419"/>
                  <a:pt x="10686" y="16419"/>
                </a:cubicBezTo>
                <a:close/>
                <a:moveTo>
                  <a:pt x="17494" y="16434"/>
                </a:moveTo>
                <a:lnTo>
                  <a:pt x="17494" y="16435"/>
                </a:lnTo>
                <a:cubicBezTo>
                  <a:pt x="17494" y="16435"/>
                  <a:pt x="17494" y="16436"/>
                  <a:pt x="17496" y="16444"/>
                </a:cubicBezTo>
                <a:cubicBezTo>
                  <a:pt x="17498" y="16453"/>
                  <a:pt x="17502" y="16470"/>
                  <a:pt x="17510" y="16505"/>
                </a:cubicBezTo>
                <a:cubicBezTo>
                  <a:pt x="17510" y="16505"/>
                  <a:pt x="17510" y="16505"/>
                  <a:pt x="17510" y="16512"/>
                </a:cubicBezTo>
                <a:cubicBezTo>
                  <a:pt x="17510" y="16520"/>
                  <a:pt x="17510" y="16534"/>
                  <a:pt x="17510" y="16563"/>
                </a:cubicBezTo>
                <a:cubicBezTo>
                  <a:pt x="17510" y="16563"/>
                  <a:pt x="17507" y="16571"/>
                  <a:pt x="17506" y="16578"/>
                </a:cubicBezTo>
                <a:cubicBezTo>
                  <a:pt x="17505" y="16586"/>
                  <a:pt x="17505" y="16593"/>
                  <a:pt x="17510" y="16593"/>
                </a:cubicBezTo>
                <a:cubicBezTo>
                  <a:pt x="17510" y="16593"/>
                  <a:pt x="17510" y="16593"/>
                  <a:pt x="17510" y="16593"/>
                </a:cubicBezTo>
                <a:cubicBezTo>
                  <a:pt x="17510" y="16592"/>
                  <a:pt x="17510" y="16592"/>
                  <a:pt x="17510" y="16592"/>
                </a:cubicBezTo>
                <a:cubicBezTo>
                  <a:pt x="17509" y="16588"/>
                  <a:pt x="17509" y="16582"/>
                  <a:pt x="17510" y="16577"/>
                </a:cubicBezTo>
                <a:cubicBezTo>
                  <a:pt x="17511" y="16572"/>
                  <a:pt x="17512" y="16567"/>
                  <a:pt x="17512" y="16567"/>
                </a:cubicBezTo>
                <a:cubicBezTo>
                  <a:pt x="17512" y="16567"/>
                  <a:pt x="17512" y="16567"/>
                  <a:pt x="17512" y="16560"/>
                </a:cubicBezTo>
                <a:cubicBezTo>
                  <a:pt x="17512" y="16552"/>
                  <a:pt x="17512" y="16538"/>
                  <a:pt x="17512" y="16509"/>
                </a:cubicBezTo>
                <a:cubicBezTo>
                  <a:pt x="17512" y="16509"/>
                  <a:pt x="17512" y="16509"/>
                  <a:pt x="17510" y="16499"/>
                </a:cubicBezTo>
                <a:cubicBezTo>
                  <a:pt x="17507" y="16490"/>
                  <a:pt x="17503" y="16471"/>
                  <a:pt x="17494" y="16434"/>
                </a:cubicBezTo>
                <a:close/>
                <a:moveTo>
                  <a:pt x="17698" y="16461"/>
                </a:moveTo>
                <a:cubicBezTo>
                  <a:pt x="17698" y="16461"/>
                  <a:pt x="17699" y="16461"/>
                  <a:pt x="17700" y="16467"/>
                </a:cubicBezTo>
                <a:cubicBezTo>
                  <a:pt x="17701" y="16472"/>
                  <a:pt x="17703" y="16483"/>
                  <a:pt x="17707" y="16505"/>
                </a:cubicBezTo>
                <a:lnTo>
                  <a:pt x="17709" y="16504"/>
                </a:lnTo>
                <a:cubicBezTo>
                  <a:pt x="17709" y="16503"/>
                  <a:pt x="17708" y="16504"/>
                  <a:pt x="17707" y="16499"/>
                </a:cubicBezTo>
                <a:cubicBezTo>
                  <a:pt x="17706" y="16494"/>
                  <a:pt x="17704" y="16484"/>
                  <a:pt x="17700" y="16464"/>
                </a:cubicBezTo>
                <a:lnTo>
                  <a:pt x="17698" y="16461"/>
                </a:lnTo>
                <a:close/>
                <a:moveTo>
                  <a:pt x="17589" y="16479"/>
                </a:moveTo>
                <a:lnTo>
                  <a:pt x="17587" y="16481"/>
                </a:lnTo>
                <a:cubicBezTo>
                  <a:pt x="17587" y="16483"/>
                  <a:pt x="17588" y="16485"/>
                  <a:pt x="17588" y="16487"/>
                </a:cubicBezTo>
                <a:cubicBezTo>
                  <a:pt x="17589" y="16489"/>
                  <a:pt x="17589" y="16490"/>
                  <a:pt x="17590" y="16493"/>
                </a:cubicBezTo>
                <a:cubicBezTo>
                  <a:pt x="17590" y="16490"/>
                  <a:pt x="17589" y="16486"/>
                  <a:pt x="17589" y="16484"/>
                </a:cubicBezTo>
                <a:cubicBezTo>
                  <a:pt x="17589" y="16481"/>
                  <a:pt x="17589" y="16479"/>
                  <a:pt x="17589" y="16479"/>
                </a:cubicBezTo>
                <a:close/>
                <a:moveTo>
                  <a:pt x="17536" y="16482"/>
                </a:moveTo>
                <a:cubicBezTo>
                  <a:pt x="17536" y="16483"/>
                  <a:pt x="17535" y="16484"/>
                  <a:pt x="17535" y="16485"/>
                </a:cubicBezTo>
                <a:cubicBezTo>
                  <a:pt x="17535" y="16486"/>
                  <a:pt x="17535" y="16485"/>
                  <a:pt x="17535" y="16486"/>
                </a:cubicBezTo>
                <a:cubicBezTo>
                  <a:pt x="17535" y="16486"/>
                  <a:pt x="17536" y="16486"/>
                  <a:pt x="17536" y="16489"/>
                </a:cubicBezTo>
                <a:cubicBezTo>
                  <a:pt x="17536" y="16490"/>
                  <a:pt x="17536" y="16491"/>
                  <a:pt x="17536" y="16492"/>
                </a:cubicBezTo>
                <a:cubicBezTo>
                  <a:pt x="17537" y="16493"/>
                  <a:pt x="17537" y="16493"/>
                  <a:pt x="17537" y="16494"/>
                </a:cubicBezTo>
                <a:cubicBezTo>
                  <a:pt x="17537" y="16479"/>
                  <a:pt x="17537" y="16479"/>
                  <a:pt x="17536" y="16482"/>
                </a:cubicBezTo>
                <a:close/>
                <a:moveTo>
                  <a:pt x="17445" y="16704"/>
                </a:moveTo>
                <a:cubicBezTo>
                  <a:pt x="17431" y="16707"/>
                  <a:pt x="17458" y="16754"/>
                  <a:pt x="17460" y="16729"/>
                </a:cubicBezTo>
                <a:cubicBezTo>
                  <a:pt x="17460" y="16729"/>
                  <a:pt x="17464" y="16730"/>
                  <a:pt x="17469" y="16732"/>
                </a:cubicBezTo>
                <a:cubicBezTo>
                  <a:pt x="17474" y="16734"/>
                  <a:pt x="17480" y="16738"/>
                  <a:pt x="17484" y="16744"/>
                </a:cubicBezTo>
                <a:cubicBezTo>
                  <a:pt x="17484" y="16743"/>
                  <a:pt x="17484" y="16742"/>
                  <a:pt x="17484" y="16741"/>
                </a:cubicBezTo>
                <a:cubicBezTo>
                  <a:pt x="17484" y="16740"/>
                  <a:pt x="17484" y="16740"/>
                  <a:pt x="17484" y="16740"/>
                </a:cubicBezTo>
                <a:cubicBezTo>
                  <a:pt x="17480" y="16733"/>
                  <a:pt x="17473" y="16729"/>
                  <a:pt x="17468" y="16727"/>
                </a:cubicBezTo>
                <a:cubicBezTo>
                  <a:pt x="17462" y="16725"/>
                  <a:pt x="17458" y="16725"/>
                  <a:pt x="17458" y="16725"/>
                </a:cubicBezTo>
                <a:cubicBezTo>
                  <a:pt x="17458" y="16725"/>
                  <a:pt x="17457" y="16724"/>
                  <a:pt x="17455" y="16720"/>
                </a:cubicBezTo>
                <a:cubicBezTo>
                  <a:pt x="17452" y="16713"/>
                  <a:pt x="17450" y="16703"/>
                  <a:pt x="17445" y="16704"/>
                </a:cubicBezTo>
                <a:close/>
                <a:moveTo>
                  <a:pt x="10643" y="16760"/>
                </a:moveTo>
                <a:cubicBezTo>
                  <a:pt x="10643" y="16764"/>
                  <a:pt x="10643" y="16847"/>
                  <a:pt x="10643" y="16861"/>
                </a:cubicBezTo>
                <a:cubicBezTo>
                  <a:pt x="10643" y="16891"/>
                  <a:pt x="10634" y="16993"/>
                  <a:pt x="10634" y="16993"/>
                </a:cubicBezTo>
                <a:cubicBezTo>
                  <a:pt x="10634" y="16993"/>
                  <a:pt x="10634" y="16993"/>
                  <a:pt x="10632" y="17000"/>
                </a:cubicBezTo>
                <a:cubicBezTo>
                  <a:pt x="10630" y="17007"/>
                  <a:pt x="10626" y="17022"/>
                  <a:pt x="10617" y="17052"/>
                </a:cubicBezTo>
                <a:lnTo>
                  <a:pt x="10619" y="17056"/>
                </a:lnTo>
                <a:cubicBezTo>
                  <a:pt x="10627" y="17026"/>
                  <a:pt x="10632" y="17011"/>
                  <a:pt x="10634" y="17004"/>
                </a:cubicBezTo>
                <a:cubicBezTo>
                  <a:pt x="10636" y="16997"/>
                  <a:pt x="10636" y="16996"/>
                  <a:pt x="10636" y="16996"/>
                </a:cubicBezTo>
                <a:cubicBezTo>
                  <a:pt x="10636" y="16996"/>
                  <a:pt x="10644" y="16893"/>
                  <a:pt x="10644" y="16864"/>
                </a:cubicBezTo>
                <a:cubicBezTo>
                  <a:pt x="10644" y="16849"/>
                  <a:pt x="10644" y="16761"/>
                  <a:pt x="10644" y="16761"/>
                </a:cubicBezTo>
                <a:cubicBezTo>
                  <a:pt x="10644" y="16761"/>
                  <a:pt x="10644" y="16761"/>
                  <a:pt x="10644" y="16761"/>
                </a:cubicBezTo>
                <a:cubicBezTo>
                  <a:pt x="10644" y="16760"/>
                  <a:pt x="10643" y="16760"/>
                  <a:pt x="10643" y="16760"/>
                </a:cubicBezTo>
                <a:close/>
                <a:moveTo>
                  <a:pt x="17477" y="16832"/>
                </a:moveTo>
                <a:lnTo>
                  <a:pt x="17477" y="16832"/>
                </a:lnTo>
                <a:cubicBezTo>
                  <a:pt x="17477" y="16832"/>
                  <a:pt x="17477" y="16832"/>
                  <a:pt x="17477" y="16833"/>
                </a:cubicBezTo>
                <a:cubicBezTo>
                  <a:pt x="17477" y="16833"/>
                  <a:pt x="17479" y="16837"/>
                  <a:pt x="17482" y="16841"/>
                </a:cubicBezTo>
                <a:cubicBezTo>
                  <a:pt x="17485" y="16846"/>
                  <a:pt x="17489" y="16852"/>
                  <a:pt x="17492" y="16859"/>
                </a:cubicBezTo>
                <a:cubicBezTo>
                  <a:pt x="17492" y="16859"/>
                  <a:pt x="17492" y="16858"/>
                  <a:pt x="17492" y="16858"/>
                </a:cubicBezTo>
                <a:cubicBezTo>
                  <a:pt x="17492" y="16858"/>
                  <a:pt x="17492" y="16858"/>
                  <a:pt x="17492" y="16858"/>
                </a:cubicBezTo>
                <a:cubicBezTo>
                  <a:pt x="17489" y="16851"/>
                  <a:pt x="17485" y="16845"/>
                  <a:pt x="17482" y="16841"/>
                </a:cubicBezTo>
                <a:cubicBezTo>
                  <a:pt x="17480" y="16836"/>
                  <a:pt x="17478" y="16834"/>
                  <a:pt x="17477" y="16832"/>
                </a:cubicBezTo>
                <a:close/>
                <a:moveTo>
                  <a:pt x="10953" y="16981"/>
                </a:moveTo>
                <a:cubicBezTo>
                  <a:pt x="10953" y="16981"/>
                  <a:pt x="10953" y="16982"/>
                  <a:pt x="10953" y="16983"/>
                </a:cubicBezTo>
                <a:cubicBezTo>
                  <a:pt x="10953" y="16983"/>
                  <a:pt x="10953" y="16984"/>
                  <a:pt x="10954" y="16985"/>
                </a:cubicBezTo>
                <a:cubicBezTo>
                  <a:pt x="10954" y="16984"/>
                  <a:pt x="10954" y="16983"/>
                  <a:pt x="10954" y="16983"/>
                </a:cubicBezTo>
                <a:cubicBezTo>
                  <a:pt x="10954" y="16982"/>
                  <a:pt x="10954" y="16982"/>
                  <a:pt x="10954" y="16981"/>
                </a:cubicBezTo>
                <a:lnTo>
                  <a:pt x="10953" y="16981"/>
                </a:lnTo>
                <a:close/>
                <a:moveTo>
                  <a:pt x="10969" y="16981"/>
                </a:moveTo>
                <a:cubicBezTo>
                  <a:pt x="10969" y="16983"/>
                  <a:pt x="10969" y="16981"/>
                  <a:pt x="10969" y="16991"/>
                </a:cubicBezTo>
                <a:cubicBezTo>
                  <a:pt x="10969" y="16992"/>
                  <a:pt x="10970" y="16991"/>
                  <a:pt x="10970" y="16992"/>
                </a:cubicBezTo>
                <a:cubicBezTo>
                  <a:pt x="10970" y="16990"/>
                  <a:pt x="10970" y="16987"/>
                  <a:pt x="10970" y="16985"/>
                </a:cubicBezTo>
                <a:cubicBezTo>
                  <a:pt x="10970" y="16983"/>
                  <a:pt x="10970" y="16981"/>
                  <a:pt x="10970" y="16981"/>
                </a:cubicBezTo>
                <a:cubicBezTo>
                  <a:pt x="10970" y="16981"/>
                  <a:pt x="10970" y="16981"/>
                  <a:pt x="10970" y="16981"/>
                </a:cubicBezTo>
                <a:cubicBezTo>
                  <a:pt x="10970" y="16981"/>
                  <a:pt x="10970" y="16981"/>
                  <a:pt x="10969" y="16981"/>
                </a:cubicBezTo>
                <a:close/>
                <a:moveTo>
                  <a:pt x="10987" y="16995"/>
                </a:moveTo>
                <a:cubicBezTo>
                  <a:pt x="10987" y="16996"/>
                  <a:pt x="10987" y="16996"/>
                  <a:pt x="10987" y="16997"/>
                </a:cubicBezTo>
                <a:cubicBezTo>
                  <a:pt x="10987" y="16998"/>
                  <a:pt x="10987" y="17001"/>
                  <a:pt x="10987" y="17006"/>
                </a:cubicBezTo>
                <a:lnTo>
                  <a:pt x="10987" y="17006"/>
                </a:lnTo>
                <a:cubicBezTo>
                  <a:pt x="10987" y="17004"/>
                  <a:pt x="10987" y="17001"/>
                  <a:pt x="10987" y="17000"/>
                </a:cubicBezTo>
                <a:cubicBezTo>
                  <a:pt x="10987" y="16998"/>
                  <a:pt x="10987" y="16996"/>
                  <a:pt x="10987" y="16996"/>
                </a:cubicBezTo>
                <a:lnTo>
                  <a:pt x="10987" y="16995"/>
                </a:lnTo>
                <a:close/>
                <a:moveTo>
                  <a:pt x="21599" y="17008"/>
                </a:moveTo>
                <a:cubicBezTo>
                  <a:pt x="21590" y="17030"/>
                  <a:pt x="21586" y="17041"/>
                  <a:pt x="21584" y="17047"/>
                </a:cubicBezTo>
                <a:cubicBezTo>
                  <a:pt x="21582" y="17052"/>
                  <a:pt x="21582" y="17052"/>
                  <a:pt x="21582" y="17052"/>
                </a:cubicBezTo>
                <a:cubicBezTo>
                  <a:pt x="21583" y="17052"/>
                  <a:pt x="21583" y="17052"/>
                  <a:pt x="21583" y="17052"/>
                </a:cubicBezTo>
                <a:cubicBezTo>
                  <a:pt x="21583" y="17052"/>
                  <a:pt x="21583" y="17052"/>
                  <a:pt x="21583" y="17052"/>
                </a:cubicBezTo>
                <a:cubicBezTo>
                  <a:pt x="21583" y="17052"/>
                  <a:pt x="21584" y="17051"/>
                  <a:pt x="21586" y="17045"/>
                </a:cubicBezTo>
                <a:cubicBezTo>
                  <a:pt x="21588" y="17039"/>
                  <a:pt x="21592" y="17028"/>
                  <a:pt x="21600" y="17008"/>
                </a:cubicBezTo>
                <a:lnTo>
                  <a:pt x="21599" y="17008"/>
                </a:lnTo>
                <a:close/>
                <a:moveTo>
                  <a:pt x="11001" y="17011"/>
                </a:moveTo>
                <a:cubicBezTo>
                  <a:pt x="11001" y="17013"/>
                  <a:pt x="11001" y="17015"/>
                  <a:pt x="11000" y="17017"/>
                </a:cubicBezTo>
                <a:cubicBezTo>
                  <a:pt x="11000" y="17019"/>
                  <a:pt x="10998" y="17020"/>
                  <a:pt x="10995" y="17020"/>
                </a:cubicBezTo>
                <a:lnTo>
                  <a:pt x="10995" y="17036"/>
                </a:lnTo>
                <a:cubicBezTo>
                  <a:pt x="10995" y="17036"/>
                  <a:pt x="10995" y="17035"/>
                  <a:pt x="10995" y="17037"/>
                </a:cubicBezTo>
                <a:cubicBezTo>
                  <a:pt x="10995" y="17039"/>
                  <a:pt x="10995" y="17042"/>
                  <a:pt x="10995" y="17049"/>
                </a:cubicBezTo>
                <a:lnTo>
                  <a:pt x="10987" y="17049"/>
                </a:lnTo>
                <a:cubicBezTo>
                  <a:pt x="10987" y="17049"/>
                  <a:pt x="10987" y="17050"/>
                  <a:pt x="10986" y="17052"/>
                </a:cubicBezTo>
                <a:cubicBezTo>
                  <a:pt x="10985" y="17054"/>
                  <a:pt x="10983" y="17057"/>
                  <a:pt x="10978" y="17065"/>
                </a:cubicBezTo>
                <a:cubicBezTo>
                  <a:pt x="10978" y="17065"/>
                  <a:pt x="10979" y="17064"/>
                  <a:pt x="10981" y="17063"/>
                </a:cubicBezTo>
                <a:cubicBezTo>
                  <a:pt x="10982" y="17062"/>
                  <a:pt x="10983" y="17061"/>
                  <a:pt x="10984" y="17061"/>
                </a:cubicBezTo>
                <a:cubicBezTo>
                  <a:pt x="10984" y="17060"/>
                  <a:pt x="10985" y="17059"/>
                  <a:pt x="10986" y="17058"/>
                </a:cubicBezTo>
                <a:cubicBezTo>
                  <a:pt x="10987" y="17057"/>
                  <a:pt x="10987" y="17056"/>
                  <a:pt x="10987" y="17056"/>
                </a:cubicBezTo>
                <a:cubicBezTo>
                  <a:pt x="10987" y="17056"/>
                  <a:pt x="10988" y="17056"/>
                  <a:pt x="10990" y="17056"/>
                </a:cubicBezTo>
                <a:cubicBezTo>
                  <a:pt x="10991" y="17056"/>
                  <a:pt x="10993" y="17056"/>
                  <a:pt x="10994" y="17056"/>
                </a:cubicBezTo>
                <a:cubicBezTo>
                  <a:pt x="10994" y="17055"/>
                  <a:pt x="10995" y="17055"/>
                  <a:pt x="10995" y="17055"/>
                </a:cubicBezTo>
                <a:cubicBezTo>
                  <a:pt x="10995" y="17055"/>
                  <a:pt x="10996" y="17055"/>
                  <a:pt x="10996" y="17054"/>
                </a:cubicBezTo>
                <a:cubicBezTo>
                  <a:pt x="10996" y="17048"/>
                  <a:pt x="10996" y="17045"/>
                  <a:pt x="10996" y="17043"/>
                </a:cubicBezTo>
                <a:cubicBezTo>
                  <a:pt x="10996" y="17041"/>
                  <a:pt x="10996" y="17040"/>
                  <a:pt x="10996" y="17040"/>
                </a:cubicBezTo>
                <a:lnTo>
                  <a:pt x="10996" y="17026"/>
                </a:lnTo>
                <a:cubicBezTo>
                  <a:pt x="11005" y="17026"/>
                  <a:pt x="11013" y="17011"/>
                  <a:pt x="11005" y="17011"/>
                </a:cubicBezTo>
                <a:cubicBezTo>
                  <a:pt x="11003" y="17011"/>
                  <a:pt x="11003" y="17011"/>
                  <a:pt x="11001" y="17011"/>
                </a:cubicBezTo>
                <a:close/>
                <a:moveTo>
                  <a:pt x="21453" y="17037"/>
                </a:moveTo>
                <a:cubicBezTo>
                  <a:pt x="21449" y="17037"/>
                  <a:pt x="21440" y="17048"/>
                  <a:pt x="21432" y="17059"/>
                </a:cubicBezTo>
                <a:cubicBezTo>
                  <a:pt x="21423" y="17070"/>
                  <a:pt x="21415" y="17081"/>
                  <a:pt x="21411" y="17081"/>
                </a:cubicBezTo>
                <a:cubicBezTo>
                  <a:pt x="21410" y="17081"/>
                  <a:pt x="21411" y="17083"/>
                  <a:pt x="21411" y="17084"/>
                </a:cubicBezTo>
                <a:cubicBezTo>
                  <a:pt x="21411" y="17084"/>
                  <a:pt x="21411" y="17085"/>
                  <a:pt x="21411" y="17086"/>
                </a:cubicBezTo>
                <a:cubicBezTo>
                  <a:pt x="21411" y="17085"/>
                  <a:pt x="21411" y="17084"/>
                  <a:pt x="21411" y="17084"/>
                </a:cubicBezTo>
                <a:cubicBezTo>
                  <a:pt x="21411" y="17083"/>
                  <a:pt x="21411" y="17082"/>
                  <a:pt x="21412" y="17081"/>
                </a:cubicBezTo>
                <a:cubicBezTo>
                  <a:pt x="21416" y="17081"/>
                  <a:pt x="21424" y="17071"/>
                  <a:pt x="21432" y="17060"/>
                </a:cubicBezTo>
                <a:cubicBezTo>
                  <a:pt x="21440" y="17050"/>
                  <a:pt x="21448" y="17039"/>
                  <a:pt x="21453" y="17037"/>
                </a:cubicBezTo>
                <a:close/>
                <a:moveTo>
                  <a:pt x="11021" y="17049"/>
                </a:moveTo>
                <a:cubicBezTo>
                  <a:pt x="11021" y="17051"/>
                  <a:pt x="11021" y="17050"/>
                  <a:pt x="11021" y="17056"/>
                </a:cubicBezTo>
                <a:cubicBezTo>
                  <a:pt x="11021" y="17058"/>
                  <a:pt x="11023" y="17058"/>
                  <a:pt x="11023" y="17059"/>
                </a:cubicBezTo>
                <a:cubicBezTo>
                  <a:pt x="11023" y="17058"/>
                  <a:pt x="11022" y="17057"/>
                  <a:pt x="11022" y="17055"/>
                </a:cubicBezTo>
                <a:cubicBezTo>
                  <a:pt x="11021" y="17054"/>
                  <a:pt x="11021" y="17052"/>
                  <a:pt x="11021" y="17049"/>
                </a:cubicBezTo>
                <a:close/>
                <a:moveTo>
                  <a:pt x="10619" y="17058"/>
                </a:moveTo>
                <a:cubicBezTo>
                  <a:pt x="10620" y="17060"/>
                  <a:pt x="10625" y="17072"/>
                  <a:pt x="10632" y="17087"/>
                </a:cubicBezTo>
                <a:cubicBezTo>
                  <a:pt x="10639" y="17103"/>
                  <a:pt x="10647" y="17122"/>
                  <a:pt x="10654" y="17141"/>
                </a:cubicBezTo>
                <a:cubicBezTo>
                  <a:pt x="10656" y="17141"/>
                  <a:pt x="10656" y="17140"/>
                  <a:pt x="10656" y="17140"/>
                </a:cubicBezTo>
                <a:cubicBezTo>
                  <a:pt x="10657" y="17140"/>
                  <a:pt x="10657" y="17140"/>
                  <a:pt x="10659" y="17139"/>
                </a:cubicBezTo>
                <a:cubicBezTo>
                  <a:pt x="10651" y="17124"/>
                  <a:pt x="10641" y="17104"/>
                  <a:pt x="10633" y="17088"/>
                </a:cubicBezTo>
                <a:cubicBezTo>
                  <a:pt x="10626" y="17072"/>
                  <a:pt x="10620" y="17059"/>
                  <a:pt x="10619" y="17058"/>
                </a:cubicBezTo>
                <a:close/>
                <a:moveTo>
                  <a:pt x="10894" y="17067"/>
                </a:moveTo>
                <a:cubicBezTo>
                  <a:pt x="10894" y="17068"/>
                  <a:pt x="10894" y="17068"/>
                  <a:pt x="10894" y="17068"/>
                </a:cubicBezTo>
                <a:cubicBezTo>
                  <a:pt x="10893" y="17068"/>
                  <a:pt x="10893" y="17069"/>
                  <a:pt x="10893" y="17069"/>
                </a:cubicBezTo>
                <a:cubicBezTo>
                  <a:pt x="10897" y="17069"/>
                  <a:pt x="10897" y="17070"/>
                  <a:pt x="10898" y="17072"/>
                </a:cubicBezTo>
                <a:cubicBezTo>
                  <a:pt x="10900" y="17074"/>
                  <a:pt x="10902" y="17077"/>
                  <a:pt x="10910" y="17085"/>
                </a:cubicBezTo>
                <a:cubicBezTo>
                  <a:pt x="10915" y="17085"/>
                  <a:pt x="10917" y="17085"/>
                  <a:pt x="10919" y="17085"/>
                </a:cubicBezTo>
                <a:cubicBezTo>
                  <a:pt x="10921" y="17085"/>
                  <a:pt x="10923" y="17085"/>
                  <a:pt x="10928" y="17085"/>
                </a:cubicBezTo>
                <a:cubicBezTo>
                  <a:pt x="10932" y="17092"/>
                  <a:pt x="10936" y="17092"/>
                  <a:pt x="10939" y="17090"/>
                </a:cubicBezTo>
                <a:cubicBezTo>
                  <a:pt x="10942" y="17089"/>
                  <a:pt x="10944" y="17085"/>
                  <a:pt x="10944" y="17085"/>
                </a:cubicBezTo>
                <a:cubicBezTo>
                  <a:pt x="10944" y="17085"/>
                  <a:pt x="10944" y="17084"/>
                  <a:pt x="10945" y="17086"/>
                </a:cubicBezTo>
                <a:cubicBezTo>
                  <a:pt x="10946" y="17088"/>
                  <a:pt x="10949" y="17092"/>
                  <a:pt x="10953" y="17099"/>
                </a:cubicBezTo>
                <a:cubicBezTo>
                  <a:pt x="10953" y="17099"/>
                  <a:pt x="10955" y="17095"/>
                  <a:pt x="10957" y="17093"/>
                </a:cubicBezTo>
                <a:cubicBezTo>
                  <a:pt x="10959" y="17092"/>
                  <a:pt x="10961" y="17092"/>
                  <a:pt x="10961" y="17099"/>
                </a:cubicBezTo>
                <a:cubicBezTo>
                  <a:pt x="10961" y="17097"/>
                  <a:pt x="10961" y="17096"/>
                  <a:pt x="10961" y="17094"/>
                </a:cubicBezTo>
                <a:cubicBezTo>
                  <a:pt x="10961" y="17079"/>
                  <a:pt x="10952" y="17094"/>
                  <a:pt x="10952" y="17094"/>
                </a:cubicBezTo>
                <a:cubicBezTo>
                  <a:pt x="10948" y="17087"/>
                  <a:pt x="10946" y="17083"/>
                  <a:pt x="10945" y="17081"/>
                </a:cubicBezTo>
                <a:cubicBezTo>
                  <a:pt x="10944" y="17079"/>
                  <a:pt x="10944" y="17079"/>
                  <a:pt x="10944" y="17079"/>
                </a:cubicBezTo>
                <a:cubicBezTo>
                  <a:pt x="10944" y="17079"/>
                  <a:pt x="10942" y="17082"/>
                  <a:pt x="10939" y="17084"/>
                </a:cubicBezTo>
                <a:cubicBezTo>
                  <a:pt x="10936" y="17086"/>
                  <a:pt x="10931" y="17087"/>
                  <a:pt x="10927" y="17079"/>
                </a:cubicBezTo>
                <a:cubicBezTo>
                  <a:pt x="10923" y="17079"/>
                  <a:pt x="10920" y="17079"/>
                  <a:pt x="10918" y="17079"/>
                </a:cubicBezTo>
                <a:cubicBezTo>
                  <a:pt x="10916" y="17079"/>
                  <a:pt x="10914" y="17079"/>
                  <a:pt x="10910" y="17079"/>
                </a:cubicBezTo>
                <a:cubicBezTo>
                  <a:pt x="10902" y="17073"/>
                  <a:pt x="10899" y="17069"/>
                  <a:pt x="10898" y="17068"/>
                </a:cubicBezTo>
                <a:cubicBezTo>
                  <a:pt x="10897" y="17067"/>
                  <a:pt x="10896" y="17067"/>
                  <a:pt x="10894" y="17067"/>
                </a:cubicBezTo>
                <a:close/>
                <a:moveTo>
                  <a:pt x="11046" y="17069"/>
                </a:moveTo>
                <a:cubicBezTo>
                  <a:pt x="11046" y="17071"/>
                  <a:pt x="11046" y="17073"/>
                  <a:pt x="11046" y="17075"/>
                </a:cubicBezTo>
                <a:cubicBezTo>
                  <a:pt x="11046" y="17078"/>
                  <a:pt x="11046" y="17079"/>
                  <a:pt x="11046" y="17079"/>
                </a:cubicBezTo>
                <a:lnTo>
                  <a:pt x="11047" y="17080"/>
                </a:lnTo>
                <a:cubicBezTo>
                  <a:pt x="11047" y="17077"/>
                  <a:pt x="11047" y="17075"/>
                  <a:pt x="11047" y="17073"/>
                </a:cubicBezTo>
                <a:cubicBezTo>
                  <a:pt x="11047" y="17071"/>
                  <a:pt x="11047" y="17069"/>
                  <a:pt x="11047" y="17069"/>
                </a:cubicBezTo>
                <a:lnTo>
                  <a:pt x="11046" y="17069"/>
                </a:lnTo>
                <a:close/>
                <a:moveTo>
                  <a:pt x="10740" y="17132"/>
                </a:moveTo>
                <a:cubicBezTo>
                  <a:pt x="10739" y="17132"/>
                  <a:pt x="10738" y="17134"/>
                  <a:pt x="10738" y="17133"/>
                </a:cubicBezTo>
                <a:cubicBezTo>
                  <a:pt x="10738" y="17134"/>
                  <a:pt x="10738" y="17135"/>
                  <a:pt x="10738" y="17136"/>
                </a:cubicBezTo>
                <a:cubicBezTo>
                  <a:pt x="10738" y="17137"/>
                  <a:pt x="10738" y="17138"/>
                  <a:pt x="10738" y="17138"/>
                </a:cubicBezTo>
                <a:cubicBezTo>
                  <a:pt x="10738" y="17138"/>
                  <a:pt x="10738" y="17139"/>
                  <a:pt x="10738" y="17140"/>
                </a:cubicBezTo>
                <a:cubicBezTo>
                  <a:pt x="10739" y="17140"/>
                  <a:pt x="10739" y="17141"/>
                  <a:pt x="10739" y="17141"/>
                </a:cubicBezTo>
                <a:cubicBezTo>
                  <a:pt x="10739" y="17139"/>
                  <a:pt x="10740" y="17135"/>
                  <a:pt x="10740" y="17132"/>
                </a:cubicBezTo>
                <a:close/>
                <a:moveTo>
                  <a:pt x="10617" y="17155"/>
                </a:moveTo>
                <a:cubicBezTo>
                  <a:pt x="10617" y="17155"/>
                  <a:pt x="10617" y="17156"/>
                  <a:pt x="10617" y="17160"/>
                </a:cubicBezTo>
                <a:cubicBezTo>
                  <a:pt x="10617" y="17164"/>
                  <a:pt x="10617" y="17171"/>
                  <a:pt x="10617" y="17182"/>
                </a:cubicBezTo>
                <a:lnTo>
                  <a:pt x="10618" y="17182"/>
                </a:lnTo>
                <a:cubicBezTo>
                  <a:pt x="10618" y="17182"/>
                  <a:pt x="10618" y="17181"/>
                  <a:pt x="10618" y="17177"/>
                </a:cubicBezTo>
                <a:cubicBezTo>
                  <a:pt x="10618" y="17174"/>
                  <a:pt x="10618" y="17167"/>
                  <a:pt x="10618" y="17155"/>
                </a:cubicBezTo>
                <a:lnTo>
                  <a:pt x="10617" y="17155"/>
                </a:lnTo>
                <a:close/>
                <a:moveTo>
                  <a:pt x="10669" y="17155"/>
                </a:moveTo>
                <a:cubicBezTo>
                  <a:pt x="10669" y="17157"/>
                  <a:pt x="10669" y="17159"/>
                  <a:pt x="10670" y="17161"/>
                </a:cubicBezTo>
                <a:cubicBezTo>
                  <a:pt x="10670" y="17163"/>
                  <a:pt x="10670" y="17165"/>
                  <a:pt x="10671" y="17166"/>
                </a:cubicBezTo>
                <a:cubicBezTo>
                  <a:pt x="10671" y="17165"/>
                  <a:pt x="10671" y="17164"/>
                  <a:pt x="10671" y="17163"/>
                </a:cubicBezTo>
                <a:cubicBezTo>
                  <a:pt x="10670" y="17162"/>
                  <a:pt x="10670" y="17160"/>
                  <a:pt x="10670" y="17158"/>
                </a:cubicBezTo>
                <a:cubicBezTo>
                  <a:pt x="10670" y="17158"/>
                  <a:pt x="10670" y="17157"/>
                  <a:pt x="10670" y="17156"/>
                </a:cubicBezTo>
                <a:cubicBezTo>
                  <a:pt x="10670" y="17156"/>
                  <a:pt x="10669" y="17155"/>
                  <a:pt x="10669" y="17155"/>
                </a:cubicBezTo>
                <a:close/>
                <a:moveTo>
                  <a:pt x="10665" y="17164"/>
                </a:moveTo>
                <a:cubicBezTo>
                  <a:pt x="10664" y="17165"/>
                  <a:pt x="10664" y="17166"/>
                  <a:pt x="10663" y="17166"/>
                </a:cubicBezTo>
                <a:cubicBezTo>
                  <a:pt x="10663" y="17166"/>
                  <a:pt x="10662" y="17167"/>
                  <a:pt x="10661" y="17167"/>
                </a:cubicBezTo>
                <a:lnTo>
                  <a:pt x="10662" y="17168"/>
                </a:lnTo>
                <a:cubicBezTo>
                  <a:pt x="10663" y="17168"/>
                  <a:pt x="10663" y="17167"/>
                  <a:pt x="10663" y="17167"/>
                </a:cubicBezTo>
                <a:cubicBezTo>
                  <a:pt x="10664" y="17166"/>
                  <a:pt x="10664" y="17165"/>
                  <a:pt x="10665" y="17164"/>
                </a:cubicBezTo>
                <a:close/>
                <a:moveTo>
                  <a:pt x="10673" y="17171"/>
                </a:moveTo>
                <a:cubicBezTo>
                  <a:pt x="10673" y="17172"/>
                  <a:pt x="10674" y="17173"/>
                  <a:pt x="10674" y="17174"/>
                </a:cubicBezTo>
                <a:cubicBezTo>
                  <a:pt x="10675" y="17175"/>
                  <a:pt x="10675" y="17176"/>
                  <a:pt x="10676" y="17177"/>
                </a:cubicBezTo>
                <a:cubicBezTo>
                  <a:pt x="10676" y="17177"/>
                  <a:pt x="10677" y="17177"/>
                  <a:pt x="10677" y="17176"/>
                </a:cubicBezTo>
                <a:cubicBezTo>
                  <a:pt x="10678" y="17176"/>
                  <a:pt x="10678" y="17175"/>
                  <a:pt x="10679" y="17174"/>
                </a:cubicBezTo>
                <a:lnTo>
                  <a:pt x="10679" y="17173"/>
                </a:lnTo>
                <a:cubicBezTo>
                  <a:pt x="10677" y="17173"/>
                  <a:pt x="10676" y="17173"/>
                  <a:pt x="10675" y="17173"/>
                </a:cubicBezTo>
                <a:cubicBezTo>
                  <a:pt x="10674" y="17172"/>
                  <a:pt x="10673" y="17172"/>
                  <a:pt x="10673" y="17171"/>
                </a:cubicBezTo>
                <a:close/>
                <a:moveTo>
                  <a:pt x="10608" y="17185"/>
                </a:moveTo>
                <a:lnTo>
                  <a:pt x="10608" y="17199"/>
                </a:lnTo>
                <a:cubicBezTo>
                  <a:pt x="10608" y="17199"/>
                  <a:pt x="10608" y="17201"/>
                  <a:pt x="10608" y="17204"/>
                </a:cubicBezTo>
                <a:cubicBezTo>
                  <a:pt x="10608" y="17207"/>
                  <a:pt x="10608" y="17210"/>
                  <a:pt x="10608" y="17212"/>
                </a:cubicBezTo>
                <a:lnTo>
                  <a:pt x="10609" y="17212"/>
                </a:lnTo>
                <a:lnTo>
                  <a:pt x="10609" y="17197"/>
                </a:lnTo>
                <a:cubicBezTo>
                  <a:pt x="10609" y="17197"/>
                  <a:pt x="10609" y="17194"/>
                  <a:pt x="10609" y="17192"/>
                </a:cubicBezTo>
                <a:cubicBezTo>
                  <a:pt x="10609" y="17189"/>
                  <a:pt x="10609" y="17187"/>
                  <a:pt x="10609" y="17185"/>
                </a:cubicBezTo>
                <a:lnTo>
                  <a:pt x="10608" y="17185"/>
                </a:lnTo>
                <a:close/>
                <a:moveTo>
                  <a:pt x="11523" y="17210"/>
                </a:moveTo>
                <a:cubicBezTo>
                  <a:pt x="11523" y="17211"/>
                  <a:pt x="11524" y="17213"/>
                  <a:pt x="11525" y="17216"/>
                </a:cubicBezTo>
                <a:cubicBezTo>
                  <a:pt x="11526" y="17219"/>
                  <a:pt x="11527" y="17224"/>
                  <a:pt x="11527" y="17232"/>
                </a:cubicBezTo>
                <a:cubicBezTo>
                  <a:pt x="11531" y="17239"/>
                  <a:pt x="11534" y="17247"/>
                  <a:pt x="11535" y="17252"/>
                </a:cubicBezTo>
                <a:cubicBezTo>
                  <a:pt x="11536" y="17258"/>
                  <a:pt x="11536" y="17261"/>
                  <a:pt x="11536" y="17261"/>
                </a:cubicBezTo>
                <a:cubicBezTo>
                  <a:pt x="11538" y="17265"/>
                  <a:pt x="11538" y="17266"/>
                  <a:pt x="11539" y="17267"/>
                </a:cubicBezTo>
                <a:cubicBezTo>
                  <a:pt x="11539" y="17268"/>
                  <a:pt x="11539" y="17269"/>
                  <a:pt x="11538" y="17270"/>
                </a:cubicBezTo>
                <a:cubicBezTo>
                  <a:pt x="11539" y="17268"/>
                  <a:pt x="11540" y="17267"/>
                  <a:pt x="11540" y="17265"/>
                </a:cubicBezTo>
                <a:cubicBezTo>
                  <a:pt x="11539" y="17263"/>
                  <a:pt x="11538" y="17261"/>
                  <a:pt x="11536" y="17257"/>
                </a:cubicBezTo>
                <a:cubicBezTo>
                  <a:pt x="11536" y="17256"/>
                  <a:pt x="11536" y="17253"/>
                  <a:pt x="11535" y="17247"/>
                </a:cubicBezTo>
                <a:cubicBezTo>
                  <a:pt x="11534" y="17242"/>
                  <a:pt x="11531" y="17235"/>
                  <a:pt x="11527" y="17227"/>
                </a:cubicBezTo>
                <a:cubicBezTo>
                  <a:pt x="11527" y="17221"/>
                  <a:pt x="11526" y="17218"/>
                  <a:pt x="11526" y="17215"/>
                </a:cubicBezTo>
                <a:cubicBezTo>
                  <a:pt x="11525" y="17213"/>
                  <a:pt x="11524" y="17212"/>
                  <a:pt x="11523" y="17210"/>
                </a:cubicBezTo>
                <a:close/>
                <a:moveTo>
                  <a:pt x="11698" y="17230"/>
                </a:moveTo>
                <a:cubicBezTo>
                  <a:pt x="11698" y="17241"/>
                  <a:pt x="11698" y="17251"/>
                  <a:pt x="11699" y="17259"/>
                </a:cubicBezTo>
                <a:cubicBezTo>
                  <a:pt x="11699" y="17267"/>
                  <a:pt x="11699" y="17274"/>
                  <a:pt x="11700" y="17279"/>
                </a:cubicBezTo>
                <a:cubicBezTo>
                  <a:pt x="11700" y="17273"/>
                  <a:pt x="11699" y="17266"/>
                  <a:pt x="11699" y="17258"/>
                </a:cubicBezTo>
                <a:cubicBezTo>
                  <a:pt x="11699" y="17251"/>
                  <a:pt x="11699" y="17242"/>
                  <a:pt x="11699" y="17232"/>
                </a:cubicBezTo>
                <a:cubicBezTo>
                  <a:pt x="11698" y="17231"/>
                  <a:pt x="11698" y="17231"/>
                  <a:pt x="11698" y="17231"/>
                </a:cubicBezTo>
                <a:cubicBezTo>
                  <a:pt x="11698" y="17231"/>
                  <a:pt x="11698" y="17231"/>
                  <a:pt x="11698" y="17230"/>
                </a:cubicBezTo>
                <a:close/>
                <a:moveTo>
                  <a:pt x="10446" y="17241"/>
                </a:moveTo>
                <a:cubicBezTo>
                  <a:pt x="10446" y="17242"/>
                  <a:pt x="10446" y="17242"/>
                  <a:pt x="10446" y="17242"/>
                </a:cubicBezTo>
                <a:cubicBezTo>
                  <a:pt x="10446" y="17242"/>
                  <a:pt x="10446" y="17242"/>
                  <a:pt x="10446" y="17243"/>
                </a:cubicBezTo>
                <a:cubicBezTo>
                  <a:pt x="10446" y="17243"/>
                  <a:pt x="10447" y="17246"/>
                  <a:pt x="10449" y="17248"/>
                </a:cubicBezTo>
                <a:cubicBezTo>
                  <a:pt x="10450" y="17251"/>
                  <a:pt x="10452" y="17254"/>
                  <a:pt x="10453" y="17255"/>
                </a:cubicBezTo>
                <a:cubicBezTo>
                  <a:pt x="10453" y="17255"/>
                  <a:pt x="10454" y="17255"/>
                  <a:pt x="10454" y="17255"/>
                </a:cubicBezTo>
                <a:cubicBezTo>
                  <a:pt x="10455" y="17255"/>
                  <a:pt x="10455" y="17255"/>
                  <a:pt x="10455" y="17255"/>
                </a:cubicBezTo>
                <a:lnTo>
                  <a:pt x="10446" y="17241"/>
                </a:lnTo>
                <a:close/>
                <a:moveTo>
                  <a:pt x="10584" y="17241"/>
                </a:moveTo>
                <a:cubicBezTo>
                  <a:pt x="10584" y="17241"/>
                  <a:pt x="10584" y="17242"/>
                  <a:pt x="10583" y="17243"/>
                </a:cubicBezTo>
                <a:cubicBezTo>
                  <a:pt x="10583" y="17243"/>
                  <a:pt x="10583" y="17243"/>
                  <a:pt x="10583" y="17243"/>
                </a:cubicBezTo>
                <a:lnTo>
                  <a:pt x="10583" y="17258"/>
                </a:lnTo>
                <a:cubicBezTo>
                  <a:pt x="10583" y="17258"/>
                  <a:pt x="10583" y="17259"/>
                  <a:pt x="10583" y="17261"/>
                </a:cubicBezTo>
                <a:cubicBezTo>
                  <a:pt x="10583" y="17263"/>
                  <a:pt x="10583" y="17266"/>
                  <a:pt x="10583" y="17271"/>
                </a:cubicBezTo>
                <a:lnTo>
                  <a:pt x="10584" y="17271"/>
                </a:lnTo>
                <a:lnTo>
                  <a:pt x="10584" y="17271"/>
                </a:lnTo>
                <a:cubicBezTo>
                  <a:pt x="10584" y="17263"/>
                  <a:pt x="10584" y="17260"/>
                  <a:pt x="10584" y="17258"/>
                </a:cubicBezTo>
                <a:cubicBezTo>
                  <a:pt x="10584" y="17256"/>
                  <a:pt x="10584" y="17255"/>
                  <a:pt x="10584" y="17255"/>
                </a:cubicBezTo>
                <a:lnTo>
                  <a:pt x="10584" y="17241"/>
                </a:lnTo>
                <a:close/>
                <a:moveTo>
                  <a:pt x="17698" y="17270"/>
                </a:moveTo>
                <a:cubicBezTo>
                  <a:pt x="17668" y="17262"/>
                  <a:pt x="17634" y="17318"/>
                  <a:pt x="17607" y="17375"/>
                </a:cubicBezTo>
                <a:cubicBezTo>
                  <a:pt x="17580" y="17432"/>
                  <a:pt x="17561" y="17490"/>
                  <a:pt x="17561" y="17490"/>
                </a:cubicBezTo>
                <a:cubicBezTo>
                  <a:pt x="17561" y="17490"/>
                  <a:pt x="17561" y="17490"/>
                  <a:pt x="17557" y="17503"/>
                </a:cubicBezTo>
                <a:cubicBezTo>
                  <a:pt x="17552" y="17516"/>
                  <a:pt x="17544" y="17542"/>
                  <a:pt x="17527" y="17593"/>
                </a:cubicBezTo>
                <a:cubicBezTo>
                  <a:pt x="17525" y="17593"/>
                  <a:pt x="17522" y="17595"/>
                  <a:pt x="17509" y="17586"/>
                </a:cubicBezTo>
                <a:cubicBezTo>
                  <a:pt x="17488" y="17572"/>
                  <a:pt x="17467" y="17545"/>
                  <a:pt x="17452" y="17571"/>
                </a:cubicBezTo>
                <a:cubicBezTo>
                  <a:pt x="17416" y="17635"/>
                  <a:pt x="17546" y="17681"/>
                  <a:pt x="17527" y="17597"/>
                </a:cubicBezTo>
                <a:cubicBezTo>
                  <a:pt x="17527" y="17597"/>
                  <a:pt x="17527" y="17598"/>
                  <a:pt x="17531" y="17585"/>
                </a:cubicBezTo>
                <a:cubicBezTo>
                  <a:pt x="17536" y="17572"/>
                  <a:pt x="17544" y="17547"/>
                  <a:pt x="17562" y="17495"/>
                </a:cubicBezTo>
                <a:cubicBezTo>
                  <a:pt x="17562" y="17495"/>
                  <a:pt x="17581" y="17436"/>
                  <a:pt x="17608" y="17379"/>
                </a:cubicBezTo>
                <a:cubicBezTo>
                  <a:pt x="17634" y="17322"/>
                  <a:pt x="17668" y="17267"/>
                  <a:pt x="17698" y="17274"/>
                </a:cubicBezTo>
                <a:cubicBezTo>
                  <a:pt x="17698" y="17274"/>
                  <a:pt x="17698" y="17274"/>
                  <a:pt x="17700" y="17274"/>
                </a:cubicBezTo>
                <a:cubicBezTo>
                  <a:pt x="17701" y="17274"/>
                  <a:pt x="17703" y="17274"/>
                  <a:pt x="17707" y="17274"/>
                </a:cubicBezTo>
                <a:cubicBezTo>
                  <a:pt x="17707" y="17274"/>
                  <a:pt x="17708" y="17274"/>
                  <a:pt x="17709" y="17274"/>
                </a:cubicBezTo>
                <a:cubicBezTo>
                  <a:pt x="17709" y="17274"/>
                  <a:pt x="17710" y="17274"/>
                  <a:pt x="17710" y="17274"/>
                </a:cubicBezTo>
                <a:cubicBezTo>
                  <a:pt x="17708" y="17273"/>
                  <a:pt x="17706" y="17272"/>
                  <a:pt x="17704" y="17271"/>
                </a:cubicBezTo>
                <a:cubicBezTo>
                  <a:pt x="17703" y="17271"/>
                  <a:pt x="17701" y="17270"/>
                  <a:pt x="17698" y="17270"/>
                </a:cubicBezTo>
                <a:close/>
                <a:moveTo>
                  <a:pt x="11428" y="17296"/>
                </a:moveTo>
                <a:cubicBezTo>
                  <a:pt x="11428" y="17296"/>
                  <a:pt x="11428" y="17296"/>
                  <a:pt x="11428" y="17296"/>
                </a:cubicBezTo>
                <a:cubicBezTo>
                  <a:pt x="11426" y="17303"/>
                  <a:pt x="11427" y="17309"/>
                  <a:pt x="11427" y="17314"/>
                </a:cubicBezTo>
                <a:cubicBezTo>
                  <a:pt x="11427" y="17312"/>
                  <a:pt x="11427" y="17309"/>
                  <a:pt x="11427" y="17305"/>
                </a:cubicBezTo>
                <a:cubicBezTo>
                  <a:pt x="11427" y="17302"/>
                  <a:pt x="11428" y="17299"/>
                  <a:pt x="11428" y="17296"/>
                </a:cubicBezTo>
                <a:close/>
                <a:moveTo>
                  <a:pt x="11304" y="17300"/>
                </a:moveTo>
                <a:lnTo>
                  <a:pt x="11296" y="17314"/>
                </a:lnTo>
                <a:cubicBezTo>
                  <a:pt x="11296" y="17314"/>
                  <a:pt x="11296" y="17314"/>
                  <a:pt x="11294" y="17316"/>
                </a:cubicBezTo>
                <a:cubicBezTo>
                  <a:pt x="11291" y="17318"/>
                  <a:pt x="11287" y="17322"/>
                  <a:pt x="11278" y="17329"/>
                </a:cubicBezTo>
                <a:lnTo>
                  <a:pt x="11278" y="17331"/>
                </a:lnTo>
                <a:cubicBezTo>
                  <a:pt x="11287" y="17323"/>
                  <a:pt x="11291" y="17319"/>
                  <a:pt x="11294" y="17317"/>
                </a:cubicBezTo>
                <a:cubicBezTo>
                  <a:pt x="11296" y="17315"/>
                  <a:pt x="11296" y="17316"/>
                  <a:pt x="11296" y="17316"/>
                </a:cubicBezTo>
                <a:lnTo>
                  <a:pt x="11304" y="17301"/>
                </a:lnTo>
                <a:cubicBezTo>
                  <a:pt x="11304" y="17301"/>
                  <a:pt x="11304" y="17301"/>
                  <a:pt x="11304" y="17301"/>
                </a:cubicBezTo>
                <a:cubicBezTo>
                  <a:pt x="11304" y="17300"/>
                  <a:pt x="11304" y="17300"/>
                  <a:pt x="11304" y="17300"/>
                </a:cubicBezTo>
                <a:close/>
                <a:moveTo>
                  <a:pt x="10464" y="17314"/>
                </a:moveTo>
                <a:lnTo>
                  <a:pt x="10446" y="17329"/>
                </a:lnTo>
                <a:cubicBezTo>
                  <a:pt x="10446" y="17329"/>
                  <a:pt x="10444" y="17329"/>
                  <a:pt x="10441" y="17329"/>
                </a:cubicBezTo>
                <a:cubicBezTo>
                  <a:pt x="10438" y="17329"/>
                  <a:pt x="10433" y="17329"/>
                  <a:pt x="10429" y="17329"/>
                </a:cubicBezTo>
                <a:cubicBezTo>
                  <a:pt x="10429" y="17329"/>
                  <a:pt x="10427" y="17329"/>
                  <a:pt x="10424" y="17329"/>
                </a:cubicBezTo>
                <a:cubicBezTo>
                  <a:pt x="10421" y="17329"/>
                  <a:pt x="10417" y="17329"/>
                  <a:pt x="10413" y="17329"/>
                </a:cubicBezTo>
                <a:cubicBezTo>
                  <a:pt x="10411" y="17326"/>
                  <a:pt x="10410" y="17324"/>
                  <a:pt x="10410" y="17322"/>
                </a:cubicBezTo>
                <a:cubicBezTo>
                  <a:pt x="10409" y="17321"/>
                  <a:pt x="10410" y="17320"/>
                  <a:pt x="10410" y="17319"/>
                </a:cubicBezTo>
                <a:cubicBezTo>
                  <a:pt x="10409" y="17319"/>
                  <a:pt x="10408" y="17320"/>
                  <a:pt x="10408" y="17322"/>
                </a:cubicBezTo>
                <a:cubicBezTo>
                  <a:pt x="10408" y="17324"/>
                  <a:pt x="10409" y="17327"/>
                  <a:pt x="10412" y="17332"/>
                </a:cubicBezTo>
                <a:cubicBezTo>
                  <a:pt x="10416" y="17332"/>
                  <a:pt x="10420" y="17332"/>
                  <a:pt x="10423" y="17332"/>
                </a:cubicBezTo>
                <a:cubicBezTo>
                  <a:pt x="10427" y="17332"/>
                  <a:pt x="10429" y="17332"/>
                  <a:pt x="10429" y="17332"/>
                </a:cubicBezTo>
                <a:cubicBezTo>
                  <a:pt x="10433" y="17332"/>
                  <a:pt x="10438" y="17332"/>
                  <a:pt x="10441" y="17332"/>
                </a:cubicBezTo>
                <a:cubicBezTo>
                  <a:pt x="10444" y="17332"/>
                  <a:pt x="10446" y="17332"/>
                  <a:pt x="10446" y="17332"/>
                </a:cubicBezTo>
                <a:lnTo>
                  <a:pt x="10463" y="17317"/>
                </a:lnTo>
                <a:cubicBezTo>
                  <a:pt x="10463" y="17317"/>
                  <a:pt x="10463" y="17318"/>
                  <a:pt x="10463" y="17319"/>
                </a:cubicBezTo>
                <a:cubicBezTo>
                  <a:pt x="10463" y="17321"/>
                  <a:pt x="10463" y="17324"/>
                  <a:pt x="10463" y="17332"/>
                </a:cubicBezTo>
                <a:cubicBezTo>
                  <a:pt x="10463" y="17332"/>
                  <a:pt x="10463" y="17333"/>
                  <a:pt x="10463" y="17337"/>
                </a:cubicBezTo>
                <a:cubicBezTo>
                  <a:pt x="10463" y="17341"/>
                  <a:pt x="10463" y="17348"/>
                  <a:pt x="10463" y="17359"/>
                </a:cubicBezTo>
                <a:cubicBezTo>
                  <a:pt x="10463" y="17359"/>
                  <a:pt x="10463" y="17359"/>
                  <a:pt x="10463" y="17359"/>
                </a:cubicBezTo>
                <a:cubicBezTo>
                  <a:pt x="10463" y="17359"/>
                  <a:pt x="10463" y="17359"/>
                  <a:pt x="10464" y="17359"/>
                </a:cubicBezTo>
                <a:cubicBezTo>
                  <a:pt x="10464" y="17359"/>
                  <a:pt x="10464" y="17359"/>
                  <a:pt x="10464" y="17329"/>
                </a:cubicBezTo>
                <a:cubicBezTo>
                  <a:pt x="10464" y="17329"/>
                  <a:pt x="10464" y="17329"/>
                  <a:pt x="10464" y="17314"/>
                </a:cubicBezTo>
                <a:close/>
                <a:moveTo>
                  <a:pt x="11461" y="17328"/>
                </a:moveTo>
                <a:cubicBezTo>
                  <a:pt x="11462" y="17329"/>
                  <a:pt x="11462" y="17331"/>
                  <a:pt x="11461" y="17333"/>
                </a:cubicBezTo>
                <a:cubicBezTo>
                  <a:pt x="11461" y="17335"/>
                  <a:pt x="11460" y="17339"/>
                  <a:pt x="11458" y="17345"/>
                </a:cubicBezTo>
                <a:cubicBezTo>
                  <a:pt x="11458" y="17346"/>
                  <a:pt x="11458" y="17346"/>
                  <a:pt x="11458" y="17347"/>
                </a:cubicBezTo>
                <a:cubicBezTo>
                  <a:pt x="11458" y="17348"/>
                  <a:pt x="11458" y="17349"/>
                  <a:pt x="11458" y="17349"/>
                </a:cubicBezTo>
                <a:cubicBezTo>
                  <a:pt x="11461" y="17341"/>
                  <a:pt x="11462" y="17336"/>
                  <a:pt x="11462" y="17333"/>
                </a:cubicBezTo>
                <a:cubicBezTo>
                  <a:pt x="11463" y="17330"/>
                  <a:pt x="11462" y="17329"/>
                  <a:pt x="11461" y="17328"/>
                </a:cubicBezTo>
                <a:close/>
                <a:moveTo>
                  <a:pt x="10454" y="17361"/>
                </a:moveTo>
                <a:cubicBezTo>
                  <a:pt x="10454" y="17361"/>
                  <a:pt x="10454" y="17364"/>
                  <a:pt x="10454" y="17367"/>
                </a:cubicBezTo>
                <a:cubicBezTo>
                  <a:pt x="10454" y="17369"/>
                  <a:pt x="10454" y="17372"/>
                  <a:pt x="10454" y="17374"/>
                </a:cubicBezTo>
                <a:cubicBezTo>
                  <a:pt x="10455" y="17374"/>
                  <a:pt x="10455" y="17374"/>
                  <a:pt x="10455" y="17373"/>
                </a:cubicBezTo>
                <a:cubicBezTo>
                  <a:pt x="10455" y="17373"/>
                  <a:pt x="10455" y="17373"/>
                  <a:pt x="10455" y="17373"/>
                </a:cubicBezTo>
                <a:cubicBezTo>
                  <a:pt x="10455" y="17373"/>
                  <a:pt x="10455" y="17371"/>
                  <a:pt x="10455" y="17369"/>
                </a:cubicBezTo>
                <a:cubicBezTo>
                  <a:pt x="10455" y="17366"/>
                  <a:pt x="10455" y="17363"/>
                  <a:pt x="10455" y="17361"/>
                </a:cubicBezTo>
                <a:cubicBezTo>
                  <a:pt x="10455" y="17361"/>
                  <a:pt x="10455" y="17361"/>
                  <a:pt x="10455" y="17361"/>
                </a:cubicBezTo>
                <a:cubicBezTo>
                  <a:pt x="10455" y="17361"/>
                  <a:pt x="10455" y="17361"/>
                  <a:pt x="10454" y="17361"/>
                </a:cubicBezTo>
                <a:close/>
                <a:moveTo>
                  <a:pt x="11252" y="17418"/>
                </a:moveTo>
                <a:cubicBezTo>
                  <a:pt x="11252" y="17418"/>
                  <a:pt x="11252" y="17417"/>
                  <a:pt x="11251" y="17423"/>
                </a:cubicBezTo>
                <a:cubicBezTo>
                  <a:pt x="11250" y="17428"/>
                  <a:pt x="11248" y="17439"/>
                  <a:pt x="11244" y="17461"/>
                </a:cubicBezTo>
                <a:cubicBezTo>
                  <a:pt x="11244" y="17461"/>
                  <a:pt x="11244" y="17461"/>
                  <a:pt x="11244" y="17463"/>
                </a:cubicBezTo>
                <a:cubicBezTo>
                  <a:pt x="11244" y="17466"/>
                  <a:pt x="11244" y="17469"/>
                  <a:pt x="11244" y="17477"/>
                </a:cubicBezTo>
                <a:lnTo>
                  <a:pt x="11244" y="17490"/>
                </a:lnTo>
                <a:lnTo>
                  <a:pt x="11244" y="17506"/>
                </a:lnTo>
                <a:lnTo>
                  <a:pt x="11252" y="17520"/>
                </a:lnTo>
                <a:cubicBezTo>
                  <a:pt x="11252" y="17520"/>
                  <a:pt x="11252" y="17520"/>
                  <a:pt x="11252" y="17522"/>
                </a:cubicBezTo>
                <a:cubicBezTo>
                  <a:pt x="11252" y="17524"/>
                  <a:pt x="11252" y="17528"/>
                  <a:pt x="11252" y="17535"/>
                </a:cubicBezTo>
                <a:cubicBezTo>
                  <a:pt x="11252" y="17542"/>
                  <a:pt x="11250" y="17546"/>
                  <a:pt x="11248" y="17548"/>
                </a:cubicBezTo>
                <a:cubicBezTo>
                  <a:pt x="11246" y="17550"/>
                  <a:pt x="11245" y="17551"/>
                  <a:pt x="11245" y="17551"/>
                </a:cubicBezTo>
                <a:lnTo>
                  <a:pt x="11245" y="17565"/>
                </a:lnTo>
                <a:cubicBezTo>
                  <a:pt x="11245" y="17565"/>
                  <a:pt x="11247" y="17565"/>
                  <a:pt x="11249" y="17565"/>
                </a:cubicBezTo>
                <a:cubicBezTo>
                  <a:pt x="11251" y="17565"/>
                  <a:pt x="11252" y="17565"/>
                  <a:pt x="11252" y="17565"/>
                </a:cubicBezTo>
                <a:lnTo>
                  <a:pt x="11253" y="17565"/>
                </a:lnTo>
                <a:lnTo>
                  <a:pt x="11253" y="17551"/>
                </a:lnTo>
                <a:lnTo>
                  <a:pt x="11261" y="17565"/>
                </a:lnTo>
                <a:lnTo>
                  <a:pt x="11270" y="17551"/>
                </a:lnTo>
                <a:cubicBezTo>
                  <a:pt x="11270" y="17551"/>
                  <a:pt x="11270" y="17551"/>
                  <a:pt x="11271" y="17551"/>
                </a:cubicBezTo>
                <a:cubicBezTo>
                  <a:pt x="11272" y="17551"/>
                  <a:pt x="11274" y="17551"/>
                  <a:pt x="11278" y="17551"/>
                </a:cubicBezTo>
                <a:cubicBezTo>
                  <a:pt x="11278" y="17551"/>
                  <a:pt x="11278" y="17550"/>
                  <a:pt x="11278" y="17548"/>
                </a:cubicBezTo>
                <a:cubicBezTo>
                  <a:pt x="11278" y="17546"/>
                  <a:pt x="11278" y="17543"/>
                  <a:pt x="11278" y="17535"/>
                </a:cubicBezTo>
                <a:cubicBezTo>
                  <a:pt x="11278" y="17535"/>
                  <a:pt x="11279" y="17535"/>
                  <a:pt x="11277" y="17535"/>
                </a:cubicBezTo>
                <a:cubicBezTo>
                  <a:pt x="11276" y="17535"/>
                  <a:pt x="11274" y="17535"/>
                  <a:pt x="11270" y="17535"/>
                </a:cubicBezTo>
                <a:cubicBezTo>
                  <a:pt x="11270" y="17535"/>
                  <a:pt x="11270" y="17536"/>
                  <a:pt x="11270" y="17521"/>
                </a:cubicBezTo>
                <a:cubicBezTo>
                  <a:pt x="11270" y="17521"/>
                  <a:pt x="11270" y="17517"/>
                  <a:pt x="11270" y="17515"/>
                </a:cubicBezTo>
                <a:cubicBezTo>
                  <a:pt x="11270" y="17512"/>
                  <a:pt x="11270" y="17506"/>
                  <a:pt x="11270" y="17506"/>
                </a:cubicBezTo>
                <a:cubicBezTo>
                  <a:pt x="11266" y="17506"/>
                  <a:pt x="11263" y="17506"/>
                  <a:pt x="11262" y="17506"/>
                </a:cubicBezTo>
                <a:cubicBezTo>
                  <a:pt x="11261" y="17506"/>
                  <a:pt x="11261" y="17506"/>
                  <a:pt x="11261" y="17506"/>
                </a:cubicBezTo>
                <a:cubicBezTo>
                  <a:pt x="11261" y="17499"/>
                  <a:pt x="11261" y="17495"/>
                  <a:pt x="11261" y="17494"/>
                </a:cubicBezTo>
                <a:cubicBezTo>
                  <a:pt x="11261" y="17492"/>
                  <a:pt x="11261" y="17492"/>
                  <a:pt x="11261" y="17492"/>
                </a:cubicBezTo>
                <a:lnTo>
                  <a:pt x="11261" y="17477"/>
                </a:lnTo>
                <a:cubicBezTo>
                  <a:pt x="11261" y="17469"/>
                  <a:pt x="11261" y="17469"/>
                  <a:pt x="11261" y="17469"/>
                </a:cubicBezTo>
                <a:cubicBezTo>
                  <a:pt x="11261" y="17469"/>
                  <a:pt x="11261" y="17470"/>
                  <a:pt x="11261" y="17462"/>
                </a:cubicBezTo>
                <a:cubicBezTo>
                  <a:pt x="11261" y="17462"/>
                  <a:pt x="11259" y="17462"/>
                  <a:pt x="11257" y="17460"/>
                </a:cubicBezTo>
                <a:cubicBezTo>
                  <a:pt x="11255" y="17458"/>
                  <a:pt x="11253" y="17454"/>
                  <a:pt x="11253" y="17447"/>
                </a:cubicBezTo>
                <a:cubicBezTo>
                  <a:pt x="11253" y="17454"/>
                  <a:pt x="11253" y="17458"/>
                  <a:pt x="11253" y="17460"/>
                </a:cubicBezTo>
                <a:cubicBezTo>
                  <a:pt x="11253" y="17462"/>
                  <a:pt x="11253" y="17462"/>
                  <a:pt x="11253" y="17462"/>
                </a:cubicBezTo>
                <a:cubicBezTo>
                  <a:pt x="11253" y="17470"/>
                  <a:pt x="11253" y="17473"/>
                  <a:pt x="11253" y="17475"/>
                </a:cubicBezTo>
                <a:cubicBezTo>
                  <a:pt x="11253" y="17477"/>
                  <a:pt x="11253" y="17477"/>
                  <a:pt x="11253" y="17477"/>
                </a:cubicBezTo>
                <a:cubicBezTo>
                  <a:pt x="11249" y="17477"/>
                  <a:pt x="11247" y="17477"/>
                  <a:pt x="11246" y="17477"/>
                </a:cubicBezTo>
                <a:cubicBezTo>
                  <a:pt x="11245" y="17477"/>
                  <a:pt x="11245" y="17477"/>
                  <a:pt x="11245" y="17477"/>
                </a:cubicBezTo>
                <a:cubicBezTo>
                  <a:pt x="11245" y="17469"/>
                  <a:pt x="11245" y="17465"/>
                  <a:pt x="11245" y="17464"/>
                </a:cubicBezTo>
                <a:cubicBezTo>
                  <a:pt x="11245" y="17462"/>
                  <a:pt x="11245" y="17462"/>
                  <a:pt x="11245" y="17462"/>
                </a:cubicBezTo>
                <a:cubicBezTo>
                  <a:pt x="11249" y="17440"/>
                  <a:pt x="11251" y="17429"/>
                  <a:pt x="11252" y="17423"/>
                </a:cubicBezTo>
                <a:cubicBezTo>
                  <a:pt x="11253" y="17418"/>
                  <a:pt x="11253" y="17418"/>
                  <a:pt x="11253" y="17418"/>
                </a:cubicBezTo>
                <a:cubicBezTo>
                  <a:pt x="11253" y="17418"/>
                  <a:pt x="11253" y="17418"/>
                  <a:pt x="11253" y="17418"/>
                </a:cubicBezTo>
                <a:cubicBezTo>
                  <a:pt x="11253" y="17418"/>
                  <a:pt x="11253" y="17417"/>
                  <a:pt x="11252" y="17418"/>
                </a:cubicBezTo>
                <a:close/>
                <a:moveTo>
                  <a:pt x="11904" y="17580"/>
                </a:moveTo>
                <a:cubicBezTo>
                  <a:pt x="11903" y="17571"/>
                  <a:pt x="11896" y="17571"/>
                  <a:pt x="11895" y="17580"/>
                </a:cubicBezTo>
                <a:cubicBezTo>
                  <a:pt x="11861" y="17587"/>
                  <a:pt x="11844" y="17591"/>
                  <a:pt x="11835" y="17593"/>
                </a:cubicBezTo>
                <a:cubicBezTo>
                  <a:pt x="11827" y="17594"/>
                  <a:pt x="11827" y="17594"/>
                  <a:pt x="11827" y="17594"/>
                </a:cubicBezTo>
                <a:cubicBezTo>
                  <a:pt x="11814" y="17609"/>
                  <a:pt x="11808" y="17616"/>
                  <a:pt x="11804" y="17620"/>
                </a:cubicBezTo>
                <a:cubicBezTo>
                  <a:pt x="11801" y="17624"/>
                  <a:pt x="11801" y="17624"/>
                  <a:pt x="11801" y="17624"/>
                </a:cubicBezTo>
                <a:cubicBezTo>
                  <a:pt x="11775" y="17646"/>
                  <a:pt x="11762" y="17657"/>
                  <a:pt x="11756" y="17662"/>
                </a:cubicBezTo>
                <a:cubicBezTo>
                  <a:pt x="11750" y="17668"/>
                  <a:pt x="11750" y="17668"/>
                  <a:pt x="11750" y="17668"/>
                </a:cubicBezTo>
                <a:cubicBezTo>
                  <a:pt x="11750" y="17669"/>
                  <a:pt x="11750" y="17669"/>
                  <a:pt x="11750" y="17669"/>
                </a:cubicBezTo>
                <a:cubicBezTo>
                  <a:pt x="11750" y="17669"/>
                  <a:pt x="11750" y="17669"/>
                  <a:pt x="11750" y="17670"/>
                </a:cubicBezTo>
                <a:cubicBezTo>
                  <a:pt x="11750" y="17670"/>
                  <a:pt x="11750" y="17669"/>
                  <a:pt x="11756" y="17663"/>
                </a:cubicBezTo>
                <a:cubicBezTo>
                  <a:pt x="11762" y="17658"/>
                  <a:pt x="11775" y="17647"/>
                  <a:pt x="11801" y="17625"/>
                </a:cubicBezTo>
                <a:cubicBezTo>
                  <a:pt x="11801" y="17625"/>
                  <a:pt x="11801" y="17625"/>
                  <a:pt x="11804" y="17621"/>
                </a:cubicBezTo>
                <a:cubicBezTo>
                  <a:pt x="11808" y="17617"/>
                  <a:pt x="11814" y="17610"/>
                  <a:pt x="11827" y="17596"/>
                </a:cubicBezTo>
                <a:cubicBezTo>
                  <a:pt x="11827" y="17596"/>
                  <a:pt x="11827" y="17595"/>
                  <a:pt x="11835" y="17594"/>
                </a:cubicBezTo>
                <a:cubicBezTo>
                  <a:pt x="11844" y="17592"/>
                  <a:pt x="11861" y="17589"/>
                  <a:pt x="11895" y="17581"/>
                </a:cubicBezTo>
                <a:cubicBezTo>
                  <a:pt x="11896" y="17590"/>
                  <a:pt x="11903" y="17590"/>
                  <a:pt x="11904" y="17581"/>
                </a:cubicBezTo>
                <a:cubicBezTo>
                  <a:pt x="11904" y="17581"/>
                  <a:pt x="11904" y="17580"/>
                  <a:pt x="11904" y="17580"/>
                </a:cubicBezTo>
                <a:close/>
                <a:moveTo>
                  <a:pt x="11244" y="17535"/>
                </a:moveTo>
                <a:cubicBezTo>
                  <a:pt x="11244" y="17535"/>
                  <a:pt x="11244" y="17535"/>
                  <a:pt x="11243" y="17539"/>
                </a:cubicBezTo>
                <a:cubicBezTo>
                  <a:pt x="11242" y="17543"/>
                  <a:pt x="11240" y="17550"/>
                  <a:pt x="11235" y="17565"/>
                </a:cubicBezTo>
                <a:lnTo>
                  <a:pt x="11236" y="17565"/>
                </a:lnTo>
                <a:cubicBezTo>
                  <a:pt x="11236" y="17565"/>
                  <a:pt x="11236" y="17564"/>
                  <a:pt x="11237" y="17561"/>
                </a:cubicBezTo>
                <a:cubicBezTo>
                  <a:pt x="11238" y="17557"/>
                  <a:pt x="11240" y="17550"/>
                  <a:pt x="11245" y="17535"/>
                </a:cubicBezTo>
                <a:cubicBezTo>
                  <a:pt x="11244" y="17535"/>
                  <a:pt x="11244" y="17535"/>
                  <a:pt x="11244" y="17535"/>
                </a:cubicBezTo>
                <a:cubicBezTo>
                  <a:pt x="11244" y="17535"/>
                  <a:pt x="11244" y="17535"/>
                  <a:pt x="11244" y="17535"/>
                </a:cubicBezTo>
                <a:close/>
                <a:moveTo>
                  <a:pt x="10266" y="17682"/>
                </a:moveTo>
                <a:lnTo>
                  <a:pt x="10266" y="17685"/>
                </a:lnTo>
                <a:cubicBezTo>
                  <a:pt x="10266" y="17692"/>
                  <a:pt x="10268" y="17700"/>
                  <a:pt x="10271" y="17705"/>
                </a:cubicBezTo>
                <a:cubicBezTo>
                  <a:pt x="10273" y="17710"/>
                  <a:pt x="10275" y="17713"/>
                  <a:pt x="10275" y="17713"/>
                </a:cubicBezTo>
                <a:lnTo>
                  <a:pt x="10275" y="17713"/>
                </a:lnTo>
                <a:cubicBezTo>
                  <a:pt x="10275" y="17713"/>
                  <a:pt x="10275" y="17713"/>
                  <a:pt x="10275" y="17712"/>
                </a:cubicBezTo>
                <a:cubicBezTo>
                  <a:pt x="10275" y="17712"/>
                  <a:pt x="10273" y="17708"/>
                  <a:pt x="10271" y="17703"/>
                </a:cubicBezTo>
                <a:cubicBezTo>
                  <a:pt x="10268" y="17697"/>
                  <a:pt x="10266" y="17689"/>
                  <a:pt x="10266" y="17682"/>
                </a:cubicBezTo>
                <a:close/>
                <a:moveTo>
                  <a:pt x="11638" y="17726"/>
                </a:moveTo>
                <a:cubicBezTo>
                  <a:pt x="11630" y="17740"/>
                  <a:pt x="11625" y="17748"/>
                  <a:pt x="11623" y="17752"/>
                </a:cubicBezTo>
                <a:cubicBezTo>
                  <a:pt x="11621" y="17756"/>
                  <a:pt x="11622" y="17756"/>
                  <a:pt x="11622" y="17756"/>
                </a:cubicBezTo>
                <a:cubicBezTo>
                  <a:pt x="11614" y="17753"/>
                  <a:pt x="11609" y="17752"/>
                  <a:pt x="11605" y="17751"/>
                </a:cubicBezTo>
                <a:cubicBezTo>
                  <a:pt x="11601" y="17750"/>
                  <a:pt x="11599" y="17749"/>
                  <a:pt x="11597" y="17749"/>
                </a:cubicBezTo>
                <a:cubicBezTo>
                  <a:pt x="11599" y="17749"/>
                  <a:pt x="11601" y="17750"/>
                  <a:pt x="11605" y="17752"/>
                </a:cubicBezTo>
                <a:cubicBezTo>
                  <a:pt x="11609" y="17753"/>
                  <a:pt x="11614" y="17755"/>
                  <a:pt x="11621" y="17757"/>
                </a:cubicBezTo>
                <a:cubicBezTo>
                  <a:pt x="11621" y="17757"/>
                  <a:pt x="11621" y="17758"/>
                  <a:pt x="11623" y="17754"/>
                </a:cubicBezTo>
                <a:cubicBezTo>
                  <a:pt x="11625" y="17751"/>
                  <a:pt x="11630" y="17743"/>
                  <a:pt x="11638" y="17728"/>
                </a:cubicBezTo>
                <a:cubicBezTo>
                  <a:pt x="11638" y="17728"/>
                  <a:pt x="11638" y="17728"/>
                  <a:pt x="11644" y="17736"/>
                </a:cubicBezTo>
                <a:cubicBezTo>
                  <a:pt x="11649" y="17743"/>
                  <a:pt x="11660" y="17758"/>
                  <a:pt x="11681" y="17787"/>
                </a:cubicBezTo>
                <a:cubicBezTo>
                  <a:pt x="11681" y="17787"/>
                  <a:pt x="11681" y="17787"/>
                  <a:pt x="11687" y="17787"/>
                </a:cubicBezTo>
                <a:cubicBezTo>
                  <a:pt x="11692" y="17787"/>
                  <a:pt x="11702" y="17787"/>
                  <a:pt x="11724" y="17787"/>
                </a:cubicBezTo>
                <a:cubicBezTo>
                  <a:pt x="11724" y="17787"/>
                  <a:pt x="11724" y="17787"/>
                  <a:pt x="11727" y="17780"/>
                </a:cubicBezTo>
                <a:cubicBezTo>
                  <a:pt x="11730" y="17772"/>
                  <a:pt x="11737" y="17758"/>
                  <a:pt x="11750" y="17728"/>
                </a:cubicBezTo>
                <a:lnTo>
                  <a:pt x="11750" y="17726"/>
                </a:lnTo>
                <a:cubicBezTo>
                  <a:pt x="11737" y="17755"/>
                  <a:pt x="11730" y="17770"/>
                  <a:pt x="11727" y="17777"/>
                </a:cubicBezTo>
                <a:cubicBezTo>
                  <a:pt x="11724" y="17785"/>
                  <a:pt x="11724" y="17785"/>
                  <a:pt x="11724" y="17785"/>
                </a:cubicBezTo>
                <a:cubicBezTo>
                  <a:pt x="11702" y="17785"/>
                  <a:pt x="11692" y="17785"/>
                  <a:pt x="11687" y="17785"/>
                </a:cubicBezTo>
                <a:cubicBezTo>
                  <a:pt x="11681" y="17785"/>
                  <a:pt x="11681" y="17785"/>
                  <a:pt x="11681" y="17785"/>
                </a:cubicBezTo>
                <a:cubicBezTo>
                  <a:pt x="11660" y="17755"/>
                  <a:pt x="11649" y="17741"/>
                  <a:pt x="11644" y="17733"/>
                </a:cubicBezTo>
                <a:cubicBezTo>
                  <a:pt x="11638" y="17726"/>
                  <a:pt x="11638" y="17726"/>
                  <a:pt x="11638" y="17726"/>
                </a:cubicBezTo>
                <a:close/>
                <a:moveTo>
                  <a:pt x="11570" y="17741"/>
                </a:moveTo>
                <a:lnTo>
                  <a:pt x="11569" y="17742"/>
                </a:lnTo>
                <a:lnTo>
                  <a:pt x="11570" y="17742"/>
                </a:lnTo>
                <a:lnTo>
                  <a:pt x="11570" y="17742"/>
                </a:lnTo>
                <a:lnTo>
                  <a:pt x="11570" y="17742"/>
                </a:lnTo>
                <a:cubicBezTo>
                  <a:pt x="11570" y="17742"/>
                  <a:pt x="11570" y="17742"/>
                  <a:pt x="11571" y="17742"/>
                </a:cubicBezTo>
                <a:cubicBezTo>
                  <a:pt x="11572" y="17742"/>
                  <a:pt x="11573" y="17742"/>
                  <a:pt x="11574" y="17742"/>
                </a:cubicBezTo>
                <a:lnTo>
                  <a:pt x="11570" y="17741"/>
                </a:lnTo>
                <a:close/>
                <a:moveTo>
                  <a:pt x="11561" y="17831"/>
                </a:moveTo>
                <a:cubicBezTo>
                  <a:pt x="11561" y="17831"/>
                  <a:pt x="11559" y="17834"/>
                  <a:pt x="11556" y="17840"/>
                </a:cubicBezTo>
                <a:cubicBezTo>
                  <a:pt x="11552" y="17845"/>
                  <a:pt x="11548" y="17852"/>
                  <a:pt x="11544" y="17859"/>
                </a:cubicBezTo>
                <a:cubicBezTo>
                  <a:pt x="11544" y="17859"/>
                  <a:pt x="11544" y="17859"/>
                  <a:pt x="11544" y="17859"/>
                </a:cubicBezTo>
                <a:cubicBezTo>
                  <a:pt x="11544" y="17860"/>
                  <a:pt x="11544" y="17860"/>
                  <a:pt x="11544" y="17860"/>
                </a:cubicBezTo>
                <a:cubicBezTo>
                  <a:pt x="11548" y="17853"/>
                  <a:pt x="11553" y="17846"/>
                  <a:pt x="11556" y="17841"/>
                </a:cubicBezTo>
                <a:cubicBezTo>
                  <a:pt x="11559" y="17836"/>
                  <a:pt x="11561" y="17832"/>
                  <a:pt x="11561" y="17832"/>
                </a:cubicBezTo>
                <a:lnTo>
                  <a:pt x="11561" y="17831"/>
                </a:lnTo>
                <a:close/>
                <a:moveTo>
                  <a:pt x="11493" y="17902"/>
                </a:moveTo>
                <a:cubicBezTo>
                  <a:pt x="11488" y="17902"/>
                  <a:pt x="11486" y="17906"/>
                  <a:pt x="11485" y="17910"/>
                </a:cubicBezTo>
                <a:cubicBezTo>
                  <a:pt x="11484" y="17914"/>
                  <a:pt x="11484" y="17918"/>
                  <a:pt x="11484" y="17918"/>
                </a:cubicBezTo>
                <a:cubicBezTo>
                  <a:pt x="11485" y="17917"/>
                  <a:pt x="11485" y="17913"/>
                  <a:pt x="11486" y="17910"/>
                </a:cubicBezTo>
                <a:cubicBezTo>
                  <a:pt x="11487" y="17907"/>
                  <a:pt x="11489" y="17905"/>
                  <a:pt x="11493" y="17905"/>
                </a:cubicBezTo>
                <a:lnTo>
                  <a:pt x="11501" y="17920"/>
                </a:lnTo>
                <a:lnTo>
                  <a:pt x="11501" y="17918"/>
                </a:lnTo>
                <a:lnTo>
                  <a:pt x="11493" y="17902"/>
                </a:lnTo>
                <a:close/>
                <a:moveTo>
                  <a:pt x="11484" y="17918"/>
                </a:moveTo>
                <a:cubicBezTo>
                  <a:pt x="11480" y="17918"/>
                  <a:pt x="11476" y="17918"/>
                  <a:pt x="11471" y="17918"/>
                </a:cubicBezTo>
                <a:cubicBezTo>
                  <a:pt x="11467" y="17918"/>
                  <a:pt x="11463" y="17918"/>
                  <a:pt x="11458" y="17918"/>
                </a:cubicBezTo>
                <a:cubicBezTo>
                  <a:pt x="11458" y="17918"/>
                  <a:pt x="11458" y="17918"/>
                  <a:pt x="11458" y="17919"/>
                </a:cubicBezTo>
                <a:cubicBezTo>
                  <a:pt x="11458" y="17919"/>
                  <a:pt x="11458" y="17919"/>
                  <a:pt x="11458" y="17920"/>
                </a:cubicBezTo>
                <a:cubicBezTo>
                  <a:pt x="11462" y="17920"/>
                  <a:pt x="11466" y="17920"/>
                  <a:pt x="11471" y="17920"/>
                </a:cubicBezTo>
                <a:cubicBezTo>
                  <a:pt x="11475" y="17920"/>
                  <a:pt x="11479" y="17920"/>
                  <a:pt x="11484" y="17920"/>
                </a:cubicBezTo>
                <a:cubicBezTo>
                  <a:pt x="11484" y="17920"/>
                  <a:pt x="11484" y="17919"/>
                  <a:pt x="11484" y="17919"/>
                </a:cubicBezTo>
                <a:cubicBezTo>
                  <a:pt x="11484" y="17919"/>
                  <a:pt x="11484" y="17918"/>
                  <a:pt x="11484" y="17918"/>
                </a:cubicBezTo>
                <a:close/>
                <a:moveTo>
                  <a:pt x="11581" y="17915"/>
                </a:moveTo>
                <a:cubicBezTo>
                  <a:pt x="11580" y="17916"/>
                  <a:pt x="11580" y="17916"/>
                  <a:pt x="11579" y="17917"/>
                </a:cubicBezTo>
                <a:cubicBezTo>
                  <a:pt x="11579" y="17917"/>
                  <a:pt x="11578" y="17918"/>
                  <a:pt x="11578" y="17918"/>
                </a:cubicBezTo>
                <a:cubicBezTo>
                  <a:pt x="11578" y="17918"/>
                  <a:pt x="11578" y="17918"/>
                  <a:pt x="11578" y="17919"/>
                </a:cubicBezTo>
                <a:cubicBezTo>
                  <a:pt x="11578" y="17919"/>
                  <a:pt x="11578" y="17919"/>
                  <a:pt x="11578" y="17920"/>
                </a:cubicBezTo>
                <a:cubicBezTo>
                  <a:pt x="11578" y="17920"/>
                  <a:pt x="11579" y="17919"/>
                  <a:pt x="11579" y="17919"/>
                </a:cubicBezTo>
                <a:cubicBezTo>
                  <a:pt x="11580" y="17918"/>
                  <a:pt x="11580" y="17917"/>
                  <a:pt x="11581" y="17915"/>
                </a:cubicBezTo>
                <a:close/>
                <a:moveTo>
                  <a:pt x="11457" y="17925"/>
                </a:moveTo>
                <a:cubicBezTo>
                  <a:pt x="11457" y="17927"/>
                  <a:pt x="11456" y="17928"/>
                  <a:pt x="11455" y="17930"/>
                </a:cubicBezTo>
                <a:cubicBezTo>
                  <a:pt x="11454" y="17931"/>
                  <a:pt x="11452" y="17932"/>
                  <a:pt x="11450" y="17932"/>
                </a:cubicBezTo>
                <a:cubicBezTo>
                  <a:pt x="11450" y="17932"/>
                  <a:pt x="11450" y="17932"/>
                  <a:pt x="11450" y="17933"/>
                </a:cubicBezTo>
                <a:cubicBezTo>
                  <a:pt x="11450" y="17933"/>
                  <a:pt x="11450" y="17934"/>
                  <a:pt x="11450" y="17934"/>
                </a:cubicBezTo>
                <a:cubicBezTo>
                  <a:pt x="11454" y="17934"/>
                  <a:pt x="11456" y="17931"/>
                  <a:pt x="11457" y="17927"/>
                </a:cubicBezTo>
                <a:cubicBezTo>
                  <a:pt x="11457" y="17926"/>
                  <a:pt x="11457" y="17926"/>
                  <a:pt x="11457" y="17925"/>
                </a:cubicBezTo>
                <a:close/>
                <a:moveTo>
                  <a:pt x="11501" y="17932"/>
                </a:moveTo>
                <a:cubicBezTo>
                  <a:pt x="11501" y="17933"/>
                  <a:pt x="11501" y="17933"/>
                  <a:pt x="11501" y="17933"/>
                </a:cubicBezTo>
                <a:cubicBezTo>
                  <a:pt x="11501" y="17933"/>
                  <a:pt x="11501" y="17933"/>
                  <a:pt x="11501" y="17934"/>
                </a:cubicBezTo>
                <a:lnTo>
                  <a:pt x="11527" y="17963"/>
                </a:lnTo>
                <a:cubicBezTo>
                  <a:pt x="11527" y="17963"/>
                  <a:pt x="11527" y="17963"/>
                  <a:pt x="11528" y="17963"/>
                </a:cubicBezTo>
                <a:cubicBezTo>
                  <a:pt x="11529" y="17963"/>
                  <a:pt x="11531" y="17963"/>
                  <a:pt x="11535" y="17963"/>
                </a:cubicBezTo>
                <a:cubicBezTo>
                  <a:pt x="11535" y="17971"/>
                  <a:pt x="11542" y="17971"/>
                  <a:pt x="11548" y="17969"/>
                </a:cubicBezTo>
                <a:cubicBezTo>
                  <a:pt x="11555" y="17967"/>
                  <a:pt x="11561" y="17963"/>
                  <a:pt x="11561" y="17963"/>
                </a:cubicBezTo>
                <a:cubicBezTo>
                  <a:pt x="11561" y="17963"/>
                  <a:pt x="11561" y="17963"/>
                  <a:pt x="11562" y="17963"/>
                </a:cubicBezTo>
                <a:cubicBezTo>
                  <a:pt x="11563" y="17963"/>
                  <a:pt x="11565" y="17963"/>
                  <a:pt x="11570" y="17963"/>
                </a:cubicBezTo>
                <a:lnTo>
                  <a:pt x="11570" y="17962"/>
                </a:lnTo>
                <a:cubicBezTo>
                  <a:pt x="11570" y="17962"/>
                  <a:pt x="11570" y="17962"/>
                  <a:pt x="11569" y="17962"/>
                </a:cubicBezTo>
                <a:cubicBezTo>
                  <a:pt x="11568" y="17962"/>
                  <a:pt x="11565" y="17962"/>
                  <a:pt x="11561" y="17962"/>
                </a:cubicBezTo>
                <a:cubicBezTo>
                  <a:pt x="11561" y="17962"/>
                  <a:pt x="11555" y="17965"/>
                  <a:pt x="11549" y="17966"/>
                </a:cubicBezTo>
                <a:cubicBezTo>
                  <a:pt x="11542" y="17968"/>
                  <a:pt x="11536" y="17969"/>
                  <a:pt x="11536" y="17962"/>
                </a:cubicBezTo>
                <a:cubicBezTo>
                  <a:pt x="11532" y="17962"/>
                  <a:pt x="11529" y="17962"/>
                  <a:pt x="11528" y="17962"/>
                </a:cubicBezTo>
                <a:cubicBezTo>
                  <a:pt x="11527" y="17962"/>
                  <a:pt x="11527" y="17962"/>
                  <a:pt x="11527" y="17962"/>
                </a:cubicBezTo>
                <a:lnTo>
                  <a:pt x="11501" y="17932"/>
                </a:lnTo>
                <a:close/>
                <a:moveTo>
                  <a:pt x="11574" y="17945"/>
                </a:moveTo>
                <a:cubicBezTo>
                  <a:pt x="11574" y="17945"/>
                  <a:pt x="11573" y="17946"/>
                  <a:pt x="11573" y="17947"/>
                </a:cubicBezTo>
                <a:cubicBezTo>
                  <a:pt x="11572" y="17947"/>
                  <a:pt x="11571" y="17947"/>
                  <a:pt x="11570" y="17947"/>
                </a:cubicBezTo>
                <a:cubicBezTo>
                  <a:pt x="11570" y="17948"/>
                  <a:pt x="11570" y="17948"/>
                  <a:pt x="11570" y="17948"/>
                </a:cubicBezTo>
                <a:cubicBezTo>
                  <a:pt x="11570" y="17948"/>
                  <a:pt x="11570" y="17948"/>
                  <a:pt x="11570" y="17948"/>
                </a:cubicBezTo>
                <a:cubicBezTo>
                  <a:pt x="11572" y="17948"/>
                  <a:pt x="11574" y="17948"/>
                  <a:pt x="11574" y="17945"/>
                </a:cubicBezTo>
                <a:cubicBezTo>
                  <a:pt x="11575" y="17945"/>
                  <a:pt x="11575" y="17945"/>
                  <a:pt x="11574" y="17945"/>
                </a:cubicBezTo>
                <a:close/>
                <a:moveTo>
                  <a:pt x="11450" y="17962"/>
                </a:moveTo>
                <a:cubicBezTo>
                  <a:pt x="11446" y="17962"/>
                  <a:pt x="11443" y="17965"/>
                  <a:pt x="11442" y="17969"/>
                </a:cubicBezTo>
                <a:cubicBezTo>
                  <a:pt x="11441" y="17973"/>
                  <a:pt x="11441" y="17976"/>
                  <a:pt x="11441" y="17976"/>
                </a:cubicBezTo>
                <a:lnTo>
                  <a:pt x="11441" y="17979"/>
                </a:lnTo>
                <a:cubicBezTo>
                  <a:pt x="11441" y="17979"/>
                  <a:pt x="11441" y="17975"/>
                  <a:pt x="11442" y="17971"/>
                </a:cubicBezTo>
                <a:cubicBezTo>
                  <a:pt x="11443" y="17968"/>
                  <a:pt x="11446" y="17963"/>
                  <a:pt x="11450" y="17963"/>
                </a:cubicBezTo>
                <a:cubicBezTo>
                  <a:pt x="11450" y="17963"/>
                  <a:pt x="11450" y="17963"/>
                  <a:pt x="11450" y="17962"/>
                </a:cubicBezTo>
                <a:cubicBezTo>
                  <a:pt x="11450" y="17962"/>
                  <a:pt x="11450" y="17962"/>
                  <a:pt x="11450" y="17962"/>
                </a:cubicBezTo>
                <a:close/>
                <a:moveTo>
                  <a:pt x="11441" y="17991"/>
                </a:moveTo>
                <a:cubicBezTo>
                  <a:pt x="11441" y="17991"/>
                  <a:pt x="11441" y="17991"/>
                  <a:pt x="11440" y="17994"/>
                </a:cubicBezTo>
                <a:cubicBezTo>
                  <a:pt x="11439" y="17998"/>
                  <a:pt x="11437" y="18005"/>
                  <a:pt x="11433" y="18020"/>
                </a:cubicBezTo>
                <a:lnTo>
                  <a:pt x="11434" y="18020"/>
                </a:lnTo>
                <a:cubicBezTo>
                  <a:pt x="11434" y="18020"/>
                  <a:pt x="11434" y="18020"/>
                  <a:pt x="11435" y="18017"/>
                </a:cubicBezTo>
                <a:cubicBezTo>
                  <a:pt x="11436" y="18014"/>
                  <a:pt x="11437" y="18007"/>
                  <a:pt x="11441" y="17993"/>
                </a:cubicBezTo>
                <a:lnTo>
                  <a:pt x="11441" y="17991"/>
                </a:lnTo>
                <a:close/>
                <a:moveTo>
                  <a:pt x="11197" y="18014"/>
                </a:moveTo>
                <a:cubicBezTo>
                  <a:pt x="11195" y="18016"/>
                  <a:pt x="11193" y="18020"/>
                  <a:pt x="11193" y="18020"/>
                </a:cubicBezTo>
                <a:cubicBezTo>
                  <a:pt x="11193" y="18020"/>
                  <a:pt x="11193" y="18020"/>
                  <a:pt x="11191" y="18024"/>
                </a:cubicBezTo>
                <a:cubicBezTo>
                  <a:pt x="11188" y="18027"/>
                  <a:pt x="11184" y="18035"/>
                  <a:pt x="11175" y="18049"/>
                </a:cubicBezTo>
                <a:lnTo>
                  <a:pt x="11175" y="18052"/>
                </a:lnTo>
                <a:cubicBezTo>
                  <a:pt x="11175" y="18052"/>
                  <a:pt x="11175" y="18052"/>
                  <a:pt x="11178" y="18048"/>
                </a:cubicBezTo>
                <a:cubicBezTo>
                  <a:pt x="11180" y="18044"/>
                  <a:pt x="11184" y="18037"/>
                  <a:pt x="11193" y="18023"/>
                </a:cubicBezTo>
                <a:cubicBezTo>
                  <a:pt x="11193" y="18022"/>
                  <a:pt x="11195" y="18019"/>
                  <a:pt x="11197" y="18017"/>
                </a:cubicBezTo>
                <a:cubicBezTo>
                  <a:pt x="11199" y="18015"/>
                  <a:pt x="11201" y="18015"/>
                  <a:pt x="11201" y="18023"/>
                </a:cubicBezTo>
                <a:cubicBezTo>
                  <a:pt x="11206" y="18022"/>
                  <a:pt x="11210" y="18026"/>
                  <a:pt x="11213" y="18030"/>
                </a:cubicBezTo>
                <a:cubicBezTo>
                  <a:pt x="11216" y="18034"/>
                  <a:pt x="11218" y="18037"/>
                  <a:pt x="11218" y="18037"/>
                </a:cubicBezTo>
                <a:cubicBezTo>
                  <a:pt x="11218" y="18037"/>
                  <a:pt x="11218" y="18037"/>
                  <a:pt x="11219" y="18037"/>
                </a:cubicBezTo>
                <a:cubicBezTo>
                  <a:pt x="11220" y="18037"/>
                  <a:pt x="11223" y="18037"/>
                  <a:pt x="11227" y="18037"/>
                </a:cubicBezTo>
                <a:cubicBezTo>
                  <a:pt x="11227" y="18037"/>
                  <a:pt x="11227" y="18038"/>
                  <a:pt x="11229" y="18036"/>
                </a:cubicBezTo>
                <a:cubicBezTo>
                  <a:pt x="11231" y="18034"/>
                  <a:pt x="11235" y="18030"/>
                  <a:pt x="11244" y="18023"/>
                </a:cubicBezTo>
                <a:cubicBezTo>
                  <a:pt x="11244" y="18022"/>
                  <a:pt x="11246" y="18023"/>
                  <a:pt x="11248" y="18025"/>
                </a:cubicBezTo>
                <a:cubicBezTo>
                  <a:pt x="11249" y="18027"/>
                  <a:pt x="11251" y="18031"/>
                  <a:pt x="11252" y="18037"/>
                </a:cubicBezTo>
                <a:cubicBezTo>
                  <a:pt x="11252" y="18037"/>
                  <a:pt x="11252" y="18036"/>
                  <a:pt x="11252" y="18036"/>
                </a:cubicBezTo>
                <a:cubicBezTo>
                  <a:pt x="11252" y="18036"/>
                  <a:pt x="11252" y="18036"/>
                  <a:pt x="11252" y="18036"/>
                </a:cubicBezTo>
                <a:cubicBezTo>
                  <a:pt x="11252" y="18028"/>
                  <a:pt x="11250" y="18024"/>
                  <a:pt x="11248" y="18022"/>
                </a:cubicBezTo>
                <a:cubicBezTo>
                  <a:pt x="11246" y="18020"/>
                  <a:pt x="11244" y="18020"/>
                  <a:pt x="11244" y="18020"/>
                </a:cubicBezTo>
                <a:cubicBezTo>
                  <a:pt x="11244" y="18020"/>
                  <a:pt x="11244" y="18020"/>
                  <a:pt x="11242" y="18022"/>
                </a:cubicBezTo>
                <a:cubicBezTo>
                  <a:pt x="11239" y="18024"/>
                  <a:pt x="11235" y="18028"/>
                  <a:pt x="11227" y="18036"/>
                </a:cubicBezTo>
                <a:cubicBezTo>
                  <a:pt x="11227" y="18036"/>
                  <a:pt x="11226" y="18036"/>
                  <a:pt x="11225" y="18036"/>
                </a:cubicBezTo>
                <a:cubicBezTo>
                  <a:pt x="11224" y="18036"/>
                  <a:pt x="11222" y="18036"/>
                  <a:pt x="11218" y="18036"/>
                </a:cubicBezTo>
                <a:cubicBezTo>
                  <a:pt x="11218" y="18036"/>
                  <a:pt x="11216" y="18031"/>
                  <a:pt x="11213" y="18027"/>
                </a:cubicBezTo>
                <a:cubicBezTo>
                  <a:pt x="11210" y="18024"/>
                  <a:pt x="11206" y="18020"/>
                  <a:pt x="11201" y="18020"/>
                </a:cubicBezTo>
                <a:cubicBezTo>
                  <a:pt x="11201" y="18013"/>
                  <a:pt x="11199" y="18013"/>
                  <a:pt x="11197" y="18014"/>
                </a:cubicBezTo>
                <a:close/>
                <a:moveTo>
                  <a:pt x="10284" y="18049"/>
                </a:moveTo>
                <a:cubicBezTo>
                  <a:pt x="10284" y="18049"/>
                  <a:pt x="10284" y="18050"/>
                  <a:pt x="10281" y="18052"/>
                </a:cubicBezTo>
                <a:cubicBezTo>
                  <a:pt x="10279" y="18054"/>
                  <a:pt x="10275" y="18057"/>
                  <a:pt x="10266" y="18065"/>
                </a:cubicBezTo>
                <a:cubicBezTo>
                  <a:pt x="10266" y="18065"/>
                  <a:pt x="10266" y="18064"/>
                  <a:pt x="10265" y="18066"/>
                </a:cubicBezTo>
                <a:cubicBezTo>
                  <a:pt x="10264" y="18068"/>
                  <a:pt x="10262" y="18072"/>
                  <a:pt x="10258" y="18079"/>
                </a:cubicBezTo>
                <a:cubicBezTo>
                  <a:pt x="10258" y="18079"/>
                  <a:pt x="10258" y="18079"/>
                  <a:pt x="10255" y="18081"/>
                </a:cubicBezTo>
                <a:cubicBezTo>
                  <a:pt x="10252" y="18083"/>
                  <a:pt x="10245" y="18087"/>
                  <a:pt x="10232" y="18094"/>
                </a:cubicBezTo>
                <a:cubicBezTo>
                  <a:pt x="10232" y="18094"/>
                  <a:pt x="10232" y="18094"/>
                  <a:pt x="10229" y="18096"/>
                </a:cubicBezTo>
                <a:cubicBezTo>
                  <a:pt x="10226" y="18098"/>
                  <a:pt x="10219" y="18101"/>
                  <a:pt x="10207" y="18108"/>
                </a:cubicBezTo>
                <a:cubicBezTo>
                  <a:pt x="10207" y="18108"/>
                  <a:pt x="10204" y="18116"/>
                  <a:pt x="10201" y="18125"/>
                </a:cubicBezTo>
                <a:cubicBezTo>
                  <a:pt x="10198" y="18135"/>
                  <a:pt x="10193" y="18146"/>
                  <a:pt x="10189" y="18153"/>
                </a:cubicBezTo>
                <a:cubicBezTo>
                  <a:pt x="10189" y="18153"/>
                  <a:pt x="10189" y="18154"/>
                  <a:pt x="10189" y="18154"/>
                </a:cubicBezTo>
                <a:cubicBezTo>
                  <a:pt x="10189" y="18155"/>
                  <a:pt x="10189" y="18156"/>
                  <a:pt x="10189" y="18156"/>
                </a:cubicBezTo>
                <a:cubicBezTo>
                  <a:pt x="10193" y="18149"/>
                  <a:pt x="10198" y="18138"/>
                  <a:pt x="10201" y="18129"/>
                </a:cubicBezTo>
                <a:cubicBezTo>
                  <a:pt x="10204" y="18120"/>
                  <a:pt x="10207" y="18112"/>
                  <a:pt x="10207" y="18112"/>
                </a:cubicBezTo>
                <a:cubicBezTo>
                  <a:pt x="10207" y="18112"/>
                  <a:pt x="10206" y="18112"/>
                  <a:pt x="10209" y="18110"/>
                </a:cubicBezTo>
                <a:cubicBezTo>
                  <a:pt x="10212" y="18109"/>
                  <a:pt x="10219" y="18105"/>
                  <a:pt x="10232" y="18098"/>
                </a:cubicBezTo>
                <a:cubicBezTo>
                  <a:pt x="10232" y="18098"/>
                  <a:pt x="10232" y="18097"/>
                  <a:pt x="10235" y="18095"/>
                </a:cubicBezTo>
                <a:cubicBezTo>
                  <a:pt x="10238" y="18093"/>
                  <a:pt x="10245" y="18090"/>
                  <a:pt x="10258" y="18082"/>
                </a:cubicBezTo>
                <a:cubicBezTo>
                  <a:pt x="10258" y="18082"/>
                  <a:pt x="10258" y="18083"/>
                  <a:pt x="10259" y="18081"/>
                </a:cubicBezTo>
                <a:cubicBezTo>
                  <a:pt x="10260" y="18079"/>
                  <a:pt x="10262" y="18076"/>
                  <a:pt x="10266" y="18069"/>
                </a:cubicBezTo>
                <a:cubicBezTo>
                  <a:pt x="10266" y="18069"/>
                  <a:pt x="10266" y="18068"/>
                  <a:pt x="10268" y="18066"/>
                </a:cubicBezTo>
                <a:cubicBezTo>
                  <a:pt x="10271" y="18064"/>
                  <a:pt x="10275" y="18060"/>
                  <a:pt x="10284" y="18053"/>
                </a:cubicBezTo>
                <a:lnTo>
                  <a:pt x="10309" y="18053"/>
                </a:lnTo>
                <a:lnTo>
                  <a:pt x="10343" y="18053"/>
                </a:lnTo>
                <a:cubicBezTo>
                  <a:pt x="10343" y="18053"/>
                  <a:pt x="10343" y="18053"/>
                  <a:pt x="10346" y="18057"/>
                </a:cubicBezTo>
                <a:cubicBezTo>
                  <a:pt x="10350" y="18060"/>
                  <a:pt x="10356" y="18068"/>
                  <a:pt x="10369" y="18082"/>
                </a:cubicBezTo>
                <a:cubicBezTo>
                  <a:pt x="10369" y="18082"/>
                  <a:pt x="10369" y="18083"/>
                  <a:pt x="10371" y="18085"/>
                </a:cubicBezTo>
                <a:cubicBezTo>
                  <a:pt x="10373" y="18087"/>
                  <a:pt x="10377" y="18090"/>
                  <a:pt x="10386" y="18098"/>
                </a:cubicBezTo>
                <a:cubicBezTo>
                  <a:pt x="10386" y="18098"/>
                  <a:pt x="10386" y="18099"/>
                  <a:pt x="10386" y="18103"/>
                </a:cubicBezTo>
                <a:cubicBezTo>
                  <a:pt x="10386" y="18107"/>
                  <a:pt x="10386" y="18113"/>
                  <a:pt x="10386" y="18125"/>
                </a:cubicBezTo>
                <a:lnTo>
                  <a:pt x="10387" y="18123"/>
                </a:lnTo>
                <a:cubicBezTo>
                  <a:pt x="10387" y="18123"/>
                  <a:pt x="10387" y="18123"/>
                  <a:pt x="10387" y="18120"/>
                </a:cubicBezTo>
                <a:cubicBezTo>
                  <a:pt x="10387" y="18116"/>
                  <a:pt x="10387" y="18109"/>
                  <a:pt x="10387" y="18094"/>
                </a:cubicBezTo>
                <a:cubicBezTo>
                  <a:pt x="10387" y="18094"/>
                  <a:pt x="10387" y="18094"/>
                  <a:pt x="10384" y="18092"/>
                </a:cubicBezTo>
                <a:cubicBezTo>
                  <a:pt x="10382" y="18090"/>
                  <a:pt x="10378" y="18086"/>
                  <a:pt x="10369" y="18079"/>
                </a:cubicBezTo>
                <a:lnTo>
                  <a:pt x="10343" y="18049"/>
                </a:lnTo>
                <a:lnTo>
                  <a:pt x="10310" y="18049"/>
                </a:lnTo>
                <a:lnTo>
                  <a:pt x="10284" y="18049"/>
                </a:lnTo>
                <a:close/>
                <a:moveTo>
                  <a:pt x="10910" y="18065"/>
                </a:moveTo>
                <a:cubicBezTo>
                  <a:pt x="10910" y="18065"/>
                  <a:pt x="10901" y="18069"/>
                  <a:pt x="10891" y="18074"/>
                </a:cubicBezTo>
                <a:cubicBezTo>
                  <a:pt x="10882" y="18080"/>
                  <a:pt x="10871" y="18087"/>
                  <a:pt x="10866" y="18094"/>
                </a:cubicBezTo>
                <a:cubicBezTo>
                  <a:pt x="10862" y="18094"/>
                  <a:pt x="10860" y="18097"/>
                  <a:pt x="10859" y="18101"/>
                </a:cubicBezTo>
                <a:cubicBezTo>
                  <a:pt x="10858" y="18104"/>
                  <a:pt x="10858" y="18108"/>
                  <a:pt x="10858" y="18108"/>
                </a:cubicBezTo>
                <a:lnTo>
                  <a:pt x="10858" y="18111"/>
                </a:lnTo>
                <a:cubicBezTo>
                  <a:pt x="10858" y="18111"/>
                  <a:pt x="10858" y="18107"/>
                  <a:pt x="10859" y="18103"/>
                </a:cubicBezTo>
                <a:cubicBezTo>
                  <a:pt x="10861" y="18100"/>
                  <a:pt x="10863" y="18097"/>
                  <a:pt x="10867" y="18097"/>
                </a:cubicBezTo>
                <a:cubicBezTo>
                  <a:pt x="10871" y="18089"/>
                  <a:pt x="10881" y="18082"/>
                  <a:pt x="10891" y="18077"/>
                </a:cubicBezTo>
                <a:cubicBezTo>
                  <a:pt x="10900" y="18071"/>
                  <a:pt x="10909" y="18067"/>
                  <a:pt x="10909" y="18067"/>
                </a:cubicBezTo>
                <a:lnTo>
                  <a:pt x="10910" y="18065"/>
                </a:lnTo>
                <a:close/>
                <a:moveTo>
                  <a:pt x="11244" y="18065"/>
                </a:moveTo>
                <a:cubicBezTo>
                  <a:pt x="11244" y="18065"/>
                  <a:pt x="11244" y="18066"/>
                  <a:pt x="11244" y="18066"/>
                </a:cubicBezTo>
                <a:cubicBezTo>
                  <a:pt x="11244" y="18066"/>
                  <a:pt x="11244" y="18067"/>
                  <a:pt x="11244" y="18067"/>
                </a:cubicBezTo>
                <a:cubicBezTo>
                  <a:pt x="11244" y="18067"/>
                  <a:pt x="11246" y="18071"/>
                  <a:pt x="11248" y="18076"/>
                </a:cubicBezTo>
                <a:cubicBezTo>
                  <a:pt x="11250" y="18082"/>
                  <a:pt x="11252" y="18089"/>
                  <a:pt x="11252" y="18097"/>
                </a:cubicBezTo>
                <a:cubicBezTo>
                  <a:pt x="11252" y="18096"/>
                  <a:pt x="11252" y="18095"/>
                  <a:pt x="11252" y="18094"/>
                </a:cubicBezTo>
                <a:cubicBezTo>
                  <a:pt x="11252" y="18079"/>
                  <a:pt x="11244" y="18065"/>
                  <a:pt x="11244" y="18065"/>
                </a:cubicBezTo>
                <a:close/>
                <a:moveTo>
                  <a:pt x="10146" y="18080"/>
                </a:moveTo>
                <a:cubicBezTo>
                  <a:pt x="10146" y="18080"/>
                  <a:pt x="10146" y="18080"/>
                  <a:pt x="10146" y="18080"/>
                </a:cubicBezTo>
                <a:cubicBezTo>
                  <a:pt x="10146" y="18081"/>
                  <a:pt x="10146" y="18081"/>
                  <a:pt x="10146" y="18082"/>
                </a:cubicBezTo>
                <a:cubicBezTo>
                  <a:pt x="10146" y="18082"/>
                  <a:pt x="10146" y="18083"/>
                  <a:pt x="10147" y="18085"/>
                </a:cubicBezTo>
                <a:cubicBezTo>
                  <a:pt x="10148" y="18087"/>
                  <a:pt x="10150" y="18090"/>
                  <a:pt x="10155" y="18098"/>
                </a:cubicBezTo>
                <a:cubicBezTo>
                  <a:pt x="10155" y="18098"/>
                  <a:pt x="10154" y="18097"/>
                  <a:pt x="10156" y="18099"/>
                </a:cubicBezTo>
                <a:cubicBezTo>
                  <a:pt x="10157" y="18101"/>
                  <a:pt x="10159" y="18105"/>
                  <a:pt x="10163" y="18112"/>
                </a:cubicBezTo>
                <a:cubicBezTo>
                  <a:pt x="10163" y="18111"/>
                  <a:pt x="10163" y="18110"/>
                  <a:pt x="10163" y="18110"/>
                </a:cubicBezTo>
                <a:cubicBezTo>
                  <a:pt x="10163" y="18110"/>
                  <a:pt x="10163" y="18110"/>
                  <a:pt x="10163" y="18108"/>
                </a:cubicBezTo>
                <a:cubicBezTo>
                  <a:pt x="10163" y="18108"/>
                  <a:pt x="10163" y="18108"/>
                  <a:pt x="10162" y="18107"/>
                </a:cubicBezTo>
                <a:cubicBezTo>
                  <a:pt x="10161" y="18105"/>
                  <a:pt x="10159" y="18101"/>
                  <a:pt x="10155" y="18094"/>
                </a:cubicBezTo>
                <a:cubicBezTo>
                  <a:pt x="10155" y="18094"/>
                  <a:pt x="10155" y="18094"/>
                  <a:pt x="10153" y="18092"/>
                </a:cubicBezTo>
                <a:cubicBezTo>
                  <a:pt x="10152" y="18090"/>
                  <a:pt x="10150" y="18087"/>
                  <a:pt x="10146" y="18080"/>
                </a:cubicBezTo>
                <a:close/>
                <a:moveTo>
                  <a:pt x="11390" y="18108"/>
                </a:moveTo>
                <a:cubicBezTo>
                  <a:pt x="11379" y="18108"/>
                  <a:pt x="11378" y="18113"/>
                  <a:pt x="11379" y="18118"/>
                </a:cubicBezTo>
                <a:cubicBezTo>
                  <a:pt x="11380" y="18114"/>
                  <a:pt x="11381" y="18111"/>
                  <a:pt x="11390" y="18111"/>
                </a:cubicBezTo>
                <a:cubicBezTo>
                  <a:pt x="11398" y="18111"/>
                  <a:pt x="11416" y="18111"/>
                  <a:pt x="11416" y="18111"/>
                </a:cubicBezTo>
                <a:lnTo>
                  <a:pt x="11416" y="18108"/>
                </a:lnTo>
                <a:cubicBezTo>
                  <a:pt x="11416" y="18108"/>
                  <a:pt x="11399" y="18108"/>
                  <a:pt x="11390" y="18108"/>
                </a:cubicBezTo>
                <a:close/>
                <a:moveTo>
                  <a:pt x="11364" y="18123"/>
                </a:moveTo>
                <a:lnTo>
                  <a:pt x="11355" y="18138"/>
                </a:lnTo>
                <a:cubicBezTo>
                  <a:pt x="11351" y="18145"/>
                  <a:pt x="11349" y="18145"/>
                  <a:pt x="11347" y="18143"/>
                </a:cubicBezTo>
                <a:cubicBezTo>
                  <a:pt x="11345" y="18141"/>
                  <a:pt x="11343" y="18138"/>
                  <a:pt x="11338" y="18138"/>
                </a:cubicBezTo>
                <a:lnTo>
                  <a:pt x="11330" y="18138"/>
                </a:lnTo>
                <a:cubicBezTo>
                  <a:pt x="11330" y="18138"/>
                  <a:pt x="11329" y="18138"/>
                  <a:pt x="11328" y="18140"/>
                </a:cubicBezTo>
                <a:cubicBezTo>
                  <a:pt x="11328" y="18142"/>
                  <a:pt x="11327" y="18144"/>
                  <a:pt x="11326" y="18147"/>
                </a:cubicBezTo>
                <a:cubicBezTo>
                  <a:pt x="11327" y="18145"/>
                  <a:pt x="11328" y="18143"/>
                  <a:pt x="11328" y="18142"/>
                </a:cubicBezTo>
                <a:cubicBezTo>
                  <a:pt x="11329" y="18141"/>
                  <a:pt x="11330" y="18140"/>
                  <a:pt x="11330" y="18140"/>
                </a:cubicBezTo>
                <a:lnTo>
                  <a:pt x="11338" y="18140"/>
                </a:lnTo>
                <a:cubicBezTo>
                  <a:pt x="11343" y="18140"/>
                  <a:pt x="11345" y="18144"/>
                  <a:pt x="11347" y="18146"/>
                </a:cubicBezTo>
                <a:cubicBezTo>
                  <a:pt x="11349" y="18148"/>
                  <a:pt x="11351" y="18147"/>
                  <a:pt x="11355" y="18140"/>
                </a:cubicBezTo>
                <a:lnTo>
                  <a:pt x="11364" y="18126"/>
                </a:lnTo>
                <a:cubicBezTo>
                  <a:pt x="11364" y="18126"/>
                  <a:pt x="11364" y="18126"/>
                  <a:pt x="11366" y="18126"/>
                </a:cubicBezTo>
                <a:cubicBezTo>
                  <a:pt x="11368" y="18126"/>
                  <a:pt x="11372" y="18126"/>
                  <a:pt x="11381" y="18126"/>
                </a:cubicBezTo>
                <a:cubicBezTo>
                  <a:pt x="11381" y="18126"/>
                  <a:pt x="11381" y="18126"/>
                  <a:pt x="11381" y="18125"/>
                </a:cubicBezTo>
                <a:cubicBezTo>
                  <a:pt x="11381" y="18125"/>
                  <a:pt x="11380" y="18124"/>
                  <a:pt x="11380" y="18123"/>
                </a:cubicBezTo>
                <a:cubicBezTo>
                  <a:pt x="11380" y="18123"/>
                  <a:pt x="11380" y="18123"/>
                  <a:pt x="11378" y="18123"/>
                </a:cubicBezTo>
                <a:cubicBezTo>
                  <a:pt x="11376" y="18123"/>
                  <a:pt x="11372" y="18123"/>
                  <a:pt x="11364" y="18123"/>
                </a:cubicBezTo>
                <a:close/>
                <a:moveTo>
                  <a:pt x="11458" y="18123"/>
                </a:moveTo>
                <a:cubicBezTo>
                  <a:pt x="11456" y="18123"/>
                  <a:pt x="11454" y="18123"/>
                  <a:pt x="11454" y="18124"/>
                </a:cubicBezTo>
                <a:cubicBezTo>
                  <a:pt x="11453" y="18124"/>
                  <a:pt x="11453" y="18125"/>
                  <a:pt x="11453" y="18127"/>
                </a:cubicBezTo>
                <a:cubicBezTo>
                  <a:pt x="11454" y="18127"/>
                  <a:pt x="11454" y="18127"/>
                  <a:pt x="11455" y="18126"/>
                </a:cubicBezTo>
                <a:cubicBezTo>
                  <a:pt x="11455" y="18126"/>
                  <a:pt x="11456" y="18126"/>
                  <a:pt x="11458" y="18126"/>
                </a:cubicBezTo>
                <a:cubicBezTo>
                  <a:pt x="11458" y="18126"/>
                  <a:pt x="11458" y="18126"/>
                  <a:pt x="11458" y="18125"/>
                </a:cubicBezTo>
                <a:cubicBezTo>
                  <a:pt x="11458" y="18125"/>
                  <a:pt x="11458" y="18123"/>
                  <a:pt x="11458" y="18123"/>
                </a:cubicBezTo>
                <a:close/>
                <a:moveTo>
                  <a:pt x="10850" y="18138"/>
                </a:moveTo>
                <a:cubicBezTo>
                  <a:pt x="10850" y="18138"/>
                  <a:pt x="10845" y="18145"/>
                  <a:pt x="10840" y="18153"/>
                </a:cubicBezTo>
                <a:cubicBezTo>
                  <a:pt x="10835" y="18160"/>
                  <a:pt x="10828" y="18167"/>
                  <a:pt x="10824" y="18167"/>
                </a:cubicBezTo>
                <a:cubicBezTo>
                  <a:pt x="10824" y="18168"/>
                  <a:pt x="10824" y="18168"/>
                  <a:pt x="10824" y="18168"/>
                </a:cubicBezTo>
                <a:cubicBezTo>
                  <a:pt x="10824" y="18169"/>
                  <a:pt x="10824" y="18169"/>
                  <a:pt x="10824" y="18169"/>
                </a:cubicBezTo>
                <a:cubicBezTo>
                  <a:pt x="10828" y="18169"/>
                  <a:pt x="10835" y="18162"/>
                  <a:pt x="10840" y="18155"/>
                </a:cubicBezTo>
                <a:cubicBezTo>
                  <a:pt x="10845" y="18148"/>
                  <a:pt x="10850" y="18140"/>
                  <a:pt x="10850" y="18140"/>
                </a:cubicBezTo>
                <a:cubicBezTo>
                  <a:pt x="10850" y="18140"/>
                  <a:pt x="10850" y="18140"/>
                  <a:pt x="10851" y="18140"/>
                </a:cubicBezTo>
                <a:cubicBezTo>
                  <a:pt x="10852" y="18140"/>
                  <a:pt x="10854" y="18140"/>
                  <a:pt x="10858" y="18140"/>
                </a:cubicBezTo>
                <a:cubicBezTo>
                  <a:pt x="10858" y="18140"/>
                  <a:pt x="10858" y="18139"/>
                  <a:pt x="10858" y="18139"/>
                </a:cubicBezTo>
                <a:cubicBezTo>
                  <a:pt x="10858" y="18138"/>
                  <a:pt x="10858" y="18138"/>
                  <a:pt x="10858" y="18138"/>
                </a:cubicBezTo>
                <a:cubicBezTo>
                  <a:pt x="10854" y="18138"/>
                  <a:pt x="10852" y="18138"/>
                  <a:pt x="10851" y="18138"/>
                </a:cubicBezTo>
                <a:cubicBezTo>
                  <a:pt x="10850" y="18138"/>
                  <a:pt x="10850" y="18138"/>
                  <a:pt x="10850" y="18138"/>
                </a:cubicBezTo>
                <a:close/>
                <a:moveTo>
                  <a:pt x="10824" y="18169"/>
                </a:moveTo>
                <a:cubicBezTo>
                  <a:pt x="10824" y="18181"/>
                  <a:pt x="10823" y="18182"/>
                  <a:pt x="10815" y="18182"/>
                </a:cubicBezTo>
                <a:cubicBezTo>
                  <a:pt x="10807" y="18182"/>
                  <a:pt x="10798" y="18197"/>
                  <a:pt x="10798" y="18197"/>
                </a:cubicBezTo>
                <a:cubicBezTo>
                  <a:pt x="10798" y="18197"/>
                  <a:pt x="10798" y="18197"/>
                  <a:pt x="10797" y="18199"/>
                </a:cubicBezTo>
                <a:cubicBezTo>
                  <a:pt x="10796" y="18201"/>
                  <a:pt x="10794" y="18204"/>
                  <a:pt x="10789" y="18212"/>
                </a:cubicBezTo>
                <a:lnTo>
                  <a:pt x="10791" y="18213"/>
                </a:lnTo>
                <a:cubicBezTo>
                  <a:pt x="10791" y="18213"/>
                  <a:pt x="10791" y="18213"/>
                  <a:pt x="10792" y="18211"/>
                </a:cubicBezTo>
                <a:cubicBezTo>
                  <a:pt x="10793" y="18209"/>
                  <a:pt x="10795" y="18205"/>
                  <a:pt x="10799" y="18199"/>
                </a:cubicBezTo>
                <a:cubicBezTo>
                  <a:pt x="10799" y="18199"/>
                  <a:pt x="10807" y="18185"/>
                  <a:pt x="10816" y="18185"/>
                </a:cubicBezTo>
                <a:cubicBezTo>
                  <a:pt x="10824" y="18185"/>
                  <a:pt x="10824" y="18184"/>
                  <a:pt x="10824" y="18169"/>
                </a:cubicBezTo>
                <a:close/>
                <a:moveTo>
                  <a:pt x="11252" y="18138"/>
                </a:moveTo>
                <a:cubicBezTo>
                  <a:pt x="11252" y="18139"/>
                  <a:pt x="11252" y="18139"/>
                  <a:pt x="11252" y="18140"/>
                </a:cubicBezTo>
                <a:cubicBezTo>
                  <a:pt x="11252" y="18155"/>
                  <a:pt x="11270" y="18155"/>
                  <a:pt x="11270" y="18169"/>
                </a:cubicBezTo>
                <a:cubicBezTo>
                  <a:pt x="11271" y="18169"/>
                  <a:pt x="11272" y="18170"/>
                  <a:pt x="11272" y="18170"/>
                </a:cubicBezTo>
                <a:cubicBezTo>
                  <a:pt x="11272" y="18171"/>
                  <a:pt x="11272" y="18171"/>
                  <a:pt x="11272" y="18172"/>
                </a:cubicBezTo>
                <a:cubicBezTo>
                  <a:pt x="11273" y="18171"/>
                  <a:pt x="11273" y="18169"/>
                  <a:pt x="11273" y="18168"/>
                </a:cubicBezTo>
                <a:cubicBezTo>
                  <a:pt x="11272" y="18167"/>
                  <a:pt x="11272" y="18167"/>
                  <a:pt x="11270" y="18167"/>
                </a:cubicBezTo>
                <a:cubicBezTo>
                  <a:pt x="11270" y="18160"/>
                  <a:pt x="11266" y="18156"/>
                  <a:pt x="11261" y="18153"/>
                </a:cubicBezTo>
                <a:cubicBezTo>
                  <a:pt x="11257" y="18149"/>
                  <a:pt x="11252" y="18145"/>
                  <a:pt x="11252" y="18138"/>
                </a:cubicBezTo>
                <a:close/>
                <a:moveTo>
                  <a:pt x="11416" y="18138"/>
                </a:moveTo>
                <a:cubicBezTo>
                  <a:pt x="11416" y="18138"/>
                  <a:pt x="11416" y="18138"/>
                  <a:pt x="11416" y="18139"/>
                </a:cubicBezTo>
                <a:cubicBezTo>
                  <a:pt x="11416" y="18139"/>
                  <a:pt x="11416" y="18140"/>
                  <a:pt x="11416" y="18140"/>
                </a:cubicBezTo>
                <a:cubicBezTo>
                  <a:pt x="11420" y="18147"/>
                  <a:pt x="11421" y="18150"/>
                  <a:pt x="11422" y="18152"/>
                </a:cubicBezTo>
                <a:cubicBezTo>
                  <a:pt x="11423" y="18154"/>
                  <a:pt x="11423" y="18154"/>
                  <a:pt x="11423" y="18154"/>
                </a:cubicBezTo>
                <a:cubicBezTo>
                  <a:pt x="11423" y="18154"/>
                  <a:pt x="11424" y="18154"/>
                  <a:pt x="11424" y="18154"/>
                </a:cubicBezTo>
                <a:cubicBezTo>
                  <a:pt x="11424" y="18154"/>
                  <a:pt x="11424" y="18153"/>
                  <a:pt x="11424" y="18153"/>
                </a:cubicBezTo>
                <a:cubicBezTo>
                  <a:pt x="11424" y="18153"/>
                  <a:pt x="11424" y="18153"/>
                  <a:pt x="11423" y="18151"/>
                </a:cubicBezTo>
                <a:cubicBezTo>
                  <a:pt x="11422" y="18149"/>
                  <a:pt x="11420" y="18145"/>
                  <a:pt x="11416" y="18138"/>
                </a:cubicBezTo>
                <a:close/>
                <a:moveTo>
                  <a:pt x="10371" y="18154"/>
                </a:moveTo>
                <a:lnTo>
                  <a:pt x="10369" y="18156"/>
                </a:lnTo>
                <a:cubicBezTo>
                  <a:pt x="10374" y="18156"/>
                  <a:pt x="10378" y="18160"/>
                  <a:pt x="10381" y="18164"/>
                </a:cubicBezTo>
                <a:cubicBezTo>
                  <a:pt x="10384" y="18167"/>
                  <a:pt x="10386" y="18171"/>
                  <a:pt x="10386" y="18171"/>
                </a:cubicBezTo>
                <a:cubicBezTo>
                  <a:pt x="10386" y="18171"/>
                  <a:pt x="10387" y="18171"/>
                  <a:pt x="10387" y="18171"/>
                </a:cubicBezTo>
                <a:cubicBezTo>
                  <a:pt x="10388" y="18172"/>
                  <a:pt x="10389" y="18172"/>
                  <a:pt x="10389" y="18173"/>
                </a:cubicBezTo>
                <a:cubicBezTo>
                  <a:pt x="10389" y="18171"/>
                  <a:pt x="10388" y="18170"/>
                  <a:pt x="10388" y="18169"/>
                </a:cubicBezTo>
                <a:cubicBezTo>
                  <a:pt x="10387" y="18168"/>
                  <a:pt x="10387" y="18167"/>
                  <a:pt x="10387" y="18167"/>
                </a:cubicBezTo>
                <a:cubicBezTo>
                  <a:pt x="10387" y="18167"/>
                  <a:pt x="10385" y="18164"/>
                  <a:pt x="10382" y="18161"/>
                </a:cubicBezTo>
                <a:cubicBezTo>
                  <a:pt x="10379" y="18158"/>
                  <a:pt x="10375" y="18155"/>
                  <a:pt x="10371" y="18154"/>
                </a:cubicBezTo>
                <a:close/>
                <a:moveTo>
                  <a:pt x="11272" y="18175"/>
                </a:moveTo>
                <a:cubicBezTo>
                  <a:pt x="11272" y="18179"/>
                  <a:pt x="11272" y="18185"/>
                  <a:pt x="11287" y="18185"/>
                </a:cubicBezTo>
                <a:cubicBezTo>
                  <a:pt x="11304" y="18185"/>
                  <a:pt x="11321" y="18200"/>
                  <a:pt x="11321" y="18185"/>
                </a:cubicBezTo>
                <a:cubicBezTo>
                  <a:pt x="11325" y="18185"/>
                  <a:pt x="11328" y="18184"/>
                  <a:pt x="11329" y="18182"/>
                </a:cubicBezTo>
                <a:cubicBezTo>
                  <a:pt x="11329" y="18182"/>
                  <a:pt x="11329" y="18181"/>
                  <a:pt x="11329" y="18181"/>
                </a:cubicBezTo>
                <a:cubicBezTo>
                  <a:pt x="11328" y="18182"/>
                  <a:pt x="11327" y="18182"/>
                  <a:pt x="11326" y="18182"/>
                </a:cubicBezTo>
                <a:cubicBezTo>
                  <a:pt x="11325" y="18182"/>
                  <a:pt x="11323" y="18182"/>
                  <a:pt x="11321" y="18182"/>
                </a:cubicBezTo>
                <a:cubicBezTo>
                  <a:pt x="11321" y="18197"/>
                  <a:pt x="11304" y="18182"/>
                  <a:pt x="11287" y="18182"/>
                </a:cubicBezTo>
                <a:cubicBezTo>
                  <a:pt x="11274" y="18182"/>
                  <a:pt x="11272" y="18179"/>
                  <a:pt x="11272" y="18175"/>
                </a:cubicBezTo>
                <a:close/>
                <a:moveTo>
                  <a:pt x="11184" y="18182"/>
                </a:moveTo>
                <a:cubicBezTo>
                  <a:pt x="11184" y="18182"/>
                  <a:pt x="11182" y="18186"/>
                  <a:pt x="11180" y="18192"/>
                </a:cubicBezTo>
                <a:cubicBezTo>
                  <a:pt x="11178" y="18197"/>
                  <a:pt x="11175" y="18204"/>
                  <a:pt x="11175" y="18212"/>
                </a:cubicBezTo>
                <a:lnTo>
                  <a:pt x="11175" y="18214"/>
                </a:lnTo>
                <a:cubicBezTo>
                  <a:pt x="11175" y="18207"/>
                  <a:pt x="11178" y="18199"/>
                  <a:pt x="11180" y="18194"/>
                </a:cubicBezTo>
                <a:cubicBezTo>
                  <a:pt x="11182" y="18188"/>
                  <a:pt x="11184" y="18185"/>
                  <a:pt x="11184" y="18185"/>
                </a:cubicBezTo>
                <a:lnTo>
                  <a:pt x="11184" y="18182"/>
                </a:lnTo>
                <a:close/>
                <a:moveTo>
                  <a:pt x="11424" y="18182"/>
                </a:moveTo>
                <a:cubicBezTo>
                  <a:pt x="11424" y="18183"/>
                  <a:pt x="11424" y="18183"/>
                  <a:pt x="11424" y="18184"/>
                </a:cubicBezTo>
                <a:cubicBezTo>
                  <a:pt x="11424" y="18184"/>
                  <a:pt x="11424" y="18184"/>
                  <a:pt x="11424" y="18185"/>
                </a:cubicBezTo>
                <a:cubicBezTo>
                  <a:pt x="11428" y="18192"/>
                  <a:pt x="11433" y="18196"/>
                  <a:pt x="11436" y="18199"/>
                </a:cubicBezTo>
                <a:cubicBezTo>
                  <a:pt x="11439" y="18203"/>
                  <a:pt x="11441" y="18207"/>
                  <a:pt x="11441" y="18214"/>
                </a:cubicBezTo>
                <a:cubicBezTo>
                  <a:pt x="11442" y="18214"/>
                  <a:pt x="11443" y="18215"/>
                  <a:pt x="11444" y="18215"/>
                </a:cubicBezTo>
                <a:cubicBezTo>
                  <a:pt x="11444" y="18216"/>
                  <a:pt x="11445" y="18217"/>
                  <a:pt x="11445" y="18219"/>
                </a:cubicBezTo>
                <a:cubicBezTo>
                  <a:pt x="11445" y="18218"/>
                  <a:pt x="11445" y="18217"/>
                  <a:pt x="11445" y="18217"/>
                </a:cubicBezTo>
                <a:cubicBezTo>
                  <a:pt x="11445" y="18214"/>
                  <a:pt x="11444" y="18212"/>
                  <a:pt x="11441" y="18212"/>
                </a:cubicBezTo>
                <a:cubicBezTo>
                  <a:pt x="11441" y="18204"/>
                  <a:pt x="11439" y="18201"/>
                  <a:pt x="11436" y="18197"/>
                </a:cubicBezTo>
                <a:cubicBezTo>
                  <a:pt x="11433" y="18194"/>
                  <a:pt x="11428" y="18190"/>
                  <a:pt x="11424" y="18182"/>
                </a:cubicBezTo>
                <a:close/>
                <a:moveTo>
                  <a:pt x="10387" y="18184"/>
                </a:moveTo>
                <a:cubicBezTo>
                  <a:pt x="10386" y="18184"/>
                  <a:pt x="10386" y="18184"/>
                  <a:pt x="10386" y="18184"/>
                </a:cubicBezTo>
                <a:lnTo>
                  <a:pt x="10386" y="18185"/>
                </a:lnTo>
                <a:lnTo>
                  <a:pt x="10386" y="18185"/>
                </a:lnTo>
                <a:cubicBezTo>
                  <a:pt x="10386" y="18186"/>
                  <a:pt x="10386" y="18186"/>
                  <a:pt x="10386" y="18186"/>
                </a:cubicBezTo>
                <a:cubicBezTo>
                  <a:pt x="10386" y="18201"/>
                  <a:pt x="10386" y="18211"/>
                  <a:pt x="10386" y="18219"/>
                </a:cubicBezTo>
                <a:cubicBezTo>
                  <a:pt x="10386" y="18226"/>
                  <a:pt x="10386" y="18230"/>
                  <a:pt x="10386" y="18230"/>
                </a:cubicBezTo>
                <a:cubicBezTo>
                  <a:pt x="10386" y="18230"/>
                  <a:pt x="10386" y="18233"/>
                  <a:pt x="10386" y="18238"/>
                </a:cubicBezTo>
                <a:cubicBezTo>
                  <a:pt x="10386" y="18243"/>
                  <a:pt x="10386" y="18250"/>
                  <a:pt x="10386" y="18256"/>
                </a:cubicBezTo>
                <a:cubicBezTo>
                  <a:pt x="10386" y="18256"/>
                  <a:pt x="10386" y="18256"/>
                  <a:pt x="10386" y="18256"/>
                </a:cubicBezTo>
                <a:cubicBezTo>
                  <a:pt x="10386" y="18256"/>
                  <a:pt x="10386" y="18255"/>
                  <a:pt x="10387" y="18255"/>
                </a:cubicBezTo>
                <a:cubicBezTo>
                  <a:pt x="10387" y="18248"/>
                  <a:pt x="10387" y="18241"/>
                  <a:pt x="10387" y="18235"/>
                </a:cubicBezTo>
                <a:cubicBezTo>
                  <a:pt x="10387" y="18230"/>
                  <a:pt x="10387" y="18226"/>
                  <a:pt x="10387" y="18226"/>
                </a:cubicBezTo>
                <a:cubicBezTo>
                  <a:pt x="10387" y="18226"/>
                  <a:pt x="10387" y="18223"/>
                  <a:pt x="10387" y="18215"/>
                </a:cubicBezTo>
                <a:cubicBezTo>
                  <a:pt x="10387" y="18208"/>
                  <a:pt x="10387" y="18198"/>
                  <a:pt x="10387" y="18184"/>
                </a:cubicBezTo>
                <a:close/>
                <a:moveTo>
                  <a:pt x="10901" y="18212"/>
                </a:moveTo>
                <a:lnTo>
                  <a:pt x="10901" y="18214"/>
                </a:lnTo>
                <a:cubicBezTo>
                  <a:pt x="10901" y="18214"/>
                  <a:pt x="10901" y="18214"/>
                  <a:pt x="10902" y="18215"/>
                </a:cubicBezTo>
                <a:cubicBezTo>
                  <a:pt x="10903" y="18217"/>
                  <a:pt x="10905" y="18221"/>
                  <a:pt x="10910" y="18228"/>
                </a:cubicBezTo>
                <a:cubicBezTo>
                  <a:pt x="10910" y="18228"/>
                  <a:pt x="10910" y="18227"/>
                  <a:pt x="10910" y="18227"/>
                </a:cubicBezTo>
                <a:cubicBezTo>
                  <a:pt x="10910" y="18226"/>
                  <a:pt x="10910" y="18226"/>
                  <a:pt x="10910" y="18226"/>
                </a:cubicBezTo>
                <a:cubicBezTo>
                  <a:pt x="10910" y="18226"/>
                  <a:pt x="10910" y="18226"/>
                  <a:pt x="10909" y="18224"/>
                </a:cubicBezTo>
                <a:cubicBezTo>
                  <a:pt x="10908" y="18222"/>
                  <a:pt x="10905" y="18219"/>
                  <a:pt x="10901" y="18212"/>
                </a:cubicBezTo>
                <a:close/>
                <a:moveTo>
                  <a:pt x="10214" y="18215"/>
                </a:moveTo>
                <a:cubicBezTo>
                  <a:pt x="10214" y="18216"/>
                  <a:pt x="10214" y="18216"/>
                  <a:pt x="10213" y="18219"/>
                </a:cubicBezTo>
                <a:cubicBezTo>
                  <a:pt x="10212" y="18222"/>
                  <a:pt x="10210" y="18228"/>
                  <a:pt x="10207" y="18241"/>
                </a:cubicBezTo>
                <a:cubicBezTo>
                  <a:pt x="10207" y="18241"/>
                  <a:pt x="10198" y="18241"/>
                  <a:pt x="10189" y="18255"/>
                </a:cubicBezTo>
                <a:cubicBezTo>
                  <a:pt x="10180" y="18270"/>
                  <a:pt x="10181" y="18284"/>
                  <a:pt x="10181" y="18284"/>
                </a:cubicBezTo>
                <a:cubicBezTo>
                  <a:pt x="10181" y="18284"/>
                  <a:pt x="10180" y="18285"/>
                  <a:pt x="10177" y="18287"/>
                </a:cubicBezTo>
                <a:cubicBezTo>
                  <a:pt x="10174" y="18289"/>
                  <a:pt x="10167" y="18293"/>
                  <a:pt x="10155" y="18300"/>
                </a:cubicBezTo>
                <a:cubicBezTo>
                  <a:pt x="10155" y="18300"/>
                  <a:pt x="10155" y="18300"/>
                  <a:pt x="10153" y="18298"/>
                </a:cubicBezTo>
                <a:cubicBezTo>
                  <a:pt x="10151" y="18296"/>
                  <a:pt x="10147" y="18292"/>
                  <a:pt x="10138" y="18284"/>
                </a:cubicBezTo>
                <a:cubicBezTo>
                  <a:pt x="10138" y="18284"/>
                  <a:pt x="10138" y="18285"/>
                  <a:pt x="10136" y="18287"/>
                </a:cubicBezTo>
                <a:cubicBezTo>
                  <a:pt x="10134" y="18289"/>
                  <a:pt x="10129" y="18293"/>
                  <a:pt x="10121" y="18300"/>
                </a:cubicBezTo>
                <a:cubicBezTo>
                  <a:pt x="10121" y="18300"/>
                  <a:pt x="10121" y="18300"/>
                  <a:pt x="10120" y="18300"/>
                </a:cubicBezTo>
                <a:cubicBezTo>
                  <a:pt x="10119" y="18300"/>
                  <a:pt x="10116" y="18300"/>
                  <a:pt x="10112" y="18300"/>
                </a:cubicBezTo>
                <a:cubicBezTo>
                  <a:pt x="10112" y="18301"/>
                  <a:pt x="10112" y="18301"/>
                  <a:pt x="10112" y="18301"/>
                </a:cubicBezTo>
                <a:cubicBezTo>
                  <a:pt x="10112" y="18301"/>
                  <a:pt x="10112" y="18302"/>
                  <a:pt x="10112" y="18304"/>
                </a:cubicBezTo>
                <a:cubicBezTo>
                  <a:pt x="10112" y="18304"/>
                  <a:pt x="10112" y="18304"/>
                  <a:pt x="10113" y="18304"/>
                </a:cubicBezTo>
                <a:cubicBezTo>
                  <a:pt x="10114" y="18304"/>
                  <a:pt x="10116" y="18304"/>
                  <a:pt x="10121" y="18304"/>
                </a:cubicBezTo>
                <a:cubicBezTo>
                  <a:pt x="10121" y="18304"/>
                  <a:pt x="10121" y="18304"/>
                  <a:pt x="10123" y="18302"/>
                </a:cubicBezTo>
                <a:cubicBezTo>
                  <a:pt x="10125" y="18300"/>
                  <a:pt x="10129" y="18297"/>
                  <a:pt x="10137" y="18289"/>
                </a:cubicBezTo>
                <a:cubicBezTo>
                  <a:pt x="10137" y="18289"/>
                  <a:pt x="10137" y="18289"/>
                  <a:pt x="10139" y="18291"/>
                </a:cubicBezTo>
                <a:cubicBezTo>
                  <a:pt x="10142" y="18292"/>
                  <a:pt x="10146" y="18296"/>
                  <a:pt x="10155" y="18304"/>
                </a:cubicBezTo>
                <a:cubicBezTo>
                  <a:pt x="10155" y="18304"/>
                  <a:pt x="10155" y="18304"/>
                  <a:pt x="10158" y="18302"/>
                </a:cubicBezTo>
                <a:cubicBezTo>
                  <a:pt x="10161" y="18300"/>
                  <a:pt x="10168" y="18297"/>
                  <a:pt x="10181" y="18289"/>
                </a:cubicBezTo>
                <a:cubicBezTo>
                  <a:pt x="10181" y="18289"/>
                  <a:pt x="10180" y="18274"/>
                  <a:pt x="10189" y="18259"/>
                </a:cubicBezTo>
                <a:cubicBezTo>
                  <a:pt x="10198" y="18244"/>
                  <a:pt x="10207" y="18245"/>
                  <a:pt x="10207" y="18245"/>
                </a:cubicBezTo>
                <a:cubicBezTo>
                  <a:pt x="10207" y="18245"/>
                  <a:pt x="10206" y="18245"/>
                  <a:pt x="10207" y="18241"/>
                </a:cubicBezTo>
                <a:cubicBezTo>
                  <a:pt x="10208" y="18237"/>
                  <a:pt x="10210" y="18230"/>
                  <a:pt x="10214" y="18215"/>
                </a:cubicBezTo>
                <a:lnTo>
                  <a:pt x="10214" y="18215"/>
                </a:lnTo>
                <a:close/>
                <a:moveTo>
                  <a:pt x="10910" y="18241"/>
                </a:moveTo>
                <a:cubicBezTo>
                  <a:pt x="10910" y="18241"/>
                  <a:pt x="10910" y="18242"/>
                  <a:pt x="10910" y="18243"/>
                </a:cubicBezTo>
                <a:cubicBezTo>
                  <a:pt x="10910" y="18243"/>
                  <a:pt x="10910" y="18243"/>
                  <a:pt x="10910" y="18243"/>
                </a:cubicBezTo>
                <a:cubicBezTo>
                  <a:pt x="10914" y="18243"/>
                  <a:pt x="10918" y="18251"/>
                  <a:pt x="10922" y="18258"/>
                </a:cubicBezTo>
                <a:cubicBezTo>
                  <a:pt x="10925" y="18266"/>
                  <a:pt x="10927" y="18273"/>
                  <a:pt x="10927" y="18273"/>
                </a:cubicBezTo>
                <a:cubicBezTo>
                  <a:pt x="10927" y="18273"/>
                  <a:pt x="10927" y="18273"/>
                  <a:pt x="10928" y="18273"/>
                </a:cubicBezTo>
                <a:cubicBezTo>
                  <a:pt x="10929" y="18273"/>
                  <a:pt x="10931" y="18273"/>
                  <a:pt x="10936" y="18273"/>
                </a:cubicBezTo>
                <a:cubicBezTo>
                  <a:pt x="10936" y="18273"/>
                  <a:pt x="10938" y="18276"/>
                  <a:pt x="10940" y="18282"/>
                </a:cubicBezTo>
                <a:cubicBezTo>
                  <a:pt x="10942" y="18287"/>
                  <a:pt x="10944" y="18295"/>
                  <a:pt x="10944" y="18303"/>
                </a:cubicBezTo>
                <a:cubicBezTo>
                  <a:pt x="10944" y="18303"/>
                  <a:pt x="10947" y="18306"/>
                  <a:pt x="10950" y="18312"/>
                </a:cubicBezTo>
                <a:cubicBezTo>
                  <a:pt x="10953" y="18317"/>
                  <a:pt x="10957" y="18324"/>
                  <a:pt x="10961" y="18332"/>
                </a:cubicBezTo>
                <a:lnTo>
                  <a:pt x="10970" y="18332"/>
                </a:lnTo>
                <a:cubicBezTo>
                  <a:pt x="10974" y="18332"/>
                  <a:pt x="10979" y="18332"/>
                  <a:pt x="10982" y="18332"/>
                </a:cubicBezTo>
                <a:cubicBezTo>
                  <a:pt x="10985" y="18332"/>
                  <a:pt x="10987" y="18332"/>
                  <a:pt x="10987" y="18332"/>
                </a:cubicBezTo>
                <a:cubicBezTo>
                  <a:pt x="10987" y="18339"/>
                  <a:pt x="10991" y="18343"/>
                  <a:pt x="10997" y="18344"/>
                </a:cubicBezTo>
                <a:cubicBezTo>
                  <a:pt x="11002" y="18346"/>
                  <a:pt x="11008" y="18346"/>
                  <a:pt x="11013" y="18346"/>
                </a:cubicBezTo>
                <a:cubicBezTo>
                  <a:pt x="11013" y="18353"/>
                  <a:pt x="11017" y="18354"/>
                  <a:pt x="11021" y="18352"/>
                </a:cubicBezTo>
                <a:cubicBezTo>
                  <a:pt x="11025" y="18350"/>
                  <a:pt x="11030" y="18346"/>
                  <a:pt x="11030" y="18346"/>
                </a:cubicBezTo>
                <a:cubicBezTo>
                  <a:pt x="11030" y="18346"/>
                  <a:pt x="11030" y="18346"/>
                  <a:pt x="11031" y="18348"/>
                </a:cubicBezTo>
                <a:cubicBezTo>
                  <a:pt x="11032" y="18350"/>
                  <a:pt x="11034" y="18354"/>
                  <a:pt x="11039" y="18361"/>
                </a:cubicBezTo>
                <a:cubicBezTo>
                  <a:pt x="11039" y="18361"/>
                  <a:pt x="11039" y="18361"/>
                  <a:pt x="11040" y="18361"/>
                </a:cubicBezTo>
                <a:cubicBezTo>
                  <a:pt x="11041" y="18361"/>
                  <a:pt x="11043" y="18361"/>
                  <a:pt x="11047" y="18361"/>
                </a:cubicBezTo>
                <a:cubicBezTo>
                  <a:pt x="11047" y="18361"/>
                  <a:pt x="11049" y="18362"/>
                  <a:pt x="11050" y="18363"/>
                </a:cubicBezTo>
                <a:cubicBezTo>
                  <a:pt x="11052" y="18365"/>
                  <a:pt x="11054" y="18368"/>
                  <a:pt x="11055" y="18374"/>
                </a:cubicBezTo>
                <a:cubicBezTo>
                  <a:pt x="11055" y="18374"/>
                  <a:pt x="11055" y="18374"/>
                  <a:pt x="11055" y="18374"/>
                </a:cubicBezTo>
                <a:lnTo>
                  <a:pt x="11055" y="18373"/>
                </a:lnTo>
                <a:lnTo>
                  <a:pt x="11055" y="18373"/>
                </a:lnTo>
                <a:cubicBezTo>
                  <a:pt x="11055" y="18373"/>
                  <a:pt x="11055" y="18373"/>
                  <a:pt x="11055" y="18373"/>
                </a:cubicBezTo>
                <a:cubicBezTo>
                  <a:pt x="11055" y="18365"/>
                  <a:pt x="11053" y="18362"/>
                  <a:pt x="11051" y="18360"/>
                </a:cubicBezTo>
                <a:cubicBezTo>
                  <a:pt x="11049" y="18359"/>
                  <a:pt x="11046" y="18359"/>
                  <a:pt x="11046" y="18359"/>
                </a:cubicBezTo>
                <a:cubicBezTo>
                  <a:pt x="11046" y="18359"/>
                  <a:pt x="11047" y="18359"/>
                  <a:pt x="11046" y="18359"/>
                </a:cubicBezTo>
                <a:cubicBezTo>
                  <a:pt x="11045" y="18359"/>
                  <a:pt x="11043" y="18359"/>
                  <a:pt x="11039" y="18359"/>
                </a:cubicBezTo>
                <a:cubicBezTo>
                  <a:pt x="11039" y="18359"/>
                  <a:pt x="11038" y="18359"/>
                  <a:pt x="11037" y="18357"/>
                </a:cubicBezTo>
                <a:cubicBezTo>
                  <a:pt x="11036" y="18355"/>
                  <a:pt x="11034" y="18351"/>
                  <a:pt x="11030" y="18344"/>
                </a:cubicBezTo>
                <a:cubicBezTo>
                  <a:pt x="11030" y="18344"/>
                  <a:pt x="11025" y="18347"/>
                  <a:pt x="11021" y="18349"/>
                </a:cubicBezTo>
                <a:cubicBezTo>
                  <a:pt x="11017" y="18351"/>
                  <a:pt x="11013" y="18351"/>
                  <a:pt x="11013" y="18344"/>
                </a:cubicBezTo>
                <a:cubicBezTo>
                  <a:pt x="11008" y="18344"/>
                  <a:pt x="11002" y="18343"/>
                  <a:pt x="10997" y="18342"/>
                </a:cubicBezTo>
                <a:cubicBezTo>
                  <a:pt x="10991" y="18340"/>
                  <a:pt x="10987" y="18337"/>
                  <a:pt x="10987" y="18329"/>
                </a:cubicBezTo>
                <a:cubicBezTo>
                  <a:pt x="10987" y="18329"/>
                  <a:pt x="10985" y="18329"/>
                  <a:pt x="10981" y="18329"/>
                </a:cubicBezTo>
                <a:cubicBezTo>
                  <a:pt x="10978" y="18329"/>
                  <a:pt x="10974" y="18329"/>
                  <a:pt x="10969" y="18329"/>
                </a:cubicBezTo>
                <a:lnTo>
                  <a:pt x="10961" y="18329"/>
                </a:lnTo>
                <a:cubicBezTo>
                  <a:pt x="10956" y="18322"/>
                  <a:pt x="10952" y="18315"/>
                  <a:pt x="10949" y="18309"/>
                </a:cubicBezTo>
                <a:cubicBezTo>
                  <a:pt x="10946" y="18304"/>
                  <a:pt x="10944" y="18300"/>
                  <a:pt x="10944" y="18300"/>
                </a:cubicBezTo>
                <a:cubicBezTo>
                  <a:pt x="10944" y="18293"/>
                  <a:pt x="10942" y="18285"/>
                  <a:pt x="10940" y="18279"/>
                </a:cubicBezTo>
                <a:cubicBezTo>
                  <a:pt x="10938" y="18274"/>
                  <a:pt x="10936" y="18271"/>
                  <a:pt x="10936" y="18271"/>
                </a:cubicBezTo>
                <a:cubicBezTo>
                  <a:pt x="10936" y="18271"/>
                  <a:pt x="10935" y="18271"/>
                  <a:pt x="10934" y="18271"/>
                </a:cubicBezTo>
                <a:cubicBezTo>
                  <a:pt x="10933" y="18271"/>
                  <a:pt x="10931" y="18271"/>
                  <a:pt x="10927" y="18271"/>
                </a:cubicBezTo>
                <a:cubicBezTo>
                  <a:pt x="10927" y="18271"/>
                  <a:pt x="10925" y="18263"/>
                  <a:pt x="10922" y="18256"/>
                </a:cubicBezTo>
                <a:cubicBezTo>
                  <a:pt x="10918" y="18248"/>
                  <a:pt x="10914" y="18241"/>
                  <a:pt x="10910" y="18241"/>
                </a:cubicBezTo>
                <a:close/>
                <a:moveTo>
                  <a:pt x="11175" y="18241"/>
                </a:moveTo>
                <a:cubicBezTo>
                  <a:pt x="11171" y="18248"/>
                  <a:pt x="11169" y="18252"/>
                  <a:pt x="11168" y="18254"/>
                </a:cubicBezTo>
                <a:cubicBezTo>
                  <a:pt x="11167" y="18256"/>
                  <a:pt x="11167" y="18255"/>
                  <a:pt x="11167" y="18255"/>
                </a:cubicBezTo>
                <a:cubicBezTo>
                  <a:pt x="11167" y="18255"/>
                  <a:pt x="11165" y="18259"/>
                  <a:pt x="11162" y="18265"/>
                </a:cubicBezTo>
                <a:cubicBezTo>
                  <a:pt x="11160" y="18270"/>
                  <a:pt x="11158" y="18277"/>
                  <a:pt x="11158" y="18284"/>
                </a:cubicBezTo>
                <a:lnTo>
                  <a:pt x="11141" y="18284"/>
                </a:lnTo>
                <a:cubicBezTo>
                  <a:pt x="11141" y="18284"/>
                  <a:pt x="11139" y="18292"/>
                  <a:pt x="11136" y="18299"/>
                </a:cubicBezTo>
                <a:cubicBezTo>
                  <a:pt x="11133" y="18307"/>
                  <a:pt x="11128" y="18314"/>
                  <a:pt x="11124" y="18314"/>
                </a:cubicBezTo>
                <a:lnTo>
                  <a:pt x="11124" y="18316"/>
                </a:lnTo>
                <a:cubicBezTo>
                  <a:pt x="11128" y="18316"/>
                  <a:pt x="11133" y="18309"/>
                  <a:pt x="11136" y="18302"/>
                </a:cubicBezTo>
                <a:cubicBezTo>
                  <a:pt x="11139" y="18295"/>
                  <a:pt x="11141" y="18287"/>
                  <a:pt x="11141" y="18287"/>
                </a:cubicBezTo>
                <a:lnTo>
                  <a:pt x="11158" y="18287"/>
                </a:lnTo>
                <a:cubicBezTo>
                  <a:pt x="11158" y="18280"/>
                  <a:pt x="11160" y="18273"/>
                  <a:pt x="11162" y="18267"/>
                </a:cubicBezTo>
                <a:cubicBezTo>
                  <a:pt x="11165" y="18262"/>
                  <a:pt x="11167" y="18258"/>
                  <a:pt x="11167" y="18258"/>
                </a:cubicBezTo>
                <a:cubicBezTo>
                  <a:pt x="11167" y="18258"/>
                  <a:pt x="11167" y="18258"/>
                  <a:pt x="11168" y="18256"/>
                </a:cubicBezTo>
                <a:cubicBezTo>
                  <a:pt x="11169" y="18254"/>
                  <a:pt x="11171" y="18251"/>
                  <a:pt x="11175" y="18243"/>
                </a:cubicBezTo>
                <a:cubicBezTo>
                  <a:pt x="11175" y="18243"/>
                  <a:pt x="11175" y="18243"/>
                  <a:pt x="11175" y="18242"/>
                </a:cubicBezTo>
                <a:cubicBezTo>
                  <a:pt x="11175" y="18242"/>
                  <a:pt x="11175" y="18241"/>
                  <a:pt x="11175" y="18241"/>
                </a:cubicBezTo>
                <a:close/>
                <a:moveTo>
                  <a:pt x="11441" y="18241"/>
                </a:moveTo>
                <a:cubicBezTo>
                  <a:pt x="11441" y="18241"/>
                  <a:pt x="11441" y="18242"/>
                  <a:pt x="11441" y="18242"/>
                </a:cubicBezTo>
                <a:cubicBezTo>
                  <a:pt x="11441" y="18243"/>
                  <a:pt x="11441" y="18243"/>
                  <a:pt x="11441" y="18243"/>
                </a:cubicBezTo>
                <a:lnTo>
                  <a:pt x="11458" y="18243"/>
                </a:lnTo>
                <a:cubicBezTo>
                  <a:pt x="11458" y="18243"/>
                  <a:pt x="11458" y="18242"/>
                  <a:pt x="11458" y="18242"/>
                </a:cubicBezTo>
                <a:cubicBezTo>
                  <a:pt x="11458" y="18242"/>
                  <a:pt x="11458" y="18242"/>
                  <a:pt x="11458" y="18241"/>
                </a:cubicBezTo>
                <a:cubicBezTo>
                  <a:pt x="11458" y="18241"/>
                  <a:pt x="11455" y="18241"/>
                  <a:pt x="11451" y="18241"/>
                </a:cubicBezTo>
                <a:cubicBezTo>
                  <a:pt x="11447" y="18241"/>
                  <a:pt x="11443" y="18241"/>
                  <a:pt x="11442" y="18241"/>
                </a:cubicBezTo>
                <a:lnTo>
                  <a:pt x="11441" y="18241"/>
                </a:lnTo>
                <a:close/>
                <a:moveTo>
                  <a:pt x="10105" y="18258"/>
                </a:moveTo>
                <a:cubicBezTo>
                  <a:pt x="10104" y="18258"/>
                  <a:pt x="10104" y="18258"/>
                  <a:pt x="10104" y="18258"/>
                </a:cubicBezTo>
                <a:cubicBezTo>
                  <a:pt x="10104" y="18258"/>
                  <a:pt x="10104" y="18258"/>
                  <a:pt x="10104" y="18259"/>
                </a:cubicBezTo>
                <a:cubicBezTo>
                  <a:pt x="10104" y="18259"/>
                  <a:pt x="10104" y="18259"/>
                  <a:pt x="10105" y="18261"/>
                </a:cubicBezTo>
                <a:cubicBezTo>
                  <a:pt x="10106" y="18263"/>
                  <a:pt x="10108" y="18267"/>
                  <a:pt x="10112" y="18274"/>
                </a:cubicBezTo>
                <a:cubicBezTo>
                  <a:pt x="10112" y="18273"/>
                  <a:pt x="10112" y="18273"/>
                  <a:pt x="10112" y="18273"/>
                </a:cubicBezTo>
                <a:cubicBezTo>
                  <a:pt x="10112" y="18273"/>
                  <a:pt x="10112" y="18273"/>
                  <a:pt x="10112" y="18271"/>
                </a:cubicBezTo>
                <a:cubicBezTo>
                  <a:pt x="10112" y="18271"/>
                  <a:pt x="10111" y="18270"/>
                  <a:pt x="10110" y="18268"/>
                </a:cubicBezTo>
                <a:cubicBezTo>
                  <a:pt x="10109" y="18266"/>
                  <a:pt x="10107" y="18262"/>
                  <a:pt x="10105" y="18258"/>
                </a:cubicBezTo>
                <a:close/>
                <a:moveTo>
                  <a:pt x="10807" y="18271"/>
                </a:moveTo>
                <a:cubicBezTo>
                  <a:pt x="10807" y="18271"/>
                  <a:pt x="10807" y="18271"/>
                  <a:pt x="10806" y="18275"/>
                </a:cubicBezTo>
                <a:cubicBezTo>
                  <a:pt x="10805" y="18278"/>
                  <a:pt x="10802" y="18285"/>
                  <a:pt x="10798" y="18300"/>
                </a:cubicBezTo>
                <a:cubicBezTo>
                  <a:pt x="10798" y="18300"/>
                  <a:pt x="10798" y="18300"/>
                  <a:pt x="10798" y="18301"/>
                </a:cubicBezTo>
                <a:cubicBezTo>
                  <a:pt x="10798" y="18303"/>
                  <a:pt x="10798" y="18307"/>
                  <a:pt x="10798" y="18314"/>
                </a:cubicBezTo>
                <a:cubicBezTo>
                  <a:pt x="10794" y="18329"/>
                  <a:pt x="10792" y="18336"/>
                  <a:pt x="10791" y="18340"/>
                </a:cubicBezTo>
                <a:cubicBezTo>
                  <a:pt x="10789" y="18344"/>
                  <a:pt x="10789" y="18344"/>
                  <a:pt x="10789" y="18344"/>
                </a:cubicBezTo>
                <a:cubicBezTo>
                  <a:pt x="10789" y="18344"/>
                  <a:pt x="10789" y="18343"/>
                  <a:pt x="10788" y="18345"/>
                </a:cubicBezTo>
                <a:cubicBezTo>
                  <a:pt x="10787" y="18347"/>
                  <a:pt x="10785" y="18352"/>
                  <a:pt x="10781" y="18359"/>
                </a:cubicBezTo>
                <a:cubicBezTo>
                  <a:pt x="10781" y="18359"/>
                  <a:pt x="10781" y="18359"/>
                  <a:pt x="10780" y="18360"/>
                </a:cubicBezTo>
                <a:cubicBezTo>
                  <a:pt x="10779" y="18362"/>
                  <a:pt x="10776" y="18365"/>
                  <a:pt x="10772" y="18373"/>
                </a:cubicBezTo>
                <a:cubicBezTo>
                  <a:pt x="10772" y="18373"/>
                  <a:pt x="10772" y="18377"/>
                  <a:pt x="10772" y="18382"/>
                </a:cubicBezTo>
                <a:cubicBezTo>
                  <a:pt x="10772" y="18388"/>
                  <a:pt x="10772" y="18395"/>
                  <a:pt x="10772" y="18402"/>
                </a:cubicBezTo>
                <a:cubicBezTo>
                  <a:pt x="10772" y="18402"/>
                  <a:pt x="10773" y="18417"/>
                  <a:pt x="10764" y="18432"/>
                </a:cubicBezTo>
                <a:cubicBezTo>
                  <a:pt x="10756" y="18447"/>
                  <a:pt x="10755" y="18447"/>
                  <a:pt x="10755" y="18447"/>
                </a:cubicBezTo>
                <a:cubicBezTo>
                  <a:pt x="10755" y="18447"/>
                  <a:pt x="10747" y="18447"/>
                  <a:pt x="10738" y="18447"/>
                </a:cubicBezTo>
                <a:cubicBezTo>
                  <a:pt x="10730" y="18447"/>
                  <a:pt x="10729" y="18461"/>
                  <a:pt x="10721" y="18461"/>
                </a:cubicBezTo>
                <a:cubicBezTo>
                  <a:pt x="10704" y="18461"/>
                  <a:pt x="10712" y="18476"/>
                  <a:pt x="10712" y="18490"/>
                </a:cubicBezTo>
                <a:cubicBezTo>
                  <a:pt x="10712" y="18490"/>
                  <a:pt x="10712" y="18491"/>
                  <a:pt x="10712" y="18506"/>
                </a:cubicBezTo>
                <a:cubicBezTo>
                  <a:pt x="10708" y="18506"/>
                  <a:pt x="10701" y="18505"/>
                  <a:pt x="10696" y="18504"/>
                </a:cubicBezTo>
                <a:cubicBezTo>
                  <a:pt x="10691" y="18502"/>
                  <a:pt x="10686" y="18498"/>
                  <a:pt x="10686" y="18490"/>
                </a:cubicBezTo>
                <a:cubicBezTo>
                  <a:pt x="10682" y="18490"/>
                  <a:pt x="10680" y="18490"/>
                  <a:pt x="10678" y="18490"/>
                </a:cubicBezTo>
                <a:cubicBezTo>
                  <a:pt x="10676" y="18490"/>
                  <a:pt x="10674" y="18490"/>
                  <a:pt x="10670" y="18490"/>
                </a:cubicBezTo>
                <a:cubicBezTo>
                  <a:pt x="10670" y="18498"/>
                  <a:pt x="10668" y="18495"/>
                  <a:pt x="10665" y="18489"/>
                </a:cubicBezTo>
                <a:cubicBezTo>
                  <a:pt x="10663" y="18484"/>
                  <a:pt x="10661" y="18477"/>
                  <a:pt x="10661" y="18477"/>
                </a:cubicBezTo>
                <a:cubicBezTo>
                  <a:pt x="10661" y="18477"/>
                  <a:pt x="10659" y="18474"/>
                  <a:pt x="10658" y="18471"/>
                </a:cubicBezTo>
                <a:cubicBezTo>
                  <a:pt x="10656" y="18468"/>
                  <a:pt x="10654" y="18465"/>
                  <a:pt x="10653" y="18464"/>
                </a:cubicBezTo>
                <a:lnTo>
                  <a:pt x="10661" y="18479"/>
                </a:lnTo>
                <a:cubicBezTo>
                  <a:pt x="10661" y="18479"/>
                  <a:pt x="10663" y="18486"/>
                  <a:pt x="10665" y="18492"/>
                </a:cubicBezTo>
                <a:cubicBezTo>
                  <a:pt x="10668" y="18497"/>
                  <a:pt x="10670" y="18500"/>
                  <a:pt x="10670" y="18493"/>
                </a:cubicBezTo>
                <a:cubicBezTo>
                  <a:pt x="10674" y="18493"/>
                  <a:pt x="10676" y="18493"/>
                  <a:pt x="10678" y="18493"/>
                </a:cubicBezTo>
                <a:cubicBezTo>
                  <a:pt x="10681" y="18493"/>
                  <a:pt x="10683" y="18493"/>
                  <a:pt x="10687" y="18493"/>
                </a:cubicBezTo>
                <a:cubicBezTo>
                  <a:pt x="10687" y="18500"/>
                  <a:pt x="10691" y="18504"/>
                  <a:pt x="10697" y="18506"/>
                </a:cubicBezTo>
                <a:cubicBezTo>
                  <a:pt x="10702" y="18508"/>
                  <a:pt x="10709" y="18508"/>
                  <a:pt x="10713" y="18508"/>
                </a:cubicBezTo>
                <a:cubicBezTo>
                  <a:pt x="10713" y="18501"/>
                  <a:pt x="10713" y="18497"/>
                  <a:pt x="10713" y="18495"/>
                </a:cubicBezTo>
                <a:cubicBezTo>
                  <a:pt x="10713" y="18493"/>
                  <a:pt x="10713" y="18493"/>
                  <a:pt x="10713" y="18493"/>
                </a:cubicBezTo>
                <a:cubicBezTo>
                  <a:pt x="10713" y="18478"/>
                  <a:pt x="10704" y="18464"/>
                  <a:pt x="10722" y="18464"/>
                </a:cubicBezTo>
                <a:cubicBezTo>
                  <a:pt x="10730" y="18464"/>
                  <a:pt x="10730" y="18449"/>
                  <a:pt x="10738" y="18449"/>
                </a:cubicBezTo>
                <a:cubicBezTo>
                  <a:pt x="10747" y="18449"/>
                  <a:pt x="10755" y="18449"/>
                  <a:pt x="10755" y="18449"/>
                </a:cubicBezTo>
                <a:cubicBezTo>
                  <a:pt x="10755" y="18449"/>
                  <a:pt x="10756" y="18449"/>
                  <a:pt x="10764" y="18434"/>
                </a:cubicBezTo>
                <a:cubicBezTo>
                  <a:pt x="10773" y="18420"/>
                  <a:pt x="10773" y="18405"/>
                  <a:pt x="10773" y="18405"/>
                </a:cubicBezTo>
                <a:cubicBezTo>
                  <a:pt x="10773" y="18397"/>
                  <a:pt x="10773" y="18390"/>
                  <a:pt x="10773" y="18385"/>
                </a:cubicBezTo>
                <a:cubicBezTo>
                  <a:pt x="10773" y="18379"/>
                  <a:pt x="10773" y="18375"/>
                  <a:pt x="10773" y="18375"/>
                </a:cubicBezTo>
                <a:cubicBezTo>
                  <a:pt x="10773" y="18375"/>
                  <a:pt x="10773" y="18376"/>
                  <a:pt x="10774" y="18374"/>
                </a:cubicBezTo>
                <a:cubicBezTo>
                  <a:pt x="10775" y="18372"/>
                  <a:pt x="10777" y="18368"/>
                  <a:pt x="10781" y="18361"/>
                </a:cubicBezTo>
                <a:cubicBezTo>
                  <a:pt x="10781" y="18361"/>
                  <a:pt x="10781" y="18361"/>
                  <a:pt x="10782" y="18359"/>
                </a:cubicBezTo>
                <a:cubicBezTo>
                  <a:pt x="10784" y="18357"/>
                  <a:pt x="10786" y="18353"/>
                  <a:pt x="10790" y="18346"/>
                </a:cubicBezTo>
                <a:cubicBezTo>
                  <a:pt x="10790" y="18346"/>
                  <a:pt x="10790" y="18346"/>
                  <a:pt x="10791" y="18342"/>
                </a:cubicBezTo>
                <a:cubicBezTo>
                  <a:pt x="10792" y="18339"/>
                  <a:pt x="10794" y="18331"/>
                  <a:pt x="10799" y="18316"/>
                </a:cubicBezTo>
                <a:cubicBezTo>
                  <a:pt x="10799" y="18309"/>
                  <a:pt x="10799" y="18305"/>
                  <a:pt x="10799" y="18304"/>
                </a:cubicBezTo>
                <a:cubicBezTo>
                  <a:pt x="10799" y="18302"/>
                  <a:pt x="10799" y="18303"/>
                  <a:pt x="10799" y="18303"/>
                </a:cubicBezTo>
                <a:cubicBezTo>
                  <a:pt x="10799" y="18303"/>
                  <a:pt x="10799" y="18302"/>
                  <a:pt x="10800" y="18299"/>
                </a:cubicBezTo>
                <a:cubicBezTo>
                  <a:pt x="10801" y="18295"/>
                  <a:pt x="10803" y="18288"/>
                  <a:pt x="10807" y="18273"/>
                </a:cubicBezTo>
                <a:lnTo>
                  <a:pt x="10807" y="18271"/>
                </a:lnTo>
                <a:close/>
                <a:moveTo>
                  <a:pt x="10653" y="18464"/>
                </a:moveTo>
                <a:cubicBezTo>
                  <a:pt x="10653" y="18464"/>
                  <a:pt x="10653" y="18463"/>
                  <a:pt x="10653" y="18462"/>
                </a:cubicBezTo>
                <a:cubicBezTo>
                  <a:pt x="10652" y="18462"/>
                  <a:pt x="10652" y="18461"/>
                  <a:pt x="10652" y="18461"/>
                </a:cubicBezTo>
                <a:cubicBezTo>
                  <a:pt x="10652" y="18454"/>
                  <a:pt x="10648" y="18454"/>
                  <a:pt x="10644" y="18456"/>
                </a:cubicBezTo>
                <a:cubicBezTo>
                  <a:pt x="10640" y="18457"/>
                  <a:pt x="10635" y="18461"/>
                  <a:pt x="10635" y="18461"/>
                </a:cubicBezTo>
                <a:cubicBezTo>
                  <a:pt x="10631" y="18454"/>
                  <a:pt x="10624" y="18450"/>
                  <a:pt x="10619" y="18449"/>
                </a:cubicBezTo>
                <a:cubicBezTo>
                  <a:pt x="10614" y="18447"/>
                  <a:pt x="10609" y="18447"/>
                  <a:pt x="10609" y="18447"/>
                </a:cubicBezTo>
                <a:cubicBezTo>
                  <a:pt x="10606" y="18447"/>
                  <a:pt x="10605" y="18448"/>
                  <a:pt x="10605" y="18450"/>
                </a:cubicBezTo>
                <a:cubicBezTo>
                  <a:pt x="10605" y="18452"/>
                  <a:pt x="10606" y="18454"/>
                  <a:pt x="10607" y="18456"/>
                </a:cubicBezTo>
                <a:cubicBezTo>
                  <a:pt x="10606" y="18454"/>
                  <a:pt x="10606" y="18453"/>
                  <a:pt x="10606" y="18452"/>
                </a:cubicBezTo>
                <a:cubicBezTo>
                  <a:pt x="10607" y="18450"/>
                  <a:pt x="10608" y="18449"/>
                  <a:pt x="10610" y="18449"/>
                </a:cubicBezTo>
                <a:cubicBezTo>
                  <a:pt x="10610" y="18449"/>
                  <a:pt x="10614" y="18450"/>
                  <a:pt x="10620" y="18451"/>
                </a:cubicBezTo>
                <a:cubicBezTo>
                  <a:pt x="10625" y="18453"/>
                  <a:pt x="10632" y="18456"/>
                  <a:pt x="10636" y="18464"/>
                </a:cubicBezTo>
                <a:cubicBezTo>
                  <a:pt x="10636" y="18464"/>
                  <a:pt x="10640" y="18460"/>
                  <a:pt x="10644" y="18458"/>
                </a:cubicBezTo>
                <a:cubicBezTo>
                  <a:pt x="10649" y="18456"/>
                  <a:pt x="10653" y="18456"/>
                  <a:pt x="10653" y="18464"/>
                </a:cubicBezTo>
                <a:close/>
                <a:moveTo>
                  <a:pt x="10369" y="18314"/>
                </a:moveTo>
                <a:cubicBezTo>
                  <a:pt x="10369" y="18315"/>
                  <a:pt x="10369" y="18315"/>
                  <a:pt x="10369" y="18316"/>
                </a:cubicBezTo>
                <a:cubicBezTo>
                  <a:pt x="10369" y="18316"/>
                  <a:pt x="10369" y="18316"/>
                  <a:pt x="10369" y="18319"/>
                </a:cubicBezTo>
                <a:cubicBezTo>
                  <a:pt x="10374" y="18319"/>
                  <a:pt x="10382" y="18319"/>
                  <a:pt x="10389" y="18319"/>
                </a:cubicBezTo>
                <a:cubicBezTo>
                  <a:pt x="10397" y="18319"/>
                  <a:pt x="10403" y="18319"/>
                  <a:pt x="10403" y="18319"/>
                </a:cubicBezTo>
                <a:cubicBezTo>
                  <a:pt x="10403" y="18319"/>
                  <a:pt x="10403" y="18325"/>
                  <a:pt x="10403" y="18334"/>
                </a:cubicBezTo>
                <a:cubicBezTo>
                  <a:pt x="10403" y="18342"/>
                  <a:pt x="10403" y="18352"/>
                  <a:pt x="10403" y="18360"/>
                </a:cubicBezTo>
                <a:cubicBezTo>
                  <a:pt x="10403" y="18360"/>
                  <a:pt x="10403" y="18359"/>
                  <a:pt x="10403" y="18359"/>
                </a:cubicBezTo>
                <a:cubicBezTo>
                  <a:pt x="10404" y="18359"/>
                  <a:pt x="10404" y="18359"/>
                  <a:pt x="10404" y="18359"/>
                </a:cubicBezTo>
                <a:cubicBezTo>
                  <a:pt x="10404" y="18352"/>
                  <a:pt x="10404" y="18340"/>
                  <a:pt x="10404" y="18331"/>
                </a:cubicBezTo>
                <a:cubicBezTo>
                  <a:pt x="10404" y="18322"/>
                  <a:pt x="10404" y="18314"/>
                  <a:pt x="10404" y="18314"/>
                </a:cubicBezTo>
                <a:cubicBezTo>
                  <a:pt x="10404" y="18314"/>
                  <a:pt x="10397" y="18314"/>
                  <a:pt x="10390" y="18314"/>
                </a:cubicBezTo>
                <a:cubicBezTo>
                  <a:pt x="10382" y="18314"/>
                  <a:pt x="10374" y="18314"/>
                  <a:pt x="10369" y="18314"/>
                </a:cubicBezTo>
                <a:close/>
                <a:moveTo>
                  <a:pt x="11124" y="18373"/>
                </a:moveTo>
                <a:cubicBezTo>
                  <a:pt x="11124" y="18373"/>
                  <a:pt x="11124" y="18373"/>
                  <a:pt x="11122" y="18375"/>
                </a:cubicBezTo>
                <a:cubicBezTo>
                  <a:pt x="11120" y="18377"/>
                  <a:pt x="11115" y="18381"/>
                  <a:pt x="11107" y="18388"/>
                </a:cubicBezTo>
                <a:cubicBezTo>
                  <a:pt x="11107" y="18388"/>
                  <a:pt x="11107" y="18389"/>
                  <a:pt x="11107" y="18389"/>
                </a:cubicBezTo>
                <a:cubicBezTo>
                  <a:pt x="11107" y="18390"/>
                  <a:pt x="11108" y="18391"/>
                  <a:pt x="11108" y="18391"/>
                </a:cubicBezTo>
                <a:cubicBezTo>
                  <a:pt x="11108" y="18391"/>
                  <a:pt x="11108" y="18390"/>
                  <a:pt x="11110" y="18388"/>
                </a:cubicBezTo>
                <a:cubicBezTo>
                  <a:pt x="11112" y="18386"/>
                  <a:pt x="11116" y="18382"/>
                  <a:pt x="11124" y="18375"/>
                </a:cubicBezTo>
                <a:cubicBezTo>
                  <a:pt x="11124" y="18375"/>
                  <a:pt x="11124" y="18375"/>
                  <a:pt x="11124" y="18375"/>
                </a:cubicBezTo>
                <a:cubicBezTo>
                  <a:pt x="11124" y="18374"/>
                  <a:pt x="11124" y="18373"/>
                  <a:pt x="11124" y="18373"/>
                </a:cubicBezTo>
                <a:close/>
                <a:moveTo>
                  <a:pt x="10393" y="18377"/>
                </a:moveTo>
                <a:cubicBezTo>
                  <a:pt x="10391" y="18384"/>
                  <a:pt x="10390" y="18392"/>
                  <a:pt x="10395" y="18392"/>
                </a:cubicBezTo>
                <a:cubicBezTo>
                  <a:pt x="10403" y="18392"/>
                  <a:pt x="10412" y="18407"/>
                  <a:pt x="10412" y="18407"/>
                </a:cubicBezTo>
                <a:lnTo>
                  <a:pt x="10420" y="18421"/>
                </a:lnTo>
                <a:cubicBezTo>
                  <a:pt x="10425" y="18421"/>
                  <a:pt x="10429" y="18425"/>
                  <a:pt x="10432" y="18429"/>
                </a:cubicBezTo>
                <a:cubicBezTo>
                  <a:pt x="10436" y="18433"/>
                  <a:pt x="10438" y="18436"/>
                  <a:pt x="10438" y="18436"/>
                </a:cubicBezTo>
                <a:cubicBezTo>
                  <a:pt x="10438" y="18436"/>
                  <a:pt x="10441" y="18443"/>
                  <a:pt x="10445" y="18450"/>
                </a:cubicBezTo>
                <a:cubicBezTo>
                  <a:pt x="10449" y="18457"/>
                  <a:pt x="10453" y="18464"/>
                  <a:pt x="10454" y="18465"/>
                </a:cubicBezTo>
                <a:cubicBezTo>
                  <a:pt x="10454" y="18464"/>
                  <a:pt x="10454" y="18463"/>
                  <a:pt x="10454" y="18463"/>
                </a:cubicBezTo>
                <a:cubicBezTo>
                  <a:pt x="10455" y="18463"/>
                  <a:pt x="10455" y="18462"/>
                  <a:pt x="10455" y="18461"/>
                </a:cubicBezTo>
                <a:lnTo>
                  <a:pt x="10438" y="18432"/>
                </a:lnTo>
                <a:cubicBezTo>
                  <a:pt x="10438" y="18432"/>
                  <a:pt x="10436" y="18428"/>
                  <a:pt x="10432" y="18424"/>
                </a:cubicBezTo>
                <a:cubicBezTo>
                  <a:pt x="10429" y="18421"/>
                  <a:pt x="10425" y="18418"/>
                  <a:pt x="10420" y="18418"/>
                </a:cubicBezTo>
                <a:lnTo>
                  <a:pt x="10413" y="18402"/>
                </a:lnTo>
                <a:cubicBezTo>
                  <a:pt x="10413" y="18402"/>
                  <a:pt x="10404" y="18388"/>
                  <a:pt x="10395" y="18388"/>
                </a:cubicBezTo>
                <a:cubicBezTo>
                  <a:pt x="10392" y="18388"/>
                  <a:pt x="10392" y="18382"/>
                  <a:pt x="10393" y="18377"/>
                </a:cubicBezTo>
                <a:close/>
                <a:moveTo>
                  <a:pt x="11115" y="18419"/>
                </a:moveTo>
                <a:cubicBezTo>
                  <a:pt x="11114" y="18425"/>
                  <a:pt x="11112" y="18428"/>
                  <a:pt x="11110" y="18429"/>
                </a:cubicBezTo>
                <a:cubicBezTo>
                  <a:pt x="11109" y="18431"/>
                  <a:pt x="11107" y="18432"/>
                  <a:pt x="11107" y="18432"/>
                </a:cubicBezTo>
                <a:cubicBezTo>
                  <a:pt x="11105" y="18436"/>
                  <a:pt x="11104" y="18438"/>
                  <a:pt x="11103" y="18441"/>
                </a:cubicBezTo>
                <a:cubicBezTo>
                  <a:pt x="11103" y="18443"/>
                  <a:pt x="11103" y="18445"/>
                  <a:pt x="11104" y="18447"/>
                </a:cubicBezTo>
                <a:cubicBezTo>
                  <a:pt x="11104" y="18445"/>
                  <a:pt x="11103" y="18444"/>
                  <a:pt x="11104" y="18442"/>
                </a:cubicBezTo>
                <a:cubicBezTo>
                  <a:pt x="11104" y="18440"/>
                  <a:pt x="11105" y="18438"/>
                  <a:pt x="11107" y="18434"/>
                </a:cubicBezTo>
                <a:cubicBezTo>
                  <a:pt x="11107" y="18434"/>
                  <a:pt x="11109" y="18434"/>
                  <a:pt x="11111" y="18433"/>
                </a:cubicBezTo>
                <a:cubicBezTo>
                  <a:pt x="11114" y="18431"/>
                  <a:pt x="11116" y="18427"/>
                  <a:pt x="11116" y="18420"/>
                </a:cubicBezTo>
                <a:lnTo>
                  <a:pt x="11115" y="18419"/>
                </a:lnTo>
                <a:close/>
                <a:moveTo>
                  <a:pt x="11031" y="18433"/>
                </a:moveTo>
                <a:lnTo>
                  <a:pt x="11030" y="18434"/>
                </a:lnTo>
                <a:cubicBezTo>
                  <a:pt x="11030" y="18434"/>
                  <a:pt x="11030" y="18434"/>
                  <a:pt x="11033" y="18438"/>
                </a:cubicBezTo>
                <a:cubicBezTo>
                  <a:pt x="11036" y="18441"/>
                  <a:pt x="11042" y="18449"/>
                  <a:pt x="11055" y="18464"/>
                </a:cubicBezTo>
                <a:cubicBezTo>
                  <a:pt x="11055" y="18464"/>
                  <a:pt x="11057" y="18464"/>
                  <a:pt x="11059" y="18466"/>
                </a:cubicBezTo>
                <a:cubicBezTo>
                  <a:pt x="11062" y="18468"/>
                  <a:pt x="11064" y="18471"/>
                  <a:pt x="11064" y="18479"/>
                </a:cubicBezTo>
                <a:cubicBezTo>
                  <a:pt x="11068" y="18486"/>
                  <a:pt x="11070" y="18494"/>
                  <a:pt x="11071" y="18499"/>
                </a:cubicBezTo>
                <a:cubicBezTo>
                  <a:pt x="11072" y="18503"/>
                  <a:pt x="11072" y="18505"/>
                  <a:pt x="11072" y="18506"/>
                </a:cubicBezTo>
                <a:cubicBezTo>
                  <a:pt x="11072" y="18506"/>
                  <a:pt x="11072" y="18502"/>
                  <a:pt x="11071" y="18497"/>
                </a:cubicBezTo>
                <a:cubicBezTo>
                  <a:pt x="11070" y="18491"/>
                  <a:pt x="11068" y="18484"/>
                  <a:pt x="11064" y="18477"/>
                </a:cubicBezTo>
                <a:cubicBezTo>
                  <a:pt x="11064" y="18469"/>
                  <a:pt x="11062" y="18465"/>
                  <a:pt x="11059" y="18463"/>
                </a:cubicBezTo>
                <a:cubicBezTo>
                  <a:pt x="11057" y="18461"/>
                  <a:pt x="11055" y="18461"/>
                  <a:pt x="11055" y="18461"/>
                </a:cubicBezTo>
                <a:cubicBezTo>
                  <a:pt x="11055" y="18461"/>
                  <a:pt x="11055" y="18461"/>
                  <a:pt x="11052" y="18457"/>
                </a:cubicBezTo>
                <a:cubicBezTo>
                  <a:pt x="11049" y="18453"/>
                  <a:pt x="11042" y="18447"/>
                  <a:pt x="11031" y="18433"/>
                </a:cubicBezTo>
                <a:close/>
                <a:moveTo>
                  <a:pt x="10592" y="18461"/>
                </a:moveTo>
                <a:cubicBezTo>
                  <a:pt x="10583" y="18461"/>
                  <a:pt x="10584" y="18477"/>
                  <a:pt x="10584" y="18477"/>
                </a:cubicBezTo>
                <a:lnTo>
                  <a:pt x="10584" y="18479"/>
                </a:lnTo>
                <a:cubicBezTo>
                  <a:pt x="10584" y="18479"/>
                  <a:pt x="10584" y="18464"/>
                  <a:pt x="10593" y="18464"/>
                </a:cubicBezTo>
                <a:cubicBezTo>
                  <a:pt x="10601" y="18464"/>
                  <a:pt x="10610" y="18464"/>
                  <a:pt x="10610" y="18464"/>
                </a:cubicBezTo>
                <a:cubicBezTo>
                  <a:pt x="10610" y="18464"/>
                  <a:pt x="10610" y="18463"/>
                  <a:pt x="10609" y="18462"/>
                </a:cubicBezTo>
                <a:cubicBezTo>
                  <a:pt x="10609" y="18462"/>
                  <a:pt x="10609" y="18462"/>
                  <a:pt x="10608" y="18461"/>
                </a:cubicBezTo>
                <a:cubicBezTo>
                  <a:pt x="10608" y="18461"/>
                  <a:pt x="10600" y="18461"/>
                  <a:pt x="10592" y="18461"/>
                </a:cubicBezTo>
                <a:close/>
                <a:moveTo>
                  <a:pt x="10523" y="18490"/>
                </a:moveTo>
                <a:cubicBezTo>
                  <a:pt x="10515" y="18490"/>
                  <a:pt x="10506" y="18506"/>
                  <a:pt x="10506" y="18506"/>
                </a:cubicBezTo>
                <a:lnTo>
                  <a:pt x="10490" y="18520"/>
                </a:lnTo>
                <a:cubicBezTo>
                  <a:pt x="10490" y="18520"/>
                  <a:pt x="10488" y="18524"/>
                  <a:pt x="10484" y="18528"/>
                </a:cubicBezTo>
                <a:cubicBezTo>
                  <a:pt x="10481" y="18532"/>
                  <a:pt x="10477" y="18535"/>
                  <a:pt x="10472" y="18535"/>
                </a:cubicBezTo>
                <a:cubicBezTo>
                  <a:pt x="10473" y="18536"/>
                  <a:pt x="10472" y="18538"/>
                  <a:pt x="10473" y="18538"/>
                </a:cubicBezTo>
                <a:cubicBezTo>
                  <a:pt x="10482" y="18538"/>
                  <a:pt x="10490" y="18522"/>
                  <a:pt x="10490" y="18522"/>
                </a:cubicBezTo>
                <a:lnTo>
                  <a:pt x="10507" y="18508"/>
                </a:lnTo>
                <a:cubicBezTo>
                  <a:pt x="10507" y="18508"/>
                  <a:pt x="10515" y="18493"/>
                  <a:pt x="10524" y="18493"/>
                </a:cubicBezTo>
                <a:cubicBezTo>
                  <a:pt x="10533" y="18493"/>
                  <a:pt x="10541" y="18508"/>
                  <a:pt x="10550" y="18508"/>
                </a:cubicBezTo>
                <a:cubicBezTo>
                  <a:pt x="10559" y="18508"/>
                  <a:pt x="10584" y="18508"/>
                  <a:pt x="10584" y="18508"/>
                </a:cubicBezTo>
                <a:lnTo>
                  <a:pt x="10584" y="18506"/>
                </a:lnTo>
                <a:cubicBezTo>
                  <a:pt x="10584" y="18506"/>
                  <a:pt x="10558" y="18506"/>
                  <a:pt x="10549" y="18506"/>
                </a:cubicBezTo>
                <a:cubicBezTo>
                  <a:pt x="10541" y="18506"/>
                  <a:pt x="10532" y="18490"/>
                  <a:pt x="10523" y="18490"/>
                </a:cubicBezTo>
                <a:close/>
                <a:moveTo>
                  <a:pt x="10447" y="18492"/>
                </a:moveTo>
                <a:cubicBezTo>
                  <a:pt x="10447" y="18492"/>
                  <a:pt x="10447" y="18492"/>
                  <a:pt x="10447" y="18492"/>
                </a:cubicBezTo>
                <a:cubicBezTo>
                  <a:pt x="10447" y="18493"/>
                  <a:pt x="10447" y="18493"/>
                  <a:pt x="10447" y="18493"/>
                </a:cubicBezTo>
                <a:lnTo>
                  <a:pt x="10464" y="18522"/>
                </a:lnTo>
                <a:cubicBezTo>
                  <a:pt x="10464" y="18522"/>
                  <a:pt x="10464" y="18521"/>
                  <a:pt x="10464" y="18521"/>
                </a:cubicBezTo>
                <a:cubicBezTo>
                  <a:pt x="10464" y="18520"/>
                  <a:pt x="10464" y="18520"/>
                  <a:pt x="10464" y="18520"/>
                </a:cubicBezTo>
                <a:cubicBezTo>
                  <a:pt x="10464" y="18520"/>
                  <a:pt x="10460" y="18513"/>
                  <a:pt x="10456" y="18507"/>
                </a:cubicBezTo>
                <a:cubicBezTo>
                  <a:pt x="10452" y="18500"/>
                  <a:pt x="10448" y="18493"/>
                  <a:pt x="10447" y="18492"/>
                </a:cubicBezTo>
                <a:close/>
                <a:moveTo>
                  <a:pt x="11132" y="18507"/>
                </a:moveTo>
                <a:cubicBezTo>
                  <a:pt x="11131" y="18507"/>
                  <a:pt x="11132" y="18507"/>
                  <a:pt x="11131" y="18508"/>
                </a:cubicBezTo>
                <a:cubicBezTo>
                  <a:pt x="11130" y="18510"/>
                  <a:pt x="11128" y="18514"/>
                  <a:pt x="11124" y="18520"/>
                </a:cubicBezTo>
                <a:cubicBezTo>
                  <a:pt x="11119" y="18525"/>
                  <a:pt x="11117" y="18529"/>
                  <a:pt x="11115" y="18534"/>
                </a:cubicBezTo>
                <a:cubicBezTo>
                  <a:pt x="11113" y="18539"/>
                  <a:pt x="11113" y="18545"/>
                  <a:pt x="11114" y="18550"/>
                </a:cubicBezTo>
                <a:cubicBezTo>
                  <a:pt x="11114" y="18545"/>
                  <a:pt x="11114" y="18540"/>
                  <a:pt x="11116" y="18535"/>
                </a:cubicBezTo>
                <a:cubicBezTo>
                  <a:pt x="11118" y="18530"/>
                  <a:pt x="11120" y="18526"/>
                  <a:pt x="11124" y="18522"/>
                </a:cubicBezTo>
                <a:cubicBezTo>
                  <a:pt x="11128" y="18515"/>
                  <a:pt x="11131" y="18511"/>
                  <a:pt x="11132" y="18510"/>
                </a:cubicBezTo>
                <a:cubicBezTo>
                  <a:pt x="11133" y="18508"/>
                  <a:pt x="11133" y="18508"/>
                  <a:pt x="11133" y="18508"/>
                </a:cubicBezTo>
                <a:cubicBezTo>
                  <a:pt x="11133" y="18508"/>
                  <a:pt x="11132" y="18508"/>
                  <a:pt x="11132" y="18508"/>
                </a:cubicBezTo>
                <a:cubicBezTo>
                  <a:pt x="11132" y="18508"/>
                  <a:pt x="11132" y="18507"/>
                  <a:pt x="11132" y="18507"/>
                </a:cubicBezTo>
                <a:close/>
                <a:moveTo>
                  <a:pt x="11068" y="18559"/>
                </a:moveTo>
                <a:cubicBezTo>
                  <a:pt x="11065" y="18563"/>
                  <a:pt x="11062" y="18567"/>
                  <a:pt x="11072" y="18567"/>
                </a:cubicBezTo>
                <a:cubicBezTo>
                  <a:pt x="11090" y="18567"/>
                  <a:pt x="11090" y="18567"/>
                  <a:pt x="11090" y="18567"/>
                </a:cubicBezTo>
                <a:cubicBezTo>
                  <a:pt x="11094" y="18567"/>
                  <a:pt x="11098" y="18571"/>
                  <a:pt x="11102" y="18574"/>
                </a:cubicBezTo>
                <a:cubicBezTo>
                  <a:pt x="11105" y="18578"/>
                  <a:pt x="11107" y="18581"/>
                  <a:pt x="11107" y="18581"/>
                </a:cubicBezTo>
                <a:cubicBezTo>
                  <a:pt x="11107" y="18581"/>
                  <a:pt x="11107" y="18581"/>
                  <a:pt x="11108" y="18579"/>
                </a:cubicBezTo>
                <a:cubicBezTo>
                  <a:pt x="11109" y="18578"/>
                  <a:pt x="11111" y="18574"/>
                  <a:pt x="11116" y="18567"/>
                </a:cubicBezTo>
                <a:cubicBezTo>
                  <a:pt x="11116" y="18567"/>
                  <a:pt x="11116" y="18566"/>
                  <a:pt x="11116" y="18566"/>
                </a:cubicBezTo>
                <a:cubicBezTo>
                  <a:pt x="11116" y="18565"/>
                  <a:pt x="11116" y="18565"/>
                  <a:pt x="11116" y="18564"/>
                </a:cubicBezTo>
                <a:cubicBezTo>
                  <a:pt x="11116" y="18564"/>
                  <a:pt x="11116" y="18565"/>
                  <a:pt x="11115" y="18566"/>
                </a:cubicBezTo>
                <a:cubicBezTo>
                  <a:pt x="11114" y="18568"/>
                  <a:pt x="11111" y="18571"/>
                  <a:pt x="11107" y="18579"/>
                </a:cubicBezTo>
                <a:cubicBezTo>
                  <a:pt x="11107" y="18579"/>
                  <a:pt x="11105" y="18575"/>
                  <a:pt x="11102" y="18572"/>
                </a:cubicBezTo>
                <a:cubicBezTo>
                  <a:pt x="11098" y="18568"/>
                  <a:pt x="11094" y="18564"/>
                  <a:pt x="11090" y="18564"/>
                </a:cubicBezTo>
                <a:cubicBezTo>
                  <a:pt x="11090" y="18564"/>
                  <a:pt x="11090" y="18564"/>
                  <a:pt x="11072" y="18564"/>
                </a:cubicBezTo>
                <a:cubicBezTo>
                  <a:pt x="11066" y="18564"/>
                  <a:pt x="11068" y="18561"/>
                  <a:pt x="11068" y="18559"/>
                </a:cubicBezTo>
                <a:close/>
                <a:moveTo>
                  <a:pt x="10370" y="18583"/>
                </a:moveTo>
                <a:cubicBezTo>
                  <a:pt x="10370" y="18583"/>
                  <a:pt x="10370" y="18583"/>
                  <a:pt x="10370" y="18583"/>
                </a:cubicBezTo>
                <a:lnTo>
                  <a:pt x="10370" y="18583"/>
                </a:lnTo>
                <a:lnTo>
                  <a:pt x="10370" y="18583"/>
                </a:lnTo>
                <a:cubicBezTo>
                  <a:pt x="10370" y="18583"/>
                  <a:pt x="10370" y="18584"/>
                  <a:pt x="10369" y="18584"/>
                </a:cubicBezTo>
                <a:cubicBezTo>
                  <a:pt x="10369" y="18584"/>
                  <a:pt x="10369" y="18583"/>
                  <a:pt x="10369" y="18592"/>
                </a:cubicBezTo>
                <a:cubicBezTo>
                  <a:pt x="10369" y="18602"/>
                  <a:pt x="10369" y="18620"/>
                  <a:pt x="10369" y="18657"/>
                </a:cubicBezTo>
                <a:cubicBezTo>
                  <a:pt x="10386" y="18671"/>
                  <a:pt x="10390" y="18686"/>
                  <a:pt x="10400" y="18705"/>
                </a:cubicBezTo>
                <a:cubicBezTo>
                  <a:pt x="10409" y="18724"/>
                  <a:pt x="10424" y="18746"/>
                  <a:pt x="10463" y="18775"/>
                </a:cubicBezTo>
                <a:cubicBezTo>
                  <a:pt x="10467" y="18775"/>
                  <a:pt x="10474" y="18793"/>
                  <a:pt x="10479" y="18812"/>
                </a:cubicBezTo>
                <a:cubicBezTo>
                  <a:pt x="10484" y="18830"/>
                  <a:pt x="10489" y="18848"/>
                  <a:pt x="10489" y="18848"/>
                </a:cubicBezTo>
                <a:cubicBezTo>
                  <a:pt x="10489" y="18856"/>
                  <a:pt x="10484" y="18889"/>
                  <a:pt x="10479" y="18922"/>
                </a:cubicBezTo>
                <a:cubicBezTo>
                  <a:pt x="10474" y="18955"/>
                  <a:pt x="10467" y="18988"/>
                  <a:pt x="10463" y="18995"/>
                </a:cubicBezTo>
                <a:cubicBezTo>
                  <a:pt x="10463" y="18995"/>
                  <a:pt x="10463" y="18995"/>
                  <a:pt x="10464" y="18994"/>
                </a:cubicBezTo>
                <a:cubicBezTo>
                  <a:pt x="10464" y="18994"/>
                  <a:pt x="10464" y="18994"/>
                  <a:pt x="10464" y="18994"/>
                </a:cubicBezTo>
                <a:cubicBezTo>
                  <a:pt x="10469" y="18986"/>
                  <a:pt x="10475" y="18953"/>
                  <a:pt x="10480" y="18920"/>
                </a:cubicBezTo>
                <a:cubicBezTo>
                  <a:pt x="10486" y="18886"/>
                  <a:pt x="10490" y="18853"/>
                  <a:pt x="10490" y="18846"/>
                </a:cubicBezTo>
                <a:cubicBezTo>
                  <a:pt x="10490" y="18846"/>
                  <a:pt x="10486" y="18828"/>
                  <a:pt x="10480" y="18810"/>
                </a:cubicBezTo>
                <a:cubicBezTo>
                  <a:pt x="10475" y="18791"/>
                  <a:pt x="10469" y="18773"/>
                  <a:pt x="10464" y="18773"/>
                </a:cubicBezTo>
                <a:cubicBezTo>
                  <a:pt x="10426" y="18744"/>
                  <a:pt x="10411" y="18722"/>
                  <a:pt x="10401" y="18703"/>
                </a:cubicBezTo>
                <a:cubicBezTo>
                  <a:pt x="10391" y="18685"/>
                  <a:pt x="10387" y="18670"/>
                  <a:pt x="10370" y="18655"/>
                </a:cubicBezTo>
                <a:cubicBezTo>
                  <a:pt x="10370" y="18655"/>
                  <a:pt x="10370" y="18655"/>
                  <a:pt x="10370" y="18645"/>
                </a:cubicBezTo>
                <a:cubicBezTo>
                  <a:pt x="10370" y="18636"/>
                  <a:pt x="10370" y="18618"/>
                  <a:pt x="10370" y="18583"/>
                </a:cubicBezTo>
                <a:close/>
                <a:moveTo>
                  <a:pt x="17477" y="18760"/>
                </a:moveTo>
                <a:cubicBezTo>
                  <a:pt x="17477" y="18760"/>
                  <a:pt x="17477" y="18760"/>
                  <a:pt x="17478" y="18761"/>
                </a:cubicBezTo>
                <a:cubicBezTo>
                  <a:pt x="17478" y="18761"/>
                  <a:pt x="17478" y="18761"/>
                  <a:pt x="17478" y="18761"/>
                </a:cubicBezTo>
                <a:cubicBezTo>
                  <a:pt x="17479" y="18761"/>
                  <a:pt x="17480" y="18762"/>
                  <a:pt x="17481" y="18762"/>
                </a:cubicBezTo>
                <a:cubicBezTo>
                  <a:pt x="17483" y="18762"/>
                  <a:pt x="17484" y="18762"/>
                  <a:pt x="17485" y="18762"/>
                </a:cubicBezTo>
                <a:cubicBezTo>
                  <a:pt x="17484" y="18762"/>
                  <a:pt x="17482" y="18762"/>
                  <a:pt x="17481" y="18761"/>
                </a:cubicBezTo>
                <a:cubicBezTo>
                  <a:pt x="17480" y="18761"/>
                  <a:pt x="17479" y="18760"/>
                  <a:pt x="17477" y="18760"/>
                </a:cubicBezTo>
                <a:close/>
                <a:moveTo>
                  <a:pt x="10319" y="19156"/>
                </a:moveTo>
                <a:cubicBezTo>
                  <a:pt x="10319" y="19157"/>
                  <a:pt x="10318" y="19157"/>
                  <a:pt x="10318" y="19157"/>
                </a:cubicBezTo>
                <a:cubicBezTo>
                  <a:pt x="10318" y="19157"/>
                  <a:pt x="10317" y="19157"/>
                  <a:pt x="10317" y="19158"/>
                </a:cubicBezTo>
                <a:lnTo>
                  <a:pt x="10317" y="19187"/>
                </a:lnTo>
                <a:cubicBezTo>
                  <a:pt x="10322" y="19194"/>
                  <a:pt x="10330" y="19213"/>
                  <a:pt x="10338" y="19229"/>
                </a:cubicBezTo>
                <a:cubicBezTo>
                  <a:pt x="10346" y="19245"/>
                  <a:pt x="10352" y="19260"/>
                  <a:pt x="10352" y="19260"/>
                </a:cubicBezTo>
                <a:cubicBezTo>
                  <a:pt x="10352" y="19260"/>
                  <a:pt x="10352" y="19260"/>
                  <a:pt x="10357" y="19266"/>
                </a:cubicBezTo>
                <a:cubicBezTo>
                  <a:pt x="10362" y="19271"/>
                  <a:pt x="10373" y="19283"/>
                  <a:pt x="10395" y="19305"/>
                </a:cubicBezTo>
                <a:cubicBezTo>
                  <a:pt x="10395" y="19305"/>
                  <a:pt x="10395" y="19305"/>
                  <a:pt x="10398" y="19311"/>
                </a:cubicBezTo>
                <a:cubicBezTo>
                  <a:pt x="10401" y="19316"/>
                  <a:pt x="10407" y="19327"/>
                  <a:pt x="10420" y="19349"/>
                </a:cubicBezTo>
                <a:cubicBezTo>
                  <a:pt x="10420" y="19349"/>
                  <a:pt x="10420" y="19349"/>
                  <a:pt x="10421" y="19368"/>
                </a:cubicBezTo>
                <a:cubicBezTo>
                  <a:pt x="10422" y="19386"/>
                  <a:pt x="10425" y="19423"/>
                  <a:pt x="10429" y="19497"/>
                </a:cubicBezTo>
                <a:cubicBezTo>
                  <a:pt x="10429" y="19496"/>
                  <a:pt x="10429" y="19496"/>
                  <a:pt x="10429" y="19496"/>
                </a:cubicBezTo>
                <a:lnTo>
                  <a:pt x="10429" y="19495"/>
                </a:lnTo>
                <a:lnTo>
                  <a:pt x="10429" y="19495"/>
                </a:lnTo>
                <a:cubicBezTo>
                  <a:pt x="10429" y="19495"/>
                  <a:pt x="10430" y="19495"/>
                  <a:pt x="10430" y="19494"/>
                </a:cubicBezTo>
                <a:cubicBezTo>
                  <a:pt x="10430" y="19494"/>
                  <a:pt x="10430" y="19494"/>
                  <a:pt x="10429" y="19475"/>
                </a:cubicBezTo>
                <a:cubicBezTo>
                  <a:pt x="10428" y="19457"/>
                  <a:pt x="10425" y="19421"/>
                  <a:pt x="10421" y="19347"/>
                </a:cubicBezTo>
                <a:cubicBezTo>
                  <a:pt x="10421" y="19347"/>
                  <a:pt x="10421" y="19347"/>
                  <a:pt x="10418" y="19341"/>
                </a:cubicBezTo>
                <a:cubicBezTo>
                  <a:pt x="10415" y="19335"/>
                  <a:pt x="10409" y="19325"/>
                  <a:pt x="10396" y="19302"/>
                </a:cubicBezTo>
                <a:cubicBezTo>
                  <a:pt x="10396" y="19302"/>
                  <a:pt x="10396" y="19302"/>
                  <a:pt x="10390" y="19297"/>
                </a:cubicBezTo>
                <a:cubicBezTo>
                  <a:pt x="10385" y="19292"/>
                  <a:pt x="10374" y="19281"/>
                  <a:pt x="10353" y="19259"/>
                </a:cubicBezTo>
                <a:cubicBezTo>
                  <a:pt x="10353" y="19259"/>
                  <a:pt x="10346" y="19244"/>
                  <a:pt x="10339" y="19227"/>
                </a:cubicBezTo>
                <a:cubicBezTo>
                  <a:pt x="10331" y="19211"/>
                  <a:pt x="10323" y="19192"/>
                  <a:pt x="10319" y="19185"/>
                </a:cubicBezTo>
                <a:cubicBezTo>
                  <a:pt x="10319" y="19185"/>
                  <a:pt x="10319" y="19178"/>
                  <a:pt x="10319" y="19171"/>
                </a:cubicBezTo>
                <a:cubicBezTo>
                  <a:pt x="10319" y="19164"/>
                  <a:pt x="10319" y="19157"/>
                  <a:pt x="10319" y="19156"/>
                </a:cubicBezTo>
                <a:close/>
                <a:moveTo>
                  <a:pt x="10375" y="19638"/>
                </a:moveTo>
                <a:cubicBezTo>
                  <a:pt x="10376" y="19644"/>
                  <a:pt x="10377" y="19649"/>
                  <a:pt x="10379" y="19661"/>
                </a:cubicBezTo>
                <a:cubicBezTo>
                  <a:pt x="10381" y="19673"/>
                  <a:pt x="10384" y="19689"/>
                  <a:pt x="10386" y="19716"/>
                </a:cubicBezTo>
                <a:cubicBezTo>
                  <a:pt x="10386" y="19716"/>
                  <a:pt x="10386" y="19716"/>
                  <a:pt x="10389" y="19716"/>
                </a:cubicBezTo>
                <a:cubicBezTo>
                  <a:pt x="10392" y="19716"/>
                  <a:pt x="10399" y="19716"/>
                  <a:pt x="10412" y="19716"/>
                </a:cubicBezTo>
                <a:cubicBezTo>
                  <a:pt x="10412" y="19716"/>
                  <a:pt x="10412" y="19717"/>
                  <a:pt x="10417" y="19732"/>
                </a:cubicBezTo>
                <a:cubicBezTo>
                  <a:pt x="10422" y="19747"/>
                  <a:pt x="10433" y="19776"/>
                  <a:pt x="10454" y="19835"/>
                </a:cubicBezTo>
                <a:cubicBezTo>
                  <a:pt x="10454" y="19835"/>
                  <a:pt x="10454" y="19835"/>
                  <a:pt x="10465" y="19843"/>
                </a:cubicBezTo>
                <a:cubicBezTo>
                  <a:pt x="10476" y="19850"/>
                  <a:pt x="10497" y="19865"/>
                  <a:pt x="10540" y="19894"/>
                </a:cubicBezTo>
                <a:cubicBezTo>
                  <a:pt x="10540" y="19894"/>
                  <a:pt x="10540" y="19894"/>
                  <a:pt x="10550" y="19894"/>
                </a:cubicBezTo>
                <a:cubicBezTo>
                  <a:pt x="10559" y="19894"/>
                  <a:pt x="10579" y="19894"/>
                  <a:pt x="10617" y="19894"/>
                </a:cubicBezTo>
                <a:cubicBezTo>
                  <a:pt x="10617" y="19894"/>
                  <a:pt x="10617" y="19894"/>
                  <a:pt x="10622" y="19899"/>
                </a:cubicBezTo>
                <a:cubicBezTo>
                  <a:pt x="10626" y="19905"/>
                  <a:pt x="10635" y="19916"/>
                  <a:pt x="10652" y="19938"/>
                </a:cubicBezTo>
                <a:cubicBezTo>
                  <a:pt x="10652" y="19938"/>
                  <a:pt x="10651" y="19939"/>
                  <a:pt x="10648" y="19959"/>
                </a:cubicBezTo>
                <a:cubicBezTo>
                  <a:pt x="10645" y="19979"/>
                  <a:pt x="10639" y="20020"/>
                  <a:pt x="10626" y="20099"/>
                </a:cubicBezTo>
                <a:cubicBezTo>
                  <a:pt x="10627" y="20098"/>
                  <a:pt x="10626" y="20098"/>
                  <a:pt x="10626" y="20098"/>
                </a:cubicBezTo>
                <a:cubicBezTo>
                  <a:pt x="10626" y="20098"/>
                  <a:pt x="10626" y="20099"/>
                  <a:pt x="10627" y="20098"/>
                </a:cubicBezTo>
                <a:cubicBezTo>
                  <a:pt x="10627" y="20098"/>
                  <a:pt x="10627" y="20098"/>
                  <a:pt x="10631" y="20077"/>
                </a:cubicBezTo>
                <a:cubicBezTo>
                  <a:pt x="10634" y="20057"/>
                  <a:pt x="10640" y="20016"/>
                  <a:pt x="10653" y="19935"/>
                </a:cubicBezTo>
                <a:cubicBezTo>
                  <a:pt x="10653" y="19935"/>
                  <a:pt x="10653" y="19935"/>
                  <a:pt x="10648" y="19930"/>
                </a:cubicBezTo>
                <a:cubicBezTo>
                  <a:pt x="10644" y="19924"/>
                  <a:pt x="10636" y="19913"/>
                  <a:pt x="10619" y="19891"/>
                </a:cubicBezTo>
                <a:cubicBezTo>
                  <a:pt x="10619" y="19891"/>
                  <a:pt x="10618" y="19891"/>
                  <a:pt x="10609" y="19891"/>
                </a:cubicBezTo>
                <a:cubicBezTo>
                  <a:pt x="10599" y="19891"/>
                  <a:pt x="10580" y="19891"/>
                  <a:pt x="10541" y="19891"/>
                </a:cubicBezTo>
                <a:cubicBezTo>
                  <a:pt x="10541" y="19891"/>
                  <a:pt x="10541" y="19890"/>
                  <a:pt x="10531" y="19883"/>
                </a:cubicBezTo>
                <a:cubicBezTo>
                  <a:pt x="10520" y="19876"/>
                  <a:pt x="10499" y="19861"/>
                  <a:pt x="10456" y="19832"/>
                </a:cubicBezTo>
                <a:cubicBezTo>
                  <a:pt x="10456" y="19832"/>
                  <a:pt x="10456" y="19832"/>
                  <a:pt x="10451" y="19817"/>
                </a:cubicBezTo>
                <a:cubicBezTo>
                  <a:pt x="10445" y="19802"/>
                  <a:pt x="10435" y="19773"/>
                  <a:pt x="10413" y="19714"/>
                </a:cubicBezTo>
                <a:cubicBezTo>
                  <a:pt x="10413" y="19714"/>
                  <a:pt x="10413" y="19714"/>
                  <a:pt x="10410" y="19714"/>
                </a:cubicBezTo>
                <a:cubicBezTo>
                  <a:pt x="10406" y="19714"/>
                  <a:pt x="10400" y="19714"/>
                  <a:pt x="10387" y="19714"/>
                </a:cubicBezTo>
                <a:cubicBezTo>
                  <a:pt x="10385" y="19688"/>
                  <a:pt x="10382" y="19672"/>
                  <a:pt x="10380" y="19661"/>
                </a:cubicBezTo>
                <a:cubicBezTo>
                  <a:pt x="10378" y="19650"/>
                  <a:pt x="10376" y="19643"/>
                  <a:pt x="10375" y="19638"/>
                </a:cubicBezTo>
                <a:close/>
                <a:moveTo>
                  <a:pt x="11047" y="19685"/>
                </a:moveTo>
                <a:cubicBezTo>
                  <a:pt x="11047" y="19685"/>
                  <a:pt x="11047" y="19685"/>
                  <a:pt x="11035" y="19692"/>
                </a:cubicBezTo>
                <a:cubicBezTo>
                  <a:pt x="11023" y="19699"/>
                  <a:pt x="11000" y="19714"/>
                  <a:pt x="10953" y="19744"/>
                </a:cubicBezTo>
                <a:cubicBezTo>
                  <a:pt x="10953" y="19744"/>
                  <a:pt x="10884" y="19832"/>
                  <a:pt x="10876" y="19847"/>
                </a:cubicBezTo>
                <a:cubicBezTo>
                  <a:pt x="10867" y="19862"/>
                  <a:pt x="10816" y="19979"/>
                  <a:pt x="10816" y="19979"/>
                </a:cubicBezTo>
                <a:cubicBezTo>
                  <a:pt x="10812" y="19979"/>
                  <a:pt x="10797" y="20005"/>
                  <a:pt x="10781" y="20034"/>
                </a:cubicBezTo>
                <a:cubicBezTo>
                  <a:pt x="10766" y="20064"/>
                  <a:pt x="10751" y="20097"/>
                  <a:pt x="10747" y="20111"/>
                </a:cubicBezTo>
                <a:cubicBezTo>
                  <a:pt x="10743" y="20119"/>
                  <a:pt x="10736" y="20127"/>
                  <a:pt x="10730" y="20136"/>
                </a:cubicBezTo>
                <a:cubicBezTo>
                  <a:pt x="10723" y="20145"/>
                  <a:pt x="10717" y="20156"/>
                  <a:pt x="10713" y="20171"/>
                </a:cubicBezTo>
                <a:cubicBezTo>
                  <a:pt x="10704" y="20185"/>
                  <a:pt x="10670" y="20201"/>
                  <a:pt x="10644" y="20215"/>
                </a:cubicBezTo>
                <a:cubicBezTo>
                  <a:pt x="10619" y="20230"/>
                  <a:pt x="10619" y="20200"/>
                  <a:pt x="10601" y="20200"/>
                </a:cubicBezTo>
                <a:cubicBezTo>
                  <a:pt x="10591" y="20194"/>
                  <a:pt x="10584" y="20188"/>
                  <a:pt x="10580" y="20184"/>
                </a:cubicBezTo>
                <a:cubicBezTo>
                  <a:pt x="10575" y="20180"/>
                  <a:pt x="10574" y="20177"/>
                  <a:pt x="10573" y="20176"/>
                </a:cubicBezTo>
                <a:cubicBezTo>
                  <a:pt x="10572" y="20176"/>
                  <a:pt x="10570" y="20175"/>
                  <a:pt x="10567" y="20177"/>
                </a:cubicBezTo>
                <a:cubicBezTo>
                  <a:pt x="10565" y="20178"/>
                  <a:pt x="10561" y="20182"/>
                  <a:pt x="10557" y="20188"/>
                </a:cubicBezTo>
                <a:cubicBezTo>
                  <a:pt x="10557" y="20188"/>
                  <a:pt x="10557" y="20188"/>
                  <a:pt x="10556" y="20188"/>
                </a:cubicBezTo>
                <a:cubicBezTo>
                  <a:pt x="10555" y="20188"/>
                  <a:pt x="10553" y="20188"/>
                  <a:pt x="10549" y="20188"/>
                </a:cubicBezTo>
                <a:cubicBezTo>
                  <a:pt x="10549" y="20188"/>
                  <a:pt x="10549" y="20188"/>
                  <a:pt x="10549" y="20190"/>
                </a:cubicBezTo>
                <a:cubicBezTo>
                  <a:pt x="10549" y="20192"/>
                  <a:pt x="10549" y="20195"/>
                  <a:pt x="10549" y="20202"/>
                </a:cubicBezTo>
                <a:cubicBezTo>
                  <a:pt x="10549" y="20202"/>
                  <a:pt x="10549" y="20202"/>
                  <a:pt x="10548" y="20202"/>
                </a:cubicBezTo>
                <a:cubicBezTo>
                  <a:pt x="10546" y="20202"/>
                  <a:pt x="10544" y="20202"/>
                  <a:pt x="10540" y="20202"/>
                </a:cubicBezTo>
                <a:cubicBezTo>
                  <a:pt x="10540" y="20202"/>
                  <a:pt x="10540" y="20202"/>
                  <a:pt x="10539" y="20202"/>
                </a:cubicBezTo>
                <a:cubicBezTo>
                  <a:pt x="10538" y="20202"/>
                  <a:pt x="10536" y="20202"/>
                  <a:pt x="10531" y="20202"/>
                </a:cubicBezTo>
                <a:cubicBezTo>
                  <a:pt x="10531" y="20202"/>
                  <a:pt x="10532" y="20202"/>
                  <a:pt x="10531" y="20204"/>
                </a:cubicBezTo>
                <a:cubicBezTo>
                  <a:pt x="10530" y="20206"/>
                  <a:pt x="10528" y="20210"/>
                  <a:pt x="10523" y="20218"/>
                </a:cubicBezTo>
                <a:cubicBezTo>
                  <a:pt x="10523" y="20218"/>
                  <a:pt x="10523" y="20218"/>
                  <a:pt x="10522" y="20218"/>
                </a:cubicBezTo>
                <a:cubicBezTo>
                  <a:pt x="10521" y="20218"/>
                  <a:pt x="10519" y="20218"/>
                  <a:pt x="10515" y="20218"/>
                </a:cubicBezTo>
                <a:cubicBezTo>
                  <a:pt x="10515" y="20218"/>
                  <a:pt x="10515" y="20217"/>
                  <a:pt x="10515" y="20219"/>
                </a:cubicBezTo>
                <a:cubicBezTo>
                  <a:pt x="10515" y="20221"/>
                  <a:pt x="10515" y="20224"/>
                  <a:pt x="10515" y="20232"/>
                </a:cubicBezTo>
                <a:cubicBezTo>
                  <a:pt x="10506" y="20232"/>
                  <a:pt x="10495" y="20236"/>
                  <a:pt x="10485" y="20240"/>
                </a:cubicBezTo>
                <a:cubicBezTo>
                  <a:pt x="10474" y="20243"/>
                  <a:pt x="10463" y="20247"/>
                  <a:pt x="10454" y="20247"/>
                </a:cubicBezTo>
                <a:cubicBezTo>
                  <a:pt x="10442" y="20254"/>
                  <a:pt x="10440" y="20265"/>
                  <a:pt x="10440" y="20276"/>
                </a:cubicBezTo>
                <a:cubicBezTo>
                  <a:pt x="10440" y="20287"/>
                  <a:pt x="10442" y="20298"/>
                  <a:pt x="10438" y="20306"/>
                </a:cubicBezTo>
                <a:cubicBezTo>
                  <a:pt x="10438" y="20306"/>
                  <a:pt x="10429" y="20317"/>
                  <a:pt x="10418" y="20330"/>
                </a:cubicBezTo>
                <a:cubicBezTo>
                  <a:pt x="10407" y="20343"/>
                  <a:pt x="10394" y="20357"/>
                  <a:pt x="10386" y="20365"/>
                </a:cubicBezTo>
                <a:cubicBezTo>
                  <a:pt x="10373" y="20372"/>
                  <a:pt x="10369" y="20390"/>
                  <a:pt x="10368" y="20409"/>
                </a:cubicBezTo>
                <a:cubicBezTo>
                  <a:pt x="10367" y="20427"/>
                  <a:pt x="10369" y="20446"/>
                  <a:pt x="10369" y="20453"/>
                </a:cubicBezTo>
                <a:cubicBezTo>
                  <a:pt x="10369" y="20453"/>
                  <a:pt x="10309" y="20498"/>
                  <a:pt x="10292" y="20498"/>
                </a:cubicBezTo>
                <a:cubicBezTo>
                  <a:pt x="10283" y="20498"/>
                  <a:pt x="10284" y="20527"/>
                  <a:pt x="10284" y="20527"/>
                </a:cubicBezTo>
                <a:cubicBezTo>
                  <a:pt x="10284" y="20527"/>
                  <a:pt x="10266" y="20645"/>
                  <a:pt x="10258" y="20645"/>
                </a:cubicBezTo>
                <a:cubicBezTo>
                  <a:pt x="10249" y="20645"/>
                  <a:pt x="10232" y="20629"/>
                  <a:pt x="10232" y="20629"/>
                </a:cubicBezTo>
                <a:cubicBezTo>
                  <a:pt x="10232" y="20629"/>
                  <a:pt x="10232" y="20629"/>
                  <a:pt x="10222" y="20642"/>
                </a:cubicBezTo>
                <a:cubicBezTo>
                  <a:pt x="10212" y="20655"/>
                  <a:pt x="10193" y="20682"/>
                  <a:pt x="10155" y="20733"/>
                </a:cubicBezTo>
                <a:cubicBezTo>
                  <a:pt x="10155" y="20733"/>
                  <a:pt x="10155" y="20733"/>
                  <a:pt x="10140" y="20724"/>
                </a:cubicBezTo>
                <a:cubicBezTo>
                  <a:pt x="10125" y="20714"/>
                  <a:pt x="10095" y="20696"/>
                  <a:pt x="10035" y="20659"/>
                </a:cubicBezTo>
                <a:cubicBezTo>
                  <a:pt x="10035" y="20659"/>
                  <a:pt x="10035" y="20659"/>
                  <a:pt x="10030" y="20659"/>
                </a:cubicBezTo>
                <a:cubicBezTo>
                  <a:pt x="10026" y="20659"/>
                  <a:pt x="10018" y="20659"/>
                  <a:pt x="10001" y="20659"/>
                </a:cubicBezTo>
                <a:cubicBezTo>
                  <a:pt x="10001" y="20659"/>
                  <a:pt x="10000" y="20659"/>
                  <a:pt x="9990" y="20653"/>
                </a:cubicBezTo>
                <a:cubicBezTo>
                  <a:pt x="9979" y="20648"/>
                  <a:pt x="9958" y="20638"/>
                  <a:pt x="9915" y="20615"/>
                </a:cubicBezTo>
                <a:cubicBezTo>
                  <a:pt x="9915" y="20615"/>
                  <a:pt x="9914" y="20615"/>
                  <a:pt x="9912" y="20606"/>
                </a:cubicBezTo>
                <a:cubicBezTo>
                  <a:pt x="9910" y="20596"/>
                  <a:pt x="9906" y="20578"/>
                  <a:pt x="9897" y="20541"/>
                </a:cubicBezTo>
                <a:cubicBezTo>
                  <a:pt x="9897" y="20541"/>
                  <a:pt x="9889" y="20545"/>
                  <a:pt x="9879" y="20546"/>
                </a:cubicBezTo>
                <a:cubicBezTo>
                  <a:pt x="9870" y="20548"/>
                  <a:pt x="9859" y="20549"/>
                  <a:pt x="9855" y="20541"/>
                </a:cubicBezTo>
                <a:cubicBezTo>
                  <a:pt x="9846" y="20534"/>
                  <a:pt x="9825" y="20516"/>
                  <a:pt x="9805" y="20497"/>
                </a:cubicBezTo>
                <a:cubicBezTo>
                  <a:pt x="9786" y="20479"/>
                  <a:pt x="9769" y="20460"/>
                  <a:pt x="9769" y="20453"/>
                </a:cubicBezTo>
                <a:cubicBezTo>
                  <a:pt x="9761" y="20438"/>
                  <a:pt x="9735" y="20424"/>
                  <a:pt x="9727" y="20409"/>
                </a:cubicBezTo>
                <a:cubicBezTo>
                  <a:pt x="9718" y="20395"/>
                  <a:pt x="9692" y="20409"/>
                  <a:pt x="9692" y="20409"/>
                </a:cubicBezTo>
                <a:cubicBezTo>
                  <a:pt x="9692" y="20409"/>
                  <a:pt x="9623" y="20439"/>
                  <a:pt x="9615" y="20439"/>
                </a:cubicBezTo>
                <a:cubicBezTo>
                  <a:pt x="9606" y="20439"/>
                  <a:pt x="9572" y="20409"/>
                  <a:pt x="9572" y="20409"/>
                </a:cubicBezTo>
                <a:cubicBezTo>
                  <a:pt x="9572" y="20409"/>
                  <a:pt x="9572" y="20409"/>
                  <a:pt x="9569" y="20402"/>
                </a:cubicBezTo>
                <a:cubicBezTo>
                  <a:pt x="9566" y="20395"/>
                  <a:pt x="9559" y="20380"/>
                  <a:pt x="9546" y="20350"/>
                </a:cubicBezTo>
                <a:cubicBezTo>
                  <a:pt x="9546" y="20350"/>
                  <a:pt x="9538" y="20350"/>
                  <a:pt x="9529" y="20350"/>
                </a:cubicBezTo>
                <a:cubicBezTo>
                  <a:pt x="9512" y="20350"/>
                  <a:pt x="9487" y="20350"/>
                  <a:pt x="9487" y="20350"/>
                </a:cubicBezTo>
                <a:cubicBezTo>
                  <a:pt x="9487" y="20350"/>
                  <a:pt x="9487" y="20350"/>
                  <a:pt x="9478" y="20345"/>
                </a:cubicBezTo>
                <a:cubicBezTo>
                  <a:pt x="9470" y="20339"/>
                  <a:pt x="9452" y="20328"/>
                  <a:pt x="9418" y="20306"/>
                </a:cubicBezTo>
                <a:cubicBezTo>
                  <a:pt x="9418" y="20306"/>
                  <a:pt x="9418" y="20306"/>
                  <a:pt x="9415" y="20304"/>
                </a:cubicBezTo>
                <a:cubicBezTo>
                  <a:pt x="9412" y="20303"/>
                  <a:pt x="9405" y="20299"/>
                  <a:pt x="9392" y="20292"/>
                </a:cubicBezTo>
                <a:cubicBezTo>
                  <a:pt x="9392" y="20292"/>
                  <a:pt x="9377" y="20291"/>
                  <a:pt x="9359" y="20293"/>
                </a:cubicBezTo>
                <a:cubicBezTo>
                  <a:pt x="9341" y="20295"/>
                  <a:pt x="9319" y="20298"/>
                  <a:pt x="9307" y="20306"/>
                </a:cubicBezTo>
                <a:cubicBezTo>
                  <a:pt x="9294" y="20306"/>
                  <a:pt x="9285" y="20317"/>
                  <a:pt x="9279" y="20330"/>
                </a:cubicBezTo>
                <a:cubicBezTo>
                  <a:pt x="9272" y="20343"/>
                  <a:pt x="9268" y="20357"/>
                  <a:pt x="9264" y="20365"/>
                </a:cubicBezTo>
                <a:cubicBezTo>
                  <a:pt x="9264" y="20372"/>
                  <a:pt x="9262" y="20383"/>
                  <a:pt x="9257" y="20398"/>
                </a:cubicBezTo>
                <a:cubicBezTo>
                  <a:pt x="9253" y="20412"/>
                  <a:pt x="9247" y="20431"/>
                  <a:pt x="9238" y="20453"/>
                </a:cubicBezTo>
                <a:cubicBezTo>
                  <a:pt x="9221" y="20512"/>
                  <a:pt x="9187" y="20453"/>
                  <a:pt x="9178" y="20453"/>
                </a:cubicBezTo>
                <a:cubicBezTo>
                  <a:pt x="9170" y="20453"/>
                  <a:pt x="9135" y="20468"/>
                  <a:pt x="9126" y="20453"/>
                </a:cubicBezTo>
                <a:cubicBezTo>
                  <a:pt x="9122" y="20453"/>
                  <a:pt x="9114" y="20471"/>
                  <a:pt x="9106" y="20490"/>
                </a:cubicBezTo>
                <a:cubicBezTo>
                  <a:pt x="9099" y="20508"/>
                  <a:pt x="9092" y="20527"/>
                  <a:pt x="9092" y="20527"/>
                </a:cubicBezTo>
                <a:cubicBezTo>
                  <a:pt x="9092" y="20527"/>
                  <a:pt x="9092" y="20527"/>
                  <a:pt x="9088" y="20536"/>
                </a:cubicBezTo>
                <a:cubicBezTo>
                  <a:pt x="9084" y="20545"/>
                  <a:pt x="9075" y="20563"/>
                  <a:pt x="9058" y="20600"/>
                </a:cubicBezTo>
                <a:cubicBezTo>
                  <a:pt x="9058" y="20600"/>
                  <a:pt x="9058" y="20607"/>
                  <a:pt x="9056" y="20620"/>
                </a:cubicBezTo>
                <a:cubicBezTo>
                  <a:pt x="9053" y="20633"/>
                  <a:pt x="9049" y="20652"/>
                  <a:pt x="9041" y="20674"/>
                </a:cubicBezTo>
                <a:cubicBezTo>
                  <a:pt x="9032" y="20689"/>
                  <a:pt x="9030" y="20696"/>
                  <a:pt x="9030" y="20700"/>
                </a:cubicBezTo>
                <a:cubicBezTo>
                  <a:pt x="9030" y="20704"/>
                  <a:pt x="9032" y="20703"/>
                  <a:pt x="9032" y="20703"/>
                </a:cubicBezTo>
                <a:cubicBezTo>
                  <a:pt x="9032" y="20718"/>
                  <a:pt x="9024" y="20777"/>
                  <a:pt x="9024" y="20792"/>
                </a:cubicBezTo>
                <a:cubicBezTo>
                  <a:pt x="9024" y="20806"/>
                  <a:pt x="9024" y="20865"/>
                  <a:pt x="9024" y="20880"/>
                </a:cubicBezTo>
                <a:cubicBezTo>
                  <a:pt x="9024" y="20909"/>
                  <a:pt x="9024" y="20968"/>
                  <a:pt x="9024" y="20968"/>
                </a:cubicBezTo>
                <a:cubicBezTo>
                  <a:pt x="9024" y="20968"/>
                  <a:pt x="9026" y="20972"/>
                  <a:pt x="9029" y="20978"/>
                </a:cubicBezTo>
                <a:cubicBezTo>
                  <a:pt x="9032" y="20983"/>
                  <a:pt x="9036" y="20990"/>
                  <a:pt x="9041" y="20998"/>
                </a:cubicBezTo>
                <a:cubicBezTo>
                  <a:pt x="9049" y="21005"/>
                  <a:pt x="9053" y="21031"/>
                  <a:pt x="9056" y="21055"/>
                </a:cubicBezTo>
                <a:cubicBezTo>
                  <a:pt x="9058" y="21079"/>
                  <a:pt x="9058" y="21101"/>
                  <a:pt x="9058" y="21101"/>
                </a:cubicBezTo>
                <a:cubicBezTo>
                  <a:pt x="9058" y="21101"/>
                  <a:pt x="9057" y="21103"/>
                  <a:pt x="9055" y="21108"/>
                </a:cubicBezTo>
                <a:cubicBezTo>
                  <a:pt x="9053" y="21114"/>
                  <a:pt x="9049" y="21124"/>
                  <a:pt x="9042" y="21141"/>
                </a:cubicBezTo>
                <a:cubicBezTo>
                  <a:pt x="9064" y="21150"/>
                  <a:pt x="9085" y="21164"/>
                  <a:pt x="9096" y="21188"/>
                </a:cubicBezTo>
                <a:cubicBezTo>
                  <a:pt x="9107" y="21211"/>
                  <a:pt x="9106" y="21244"/>
                  <a:pt x="9083" y="21287"/>
                </a:cubicBezTo>
                <a:cubicBezTo>
                  <a:pt x="9070" y="21302"/>
                  <a:pt x="9062" y="21290"/>
                  <a:pt x="9054" y="21281"/>
                </a:cubicBezTo>
                <a:cubicBezTo>
                  <a:pt x="9047" y="21272"/>
                  <a:pt x="9041" y="21265"/>
                  <a:pt x="9032" y="21287"/>
                </a:cubicBezTo>
                <a:cubicBezTo>
                  <a:pt x="9019" y="21316"/>
                  <a:pt x="9030" y="21364"/>
                  <a:pt x="9040" y="21414"/>
                </a:cubicBezTo>
                <a:cubicBezTo>
                  <a:pt x="9047" y="21445"/>
                  <a:pt x="9053" y="21477"/>
                  <a:pt x="9054" y="21505"/>
                </a:cubicBezTo>
                <a:lnTo>
                  <a:pt x="10952" y="21505"/>
                </a:lnTo>
                <a:cubicBezTo>
                  <a:pt x="10956" y="21491"/>
                  <a:pt x="10957" y="21486"/>
                  <a:pt x="10962" y="21464"/>
                </a:cubicBezTo>
                <a:cubicBezTo>
                  <a:pt x="10971" y="21421"/>
                  <a:pt x="10977" y="21374"/>
                  <a:pt x="10969" y="21352"/>
                </a:cubicBezTo>
                <a:cubicBezTo>
                  <a:pt x="10960" y="21337"/>
                  <a:pt x="10956" y="21322"/>
                  <a:pt x="10954" y="21311"/>
                </a:cubicBezTo>
                <a:cubicBezTo>
                  <a:pt x="10951" y="21300"/>
                  <a:pt x="10952" y="21293"/>
                  <a:pt x="10952" y="21293"/>
                </a:cubicBezTo>
                <a:cubicBezTo>
                  <a:pt x="10952" y="21293"/>
                  <a:pt x="10951" y="21293"/>
                  <a:pt x="10955" y="21287"/>
                </a:cubicBezTo>
                <a:cubicBezTo>
                  <a:pt x="10958" y="21281"/>
                  <a:pt x="10965" y="21270"/>
                  <a:pt x="10978" y="21248"/>
                </a:cubicBezTo>
                <a:cubicBezTo>
                  <a:pt x="10978" y="21248"/>
                  <a:pt x="10977" y="21248"/>
                  <a:pt x="10981" y="21239"/>
                </a:cubicBezTo>
                <a:cubicBezTo>
                  <a:pt x="10986" y="21230"/>
                  <a:pt x="10994" y="21211"/>
                  <a:pt x="11011" y="21174"/>
                </a:cubicBezTo>
                <a:cubicBezTo>
                  <a:pt x="11011" y="21174"/>
                  <a:pt x="11011" y="21174"/>
                  <a:pt x="11017" y="21167"/>
                </a:cubicBezTo>
                <a:cubicBezTo>
                  <a:pt x="11022" y="21159"/>
                  <a:pt x="11033" y="21145"/>
                  <a:pt x="11055" y="21115"/>
                </a:cubicBezTo>
                <a:cubicBezTo>
                  <a:pt x="11055" y="21115"/>
                  <a:pt x="11055" y="21116"/>
                  <a:pt x="11060" y="21114"/>
                </a:cubicBezTo>
                <a:cubicBezTo>
                  <a:pt x="11065" y="21112"/>
                  <a:pt x="11076" y="21108"/>
                  <a:pt x="11097" y="21101"/>
                </a:cubicBezTo>
                <a:cubicBezTo>
                  <a:pt x="11097" y="21101"/>
                  <a:pt x="11097" y="21101"/>
                  <a:pt x="11100" y="21095"/>
                </a:cubicBezTo>
                <a:cubicBezTo>
                  <a:pt x="11104" y="21090"/>
                  <a:pt x="11110" y="21079"/>
                  <a:pt x="11123" y="21057"/>
                </a:cubicBezTo>
                <a:cubicBezTo>
                  <a:pt x="11123" y="21057"/>
                  <a:pt x="11123" y="21056"/>
                  <a:pt x="11125" y="21055"/>
                </a:cubicBezTo>
                <a:cubicBezTo>
                  <a:pt x="11127" y="21053"/>
                  <a:pt x="11132" y="21050"/>
                  <a:pt x="11140" y="21042"/>
                </a:cubicBezTo>
                <a:cubicBezTo>
                  <a:pt x="11140" y="21042"/>
                  <a:pt x="11140" y="21042"/>
                  <a:pt x="11146" y="21040"/>
                </a:cubicBezTo>
                <a:cubicBezTo>
                  <a:pt x="11151" y="21038"/>
                  <a:pt x="11161" y="21034"/>
                  <a:pt x="11183" y="21027"/>
                </a:cubicBezTo>
                <a:cubicBezTo>
                  <a:pt x="11183" y="21027"/>
                  <a:pt x="11183" y="21027"/>
                  <a:pt x="11185" y="21011"/>
                </a:cubicBezTo>
                <a:cubicBezTo>
                  <a:pt x="11187" y="20994"/>
                  <a:pt x="11192" y="20962"/>
                  <a:pt x="11200" y="20895"/>
                </a:cubicBezTo>
                <a:cubicBezTo>
                  <a:pt x="11200" y="20895"/>
                  <a:pt x="11200" y="20895"/>
                  <a:pt x="11198" y="20886"/>
                </a:cubicBezTo>
                <a:cubicBezTo>
                  <a:pt x="11196" y="20876"/>
                  <a:pt x="11191" y="20858"/>
                  <a:pt x="11183" y="20821"/>
                </a:cubicBezTo>
                <a:cubicBezTo>
                  <a:pt x="11183" y="20821"/>
                  <a:pt x="11183" y="20821"/>
                  <a:pt x="11190" y="20818"/>
                </a:cubicBezTo>
                <a:cubicBezTo>
                  <a:pt x="11196" y="20814"/>
                  <a:pt x="11209" y="20806"/>
                  <a:pt x="11235" y="20792"/>
                </a:cubicBezTo>
                <a:cubicBezTo>
                  <a:pt x="11235" y="20792"/>
                  <a:pt x="11235" y="20792"/>
                  <a:pt x="11235" y="20814"/>
                </a:cubicBezTo>
                <a:cubicBezTo>
                  <a:pt x="11235" y="20836"/>
                  <a:pt x="11235" y="20880"/>
                  <a:pt x="11235" y="20968"/>
                </a:cubicBezTo>
                <a:cubicBezTo>
                  <a:pt x="11235" y="20968"/>
                  <a:pt x="11235" y="20968"/>
                  <a:pt x="11237" y="20985"/>
                </a:cubicBezTo>
                <a:cubicBezTo>
                  <a:pt x="11239" y="21002"/>
                  <a:pt x="11243" y="21035"/>
                  <a:pt x="11251" y="21101"/>
                </a:cubicBezTo>
                <a:cubicBezTo>
                  <a:pt x="11251" y="21101"/>
                  <a:pt x="11251" y="21101"/>
                  <a:pt x="11252" y="21106"/>
                </a:cubicBezTo>
                <a:cubicBezTo>
                  <a:pt x="11254" y="21112"/>
                  <a:pt x="11256" y="21122"/>
                  <a:pt x="11260" y="21144"/>
                </a:cubicBezTo>
                <a:cubicBezTo>
                  <a:pt x="11260" y="21144"/>
                  <a:pt x="11260" y="21144"/>
                  <a:pt x="11261" y="21148"/>
                </a:cubicBezTo>
                <a:cubicBezTo>
                  <a:pt x="11262" y="21152"/>
                  <a:pt x="11264" y="21160"/>
                  <a:pt x="11269" y="21174"/>
                </a:cubicBezTo>
                <a:cubicBezTo>
                  <a:pt x="11269" y="21174"/>
                  <a:pt x="11268" y="21174"/>
                  <a:pt x="11265" y="21197"/>
                </a:cubicBezTo>
                <a:cubicBezTo>
                  <a:pt x="11262" y="21219"/>
                  <a:pt x="11255" y="21263"/>
                  <a:pt x="11243" y="21352"/>
                </a:cubicBezTo>
                <a:cubicBezTo>
                  <a:pt x="11243" y="21352"/>
                  <a:pt x="11249" y="21370"/>
                  <a:pt x="11257" y="21390"/>
                </a:cubicBezTo>
                <a:cubicBezTo>
                  <a:pt x="11264" y="21410"/>
                  <a:pt x="11273" y="21433"/>
                  <a:pt x="11277" y="21440"/>
                </a:cubicBezTo>
                <a:cubicBezTo>
                  <a:pt x="11277" y="21455"/>
                  <a:pt x="11275" y="21473"/>
                  <a:pt x="11273" y="21487"/>
                </a:cubicBezTo>
                <a:cubicBezTo>
                  <a:pt x="11271" y="21497"/>
                  <a:pt x="11271" y="21501"/>
                  <a:pt x="11270" y="21505"/>
                </a:cubicBezTo>
                <a:lnTo>
                  <a:pt x="12058" y="21505"/>
                </a:lnTo>
                <a:cubicBezTo>
                  <a:pt x="12056" y="21500"/>
                  <a:pt x="12055" y="21497"/>
                  <a:pt x="12054" y="21494"/>
                </a:cubicBezTo>
                <a:cubicBezTo>
                  <a:pt x="12053" y="21491"/>
                  <a:pt x="12052" y="21487"/>
                  <a:pt x="12049" y="21480"/>
                </a:cubicBezTo>
                <a:cubicBezTo>
                  <a:pt x="12049" y="21480"/>
                  <a:pt x="12050" y="21480"/>
                  <a:pt x="12041" y="21467"/>
                </a:cubicBezTo>
                <a:cubicBezTo>
                  <a:pt x="12032" y="21455"/>
                  <a:pt x="12015" y="21429"/>
                  <a:pt x="11981" y="21378"/>
                </a:cubicBezTo>
                <a:cubicBezTo>
                  <a:pt x="11981" y="21378"/>
                  <a:pt x="11981" y="21378"/>
                  <a:pt x="11974" y="21367"/>
                </a:cubicBezTo>
                <a:cubicBezTo>
                  <a:pt x="11966" y="21355"/>
                  <a:pt x="11951" y="21334"/>
                  <a:pt x="11921" y="21289"/>
                </a:cubicBezTo>
                <a:cubicBezTo>
                  <a:pt x="11921" y="21289"/>
                  <a:pt x="11861" y="21304"/>
                  <a:pt x="11844" y="21304"/>
                </a:cubicBezTo>
                <a:cubicBezTo>
                  <a:pt x="11827" y="21304"/>
                  <a:pt x="11827" y="21274"/>
                  <a:pt x="11827" y="21274"/>
                </a:cubicBezTo>
                <a:cubicBezTo>
                  <a:pt x="11827" y="21274"/>
                  <a:pt x="11827" y="21274"/>
                  <a:pt x="11827" y="21267"/>
                </a:cubicBezTo>
                <a:cubicBezTo>
                  <a:pt x="11827" y="21260"/>
                  <a:pt x="11827" y="21245"/>
                  <a:pt x="11827" y="21215"/>
                </a:cubicBezTo>
                <a:cubicBezTo>
                  <a:pt x="11827" y="21215"/>
                  <a:pt x="11827" y="21215"/>
                  <a:pt x="11821" y="21206"/>
                </a:cubicBezTo>
                <a:cubicBezTo>
                  <a:pt x="11816" y="21197"/>
                  <a:pt x="11805" y="21178"/>
                  <a:pt x="11784" y="21141"/>
                </a:cubicBezTo>
                <a:cubicBezTo>
                  <a:pt x="11784" y="21141"/>
                  <a:pt x="11784" y="21141"/>
                  <a:pt x="11782" y="21130"/>
                </a:cubicBezTo>
                <a:cubicBezTo>
                  <a:pt x="11780" y="21119"/>
                  <a:pt x="11776" y="21097"/>
                  <a:pt x="11767" y="21053"/>
                </a:cubicBezTo>
                <a:cubicBezTo>
                  <a:pt x="11767" y="21053"/>
                  <a:pt x="11767" y="21053"/>
                  <a:pt x="11758" y="21048"/>
                </a:cubicBezTo>
                <a:cubicBezTo>
                  <a:pt x="11749" y="21043"/>
                  <a:pt x="11732" y="21031"/>
                  <a:pt x="11698" y="21009"/>
                </a:cubicBezTo>
                <a:cubicBezTo>
                  <a:pt x="11698" y="21009"/>
                  <a:pt x="11698" y="21009"/>
                  <a:pt x="11697" y="21000"/>
                </a:cubicBezTo>
                <a:cubicBezTo>
                  <a:pt x="11696" y="20991"/>
                  <a:pt x="11693" y="20972"/>
                  <a:pt x="11689" y="20935"/>
                </a:cubicBezTo>
                <a:cubicBezTo>
                  <a:pt x="11689" y="20935"/>
                  <a:pt x="11689" y="20936"/>
                  <a:pt x="11684" y="20930"/>
                </a:cubicBezTo>
                <a:cubicBezTo>
                  <a:pt x="11679" y="20925"/>
                  <a:pt x="11668" y="20914"/>
                  <a:pt x="11647" y="20892"/>
                </a:cubicBezTo>
                <a:cubicBezTo>
                  <a:pt x="11647" y="20892"/>
                  <a:pt x="11647" y="20892"/>
                  <a:pt x="11642" y="20886"/>
                </a:cubicBezTo>
                <a:cubicBezTo>
                  <a:pt x="11638" y="20880"/>
                  <a:pt x="11629" y="20869"/>
                  <a:pt x="11612" y="20847"/>
                </a:cubicBezTo>
                <a:cubicBezTo>
                  <a:pt x="11612" y="20847"/>
                  <a:pt x="11612" y="20803"/>
                  <a:pt x="11612" y="20759"/>
                </a:cubicBezTo>
                <a:cubicBezTo>
                  <a:pt x="11612" y="20714"/>
                  <a:pt x="11604" y="20670"/>
                  <a:pt x="11604" y="20641"/>
                </a:cubicBezTo>
                <a:cubicBezTo>
                  <a:pt x="11604" y="20626"/>
                  <a:pt x="11604" y="20494"/>
                  <a:pt x="11604" y="20494"/>
                </a:cubicBezTo>
                <a:cubicBezTo>
                  <a:pt x="11604" y="20494"/>
                  <a:pt x="11604" y="20494"/>
                  <a:pt x="11595" y="20487"/>
                </a:cubicBezTo>
                <a:cubicBezTo>
                  <a:pt x="11585" y="20479"/>
                  <a:pt x="11566" y="20464"/>
                  <a:pt x="11527" y="20435"/>
                </a:cubicBezTo>
                <a:cubicBezTo>
                  <a:pt x="11527" y="20435"/>
                  <a:pt x="11519" y="20362"/>
                  <a:pt x="11519" y="20317"/>
                </a:cubicBezTo>
                <a:cubicBezTo>
                  <a:pt x="11519" y="20273"/>
                  <a:pt x="11501" y="20156"/>
                  <a:pt x="11501" y="20156"/>
                </a:cubicBezTo>
                <a:cubicBezTo>
                  <a:pt x="11501" y="20156"/>
                  <a:pt x="11501" y="20157"/>
                  <a:pt x="11498" y="20146"/>
                </a:cubicBezTo>
                <a:cubicBezTo>
                  <a:pt x="11495" y="20135"/>
                  <a:pt x="11488" y="20113"/>
                  <a:pt x="11475" y="20068"/>
                </a:cubicBezTo>
                <a:cubicBezTo>
                  <a:pt x="11475" y="20068"/>
                  <a:pt x="11475" y="20068"/>
                  <a:pt x="11468" y="20060"/>
                </a:cubicBezTo>
                <a:cubicBezTo>
                  <a:pt x="11461" y="20053"/>
                  <a:pt x="11446" y="20038"/>
                  <a:pt x="11416" y="20008"/>
                </a:cubicBezTo>
                <a:cubicBezTo>
                  <a:pt x="11416" y="20008"/>
                  <a:pt x="11415" y="20008"/>
                  <a:pt x="11411" y="20004"/>
                </a:cubicBezTo>
                <a:cubicBezTo>
                  <a:pt x="11407" y="20001"/>
                  <a:pt x="11398" y="19994"/>
                  <a:pt x="11381" y="19979"/>
                </a:cubicBezTo>
                <a:cubicBezTo>
                  <a:pt x="11381" y="19979"/>
                  <a:pt x="11381" y="19979"/>
                  <a:pt x="11378" y="19984"/>
                </a:cubicBezTo>
                <a:cubicBezTo>
                  <a:pt x="11375" y="19990"/>
                  <a:pt x="11368" y="20002"/>
                  <a:pt x="11355" y="20024"/>
                </a:cubicBezTo>
                <a:cubicBezTo>
                  <a:pt x="11355" y="20024"/>
                  <a:pt x="11356" y="20024"/>
                  <a:pt x="11351" y="20020"/>
                </a:cubicBezTo>
                <a:cubicBezTo>
                  <a:pt x="11347" y="20016"/>
                  <a:pt x="11338" y="20009"/>
                  <a:pt x="11321" y="19994"/>
                </a:cubicBezTo>
                <a:cubicBezTo>
                  <a:pt x="11321" y="19994"/>
                  <a:pt x="11308" y="19975"/>
                  <a:pt x="11295" y="19955"/>
                </a:cubicBezTo>
                <a:cubicBezTo>
                  <a:pt x="11283" y="19935"/>
                  <a:pt x="11270" y="19913"/>
                  <a:pt x="11270" y="19906"/>
                </a:cubicBezTo>
                <a:cubicBezTo>
                  <a:pt x="11266" y="19899"/>
                  <a:pt x="11248" y="19884"/>
                  <a:pt x="11232" y="19871"/>
                </a:cubicBezTo>
                <a:cubicBezTo>
                  <a:pt x="11216" y="19858"/>
                  <a:pt x="11201" y="19847"/>
                  <a:pt x="11201" y="19847"/>
                </a:cubicBezTo>
                <a:cubicBezTo>
                  <a:pt x="11201" y="19847"/>
                  <a:pt x="11178" y="19829"/>
                  <a:pt x="11153" y="19810"/>
                </a:cubicBezTo>
                <a:cubicBezTo>
                  <a:pt x="11128" y="19792"/>
                  <a:pt x="11103" y="19773"/>
                  <a:pt x="11098" y="19773"/>
                </a:cubicBezTo>
                <a:cubicBezTo>
                  <a:pt x="11094" y="19766"/>
                  <a:pt x="11081" y="19743"/>
                  <a:pt x="11070" y="19723"/>
                </a:cubicBezTo>
                <a:cubicBezTo>
                  <a:pt x="11058" y="19703"/>
                  <a:pt x="11047" y="19685"/>
                  <a:pt x="11047" y="19685"/>
                </a:cubicBezTo>
                <a:close/>
                <a:moveTo>
                  <a:pt x="7514" y="20095"/>
                </a:moveTo>
                <a:cubicBezTo>
                  <a:pt x="7523" y="20132"/>
                  <a:pt x="7535" y="20180"/>
                  <a:pt x="7546" y="20218"/>
                </a:cubicBezTo>
                <a:cubicBezTo>
                  <a:pt x="7557" y="20257"/>
                  <a:pt x="7565" y="20287"/>
                  <a:pt x="7565" y="20287"/>
                </a:cubicBezTo>
                <a:cubicBezTo>
                  <a:pt x="7565" y="20287"/>
                  <a:pt x="7565" y="20287"/>
                  <a:pt x="7565" y="20287"/>
                </a:cubicBezTo>
                <a:cubicBezTo>
                  <a:pt x="7565" y="20287"/>
                  <a:pt x="7565" y="20287"/>
                  <a:pt x="7566" y="20287"/>
                </a:cubicBezTo>
                <a:cubicBezTo>
                  <a:pt x="7565" y="20284"/>
                  <a:pt x="7556" y="20256"/>
                  <a:pt x="7546" y="20218"/>
                </a:cubicBezTo>
                <a:cubicBezTo>
                  <a:pt x="7536" y="20181"/>
                  <a:pt x="7524" y="20136"/>
                  <a:pt x="7516" y="20100"/>
                </a:cubicBezTo>
                <a:cubicBezTo>
                  <a:pt x="7516" y="20099"/>
                  <a:pt x="7515" y="20099"/>
                  <a:pt x="7515" y="20098"/>
                </a:cubicBezTo>
                <a:cubicBezTo>
                  <a:pt x="7515" y="20097"/>
                  <a:pt x="7514" y="20096"/>
                  <a:pt x="7514" y="20095"/>
                </a:cubicBezTo>
                <a:close/>
                <a:moveTo>
                  <a:pt x="5122" y="20230"/>
                </a:moveTo>
                <a:cubicBezTo>
                  <a:pt x="5122" y="20230"/>
                  <a:pt x="5122" y="20231"/>
                  <a:pt x="5122" y="20232"/>
                </a:cubicBezTo>
                <a:cubicBezTo>
                  <a:pt x="5122" y="20232"/>
                  <a:pt x="5122" y="20233"/>
                  <a:pt x="5122" y="20233"/>
                </a:cubicBezTo>
                <a:cubicBezTo>
                  <a:pt x="5122" y="20233"/>
                  <a:pt x="5122" y="20248"/>
                  <a:pt x="5130" y="20248"/>
                </a:cubicBezTo>
                <a:cubicBezTo>
                  <a:pt x="5139" y="20248"/>
                  <a:pt x="5138" y="20248"/>
                  <a:pt x="5138" y="20248"/>
                </a:cubicBezTo>
                <a:cubicBezTo>
                  <a:pt x="5138" y="20247"/>
                  <a:pt x="5138" y="20246"/>
                  <a:pt x="5138" y="20245"/>
                </a:cubicBezTo>
                <a:cubicBezTo>
                  <a:pt x="5138" y="20244"/>
                  <a:pt x="5138" y="20243"/>
                  <a:pt x="5138" y="20242"/>
                </a:cubicBezTo>
                <a:cubicBezTo>
                  <a:pt x="5138" y="20242"/>
                  <a:pt x="5138" y="20242"/>
                  <a:pt x="5130" y="20242"/>
                </a:cubicBezTo>
                <a:cubicBezTo>
                  <a:pt x="5122" y="20242"/>
                  <a:pt x="5122" y="20232"/>
                  <a:pt x="5122" y="20230"/>
                </a:cubicBezTo>
                <a:close/>
                <a:moveTo>
                  <a:pt x="5087" y="20377"/>
                </a:moveTo>
                <a:cubicBezTo>
                  <a:pt x="5087" y="20378"/>
                  <a:pt x="5087" y="20378"/>
                  <a:pt x="5087" y="20379"/>
                </a:cubicBezTo>
                <a:cubicBezTo>
                  <a:pt x="5087" y="20379"/>
                  <a:pt x="5087" y="20380"/>
                  <a:pt x="5087" y="20380"/>
                </a:cubicBezTo>
                <a:cubicBezTo>
                  <a:pt x="5087" y="20387"/>
                  <a:pt x="5089" y="20393"/>
                  <a:pt x="5091" y="20398"/>
                </a:cubicBezTo>
                <a:cubicBezTo>
                  <a:pt x="5092" y="20402"/>
                  <a:pt x="5095" y="20406"/>
                  <a:pt x="5095" y="20407"/>
                </a:cubicBezTo>
                <a:lnTo>
                  <a:pt x="5095" y="20405"/>
                </a:lnTo>
                <a:cubicBezTo>
                  <a:pt x="5095" y="20405"/>
                  <a:pt x="5093" y="20401"/>
                  <a:pt x="5091" y="20395"/>
                </a:cubicBezTo>
                <a:cubicBezTo>
                  <a:pt x="5089" y="20390"/>
                  <a:pt x="5087" y="20384"/>
                  <a:pt x="5087" y="20377"/>
                </a:cubicBezTo>
                <a:close/>
                <a:moveTo>
                  <a:pt x="5193" y="20386"/>
                </a:moveTo>
                <a:cubicBezTo>
                  <a:pt x="5192" y="20387"/>
                  <a:pt x="5191" y="20389"/>
                  <a:pt x="5191" y="20391"/>
                </a:cubicBezTo>
                <a:cubicBezTo>
                  <a:pt x="5190" y="20397"/>
                  <a:pt x="5189" y="20405"/>
                  <a:pt x="5189" y="20405"/>
                </a:cubicBezTo>
                <a:cubicBezTo>
                  <a:pt x="5189" y="20405"/>
                  <a:pt x="5185" y="20408"/>
                  <a:pt x="5180" y="20414"/>
                </a:cubicBezTo>
                <a:cubicBezTo>
                  <a:pt x="5175" y="20419"/>
                  <a:pt x="5168" y="20427"/>
                  <a:pt x="5164" y="20434"/>
                </a:cubicBezTo>
                <a:lnTo>
                  <a:pt x="5156" y="20434"/>
                </a:lnTo>
                <a:cubicBezTo>
                  <a:pt x="5147" y="20434"/>
                  <a:pt x="5138" y="20448"/>
                  <a:pt x="5121" y="20448"/>
                </a:cubicBezTo>
                <a:cubicBezTo>
                  <a:pt x="5113" y="20448"/>
                  <a:pt x="5104" y="20463"/>
                  <a:pt x="5104" y="20448"/>
                </a:cubicBezTo>
                <a:cubicBezTo>
                  <a:pt x="5100" y="20448"/>
                  <a:pt x="5098" y="20445"/>
                  <a:pt x="5097" y="20442"/>
                </a:cubicBezTo>
                <a:cubicBezTo>
                  <a:pt x="5096" y="20439"/>
                  <a:pt x="5096" y="20436"/>
                  <a:pt x="5096" y="20435"/>
                </a:cubicBezTo>
                <a:lnTo>
                  <a:pt x="5096" y="20439"/>
                </a:lnTo>
                <a:cubicBezTo>
                  <a:pt x="5096" y="20439"/>
                  <a:pt x="5096" y="20442"/>
                  <a:pt x="5097" y="20446"/>
                </a:cubicBezTo>
                <a:cubicBezTo>
                  <a:pt x="5098" y="20450"/>
                  <a:pt x="5100" y="20454"/>
                  <a:pt x="5104" y="20454"/>
                </a:cubicBezTo>
                <a:cubicBezTo>
                  <a:pt x="5104" y="20469"/>
                  <a:pt x="5113" y="20454"/>
                  <a:pt x="5122" y="20454"/>
                </a:cubicBezTo>
                <a:cubicBezTo>
                  <a:pt x="5139" y="20454"/>
                  <a:pt x="5147" y="20439"/>
                  <a:pt x="5156" y="20439"/>
                </a:cubicBezTo>
                <a:lnTo>
                  <a:pt x="5164" y="20439"/>
                </a:lnTo>
                <a:cubicBezTo>
                  <a:pt x="5169" y="20431"/>
                  <a:pt x="5175" y="20424"/>
                  <a:pt x="5181" y="20419"/>
                </a:cubicBezTo>
                <a:cubicBezTo>
                  <a:pt x="5186" y="20413"/>
                  <a:pt x="5190" y="20409"/>
                  <a:pt x="5190" y="20409"/>
                </a:cubicBezTo>
                <a:cubicBezTo>
                  <a:pt x="5190" y="20409"/>
                  <a:pt x="5190" y="20403"/>
                  <a:pt x="5192" y="20398"/>
                </a:cubicBezTo>
                <a:cubicBezTo>
                  <a:pt x="5193" y="20393"/>
                  <a:pt x="5194" y="20390"/>
                  <a:pt x="5198" y="20395"/>
                </a:cubicBezTo>
                <a:cubicBezTo>
                  <a:pt x="5198" y="20394"/>
                  <a:pt x="5198" y="20393"/>
                  <a:pt x="5198" y="20391"/>
                </a:cubicBezTo>
                <a:cubicBezTo>
                  <a:pt x="5198" y="20390"/>
                  <a:pt x="5198" y="20390"/>
                  <a:pt x="5198" y="20390"/>
                </a:cubicBezTo>
                <a:cubicBezTo>
                  <a:pt x="5196" y="20386"/>
                  <a:pt x="5194" y="20385"/>
                  <a:pt x="5193" y="20386"/>
                </a:cubicBezTo>
                <a:close/>
                <a:moveTo>
                  <a:pt x="5224" y="20434"/>
                </a:moveTo>
                <a:cubicBezTo>
                  <a:pt x="5224" y="20434"/>
                  <a:pt x="5222" y="20434"/>
                  <a:pt x="5219" y="20436"/>
                </a:cubicBezTo>
                <a:cubicBezTo>
                  <a:pt x="5215" y="20437"/>
                  <a:pt x="5211" y="20441"/>
                  <a:pt x="5207" y="20448"/>
                </a:cubicBezTo>
                <a:cubicBezTo>
                  <a:pt x="5207" y="20448"/>
                  <a:pt x="5205" y="20451"/>
                  <a:pt x="5202" y="20452"/>
                </a:cubicBezTo>
                <a:cubicBezTo>
                  <a:pt x="5199" y="20454"/>
                  <a:pt x="5195" y="20454"/>
                  <a:pt x="5192" y="20449"/>
                </a:cubicBezTo>
                <a:cubicBezTo>
                  <a:pt x="5191" y="20450"/>
                  <a:pt x="5191" y="20451"/>
                  <a:pt x="5191" y="20452"/>
                </a:cubicBezTo>
                <a:cubicBezTo>
                  <a:pt x="5191" y="20453"/>
                  <a:pt x="5190" y="20454"/>
                  <a:pt x="5190" y="20454"/>
                </a:cubicBezTo>
                <a:cubicBezTo>
                  <a:pt x="5194" y="20462"/>
                  <a:pt x="5199" y="20462"/>
                  <a:pt x="5202" y="20460"/>
                </a:cubicBezTo>
                <a:cubicBezTo>
                  <a:pt x="5205" y="20458"/>
                  <a:pt x="5208" y="20454"/>
                  <a:pt x="5208" y="20454"/>
                </a:cubicBezTo>
                <a:cubicBezTo>
                  <a:pt x="5212" y="20447"/>
                  <a:pt x="5216" y="20443"/>
                  <a:pt x="5219" y="20441"/>
                </a:cubicBezTo>
                <a:cubicBezTo>
                  <a:pt x="5222" y="20439"/>
                  <a:pt x="5224" y="20439"/>
                  <a:pt x="5224" y="20439"/>
                </a:cubicBezTo>
                <a:cubicBezTo>
                  <a:pt x="5233" y="20439"/>
                  <a:pt x="5237" y="20439"/>
                  <a:pt x="5239" y="20439"/>
                </a:cubicBezTo>
                <a:cubicBezTo>
                  <a:pt x="5242" y="20439"/>
                  <a:pt x="5241" y="20439"/>
                  <a:pt x="5241" y="20439"/>
                </a:cubicBezTo>
                <a:lnTo>
                  <a:pt x="5259" y="20439"/>
                </a:lnTo>
                <a:cubicBezTo>
                  <a:pt x="5259" y="20439"/>
                  <a:pt x="5261" y="20442"/>
                  <a:pt x="5264" y="20446"/>
                </a:cubicBezTo>
                <a:cubicBezTo>
                  <a:pt x="5268" y="20450"/>
                  <a:pt x="5272" y="20454"/>
                  <a:pt x="5276" y="20454"/>
                </a:cubicBezTo>
                <a:cubicBezTo>
                  <a:pt x="5276" y="20461"/>
                  <a:pt x="5281" y="20467"/>
                  <a:pt x="5287" y="20472"/>
                </a:cubicBezTo>
                <a:cubicBezTo>
                  <a:pt x="5293" y="20477"/>
                  <a:pt x="5299" y="20480"/>
                  <a:pt x="5300" y="20481"/>
                </a:cubicBezTo>
                <a:lnTo>
                  <a:pt x="5301" y="20477"/>
                </a:lnTo>
                <a:cubicBezTo>
                  <a:pt x="5301" y="20477"/>
                  <a:pt x="5295" y="20474"/>
                  <a:pt x="5288" y="20469"/>
                </a:cubicBezTo>
                <a:cubicBezTo>
                  <a:pt x="5282" y="20463"/>
                  <a:pt x="5275" y="20455"/>
                  <a:pt x="5275" y="20448"/>
                </a:cubicBezTo>
                <a:cubicBezTo>
                  <a:pt x="5271" y="20448"/>
                  <a:pt x="5267" y="20445"/>
                  <a:pt x="5264" y="20441"/>
                </a:cubicBezTo>
                <a:cubicBezTo>
                  <a:pt x="5260" y="20438"/>
                  <a:pt x="5258" y="20434"/>
                  <a:pt x="5258" y="20434"/>
                </a:cubicBezTo>
                <a:lnTo>
                  <a:pt x="5241" y="20434"/>
                </a:lnTo>
                <a:cubicBezTo>
                  <a:pt x="5233" y="20434"/>
                  <a:pt x="5229" y="20434"/>
                  <a:pt x="5226" y="20434"/>
                </a:cubicBezTo>
                <a:cubicBezTo>
                  <a:pt x="5224" y="20434"/>
                  <a:pt x="5224" y="20434"/>
                  <a:pt x="5224" y="20434"/>
                </a:cubicBezTo>
                <a:close/>
                <a:moveTo>
                  <a:pt x="5464" y="20448"/>
                </a:moveTo>
                <a:lnTo>
                  <a:pt x="5447" y="20464"/>
                </a:lnTo>
                <a:cubicBezTo>
                  <a:pt x="5447" y="20471"/>
                  <a:pt x="5447" y="20474"/>
                  <a:pt x="5447" y="20476"/>
                </a:cubicBezTo>
                <a:cubicBezTo>
                  <a:pt x="5447" y="20478"/>
                  <a:pt x="5447" y="20477"/>
                  <a:pt x="5447" y="20477"/>
                </a:cubicBezTo>
                <a:cubicBezTo>
                  <a:pt x="5442" y="20499"/>
                  <a:pt x="5440" y="20511"/>
                  <a:pt x="5439" y="20517"/>
                </a:cubicBezTo>
                <a:cubicBezTo>
                  <a:pt x="5438" y="20522"/>
                  <a:pt x="5438" y="20522"/>
                  <a:pt x="5438" y="20522"/>
                </a:cubicBezTo>
                <a:cubicBezTo>
                  <a:pt x="5425" y="20537"/>
                  <a:pt x="5419" y="20545"/>
                  <a:pt x="5416" y="20548"/>
                </a:cubicBezTo>
                <a:cubicBezTo>
                  <a:pt x="5413" y="20552"/>
                  <a:pt x="5413" y="20552"/>
                  <a:pt x="5413" y="20552"/>
                </a:cubicBezTo>
                <a:cubicBezTo>
                  <a:pt x="5413" y="20552"/>
                  <a:pt x="5407" y="20551"/>
                  <a:pt x="5399" y="20549"/>
                </a:cubicBezTo>
                <a:cubicBezTo>
                  <a:pt x="5391" y="20548"/>
                  <a:pt x="5382" y="20544"/>
                  <a:pt x="5378" y="20536"/>
                </a:cubicBezTo>
                <a:cubicBezTo>
                  <a:pt x="5378" y="20536"/>
                  <a:pt x="5378" y="20536"/>
                  <a:pt x="5370" y="20536"/>
                </a:cubicBezTo>
                <a:cubicBezTo>
                  <a:pt x="5361" y="20536"/>
                  <a:pt x="5361" y="20536"/>
                  <a:pt x="5361" y="20536"/>
                </a:cubicBezTo>
                <a:lnTo>
                  <a:pt x="5344" y="20552"/>
                </a:lnTo>
                <a:lnTo>
                  <a:pt x="5335" y="20522"/>
                </a:lnTo>
                <a:cubicBezTo>
                  <a:pt x="5335" y="20522"/>
                  <a:pt x="5331" y="20519"/>
                  <a:pt x="5327" y="20513"/>
                </a:cubicBezTo>
                <a:cubicBezTo>
                  <a:pt x="5323" y="20508"/>
                  <a:pt x="5318" y="20500"/>
                  <a:pt x="5318" y="20493"/>
                </a:cubicBezTo>
                <a:cubicBezTo>
                  <a:pt x="5318" y="20493"/>
                  <a:pt x="5318" y="20496"/>
                  <a:pt x="5318" y="20498"/>
                </a:cubicBezTo>
                <a:cubicBezTo>
                  <a:pt x="5318" y="20513"/>
                  <a:pt x="5336" y="20527"/>
                  <a:pt x="5336" y="20527"/>
                </a:cubicBezTo>
                <a:lnTo>
                  <a:pt x="5344" y="20556"/>
                </a:lnTo>
                <a:lnTo>
                  <a:pt x="5362" y="20541"/>
                </a:lnTo>
                <a:cubicBezTo>
                  <a:pt x="5362" y="20541"/>
                  <a:pt x="5362" y="20541"/>
                  <a:pt x="5370" y="20541"/>
                </a:cubicBezTo>
                <a:cubicBezTo>
                  <a:pt x="5379" y="20541"/>
                  <a:pt x="5378" y="20541"/>
                  <a:pt x="5378" y="20541"/>
                </a:cubicBezTo>
                <a:cubicBezTo>
                  <a:pt x="5382" y="20549"/>
                  <a:pt x="5391" y="20552"/>
                  <a:pt x="5399" y="20554"/>
                </a:cubicBezTo>
                <a:cubicBezTo>
                  <a:pt x="5407" y="20556"/>
                  <a:pt x="5413" y="20556"/>
                  <a:pt x="5413" y="20556"/>
                </a:cubicBezTo>
                <a:cubicBezTo>
                  <a:pt x="5426" y="20542"/>
                  <a:pt x="5432" y="20535"/>
                  <a:pt x="5436" y="20531"/>
                </a:cubicBezTo>
                <a:cubicBezTo>
                  <a:pt x="5439" y="20527"/>
                  <a:pt x="5439" y="20527"/>
                  <a:pt x="5439" y="20527"/>
                </a:cubicBezTo>
                <a:cubicBezTo>
                  <a:pt x="5443" y="20505"/>
                  <a:pt x="5445" y="20494"/>
                  <a:pt x="5446" y="20488"/>
                </a:cubicBezTo>
                <a:cubicBezTo>
                  <a:pt x="5447" y="20482"/>
                  <a:pt x="5447" y="20482"/>
                  <a:pt x="5447" y="20482"/>
                </a:cubicBezTo>
                <a:cubicBezTo>
                  <a:pt x="5447" y="20475"/>
                  <a:pt x="5447" y="20472"/>
                  <a:pt x="5447" y="20470"/>
                </a:cubicBezTo>
                <a:cubicBezTo>
                  <a:pt x="5447" y="20468"/>
                  <a:pt x="5447" y="20468"/>
                  <a:pt x="5447" y="20468"/>
                </a:cubicBezTo>
                <a:lnTo>
                  <a:pt x="5464" y="20454"/>
                </a:lnTo>
                <a:cubicBezTo>
                  <a:pt x="5464" y="20454"/>
                  <a:pt x="5466" y="20454"/>
                  <a:pt x="5469" y="20456"/>
                </a:cubicBezTo>
                <a:cubicBezTo>
                  <a:pt x="5471" y="20457"/>
                  <a:pt x="5473" y="20461"/>
                  <a:pt x="5473" y="20468"/>
                </a:cubicBezTo>
                <a:lnTo>
                  <a:pt x="5490" y="20498"/>
                </a:lnTo>
                <a:lnTo>
                  <a:pt x="5507" y="20498"/>
                </a:lnTo>
                <a:cubicBezTo>
                  <a:pt x="5511" y="20498"/>
                  <a:pt x="5514" y="20495"/>
                  <a:pt x="5516" y="20493"/>
                </a:cubicBezTo>
                <a:cubicBezTo>
                  <a:pt x="5518" y="20492"/>
                  <a:pt x="5520" y="20492"/>
                  <a:pt x="5524" y="20498"/>
                </a:cubicBezTo>
                <a:cubicBezTo>
                  <a:pt x="5524" y="20497"/>
                  <a:pt x="5524" y="20496"/>
                  <a:pt x="5524" y="20495"/>
                </a:cubicBezTo>
                <a:cubicBezTo>
                  <a:pt x="5524" y="20495"/>
                  <a:pt x="5524" y="20494"/>
                  <a:pt x="5524" y="20493"/>
                </a:cubicBezTo>
                <a:cubicBezTo>
                  <a:pt x="5519" y="20486"/>
                  <a:pt x="5518" y="20485"/>
                  <a:pt x="5516" y="20487"/>
                </a:cubicBezTo>
                <a:cubicBezTo>
                  <a:pt x="5514" y="20489"/>
                  <a:pt x="5512" y="20493"/>
                  <a:pt x="5507" y="20493"/>
                </a:cubicBezTo>
                <a:lnTo>
                  <a:pt x="5490" y="20493"/>
                </a:lnTo>
                <a:lnTo>
                  <a:pt x="5473" y="20464"/>
                </a:lnTo>
                <a:cubicBezTo>
                  <a:pt x="5473" y="20456"/>
                  <a:pt x="5471" y="20453"/>
                  <a:pt x="5469" y="20451"/>
                </a:cubicBezTo>
                <a:cubicBezTo>
                  <a:pt x="5466" y="20449"/>
                  <a:pt x="5464" y="20448"/>
                  <a:pt x="5464" y="20448"/>
                </a:cubicBezTo>
                <a:close/>
                <a:moveTo>
                  <a:pt x="5576" y="20502"/>
                </a:moveTo>
                <a:cubicBezTo>
                  <a:pt x="5575" y="20504"/>
                  <a:pt x="5576" y="20507"/>
                  <a:pt x="5576" y="20507"/>
                </a:cubicBezTo>
                <a:cubicBezTo>
                  <a:pt x="5571" y="20522"/>
                  <a:pt x="5569" y="20529"/>
                  <a:pt x="5568" y="20533"/>
                </a:cubicBezTo>
                <a:cubicBezTo>
                  <a:pt x="5567" y="20536"/>
                  <a:pt x="5567" y="20536"/>
                  <a:pt x="5567" y="20536"/>
                </a:cubicBezTo>
                <a:cubicBezTo>
                  <a:pt x="5567" y="20536"/>
                  <a:pt x="5563" y="20537"/>
                  <a:pt x="5558" y="20535"/>
                </a:cubicBezTo>
                <a:cubicBezTo>
                  <a:pt x="5552" y="20533"/>
                  <a:pt x="5546" y="20529"/>
                  <a:pt x="5541" y="20522"/>
                </a:cubicBezTo>
                <a:lnTo>
                  <a:pt x="5533" y="20522"/>
                </a:lnTo>
                <a:cubicBezTo>
                  <a:pt x="5530" y="20522"/>
                  <a:pt x="5529" y="20521"/>
                  <a:pt x="5528" y="20520"/>
                </a:cubicBezTo>
                <a:cubicBezTo>
                  <a:pt x="5526" y="20518"/>
                  <a:pt x="5526" y="20516"/>
                  <a:pt x="5525" y="20513"/>
                </a:cubicBezTo>
                <a:cubicBezTo>
                  <a:pt x="5526" y="20517"/>
                  <a:pt x="5526" y="20520"/>
                  <a:pt x="5527" y="20523"/>
                </a:cubicBezTo>
                <a:cubicBezTo>
                  <a:pt x="5528" y="20525"/>
                  <a:pt x="5530" y="20527"/>
                  <a:pt x="5533" y="20527"/>
                </a:cubicBezTo>
                <a:lnTo>
                  <a:pt x="5541" y="20527"/>
                </a:lnTo>
                <a:cubicBezTo>
                  <a:pt x="5546" y="20534"/>
                  <a:pt x="5552" y="20538"/>
                  <a:pt x="5558" y="20540"/>
                </a:cubicBezTo>
                <a:cubicBezTo>
                  <a:pt x="5563" y="20541"/>
                  <a:pt x="5567" y="20541"/>
                  <a:pt x="5567" y="20541"/>
                </a:cubicBezTo>
                <a:cubicBezTo>
                  <a:pt x="5571" y="20527"/>
                  <a:pt x="5574" y="20519"/>
                  <a:pt x="5575" y="20515"/>
                </a:cubicBezTo>
                <a:cubicBezTo>
                  <a:pt x="5576" y="20512"/>
                  <a:pt x="5576" y="20512"/>
                  <a:pt x="5576" y="20512"/>
                </a:cubicBezTo>
                <a:cubicBezTo>
                  <a:pt x="5576" y="20512"/>
                  <a:pt x="5576" y="20508"/>
                  <a:pt x="5577" y="20506"/>
                </a:cubicBezTo>
                <a:cubicBezTo>
                  <a:pt x="5578" y="20504"/>
                  <a:pt x="5580" y="20504"/>
                  <a:pt x="5584" y="20512"/>
                </a:cubicBezTo>
                <a:cubicBezTo>
                  <a:pt x="5589" y="20512"/>
                  <a:pt x="5591" y="20519"/>
                  <a:pt x="5592" y="20526"/>
                </a:cubicBezTo>
                <a:cubicBezTo>
                  <a:pt x="5593" y="20534"/>
                  <a:pt x="5593" y="20541"/>
                  <a:pt x="5593" y="20541"/>
                </a:cubicBezTo>
                <a:lnTo>
                  <a:pt x="5602" y="20556"/>
                </a:lnTo>
                <a:lnTo>
                  <a:pt x="5627" y="20571"/>
                </a:lnTo>
                <a:lnTo>
                  <a:pt x="5644" y="20556"/>
                </a:lnTo>
                <a:cubicBezTo>
                  <a:pt x="5649" y="20556"/>
                  <a:pt x="5651" y="20564"/>
                  <a:pt x="5652" y="20571"/>
                </a:cubicBezTo>
                <a:cubicBezTo>
                  <a:pt x="5653" y="20579"/>
                  <a:pt x="5653" y="20586"/>
                  <a:pt x="5653" y="20586"/>
                </a:cubicBezTo>
                <a:cubicBezTo>
                  <a:pt x="5653" y="20585"/>
                  <a:pt x="5653" y="20584"/>
                  <a:pt x="5653" y="20582"/>
                </a:cubicBezTo>
                <a:cubicBezTo>
                  <a:pt x="5653" y="20582"/>
                  <a:pt x="5653" y="20581"/>
                  <a:pt x="5653" y="20581"/>
                </a:cubicBezTo>
                <a:cubicBezTo>
                  <a:pt x="5653" y="20581"/>
                  <a:pt x="5653" y="20574"/>
                  <a:pt x="5652" y="20566"/>
                </a:cubicBezTo>
                <a:cubicBezTo>
                  <a:pt x="5651" y="20559"/>
                  <a:pt x="5649" y="20552"/>
                  <a:pt x="5644" y="20552"/>
                </a:cubicBezTo>
                <a:lnTo>
                  <a:pt x="5627" y="20566"/>
                </a:lnTo>
                <a:lnTo>
                  <a:pt x="5601" y="20552"/>
                </a:lnTo>
                <a:lnTo>
                  <a:pt x="5593" y="20536"/>
                </a:lnTo>
                <a:cubicBezTo>
                  <a:pt x="5593" y="20536"/>
                  <a:pt x="5593" y="20529"/>
                  <a:pt x="5592" y="20521"/>
                </a:cubicBezTo>
                <a:cubicBezTo>
                  <a:pt x="5591" y="20514"/>
                  <a:pt x="5589" y="20507"/>
                  <a:pt x="5584" y="20507"/>
                </a:cubicBezTo>
                <a:cubicBezTo>
                  <a:pt x="5580" y="20500"/>
                  <a:pt x="5578" y="20500"/>
                  <a:pt x="5576" y="20502"/>
                </a:cubicBezTo>
                <a:close/>
                <a:moveTo>
                  <a:pt x="5318" y="20507"/>
                </a:moveTo>
                <a:cubicBezTo>
                  <a:pt x="5318" y="20507"/>
                  <a:pt x="5316" y="20511"/>
                  <a:pt x="5313" y="20515"/>
                </a:cubicBezTo>
                <a:cubicBezTo>
                  <a:pt x="5310" y="20518"/>
                  <a:pt x="5305" y="20522"/>
                  <a:pt x="5301" y="20522"/>
                </a:cubicBezTo>
                <a:lnTo>
                  <a:pt x="5293" y="20536"/>
                </a:lnTo>
                <a:cubicBezTo>
                  <a:pt x="5291" y="20536"/>
                  <a:pt x="5291" y="20535"/>
                  <a:pt x="5290" y="20533"/>
                </a:cubicBezTo>
                <a:cubicBezTo>
                  <a:pt x="5290" y="20532"/>
                  <a:pt x="5290" y="20529"/>
                  <a:pt x="5290" y="20527"/>
                </a:cubicBezTo>
                <a:cubicBezTo>
                  <a:pt x="5289" y="20531"/>
                  <a:pt x="5289" y="20534"/>
                  <a:pt x="5289" y="20537"/>
                </a:cubicBezTo>
                <a:cubicBezTo>
                  <a:pt x="5290" y="20540"/>
                  <a:pt x="5291" y="20541"/>
                  <a:pt x="5293" y="20541"/>
                </a:cubicBezTo>
                <a:lnTo>
                  <a:pt x="5301" y="20527"/>
                </a:lnTo>
                <a:cubicBezTo>
                  <a:pt x="5305" y="20527"/>
                  <a:pt x="5310" y="20523"/>
                  <a:pt x="5313" y="20520"/>
                </a:cubicBezTo>
                <a:cubicBezTo>
                  <a:pt x="5316" y="20516"/>
                  <a:pt x="5318" y="20512"/>
                  <a:pt x="5318" y="20512"/>
                </a:cubicBezTo>
                <a:cubicBezTo>
                  <a:pt x="5318" y="20512"/>
                  <a:pt x="5318" y="20511"/>
                  <a:pt x="5318" y="20510"/>
                </a:cubicBezTo>
                <a:cubicBezTo>
                  <a:pt x="5318" y="20509"/>
                  <a:pt x="5318" y="20508"/>
                  <a:pt x="5318" y="20507"/>
                </a:cubicBezTo>
                <a:close/>
                <a:moveTo>
                  <a:pt x="5648" y="20609"/>
                </a:moveTo>
                <a:cubicBezTo>
                  <a:pt x="5647" y="20611"/>
                  <a:pt x="5647" y="20613"/>
                  <a:pt x="5648" y="20614"/>
                </a:cubicBezTo>
                <a:cubicBezTo>
                  <a:pt x="5649" y="20615"/>
                  <a:pt x="5650" y="20615"/>
                  <a:pt x="5653" y="20615"/>
                </a:cubicBezTo>
                <a:cubicBezTo>
                  <a:pt x="5653" y="20622"/>
                  <a:pt x="5654" y="20628"/>
                  <a:pt x="5656" y="20633"/>
                </a:cubicBezTo>
                <a:cubicBezTo>
                  <a:pt x="5658" y="20638"/>
                  <a:pt x="5660" y="20641"/>
                  <a:pt x="5661" y="20642"/>
                </a:cubicBezTo>
                <a:cubicBezTo>
                  <a:pt x="5661" y="20642"/>
                  <a:pt x="5661" y="20641"/>
                  <a:pt x="5661" y="20641"/>
                </a:cubicBezTo>
                <a:cubicBezTo>
                  <a:pt x="5661" y="20641"/>
                  <a:pt x="5662" y="20640"/>
                  <a:pt x="5662" y="20640"/>
                </a:cubicBezTo>
                <a:cubicBezTo>
                  <a:pt x="5662" y="20640"/>
                  <a:pt x="5659" y="20637"/>
                  <a:pt x="5657" y="20631"/>
                </a:cubicBezTo>
                <a:cubicBezTo>
                  <a:pt x="5655" y="20625"/>
                  <a:pt x="5653" y="20618"/>
                  <a:pt x="5653" y="20610"/>
                </a:cubicBezTo>
                <a:cubicBezTo>
                  <a:pt x="5651" y="20610"/>
                  <a:pt x="5650" y="20611"/>
                  <a:pt x="5650" y="20610"/>
                </a:cubicBezTo>
                <a:cubicBezTo>
                  <a:pt x="5649" y="20610"/>
                  <a:pt x="5649" y="20610"/>
                  <a:pt x="5648" y="20609"/>
                </a:cubicBezTo>
                <a:close/>
                <a:moveTo>
                  <a:pt x="5633" y="20774"/>
                </a:moveTo>
                <a:cubicBezTo>
                  <a:pt x="5633" y="20778"/>
                  <a:pt x="5634" y="20783"/>
                  <a:pt x="5634" y="20786"/>
                </a:cubicBezTo>
                <a:cubicBezTo>
                  <a:pt x="5635" y="20789"/>
                  <a:pt x="5636" y="20792"/>
                  <a:pt x="5636" y="20792"/>
                </a:cubicBezTo>
                <a:cubicBezTo>
                  <a:pt x="5640" y="20799"/>
                  <a:pt x="5642" y="20802"/>
                  <a:pt x="5643" y="20804"/>
                </a:cubicBezTo>
                <a:cubicBezTo>
                  <a:pt x="5644" y="20806"/>
                  <a:pt x="5644" y="20806"/>
                  <a:pt x="5644" y="20806"/>
                </a:cubicBezTo>
                <a:lnTo>
                  <a:pt x="5662" y="20792"/>
                </a:lnTo>
                <a:lnTo>
                  <a:pt x="5687" y="20806"/>
                </a:lnTo>
                <a:cubicBezTo>
                  <a:pt x="5687" y="20806"/>
                  <a:pt x="5691" y="20810"/>
                  <a:pt x="5695" y="20815"/>
                </a:cubicBezTo>
                <a:cubicBezTo>
                  <a:pt x="5700" y="20821"/>
                  <a:pt x="5704" y="20828"/>
                  <a:pt x="5704" y="20835"/>
                </a:cubicBezTo>
                <a:cubicBezTo>
                  <a:pt x="5708" y="20835"/>
                  <a:pt x="5715" y="20843"/>
                  <a:pt x="5720" y="20850"/>
                </a:cubicBezTo>
                <a:cubicBezTo>
                  <a:pt x="5726" y="20857"/>
                  <a:pt x="5730" y="20864"/>
                  <a:pt x="5730" y="20864"/>
                </a:cubicBezTo>
                <a:cubicBezTo>
                  <a:pt x="5738" y="20885"/>
                  <a:pt x="5742" y="20896"/>
                  <a:pt x="5744" y="20901"/>
                </a:cubicBezTo>
                <a:cubicBezTo>
                  <a:pt x="5746" y="20906"/>
                  <a:pt x="5746" y="20907"/>
                  <a:pt x="5746" y="20907"/>
                </a:cubicBezTo>
                <a:lnTo>
                  <a:pt x="5747" y="20905"/>
                </a:lnTo>
                <a:cubicBezTo>
                  <a:pt x="5739" y="20883"/>
                  <a:pt x="5734" y="20872"/>
                  <a:pt x="5732" y="20866"/>
                </a:cubicBezTo>
                <a:cubicBezTo>
                  <a:pt x="5730" y="20861"/>
                  <a:pt x="5730" y="20861"/>
                  <a:pt x="5730" y="20861"/>
                </a:cubicBezTo>
                <a:cubicBezTo>
                  <a:pt x="5730" y="20861"/>
                  <a:pt x="5726" y="20854"/>
                  <a:pt x="5720" y="20846"/>
                </a:cubicBezTo>
                <a:cubicBezTo>
                  <a:pt x="5715" y="20839"/>
                  <a:pt x="5708" y="20832"/>
                  <a:pt x="5704" y="20832"/>
                </a:cubicBezTo>
                <a:cubicBezTo>
                  <a:pt x="5704" y="20825"/>
                  <a:pt x="5700" y="20817"/>
                  <a:pt x="5695" y="20811"/>
                </a:cubicBezTo>
                <a:cubicBezTo>
                  <a:pt x="5691" y="20805"/>
                  <a:pt x="5687" y="20801"/>
                  <a:pt x="5687" y="20801"/>
                </a:cubicBezTo>
                <a:lnTo>
                  <a:pt x="5662" y="20787"/>
                </a:lnTo>
                <a:lnTo>
                  <a:pt x="5644" y="20801"/>
                </a:lnTo>
                <a:cubicBezTo>
                  <a:pt x="5640" y="20794"/>
                  <a:pt x="5638" y="20790"/>
                  <a:pt x="5637" y="20788"/>
                </a:cubicBezTo>
                <a:cubicBezTo>
                  <a:pt x="5636" y="20787"/>
                  <a:pt x="5636" y="20787"/>
                  <a:pt x="5636" y="20787"/>
                </a:cubicBezTo>
                <a:cubicBezTo>
                  <a:pt x="5636" y="20787"/>
                  <a:pt x="5635" y="20785"/>
                  <a:pt x="5634" y="20783"/>
                </a:cubicBezTo>
                <a:cubicBezTo>
                  <a:pt x="5634" y="20780"/>
                  <a:pt x="5633" y="20777"/>
                  <a:pt x="5633" y="20774"/>
                </a:cubicBezTo>
                <a:close/>
                <a:moveTo>
                  <a:pt x="18162" y="20786"/>
                </a:moveTo>
                <a:cubicBezTo>
                  <a:pt x="18158" y="20786"/>
                  <a:pt x="18139" y="20797"/>
                  <a:pt x="18121" y="20808"/>
                </a:cubicBezTo>
                <a:cubicBezTo>
                  <a:pt x="18102" y="20819"/>
                  <a:pt x="18085" y="20830"/>
                  <a:pt x="18085" y="20830"/>
                </a:cubicBezTo>
                <a:cubicBezTo>
                  <a:pt x="18085" y="20830"/>
                  <a:pt x="17991" y="20844"/>
                  <a:pt x="17966" y="20844"/>
                </a:cubicBezTo>
                <a:cubicBezTo>
                  <a:pt x="17948" y="20844"/>
                  <a:pt x="17897" y="20830"/>
                  <a:pt x="17889" y="20830"/>
                </a:cubicBezTo>
                <a:lnTo>
                  <a:pt x="17837" y="20859"/>
                </a:lnTo>
                <a:cubicBezTo>
                  <a:pt x="17828" y="20859"/>
                  <a:pt x="17794" y="20947"/>
                  <a:pt x="17777" y="20962"/>
                </a:cubicBezTo>
                <a:cubicBezTo>
                  <a:pt x="17760" y="20977"/>
                  <a:pt x="17717" y="20962"/>
                  <a:pt x="17717" y="20962"/>
                </a:cubicBezTo>
                <a:cubicBezTo>
                  <a:pt x="17717" y="20962"/>
                  <a:pt x="17700" y="20991"/>
                  <a:pt x="17683" y="21006"/>
                </a:cubicBezTo>
                <a:cubicBezTo>
                  <a:pt x="17665" y="21020"/>
                  <a:pt x="17640" y="21050"/>
                  <a:pt x="17623" y="21065"/>
                </a:cubicBezTo>
                <a:cubicBezTo>
                  <a:pt x="17606" y="21079"/>
                  <a:pt x="17597" y="21197"/>
                  <a:pt x="17597" y="21212"/>
                </a:cubicBezTo>
                <a:cubicBezTo>
                  <a:pt x="17592" y="21226"/>
                  <a:pt x="17580" y="21260"/>
                  <a:pt x="17568" y="21289"/>
                </a:cubicBezTo>
                <a:cubicBezTo>
                  <a:pt x="17556" y="21319"/>
                  <a:pt x="17545" y="21345"/>
                  <a:pt x="17545" y="21345"/>
                </a:cubicBezTo>
                <a:cubicBezTo>
                  <a:pt x="17524" y="21382"/>
                  <a:pt x="17513" y="21400"/>
                  <a:pt x="17508" y="21409"/>
                </a:cubicBezTo>
                <a:cubicBezTo>
                  <a:pt x="17502" y="21419"/>
                  <a:pt x="17502" y="21419"/>
                  <a:pt x="17502" y="21419"/>
                </a:cubicBezTo>
                <a:cubicBezTo>
                  <a:pt x="17502" y="21419"/>
                  <a:pt x="17494" y="21433"/>
                  <a:pt x="17484" y="21448"/>
                </a:cubicBezTo>
                <a:cubicBezTo>
                  <a:pt x="17475" y="21463"/>
                  <a:pt x="17464" y="21477"/>
                  <a:pt x="17460" y="21477"/>
                </a:cubicBezTo>
                <a:cubicBezTo>
                  <a:pt x="17457" y="21480"/>
                  <a:pt x="17455" y="21484"/>
                  <a:pt x="17453" y="21489"/>
                </a:cubicBezTo>
                <a:cubicBezTo>
                  <a:pt x="17422" y="21574"/>
                  <a:pt x="17558" y="21600"/>
                  <a:pt x="17538" y="21505"/>
                </a:cubicBezTo>
                <a:cubicBezTo>
                  <a:pt x="17539" y="21504"/>
                  <a:pt x="17542" y="21499"/>
                  <a:pt x="17546" y="21492"/>
                </a:cubicBezTo>
                <a:cubicBezTo>
                  <a:pt x="17552" y="21485"/>
                  <a:pt x="17558" y="21477"/>
                  <a:pt x="17562" y="21477"/>
                </a:cubicBezTo>
                <a:cubicBezTo>
                  <a:pt x="17562" y="21477"/>
                  <a:pt x="17580" y="21477"/>
                  <a:pt x="17597" y="21477"/>
                </a:cubicBezTo>
                <a:cubicBezTo>
                  <a:pt x="17614" y="21477"/>
                  <a:pt x="17623" y="21462"/>
                  <a:pt x="17631" y="21462"/>
                </a:cubicBezTo>
                <a:cubicBezTo>
                  <a:pt x="17631" y="21470"/>
                  <a:pt x="17640" y="21488"/>
                  <a:pt x="17648" y="21505"/>
                </a:cubicBezTo>
                <a:cubicBezTo>
                  <a:pt x="17648" y="21505"/>
                  <a:pt x="17648" y="21505"/>
                  <a:pt x="17648" y="21505"/>
                </a:cubicBezTo>
                <a:lnTo>
                  <a:pt x="17771" y="21505"/>
                </a:lnTo>
                <a:cubicBezTo>
                  <a:pt x="17790" y="21493"/>
                  <a:pt x="17801" y="21484"/>
                  <a:pt x="17806" y="21481"/>
                </a:cubicBezTo>
                <a:cubicBezTo>
                  <a:pt x="17811" y="21477"/>
                  <a:pt x="17812" y="21477"/>
                  <a:pt x="17812" y="21477"/>
                </a:cubicBezTo>
                <a:lnTo>
                  <a:pt x="17812" y="21433"/>
                </a:lnTo>
                <a:cubicBezTo>
                  <a:pt x="17807" y="21426"/>
                  <a:pt x="17794" y="21418"/>
                  <a:pt x="17782" y="21413"/>
                </a:cubicBezTo>
                <a:cubicBezTo>
                  <a:pt x="17770" y="21407"/>
                  <a:pt x="17760" y="21403"/>
                  <a:pt x="17760" y="21403"/>
                </a:cubicBezTo>
                <a:cubicBezTo>
                  <a:pt x="17760" y="21396"/>
                  <a:pt x="17764" y="21378"/>
                  <a:pt x="17768" y="21361"/>
                </a:cubicBezTo>
                <a:cubicBezTo>
                  <a:pt x="17773" y="21344"/>
                  <a:pt x="17777" y="21329"/>
                  <a:pt x="17777" y="21329"/>
                </a:cubicBezTo>
                <a:cubicBezTo>
                  <a:pt x="17785" y="21329"/>
                  <a:pt x="17794" y="21329"/>
                  <a:pt x="17812" y="21329"/>
                </a:cubicBezTo>
                <a:cubicBezTo>
                  <a:pt x="17829" y="21329"/>
                  <a:pt x="17863" y="21329"/>
                  <a:pt x="17863" y="21329"/>
                </a:cubicBezTo>
                <a:cubicBezTo>
                  <a:pt x="17863" y="21329"/>
                  <a:pt x="17867" y="21337"/>
                  <a:pt x="17869" y="21346"/>
                </a:cubicBezTo>
                <a:cubicBezTo>
                  <a:pt x="17871" y="21355"/>
                  <a:pt x="17871" y="21367"/>
                  <a:pt x="17863" y="21374"/>
                </a:cubicBezTo>
                <a:cubicBezTo>
                  <a:pt x="17858" y="21381"/>
                  <a:pt x="17854" y="21385"/>
                  <a:pt x="17851" y="21389"/>
                </a:cubicBezTo>
                <a:cubicBezTo>
                  <a:pt x="17847" y="21393"/>
                  <a:pt x="17845" y="21396"/>
                  <a:pt x="17845" y="21403"/>
                </a:cubicBezTo>
                <a:cubicBezTo>
                  <a:pt x="17845" y="21403"/>
                  <a:pt x="17845" y="21411"/>
                  <a:pt x="17846" y="21418"/>
                </a:cubicBezTo>
                <a:cubicBezTo>
                  <a:pt x="17847" y="21426"/>
                  <a:pt x="17850" y="21433"/>
                  <a:pt x="17854" y="21433"/>
                </a:cubicBezTo>
                <a:lnTo>
                  <a:pt x="17897" y="21419"/>
                </a:lnTo>
                <a:cubicBezTo>
                  <a:pt x="17897" y="21419"/>
                  <a:pt x="17899" y="21411"/>
                  <a:pt x="17903" y="21404"/>
                </a:cubicBezTo>
                <a:cubicBezTo>
                  <a:pt x="17907" y="21397"/>
                  <a:pt x="17914" y="21390"/>
                  <a:pt x="17922" y="21390"/>
                </a:cubicBezTo>
                <a:cubicBezTo>
                  <a:pt x="17927" y="21382"/>
                  <a:pt x="17935" y="21375"/>
                  <a:pt x="17943" y="21369"/>
                </a:cubicBezTo>
                <a:cubicBezTo>
                  <a:pt x="17951" y="21364"/>
                  <a:pt x="17957" y="21360"/>
                  <a:pt x="17957" y="21360"/>
                </a:cubicBezTo>
                <a:cubicBezTo>
                  <a:pt x="18000" y="21352"/>
                  <a:pt x="18021" y="21349"/>
                  <a:pt x="18032" y="21347"/>
                </a:cubicBezTo>
                <a:cubicBezTo>
                  <a:pt x="18043" y="21345"/>
                  <a:pt x="18043" y="21345"/>
                  <a:pt x="18043" y="21345"/>
                </a:cubicBezTo>
                <a:cubicBezTo>
                  <a:pt x="18073" y="21330"/>
                  <a:pt x="18088" y="21322"/>
                  <a:pt x="18095" y="21319"/>
                </a:cubicBezTo>
                <a:cubicBezTo>
                  <a:pt x="18103" y="21315"/>
                  <a:pt x="18103" y="21315"/>
                  <a:pt x="18103" y="21315"/>
                </a:cubicBezTo>
                <a:cubicBezTo>
                  <a:pt x="18103" y="21315"/>
                  <a:pt x="18120" y="21297"/>
                  <a:pt x="18139" y="21278"/>
                </a:cubicBezTo>
                <a:cubicBezTo>
                  <a:pt x="18158" y="21260"/>
                  <a:pt x="18180" y="21241"/>
                  <a:pt x="18188" y="21241"/>
                </a:cubicBezTo>
                <a:cubicBezTo>
                  <a:pt x="18214" y="21256"/>
                  <a:pt x="18232" y="21256"/>
                  <a:pt x="18240" y="21241"/>
                </a:cubicBezTo>
                <a:cubicBezTo>
                  <a:pt x="18249" y="21226"/>
                  <a:pt x="18265" y="21182"/>
                  <a:pt x="18265" y="21182"/>
                </a:cubicBezTo>
                <a:cubicBezTo>
                  <a:pt x="18257" y="21175"/>
                  <a:pt x="18252" y="21172"/>
                  <a:pt x="18250" y="21170"/>
                </a:cubicBezTo>
                <a:cubicBezTo>
                  <a:pt x="18248" y="21168"/>
                  <a:pt x="18248" y="21168"/>
                  <a:pt x="18248" y="21168"/>
                </a:cubicBezTo>
                <a:cubicBezTo>
                  <a:pt x="18227" y="21168"/>
                  <a:pt x="18216" y="21168"/>
                  <a:pt x="18211" y="21168"/>
                </a:cubicBezTo>
                <a:cubicBezTo>
                  <a:pt x="18205" y="21168"/>
                  <a:pt x="18206" y="21168"/>
                  <a:pt x="18206" y="21168"/>
                </a:cubicBezTo>
                <a:lnTo>
                  <a:pt x="18162" y="21182"/>
                </a:lnTo>
                <a:cubicBezTo>
                  <a:pt x="18158" y="21175"/>
                  <a:pt x="18150" y="21171"/>
                  <a:pt x="18143" y="21167"/>
                </a:cubicBezTo>
                <a:cubicBezTo>
                  <a:pt x="18137" y="21164"/>
                  <a:pt x="18133" y="21160"/>
                  <a:pt x="18137" y="21153"/>
                </a:cubicBezTo>
                <a:cubicBezTo>
                  <a:pt x="18146" y="21124"/>
                  <a:pt x="18145" y="21123"/>
                  <a:pt x="18162" y="21094"/>
                </a:cubicBezTo>
                <a:cubicBezTo>
                  <a:pt x="18171" y="21079"/>
                  <a:pt x="18180" y="21065"/>
                  <a:pt x="18188" y="21050"/>
                </a:cubicBezTo>
                <a:cubicBezTo>
                  <a:pt x="18206" y="21050"/>
                  <a:pt x="18206" y="21036"/>
                  <a:pt x="18223" y="21021"/>
                </a:cubicBezTo>
                <a:cubicBezTo>
                  <a:pt x="18240" y="21006"/>
                  <a:pt x="18240" y="21006"/>
                  <a:pt x="18274" y="20976"/>
                </a:cubicBezTo>
                <a:cubicBezTo>
                  <a:pt x="18308" y="20962"/>
                  <a:pt x="18377" y="20874"/>
                  <a:pt x="18386" y="20874"/>
                </a:cubicBezTo>
                <a:cubicBezTo>
                  <a:pt x="18394" y="20874"/>
                  <a:pt x="18403" y="20888"/>
                  <a:pt x="18437" y="20859"/>
                </a:cubicBezTo>
                <a:cubicBezTo>
                  <a:pt x="18480" y="20844"/>
                  <a:pt x="18505" y="20800"/>
                  <a:pt x="18497" y="20800"/>
                </a:cubicBezTo>
                <a:cubicBezTo>
                  <a:pt x="18488" y="20800"/>
                  <a:pt x="18471" y="20785"/>
                  <a:pt x="18454" y="20800"/>
                </a:cubicBezTo>
                <a:cubicBezTo>
                  <a:pt x="18441" y="20807"/>
                  <a:pt x="18439" y="20804"/>
                  <a:pt x="18436" y="20802"/>
                </a:cubicBezTo>
                <a:cubicBezTo>
                  <a:pt x="18433" y="20800"/>
                  <a:pt x="18428" y="20800"/>
                  <a:pt x="18411" y="20815"/>
                </a:cubicBezTo>
                <a:cubicBezTo>
                  <a:pt x="18390" y="20837"/>
                  <a:pt x="18364" y="20855"/>
                  <a:pt x="18341" y="20868"/>
                </a:cubicBezTo>
                <a:cubicBezTo>
                  <a:pt x="18319" y="20881"/>
                  <a:pt x="18300" y="20888"/>
                  <a:pt x="18291" y="20888"/>
                </a:cubicBezTo>
                <a:cubicBezTo>
                  <a:pt x="18283" y="20881"/>
                  <a:pt x="18274" y="20874"/>
                  <a:pt x="18266" y="20864"/>
                </a:cubicBezTo>
                <a:cubicBezTo>
                  <a:pt x="18257" y="20855"/>
                  <a:pt x="18249" y="20844"/>
                  <a:pt x="18240" y="20830"/>
                </a:cubicBezTo>
                <a:cubicBezTo>
                  <a:pt x="18227" y="20815"/>
                  <a:pt x="18208" y="20807"/>
                  <a:pt x="18192" y="20802"/>
                </a:cubicBezTo>
                <a:cubicBezTo>
                  <a:pt x="18175" y="20797"/>
                  <a:pt x="18162" y="20793"/>
                  <a:pt x="18162" y="20786"/>
                </a:cubicBezTo>
                <a:close/>
                <a:moveTo>
                  <a:pt x="8492" y="20836"/>
                </a:moveTo>
                <a:cubicBezTo>
                  <a:pt x="8492" y="20844"/>
                  <a:pt x="8490" y="20847"/>
                  <a:pt x="8488" y="20849"/>
                </a:cubicBezTo>
                <a:cubicBezTo>
                  <a:pt x="8486" y="20850"/>
                  <a:pt x="8484" y="20851"/>
                  <a:pt x="8484" y="20851"/>
                </a:cubicBezTo>
                <a:cubicBezTo>
                  <a:pt x="8484" y="20851"/>
                  <a:pt x="8486" y="20851"/>
                  <a:pt x="8488" y="20853"/>
                </a:cubicBezTo>
                <a:cubicBezTo>
                  <a:pt x="8490" y="20855"/>
                  <a:pt x="8492" y="20858"/>
                  <a:pt x="8492" y="20866"/>
                </a:cubicBezTo>
                <a:cubicBezTo>
                  <a:pt x="8492" y="20866"/>
                  <a:pt x="8492" y="20866"/>
                  <a:pt x="8491" y="20867"/>
                </a:cubicBezTo>
                <a:cubicBezTo>
                  <a:pt x="8490" y="20869"/>
                  <a:pt x="8488" y="20873"/>
                  <a:pt x="8484" y="20880"/>
                </a:cubicBezTo>
                <a:cubicBezTo>
                  <a:pt x="8484" y="20880"/>
                  <a:pt x="8484" y="20880"/>
                  <a:pt x="8483" y="20880"/>
                </a:cubicBezTo>
                <a:cubicBezTo>
                  <a:pt x="8482" y="20880"/>
                  <a:pt x="8480" y="20880"/>
                  <a:pt x="8476" y="20880"/>
                </a:cubicBezTo>
                <a:cubicBezTo>
                  <a:pt x="8476" y="20880"/>
                  <a:pt x="8476" y="20880"/>
                  <a:pt x="8474" y="20880"/>
                </a:cubicBezTo>
                <a:cubicBezTo>
                  <a:pt x="8473" y="20880"/>
                  <a:pt x="8471" y="20880"/>
                  <a:pt x="8467" y="20880"/>
                </a:cubicBezTo>
                <a:cubicBezTo>
                  <a:pt x="8467" y="20880"/>
                  <a:pt x="8467" y="20880"/>
                  <a:pt x="8467" y="20882"/>
                </a:cubicBezTo>
                <a:cubicBezTo>
                  <a:pt x="8467" y="20884"/>
                  <a:pt x="8467" y="20888"/>
                  <a:pt x="8467" y="20895"/>
                </a:cubicBezTo>
                <a:lnTo>
                  <a:pt x="8476" y="20909"/>
                </a:lnTo>
                <a:cubicBezTo>
                  <a:pt x="8476" y="20909"/>
                  <a:pt x="8476" y="20909"/>
                  <a:pt x="8474" y="20909"/>
                </a:cubicBezTo>
                <a:cubicBezTo>
                  <a:pt x="8473" y="20909"/>
                  <a:pt x="8471" y="20909"/>
                  <a:pt x="8467" y="20909"/>
                </a:cubicBezTo>
                <a:cubicBezTo>
                  <a:pt x="8466" y="20904"/>
                  <a:pt x="8465" y="20898"/>
                  <a:pt x="8464" y="20893"/>
                </a:cubicBezTo>
                <a:cubicBezTo>
                  <a:pt x="8463" y="20888"/>
                  <a:pt x="8462" y="20883"/>
                  <a:pt x="8462" y="20877"/>
                </a:cubicBezTo>
                <a:cubicBezTo>
                  <a:pt x="8462" y="20882"/>
                  <a:pt x="8463" y="20886"/>
                  <a:pt x="8463" y="20891"/>
                </a:cubicBezTo>
                <a:cubicBezTo>
                  <a:pt x="8464" y="20896"/>
                  <a:pt x="8465" y="20900"/>
                  <a:pt x="8466" y="20905"/>
                </a:cubicBezTo>
                <a:cubicBezTo>
                  <a:pt x="8466" y="20912"/>
                  <a:pt x="8466" y="20916"/>
                  <a:pt x="8466" y="20918"/>
                </a:cubicBezTo>
                <a:cubicBezTo>
                  <a:pt x="8466" y="20920"/>
                  <a:pt x="8466" y="20920"/>
                  <a:pt x="8466" y="20920"/>
                </a:cubicBezTo>
                <a:cubicBezTo>
                  <a:pt x="8466" y="20949"/>
                  <a:pt x="8466" y="20950"/>
                  <a:pt x="8466" y="20950"/>
                </a:cubicBezTo>
                <a:cubicBezTo>
                  <a:pt x="8466" y="20964"/>
                  <a:pt x="8466" y="20963"/>
                  <a:pt x="8466" y="20963"/>
                </a:cubicBezTo>
                <a:cubicBezTo>
                  <a:pt x="8461" y="20963"/>
                  <a:pt x="8459" y="20963"/>
                  <a:pt x="8458" y="20963"/>
                </a:cubicBezTo>
                <a:cubicBezTo>
                  <a:pt x="8457" y="20963"/>
                  <a:pt x="8457" y="20963"/>
                  <a:pt x="8457" y="20963"/>
                </a:cubicBezTo>
                <a:cubicBezTo>
                  <a:pt x="8461" y="20971"/>
                  <a:pt x="8463" y="20974"/>
                  <a:pt x="8465" y="20976"/>
                </a:cubicBezTo>
                <a:cubicBezTo>
                  <a:pt x="8466" y="20978"/>
                  <a:pt x="8466" y="20979"/>
                  <a:pt x="8466" y="20979"/>
                </a:cubicBezTo>
                <a:cubicBezTo>
                  <a:pt x="8466" y="20979"/>
                  <a:pt x="8466" y="20978"/>
                  <a:pt x="8466" y="20980"/>
                </a:cubicBezTo>
                <a:cubicBezTo>
                  <a:pt x="8466" y="20982"/>
                  <a:pt x="8466" y="20986"/>
                  <a:pt x="8466" y="20993"/>
                </a:cubicBezTo>
                <a:cubicBezTo>
                  <a:pt x="8466" y="20993"/>
                  <a:pt x="8466" y="20993"/>
                  <a:pt x="8466" y="20995"/>
                </a:cubicBezTo>
                <a:cubicBezTo>
                  <a:pt x="8466" y="20997"/>
                  <a:pt x="8466" y="21001"/>
                  <a:pt x="8466" y="21008"/>
                </a:cubicBezTo>
                <a:cubicBezTo>
                  <a:pt x="8470" y="21008"/>
                  <a:pt x="8472" y="21008"/>
                  <a:pt x="8473" y="21008"/>
                </a:cubicBezTo>
                <a:cubicBezTo>
                  <a:pt x="8474" y="21008"/>
                  <a:pt x="8474" y="21008"/>
                  <a:pt x="8474" y="21008"/>
                </a:cubicBezTo>
                <a:lnTo>
                  <a:pt x="8483" y="21022"/>
                </a:lnTo>
                <a:cubicBezTo>
                  <a:pt x="8483" y="21022"/>
                  <a:pt x="8483" y="21022"/>
                  <a:pt x="8484" y="21022"/>
                </a:cubicBezTo>
                <a:cubicBezTo>
                  <a:pt x="8485" y="21022"/>
                  <a:pt x="8487" y="21022"/>
                  <a:pt x="8492" y="21022"/>
                </a:cubicBezTo>
                <a:cubicBezTo>
                  <a:pt x="8492" y="21022"/>
                  <a:pt x="8492" y="21022"/>
                  <a:pt x="8493" y="21022"/>
                </a:cubicBezTo>
                <a:cubicBezTo>
                  <a:pt x="8494" y="21022"/>
                  <a:pt x="8496" y="21022"/>
                  <a:pt x="8500" y="21022"/>
                </a:cubicBezTo>
                <a:cubicBezTo>
                  <a:pt x="8500" y="21022"/>
                  <a:pt x="8502" y="21022"/>
                  <a:pt x="8504" y="21021"/>
                </a:cubicBezTo>
                <a:cubicBezTo>
                  <a:pt x="8506" y="21019"/>
                  <a:pt x="8508" y="21015"/>
                  <a:pt x="8508" y="21008"/>
                </a:cubicBezTo>
                <a:cubicBezTo>
                  <a:pt x="8508" y="21008"/>
                  <a:pt x="8509" y="21008"/>
                  <a:pt x="8509" y="21008"/>
                </a:cubicBezTo>
                <a:lnTo>
                  <a:pt x="8509" y="21008"/>
                </a:lnTo>
                <a:lnTo>
                  <a:pt x="8509" y="21008"/>
                </a:lnTo>
                <a:cubicBezTo>
                  <a:pt x="8509" y="21008"/>
                  <a:pt x="8509" y="21008"/>
                  <a:pt x="8510" y="21008"/>
                </a:cubicBezTo>
                <a:cubicBezTo>
                  <a:pt x="8510" y="21007"/>
                  <a:pt x="8510" y="21007"/>
                  <a:pt x="8510" y="21006"/>
                </a:cubicBezTo>
                <a:cubicBezTo>
                  <a:pt x="8510" y="21005"/>
                  <a:pt x="8510" y="21003"/>
                  <a:pt x="8510" y="20998"/>
                </a:cubicBezTo>
                <a:cubicBezTo>
                  <a:pt x="8510" y="20998"/>
                  <a:pt x="8510" y="20998"/>
                  <a:pt x="8511" y="21000"/>
                </a:cubicBezTo>
                <a:cubicBezTo>
                  <a:pt x="8512" y="21002"/>
                  <a:pt x="8514" y="21006"/>
                  <a:pt x="8518" y="21012"/>
                </a:cubicBezTo>
                <a:cubicBezTo>
                  <a:pt x="8518" y="21012"/>
                  <a:pt x="8518" y="21012"/>
                  <a:pt x="8518" y="21012"/>
                </a:cubicBezTo>
                <a:cubicBezTo>
                  <a:pt x="8518" y="21012"/>
                  <a:pt x="8518" y="21012"/>
                  <a:pt x="8519" y="21012"/>
                </a:cubicBezTo>
                <a:cubicBezTo>
                  <a:pt x="8519" y="21012"/>
                  <a:pt x="8519" y="21012"/>
                  <a:pt x="8520" y="21010"/>
                </a:cubicBezTo>
                <a:cubicBezTo>
                  <a:pt x="8521" y="21008"/>
                  <a:pt x="8523" y="21004"/>
                  <a:pt x="8527" y="20998"/>
                </a:cubicBezTo>
                <a:cubicBezTo>
                  <a:pt x="8527" y="20998"/>
                  <a:pt x="8527" y="20998"/>
                  <a:pt x="8528" y="20998"/>
                </a:cubicBezTo>
                <a:cubicBezTo>
                  <a:pt x="8529" y="20998"/>
                  <a:pt x="8531" y="20998"/>
                  <a:pt x="8536" y="20998"/>
                </a:cubicBezTo>
                <a:cubicBezTo>
                  <a:pt x="8536" y="20998"/>
                  <a:pt x="8536" y="20998"/>
                  <a:pt x="8537" y="20998"/>
                </a:cubicBezTo>
                <a:cubicBezTo>
                  <a:pt x="8538" y="20998"/>
                  <a:pt x="8540" y="20998"/>
                  <a:pt x="8544" y="20998"/>
                </a:cubicBezTo>
                <a:cubicBezTo>
                  <a:pt x="8544" y="20998"/>
                  <a:pt x="8544" y="20998"/>
                  <a:pt x="8545" y="20998"/>
                </a:cubicBezTo>
                <a:cubicBezTo>
                  <a:pt x="8546" y="20998"/>
                  <a:pt x="8549" y="20998"/>
                  <a:pt x="8553" y="20998"/>
                </a:cubicBezTo>
                <a:cubicBezTo>
                  <a:pt x="8553" y="20998"/>
                  <a:pt x="8553" y="20998"/>
                  <a:pt x="8553" y="20983"/>
                </a:cubicBezTo>
                <a:cubicBezTo>
                  <a:pt x="8553" y="20983"/>
                  <a:pt x="8553" y="20983"/>
                  <a:pt x="8553" y="20968"/>
                </a:cubicBezTo>
                <a:cubicBezTo>
                  <a:pt x="8553" y="20968"/>
                  <a:pt x="8553" y="20968"/>
                  <a:pt x="8554" y="20970"/>
                </a:cubicBezTo>
                <a:cubicBezTo>
                  <a:pt x="8554" y="20972"/>
                  <a:pt x="8557" y="20976"/>
                  <a:pt x="8561" y="20983"/>
                </a:cubicBezTo>
                <a:cubicBezTo>
                  <a:pt x="8565" y="20983"/>
                  <a:pt x="8567" y="20983"/>
                  <a:pt x="8568" y="20983"/>
                </a:cubicBezTo>
                <a:cubicBezTo>
                  <a:pt x="8569" y="20983"/>
                  <a:pt x="8569" y="20983"/>
                  <a:pt x="8569" y="20983"/>
                </a:cubicBezTo>
                <a:cubicBezTo>
                  <a:pt x="8569" y="20983"/>
                  <a:pt x="8569" y="20983"/>
                  <a:pt x="8569" y="20981"/>
                </a:cubicBezTo>
                <a:cubicBezTo>
                  <a:pt x="8569" y="20979"/>
                  <a:pt x="8569" y="20976"/>
                  <a:pt x="8569" y="20968"/>
                </a:cubicBezTo>
                <a:cubicBezTo>
                  <a:pt x="8569" y="20968"/>
                  <a:pt x="8569" y="20968"/>
                  <a:pt x="8570" y="20968"/>
                </a:cubicBezTo>
                <a:cubicBezTo>
                  <a:pt x="8571" y="20968"/>
                  <a:pt x="8574" y="20968"/>
                  <a:pt x="8578" y="20968"/>
                </a:cubicBezTo>
                <a:cubicBezTo>
                  <a:pt x="8578" y="20968"/>
                  <a:pt x="8578" y="20968"/>
                  <a:pt x="8578" y="20939"/>
                </a:cubicBezTo>
                <a:cubicBezTo>
                  <a:pt x="8578" y="20939"/>
                  <a:pt x="8578" y="20939"/>
                  <a:pt x="8578" y="20925"/>
                </a:cubicBezTo>
                <a:lnTo>
                  <a:pt x="8587" y="20925"/>
                </a:lnTo>
                <a:lnTo>
                  <a:pt x="8595" y="20925"/>
                </a:lnTo>
                <a:cubicBezTo>
                  <a:pt x="8595" y="20925"/>
                  <a:pt x="8595" y="20925"/>
                  <a:pt x="8596" y="20925"/>
                </a:cubicBezTo>
                <a:cubicBezTo>
                  <a:pt x="8597" y="20925"/>
                  <a:pt x="8600" y="20925"/>
                  <a:pt x="8604" y="20925"/>
                </a:cubicBezTo>
                <a:cubicBezTo>
                  <a:pt x="8604" y="20925"/>
                  <a:pt x="8604" y="20924"/>
                  <a:pt x="8602" y="20922"/>
                </a:cubicBezTo>
                <a:cubicBezTo>
                  <a:pt x="8600" y="20920"/>
                  <a:pt x="8595" y="20917"/>
                  <a:pt x="8587" y="20909"/>
                </a:cubicBezTo>
                <a:cubicBezTo>
                  <a:pt x="8587" y="20909"/>
                  <a:pt x="8587" y="20909"/>
                  <a:pt x="8586" y="20909"/>
                </a:cubicBezTo>
                <a:cubicBezTo>
                  <a:pt x="8584" y="20909"/>
                  <a:pt x="8582" y="20909"/>
                  <a:pt x="8578" y="20909"/>
                </a:cubicBezTo>
                <a:cubicBezTo>
                  <a:pt x="8578" y="20909"/>
                  <a:pt x="8578" y="20910"/>
                  <a:pt x="8578" y="20908"/>
                </a:cubicBezTo>
                <a:cubicBezTo>
                  <a:pt x="8578" y="20906"/>
                  <a:pt x="8578" y="20903"/>
                  <a:pt x="8578" y="20895"/>
                </a:cubicBezTo>
                <a:cubicBezTo>
                  <a:pt x="8578" y="20895"/>
                  <a:pt x="8578" y="20895"/>
                  <a:pt x="8579" y="20895"/>
                </a:cubicBezTo>
                <a:cubicBezTo>
                  <a:pt x="8580" y="20895"/>
                  <a:pt x="8582" y="20895"/>
                  <a:pt x="8587" y="20895"/>
                </a:cubicBezTo>
                <a:cubicBezTo>
                  <a:pt x="8587" y="20895"/>
                  <a:pt x="8587" y="20895"/>
                  <a:pt x="8587" y="20893"/>
                </a:cubicBezTo>
                <a:cubicBezTo>
                  <a:pt x="8587" y="20891"/>
                  <a:pt x="8587" y="20887"/>
                  <a:pt x="8587" y="20880"/>
                </a:cubicBezTo>
                <a:cubicBezTo>
                  <a:pt x="8587" y="20880"/>
                  <a:pt x="8587" y="20880"/>
                  <a:pt x="8586" y="20880"/>
                </a:cubicBezTo>
                <a:cubicBezTo>
                  <a:pt x="8585" y="20880"/>
                  <a:pt x="8582" y="20880"/>
                  <a:pt x="8578" y="20880"/>
                </a:cubicBezTo>
                <a:cubicBezTo>
                  <a:pt x="8578" y="20880"/>
                  <a:pt x="8578" y="20880"/>
                  <a:pt x="8577" y="20880"/>
                </a:cubicBezTo>
                <a:cubicBezTo>
                  <a:pt x="8576" y="20880"/>
                  <a:pt x="8574" y="20880"/>
                  <a:pt x="8569" y="20880"/>
                </a:cubicBezTo>
                <a:cubicBezTo>
                  <a:pt x="8569" y="20880"/>
                  <a:pt x="8569" y="20880"/>
                  <a:pt x="8569" y="20878"/>
                </a:cubicBezTo>
                <a:cubicBezTo>
                  <a:pt x="8569" y="20877"/>
                  <a:pt x="8569" y="20873"/>
                  <a:pt x="8569" y="20866"/>
                </a:cubicBezTo>
                <a:cubicBezTo>
                  <a:pt x="8569" y="20866"/>
                  <a:pt x="8567" y="20866"/>
                  <a:pt x="8565" y="20867"/>
                </a:cubicBezTo>
                <a:cubicBezTo>
                  <a:pt x="8563" y="20869"/>
                  <a:pt x="8561" y="20873"/>
                  <a:pt x="8561" y="20880"/>
                </a:cubicBezTo>
                <a:cubicBezTo>
                  <a:pt x="8561" y="20880"/>
                  <a:pt x="8561" y="20880"/>
                  <a:pt x="8560" y="20880"/>
                </a:cubicBezTo>
                <a:cubicBezTo>
                  <a:pt x="8559" y="20880"/>
                  <a:pt x="8557" y="20880"/>
                  <a:pt x="8553" y="20880"/>
                </a:cubicBezTo>
                <a:cubicBezTo>
                  <a:pt x="8553" y="20873"/>
                  <a:pt x="8553" y="20869"/>
                  <a:pt x="8553" y="20867"/>
                </a:cubicBezTo>
                <a:cubicBezTo>
                  <a:pt x="8553" y="20866"/>
                  <a:pt x="8553" y="20866"/>
                  <a:pt x="8553" y="20866"/>
                </a:cubicBezTo>
                <a:lnTo>
                  <a:pt x="8544" y="20866"/>
                </a:lnTo>
                <a:lnTo>
                  <a:pt x="8536" y="20866"/>
                </a:lnTo>
                <a:lnTo>
                  <a:pt x="8536" y="20851"/>
                </a:lnTo>
                <a:lnTo>
                  <a:pt x="8527" y="20851"/>
                </a:lnTo>
                <a:lnTo>
                  <a:pt x="8527" y="20836"/>
                </a:lnTo>
                <a:lnTo>
                  <a:pt x="8518" y="20836"/>
                </a:lnTo>
                <a:cubicBezTo>
                  <a:pt x="8518" y="20836"/>
                  <a:pt x="8518" y="20836"/>
                  <a:pt x="8510" y="20836"/>
                </a:cubicBezTo>
                <a:cubicBezTo>
                  <a:pt x="8510" y="20836"/>
                  <a:pt x="8509" y="20836"/>
                  <a:pt x="8501" y="20836"/>
                </a:cubicBezTo>
                <a:cubicBezTo>
                  <a:pt x="8501" y="20836"/>
                  <a:pt x="8501" y="20836"/>
                  <a:pt x="8500" y="20836"/>
                </a:cubicBezTo>
                <a:cubicBezTo>
                  <a:pt x="8499" y="20836"/>
                  <a:pt x="8497" y="20836"/>
                  <a:pt x="8492" y="20836"/>
                </a:cubicBezTo>
                <a:close/>
                <a:moveTo>
                  <a:pt x="8467" y="20925"/>
                </a:moveTo>
                <a:lnTo>
                  <a:pt x="8476" y="20925"/>
                </a:lnTo>
                <a:lnTo>
                  <a:pt x="8476" y="20939"/>
                </a:lnTo>
                <a:cubicBezTo>
                  <a:pt x="8476" y="20939"/>
                  <a:pt x="8476" y="20939"/>
                  <a:pt x="8477" y="20941"/>
                </a:cubicBezTo>
                <a:cubicBezTo>
                  <a:pt x="8477" y="20943"/>
                  <a:pt x="8479" y="20947"/>
                  <a:pt x="8484" y="20954"/>
                </a:cubicBezTo>
                <a:lnTo>
                  <a:pt x="8476" y="20954"/>
                </a:lnTo>
                <a:cubicBezTo>
                  <a:pt x="8472" y="20954"/>
                  <a:pt x="8469" y="20954"/>
                  <a:pt x="8468" y="20954"/>
                </a:cubicBezTo>
                <a:cubicBezTo>
                  <a:pt x="8467" y="20954"/>
                  <a:pt x="8467" y="20954"/>
                  <a:pt x="8467" y="20954"/>
                </a:cubicBezTo>
                <a:cubicBezTo>
                  <a:pt x="8467" y="20939"/>
                  <a:pt x="8467" y="20932"/>
                  <a:pt x="8467" y="20928"/>
                </a:cubicBezTo>
                <a:cubicBezTo>
                  <a:pt x="8467" y="20925"/>
                  <a:pt x="8467" y="20925"/>
                  <a:pt x="8467" y="20925"/>
                </a:cubicBezTo>
                <a:close/>
                <a:moveTo>
                  <a:pt x="5430" y="21287"/>
                </a:moveTo>
                <a:lnTo>
                  <a:pt x="5430" y="21291"/>
                </a:lnTo>
                <a:cubicBezTo>
                  <a:pt x="5434" y="21291"/>
                  <a:pt x="5436" y="21291"/>
                  <a:pt x="5437" y="21291"/>
                </a:cubicBezTo>
                <a:cubicBezTo>
                  <a:pt x="5438" y="21291"/>
                  <a:pt x="5438" y="21291"/>
                  <a:pt x="5438" y="21291"/>
                </a:cubicBezTo>
                <a:cubicBezTo>
                  <a:pt x="5438" y="21290"/>
                  <a:pt x="5438" y="21289"/>
                  <a:pt x="5438" y="21289"/>
                </a:cubicBezTo>
                <a:cubicBezTo>
                  <a:pt x="5438" y="21288"/>
                  <a:pt x="5438" y="21287"/>
                  <a:pt x="5438" y="21287"/>
                </a:cubicBezTo>
                <a:cubicBezTo>
                  <a:pt x="5434" y="21287"/>
                  <a:pt x="5432" y="21287"/>
                  <a:pt x="5431" y="21287"/>
                </a:cubicBezTo>
                <a:cubicBezTo>
                  <a:pt x="5430" y="21287"/>
                  <a:pt x="5430" y="21287"/>
                  <a:pt x="5430" y="21287"/>
                </a:cubicBezTo>
                <a:close/>
                <a:moveTo>
                  <a:pt x="5439" y="21361"/>
                </a:moveTo>
                <a:cubicBezTo>
                  <a:pt x="5439" y="21361"/>
                  <a:pt x="5439" y="21362"/>
                  <a:pt x="5439" y="21363"/>
                </a:cubicBezTo>
                <a:cubicBezTo>
                  <a:pt x="5439" y="21364"/>
                  <a:pt x="5439" y="21365"/>
                  <a:pt x="5439" y="21365"/>
                </a:cubicBezTo>
                <a:cubicBezTo>
                  <a:pt x="5447" y="21372"/>
                  <a:pt x="5451" y="21375"/>
                  <a:pt x="5453" y="21377"/>
                </a:cubicBezTo>
                <a:cubicBezTo>
                  <a:pt x="5455" y="21379"/>
                  <a:pt x="5456" y="21379"/>
                  <a:pt x="5456" y="21379"/>
                </a:cubicBezTo>
                <a:cubicBezTo>
                  <a:pt x="5456" y="21379"/>
                  <a:pt x="5456" y="21378"/>
                  <a:pt x="5456" y="21377"/>
                </a:cubicBezTo>
                <a:cubicBezTo>
                  <a:pt x="5456" y="21376"/>
                  <a:pt x="5456" y="21375"/>
                  <a:pt x="5456" y="21375"/>
                </a:cubicBezTo>
                <a:cubicBezTo>
                  <a:pt x="5447" y="21368"/>
                  <a:pt x="5443" y="21365"/>
                  <a:pt x="5441" y="21363"/>
                </a:cubicBezTo>
                <a:cubicBezTo>
                  <a:pt x="5439" y="21361"/>
                  <a:pt x="5439" y="21361"/>
                  <a:pt x="5439" y="21361"/>
                </a:cubicBezTo>
                <a:close/>
              </a:path>
            </a:pathLst>
          </a:custGeom>
          <a:solidFill>
            <a:srgbClr val="FFFFFF"/>
          </a:solidFill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defRPr sz="320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588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2560911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#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Insert Picture Here.png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05" name="Shape"/>
          <p:cNvSpPr>
            <a:spLocks noGrp="1"/>
          </p:cNvSpPr>
          <p:nvPr>
            <p:ph type="body" idx="14"/>
          </p:nvPr>
        </p:nvSpPr>
        <p:spPr>
          <a:xfrm>
            <a:off x="-1" y="-1"/>
            <a:ext cx="24384001" cy="13716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12336" y="21600"/>
                </a:lnTo>
                <a:cubicBezTo>
                  <a:pt x="12329" y="21548"/>
                  <a:pt x="12325" y="21532"/>
                  <a:pt x="12318" y="21478"/>
                </a:cubicBezTo>
                <a:cubicBezTo>
                  <a:pt x="12289" y="21252"/>
                  <a:pt x="12262" y="21022"/>
                  <a:pt x="12262" y="20945"/>
                </a:cubicBezTo>
                <a:cubicBezTo>
                  <a:pt x="12273" y="20868"/>
                  <a:pt x="12279" y="20744"/>
                  <a:pt x="12276" y="20619"/>
                </a:cubicBezTo>
                <a:cubicBezTo>
                  <a:pt x="12273" y="20494"/>
                  <a:pt x="12262" y="20369"/>
                  <a:pt x="12240" y="20292"/>
                </a:cubicBezTo>
                <a:cubicBezTo>
                  <a:pt x="12219" y="20137"/>
                  <a:pt x="12154" y="19908"/>
                  <a:pt x="12090" y="19755"/>
                </a:cubicBezTo>
                <a:cubicBezTo>
                  <a:pt x="12025" y="19600"/>
                  <a:pt x="11982" y="19525"/>
                  <a:pt x="11960" y="19369"/>
                </a:cubicBezTo>
                <a:cubicBezTo>
                  <a:pt x="11960" y="19293"/>
                  <a:pt x="11949" y="19217"/>
                  <a:pt x="11936" y="19145"/>
                </a:cubicBezTo>
                <a:cubicBezTo>
                  <a:pt x="11922" y="19073"/>
                  <a:pt x="11906" y="19006"/>
                  <a:pt x="11895" y="18948"/>
                </a:cubicBezTo>
                <a:cubicBezTo>
                  <a:pt x="11884" y="18872"/>
                  <a:pt x="11862" y="18814"/>
                  <a:pt x="11830" y="18757"/>
                </a:cubicBezTo>
                <a:cubicBezTo>
                  <a:pt x="11797" y="18700"/>
                  <a:pt x="11754" y="18642"/>
                  <a:pt x="11701" y="18566"/>
                </a:cubicBezTo>
                <a:cubicBezTo>
                  <a:pt x="11658" y="18489"/>
                  <a:pt x="11636" y="18412"/>
                  <a:pt x="11626" y="18341"/>
                </a:cubicBezTo>
                <a:cubicBezTo>
                  <a:pt x="11615" y="18269"/>
                  <a:pt x="11616" y="18202"/>
                  <a:pt x="11616" y="18144"/>
                </a:cubicBezTo>
                <a:cubicBezTo>
                  <a:pt x="11594" y="18028"/>
                  <a:pt x="11635" y="17910"/>
                  <a:pt x="11678" y="17834"/>
                </a:cubicBezTo>
                <a:cubicBezTo>
                  <a:pt x="11721" y="17757"/>
                  <a:pt x="11701" y="17758"/>
                  <a:pt x="11701" y="17758"/>
                </a:cubicBezTo>
                <a:cubicBezTo>
                  <a:pt x="11701" y="17758"/>
                  <a:pt x="11703" y="17757"/>
                  <a:pt x="11705" y="17755"/>
                </a:cubicBezTo>
                <a:cubicBezTo>
                  <a:pt x="11708" y="17753"/>
                  <a:pt x="11710" y="17752"/>
                  <a:pt x="11711" y="17751"/>
                </a:cubicBezTo>
                <a:cubicBezTo>
                  <a:pt x="11688" y="17766"/>
                  <a:pt x="11659" y="17769"/>
                  <a:pt x="11638" y="17730"/>
                </a:cubicBezTo>
                <a:cubicBezTo>
                  <a:pt x="11618" y="17691"/>
                  <a:pt x="11605" y="17608"/>
                  <a:pt x="11616" y="17448"/>
                </a:cubicBezTo>
                <a:cubicBezTo>
                  <a:pt x="11616" y="17275"/>
                  <a:pt x="11631" y="16919"/>
                  <a:pt x="11661" y="16578"/>
                </a:cubicBezTo>
                <a:cubicBezTo>
                  <a:pt x="11691" y="16236"/>
                  <a:pt x="11734" y="15909"/>
                  <a:pt x="11788" y="15794"/>
                </a:cubicBezTo>
                <a:cubicBezTo>
                  <a:pt x="11842" y="15698"/>
                  <a:pt x="11912" y="15583"/>
                  <a:pt x="11976" y="15469"/>
                </a:cubicBezTo>
                <a:cubicBezTo>
                  <a:pt x="12041" y="15355"/>
                  <a:pt x="12100" y="15241"/>
                  <a:pt x="12132" y="15145"/>
                </a:cubicBezTo>
                <a:cubicBezTo>
                  <a:pt x="12175" y="15049"/>
                  <a:pt x="12181" y="14924"/>
                  <a:pt x="12178" y="14808"/>
                </a:cubicBezTo>
                <a:cubicBezTo>
                  <a:pt x="12175" y="14693"/>
                  <a:pt x="12164" y="14587"/>
                  <a:pt x="12175" y="14529"/>
                </a:cubicBezTo>
                <a:cubicBezTo>
                  <a:pt x="12218" y="14452"/>
                  <a:pt x="12262" y="14530"/>
                  <a:pt x="12197" y="14378"/>
                </a:cubicBezTo>
                <a:cubicBezTo>
                  <a:pt x="12132" y="14222"/>
                  <a:pt x="12047" y="13916"/>
                  <a:pt x="12047" y="13649"/>
                </a:cubicBezTo>
                <a:cubicBezTo>
                  <a:pt x="12047" y="13380"/>
                  <a:pt x="12069" y="13186"/>
                  <a:pt x="12047" y="12918"/>
                </a:cubicBezTo>
                <a:cubicBezTo>
                  <a:pt x="12026" y="12648"/>
                  <a:pt x="11853" y="12113"/>
                  <a:pt x="11853" y="12034"/>
                </a:cubicBezTo>
                <a:cubicBezTo>
                  <a:pt x="11853" y="11958"/>
                  <a:pt x="11938" y="11883"/>
                  <a:pt x="11938" y="11883"/>
                </a:cubicBezTo>
                <a:cubicBezTo>
                  <a:pt x="11995" y="11872"/>
                  <a:pt x="12009" y="11869"/>
                  <a:pt x="12016" y="11868"/>
                </a:cubicBezTo>
                <a:cubicBezTo>
                  <a:pt x="12023" y="11867"/>
                  <a:pt x="12023" y="11867"/>
                  <a:pt x="12052" y="11861"/>
                </a:cubicBezTo>
                <a:cubicBezTo>
                  <a:pt x="12028" y="11866"/>
                  <a:pt x="12000" y="11870"/>
                  <a:pt x="11977" y="11874"/>
                </a:cubicBezTo>
                <a:cubicBezTo>
                  <a:pt x="11955" y="11877"/>
                  <a:pt x="11938" y="11879"/>
                  <a:pt x="11938" y="11879"/>
                </a:cubicBezTo>
                <a:cubicBezTo>
                  <a:pt x="11938" y="11879"/>
                  <a:pt x="11922" y="11870"/>
                  <a:pt x="11898" y="11861"/>
                </a:cubicBezTo>
                <a:cubicBezTo>
                  <a:pt x="11873" y="11852"/>
                  <a:pt x="11841" y="11843"/>
                  <a:pt x="11808" y="11843"/>
                </a:cubicBezTo>
                <a:cubicBezTo>
                  <a:pt x="11776" y="11823"/>
                  <a:pt x="11749" y="11765"/>
                  <a:pt x="11730" y="11711"/>
                </a:cubicBezTo>
                <a:cubicBezTo>
                  <a:pt x="11711" y="11658"/>
                  <a:pt x="11701" y="11609"/>
                  <a:pt x="11701" y="11609"/>
                </a:cubicBezTo>
                <a:lnTo>
                  <a:pt x="11703" y="11605"/>
                </a:lnTo>
                <a:cubicBezTo>
                  <a:pt x="11703" y="11604"/>
                  <a:pt x="11702" y="11594"/>
                  <a:pt x="11697" y="11566"/>
                </a:cubicBezTo>
                <a:cubicBezTo>
                  <a:pt x="11691" y="11538"/>
                  <a:pt x="11681" y="11493"/>
                  <a:pt x="11660" y="11418"/>
                </a:cubicBezTo>
                <a:cubicBezTo>
                  <a:pt x="11649" y="11323"/>
                  <a:pt x="11633" y="11256"/>
                  <a:pt x="11617" y="11203"/>
                </a:cubicBezTo>
                <a:cubicBezTo>
                  <a:pt x="11601" y="11151"/>
                  <a:pt x="11585" y="11113"/>
                  <a:pt x="11575" y="11076"/>
                </a:cubicBezTo>
                <a:cubicBezTo>
                  <a:pt x="11564" y="11055"/>
                  <a:pt x="11526" y="10986"/>
                  <a:pt x="11490" y="10926"/>
                </a:cubicBezTo>
                <a:cubicBezTo>
                  <a:pt x="11467" y="10886"/>
                  <a:pt x="11443" y="10847"/>
                  <a:pt x="11419" y="10809"/>
                </a:cubicBezTo>
                <a:cubicBezTo>
                  <a:pt x="11343" y="10751"/>
                  <a:pt x="11279" y="10654"/>
                  <a:pt x="11220" y="10552"/>
                </a:cubicBezTo>
                <a:cubicBezTo>
                  <a:pt x="11161" y="10451"/>
                  <a:pt x="11107" y="10345"/>
                  <a:pt x="11054" y="10268"/>
                </a:cubicBezTo>
                <a:cubicBezTo>
                  <a:pt x="11010" y="10172"/>
                  <a:pt x="10961" y="10038"/>
                  <a:pt x="10921" y="9918"/>
                </a:cubicBezTo>
                <a:cubicBezTo>
                  <a:pt x="10880" y="9799"/>
                  <a:pt x="10847" y="9693"/>
                  <a:pt x="10837" y="9655"/>
                </a:cubicBezTo>
                <a:cubicBezTo>
                  <a:pt x="10794" y="9578"/>
                  <a:pt x="10837" y="9577"/>
                  <a:pt x="10837" y="9540"/>
                </a:cubicBezTo>
                <a:cubicBezTo>
                  <a:pt x="10837" y="9501"/>
                  <a:pt x="10794" y="9425"/>
                  <a:pt x="10772" y="9309"/>
                </a:cubicBezTo>
                <a:cubicBezTo>
                  <a:pt x="10751" y="9195"/>
                  <a:pt x="10794" y="9269"/>
                  <a:pt x="10837" y="9269"/>
                </a:cubicBezTo>
                <a:cubicBezTo>
                  <a:pt x="10880" y="9269"/>
                  <a:pt x="10903" y="9153"/>
                  <a:pt x="10944" y="8999"/>
                </a:cubicBezTo>
                <a:cubicBezTo>
                  <a:pt x="10967" y="8903"/>
                  <a:pt x="10978" y="8799"/>
                  <a:pt x="10986" y="8704"/>
                </a:cubicBezTo>
                <a:cubicBezTo>
                  <a:pt x="10994" y="8609"/>
                  <a:pt x="10999" y="8524"/>
                  <a:pt x="11009" y="8466"/>
                </a:cubicBezTo>
                <a:cubicBezTo>
                  <a:pt x="11020" y="8408"/>
                  <a:pt x="11020" y="8340"/>
                  <a:pt x="11018" y="8287"/>
                </a:cubicBezTo>
                <a:cubicBezTo>
                  <a:pt x="11015" y="8234"/>
                  <a:pt x="11009" y="8196"/>
                  <a:pt x="11009" y="8196"/>
                </a:cubicBezTo>
                <a:cubicBezTo>
                  <a:pt x="11009" y="8196"/>
                  <a:pt x="11012" y="8197"/>
                  <a:pt x="11015" y="8198"/>
                </a:cubicBezTo>
                <a:cubicBezTo>
                  <a:pt x="11018" y="8200"/>
                  <a:pt x="11021" y="8201"/>
                  <a:pt x="11021" y="8202"/>
                </a:cubicBezTo>
                <a:cubicBezTo>
                  <a:pt x="11019" y="8190"/>
                  <a:pt x="11013" y="8182"/>
                  <a:pt x="11013" y="8166"/>
                </a:cubicBezTo>
                <a:cubicBezTo>
                  <a:pt x="11013" y="8050"/>
                  <a:pt x="11057" y="8049"/>
                  <a:pt x="11078" y="7972"/>
                </a:cubicBezTo>
                <a:cubicBezTo>
                  <a:pt x="11099" y="7934"/>
                  <a:pt x="11115" y="7869"/>
                  <a:pt x="11126" y="7812"/>
                </a:cubicBezTo>
                <a:cubicBezTo>
                  <a:pt x="11137" y="7756"/>
                  <a:pt x="11143" y="7708"/>
                  <a:pt x="11143" y="7705"/>
                </a:cubicBezTo>
                <a:lnTo>
                  <a:pt x="11141" y="7705"/>
                </a:lnTo>
                <a:cubicBezTo>
                  <a:pt x="11141" y="7705"/>
                  <a:pt x="11141" y="7591"/>
                  <a:pt x="11141" y="7514"/>
                </a:cubicBezTo>
                <a:cubicBezTo>
                  <a:pt x="11141" y="7400"/>
                  <a:pt x="11118" y="7245"/>
                  <a:pt x="11096" y="7168"/>
                </a:cubicBezTo>
                <a:cubicBezTo>
                  <a:pt x="11096" y="7131"/>
                  <a:pt x="11096" y="7129"/>
                  <a:pt x="11096" y="7052"/>
                </a:cubicBezTo>
                <a:cubicBezTo>
                  <a:pt x="11096" y="6974"/>
                  <a:pt x="11098" y="6901"/>
                  <a:pt x="11056" y="6901"/>
                </a:cubicBezTo>
                <a:cubicBezTo>
                  <a:pt x="11012" y="6901"/>
                  <a:pt x="11033" y="6901"/>
                  <a:pt x="11011" y="6822"/>
                </a:cubicBezTo>
                <a:cubicBezTo>
                  <a:pt x="10990" y="6745"/>
                  <a:pt x="10990" y="6743"/>
                  <a:pt x="10946" y="6782"/>
                </a:cubicBezTo>
                <a:cubicBezTo>
                  <a:pt x="10936" y="6801"/>
                  <a:pt x="10925" y="6810"/>
                  <a:pt x="10911" y="6805"/>
                </a:cubicBezTo>
                <a:cubicBezTo>
                  <a:pt x="10898" y="6800"/>
                  <a:pt x="10881" y="6781"/>
                  <a:pt x="10859" y="6742"/>
                </a:cubicBezTo>
                <a:cubicBezTo>
                  <a:pt x="10849" y="6704"/>
                  <a:pt x="10844" y="6686"/>
                  <a:pt x="10836" y="6667"/>
                </a:cubicBezTo>
                <a:cubicBezTo>
                  <a:pt x="10829" y="6648"/>
                  <a:pt x="10818" y="6630"/>
                  <a:pt x="10796" y="6591"/>
                </a:cubicBezTo>
                <a:cubicBezTo>
                  <a:pt x="10785" y="6553"/>
                  <a:pt x="10769" y="6504"/>
                  <a:pt x="10755" y="6465"/>
                </a:cubicBezTo>
                <a:cubicBezTo>
                  <a:pt x="10741" y="6426"/>
                  <a:pt x="10729" y="6397"/>
                  <a:pt x="10729" y="6397"/>
                </a:cubicBezTo>
                <a:cubicBezTo>
                  <a:pt x="10729" y="6397"/>
                  <a:pt x="10735" y="6378"/>
                  <a:pt x="10744" y="6355"/>
                </a:cubicBezTo>
                <a:cubicBezTo>
                  <a:pt x="10752" y="6332"/>
                  <a:pt x="10764" y="6304"/>
                  <a:pt x="10774" y="6285"/>
                </a:cubicBezTo>
                <a:cubicBezTo>
                  <a:pt x="10785" y="6246"/>
                  <a:pt x="10806" y="6187"/>
                  <a:pt x="10828" y="6124"/>
                </a:cubicBezTo>
                <a:cubicBezTo>
                  <a:pt x="10849" y="6061"/>
                  <a:pt x="10871" y="5993"/>
                  <a:pt x="10882" y="5935"/>
                </a:cubicBezTo>
                <a:cubicBezTo>
                  <a:pt x="10882" y="5900"/>
                  <a:pt x="10882" y="5851"/>
                  <a:pt x="10885" y="5796"/>
                </a:cubicBezTo>
                <a:cubicBezTo>
                  <a:pt x="10888" y="5741"/>
                  <a:pt x="10894" y="5680"/>
                  <a:pt x="10904" y="5622"/>
                </a:cubicBezTo>
                <a:cubicBezTo>
                  <a:pt x="10900" y="5634"/>
                  <a:pt x="10896" y="5647"/>
                  <a:pt x="10891" y="5659"/>
                </a:cubicBezTo>
                <a:cubicBezTo>
                  <a:pt x="10887" y="5672"/>
                  <a:pt x="10882" y="5684"/>
                  <a:pt x="10879" y="5694"/>
                </a:cubicBezTo>
                <a:cubicBezTo>
                  <a:pt x="10868" y="5790"/>
                  <a:pt x="10869" y="5858"/>
                  <a:pt x="10861" y="5931"/>
                </a:cubicBezTo>
                <a:cubicBezTo>
                  <a:pt x="10853" y="6003"/>
                  <a:pt x="10837" y="6080"/>
                  <a:pt x="10794" y="6195"/>
                </a:cubicBezTo>
                <a:cubicBezTo>
                  <a:pt x="10762" y="6291"/>
                  <a:pt x="10745" y="6339"/>
                  <a:pt x="10737" y="6362"/>
                </a:cubicBezTo>
                <a:cubicBezTo>
                  <a:pt x="10729" y="6386"/>
                  <a:pt x="10729" y="6386"/>
                  <a:pt x="10729" y="6386"/>
                </a:cubicBezTo>
                <a:cubicBezTo>
                  <a:pt x="10697" y="6444"/>
                  <a:pt x="10680" y="6473"/>
                  <a:pt x="10664" y="6482"/>
                </a:cubicBezTo>
                <a:cubicBezTo>
                  <a:pt x="10648" y="6491"/>
                  <a:pt x="10632" y="6482"/>
                  <a:pt x="10600" y="6462"/>
                </a:cubicBezTo>
                <a:cubicBezTo>
                  <a:pt x="10556" y="6462"/>
                  <a:pt x="10513" y="6481"/>
                  <a:pt x="10470" y="6496"/>
                </a:cubicBezTo>
                <a:cubicBezTo>
                  <a:pt x="10426" y="6510"/>
                  <a:pt x="10383" y="6520"/>
                  <a:pt x="10340" y="6501"/>
                </a:cubicBezTo>
                <a:cubicBezTo>
                  <a:pt x="10308" y="6482"/>
                  <a:pt x="10303" y="6481"/>
                  <a:pt x="10303" y="6496"/>
                </a:cubicBezTo>
                <a:cubicBezTo>
                  <a:pt x="10303" y="6510"/>
                  <a:pt x="10309" y="6539"/>
                  <a:pt x="10298" y="6577"/>
                </a:cubicBezTo>
                <a:cubicBezTo>
                  <a:pt x="10287" y="6597"/>
                  <a:pt x="10271" y="6597"/>
                  <a:pt x="10246" y="6587"/>
                </a:cubicBezTo>
                <a:cubicBezTo>
                  <a:pt x="10221" y="6577"/>
                  <a:pt x="10188" y="6557"/>
                  <a:pt x="10145" y="6538"/>
                </a:cubicBezTo>
                <a:cubicBezTo>
                  <a:pt x="10092" y="6538"/>
                  <a:pt x="10054" y="6518"/>
                  <a:pt x="10024" y="6490"/>
                </a:cubicBezTo>
                <a:cubicBezTo>
                  <a:pt x="9994" y="6462"/>
                  <a:pt x="9972" y="6424"/>
                  <a:pt x="9951" y="6386"/>
                </a:cubicBezTo>
                <a:cubicBezTo>
                  <a:pt x="9929" y="6367"/>
                  <a:pt x="9924" y="6319"/>
                  <a:pt x="9922" y="6266"/>
                </a:cubicBezTo>
                <a:cubicBezTo>
                  <a:pt x="9919" y="6214"/>
                  <a:pt x="9919" y="6157"/>
                  <a:pt x="9908" y="6119"/>
                </a:cubicBezTo>
                <a:cubicBezTo>
                  <a:pt x="9908" y="6080"/>
                  <a:pt x="9845" y="6119"/>
                  <a:pt x="9801" y="6119"/>
                </a:cubicBezTo>
                <a:cubicBezTo>
                  <a:pt x="9759" y="6119"/>
                  <a:pt x="9758" y="6040"/>
                  <a:pt x="9758" y="5924"/>
                </a:cubicBezTo>
                <a:cubicBezTo>
                  <a:pt x="9758" y="5811"/>
                  <a:pt x="9694" y="5849"/>
                  <a:pt x="9629" y="5694"/>
                </a:cubicBezTo>
                <a:cubicBezTo>
                  <a:pt x="9607" y="5637"/>
                  <a:pt x="9575" y="5609"/>
                  <a:pt x="9534" y="5590"/>
                </a:cubicBezTo>
                <a:cubicBezTo>
                  <a:pt x="9494" y="5571"/>
                  <a:pt x="9445" y="5562"/>
                  <a:pt x="9391" y="5542"/>
                </a:cubicBezTo>
                <a:cubicBezTo>
                  <a:pt x="9327" y="5524"/>
                  <a:pt x="9253" y="5542"/>
                  <a:pt x="9194" y="5566"/>
                </a:cubicBezTo>
                <a:cubicBezTo>
                  <a:pt x="9136" y="5589"/>
                  <a:pt x="9093" y="5617"/>
                  <a:pt x="9091" y="5618"/>
                </a:cubicBezTo>
                <a:cubicBezTo>
                  <a:pt x="9091" y="5619"/>
                  <a:pt x="9091" y="5621"/>
                  <a:pt x="9091" y="5624"/>
                </a:cubicBezTo>
                <a:cubicBezTo>
                  <a:pt x="9091" y="5626"/>
                  <a:pt x="9091" y="5628"/>
                  <a:pt x="9091" y="5629"/>
                </a:cubicBezTo>
                <a:cubicBezTo>
                  <a:pt x="8940" y="5667"/>
                  <a:pt x="8864" y="5686"/>
                  <a:pt x="8826" y="5696"/>
                </a:cubicBezTo>
                <a:cubicBezTo>
                  <a:pt x="8787" y="5705"/>
                  <a:pt x="8787" y="5704"/>
                  <a:pt x="8787" y="5704"/>
                </a:cubicBezTo>
                <a:cubicBezTo>
                  <a:pt x="8783" y="5643"/>
                  <a:pt x="8782" y="5624"/>
                  <a:pt x="8781" y="5614"/>
                </a:cubicBezTo>
                <a:cubicBezTo>
                  <a:pt x="8780" y="5604"/>
                  <a:pt x="8780" y="5604"/>
                  <a:pt x="8779" y="5582"/>
                </a:cubicBezTo>
                <a:cubicBezTo>
                  <a:pt x="8780" y="5596"/>
                  <a:pt x="8780" y="5625"/>
                  <a:pt x="8781" y="5651"/>
                </a:cubicBezTo>
                <a:cubicBezTo>
                  <a:pt x="8782" y="5676"/>
                  <a:pt x="8783" y="5698"/>
                  <a:pt x="8783" y="5698"/>
                </a:cubicBezTo>
                <a:cubicBezTo>
                  <a:pt x="8783" y="5698"/>
                  <a:pt x="8748" y="5716"/>
                  <a:pt x="8704" y="5740"/>
                </a:cubicBezTo>
                <a:cubicBezTo>
                  <a:pt x="8660" y="5764"/>
                  <a:pt x="8608" y="5793"/>
                  <a:pt x="8574" y="5812"/>
                </a:cubicBezTo>
                <a:cubicBezTo>
                  <a:pt x="8574" y="5813"/>
                  <a:pt x="8563" y="5813"/>
                  <a:pt x="8531" y="5832"/>
                </a:cubicBezTo>
                <a:cubicBezTo>
                  <a:pt x="8498" y="5852"/>
                  <a:pt x="8444" y="5891"/>
                  <a:pt x="8357" y="5968"/>
                </a:cubicBezTo>
                <a:cubicBezTo>
                  <a:pt x="8260" y="6045"/>
                  <a:pt x="8195" y="6084"/>
                  <a:pt x="8146" y="6117"/>
                </a:cubicBezTo>
                <a:cubicBezTo>
                  <a:pt x="8098" y="6150"/>
                  <a:pt x="8065" y="6177"/>
                  <a:pt x="8033" y="6234"/>
                </a:cubicBezTo>
                <a:cubicBezTo>
                  <a:pt x="7989" y="6292"/>
                  <a:pt x="7956" y="6331"/>
                  <a:pt x="7921" y="6351"/>
                </a:cubicBezTo>
                <a:cubicBezTo>
                  <a:pt x="7886" y="6371"/>
                  <a:pt x="7848" y="6372"/>
                  <a:pt x="7793" y="6353"/>
                </a:cubicBezTo>
                <a:cubicBezTo>
                  <a:pt x="7751" y="6334"/>
                  <a:pt x="7693" y="6296"/>
                  <a:pt x="7645" y="6262"/>
                </a:cubicBezTo>
                <a:cubicBezTo>
                  <a:pt x="7597" y="6229"/>
                  <a:pt x="7560" y="6200"/>
                  <a:pt x="7558" y="6199"/>
                </a:cubicBezTo>
                <a:cubicBezTo>
                  <a:pt x="7558" y="6199"/>
                  <a:pt x="7363" y="6126"/>
                  <a:pt x="7299" y="6126"/>
                </a:cubicBezTo>
                <a:cubicBezTo>
                  <a:pt x="7234" y="6126"/>
                  <a:pt x="7105" y="6161"/>
                  <a:pt x="7019" y="6199"/>
                </a:cubicBezTo>
                <a:cubicBezTo>
                  <a:pt x="6965" y="6218"/>
                  <a:pt x="6862" y="6267"/>
                  <a:pt x="6764" y="6316"/>
                </a:cubicBezTo>
                <a:cubicBezTo>
                  <a:pt x="6667" y="6364"/>
                  <a:pt x="6575" y="6413"/>
                  <a:pt x="6543" y="6432"/>
                </a:cubicBezTo>
                <a:cubicBezTo>
                  <a:pt x="6521" y="6451"/>
                  <a:pt x="6435" y="6517"/>
                  <a:pt x="6351" y="6578"/>
                </a:cubicBezTo>
                <a:cubicBezTo>
                  <a:pt x="6268" y="6638"/>
                  <a:pt x="6187" y="6695"/>
                  <a:pt x="6176" y="6696"/>
                </a:cubicBezTo>
                <a:cubicBezTo>
                  <a:pt x="6153" y="6732"/>
                  <a:pt x="6092" y="6696"/>
                  <a:pt x="6070" y="6696"/>
                </a:cubicBezTo>
                <a:cubicBezTo>
                  <a:pt x="6027" y="6696"/>
                  <a:pt x="5939" y="6542"/>
                  <a:pt x="5875" y="6465"/>
                </a:cubicBezTo>
                <a:cubicBezTo>
                  <a:pt x="5853" y="6408"/>
                  <a:pt x="5794" y="6313"/>
                  <a:pt x="5734" y="6218"/>
                </a:cubicBezTo>
                <a:cubicBezTo>
                  <a:pt x="5674" y="6122"/>
                  <a:pt x="5615" y="6025"/>
                  <a:pt x="5594" y="5968"/>
                </a:cubicBezTo>
                <a:cubicBezTo>
                  <a:pt x="5572" y="5929"/>
                  <a:pt x="5540" y="5881"/>
                  <a:pt x="5507" y="5838"/>
                </a:cubicBezTo>
                <a:cubicBezTo>
                  <a:pt x="5474" y="5794"/>
                  <a:pt x="5441" y="5756"/>
                  <a:pt x="5419" y="5737"/>
                </a:cubicBezTo>
                <a:cubicBezTo>
                  <a:pt x="5398" y="5699"/>
                  <a:pt x="5377" y="5669"/>
                  <a:pt x="5359" y="5631"/>
                </a:cubicBezTo>
                <a:cubicBezTo>
                  <a:pt x="5340" y="5592"/>
                  <a:pt x="5324" y="5543"/>
                  <a:pt x="5314" y="5467"/>
                </a:cubicBezTo>
                <a:lnTo>
                  <a:pt x="4793" y="5084"/>
                </a:lnTo>
                <a:cubicBezTo>
                  <a:pt x="4793" y="5084"/>
                  <a:pt x="4793" y="5085"/>
                  <a:pt x="4763" y="4989"/>
                </a:cubicBezTo>
                <a:cubicBezTo>
                  <a:pt x="4734" y="4893"/>
                  <a:pt x="4675" y="4701"/>
                  <a:pt x="4556" y="4317"/>
                </a:cubicBezTo>
                <a:lnTo>
                  <a:pt x="4556" y="4313"/>
                </a:lnTo>
                <a:cubicBezTo>
                  <a:pt x="4556" y="4313"/>
                  <a:pt x="4507" y="4169"/>
                  <a:pt x="4458" y="4021"/>
                </a:cubicBezTo>
                <a:cubicBezTo>
                  <a:pt x="4410" y="3872"/>
                  <a:pt x="4361" y="3719"/>
                  <a:pt x="4361" y="3701"/>
                </a:cubicBezTo>
                <a:cubicBezTo>
                  <a:pt x="4350" y="3701"/>
                  <a:pt x="4312" y="3604"/>
                  <a:pt x="4277" y="3508"/>
                </a:cubicBezTo>
                <a:cubicBezTo>
                  <a:pt x="4243" y="3411"/>
                  <a:pt x="4211" y="3315"/>
                  <a:pt x="4211" y="3315"/>
                </a:cubicBezTo>
                <a:cubicBezTo>
                  <a:pt x="4211" y="3315"/>
                  <a:pt x="4189" y="3325"/>
                  <a:pt x="4161" y="3321"/>
                </a:cubicBezTo>
                <a:cubicBezTo>
                  <a:pt x="4134" y="3316"/>
                  <a:pt x="4102" y="3297"/>
                  <a:pt x="4081" y="3239"/>
                </a:cubicBezTo>
                <a:cubicBezTo>
                  <a:pt x="4070" y="3201"/>
                  <a:pt x="4054" y="3163"/>
                  <a:pt x="4043" y="3139"/>
                </a:cubicBezTo>
                <a:cubicBezTo>
                  <a:pt x="4032" y="3115"/>
                  <a:pt x="4026" y="3105"/>
                  <a:pt x="4036" y="3124"/>
                </a:cubicBezTo>
                <a:cubicBezTo>
                  <a:pt x="4035" y="3122"/>
                  <a:pt x="4034" y="3126"/>
                  <a:pt x="4032" y="3124"/>
                </a:cubicBezTo>
                <a:cubicBezTo>
                  <a:pt x="4032" y="3124"/>
                  <a:pt x="4032" y="3115"/>
                  <a:pt x="4030" y="3091"/>
                </a:cubicBezTo>
                <a:cubicBezTo>
                  <a:pt x="4028" y="3068"/>
                  <a:pt x="4022" y="3030"/>
                  <a:pt x="4012" y="2972"/>
                </a:cubicBezTo>
                <a:cubicBezTo>
                  <a:pt x="4001" y="2896"/>
                  <a:pt x="3996" y="2809"/>
                  <a:pt x="3987" y="2747"/>
                </a:cubicBezTo>
                <a:cubicBezTo>
                  <a:pt x="3979" y="2685"/>
                  <a:pt x="3969" y="2647"/>
                  <a:pt x="3947" y="2666"/>
                </a:cubicBezTo>
                <a:cubicBezTo>
                  <a:pt x="3926" y="2685"/>
                  <a:pt x="3904" y="2703"/>
                  <a:pt x="3888" y="2712"/>
                </a:cubicBezTo>
                <a:cubicBezTo>
                  <a:pt x="3871" y="2722"/>
                  <a:pt x="3860" y="2722"/>
                  <a:pt x="3860" y="2702"/>
                </a:cubicBezTo>
                <a:cubicBezTo>
                  <a:pt x="3849" y="2702"/>
                  <a:pt x="3844" y="2693"/>
                  <a:pt x="3842" y="2679"/>
                </a:cubicBezTo>
                <a:cubicBezTo>
                  <a:pt x="3839" y="2665"/>
                  <a:pt x="3840" y="2646"/>
                  <a:pt x="3840" y="2626"/>
                </a:cubicBezTo>
                <a:cubicBezTo>
                  <a:pt x="3851" y="2608"/>
                  <a:pt x="3835" y="2581"/>
                  <a:pt x="3816" y="2558"/>
                </a:cubicBezTo>
                <a:cubicBezTo>
                  <a:pt x="3797" y="2534"/>
                  <a:pt x="3776" y="2515"/>
                  <a:pt x="3775" y="2514"/>
                </a:cubicBezTo>
                <a:cubicBezTo>
                  <a:pt x="3764" y="2514"/>
                  <a:pt x="3747" y="2505"/>
                  <a:pt x="3731" y="2491"/>
                </a:cubicBezTo>
                <a:cubicBezTo>
                  <a:pt x="3715" y="2476"/>
                  <a:pt x="3699" y="2457"/>
                  <a:pt x="3688" y="2439"/>
                </a:cubicBezTo>
                <a:cubicBezTo>
                  <a:pt x="3688" y="2439"/>
                  <a:pt x="3688" y="2428"/>
                  <a:pt x="3685" y="2408"/>
                </a:cubicBezTo>
                <a:cubicBezTo>
                  <a:pt x="3683" y="2388"/>
                  <a:pt x="3678" y="2358"/>
                  <a:pt x="3668" y="2320"/>
                </a:cubicBezTo>
                <a:cubicBezTo>
                  <a:pt x="3646" y="2282"/>
                  <a:pt x="3618" y="2253"/>
                  <a:pt x="3599" y="2224"/>
                </a:cubicBezTo>
                <a:cubicBezTo>
                  <a:pt x="3580" y="2196"/>
                  <a:pt x="3569" y="2167"/>
                  <a:pt x="3580" y="2129"/>
                </a:cubicBezTo>
                <a:cubicBezTo>
                  <a:pt x="3601" y="2052"/>
                  <a:pt x="3623" y="1977"/>
                  <a:pt x="3645" y="1938"/>
                </a:cubicBezTo>
                <a:cubicBezTo>
                  <a:pt x="3666" y="1901"/>
                  <a:pt x="3711" y="1784"/>
                  <a:pt x="3668" y="1747"/>
                </a:cubicBezTo>
                <a:cubicBezTo>
                  <a:pt x="3646" y="1727"/>
                  <a:pt x="3629" y="1717"/>
                  <a:pt x="3621" y="1708"/>
                </a:cubicBezTo>
                <a:cubicBezTo>
                  <a:pt x="3612" y="1699"/>
                  <a:pt x="3612" y="1690"/>
                  <a:pt x="3623" y="1671"/>
                </a:cubicBezTo>
                <a:cubicBezTo>
                  <a:pt x="3623" y="1632"/>
                  <a:pt x="3607" y="1611"/>
                  <a:pt x="3588" y="1587"/>
                </a:cubicBezTo>
                <a:cubicBezTo>
                  <a:pt x="3569" y="1562"/>
                  <a:pt x="3548" y="1533"/>
                  <a:pt x="3538" y="1476"/>
                </a:cubicBezTo>
                <a:cubicBezTo>
                  <a:pt x="3516" y="1418"/>
                  <a:pt x="3500" y="1332"/>
                  <a:pt x="3497" y="1251"/>
                </a:cubicBezTo>
                <a:cubicBezTo>
                  <a:pt x="3494" y="1169"/>
                  <a:pt x="3505" y="1093"/>
                  <a:pt x="3538" y="1055"/>
                </a:cubicBezTo>
                <a:cubicBezTo>
                  <a:pt x="3559" y="997"/>
                  <a:pt x="3581" y="959"/>
                  <a:pt x="3602" y="926"/>
                </a:cubicBezTo>
                <a:cubicBezTo>
                  <a:pt x="3624" y="892"/>
                  <a:pt x="3646" y="863"/>
                  <a:pt x="3668" y="824"/>
                </a:cubicBezTo>
                <a:cubicBezTo>
                  <a:pt x="3689" y="768"/>
                  <a:pt x="3699" y="675"/>
                  <a:pt x="3705" y="595"/>
                </a:cubicBezTo>
                <a:cubicBezTo>
                  <a:pt x="3710" y="515"/>
                  <a:pt x="3710" y="449"/>
                  <a:pt x="3710" y="446"/>
                </a:cubicBezTo>
                <a:cubicBezTo>
                  <a:pt x="3710" y="446"/>
                  <a:pt x="3688" y="253"/>
                  <a:pt x="3710" y="139"/>
                </a:cubicBezTo>
                <a:cubicBezTo>
                  <a:pt x="3718" y="101"/>
                  <a:pt x="3731" y="52"/>
                  <a:pt x="3745" y="0"/>
                </a:cubicBezTo>
                <a:lnTo>
                  <a:pt x="0" y="0"/>
                </a:lnTo>
                <a:close/>
                <a:moveTo>
                  <a:pt x="4036" y="3124"/>
                </a:moveTo>
                <a:cubicBezTo>
                  <a:pt x="4047" y="3124"/>
                  <a:pt x="4053" y="3143"/>
                  <a:pt x="4061" y="3148"/>
                </a:cubicBezTo>
                <a:cubicBezTo>
                  <a:pt x="4069" y="3152"/>
                  <a:pt x="4080" y="3142"/>
                  <a:pt x="4101" y="3084"/>
                </a:cubicBezTo>
                <a:cubicBezTo>
                  <a:pt x="4121" y="3013"/>
                  <a:pt x="4129" y="2967"/>
                  <a:pt x="4138" y="2934"/>
                </a:cubicBezTo>
                <a:cubicBezTo>
                  <a:pt x="4147" y="2902"/>
                  <a:pt x="4157" y="2883"/>
                  <a:pt x="4183" y="2864"/>
                </a:cubicBezTo>
                <a:cubicBezTo>
                  <a:pt x="4169" y="2875"/>
                  <a:pt x="4148" y="2879"/>
                  <a:pt x="4140" y="2893"/>
                </a:cubicBezTo>
                <a:cubicBezTo>
                  <a:pt x="4098" y="2968"/>
                  <a:pt x="4096" y="3185"/>
                  <a:pt x="4036" y="3124"/>
                </a:cubicBezTo>
                <a:close/>
                <a:moveTo>
                  <a:pt x="19282" y="0"/>
                </a:moveTo>
                <a:cubicBezTo>
                  <a:pt x="19288" y="32"/>
                  <a:pt x="19296" y="67"/>
                  <a:pt x="19302" y="96"/>
                </a:cubicBezTo>
                <a:cubicBezTo>
                  <a:pt x="19313" y="192"/>
                  <a:pt x="19318" y="297"/>
                  <a:pt x="19329" y="398"/>
                </a:cubicBezTo>
                <a:cubicBezTo>
                  <a:pt x="19340" y="498"/>
                  <a:pt x="19357" y="592"/>
                  <a:pt x="19389" y="669"/>
                </a:cubicBezTo>
                <a:cubicBezTo>
                  <a:pt x="19411" y="765"/>
                  <a:pt x="19432" y="795"/>
                  <a:pt x="19451" y="795"/>
                </a:cubicBezTo>
                <a:cubicBezTo>
                  <a:pt x="19470" y="795"/>
                  <a:pt x="19486" y="767"/>
                  <a:pt x="19497" y="748"/>
                </a:cubicBezTo>
                <a:cubicBezTo>
                  <a:pt x="19508" y="709"/>
                  <a:pt x="19519" y="699"/>
                  <a:pt x="19527" y="699"/>
                </a:cubicBezTo>
                <a:cubicBezTo>
                  <a:pt x="19536" y="699"/>
                  <a:pt x="19541" y="709"/>
                  <a:pt x="19541" y="709"/>
                </a:cubicBezTo>
                <a:cubicBezTo>
                  <a:pt x="19541" y="709"/>
                  <a:pt x="19552" y="728"/>
                  <a:pt x="19570" y="758"/>
                </a:cubicBezTo>
                <a:cubicBezTo>
                  <a:pt x="19588" y="787"/>
                  <a:pt x="19615" y="825"/>
                  <a:pt x="19647" y="864"/>
                </a:cubicBezTo>
                <a:cubicBezTo>
                  <a:pt x="19691" y="903"/>
                  <a:pt x="19693" y="977"/>
                  <a:pt x="19736" y="1091"/>
                </a:cubicBezTo>
                <a:cubicBezTo>
                  <a:pt x="19779" y="1206"/>
                  <a:pt x="19843" y="1094"/>
                  <a:pt x="19908" y="1210"/>
                </a:cubicBezTo>
                <a:cubicBezTo>
                  <a:pt x="19951" y="1248"/>
                  <a:pt x="19973" y="1285"/>
                  <a:pt x="19989" y="1333"/>
                </a:cubicBezTo>
                <a:cubicBezTo>
                  <a:pt x="20005" y="1381"/>
                  <a:pt x="20016" y="1439"/>
                  <a:pt x="20038" y="1516"/>
                </a:cubicBezTo>
                <a:cubicBezTo>
                  <a:pt x="20059" y="1593"/>
                  <a:pt x="20092" y="1650"/>
                  <a:pt x="20132" y="1698"/>
                </a:cubicBezTo>
                <a:cubicBezTo>
                  <a:pt x="20173" y="1746"/>
                  <a:pt x="20222" y="1784"/>
                  <a:pt x="20275" y="1822"/>
                </a:cubicBezTo>
                <a:cubicBezTo>
                  <a:pt x="20328" y="1841"/>
                  <a:pt x="20350" y="1851"/>
                  <a:pt x="20361" y="1865"/>
                </a:cubicBezTo>
                <a:cubicBezTo>
                  <a:pt x="20373" y="1879"/>
                  <a:pt x="20372" y="1898"/>
                  <a:pt x="20383" y="1934"/>
                </a:cubicBezTo>
                <a:cubicBezTo>
                  <a:pt x="20384" y="1935"/>
                  <a:pt x="20427" y="1945"/>
                  <a:pt x="20469" y="1980"/>
                </a:cubicBezTo>
                <a:cubicBezTo>
                  <a:pt x="20512" y="2015"/>
                  <a:pt x="20553" y="2073"/>
                  <a:pt x="20553" y="2169"/>
                </a:cubicBezTo>
                <a:cubicBezTo>
                  <a:pt x="20564" y="2246"/>
                  <a:pt x="20564" y="2293"/>
                  <a:pt x="20556" y="2332"/>
                </a:cubicBezTo>
                <a:cubicBezTo>
                  <a:pt x="20548" y="2370"/>
                  <a:pt x="20533" y="2399"/>
                  <a:pt x="20511" y="2439"/>
                </a:cubicBezTo>
                <a:cubicBezTo>
                  <a:pt x="20490" y="2477"/>
                  <a:pt x="20473" y="2497"/>
                  <a:pt x="20465" y="2521"/>
                </a:cubicBezTo>
                <a:cubicBezTo>
                  <a:pt x="20457" y="2544"/>
                  <a:pt x="20457" y="2573"/>
                  <a:pt x="20468" y="2630"/>
                </a:cubicBezTo>
                <a:cubicBezTo>
                  <a:pt x="20489" y="2688"/>
                  <a:pt x="20510" y="2756"/>
                  <a:pt x="20526" y="2809"/>
                </a:cubicBezTo>
                <a:cubicBezTo>
                  <a:pt x="20542" y="2862"/>
                  <a:pt x="20553" y="2900"/>
                  <a:pt x="20553" y="2900"/>
                </a:cubicBezTo>
                <a:lnTo>
                  <a:pt x="20555" y="2897"/>
                </a:lnTo>
                <a:lnTo>
                  <a:pt x="20557" y="2897"/>
                </a:lnTo>
                <a:cubicBezTo>
                  <a:pt x="20557" y="2897"/>
                  <a:pt x="20686" y="3127"/>
                  <a:pt x="20772" y="3242"/>
                </a:cubicBezTo>
                <a:cubicBezTo>
                  <a:pt x="20858" y="3358"/>
                  <a:pt x="20881" y="3435"/>
                  <a:pt x="20989" y="3358"/>
                </a:cubicBezTo>
                <a:cubicBezTo>
                  <a:pt x="21054" y="3338"/>
                  <a:pt x="21102" y="3271"/>
                  <a:pt x="21147" y="3208"/>
                </a:cubicBezTo>
                <a:cubicBezTo>
                  <a:pt x="21193" y="3145"/>
                  <a:pt x="21235" y="3087"/>
                  <a:pt x="21289" y="3088"/>
                </a:cubicBezTo>
                <a:cubicBezTo>
                  <a:pt x="21343" y="3069"/>
                  <a:pt x="21386" y="3079"/>
                  <a:pt x="21429" y="3084"/>
                </a:cubicBezTo>
                <a:cubicBezTo>
                  <a:pt x="21473" y="3089"/>
                  <a:pt x="21515" y="3089"/>
                  <a:pt x="21569" y="3052"/>
                </a:cubicBezTo>
                <a:cubicBezTo>
                  <a:pt x="21582" y="3040"/>
                  <a:pt x="21589" y="3030"/>
                  <a:pt x="21600" y="3019"/>
                </a:cubicBezTo>
                <a:lnTo>
                  <a:pt x="21600" y="0"/>
                </a:lnTo>
                <a:lnTo>
                  <a:pt x="19282" y="0"/>
                </a:lnTo>
                <a:close/>
                <a:moveTo>
                  <a:pt x="4109" y="218"/>
                </a:moveTo>
                <a:cubicBezTo>
                  <a:pt x="4106" y="218"/>
                  <a:pt x="4103" y="220"/>
                  <a:pt x="4099" y="219"/>
                </a:cubicBezTo>
                <a:cubicBezTo>
                  <a:pt x="4114" y="221"/>
                  <a:pt x="4136" y="228"/>
                  <a:pt x="4158" y="235"/>
                </a:cubicBezTo>
                <a:cubicBezTo>
                  <a:pt x="4145" y="230"/>
                  <a:pt x="4131" y="225"/>
                  <a:pt x="4120" y="219"/>
                </a:cubicBezTo>
                <a:cubicBezTo>
                  <a:pt x="4116" y="216"/>
                  <a:pt x="4112" y="217"/>
                  <a:pt x="4109" y="218"/>
                </a:cubicBezTo>
                <a:close/>
                <a:moveTo>
                  <a:pt x="4035" y="226"/>
                </a:moveTo>
                <a:cubicBezTo>
                  <a:pt x="4027" y="231"/>
                  <a:pt x="4017" y="237"/>
                  <a:pt x="4010" y="244"/>
                </a:cubicBezTo>
                <a:cubicBezTo>
                  <a:pt x="4019" y="239"/>
                  <a:pt x="4026" y="236"/>
                  <a:pt x="4032" y="233"/>
                </a:cubicBezTo>
                <a:cubicBezTo>
                  <a:pt x="4038" y="231"/>
                  <a:pt x="4044" y="229"/>
                  <a:pt x="4051" y="226"/>
                </a:cubicBezTo>
                <a:cubicBezTo>
                  <a:pt x="4046" y="228"/>
                  <a:pt x="4040" y="222"/>
                  <a:pt x="4035" y="226"/>
                </a:cubicBezTo>
                <a:close/>
                <a:moveTo>
                  <a:pt x="4276" y="301"/>
                </a:moveTo>
                <a:cubicBezTo>
                  <a:pt x="4283" y="321"/>
                  <a:pt x="4287" y="347"/>
                  <a:pt x="4290" y="367"/>
                </a:cubicBezTo>
                <a:cubicBezTo>
                  <a:pt x="4293" y="387"/>
                  <a:pt x="4294" y="402"/>
                  <a:pt x="4294" y="402"/>
                </a:cubicBezTo>
                <a:cubicBezTo>
                  <a:pt x="4294" y="402"/>
                  <a:pt x="4297" y="403"/>
                  <a:pt x="4300" y="405"/>
                </a:cubicBezTo>
                <a:cubicBezTo>
                  <a:pt x="4303" y="407"/>
                  <a:pt x="4306" y="408"/>
                  <a:pt x="4308" y="409"/>
                </a:cubicBezTo>
                <a:cubicBezTo>
                  <a:pt x="4306" y="405"/>
                  <a:pt x="4303" y="403"/>
                  <a:pt x="4301" y="399"/>
                </a:cubicBezTo>
                <a:cubicBezTo>
                  <a:pt x="4298" y="394"/>
                  <a:pt x="4295" y="387"/>
                  <a:pt x="4292" y="370"/>
                </a:cubicBezTo>
                <a:cubicBezTo>
                  <a:pt x="4292" y="355"/>
                  <a:pt x="4291" y="343"/>
                  <a:pt x="4288" y="331"/>
                </a:cubicBezTo>
                <a:cubicBezTo>
                  <a:pt x="4285" y="320"/>
                  <a:pt x="4281" y="310"/>
                  <a:pt x="4276" y="301"/>
                </a:cubicBezTo>
                <a:close/>
                <a:moveTo>
                  <a:pt x="19597" y="506"/>
                </a:moveTo>
                <a:cubicBezTo>
                  <a:pt x="19601" y="507"/>
                  <a:pt x="19604" y="512"/>
                  <a:pt x="19604" y="521"/>
                </a:cubicBezTo>
                <a:cubicBezTo>
                  <a:pt x="19658" y="579"/>
                  <a:pt x="19680" y="598"/>
                  <a:pt x="19685" y="608"/>
                </a:cubicBezTo>
                <a:cubicBezTo>
                  <a:pt x="19691" y="617"/>
                  <a:pt x="19680" y="617"/>
                  <a:pt x="19669" y="637"/>
                </a:cubicBezTo>
                <a:cubicBezTo>
                  <a:pt x="19658" y="655"/>
                  <a:pt x="19647" y="645"/>
                  <a:pt x="19633" y="626"/>
                </a:cubicBezTo>
                <a:cubicBezTo>
                  <a:pt x="19620" y="606"/>
                  <a:pt x="19603" y="577"/>
                  <a:pt x="19582" y="558"/>
                </a:cubicBezTo>
                <a:cubicBezTo>
                  <a:pt x="19571" y="539"/>
                  <a:pt x="19575" y="520"/>
                  <a:pt x="19584" y="511"/>
                </a:cubicBezTo>
                <a:cubicBezTo>
                  <a:pt x="19588" y="506"/>
                  <a:pt x="19593" y="504"/>
                  <a:pt x="19597" y="506"/>
                </a:cubicBezTo>
                <a:close/>
                <a:moveTo>
                  <a:pt x="4541" y="550"/>
                </a:moveTo>
                <a:cubicBezTo>
                  <a:pt x="4545" y="556"/>
                  <a:pt x="4551" y="581"/>
                  <a:pt x="4556" y="594"/>
                </a:cubicBezTo>
                <a:cubicBezTo>
                  <a:pt x="4554" y="582"/>
                  <a:pt x="4551" y="569"/>
                  <a:pt x="4551" y="561"/>
                </a:cubicBezTo>
                <a:cubicBezTo>
                  <a:pt x="4550" y="558"/>
                  <a:pt x="4548" y="556"/>
                  <a:pt x="4546" y="555"/>
                </a:cubicBezTo>
                <a:cubicBezTo>
                  <a:pt x="4544" y="554"/>
                  <a:pt x="4542" y="553"/>
                  <a:pt x="4541" y="550"/>
                </a:cubicBezTo>
                <a:close/>
                <a:moveTo>
                  <a:pt x="4671" y="968"/>
                </a:moveTo>
                <a:cubicBezTo>
                  <a:pt x="4676" y="987"/>
                  <a:pt x="4683" y="1005"/>
                  <a:pt x="4692" y="1022"/>
                </a:cubicBezTo>
                <a:cubicBezTo>
                  <a:pt x="4700" y="1040"/>
                  <a:pt x="4711" y="1056"/>
                  <a:pt x="4724" y="1072"/>
                </a:cubicBezTo>
                <a:cubicBezTo>
                  <a:pt x="4712" y="1057"/>
                  <a:pt x="4702" y="1041"/>
                  <a:pt x="4693" y="1024"/>
                </a:cubicBezTo>
                <a:cubicBezTo>
                  <a:pt x="4684" y="1006"/>
                  <a:pt x="4677" y="988"/>
                  <a:pt x="4671" y="968"/>
                </a:cubicBezTo>
                <a:close/>
                <a:moveTo>
                  <a:pt x="19456" y="1361"/>
                </a:moveTo>
                <a:cubicBezTo>
                  <a:pt x="19478" y="1388"/>
                  <a:pt x="19493" y="1410"/>
                  <a:pt x="19519" y="1441"/>
                </a:cubicBezTo>
                <a:cubicBezTo>
                  <a:pt x="19615" y="1554"/>
                  <a:pt x="19663" y="1542"/>
                  <a:pt x="19735" y="1574"/>
                </a:cubicBezTo>
                <a:cubicBezTo>
                  <a:pt x="19720" y="1567"/>
                  <a:pt x="19705" y="1560"/>
                  <a:pt x="19691" y="1552"/>
                </a:cubicBezTo>
                <a:cubicBezTo>
                  <a:pt x="19627" y="1515"/>
                  <a:pt x="19562" y="1475"/>
                  <a:pt x="19456" y="1361"/>
                </a:cubicBezTo>
                <a:close/>
                <a:moveTo>
                  <a:pt x="19740" y="1577"/>
                </a:moveTo>
                <a:cubicBezTo>
                  <a:pt x="19764" y="1588"/>
                  <a:pt x="19790" y="1604"/>
                  <a:pt x="19821" y="1631"/>
                </a:cubicBezTo>
                <a:cubicBezTo>
                  <a:pt x="19791" y="1604"/>
                  <a:pt x="19765" y="1589"/>
                  <a:pt x="19740" y="1577"/>
                </a:cubicBezTo>
                <a:close/>
                <a:moveTo>
                  <a:pt x="19895" y="1726"/>
                </a:moveTo>
                <a:cubicBezTo>
                  <a:pt x="19901" y="1740"/>
                  <a:pt x="19906" y="1755"/>
                  <a:pt x="19910" y="1771"/>
                </a:cubicBezTo>
                <a:cubicBezTo>
                  <a:pt x="19924" y="1823"/>
                  <a:pt x="19929" y="1881"/>
                  <a:pt x="19951" y="1938"/>
                </a:cubicBezTo>
                <a:cubicBezTo>
                  <a:pt x="19983" y="1977"/>
                  <a:pt x="20047" y="2043"/>
                  <a:pt x="20103" y="2105"/>
                </a:cubicBezTo>
                <a:cubicBezTo>
                  <a:pt x="20106" y="2109"/>
                  <a:pt x="20109" y="2111"/>
                  <a:pt x="20112" y="2115"/>
                </a:cubicBezTo>
                <a:cubicBezTo>
                  <a:pt x="20069" y="2057"/>
                  <a:pt x="20023" y="1991"/>
                  <a:pt x="19993" y="1938"/>
                </a:cubicBezTo>
                <a:cubicBezTo>
                  <a:pt x="19950" y="1900"/>
                  <a:pt x="19934" y="1861"/>
                  <a:pt x="19929" y="1832"/>
                </a:cubicBezTo>
                <a:cubicBezTo>
                  <a:pt x="19923" y="1803"/>
                  <a:pt x="19929" y="1783"/>
                  <a:pt x="19929" y="1783"/>
                </a:cubicBezTo>
                <a:cubicBezTo>
                  <a:pt x="19915" y="1755"/>
                  <a:pt x="19906" y="1743"/>
                  <a:pt x="19895" y="1726"/>
                </a:cubicBezTo>
                <a:close/>
                <a:moveTo>
                  <a:pt x="20357" y="2039"/>
                </a:moveTo>
                <a:cubicBezTo>
                  <a:pt x="20350" y="2051"/>
                  <a:pt x="20344" y="2064"/>
                  <a:pt x="20339" y="2076"/>
                </a:cubicBezTo>
                <a:cubicBezTo>
                  <a:pt x="20333" y="2089"/>
                  <a:pt x="20328" y="2101"/>
                  <a:pt x="20322" y="2114"/>
                </a:cubicBezTo>
                <a:cubicBezTo>
                  <a:pt x="20328" y="2101"/>
                  <a:pt x="20335" y="2091"/>
                  <a:pt x="20340" y="2079"/>
                </a:cubicBezTo>
                <a:cubicBezTo>
                  <a:pt x="20346" y="2067"/>
                  <a:pt x="20352" y="2054"/>
                  <a:pt x="20357" y="2039"/>
                </a:cubicBezTo>
                <a:close/>
                <a:moveTo>
                  <a:pt x="4061" y="2341"/>
                </a:moveTo>
                <a:cubicBezTo>
                  <a:pt x="4032" y="2351"/>
                  <a:pt x="4007" y="2360"/>
                  <a:pt x="3985" y="2368"/>
                </a:cubicBezTo>
                <a:cubicBezTo>
                  <a:pt x="3963" y="2376"/>
                  <a:pt x="3944" y="2383"/>
                  <a:pt x="3929" y="2388"/>
                </a:cubicBezTo>
                <a:cubicBezTo>
                  <a:pt x="3949" y="2383"/>
                  <a:pt x="3970" y="2376"/>
                  <a:pt x="3992" y="2368"/>
                </a:cubicBezTo>
                <a:cubicBezTo>
                  <a:pt x="4014" y="2360"/>
                  <a:pt x="4037" y="2351"/>
                  <a:pt x="4061" y="2341"/>
                </a:cubicBezTo>
                <a:close/>
                <a:moveTo>
                  <a:pt x="4488" y="2345"/>
                </a:moveTo>
                <a:cubicBezTo>
                  <a:pt x="4489" y="2345"/>
                  <a:pt x="4494" y="2348"/>
                  <a:pt x="4498" y="2351"/>
                </a:cubicBezTo>
                <a:cubicBezTo>
                  <a:pt x="4503" y="2353"/>
                  <a:pt x="4507" y="2356"/>
                  <a:pt x="4507" y="2356"/>
                </a:cubicBezTo>
                <a:cubicBezTo>
                  <a:pt x="4507" y="2356"/>
                  <a:pt x="4512" y="2366"/>
                  <a:pt x="4510" y="2385"/>
                </a:cubicBezTo>
                <a:cubicBezTo>
                  <a:pt x="4507" y="2404"/>
                  <a:pt x="4497" y="2433"/>
                  <a:pt x="4464" y="2471"/>
                </a:cubicBezTo>
                <a:cubicBezTo>
                  <a:pt x="4461" y="2478"/>
                  <a:pt x="4460" y="2482"/>
                  <a:pt x="4459" y="2485"/>
                </a:cubicBezTo>
                <a:cubicBezTo>
                  <a:pt x="4458" y="2488"/>
                  <a:pt x="4457" y="2491"/>
                  <a:pt x="4454" y="2496"/>
                </a:cubicBezTo>
                <a:cubicBezTo>
                  <a:pt x="4467" y="2478"/>
                  <a:pt x="4482" y="2460"/>
                  <a:pt x="4493" y="2442"/>
                </a:cubicBezTo>
                <a:cubicBezTo>
                  <a:pt x="4505" y="2425"/>
                  <a:pt x="4513" y="2409"/>
                  <a:pt x="4513" y="2396"/>
                </a:cubicBezTo>
                <a:lnTo>
                  <a:pt x="4513" y="2356"/>
                </a:lnTo>
                <a:cubicBezTo>
                  <a:pt x="4513" y="2356"/>
                  <a:pt x="4545" y="2356"/>
                  <a:pt x="4588" y="2366"/>
                </a:cubicBezTo>
                <a:cubicBezTo>
                  <a:pt x="4631" y="2376"/>
                  <a:pt x="4685" y="2396"/>
                  <a:pt x="4728" y="2435"/>
                </a:cubicBezTo>
                <a:cubicBezTo>
                  <a:pt x="4708" y="2421"/>
                  <a:pt x="4689" y="2408"/>
                  <a:pt x="4671" y="2396"/>
                </a:cubicBezTo>
                <a:cubicBezTo>
                  <a:pt x="4653" y="2384"/>
                  <a:pt x="4636" y="2372"/>
                  <a:pt x="4618" y="2359"/>
                </a:cubicBezTo>
                <a:cubicBezTo>
                  <a:pt x="4600" y="2353"/>
                  <a:pt x="4575" y="2350"/>
                  <a:pt x="4551" y="2348"/>
                </a:cubicBezTo>
                <a:cubicBezTo>
                  <a:pt x="4528" y="2346"/>
                  <a:pt x="4505" y="2346"/>
                  <a:pt x="4488" y="2345"/>
                </a:cubicBezTo>
                <a:close/>
                <a:moveTo>
                  <a:pt x="4347" y="2731"/>
                </a:moveTo>
                <a:cubicBezTo>
                  <a:pt x="4339" y="2740"/>
                  <a:pt x="4330" y="2749"/>
                  <a:pt x="4321" y="2757"/>
                </a:cubicBezTo>
                <a:cubicBezTo>
                  <a:pt x="4313" y="2765"/>
                  <a:pt x="4304" y="2771"/>
                  <a:pt x="4294" y="2778"/>
                </a:cubicBezTo>
                <a:cubicBezTo>
                  <a:pt x="4301" y="2774"/>
                  <a:pt x="4311" y="2768"/>
                  <a:pt x="4320" y="2761"/>
                </a:cubicBezTo>
                <a:cubicBezTo>
                  <a:pt x="4329" y="2755"/>
                  <a:pt x="4337" y="2748"/>
                  <a:pt x="4340" y="2742"/>
                </a:cubicBezTo>
                <a:cubicBezTo>
                  <a:pt x="4342" y="2741"/>
                  <a:pt x="4343" y="2738"/>
                  <a:pt x="4344" y="2736"/>
                </a:cubicBezTo>
                <a:cubicBezTo>
                  <a:pt x="4344" y="2734"/>
                  <a:pt x="4345" y="2732"/>
                  <a:pt x="4347" y="2731"/>
                </a:cubicBezTo>
                <a:close/>
                <a:moveTo>
                  <a:pt x="20547" y="2908"/>
                </a:moveTo>
                <a:cubicBezTo>
                  <a:pt x="20545" y="2910"/>
                  <a:pt x="20536" y="2917"/>
                  <a:pt x="20524" y="2927"/>
                </a:cubicBezTo>
                <a:cubicBezTo>
                  <a:pt x="20512" y="2937"/>
                  <a:pt x="20496" y="2950"/>
                  <a:pt x="20480" y="2965"/>
                </a:cubicBezTo>
                <a:cubicBezTo>
                  <a:pt x="20498" y="2951"/>
                  <a:pt x="20514" y="2938"/>
                  <a:pt x="20525" y="2929"/>
                </a:cubicBezTo>
                <a:cubicBezTo>
                  <a:pt x="20536" y="2919"/>
                  <a:pt x="20544" y="2912"/>
                  <a:pt x="20547" y="2908"/>
                </a:cubicBezTo>
                <a:close/>
                <a:moveTo>
                  <a:pt x="20445" y="2983"/>
                </a:moveTo>
                <a:cubicBezTo>
                  <a:pt x="20422" y="2995"/>
                  <a:pt x="20404" y="3004"/>
                  <a:pt x="20384" y="3009"/>
                </a:cubicBezTo>
                <a:cubicBezTo>
                  <a:pt x="20364" y="3014"/>
                  <a:pt x="20343" y="3016"/>
                  <a:pt x="20316" y="3016"/>
                </a:cubicBezTo>
                <a:cubicBezTo>
                  <a:pt x="20309" y="3021"/>
                  <a:pt x="20300" y="3026"/>
                  <a:pt x="20289" y="3029"/>
                </a:cubicBezTo>
                <a:cubicBezTo>
                  <a:pt x="20278" y="3033"/>
                  <a:pt x="20266" y="3036"/>
                  <a:pt x="20255" y="3041"/>
                </a:cubicBezTo>
                <a:cubicBezTo>
                  <a:pt x="20303" y="3032"/>
                  <a:pt x="20355" y="3012"/>
                  <a:pt x="20383" y="3012"/>
                </a:cubicBezTo>
                <a:cubicBezTo>
                  <a:pt x="20405" y="3012"/>
                  <a:pt x="20424" y="2995"/>
                  <a:pt x="20445" y="2983"/>
                </a:cubicBezTo>
                <a:close/>
                <a:moveTo>
                  <a:pt x="20531" y="3315"/>
                </a:moveTo>
                <a:cubicBezTo>
                  <a:pt x="20532" y="3322"/>
                  <a:pt x="20532" y="3330"/>
                  <a:pt x="20533" y="3338"/>
                </a:cubicBezTo>
                <a:cubicBezTo>
                  <a:pt x="20533" y="3346"/>
                  <a:pt x="20534" y="3354"/>
                  <a:pt x="20535" y="3358"/>
                </a:cubicBezTo>
                <a:lnTo>
                  <a:pt x="20531" y="3315"/>
                </a:lnTo>
                <a:close/>
                <a:moveTo>
                  <a:pt x="4794" y="3850"/>
                </a:moveTo>
                <a:cubicBezTo>
                  <a:pt x="4782" y="3843"/>
                  <a:pt x="4760" y="3865"/>
                  <a:pt x="4770" y="3888"/>
                </a:cubicBezTo>
                <a:cubicBezTo>
                  <a:pt x="4750" y="3929"/>
                  <a:pt x="4746" y="3936"/>
                  <a:pt x="4745" y="3940"/>
                </a:cubicBezTo>
                <a:cubicBezTo>
                  <a:pt x="4743" y="3944"/>
                  <a:pt x="4743" y="3944"/>
                  <a:pt x="4730" y="3971"/>
                </a:cubicBezTo>
                <a:cubicBezTo>
                  <a:pt x="4744" y="3938"/>
                  <a:pt x="4763" y="3913"/>
                  <a:pt x="4785" y="3896"/>
                </a:cubicBezTo>
                <a:cubicBezTo>
                  <a:pt x="4793" y="3890"/>
                  <a:pt x="4802" y="3882"/>
                  <a:pt x="4801" y="3868"/>
                </a:cubicBezTo>
                <a:cubicBezTo>
                  <a:pt x="4801" y="3858"/>
                  <a:pt x="4798" y="3852"/>
                  <a:pt x="4794" y="3850"/>
                </a:cubicBezTo>
                <a:close/>
                <a:moveTo>
                  <a:pt x="5926" y="5474"/>
                </a:moveTo>
                <a:cubicBezTo>
                  <a:pt x="5929" y="5481"/>
                  <a:pt x="5933" y="5489"/>
                  <a:pt x="5935" y="5496"/>
                </a:cubicBezTo>
                <a:cubicBezTo>
                  <a:pt x="5938" y="5502"/>
                  <a:pt x="5940" y="5506"/>
                  <a:pt x="5940" y="5506"/>
                </a:cubicBezTo>
                <a:cubicBezTo>
                  <a:pt x="5940" y="5506"/>
                  <a:pt x="5951" y="5520"/>
                  <a:pt x="5964" y="5536"/>
                </a:cubicBezTo>
                <a:cubicBezTo>
                  <a:pt x="5977" y="5551"/>
                  <a:pt x="5991" y="5569"/>
                  <a:pt x="5999" y="5579"/>
                </a:cubicBezTo>
                <a:cubicBezTo>
                  <a:pt x="5990" y="5565"/>
                  <a:pt x="5979" y="5549"/>
                  <a:pt x="5966" y="5531"/>
                </a:cubicBezTo>
                <a:cubicBezTo>
                  <a:pt x="5953" y="5513"/>
                  <a:pt x="5939" y="5494"/>
                  <a:pt x="5926" y="5474"/>
                </a:cubicBezTo>
                <a:close/>
                <a:moveTo>
                  <a:pt x="6218" y="6169"/>
                </a:moveTo>
                <a:cubicBezTo>
                  <a:pt x="6215" y="6189"/>
                  <a:pt x="6212" y="6209"/>
                  <a:pt x="6209" y="6228"/>
                </a:cubicBezTo>
                <a:cubicBezTo>
                  <a:pt x="6205" y="6246"/>
                  <a:pt x="6202" y="6263"/>
                  <a:pt x="6198" y="6278"/>
                </a:cubicBezTo>
                <a:cubicBezTo>
                  <a:pt x="6198" y="6292"/>
                  <a:pt x="6198" y="6309"/>
                  <a:pt x="6198" y="6329"/>
                </a:cubicBezTo>
                <a:cubicBezTo>
                  <a:pt x="6198" y="6348"/>
                  <a:pt x="6198" y="6370"/>
                  <a:pt x="6198" y="6393"/>
                </a:cubicBezTo>
                <a:cubicBezTo>
                  <a:pt x="6198" y="6393"/>
                  <a:pt x="6218" y="6278"/>
                  <a:pt x="6218" y="6238"/>
                </a:cubicBezTo>
                <a:cubicBezTo>
                  <a:pt x="6218" y="6226"/>
                  <a:pt x="6218" y="6195"/>
                  <a:pt x="6218" y="6169"/>
                </a:cubicBezTo>
                <a:close/>
                <a:moveTo>
                  <a:pt x="10839" y="6840"/>
                </a:moveTo>
                <a:cubicBezTo>
                  <a:pt x="10866" y="6840"/>
                  <a:pt x="10893" y="6871"/>
                  <a:pt x="10904" y="6891"/>
                </a:cubicBezTo>
                <a:cubicBezTo>
                  <a:pt x="10925" y="6909"/>
                  <a:pt x="10930" y="6947"/>
                  <a:pt x="10924" y="6989"/>
                </a:cubicBezTo>
                <a:cubicBezTo>
                  <a:pt x="10919" y="7032"/>
                  <a:pt x="10903" y="7080"/>
                  <a:pt x="10882" y="7118"/>
                </a:cubicBezTo>
                <a:cubicBezTo>
                  <a:pt x="10849" y="7136"/>
                  <a:pt x="10833" y="7155"/>
                  <a:pt x="10819" y="7169"/>
                </a:cubicBezTo>
                <a:cubicBezTo>
                  <a:pt x="10806" y="7184"/>
                  <a:pt x="10795" y="7193"/>
                  <a:pt x="10774" y="7193"/>
                </a:cubicBezTo>
                <a:cubicBezTo>
                  <a:pt x="10753" y="7174"/>
                  <a:pt x="10747" y="7136"/>
                  <a:pt x="10747" y="7103"/>
                </a:cubicBezTo>
                <a:cubicBezTo>
                  <a:pt x="10747" y="7070"/>
                  <a:pt x="10752" y="7042"/>
                  <a:pt x="10752" y="7042"/>
                </a:cubicBezTo>
                <a:cubicBezTo>
                  <a:pt x="10752" y="7042"/>
                  <a:pt x="10752" y="7041"/>
                  <a:pt x="10755" y="7031"/>
                </a:cubicBezTo>
                <a:cubicBezTo>
                  <a:pt x="10758" y="7021"/>
                  <a:pt x="10764" y="7001"/>
                  <a:pt x="10774" y="6962"/>
                </a:cubicBezTo>
                <a:cubicBezTo>
                  <a:pt x="10785" y="6868"/>
                  <a:pt x="10812" y="6840"/>
                  <a:pt x="10839" y="6840"/>
                </a:cubicBezTo>
                <a:close/>
                <a:moveTo>
                  <a:pt x="21600" y="7071"/>
                </a:moveTo>
                <a:cubicBezTo>
                  <a:pt x="21540" y="7186"/>
                  <a:pt x="21417" y="7420"/>
                  <a:pt x="21387" y="7478"/>
                </a:cubicBezTo>
                <a:cubicBezTo>
                  <a:pt x="21311" y="7622"/>
                  <a:pt x="21311" y="7622"/>
                  <a:pt x="21311" y="7622"/>
                </a:cubicBezTo>
                <a:cubicBezTo>
                  <a:pt x="20912" y="8235"/>
                  <a:pt x="20712" y="8542"/>
                  <a:pt x="20612" y="8695"/>
                </a:cubicBezTo>
                <a:cubicBezTo>
                  <a:pt x="20512" y="8848"/>
                  <a:pt x="20513" y="8847"/>
                  <a:pt x="20513" y="8848"/>
                </a:cubicBezTo>
                <a:cubicBezTo>
                  <a:pt x="20513" y="8847"/>
                  <a:pt x="20486" y="8905"/>
                  <a:pt x="20456" y="8972"/>
                </a:cubicBezTo>
                <a:cubicBezTo>
                  <a:pt x="20426" y="9040"/>
                  <a:pt x="20394" y="9116"/>
                  <a:pt x="20383" y="9154"/>
                </a:cubicBezTo>
                <a:cubicBezTo>
                  <a:pt x="20383" y="9174"/>
                  <a:pt x="20345" y="9299"/>
                  <a:pt x="20296" y="9424"/>
                </a:cubicBezTo>
                <a:cubicBezTo>
                  <a:pt x="20248" y="9550"/>
                  <a:pt x="20189" y="9675"/>
                  <a:pt x="20146" y="9695"/>
                </a:cubicBezTo>
                <a:cubicBezTo>
                  <a:pt x="20146" y="9695"/>
                  <a:pt x="20145" y="9687"/>
                  <a:pt x="20145" y="9682"/>
                </a:cubicBezTo>
                <a:cubicBezTo>
                  <a:pt x="20144" y="9688"/>
                  <a:pt x="20145" y="9693"/>
                  <a:pt x="20143" y="9699"/>
                </a:cubicBezTo>
                <a:cubicBezTo>
                  <a:pt x="20143" y="9699"/>
                  <a:pt x="20057" y="9658"/>
                  <a:pt x="20036" y="9734"/>
                </a:cubicBezTo>
                <a:cubicBezTo>
                  <a:pt x="20014" y="9813"/>
                  <a:pt x="19907" y="9928"/>
                  <a:pt x="19864" y="10044"/>
                </a:cubicBezTo>
                <a:cubicBezTo>
                  <a:pt x="19842" y="10121"/>
                  <a:pt x="19842" y="10178"/>
                  <a:pt x="19842" y="10226"/>
                </a:cubicBezTo>
                <a:cubicBezTo>
                  <a:pt x="19842" y="10274"/>
                  <a:pt x="19843" y="10312"/>
                  <a:pt x="19821" y="10351"/>
                </a:cubicBezTo>
                <a:cubicBezTo>
                  <a:pt x="19799" y="10388"/>
                  <a:pt x="19734" y="10234"/>
                  <a:pt x="19734" y="10427"/>
                </a:cubicBezTo>
                <a:cubicBezTo>
                  <a:pt x="19734" y="10582"/>
                  <a:pt x="19734" y="10772"/>
                  <a:pt x="19691" y="10888"/>
                </a:cubicBezTo>
                <a:cubicBezTo>
                  <a:pt x="19659" y="10926"/>
                  <a:pt x="19626" y="10984"/>
                  <a:pt x="19602" y="11032"/>
                </a:cubicBezTo>
                <a:cubicBezTo>
                  <a:pt x="19578" y="11080"/>
                  <a:pt x="19562" y="11119"/>
                  <a:pt x="19562" y="11119"/>
                </a:cubicBezTo>
                <a:cubicBezTo>
                  <a:pt x="19534" y="11087"/>
                  <a:pt x="19531" y="11083"/>
                  <a:pt x="19529" y="11081"/>
                </a:cubicBezTo>
                <a:cubicBezTo>
                  <a:pt x="19528" y="11078"/>
                  <a:pt x="19528" y="11078"/>
                  <a:pt x="19507" y="11054"/>
                </a:cubicBezTo>
                <a:cubicBezTo>
                  <a:pt x="19507" y="11058"/>
                  <a:pt x="19510" y="11064"/>
                  <a:pt x="19513" y="11069"/>
                </a:cubicBezTo>
                <a:cubicBezTo>
                  <a:pt x="19516" y="11074"/>
                  <a:pt x="19518" y="11079"/>
                  <a:pt x="19517" y="11082"/>
                </a:cubicBezTo>
                <a:cubicBezTo>
                  <a:pt x="19506" y="11101"/>
                  <a:pt x="19457" y="11207"/>
                  <a:pt x="19429" y="11361"/>
                </a:cubicBezTo>
                <a:cubicBezTo>
                  <a:pt x="19402" y="11514"/>
                  <a:pt x="19397" y="11716"/>
                  <a:pt x="19472" y="11926"/>
                </a:cubicBezTo>
                <a:cubicBezTo>
                  <a:pt x="19515" y="12082"/>
                  <a:pt x="19516" y="12465"/>
                  <a:pt x="19494" y="12964"/>
                </a:cubicBezTo>
                <a:cubicBezTo>
                  <a:pt x="19473" y="13464"/>
                  <a:pt x="19624" y="13965"/>
                  <a:pt x="19732" y="14348"/>
                </a:cubicBezTo>
                <a:cubicBezTo>
                  <a:pt x="19733" y="14346"/>
                  <a:pt x="19737" y="14339"/>
                  <a:pt x="19738" y="14338"/>
                </a:cubicBezTo>
                <a:cubicBezTo>
                  <a:pt x="19759" y="14300"/>
                  <a:pt x="19822" y="14262"/>
                  <a:pt x="19843" y="14378"/>
                </a:cubicBezTo>
                <a:cubicBezTo>
                  <a:pt x="19865" y="14491"/>
                  <a:pt x="19801" y="15067"/>
                  <a:pt x="19801" y="15221"/>
                </a:cubicBezTo>
                <a:cubicBezTo>
                  <a:pt x="19801" y="15374"/>
                  <a:pt x="19823" y="15566"/>
                  <a:pt x="19823" y="15682"/>
                </a:cubicBezTo>
                <a:cubicBezTo>
                  <a:pt x="19823" y="15796"/>
                  <a:pt x="19780" y="15872"/>
                  <a:pt x="19758" y="16064"/>
                </a:cubicBezTo>
                <a:cubicBezTo>
                  <a:pt x="19748" y="16141"/>
                  <a:pt x="19742" y="16170"/>
                  <a:pt x="19742" y="16199"/>
                </a:cubicBezTo>
                <a:cubicBezTo>
                  <a:pt x="19742" y="16229"/>
                  <a:pt x="19748" y="16258"/>
                  <a:pt x="19758" y="16334"/>
                </a:cubicBezTo>
                <a:cubicBezTo>
                  <a:pt x="19758" y="16411"/>
                  <a:pt x="19764" y="16488"/>
                  <a:pt x="19772" y="16545"/>
                </a:cubicBezTo>
                <a:cubicBezTo>
                  <a:pt x="19780" y="16602"/>
                  <a:pt x="19790" y="16641"/>
                  <a:pt x="19801" y="16641"/>
                </a:cubicBezTo>
                <a:cubicBezTo>
                  <a:pt x="19812" y="16660"/>
                  <a:pt x="19822" y="16680"/>
                  <a:pt x="19830" y="16695"/>
                </a:cubicBezTo>
                <a:cubicBezTo>
                  <a:pt x="19838" y="16710"/>
                  <a:pt x="19843" y="16720"/>
                  <a:pt x="19843" y="16720"/>
                </a:cubicBezTo>
                <a:cubicBezTo>
                  <a:pt x="19843" y="16720"/>
                  <a:pt x="19714" y="16987"/>
                  <a:pt x="19671" y="17102"/>
                </a:cubicBezTo>
                <a:cubicBezTo>
                  <a:pt x="19628" y="17218"/>
                  <a:pt x="19457" y="17446"/>
                  <a:pt x="19349" y="17560"/>
                </a:cubicBezTo>
                <a:cubicBezTo>
                  <a:pt x="19283" y="17618"/>
                  <a:pt x="19213" y="17666"/>
                  <a:pt x="19153" y="17706"/>
                </a:cubicBezTo>
                <a:cubicBezTo>
                  <a:pt x="19094" y="17745"/>
                  <a:pt x="19045" y="17775"/>
                  <a:pt x="19024" y="17794"/>
                </a:cubicBezTo>
                <a:cubicBezTo>
                  <a:pt x="19002" y="17794"/>
                  <a:pt x="18975" y="17794"/>
                  <a:pt x="18954" y="17794"/>
                </a:cubicBezTo>
                <a:cubicBezTo>
                  <a:pt x="18932" y="17794"/>
                  <a:pt x="18917" y="17794"/>
                  <a:pt x="18917" y="17794"/>
                </a:cubicBezTo>
                <a:cubicBezTo>
                  <a:pt x="18917" y="17794"/>
                  <a:pt x="18895" y="17833"/>
                  <a:pt x="18867" y="17890"/>
                </a:cubicBezTo>
                <a:cubicBezTo>
                  <a:pt x="18840" y="17947"/>
                  <a:pt x="18807" y="18024"/>
                  <a:pt x="18785" y="18101"/>
                </a:cubicBezTo>
                <a:cubicBezTo>
                  <a:pt x="18764" y="18159"/>
                  <a:pt x="18732" y="18215"/>
                  <a:pt x="18705" y="18258"/>
                </a:cubicBezTo>
                <a:cubicBezTo>
                  <a:pt x="18677" y="18300"/>
                  <a:pt x="18655" y="18328"/>
                  <a:pt x="18655" y="18328"/>
                </a:cubicBezTo>
                <a:cubicBezTo>
                  <a:pt x="18655" y="18328"/>
                  <a:pt x="18639" y="18386"/>
                  <a:pt x="18621" y="18445"/>
                </a:cubicBezTo>
                <a:cubicBezTo>
                  <a:pt x="18602" y="18504"/>
                  <a:pt x="18581" y="18562"/>
                  <a:pt x="18570" y="18562"/>
                </a:cubicBezTo>
                <a:lnTo>
                  <a:pt x="18398" y="18598"/>
                </a:lnTo>
                <a:cubicBezTo>
                  <a:pt x="18398" y="18676"/>
                  <a:pt x="18398" y="18714"/>
                  <a:pt x="18398" y="18734"/>
                </a:cubicBezTo>
                <a:cubicBezTo>
                  <a:pt x="18398" y="18753"/>
                  <a:pt x="18398" y="18753"/>
                  <a:pt x="18398" y="18753"/>
                </a:cubicBezTo>
                <a:cubicBezTo>
                  <a:pt x="18398" y="18753"/>
                  <a:pt x="18360" y="18831"/>
                  <a:pt x="18319" y="18912"/>
                </a:cubicBezTo>
                <a:cubicBezTo>
                  <a:pt x="18278" y="18994"/>
                  <a:pt x="18234" y="19081"/>
                  <a:pt x="18223" y="19099"/>
                </a:cubicBezTo>
                <a:cubicBezTo>
                  <a:pt x="18212" y="19139"/>
                  <a:pt x="18164" y="19215"/>
                  <a:pt x="18118" y="19282"/>
                </a:cubicBezTo>
                <a:cubicBezTo>
                  <a:pt x="18072" y="19349"/>
                  <a:pt x="18029" y="19406"/>
                  <a:pt x="18029" y="19406"/>
                </a:cubicBezTo>
                <a:cubicBezTo>
                  <a:pt x="18029" y="19406"/>
                  <a:pt x="18139" y="19792"/>
                  <a:pt x="18161" y="20022"/>
                </a:cubicBezTo>
                <a:cubicBezTo>
                  <a:pt x="18182" y="20251"/>
                  <a:pt x="18138" y="21327"/>
                  <a:pt x="18138" y="21327"/>
                </a:cubicBezTo>
                <a:cubicBezTo>
                  <a:pt x="18138" y="21327"/>
                  <a:pt x="18132" y="21453"/>
                  <a:pt x="18100" y="21600"/>
                </a:cubicBezTo>
                <a:lnTo>
                  <a:pt x="20528" y="21600"/>
                </a:lnTo>
                <a:cubicBezTo>
                  <a:pt x="20510" y="21562"/>
                  <a:pt x="20490" y="21516"/>
                  <a:pt x="20470" y="21442"/>
                </a:cubicBezTo>
                <a:cubicBezTo>
                  <a:pt x="20405" y="21212"/>
                  <a:pt x="20360" y="20562"/>
                  <a:pt x="20425" y="20138"/>
                </a:cubicBezTo>
                <a:cubicBezTo>
                  <a:pt x="20491" y="19755"/>
                  <a:pt x="20684" y="19637"/>
                  <a:pt x="20792" y="19445"/>
                </a:cubicBezTo>
                <a:cubicBezTo>
                  <a:pt x="20878" y="19292"/>
                  <a:pt x="20705" y="18793"/>
                  <a:pt x="20705" y="18411"/>
                </a:cubicBezTo>
                <a:cubicBezTo>
                  <a:pt x="20705" y="18026"/>
                  <a:pt x="20794" y="17757"/>
                  <a:pt x="20815" y="17528"/>
                </a:cubicBezTo>
                <a:cubicBezTo>
                  <a:pt x="20826" y="17431"/>
                  <a:pt x="20858" y="17355"/>
                  <a:pt x="20888" y="17302"/>
                </a:cubicBezTo>
                <a:cubicBezTo>
                  <a:pt x="20917" y="17250"/>
                  <a:pt x="20944" y="17221"/>
                  <a:pt x="20944" y="17221"/>
                </a:cubicBezTo>
                <a:cubicBezTo>
                  <a:pt x="20944" y="17221"/>
                  <a:pt x="20977" y="17163"/>
                  <a:pt x="21028" y="17095"/>
                </a:cubicBezTo>
                <a:cubicBezTo>
                  <a:pt x="21079" y="17027"/>
                  <a:pt x="21149" y="16950"/>
                  <a:pt x="21224" y="16911"/>
                </a:cubicBezTo>
                <a:cubicBezTo>
                  <a:pt x="21289" y="16893"/>
                  <a:pt x="21353" y="16893"/>
                  <a:pt x="21413" y="16893"/>
                </a:cubicBezTo>
                <a:cubicBezTo>
                  <a:pt x="21472" y="16893"/>
                  <a:pt x="21526" y="16894"/>
                  <a:pt x="21569" y="16875"/>
                </a:cubicBezTo>
                <a:cubicBezTo>
                  <a:pt x="21583" y="16866"/>
                  <a:pt x="21593" y="16854"/>
                  <a:pt x="21600" y="16840"/>
                </a:cubicBezTo>
                <a:lnTo>
                  <a:pt x="21600" y="7071"/>
                </a:lnTo>
                <a:close/>
                <a:moveTo>
                  <a:pt x="10423" y="7997"/>
                </a:moveTo>
                <a:cubicBezTo>
                  <a:pt x="10463" y="7991"/>
                  <a:pt x="10449" y="8080"/>
                  <a:pt x="10449" y="8080"/>
                </a:cubicBezTo>
                <a:cubicBezTo>
                  <a:pt x="10449" y="8080"/>
                  <a:pt x="10384" y="8159"/>
                  <a:pt x="10362" y="8159"/>
                </a:cubicBezTo>
                <a:cubicBezTo>
                  <a:pt x="10340" y="8159"/>
                  <a:pt x="10362" y="8044"/>
                  <a:pt x="10362" y="8044"/>
                </a:cubicBezTo>
                <a:cubicBezTo>
                  <a:pt x="10390" y="8014"/>
                  <a:pt x="10410" y="7999"/>
                  <a:pt x="10423" y="7997"/>
                </a:cubicBezTo>
                <a:close/>
                <a:moveTo>
                  <a:pt x="11252" y="8235"/>
                </a:moveTo>
                <a:cubicBezTo>
                  <a:pt x="11243" y="8233"/>
                  <a:pt x="11234" y="8242"/>
                  <a:pt x="11232" y="8264"/>
                </a:cubicBezTo>
                <a:cubicBezTo>
                  <a:pt x="11230" y="8307"/>
                  <a:pt x="11266" y="8315"/>
                  <a:pt x="11269" y="8271"/>
                </a:cubicBezTo>
                <a:cubicBezTo>
                  <a:pt x="11270" y="8250"/>
                  <a:pt x="11262" y="8237"/>
                  <a:pt x="11252" y="8235"/>
                </a:cubicBezTo>
                <a:close/>
                <a:moveTo>
                  <a:pt x="10189" y="8571"/>
                </a:moveTo>
                <a:cubicBezTo>
                  <a:pt x="10195" y="8569"/>
                  <a:pt x="10200" y="8570"/>
                  <a:pt x="10204" y="8574"/>
                </a:cubicBezTo>
                <a:cubicBezTo>
                  <a:pt x="10231" y="8597"/>
                  <a:pt x="10231" y="8709"/>
                  <a:pt x="10231" y="8739"/>
                </a:cubicBezTo>
                <a:cubicBezTo>
                  <a:pt x="10231" y="8817"/>
                  <a:pt x="10146" y="8817"/>
                  <a:pt x="10125" y="8779"/>
                </a:cubicBezTo>
                <a:cubicBezTo>
                  <a:pt x="10125" y="8740"/>
                  <a:pt x="10136" y="8692"/>
                  <a:pt x="10146" y="8654"/>
                </a:cubicBezTo>
                <a:cubicBezTo>
                  <a:pt x="10157" y="8616"/>
                  <a:pt x="10168" y="8588"/>
                  <a:pt x="10168" y="8588"/>
                </a:cubicBezTo>
                <a:cubicBezTo>
                  <a:pt x="10176" y="8578"/>
                  <a:pt x="10183" y="8573"/>
                  <a:pt x="10189" y="8571"/>
                </a:cubicBezTo>
                <a:close/>
                <a:moveTo>
                  <a:pt x="19949" y="8729"/>
                </a:moveTo>
                <a:cubicBezTo>
                  <a:pt x="19946" y="8962"/>
                  <a:pt x="19950" y="9160"/>
                  <a:pt x="19971" y="9198"/>
                </a:cubicBezTo>
                <a:cubicBezTo>
                  <a:pt x="19976" y="9206"/>
                  <a:pt x="19977" y="9223"/>
                  <a:pt x="19981" y="9234"/>
                </a:cubicBezTo>
                <a:cubicBezTo>
                  <a:pt x="19980" y="9227"/>
                  <a:pt x="19979" y="9221"/>
                  <a:pt x="19978" y="9214"/>
                </a:cubicBezTo>
                <a:cubicBezTo>
                  <a:pt x="19977" y="9208"/>
                  <a:pt x="19975" y="9202"/>
                  <a:pt x="19973" y="9194"/>
                </a:cubicBezTo>
                <a:cubicBezTo>
                  <a:pt x="19964" y="9178"/>
                  <a:pt x="19959" y="9114"/>
                  <a:pt x="19955" y="9028"/>
                </a:cubicBezTo>
                <a:cubicBezTo>
                  <a:pt x="19951" y="8941"/>
                  <a:pt x="19950" y="8833"/>
                  <a:pt x="19949" y="8729"/>
                </a:cubicBezTo>
                <a:close/>
                <a:moveTo>
                  <a:pt x="20069" y="9479"/>
                </a:moveTo>
                <a:cubicBezTo>
                  <a:pt x="20071" y="9482"/>
                  <a:pt x="20072" y="9487"/>
                  <a:pt x="20073" y="9492"/>
                </a:cubicBezTo>
                <a:cubicBezTo>
                  <a:pt x="20074" y="9496"/>
                  <a:pt x="20076" y="9501"/>
                  <a:pt x="20078" y="9504"/>
                </a:cubicBezTo>
                <a:cubicBezTo>
                  <a:pt x="20085" y="9515"/>
                  <a:pt x="20090" y="9524"/>
                  <a:pt x="20095" y="9532"/>
                </a:cubicBezTo>
                <a:cubicBezTo>
                  <a:pt x="20100" y="9541"/>
                  <a:pt x="20106" y="9550"/>
                  <a:pt x="20111" y="9558"/>
                </a:cubicBezTo>
                <a:cubicBezTo>
                  <a:pt x="20109" y="9555"/>
                  <a:pt x="20108" y="9551"/>
                  <a:pt x="20107" y="9548"/>
                </a:cubicBezTo>
                <a:cubicBezTo>
                  <a:pt x="20106" y="9545"/>
                  <a:pt x="20105" y="9542"/>
                  <a:pt x="20103" y="9540"/>
                </a:cubicBezTo>
                <a:cubicBezTo>
                  <a:pt x="20099" y="9532"/>
                  <a:pt x="20092" y="9522"/>
                  <a:pt x="20086" y="9512"/>
                </a:cubicBezTo>
                <a:cubicBezTo>
                  <a:pt x="20080" y="9501"/>
                  <a:pt x="20074" y="9490"/>
                  <a:pt x="20069" y="9479"/>
                </a:cubicBezTo>
                <a:close/>
                <a:moveTo>
                  <a:pt x="19128" y="10618"/>
                </a:moveTo>
                <a:cubicBezTo>
                  <a:pt x="19128" y="10618"/>
                  <a:pt x="19128" y="10621"/>
                  <a:pt x="19128" y="10621"/>
                </a:cubicBezTo>
                <a:cubicBezTo>
                  <a:pt x="19128" y="10626"/>
                  <a:pt x="19152" y="10643"/>
                  <a:pt x="19156" y="10650"/>
                </a:cubicBezTo>
                <a:cubicBezTo>
                  <a:pt x="19156" y="10650"/>
                  <a:pt x="19149" y="10642"/>
                  <a:pt x="19142" y="10634"/>
                </a:cubicBezTo>
                <a:cubicBezTo>
                  <a:pt x="19135" y="10626"/>
                  <a:pt x="19128" y="10618"/>
                  <a:pt x="19128" y="10618"/>
                </a:cubicBezTo>
                <a:close/>
                <a:moveTo>
                  <a:pt x="19616" y="14503"/>
                </a:moveTo>
                <a:cubicBezTo>
                  <a:pt x="19584" y="14543"/>
                  <a:pt x="19344" y="14615"/>
                  <a:pt x="19322" y="14615"/>
                </a:cubicBezTo>
                <a:cubicBezTo>
                  <a:pt x="19315" y="14615"/>
                  <a:pt x="19269" y="14645"/>
                  <a:pt x="19225" y="14669"/>
                </a:cubicBezTo>
                <a:cubicBezTo>
                  <a:pt x="19287" y="14641"/>
                  <a:pt x="19348" y="14616"/>
                  <a:pt x="19403" y="14598"/>
                </a:cubicBezTo>
                <a:cubicBezTo>
                  <a:pt x="19458" y="14579"/>
                  <a:pt x="19507" y="14568"/>
                  <a:pt x="19543" y="14568"/>
                </a:cubicBezTo>
                <a:cubicBezTo>
                  <a:pt x="19559" y="14563"/>
                  <a:pt x="19571" y="14552"/>
                  <a:pt x="19582" y="14541"/>
                </a:cubicBezTo>
                <a:cubicBezTo>
                  <a:pt x="19594" y="14529"/>
                  <a:pt x="19604" y="14515"/>
                  <a:pt x="19616" y="14503"/>
                </a:cubicBezTo>
                <a:close/>
                <a:moveTo>
                  <a:pt x="20685" y="14691"/>
                </a:moveTo>
                <a:cubicBezTo>
                  <a:pt x="20706" y="14672"/>
                  <a:pt x="20722" y="14740"/>
                  <a:pt x="20733" y="14812"/>
                </a:cubicBezTo>
                <a:cubicBezTo>
                  <a:pt x="20744" y="14884"/>
                  <a:pt x="20750" y="14961"/>
                  <a:pt x="20750" y="14961"/>
                </a:cubicBezTo>
                <a:cubicBezTo>
                  <a:pt x="20750" y="14961"/>
                  <a:pt x="20733" y="14942"/>
                  <a:pt x="20714" y="14923"/>
                </a:cubicBezTo>
                <a:cubicBezTo>
                  <a:pt x="20695" y="14904"/>
                  <a:pt x="20673" y="14886"/>
                  <a:pt x="20662" y="14886"/>
                </a:cubicBezTo>
                <a:cubicBezTo>
                  <a:pt x="20652" y="14866"/>
                  <a:pt x="20658" y="14817"/>
                  <a:pt x="20666" y="14773"/>
                </a:cubicBezTo>
                <a:cubicBezTo>
                  <a:pt x="20674" y="14729"/>
                  <a:pt x="20685" y="14691"/>
                  <a:pt x="20685" y="14691"/>
                </a:cubicBezTo>
                <a:close/>
                <a:moveTo>
                  <a:pt x="20891" y="14899"/>
                </a:moveTo>
                <a:cubicBezTo>
                  <a:pt x="20896" y="14899"/>
                  <a:pt x="20901" y="14901"/>
                  <a:pt x="20908" y="14907"/>
                </a:cubicBezTo>
                <a:cubicBezTo>
                  <a:pt x="20947" y="14939"/>
                  <a:pt x="21005" y="15069"/>
                  <a:pt x="21005" y="15069"/>
                </a:cubicBezTo>
                <a:lnTo>
                  <a:pt x="20900" y="15069"/>
                </a:lnTo>
                <a:cubicBezTo>
                  <a:pt x="20889" y="15088"/>
                  <a:pt x="20884" y="15049"/>
                  <a:pt x="20881" y="15006"/>
                </a:cubicBezTo>
                <a:cubicBezTo>
                  <a:pt x="20879" y="14962"/>
                  <a:pt x="20879" y="14914"/>
                  <a:pt x="20879" y="14914"/>
                </a:cubicBezTo>
                <a:cubicBezTo>
                  <a:pt x="20882" y="14904"/>
                  <a:pt x="20886" y="14900"/>
                  <a:pt x="20891" y="14899"/>
                </a:cubicBezTo>
                <a:close/>
                <a:moveTo>
                  <a:pt x="21600" y="20874"/>
                </a:moveTo>
                <a:cubicBezTo>
                  <a:pt x="21573" y="20980"/>
                  <a:pt x="21553" y="21073"/>
                  <a:pt x="21549" y="21132"/>
                </a:cubicBezTo>
                <a:cubicBezTo>
                  <a:pt x="21537" y="21262"/>
                  <a:pt x="21504" y="21427"/>
                  <a:pt x="21462" y="21600"/>
                </a:cubicBezTo>
                <a:lnTo>
                  <a:pt x="21600" y="21600"/>
                </a:lnTo>
                <a:lnTo>
                  <a:pt x="21600" y="20874"/>
                </a:lnTo>
                <a:close/>
              </a:path>
            </a:pathLst>
          </a:custGeom>
          <a:solidFill>
            <a:srgbClr val="FFFFFF"/>
          </a:solidFill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defRPr sz="320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606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204872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#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Insert Picture Here.png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14" name="Shape"/>
          <p:cNvSpPr>
            <a:spLocks noGrp="1"/>
          </p:cNvSpPr>
          <p:nvPr>
            <p:ph type="body" idx="14"/>
          </p:nvPr>
        </p:nvSpPr>
        <p:spPr>
          <a:xfrm>
            <a:off x="-1" y="-1"/>
            <a:ext cx="24384001" cy="13716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2748"/>
                </a:lnTo>
                <a:lnTo>
                  <a:pt x="4" y="12742"/>
                </a:lnTo>
                <a:cubicBezTo>
                  <a:pt x="9" y="12742"/>
                  <a:pt x="11" y="12742"/>
                  <a:pt x="13" y="12742"/>
                </a:cubicBezTo>
                <a:cubicBezTo>
                  <a:pt x="14" y="12742"/>
                  <a:pt x="14" y="12742"/>
                  <a:pt x="14" y="12742"/>
                </a:cubicBezTo>
                <a:cubicBezTo>
                  <a:pt x="14" y="12742"/>
                  <a:pt x="14" y="12746"/>
                  <a:pt x="15" y="12750"/>
                </a:cubicBezTo>
                <a:cubicBezTo>
                  <a:pt x="16" y="12754"/>
                  <a:pt x="18" y="12758"/>
                  <a:pt x="23" y="12758"/>
                </a:cubicBezTo>
                <a:cubicBezTo>
                  <a:pt x="28" y="12775"/>
                  <a:pt x="49" y="12788"/>
                  <a:pt x="69" y="12786"/>
                </a:cubicBezTo>
                <a:cubicBezTo>
                  <a:pt x="88" y="12784"/>
                  <a:pt x="105" y="12767"/>
                  <a:pt x="101" y="12723"/>
                </a:cubicBezTo>
                <a:cubicBezTo>
                  <a:pt x="91" y="12654"/>
                  <a:pt x="98" y="12629"/>
                  <a:pt x="115" y="12616"/>
                </a:cubicBezTo>
                <a:cubicBezTo>
                  <a:pt x="132" y="12603"/>
                  <a:pt x="159" y="12603"/>
                  <a:pt x="188" y="12585"/>
                </a:cubicBezTo>
                <a:cubicBezTo>
                  <a:pt x="217" y="12560"/>
                  <a:pt x="248" y="12475"/>
                  <a:pt x="276" y="12396"/>
                </a:cubicBezTo>
                <a:cubicBezTo>
                  <a:pt x="303" y="12316"/>
                  <a:pt x="327" y="12243"/>
                  <a:pt x="341" y="12243"/>
                </a:cubicBezTo>
                <a:cubicBezTo>
                  <a:pt x="341" y="12243"/>
                  <a:pt x="341" y="12244"/>
                  <a:pt x="352" y="12239"/>
                </a:cubicBezTo>
                <a:cubicBezTo>
                  <a:pt x="363" y="12235"/>
                  <a:pt x="384" y="12226"/>
                  <a:pt x="427" y="12208"/>
                </a:cubicBezTo>
                <a:cubicBezTo>
                  <a:pt x="427" y="12260"/>
                  <a:pt x="448" y="12295"/>
                  <a:pt x="448" y="12347"/>
                </a:cubicBezTo>
                <a:cubicBezTo>
                  <a:pt x="448" y="12381"/>
                  <a:pt x="408" y="12398"/>
                  <a:pt x="418" y="12414"/>
                </a:cubicBezTo>
                <a:cubicBezTo>
                  <a:pt x="418" y="12431"/>
                  <a:pt x="425" y="12449"/>
                  <a:pt x="435" y="12462"/>
                </a:cubicBezTo>
                <a:cubicBezTo>
                  <a:pt x="445" y="12476"/>
                  <a:pt x="457" y="12486"/>
                  <a:pt x="466" y="12486"/>
                </a:cubicBezTo>
                <a:cubicBezTo>
                  <a:pt x="467" y="12485"/>
                  <a:pt x="468" y="12482"/>
                  <a:pt x="468" y="12480"/>
                </a:cubicBezTo>
                <a:cubicBezTo>
                  <a:pt x="469" y="12478"/>
                  <a:pt x="469" y="12475"/>
                  <a:pt x="470" y="12474"/>
                </a:cubicBezTo>
                <a:cubicBezTo>
                  <a:pt x="461" y="12472"/>
                  <a:pt x="449" y="12464"/>
                  <a:pt x="440" y="12451"/>
                </a:cubicBezTo>
                <a:cubicBezTo>
                  <a:pt x="431" y="12439"/>
                  <a:pt x="425" y="12423"/>
                  <a:pt x="425" y="12407"/>
                </a:cubicBezTo>
                <a:cubicBezTo>
                  <a:pt x="415" y="12391"/>
                  <a:pt x="455" y="12374"/>
                  <a:pt x="455" y="12340"/>
                </a:cubicBezTo>
                <a:cubicBezTo>
                  <a:pt x="455" y="12288"/>
                  <a:pt x="433" y="12253"/>
                  <a:pt x="433" y="12201"/>
                </a:cubicBezTo>
                <a:cubicBezTo>
                  <a:pt x="535" y="12159"/>
                  <a:pt x="587" y="12138"/>
                  <a:pt x="612" y="12127"/>
                </a:cubicBezTo>
                <a:cubicBezTo>
                  <a:pt x="638" y="12116"/>
                  <a:pt x="638" y="12116"/>
                  <a:pt x="638" y="12116"/>
                </a:cubicBezTo>
                <a:cubicBezTo>
                  <a:pt x="662" y="12108"/>
                  <a:pt x="683" y="12129"/>
                  <a:pt x="706" y="12140"/>
                </a:cubicBezTo>
                <a:cubicBezTo>
                  <a:pt x="729" y="12151"/>
                  <a:pt x="753" y="12150"/>
                  <a:pt x="782" y="12100"/>
                </a:cubicBezTo>
                <a:cubicBezTo>
                  <a:pt x="811" y="12056"/>
                  <a:pt x="847" y="12012"/>
                  <a:pt x="881" y="11969"/>
                </a:cubicBezTo>
                <a:cubicBezTo>
                  <a:pt x="915" y="11926"/>
                  <a:pt x="947" y="11884"/>
                  <a:pt x="966" y="11841"/>
                </a:cubicBezTo>
                <a:cubicBezTo>
                  <a:pt x="981" y="11808"/>
                  <a:pt x="990" y="11769"/>
                  <a:pt x="1002" y="11735"/>
                </a:cubicBezTo>
                <a:cubicBezTo>
                  <a:pt x="1014" y="11701"/>
                  <a:pt x="1028" y="11671"/>
                  <a:pt x="1052" y="11654"/>
                </a:cubicBezTo>
                <a:cubicBezTo>
                  <a:pt x="1081" y="11637"/>
                  <a:pt x="1108" y="11637"/>
                  <a:pt x="1133" y="11632"/>
                </a:cubicBezTo>
                <a:cubicBezTo>
                  <a:pt x="1158" y="11627"/>
                  <a:pt x="1182" y="11617"/>
                  <a:pt x="1207" y="11582"/>
                </a:cubicBezTo>
                <a:cubicBezTo>
                  <a:pt x="1226" y="11540"/>
                  <a:pt x="1250" y="11498"/>
                  <a:pt x="1274" y="11456"/>
                </a:cubicBezTo>
                <a:cubicBezTo>
                  <a:pt x="1298" y="11413"/>
                  <a:pt x="1322" y="11371"/>
                  <a:pt x="1342" y="11328"/>
                </a:cubicBezTo>
                <a:cubicBezTo>
                  <a:pt x="1399" y="11191"/>
                  <a:pt x="1443" y="11079"/>
                  <a:pt x="1481" y="10961"/>
                </a:cubicBezTo>
                <a:cubicBezTo>
                  <a:pt x="1520" y="10842"/>
                  <a:pt x="1554" y="10717"/>
                  <a:pt x="1593" y="10554"/>
                </a:cubicBezTo>
                <a:cubicBezTo>
                  <a:pt x="1598" y="10529"/>
                  <a:pt x="1600" y="10486"/>
                  <a:pt x="1603" y="10441"/>
                </a:cubicBezTo>
                <a:cubicBezTo>
                  <a:pt x="1605" y="10396"/>
                  <a:pt x="1607" y="10349"/>
                  <a:pt x="1612" y="10314"/>
                </a:cubicBezTo>
                <a:cubicBezTo>
                  <a:pt x="1617" y="10281"/>
                  <a:pt x="1624" y="10264"/>
                  <a:pt x="1633" y="10247"/>
                </a:cubicBezTo>
                <a:cubicBezTo>
                  <a:pt x="1642" y="10230"/>
                  <a:pt x="1651" y="10213"/>
                  <a:pt x="1661" y="10178"/>
                </a:cubicBezTo>
                <a:cubicBezTo>
                  <a:pt x="1676" y="10143"/>
                  <a:pt x="1676" y="10079"/>
                  <a:pt x="1672" y="10012"/>
                </a:cubicBezTo>
                <a:cubicBezTo>
                  <a:pt x="1669" y="9946"/>
                  <a:pt x="1661" y="9878"/>
                  <a:pt x="1661" y="9834"/>
                </a:cubicBezTo>
                <a:cubicBezTo>
                  <a:pt x="1680" y="9826"/>
                  <a:pt x="1699" y="9823"/>
                  <a:pt x="1718" y="9819"/>
                </a:cubicBezTo>
                <a:cubicBezTo>
                  <a:pt x="1738" y="9815"/>
                  <a:pt x="1757" y="9811"/>
                  <a:pt x="1776" y="9802"/>
                </a:cubicBezTo>
                <a:cubicBezTo>
                  <a:pt x="1776" y="9794"/>
                  <a:pt x="1776" y="9790"/>
                  <a:pt x="1776" y="9788"/>
                </a:cubicBezTo>
                <a:cubicBezTo>
                  <a:pt x="1776" y="9785"/>
                  <a:pt x="1776" y="9786"/>
                  <a:pt x="1776" y="9786"/>
                </a:cubicBezTo>
                <a:cubicBezTo>
                  <a:pt x="1761" y="9786"/>
                  <a:pt x="1727" y="9781"/>
                  <a:pt x="1696" y="9774"/>
                </a:cubicBezTo>
                <a:cubicBezTo>
                  <a:pt x="1665" y="9767"/>
                  <a:pt x="1636" y="9758"/>
                  <a:pt x="1632" y="9749"/>
                </a:cubicBezTo>
                <a:cubicBezTo>
                  <a:pt x="1791" y="9663"/>
                  <a:pt x="1870" y="9621"/>
                  <a:pt x="1910" y="9600"/>
                </a:cubicBezTo>
                <a:cubicBezTo>
                  <a:pt x="1950" y="9579"/>
                  <a:pt x="1950" y="9580"/>
                  <a:pt x="1950" y="9580"/>
                </a:cubicBezTo>
                <a:cubicBezTo>
                  <a:pt x="1948" y="9683"/>
                  <a:pt x="2035" y="9688"/>
                  <a:pt x="2038" y="9586"/>
                </a:cubicBezTo>
                <a:cubicBezTo>
                  <a:pt x="2040" y="9486"/>
                  <a:pt x="1958" y="9474"/>
                  <a:pt x="1951" y="9573"/>
                </a:cubicBezTo>
                <a:cubicBezTo>
                  <a:pt x="1951" y="9574"/>
                  <a:pt x="1951" y="9574"/>
                  <a:pt x="1950" y="9574"/>
                </a:cubicBezTo>
                <a:cubicBezTo>
                  <a:pt x="1950" y="9575"/>
                  <a:pt x="1950" y="9575"/>
                  <a:pt x="1950" y="9575"/>
                </a:cubicBezTo>
                <a:cubicBezTo>
                  <a:pt x="1950" y="9575"/>
                  <a:pt x="1950" y="9575"/>
                  <a:pt x="1910" y="9597"/>
                </a:cubicBezTo>
                <a:cubicBezTo>
                  <a:pt x="1870" y="9618"/>
                  <a:pt x="1791" y="9661"/>
                  <a:pt x="1632" y="9746"/>
                </a:cubicBezTo>
                <a:cubicBezTo>
                  <a:pt x="1621" y="9704"/>
                  <a:pt x="1614" y="9665"/>
                  <a:pt x="1606" y="9626"/>
                </a:cubicBezTo>
                <a:cubicBezTo>
                  <a:pt x="1597" y="9588"/>
                  <a:pt x="1587" y="9549"/>
                  <a:pt x="1573" y="9506"/>
                </a:cubicBezTo>
                <a:cubicBezTo>
                  <a:pt x="1549" y="9429"/>
                  <a:pt x="1539" y="9326"/>
                  <a:pt x="1545" y="9228"/>
                </a:cubicBezTo>
                <a:cubicBezTo>
                  <a:pt x="1551" y="9129"/>
                  <a:pt x="1572" y="9036"/>
                  <a:pt x="1611" y="8975"/>
                </a:cubicBezTo>
                <a:cubicBezTo>
                  <a:pt x="1630" y="8949"/>
                  <a:pt x="1664" y="8906"/>
                  <a:pt x="1693" y="8859"/>
                </a:cubicBezTo>
                <a:cubicBezTo>
                  <a:pt x="1722" y="8812"/>
                  <a:pt x="1746" y="8761"/>
                  <a:pt x="1746" y="8718"/>
                </a:cubicBezTo>
                <a:cubicBezTo>
                  <a:pt x="1736" y="8718"/>
                  <a:pt x="1725" y="8731"/>
                  <a:pt x="1711" y="8746"/>
                </a:cubicBezTo>
                <a:cubicBezTo>
                  <a:pt x="1698" y="8761"/>
                  <a:pt x="1684" y="8778"/>
                  <a:pt x="1669" y="8786"/>
                </a:cubicBezTo>
                <a:cubicBezTo>
                  <a:pt x="1645" y="8795"/>
                  <a:pt x="1633" y="8769"/>
                  <a:pt x="1627" y="8735"/>
                </a:cubicBezTo>
                <a:cubicBezTo>
                  <a:pt x="1621" y="8701"/>
                  <a:pt x="1621" y="8659"/>
                  <a:pt x="1621" y="8633"/>
                </a:cubicBezTo>
                <a:cubicBezTo>
                  <a:pt x="1577" y="8539"/>
                  <a:pt x="1534" y="8453"/>
                  <a:pt x="1511" y="8365"/>
                </a:cubicBezTo>
                <a:cubicBezTo>
                  <a:pt x="1489" y="8277"/>
                  <a:pt x="1487" y="8186"/>
                  <a:pt x="1525" y="8083"/>
                </a:cubicBezTo>
                <a:cubicBezTo>
                  <a:pt x="1592" y="7912"/>
                  <a:pt x="1448" y="7619"/>
                  <a:pt x="1342" y="7619"/>
                </a:cubicBezTo>
                <a:cubicBezTo>
                  <a:pt x="1167" y="7619"/>
                  <a:pt x="809" y="7809"/>
                  <a:pt x="809" y="8169"/>
                </a:cubicBezTo>
                <a:cubicBezTo>
                  <a:pt x="809" y="8205"/>
                  <a:pt x="830" y="8305"/>
                  <a:pt x="819" y="8305"/>
                </a:cubicBezTo>
                <a:cubicBezTo>
                  <a:pt x="819" y="8314"/>
                  <a:pt x="810" y="8323"/>
                  <a:pt x="799" y="8330"/>
                </a:cubicBezTo>
                <a:cubicBezTo>
                  <a:pt x="788" y="8337"/>
                  <a:pt x="776" y="8342"/>
                  <a:pt x="771" y="8342"/>
                </a:cubicBezTo>
                <a:cubicBezTo>
                  <a:pt x="762" y="8350"/>
                  <a:pt x="752" y="8358"/>
                  <a:pt x="744" y="8369"/>
                </a:cubicBezTo>
                <a:cubicBezTo>
                  <a:pt x="735" y="8379"/>
                  <a:pt x="728" y="8392"/>
                  <a:pt x="723" y="8409"/>
                </a:cubicBezTo>
                <a:cubicBezTo>
                  <a:pt x="723" y="8409"/>
                  <a:pt x="723" y="8409"/>
                  <a:pt x="722" y="8409"/>
                </a:cubicBezTo>
                <a:cubicBezTo>
                  <a:pt x="720" y="8409"/>
                  <a:pt x="718" y="8409"/>
                  <a:pt x="713" y="8409"/>
                </a:cubicBezTo>
                <a:cubicBezTo>
                  <a:pt x="713" y="8186"/>
                  <a:pt x="662" y="8165"/>
                  <a:pt x="599" y="8197"/>
                </a:cubicBezTo>
                <a:cubicBezTo>
                  <a:pt x="537" y="8229"/>
                  <a:pt x="461" y="8314"/>
                  <a:pt x="413" y="8305"/>
                </a:cubicBezTo>
                <a:cubicBezTo>
                  <a:pt x="398" y="8297"/>
                  <a:pt x="379" y="8302"/>
                  <a:pt x="362" y="8317"/>
                </a:cubicBezTo>
                <a:cubicBezTo>
                  <a:pt x="346" y="8332"/>
                  <a:pt x="331" y="8358"/>
                  <a:pt x="327" y="8392"/>
                </a:cubicBezTo>
                <a:cubicBezTo>
                  <a:pt x="240" y="8392"/>
                  <a:pt x="298" y="8165"/>
                  <a:pt x="393" y="7929"/>
                </a:cubicBezTo>
                <a:cubicBezTo>
                  <a:pt x="489" y="7693"/>
                  <a:pt x="622" y="7448"/>
                  <a:pt x="684" y="7413"/>
                </a:cubicBezTo>
                <a:cubicBezTo>
                  <a:pt x="703" y="7550"/>
                  <a:pt x="896" y="7260"/>
                  <a:pt x="896" y="7139"/>
                </a:cubicBezTo>
                <a:cubicBezTo>
                  <a:pt x="896" y="7087"/>
                  <a:pt x="964" y="7105"/>
                  <a:pt x="983" y="7088"/>
                </a:cubicBezTo>
                <a:cubicBezTo>
                  <a:pt x="1003" y="7071"/>
                  <a:pt x="1022" y="7024"/>
                  <a:pt x="1040" y="6972"/>
                </a:cubicBezTo>
                <a:cubicBezTo>
                  <a:pt x="1058" y="6921"/>
                  <a:pt x="1075" y="6865"/>
                  <a:pt x="1090" y="6831"/>
                </a:cubicBezTo>
                <a:cubicBezTo>
                  <a:pt x="1123" y="6763"/>
                  <a:pt x="1101" y="6664"/>
                  <a:pt x="1086" y="6574"/>
                </a:cubicBezTo>
                <a:cubicBezTo>
                  <a:pt x="1070" y="6484"/>
                  <a:pt x="1060" y="6402"/>
                  <a:pt x="1118" y="6367"/>
                </a:cubicBezTo>
                <a:cubicBezTo>
                  <a:pt x="1137" y="6333"/>
                  <a:pt x="1152" y="6282"/>
                  <a:pt x="1166" y="6233"/>
                </a:cubicBezTo>
                <a:cubicBezTo>
                  <a:pt x="1181" y="6184"/>
                  <a:pt x="1195" y="6136"/>
                  <a:pt x="1214" y="6111"/>
                </a:cubicBezTo>
                <a:cubicBezTo>
                  <a:pt x="1234" y="6094"/>
                  <a:pt x="1256" y="6086"/>
                  <a:pt x="1277" y="6072"/>
                </a:cubicBezTo>
                <a:cubicBezTo>
                  <a:pt x="1297" y="6059"/>
                  <a:pt x="1317" y="6042"/>
                  <a:pt x="1331" y="6007"/>
                </a:cubicBezTo>
                <a:cubicBezTo>
                  <a:pt x="1346" y="5990"/>
                  <a:pt x="1348" y="5964"/>
                  <a:pt x="1349" y="5939"/>
                </a:cubicBezTo>
                <a:cubicBezTo>
                  <a:pt x="1350" y="5913"/>
                  <a:pt x="1350" y="5887"/>
                  <a:pt x="1360" y="5871"/>
                </a:cubicBezTo>
                <a:cubicBezTo>
                  <a:pt x="1374" y="5836"/>
                  <a:pt x="1389" y="5801"/>
                  <a:pt x="1405" y="5771"/>
                </a:cubicBezTo>
                <a:cubicBezTo>
                  <a:pt x="1421" y="5741"/>
                  <a:pt x="1437" y="5715"/>
                  <a:pt x="1456" y="5698"/>
                </a:cubicBezTo>
                <a:cubicBezTo>
                  <a:pt x="1476" y="5672"/>
                  <a:pt x="1510" y="5655"/>
                  <a:pt x="1544" y="5640"/>
                </a:cubicBezTo>
                <a:cubicBezTo>
                  <a:pt x="1578" y="5625"/>
                  <a:pt x="1612" y="5612"/>
                  <a:pt x="1632" y="5596"/>
                </a:cubicBezTo>
                <a:cubicBezTo>
                  <a:pt x="1651" y="5596"/>
                  <a:pt x="1672" y="5583"/>
                  <a:pt x="1697" y="5568"/>
                </a:cubicBezTo>
                <a:cubicBezTo>
                  <a:pt x="1721" y="5552"/>
                  <a:pt x="1747" y="5535"/>
                  <a:pt x="1776" y="5526"/>
                </a:cubicBezTo>
                <a:cubicBezTo>
                  <a:pt x="1786" y="5518"/>
                  <a:pt x="1795" y="5510"/>
                  <a:pt x="1805" y="5502"/>
                </a:cubicBezTo>
                <a:cubicBezTo>
                  <a:pt x="1814" y="5495"/>
                  <a:pt x="1823" y="5487"/>
                  <a:pt x="1833" y="5478"/>
                </a:cubicBezTo>
                <a:cubicBezTo>
                  <a:pt x="1866" y="5470"/>
                  <a:pt x="1913" y="5470"/>
                  <a:pt x="1953" y="5453"/>
                </a:cubicBezTo>
                <a:cubicBezTo>
                  <a:pt x="1993" y="5436"/>
                  <a:pt x="2027" y="5402"/>
                  <a:pt x="2037" y="5326"/>
                </a:cubicBezTo>
                <a:cubicBezTo>
                  <a:pt x="2046" y="5265"/>
                  <a:pt x="2041" y="5230"/>
                  <a:pt x="2033" y="5200"/>
                </a:cubicBezTo>
                <a:cubicBezTo>
                  <a:pt x="2026" y="5170"/>
                  <a:pt x="2016" y="5144"/>
                  <a:pt x="2016" y="5101"/>
                </a:cubicBezTo>
                <a:cubicBezTo>
                  <a:pt x="2069" y="5101"/>
                  <a:pt x="2101" y="5136"/>
                  <a:pt x="2133" y="5168"/>
                </a:cubicBezTo>
                <a:cubicBezTo>
                  <a:pt x="2165" y="5199"/>
                  <a:pt x="2196" y="5229"/>
                  <a:pt x="2249" y="5221"/>
                </a:cubicBezTo>
                <a:cubicBezTo>
                  <a:pt x="2292" y="5203"/>
                  <a:pt x="2316" y="5246"/>
                  <a:pt x="2345" y="5291"/>
                </a:cubicBezTo>
                <a:cubicBezTo>
                  <a:pt x="2374" y="5336"/>
                  <a:pt x="2408" y="5383"/>
                  <a:pt x="2471" y="5374"/>
                </a:cubicBezTo>
                <a:cubicBezTo>
                  <a:pt x="2523" y="5374"/>
                  <a:pt x="2571" y="5357"/>
                  <a:pt x="2617" y="5332"/>
                </a:cubicBezTo>
                <a:cubicBezTo>
                  <a:pt x="2662" y="5308"/>
                  <a:pt x="2706" y="5274"/>
                  <a:pt x="2749" y="5240"/>
                </a:cubicBezTo>
                <a:cubicBezTo>
                  <a:pt x="2749" y="5238"/>
                  <a:pt x="2749" y="5237"/>
                  <a:pt x="2750" y="5236"/>
                </a:cubicBezTo>
                <a:cubicBezTo>
                  <a:pt x="2750" y="5234"/>
                  <a:pt x="2750" y="5233"/>
                  <a:pt x="2750" y="5231"/>
                </a:cubicBezTo>
                <a:cubicBezTo>
                  <a:pt x="2798" y="5188"/>
                  <a:pt x="2846" y="5141"/>
                  <a:pt x="2892" y="5098"/>
                </a:cubicBezTo>
                <a:cubicBezTo>
                  <a:pt x="2939" y="5055"/>
                  <a:pt x="2984" y="5016"/>
                  <a:pt x="3028" y="4991"/>
                </a:cubicBezTo>
                <a:cubicBezTo>
                  <a:pt x="3023" y="5033"/>
                  <a:pt x="3016" y="5059"/>
                  <a:pt x="3009" y="5088"/>
                </a:cubicBezTo>
                <a:cubicBezTo>
                  <a:pt x="3002" y="5116"/>
                  <a:pt x="2995" y="5146"/>
                  <a:pt x="2990" y="5198"/>
                </a:cubicBezTo>
                <a:cubicBezTo>
                  <a:pt x="2995" y="5149"/>
                  <a:pt x="3002" y="5120"/>
                  <a:pt x="3009" y="5092"/>
                </a:cubicBezTo>
                <a:cubicBezTo>
                  <a:pt x="3016" y="5065"/>
                  <a:pt x="3023" y="5039"/>
                  <a:pt x="3028" y="4998"/>
                </a:cubicBezTo>
                <a:cubicBezTo>
                  <a:pt x="3067" y="4982"/>
                  <a:pt x="3097" y="4981"/>
                  <a:pt x="3135" y="4981"/>
                </a:cubicBezTo>
                <a:cubicBezTo>
                  <a:pt x="3251" y="4981"/>
                  <a:pt x="3530" y="5804"/>
                  <a:pt x="3646" y="5752"/>
                </a:cubicBezTo>
                <a:cubicBezTo>
                  <a:pt x="3646" y="5701"/>
                  <a:pt x="3642" y="5654"/>
                  <a:pt x="3635" y="5611"/>
                </a:cubicBezTo>
                <a:cubicBezTo>
                  <a:pt x="3628" y="5569"/>
                  <a:pt x="3618" y="5530"/>
                  <a:pt x="3609" y="5496"/>
                </a:cubicBezTo>
                <a:cubicBezTo>
                  <a:pt x="3609" y="5496"/>
                  <a:pt x="3609" y="5496"/>
                  <a:pt x="3619" y="5504"/>
                </a:cubicBezTo>
                <a:cubicBezTo>
                  <a:pt x="3630" y="5513"/>
                  <a:pt x="3651" y="5529"/>
                  <a:pt x="3695" y="5563"/>
                </a:cubicBezTo>
                <a:cubicBezTo>
                  <a:pt x="3733" y="5598"/>
                  <a:pt x="3774" y="5642"/>
                  <a:pt x="3812" y="5691"/>
                </a:cubicBezTo>
                <a:cubicBezTo>
                  <a:pt x="3850" y="5741"/>
                  <a:pt x="3884" y="5797"/>
                  <a:pt x="3908" y="5857"/>
                </a:cubicBezTo>
                <a:cubicBezTo>
                  <a:pt x="3924" y="5908"/>
                  <a:pt x="3933" y="5946"/>
                  <a:pt x="3935" y="5977"/>
                </a:cubicBezTo>
                <a:cubicBezTo>
                  <a:pt x="3937" y="6008"/>
                  <a:pt x="3932" y="6030"/>
                  <a:pt x="3922" y="6048"/>
                </a:cubicBezTo>
                <a:cubicBezTo>
                  <a:pt x="3933" y="6030"/>
                  <a:pt x="3938" y="6008"/>
                  <a:pt x="3937" y="5977"/>
                </a:cubicBezTo>
                <a:cubicBezTo>
                  <a:pt x="3936" y="5946"/>
                  <a:pt x="3928" y="5907"/>
                  <a:pt x="3910" y="5854"/>
                </a:cubicBezTo>
                <a:cubicBezTo>
                  <a:pt x="3886" y="5795"/>
                  <a:pt x="3852" y="5739"/>
                  <a:pt x="3815" y="5689"/>
                </a:cubicBezTo>
                <a:cubicBezTo>
                  <a:pt x="3777" y="5640"/>
                  <a:pt x="3736" y="5596"/>
                  <a:pt x="3697" y="5561"/>
                </a:cubicBezTo>
                <a:cubicBezTo>
                  <a:pt x="3654" y="5528"/>
                  <a:pt x="3633" y="5511"/>
                  <a:pt x="3622" y="5502"/>
                </a:cubicBezTo>
                <a:cubicBezTo>
                  <a:pt x="3611" y="5494"/>
                  <a:pt x="3612" y="5494"/>
                  <a:pt x="3612" y="5494"/>
                </a:cubicBezTo>
                <a:cubicBezTo>
                  <a:pt x="3601" y="5459"/>
                  <a:pt x="3592" y="5429"/>
                  <a:pt x="3582" y="5399"/>
                </a:cubicBezTo>
                <a:cubicBezTo>
                  <a:pt x="3573" y="5369"/>
                  <a:pt x="3564" y="5338"/>
                  <a:pt x="3554" y="5304"/>
                </a:cubicBezTo>
                <a:cubicBezTo>
                  <a:pt x="3554" y="5305"/>
                  <a:pt x="3553" y="5305"/>
                  <a:pt x="3553" y="5306"/>
                </a:cubicBezTo>
                <a:cubicBezTo>
                  <a:pt x="3552" y="5306"/>
                  <a:pt x="3552" y="5307"/>
                  <a:pt x="3552" y="5307"/>
                </a:cubicBezTo>
                <a:cubicBezTo>
                  <a:pt x="3547" y="5290"/>
                  <a:pt x="3542" y="5272"/>
                  <a:pt x="3537" y="5255"/>
                </a:cubicBezTo>
                <a:cubicBezTo>
                  <a:pt x="3532" y="5237"/>
                  <a:pt x="3527" y="5220"/>
                  <a:pt x="3523" y="5203"/>
                </a:cubicBezTo>
                <a:cubicBezTo>
                  <a:pt x="3499" y="5126"/>
                  <a:pt x="3444" y="5018"/>
                  <a:pt x="3413" y="4919"/>
                </a:cubicBezTo>
                <a:cubicBezTo>
                  <a:pt x="3382" y="4821"/>
                  <a:pt x="3375" y="4731"/>
                  <a:pt x="3446" y="4688"/>
                </a:cubicBezTo>
                <a:cubicBezTo>
                  <a:pt x="3480" y="4671"/>
                  <a:pt x="3528" y="4616"/>
                  <a:pt x="3572" y="4564"/>
                </a:cubicBezTo>
                <a:cubicBezTo>
                  <a:pt x="3616" y="4513"/>
                  <a:pt x="3657" y="4466"/>
                  <a:pt x="3676" y="4466"/>
                </a:cubicBezTo>
                <a:cubicBezTo>
                  <a:pt x="3686" y="4542"/>
                  <a:pt x="3712" y="4674"/>
                  <a:pt x="3751" y="4818"/>
                </a:cubicBezTo>
                <a:cubicBezTo>
                  <a:pt x="3789" y="4961"/>
                  <a:pt x="3840" y="5115"/>
                  <a:pt x="3897" y="5236"/>
                </a:cubicBezTo>
                <a:cubicBezTo>
                  <a:pt x="3898" y="5236"/>
                  <a:pt x="3899" y="5236"/>
                  <a:pt x="3899" y="5236"/>
                </a:cubicBezTo>
                <a:cubicBezTo>
                  <a:pt x="3900" y="5236"/>
                  <a:pt x="3901" y="5236"/>
                  <a:pt x="3901" y="5236"/>
                </a:cubicBezTo>
                <a:lnTo>
                  <a:pt x="3831" y="4841"/>
                </a:lnTo>
                <a:cubicBezTo>
                  <a:pt x="3812" y="4789"/>
                  <a:pt x="3795" y="4729"/>
                  <a:pt x="3780" y="4667"/>
                </a:cubicBezTo>
                <a:cubicBezTo>
                  <a:pt x="3766" y="4605"/>
                  <a:pt x="3753" y="4541"/>
                  <a:pt x="3743" y="4480"/>
                </a:cubicBezTo>
                <a:cubicBezTo>
                  <a:pt x="3772" y="4464"/>
                  <a:pt x="3840" y="4481"/>
                  <a:pt x="3859" y="4429"/>
                </a:cubicBezTo>
                <a:cubicBezTo>
                  <a:pt x="3860" y="4428"/>
                  <a:pt x="3859" y="4424"/>
                  <a:pt x="3859" y="4422"/>
                </a:cubicBezTo>
                <a:cubicBezTo>
                  <a:pt x="3850" y="4447"/>
                  <a:pt x="3828" y="4456"/>
                  <a:pt x="3806" y="4461"/>
                </a:cubicBezTo>
                <a:cubicBezTo>
                  <a:pt x="3783" y="4465"/>
                  <a:pt x="3760" y="4465"/>
                  <a:pt x="3745" y="4473"/>
                </a:cubicBezTo>
                <a:cubicBezTo>
                  <a:pt x="3731" y="4388"/>
                  <a:pt x="3721" y="4302"/>
                  <a:pt x="3708" y="4221"/>
                </a:cubicBezTo>
                <a:cubicBezTo>
                  <a:pt x="3695" y="4140"/>
                  <a:pt x="3678" y="4063"/>
                  <a:pt x="3649" y="3995"/>
                </a:cubicBezTo>
                <a:cubicBezTo>
                  <a:pt x="3563" y="3841"/>
                  <a:pt x="3572" y="3713"/>
                  <a:pt x="3612" y="3589"/>
                </a:cubicBezTo>
                <a:cubicBezTo>
                  <a:pt x="3651" y="3464"/>
                  <a:pt x="3721" y="3344"/>
                  <a:pt x="3754" y="3208"/>
                </a:cubicBezTo>
                <a:cubicBezTo>
                  <a:pt x="3769" y="3139"/>
                  <a:pt x="3798" y="3105"/>
                  <a:pt x="3830" y="3078"/>
                </a:cubicBezTo>
                <a:cubicBezTo>
                  <a:pt x="3862" y="3050"/>
                  <a:pt x="3895" y="3028"/>
                  <a:pt x="3919" y="2986"/>
                </a:cubicBezTo>
                <a:cubicBezTo>
                  <a:pt x="3919" y="2979"/>
                  <a:pt x="3920" y="2975"/>
                  <a:pt x="3922" y="2971"/>
                </a:cubicBezTo>
                <a:cubicBezTo>
                  <a:pt x="3924" y="2967"/>
                  <a:pt x="3926" y="2964"/>
                  <a:pt x="3927" y="2961"/>
                </a:cubicBezTo>
                <a:cubicBezTo>
                  <a:pt x="3927" y="2959"/>
                  <a:pt x="3927" y="2958"/>
                  <a:pt x="3927" y="2957"/>
                </a:cubicBezTo>
                <a:cubicBezTo>
                  <a:pt x="3926" y="2956"/>
                  <a:pt x="3926" y="2954"/>
                  <a:pt x="3926" y="2953"/>
                </a:cubicBezTo>
                <a:cubicBezTo>
                  <a:pt x="3950" y="2910"/>
                  <a:pt x="3984" y="2847"/>
                  <a:pt x="4018" y="2793"/>
                </a:cubicBezTo>
                <a:cubicBezTo>
                  <a:pt x="4052" y="2740"/>
                  <a:pt x="4086" y="2697"/>
                  <a:pt x="4110" y="2697"/>
                </a:cubicBezTo>
                <a:cubicBezTo>
                  <a:pt x="4038" y="2697"/>
                  <a:pt x="3929" y="2748"/>
                  <a:pt x="3837" y="2743"/>
                </a:cubicBezTo>
                <a:cubicBezTo>
                  <a:pt x="3745" y="2738"/>
                  <a:pt x="3670" y="2677"/>
                  <a:pt x="3665" y="2454"/>
                </a:cubicBezTo>
                <a:lnTo>
                  <a:pt x="3665" y="2441"/>
                </a:lnTo>
                <a:cubicBezTo>
                  <a:pt x="3665" y="2355"/>
                  <a:pt x="3665" y="2265"/>
                  <a:pt x="3666" y="2175"/>
                </a:cubicBezTo>
                <a:cubicBezTo>
                  <a:pt x="3667" y="2085"/>
                  <a:pt x="3670" y="1994"/>
                  <a:pt x="3675" y="1907"/>
                </a:cubicBezTo>
                <a:cubicBezTo>
                  <a:pt x="3675" y="1899"/>
                  <a:pt x="3675" y="1891"/>
                  <a:pt x="3675" y="1882"/>
                </a:cubicBezTo>
                <a:cubicBezTo>
                  <a:pt x="3675" y="1874"/>
                  <a:pt x="3675" y="1865"/>
                  <a:pt x="3675" y="1856"/>
                </a:cubicBezTo>
                <a:cubicBezTo>
                  <a:pt x="3694" y="1856"/>
                  <a:pt x="3710" y="1852"/>
                  <a:pt x="3727" y="1852"/>
                </a:cubicBezTo>
                <a:cubicBezTo>
                  <a:pt x="3744" y="1853"/>
                  <a:pt x="3761" y="1856"/>
                  <a:pt x="3780" y="1872"/>
                </a:cubicBezTo>
                <a:cubicBezTo>
                  <a:pt x="3780" y="1872"/>
                  <a:pt x="3780" y="1872"/>
                  <a:pt x="3780" y="1871"/>
                </a:cubicBezTo>
                <a:cubicBezTo>
                  <a:pt x="3780" y="1871"/>
                  <a:pt x="3781" y="1870"/>
                  <a:pt x="3780" y="1870"/>
                </a:cubicBezTo>
                <a:cubicBezTo>
                  <a:pt x="3761" y="1853"/>
                  <a:pt x="3744" y="1849"/>
                  <a:pt x="3727" y="1848"/>
                </a:cubicBezTo>
                <a:cubicBezTo>
                  <a:pt x="3710" y="1848"/>
                  <a:pt x="3693" y="1852"/>
                  <a:pt x="3674" y="1852"/>
                </a:cubicBezTo>
                <a:cubicBezTo>
                  <a:pt x="3674" y="1792"/>
                  <a:pt x="3662" y="1733"/>
                  <a:pt x="3663" y="1688"/>
                </a:cubicBezTo>
                <a:cubicBezTo>
                  <a:pt x="3665" y="1644"/>
                  <a:pt x="3679" y="1614"/>
                  <a:pt x="3732" y="1614"/>
                </a:cubicBezTo>
                <a:cubicBezTo>
                  <a:pt x="3785" y="1605"/>
                  <a:pt x="3880" y="1519"/>
                  <a:pt x="3940" y="1416"/>
                </a:cubicBezTo>
                <a:cubicBezTo>
                  <a:pt x="4001" y="1313"/>
                  <a:pt x="4028" y="1193"/>
                  <a:pt x="3945" y="1115"/>
                </a:cubicBezTo>
                <a:cubicBezTo>
                  <a:pt x="3926" y="1098"/>
                  <a:pt x="3930" y="1007"/>
                  <a:pt x="3946" y="917"/>
                </a:cubicBezTo>
                <a:cubicBezTo>
                  <a:pt x="3961" y="826"/>
                  <a:pt x="3988" y="735"/>
                  <a:pt x="4012" y="718"/>
                </a:cubicBezTo>
                <a:cubicBezTo>
                  <a:pt x="4084" y="667"/>
                  <a:pt x="4106" y="577"/>
                  <a:pt x="4106" y="472"/>
                </a:cubicBezTo>
                <a:cubicBezTo>
                  <a:pt x="4105" y="367"/>
                  <a:pt x="4081" y="247"/>
                  <a:pt x="4061" y="136"/>
                </a:cubicBezTo>
                <a:cubicBezTo>
                  <a:pt x="4061" y="136"/>
                  <a:pt x="4060" y="136"/>
                  <a:pt x="4060" y="136"/>
                </a:cubicBezTo>
                <a:cubicBezTo>
                  <a:pt x="4060" y="136"/>
                  <a:pt x="4060" y="136"/>
                  <a:pt x="4060" y="136"/>
                </a:cubicBezTo>
                <a:cubicBezTo>
                  <a:pt x="4060" y="110"/>
                  <a:pt x="4057" y="88"/>
                  <a:pt x="4054" y="69"/>
                </a:cubicBezTo>
                <a:cubicBezTo>
                  <a:pt x="4050" y="49"/>
                  <a:pt x="4045" y="31"/>
                  <a:pt x="4040" y="13"/>
                </a:cubicBezTo>
                <a:cubicBezTo>
                  <a:pt x="4039" y="6"/>
                  <a:pt x="4037" y="5"/>
                  <a:pt x="4036" y="0"/>
                </a:cubicBezTo>
                <a:lnTo>
                  <a:pt x="3990" y="0"/>
                </a:lnTo>
                <a:cubicBezTo>
                  <a:pt x="3979" y="17"/>
                  <a:pt x="3968" y="38"/>
                  <a:pt x="3956" y="64"/>
                </a:cubicBezTo>
                <a:cubicBezTo>
                  <a:pt x="3918" y="148"/>
                  <a:pt x="3877" y="264"/>
                  <a:pt x="3857" y="306"/>
                </a:cubicBezTo>
                <a:cubicBezTo>
                  <a:pt x="3838" y="366"/>
                  <a:pt x="3836" y="387"/>
                  <a:pt x="3832" y="381"/>
                </a:cubicBezTo>
                <a:cubicBezTo>
                  <a:pt x="3828" y="374"/>
                  <a:pt x="3823" y="340"/>
                  <a:pt x="3799" y="288"/>
                </a:cubicBezTo>
                <a:cubicBezTo>
                  <a:pt x="3789" y="271"/>
                  <a:pt x="3767" y="233"/>
                  <a:pt x="3747" y="194"/>
                </a:cubicBezTo>
                <a:cubicBezTo>
                  <a:pt x="3726" y="156"/>
                  <a:pt x="3707" y="117"/>
                  <a:pt x="3702" y="99"/>
                </a:cubicBezTo>
                <a:cubicBezTo>
                  <a:pt x="3668" y="143"/>
                  <a:pt x="3622" y="297"/>
                  <a:pt x="3578" y="460"/>
                </a:cubicBezTo>
                <a:cubicBezTo>
                  <a:pt x="3533" y="623"/>
                  <a:pt x="3490" y="795"/>
                  <a:pt x="3461" y="872"/>
                </a:cubicBezTo>
                <a:cubicBezTo>
                  <a:pt x="3417" y="993"/>
                  <a:pt x="3360" y="911"/>
                  <a:pt x="3312" y="784"/>
                </a:cubicBezTo>
                <a:cubicBezTo>
                  <a:pt x="3265" y="657"/>
                  <a:pt x="3227" y="485"/>
                  <a:pt x="3222" y="424"/>
                </a:cubicBezTo>
                <a:cubicBezTo>
                  <a:pt x="3193" y="339"/>
                  <a:pt x="3212" y="258"/>
                  <a:pt x="3238" y="181"/>
                </a:cubicBezTo>
                <a:cubicBezTo>
                  <a:pt x="3260" y="118"/>
                  <a:pt x="3285" y="57"/>
                  <a:pt x="3294" y="0"/>
                </a:cubicBezTo>
                <a:lnTo>
                  <a:pt x="3232" y="0"/>
                </a:lnTo>
                <a:cubicBezTo>
                  <a:pt x="3191" y="42"/>
                  <a:pt x="3159" y="92"/>
                  <a:pt x="3125" y="0"/>
                </a:cubicBezTo>
                <a:lnTo>
                  <a:pt x="0" y="0"/>
                </a:lnTo>
                <a:close/>
                <a:moveTo>
                  <a:pt x="4200" y="0"/>
                </a:moveTo>
                <a:cubicBezTo>
                  <a:pt x="4199" y="8"/>
                  <a:pt x="4196" y="15"/>
                  <a:pt x="4195" y="24"/>
                </a:cubicBezTo>
                <a:cubicBezTo>
                  <a:pt x="4192" y="42"/>
                  <a:pt x="4190" y="58"/>
                  <a:pt x="4186" y="66"/>
                </a:cubicBezTo>
                <a:cubicBezTo>
                  <a:pt x="4186" y="66"/>
                  <a:pt x="4186" y="66"/>
                  <a:pt x="4186" y="66"/>
                </a:cubicBezTo>
                <a:cubicBezTo>
                  <a:pt x="4187" y="66"/>
                  <a:pt x="4187" y="66"/>
                  <a:pt x="4187" y="66"/>
                </a:cubicBezTo>
                <a:cubicBezTo>
                  <a:pt x="4192" y="58"/>
                  <a:pt x="4194" y="42"/>
                  <a:pt x="4196" y="24"/>
                </a:cubicBezTo>
                <a:cubicBezTo>
                  <a:pt x="4198" y="15"/>
                  <a:pt x="4200" y="8"/>
                  <a:pt x="4202" y="0"/>
                </a:cubicBezTo>
                <a:lnTo>
                  <a:pt x="4200" y="0"/>
                </a:lnTo>
                <a:close/>
                <a:moveTo>
                  <a:pt x="4512" y="0"/>
                </a:moveTo>
                <a:cubicBezTo>
                  <a:pt x="4505" y="18"/>
                  <a:pt x="4500" y="38"/>
                  <a:pt x="4494" y="59"/>
                </a:cubicBezTo>
                <a:cubicBezTo>
                  <a:pt x="4485" y="100"/>
                  <a:pt x="4475" y="142"/>
                  <a:pt x="4456" y="168"/>
                </a:cubicBezTo>
                <a:cubicBezTo>
                  <a:pt x="4449" y="173"/>
                  <a:pt x="4441" y="175"/>
                  <a:pt x="4434" y="176"/>
                </a:cubicBezTo>
                <a:cubicBezTo>
                  <a:pt x="4426" y="176"/>
                  <a:pt x="4418" y="175"/>
                  <a:pt x="4409" y="172"/>
                </a:cubicBezTo>
                <a:cubicBezTo>
                  <a:pt x="4418" y="176"/>
                  <a:pt x="4426" y="177"/>
                  <a:pt x="4434" y="177"/>
                </a:cubicBezTo>
                <a:cubicBezTo>
                  <a:pt x="4442" y="177"/>
                  <a:pt x="4450" y="174"/>
                  <a:pt x="4457" y="170"/>
                </a:cubicBezTo>
                <a:cubicBezTo>
                  <a:pt x="4476" y="144"/>
                  <a:pt x="4486" y="102"/>
                  <a:pt x="4496" y="61"/>
                </a:cubicBezTo>
                <a:cubicBezTo>
                  <a:pt x="4501" y="39"/>
                  <a:pt x="4507" y="18"/>
                  <a:pt x="4513" y="0"/>
                </a:cubicBezTo>
                <a:lnTo>
                  <a:pt x="4512" y="0"/>
                </a:lnTo>
                <a:close/>
                <a:moveTo>
                  <a:pt x="9213" y="0"/>
                </a:moveTo>
                <a:cubicBezTo>
                  <a:pt x="9219" y="42"/>
                  <a:pt x="9227" y="73"/>
                  <a:pt x="9238" y="98"/>
                </a:cubicBezTo>
                <a:cubicBezTo>
                  <a:pt x="9260" y="147"/>
                  <a:pt x="9291" y="169"/>
                  <a:pt x="9334" y="202"/>
                </a:cubicBezTo>
                <a:cubicBezTo>
                  <a:pt x="9329" y="237"/>
                  <a:pt x="9329" y="270"/>
                  <a:pt x="9326" y="297"/>
                </a:cubicBezTo>
                <a:cubicBezTo>
                  <a:pt x="9322" y="324"/>
                  <a:pt x="9315" y="345"/>
                  <a:pt x="9297" y="355"/>
                </a:cubicBezTo>
                <a:cubicBezTo>
                  <a:pt x="9297" y="355"/>
                  <a:pt x="9297" y="355"/>
                  <a:pt x="9297" y="355"/>
                </a:cubicBezTo>
                <a:cubicBezTo>
                  <a:pt x="9298" y="355"/>
                  <a:pt x="9298" y="355"/>
                  <a:pt x="9298" y="355"/>
                </a:cubicBezTo>
                <a:cubicBezTo>
                  <a:pt x="9318" y="346"/>
                  <a:pt x="9325" y="325"/>
                  <a:pt x="9328" y="297"/>
                </a:cubicBezTo>
                <a:cubicBezTo>
                  <a:pt x="9332" y="269"/>
                  <a:pt x="9332" y="235"/>
                  <a:pt x="9337" y="200"/>
                </a:cubicBezTo>
                <a:cubicBezTo>
                  <a:pt x="9352" y="209"/>
                  <a:pt x="9366" y="222"/>
                  <a:pt x="9381" y="237"/>
                </a:cubicBezTo>
                <a:cubicBezTo>
                  <a:pt x="9395" y="252"/>
                  <a:pt x="9409" y="269"/>
                  <a:pt x="9424" y="286"/>
                </a:cubicBezTo>
                <a:cubicBezTo>
                  <a:pt x="9439" y="304"/>
                  <a:pt x="9486" y="337"/>
                  <a:pt x="9528" y="376"/>
                </a:cubicBezTo>
                <a:cubicBezTo>
                  <a:pt x="9570" y="414"/>
                  <a:pt x="9606" y="456"/>
                  <a:pt x="9597" y="491"/>
                </a:cubicBezTo>
                <a:cubicBezTo>
                  <a:pt x="9592" y="517"/>
                  <a:pt x="9556" y="530"/>
                  <a:pt x="9518" y="541"/>
                </a:cubicBezTo>
                <a:cubicBezTo>
                  <a:pt x="9479" y="551"/>
                  <a:pt x="9439" y="560"/>
                  <a:pt x="9424" y="577"/>
                </a:cubicBezTo>
                <a:cubicBezTo>
                  <a:pt x="9313" y="749"/>
                  <a:pt x="9306" y="977"/>
                  <a:pt x="9339" y="1209"/>
                </a:cubicBezTo>
                <a:cubicBezTo>
                  <a:pt x="9373" y="1441"/>
                  <a:pt x="9448" y="1677"/>
                  <a:pt x="9501" y="1866"/>
                </a:cubicBezTo>
                <a:cubicBezTo>
                  <a:pt x="9515" y="1952"/>
                  <a:pt x="9557" y="2060"/>
                  <a:pt x="9602" y="2169"/>
                </a:cubicBezTo>
                <a:cubicBezTo>
                  <a:pt x="9646" y="2279"/>
                  <a:pt x="9694" y="2390"/>
                  <a:pt x="9723" y="2484"/>
                </a:cubicBezTo>
                <a:cubicBezTo>
                  <a:pt x="9762" y="2605"/>
                  <a:pt x="9815" y="2725"/>
                  <a:pt x="9866" y="2849"/>
                </a:cubicBezTo>
                <a:cubicBezTo>
                  <a:pt x="9916" y="2974"/>
                  <a:pt x="9964" y="3103"/>
                  <a:pt x="9993" y="3240"/>
                </a:cubicBezTo>
                <a:cubicBezTo>
                  <a:pt x="10008" y="3292"/>
                  <a:pt x="10020" y="3335"/>
                  <a:pt x="10028" y="3383"/>
                </a:cubicBezTo>
                <a:cubicBezTo>
                  <a:pt x="10036" y="3431"/>
                  <a:pt x="10041" y="3483"/>
                  <a:pt x="10041" y="3552"/>
                </a:cubicBezTo>
                <a:cubicBezTo>
                  <a:pt x="10037" y="3611"/>
                  <a:pt x="10020" y="3646"/>
                  <a:pt x="10003" y="3672"/>
                </a:cubicBezTo>
                <a:cubicBezTo>
                  <a:pt x="9986" y="3698"/>
                  <a:pt x="9968" y="3715"/>
                  <a:pt x="9963" y="3741"/>
                </a:cubicBezTo>
                <a:cubicBezTo>
                  <a:pt x="9963" y="3655"/>
                  <a:pt x="9990" y="3589"/>
                  <a:pt x="9996" y="3531"/>
                </a:cubicBezTo>
                <a:cubicBezTo>
                  <a:pt x="10003" y="3473"/>
                  <a:pt x="9989" y="3422"/>
                  <a:pt x="9907" y="3362"/>
                </a:cubicBezTo>
                <a:cubicBezTo>
                  <a:pt x="9854" y="3320"/>
                  <a:pt x="9815" y="3315"/>
                  <a:pt x="9775" y="3326"/>
                </a:cubicBezTo>
                <a:cubicBezTo>
                  <a:pt x="9735" y="3336"/>
                  <a:pt x="9694" y="3361"/>
                  <a:pt x="9636" y="3378"/>
                </a:cubicBezTo>
                <a:cubicBezTo>
                  <a:pt x="9596" y="3148"/>
                  <a:pt x="9402" y="3231"/>
                  <a:pt x="9425" y="3468"/>
                </a:cubicBezTo>
                <a:cubicBezTo>
                  <a:pt x="9433" y="3544"/>
                  <a:pt x="9473" y="3596"/>
                  <a:pt x="9516" y="3584"/>
                </a:cubicBezTo>
                <a:cubicBezTo>
                  <a:pt x="9545" y="3626"/>
                  <a:pt x="9579" y="3648"/>
                  <a:pt x="9611" y="3669"/>
                </a:cubicBezTo>
                <a:cubicBezTo>
                  <a:pt x="9643" y="3691"/>
                  <a:pt x="9674" y="3712"/>
                  <a:pt x="9698" y="3755"/>
                </a:cubicBezTo>
                <a:cubicBezTo>
                  <a:pt x="9708" y="3773"/>
                  <a:pt x="9717" y="3790"/>
                  <a:pt x="9726" y="3806"/>
                </a:cubicBezTo>
                <a:cubicBezTo>
                  <a:pt x="9735" y="3821"/>
                  <a:pt x="9742" y="3834"/>
                  <a:pt x="9746" y="3842"/>
                </a:cubicBezTo>
                <a:cubicBezTo>
                  <a:pt x="9717" y="3876"/>
                  <a:pt x="9691" y="3893"/>
                  <a:pt x="9666" y="3912"/>
                </a:cubicBezTo>
                <a:cubicBezTo>
                  <a:pt x="9641" y="3931"/>
                  <a:pt x="9617" y="3952"/>
                  <a:pt x="9593" y="3995"/>
                </a:cubicBezTo>
                <a:cubicBezTo>
                  <a:pt x="9579" y="4013"/>
                  <a:pt x="9574" y="4038"/>
                  <a:pt x="9572" y="4064"/>
                </a:cubicBezTo>
                <a:cubicBezTo>
                  <a:pt x="9569" y="4089"/>
                  <a:pt x="9569" y="4114"/>
                  <a:pt x="9564" y="4131"/>
                </a:cubicBezTo>
                <a:cubicBezTo>
                  <a:pt x="9555" y="4157"/>
                  <a:pt x="9538" y="4179"/>
                  <a:pt x="9523" y="4201"/>
                </a:cubicBezTo>
                <a:cubicBezTo>
                  <a:pt x="9507" y="4222"/>
                  <a:pt x="9493" y="4243"/>
                  <a:pt x="9488" y="4268"/>
                </a:cubicBezTo>
                <a:cubicBezTo>
                  <a:pt x="9488" y="4269"/>
                  <a:pt x="9488" y="4270"/>
                  <a:pt x="9489" y="4271"/>
                </a:cubicBezTo>
                <a:cubicBezTo>
                  <a:pt x="9490" y="4272"/>
                  <a:pt x="9490" y="4273"/>
                  <a:pt x="9490" y="4274"/>
                </a:cubicBezTo>
                <a:cubicBezTo>
                  <a:pt x="9496" y="4250"/>
                  <a:pt x="9510" y="4229"/>
                  <a:pt x="9526" y="4208"/>
                </a:cubicBezTo>
                <a:cubicBezTo>
                  <a:pt x="9541" y="4186"/>
                  <a:pt x="9558" y="4164"/>
                  <a:pt x="9567" y="4138"/>
                </a:cubicBezTo>
                <a:cubicBezTo>
                  <a:pt x="9572" y="4121"/>
                  <a:pt x="9572" y="4097"/>
                  <a:pt x="9574" y="4071"/>
                </a:cubicBezTo>
                <a:cubicBezTo>
                  <a:pt x="9576" y="4046"/>
                  <a:pt x="9581" y="4020"/>
                  <a:pt x="9596" y="4002"/>
                </a:cubicBezTo>
                <a:cubicBezTo>
                  <a:pt x="9620" y="3959"/>
                  <a:pt x="9644" y="3938"/>
                  <a:pt x="9669" y="3919"/>
                </a:cubicBezTo>
                <a:cubicBezTo>
                  <a:pt x="9694" y="3900"/>
                  <a:pt x="9721" y="3883"/>
                  <a:pt x="9750" y="3849"/>
                </a:cubicBezTo>
                <a:cubicBezTo>
                  <a:pt x="9775" y="3892"/>
                  <a:pt x="9796" y="3930"/>
                  <a:pt x="9822" y="3966"/>
                </a:cubicBezTo>
                <a:cubicBezTo>
                  <a:pt x="9847" y="4002"/>
                  <a:pt x="9876" y="4036"/>
                  <a:pt x="9914" y="4071"/>
                </a:cubicBezTo>
                <a:cubicBezTo>
                  <a:pt x="9967" y="4123"/>
                  <a:pt x="10022" y="4209"/>
                  <a:pt x="10068" y="4308"/>
                </a:cubicBezTo>
                <a:cubicBezTo>
                  <a:pt x="10114" y="4407"/>
                  <a:pt x="10150" y="4519"/>
                  <a:pt x="10165" y="4621"/>
                </a:cubicBezTo>
                <a:cubicBezTo>
                  <a:pt x="10184" y="4734"/>
                  <a:pt x="10213" y="4853"/>
                  <a:pt x="10244" y="4971"/>
                </a:cubicBezTo>
                <a:cubicBezTo>
                  <a:pt x="10276" y="5088"/>
                  <a:pt x="10310" y="5203"/>
                  <a:pt x="10339" y="5307"/>
                </a:cubicBezTo>
                <a:cubicBezTo>
                  <a:pt x="10344" y="5409"/>
                  <a:pt x="10399" y="5675"/>
                  <a:pt x="10435" y="5935"/>
                </a:cubicBezTo>
                <a:cubicBezTo>
                  <a:pt x="10471" y="6195"/>
                  <a:pt x="10488" y="6449"/>
                  <a:pt x="10415" y="6526"/>
                </a:cubicBezTo>
                <a:cubicBezTo>
                  <a:pt x="10309" y="6648"/>
                  <a:pt x="10214" y="6802"/>
                  <a:pt x="10118" y="6974"/>
                </a:cubicBezTo>
                <a:cubicBezTo>
                  <a:pt x="10031" y="7130"/>
                  <a:pt x="9972" y="7334"/>
                  <a:pt x="9885" y="7489"/>
                </a:cubicBezTo>
                <a:cubicBezTo>
                  <a:pt x="9871" y="7506"/>
                  <a:pt x="9859" y="7540"/>
                  <a:pt x="9850" y="7579"/>
                </a:cubicBezTo>
                <a:cubicBezTo>
                  <a:pt x="9842" y="7617"/>
                  <a:pt x="9837" y="7660"/>
                  <a:pt x="9837" y="7695"/>
                </a:cubicBezTo>
                <a:cubicBezTo>
                  <a:pt x="10030" y="7780"/>
                  <a:pt x="10039" y="7833"/>
                  <a:pt x="10175" y="8074"/>
                </a:cubicBezTo>
                <a:cubicBezTo>
                  <a:pt x="10184" y="8089"/>
                  <a:pt x="10214" y="8122"/>
                  <a:pt x="10252" y="8157"/>
                </a:cubicBezTo>
                <a:cubicBezTo>
                  <a:pt x="10252" y="8156"/>
                  <a:pt x="10252" y="8155"/>
                  <a:pt x="10252" y="8154"/>
                </a:cubicBezTo>
                <a:cubicBezTo>
                  <a:pt x="10252" y="8153"/>
                  <a:pt x="10253" y="8151"/>
                  <a:pt x="10253" y="8150"/>
                </a:cubicBezTo>
                <a:cubicBezTo>
                  <a:pt x="10292" y="8184"/>
                  <a:pt x="10339" y="8219"/>
                  <a:pt x="10383" y="8245"/>
                </a:cubicBezTo>
                <a:cubicBezTo>
                  <a:pt x="10426" y="8271"/>
                  <a:pt x="10465" y="8289"/>
                  <a:pt x="10484" y="8289"/>
                </a:cubicBezTo>
                <a:cubicBezTo>
                  <a:pt x="10494" y="8211"/>
                  <a:pt x="10529" y="8155"/>
                  <a:pt x="10564" y="8108"/>
                </a:cubicBezTo>
                <a:cubicBezTo>
                  <a:pt x="10599" y="8060"/>
                  <a:pt x="10633" y="8021"/>
                  <a:pt x="10638" y="7977"/>
                </a:cubicBezTo>
                <a:cubicBezTo>
                  <a:pt x="10647" y="7832"/>
                  <a:pt x="10659" y="7665"/>
                  <a:pt x="10693" y="7528"/>
                </a:cubicBezTo>
                <a:cubicBezTo>
                  <a:pt x="10727" y="7391"/>
                  <a:pt x="10782" y="7285"/>
                  <a:pt x="10879" y="7259"/>
                </a:cubicBezTo>
                <a:cubicBezTo>
                  <a:pt x="10932" y="7241"/>
                  <a:pt x="10988" y="7245"/>
                  <a:pt x="11042" y="7251"/>
                </a:cubicBezTo>
                <a:cubicBezTo>
                  <a:pt x="11097" y="7258"/>
                  <a:pt x="11150" y="7267"/>
                  <a:pt x="11198" y="7259"/>
                </a:cubicBezTo>
                <a:cubicBezTo>
                  <a:pt x="11256" y="7241"/>
                  <a:pt x="11304" y="7231"/>
                  <a:pt x="11351" y="7235"/>
                </a:cubicBezTo>
                <a:cubicBezTo>
                  <a:pt x="11398" y="7239"/>
                  <a:pt x="11444" y="7256"/>
                  <a:pt x="11498" y="7291"/>
                </a:cubicBezTo>
                <a:cubicBezTo>
                  <a:pt x="11551" y="7351"/>
                  <a:pt x="11628" y="7350"/>
                  <a:pt x="11707" y="7346"/>
                </a:cubicBezTo>
                <a:cubicBezTo>
                  <a:pt x="11786" y="7342"/>
                  <a:pt x="11868" y="7333"/>
                  <a:pt x="11932" y="7376"/>
                </a:cubicBezTo>
                <a:cubicBezTo>
                  <a:pt x="12038" y="7454"/>
                  <a:pt x="12153" y="7467"/>
                  <a:pt x="12264" y="7497"/>
                </a:cubicBezTo>
                <a:cubicBezTo>
                  <a:pt x="12375" y="7527"/>
                  <a:pt x="12481" y="7574"/>
                  <a:pt x="12568" y="7721"/>
                </a:cubicBezTo>
                <a:cubicBezTo>
                  <a:pt x="12650" y="7849"/>
                  <a:pt x="12747" y="7982"/>
                  <a:pt x="12838" y="8122"/>
                </a:cubicBezTo>
                <a:cubicBezTo>
                  <a:pt x="12928" y="8263"/>
                  <a:pt x="13013" y="8410"/>
                  <a:pt x="13071" y="8564"/>
                </a:cubicBezTo>
                <a:cubicBezTo>
                  <a:pt x="13086" y="8607"/>
                  <a:pt x="13097" y="8641"/>
                  <a:pt x="13108" y="8679"/>
                </a:cubicBezTo>
                <a:cubicBezTo>
                  <a:pt x="13119" y="8718"/>
                  <a:pt x="13128" y="8762"/>
                  <a:pt x="13137" y="8822"/>
                </a:cubicBezTo>
                <a:cubicBezTo>
                  <a:pt x="13142" y="8856"/>
                  <a:pt x="13142" y="8890"/>
                  <a:pt x="13144" y="8925"/>
                </a:cubicBezTo>
                <a:cubicBezTo>
                  <a:pt x="13145" y="8960"/>
                  <a:pt x="13148" y="8994"/>
                  <a:pt x="13158" y="9028"/>
                </a:cubicBezTo>
                <a:cubicBezTo>
                  <a:pt x="13186" y="9115"/>
                  <a:pt x="13200" y="9192"/>
                  <a:pt x="13207" y="9269"/>
                </a:cubicBezTo>
                <a:cubicBezTo>
                  <a:pt x="13214" y="9346"/>
                  <a:pt x="13214" y="9423"/>
                  <a:pt x="13214" y="9508"/>
                </a:cubicBezTo>
                <a:cubicBezTo>
                  <a:pt x="13188" y="9508"/>
                  <a:pt x="13157" y="9505"/>
                  <a:pt x="13127" y="9505"/>
                </a:cubicBezTo>
                <a:cubicBezTo>
                  <a:pt x="13159" y="9506"/>
                  <a:pt x="13192" y="9511"/>
                  <a:pt x="13219" y="9511"/>
                </a:cubicBezTo>
                <a:cubicBezTo>
                  <a:pt x="13219" y="9553"/>
                  <a:pt x="13217" y="9597"/>
                  <a:pt x="13217" y="9640"/>
                </a:cubicBezTo>
                <a:cubicBezTo>
                  <a:pt x="13217" y="9683"/>
                  <a:pt x="13220" y="9727"/>
                  <a:pt x="13229" y="9769"/>
                </a:cubicBezTo>
                <a:cubicBezTo>
                  <a:pt x="13239" y="9898"/>
                  <a:pt x="13241" y="10043"/>
                  <a:pt x="13236" y="10189"/>
                </a:cubicBezTo>
                <a:cubicBezTo>
                  <a:pt x="13231" y="10335"/>
                  <a:pt x="13219" y="10482"/>
                  <a:pt x="13199" y="10610"/>
                </a:cubicBezTo>
                <a:cubicBezTo>
                  <a:pt x="13113" y="10919"/>
                  <a:pt x="13070" y="11073"/>
                  <a:pt x="13048" y="11150"/>
                </a:cubicBezTo>
                <a:cubicBezTo>
                  <a:pt x="13027" y="11227"/>
                  <a:pt x="13027" y="11227"/>
                  <a:pt x="13027" y="11227"/>
                </a:cubicBezTo>
                <a:cubicBezTo>
                  <a:pt x="12998" y="11346"/>
                  <a:pt x="12988" y="11607"/>
                  <a:pt x="12988" y="11728"/>
                </a:cubicBezTo>
                <a:cubicBezTo>
                  <a:pt x="12988" y="11829"/>
                  <a:pt x="12921" y="12413"/>
                  <a:pt x="12892" y="12446"/>
                </a:cubicBezTo>
                <a:cubicBezTo>
                  <a:pt x="12858" y="12481"/>
                  <a:pt x="12821" y="12512"/>
                  <a:pt x="12786" y="12544"/>
                </a:cubicBezTo>
                <a:cubicBezTo>
                  <a:pt x="12751" y="12577"/>
                  <a:pt x="12717" y="12612"/>
                  <a:pt x="12688" y="12654"/>
                </a:cubicBezTo>
                <a:cubicBezTo>
                  <a:pt x="12658" y="12688"/>
                  <a:pt x="12642" y="12752"/>
                  <a:pt x="12626" y="12821"/>
                </a:cubicBezTo>
                <a:cubicBezTo>
                  <a:pt x="12610" y="12889"/>
                  <a:pt x="12596" y="12963"/>
                  <a:pt x="12572" y="13014"/>
                </a:cubicBezTo>
                <a:cubicBezTo>
                  <a:pt x="12534" y="13057"/>
                  <a:pt x="12485" y="13148"/>
                  <a:pt x="12438" y="13199"/>
                </a:cubicBezTo>
                <a:cubicBezTo>
                  <a:pt x="12391" y="13251"/>
                  <a:pt x="12345" y="13264"/>
                  <a:pt x="12311" y="13153"/>
                </a:cubicBezTo>
                <a:lnTo>
                  <a:pt x="12233" y="13153"/>
                </a:lnTo>
                <a:cubicBezTo>
                  <a:pt x="12230" y="13151"/>
                  <a:pt x="12225" y="13149"/>
                  <a:pt x="12228" y="13151"/>
                </a:cubicBezTo>
                <a:cubicBezTo>
                  <a:pt x="12213" y="13167"/>
                  <a:pt x="12197" y="13176"/>
                  <a:pt x="12175" y="13176"/>
                </a:cubicBezTo>
                <a:cubicBezTo>
                  <a:pt x="12153" y="13176"/>
                  <a:pt x="12127" y="13167"/>
                  <a:pt x="12093" y="13151"/>
                </a:cubicBezTo>
                <a:cubicBezTo>
                  <a:pt x="12079" y="13142"/>
                  <a:pt x="12050" y="13151"/>
                  <a:pt x="12020" y="13164"/>
                </a:cubicBezTo>
                <a:cubicBezTo>
                  <a:pt x="11990" y="13177"/>
                  <a:pt x="11959" y="13193"/>
                  <a:pt x="11939" y="13201"/>
                </a:cubicBezTo>
                <a:cubicBezTo>
                  <a:pt x="11902" y="13219"/>
                  <a:pt x="12074" y="13236"/>
                  <a:pt x="12103" y="13236"/>
                </a:cubicBezTo>
                <a:cubicBezTo>
                  <a:pt x="12228" y="13236"/>
                  <a:pt x="12326" y="13237"/>
                  <a:pt x="12199" y="13460"/>
                </a:cubicBezTo>
                <a:cubicBezTo>
                  <a:pt x="12180" y="13494"/>
                  <a:pt x="12143" y="13614"/>
                  <a:pt x="12162" y="13666"/>
                </a:cubicBezTo>
                <a:cubicBezTo>
                  <a:pt x="12176" y="13708"/>
                  <a:pt x="12198" y="13700"/>
                  <a:pt x="12219" y="13678"/>
                </a:cubicBezTo>
                <a:cubicBezTo>
                  <a:pt x="12241" y="13657"/>
                  <a:pt x="12263" y="13623"/>
                  <a:pt x="12277" y="13615"/>
                </a:cubicBezTo>
                <a:cubicBezTo>
                  <a:pt x="12330" y="13580"/>
                  <a:pt x="12325" y="13640"/>
                  <a:pt x="12301" y="13715"/>
                </a:cubicBezTo>
                <a:cubicBezTo>
                  <a:pt x="12277" y="13790"/>
                  <a:pt x="12233" y="13880"/>
                  <a:pt x="12209" y="13906"/>
                </a:cubicBezTo>
                <a:cubicBezTo>
                  <a:pt x="12151" y="13992"/>
                  <a:pt x="12079" y="14102"/>
                  <a:pt x="12004" y="14158"/>
                </a:cubicBezTo>
                <a:cubicBezTo>
                  <a:pt x="11930" y="14214"/>
                  <a:pt x="11852" y="14214"/>
                  <a:pt x="11785" y="14077"/>
                </a:cubicBezTo>
                <a:cubicBezTo>
                  <a:pt x="11780" y="14060"/>
                  <a:pt x="11758" y="14082"/>
                  <a:pt x="11734" y="14112"/>
                </a:cubicBezTo>
                <a:cubicBezTo>
                  <a:pt x="11710" y="14142"/>
                  <a:pt x="11684" y="14180"/>
                  <a:pt x="11669" y="14197"/>
                </a:cubicBezTo>
                <a:cubicBezTo>
                  <a:pt x="11645" y="14223"/>
                  <a:pt x="11618" y="14223"/>
                  <a:pt x="11592" y="14225"/>
                </a:cubicBezTo>
                <a:cubicBezTo>
                  <a:pt x="11565" y="14227"/>
                  <a:pt x="11538" y="14231"/>
                  <a:pt x="11514" y="14266"/>
                </a:cubicBezTo>
                <a:cubicBezTo>
                  <a:pt x="11476" y="14344"/>
                  <a:pt x="11452" y="14365"/>
                  <a:pt x="11425" y="14376"/>
                </a:cubicBezTo>
                <a:cubicBezTo>
                  <a:pt x="11399" y="14386"/>
                  <a:pt x="11370" y="14386"/>
                  <a:pt x="11321" y="14421"/>
                </a:cubicBezTo>
                <a:cubicBezTo>
                  <a:pt x="11200" y="14498"/>
                  <a:pt x="11225" y="14540"/>
                  <a:pt x="11288" y="14559"/>
                </a:cubicBezTo>
                <a:cubicBezTo>
                  <a:pt x="11351" y="14579"/>
                  <a:pt x="11452" y="14574"/>
                  <a:pt x="11486" y="14558"/>
                </a:cubicBezTo>
                <a:cubicBezTo>
                  <a:pt x="11500" y="14549"/>
                  <a:pt x="11539" y="14497"/>
                  <a:pt x="11577" y="14461"/>
                </a:cubicBezTo>
                <a:cubicBezTo>
                  <a:pt x="11614" y="14425"/>
                  <a:pt x="11650" y="14404"/>
                  <a:pt x="11660" y="14456"/>
                </a:cubicBezTo>
                <a:cubicBezTo>
                  <a:pt x="11664" y="14524"/>
                  <a:pt x="11662" y="14610"/>
                  <a:pt x="11658" y="14696"/>
                </a:cubicBezTo>
                <a:cubicBezTo>
                  <a:pt x="11654" y="14781"/>
                  <a:pt x="11650" y="14868"/>
                  <a:pt x="11650" y="14936"/>
                </a:cubicBezTo>
                <a:cubicBezTo>
                  <a:pt x="11640" y="15021"/>
                  <a:pt x="11611" y="15141"/>
                  <a:pt x="11571" y="15258"/>
                </a:cubicBezTo>
                <a:cubicBezTo>
                  <a:pt x="11530" y="15376"/>
                  <a:pt x="11477" y="15491"/>
                  <a:pt x="11420" y="15569"/>
                </a:cubicBezTo>
                <a:cubicBezTo>
                  <a:pt x="11405" y="15586"/>
                  <a:pt x="11393" y="15599"/>
                  <a:pt x="11381" y="15609"/>
                </a:cubicBezTo>
                <a:cubicBezTo>
                  <a:pt x="11369" y="15620"/>
                  <a:pt x="11356" y="15628"/>
                  <a:pt x="11342" y="15636"/>
                </a:cubicBezTo>
                <a:cubicBezTo>
                  <a:pt x="11308" y="15645"/>
                  <a:pt x="11271" y="15636"/>
                  <a:pt x="11235" y="15624"/>
                </a:cubicBezTo>
                <a:cubicBezTo>
                  <a:pt x="11199" y="15611"/>
                  <a:pt x="11164" y="15594"/>
                  <a:pt x="11130" y="15585"/>
                </a:cubicBezTo>
                <a:cubicBezTo>
                  <a:pt x="11116" y="15577"/>
                  <a:pt x="11098" y="15578"/>
                  <a:pt x="11081" y="15584"/>
                </a:cubicBezTo>
                <a:cubicBezTo>
                  <a:pt x="11064" y="15591"/>
                  <a:pt x="11047" y="15604"/>
                  <a:pt x="11032" y="15622"/>
                </a:cubicBezTo>
                <a:cubicBezTo>
                  <a:pt x="11032" y="15605"/>
                  <a:pt x="11029" y="15574"/>
                  <a:pt x="11024" y="15536"/>
                </a:cubicBezTo>
                <a:cubicBezTo>
                  <a:pt x="11019" y="15499"/>
                  <a:pt x="11013" y="15456"/>
                  <a:pt x="11008" y="15414"/>
                </a:cubicBezTo>
                <a:cubicBezTo>
                  <a:pt x="11013" y="15456"/>
                  <a:pt x="11019" y="15499"/>
                  <a:pt x="11023" y="15536"/>
                </a:cubicBezTo>
                <a:cubicBezTo>
                  <a:pt x="11028" y="15573"/>
                  <a:pt x="11031" y="15604"/>
                  <a:pt x="11031" y="15622"/>
                </a:cubicBezTo>
                <a:cubicBezTo>
                  <a:pt x="11008" y="15629"/>
                  <a:pt x="10985" y="15646"/>
                  <a:pt x="10962" y="15664"/>
                </a:cubicBezTo>
                <a:cubicBezTo>
                  <a:pt x="10940" y="15682"/>
                  <a:pt x="10917" y="15703"/>
                  <a:pt x="10894" y="15719"/>
                </a:cubicBezTo>
                <a:cubicBezTo>
                  <a:pt x="10894" y="15720"/>
                  <a:pt x="10894" y="15720"/>
                  <a:pt x="10894" y="15720"/>
                </a:cubicBezTo>
                <a:cubicBezTo>
                  <a:pt x="10894" y="15720"/>
                  <a:pt x="10895" y="15721"/>
                  <a:pt x="10895" y="15721"/>
                </a:cubicBezTo>
                <a:cubicBezTo>
                  <a:pt x="10856" y="15739"/>
                  <a:pt x="10826" y="15740"/>
                  <a:pt x="10797" y="15740"/>
                </a:cubicBezTo>
                <a:cubicBezTo>
                  <a:pt x="10691" y="15740"/>
                  <a:pt x="10672" y="15722"/>
                  <a:pt x="10643" y="15894"/>
                </a:cubicBezTo>
                <a:cubicBezTo>
                  <a:pt x="10605" y="15918"/>
                  <a:pt x="10603" y="16013"/>
                  <a:pt x="10640" y="16041"/>
                </a:cubicBezTo>
                <a:cubicBezTo>
                  <a:pt x="10670" y="16064"/>
                  <a:pt x="10702" y="16019"/>
                  <a:pt x="10697" y="15962"/>
                </a:cubicBezTo>
                <a:cubicBezTo>
                  <a:pt x="10698" y="15964"/>
                  <a:pt x="10698" y="15964"/>
                  <a:pt x="10699" y="15964"/>
                </a:cubicBezTo>
                <a:cubicBezTo>
                  <a:pt x="10699" y="15965"/>
                  <a:pt x="10699" y="15965"/>
                  <a:pt x="10700" y="15966"/>
                </a:cubicBezTo>
                <a:cubicBezTo>
                  <a:pt x="10737" y="15916"/>
                  <a:pt x="10777" y="15866"/>
                  <a:pt x="10881" y="15901"/>
                </a:cubicBezTo>
                <a:cubicBezTo>
                  <a:pt x="10976" y="15934"/>
                  <a:pt x="11121" y="15864"/>
                  <a:pt x="11179" y="16001"/>
                </a:cubicBezTo>
                <a:cubicBezTo>
                  <a:pt x="11213" y="16087"/>
                  <a:pt x="11181" y="16135"/>
                  <a:pt x="11137" y="16162"/>
                </a:cubicBezTo>
                <a:cubicBezTo>
                  <a:pt x="11092" y="16190"/>
                  <a:pt x="11034" y="16198"/>
                  <a:pt x="11016" y="16206"/>
                </a:cubicBezTo>
                <a:cubicBezTo>
                  <a:pt x="11001" y="16206"/>
                  <a:pt x="10987" y="16228"/>
                  <a:pt x="10974" y="16254"/>
                </a:cubicBezTo>
                <a:cubicBezTo>
                  <a:pt x="10960" y="16281"/>
                  <a:pt x="10948" y="16311"/>
                  <a:pt x="10939" y="16329"/>
                </a:cubicBezTo>
                <a:cubicBezTo>
                  <a:pt x="10934" y="16329"/>
                  <a:pt x="10944" y="16342"/>
                  <a:pt x="10961" y="16356"/>
                </a:cubicBezTo>
                <a:cubicBezTo>
                  <a:pt x="10979" y="16371"/>
                  <a:pt x="11005" y="16387"/>
                  <a:pt x="11034" y="16396"/>
                </a:cubicBezTo>
                <a:cubicBezTo>
                  <a:pt x="11034" y="16394"/>
                  <a:pt x="11034" y="16394"/>
                  <a:pt x="11034" y="16394"/>
                </a:cubicBezTo>
                <a:cubicBezTo>
                  <a:pt x="11035" y="16393"/>
                  <a:pt x="11035" y="16393"/>
                  <a:pt x="11035" y="16391"/>
                </a:cubicBezTo>
                <a:cubicBezTo>
                  <a:pt x="11074" y="16400"/>
                  <a:pt x="11117" y="16405"/>
                  <a:pt x="11152" y="16379"/>
                </a:cubicBezTo>
                <a:cubicBezTo>
                  <a:pt x="11186" y="16353"/>
                  <a:pt x="11211" y="16297"/>
                  <a:pt x="11211" y="16186"/>
                </a:cubicBezTo>
                <a:cubicBezTo>
                  <a:pt x="11215" y="16039"/>
                  <a:pt x="11347" y="16095"/>
                  <a:pt x="11461" y="16209"/>
                </a:cubicBezTo>
                <a:cubicBezTo>
                  <a:pt x="11574" y="16323"/>
                  <a:pt x="11668" y="16495"/>
                  <a:pt x="11595" y="16581"/>
                </a:cubicBezTo>
                <a:cubicBezTo>
                  <a:pt x="11542" y="16649"/>
                  <a:pt x="11576" y="16666"/>
                  <a:pt x="11628" y="16662"/>
                </a:cubicBezTo>
                <a:cubicBezTo>
                  <a:pt x="11681" y="16657"/>
                  <a:pt x="11751" y="16631"/>
                  <a:pt x="11770" y="16613"/>
                </a:cubicBezTo>
                <a:cubicBezTo>
                  <a:pt x="11838" y="16537"/>
                  <a:pt x="11915" y="16515"/>
                  <a:pt x="11995" y="16504"/>
                </a:cubicBezTo>
                <a:cubicBezTo>
                  <a:pt x="12074" y="16494"/>
                  <a:pt x="12156" y="16494"/>
                  <a:pt x="12233" y="16461"/>
                </a:cubicBezTo>
                <a:cubicBezTo>
                  <a:pt x="12282" y="16435"/>
                  <a:pt x="12426" y="16395"/>
                  <a:pt x="12531" y="16410"/>
                </a:cubicBezTo>
                <a:cubicBezTo>
                  <a:pt x="12636" y="16425"/>
                  <a:pt x="12701" y="16494"/>
                  <a:pt x="12590" y="16682"/>
                </a:cubicBezTo>
                <a:cubicBezTo>
                  <a:pt x="12571" y="16725"/>
                  <a:pt x="12534" y="16738"/>
                  <a:pt x="12507" y="16758"/>
                </a:cubicBezTo>
                <a:cubicBezTo>
                  <a:pt x="12479" y="16777"/>
                  <a:pt x="12460" y="16803"/>
                  <a:pt x="12474" y="16872"/>
                </a:cubicBezTo>
                <a:cubicBezTo>
                  <a:pt x="12591" y="17302"/>
                  <a:pt x="12590" y="17902"/>
                  <a:pt x="12261" y="18024"/>
                </a:cubicBezTo>
                <a:cubicBezTo>
                  <a:pt x="12126" y="18075"/>
                  <a:pt x="12002" y="18179"/>
                  <a:pt x="11867" y="18281"/>
                </a:cubicBezTo>
                <a:cubicBezTo>
                  <a:pt x="11790" y="18332"/>
                  <a:pt x="11754" y="18405"/>
                  <a:pt x="11731" y="18496"/>
                </a:cubicBezTo>
                <a:cubicBezTo>
                  <a:pt x="11708" y="18586"/>
                  <a:pt x="11698" y="18694"/>
                  <a:pt x="11673" y="18814"/>
                </a:cubicBezTo>
                <a:cubicBezTo>
                  <a:pt x="11678" y="18866"/>
                  <a:pt x="11683" y="18922"/>
                  <a:pt x="11687" y="18975"/>
                </a:cubicBezTo>
                <a:cubicBezTo>
                  <a:pt x="11690" y="19028"/>
                  <a:pt x="11693" y="19080"/>
                  <a:pt x="11693" y="19124"/>
                </a:cubicBezTo>
                <a:cubicBezTo>
                  <a:pt x="11634" y="19124"/>
                  <a:pt x="11576" y="19054"/>
                  <a:pt x="11518" y="19054"/>
                </a:cubicBezTo>
                <a:cubicBezTo>
                  <a:pt x="11499" y="19054"/>
                  <a:pt x="11479" y="19054"/>
                  <a:pt x="11460" y="19036"/>
                </a:cubicBezTo>
                <a:cubicBezTo>
                  <a:pt x="11460" y="19011"/>
                  <a:pt x="11470" y="18964"/>
                  <a:pt x="11479" y="18918"/>
                </a:cubicBezTo>
                <a:cubicBezTo>
                  <a:pt x="11487" y="18871"/>
                  <a:pt x="11495" y="18824"/>
                  <a:pt x="11490" y="18798"/>
                </a:cubicBezTo>
                <a:cubicBezTo>
                  <a:pt x="11489" y="18797"/>
                  <a:pt x="11489" y="18797"/>
                  <a:pt x="11489" y="18798"/>
                </a:cubicBezTo>
                <a:cubicBezTo>
                  <a:pt x="11488" y="18798"/>
                  <a:pt x="11488" y="18799"/>
                  <a:pt x="11487" y="18798"/>
                </a:cubicBezTo>
                <a:cubicBezTo>
                  <a:pt x="11491" y="18825"/>
                  <a:pt x="11484" y="18871"/>
                  <a:pt x="11476" y="18916"/>
                </a:cubicBezTo>
                <a:cubicBezTo>
                  <a:pt x="11468" y="18962"/>
                  <a:pt x="11458" y="19007"/>
                  <a:pt x="11458" y="19031"/>
                </a:cubicBezTo>
                <a:cubicBezTo>
                  <a:pt x="11425" y="19023"/>
                  <a:pt x="11389" y="19011"/>
                  <a:pt x="11355" y="19004"/>
                </a:cubicBezTo>
                <a:cubicBezTo>
                  <a:pt x="11322" y="18998"/>
                  <a:pt x="11291" y="18998"/>
                  <a:pt x="11267" y="19015"/>
                </a:cubicBezTo>
                <a:cubicBezTo>
                  <a:pt x="11213" y="19049"/>
                  <a:pt x="11174" y="19121"/>
                  <a:pt x="11136" y="19199"/>
                </a:cubicBezTo>
                <a:cubicBezTo>
                  <a:pt x="11099" y="19276"/>
                  <a:pt x="11062" y="19358"/>
                  <a:pt x="11014" y="19410"/>
                </a:cubicBezTo>
                <a:cubicBezTo>
                  <a:pt x="10995" y="19427"/>
                  <a:pt x="10985" y="19436"/>
                  <a:pt x="10980" y="19440"/>
                </a:cubicBezTo>
                <a:cubicBezTo>
                  <a:pt x="10975" y="19444"/>
                  <a:pt x="10975" y="19444"/>
                  <a:pt x="10975" y="19444"/>
                </a:cubicBezTo>
                <a:cubicBezTo>
                  <a:pt x="10686" y="19530"/>
                  <a:pt x="10561" y="19510"/>
                  <a:pt x="10339" y="19906"/>
                </a:cubicBezTo>
                <a:cubicBezTo>
                  <a:pt x="10194" y="20164"/>
                  <a:pt x="10068" y="20010"/>
                  <a:pt x="9914" y="19838"/>
                </a:cubicBezTo>
                <a:cubicBezTo>
                  <a:pt x="9895" y="19812"/>
                  <a:pt x="9868" y="19808"/>
                  <a:pt x="9840" y="19806"/>
                </a:cubicBezTo>
                <a:cubicBezTo>
                  <a:pt x="9812" y="19804"/>
                  <a:pt x="9783" y="19804"/>
                  <a:pt x="9759" y="19786"/>
                </a:cubicBezTo>
                <a:cubicBezTo>
                  <a:pt x="9745" y="19770"/>
                  <a:pt x="9733" y="19757"/>
                  <a:pt x="9721" y="19746"/>
                </a:cubicBezTo>
                <a:cubicBezTo>
                  <a:pt x="9710" y="19735"/>
                  <a:pt x="9698" y="19726"/>
                  <a:pt x="9684" y="19717"/>
                </a:cubicBezTo>
                <a:cubicBezTo>
                  <a:pt x="9684" y="19717"/>
                  <a:pt x="9684" y="19718"/>
                  <a:pt x="9683" y="19718"/>
                </a:cubicBezTo>
                <a:cubicBezTo>
                  <a:pt x="9683" y="19719"/>
                  <a:pt x="9683" y="19719"/>
                  <a:pt x="9683" y="19719"/>
                </a:cubicBezTo>
                <a:cubicBezTo>
                  <a:pt x="9630" y="19685"/>
                  <a:pt x="9577" y="19655"/>
                  <a:pt x="9523" y="19632"/>
                </a:cubicBezTo>
                <a:cubicBezTo>
                  <a:pt x="9470" y="19609"/>
                  <a:pt x="9414" y="19592"/>
                  <a:pt x="9356" y="19583"/>
                </a:cubicBezTo>
                <a:cubicBezTo>
                  <a:pt x="9352" y="19562"/>
                  <a:pt x="9345" y="19536"/>
                  <a:pt x="9337" y="19508"/>
                </a:cubicBezTo>
                <a:cubicBezTo>
                  <a:pt x="9329" y="19479"/>
                  <a:pt x="9321" y="19449"/>
                  <a:pt x="9314" y="19419"/>
                </a:cubicBezTo>
                <a:cubicBezTo>
                  <a:pt x="9321" y="19452"/>
                  <a:pt x="9330" y="19484"/>
                  <a:pt x="9338" y="19514"/>
                </a:cubicBezTo>
                <a:cubicBezTo>
                  <a:pt x="9345" y="19544"/>
                  <a:pt x="9353" y="19572"/>
                  <a:pt x="9358" y="19595"/>
                </a:cubicBezTo>
                <a:cubicBezTo>
                  <a:pt x="9339" y="19586"/>
                  <a:pt x="9317" y="19581"/>
                  <a:pt x="9295" y="19579"/>
                </a:cubicBezTo>
                <a:cubicBezTo>
                  <a:pt x="9274" y="19576"/>
                  <a:pt x="9252" y="19576"/>
                  <a:pt x="9233" y="19576"/>
                </a:cubicBezTo>
                <a:cubicBezTo>
                  <a:pt x="9127" y="19671"/>
                  <a:pt x="9030" y="19689"/>
                  <a:pt x="8933" y="19694"/>
                </a:cubicBezTo>
                <a:cubicBezTo>
                  <a:pt x="8836" y="19699"/>
                  <a:pt x="8739" y="19690"/>
                  <a:pt x="8633" y="19733"/>
                </a:cubicBezTo>
                <a:cubicBezTo>
                  <a:pt x="8561" y="19759"/>
                  <a:pt x="8447" y="19789"/>
                  <a:pt x="8351" y="19857"/>
                </a:cubicBezTo>
                <a:cubicBezTo>
                  <a:pt x="8256" y="19925"/>
                  <a:pt x="8178" y="20032"/>
                  <a:pt x="8178" y="20214"/>
                </a:cubicBezTo>
                <a:cubicBezTo>
                  <a:pt x="8154" y="20214"/>
                  <a:pt x="8120" y="20149"/>
                  <a:pt x="8085" y="20081"/>
                </a:cubicBezTo>
                <a:cubicBezTo>
                  <a:pt x="8049" y="20012"/>
                  <a:pt x="8010" y="19939"/>
                  <a:pt x="7977" y="19922"/>
                </a:cubicBezTo>
                <a:cubicBezTo>
                  <a:pt x="7967" y="19922"/>
                  <a:pt x="7960" y="19918"/>
                  <a:pt x="7953" y="19914"/>
                </a:cubicBezTo>
                <a:cubicBezTo>
                  <a:pt x="7945" y="19909"/>
                  <a:pt x="7938" y="19904"/>
                  <a:pt x="7929" y="19904"/>
                </a:cubicBezTo>
                <a:cubicBezTo>
                  <a:pt x="7919" y="19819"/>
                  <a:pt x="7881" y="19562"/>
                  <a:pt x="7881" y="19459"/>
                </a:cubicBezTo>
                <a:cubicBezTo>
                  <a:pt x="7881" y="19389"/>
                  <a:pt x="7929" y="19337"/>
                  <a:pt x="7929" y="19269"/>
                </a:cubicBezTo>
                <a:cubicBezTo>
                  <a:pt x="7929" y="19200"/>
                  <a:pt x="7881" y="19166"/>
                  <a:pt x="7881" y="19114"/>
                </a:cubicBezTo>
                <a:cubicBezTo>
                  <a:pt x="7920" y="19076"/>
                  <a:pt x="7932" y="18983"/>
                  <a:pt x="7905" y="18919"/>
                </a:cubicBezTo>
                <a:cubicBezTo>
                  <a:pt x="7904" y="18916"/>
                  <a:pt x="7903" y="18914"/>
                  <a:pt x="7901" y="18912"/>
                </a:cubicBezTo>
                <a:cubicBezTo>
                  <a:pt x="7849" y="18816"/>
                  <a:pt x="7806" y="19154"/>
                  <a:pt x="7877" y="19108"/>
                </a:cubicBezTo>
                <a:cubicBezTo>
                  <a:pt x="7877" y="19159"/>
                  <a:pt x="7925" y="19192"/>
                  <a:pt x="7925" y="19262"/>
                </a:cubicBezTo>
                <a:cubicBezTo>
                  <a:pt x="7925" y="19329"/>
                  <a:pt x="7877" y="19382"/>
                  <a:pt x="7877" y="19451"/>
                </a:cubicBezTo>
                <a:cubicBezTo>
                  <a:pt x="7877" y="19555"/>
                  <a:pt x="7915" y="19810"/>
                  <a:pt x="7925" y="19895"/>
                </a:cubicBezTo>
                <a:cubicBezTo>
                  <a:pt x="7896" y="19878"/>
                  <a:pt x="7867" y="19870"/>
                  <a:pt x="7837" y="19866"/>
                </a:cubicBezTo>
                <a:cubicBezTo>
                  <a:pt x="7807" y="19862"/>
                  <a:pt x="7775" y="19862"/>
                  <a:pt x="7742" y="19862"/>
                </a:cubicBezTo>
                <a:cubicBezTo>
                  <a:pt x="7742" y="19837"/>
                  <a:pt x="7739" y="19779"/>
                  <a:pt x="7736" y="19720"/>
                </a:cubicBezTo>
                <a:cubicBezTo>
                  <a:pt x="7734" y="19661"/>
                  <a:pt x="7731" y="19601"/>
                  <a:pt x="7731" y="19574"/>
                </a:cubicBezTo>
                <a:cubicBezTo>
                  <a:pt x="7731" y="19600"/>
                  <a:pt x="7734" y="19660"/>
                  <a:pt x="7736" y="19721"/>
                </a:cubicBezTo>
                <a:cubicBezTo>
                  <a:pt x="7738" y="19781"/>
                  <a:pt x="7740" y="19842"/>
                  <a:pt x="7740" y="19868"/>
                </a:cubicBezTo>
                <a:cubicBezTo>
                  <a:pt x="7721" y="19868"/>
                  <a:pt x="7701" y="19862"/>
                  <a:pt x="7682" y="19856"/>
                </a:cubicBezTo>
                <a:cubicBezTo>
                  <a:pt x="7663" y="19849"/>
                  <a:pt x="7644" y="19840"/>
                  <a:pt x="7625" y="19832"/>
                </a:cubicBezTo>
                <a:cubicBezTo>
                  <a:pt x="7606" y="19840"/>
                  <a:pt x="7591" y="19844"/>
                  <a:pt x="7581" y="19844"/>
                </a:cubicBezTo>
                <a:cubicBezTo>
                  <a:pt x="7570" y="19844"/>
                  <a:pt x="7563" y="19840"/>
                  <a:pt x="7559" y="19832"/>
                </a:cubicBezTo>
                <a:cubicBezTo>
                  <a:pt x="7558" y="19832"/>
                  <a:pt x="7558" y="19831"/>
                  <a:pt x="7558" y="19831"/>
                </a:cubicBezTo>
                <a:cubicBezTo>
                  <a:pt x="7558" y="19830"/>
                  <a:pt x="7557" y="19829"/>
                  <a:pt x="7557" y="19828"/>
                </a:cubicBezTo>
                <a:cubicBezTo>
                  <a:pt x="7547" y="19819"/>
                  <a:pt x="7540" y="19806"/>
                  <a:pt x="7530" y="19804"/>
                </a:cubicBezTo>
                <a:cubicBezTo>
                  <a:pt x="7521" y="19802"/>
                  <a:pt x="7509" y="19811"/>
                  <a:pt x="7490" y="19844"/>
                </a:cubicBezTo>
                <a:cubicBezTo>
                  <a:pt x="7466" y="19896"/>
                  <a:pt x="7439" y="19883"/>
                  <a:pt x="7415" y="19849"/>
                </a:cubicBezTo>
                <a:cubicBezTo>
                  <a:pt x="7391" y="19815"/>
                  <a:pt x="7369" y="19760"/>
                  <a:pt x="7354" y="19726"/>
                </a:cubicBezTo>
                <a:cubicBezTo>
                  <a:pt x="7340" y="19700"/>
                  <a:pt x="7318" y="19683"/>
                  <a:pt x="7295" y="19666"/>
                </a:cubicBezTo>
                <a:cubicBezTo>
                  <a:pt x="7272" y="19648"/>
                  <a:pt x="7249" y="19631"/>
                  <a:pt x="7230" y="19606"/>
                </a:cubicBezTo>
                <a:cubicBezTo>
                  <a:pt x="7206" y="19571"/>
                  <a:pt x="7181" y="19533"/>
                  <a:pt x="7156" y="19494"/>
                </a:cubicBezTo>
                <a:cubicBezTo>
                  <a:pt x="7130" y="19456"/>
                  <a:pt x="7104" y="19417"/>
                  <a:pt x="7075" y="19382"/>
                </a:cubicBezTo>
                <a:cubicBezTo>
                  <a:pt x="7065" y="19366"/>
                  <a:pt x="7043" y="19331"/>
                  <a:pt x="7016" y="19294"/>
                </a:cubicBezTo>
                <a:cubicBezTo>
                  <a:pt x="6990" y="19258"/>
                  <a:pt x="6959" y="19219"/>
                  <a:pt x="6930" y="19193"/>
                </a:cubicBezTo>
                <a:cubicBezTo>
                  <a:pt x="6929" y="19193"/>
                  <a:pt x="6929" y="19193"/>
                  <a:pt x="6929" y="19193"/>
                </a:cubicBezTo>
                <a:cubicBezTo>
                  <a:pt x="6929" y="19193"/>
                  <a:pt x="6928" y="19193"/>
                  <a:pt x="6928" y="19193"/>
                </a:cubicBezTo>
                <a:cubicBezTo>
                  <a:pt x="6919" y="19176"/>
                  <a:pt x="6907" y="19163"/>
                  <a:pt x="6897" y="19155"/>
                </a:cubicBezTo>
                <a:cubicBezTo>
                  <a:pt x="6886" y="19146"/>
                  <a:pt x="6876" y="19142"/>
                  <a:pt x="6871" y="19142"/>
                </a:cubicBezTo>
                <a:cubicBezTo>
                  <a:pt x="6871" y="19142"/>
                  <a:pt x="6872" y="19143"/>
                  <a:pt x="6873" y="19146"/>
                </a:cubicBezTo>
                <a:cubicBezTo>
                  <a:pt x="6874" y="19148"/>
                  <a:pt x="6875" y="19151"/>
                  <a:pt x="6876" y="19154"/>
                </a:cubicBezTo>
                <a:cubicBezTo>
                  <a:pt x="6877" y="19155"/>
                  <a:pt x="6878" y="19156"/>
                  <a:pt x="6879" y="19157"/>
                </a:cubicBezTo>
                <a:cubicBezTo>
                  <a:pt x="6879" y="19158"/>
                  <a:pt x="6880" y="19158"/>
                  <a:pt x="6881" y="19158"/>
                </a:cubicBezTo>
                <a:cubicBezTo>
                  <a:pt x="6906" y="19236"/>
                  <a:pt x="6988" y="19335"/>
                  <a:pt x="7050" y="19436"/>
                </a:cubicBezTo>
                <a:cubicBezTo>
                  <a:pt x="7113" y="19538"/>
                  <a:pt x="7156" y="19641"/>
                  <a:pt x="7102" y="19726"/>
                </a:cubicBezTo>
                <a:cubicBezTo>
                  <a:pt x="7069" y="19778"/>
                  <a:pt x="7043" y="19812"/>
                  <a:pt x="7015" y="19837"/>
                </a:cubicBezTo>
                <a:cubicBezTo>
                  <a:pt x="6987" y="19862"/>
                  <a:pt x="6958" y="19878"/>
                  <a:pt x="6919" y="19895"/>
                </a:cubicBezTo>
                <a:cubicBezTo>
                  <a:pt x="6891" y="19904"/>
                  <a:pt x="6817" y="19961"/>
                  <a:pt x="6749" y="20028"/>
                </a:cubicBezTo>
                <a:cubicBezTo>
                  <a:pt x="6682" y="20096"/>
                  <a:pt x="6622" y="20173"/>
                  <a:pt x="6622" y="20225"/>
                </a:cubicBezTo>
                <a:cubicBezTo>
                  <a:pt x="6597" y="20207"/>
                  <a:pt x="6578" y="20173"/>
                  <a:pt x="6553" y="20147"/>
                </a:cubicBezTo>
                <a:cubicBezTo>
                  <a:pt x="6529" y="20121"/>
                  <a:pt x="6500" y="20104"/>
                  <a:pt x="6457" y="20121"/>
                </a:cubicBezTo>
                <a:cubicBezTo>
                  <a:pt x="6442" y="20112"/>
                  <a:pt x="6425" y="20108"/>
                  <a:pt x="6408" y="20106"/>
                </a:cubicBezTo>
                <a:cubicBezTo>
                  <a:pt x="6391" y="20103"/>
                  <a:pt x="6374" y="20103"/>
                  <a:pt x="6359" y="20103"/>
                </a:cubicBezTo>
                <a:cubicBezTo>
                  <a:pt x="6345" y="20112"/>
                  <a:pt x="6329" y="20119"/>
                  <a:pt x="6313" y="20134"/>
                </a:cubicBezTo>
                <a:cubicBezTo>
                  <a:pt x="6297" y="20148"/>
                  <a:pt x="6281" y="20169"/>
                  <a:pt x="6267" y="20202"/>
                </a:cubicBezTo>
                <a:cubicBezTo>
                  <a:pt x="6262" y="20211"/>
                  <a:pt x="6255" y="20216"/>
                  <a:pt x="6245" y="20218"/>
                </a:cubicBezTo>
                <a:cubicBezTo>
                  <a:pt x="6235" y="20220"/>
                  <a:pt x="6223" y="20221"/>
                  <a:pt x="6209" y="20221"/>
                </a:cubicBezTo>
                <a:cubicBezTo>
                  <a:pt x="6194" y="20186"/>
                  <a:pt x="6175" y="20130"/>
                  <a:pt x="6156" y="20074"/>
                </a:cubicBezTo>
                <a:cubicBezTo>
                  <a:pt x="6137" y="20019"/>
                  <a:pt x="6118" y="19963"/>
                  <a:pt x="6103" y="19929"/>
                </a:cubicBezTo>
                <a:cubicBezTo>
                  <a:pt x="6094" y="19920"/>
                  <a:pt x="6089" y="19903"/>
                  <a:pt x="6084" y="19886"/>
                </a:cubicBezTo>
                <a:cubicBezTo>
                  <a:pt x="6079" y="19868"/>
                  <a:pt x="6074" y="19851"/>
                  <a:pt x="6064" y="19842"/>
                </a:cubicBezTo>
                <a:cubicBezTo>
                  <a:pt x="6064" y="19841"/>
                  <a:pt x="6063" y="19842"/>
                  <a:pt x="6063" y="19842"/>
                </a:cubicBezTo>
                <a:cubicBezTo>
                  <a:pt x="6063" y="19842"/>
                  <a:pt x="6062" y="19842"/>
                  <a:pt x="6062" y="19842"/>
                </a:cubicBezTo>
                <a:cubicBezTo>
                  <a:pt x="6071" y="19851"/>
                  <a:pt x="6076" y="19868"/>
                  <a:pt x="6081" y="19886"/>
                </a:cubicBezTo>
                <a:cubicBezTo>
                  <a:pt x="6085" y="19903"/>
                  <a:pt x="6090" y="19920"/>
                  <a:pt x="6100" y="19929"/>
                </a:cubicBezTo>
                <a:cubicBezTo>
                  <a:pt x="6114" y="19963"/>
                  <a:pt x="6133" y="20019"/>
                  <a:pt x="6153" y="20074"/>
                </a:cubicBezTo>
                <a:cubicBezTo>
                  <a:pt x="6172" y="20130"/>
                  <a:pt x="6192" y="20186"/>
                  <a:pt x="6206" y="20221"/>
                </a:cubicBezTo>
                <a:cubicBezTo>
                  <a:pt x="6197" y="20212"/>
                  <a:pt x="6184" y="20203"/>
                  <a:pt x="6172" y="20196"/>
                </a:cubicBezTo>
                <a:cubicBezTo>
                  <a:pt x="6160" y="20189"/>
                  <a:pt x="6148" y="20184"/>
                  <a:pt x="6138" y="20184"/>
                </a:cubicBezTo>
                <a:cubicBezTo>
                  <a:pt x="6100" y="20167"/>
                  <a:pt x="6063" y="20167"/>
                  <a:pt x="6031" y="20181"/>
                </a:cubicBezTo>
                <a:cubicBezTo>
                  <a:pt x="5998" y="20194"/>
                  <a:pt x="5969" y="20220"/>
                  <a:pt x="5945" y="20255"/>
                </a:cubicBezTo>
                <a:cubicBezTo>
                  <a:pt x="5949" y="20220"/>
                  <a:pt x="5957" y="20169"/>
                  <a:pt x="5960" y="20117"/>
                </a:cubicBezTo>
                <a:cubicBezTo>
                  <a:pt x="5964" y="20065"/>
                  <a:pt x="5964" y="20014"/>
                  <a:pt x="5954" y="19981"/>
                </a:cubicBezTo>
                <a:cubicBezTo>
                  <a:pt x="5952" y="19968"/>
                  <a:pt x="5946" y="19959"/>
                  <a:pt x="5939" y="19952"/>
                </a:cubicBezTo>
                <a:cubicBezTo>
                  <a:pt x="5932" y="19946"/>
                  <a:pt x="5924" y="19942"/>
                  <a:pt x="5915" y="19939"/>
                </a:cubicBezTo>
                <a:cubicBezTo>
                  <a:pt x="5923" y="19942"/>
                  <a:pt x="5931" y="19946"/>
                  <a:pt x="5938" y="19952"/>
                </a:cubicBezTo>
                <a:cubicBezTo>
                  <a:pt x="5944" y="19959"/>
                  <a:pt x="5949" y="19968"/>
                  <a:pt x="5951" y="19981"/>
                </a:cubicBezTo>
                <a:cubicBezTo>
                  <a:pt x="5961" y="20014"/>
                  <a:pt x="5962" y="20065"/>
                  <a:pt x="5958" y="20116"/>
                </a:cubicBezTo>
                <a:cubicBezTo>
                  <a:pt x="5955" y="20167"/>
                  <a:pt x="5948" y="20218"/>
                  <a:pt x="5944" y="20253"/>
                </a:cubicBezTo>
                <a:cubicBezTo>
                  <a:pt x="5929" y="20279"/>
                  <a:pt x="5914" y="20309"/>
                  <a:pt x="5902" y="20341"/>
                </a:cubicBezTo>
                <a:cubicBezTo>
                  <a:pt x="5890" y="20373"/>
                  <a:pt x="5880" y="20408"/>
                  <a:pt x="5875" y="20442"/>
                </a:cubicBezTo>
                <a:cubicBezTo>
                  <a:pt x="5875" y="20443"/>
                  <a:pt x="5837" y="20408"/>
                  <a:pt x="5837" y="20392"/>
                </a:cubicBezTo>
                <a:cubicBezTo>
                  <a:pt x="5837" y="20340"/>
                  <a:pt x="5856" y="20321"/>
                  <a:pt x="5848" y="20269"/>
                </a:cubicBezTo>
                <a:cubicBezTo>
                  <a:pt x="5833" y="20262"/>
                  <a:pt x="5818" y="20261"/>
                  <a:pt x="5803" y="20266"/>
                </a:cubicBezTo>
                <a:cubicBezTo>
                  <a:pt x="5787" y="20270"/>
                  <a:pt x="5769" y="20279"/>
                  <a:pt x="5750" y="20288"/>
                </a:cubicBezTo>
                <a:cubicBezTo>
                  <a:pt x="5732" y="20287"/>
                  <a:pt x="5716" y="20283"/>
                  <a:pt x="5700" y="20279"/>
                </a:cubicBezTo>
                <a:cubicBezTo>
                  <a:pt x="5683" y="20274"/>
                  <a:pt x="5667" y="20270"/>
                  <a:pt x="5649" y="20269"/>
                </a:cubicBezTo>
                <a:cubicBezTo>
                  <a:pt x="5649" y="20304"/>
                  <a:pt x="5694" y="20361"/>
                  <a:pt x="5745" y="20406"/>
                </a:cubicBezTo>
                <a:cubicBezTo>
                  <a:pt x="5796" y="20452"/>
                  <a:pt x="5851" y="20486"/>
                  <a:pt x="5871" y="20477"/>
                </a:cubicBezTo>
                <a:cubicBezTo>
                  <a:pt x="5885" y="20468"/>
                  <a:pt x="5888" y="20481"/>
                  <a:pt x="5886" y="20501"/>
                </a:cubicBezTo>
                <a:cubicBezTo>
                  <a:pt x="5885" y="20520"/>
                  <a:pt x="5880" y="20546"/>
                  <a:pt x="5880" y="20562"/>
                </a:cubicBezTo>
                <a:cubicBezTo>
                  <a:pt x="5885" y="20614"/>
                  <a:pt x="5902" y="20636"/>
                  <a:pt x="5906" y="20653"/>
                </a:cubicBezTo>
                <a:cubicBezTo>
                  <a:pt x="5910" y="20670"/>
                  <a:pt x="5901" y="20684"/>
                  <a:pt x="5852" y="20718"/>
                </a:cubicBezTo>
                <a:cubicBezTo>
                  <a:pt x="5813" y="20735"/>
                  <a:pt x="5871" y="20907"/>
                  <a:pt x="5842" y="20907"/>
                </a:cubicBezTo>
                <a:cubicBezTo>
                  <a:pt x="5794" y="20907"/>
                  <a:pt x="5687" y="20872"/>
                  <a:pt x="5677" y="20976"/>
                </a:cubicBezTo>
                <a:cubicBezTo>
                  <a:pt x="5662" y="20983"/>
                  <a:pt x="5653" y="20975"/>
                  <a:pt x="5646" y="20958"/>
                </a:cubicBezTo>
                <a:cubicBezTo>
                  <a:pt x="5638" y="20940"/>
                  <a:pt x="5634" y="20914"/>
                  <a:pt x="5629" y="20888"/>
                </a:cubicBezTo>
                <a:cubicBezTo>
                  <a:pt x="5600" y="20888"/>
                  <a:pt x="5578" y="20871"/>
                  <a:pt x="5556" y="20850"/>
                </a:cubicBezTo>
                <a:cubicBezTo>
                  <a:pt x="5535" y="20829"/>
                  <a:pt x="5513" y="20803"/>
                  <a:pt x="5484" y="20786"/>
                </a:cubicBezTo>
                <a:cubicBezTo>
                  <a:pt x="5455" y="20768"/>
                  <a:pt x="5424" y="20769"/>
                  <a:pt x="5393" y="20769"/>
                </a:cubicBezTo>
                <a:cubicBezTo>
                  <a:pt x="5361" y="20770"/>
                  <a:pt x="5330" y="20770"/>
                  <a:pt x="5301" y="20752"/>
                </a:cubicBezTo>
                <a:cubicBezTo>
                  <a:pt x="5233" y="20735"/>
                  <a:pt x="5170" y="20710"/>
                  <a:pt x="5108" y="20689"/>
                </a:cubicBezTo>
                <a:cubicBezTo>
                  <a:pt x="5045" y="20668"/>
                  <a:pt x="4982" y="20650"/>
                  <a:pt x="4914" y="20650"/>
                </a:cubicBezTo>
                <a:cubicBezTo>
                  <a:pt x="4914" y="20675"/>
                  <a:pt x="4905" y="20709"/>
                  <a:pt x="4893" y="20744"/>
                </a:cubicBezTo>
                <a:cubicBezTo>
                  <a:pt x="4881" y="20778"/>
                  <a:pt x="4867" y="20813"/>
                  <a:pt x="4858" y="20838"/>
                </a:cubicBezTo>
                <a:cubicBezTo>
                  <a:pt x="4858" y="20873"/>
                  <a:pt x="4858" y="20872"/>
                  <a:pt x="4858" y="20872"/>
                </a:cubicBezTo>
                <a:cubicBezTo>
                  <a:pt x="4858" y="20924"/>
                  <a:pt x="4876" y="20958"/>
                  <a:pt x="4895" y="20992"/>
                </a:cubicBezTo>
                <a:cubicBezTo>
                  <a:pt x="4905" y="21026"/>
                  <a:pt x="4934" y="21077"/>
                  <a:pt x="4934" y="21112"/>
                </a:cubicBezTo>
                <a:cubicBezTo>
                  <a:pt x="4934" y="21146"/>
                  <a:pt x="4915" y="21180"/>
                  <a:pt x="4905" y="21216"/>
                </a:cubicBezTo>
                <a:cubicBezTo>
                  <a:pt x="4900" y="21224"/>
                  <a:pt x="4898" y="21236"/>
                  <a:pt x="4897" y="21246"/>
                </a:cubicBezTo>
                <a:cubicBezTo>
                  <a:pt x="4895" y="21256"/>
                  <a:pt x="4895" y="21264"/>
                  <a:pt x="4895" y="21264"/>
                </a:cubicBezTo>
                <a:cubicBezTo>
                  <a:pt x="4886" y="21215"/>
                  <a:pt x="4875" y="21199"/>
                  <a:pt x="4875" y="21147"/>
                </a:cubicBezTo>
                <a:cubicBezTo>
                  <a:pt x="4875" y="21113"/>
                  <a:pt x="4886" y="21060"/>
                  <a:pt x="4875" y="21024"/>
                </a:cubicBezTo>
                <a:cubicBezTo>
                  <a:pt x="4870" y="21017"/>
                  <a:pt x="4866" y="21008"/>
                  <a:pt x="4861" y="20998"/>
                </a:cubicBezTo>
                <a:cubicBezTo>
                  <a:pt x="4857" y="20987"/>
                  <a:pt x="4852" y="20974"/>
                  <a:pt x="4847" y="20958"/>
                </a:cubicBezTo>
                <a:cubicBezTo>
                  <a:pt x="4842" y="20949"/>
                  <a:pt x="4839" y="20936"/>
                  <a:pt x="4837" y="20921"/>
                </a:cubicBezTo>
                <a:cubicBezTo>
                  <a:pt x="4834" y="20906"/>
                  <a:pt x="4832" y="20889"/>
                  <a:pt x="4828" y="20872"/>
                </a:cubicBezTo>
                <a:cubicBezTo>
                  <a:pt x="4769" y="20752"/>
                  <a:pt x="4642" y="20632"/>
                  <a:pt x="4517" y="20525"/>
                </a:cubicBezTo>
                <a:cubicBezTo>
                  <a:pt x="4393" y="20418"/>
                  <a:pt x="4272" y="20324"/>
                  <a:pt x="4229" y="20255"/>
                </a:cubicBezTo>
                <a:cubicBezTo>
                  <a:pt x="4200" y="20238"/>
                  <a:pt x="4151" y="20200"/>
                  <a:pt x="4103" y="20167"/>
                </a:cubicBezTo>
                <a:cubicBezTo>
                  <a:pt x="4055" y="20134"/>
                  <a:pt x="4007" y="20108"/>
                  <a:pt x="3978" y="20117"/>
                </a:cubicBezTo>
                <a:cubicBezTo>
                  <a:pt x="3963" y="20125"/>
                  <a:pt x="3949" y="20133"/>
                  <a:pt x="3934" y="20144"/>
                </a:cubicBezTo>
                <a:cubicBezTo>
                  <a:pt x="3920" y="20154"/>
                  <a:pt x="3905" y="20167"/>
                  <a:pt x="3891" y="20184"/>
                </a:cubicBezTo>
                <a:cubicBezTo>
                  <a:pt x="3891" y="20158"/>
                  <a:pt x="3891" y="20116"/>
                  <a:pt x="3892" y="20073"/>
                </a:cubicBezTo>
                <a:cubicBezTo>
                  <a:pt x="3893" y="20031"/>
                  <a:pt x="3896" y="19988"/>
                  <a:pt x="3901" y="19962"/>
                </a:cubicBezTo>
                <a:cubicBezTo>
                  <a:pt x="3901" y="19945"/>
                  <a:pt x="3906" y="19932"/>
                  <a:pt x="3910" y="19921"/>
                </a:cubicBezTo>
                <a:cubicBezTo>
                  <a:pt x="3915" y="19910"/>
                  <a:pt x="3919" y="19901"/>
                  <a:pt x="3919" y="19892"/>
                </a:cubicBezTo>
                <a:cubicBezTo>
                  <a:pt x="3914" y="19876"/>
                  <a:pt x="3902" y="19867"/>
                  <a:pt x="3893" y="19861"/>
                </a:cubicBezTo>
                <a:cubicBezTo>
                  <a:pt x="3883" y="19855"/>
                  <a:pt x="3876" y="19851"/>
                  <a:pt x="3881" y="19842"/>
                </a:cubicBezTo>
                <a:cubicBezTo>
                  <a:pt x="3891" y="19811"/>
                  <a:pt x="3909" y="19794"/>
                  <a:pt x="3929" y="19780"/>
                </a:cubicBezTo>
                <a:cubicBezTo>
                  <a:pt x="3949" y="19766"/>
                  <a:pt x="3971" y="19755"/>
                  <a:pt x="3986" y="19740"/>
                </a:cubicBezTo>
                <a:cubicBezTo>
                  <a:pt x="3971" y="19756"/>
                  <a:pt x="3949" y="19767"/>
                  <a:pt x="3929" y="19780"/>
                </a:cubicBezTo>
                <a:cubicBezTo>
                  <a:pt x="3908" y="19793"/>
                  <a:pt x="3888" y="19811"/>
                  <a:pt x="3878" y="19842"/>
                </a:cubicBezTo>
                <a:cubicBezTo>
                  <a:pt x="3873" y="19851"/>
                  <a:pt x="3880" y="19856"/>
                  <a:pt x="3890" y="19862"/>
                </a:cubicBezTo>
                <a:cubicBezTo>
                  <a:pt x="3900" y="19869"/>
                  <a:pt x="3912" y="19878"/>
                  <a:pt x="3917" y="19895"/>
                </a:cubicBezTo>
                <a:cubicBezTo>
                  <a:pt x="3917" y="19904"/>
                  <a:pt x="3912" y="19913"/>
                  <a:pt x="3907" y="19924"/>
                </a:cubicBezTo>
                <a:cubicBezTo>
                  <a:pt x="3902" y="19935"/>
                  <a:pt x="3897" y="19948"/>
                  <a:pt x="3897" y="19964"/>
                </a:cubicBezTo>
                <a:cubicBezTo>
                  <a:pt x="3892" y="19990"/>
                  <a:pt x="3890" y="20032"/>
                  <a:pt x="3889" y="20075"/>
                </a:cubicBezTo>
                <a:cubicBezTo>
                  <a:pt x="3888" y="20118"/>
                  <a:pt x="3888" y="20160"/>
                  <a:pt x="3888" y="20186"/>
                </a:cubicBezTo>
                <a:cubicBezTo>
                  <a:pt x="3859" y="20221"/>
                  <a:pt x="3832" y="20256"/>
                  <a:pt x="3804" y="20279"/>
                </a:cubicBezTo>
                <a:cubicBezTo>
                  <a:pt x="3776" y="20303"/>
                  <a:pt x="3747" y="20316"/>
                  <a:pt x="3713" y="20308"/>
                </a:cubicBezTo>
                <a:cubicBezTo>
                  <a:pt x="3689" y="20299"/>
                  <a:pt x="3665" y="20295"/>
                  <a:pt x="3642" y="20301"/>
                </a:cubicBezTo>
                <a:cubicBezTo>
                  <a:pt x="3619" y="20307"/>
                  <a:pt x="3598" y="20325"/>
                  <a:pt x="3579" y="20359"/>
                </a:cubicBezTo>
                <a:cubicBezTo>
                  <a:pt x="3564" y="20393"/>
                  <a:pt x="3533" y="20401"/>
                  <a:pt x="3498" y="20403"/>
                </a:cubicBezTo>
                <a:cubicBezTo>
                  <a:pt x="3462" y="20405"/>
                  <a:pt x="3423" y="20400"/>
                  <a:pt x="3394" y="20408"/>
                </a:cubicBezTo>
                <a:cubicBezTo>
                  <a:pt x="3337" y="20425"/>
                  <a:pt x="3299" y="20465"/>
                  <a:pt x="3266" y="20516"/>
                </a:cubicBezTo>
                <a:cubicBezTo>
                  <a:pt x="3232" y="20568"/>
                  <a:pt x="3203" y="20633"/>
                  <a:pt x="3164" y="20701"/>
                </a:cubicBezTo>
                <a:cubicBezTo>
                  <a:pt x="3126" y="20762"/>
                  <a:pt x="3068" y="20779"/>
                  <a:pt x="3015" y="20792"/>
                </a:cubicBezTo>
                <a:cubicBezTo>
                  <a:pt x="2961" y="20805"/>
                  <a:pt x="2913" y="20813"/>
                  <a:pt x="2893" y="20856"/>
                </a:cubicBezTo>
                <a:cubicBezTo>
                  <a:pt x="2884" y="20890"/>
                  <a:pt x="2855" y="20976"/>
                  <a:pt x="2829" y="21060"/>
                </a:cubicBezTo>
                <a:cubicBezTo>
                  <a:pt x="2802" y="21144"/>
                  <a:pt x="2779" y="21225"/>
                  <a:pt x="2779" y="21251"/>
                </a:cubicBezTo>
                <a:cubicBezTo>
                  <a:pt x="2759" y="21276"/>
                  <a:pt x="2733" y="21298"/>
                  <a:pt x="2707" y="21320"/>
                </a:cubicBezTo>
                <a:cubicBezTo>
                  <a:pt x="2682" y="21342"/>
                  <a:pt x="2658" y="21364"/>
                  <a:pt x="2643" y="21389"/>
                </a:cubicBezTo>
                <a:cubicBezTo>
                  <a:pt x="2643" y="21390"/>
                  <a:pt x="2643" y="21391"/>
                  <a:pt x="2643" y="21392"/>
                </a:cubicBezTo>
                <a:cubicBezTo>
                  <a:pt x="2643" y="21393"/>
                  <a:pt x="2643" y="21393"/>
                  <a:pt x="2642" y="21394"/>
                </a:cubicBezTo>
                <a:cubicBezTo>
                  <a:pt x="2657" y="21368"/>
                  <a:pt x="2681" y="21347"/>
                  <a:pt x="2706" y="21326"/>
                </a:cubicBezTo>
                <a:cubicBezTo>
                  <a:pt x="2731" y="21305"/>
                  <a:pt x="2758" y="21283"/>
                  <a:pt x="2777" y="21258"/>
                </a:cubicBezTo>
                <a:cubicBezTo>
                  <a:pt x="2767" y="21309"/>
                  <a:pt x="2760" y="21370"/>
                  <a:pt x="2762" y="21426"/>
                </a:cubicBezTo>
                <a:cubicBezTo>
                  <a:pt x="2763" y="21482"/>
                  <a:pt x="2773" y="21534"/>
                  <a:pt x="2797" y="21568"/>
                </a:cubicBezTo>
                <a:cubicBezTo>
                  <a:pt x="2803" y="21581"/>
                  <a:pt x="2804" y="21589"/>
                  <a:pt x="2808" y="21600"/>
                </a:cubicBezTo>
                <a:lnTo>
                  <a:pt x="21600" y="21600"/>
                </a:lnTo>
                <a:lnTo>
                  <a:pt x="21600" y="0"/>
                </a:lnTo>
                <a:lnTo>
                  <a:pt x="9213" y="0"/>
                </a:lnTo>
                <a:close/>
                <a:moveTo>
                  <a:pt x="3838" y="3338"/>
                </a:moveTo>
                <a:cubicBezTo>
                  <a:pt x="3833" y="3338"/>
                  <a:pt x="3828" y="3339"/>
                  <a:pt x="3823" y="3344"/>
                </a:cubicBezTo>
                <a:cubicBezTo>
                  <a:pt x="3823" y="3345"/>
                  <a:pt x="3822" y="3345"/>
                  <a:pt x="3822" y="3346"/>
                </a:cubicBezTo>
                <a:cubicBezTo>
                  <a:pt x="3821" y="3347"/>
                  <a:pt x="3821" y="3347"/>
                  <a:pt x="3821" y="3348"/>
                </a:cubicBezTo>
                <a:cubicBezTo>
                  <a:pt x="3830" y="3341"/>
                  <a:pt x="3842" y="3345"/>
                  <a:pt x="3852" y="3349"/>
                </a:cubicBezTo>
                <a:cubicBezTo>
                  <a:pt x="3863" y="3353"/>
                  <a:pt x="3872" y="3357"/>
                  <a:pt x="3876" y="3348"/>
                </a:cubicBezTo>
                <a:cubicBezTo>
                  <a:pt x="3877" y="3348"/>
                  <a:pt x="3877" y="3347"/>
                  <a:pt x="3877" y="3346"/>
                </a:cubicBezTo>
                <a:cubicBezTo>
                  <a:pt x="3877" y="3345"/>
                  <a:pt x="3877" y="3344"/>
                  <a:pt x="3878" y="3344"/>
                </a:cubicBezTo>
                <a:cubicBezTo>
                  <a:pt x="3873" y="3350"/>
                  <a:pt x="3864" y="3346"/>
                  <a:pt x="3853" y="3342"/>
                </a:cubicBezTo>
                <a:cubicBezTo>
                  <a:pt x="3848" y="3340"/>
                  <a:pt x="3843" y="3338"/>
                  <a:pt x="3838" y="3338"/>
                </a:cubicBezTo>
                <a:close/>
                <a:moveTo>
                  <a:pt x="4579" y="3491"/>
                </a:moveTo>
                <a:cubicBezTo>
                  <a:pt x="4576" y="3502"/>
                  <a:pt x="4572" y="3515"/>
                  <a:pt x="4568" y="3528"/>
                </a:cubicBezTo>
                <a:cubicBezTo>
                  <a:pt x="4564" y="3540"/>
                  <a:pt x="4560" y="3554"/>
                  <a:pt x="4556" y="3566"/>
                </a:cubicBezTo>
                <a:cubicBezTo>
                  <a:pt x="4556" y="3566"/>
                  <a:pt x="4557" y="3565"/>
                  <a:pt x="4557" y="3566"/>
                </a:cubicBezTo>
                <a:cubicBezTo>
                  <a:pt x="4562" y="3554"/>
                  <a:pt x="4565" y="3541"/>
                  <a:pt x="4569" y="3528"/>
                </a:cubicBezTo>
                <a:cubicBezTo>
                  <a:pt x="4572" y="3515"/>
                  <a:pt x="4576" y="3502"/>
                  <a:pt x="4579" y="3491"/>
                </a:cubicBezTo>
                <a:close/>
                <a:moveTo>
                  <a:pt x="3858" y="3746"/>
                </a:moveTo>
                <a:cubicBezTo>
                  <a:pt x="3840" y="3771"/>
                  <a:pt x="3849" y="3809"/>
                  <a:pt x="3862" y="3848"/>
                </a:cubicBezTo>
                <a:cubicBezTo>
                  <a:pt x="3876" y="3888"/>
                  <a:pt x="3895" y="3929"/>
                  <a:pt x="3896" y="3962"/>
                </a:cubicBezTo>
                <a:cubicBezTo>
                  <a:pt x="3897" y="3960"/>
                  <a:pt x="3900" y="3963"/>
                  <a:pt x="3900" y="3961"/>
                </a:cubicBezTo>
                <a:cubicBezTo>
                  <a:pt x="3900" y="3896"/>
                  <a:pt x="3831" y="3799"/>
                  <a:pt x="3859" y="3746"/>
                </a:cubicBezTo>
                <a:cubicBezTo>
                  <a:pt x="3859" y="3746"/>
                  <a:pt x="3859" y="3746"/>
                  <a:pt x="3859" y="3746"/>
                </a:cubicBezTo>
                <a:cubicBezTo>
                  <a:pt x="3859" y="3746"/>
                  <a:pt x="3859" y="3745"/>
                  <a:pt x="3858" y="3746"/>
                </a:cubicBezTo>
                <a:close/>
                <a:moveTo>
                  <a:pt x="4353" y="3961"/>
                </a:moveTo>
                <a:cubicBezTo>
                  <a:pt x="4353" y="3961"/>
                  <a:pt x="4353" y="3962"/>
                  <a:pt x="4353" y="3962"/>
                </a:cubicBezTo>
                <a:cubicBezTo>
                  <a:pt x="4353" y="3963"/>
                  <a:pt x="4353" y="3964"/>
                  <a:pt x="4353" y="3965"/>
                </a:cubicBezTo>
                <a:cubicBezTo>
                  <a:pt x="4354" y="3965"/>
                  <a:pt x="4354" y="3964"/>
                  <a:pt x="4354" y="3964"/>
                </a:cubicBezTo>
                <a:cubicBezTo>
                  <a:pt x="4354" y="3963"/>
                  <a:pt x="4354" y="3963"/>
                  <a:pt x="4354" y="3962"/>
                </a:cubicBezTo>
                <a:cubicBezTo>
                  <a:pt x="4354" y="3962"/>
                  <a:pt x="4354" y="3962"/>
                  <a:pt x="4354" y="3962"/>
                </a:cubicBezTo>
                <a:cubicBezTo>
                  <a:pt x="4354" y="3961"/>
                  <a:pt x="4354" y="3961"/>
                  <a:pt x="4353" y="3961"/>
                </a:cubicBezTo>
                <a:close/>
                <a:moveTo>
                  <a:pt x="4170" y="4014"/>
                </a:moveTo>
                <a:cubicBezTo>
                  <a:pt x="4170" y="4015"/>
                  <a:pt x="4169" y="4016"/>
                  <a:pt x="4168" y="4017"/>
                </a:cubicBezTo>
                <a:cubicBezTo>
                  <a:pt x="4167" y="4018"/>
                  <a:pt x="4167" y="4019"/>
                  <a:pt x="4166" y="4021"/>
                </a:cubicBezTo>
                <a:cubicBezTo>
                  <a:pt x="4162" y="4046"/>
                  <a:pt x="4162" y="4070"/>
                  <a:pt x="4163" y="4092"/>
                </a:cubicBezTo>
                <a:cubicBezTo>
                  <a:pt x="4164" y="4115"/>
                  <a:pt x="4166" y="4135"/>
                  <a:pt x="4166" y="4152"/>
                </a:cubicBezTo>
                <a:cubicBezTo>
                  <a:pt x="4167" y="4152"/>
                  <a:pt x="4167" y="4152"/>
                  <a:pt x="4167" y="4152"/>
                </a:cubicBezTo>
                <a:cubicBezTo>
                  <a:pt x="4167" y="4152"/>
                  <a:pt x="4167" y="4151"/>
                  <a:pt x="4167" y="4152"/>
                </a:cubicBezTo>
                <a:lnTo>
                  <a:pt x="4170" y="4152"/>
                </a:lnTo>
                <a:cubicBezTo>
                  <a:pt x="4170" y="4135"/>
                  <a:pt x="4168" y="4113"/>
                  <a:pt x="4167" y="4089"/>
                </a:cubicBezTo>
                <a:cubicBezTo>
                  <a:pt x="4166" y="4065"/>
                  <a:pt x="4166" y="4040"/>
                  <a:pt x="4170" y="4014"/>
                </a:cubicBezTo>
                <a:close/>
                <a:moveTo>
                  <a:pt x="4457" y="4094"/>
                </a:moveTo>
                <a:cubicBezTo>
                  <a:pt x="4458" y="4095"/>
                  <a:pt x="4459" y="4097"/>
                  <a:pt x="4459" y="4098"/>
                </a:cubicBezTo>
                <a:cubicBezTo>
                  <a:pt x="4460" y="4100"/>
                  <a:pt x="4460" y="4101"/>
                  <a:pt x="4461" y="4101"/>
                </a:cubicBezTo>
                <a:cubicBezTo>
                  <a:pt x="4474" y="4117"/>
                  <a:pt x="4491" y="4134"/>
                  <a:pt x="4507" y="4150"/>
                </a:cubicBezTo>
                <a:cubicBezTo>
                  <a:pt x="4523" y="4166"/>
                  <a:pt x="4539" y="4182"/>
                  <a:pt x="4553" y="4198"/>
                </a:cubicBezTo>
                <a:cubicBezTo>
                  <a:pt x="4539" y="4181"/>
                  <a:pt x="4522" y="4164"/>
                  <a:pt x="4505" y="4146"/>
                </a:cubicBezTo>
                <a:cubicBezTo>
                  <a:pt x="4488" y="4129"/>
                  <a:pt x="4471" y="4111"/>
                  <a:pt x="4457" y="4094"/>
                </a:cubicBezTo>
                <a:close/>
                <a:moveTo>
                  <a:pt x="9327" y="4122"/>
                </a:moveTo>
                <a:cubicBezTo>
                  <a:pt x="9336" y="4146"/>
                  <a:pt x="9346" y="4170"/>
                  <a:pt x="9355" y="4194"/>
                </a:cubicBezTo>
                <a:cubicBezTo>
                  <a:pt x="9365" y="4219"/>
                  <a:pt x="9374" y="4243"/>
                  <a:pt x="9381" y="4268"/>
                </a:cubicBezTo>
                <a:cubicBezTo>
                  <a:pt x="9374" y="4242"/>
                  <a:pt x="9365" y="4218"/>
                  <a:pt x="9356" y="4194"/>
                </a:cubicBezTo>
                <a:cubicBezTo>
                  <a:pt x="9346" y="4170"/>
                  <a:pt x="9336" y="4146"/>
                  <a:pt x="9327" y="4122"/>
                </a:cubicBezTo>
                <a:close/>
                <a:moveTo>
                  <a:pt x="3888" y="4204"/>
                </a:moveTo>
                <a:cubicBezTo>
                  <a:pt x="3882" y="4206"/>
                  <a:pt x="3876" y="4210"/>
                  <a:pt x="3871" y="4219"/>
                </a:cubicBezTo>
                <a:cubicBezTo>
                  <a:pt x="3871" y="4220"/>
                  <a:pt x="3871" y="4220"/>
                  <a:pt x="3871" y="4221"/>
                </a:cubicBezTo>
                <a:cubicBezTo>
                  <a:pt x="3872" y="4222"/>
                  <a:pt x="3872" y="4223"/>
                  <a:pt x="3871" y="4224"/>
                </a:cubicBezTo>
                <a:cubicBezTo>
                  <a:pt x="3881" y="4207"/>
                  <a:pt x="3895" y="4207"/>
                  <a:pt x="3911" y="4211"/>
                </a:cubicBezTo>
                <a:cubicBezTo>
                  <a:pt x="3926" y="4215"/>
                  <a:pt x="3943" y="4224"/>
                  <a:pt x="3957" y="4224"/>
                </a:cubicBezTo>
                <a:cubicBezTo>
                  <a:pt x="3957" y="4223"/>
                  <a:pt x="3957" y="4223"/>
                  <a:pt x="3956" y="4222"/>
                </a:cubicBezTo>
                <a:cubicBezTo>
                  <a:pt x="3956" y="4222"/>
                  <a:pt x="3956" y="4222"/>
                  <a:pt x="3956" y="4221"/>
                </a:cubicBezTo>
                <a:lnTo>
                  <a:pt x="3957" y="4219"/>
                </a:lnTo>
                <a:cubicBezTo>
                  <a:pt x="3943" y="4219"/>
                  <a:pt x="3926" y="4209"/>
                  <a:pt x="3910" y="4205"/>
                </a:cubicBezTo>
                <a:cubicBezTo>
                  <a:pt x="3903" y="4203"/>
                  <a:pt x="3895" y="4202"/>
                  <a:pt x="3888" y="4204"/>
                </a:cubicBezTo>
                <a:close/>
                <a:moveTo>
                  <a:pt x="9534" y="4374"/>
                </a:moveTo>
                <a:cubicBezTo>
                  <a:pt x="9530" y="4399"/>
                  <a:pt x="9517" y="4429"/>
                  <a:pt x="9503" y="4451"/>
                </a:cubicBezTo>
                <a:cubicBezTo>
                  <a:pt x="9489" y="4472"/>
                  <a:pt x="9472" y="4484"/>
                  <a:pt x="9458" y="4476"/>
                </a:cubicBezTo>
                <a:cubicBezTo>
                  <a:pt x="9458" y="4476"/>
                  <a:pt x="9459" y="4477"/>
                  <a:pt x="9459" y="4479"/>
                </a:cubicBezTo>
                <a:cubicBezTo>
                  <a:pt x="9459" y="4480"/>
                  <a:pt x="9460" y="4482"/>
                  <a:pt x="9461" y="4482"/>
                </a:cubicBezTo>
                <a:cubicBezTo>
                  <a:pt x="9475" y="4491"/>
                  <a:pt x="9492" y="4479"/>
                  <a:pt x="9506" y="4457"/>
                </a:cubicBezTo>
                <a:cubicBezTo>
                  <a:pt x="9521" y="4435"/>
                  <a:pt x="9533" y="4405"/>
                  <a:pt x="9537" y="4379"/>
                </a:cubicBezTo>
                <a:cubicBezTo>
                  <a:pt x="9537" y="4378"/>
                  <a:pt x="9536" y="4377"/>
                  <a:pt x="9536" y="4376"/>
                </a:cubicBezTo>
                <a:cubicBezTo>
                  <a:pt x="9535" y="4376"/>
                  <a:pt x="9534" y="4375"/>
                  <a:pt x="9534" y="4374"/>
                </a:cubicBezTo>
                <a:close/>
                <a:moveTo>
                  <a:pt x="981" y="4584"/>
                </a:moveTo>
                <a:cubicBezTo>
                  <a:pt x="1005" y="4580"/>
                  <a:pt x="1029" y="4587"/>
                  <a:pt x="1077" y="4630"/>
                </a:cubicBezTo>
                <a:cubicBezTo>
                  <a:pt x="1096" y="4647"/>
                  <a:pt x="1118" y="4660"/>
                  <a:pt x="1141" y="4669"/>
                </a:cubicBezTo>
                <a:cubicBezTo>
                  <a:pt x="1164" y="4678"/>
                  <a:pt x="1188" y="4683"/>
                  <a:pt x="1212" y="4683"/>
                </a:cubicBezTo>
                <a:cubicBezTo>
                  <a:pt x="1231" y="4786"/>
                  <a:pt x="1273" y="4961"/>
                  <a:pt x="1329" y="5094"/>
                </a:cubicBezTo>
                <a:cubicBezTo>
                  <a:pt x="1386" y="5227"/>
                  <a:pt x="1458" y="5318"/>
                  <a:pt x="1541" y="5249"/>
                </a:cubicBezTo>
                <a:cubicBezTo>
                  <a:pt x="1570" y="5232"/>
                  <a:pt x="1594" y="5241"/>
                  <a:pt x="1616" y="5248"/>
                </a:cubicBezTo>
                <a:cubicBezTo>
                  <a:pt x="1639" y="5255"/>
                  <a:pt x="1661" y="5259"/>
                  <a:pt x="1686" y="5233"/>
                </a:cubicBezTo>
                <a:cubicBezTo>
                  <a:pt x="1705" y="5216"/>
                  <a:pt x="1690" y="5302"/>
                  <a:pt x="1671" y="5395"/>
                </a:cubicBezTo>
                <a:cubicBezTo>
                  <a:pt x="1652" y="5488"/>
                  <a:pt x="1628" y="5587"/>
                  <a:pt x="1628" y="5596"/>
                </a:cubicBezTo>
                <a:cubicBezTo>
                  <a:pt x="1608" y="5613"/>
                  <a:pt x="1574" y="5625"/>
                  <a:pt x="1541" y="5639"/>
                </a:cubicBezTo>
                <a:cubicBezTo>
                  <a:pt x="1507" y="5653"/>
                  <a:pt x="1473" y="5669"/>
                  <a:pt x="1453" y="5695"/>
                </a:cubicBezTo>
                <a:cubicBezTo>
                  <a:pt x="1434" y="5713"/>
                  <a:pt x="1418" y="5739"/>
                  <a:pt x="1402" y="5770"/>
                </a:cubicBezTo>
                <a:cubicBezTo>
                  <a:pt x="1386" y="5801"/>
                  <a:pt x="1372" y="5836"/>
                  <a:pt x="1357" y="5871"/>
                </a:cubicBezTo>
                <a:cubicBezTo>
                  <a:pt x="1348" y="5888"/>
                  <a:pt x="1348" y="5913"/>
                  <a:pt x="1346" y="5939"/>
                </a:cubicBezTo>
                <a:cubicBezTo>
                  <a:pt x="1345" y="5964"/>
                  <a:pt x="1342" y="5990"/>
                  <a:pt x="1328" y="6007"/>
                </a:cubicBezTo>
                <a:cubicBezTo>
                  <a:pt x="1313" y="6042"/>
                  <a:pt x="1294" y="6059"/>
                  <a:pt x="1273" y="6072"/>
                </a:cubicBezTo>
                <a:cubicBezTo>
                  <a:pt x="1253" y="6086"/>
                  <a:pt x="1231" y="6094"/>
                  <a:pt x="1212" y="6111"/>
                </a:cubicBezTo>
                <a:cubicBezTo>
                  <a:pt x="1193" y="6137"/>
                  <a:pt x="1178" y="6184"/>
                  <a:pt x="1164" y="6233"/>
                </a:cubicBezTo>
                <a:cubicBezTo>
                  <a:pt x="1149" y="6282"/>
                  <a:pt x="1135" y="6333"/>
                  <a:pt x="1116" y="6367"/>
                </a:cubicBezTo>
                <a:cubicBezTo>
                  <a:pt x="1077" y="6350"/>
                  <a:pt x="1043" y="6329"/>
                  <a:pt x="1010" y="6299"/>
                </a:cubicBezTo>
                <a:cubicBezTo>
                  <a:pt x="978" y="6269"/>
                  <a:pt x="946" y="6229"/>
                  <a:pt x="912" y="6178"/>
                </a:cubicBezTo>
                <a:cubicBezTo>
                  <a:pt x="898" y="6152"/>
                  <a:pt x="862" y="6092"/>
                  <a:pt x="828" y="6032"/>
                </a:cubicBezTo>
                <a:cubicBezTo>
                  <a:pt x="795" y="5973"/>
                  <a:pt x="763" y="5913"/>
                  <a:pt x="758" y="5887"/>
                </a:cubicBezTo>
                <a:cubicBezTo>
                  <a:pt x="754" y="5843"/>
                  <a:pt x="749" y="5800"/>
                  <a:pt x="738" y="5764"/>
                </a:cubicBezTo>
                <a:cubicBezTo>
                  <a:pt x="727" y="5728"/>
                  <a:pt x="710" y="5698"/>
                  <a:pt x="681" y="5681"/>
                </a:cubicBezTo>
                <a:cubicBezTo>
                  <a:pt x="604" y="5638"/>
                  <a:pt x="582" y="5638"/>
                  <a:pt x="572" y="5621"/>
                </a:cubicBezTo>
                <a:cubicBezTo>
                  <a:pt x="562" y="5603"/>
                  <a:pt x="565" y="5568"/>
                  <a:pt x="536" y="5457"/>
                </a:cubicBezTo>
                <a:cubicBezTo>
                  <a:pt x="526" y="5422"/>
                  <a:pt x="504" y="5414"/>
                  <a:pt x="482" y="5414"/>
                </a:cubicBezTo>
                <a:cubicBezTo>
                  <a:pt x="459" y="5414"/>
                  <a:pt x="435" y="5422"/>
                  <a:pt x="420" y="5422"/>
                </a:cubicBezTo>
                <a:cubicBezTo>
                  <a:pt x="420" y="5372"/>
                  <a:pt x="421" y="5329"/>
                  <a:pt x="427" y="5294"/>
                </a:cubicBezTo>
                <a:cubicBezTo>
                  <a:pt x="433" y="5260"/>
                  <a:pt x="445" y="5234"/>
                  <a:pt x="469" y="5217"/>
                </a:cubicBezTo>
                <a:cubicBezTo>
                  <a:pt x="556" y="5129"/>
                  <a:pt x="526" y="5302"/>
                  <a:pt x="584" y="5302"/>
                </a:cubicBezTo>
                <a:cubicBezTo>
                  <a:pt x="622" y="5303"/>
                  <a:pt x="710" y="4785"/>
                  <a:pt x="652" y="4716"/>
                </a:cubicBezTo>
                <a:cubicBezTo>
                  <a:pt x="652" y="4708"/>
                  <a:pt x="662" y="4708"/>
                  <a:pt x="673" y="4709"/>
                </a:cubicBezTo>
                <a:cubicBezTo>
                  <a:pt x="683" y="4709"/>
                  <a:pt x="696" y="4710"/>
                  <a:pt x="700" y="4702"/>
                </a:cubicBezTo>
                <a:cubicBezTo>
                  <a:pt x="710" y="4702"/>
                  <a:pt x="720" y="4702"/>
                  <a:pt x="728" y="4699"/>
                </a:cubicBezTo>
                <a:cubicBezTo>
                  <a:pt x="737" y="4697"/>
                  <a:pt x="744" y="4692"/>
                  <a:pt x="749" y="4683"/>
                </a:cubicBezTo>
                <a:cubicBezTo>
                  <a:pt x="773" y="4657"/>
                  <a:pt x="793" y="4640"/>
                  <a:pt x="813" y="4629"/>
                </a:cubicBezTo>
                <a:cubicBezTo>
                  <a:pt x="834" y="4619"/>
                  <a:pt x="855" y="4614"/>
                  <a:pt x="885" y="4614"/>
                </a:cubicBezTo>
                <a:cubicBezTo>
                  <a:pt x="933" y="4606"/>
                  <a:pt x="956" y="4588"/>
                  <a:pt x="981" y="4584"/>
                </a:cubicBezTo>
                <a:close/>
                <a:moveTo>
                  <a:pt x="3105" y="5420"/>
                </a:moveTo>
                <a:cubicBezTo>
                  <a:pt x="3105" y="5456"/>
                  <a:pt x="3067" y="5472"/>
                  <a:pt x="3067" y="5506"/>
                </a:cubicBezTo>
                <a:cubicBezTo>
                  <a:pt x="3067" y="5508"/>
                  <a:pt x="3068" y="5510"/>
                  <a:pt x="3068" y="5512"/>
                </a:cubicBezTo>
                <a:cubicBezTo>
                  <a:pt x="3068" y="5479"/>
                  <a:pt x="3106" y="5463"/>
                  <a:pt x="3106" y="5427"/>
                </a:cubicBezTo>
                <a:cubicBezTo>
                  <a:pt x="3106" y="5424"/>
                  <a:pt x="3105" y="5423"/>
                  <a:pt x="3105" y="5420"/>
                </a:cubicBezTo>
                <a:close/>
                <a:moveTo>
                  <a:pt x="2750" y="5656"/>
                </a:moveTo>
                <a:cubicBezTo>
                  <a:pt x="2760" y="5667"/>
                  <a:pt x="2773" y="5675"/>
                  <a:pt x="2786" y="5682"/>
                </a:cubicBezTo>
                <a:cubicBezTo>
                  <a:pt x="2799" y="5689"/>
                  <a:pt x="2813" y="5696"/>
                  <a:pt x="2824" y="5706"/>
                </a:cubicBezTo>
                <a:cubicBezTo>
                  <a:pt x="2813" y="5695"/>
                  <a:pt x="2800" y="5688"/>
                  <a:pt x="2787" y="5681"/>
                </a:cubicBezTo>
                <a:cubicBezTo>
                  <a:pt x="2774" y="5673"/>
                  <a:pt x="2760" y="5666"/>
                  <a:pt x="2750" y="5656"/>
                </a:cubicBezTo>
                <a:close/>
                <a:moveTo>
                  <a:pt x="3153" y="5729"/>
                </a:moveTo>
                <a:cubicBezTo>
                  <a:pt x="3152" y="5745"/>
                  <a:pt x="3151" y="5760"/>
                  <a:pt x="3151" y="5774"/>
                </a:cubicBezTo>
                <a:cubicBezTo>
                  <a:pt x="3151" y="5789"/>
                  <a:pt x="3152" y="5802"/>
                  <a:pt x="3154" y="5815"/>
                </a:cubicBezTo>
                <a:cubicBezTo>
                  <a:pt x="3154" y="5816"/>
                  <a:pt x="3155" y="5817"/>
                  <a:pt x="3155" y="5818"/>
                </a:cubicBezTo>
                <a:cubicBezTo>
                  <a:pt x="3153" y="5804"/>
                  <a:pt x="3152" y="5790"/>
                  <a:pt x="3152" y="5776"/>
                </a:cubicBezTo>
                <a:cubicBezTo>
                  <a:pt x="3152" y="5761"/>
                  <a:pt x="3152" y="5745"/>
                  <a:pt x="3153" y="5729"/>
                </a:cubicBezTo>
                <a:close/>
                <a:moveTo>
                  <a:pt x="1862" y="6094"/>
                </a:moveTo>
                <a:cubicBezTo>
                  <a:pt x="1852" y="6111"/>
                  <a:pt x="1837" y="6124"/>
                  <a:pt x="1823" y="6139"/>
                </a:cubicBezTo>
                <a:cubicBezTo>
                  <a:pt x="1808" y="6154"/>
                  <a:pt x="1794" y="6171"/>
                  <a:pt x="1785" y="6196"/>
                </a:cubicBezTo>
                <a:cubicBezTo>
                  <a:pt x="1785" y="6197"/>
                  <a:pt x="1785" y="6197"/>
                  <a:pt x="1785" y="6198"/>
                </a:cubicBezTo>
                <a:cubicBezTo>
                  <a:pt x="1785" y="6198"/>
                  <a:pt x="1785" y="6198"/>
                  <a:pt x="1785" y="6199"/>
                </a:cubicBezTo>
                <a:cubicBezTo>
                  <a:pt x="1794" y="6173"/>
                  <a:pt x="1809" y="6155"/>
                  <a:pt x="1823" y="6140"/>
                </a:cubicBezTo>
                <a:cubicBezTo>
                  <a:pt x="1838" y="6125"/>
                  <a:pt x="1852" y="6111"/>
                  <a:pt x="1862" y="6094"/>
                </a:cubicBezTo>
                <a:close/>
                <a:moveTo>
                  <a:pt x="3814" y="6127"/>
                </a:moveTo>
                <a:cubicBezTo>
                  <a:pt x="3814" y="6127"/>
                  <a:pt x="3813" y="6128"/>
                  <a:pt x="3813" y="6128"/>
                </a:cubicBezTo>
                <a:cubicBezTo>
                  <a:pt x="3812" y="6129"/>
                  <a:pt x="3812" y="6129"/>
                  <a:pt x="3812" y="6129"/>
                </a:cubicBezTo>
                <a:cubicBezTo>
                  <a:pt x="3807" y="6138"/>
                  <a:pt x="3813" y="6150"/>
                  <a:pt x="3821" y="6162"/>
                </a:cubicBezTo>
                <a:cubicBezTo>
                  <a:pt x="3830" y="6175"/>
                  <a:pt x="3841" y="6187"/>
                  <a:pt x="3846" y="6196"/>
                </a:cubicBezTo>
                <a:cubicBezTo>
                  <a:pt x="3847" y="6196"/>
                  <a:pt x="3847" y="6195"/>
                  <a:pt x="3848" y="6195"/>
                </a:cubicBezTo>
                <a:cubicBezTo>
                  <a:pt x="3848" y="6195"/>
                  <a:pt x="3849" y="6194"/>
                  <a:pt x="3849" y="6194"/>
                </a:cubicBezTo>
                <a:cubicBezTo>
                  <a:pt x="3844" y="6185"/>
                  <a:pt x="3833" y="6172"/>
                  <a:pt x="3824" y="6160"/>
                </a:cubicBezTo>
                <a:cubicBezTo>
                  <a:pt x="3815" y="6148"/>
                  <a:pt x="3809" y="6135"/>
                  <a:pt x="3814" y="6127"/>
                </a:cubicBezTo>
                <a:close/>
                <a:moveTo>
                  <a:pt x="3403" y="6129"/>
                </a:moveTo>
                <a:cubicBezTo>
                  <a:pt x="3412" y="6172"/>
                  <a:pt x="3409" y="6214"/>
                  <a:pt x="3407" y="6254"/>
                </a:cubicBezTo>
                <a:cubicBezTo>
                  <a:pt x="3405" y="6294"/>
                  <a:pt x="3403" y="6332"/>
                  <a:pt x="3413" y="6365"/>
                </a:cubicBezTo>
                <a:cubicBezTo>
                  <a:pt x="3413" y="6366"/>
                  <a:pt x="3414" y="6366"/>
                  <a:pt x="3414" y="6366"/>
                </a:cubicBezTo>
                <a:cubicBezTo>
                  <a:pt x="3414" y="6367"/>
                  <a:pt x="3415" y="6366"/>
                  <a:pt x="3415" y="6367"/>
                </a:cubicBezTo>
                <a:cubicBezTo>
                  <a:pt x="3406" y="6333"/>
                  <a:pt x="3408" y="6296"/>
                  <a:pt x="3410" y="6256"/>
                </a:cubicBezTo>
                <a:cubicBezTo>
                  <a:pt x="3412" y="6215"/>
                  <a:pt x="3414" y="6173"/>
                  <a:pt x="3405" y="6129"/>
                </a:cubicBezTo>
                <a:cubicBezTo>
                  <a:pt x="3405" y="6129"/>
                  <a:pt x="3404" y="6129"/>
                  <a:pt x="3404" y="6129"/>
                </a:cubicBezTo>
                <a:cubicBezTo>
                  <a:pt x="3404" y="6129"/>
                  <a:pt x="3404" y="6130"/>
                  <a:pt x="3403" y="6129"/>
                </a:cubicBezTo>
                <a:close/>
                <a:moveTo>
                  <a:pt x="3472" y="6388"/>
                </a:moveTo>
                <a:cubicBezTo>
                  <a:pt x="3481" y="6422"/>
                  <a:pt x="3485" y="6455"/>
                  <a:pt x="3489" y="6488"/>
                </a:cubicBezTo>
                <a:cubicBezTo>
                  <a:pt x="3492" y="6522"/>
                  <a:pt x="3495" y="6555"/>
                  <a:pt x="3500" y="6589"/>
                </a:cubicBezTo>
                <a:lnTo>
                  <a:pt x="3502" y="6596"/>
                </a:lnTo>
                <a:cubicBezTo>
                  <a:pt x="3497" y="6561"/>
                  <a:pt x="3495" y="6526"/>
                  <a:pt x="3491" y="6492"/>
                </a:cubicBezTo>
                <a:cubicBezTo>
                  <a:pt x="3488" y="6457"/>
                  <a:pt x="3483" y="6423"/>
                  <a:pt x="3474" y="6388"/>
                </a:cubicBezTo>
                <a:cubicBezTo>
                  <a:pt x="3474" y="6388"/>
                  <a:pt x="3473" y="6388"/>
                  <a:pt x="3473" y="6388"/>
                </a:cubicBezTo>
                <a:cubicBezTo>
                  <a:pt x="3473" y="6388"/>
                  <a:pt x="3473" y="6388"/>
                  <a:pt x="3472" y="6388"/>
                </a:cubicBezTo>
                <a:close/>
                <a:moveTo>
                  <a:pt x="2729" y="6519"/>
                </a:moveTo>
                <a:cubicBezTo>
                  <a:pt x="2682" y="6519"/>
                  <a:pt x="2617" y="6587"/>
                  <a:pt x="2588" y="6522"/>
                </a:cubicBezTo>
                <a:cubicBezTo>
                  <a:pt x="2588" y="6522"/>
                  <a:pt x="2588" y="6523"/>
                  <a:pt x="2588" y="6523"/>
                </a:cubicBezTo>
                <a:cubicBezTo>
                  <a:pt x="2588" y="6524"/>
                  <a:pt x="2588" y="6524"/>
                  <a:pt x="2588" y="6524"/>
                </a:cubicBezTo>
                <a:cubicBezTo>
                  <a:pt x="2617" y="6594"/>
                  <a:pt x="2684" y="6524"/>
                  <a:pt x="2732" y="6524"/>
                </a:cubicBezTo>
                <a:cubicBezTo>
                  <a:pt x="2760" y="6524"/>
                  <a:pt x="2798" y="6526"/>
                  <a:pt x="2827" y="6542"/>
                </a:cubicBezTo>
                <a:cubicBezTo>
                  <a:pt x="2827" y="6542"/>
                  <a:pt x="2827" y="6541"/>
                  <a:pt x="2827" y="6540"/>
                </a:cubicBezTo>
                <a:cubicBezTo>
                  <a:pt x="2827" y="6539"/>
                  <a:pt x="2827" y="6539"/>
                  <a:pt x="2827" y="6538"/>
                </a:cubicBezTo>
                <a:cubicBezTo>
                  <a:pt x="2798" y="6520"/>
                  <a:pt x="2758" y="6519"/>
                  <a:pt x="2729" y="6519"/>
                </a:cubicBezTo>
                <a:close/>
                <a:moveTo>
                  <a:pt x="10214" y="8308"/>
                </a:moveTo>
                <a:cubicBezTo>
                  <a:pt x="10214" y="8309"/>
                  <a:pt x="10213" y="8310"/>
                  <a:pt x="10213" y="8312"/>
                </a:cubicBezTo>
                <a:cubicBezTo>
                  <a:pt x="10213" y="8346"/>
                  <a:pt x="10247" y="8379"/>
                  <a:pt x="10241" y="8411"/>
                </a:cubicBezTo>
                <a:cubicBezTo>
                  <a:pt x="10242" y="8411"/>
                  <a:pt x="10242" y="8410"/>
                  <a:pt x="10242" y="8410"/>
                </a:cubicBezTo>
                <a:cubicBezTo>
                  <a:pt x="10242" y="8410"/>
                  <a:pt x="10242" y="8409"/>
                  <a:pt x="10242" y="8409"/>
                </a:cubicBezTo>
                <a:cubicBezTo>
                  <a:pt x="10247" y="8392"/>
                  <a:pt x="10241" y="8376"/>
                  <a:pt x="10233" y="8359"/>
                </a:cubicBezTo>
                <a:cubicBezTo>
                  <a:pt x="10224" y="8342"/>
                  <a:pt x="10215" y="8325"/>
                  <a:pt x="10214" y="8308"/>
                </a:cubicBezTo>
                <a:close/>
                <a:moveTo>
                  <a:pt x="13023" y="9527"/>
                </a:moveTo>
                <a:cubicBezTo>
                  <a:pt x="13003" y="9544"/>
                  <a:pt x="12989" y="9569"/>
                  <a:pt x="12978" y="9599"/>
                </a:cubicBezTo>
                <a:cubicBezTo>
                  <a:pt x="12967" y="9629"/>
                  <a:pt x="12959" y="9664"/>
                  <a:pt x="12954" y="9698"/>
                </a:cubicBezTo>
                <a:cubicBezTo>
                  <a:pt x="12954" y="9723"/>
                  <a:pt x="12966" y="9746"/>
                  <a:pt x="12977" y="9766"/>
                </a:cubicBezTo>
                <a:cubicBezTo>
                  <a:pt x="12988" y="9786"/>
                  <a:pt x="12997" y="9803"/>
                  <a:pt x="12993" y="9820"/>
                </a:cubicBezTo>
                <a:cubicBezTo>
                  <a:pt x="12988" y="9863"/>
                  <a:pt x="12976" y="9910"/>
                  <a:pt x="12960" y="9951"/>
                </a:cubicBezTo>
                <a:cubicBezTo>
                  <a:pt x="12944" y="9991"/>
                  <a:pt x="12925" y="10025"/>
                  <a:pt x="12906" y="10042"/>
                </a:cubicBezTo>
                <a:cubicBezTo>
                  <a:pt x="12907" y="10041"/>
                  <a:pt x="12909" y="10043"/>
                  <a:pt x="12910" y="10042"/>
                </a:cubicBezTo>
                <a:cubicBezTo>
                  <a:pt x="12929" y="10025"/>
                  <a:pt x="12948" y="9991"/>
                  <a:pt x="12964" y="9951"/>
                </a:cubicBezTo>
                <a:cubicBezTo>
                  <a:pt x="12980" y="9910"/>
                  <a:pt x="12992" y="9863"/>
                  <a:pt x="12997" y="9820"/>
                </a:cubicBezTo>
                <a:cubicBezTo>
                  <a:pt x="13001" y="9803"/>
                  <a:pt x="12992" y="9786"/>
                  <a:pt x="12981" y="9766"/>
                </a:cubicBezTo>
                <a:cubicBezTo>
                  <a:pt x="12970" y="9746"/>
                  <a:pt x="12958" y="9723"/>
                  <a:pt x="12958" y="9698"/>
                </a:cubicBezTo>
                <a:cubicBezTo>
                  <a:pt x="12963" y="9664"/>
                  <a:pt x="12970" y="9629"/>
                  <a:pt x="12981" y="9599"/>
                </a:cubicBezTo>
                <a:cubicBezTo>
                  <a:pt x="12992" y="9569"/>
                  <a:pt x="13007" y="9544"/>
                  <a:pt x="13027" y="9527"/>
                </a:cubicBezTo>
                <a:cubicBezTo>
                  <a:pt x="13026" y="9528"/>
                  <a:pt x="13024" y="9526"/>
                  <a:pt x="13023" y="9527"/>
                </a:cubicBezTo>
                <a:close/>
                <a:moveTo>
                  <a:pt x="521" y="12391"/>
                </a:moveTo>
                <a:cubicBezTo>
                  <a:pt x="513" y="12386"/>
                  <a:pt x="508" y="12388"/>
                  <a:pt x="504" y="12394"/>
                </a:cubicBezTo>
                <a:cubicBezTo>
                  <a:pt x="500" y="12400"/>
                  <a:pt x="496" y="12410"/>
                  <a:pt x="493" y="12421"/>
                </a:cubicBezTo>
                <a:cubicBezTo>
                  <a:pt x="496" y="12414"/>
                  <a:pt x="499" y="12407"/>
                  <a:pt x="502" y="12402"/>
                </a:cubicBezTo>
                <a:cubicBezTo>
                  <a:pt x="505" y="12398"/>
                  <a:pt x="509" y="12397"/>
                  <a:pt x="514" y="12400"/>
                </a:cubicBezTo>
                <a:cubicBezTo>
                  <a:pt x="524" y="12400"/>
                  <a:pt x="529" y="12421"/>
                  <a:pt x="534" y="12444"/>
                </a:cubicBezTo>
                <a:cubicBezTo>
                  <a:pt x="539" y="12467"/>
                  <a:pt x="544" y="12491"/>
                  <a:pt x="553" y="12499"/>
                </a:cubicBezTo>
                <a:cubicBezTo>
                  <a:pt x="572" y="12508"/>
                  <a:pt x="594" y="12500"/>
                  <a:pt x="616" y="12494"/>
                </a:cubicBezTo>
                <a:cubicBezTo>
                  <a:pt x="638" y="12487"/>
                  <a:pt x="660" y="12482"/>
                  <a:pt x="679" y="12499"/>
                </a:cubicBezTo>
                <a:cubicBezTo>
                  <a:pt x="689" y="12499"/>
                  <a:pt x="691" y="12512"/>
                  <a:pt x="692" y="12529"/>
                </a:cubicBezTo>
                <a:cubicBezTo>
                  <a:pt x="693" y="12547"/>
                  <a:pt x="693" y="12568"/>
                  <a:pt x="698" y="12585"/>
                </a:cubicBezTo>
                <a:cubicBezTo>
                  <a:pt x="703" y="12603"/>
                  <a:pt x="708" y="12620"/>
                  <a:pt x="714" y="12638"/>
                </a:cubicBezTo>
                <a:cubicBezTo>
                  <a:pt x="720" y="12655"/>
                  <a:pt x="727" y="12672"/>
                  <a:pt x="736" y="12689"/>
                </a:cubicBezTo>
                <a:cubicBezTo>
                  <a:pt x="765" y="12792"/>
                  <a:pt x="843" y="12879"/>
                  <a:pt x="843" y="13001"/>
                </a:cubicBezTo>
                <a:cubicBezTo>
                  <a:pt x="843" y="13068"/>
                  <a:pt x="756" y="13034"/>
                  <a:pt x="718" y="13068"/>
                </a:cubicBezTo>
                <a:cubicBezTo>
                  <a:pt x="661" y="13119"/>
                  <a:pt x="603" y="13238"/>
                  <a:pt x="538" y="13273"/>
                </a:cubicBezTo>
                <a:cubicBezTo>
                  <a:pt x="538" y="13273"/>
                  <a:pt x="538" y="13274"/>
                  <a:pt x="539" y="13274"/>
                </a:cubicBezTo>
                <a:cubicBezTo>
                  <a:pt x="539" y="13275"/>
                  <a:pt x="540" y="13276"/>
                  <a:pt x="540" y="13276"/>
                </a:cubicBezTo>
                <a:cubicBezTo>
                  <a:pt x="607" y="13242"/>
                  <a:pt x="665" y="13119"/>
                  <a:pt x="723" y="13068"/>
                </a:cubicBezTo>
                <a:cubicBezTo>
                  <a:pt x="761" y="13034"/>
                  <a:pt x="848" y="13068"/>
                  <a:pt x="848" y="13001"/>
                </a:cubicBezTo>
                <a:cubicBezTo>
                  <a:pt x="848" y="12879"/>
                  <a:pt x="771" y="12792"/>
                  <a:pt x="741" y="12689"/>
                </a:cubicBezTo>
                <a:cubicBezTo>
                  <a:pt x="732" y="12672"/>
                  <a:pt x="725" y="12655"/>
                  <a:pt x="719" y="12639"/>
                </a:cubicBezTo>
                <a:cubicBezTo>
                  <a:pt x="712" y="12622"/>
                  <a:pt x="707" y="12605"/>
                  <a:pt x="702" y="12587"/>
                </a:cubicBezTo>
                <a:cubicBezTo>
                  <a:pt x="741" y="12587"/>
                  <a:pt x="782" y="12587"/>
                  <a:pt x="825" y="12589"/>
                </a:cubicBezTo>
                <a:cubicBezTo>
                  <a:pt x="867" y="12591"/>
                  <a:pt x="911" y="12594"/>
                  <a:pt x="954" y="12603"/>
                </a:cubicBezTo>
                <a:cubicBezTo>
                  <a:pt x="974" y="12612"/>
                  <a:pt x="994" y="12634"/>
                  <a:pt x="1013" y="12652"/>
                </a:cubicBezTo>
                <a:cubicBezTo>
                  <a:pt x="1033" y="12669"/>
                  <a:pt x="1052" y="12683"/>
                  <a:pt x="1072" y="12675"/>
                </a:cubicBezTo>
                <a:cubicBezTo>
                  <a:pt x="1096" y="12666"/>
                  <a:pt x="1115" y="12631"/>
                  <a:pt x="1134" y="12599"/>
                </a:cubicBezTo>
                <a:cubicBezTo>
                  <a:pt x="1153" y="12566"/>
                  <a:pt x="1172" y="12536"/>
                  <a:pt x="1196" y="12536"/>
                </a:cubicBezTo>
                <a:lnTo>
                  <a:pt x="1197" y="12529"/>
                </a:lnTo>
                <a:cubicBezTo>
                  <a:pt x="1173" y="12529"/>
                  <a:pt x="1154" y="12559"/>
                  <a:pt x="1134" y="12591"/>
                </a:cubicBezTo>
                <a:cubicBezTo>
                  <a:pt x="1115" y="12622"/>
                  <a:pt x="1096" y="12657"/>
                  <a:pt x="1072" y="12666"/>
                </a:cubicBezTo>
                <a:cubicBezTo>
                  <a:pt x="1052" y="12673"/>
                  <a:pt x="1033" y="12661"/>
                  <a:pt x="1014" y="12644"/>
                </a:cubicBezTo>
                <a:cubicBezTo>
                  <a:pt x="994" y="12627"/>
                  <a:pt x="975" y="12605"/>
                  <a:pt x="956" y="12596"/>
                </a:cubicBezTo>
                <a:cubicBezTo>
                  <a:pt x="912" y="12587"/>
                  <a:pt x="869" y="12583"/>
                  <a:pt x="826" y="12581"/>
                </a:cubicBezTo>
                <a:cubicBezTo>
                  <a:pt x="784" y="12578"/>
                  <a:pt x="742" y="12578"/>
                  <a:pt x="704" y="12578"/>
                </a:cubicBezTo>
                <a:cubicBezTo>
                  <a:pt x="699" y="12561"/>
                  <a:pt x="700" y="12540"/>
                  <a:pt x="699" y="12522"/>
                </a:cubicBezTo>
                <a:cubicBezTo>
                  <a:pt x="697" y="12505"/>
                  <a:pt x="695" y="12492"/>
                  <a:pt x="686" y="12492"/>
                </a:cubicBezTo>
                <a:cubicBezTo>
                  <a:pt x="667" y="12476"/>
                  <a:pt x="645" y="12480"/>
                  <a:pt x="623" y="12486"/>
                </a:cubicBezTo>
                <a:cubicBezTo>
                  <a:pt x="601" y="12493"/>
                  <a:pt x="579" y="12501"/>
                  <a:pt x="560" y="12492"/>
                </a:cubicBezTo>
                <a:cubicBezTo>
                  <a:pt x="550" y="12485"/>
                  <a:pt x="546" y="12459"/>
                  <a:pt x="541" y="12436"/>
                </a:cubicBezTo>
                <a:cubicBezTo>
                  <a:pt x="536" y="12412"/>
                  <a:pt x="531" y="12391"/>
                  <a:pt x="521" y="12391"/>
                </a:cubicBezTo>
                <a:close/>
                <a:moveTo>
                  <a:pt x="466" y="13222"/>
                </a:moveTo>
                <a:cubicBezTo>
                  <a:pt x="437" y="13257"/>
                  <a:pt x="408" y="13296"/>
                  <a:pt x="383" y="13339"/>
                </a:cubicBezTo>
                <a:cubicBezTo>
                  <a:pt x="358" y="13382"/>
                  <a:pt x="337" y="13429"/>
                  <a:pt x="323" y="13481"/>
                </a:cubicBezTo>
                <a:cubicBezTo>
                  <a:pt x="318" y="13515"/>
                  <a:pt x="332" y="13545"/>
                  <a:pt x="347" y="13572"/>
                </a:cubicBezTo>
                <a:cubicBezTo>
                  <a:pt x="361" y="13600"/>
                  <a:pt x="376" y="13626"/>
                  <a:pt x="371" y="13652"/>
                </a:cubicBezTo>
                <a:cubicBezTo>
                  <a:pt x="366" y="13687"/>
                  <a:pt x="337" y="13708"/>
                  <a:pt x="313" y="13726"/>
                </a:cubicBezTo>
                <a:cubicBezTo>
                  <a:pt x="288" y="13743"/>
                  <a:pt x="268" y="13756"/>
                  <a:pt x="283" y="13774"/>
                </a:cubicBezTo>
                <a:cubicBezTo>
                  <a:pt x="293" y="13786"/>
                  <a:pt x="304" y="13794"/>
                  <a:pt x="316" y="13799"/>
                </a:cubicBezTo>
                <a:cubicBezTo>
                  <a:pt x="328" y="13805"/>
                  <a:pt x="340" y="13809"/>
                  <a:pt x="352" y="13811"/>
                </a:cubicBezTo>
                <a:cubicBezTo>
                  <a:pt x="341" y="13808"/>
                  <a:pt x="329" y="13805"/>
                  <a:pt x="319" y="13799"/>
                </a:cubicBezTo>
                <a:cubicBezTo>
                  <a:pt x="308" y="13793"/>
                  <a:pt x="298" y="13785"/>
                  <a:pt x="288" y="13774"/>
                </a:cubicBezTo>
                <a:cubicBezTo>
                  <a:pt x="273" y="13756"/>
                  <a:pt x="293" y="13743"/>
                  <a:pt x="317" y="13726"/>
                </a:cubicBezTo>
                <a:cubicBezTo>
                  <a:pt x="341" y="13708"/>
                  <a:pt x="370" y="13687"/>
                  <a:pt x="375" y="13652"/>
                </a:cubicBezTo>
                <a:cubicBezTo>
                  <a:pt x="380" y="13626"/>
                  <a:pt x="365" y="13600"/>
                  <a:pt x="351" y="13572"/>
                </a:cubicBezTo>
                <a:cubicBezTo>
                  <a:pt x="336" y="13545"/>
                  <a:pt x="322" y="13515"/>
                  <a:pt x="327" y="13481"/>
                </a:cubicBezTo>
                <a:cubicBezTo>
                  <a:pt x="341" y="13430"/>
                  <a:pt x="362" y="13383"/>
                  <a:pt x="387" y="13341"/>
                </a:cubicBezTo>
                <a:cubicBezTo>
                  <a:pt x="412" y="13298"/>
                  <a:pt x="441" y="13259"/>
                  <a:pt x="470" y="13224"/>
                </a:cubicBezTo>
                <a:cubicBezTo>
                  <a:pt x="469" y="13225"/>
                  <a:pt x="469" y="13224"/>
                  <a:pt x="468" y="13223"/>
                </a:cubicBezTo>
                <a:cubicBezTo>
                  <a:pt x="467" y="13222"/>
                  <a:pt x="467" y="13222"/>
                  <a:pt x="466" y="13222"/>
                </a:cubicBezTo>
                <a:close/>
                <a:moveTo>
                  <a:pt x="486" y="13830"/>
                </a:moveTo>
                <a:cubicBezTo>
                  <a:pt x="496" y="13834"/>
                  <a:pt x="507" y="13839"/>
                  <a:pt x="516" y="13846"/>
                </a:cubicBezTo>
                <a:cubicBezTo>
                  <a:pt x="526" y="13854"/>
                  <a:pt x="536" y="13864"/>
                  <a:pt x="544" y="13876"/>
                </a:cubicBezTo>
                <a:cubicBezTo>
                  <a:pt x="564" y="13902"/>
                  <a:pt x="561" y="13940"/>
                  <a:pt x="553" y="13983"/>
                </a:cubicBezTo>
                <a:cubicBezTo>
                  <a:pt x="544" y="14026"/>
                  <a:pt x="530" y="14073"/>
                  <a:pt x="525" y="14116"/>
                </a:cubicBezTo>
                <a:lnTo>
                  <a:pt x="525" y="14134"/>
                </a:lnTo>
                <a:cubicBezTo>
                  <a:pt x="530" y="14177"/>
                  <a:pt x="532" y="14233"/>
                  <a:pt x="535" y="14288"/>
                </a:cubicBezTo>
                <a:cubicBezTo>
                  <a:pt x="537" y="14344"/>
                  <a:pt x="540" y="14399"/>
                  <a:pt x="544" y="14442"/>
                </a:cubicBezTo>
                <a:cubicBezTo>
                  <a:pt x="496" y="14460"/>
                  <a:pt x="467" y="14507"/>
                  <a:pt x="450" y="14579"/>
                </a:cubicBezTo>
                <a:cubicBezTo>
                  <a:pt x="432" y="14650"/>
                  <a:pt x="427" y="14745"/>
                  <a:pt x="427" y="14858"/>
                </a:cubicBezTo>
                <a:cubicBezTo>
                  <a:pt x="370" y="14883"/>
                  <a:pt x="334" y="14913"/>
                  <a:pt x="296" y="14936"/>
                </a:cubicBezTo>
                <a:cubicBezTo>
                  <a:pt x="259" y="14959"/>
                  <a:pt x="221" y="14976"/>
                  <a:pt x="158" y="14976"/>
                </a:cubicBezTo>
                <a:cubicBezTo>
                  <a:pt x="105" y="14968"/>
                  <a:pt x="64" y="15040"/>
                  <a:pt x="26" y="15109"/>
                </a:cubicBezTo>
                <a:cubicBezTo>
                  <a:pt x="17" y="15124"/>
                  <a:pt x="9" y="15135"/>
                  <a:pt x="0" y="15149"/>
                </a:cubicBezTo>
                <a:lnTo>
                  <a:pt x="0" y="20914"/>
                </a:lnTo>
                <a:cubicBezTo>
                  <a:pt x="31" y="20914"/>
                  <a:pt x="62" y="20913"/>
                  <a:pt x="91" y="20904"/>
                </a:cubicBezTo>
                <a:cubicBezTo>
                  <a:pt x="138" y="20889"/>
                  <a:pt x="181" y="20855"/>
                  <a:pt x="220" y="20778"/>
                </a:cubicBezTo>
                <a:cubicBezTo>
                  <a:pt x="258" y="20708"/>
                  <a:pt x="277" y="20569"/>
                  <a:pt x="258" y="20484"/>
                </a:cubicBezTo>
                <a:cubicBezTo>
                  <a:pt x="239" y="20398"/>
                  <a:pt x="336" y="20416"/>
                  <a:pt x="375" y="20382"/>
                </a:cubicBezTo>
                <a:cubicBezTo>
                  <a:pt x="438" y="20323"/>
                  <a:pt x="462" y="20250"/>
                  <a:pt x="481" y="20175"/>
                </a:cubicBezTo>
                <a:cubicBezTo>
                  <a:pt x="500" y="20100"/>
                  <a:pt x="515" y="20022"/>
                  <a:pt x="558" y="19952"/>
                </a:cubicBezTo>
                <a:cubicBezTo>
                  <a:pt x="616" y="19867"/>
                  <a:pt x="674" y="19918"/>
                  <a:pt x="683" y="19729"/>
                </a:cubicBezTo>
                <a:cubicBezTo>
                  <a:pt x="693" y="19522"/>
                  <a:pt x="646" y="19333"/>
                  <a:pt x="655" y="19144"/>
                </a:cubicBezTo>
                <a:cubicBezTo>
                  <a:pt x="655" y="19102"/>
                  <a:pt x="659" y="19064"/>
                  <a:pt x="666" y="19028"/>
                </a:cubicBezTo>
                <a:cubicBezTo>
                  <a:pt x="672" y="18991"/>
                  <a:pt x="679" y="18957"/>
                  <a:pt x="683" y="18922"/>
                </a:cubicBezTo>
                <a:cubicBezTo>
                  <a:pt x="722" y="18923"/>
                  <a:pt x="741" y="18923"/>
                  <a:pt x="779" y="18922"/>
                </a:cubicBezTo>
                <a:cubicBezTo>
                  <a:pt x="818" y="18922"/>
                  <a:pt x="866" y="18890"/>
                  <a:pt x="905" y="18922"/>
                </a:cubicBezTo>
                <a:cubicBezTo>
                  <a:pt x="905" y="18922"/>
                  <a:pt x="905" y="18920"/>
                  <a:pt x="905" y="18919"/>
                </a:cubicBezTo>
                <a:cubicBezTo>
                  <a:pt x="905" y="18917"/>
                  <a:pt x="905" y="18916"/>
                  <a:pt x="904" y="18916"/>
                </a:cubicBezTo>
                <a:cubicBezTo>
                  <a:pt x="865" y="18882"/>
                  <a:pt x="816" y="18916"/>
                  <a:pt x="777" y="18916"/>
                </a:cubicBezTo>
                <a:cubicBezTo>
                  <a:pt x="739" y="18916"/>
                  <a:pt x="720" y="18916"/>
                  <a:pt x="681" y="18916"/>
                </a:cubicBezTo>
                <a:cubicBezTo>
                  <a:pt x="695" y="18847"/>
                  <a:pt x="710" y="18778"/>
                  <a:pt x="721" y="18708"/>
                </a:cubicBezTo>
                <a:cubicBezTo>
                  <a:pt x="732" y="18637"/>
                  <a:pt x="739" y="18564"/>
                  <a:pt x="739" y="18486"/>
                </a:cubicBezTo>
                <a:cubicBezTo>
                  <a:pt x="763" y="18486"/>
                  <a:pt x="812" y="18486"/>
                  <a:pt x="856" y="18496"/>
                </a:cubicBezTo>
                <a:cubicBezTo>
                  <a:pt x="901" y="18505"/>
                  <a:pt x="943" y="18523"/>
                  <a:pt x="952" y="18558"/>
                </a:cubicBezTo>
                <a:cubicBezTo>
                  <a:pt x="986" y="18652"/>
                  <a:pt x="1025" y="18682"/>
                  <a:pt x="1066" y="18677"/>
                </a:cubicBezTo>
                <a:cubicBezTo>
                  <a:pt x="1107" y="18672"/>
                  <a:pt x="1150" y="18633"/>
                  <a:pt x="1194" y="18590"/>
                </a:cubicBezTo>
                <a:cubicBezTo>
                  <a:pt x="1218" y="18521"/>
                  <a:pt x="1241" y="18457"/>
                  <a:pt x="1262" y="18388"/>
                </a:cubicBezTo>
                <a:cubicBezTo>
                  <a:pt x="1282" y="18319"/>
                  <a:pt x="1299" y="18246"/>
                  <a:pt x="1309" y="18161"/>
                </a:cubicBezTo>
                <a:cubicBezTo>
                  <a:pt x="1314" y="18109"/>
                  <a:pt x="1309" y="18027"/>
                  <a:pt x="1306" y="17950"/>
                </a:cubicBezTo>
                <a:cubicBezTo>
                  <a:pt x="1304" y="17873"/>
                  <a:pt x="1304" y="17800"/>
                  <a:pt x="1318" y="17766"/>
                </a:cubicBezTo>
                <a:cubicBezTo>
                  <a:pt x="1333" y="17740"/>
                  <a:pt x="1350" y="17713"/>
                  <a:pt x="1361" y="17683"/>
                </a:cubicBezTo>
                <a:cubicBezTo>
                  <a:pt x="1372" y="17653"/>
                  <a:pt x="1377" y="17619"/>
                  <a:pt x="1368" y="17576"/>
                </a:cubicBezTo>
                <a:cubicBezTo>
                  <a:pt x="1363" y="17534"/>
                  <a:pt x="1382" y="17512"/>
                  <a:pt x="1408" y="17500"/>
                </a:cubicBezTo>
                <a:cubicBezTo>
                  <a:pt x="1435" y="17488"/>
                  <a:pt x="1468" y="17483"/>
                  <a:pt x="1492" y="17474"/>
                </a:cubicBezTo>
                <a:cubicBezTo>
                  <a:pt x="1540" y="17467"/>
                  <a:pt x="1599" y="17462"/>
                  <a:pt x="1657" y="17453"/>
                </a:cubicBezTo>
                <a:cubicBezTo>
                  <a:pt x="1715" y="17444"/>
                  <a:pt x="1773" y="17431"/>
                  <a:pt x="1821" y="17405"/>
                </a:cubicBezTo>
                <a:cubicBezTo>
                  <a:pt x="1874" y="17370"/>
                  <a:pt x="1944" y="17358"/>
                  <a:pt x="2012" y="17341"/>
                </a:cubicBezTo>
                <a:cubicBezTo>
                  <a:pt x="2080" y="17324"/>
                  <a:pt x="2145" y="17302"/>
                  <a:pt x="2189" y="17251"/>
                </a:cubicBezTo>
                <a:cubicBezTo>
                  <a:pt x="2189" y="17251"/>
                  <a:pt x="2189" y="17251"/>
                  <a:pt x="2190" y="17249"/>
                </a:cubicBezTo>
                <a:cubicBezTo>
                  <a:pt x="2191" y="17248"/>
                  <a:pt x="2194" y="17243"/>
                  <a:pt x="2198" y="17234"/>
                </a:cubicBezTo>
                <a:cubicBezTo>
                  <a:pt x="2218" y="17286"/>
                  <a:pt x="2244" y="17321"/>
                  <a:pt x="2274" y="17344"/>
                </a:cubicBezTo>
                <a:cubicBezTo>
                  <a:pt x="2304" y="17368"/>
                  <a:pt x="2338" y="17381"/>
                  <a:pt x="2372" y="17389"/>
                </a:cubicBezTo>
                <a:cubicBezTo>
                  <a:pt x="2372" y="17415"/>
                  <a:pt x="2377" y="17428"/>
                  <a:pt x="2379" y="17439"/>
                </a:cubicBezTo>
                <a:cubicBezTo>
                  <a:pt x="2381" y="17449"/>
                  <a:pt x="2381" y="17458"/>
                  <a:pt x="2372" y="17474"/>
                </a:cubicBezTo>
                <a:cubicBezTo>
                  <a:pt x="2373" y="17474"/>
                  <a:pt x="2374" y="17475"/>
                  <a:pt x="2374" y="17474"/>
                </a:cubicBezTo>
                <a:cubicBezTo>
                  <a:pt x="2384" y="17458"/>
                  <a:pt x="2384" y="17449"/>
                  <a:pt x="2382" y="17439"/>
                </a:cubicBezTo>
                <a:cubicBezTo>
                  <a:pt x="2379" y="17428"/>
                  <a:pt x="2374" y="17415"/>
                  <a:pt x="2374" y="17389"/>
                </a:cubicBezTo>
                <a:cubicBezTo>
                  <a:pt x="2457" y="17398"/>
                  <a:pt x="2551" y="17368"/>
                  <a:pt x="2639" y="17346"/>
                </a:cubicBezTo>
                <a:cubicBezTo>
                  <a:pt x="2727" y="17325"/>
                  <a:pt x="2809" y="17312"/>
                  <a:pt x="2867" y="17354"/>
                </a:cubicBezTo>
                <a:cubicBezTo>
                  <a:pt x="2887" y="17380"/>
                  <a:pt x="2913" y="17423"/>
                  <a:pt x="2942" y="17457"/>
                </a:cubicBezTo>
                <a:cubicBezTo>
                  <a:pt x="2971" y="17491"/>
                  <a:pt x="3002" y="17517"/>
                  <a:pt x="3031" y="17509"/>
                </a:cubicBezTo>
                <a:cubicBezTo>
                  <a:pt x="3098" y="17535"/>
                  <a:pt x="3144" y="17539"/>
                  <a:pt x="3188" y="17531"/>
                </a:cubicBezTo>
                <a:cubicBezTo>
                  <a:pt x="3232" y="17522"/>
                  <a:pt x="3273" y="17500"/>
                  <a:pt x="3331" y="17474"/>
                </a:cubicBezTo>
                <a:cubicBezTo>
                  <a:pt x="3378" y="17450"/>
                  <a:pt x="3409" y="17403"/>
                  <a:pt x="3440" y="17372"/>
                </a:cubicBezTo>
                <a:cubicBezTo>
                  <a:pt x="3472" y="17342"/>
                  <a:pt x="3503" y="17329"/>
                  <a:pt x="3552" y="17373"/>
                </a:cubicBezTo>
                <a:cubicBezTo>
                  <a:pt x="3576" y="17390"/>
                  <a:pt x="3597" y="17406"/>
                  <a:pt x="3619" y="17408"/>
                </a:cubicBezTo>
                <a:cubicBezTo>
                  <a:pt x="3640" y="17410"/>
                  <a:pt x="3662" y="17397"/>
                  <a:pt x="3687" y="17354"/>
                </a:cubicBezTo>
                <a:cubicBezTo>
                  <a:pt x="3744" y="17269"/>
                  <a:pt x="3735" y="17166"/>
                  <a:pt x="3735" y="17045"/>
                </a:cubicBezTo>
                <a:cubicBezTo>
                  <a:pt x="3735" y="16908"/>
                  <a:pt x="3745" y="16789"/>
                  <a:pt x="3765" y="16668"/>
                </a:cubicBezTo>
                <a:cubicBezTo>
                  <a:pt x="3765" y="16668"/>
                  <a:pt x="3765" y="16668"/>
                  <a:pt x="3766" y="16668"/>
                </a:cubicBezTo>
                <a:cubicBezTo>
                  <a:pt x="3766" y="16668"/>
                  <a:pt x="3766" y="16668"/>
                  <a:pt x="3766" y="16668"/>
                </a:cubicBezTo>
                <a:cubicBezTo>
                  <a:pt x="3770" y="16642"/>
                  <a:pt x="3775" y="16617"/>
                  <a:pt x="3780" y="16591"/>
                </a:cubicBezTo>
                <a:cubicBezTo>
                  <a:pt x="3785" y="16566"/>
                  <a:pt x="3790" y="16540"/>
                  <a:pt x="3795" y="16516"/>
                </a:cubicBezTo>
                <a:cubicBezTo>
                  <a:pt x="3814" y="16438"/>
                  <a:pt x="3864" y="16396"/>
                  <a:pt x="3916" y="16346"/>
                </a:cubicBezTo>
                <a:cubicBezTo>
                  <a:pt x="3968" y="16297"/>
                  <a:pt x="4021" y="16241"/>
                  <a:pt x="4045" y="16139"/>
                </a:cubicBezTo>
                <a:cubicBezTo>
                  <a:pt x="4089" y="16027"/>
                  <a:pt x="4133" y="15958"/>
                  <a:pt x="4181" y="15905"/>
                </a:cubicBezTo>
                <a:cubicBezTo>
                  <a:pt x="4230" y="15852"/>
                  <a:pt x="4283" y="15814"/>
                  <a:pt x="4346" y="15763"/>
                </a:cubicBezTo>
                <a:cubicBezTo>
                  <a:pt x="4351" y="15754"/>
                  <a:pt x="4355" y="15749"/>
                  <a:pt x="4360" y="15744"/>
                </a:cubicBezTo>
                <a:cubicBezTo>
                  <a:pt x="4364" y="15740"/>
                  <a:pt x="4369" y="15735"/>
                  <a:pt x="4374" y="15726"/>
                </a:cubicBezTo>
                <a:cubicBezTo>
                  <a:pt x="4388" y="15709"/>
                  <a:pt x="4399" y="15685"/>
                  <a:pt x="4409" y="15656"/>
                </a:cubicBezTo>
                <a:cubicBezTo>
                  <a:pt x="4420" y="15628"/>
                  <a:pt x="4429" y="15595"/>
                  <a:pt x="4438" y="15562"/>
                </a:cubicBezTo>
                <a:cubicBezTo>
                  <a:pt x="4438" y="15561"/>
                  <a:pt x="4438" y="15561"/>
                  <a:pt x="4438" y="15561"/>
                </a:cubicBezTo>
                <a:cubicBezTo>
                  <a:pt x="4438" y="15560"/>
                  <a:pt x="4438" y="15561"/>
                  <a:pt x="4438" y="15560"/>
                </a:cubicBezTo>
                <a:cubicBezTo>
                  <a:pt x="4448" y="15517"/>
                  <a:pt x="4458" y="15470"/>
                  <a:pt x="4467" y="15422"/>
                </a:cubicBezTo>
                <a:cubicBezTo>
                  <a:pt x="4477" y="15375"/>
                  <a:pt x="4487" y="15328"/>
                  <a:pt x="4496" y="15285"/>
                </a:cubicBezTo>
                <a:cubicBezTo>
                  <a:pt x="4511" y="15224"/>
                  <a:pt x="4540" y="15185"/>
                  <a:pt x="4568" y="15147"/>
                </a:cubicBezTo>
                <a:cubicBezTo>
                  <a:pt x="4595" y="15108"/>
                  <a:pt x="4622" y="15070"/>
                  <a:pt x="4631" y="15010"/>
                </a:cubicBezTo>
                <a:cubicBezTo>
                  <a:pt x="4606" y="14914"/>
                  <a:pt x="4536" y="14885"/>
                  <a:pt x="4489" y="14951"/>
                </a:cubicBezTo>
                <a:cubicBezTo>
                  <a:pt x="4464" y="14986"/>
                  <a:pt x="4452" y="15042"/>
                  <a:pt x="4457" y="15098"/>
                </a:cubicBezTo>
                <a:cubicBezTo>
                  <a:pt x="4457" y="15100"/>
                  <a:pt x="4458" y="15101"/>
                  <a:pt x="4458" y="15101"/>
                </a:cubicBezTo>
                <a:cubicBezTo>
                  <a:pt x="4458" y="15101"/>
                  <a:pt x="4458" y="15101"/>
                  <a:pt x="4459" y="15105"/>
                </a:cubicBezTo>
                <a:cubicBezTo>
                  <a:pt x="4448" y="15140"/>
                  <a:pt x="4436" y="15174"/>
                  <a:pt x="4421" y="15204"/>
                </a:cubicBezTo>
                <a:cubicBezTo>
                  <a:pt x="4405" y="15234"/>
                  <a:pt x="4387" y="15260"/>
                  <a:pt x="4363" y="15278"/>
                </a:cubicBezTo>
                <a:cubicBezTo>
                  <a:pt x="4334" y="15304"/>
                  <a:pt x="4306" y="15333"/>
                  <a:pt x="4278" y="15366"/>
                </a:cubicBezTo>
                <a:cubicBezTo>
                  <a:pt x="4250" y="15398"/>
                  <a:pt x="4223" y="15433"/>
                  <a:pt x="4199" y="15468"/>
                </a:cubicBezTo>
                <a:lnTo>
                  <a:pt x="4197" y="15468"/>
                </a:lnTo>
                <a:cubicBezTo>
                  <a:pt x="4173" y="15493"/>
                  <a:pt x="4150" y="15519"/>
                  <a:pt x="4127" y="15543"/>
                </a:cubicBezTo>
                <a:cubicBezTo>
                  <a:pt x="4103" y="15567"/>
                  <a:pt x="4079" y="15589"/>
                  <a:pt x="4056" y="15606"/>
                </a:cubicBezTo>
                <a:cubicBezTo>
                  <a:pt x="3983" y="15648"/>
                  <a:pt x="3908" y="15657"/>
                  <a:pt x="3837" y="15665"/>
                </a:cubicBezTo>
                <a:cubicBezTo>
                  <a:pt x="3766" y="15673"/>
                  <a:pt x="3698" y="15681"/>
                  <a:pt x="3640" y="15724"/>
                </a:cubicBezTo>
                <a:cubicBezTo>
                  <a:pt x="3636" y="15681"/>
                  <a:pt x="3635" y="15638"/>
                  <a:pt x="3634" y="15598"/>
                </a:cubicBezTo>
                <a:cubicBezTo>
                  <a:pt x="3633" y="15557"/>
                  <a:pt x="3630" y="15519"/>
                  <a:pt x="3620" y="15484"/>
                </a:cubicBezTo>
                <a:cubicBezTo>
                  <a:pt x="3620" y="15482"/>
                  <a:pt x="3619" y="15481"/>
                  <a:pt x="3619" y="15481"/>
                </a:cubicBezTo>
                <a:cubicBezTo>
                  <a:pt x="3618" y="15480"/>
                  <a:pt x="3617" y="15480"/>
                  <a:pt x="3617" y="15479"/>
                </a:cubicBezTo>
                <a:cubicBezTo>
                  <a:pt x="3626" y="15513"/>
                  <a:pt x="3629" y="15552"/>
                  <a:pt x="3630" y="15592"/>
                </a:cubicBezTo>
                <a:cubicBezTo>
                  <a:pt x="3632" y="15632"/>
                  <a:pt x="3632" y="15674"/>
                  <a:pt x="3636" y="15717"/>
                </a:cubicBezTo>
                <a:cubicBezTo>
                  <a:pt x="3598" y="15742"/>
                  <a:pt x="3564" y="15776"/>
                  <a:pt x="3534" y="15828"/>
                </a:cubicBezTo>
                <a:cubicBezTo>
                  <a:pt x="3504" y="15879"/>
                  <a:pt x="3478" y="15947"/>
                  <a:pt x="3453" y="16040"/>
                </a:cubicBezTo>
                <a:cubicBezTo>
                  <a:pt x="3454" y="16042"/>
                  <a:pt x="3455" y="16044"/>
                  <a:pt x="3456" y="16046"/>
                </a:cubicBezTo>
                <a:cubicBezTo>
                  <a:pt x="3456" y="16048"/>
                  <a:pt x="3457" y="16050"/>
                  <a:pt x="3458" y="16052"/>
                </a:cubicBezTo>
                <a:cubicBezTo>
                  <a:pt x="3458" y="16061"/>
                  <a:pt x="3458" y="16070"/>
                  <a:pt x="3457" y="16079"/>
                </a:cubicBezTo>
                <a:cubicBezTo>
                  <a:pt x="3456" y="16088"/>
                  <a:pt x="3454" y="16097"/>
                  <a:pt x="3449" y="16105"/>
                </a:cubicBezTo>
                <a:cubicBezTo>
                  <a:pt x="3371" y="16499"/>
                  <a:pt x="3400" y="16363"/>
                  <a:pt x="3150" y="16447"/>
                </a:cubicBezTo>
                <a:cubicBezTo>
                  <a:pt x="2996" y="16499"/>
                  <a:pt x="2637" y="16480"/>
                  <a:pt x="2579" y="16156"/>
                </a:cubicBezTo>
                <a:cubicBezTo>
                  <a:pt x="2564" y="16104"/>
                  <a:pt x="2547" y="16070"/>
                  <a:pt x="2529" y="16044"/>
                </a:cubicBezTo>
                <a:cubicBezTo>
                  <a:pt x="2511" y="16019"/>
                  <a:pt x="2492" y="16002"/>
                  <a:pt x="2472" y="15985"/>
                </a:cubicBezTo>
                <a:cubicBezTo>
                  <a:pt x="2496" y="15959"/>
                  <a:pt x="2527" y="15912"/>
                  <a:pt x="2560" y="15867"/>
                </a:cubicBezTo>
                <a:cubicBezTo>
                  <a:pt x="2592" y="15822"/>
                  <a:pt x="2626" y="15780"/>
                  <a:pt x="2655" y="15763"/>
                </a:cubicBezTo>
                <a:cubicBezTo>
                  <a:pt x="2660" y="15759"/>
                  <a:pt x="2665" y="15759"/>
                  <a:pt x="2671" y="15762"/>
                </a:cubicBezTo>
                <a:cubicBezTo>
                  <a:pt x="2676" y="15766"/>
                  <a:pt x="2682" y="15771"/>
                  <a:pt x="2688" y="15777"/>
                </a:cubicBezTo>
                <a:cubicBezTo>
                  <a:pt x="2682" y="15771"/>
                  <a:pt x="2676" y="15764"/>
                  <a:pt x="2670" y="15761"/>
                </a:cubicBezTo>
                <a:cubicBezTo>
                  <a:pt x="2664" y="15757"/>
                  <a:pt x="2659" y="15756"/>
                  <a:pt x="2654" y="15761"/>
                </a:cubicBezTo>
                <a:cubicBezTo>
                  <a:pt x="2625" y="15777"/>
                  <a:pt x="2591" y="15820"/>
                  <a:pt x="2558" y="15865"/>
                </a:cubicBezTo>
                <a:cubicBezTo>
                  <a:pt x="2525" y="15910"/>
                  <a:pt x="2494" y="15957"/>
                  <a:pt x="2469" y="15982"/>
                </a:cubicBezTo>
                <a:cubicBezTo>
                  <a:pt x="2431" y="15957"/>
                  <a:pt x="2390" y="15952"/>
                  <a:pt x="2353" y="15929"/>
                </a:cubicBezTo>
                <a:cubicBezTo>
                  <a:pt x="2317" y="15905"/>
                  <a:pt x="2286" y="15863"/>
                  <a:pt x="2267" y="15761"/>
                </a:cubicBezTo>
                <a:cubicBezTo>
                  <a:pt x="2262" y="15735"/>
                  <a:pt x="2256" y="15704"/>
                  <a:pt x="2250" y="15667"/>
                </a:cubicBezTo>
                <a:cubicBezTo>
                  <a:pt x="2244" y="15630"/>
                  <a:pt x="2236" y="15586"/>
                  <a:pt x="2226" y="15534"/>
                </a:cubicBezTo>
                <a:cubicBezTo>
                  <a:pt x="2256" y="15534"/>
                  <a:pt x="2300" y="15539"/>
                  <a:pt x="2344" y="15540"/>
                </a:cubicBezTo>
                <a:cubicBezTo>
                  <a:pt x="2387" y="15541"/>
                  <a:pt x="2431" y="15537"/>
                  <a:pt x="2460" y="15521"/>
                </a:cubicBezTo>
                <a:cubicBezTo>
                  <a:pt x="2461" y="15520"/>
                  <a:pt x="2462" y="15518"/>
                  <a:pt x="2462" y="15516"/>
                </a:cubicBezTo>
                <a:cubicBezTo>
                  <a:pt x="2463" y="15514"/>
                  <a:pt x="2463" y="15512"/>
                  <a:pt x="2464" y="15511"/>
                </a:cubicBezTo>
                <a:cubicBezTo>
                  <a:pt x="2435" y="15528"/>
                  <a:pt x="2392" y="15532"/>
                  <a:pt x="2348" y="15532"/>
                </a:cubicBezTo>
                <a:cubicBezTo>
                  <a:pt x="2305" y="15532"/>
                  <a:pt x="2261" y="15528"/>
                  <a:pt x="2232" y="15528"/>
                </a:cubicBezTo>
                <a:cubicBezTo>
                  <a:pt x="2184" y="15339"/>
                  <a:pt x="2116" y="15119"/>
                  <a:pt x="2029" y="15119"/>
                </a:cubicBezTo>
                <a:cubicBezTo>
                  <a:pt x="2019" y="15119"/>
                  <a:pt x="2009" y="15119"/>
                  <a:pt x="1999" y="15119"/>
                </a:cubicBezTo>
                <a:cubicBezTo>
                  <a:pt x="1998" y="15121"/>
                  <a:pt x="1997" y="15125"/>
                  <a:pt x="1997" y="15128"/>
                </a:cubicBezTo>
                <a:cubicBezTo>
                  <a:pt x="1944" y="15137"/>
                  <a:pt x="1893" y="15159"/>
                  <a:pt x="1861" y="15204"/>
                </a:cubicBezTo>
                <a:cubicBezTo>
                  <a:pt x="1828" y="15249"/>
                  <a:pt x="1814" y="15318"/>
                  <a:pt x="1833" y="15421"/>
                </a:cubicBezTo>
                <a:cubicBezTo>
                  <a:pt x="1780" y="15421"/>
                  <a:pt x="1693" y="15390"/>
                  <a:pt x="1620" y="15394"/>
                </a:cubicBezTo>
                <a:cubicBezTo>
                  <a:pt x="1546" y="15398"/>
                  <a:pt x="1486" y="15437"/>
                  <a:pt x="1486" y="15576"/>
                </a:cubicBezTo>
                <a:cubicBezTo>
                  <a:pt x="1433" y="15550"/>
                  <a:pt x="1399" y="15546"/>
                  <a:pt x="1368" y="15537"/>
                </a:cubicBezTo>
                <a:cubicBezTo>
                  <a:pt x="1337" y="15528"/>
                  <a:pt x="1307" y="15515"/>
                  <a:pt x="1264" y="15472"/>
                </a:cubicBezTo>
                <a:cubicBezTo>
                  <a:pt x="1216" y="15420"/>
                  <a:pt x="1168" y="15264"/>
                  <a:pt x="1168" y="15160"/>
                </a:cubicBezTo>
                <a:cubicBezTo>
                  <a:pt x="1168" y="15144"/>
                  <a:pt x="1245" y="15058"/>
                  <a:pt x="1255" y="15024"/>
                </a:cubicBezTo>
                <a:cubicBezTo>
                  <a:pt x="1278" y="14973"/>
                  <a:pt x="1288" y="14938"/>
                  <a:pt x="1291" y="14904"/>
                </a:cubicBezTo>
                <a:cubicBezTo>
                  <a:pt x="1295" y="14869"/>
                  <a:pt x="1293" y="14836"/>
                  <a:pt x="1292" y="14786"/>
                </a:cubicBezTo>
                <a:cubicBezTo>
                  <a:pt x="1254" y="14786"/>
                  <a:pt x="1220" y="14808"/>
                  <a:pt x="1189" y="14804"/>
                </a:cubicBezTo>
                <a:cubicBezTo>
                  <a:pt x="1157" y="14800"/>
                  <a:pt x="1129" y="14770"/>
                  <a:pt x="1100" y="14668"/>
                </a:cubicBezTo>
                <a:cubicBezTo>
                  <a:pt x="1085" y="14650"/>
                  <a:pt x="1059" y="14603"/>
                  <a:pt x="1035" y="14551"/>
                </a:cubicBezTo>
                <a:cubicBezTo>
                  <a:pt x="1010" y="14500"/>
                  <a:pt x="988" y="14444"/>
                  <a:pt x="983" y="14409"/>
                </a:cubicBezTo>
                <a:cubicBezTo>
                  <a:pt x="964" y="14409"/>
                  <a:pt x="939" y="14431"/>
                  <a:pt x="915" y="14454"/>
                </a:cubicBezTo>
                <a:cubicBezTo>
                  <a:pt x="891" y="14477"/>
                  <a:pt x="868" y="14502"/>
                  <a:pt x="848" y="14511"/>
                </a:cubicBezTo>
                <a:cubicBezTo>
                  <a:pt x="814" y="14528"/>
                  <a:pt x="785" y="14515"/>
                  <a:pt x="759" y="14496"/>
                </a:cubicBezTo>
                <a:cubicBezTo>
                  <a:pt x="732" y="14476"/>
                  <a:pt x="709" y="14451"/>
                  <a:pt x="684" y="14442"/>
                </a:cubicBezTo>
                <a:cubicBezTo>
                  <a:pt x="655" y="14434"/>
                  <a:pt x="629" y="14430"/>
                  <a:pt x="605" y="14430"/>
                </a:cubicBezTo>
                <a:cubicBezTo>
                  <a:pt x="582" y="14430"/>
                  <a:pt x="563" y="14434"/>
                  <a:pt x="548" y="14442"/>
                </a:cubicBezTo>
                <a:cubicBezTo>
                  <a:pt x="544" y="14399"/>
                  <a:pt x="541" y="14344"/>
                  <a:pt x="539" y="14288"/>
                </a:cubicBezTo>
                <a:cubicBezTo>
                  <a:pt x="537" y="14233"/>
                  <a:pt x="535" y="14177"/>
                  <a:pt x="530" y="14134"/>
                </a:cubicBezTo>
                <a:lnTo>
                  <a:pt x="530" y="14116"/>
                </a:lnTo>
                <a:cubicBezTo>
                  <a:pt x="535" y="14074"/>
                  <a:pt x="549" y="14026"/>
                  <a:pt x="557" y="13983"/>
                </a:cubicBezTo>
                <a:cubicBezTo>
                  <a:pt x="565" y="13940"/>
                  <a:pt x="568" y="13902"/>
                  <a:pt x="548" y="13876"/>
                </a:cubicBezTo>
                <a:cubicBezTo>
                  <a:pt x="539" y="13863"/>
                  <a:pt x="529" y="13853"/>
                  <a:pt x="519" y="13846"/>
                </a:cubicBezTo>
                <a:cubicBezTo>
                  <a:pt x="508" y="13838"/>
                  <a:pt x="497" y="13834"/>
                  <a:pt x="486" y="13830"/>
                </a:cubicBezTo>
                <a:close/>
                <a:moveTo>
                  <a:pt x="2754" y="14946"/>
                </a:moveTo>
                <a:cubicBezTo>
                  <a:pt x="2744" y="14944"/>
                  <a:pt x="2736" y="14952"/>
                  <a:pt x="2735" y="14976"/>
                </a:cubicBezTo>
                <a:cubicBezTo>
                  <a:pt x="2735" y="14978"/>
                  <a:pt x="2735" y="14980"/>
                  <a:pt x="2735" y="14981"/>
                </a:cubicBezTo>
                <a:cubicBezTo>
                  <a:pt x="2736" y="15039"/>
                  <a:pt x="2766" y="15082"/>
                  <a:pt x="2798" y="15072"/>
                </a:cubicBezTo>
                <a:cubicBezTo>
                  <a:pt x="2798" y="15072"/>
                  <a:pt x="2798" y="15071"/>
                  <a:pt x="2798" y="15070"/>
                </a:cubicBezTo>
                <a:cubicBezTo>
                  <a:pt x="2798" y="15069"/>
                  <a:pt x="2798" y="15068"/>
                  <a:pt x="2798" y="15068"/>
                </a:cubicBezTo>
                <a:cubicBezTo>
                  <a:pt x="2837" y="15048"/>
                  <a:pt x="2785" y="14952"/>
                  <a:pt x="2754" y="14946"/>
                </a:cubicBezTo>
                <a:close/>
                <a:moveTo>
                  <a:pt x="3871" y="14966"/>
                </a:moveTo>
                <a:lnTo>
                  <a:pt x="3865" y="14971"/>
                </a:lnTo>
                <a:cubicBezTo>
                  <a:pt x="3846" y="14979"/>
                  <a:pt x="3828" y="14991"/>
                  <a:pt x="3808" y="15004"/>
                </a:cubicBezTo>
                <a:cubicBezTo>
                  <a:pt x="3789" y="15016"/>
                  <a:pt x="3768" y="15028"/>
                  <a:pt x="3745" y="15038"/>
                </a:cubicBezTo>
                <a:cubicBezTo>
                  <a:pt x="3770" y="15028"/>
                  <a:pt x="3792" y="15016"/>
                  <a:pt x="3813" y="15003"/>
                </a:cubicBezTo>
                <a:cubicBezTo>
                  <a:pt x="3833" y="14990"/>
                  <a:pt x="3853" y="14977"/>
                  <a:pt x="3872" y="14968"/>
                </a:cubicBezTo>
                <a:cubicBezTo>
                  <a:pt x="3872" y="14968"/>
                  <a:pt x="3872" y="14968"/>
                  <a:pt x="3872" y="14968"/>
                </a:cubicBezTo>
                <a:cubicBezTo>
                  <a:pt x="3872" y="14967"/>
                  <a:pt x="3872" y="14967"/>
                  <a:pt x="3871" y="14966"/>
                </a:cubicBezTo>
                <a:close/>
                <a:moveTo>
                  <a:pt x="3174" y="15028"/>
                </a:moveTo>
                <a:cubicBezTo>
                  <a:pt x="3157" y="15035"/>
                  <a:pt x="3191" y="15298"/>
                  <a:pt x="3203" y="15204"/>
                </a:cubicBezTo>
                <a:cubicBezTo>
                  <a:pt x="3204" y="15204"/>
                  <a:pt x="3204" y="15205"/>
                  <a:pt x="3204" y="15205"/>
                </a:cubicBezTo>
                <a:cubicBezTo>
                  <a:pt x="3204" y="15205"/>
                  <a:pt x="3205" y="15206"/>
                  <a:pt x="3205" y="15206"/>
                </a:cubicBezTo>
                <a:cubicBezTo>
                  <a:pt x="3208" y="15151"/>
                  <a:pt x="3202" y="15096"/>
                  <a:pt x="3187" y="15048"/>
                </a:cubicBezTo>
                <a:cubicBezTo>
                  <a:pt x="3186" y="15045"/>
                  <a:pt x="3185" y="15043"/>
                  <a:pt x="3184" y="15041"/>
                </a:cubicBezTo>
                <a:cubicBezTo>
                  <a:pt x="3180" y="15030"/>
                  <a:pt x="3176" y="15026"/>
                  <a:pt x="3174" y="15028"/>
                </a:cubicBezTo>
                <a:close/>
                <a:moveTo>
                  <a:pt x="3627" y="15040"/>
                </a:moveTo>
                <a:cubicBezTo>
                  <a:pt x="3627" y="15040"/>
                  <a:pt x="3628" y="15041"/>
                  <a:pt x="3628" y="15041"/>
                </a:cubicBezTo>
                <a:cubicBezTo>
                  <a:pt x="3628" y="15042"/>
                  <a:pt x="3628" y="15042"/>
                  <a:pt x="3628" y="15042"/>
                </a:cubicBezTo>
                <a:cubicBezTo>
                  <a:pt x="3629" y="15042"/>
                  <a:pt x="3629" y="15042"/>
                  <a:pt x="3629" y="15041"/>
                </a:cubicBezTo>
                <a:cubicBezTo>
                  <a:pt x="3629" y="15041"/>
                  <a:pt x="3629" y="15040"/>
                  <a:pt x="3630" y="15040"/>
                </a:cubicBezTo>
                <a:cubicBezTo>
                  <a:pt x="3629" y="15040"/>
                  <a:pt x="3629" y="15040"/>
                  <a:pt x="3628" y="15040"/>
                </a:cubicBezTo>
                <a:cubicBezTo>
                  <a:pt x="3628" y="15040"/>
                  <a:pt x="3628" y="15040"/>
                  <a:pt x="3627" y="15040"/>
                </a:cubicBezTo>
                <a:close/>
                <a:moveTo>
                  <a:pt x="3554" y="15209"/>
                </a:moveTo>
                <a:cubicBezTo>
                  <a:pt x="3554" y="15210"/>
                  <a:pt x="3553" y="15211"/>
                  <a:pt x="3553" y="15212"/>
                </a:cubicBezTo>
                <a:cubicBezTo>
                  <a:pt x="3552" y="15213"/>
                  <a:pt x="3552" y="15214"/>
                  <a:pt x="3552" y="15216"/>
                </a:cubicBezTo>
                <a:cubicBezTo>
                  <a:pt x="3552" y="15249"/>
                  <a:pt x="3609" y="15268"/>
                  <a:pt x="3609" y="15319"/>
                </a:cubicBezTo>
                <a:cubicBezTo>
                  <a:pt x="3609" y="15342"/>
                  <a:pt x="3603" y="15365"/>
                  <a:pt x="3595" y="15386"/>
                </a:cubicBezTo>
                <a:cubicBezTo>
                  <a:pt x="3605" y="15363"/>
                  <a:pt x="3612" y="15338"/>
                  <a:pt x="3612" y="15312"/>
                </a:cubicBezTo>
                <a:cubicBezTo>
                  <a:pt x="3612" y="15261"/>
                  <a:pt x="3554" y="15243"/>
                  <a:pt x="3554" y="15209"/>
                </a:cubicBezTo>
                <a:close/>
                <a:moveTo>
                  <a:pt x="11000" y="15299"/>
                </a:moveTo>
                <a:cubicBezTo>
                  <a:pt x="11000" y="15314"/>
                  <a:pt x="11000" y="15332"/>
                  <a:pt x="11002" y="15351"/>
                </a:cubicBezTo>
                <a:cubicBezTo>
                  <a:pt x="11003" y="15370"/>
                  <a:pt x="11005" y="15390"/>
                  <a:pt x="11008" y="15412"/>
                </a:cubicBezTo>
                <a:cubicBezTo>
                  <a:pt x="11005" y="15391"/>
                  <a:pt x="11004" y="15370"/>
                  <a:pt x="11002" y="15351"/>
                </a:cubicBezTo>
                <a:cubicBezTo>
                  <a:pt x="11001" y="15332"/>
                  <a:pt x="11000" y="15314"/>
                  <a:pt x="11000" y="15299"/>
                </a:cubicBezTo>
                <a:close/>
                <a:moveTo>
                  <a:pt x="3315" y="15414"/>
                </a:moveTo>
                <a:cubicBezTo>
                  <a:pt x="3307" y="15424"/>
                  <a:pt x="3303" y="15444"/>
                  <a:pt x="3297" y="15461"/>
                </a:cubicBezTo>
                <a:cubicBezTo>
                  <a:pt x="3291" y="15479"/>
                  <a:pt x="3284" y="15494"/>
                  <a:pt x="3271" y="15495"/>
                </a:cubicBezTo>
                <a:cubicBezTo>
                  <a:pt x="3285" y="15495"/>
                  <a:pt x="3292" y="15480"/>
                  <a:pt x="3298" y="15463"/>
                </a:cubicBezTo>
                <a:cubicBezTo>
                  <a:pt x="3304" y="15446"/>
                  <a:pt x="3309" y="15426"/>
                  <a:pt x="3317" y="15416"/>
                </a:cubicBezTo>
                <a:cubicBezTo>
                  <a:pt x="3316" y="15416"/>
                  <a:pt x="3316" y="15416"/>
                  <a:pt x="3316" y="15416"/>
                </a:cubicBezTo>
                <a:cubicBezTo>
                  <a:pt x="3316" y="15415"/>
                  <a:pt x="3315" y="15415"/>
                  <a:pt x="3315" y="15414"/>
                </a:cubicBezTo>
                <a:close/>
                <a:moveTo>
                  <a:pt x="3155" y="15442"/>
                </a:moveTo>
                <a:cubicBezTo>
                  <a:pt x="3140" y="15453"/>
                  <a:pt x="3127" y="15470"/>
                  <a:pt x="3118" y="15495"/>
                </a:cubicBezTo>
                <a:cubicBezTo>
                  <a:pt x="3122" y="15482"/>
                  <a:pt x="3129" y="15472"/>
                  <a:pt x="3136" y="15463"/>
                </a:cubicBezTo>
                <a:cubicBezTo>
                  <a:pt x="3143" y="15454"/>
                  <a:pt x="3150" y="15447"/>
                  <a:pt x="3158" y="15442"/>
                </a:cubicBezTo>
                <a:cubicBezTo>
                  <a:pt x="3157" y="15442"/>
                  <a:pt x="3156" y="15441"/>
                  <a:pt x="3155" y="15442"/>
                </a:cubicBezTo>
                <a:close/>
                <a:moveTo>
                  <a:pt x="3118" y="15495"/>
                </a:moveTo>
                <a:cubicBezTo>
                  <a:pt x="3117" y="15496"/>
                  <a:pt x="3117" y="15494"/>
                  <a:pt x="3117" y="15495"/>
                </a:cubicBezTo>
                <a:cubicBezTo>
                  <a:pt x="3112" y="15521"/>
                  <a:pt x="3111" y="15547"/>
                  <a:pt x="3113" y="15572"/>
                </a:cubicBezTo>
                <a:cubicBezTo>
                  <a:pt x="3114" y="15598"/>
                  <a:pt x="3117" y="15624"/>
                  <a:pt x="3117" y="15650"/>
                </a:cubicBezTo>
                <a:cubicBezTo>
                  <a:pt x="3069" y="15666"/>
                  <a:pt x="3010" y="15684"/>
                  <a:pt x="2962" y="15684"/>
                </a:cubicBezTo>
                <a:cubicBezTo>
                  <a:pt x="2914" y="15684"/>
                  <a:pt x="2866" y="15634"/>
                  <a:pt x="2828" y="15618"/>
                </a:cubicBezTo>
                <a:cubicBezTo>
                  <a:pt x="2828" y="15618"/>
                  <a:pt x="2828" y="15619"/>
                  <a:pt x="2828" y="15620"/>
                </a:cubicBezTo>
                <a:cubicBezTo>
                  <a:pt x="2828" y="15621"/>
                  <a:pt x="2828" y="15621"/>
                  <a:pt x="2828" y="15622"/>
                </a:cubicBezTo>
                <a:cubicBezTo>
                  <a:pt x="2808" y="15647"/>
                  <a:pt x="2791" y="15681"/>
                  <a:pt x="2774" y="15713"/>
                </a:cubicBezTo>
                <a:cubicBezTo>
                  <a:pt x="2757" y="15745"/>
                  <a:pt x="2740" y="15776"/>
                  <a:pt x="2721" y="15793"/>
                </a:cubicBezTo>
                <a:cubicBezTo>
                  <a:pt x="2717" y="15797"/>
                  <a:pt x="2712" y="15796"/>
                  <a:pt x="2707" y="15793"/>
                </a:cubicBezTo>
                <a:cubicBezTo>
                  <a:pt x="2701" y="15790"/>
                  <a:pt x="2696" y="15785"/>
                  <a:pt x="2690" y="15779"/>
                </a:cubicBezTo>
                <a:cubicBezTo>
                  <a:pt x="2696" y="15786"/>
                  <a:pt x="2702" y="15792"/>
                  <a:pt x="2708" y="15796"/>
                </a:cubicBezTo>
                <a:cubicBezTo>
                  <a:pt x="2714" y="15800"/>
                  <a:pt x="2719" y="15801"/>
                  <a:pt x="2724" y="15798"/>
                </a:cubicBezTo>
                <a:cubicBezTo>
                  <a:pt x="2743" y="15781"/>
                  <a:pt x="2760" y="15751"/>
                  <a:pt x="2777" y="15718"/>
                </a:cubicBezTo>
                <a:cubicBezTo>
                  <a:pt x="2794" y="15686"/>
                  <a:pt x="2811" y="15651"/>
                  <a:pt x="2831" y="15627"/>
                </a:cubicBezTo>
                <a:cubicBezTo>
                  <a:pt x="2869" y="15643"/>
                  <a:pt x="2918" y="15694"/>
                  <a:pt x="2966" y="15694"/>
                </a:cubicBezTo>
                <a:cubicBezTo>
                  <a:pt x="3014" y="15694"/>
                  <a:pt x="3072" y="15677"/>
                  <a:pt x="3120" y="15661"/>
                </a:cubicBezTo>
                <a:cubicBezTo>
                  <a:pt x="3135" y="15678"/>
                  <a:pt x="3151" y="15687"/>
                  <a:pt x="3167" y="15698"/>
                </a:cubicBezTo>
                <a:cubicBezTo>
                  <a:pt x="3182" y="15708"/>
                  <a:pt x="3196" y="15721"/>
                  <a:pt x="3206" y="15744"/>
                </a:cubicBezTo>
                <a:cubicBezTo>
                  <a:pt x="3206" y="15743"/>
                  <a:pt x="3206" y="15742"/>
                  <a:pt x="3206" y="15740"/>
                </a:cubicBezTo>
                <a:cubicBezTo>
                  <a:pt x="3205" y="15738"/>
                  <a:pt x="3205" y="15736"/>
                  <a:pt x="3205" y="15735"/>
                </a:cubicBezTo>
                <a:cubicBezTo>
                  <a:pt x="3195" y="15709"/>
                  <a:pt x="3181" y="15696"/>
                  <a:pt x="3165" y="15686"/>
                </a:cubicBezTo>
                <a:cubicBezTo>
                  <a:pt x="3149" y="15675"/>
                  <a:pt x="3132" y="15667"/>
                  <a:pt x="3118" y="15650"/>
                </a:cubicBezTo>
                <a:cubicBezTo>
                  <a:pt x="3118" y="15624"/>
                  <a:pt x="3115" y="15598"/>
                  <a:pt x="3114" y="15572"/>
                </a:cubicBezTo>
                <a:cubicBezTo>
                  <a:pt x="3113" y="15547"/>
                  <a:pt x="3113" y="15521"/>
                  <a:pt x="3118" y="15495"/>
                </a:cubicBezTo>
                <a:close/>
                <a:moveTo>
                  <a:pt x="3349" y="15839"/>
                </a:moveTo>
                <a:cubicBezTo>
                  <a:pt x="3330" y="15830"/>
                  <a:pt x="3313" y="15851"/>
                  <a:pt x="3298" y="15872"/>
                </a:cubicBezTo>
                <a:cubicBezTo>
                  <a:pt x="3282" y="15894"/>
                  <a:pt x="3268" y="15915"/>
                  <a:pt x="3253" y="15906"/>
                </a:cubicBezTo>
                <a:cubicBezTo>
                  <a:pt x="3254" y="15907"/>
                  <a:pt x="3254" y="15909"/>
                  <a:pt x="3255" y="15911"/>
                </a:cubicBezTo>
                <a:cubicBezTo>
                  <a:pt x="3255" y="15912"/>
                  <a:pt x="3256" y="15915"/>
                  <a:pt x="3257" y="15916"/>
                </a:cubicBezTo>
                <a:cubicBezTo>
                  <a:pt x="3271" y="15925"/>
                  <a:pt x="3286" y="15903"/>
                  <a:pt x="3302" y="15882"/>
                </a:cubicBezTo>
                <a:cubicBezTo>
                  <a:pt x="3317" y="15861"/>
                  <a:pt x="3334" y="15839"/>
                  <a:pt x="3353" y="15848"/>
                </a:cubicBezTo>
                <a:cubicBezTo>
                  <a:pt x="3364" y="15856"/>
                  <a:pt x="3374" y="15869"/>
                  <a:pt x="3383" y="15884"/>
                </a:cubicBezTo>
                <a:cubicBezTo>
                  <a:pt x="3392" y="15900"/>
                  <a:pt x="3400" y="15918"/>
                  <a:pt x="3407" y="15936"/>
                </a:cubicBezTo>
                <a:cubicBezTo>
                  <a:pt x="3399" y="15915"/>
                  <a:pt x="3391" y="15895"/>
                  <a:pt x="3381" y="15879"/>
                </a:cubicBezTo>
                <a:cubicBezTo>
                  <a:pt x="3372" y="15862"/>
                  <a:pt x="3362" y="15848"/>
                  <a:pt x="3349" y="15839"/>
                </a:cubicBezTo>
                <a:close/>
                <a:moveTo>
                  <a:pt x="10736" y="16167"/>
                </a:moveTo>
                <a:cubicBezTo>
                  <a:pt x="10705" y="16164"/>
                  <a:pt x="10679" y="16207"/>
                  <a:pt x="10677" y="16262"/>
                </a:cubicBezTo>
                <a:cubicBezTo>
                  <a:pt x="10677" y="16264"/>
                  <a:pt x="10677" y="16266"/>
                  <a:pt x="10677" y="16268"/>
                </a:cubicBezTo>
                <a:cubicBezTo>
                  <a:pt x="10681" y="16361"/>
                  <a:pt x="10788" y="16192"/>
                  <a:pt x="10736" y="16174"/>
                </a:cubicBezTo>
                <a:cubicBezTo>
                  <a:pt x="10737" y="16174"/>
                  <a:pt x="10737" y="16172"/>
                  <a:pt x="10736" y="16171"/>
                </a:cubicBezTo>
                <a:cubicBezTo>
                  <a:pt x="10736" y="16169"/>
                  <a:pt x="10736" y="16168"/>
                  <a:pt x="10736" y="16167"/>
                </a:cubicBezTo>
                <a:close/>
                <a:moveTo>
                  <a:pt x="4404" y="16479"/>
                </a:moveTo>
                <a:cubicBezTo>
                  <a:pt x="4403" y="16477"/>
                  <a:pt x="4402" y="16479"/>
                  <a:pt x="4402" y="16482"/>
                </a:cubicBezTo>
                <a:cubicBezTo>
                  <a:pt x="4401" y="16484"/>
                  <a:pt x="4401" y="16488"/>
                  <a:pt x="4400" y="16488"/>
                </a:cubicBezTo>
                <a:cubicBezTo>
                  <a:pt x="4413" y="16509"/>
                  <a:pt x="4422" y="16551"/>
                  <a:pt x="4432" y="16584"/>
                </a:cubicBezTo>
                <a:cubicBezTo>
                  <a:pt x="4441" y="16617"/>
                  <a:pt x="4451" y="16642"/>
                  <a:pt x="4465" y="16634"/>
                </a:cubicBezTo>
                <a:cubicBezTo>
                  <a:pt x="4466" y="16633"/>
                  <a:pt x="4466" y="16632"/>
                  <a:pt x="4466" y="16631"/>
                </a:cubicBezTo>
                <a:cubicBezTo>
                  <a:pt x="4467" y="16630"/>
                  <a:pt x="4467" y="16630"/>
                  <a:pt x="4468" y="16629"/>
                </a:cubicBezTo>
                <a:cubicBezTo>
                  <a:pt x="4454" y="16632"/>
                  <a:pt x="4445" y="16603"/>
                  <a:pt x="4436" y="16569"/>
                </a:cubicBezTo>
                <a:cubicBezTo>
                  <a:pt x="4427" y="16535"/>
                  <a:pt x="4418" y="16496"/>
                  <a:pt x="4404" y="16479"/>
                </a:cubicBezTo>
                <a:close/>
                <a:moveTo>
                  <a:pt x="11006" y="16511"/>
                </a:moveTo>
                <a:cubicBezTo>
                  <a:pt x="11006" y="16512"/>
                  <a:pt x="11006" y="16513"/>
                  <a:pt x="11006" y="16514"/>
                </a:cubicBezTo>
                <a:cubicBezTo>
                  <a:pt x="11006" y="16515"/>
                  <a:pt x="11006" y="16515"/>
                  <a:pt x="11005" y="16516"/>
                </a:cubicBezTo>
                <a:cubicBezTo>
                  <a:pt x="11003" y="16527"/>
                  <a:pt x="11003" y="16541"/>
                  <a:pt x="11003" y="16554"/>
                </a:cubicBezTo>
                <a:cubicBezTo>
                  <a:pt x="11004" y="16567"/>
                  <a:pt x="11005" y="16580"/>
                  <a:pt x="11005" y="16592"/>
                </a:cubicBezTo>
                <a:cubicBezTo>
                  <a:pt x="11005" y="16579"/>
                  <a:pt x="11004" y="16565"/>
                  <a:pt x="11004" y="16551"/>
                </a:cubicBezTo>
                <a:cubicBezTo>
                  <a:pt x="11004" y="16537"/>
                  <a:pt x="11004" y="16524"/>
                  <a:pt x="11006" y="16511"/>
                </a:cubicBezTo>
                <a:close/>
                <a:moveTo>
                  <a:pt x="11001" y="16618"/>
                </a:moveTo>
                <a:cubicBezTo>
                  <a:pt x="11001" y="16624"/>
                  <a:pt x="11001" y="16630"/>
                  <a:pt x="11000" y="16636"/>
                </a:cubicBezTo>
                <a:cubicBezTo>
                  <a:pt x="11000" y="16642"/>
                  <a:pt x="10999" y="16647"/>
                  <a:pt x="10996" y="16650"/>
                </a:cubicBezTo>
                <a:cubicBezTo>
                  <a:pt x="10996" y="16650"/>
                  <a:pt x="10997" y="16650"/>
                  <a:pt x="10997" y="16650"/>
                </a:cubicBezTo>
                <a:cubicBezTo>
                  <a:pt x="10997" y="16650"/>
                  <a:pt x="10997" y="16650"/>
                  <a:pt x="10998" y="16650"/>
                </a:cubicBezTo>
                <a:cubicBezTo>
                  <a:pt x="11000" y="16647"/>
                  <a:pt x="11001" y="16642"/>
                  <a:pt x="11001" y="16636"/>
                </a:cubicBezTo>
                <a:cubicBezTo>
                  <a:pt x="11001" y="16630"/>
                  <a:pt x="11001" y="16623"/>
                  <a:pt x="11001" y="16618"/>
                </a:cubicBezTo>
                <a:close/>
                <a:moveTo>
                  <a:pt x="3823" y="16756"/>
                </a:moveTo>
                <a:cubicBezTo>
                  <a:pt x="3828" y="16773"/>
                  <a:pt x="3832" y="16790"/>
                  <a:pt x="3838" y="16805"/>
                </a:cubicBezTo>
                <a:cubicBezTo>
                  <a:pt x="3844" y="16820"/>
                  <a:pt x="3851" y="16833"/>
                  <a:pt x="3861" y="16842"/>
                </a:cubicBezTo>
                <a:cubicBezTo>
                  <a:pt x="3861" y="16842"/>
                  <a:pt x="3861" y="16842"/>
                  <a:pt x="3862" y="16842"/>
                </a:cubicBezTo>
                <a:cubicBezTo>
                  <a:pt x="3862" y="16842"/>
                  <a:pt x="3862" y="16842"/>
                  <a:pt x="3862" y="16842"/>
                </a:cubicBezTo>
                <a:cubicBezTo>
                  <a:pt x="3853" y="16833"/>
                  <a:pt x="3845" y="16820"/>
                  <a:pt x="3839" y="16805"/>
                </a:cubicBezTo>
                <a:cubicBezTo>
                  <a:pt x="3833" y="16790"/>
                  <a:pt x="3828" y="16773"/>
                  <a:pt x="3823" y="16756"/>
                </a:cubicBezTo>
                <a:close/>
                <a:moveTo>
                  <a:pt x="439" y="17474"/>
                </a:moveTo>
                <a:cubicBezTo>
                  <a:pt x="449" y="17474"/>
                  <a:pt x="449" y="17509"/>
                  <a:pt x="449" y="17525"/>
                </a:cubicBezTo>
                <a:cubicBezTo>
                  <a:pt x="449" y="17543"/>
                  <a:pt x="459" y="17595"/>
                  <a:pt x="469" y="17613"/>
                </a:cubicBezTo>
                <a:cubicBezTo>
                  <a:pt x="469" y="17621"/>
                  <a:pt x="469" y="17630"/>
                  <a:pt x="469" y="17636"/>
                </a:cubicBezTo>
                <a:cubicBezTo>
                  <a:pt x="469" y="17643"/>
                  <a:pt x="469" y="17648"/>
                  <a:pt x="469" y="17648"/>
                </a:cubicBezTo>
                <a:cubicBezTo>
                  <a:pt x="469" y="17655"/>
                  <a:pt x="466" y="17664"/>
                  <a:pt x="461" y="17672"/>
                </a:cubicBezTo>
                <a:cubicBezTo>
                  <a:pt x="456" y="17681"/>
                  <a:pt x="448" y="17690"/>
                  <a:pt x="439" y="17699"/>
                </a:cubicBezTo>
                <a:cubicBezTo>
                  <a:pt x="439" y="17681"/>
                  <a:pt x="439" y="17671"/>
                  <a:pt x="439" y="17666"/>
                </a:cubicBezTo>
                <a:cubicBezTo>
                  <a:pt x="439" y="17662"/>
                  <a:pt x="439" y="17661"/>
                  <a:pt x="439" y="17661"/>
                </a:cubicBezTo>
                <a:cubicBezTo>
                  <a:pt x="439" y="17646"/>
                  <a:pt x="430" y="17629"/>
                  <a:pt x="430" y="17613"/>
                </a:cubicBezTo>
                <a:cubicBezTo>
                  <a:pt x="430" y="17595"/>
                  <a:pt x="430" y="17578"/>
                  <a:pt x="430" y="17562"/>
                </a:cubicBezTo>
                <a:cubicBezTo>
                  <a:pt x="430" y="17545"/>
                  <a:pt x="420" y="17492"/>
                  <a:pt x="439" y="17474"/>
                </a:cubicBezTo>
                <a:close/>
                <a:moveTo>
                  <a:pt x="2264" y="17486"/>
                </a:moveTo>
                <a:cubicBezTo>
                  <a:pt x="2251" y="17485"/>
                  <a:pt x="2238" y="17486"/>
                  <a:pt x="2226" y="17491"/>
                </a:cubicBezTo>
                <a:cubicBezTo>
                  <a:pt x="2218" y="17491"/>
                  <a:pt x="2205" y="17488"/>
                  <a:pt x="2193" y="17488"/>
                </a:cubicBezTo>
                <a:cubicBezTo>
                  <a:pt x="2206" y="17488"/>
                  <a:pt x="2220" y="17493"/>
                  <a:pt x="2229" y="17493"/>
                </a:cubicBezTo>
                <a:cubicBezTo>
                  <a:pt x="2252" y="17484"/>
                  <a:pt x="2278" y="17488"/>
                  <a:pt x="2302" y="17489"/>
                </a:cubicBezTo>
                <a:cubicBezTo>
                  <a:pt x="2290" y="17488"/>
                  <a:pt x="2277" y="17486"/>
                  <a:pt x="2264" y="17486"/>
                </a:cubicBezTo>
                <a:close/>
                <a:moveTo>
                  <a:pt x="2160" y="17509"/>
                </a:moveTo>
                <a:cubicBezTo>
                  <a:pt x="2151" y="17543"/>
                  <a:pt x="2148" y="17585"/>
                  <a:pt x="2151" y="17628"/>
                </a:cubicBezTo>
                <a:cubicBezTo>
                  <a:pt x="2154" y="17671"/>
                  <a:pt x="2164" y="17715"/>
                  <a:pt x="2178" y="17749"/>
                </a:cubicBezTo>
                <a:cubicBezTo>
                  <a:pt x="2202" y="17809"/>
                  <a:pt x="2236" y="17860"/>
                  <a:pt x="2274" y="17910"/>
                </a:cubicBezTo>
                <a:cubicBezTo>
                  <a:pt x="2312" y="17960"/>
                  <a:pt x="2353" y="18007"/>
                  <a:pt x="2392" y="18059"/>
                </a:cubicBezTo>
                <a:cubicBezTo>
                  <a:pt x="2416" y="18085"/>
                  <a:pt x="2440" y="18110"/>
                  <a:pt x="2466" y="18134"/>
                </a:cubicBezTo>
                <a:cubicBezTo>
                  <a:pt x="2491" y="18157"/>
                  <a:pt x="2518" y="18178"/>
                  <a:pt x="2546" y="18195"/>
                </a:cubicBezTo>
                <a:cubicBezTo>
                  <a:pt x="2518" y="18178"/>
                  <a:pt x="2492" y="18157"/>
                  <a:pt x="2467" y="18134"/>
                </a:cubicBezTo>
                <a:cubicBezTo>
                  <a:pt x="2442" y="18110"/>
                  <a:pt x="2418" y="18084"/>
                  <a:pt x="2394" y="18059"/>
                </a:cubicBezTo>
                <a:cubicBezTo>
                  <a:pt x="2356" y="18007"/>
                  <a:pt x="2314" y="17960"/>
                  <a:pt x="2277" y="17910"/>
                </a:cubicBezTo>
                <a:cubicBezTo>
                  <a:pt x="2239" y="17860"/>
                  <a:pt x="2205" y="17809"/>
                  <a:pt x="2181" y="17749"/>
                </a:cubicBezTo>
                <a:cubicBezTo>
                  <a:pt x="2167" y="17715"/>
                  <a:pt x="2157" y="17671"/>
                  <a:pt x="2153" y="17628"/>
                </a:cubicBezTo>
                <a:cubicBezTo>
                  <a:pt x="2150" y="17585"/>
                  <a:pt x="2152" y="17543"/>
                  <a:pt x="2161" y="17509"/>
                </a:cubicBezTo>
                <a:cubicBezTo>
                  <a:pt x="2161" y="17510"/>
                  <a:pt x="2161" y="17509"/>
                  <a:pt x="2160" y="17509"/>
                </a:cubicBezTo>
                <a:close/>
                <a:moveTo>
                  <a:pt x="10658" y="18179"/>
                </a:moveTo>
                <a:cubicBezTo>
                  <a:pt x="10672" y="18204"/>
                  <a:pt x="10682" y="18234"/>
                  <a:pt x="10691" y="18261"/>
                </a:cubicBezTo>
                <a:cubicBezTo>
                  <a:pt x="10701" y="18288"/>
                  <a:pt x="10710" y="18312"/>
                  <a:pt x="10725" y="18329"/>
                </a:cubicBezTo>
                <a:cubicBezTo>
                  <a:pt x="10725" y="18329"/>
                  <a:pt x="10725" y="18330"/>
                  <a:pt x="10726" y="18330"/>
                </a:cubicBezTo>
                <a:cubicBezTo>
                  <a:pt x="10726" y="18330"/>
                  <a:pt x="10727" y="18331"/>
                  <a:pt x="10727" y="18331"/>
                </a:cubicBezTo>
                <a:cubicBezTo>
                  <a:pt x="10713" y="18314"/>
                  <a:pt x="10703" y="18289"/>
                  <a:pt x="10693" y="18262"/>
                </a:cubicBezTo>
                <a:cubicBezTo>
                  <a:pt x="10683" y="18234"/>
                  <a:pt x="10673" y="18205"/>
                  <a:pt x="10658" y="18179"/>
                </a:cubicBezTo>
                <a:close/>
                <a:moveTo>
                  <a:pt x="2603" y="18195"/>
                </a:moveTo>
                <a:cubicBezTo>
                  <a:pt x="2613" y="18213"/>
                  <a:pt x="2615" y="18235"/>
                  <a:pt x="2614" y="18256"/>
                </a:cubicBezTo>
                <a:cubicBezTo>
                  <a:pt x="2613" y="18278"/>
                  <a:pt x="2608" y="18300"/>
                  <a:pt x="2603" y="18318"/>
                </a:cubicBezTo>
                <a:cubicBezTo>
                  <a:pt x="2603" y="18342"/>
                  <a:pt x="2596" y="18367"/>
                  <a:pt x="2589" y="18389"/>
                </a:cubicBezTo>
                <a:cubicBezTo>
                  <a:pt x="2596" y="18366"/>
                  <a:pt x="2606" y="18341"/>
                  <a:pt x="2606" y="18315"/>
                </a:cubicBezTo>
                <a:cubicBezTo>
                  <a:pt x="2611" y="18297"/>
                  <a:pt x="2616" y="18276"/>
                  <a:pt x="2617" y="18255"/>
                </a:cubicBezTo>
                <a:cubicBezTo>
                  <a:pt x="2618" y="18234"/>
                  <a:pt x="2615" y="18213"/>
                  <a:pt x="2606" y="18195"/>
                </a:cubicBezTo>
                <a:cubicBezTo>
                  <a:pt x="2606" y="18194"/>
                  <a:pt x="2605" y="18195"/>
                  <a:pt x="2605" y="18195"/>
                </a:cubicBezTo>
                <a:cubicBezTo>
                  <a:pt x="2604" y="18195"/>
                  <a:pt x="2604" y="18196"/>
                  <a:pt x="2603" y="18195"/>
                </a:cubicBezTo>
                <a:close/>
                <a:moveTo>
                  <a:pt x="2589" y="18389"/>
                </a:moveTo>
                <a:cubicBezTo>
                  <a:pt x="2581" y="18414"/>
                  <a:pt x="2575" y="18435"/>
                  <a:pt x="2585" y="18454"/>
                </a:cubicBezTo>
                <a:cubicBezTo>
                  <a:pt x="2595" y="18467"/>
                  <a:pt x="2607" y="18478"/>
                  <a:pt x="2619" y="18486"/>
                </a:cubicBezTo>
                <a:cubicBezTo>
                  <a:pt x="2632" y="18494"/>
                  <a:pt x="2646" y="18500"/>
                  <a:pt x="2660" y="18502"/>
                </a:cubicBezTo>
                <a:cubicBezTo>
                  <a:pt x="2646" y="18499"/>
                  <a:pt x="2633" y="18494"/>
                  <a:pt x="2621" y="18486"/>
                </a:cubicBezTo>
                <a:cubicBezTo>
                  <a:pt x="2609" y="18477"/>
                  <a:pt x="2597" y="18467"/>
                  <a:pt x="2588" y="18454"/>
                </a:cubicBezTo>
                <a:cubicBezTo>
                  <a:pt x="2578" y="18436"/>
                  <a:pt x="2582" y="18413"/>
                  <a:pt x="2589" y="18389"/>
                </a:cubicBezTo>
                <a:close/>
                <a:moveTo>
                  <a:pt x="2865" y="18331"/>
                </a:moveTo>
                <a:cubicBezTo>
                  <a:pt x="2875" y="18331"/>
                  <a:pt x="2884" y="18384"/>
                  <a:pt x="2893" y="18384"/>
                </a:cubicBezTo>
                <a:cubicBezTo>
                  <a:pt x="2894" y="18384"/>
                  <a:pt x="2894" y="18382"/>
                  <a:pt x="2895" y="18382"/>
                </a:cubicBezTo>
                <a:cubicBezTo>
                  <a:pt x="2891" y="18382"/>
                  <a:pt x="2887" y="18370"/>
                  <a:pt x="2882" y="18357"/>
                </a:cubicBezTo>
                <a:cubicBezTo>
                  <a:pt x="2877" y="18344"/>
                  <a:pt x="2872" y="18331"/>
                  <a:pt x="2867" y="18331"/>
                </a:cubicBezTo>
                <a:cubicBezTo>
                  <a:pt x="2867" y="18331"/>
                  <a:pt x="2866" y="18331"/>
                  <a:pt x="2866" y="18331"/>
                </a:cubicBezTo>
                <a:cubicBezTo>
                  <a:pt x="2865" y="18331"/>
                  <a:pt x="2865" y="18331"/>
                  <a:pt x="2865" y="18331"/>
                </a:cubicBezTo>
                <a:close/>
                <a:moveTo>
                  <a:pt x="2972" y="18350"/>
                </a:moveTo>
                <a:cubicBezTo>
                  <a:pt x="2986" y="18350"/>
                  <a:pt x="3001" y="18355"/>
                  <a:pt x="3013" y="18363"/>
                </a:cubicBezTo>
                <a:cubicBezTo>
                  <a:pt x="3024" y="18372"/>
                  <a:pt x="3034" y="18384"/>
                  <a:pt x="3039" y="18401"/>
                </a:cubicBezTo>
                <a:cubicBezTo>
                  <a:pt x="3048" y="18434"/>
                  <a:pt x="3043" y="18478"/>
                  <a:pt x="3039" y="18519"/>
                </a:cubicBezTo>
                <a:cubicBezTo>
                  <a:pt x="3036" y="18560"/>
                  <a:pt x="3033" y="18599"/>
                  <a:pt x="3048" y="18624"/>
                </a:cubicBezTo>
                <a:cubicBezTo>
                  <a:pt x="3058" y="18650"/>
                  <a:pt x="3075" y="18642"/>
                  <a:pt x="3093" y="18631"/>
                </a:cubicBezTo>
                <a:cubicBezTo>
                  <a:pt x="3111" y="18621"/>
                  <a:pt x="3131" y="18608"/>
                  <a:pt x="3145" y="18624"/>
                </a:cubicBezTo>
                <a:cubicBezTo>
                  <a:pt x="3174" y="18650"/>
                  <a:pt x="3196" y="18694"/>
                  <a:pt x="3218" y="18734"/>
                </a:cubicBezTo>
                <a:cubicBezTo>
                  <a:pt x="3239" y="18775"/>
                  <a:pt x="3261" y="18813"/>
                  <a:pt x="3289" y="18830"/>
                </a:cubicBezTo>
                <a:cubicBezTo>
                  <a:pt x="3290" y="18830"/>
                  <a:pt x="3290" y="18830"/>
                  <a:pt x="3291" y="18830"/>
                </a:cubicBezTo>
                <a:cubicBezTo>
                  <a:pt x="3291" y="18830"/>
                  <a:pt x="3292" y="18830"/>
                  <a:pt x="3292" y="18830"/>
                </a:cubicBezTo>
                <a:cubicBezTo>
                  <a:pt x="3264" y="18813"/>
                  <a:pt x="3242" y="18774"/>
                  <a:pt x="3220" y="18733"/>
                </a:cubicBezTo>
                <a:cubicBezTo>
                  <a:pt x="3199" y="18692"/>
                  <a:pt x="3177" y="18648"/>
                  <a:pt x="3148" y="18622"/>
                </a:cubicBezTo>
                <a:cubicBezTo>
                  <a:pt x="3133" y="18606"/>
                  <a:pt x="3114" y="18619"/>
                  <a:pt x="3096" y="18629"/>
                </a:cubicBezTo>
                <a:cubicBezTo>
                  <a:pt x="3077" y="18640"/>
                  <a:pt x="3060" y="18648"/>
                  <a:pt x="3050" y="18622"/>
                </a:cubicBezTo>
                <a:cubicBezTo>
                  <a:pt x="3036" y="18597"/>
                  <a:pt x="3038" y="18558"/>
                  <a:pt x="3042" y="18518"/>
                </a:cubicBezTo>
                <a:cubicBezTo>
                  <a:pt x="3045" y="18477"/>
                  <a:pt x="3051" y="18434"/>
                  <a:pt x="3041" y="18401"/>
                </a:cubicBezTo>
                <a:cubicBezTo>
                  <a:pt x="3036" y="18384"/>
                  <a:pt x="3026" y="18371"/>
                  <a:pt x="3014" y="18362"/>
                </a:cubicBezTo>
                <a:cubicBezTo>
                  <a:pt x="3002" y="18354"/>
                  <a:pt x="2987" y="18350"/>
                  <a:pt x="2972" y="18350"/>
                </a:cubicBezTo>
                <a:close/>
                <a:moveTo>
                  <a:pt x="4566" y="18657"/>
                </a:moveTo>
                <a:cubicBezTo>
                  <a:pt x="4556" y="18675"/>
                  <a:pt x="4554" y="18705"/>
                  <a:pt x="4553" y="18740"/>
                </a:cubicBezTo>
                <a:cubicBezTo>
                  <a:pt x="4553" y="18775"/>
                  <a:pt x="4556" y="18814"/>
                  <a:pt x="4556" y="18849"/>
                </a:cubicBezTo>
                <a:cubicBezTo>
                  <a:pt x="4551" y="18899"/>
                  <a:pt x="4556" y="18955"/>
                  <a:pt x="4559" y="19011"/>
                </a:cubicBezTo>
                <a:cubicBezTo>
                  <a:pt x="4556" y="18955"/>
                  <a:pt x="4552" y="18899"/>
                  <a:pt x="4557" y="18849"/>
                </a:cubicBezTo>
                <a:cubicBezTo>
                  <a:pt x="4557" y="18814"/>
                  <a:pt x="4555" y="18775"/>
                  <a:pt x="4555" y="18740"/>
                </a:cubicBezTo>
                <a:cubicBezTo>
                  <a:pt x="4555" y="18705"/>
                  <a:pt x="4558" y="18675"/>
                  <a:pt x="4568" y="18657"/>
                </a:cubicBezTo>
                <a:cubicBezTo>
                  <a:pt x="4568" y="18657"/>
                  <a:pt x="4567" y="18657"/>
                  <a:pt x="4567" y="18657"/>
                </a:cubicBezTo>
                <a:cubicBezTo>
                  <a:pt x="4567" y="18657"/>
                  <a:pt x="4567" y="18657"/>
                  <a:pt x="4566" y="18657"/>
                </a:cubicBezTo>
                <a:close/>
                <a:moveTo>
                  <a:pt x="4559" y="19011"/>
                </a:moveTo>
                <a:cubicBezTo>
                  <a:pt x="4561" y="19066"/>
                  <a:pt x="4560" y="19121"/>
                  <a:pt x="4546" y="19172"/>
                </a:cubicBezTo>
                <a:cubicBezTo>
                  <a:pt x="4546" y="19171"/>
                  <a:pt x="4546" y="19172"/>
                  <a:pt x="4546" y="19172"/>
                </a:cubicBezTo>
                <a:cubicBezTo>
                  <a:pt x="4547" y="19172"/>
                  <a:pt x="4547" y="19172"/>
                  <a:pt x="4547" y="19172"/>
                </a:cubicBezTo>
                <a:cubicBezTo>
                  <a:pt x="4561" y="19121"/>
                  <a:pt x="4561" y="19066"/>
                  <a:pt x="4559" y="19011"/>
                </a:cubicBezTo>
                <a:close/>
                <a:moveTo>
                  <a:pt x="3415" y="18798"/>
                </a:moveTo>
                <a:cubicBezTo>
                  <a:pt x="3422" y="18797"/>
                  <a:pt x="3428" y="18798"/>
                  <a:pt x="3435" y="18801"/>
                </a:cubicBezTo>
                <a:cubicBezTo>
                  <a:pt x="3441" y="18803"/>
                  <a:pt x="3447" y="18808"/>
                  <a:pt x="3453" y="18814"/>
                </a:cubicBezTo>
                <a:cubicBezTo>
                  <a:pt x="3460" y="18827"/>
                  <a:pt x="3462" y="18842"/>
                  <a:pt x="3461" y="18858"/>
                </a:cubicBezTo>
                <a:cubicBezTo>
                  <a:pt x="3462" y="18841"/>
                  <a:pt x="3462" y="18825"/>
                  <a:pt x="3454" y="18812"/>
                </a:cubicBezTo>
                <a:cubicBezTo>
                  <a:pt x="3448" y="18805"/>
                  <a:pt x="3442" y="18801"/>
                  <a:pt x="3435" y="18799"/>
                </a:cubicBezTo>
                <a:cubicBezTo>
                  <a:pt x="3429" y="18797"/>
                  <a:pt x="3422" y="18797"/>
                  <a:pt x="3415" y="18798"/>
                </a:cubicBezTo>
                <a:close/>
                <a:moveTo>
                  <a:pt x="3461" y="18858"/>
                </a:moveTo>
                <a:cubicBezTo>
                  <a:pt x="3457" y="18907"/>
                  <a:pt x="3426" y="18967"/>
                  <a:pt x="3433" y="19019"/>
                </a:cubicBezTo>
                <a:cubicBezTo>
                  <a:pt x="3433" y="19045"/>
                  <a:pt x="3441" y="19067"/>
                  <a:pt x="3452" y="19084"/>
                </a:cubicBezTo>
                <a:cubicBezTo>
                  <a:pt x="3463" y="19102"/>
                  <a:pt x="3478" y="19115"/>
                  <a:pt x="3492" y="19124"/>
                </a:cubicBezTo>
                <a:cubicBezTo>
                  <a:pt x="3516" y="19124"/>
                  <a:pt x="3540" y="19111"/>
                  <a:pt x="3564" y="19096"/>
                </a:cubicBezTo>
                <a:cubicBezTo>
                  <a:pt x="3588" y="19081"/>
                  <a:pt x="3612" y="19063"/>
                  <a:pt x="3636" y="19054"/>
                </a:cubicBezTo>
                <a:cubicBezTo>
                  <a:pt x="3646" y="19054"/>
                  <a:pt x="3658" y="19049"/>
                  <a:pt x="3669" y="19049"/>
                </a:cubicBezTo>
                <a:cubicBezTo>
                  <a:pt x="3659" y="19048"/>
                  <a:pt x="3647" y="19052"/>
                  <a:pt x="3638" y="19052"/>
                </a:cubicBezTo>
                <a:cubicBezTo>
                  <a:pt x="3614" y="19061"/>
                  <a:pt x="3589" y="19078"/>
                  <a:pt x="3565" y="19093"/>
                </a:cubicBezTo>
                <a:cubicBezTo>
                  <a:pt x="3541" y="19108"/>
                  <a:pt x="3517" y="19121"/>
                  <a:pt x="3493" y="19121"/>
                </a:cubicBezTo>
                <a:cubicBezTo>
                  <a:pt x="3479" y="19112"/>
                  <a:pt x="3464" y="19099"/>
                  <a:pt x="3454" y="19082"/>
                </a:cubicBezTo>
                <a:cubicBezTo>
                  <a:pt x="3443" y="19065"/>
                  <a:pt x="3436" y="19043"/>
                  <a:pt x="3436" y="19018"/>
                </a:cubicBezTo>
                <a:cubicBezTo>
                  <a:pt x="3429" y="18966"/>
                  <a:pt x="3456" y="18907"/>
                  <a:pt x="3461" y="18858"/>
                </a:cubicBezTo>
                <a:close/>
                <a:moveTo>
                  <a:pt x="7047" y="18851"/>
                </a:moveTo>
                <a:lnTo>
                  <a:pt x="7044" y="18853"/>
                </a:lnTo>
                <a:cubicBezTo>
                  <a:pt x="7058" y="18887"/>
                  <a:pt x="7078" y="18925"/>
                  <a:pt x="7090" y="18963"/>
                </a:cubicBezTo>
                <a:cubicBezTo>
                  <a:pt x="7102" y="19001"/>
                  <a:pt x="7107" y="19040"/>
                  <a:pt x="7092" y="19075"/>
                </a:cubicBezTo>
                <a:cubicBezTo>
                  <a:pt x="7092" y="19074"/>
                  <a:pt x="7093" y="19074"/>
                  <a:pt x="7093" y="19074"/>
                </a:cubicBezTo>
                <a:cubicBezTo>
                  <a:pt x="7094" y="19073"/>
                  <a:pt x="7094" y="19073"/>
                  <a:pt x="7095" y="19072"/>
                </a:cubicBezTo>
                <a:cubicBezTo>
                  <a:pt x="7109" y="19038"/>
                  <a:pt x="7104" y="19000"/>
                  <a:pt x="7092" y="18961"/>
                </a:cubicBezTo>
                <a:cubicBezTo>
                  <a:pt x="7080" y="18923"/>
                  <a:pt x="7061" y="18885"/>
                  <a:pt x="7047" y="18851"/>
                </a:cubicBezTo>
                <a:close/>
                <a:moveTo>
                  <a:pt x="6070" y="18899"/>
                </a:moveTo>
                <a:cubicBezTo>
                  <a:pt x="6060" y="18904"/>
                  <a:pt x="6051" y="18915"/>
                  <a:pt x="6043" y="18928"/>
                </a:cubicBezTo>
                <a:cubicBezTo>
                  <a:pt x="6034" y="18941"/>
                  <a:pt x="6026" y="18956"/>
                  <a:pt x="6018" y="18969"/>
                </a:cubicBezTo>
                <a:cubicBezTo>
                  <a:pt x="6026" y="18956"/>
                  <a:pt x="6035" y="18942"/>
                  <a:pt x="6043" y="18929"/>
                </a:cubicBezTo>
                <a:cubicBezTo>
                  <a:pt x="6052" y="18917"/>
                  <a:pt x="6060" y="18905"/>
                  <a:pt x="6070" y="18899"/>
                </a:cubicBezTo>
                <a:close/>
                <a:moveTo>
                  <a:pt x="3695" y="19071"/>
                </a:moveTo>
                <a:cubicBezTo>
                  <a:pt x="3700" y="19087"/>
                  <a:pt x="3692" y="19109"/>
                  <a:pt x="3685" y="19133"/>
                </a:cubicBezTo>
                <a:cubicBezTo>
                  <a:pt x="3677" y="19157"/>
                  <a:pt x="3670" y="19183"/>
                  <a:pt x="3675" y="19209"/>
                </a:cubicBezTo>
                <a:cubicBezTo>
                  <a:pt x="3675" y="19235"/>
                  <a:pt x="3678" y="19265"/>
                  <a:pt x="3684" y="19292"/>
                </a:cubicBezTo>
                <a:cubicBezTo>
                  <a:pt x="3690" y="19320"/>
                  <a:pt x="3699" y="19346"/>
                  <a:pt x="3713" y="19364"/>
                </a:cubicBezTo>
                <a:cubicBezTo>
                  <a:pt x="3727" y="19372"/>
                  <a:pt x="3747" y="19358"/>
                  <a:pt x="3767" y="19348"/>
                </a:cubicBezTo>
                <a:cubicBezTo>
                  <a:pt x="3786" y="19337"/>
                  <a:pt x="3806" y="19328"/>
                  <a:pt x="3821" y="19345"/>
                </a:cubicBezTo>
                <a:cubicBezTo>
                  <a:pt x="3840" y="19371"/>
                  <a:pt x="3849" y="19406"/>
                  <a:pt x="3856" y="19442"/>
                </a:cubicBezTo>
                <a:cubicBezTo>
                  <a:pt x="3863" y="19479"/>
                  <a:pt x="3868" y="19518"/>
                  <a:pt x="3878" y="19553"/>
                </a:cubicBezTo>
                <a:cubicBezTo>
                  <a:pt x="3927" y="19605"/>
                  <a:pt x="4004" y="19604"/>
                  <a:pt x="4004" y="19689"/>
                </a:cubicBezTo>
                <a:cubicBezTo>
                  <a:pt x="4004" y="19711"/>
                  <a:pt x="3998" y="19726"/>
                  <a:pt x="3988" y="19738"/>
                </a:cubicBezTo>
                <a:cubicBezTo>
                  <a:pt x="3999" y="19726"/>
                  <a:pt x="4006" y="19712"/>
                  <a:pt x="4006" y="19689"/>
                </a:cubicBezTo>
                <a:cubicBezTo>
                  <a:pt x="4006" y="19604"/>
                  <a:pt x="3930" y="19602"/>
                  <a:pt x="3881" y="19551"/>
                </a:cubicBezTo>
                <a:cubicBezTo>
                  <a:pt x="3880" y="19551"/>
                  <a:pt x="3879" y="19550"/>
                  <a:pt x="3879" y="19551"/>
                </a:cubicBezTo>
                <a:cubicBezTo>
                  <a:pt x="3870" y="19516"/>
                  <a:pt x="3865" y="19477"/>
                  <a:pt x="3858" y="19440"/>
                </a:cubicBezTo>
                <a:cubicBezTo>
                  <a:pt x="3852" y="19403"/>
                  <a:pt x="3842" y="19369"/>
                  <a:pt x="3823" y="19343"/>
                </a:cubicBezTo>
                <a:cubicBezTo>
                  <a:pt x="3809" y="19326"/>
                  <a:pt x="3789" y="19335"/>
                  <a:pt x="3769" y="19346"/>
                </a:cubicBezTo>
                <a:cubicBezTo>
                  <a:pt x="3750" y="19356"/>
                  <a:pt x="3730" y="19369"/>
                  <a:pt x="3715" y="19361"/>
                </a:cubicBezTo>
                <a:cubicBezTo>
                  <a:pt x="3701" y="19343"/>
                  <a:pt x="3692" y="19318"/>
                  <a:pt x="3686" y="19290"/>
                </a:cubicBezTo>
                <a:cubicBezTo>
                  <a:pt x="3680" y="19262"/>
                  <a:pt x="3678" y="19233"/>
                  <a:pt x="3678" y="19207"/>
                </a:cubicBezTo>
                <a:cubicBezTo>
                  <a:pt x="3673" y="19181"/>
                  <a:pt x="3680" y="19155"/>
                  <a:pt x="3687" y="19132"/>
                </a:cubicBezTo>
                <a:cubicBezTo>
                  <a:pt x="3694" y="19108"/>
                  <a:pt x="3701" y="19087"/>
                  <a:pt x="3696" y="19071"/>
                </a:cubicBezTo>
                <a:cubicBezTo>
                  <a:pt x="3696" y="19070"/>
                  <a:pt x="3695" y="19071"/>
                  <a:pt x="3695" y="19071"/>
                </a:cubicBezTo>
                <a:close/>
                <a:moveTo>
                  <a:pt x="3881" y="19551"/>
                </a:moveTo>
                <a:cubicBezTo>
                  <a:pt x="3895" y="19533"/>
                  <a:pt x="3905" y="19508"/>
                  <a:pt x="3915" y="19484"/>
                </a:cubicBezTo>
                <a:cubicBezTo>
                  <a:pt x="3925" y="19461"/>
                  <a:pt x="3935" y="19440"/>
                  <a:pt x="3949" y="19431"/>
                </a:cubicBezTo>
                <a:cubicBezTo>
                  <a:pt x="3963" y="19414"/>
                  <a:pt x="3983" y="19405"/>
                  <a:pt x="4003" y="19398"/>
                </a:cubicBezTo>
                <a:cubicBezTo>
                  <a:pt x="4022" y="19391"/>
                  <a:pt x="4043" y="19386"/>
                  <a:pt x="4062" y="19378"/>
                </a:cubicBezTo>
                <a:cubicBezTo>
                  <a:pt x="4043" y="19386"/>
                  <a:pt x="4022" y="19391"/>
                  <a:pt x="4002" y="19397"/>
                </a:cubicBezTo>
                <a:cubicBezTo>
                  <a:pt x="3982" y="19403"/>
                  <a:pt x="3963" y="19412"/>
                  <a:pt x="3948" y="19429"/>
                </a:cubicBezTo>
                <a:cubicBezTo>
                  <a:pt x="3919" y="19447"/>
                  <a:pt x="3909" y="19514"/>
                  <a:pt x="3881" y="19551"/>
                </a:cubicBezTo>
                <a:close/>
                <a:moveTo>
                  <a:pt x="4469" y="19188"/>
                </a:moveTo>
                <a:cubicBezTo>
                  <a:pt x="4416" y="19214"/>
                  <a:pt x="4361" y="19236"/>
                  <a:pt x="4306" y="19258"/>
                </a:cubicBezTo>
                <a:cubicBezTo>
                  <a:pt x="4251" y="19279"/>
                  <a:pt x="4196" y="19301"/>
                  <a:pt x="4143" y="19327"/>
                </a:cubicBezTo>
                <a:cubicBezTo>
                  <a:pt x="4196" y="19301"/>
                  <a:pt x="4251" y="19280"/>
                  <a:pt x="4307" y="19259"/>
                </a:cubicBezTo>
                <a:cubicBezTo>
                  <a:pt x="4362" y="19238"/>
                  <a:pt x="4417" y="19216"/>
                  <a:pt x="4470" y="19191"/>
                </a:cubicBezTo>
                <a:cubicBezTo>
                  <a:pt x="4475" y="19191"/>
                  <a:pt x="4482" y="19192"/>
                  <a:pt x="4489" y="19194"/>
                </a:cubicBezTo>
                <a:cubicBezTo>
                  <a:pt x="4496" y="19196"/>
                  <a:pt x="4504" y="19199"/>
                  <a:pt x="4512" y="19200"/>
                </a:cubicBezTo>
                <a:cubicBezTo>
                  <a:pt x="4504" y="19199"/>
                  <a:pt x="4496" y="19196"/>
                  <a:pt x="4488" y="19193"/>
                </a:cubicBezTo>
                <a:cubicBezTo>
                  <a:pt x="4480" y="19190"/>
                  <a:pt x="4474" y="19188"/>
                  <a:pt x="4469" y="19188"/>
                </a:cubicBezTo>
                <a:close/>
                <a:moveTo>
                  <a:pt x="9514" y="19188"/>
                </a:moveTo>
                <a:cubicBezTo>
                  <a:pt x="9514" y="19189"/>
                  <a:pt x="9514" y="19189"/>
                  <a:pt x="9514" y="19189"/>
                </a:cubicBezTo>
                <a:cubicBezTo>
                  <a:pt x="9514" y="19190"/>
                  <a:pt x="9514" y="19190"/>
                  <a:pt x="9514" y="19191"/>
                </a:cubicBezTo>
                <a:cubicBezTo>
                  <a:pt x="9519" y="19193"/>
                  <a:pt x="9525" y="19195"/>
                  <a:pt x="9531" y="19198"/>
                </a:cubicBezTo>
                <a:cubicBezTo>
                  <a:pt x="9536" y="19200"/>
                  <a:pt x="9543" y="19202"/>
                  <a:pt x="9549" y="19204"/>
                </a:cubicBezTo>
                <a:cubicBezTo>
                  <a:pt x="9543" y="19202"/>
                  <a:pt x="9536" y="19199"/>
                  <a:pt x="9531" y="19196"/>
                </a:cubicBezTo>
                <a:cubicBezTo>
                  <a:pt x="9525" y="19194"/>
                  <a:pt x="9519" y="19191"/>
                  <a:pt x="9514" y="19188"/>
                </a:cubicBezTo>
                <a:close/>
                <a:moveTo>
                  <a:pt x="9577" y="19228"/>
                </a:moveTo>
                <a:cubicBezTo>
                  <a:pt x="9583" y="19232"/>
                  <a:pt x="9588" y="19235"/>
                  <a:pt x="9593" y="19239"/>
                </a:cubicBezTo>
                <a:cubicBezTo>
                  <a:pt x="9598" y="19244"/>
                  <a:pt x="9603" y="19249"/>
                  <a:pt x="9606" y="19258"/>
                </a:cubicBezTo>
                <a:cubicBezTo>
                  <a:pt x="9606" y="19257"/>
                  <a:pt x="9606" y="19257"/>
                  <a:pt x="9606" y="19256"/>
                </a:cubicBezTo>
                <a:cubicBezTo>
                  <a:pt x="9606" y="19256"/>
                  <a:pt x="9606" y="19255"/>
                  <a:pt x="9606" y="19255"/>
                </a:cubicBezTo>
                <a:cubicBezTo>
                  <a:pt x="9603" y="19247"/>
                  <a:pt x="9598" y="19242"/>
                  <a:pt x="9593" y="19238"/>
                </a:cubicBezTo>
                <a:cubicBezTo>
                  <a:pt x="9588" y="19234"/>
                  <a:pt x="9582" y="19232"/>
                  <a:pt x="9577" y="19228"/>
                </a:cubicBezTo>
                <a:close/>
                <a:moveTo>
                  <a:pt x="7623" y="19270"/>
                </a:moveTo>
                <a:cubicBezTo>
                  <a:pt x="7607" y="19271"/>
                  <a:pt x="7591" y="19274"/>
                  <a:pt x="7577" y="19278"/>
                </a:cubicBezTo>
                <a:cubicBezTo>
                  <a:pt x="7576" y="19278"/>
                  <a:pt x="7577" y="19279"/>
                  <a:pt x="7577" y="19279"/>
                </a:cubicBezTo>
                <a:cubicBezTo>
                  <a:pt x="7577" y="19280"/>
                  <a:pt x="7577" y="19281"/>
                  <a:pt x="7577" y="19281"/>
                </a:cubicBezTo>
                <a:cubicBezTo>
                  <a:pt x="7606" y="19273"/>
                  <a:pt x="7640" y="19269"/>
                  <a:pt x="7671" y="19278"/>
                </a:cubicBezTo>
                <a:cubicBezTo>
                  <a:pt x="7702" y="19286"/>
                  <a:pt x="7731" y="19307"/>
                  <a:pt x="7749" y="19350"/>
                </a:cubicBezTo>
                <a:cubicBezTo>
                  <a:pt x="7757" y="19363"/>
                  <a:pt x="7759" y="19380"/>
                  <a:pt x="7759" y="19398"/>
                </a:cubicBezTo>
                <a:cubicBezTo>
                  <a:pt x="7760" y="19378"/>
                  <a:pt x="7759" y="19361"/>
                  <a:pt x="7751" y="19348"/>
                </a:cubicBezTo>
                <a:cubicBezTo>
                  <a:pt x="7732" y="19305"/>
                  <a:pt x="7703" y="19282"/>
                  <a:pt x="7671" y="19274"/>
                </a:cubicBezTo>
                <a:cubicBezTo>
                  <a:pt x="7656" y="19269"/>
                  <a:pt x="7639" y="19269"/>
                  <a:pt x="7623" y="19270"/>
                </a:cubicBezTo>
                <a:close/>
                <a:moveTo>
                  <a:pt x="7548" y="19382"/>
                </a:moveTo>
                <a:cubicBezTo>
                  <a:pt x="7539" y="19400"/>
                  <a:pt x="7524" y="19396"/>
                  <a:pt x="7510" y="19391"/>
                </a:cubicBezTo>
                <a:cubicBezTo>
                  <a:pt x="7495" y="19387"/>
                  <a:pt x="7481" y="19381"/>
                  <a:pt x="7471" y="19398"/>
                </a:cubicBezTo>
                <a:cubicBezTo>
                  <a:pt x="7471" y="19399"/>
                  <a:pt x="7471" y="19400"/>
                  <a:pt x="7471" y="19401"/>
                </a:cubicBezTo>
                <a:cubicBezTo>
                  <a:pt x="7472" y="19401"/>
                  <a:pt x="7472" y="19403"/>
                  <a:pt x="7471" y="19403"/>
                </a:cubicBezTo>
                <a:cubicBezTo>
                  <a:pt x="7481" y="19386"/>
                  <a:pt x="7495" y="19390"/>
                  <a:pt x="7510" y="19394"/>
                </a:cubicBezTo>
                <a:cubicBezTo>
                  <a:pt x="7524" y="19399"/>
                  <a:pt x="7539" y="19402"/>
                  <a:pt x="7548" y="19384"/>
                </a:cubicBezTo>
                <a:cubicBezTo>
                  <a:pt x="7548" y="19384"/>
                  <a:pt x="7548" y="19384"/>
                  <a:pt x="7548" y="19383"/>
                </a:cubicBezTo>
                <a:cubicBezTo>
                  <a:pt x="7548" y="19383"/>
                  <a:pt x="7548" y="19383"/>
                  <a:pt x="7548" y="19382"/>
                </a:cubicBezTo>
                <a:close/>
                <a:moveTo>
                  <a:pt x="9684" y="19408"/>
                </a:moveTo>
                <a:cubicBezTo>
                  <a:pt x="9678" y="19410"/>
                  <a:pt x="9670" y="19414"/>
                  <a:pt x="9663" y="19417"/>
                </a:cubicBezTo>
                <a:cubicBezTo>
                  <a:pt x="9678" y="19410"/>
                  <a:pt x="9693" y="19404"/>
                  <a:pt x="9702" y="19412"/>
                </a:cubicBezTo>
                <a:cubicBezTo>
                  <a:pt x="9709" y="19416"/>
                  <a:pt x="9715" y="19423"/>
                  <a:pt x="9720" y="19431"/>
                </a:cubicBezTo>
                <a:cubicBezTo>
                  <a:pt x="9725" y="19438"/>
                  <a:pt x="9729" y="19448"/>
                  <a:pt x="9732" y="19459"/>
                </a:cubicBezTo>
                <a:cubicBezTo>
                  <a:pt x="9729" y="19448"/>
                  <a:pt x="9725" y="19437"/>
                  <a:pt x="9720" y="19429"/>
                </a:cubicBezTo>
                <a:cubicBezTo>
                  <a:pt x="9716" y="19420"/>
                  <a:pt x="9710" y="19414"/>
                  <a:pt x="9702" y="19410"/>
                </a:cubicBezTo>
                <a:cubicBezTo>
                  <a:pt x="9697" y="19406"/>
                  <a:pt x="9691" y="19405"/>
                  <a:pt x="9684" y="19408"/>
                </a:cubicBezTo>
                <a:close/>
                <a:moveTo>
                  <a:pt x="9663" y="19417"/>
                </a:moveTo>
                <a:cubicBezTo>
                  <a:pt x="9649" y="19423"/>
                  <a:pt x="9635" y="19425"/>
                  <a:pt x="9625" y="19410"/>
                </a:cubicBezTo>
                <a:cubicBezTo>
                  <a:pt x="9626" y="19410"/>
                  <a:pt x="9625" y="19411"/>
                  <a:pt x="9625" y="19411"/>
                </a:cubicBezTo>
                <a:cubicBezTo>
                  <a:pt x="9625" y="19412"/>
                  <a:pt x="9625" y="19412"/>
                  <a:pt x="9625" y="19412"/>
                </a:cubicBezTo>
                <a:cubicBezTo>
                  <a:pt x="9635" y="19429"/>
                  <a:pt x="9649" y="19423"/>
                  <a:pt x="9663" y="19417"/>
                </a:cubicBezTo>
                <a:close/>
                <a:moveTo>
                  <a:pt x="5831" y="19671"/>
                </a:moveTo>
                <a:cubicBezTo>
                  <a:pt x="5830" y="19671"/>
                  <a:pt x="5830" y="19671"/>
                  <a:pt x="5829" y="19671"/>
                </a:cubicBezTo>
                <a:cubicBezTo>
                  <a:pt x="5848" y="19673"/>
                  <a:pt x="5862" y="19695"/>
                  <a:pt x="5875" y="19719"/>
                </a:cubicBezTo>
                <a:cubicBezTo>
                  <a:pt x="5888" y="19744"/>
                  <a:pt x="5900" y="19772"/>
                  <a:pt x="5914" y="19789"/>
                </a:cubicBezTo>
                <a:cubicBezTo>
                  <a:pt x="5909" y="19807"/>
                  <a:pt x="5896" y="19824"/>
                  <a:pt x="5887" y="19844"/>
                </a:cubicBezTo>
                <a:cubicBezTo>
                  <a:pt x="5877" y="19863"/>
                  <a:pt x="5870" y="19885"/>
                  <a:pt x="5875" y="19911"/>
                </a:cubicBezTo>
                <a:cubicBezTo>
                  <a:pt x="5875" y="19911"/>
                  <a:pt x="5875" y="19911"/>
                  <a:pt x="5875" y="19911"/>
                </a:cubicBezTo>
                <a:cubicBezTo>
                  <a:pt x="5876" y="19911"/>
                  <a:pt x="5876" y="19911"/>
                  <a:pt x="5876" y="19911"/>
                </a:cubicBezTo>
                <a:cubicBezTo>
                  <a:pt x="5872" y="19885"/>
                  <a:pt x="5879" y="19864"/>
                  <a:pt x="5889" y="19845"/>
                </a:cubicBezTo>
                <a:cubicBezTo>
                  <a:pt x="5899" y="19826"/>
                  <a:pt x="5911" y="19809"/>
                  <a:pt x="5916" y="19791"/>
                </a:cubicBezTo>
                <a:cubicBezTo>
                  <a:pt x="5931" y="19800"/>
                  <a:pt x="5945" y="19809"/>
                  <a:pt x="5961" y="19818"/>
                </a:cubicBezTo>
                <a:cubicBezTo>
                  <a:pt x="5977" y="19826"/>
                  <a:pt x="5993" y="19834"/>
                  <a:pt x="6012" y="19842"/>
                </a:cubicBezTo>
                <a:cubicBezTo>
                  <a:pt x="5994" y="19834"/>
                  <a:pt x="5978" y="19825"/>
                  <a:pt x="5962" y="19816"/>
                </a:cubicBezTo>
                <a:cubicBezTo>
                  <a:pt x="5947" y="19807"/>
                  <a:pt x="5933" y="19798"/>
                  <a:pt x="5919" y="19789"/>
                </a:cubicBezTo>
                <a:cubicBezTo>
                  <a:pt x="5904" y="19772"/>
                  <a:pt x="5892" y="19743"/>
                  <a:pt x="5879" y="19718"/>
                </a:cubicBezTo>
                <a:cubicBezTo>
                  <a:pt x="5866" y="19692"/>
                  <a:pt x="5851" y="19671"/>
                  <a:pt x="5832" y="19671"/>
                </a:cubicBezTo>
                <a:cubicBezTo>
                  <a:pt x="5831" y="19671"/>
                  <a:pt x="5831" y="19671"/>
                  <a:pt x="5831" y="19671"/>
                </a:cubicBezTo>
                <a:close/>
                <a:moveTo>
                  <a:pt x="839" y="19694"/>
                </a:moveTo>
                <a:cubicBezTo>
                  <a:pt x="839" y="19694"/>
                  <a:pt x="838" y="19695"/>
                  <a:pt x="838" y="19695"/>
                </a:cubicBezTo>
                <a:cubicBezTo>
                  <a:pt x="838" y="19695"/>
                  <a:pt x="838" y="19696"/>
                  <a:pt x="838" y="19696"/>
                </a:cubicBezTo>
                <a:cubicBezTo>
                  <a:pt x="843" y="19713"/>
                  <a:pt x="850" y="19717"/>
                  <a:pt x="857" y="19718"/>
                </a:cubicBezTo>
                <a:cubicBezTo>
                  <a:pt x="864" y="19720"/>
                  <a:pt x="872" y="19720"/>
                  <a:pt x="877" y="19729"/>
                </a:cubicBezTo>
                <a:cubicBezTo>
                  <a:pt x="901" y="19746"/>
                  <a:pt x="920" y="19772"/>
                  <a:pt x="940" y="19796"/>
                </a:cubicBezTo>
                <a:cubicBezTo>
                  <a:pt x="959" y="19819"/>
                  <a:pt x="979" y="19841"/>
                  <a:pt x="1003" y="19849"/>
                </a:cubicBezTo>
                <a:cubicBezTo>
                  <a:pt x="1012" y="19857"/>
                  <a:pt x="1022" y="19836"/>
                  <a:pt x="1030" y="19814"/>
                </a:cubicBezTo>
                <a:cubicBezTo>
                  <a:pt x="1038" y="19793"/>
                  <a:pt x="1045" y="19773"/>
                  <a:pt x="1049" y="19784"/>
                </a:cubicBezTo>
                <a:cubicBezTo>
                  <a:pt x="1049" y="19783"/>
                  <a:pt x="1049" y="19781"/>
                  <a:pt x="1049" y="19779"/>
                </a:cubicBezTo>
                <a:cubicBezTo>
                  <a:pt x="1049" y="19778"/>
                  <a:pt x="1049" y="19776"/>
                  <a:pt x="1048" y="19775"/>
                </a:cubicBezTo>
                <a:cubicBezTo>
                  <a:pt x="1044" y="19758"/>
                  <a:pt x="1037" y="19779"/>
                  <a:pt x="1028" y="19802"/>
                </a:cubicBezTo>
                <a:cubicBezTo>
                  <a:pt x="1020" y="19826"/>
                  <a:pt x="1010" y="19851"/>
                  <a:pt x="1000" y="19842"/>
                </a:cubicBezTo>
                <a:cubicBezTo>
                  <a:pt x="976" y="19834"/>
                  <a:pt x="956" y="19813"/>
                  <a:pt x="937" y="19790"/>
                </a:cubicBezTo>
                <a:cubicBezTo>
                  <a:pt x="917" y="19767"/>
                  <a:pt x="898" y="19741"/>
                  <a:pt x="874" y="19724"/>
                </a:cubicBezTo>
                <a:cubicBezTo>
                  <a:pt x="869" y="19716"/>
                  <a:pt x="863" y="19714"/>
                  <a:pt x="857" y="19711"/>
                </a:cubicBezTo>
                <a:cubicBezTo>
                  <a:pt x="851" y="19708"/>
                  <a:pt x="844" y="19704"/>
                  <a:pt x="839" y="19694"/>
                </a:cubicBezTo>
                <a:close/>
                <a:moveTo>
                  <a:pt x="7176" y="19891"/>
                </a:moveTo>
                <a:cubicBezTo>
                  <a:pt x="7212" y="19875"/>
                  <a:pt x="7232" y="19965"/>
                  <a:pt x="7290" y="20018"/>
                </a:cubicBezTo>
                <a:cubicBezTo>
                  <a:pt x="7347" y="20069"/>
                  <a:pt x="7385" y="20068"/>
                  <a:pt x="7452" y="20068"/>
                </a:cubicBezTo>
                <a:cubicBezTo>
                  <a:pt x="7491" y="20068"/>
                  <a:pt x="7568" y="20308"/>
                  <a:pt x="7597" y="20376"/>
                </a:cubicBezTo>
                <a:cubicBezTo>
                  <a:pt x="7626" y="20427"/>
                  <a:pt x="7605" y="20461"/>
                  <a:pt x="7573" y="20485"/>
                </a:cubicBezTo>
                <a:cubicBezTo>
                  <a:pt x="7541" y="20509"/>
                  <a:pt x="7500" y="20521"/>
                  <a:pt x="7491" y="20530"/>
                </a:cubicBezTo>
                <a:cubicBezTo>
                  <a:pt x="7452" y="20547"/>
                  <a:pt x="7441" y="20568"/>
                  <a:pt x="7436" y="20596"/>
                </a:cubicBezTo>
                <a:cubicBezTo>
                  <a:pt x="7431" y="20624"/>
                  <a:pt x="7433" y="20659"/>
                  <a:pt x="7423" y="20701"/>
                </a:cubicBezTo>
                <a:cubicBezTo>
                  <a:pt x="7409" y="20788"/>
                  <a:pt x="7385" y="20813"/>
                  <a:pt x="7356" y="20832"/>
                </a:cubicBezTo>
                <a:cubicBezTo>
                  <a:pt x="7327" y="20852"/>
                  <a:pt x="7293" y="20864"/>
                  <a:pt x="7260" y="20925"/>
                </a:cubicBezTo>
                <a:cubicBezTo>
                  <a:pt x="7207" y="21010"/>
                  <a:pt x="7178" y="21006"/>
                  <a:pt x="7150" y="20972"/>
                </a:cubicBezTo>
                <a:cubicBezTo>
                  <a:pt x="7122" y="20939"/>
                  <a:pt x="7096" y="20874"/>
                  <a:pt x="7048" y="20839"/>
                </a:cubicBezTo>
                <a:lnTo>
                  <a:pt x="6979" y="20738"/>
                </a:lnTo>
                <a:cubicBezTo>
                  <a:pt x="6960" y="20720"/>
                  <a:pt x="6944" y="20707"/>
                  <a:pt x="6927" y="20692"/>
                </a:cubicBezTo>
                <a:cubicBezTo>
                  <a:pt x="6910" y="20677"/>
                  <a:pt x="6893" y="20660"/>
                  <a:pt x="6874" y="20634"/>
                </a:cubicBezTo>
                <a:cubicBezTo>
                  <a:pt x="6845" y="20601"/>
                  <a:pt x="6816" y="20461"/>
                  <a:pt x="6778" y="20479"/>
                </a:cubicBezTo>
                <a:cubicBezTo>
                  <a:pt x="6526" y="20600"/>
                  <a:pt x="6651" y="20498"/>
                  <a:pt x="6671" y="20343"/>
                </a:cubicBezTo>
                <a:cubicBezTo>
                  <a:pt x="6681" y="20266"/>
                  <a:pt x="6731" y="20240"/>
                  <a:pt x="6788" y="20225"/>
                </a:cubicBezTo>
                <a:cubicBezTo>
                  <a:pt x="6844" y="20210"/>
                  <a:pt x="6907" y="20206"/>
                  <a:pt x="6941" y="20172"/>
                </a:cubicBezTo>
                <a:cubicBezTo>
                  <a:pt x="6980" y="20137"/>
                  <a:pt x="7014" y="20112"/>
                  <a:pt x="7045" y="20079"/>
                </a:cubicBezTo>
                <a:cubicBezTo>
                  <a:pt x="7076" y="20047"/>
                  <a:pt x="7105" y="20009"/>
                  <a:pt x="7134" y="19948"/>
                </a:cubicBezTo>
                <a:cubicBezTo>
                  <a:pt x="7151" y="19914"/>
                  <a:pt x="7165" y="19896"/>
                  <a:pt x="7176" y="19891"/>
                </a:cubicBezTo>
                <a:close/>
                <a:moveTo>
                  <a:pt x="1165" y="20532"/>
                </a:moveTo>
                <a:cubicBezTo>
                  <a:pt x="1165" y="20533"/>
                  <a:pt x="1166" y="20534"/>
                  <a:pt x="1166" y="20535"/>
                </a:cubicBezTo>
                <a:cubicBezTo>
                  <a:pt x="1166" y="20536"/>
                  <a:pt x="1166" y="20536"/>
                  <a:pt x="1166" y="20537"/>
                </a:cubicBezTo>
                <a:cubicBezTo>
                  <a:pt x="1171" y="20553"/>
                  <a:pt x="1180" y="20554"/>
                  <a:pt x="1188" y="20554"/>
                </a:cubicBezTo>
                <a:cubicBezTo>
                  <a:pt x="1196" y="20555"/>
                  <a:pt x="1203" y="20554"/>
                  <a:pt x="1204" y="20567"/>
                </a:cubicBezTo>
                <a:cubicBezTo>
                  <a:pt x="1204" y="20566"/>
                  <a:pt x="1204" y="20566"/>
                  <a:pt x="1204" y="20565"/>
                </a:cubicBezTo>
                <a:cubicBezTo>
                  <a:pt x="1204" y="20564"/>
                  <a:pt x="1204" y="20563"/>
                  <a:pt x="1204" y="20562"/>
                </a:cubicBezTo>
                <a:cubicBezTo>
                  <a:pt x="1204" y="20546"/>
                  <a:pt x="1197" y="20546"/>
                  <a:pt x="1189" y="20546"/>
                </a:cubicBezTo>
                <a:cubicBezTo>
                  <a:pt x="1180" y="20546"/>
                  <a:pt x="1171" y="20547"/>
                  <a:pt x="1165" y="20532"/>
                </a:cubicBezTo>
                <a:close/>
                <a:moveTo>
                  <a:pt x="1206" y="20838"/>
                </a:moveTo>
                <a:cubicBezTo>
                  <a:pt x="1206" y="20839"/>
                  <a:pt x="1205" y="20839"/>
                  <a:pt x="1205" y="20841"/>
                </a:cubicBezTo>
                <a:cubicBezTo>
                  <a:pt x="1205" y="20842"/>
                  <a:pt x="1205" y="20843"/>
                  <a:pt x="1206" y="20844"/>
                </a:cubicBezTo>
                <a:cubicBezTo>
                  <a:pt x="1206" y="20870"/>
                  <a:pt x="1217" y="20870"/>
                  <a:pt x="1229" y="20867"/>
                </a:cubicBezTo>
                <a:cubicBezTo>
                  <a:pt x="1242" y="20863"/>
                  <a:pt x="1256" y="20855"/>
                  <a:pt x="1261" y="20862"/>
                </a:cubicBezTo>
                <a:cubicBezTo>
                  <a:pt x="1260" y="20861"/>
                  <a:pt x="1261" y="20861"/>
                  <a:pt x="1261" y="20859"/>
                </a:cubicBezTo>
                <a:cubicBezTo>
                  <a:pt x="1261" y="20858"/>
                  <a:pt x="1261" y="20857"/>
                  <a:pt x="1260" y="20856"/>
                </a:cubicBezTo>
                <a:cubicBezTo>
                  <a:pt x="1256" y="20847"/>
                  <a:pt x="1242" y="20854"/>
                  <a:pt x="1230" y="20858"/>
                </a:cubicBezTo>
                <a:cubicBezTo>
                  <a:pt x="1218" y="20861"/>
                  <a:pt x="1206" y="20861"/>
                  <a:pt x="1206" y="20838"/>
                </a:cubicBezTo>
                <a:close/>
                <a:moveTo>
                  <a:pt x="1273" y="21080"/>
                </a:moveTo>
                <a:cubicBezTo>
                  <a:pt x="1273" y="21080"/>
                  <a:pt x="1273" y="21082"/>
                  <a:pt x="1273" y="21082"/>
                </a:cubicBezTo>
                <a:cubicBezTo>
                  <a:pt x="1273" y="21083"/>
                  <a:pt x="1273" y="21084"/>
                  <a:pt x="1273" y="21084"/>
                </a:cubicBezTo>
                <a:cubicBezTo>
                  <a:pt x="1288" y="21110"/>
                  <a:pt x="1307" y="21115"/>
                  <a:pt x="1326" y="21118"/>
                </a:cubicBezTo>
                <a:cubicBezTo>
                  <a:pt x="1345" y="21120"/>
                  <a:pt x="1365" y="21121"/>
                  <a:pt x="1380" y="21138"/>
                </a:cubicBezTo>
                <a:cubicBezTo>
                  <a:pt x="1387" y="21146"/>
                  <a:pt x="1395" y="21157"/>
                  <a:pt x="1403" y="21169"/>
                </a:cubicBezTo>
                <a:cubicBezTo>
                  <a:pt x="1411" y="21181"/>
                  <a:pt x="1420" y="21195"/>
                  <a:pt x="1427" y="21209"/>
                </a:cubicBezTo>
                <a:cubicBezTo>
                  <a:pt x="1419" y="21193"/>
                  <a:pt x="1411" y="21178"/>
                  <a:pt x="1402" y="21165"/>
                </a:cubicBezTo>
                <a:cubicBezTo>
                  <a:pt x="1393" y="21152"/>
                  <a:pt x="1384" y="21140"/>
                  <a:pt x="1377" y="21131"/>
                </a:cubicBezTo>
                <a:cubicBezTo>
                  <a:pt x="1363" y="21114"/>
                  <a:pt x="1344" y="21113"/>
                  <a:pt x="1325" y="21110"/>
                </a:cubicBezTo>
                <a:cubicBezTo>
                  <a:pt x="1306" y="21107"/>
                  <a:pt x="1288" y="21103"/>
                  <a:pt x="1273" y="21080"/>
                </a:cubicBezTo>
                <a:close/>
                <a:moveTo>
                  <a:pt x="2622" y="21528"/>
                </a:moveTo>
                <a:cubicBezTo>
                  <a:pt x="2609" y="21561"/>
                  <a:pt x="2588" y="21581"/>
                  <a:pt x="2573" y="21600"/>
                </a:cubicBezTo>
                <a:lnTo>
                  <a:pt x="2578" y="21600"/>
                </a:lnTo>
                <a:cubicBezTo>
                  <a:pt x="2580" y="21597"/>
                  <a:pt x="2582" y="21594"/>
                  <a:pt x="2585" y="21591"/>
                </a:cubicBezTo>
                <a:cubicBezTo>
                  <a:pt x="2598" y="21576"/>
                  <a:pt x="2612" y="21558"/>
                  <a:pt x="2622" y="21532"/>
                </a:cubicBezTo>
                <a:cubicBezTo>
                  <a:pt x="2622" y="21532"/>
                  <a:pt x="2622" y="21531"/>
                  <a:pt x="2622" y="21530"/>
                </a:cubicBezTo>
                <a:cubicBezTo>
                  <a:pt x="2622" y="21529"/>
                  <a:pt x="2621" y="21529"/>
                  <a:pt x="2622" y="21528"/>
                </a:cubicBezTo>
                <a:close/>
                <a:moveTo>
                  <a:pt x="1341" y="21544"/>
                </a:moveTo>
                <a:cubicBezTo>
                  <a:pt x="1341" y="21546"/>
                  <a:pt x="1341" y="21546"/>
                  <a:pt x="1341" y="21548"/>
                </a:cubicBezTo>
                <a:cubicBezTo>
                  <a:pt x="1341" y="21549"/>
                  <a:pt x="1340" y="21550"/>
                  <a:pt x="1341" y="21551"/>
                </a:cubicBezTo>
                <a:cubicBezTo>
                  <a:pt x="1345" y="21568"/>
                  <a:pt x="1357" y="21568"/>
                  <a:pt x="1369" y="21568"/>
                </a:cubicBezTo>
                <a:cubicBezTo>
                  <a:pt x="1381" y="21567"/>
                  <a:pt x="1393" y="21566"/>
                  <a:pt x="1397" y="21583"/>
                </a:cubicBezTo>
                <a:cubicBezTo>
                  <a:pt x="1397" y="21582"/>
                  <a:pt x="1397" y="21581"/>
                  <a:pt x="1397" y="21580"/>
                </a:cubicBezTo>
                <a:cubicBezTo>
                  <a:pt x="1397" y="21579"/>
                  <a:pt x="1397" y="21577"/>
                  <a:pt x="1396" y="21576"/>
                </a:cubicBezTo>
                <a:cubicBezTo>
                  <a:pt x="1392" y="21560"/>
                  <a:pt x="1381" y="21560"/>
                  <a:pt x="1369" y="21559"/>
                </a:cubicBezTo>
                <a:cubicBezTo>
                  <a:pt x="1357" y="21559"/>
                  <a:pt x="1345" y="21560"/>
                  <a:pt x="1341" y="21544"/>
                </a:cubicBezTo>
                <a:close/>
              </a:path>
            </a:pathLst>
          </a:custGeom>
          <a:solidFill>
            <a:srgbClr val="FFFFFF"/>
          </a:solidFill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defRPr sz="320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615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7599267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#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Insert Picture Here.png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3" name="Shape"/>
          <p:cNvSpPr>
            <a:spLocks noGrp="1"/>
          </p:cNvSpPr>
          <p:nvPr>
            <p:ph type="body" idx="14"/>
          </p:nvPr>
        </p:nvSpPr>
        <p:spPr>
          <a:xfrm>
            <a:off x="-1" y="-1"/>
            <a:ext cx="24384001" cy="13716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643"/>
                </a:lnTo>
                <a:cubicBezTo>
                  <a:pt x="116" y="560"/>
                  <a:pt x="232" y="483"/>
                  <a:pt x="349" y="414"/>
                </a:cubicBezTo>
                <a:cubicBezTo>
                  <a:pt x="499" y="325"/>
                  <a:pt x="651" y="247"/>
                  <a:pt x="802" y="179"/>
                </a:cubicBezTo>
                <a:cubicBezTo>
                  <a:pt x="952" y="112"/>
                  <a:pt x="1103" y="53"/>
                  <a:pt x="1253" y="2"/>
                </a:cubicBezTo>
                <a:cubicBezTo>
                  <a:pt x="1256" y="2"/>
                  <a:pt x="1258" y="1"/>
                  <a:pt x="1261" y="0"/>
                </a:cubicBezTo>
                <a:lnTo>
                  <a:pt x="0" y="0"/>
                </a:lnTo>
                <a:close/>
                <a:moveTo>
                  <a:pt x="17783" y="0"/>
                </a:moveTo>
                <a:cubicBezTo>
                  <a:pt x="17801" y="32"/>
                  <a:pt x="17827" y="59"/>
                  <a:pt x="17865" y="82"/>
                </a:cubicBezTo>
                <a:cubicBezTo>
                  <a:pt x="17872" y="46"/>
                  <a:pt x="17884" y="21"/>
                  <a:pt x="17899" y="0"/>
                </a:cubicBezTo>
                <a:lnTo>
                  <a:pt x="17783" y="0"/>
                </a:lnTo>
                <a:close/>
                <a:moveTo>
                  <a:pt x="18266" y="0"/>
                </a:moveTo>
                <a:cubicBezTo>
                  <a:pt x="18344" y="48"/>
                  <a:pt x="18362" y="164"/>
                  <a:pt x="18384" y="268"/>
                </a:cubicBezTo>
                <a:cubicBezTo>
                  <a:pt x="18406" y="379"/>
                  <a:pt x="18433" y="473"/>
                  <a:pt x="18542" y="451"/>
                </a:cubicBezTo>
                <a:cubicBezTo>
                  <a:pt x="18526" y="555"/>
                  <a:pt x="18472" y="578"/>
                  <a:pt x="18475" y="722"/>
                </a:cubicBezTo>
                <a:cubicBezTo>
                  <a:pt x="18522" y="821"/>
                  <a:pt x="18538" y="856"/>
                  <a:pt x="18558" y="891"/>
                </a:cubicBezTo>
                <a:cubicBezTo>
                  <a:pt x="18571" y="914"/>
                  <a:pt x="18585" y="938"/>
                  <a:pt x="18608" y="981"/>
                </a:cubicBezTo>
                <a:cubicBezTo>
                  <a:pt x="18655" y="1014"/>
                  <a:pt x="18702" y="1047"/>
                  <a:pt x="18748" y="1080"/>
                </a:cubicBezTo>
                <a:cubicBezTo>
                  <a:pt x="18790" y="1047"/>
                  <a:pt x="18816" y="969"/>
                  <a:pt x="18835" y="912"/>
                </a:cubicBezTo>
                <a:cubicBezTo>
                  <a:pt x="18882" y="910"/>
                  <a:pt x="18927" y="928"/>
                  <a:pt x="18962" y="962"/>
                </a:cubicBezTo>
                <a:cubicBezTo>
                  <a:pt x="18997" y="998"/>
                  <a:pt x="19023" y="1048"/>
                  <a:pt x="19034" y="1108"/>
                </a:cubicBezTo>
                <a:cubicBezTo>
                  <a:pt x="18996" y="1151"/>
                  <a:pt x="18976" y="1195"/>
                  <a:pt x="18966" y="1239"/>
                </a:cubicBezTo>
                <a:cubicBezTo>
                  <a:pt x="19323" y="1506"/>
                  <a:pt x="19666" y="1786"/>
                  <a:pt x="20003" y="2032"/>
                </a:cubicBezTo>
                <a:cubicBezTo>
                  <a:pt x="20309" y="2382"/>
                  <a:pt x="20595" y="2758"/>
                  <a:pt x="20864" y="3151"/>
                </a:cubicBezTo>
                <a:cubicBezTo>
                  <a:pt x="21125" y="3533"/>
                  <a:pt x="21369" y="3932"/>
                  <a:pt x="21600" y="4341"/>
                </a:cubicBezTo>
                <a:lnTo>
                  <a:pt x="21600" y="0"/>
                </a:lnTo>
                <a:lnTo>
                  <a:pt x="18618" y="0"/>
                </a:lnTo>
                <a:cubicBezTo>
                  <a:pt x="18703" y="142"/>
                  <a:pt x="18785" y="287"/>
                  <a:pt x="18862" y="434"/>
                </a:cubicBezTo>
                <a:cubicBezTo>
                  <a:pt x="18699" y="279"/>
                  <a:pt x="18532" y="132"/>
                  <a:pt x="18363" y="0"/>
                </a:cubicBezTo>
                <a:lnTo>
                  <a:pt x="18266" y="0"/>
                </a:lnTo>
                <a:close/>
                <a:moveTo>
                  <a:pt x="16325" y="4394"/>
                </a:moveTo>
                <a:cubicBezTo>
                  <a:pt x="16303" y="4456"/>
                  <a:pt x="16284" y="4527"/>
                  <a:pt x="16268" y="4592"/>
                </a:cubicBezTo>
                <a:cubicBezTo>
                  <a:pt x="16291" y="4606"/>
                  <a:pt x="16314" y="4621"/>
                  <a:pt x="16336" y="4636"/>
                </a:cubicBezTo>
                <a:cubicBezTo>
                  <a:pt x="16360" y="4632"/>
                  <a:pt x="16384" y="4637"/>
                  <a:pt x="16407" y="4643"/>
                </a:cubicBezTo>
                <a:cubicBezTo>
                  <a:pt x="16467" y="4659"/>
                  <a:pt x="16525" y="4682"/>
                  <a:pt x="16578" y="4595"/>
                </a:cubicBezTo>
                <a:lnTo>
                  <a:pt x="16612" y="4756"/>
                </a:lnTo>
                <a:cubicBezTo>
                  <a:pt x="16626" y="4762"/>
                  <a:pt x="16624" y="4720"/>
                  <a:pt x="16626" y="4701"/>
                </a:cubicBezTo>
                <a:cubicBezTo>
                  <a:pt x="16641" y="4749"/>
                  <a:pt x="16636" y="4804"/>
                  <a:pt x="16628" y="4858"/>
                </a:cubicBezTo>
                <a:cubicBezTo>
                  <a:pt x="16648" y="4875"/>
                  <a:pt x="16669" y="4893"/>
                  <a:pt x="16689" y="4911"/>
                </a:cubicBezTo>
                <a:cubicBezTo>
                  <a:pt x="16697" y="4908"/>
                  <a:pt x="16705" y="4907"/>
                  <a:pt x="16713" y="4906"/>
                </a:cubicBezTo>
                <a:cubicBezTo>
                  <a:pt x="16717" y="4965"/>
                  <a:pt x="16756" y="4965"/>
                  <a:pt x="16811" y="4942"/>
                </a:cubicBezTo>
                <a:cubicBezTo>
                  <a:pt x="16866" y="4919"/>
                  <a:pt x="16938" y="4866"/>
                  <a:pt x="17011" y="4811"/>
                </a:cubicBezTo>
                <a:cubicBezTo>
                  <a:pt x="17139" y="4715"/>
                  <a:pt x="17271" y="4610"/>
                  <a:pt x="17313" y="4632"/>
                </a:cubicBezTo>
                <a:cubicBezTo>
                  <a:pt x="17197" y="4595"/>
                  <a:pt x="17082" y="4559"/>
                  <a:pt x="16964" y="4530"/>
                </a:cubicBezTo>
                <a:cubicBezTo>
                  <a:pt x="16815" y="4492"/>
                  <a:pt x="16664" y="4459"/>
                  <a:pt x="16513" y="4428"/>
                </a:cubicBezTo>
                <a:cubicBezTo>
                  <a:pt x="16450" y="4416"/>
                  <a:pt x="16388" y="4405"/>
                  <a:pt x="16325" y="4394"/>
                </a:cubicBezTo>
                <a:close/>
                <a:moveTo>
                  <a:pt x="17313" y="4632"/>
                </a:moveTo>
                <a:cubicBezTo>
                  <a:pt x="17319" y="4635"/>
                  <a:pt x="17323" y="4641"/>
                  <a:pt x="17325" y="4650"/>
                </a:cubicBezTo>
                <a:cubicBezTo>
                  <a:pt x="17359" y="4637"/>
                  <a:pt x="17247" y="4734"/>
                  <a:pt x="17130" y="4821"/>
                </a:cubicBezTo>
                <a:cubicBezTo>
                  <a:pt x="17065" y="4870"/>
                  <a:pt x="16998" y="4916"/>
                  <a:pt x="16952" y="4939"/>
                </a:cubicBezTo>
                <a:cubicBezTo>
                  <a:pt x="16965" y="4971"/>
                  <a:pt x="16977" y="5013"/>
                  <a:pt x="17001" y="5016"/>
                </a:cubicBezTo>
                <a:cubicBezTo>
                  <a:pt x="16993" y="5053"/>
                  <a:pt x="17087" y="4932"/>
                  <a:pt x="17184" y="4819"/>
                </a:cubicBezTo>
                <a:cubicBezTo>
                  <a:pt x="17253" y="4738"/>
                  <a:pt x="17323" y="4662"/>
                  <a:pt x="17358" y="4645"/>
                </a:cubicBezTo>
                <a:cubicBezTo>
                  <a:pt x="17343" y="4640"/>
                  <a:pt x="17328" y="4637"/>
                  <a:pt x="17313" y="4632"/>
                </a:cubicBezTo>
                <a:close/>
                <a:moveTo>
                  <a:pt x="17381" y="4652"/>
                </a:moveTo>
                <a:cubicBezTo>
                  <a:pt x="17381" y="4654"/>
                  <a:pt x="17381" y="4656"/>
                  <a:pt x="17381" y="4659"/>
                </a:cubicBezTo>
                <a:cubicBezTo>
                  <a:pt x="17401" y="4733"/>
                  <a:pt x="17430" y="4789"/>
                  <a:pt x="17469" y="4710"/>
                </a:cubicBezTo>
                <a:cubicBezTo>
                  <a:pt x="17463" y="4700"/>
                  <a:pt x="17460" y="4689"/>
                  <a:pt x="17460" y="4679"/>
                </a:cubicBezTo>
                <a:cubicBezTo>
                  <a:pt x="17442" y="4673"/>
                  <a:pt x="17425" y="4667"/>
                  <a:pt x="17408" y="4661"/>
                </a:cubicBezTo>
                <a:cubicBezTo>
                  <a:pt x="17399" y="4658"/>
                  <a:pt x="17390" y="4655"/>
                  <a:pt x="17381" y="4652"/>
                </a:cubicBezTo>
                <a:close/>
                <a:moveTo>
                  <a:pt x="17516" y="4698"/>
                </a:moveTo>
                <a:cubicBezTo>
                  <a:pt x="17510" y="4739"/>
                  <a:pt x="17511" y="4801"/>
                  <a:pt x="17498" y="4869"/>
                </a:cubicBezTo>
                <a:cubicBezTo>
                  <a:pt x="17538" y="5055"/>
                  <a:pt x="17642" y="5013"/>
                  <a:pt x="17695" y="4983"/>
                </a:cubicBezTo>
                <a:lnTo>
                  <a:pt x="17687" y="4938"/>
                </a:lnTo>
                <a:cubicBezTo>
                  <a:pt x="17746" y="4911"/>
                  <a:pt x="17814" y="4930"/>
                  <a:pt x="17834" y="5083"/>
                </a:cubicBezTo>
                <a:cubicBezTo>
                  <a:pt x="17794" y="5322"/>
                  <a:pt x="17679" y="5054"/>
                  <a:pt x="17696" y="5387"/>
                </a:cubicBezTo>
                <a:cubicBezTo>
                  <a:pt x="17590" y="5408"/>
                  <a:pt x="17753" y="5117"/>
                  <a:pt x="17656" y="5062"/>
                </a:cubicBezTo>
                <a:cubicBezTo>
                  <a:pt x="17594" y="5269"/>
                  <a:pt x="17635" y="5534"/>
                  <a:pt x="17643" y="5679"/>
                </a:cubicBezTo>
                <a:cubicBezTo>
                  <a:pt x="17692" y="5727"/>
                  <a:pt x="17780" y="5775"/>
                  <a:pt x="17842" y="5811"/>
                </a:cubicBezTo>
                <a:cubicBezTo>
                  <a:pt x="17880" y="5734"/>
                  <a:pt x="17834" y="5725"/>
                  <a:pt x="17884" y="5656"/>
                </a:cubicBezTo>
                <a:cubicBezTo>
                  <a:pt x="17939" y="5609"/>
                  <a:pt x="17936" y="5908"/>
                  <a:pt x="17993" y="5742"/>
                </a:cubicBezTo>
                <a:cubicBezTo>
                  <a:pt x="17972" y="5890"/>
                  <a:pt x="18022" y="5960"/>
                  <a:pt x="18045" y="6032"/>
                </a:cubicBezTo>
                <a:cubicBezTo>
                  <a:pt x="18061" y="5963"/>
                  <a:pt x="18048" y="5875"/>
                  <a:pt x="18102" y="5869"/>
                </a:cubicBezTo>
                <a:cubicBezTo>
                  <a:pt x="18154" y="5961"/>
                  <a:pt x="18177" y="6114"/>
                  <a:pt x="18176" y="6212"/>
                </a:cubicBezTo>
                <a:cubicBezTo>
                  <a:pt x="18261" y="6204"/>
                  <a:pt x="18368" y="6229"/>
                  <a:pt x="18318" y="5921"/>
                </a:cubicBezTo>
                <a:cubicBezTo>
                  <a:pt x="18409" y="5987"/>
                  <a:pt x="18338" y="6327"/>
                  <a:pt x="18271" y="6656"/>
                </a:cubicBezTo>
                <a:cubicBezTo>
                  <a:pt x="18271" y="6658"/>
                  <a:pt x="18271" y="6659"/>
                  <a:pt x="18270" y="6661"/>
                </a:cubicBezTo>
                <a:cubicBezTo>
                  <a:pt x="18309" y="6645"/>
                  <a:pt x="18349" y="6623"/>
                  <a:pt x="18387" y="6603"/>
                </a:cubicBezTo>
                <a:cubicBezTo>
                  <a:pt x="18495" y="6545"/>
                  <a:pt x="18589" y="6511"/>
                  <a:pt x="18605" y="6696"/>
                </a:cubicBezTo>
                <a:cubicBezTo>
                  <a:pt x="18601" y="6704"/>
                  <a:pt x="18598" y="6713"/>
                  <a:pt x="18596" y="6721"/>
                </a:cubicBezTo>
                <a:cubicBezTo>
                  <a:pt x="18581" y="6766"/>
                  <a:pt x="18577" y="6778"/>
                  <a:pt x="18603" y="6861"/>
                </a:cubicBezTo>
                <a:cubicBezTo>
                  <a:pt x="18605" y="6842"/>
                  <a:pt x="18604" y="6829"/>
                  <a:pt x="18605" y="6812"/>
                </a:cubicBezTo>
                <a:cubicBezTo>
                  <a:pt x="18616" y="6849"/>
                  <a:pt x="18634" y="6887"/>
                  <a:pt x="18649" y="6924"/>
                </a:cubicBezTo>
                <a:cubicBezTo>
                  <a:pt x="18701" y="6875"/>
                  <a:pt x="18747" y="6850"/>
                  <a:pt x="18791" y="6849"/>
                </a:cubicBezTo>
                <a:cubicBezTo>
                  <a:pt x="18834" y="6850"/>
                  <a:pt x="18875" y="6876"/>
                  <a:pt x="18917" y="6928"/>
                </a:cubicBezTo>
                <a:cubicBezTo>
                  <a:pt x="18909" y="7050"/>
                  <a:pt x="18828" y="7071"/>
                  <a:pt x="18811" y="7105"/>
                </a:cubicBezTo>
                <a:lnTo>
                  <a:pt x="18800" y="7037"/>
                </a:lnTo>
                <a:cubicBezTo>
                  <a:pt x="18696" y="7132"/>
                  <a:pt x="18630" y="7353"/>
                  <a:pt x="18578" y="7474"/>
                </a:cubicBezTo>
                <a:cubicBezTo>
                  <a:pt x="18660" y="7367"/>
                  <a:pt x="18748" y="7385"/>
                  <a:pt x="18834" y="7416"/>
                </a:cubicBezTo>
                <a:cubicBezTo>
                  <a:pt x="18920" y="7445"/>
                  <a:pt x="19004" y="7481"/>
                  <a:pt x="19082" y="7407"/>
                </a:cubicBezTo>
                <a:lnTo>
                  <a:pt x="19129" y="7578"/>
                </a:lnTo>
                <a:cubicBezTo>
                  <a:pt x="19149" y="7588"/>
                  <a:pt x="19146" y="7545"/>
                  <a:pt x="19149" y="7526"/>
                </a:cubicBezTo>
                <a:cubicBezTo>
                  <a:pt x="19202" y="7658"/>
                  <a:pt x="19071" y="7796"/>
                  <a:pt x="19154" y="7881"/>
                </a:cubicBezTo>
                <a:cubicBezTo>
                  <a:pt x="19153" y="7756"/>
                  <a:pt x="19219" y="7750"/>
                  <a:pt x="19272" y="7756"/>
                </a:cubicBezTo>
                <a:cubicBezTo>
                  <a:pt x="19275" y="7786"/>
                  <a:pt x="19290" y="7804"/>
                  <a:pt x="19314" y="7813"/>
                </a:cubicBezTo>
                <a:cubicBezTo>
                  <a:pt x="19338" y="7823"/>
                  <a:pt x="19372" y="7825"/>
                  <a:pt x="19412" y="7820"/>
                </a:cubicBezTo>
                <a:cubicBezTo>
                  <a:pt x="19452" y="7815"/>
                  <a:pt x="19498" y="7805"/>
                  <a:pt x="19548" y="7791"/>
                </a:cubicBezTo>
                <a:cubicBezTo>
                  <a:pt x="19598" y="7776"/>
                  <a:pt x="19651" y="7760"/>
                  <a:pt x="19704" y="7744"/>
                </a:cubicBezTo>
                <a:cubicBezTo>
                  <a:pt x="19758" y="7728"/>
                  <a:pt x="19811" y="7712"/>
                  <a:pt x="19862" y="7696"/>
                </a:cubicBezTo>
                <a:cubicBezTo>
                  <a:pt x="19913" y="7681"/>
                  <a:pt x="19961" y="7668"/>
                  <a:pt x="20004" y="7661"/>
                </a:cubicBezTo>
                <a:cubicBezTo>
                  <a:pt x="20088" y="7647"/>
                  <a:pt x="20149" y="7649"/>
                  <a:pt x="20160" y="7688"/>
                </a:cubicBezTo>
                <a:cubicBezTo>
                  <a:pt x="20184" y="7687"/>
                  <a:pt x="20156" y="7701"/>
                  <a:pt x="20100" y="7721"/>
                </a:cubicBezTo>
                <a:cubicBezTo>
                  <a:pt x="20072" y="7731"/>
                  <a:pt x="20037" y="7743"/>
                  <a:pt x="19999" y="7754"/>
                </a:cubicBezTo>
                <a:cubicBezTo>
                  <a:pt x="19961" y="7766"/>
                  <a:pt x="19918" y="7779"/>
                  <a:pt x="19876" y="7792"/>
                </a:cubicBezTo>
                <a:cubicBezTo>
                  <a:pt x="19790" y="7818"/>
                  <a:pt x="19702" y="7840"/>
                  <a:pt x="19638" y="7851"/>
                </a:cubicBezTo>
                <a:cubicBezTo>
                  <a:pt x="19630" y="7853"/>
                  <a:pt x="19623" y="7854"/>
                  <a:pt x="19617" y="7855"/>
                </a:cubicBezTo>
                <a:cubicBezTo>
                  <a:pt x="19634" y="7891"/>
                  <a:pt x="19651" y="7937"/>
                  <a:pt x="19685" y="7948"/>
                </a:cubicBezTo>
                <a:cubicBezTo>
                  <a:pt x="19673" y="7982"/>
                  <a:pt x="19810" y="7890"/>
                  <a:pt x="19953" y="7808"/>
                </a:cubicBezTo>
                <a:cubicBezTo>
                  <a:pt x="20096" y="7728"/>
                  <a:pt x="20243" y="7655"/>
                  <a:pt x="20241" y="7716"/>
                </a:cubicBezTo>
                <a:cubicBezTo>
                  <a:pt x="20268" y="7797"/>
                  <a:pt x="20308" y="7864"/>
                  <a:pt x="20367" y="7799"/>
                </a:cubicBezTo>
                <a:cubicBezTo>
                  <a:pt x="20342" y="7761"/>
                  <a:pt x="20360" y="7731"/>
                  <a:pt x="20377" y="7701"/>
                </a:cubicBezTo>
                <a:lnTo>
                  <a:pt x="20475" y="7768"/>
                </a:lnTo>
                <a:cubicBezTo>
                  <a:pt x="20417" y="7770"/>
                  <a:pt x="20440" y="7869"/>
                  <a:pt x="20406" y="7971"/>
                </a:cubicBezTo>
                <a:cubicBezTo>
                  <a:pt x="20459" y="8174"/>
                  <a:pt x="20610" y="8177"/>
                  <a:pt x="20689" y="8179"/>
                </a:cubicBezTo>
                <a:lnTo>
                  <a:pt x="20680" y="8129"/>
                </a:lnTo>
                <a:cubicBezTo>
                  <a:pt x="20750" y="8132"/>
                  <a:pt x="20827" y="8175"/>
                  <a:pt x="20865" y="8276"/>
                </a:cubicBezTo>
                <a:cubicBezTo>
                  <a:pt x="20866" y="8275"/>
                  <a:pt x="20866" y="8274"/>
                  <a:pt x="20867" y="8273"/>
                </a:cubicBezTo>
                <a:cubicBezTo>
                  <a:pt x="20882" y="8316"/>
                  <a:pt x="20895" y="8363"/>
                  <a:pt x="20912" y="8403"/>
                </a:cubicBezTo>
                <a:cubicBezTo>
                  <a:pt x="20929" y="8443"/>
                  <a:pt x="20952" y="8473"/>
                  <a:pt x="20992" y="8482"/>
                </a:cubicBezTo>
                <a:cubicBezTo>
                  <a:pt x="21009" y="8404"/>
                  <a:pt x="20989" y="8382"/>
                  <a:pt x="20974" y="8360"/>
                </a:cubicBezTo>
                <a:cubicBezTo>
                  <a:pt x="20958" y="8338"/>
                  <a:pt x="20947" y="8315"/>
                  <a:pt x="20981" y="8234"/>
                </a:cubicBezTo>
                <a:cubicBezTo>
                  <a:pt x="20997" y="8072"/>
                  <a:pt x="20861" y="8225"/>
                  <a:pt x="20839" y="8198"/>
                </a:cubicBezTo>
                <a:cubicBezTo>
                  <a:pt x="20836" y="8168"/>
                  <a:pt x="20832" y="8137"/>
                  <a:pt x="20829" y="8106"/>
                </a:cubicBezTo>
                <a:cubicBezTo>
                  <a:pt x="20825" y="8074"/>
                  <a:pt x="20821" y="8042"/>
                  <a:pt x="20817" y="8010"/>
                </a:cubicBezTo>
                <a:cubicBezTo>
                  <a:pt x="20810" y="7945"/>
                  <a:pt x="20803" y="7877"/>
                  <a:pt x="20797" y="7811"/>
                </a:cubicBezTo>
                <a:cubicBezTo>
                  <a:pt x="20794" y="7777"/>
                  <a:pt x="20791" y="7744"/>
                  <a:pt x="20788" y="7712"/>
                </a:cubicBezTo>
                <a:cubicBezTo>
                  <a:pt x="20786" y="7679"/>
                  <a:pt x="20784" y="7648"/>
                  <a:pt x="20782" y="7616"/>
                </a:cubicBezTo>
                <a:cubicBezTo>
                  <a:pt x="20780" y="7554"/>
                  <a:pt x="20780" y="7494"/>
                  <a:pt x="20784" y="7439"/>
                </a:cubicBezTo>
                <a:cubicBezTo>
                  <a:pt x="20756" y="7405"/>
                  <a:pt x="20736" y="7331"/>
                  <a:pt x="20713" y="7262"/>
                </a:cubicBezTo>
                <a:cubicBezTo>
                  <a:pt x="20691" y="7193"/>
                  <a:pt x="20666" y="7129"/>
                  <a:pt x="20626" y="7123"/>
                </a:cubicBezTo>
                <a:cubicBezTo>
                  <a:pt x="20627" y="7168"/>
                  <a:pt x="20628" y="7214"/>
                  <a:pt x="20629" y="7261"/>
                </a:cubicBezTo>
                <a:cubicBezTo>
                  <a:pt x="20630" y="7308"/>
                  <a:pt x="20631" y="7354"/>
                  <a:pt x="20633" y="7399"/>
                </a:cubicBezTo>
                <a:cubicBezTo>
                  <a:pt x="20634" y="7445"/>
                  <a:pt x="20636" y="7490"/>
                  <a:pt x="20638" y="7534"/>
                </a:cubicBezTo>
                <a:lnTo>
                  <a:pt x="20642" y="7601"/>
                </a:lnTo>
                <a:lnTo>
                  <a:pt x="20645" y="7667"/>
                </a:lnTo>
                <a:cubicBezTo>
                  <a:pt x="20649" y="7754"/>
                  <a:pt x="20654" y="7839"/>
                  <a:pt x="20659" y="7918"/>
                </a:cubicBezTo>
                <a:cubicBezTo>
                  <a:pt x="20662" y="7958"/>
                  <a:pt x="20664" y="7996"/>
                  <a:pt x="20667" y="8034"/>
                </a:cubicBezTo>
                <a:cubicBezTo>
                  <a:pt x="20669" y="8072"/>
                  <a:pt x="20671" y="8109"/>
                  <a:pt x="20674" y="8144"/>
                </a:cubicBezTo>
                <a:cubicBezTo>
                  <a:pt x="20668" y="8098"/>
                  <a:pt x="20651" y="8064"/>
                  <a:pt x="20627" y="8041"/>
                </a:cubicBezTo>
                <a:cubicBezTo>
                  <a:pt x="20603" y="8019"/>
                  <a:pt x="20571" y="8010"/>
                  <a:pt x="20537" y="8009"/>
                </a:cubicBezTo>
                <a:cubicBezTo>
                  <a:pt x="20599" y="7964"/>
                  <a:pt x="20637" y="7862"/>
                  <a:pt x="20635" y="7826"/>
                </a:cubicBezTo>
                <a:lnTo>
                  <a:pt x="20583" y="7703"/>
                </a:lnTo>
                <a:lnTo>
                  <a:pt x="20597" y="7704"/>
                </a:lnTo>
                <a:cubicBezTo>
                  <a:pt x="20580" y="7663"/>
                  <a:pt x="20561" y="7624"/>
                  <a:pt x="20542" y="7584"/>
                </a:cubicBezTo>
                <a:cubicBezTo>
                  <a:pt x="20553" y="7668"/>
                  <a:pt x="20455" y="7761"/>
                  <a:pt x="20404" y="7679"/>
                </a:cubicBezTo>
                <a:lnTo>
                  <a:pt x="20405" y="7619"/>
                </a:lnTo>
                <a:cubicBezTo>
                  <a:pt x="20386" y="7622"/>
                  <a:pt x="20332" y="7620"/>
                  <a:pt x="20264" y="7617"/>
                </a:cubicBezTo>
                <a:cubicBezTo>
                  <a:pt x="20230" y="7615"/>
                  <a:pt x="20192" y="7614"/>
                  <a:pt x="20152" y="7612"/>
                </a:cubicBezTo>
                <a:cubicBezTo>
                  <a:pt x="20112" y="7611"/>
                  <a:pt x="20069" y="7611"/>
                  <a:pt x="20027" y="7610"/>
                </a:cubicBezTo>
                <a:cubicBezTo>
                  <a:pt x="19944" y="7608"/>
                  <a:pt x="19860" y="7613"/>
                  <a:pt x="19795" y="7618"/>
                </a:cubicBezTo>
                <a:cubicBezTo>
                  <a:pt x="19729" y="7621"/>
                  <a:pt x="19680" y="7628"/>
                  <a:pt x="19663" y="7632"/>
                </a:cubicBezTo>
                <a:cubicBezTo>
                  <a:pt x="19655" y="7565"/>
                  <a:pt x="19636" y="7558"/>
                  <a:pt x="19618" y="7527"/>
                </a:cubicBezTo>
                <a:lnTo>
                  <a:pt x="19611" y="7541"/>
                </a:lnTo>
                <a:cubicBezTo>
                  <a:pt x="19654" y="7454"/>
                  <a:pt x="19628" y="7427"/>
                  <a:pt x="19601" y="7400"/>
                </a:cubicBezTo>
                <a:cubicBezTo>
                  <a:pt x="19574" y="7372"/>
                  <a:pt x="19547" y="7341"/>
                  <a:pt x="19590" y="7239"/>
                </a:cubicBezTo>
                <a:cubicBezTo>
                  <a:pt x="19560" y="7188"/>
                  <a:pt x="19522" y="7151"/>
                  <a:pt x="19484" y="7222"/>
                </a:cubicBezTo>
                <a:cubicBezTo>
                  <a:pt x="19420" y="7201"/>
                  <a:pt x="19415" y="7082"/>
                  <a:pt x="19404" y="6970"/>
                </a:cubicBezTo>
                <a:cubicBezTo>
                  <a:pt x="19393" y="6860"/>
                  <a:pt x="19375" y="6758"/>
                  <a:pt x="19292" y="6774"/>
                </a:cubicBezTo>
                <a:lnTo>
                  <a:pt x="19358" y="6563"/>
                </a:lnTo>
                <a:cubicBezTo>
                  <a:pt x="19294" y="6447"/>
                  <a:pt x="19265" y="6685"/>
                  <a:pt x="19195" y="6484"/>
                </a:cubicBezTo>
                <a:cubicBezTo>
                  <a:pt x="19194" y="6383"/>
                  <a:pt x="19162" y="6190"/>
                  <a:pt x="19123" y="6062"/>
                </a:cubicBezTo>
                <a:cubicBezTo>
                  <a:pt x="18963" y="5864"/>
                  <a:pt x="18815" y="5613"/>
                  <a:pt x="18660" y="5368"/>
                </a:cubicBezTo>
                <a:cubicBezTo>
                  <a:pt x="18620" y="5304"/>
                  <a:pt x="18580" y="5243"/>
                  <a:pt x="18539" y="5182"/>
                </a:cubicBezTo>
                <a:cubicBezTo>
                  <a:pt x="18532" y="5178"/>
                  <a:pt x="18524" y="5174"/>
                  <a:pt x="18517" y="5170"/>
                </a:cubicBezTo>
                <a:cubicBezTo>
                  <a:pt x="18443" y="5125"/>
                  <a:pt x="18367" y="5088"/>
                  <a:pt x="18293" y="5046"/>
                </a:cubicBezTo>
                <a:lnTo>
                  <a:pt x="18251" y="5024"/>
                </a:lnTo>
                <a:cubicBezTo>
                  <a:pt x="18252" y="5044"/>
                  <a:pt x="18248" y="5070"/>
                  <a:pt x="18239" y="5104"/>
                </a:cubicBezTo>
                <a:cubicBezTo>
                  <a:pt x="18160" y="5030"/>
                  <a:pt x="18077" y="4961"/>
                  <a:pt x="17991" y="4896"/>
                </a:cubicBezTo>
                <a:cubicBezTo>
                  <a:pt x="17981" y="4891"/>
                  <a:pt x="17970" y="4885"/>
                  <a:pt x="17959" y="4881"/>
                </a:cubicBezTo>
                <a:lnTo>
                  <a:pt x="17848" y="4831"/>
                </a:lnTo>
                <a:cubicBezTo>
                  <a:pt x="17737" y="4783"/>
                  <a:pt x="17626" y="4738"/>
                  <a:pt x="17516" y="4698"/>
                </a:cubicBezTo>
                <a:close/>
                <a:moveTo>
                  <a:pt x="1753" y="6802"/>
                </a:moveTo>
                <a:cubicBezTo>
                  <a:pt x="1740" y="6819"/>
                  <a:pt x="1728" y="6842"/>
                  <a:pt x="1718" y="6866"/>
                </a:cubicBezTo>
                <a:cubicBezTo>
                  <a:pt x="1691" y="6812"/>
                  <a:pt x="1617" y="6928"/>
                  <a:pt x="1525" y="7100"/>
                </a:cubicBezTo>
                <a:cubicBezTo>
                  <a:pt x="1555" y="7064"/>
                  <a:pt x="1591" y="7014"/>
                  <a:pt x="1635" y="6949"/>
                </a:cubicBezTo>
                <a:cubicBezTo>
                  <a:pt x="1688" y="6993"/>
                  <a:pt x="1738" y="7022"/>
                  <a:pt x="1787" y="7019"/>
                </a:cubicBezTo>
                <a:cubicBezTo>
                  <a:pt x="1811" y="7018"/>
                  <a:pt x="1835" y="7009"/>
                  <a:pt x="1859" y="6989"/>
                </a:cubicBezTo>
                <a:cubicBezTo>
                  <a:pt x="1883" y="6970"/>
                  <a:pt x="1907" y="6940"/>
                  <a:pt x="1931" y="6898"/>
                </a:cubicBezTo>
                <a:cubicBezTo>
                  <a:pt x="1940" y="6884"/>
                  <a:pt x="1949" y="6870"/>
                  <a:pt x="1958" y="6855"/>
                </a:cubicBezTo>
                <a:cubicBezTo>
                  <a:pt x="1887" y="6822"/>
                  <a:pt x="1817" y="6800"/>
                  <a:pt x="1753" y="6802"/>
                </a:cubicBezTo>
                <a:close/>
                <a:moveTo>
                  <a:pt x="681" y="8004"/>
                </a:moveTo>
                <a:cubicBezTo>
                  <a:pt x="649" y="8005"/>
                  <a:pt x="619" y="8016"/>
                  <a:pt x="589" y="8044"/>
                </a:cubicBezTo>
                <a:cubicBezTo>
                  <a:pt x="593" y="8046"/>
                  <a:pt x="598" y="8047"/>
                  <a:pt x="603" y="8046"/>
                </a:cubicBezTo>
                <a:cubicBezTo>
                  <a:pt x="491" y="8193"/>
                  <a:pt x="359" y="8289"/>
                  <a:pt x="231" y="8379"/>
                </a:cubicBezTo>
                <a:cubicBezTo>
                  <a:pt x="151" y="8435"/>
                  <a:pt x="73" y="8490"/>
                  <a:pt x="0" y="8554"/>
                </a:cubicBezTo>
                <a:lnTo>
                  <a:pt x="0" y="8939"/>
                </a:lnTo>
                <a:cubicBezTo>
                  <a:pt x="44" y="8912"/>
                  <a:pt x="87" y="8883"/>
                  <a:pt x="131" y="8852"/>
                </a:cubicBezTo>
                <a:cubicBezTo>
                  <a:pt x="222" y="8789"/>
                  <a:pt x="310" y="8709"/>
                  <a:pt x="398" y="8604"/>
                </a:cubicBezTo>
                <a:lnTo>
                  <a:pt x="364" y="8698"/>
                </a:lnTo>
                <a:cubicBezTo>
                  <a:pt x="391" y="8685"/>
                  <a:pt x="437" y="8587"/>
                  <a:pt x="495" y="8448"/>
                </a:cubicBezTo>
                <a:cubicBezTo>
                  <a:pt x="524" y="8380"/>
                  <a:pt x="556" y="8302"/>
                  <a:pt x="590" y="8219"/>
                </a:cubicBezTo>
                <a:cubicBezTo>
                  <a:pt x="607" y="8178"/>
                  <a:pt x="625" y="8135"/>
                  <a:pt x="642" y="8092"/>
                </a:cubicBezTo>
                <a:cubicBezTo>
                  <a:pt x="655" y="8063"/>
                  <a:pt x="668" y="8033"/>
                  <a:pt x="681" y="8004"/>
                </a:cubicBezTo>
                <a:close/>
                <a:moveTo>
                  <a:pt x="20629" y="8238"/>
                </a:moveTo>
                <a:cubicBezTo>
                  <a:pt x="20579" y="8325"/>
                  <a:pt x="20567" y="8443"/>
                  <a:pt x="20566" y="8556"/>
                </a:cubicBezTo>
                <a:cubicBezTo>
                  <a:pt x="20565" y="8669"/>
                  <a:pt x="20576" y="8778"/>
                  <a:pt x="20577" y="8853"/>
                </a:cubicBezTo>
                <a:cubicBezTo>
                  <a:pt x="20640" y="8925"/>
                  <a:pt x="20754" y="9022"/>
                  <a:pt x="20828" y="9101"/>
                </a:cubicBezTo>
                <a:cubicBezTo>
                  <a:pt x="20857" y="9075"/>
                  <a:pt x="20857" y="9053"/>
                  <a:pt x="20858" y="9032"/>
                </a:cubicBezTo>
                <a:cubicBezTo>
                  <a:pt x="20860" y="9012"/>
                  <a:pt x="20864" y="8992"/>
                  <a:pt x="20900" y="8976"/>
                </a:cubicBezTo>
                <a:cubicBezTo>
                  <a:pt x="20934" y="8974"/>
                  <a:pt x="20945" y="9030"/>
                  <a:pt x="20955" y="9084"/>
                </a:cubicBezTo>
                <a:cubicBezTo>
                  <a:pt x="20956" y="9084"/>
                  <a:pt x="20958" y="9084"/>
                  <a:pt x="20959" y="9084"/>
                </a:cubicBezTo>
                <a:cubicBezTo>
                  <a:pt x="20960" y="9084"/>
                  <a:pt x="20961" y="9084"/>
                  <a:pt x="20961" y="9084"/>
                </a:cubicBezTo>
                <a:cubicBezTo>
                  <a:pt x="20960" y="9069"/>
                  <a:pt x="20958" y="9055"/>
                  <a:pt x="20958" y="9041"/>
                </a:cubicBezTo>
                <a:cubicBezTo>
                  <a:pt x="20956" y="8996"/>
                  <a:pt x="20964" y="8956"/>
                  <a:pt x="21024" y="8914"/>
                </a:cubicBezTo>
                <a:cubicBezTo>
                  <a:pt x="20989" y="8883"/>
                  <a:pt x="20965" y="8818"/>
                  <a:pt x="20944" y="8761"/>
                </a:cubicBezTo>
                <a:cubicBezTo>
                  <a:pt x="20934" y="8733"/>
                  <a:pt x="20924" y="8707"/>
                  <a:pt x="20913" y="8690"/>
                </a:cubicBezTo>
                <a:cubicBezTo>
                  <a:pt x="20903" y="8673"/>
                  <a:pt x="20892" y="8663"/>
                  <a:pt x="20881" y="8666"/>
                </a:cubicBezTo>
                <a:cubicBezTo>
                  <a:pt x="20882" y="8615"/>
                  <a:pt x="20855" y="8556"/>
                  <a:pt x="20840" y="8490"/>
                </a:cubicBezTo>
                <a:cubicBezTo>
                  <a:pt x="20836" y="8474"/>
                  <a:pt x="20833" y="8457"/>
                  <a:pt x="20831" y="8439"/>
                </a:cubicBezTo>
                <a:cubicBezTo>
                  <a:pt x="20827" y="8441"/>
                  <a:pt x="20823" y="8442"/>
                  <a:pt x="20820" y="8442"/>
                </a:cubicBezTo>
                <a:cubicBezTo>
                  <a:pt x="20807" y="8444"/>
                  <a:pt x="20795" y="8441"/>
                  <a:pt x="20783" y="8438"/>
                </a:cubicBezTo>
                <a:cubicBezTo>
                  <a:pt x="20771" y="8434"/>
                  <a:pt x="20759" y="8430"/>
                  <a:pt x="20747" y="8426"/>
                </a:cubicBezTo>
                <a:cubicBezTo>
                  <a:pt x="20702" y="8412"/>
                  <a:pt x="20666" y="8414"/>
                  <a:pt x="20668" y="8587"/>
                </a:cubicBezTo>
                <a:cubicBezTo>
                  <a:pt x="20593" y="8569"/>
                  <a:pt x="20616" y="8509"/>
                  <a:pt x="20643" y="8439"/>
                </a:cubicBezTo>
                <a:cubicBezTo>
                  <a:pt x="20669" y="8369"/>
                  <a:pt x="20698" y="8292"/>
                  <a:pt x="20629" y="8238"/>
                </a:cubicBezTo>
                <a:close/>
                <a:moveTo>
                  <a:pt x="20961" y="9084"/>
                </a:moveTo>
                <a:cubicBezTo>
                  <a:pt x="20961" y="9085"/>
                  <a:pt x="20961" y="9085"/>
                  <a:pt x="20961" y="9086"/>
                </a:cubicBezTo>
                <a:cubicBezTo>
                  <a:pt x="20972" y="9087"/>
                  <a:pt x="20982" y="9088"/>
                  <a:pt x="20994" y="9089"/>
                </a:cubicBezTo>
                <a:cubicBezTo>
                  <a:pt x="20982" y="9087"/>
                  <a:pt x="20972" y="9086"/>
                  <a:pt x="20961" y="9084"/>
                </a:cubicBezTo>
                <a:close/>
                <a:moveTo>
                  <a:pt x="20961" y="9086"/>
                </a:moveTo>
                <a:cubicBezTo>
                  <a:pt x="20959" y="9085"/>
                  <a:pt x="20957" y="9085"/>
                  <a:pt x="20955" y="9085"/>
                </a:cubicBezTo>
                <a:cubicBezTo>
                  <a:pt x="20956" y="9091"/>
                  <a:pt x="20957" y="9096"/>
                  <a:pt x="20958" y="9102"/>
                </a:cubicBezTo>
                <a:cubicBezTo>
                  <a:pt x="20960" y="9112"/>
                  <a:pt x="20961" y="9122"/>
                  <a:pt x="20963" y="9131"/>
                </a:cubicBezTo>
                <a:cubicBezTo>
                  <a:pt x="20963" y="9115"/>
                  <a:pt x="20962" y="9100"/>
                  <a:pt x="20961" y="9086"/>
                </a:cubicBezTo>
                <a:close/>
                <a:moveTo>
                  <a:pt x="21583" y="8742"/>
                </a:moveTo>
                <a:cubicBezTo>
                  <a:pt x="21560" y="8748"/>
                  <a:pt x="21531" y="8778"/>
                  <a:pt x="21505" y="8821"/>
                </a:cubicBezTo>
                <a:cubicBezTo>
                  <a:pt x="21508" y="8820"/>
                  <a:pt x="21510" y="8820"/>
                  <a:pt x="21512" y="8819"/>
                </a:cubicBezTo>
                <a:cubicBezTo>
                  <a:pt x="21564" y="8809"/>
                  <a:pt x="21595" y="8787"/>
                  <a:pt x="21583" y="8742"/>
                </a:cubicBezTo>
                <a:close/>
                <a:moveTo>
                  <a:pt x="21114" y="8761"/>
                </a:moveTo>
                <a:lnTo>
                  <a:pt x="21107" y="8831"/>
                </a:lnTo>
                <a:cubicBezTo>
                  <a:pt x="21114" y="8829"/>
                  <a:pt x="21122" y="8829"/>
                  <a:pt x="21131" y="8828"/>
                </a:cubicBezTo>
                <a:cubicBezTo>
                  <a:pt x="21072" y="8884"/>
                  <a:pt x="21115" y="9006"/>
                  <a:pt x="21100" y="9106"/>
                </a:cubicBezTo>
                <a:cubicBezTo>
                  <a:pt x="21172" y="9117"/>
                  <a:pt x="21243" y="9132"/>
                  <a:pt x="21296" y="9138"/>
                </a:cubicBezTo>
                <a:cubicBezTo>
                  <a:pt x="21351" y="9144"/>
                  <a:pt x="21386" y="9139"/>
                  <a:pt x="21378" y="9109"/>
                </a:cubicBezTo>
                <a:cubicBezTo>
                  <a:pt x="21385" y="9136"/>
                  <a:pt x="21387" y="9183"/>
                  <a:pt x="21409" y="9180"/>
                </a:cubicBezTo>
                <a:cubicBezTo>
                  <a:pt x="21421" y="9151"/>
                  <a:pt x="21424" y="9129"/>
                  <a:pt x="21421" y="9110"/>
                </a:cubicBezTo>
                <a:cubicBezTo>
                  <a:pt x="21408" y="9094"/>
                  <a:pt x="21394" y="9075"/>
                  <a:pt x="21376" y="9065"/>
                </a:cubicBezTo>
                <a:lnTo>
                  <a:pt x="21378" y="9037"/>
                </a:lnTo>
                <a:cubicBezTo>
                  <a:pt x="21372" y="9030"/>
                  <a:pt x="21366" y="9022"/>
                  <a:pt x="21361" y="9014"/>
                </a:cubicBezTo>
                <a:cubicBezTo>
                  <a:pt x="21344" y="8999"/>
                  <a:pt x="21326" y="8984"/>
                  <a:pt x="21307" y="8978"/>
                </a:cubicBezTo>
                <a:cubicBezTo>
                  <a:pt x="21302" y="8976"/>
                  <a:pt x="21296" y="8975"/>
                  <a:pt x="21291" y="8974"/>
                </a:cubicBezTo>
                <a:cubicBezTo>
                  <a:pt x="21269" y="8996"/>
                  <a:pt x="21273" y="9027"/>
                  <a:pt x="21229" y="9077"/>
                </a:cubicBezTo>
                <a:cubicBezTo>
                  <a:pt x="21199" y="9014"/>
                  <a:pt x="21138" y="8914"/>
                  <a:pt x="21164" y="8827"/>
                </a:cubicBezTo>
                <a:cubicBezTo>
                  <a:pt x="21176" y="8827"/>
                  <a:pt x="21188" y="8827"/>
                  <a:pt x="21202" y="8827"/>
                </a:cubicBezTo>
                <a:cubicBezTo>
                  <a:pt x="21191" y="8809"/>
                  <a:pt x="21177" y="8794"/>
                  <a:pt x="21163" y="8782"/>
                </a:cubicBezTo>
                <a:cubicBezTo>
                  <a:pt x="21147" y="8770"/>
                  <a:pt x="21129" y="8762"/>
                  <a:pt x="21114" y="8761"/>
                </a:cubicBezTo>
                <a:close/>
                <a:moveTo>
                  <a:pt x="21600" y="8806"/>
                </a:moveTo>
                <a:cubicBezTo>
                  <a:pt x="21528" y="8871"/>
                  <a:pt x="21484" y="8945"/>
                  <a:pt x="21506" y="9040"/>
                </a:cubicBezTo>
                <a:cubicBezTo>
                  <a:pt x="21520" y="9040"/>
                  <a:pt x="21533" y="9039"/>
                  <a:pt x="21546" y="9039"/>
                </a:cubicBezTo>
                <a:cubicBezTo>
                  <a:pt x="21547" y="9063"/>
                  <a:pt x="21539" y="9079"/>
                  <a:pt x="21528" y="9091"/>
                </a:cubicBezTo>
                <a:cubicBezTo>
                  <a:pt x="21518" y="9101"/>
                  <a:pt x="21506" y="9108"/>
                  <a:pt x="21492" y="9116"/>
                </a:cubicBezTo>
                <a:cubicBezTo>
                  <a:pt x="21478" y="9135"/>
                  <a:pt x="21466" y="9140"/>
                  <a:pt x="21455" y="9138"/>
                </a:cubicBezTo>
                <a:cubicBezTo>
                  <a:pt x="21435" y="9153"/>
                  <a:pt x="21419" y="9172"/>
                  <a:pt x="21416" y="9206"/>
                </a:cubicBezTo>
                <a:cubicBezTo>
                  <a:pt x="21427" y="9245"/>
                  <a:pt x="21293" y="9181"/>
                  <a:pt x="21156" y="9133"/>
                </a:cubicBezTo>
                <a:cubicBezTo>
                  <a:pt x="21137" y="9127"/>
                  <a:pt x="21117" y="9121"/>
                  <a:pt x="21098" y="9116"/>
                </a:cubicBezTo>
                <a:cubicBezTo>
                  <a:pt x="21092" y="9149"/>
                  <a:pt x="21078" y="9179"/>
                  <a:pt x="21051" y="9202"/>
                </a:cubicBezTo>
                <a:cubicBezTo>
                  <a:pt x="21040" y="9232"/>
                  <a:pt x="21023" y="9250"/>
                  <a:pt x="21006" y="9255"/>
                </a:cubicBezTo>
                <a:cubicBezTo>
                  <a:pt x="21006" y="9277"/>
                  <a:pt x="21008" y="9300"/>
                  <a:pt x="21010" y="9321"/>
                </a:cubicBezTo>
                <a:cubicBezTo>
                  <a:pt x="21017" y="9375"/>
                  <a:pt x="21032" y="9423"/>
                  <a:pt x="21038" y="9467"/>
                </a:cubicBezTo>
                <a:cubicBezTo>
                  <a:pt x="21069" y="9416"/>
                  <a:pt x="21071" y="9319"/>
                  <a:pt x="21134" y="9364"/>
                </a:cubicBezTo>
                <a:cubicBezTo>
                  <a:pt x="21139" y="9381"/>
                  <a:pt x="21144" y="9399"/>
                  <a:pt x="21147" y="9416"/>
                </a:cubicBezTo>
                <a:cubicBezTo>
                  <a:pt x="21151" y="9435"/>
                  <a:pt x="21153" y="9453"/>
                  <a:pt x="21155" y="9471"/>
                </a:cubicBezTo>
                <a:cubicBezTo>
                  <a:pt x="21159" y="9508"/>
                  <a:pt x="21160" y="9544"/>
                  <a:pt x="21159" y="9578"/>
                </a:cubicBezTo>
                <a:cubicBezTo>
                  <a:pt x="21157" y="9645"/>
                  <a:pt x="21146" y="9710"/>
                  <a:pt x="21132" y="9753"/>
                </a:cubicBezTo>
                <a:cubicBezTo>
                  <a:pt x="21143" y="9764"/>
                  <a:pt x="21154" y="9774"/>
                  <a:pt x="21165" y="9785"/>
                </a:cubicBezTo>
                <a:cubicBezTo>
                  <a:pt x="21171" y="9790"/>
                  <a:pt x="21177" y="9796"/>
                  <a:pt x="21182" y="9801"/>
                </a:cubicBezTo>
                <a:cubicBezTo>
                  <a:pt x="21188" y="9807"/>
                  <a:pt x="21193" y="9813"/>
                  <a:pt x="21198" y="9819"/>
                </a:cubicBezTo>
                <a:cubicBezTo>
                  <a:pt x="21219" y="9840"/>
                  <a:pt x="21240" y="9856"/>
                  <a:pt x="21260" y="9861"/>
                </a:cubicBezTo>
                <a:cubicBezTo>
                  <a:pt x="21279" y="9867"/>
                  <a:pt x="21297" y="9860"/>
                  <a:pt x="21314" y="9830"/>
                </a:cubicBezTo>
                <a:cubicBezTo>
                  <a:pt x="21330" y="9800"/>
                  <a:pt x="21345" y="9748"/>
                  <a:pt x="21355" y="9663"/>
                </a:cubicBezTo>
                <a:cubicBezTo>
                  <a:pt x="21427" y="9852"/>
                  <a:pt x="21247" y="10030"/>
                  <a:pt x="21090" y="10235"/>
                </a:cubicBezTo>
                <a:cubicBezTo>
                  <a:pt x="21051" y="10286"/>
                  <a:pt x="21013" y="10337"/>
                  <a:pt x="20978" y="10388"/>
                </a:cubicBezTo>
                <a:cubicBezTo>
                  <a:pt x="20944" y="10438"/>
                  <a:pt x="20913" y="10488"/>
                  <a:pt x="20889" y="10534"/>
                </a:cubicBezTo>
                <a:cubicBezTo>
                  <a:pt x="20865" y="10580"/>
                  <a:pt x="20848" y="10620"/>
                  <a:pt x="20840" y="10655"/>
                </a:cubicBezTo>
                <a:cubicBezTo>
                  <a:pt x="20833" y="10681"/>
                  <a:pt x="20832" y="10704"/>
                  <a:pt x="20837" y="10721"/>
                </a:cubicBezTo>
                <a:cubicBezTo>
                  <a:pt x="20847" y="10711"/>
                  <a:pt x="20858" y="10702"/>
                  <a:pt x="20868" y="10692"/>
                </a:cubicBezTo>
                <a:cubicBezTo>
                  <a:pt x="20868" y="10708"/>
                  <a:pt x="20861" y="10723"/>
                  <a:pt x="20852" y="10741"/>
                </a:cubicBezTo>
                <a:cubicBezTo>
                  <a:pt x="20844" y="10754"/>
                  <a:pt x="20833" y="10768"/>
                  <a:pt x="20822" y="10782"/>
                </a:cubicBezTo>
                <a:cubicBezTo>
                  <a:pt x="20810" y="10805"/>
                  <a:pt x="20800" y="10818"/>
                  <a:pt x="20792" y="10824"/>
                </a:cubicBezTo>
                <a:cubicBezTo>
                  <a:pt x="20776" y="10849"/>
                  <a:pt x="20762" y="10874"/>
                  <a:pt x="20758" y="10898"/>
                </a:cubicBezTo>
                <a:cubicBezTo>
                  <a:pt x="20760" y="10902"/>
                  <a:pt x="20760" y="10906"/>
                  <a:pt x="20757" y="10909"/>
                </a:cubicBezTo>
                <a:cubicBezTo>
                  <a:pt x="20756" y="10910"/>
                  <a:pt x="20754" y="10911"/>
                  <a:pt x="20752" y="10912"/>
                </a:cubicBezTo>
                <a:cubicBezTo>
                  <a:pt x="20751" y="10913"/>
                  <a:pt x="20749" y="10913"/>
                  <a:pt x="20748" y="10914"/>
                </a:cubicBezTo>
                <a:cubicBezTo>
                  <a:pt x="20747" y="10915"/>
                  <a:pt x="20746" y="10916"/>
                  <a:pt x="20745" y="10918"/>
                </a:cubicBezTo>
                <a:cubicBezTo>
                  <a:pt x="20735" y="10927"/>
                  <a:pt x="20720" y="10938"/>
                  <a:pt x="20702" y="10952"/>
                </a:cubicBezTo>
                <a:cubicBezTo>
                  <a:pt x="20693" y="10959"/>
                  <a:pt x="20684" y="10967"/>
                  <a:pt x="20673" y="10976"/>
                </a:cubicBezTo>
                <a:cubicBezTo>
                  <a:pt x="20663" y="10984"/>
                  <a:pt x="20653" y="10993"/>
                  <a:pt x="20642" y="11003"/>
                </a:cubicBezTo>
                <a:cubicBezTo>
                  <a:pt x="20619" y="11024"/>
                  <a:pt x="20596" y="11046"/>
                  <a:pt x="20574" y="11070"/>
                </a:cubicBezTo>
                <a:cubicBezTo>
                  <a:pt x="20561" y="11084"/>
                  <a:pt x="20548" y="11099"/>
                  <a:pt x="20536" y="11114"/>
                </a:cubicBezTo>
                <a:cubicBezTo>
                  <a:pt x="20529" y="11140"/>
                  <a:pt x="20517" y="11171"/>
                  <a:pt x="20498" y="11211"/>
                </a:cubicBezTo>
                <a:cubicBezTo>
                  <a:pt x="20485" y="11244"/>
                  <a:pt x="20470" y="11275"/>
                  <a:pt x="20457" y="11294"/>
                </a:cubicBezTo>
                <a:cubicBezTo>
                  <a:pt x="20445" y="11314"/>
                  <a:pt x="20436" y="11321"/>
                  <a:pt x="20437" y="11304"/>
                </a:cubicBezTo>
                <a:cubicBezTo>
                  <a:pt x="20450" y="11270"/>
                  <a:pt x="20453" y="11255"/>
                  <a:pt x="20456" y="11241"/>
                </a:cubicBezTo>
                <a:cubicBezTo>
                  <a:pt x="20456" y="11240"/>
                  <a:pt x="20456" y="11240"/>
                  <a:pt x="20456" y="11240"/>
                </a:cubicBezTo>
                <a:cubicBezTo>
                  <a:pt x="20458" y="11234"/>
                  <a:pt x="20458" y="11228"/>
                  <a:pt x="20460" y="11221"/>
                </a:cubicBezTo>
                <a:cubicBezTo>
                  <a:pt x="20463" y="11209"/>
                  <a:pt x="20466" y="11195"/>
                  <a:pt x="20473" y="11173"/>
                </a:cubicBezTo>
                <a:cubicBezTo>
                  <a:pt x="20480" y="11151"/>
                  <a:pt x="20491" y="11120"/>
                  <a:pt x="20510" y="11076"/>
                </a:cubicBezTo>
                <a:cubicBezTo>
                  <a:pt x="20491" y="11094"/>
                  <a:pt x="20484" y="11080"/>
                  <a:pt x="20471" y="11067"/>
                </a:cubicBezTo>
                <a:cubicBezTo>
                  <a:pt x="20468" y="11064"/>
                  <a:pt x="20466" y="11060"/>
                  <a:pt x="20463" y="11058"/>
                </a:cubicBezTo>
                <a:cubicBezTo>
                  <a:pt x="20460" y="11055"/>
                  <a:pt x="20458" y="11053"/>
                  <a:pt x="20455" y="11052"/>
                </a:cubicBezTo>
                <a:cubicBezTo>
                  <a:pt x="20448" y="11052"/>
                  <a:pt x="20442" y="11056"/>
                  <a:pt x="20435" y="11070"/>
                </a:cubicBezTo>
                <a:cubicBezTo>
                  <a:pt x="20435" y="11052"/>
                  <a:pt x="20431" y="11040"/>
                  <a:pt x="20425" y="11028"/>
                </a:cubicBezTo>
                <a:cubicBezTo>
                  <a:pt x="20418" y="11016"/>
                  <a:pt x="20410" y="11005"/>
                  <a:pt x="20403" y="10989"/>
                </a:cubicBezTo>
                <a:cubicBezTo>
                  <a:pt x="20400" y="10981"/>
                  <a:pt x="20396" y="10972"/>
                  <a:pt x="20394" y="10961"/>
                </a:cubicBezTo>
                <a:cubicBezTo>
                  <a:pt x="20391" y="10950"/>
                  <a:pt x="20389" y="10938"/>
                  <a:pt x="20388" y="10922"/>
                </a:cubicBezTo>
                <a:cubicBezTo>
                  <a:pt x="20386" y="10892"/>
                  <a:pt x="20389" y="10853"/>
                  <a:pt x="20400" y="10798"/>
                </a:cubicBezTo>
                <a:cubicBezTo>
                  <a:pt x="20408" y="10806"/>
                  <a:pt x="20414" y="10816"/>
                  <a:pt x="20422" y="10826"/>
                </a:cubicBezTo>
                <a:cubicBezTo>
                  <a:pt x="20429" y="10835"/>
                  <a:pt x="20434" y="10844"/>
                  <a:pt x="20441" y="10850"/>
                </a:cubicBezTo>
                <a:cubicBezTo>
                  <a:pt x="20448" y="10856"/>
                  <a:pt x="20456" y="10858"/>
                  <a:pt x="20465" y="10854"/>
                </a:cubicBezTo>
                <a:cubicBezTo>
                  <a:pt x="20468" y="10853"/>
                  <a:pt x="20470" y="10852"/>
                  <a:pt x="20473" y="10851"/>
                </a:cubicBezTo>
                <a:cubicBezTo>
                  <a:pt x="20475" y="10849"/>
                  <a:pt x="20477" y="10847"/>
                  <a:pt x="20480" y="10844"/>
                </a:cubicBezTo>
                <a:cubicBezTo>
                  <a:pt x="20485" y="10839"/>
                  <a:pt x="20491" y="10833"/>
                  <a:pt x="20497" y="10824"/>
                </a:cubicBezTo>
                <a:cubicBezTo>
                  <a:pt x="20501" y="10787"/>
                  <a:pt x="20499" y="10769"/>
                  <a:pt x="20495" y="10761"/>
                </a:cubicBezTo>
                <a:cubicBezTo>
                  <a:pt x="20490" y="10753"/>
                  <a:pt x="20483" y="10754"/>
                  <a:pt x="20477" y="10754"/>
                </a:cubicBezTo>
                <a:cubicBezTo>
                  <a:pt x="20465" y="10754"/>
                  <a:pt x="20456" y="10749"/>
                  <a:pt x="20471" y="10652"/>
                </a:cubicBezTo>
                <a:cubicBezTo>
                  <a:pt x="20467" y="10582"/>
                  <a:pt x="20446" y="10610"/>
                  <a:pt x="20425" y="10656"/>
                </a:cubicBezTo>
                <a:cubicBezTo>
                  <a:pt x="20404" y="10703"/>
                  <a:pt x="20382" y="10767"/>
                  <a:pt x="20372" y="10769"/>
                </a:cubicBezTo>
                <a:cubicBezTo>
                  <a:pt x="20347" y="10690"/>
                  <a:pt x="20313" y="10599"/>
                  <a:pt x="20276" y="10504"/>
                </a:cubicBezTo>
                <a:cubicBezTo>
                  <a:pt x="20240" y="10409"/>
                  <a:pt x="20203" y="10309"/>
                  <a:pt x="20183" y="10212"/>
                </a:cubicBezTo>
                <a:cubicBezTo>
                  <a:pt x="20124" y="10212"/>
                  <a:pt x="20044" y="10036"/>
                  <a:pt x="19974" y="10098"/>
                </a:cubicBezTo>
                <a:cubicBezTo>
                  <a:pt x="19987" y="10136"/>
                  <a:pt x="20001" y="10174"/>
                  <a:pt x="20014" y="10212"/>
                </a:cubicBezTo>
                <a:cubicBezTo>
                  <a:pt x="20028" y="10250"/>
                  <a:pt x="20041" y="10287"/>
                  <a:pt x="20055" y="10324"/>
                </a:cubicBezTo>
                <a:cubicBezTo>
                  <a:pt x="20082" y="10397"/>
                  <a:pt x="20107" y="10468"/>
                  <a:pt x="20132" y="10535"/>
                </a:cubicBezTo>
                <a:cubicBezTo>
                  <a:pt x="20145" y="10569"/>
                  <a:pt x="20155" y="10602"/>
                  <a:pt x="20167" y="10634"/>
                </a:cubicBezTo>
                <a:cubicBezTo>
                  <a:pt x="20172" y="10650"/>
                  <a:pt x="20178" y="10666"/>
                  <a:pt x="20184" y="10681"/>
                </a:cubicBezTo>
                <a:cubicBezTo>
                  <a:pt x="20189" y="10697"/>
                  <a:pt x="20194" y="10712"/>
                  <a:pt x="20199" y="10727"/>
                </a:cubicBezTo>
                <a:cubicBezTo>
                  <a:pt x="20218" y="10787"/>
                  <a:pt x="20238" y="10843"/>
                  <a:pt x="20252" y="10894"/>
                </a:cubicBezTo>
                <a:cubicBezTo>
                  <a:pt x="20246" y="10878"/>
                  <a:pt x="20240" y="10867"/>
                  <a:pt x="20231" y="10862"/>
                </a:cubicBezTo>
                <a:cubicBezTo>
                  <a:pt x="20222" y="10856"/>
                  <a:pt x="20212" y="10856"/>
                  <a:pt x="20201" y="10859"/>
                </a:cubicBezTo>
                <a:cubicBezTo>
                  <a:pt x="20190" y="10863"/>
                  <a:pt x="20179" y="10869"/>
                  <a:pt x="20167" y="10880"/>
                </a:cubicBezTo>
                <a:cubicBezTo>
                  <a:pt x="20155" y="10891"/>
                  <a:pt x="20142" y="10905"/>
                  <a:pt x="20129" y="10921"/>
                </a:cubicBezTo>
                <a:cubicBezTo>
                  <a:pt x="20166" y="10823"/>
                  <a:pt x="20171" y="10702"/>
                  <a:pt x="20161" y="10674"/>
                </a:cubicBezTo>
                <a:lnTo>
                  <a:pt x="20128" y="10650"/>
                </a:lnTo>
                <a:lnTo>
                  <a:pt x="20093" y="10626"/>
                </a:lnTo>
                <a:lnTo>
                  <a:pt x="20104" y="10613"/>
                </a:lnTo>
                <a:cubicBezTo>
                  <a:pt x="20080" y="10597"/>
                  <a:pt x="20057" y="10580"/>
                  <a:pt x="20031" y="10564"/>
                </a:cubicBezTo>
                <a:cubicBezTo>
                  <a:pt x="20062" y="10625"/>
                  <a:pt x="20008" y="10796"/>
                  <a:pt x="19946" y="10776"/>
                </a:cubicBezTo>
                <a:cubicBezTo>
                  <a:pt x="19940" y="10760"/>
                  <a:pt x="19934" y="10743"/>
                  <a:pt x="19929" y="10726"/>
                </a:cubicBezTo>
                <a:cubicBezTo>
                  <a:pt x="19921" y="10737"/>
                  <a:pt x="19906" y="10754"/>
                  <a:pt x="19886" y="10776"/>
                </a:cubicBezTo>
                <a:cubicBezTo>
                  <a:pt x="19876" y="10786"/>
                  <a:pt x="19864" y="10799"/>
                  <a:pt x="19851" y="10812"/>
                </a:cubicBezTo>
                <a:cubicBezTo>
                  <a:pt x="19838" y="10825"/>
                  <a:pt x="19823" y="10839"/>
                  <a:pt x="19808" y="10854"/>
                </a:cubicBezTo>
                <a:cubicBezTo>
                  <a:pt x="19746" y="10912"/>
                  <a:pt x="19669" y="10985"/>
                  <a:pt x="19592" y="11058"/>
                </a:cubicBezTo>
                <a:cubicBezTo>
                  <a:pt x="19573" y="11076"/>
                  <a:pt x="19554" y="11094"/>
                  <a:pt x="19535" y="11112"/>
                </a:cubicBezTo>
                <a:cubicBezTo>
                  <a:pt x="19517" y="11130"/>
                  <a:pt x="19498" y="11148"/>
                  <a:pt x="19480" y="11166"/>
                </a:cubicBezTo>
                <a:cubicBezTo>
                  <a:pt x="19444" y="11201"/>
                  <a:pt x="19410" y="11235"/>
                  <a:pt x="19380" y="11264"/>
                </a:cubicBezTo>
                <a:cubicBezTo>
                  <a:pt x="19320" y="11324"/>
                  <a:pt x="19276" y="11369"/>
                  <a:pt x="19261" y="11387"/>
                </a:cubicBezTo>
                <a:cubicBezTo>
                  <a:pt x="19234" y="11332"/>
                  <a:pt x="19214" y="11343"/>
                  <a:pt x="19188" y="11331"/>
                </a:cubicBezTo>
                <a:lnTo>
                  <a:pt x="19185" y="11349"/>
                </a:lnTo>
                <a:cubicBezTo>
                  <a:pt x="19215" y="11122"/>
                  <a:pt x="19056" y="11348"/>
                  <a:pt x="19080" y="11096"/>
                </a:cubicBezTo>
                <a:cubicBezTo>
                  <a:pt x="19037" y="11075"/>
                  <a:pt x="18991" y="11072"/>
                  <a:pt x="18975" y="11166"/>
                </a:cubicBezTo>
                <a:cubicBezTo>
                  <a:pt x="18909" y="11197"/>
                  <a:pt x="18872" y="11093"/>
                  <a:pt x="18832" y="11002"/>
                </a:cubicBezTo>
                <a:cubicBezTo>
                  <a:pt x="18793" y="10911"/>
                  <a:pt x="18750" y="10829"/>
                  <a:pt x="18676" y="10910"/>
                </a:cubicBezTo>
                <a:lnTo>
                  <a:pt x="18684" y="10669"/>
                </a:lnTo>
                <a:cubicBezTo>
                  <a:pt x="18596" y="10612"/>
                  <a:pt x="18629" y="10849"/>
                  <a:pt x="18513" y="10718"/>
                </a:cubicBezTo>
                <a:cubicBezTo>
                  <a:pt x="18488" y="10625"/>
                  <a:pt x="18412" y="10473"/>
                  <a:pt x="18346" y="10386"/>
                </a:cubicBezTo>
                <a:cubicBezTo>
                  <a:pt x="18249" y="10350"/>
                  <a:pt x="18152" y="10303"/>
                  <a:pt x="18056" y="10245"/>
                </a:cubicBezTo>
                <a:cubicBezTo>
                  <a:pt x="17959" y="10186"/>
                  <a:pt x="17862" y="10124"/>
                  <a:pt x="17766" y="10059"/>
                </a:cubicBezTo>
                <a:cubicBezTo>
                  <a:pt x="17717" y="10027"/>
                  <a:pt x="17668" y="9996"/>
                  <a:pt x="17620" y="9966"/>
                </a:cubicBezTo>
                <a:cubicBezTo>
                  <a:pt x="17571" y="9937"/>
                  <a:pt x="17522" y="9908"/>
                  <a:pt x="17473" y="9882"/>
                </a:cubicBezTo>
                <a:cubicBezTo>
                  <a:pt x="17374" y="9830"/>
                  <a:pt x="17275" y="9790"/>
                  <a:pt x="17175" y="9766"/>
                </a:cubicBezTo>
                <a:cubicBezTo>
                  <a:pt x="17171" y="10119"/>
                  <a:pt x="17338" y="9813"/>
                  <a:pt x="17321" y="10078"/>
                </a:cubicBezTo>
                <a:cubicBezTo>
                  <a:pt x="16987" y="9992"/>
                  <a:pt x="16617" y="9990"/>
                  <a:pt x="16240" y="9994"/>
                </a:cubicBezTo>
                <a:cubicBezTo>
                  <a:pt x="15863" y="9998"/>
                  <a:pt x="15479" y="10009"/>
                  <a:pt x="15107" y="9941"/>
                </a:cubicBezTo>
                <a:cubicBezTo>
                  <a:pt x="15041" y="9941"/>
                  <a:pt x="14979" y="9911"/>
                  <a:pt x="14919" y="9865"/>
                </a:cubicBezTo>
                <a:cubicBezTo>
                  <a:pt x="14858" y="9820"/>
                  <a:pt x="14800" y="9761"/>
                  <a:pt x="14741" y="9701"/>
                </a:cubicBezTo>
                <a:cubicBezTo>
                  <a:pt x="14624" y="9579"/>
                  <a:pt x="14504" y="9460"/>
                  <a:pt x="14365" y="9453"/>
                </a:cubicBezTo>
                <a:lnTo>
                  <a:pt x="14403" y="9411"/>
                </a:lnTo>
                <a:cubicBezTo>
                  <a:pt x="14385" y="9394"/>
                  <a:pt x="14340" y="9425"/>
                  <a:pt x="14280" y="9481"/>
                </a:cubicBezTo>
                <a:cubicBezTo>
                  <a:pt x="14221" y="9536"/>
                  <a:pt x="14148" y="9613"/>
                  <a:pt x="14075" y="9684"/>
                </a:cubicBezTo>
                <a:cubicBezTo>
                  <a:pt x="13930" y="9829"/>
                  <a:pt x="13786" y="9953"/>
                  <a:pt x="13751" y="9831"/>
                </a:cubicBezTo>
                <a:cubicBezTo>
                  <a:pt x="13630" y="9815"/>
                  <a:pt x="13584" y="9759"/>
                  <a:pt x="13540" y="9725"/>
                </a:cubicBezTo>
                <a:cubicBezTo>
                  <a:pt x="13496" y="9691"/>
                  <a:pt x="13455" y="9679"/>
                  <a:pt x="13344" y="9752"/>
                </a:cubicBezTo>
                <a:cubicBezTo>
                  <a:pt x="13288" y="9590"/>
                  <a:pt x="13232" y="9492"/>
                  <a:pt x="13146" y="9570"/>
                </a:cubicBezTo>
                <a:cubicBezTo>
                  <a:pt x="13045" y="9654"/>
                  <a:pt x="12945" y="9730"/>
                  <a:pt x="12844" y="9806"/>
                </a:cubicBezTo>
                <a:cubicBezTo>
                  <a:pt x="12733" y="9844"/>
                  <a:pt x="12612" y="9859"/>
                  <a:pt x="12489" y="9889"/>
                </a:cubicBezTo>
                <a:cubicBezTo>
                  <a:pt x="12428" y="9903"/>
                  <a:pt x="12365" y="9920"/>
                  <a:pt x="12303" y="9943"/>
                </a:cubicBezTo>
                <a:cubicBezTo>
                  <a:pt x="12241" y="9967"/>
                  <a:pt x="12179" y="9998"/>
                  <a:pt x="12118" y="10038"/>
                </a:cubicBezTo>
                <a:cubicBezTo>
                  <a:pt x="12208" y="10145"/>
                  <a:pt x="12213" y="10285"/>
                  <a:pt x="12151" y="10319"/>
                </a:cubicBezTo>
                <a:cubicBezTo>
                  <a:pt x="12089" y="10351"/>
                  <a:pt x="11960" y="10279"/>
                  <a:pt x="11775" y="9962"/>
                </a:cubicBezTo>
                <a:cubicBezTo>
                  <a:pt x="11650" y="9954"/>
                  <a:pt x="11658" y="10258"/>
                  <a:pt x="11544" y="10132"/>
                </a:cubicBezTo>
                <a:cubicBezTo>
                  <a:pt x="11457" y="10351"/>
                  <a:pt x="11332" y="10542"/>
                  <a:pt x="11226" y="10746"/>
                </a:cubicBezTo>
                <a:cubicBezTo>
                  <a:pt x="10947" y="10864"/>
                  <a:pt x="10621" y="10805"/>
                  <a:pt x="10279" y="10732"/>
                </a:cubicBezTo>
                <a:cubicBezTo>
                  <a:pt x="9937" y="10658"/>
                  <a:pt x="9578" y="10570"/>
                  <a:pt x="9241" y="10622"/>
                </a:cubicBezTo>
                <a:cubicBezTo>
                  <a:pt x="9208" y="10646"/>
                  <a:pt x="9177" y="10675"/>
                  <a:pt x="9147" y="10704"/>
                </a:cubicBezTo>
                <a:cubicBezTo>
                  <a:pt x="9080" y="10625"/>
                  <a:pt x="8639" y="11038"/>
                  <a:pt x="8218" y="11456"/>
                </a:cubicBezTo>
                <a:cubicBezTo>
                  <a:pt x="8113" y="11559"/>
                  <a:pt x="8009" y="11662"/>
                  <a:pt x="7911" y="11759"/>
                </a:cubicBezTo>
                <a:cubicBezTo>
                  <a:pt x="7812" y="11853"/>
                  <a:pt x="7721" y="11940"/>
                  <a:pt x="7641" y="12008"/>
                </a:cubicBezTo>
                <a:cubicBezTo>
                  <a:pt x="7561" y="12076"/>
                  <a:pt x="7493" y="12128"/>
                  <a:pt x="7441" y="12151"/>
                </a:cubicBezTo>
                <a:cubicBezTo>
                  <a:pt x="7389" y="12175"/>
                  <a:pt x="7353" y="12171"/>
                  <a:pt x="7339" y="12131"/>
                </a:cubicBezTo>
                <a:cubicBezTo>
                  <a:pt x="7324" y="12182"/>
                  <a:pt x="7279" y="12212"/>
                  <a:pt x="7294" y="12286"/>
                </a:cubicBezTo>
                <a:cubicBezTo>
                  <a:pt x="7222" y="12338"/>
                  <a:pt x="7152" y="12369"/>
                  <a:pt x="7082" y="12389"/>
                </a:cubicBezTo>
                <a:cubicBezTo>
                  <a:pt x="7011" y="12410"/>
                  <a:pt x="6942" y="12421"/>
                  <a:pt x="6871" y="12432"/>
                </a:cubicBezTo>
                <a:cubicBezTo>
                  <a:pt x="6801" y="12442"/>
                  <a:pt x="6731" y="12455"/>
                  <a:pt x="6660" y="12478"/>
                </a:cubicBezTo>
                <a:cubicBezTo>
                  <a:pt x="6625" y="12490"/>
                  <a:pt x="6589" y="12504"/>
                  <a:pt x="6553" y="12523"/>
                </a:cubicBezTo>
                <a:cubicBezTo>
                  <a:pt x="6517" y="12542"/>
                  <a:pt x="6482" y="12566"/>
                  <a:pt x="6446" y="12595"/>
                </a:cubicBezTo>
                <a:cubicBezTo>
                  <a:pt x="6453" y="12594"/>
                  <a:pt x="6464" y="12592"/>
                  <a:pt x="6475" y="12586"/>
                </a:cubicBezTo>
                <a:cubicBezTo>
                  <a:pt x="6210" y="12834"/>
                  <a:pt x="5921" y="13046"/>
                  <a:pt x="5643" y="13264"/>
                </a:cubicBezTo>
                <a:cubicBezTo>
                  <a:pt x="5365" y="13481"/>
                  <a:pt x="5098" y="13704"/>
                  <a:pt x="4880" y="13956"/>
                </a:cubicBezTo>
                <a:cubicBezTo>
                  <a:pt x="4814" y="13942"/>
                  <a:pt x="4744" y="13902"/>
                  <a:pt x="4679" y="13888"/>
                </a:cubicBezTo>
                <a:cubicBezTo>
                  <a:pt x="4613" y="13874"/>
                  <a:pt x="4552" y="13888"/>
                  <a:pt x="4502" y="13976"/>
                </a:cubicBezTo>
                <a:cubicBezTo>
                  <a:pt x="4279" y="14303"/>
                  <a:pt x="4028" y="14658"/>
                  <a:pt x="3773" y="15023"/>
                </a:cubicBezTo>
                <a:cubicBezTo>
                  <a:pt x="3741" y="15069"/>
                  <a:pt x="3709" y="15114"/>
                  <a:pt x="3677" y="15160"/>
                </a:cubicBezTo>
                <a:cubicBezTo>
                  <a:pt x="3645" y="15205"/>
                  <a:pt x="3612" y="15251"/>
                  <a:pt x="3581" y="15298"/>
                </a:cubicBezTo>
                <a:cubicBezTo>
                  <a:pt x="3549" y="15344"/>
                  <a:pt x="3517" y="15391"/>
                  <a:pt x="3485" y="15437"/>
                </a:cubicBezTo>
                <a:cubicBezTo>
                  <a:pt x="3453" y="15483"/>
                  <a:pt x="3421" y="15528"/>
                  <a:pt x="3389" y="15575"/>
                </a:cubicBezTo>
                <a:cubicBezTo>
                  <a:pt x="3357" y="15621"/>
                  <a:pt x="3325" y="15667"/>
                  <a:pt x="3294" y="15713"/>
                </a:cubicBezTo>
                <a:cubicBezTo>
                  <a:pt x="3262" y="15759"/>
                  <a:pt x="3230" y="15804"/>
                  <a:pt x="3199" y="15852"/>
                </a:cubicBezTo>
                <a:cubicBezTo>
                  <a:pt x="3136" y="15945"/>
                  <a:pt x="3073" y="16037"/>
                  <a:pt x="3010" y="16127"/>
                </a:cubicBezTo>
                <a:cubicBezTo>
                  <a:pt x="2981" y="16168"/>
                  <a:pt x="2950" y="16210"/>
                  <a:pt x="2920" y="16251"/>
                </a:cubicBezTo>
                <a:cubicBezTo>
                  <a:pt x="2890" y="16292"/>
                  <a:pt x="2859" y="16332"/>
                  <a:pt x="2828" y="16372"/>
                </a:cubicBezTo>
                <a:cubicBezTo>
                  <a:pt x="2797" y="16413"/>
                  <a:pt x="2766" y="16452"/>
                  <a:pt x="2734" y="16491"/>
                </a:cubicBezTo>
                <a:cubicBezTo>
                  <a:pt x="2703" y="16532"/>
                  <a:pt x="2671" y="16572"/>
                  <a:pt x="2639" y="16612"/>
                </a:cubicBezTo>
                <a:cubicBezTo>
                  <a:pt x="2574" y="16692"/>
                  <a:pt x="2509" y="16773"/>
                  <a:pt x="2445" y="16852"/>
                </a:cubicBezTo>
                <a:cubicBezTo>
                  <a:pt x="2379" y="16935"/>
                  <a:pt x="2314" y="17018"/>
                  <a:pt x="2249" y="17100"/>
                </a:cubicBezTo>
                <a:cubicBezTo>
                  <a:pt x="1988" y="17436"/>
                  <a:pt x="1734" y="17795"/>
                  <a:pt x="1517" y="18234"/>
                </a:cubicBezTo>
                <a:cubicBezTo>
                  <a:pt x="1113" y="18701"/>
                  <a:pt x="686" y="19159"/>
                  <a:pt x="227" y="19566"/>
                </a:cubicBezTo>
                <a:cubicBezTo>
                  <a:pt x="153" y="19632"/>
                  <a:pt x="76" y="19695"/>
                  <a:pt x="0" y="19758"/>
                </a:cubicBezTo>
                <a:lnTo>
                  <a:pt x="0" y="21600"/>
                </a:lnTo>
                <a:lnTo>
                  <a:pt x="21600" y="21600"/>
                </a:lnTo>
                <a:lnTo>
                  <a:pt x="21600" y="8806"/>
                </a:lnTo>
                <a:close/>
                <a:moveTo>
                  <a:pt x="20903" y="10454"/>
                </a:moveTo>
                <a:cubicBezTo>
                  <a:pt x="20885" y="10475"/>
                  <a:pt x="20862" y="10520"/>
                  <a:pt x="20842" y="10570"/>
                </a:cubicBezTo>
                <a:cubicBezTo>
                  <a:pt x="20843" y="10568"/>
                  <a:pt x="20846" y="10566"/>
                  <a:pt x="20847" y="10564"/>
                </a:cubicBezTo>
                <a:cubicBezTo>
                  <a:pt x="20888" y="10516"/>
                  <a:pt x="20913" y="10478"/>
                  <a:pt x="20903" y="10454"/>
                </a:cubicBezTo>
                <a:close/>
                <a:moveTo>
                  <a:pt x="20727" y="10817"/>
                </a:moveTo>
                <a:cubicBezTo>
                  <a:pt x="20715" y="10821"/>
                  <a:pt x="20702" y="10827"/>
                  <a:pt x="20689" y="10838"/>
                </a:cubicBezTo>
                <a:cubicBezTo>
                  <a:pt x="20685" y="10841"/>
                  <a:pt x="20681" y="10845"/>
                  <a:pt x="20678" y="10850"/>
                </a:cubicBezTo>
                <a:cubicBezTo>
                  <a:pt x="20661" y="10882"/>
                  <a:pt x="20662" y="10900"/>
                  <a:pt x="20628" y="10970"/>
                </a:cubicBezTo>
                <a:cubicBezTo>
                  <a:pt x="20624" y="10966"/>
                  <a:pt x="20617" y="10964"/>
                  <a:pt x="20611" y="10960"/>
                </a:cubicBezTo>
                <a:cubicBezTo>
                  <a:pt x="20605" y="10956"/>
                  <a:pt x="20600" y="10951"/>
                  <a:pt x="20596" y="10942"/>
                </a:cubicBezTo>
                <a:cubicBezTo>
                  <a:pt x="20594" y="10938"/>
                  <a:pt x="20593" y="10935"/>
                  <a:pt x="20592" y="10931"/>
                </a:cubicBezTo>
                <a:cubicBezTo>
                  <a:pt x="20591" y="10926"/>
                  <a:pt x="20591" y="10921"/>
                  <a:pt x="20592" y="10914"/>
                </a:cubicBezTo>
                <a:cubicBezTo>
                  <a:pt x="20593" y="10904"/>
                  <a:pt x="20595" y="10893"/>
                  <a:pt x="20599" y="10878"/>
                </a:cubicBezTo>
                <a:cubicBezTo>
                  <a:pt x="20607" y="10866"/>
                  <a:pt x="20615" y="10853"/>
                  <a:pt x="20624" y="10839"/>
                </a:cubicBezTo>
                <a:cubicBezTo>
                  <a:pt x="20618" y="10840"/>
                  <a:pt x="20610" y="10844"/>
                  <a:pt x="20602" y="10851"/>
                </a:cubicBezTo>
                <a:cubicBezTo>
                  <a:pt x="20598" y="10855"/>
                  <a:pt x="20593" y="10861"/>
                  <a:pt x="20588" y="10868"/>
                </a:cubicBezTo>
                <a:cubicBezTo>
                  <a:pt x="20582" y="10874"/>
                  <a:pt x="20577" y="10881"/>
                  <a:pt x="20573" y="10888"/>
                </a:cubicBezTo>
                <a:cubicBezTo>
                  <a:pt x="20570" y="10905"/>
                  <a:pt x="20568" y="10922"/>
                  <a:pt x="20565" y="10939"/>
                </a:cubicBezTo>
                <a:cubicBezTo>
                  <a:pt x="20569" y="10932"/>
                  <a:pt x="20574" y="10923"/>
                  <a:pt x="20579" y="10913"/>
                </a:cubicBezTo>
                <a:cubicBezTo>
                  <a:pt x="20571" y="10933"/>
                  <a:pt x="20565" y="10950"/>
                  <a:pt x="20561" y="10965"/>
                </a:cubicBezTo>
                <a:cubicBezTo>
                  <a:pt x="20553" y="10993"/>
                  <a:pt x="20550" y="11014"/>
                  <a:pt x="20548" y="11033"/>
                </a:cubicBezTo>
                <a:cubicBezTo>
                  <a:pt x="20548" y="11038"/>
                  <a:pt x="20547" y="11043"/>
                  <a:pt x="20546" y="11048"/>
                </a:cubicBezTo>
                <a:cubicBezTo>
                  <a:pt x="20546" y="11052"/>
                  <a:pt x="20546" y="11059"/>
                  <a:pt x="20545" y="11065"/>
                </a:cubicBezTo>
                <a:cubicBezTo>
                  <a:pt x="20544" y="11077"/>
                  <a:pt x="20542" y="11090"/>
                  <a:pt x="20539" y="11104"/>
                </a:cubicBezTo>
                <a:cubicBezTo>
                  <a:pt x="20538" y="11105"/>
                  <a:pt x="20538" y="11106"/>
                  <a:pt x="20538" y="11108"/>
                </a:cubicBezTo>
                <a:cubicBezTo>
                  <a:pt x="20584" y="11045"/>
                  <a:pt x="20633" y="10991"/>
                  <a:pt x="20673" y="10949"/>
                </a:cubicBezTo>
                <a:cubicBezTo>
                  <a:pt x="20713" y="10906"/>
                  <a:pt x="20740" y="10878"/>
                  <a:pt x="20736" y="10864"/>
                </a:cubicBezTo>
                <a:cubicBezTo>
                  <a:pt x="20739" y="10877"/>
                  <a:pt x="20737" y="10905"/>
                  <a:pt x="20754" y="10886"/>
                </a:cubicBezTo>
                <a:cubicBezTo>
                  <a:pt x="20765" y="10859"/>
                  <a:pt x="20769" y="10842"/>
                  <a:pt x="20768" y="10832"/>
                </a:cubicBezTo>
                <a:cubicBezTo>
                  <a:pt x="20758" y="10831"/>
                  <a:pt x="20749" y="10829"/>
                  <a:pt x="20737" y="10836"/>
                </a:cubicBezTo>
                <a:lnTo>
                  <a:pt x="20739" y="10817"/>
                </a:lnTo>
                <a:cubicBezTo>
                  <a:pt x="20735" y="10817"/>
                  <a:pt x="20731" y="10817"/>
                  <a:pt x="20727" y="10817"/>
                </a:cubicBezTo>
                <a:close/>
                <a:moveTo>
                  <a:pt x="1359" y="12256"/>
                </a:moveTo>
                <a:cubicBezTo>
                  <a:pt x="1377" y="12529"/>
                  <a:pt x="1380" y="12775"/>
                  <a:pt x="1370" y="12998"/>
                </a:cubicBezTo>
                <a:cubicBezTo>
                  <a:pt x="1388" y="12969"/>
                  <a:pt x="1407" y="12941"/>
                  <a:pt x="1426" y="12912"/>
                </a:cubicBezTo>
                <a:cubicBezTo>
                  <a:pt x="1478" y="12834"/>
                  <a:pt x="1530" y="12757"/>
                  <a:pt x="1582" y="12680"/>
                </a:cubicBezTo>
                <a:lnTo>
                  <a:pt x="1621" y="12622"/>
                </a:lnTo>
                <a:cubicBezTo>
                  <a:pt x="1621" y="12623"/>
                  <a:pt x="1656" y="12574"/>
                  <a:pt x="1656" y="12574"/>
                </a:cubicBezTo>
                <a:cubicBezTo>
                  <a:pt x="1643" y="12558"/>
                  <a:pt x="1629" y="12541"/>
                  <a:pt x="1613" y="12519"/>
                </a:cubicBezTo>
                <a:cubicBezTo>
                  <a:pt x="1593" y="12498"/>
                  <a:pt x="1581" y="12476"/>
                  <a:pt x="1576" y="12453"/>
                </a:cubicBezTo>
                <a:cubicBezTo>
                  <a:pt x="1558" y="12444"/>
                  <a:pt x="1540" y="12434"/>
                  <a:pt x="1522" y="12422"/>
                </a:cubicBezTo>
                <a:cubicBezTo>
                  <a:pt x="1464" y="12383"/>
                  <a:pt x="1409" y="12329"/>
                  <a:pt x="1359" y="12256"/>
                </a:cubicBezTo>
                <a:close/>
                <a:moveTo>
                  <a:pt x="601" y="14268"/>
                </a:moveTo>
                <a:lnTo>
                  <a:pt x="520" y="14421"/>
                </a:lnTo>
                <a:cubicBezTo>
                  <a:pt x="480" y="14355"/>
                  <a:pt x="441" y="14296"/>
                  <a:pt x="399" y="14280"/>
                </a:cubicBezTo>
                <a:cubicBezTo>
                  <a:pt x="379" y="14272"/>
                  <a:pt x="357" y="14274"/>
                  <a:pt x="336" y="14293"/>
                </a:cubicBezTo>
                <a:cubicBezTo>
                  <a:pt x="315" y="14312"/>
                  <a:pt x="293" y="14346"/>
                  <a:pt x="271" y="14399"/>
                </a:cubicBezTo>
                <a:cubicBezTo>
                  <a:pt x="324" y="14470"/>
                  <a:pt x="321" y="14588"/>
                  <a:pt x="301" y="14709"/>
                </a:cubicBezTo>
                <a:cubicBezTo>
                  <a:pt x="281" y="14834"/>
                  <a:pt x="243" y="14964"/>
                  <a:pt x="223" y="15056"/>
                </a:cubicBezTo>
                <a:cubicBezTo>
                  <a:pt x="182" y="15196"/>
                  <a:pt x="110" y="15197"/>
                  <a:pt x="45" y="15211"/>
                </a:cubicBezTo>
                <a:cubicBezTo>
                  <a:pt x="29" y="15214"/>
                  <a:pt x="14" y="15218"/>
                  <a:pt x="0" y="15225"/>
                </a:cubicBezTo>
                <a:lnTo>
                  <a:pt x="0" y="15705"/>
                </a:lnTo>
                <a:cubicBezTo>
                  <a:pt x="22" y="15652"/>
                  <a:pt x="45" y="15600"/>
                  <a:pt x="67" y="15547"/>
                </a:cubicBezTo>
                <a:lnTo>
                  <a:pt x="78" y="15519"/>
                </a:lnTo>
                <a:lnTo>
                  <a:pt x="32" y="15474"/>
                </a:lnTo>
                <a:cubicBezTo>
                  <a:pt x="187" y="15138"/>
                  <a:pt x="347" y="14806"/>
                  <a:pt x="515" y="14481"/>
                </a:cubicBezTo>
                <a:cubicBezTo>
                  <a:pt x="516" y="14479"/>
                  <a:pt x="517" y="14477"/>
                  <a:pt x="518" y="14474"/>
                </a:cubicBezTo>
                <a:cubicBezTo>
                  <a:pt x="546" y="14406"/>
                  <a:pt x="574" y="14338"/>
                  <a:pt x="601" y="14268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defRPr sz="320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634" name="Shape"/>
          <p:cNvSpPr>
            <a:spLocks noGrp="1"/>
          </p:cNvSpPr>
          <p:nvPr>
            <p:ph type="body" idx="15"/>
          </p:nvPr>
        </p:nvSpPr>
        <p:spPr>
          <a:xfrm>
            <a:off x="-1" y="-1"/>
            <a:ext cx="24384001" cy="13716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6827" y="21600"/>
                </a:lnTo>
                <a:cubicBezTo>
                  <a:pt x="6833" y="21570"/>
                  <a:pt x="6839" y="21540"/>
                  <a:pt x="6847" y="21513"/>
                </a:cubicBezTo>
                <a:cubicBezTo>
                  <a:pt x="6868" y="21443"/>
                  <a:pt x="6897" y="21381"/>
                  <a:pt x="6924" y="21319"/>
                </a:cubicBezTo>
                <a:cubicBezTo>
                  <a:pt x="6951" y="21256"/>
                  <a:pt x="6977" y="21193"/>
                  <a:pt x="6994" y="21116"/>
                </a:cubicBezTo>
                <a:cubicBezTo>
                  <a:pt x="7002" y="21078"/>
                  <a:pt x="7008" y="21036"/>
                  <a:pt x="7010" y="20989"/>
                </a:cubicBezTo>
                <a:cubicBezTo>
                  <a:pt x="7012" y="20943"/>
                  <a:pt x="7012" y="20888"/>
                  <a:pt x="7007" y="20828"/>
                </a:cubicBezTo>
                <a:lnTo>
                  <a:pt x="7126" y="20859"/>
                </a:lnTo>
                <a:cubicBezTo>
                  <a:pt x="7152" y="20721"/>
                  <a:pt x="7134" y="20675"/>
                  <a:pt x="7121" y="20618"/>
                </a:cubicBezTo>
                <a:cubicBezTo>
                  <a:pt x="7114" y="20590"/>
                  <a:pt x="7109" y="20558"/>
                  <a:pt x="7112" y="20511"/>
                </a:cubicBezTo>
                <a:cubicBezTo>
                  <a:pt x="7113" y="20488"/>
                  <a:pt x="7117" y="20461"/>
                  <a:pt x="7123" y="20428"/>
                </a:cubicBezTo>
                <a:cubicBezTo>
                  <a:pt x="7130" y="20392"/>
                  <a:pt x="7139" y="20351"/>
                  <a:pt x="7153" y="20302"/>
                </a:cubicBezTo>
                <a:cubicBezTo>
                  <a:pt x="7181" y="20262"/>
                  <a:pt x="7220" y="20181"/>
                  <a:pt x="7262" y="20084"/>
                </a:cubicBezTo>
                <a:cubicBezTo>
                  <a:pt x="7272" y="20060"/>
                  <a:pt x="7283" y="20036"/>
                  <a:pt x="7293" y="20010"/>
                </a:cubicBezTo>
                <a:cubicBezTo>
                  <a:pt x="7298" y="19997"/>
                  <a:pt x="7303" y="19984"/>
                  <a:pt x="7309" y="19971"/>
                </a:cubicBezTo>
                <a:cubicBezTo>
                  <a:pt x="7314" y="19957"/>
                  <a:pt x="7320" y="19942"/>
                  <a:pt x="7326" y="19928"/>
                </a:cubicBezTo>
                <a:cubicBezTo>
                  <a:pt x="7348" y="19869"/>
                  <a:pt x="7369" y="19809"/>
                  <a:pt x="7388" y="19752"/>
                </a:cubicBezTo>
                <a:cubicBezTo>
                  <a:pt x="7404" y="19664"/>
                  <a:pt x="7421" y="19578"/>
                  <a:pt x="7439" y="19492"/>
                </a:cubicBezTo>
                <a:lnTo>
                  <a:pt x="7442" y="19476"/>
                </a:lnTo>
                <a:lnTo>
                  <a:pt x="7445" y="19464"/>
                </a:lnTo>
                <a:lnTo>
                  <a:pt x="7450" y="19440"/>
                </a:lnTo>
                <a:lnTo>
                  <a:pt x="7462" y="19392"/>
                </a:lnTo>
                <a:lnTo>
                  <a:pt x="7484" y="19296"/>
                </a:lnTo>
                <a:cubicBezTo>
                  <a:pt x="7516" y="19168"/>
                  <a:pt x="7547" y="19042"/>
                  <a:pt x="7582" y="18917"/>
                </a:cubicBezTo>
                <a:cubicBezTo>
                  <a:pt x="7617" y="18792"/>
                  <a:pt x="7652" y="18668"/>
                  <a:pt x="7688" y="18544"/>
                </a:cubicBezTo>
                <a:cubicBezTo>
                  <a:pt x="7724" y="18421"/>
                  <a:pt x="7762" y="18298"/>
                  <a:pt x="7799" y="18176"/>
                </a:cubicBezTo>
                <a:cubicBezTo>
                  <a:pt x="7949" y="17685"/>
                  <a:pt x="8105" y="17201"/>
                  <a:pt x="8237" y="16690"/>
                </a:cubicBezTo>
                <a:cubicBezTo>
                  <a:pt x="8197" y="16652"/>
                  <a:pt x="8170" y="16658"/>
                  <a:pt x="8150" y="16688"/>
                </a:cubicBezTo>
                <a:cubicBezTo>
                  <a:pt x="8131" y="16718"/>
                  <a:pt x="8119" y="16770"/>
                  <a:pt x="8108" y="16823"/>
                </a:cubicBezTo>
                <a:cubicBezTo>
                  <a:pt x="8086" y="16928"/>
                  <a:pt x="8070" y="17034"/>
                  <a:pt x="8014" y="16962"/>
                </a:cubicBezTo>
                <a:cubicBezTo>
                  <a:pt x="8041" y="16852"/>
                  <a:pt x="8069" y="16741"/>
                  <a:pt x="8096" y="16628"/>
                </a:cubicBezTo>
                <a:cubicBezTo>
                  <a:pt x="8125" y="16515"/>
                  <a:pt x="8154" y="16401"/>
                  <a:pt x="8182" y="16286"/>
                </a:cubicBezTo>
                <a:cubicBezTo>
                  <a:pt x="8197" y="16228"/>
                  <a:pt x="8211" y="16170"/>
                  <a:pt x="8225" y="16111"/>
                </a:cubicBezTo>
                <a:cubicBezTo>
                  <a:pt x="8240" y="16053"/>
                  <a:pt x="8255" y="15994"/>
                  <a:pt x="8269" y="15936"/>
                </a:cubicBezTo>
                <a:cubicBezTo>
                  <a:pt x="8284" y="15877"/>
                  <a:pt x="8299" y="15817"/>
                  <a:pt x="8314" y="15758"/>
                </a:cubicBezTo>
                <a:cubicBezTo>
                  <a:pt x="8329" y="15699"/>
                  <a:pt x="8343" y="15639"/>
                  <a:pt x="8359" y="15579"/>
                </a:cubicBezTo>
                <a:cubicBezTo>
                  <a:pt x="8390" y="15460"/>
                  <a:pt x="8421" y="15339"/>
                  <a:pt x="8453" y="15218"/>
                </a:cubicBezTo>
                <a:cubicBezTo>
                  <a:pt x="8484" y="15097"/>
                  <a:pt x="8517" y="14976"/>
                  <a:pt x="8550" y="14854"/>
                </a:cubicBezTo>
                <a:cubicBezTo>
                  <a:pt x="8567" y="14793"/>
                  <a:pt x="8583" y="14732"/>
                  <a:pt x="8600" y="14671"/>
                </a:cubicBezTo>
                <a:cubicBezTo>
                  <a:pt x="8617" y="14610"/>
                  <a:pt x="8634" y="14549"/>
                  <a:pt x="8652" y="14488"/>
                </a:cubicBezTo>
                <a:cubicBezTo>
                  <a:pt x="8669" y="14427"/>
                  <a:pt x="8687" y="14366"/>
                  <a:pt x="8704" y="14305"/>
                </a:cubicBezTo>
                <a:lnTo>
                  <a:pt x="8730" y="14213"/>
                </a:lnTo>
                <a:lnTo>
                  <a:pt x="8758" y="14122"/>
                </a:lnTo>
                <a:cubicBezTo>
                  <a:pt x="8795" y="14001"/>
                  <a:pt x="8832" y="13879"/>
                  <a:pt x="8869" y="13758"/>
                </a:cubicBezTo>
                <a:cubicBezTo>
                  <a:pt x="8907" y="13637"/>
                  <a:pt x="8947" y="13517"/>
                  <a:pt x="8986" y="13398"/>
                </a:cubicBezTo>
                <a:cubicBezTo>
                  <a:pt x="9025" y="13277"/>
                  <a:pt x="9067" y="13160"/>
                  <a:pt x="9109" y="13043"/>
                </a:cubicBezTo>
                <a:lnTo>
                  <a:pt x="9172" y="12868"/>
                </a:lnTo>
                <a:lnTo>
                  <a:pt x="9188" y="12824"/>
                </a:lnTo>
                <a:lnTo>
                  <a:pt x="9205" y="12782"/>
                </a:lnTo>
                <a:lnTo>
                  <a:pt x="9238" y="12696"/>
                </a:lnTo>
                <a:cubicBezTo>
                  <a:pt x="9282" y="12583"/>
                  <a:pt x="9326" y="12469"/>
                  <a:pt x="9372" y="12359"/>
                </a:cubicBezTo>
                <a:cubicBezTo>
                  <a:pt x="9418" y="12249"/>
                  <a:pt x="9465" y="12142"/>
                  <a:pt x="9513" y="12035"/>
                </a:cubicBezTo>
                <a:cubicBezTo>
                  <a:pt x="9524" y="12008"/>
                  <a:pt x="9536" y="11982"/>
                  <a:pt x="9548" y="11956"/>
                </a:cubicBezTo>
                <a:lnTo>
                  <a:pt x="9585" y="11879"/>
                </a:lnTo>
                <a:cubicBezTo>
                  <a:pt x="9609" y="11828"/>
                  <a:pt x="9634" y="11777"/>
                  <a:pt x="9658" y="11726"/>
                </a:cubicBezTo>
                <a:cubicBezTo>
                  <a:pt x="9707" y="11625"/>
                  <a:pt x="9758" y="11531"/>
                  <a:pt x="9808" y="11437"/>
                </a:cubicBezTo>
                <a:cubicBezTo>
                  <a:pt x="9825" y="11401"/>
                  <a:pt x="9843" y="11367"/>
                  <a:pt x="9861" y="11336"/>
                </a:cubicBezTo>
                <a:cubicBezTo>
                  <a:pt x="9879" y="11304"/>
                  <a:pt x="9897" y="11275"/>
                  <a:pt x="9916" y="11248"/>
                </a:cubicBezTo>
                <a:cubicBezTo>
                  <a:pt x="9953" y="11194"/>
                  <a:pt x="9991" y="11146"/>
                  <a:pt x="10029" y="11103"/>
                </a:cubicBezTo>
                <a:cubicBezTo>
                  <a:pt x="10067" y="11060"/>
                  <a:pt x="10107" y="11025"/>
                  <a:pt x="10146" y="10991"/>
                </a:cubicBezTo>
                <a:cubicBezTo>
                  <a:pt x="10186" y="10957"/>
                  <a:pt x="10225" y="10925"/>
                  <a:pt x="10265" y="10894"/>
                </a:cubicBezTo>
                <a:cubicBezTo>
                  <a:pt x="10305" y="10865"/>
                  <a:pt x="10345" y="10837"/>
                  <a:pt x="10385" y="10806"/>
                </a:cubicBezTo>
                <a:cubicBezTo>
                  <a:pt x="10425" y="10776"/>
                  <a:pt x="10464" y="10742"/>
                  <a:pt x="10504" y="10708"/>
                </a:cubicBezTo>
                <a:cubicBezTo>
                  <a:pt x="10583" y="10639"/>
                  <a:pt x="10660" y="10553"/>
                  <a:pt x="10736" y="10439"/>
                </a:cubicBezTo>
                <a:lnTo>
                  <a:pt x="10706" y="10542"/>
                </a:lnTo>
                <a:cubicBezTo>
                  <a:pt x="10730" y="10528"/>
                  <a:pt x="10770" y="10421"/>
                  <a:pt x="10821" y="10271"/>
                </a:cubicBezTo>
                <a:cubicBezTo>
                  <a:pt x="10846" y="10198"/>
                  <a:pt x="10874" y="10114"/>
                  <a:pt x="10904" y="10024"/>
                </a:cubicBezTo>
                <a:cubicBezTo>
                  <a:pt x="10919" y="9980"/>
                  <a:pt x="10934" y="9934"/>
                  <a:pt x="10949" y="9888"/>
                </a:cubicBezTo>
                <a:cubicBezTo>
                  <a:pt x="10960" y="9856"/>
                  <a:pt x="10972" y="9823"/>
                  <a:pt x="10983" y="9791"/>
                </a:cubicBezTo>
                <a:cubicBezTo>
                  <a:pt x="10955" y="9793"/>
                  <a:pt x="10929" y="9804"/>
                  <a:pt x="10903" y="9836"/>
                </a:cubicBezTo>
                <a:cubicBezTo>
                  <a:pt x="10906" y="9837"/>
                  <a:pt x="10911" y="9839"/>
                  <a:pt x="10915" y="9837"/>
                </a:cubicBezTo>
                <a:cubicBezTo>
                  <a:pt x="10817" y="9996"/>
                  <a:pt x="10703" y="10099"/>
                  <a:pt x="10591" y="10196"/>
                </a:cubicBezTo>
                <a:cubicBezTo>
                  <a:pt x="10479" y="10293"/>
                  <a:pt x="10370" y="10384"/>
                  <a:pt x="10283" y="10522"/>
                </a:cubicBezTo>
                <a:cubicBezTo>
                  <a:pt x="10219" y="10425"/>
                  <a:pt x="10146" y="10220"/>
                  <a:pt x="10108" y="10339"/>
                </a:cubicBezTo>
                <a:cubicBezTo>
                  <a:pt x="10021" y="10536"/>
                  <a:pt x="9918" y="10731"/>
                  <a:pt x="9809" y="10914"/>
                </a:cubicBezTo>
                <a:cubicBezTo>
                  <a:pt x="9699" y="11097"/>
                  <a:pt x="9583" y="11268"/>
                  <a:pt x="9468" y="11414"/>
                </a:cubicBezTo>
                <a:cubicBezTo>
                  <a:pt x="9414" y="11477"/>
                  <a:pt x="9357" y="11523"/>
                  <a:pt x="9298" y="11564"/>
                </a:cubicBezTo>
                <a:cubicBezTo>
                  <a:pt x="9240" y="11606"/>
                  <a:pt x="9181" y="11642"/>
                  <a:pt x="9123" y="11683"/>
                </a:cubicBezTo>
                <a:cubicBezTo>
                  <a:pt x="9006" y="11765"/>
                  <a:pt x="8894" y="11866"/>
                  <a:pt x="8804" y="12071"/>
                </a:cubicBezTo>
                <a:cubicBezTo>
                  <a:pt x="8630" y="12139"/>
                  <a:pt x="8452" y="12180"/>
                  <a:pt x="8269" y="12184"/>
                </a:cubicBezTo>
                <a:cubicBezTo>
                  <a:pt x="8085" y="12189"/>
                  <a:pt x="7897" y="12160"/>
                  <a:pt x="7700" y="12086"/>
                </a:cubicBezTo>
                <a:lnTo>
                  <a:pt x="7718" y="12177"/>
                </a:lnTo>
                <a:cubicBezTo>
                  <a:pt x="7595" y="11922"/>
                  <a:pt x="7647" y="12255"/>
                  <a:pt x="7499" y="11936"/>
                </a:cubicBezTo>
                <a:cubicBezTo>
                  <a:pt x="7401" y="11773"/>
                  <a:pt x="7543" y="11589"/>
                  <a:pt x="7464" y="11340"/>
                </a:cubicBezTo>
                <a:cubicBezTo>
                  <a:pt x="7563" y="11094"/>
                  <a:pt x="7565" y="10771"/>
                  <a:pt x="7678" y="10591"/>
                </a:cubicBezTo>
                <a:cubicBezTo>
                  <a:pt x="7627" y="9997"/>
                  <a:pt x="7751" y="9679"/>
                  <a:pt x="7801" y="9233"/>
                </a:cubicBezTo>
                <a:cubicBezTo>
                  <a:pt x="7984" y="9283"/>
                  <a:pt x="8008" y="8663"/>
                  <a:pt x="8105" y="8382"/>
                </a:cubicBezTo>
                <a:lnTo>
                  <a:pt x="8096" y="8349"/>
                </a:lnTo>
                <a:cubicBezTo>
                  <a:pt x="8026" y="8378"/>
                  <a:pt x="7955" y="8402"/>
                  <a:pt x="7882" y="8420"/>
                </a:cubicBezTo>
                <a:lnTo>
                  <a:pt x="7902" y="8511"/>
                </a:lnTo>
                <a:cubicBezTo>
                  <a:pt x="7883" y="8501"/>
                  <a:pt x="7865" y="8493"/>
                  <a:pt x="7849" y="8487"/>
                </a:cubicBezTo>
                <a:cubicBezTo>
                  <a:pt x="7832" y="8480"/>
                  <a:pt x="7816" y="8475"/>
                  <a:pt x="7801" y="8471"/>
                </a:cubicBezTo>
                <a:cubicBezTo>
                  <a:pt x="7772" y="8463"/>
                  <a:pt x="7746" y="8461"/>
                  <a:pt x="7723" y="8462"/>
                </a:cubicBezTo>
                <a:cubicBezTo>
                  <a:pt x="7675" y="8462"/>
                  <a:pt x="7638" y="8480"/>
                  <a:pt x="7598" y="8492"/>
                </a:cubicBezTo>
                <a:cubicBezTo>
                  <a:pt x="7577" y="8499"/>
                  <a:pt x="7557" y="8504"/>
                  <a:pt x="7535" y="8506"/>
                </a:cubicBezTo>
                <a:cubicBezTo>
                  <a:pt x="7524" y="8507"/>
                  <a:pt x="7512" y="8508"/>
                  <a:pt x="7500" y="8507"/>
                </a:cubicBezTo>
                <a:cubicBezTo>
                  <a:pt x="7487" y="8506"/>
                  <a:pt x="7474" y="8503"/>
                  <a:pt x="7461" y="8499"/>
                </a:cubicBezTo>
                <a:cubicBezTo>
                  <a:pt x="7434" y="8491"/>
                  <a:pt x="7403" y="8478"/>
                  <a:pt x="7369" y="8454"/>
                </a:cubicBezTo>
                <a:cubicBezTo>
                  <a:pt x="7335" y="8430"/>
                  <a:pt x="7297" y="8397"/>
                  <a:pt x="7256" y="8351"/>
                </a:cubicBezTo>
                <a:cubicBezTo>
                  <a:pt x="7213" y="8299"/>
                  <a:pt x="7207" y="8253"/>
                  <a:pt x="7220" y="8209"/>
                </a:cubicBezTo>
                <a:cubicBezTo>
                  <a:pt x="7226" y="8187"/>
                  <a:pt x="7237" y="8165"/>
                  <a:pt x="7252" y="8143"/>
                </a:cubicBezTo>
                <a:cubicBezTo>
                  <a:pt x="7272" y="8120"/>
                  <a:pt x="7296" y="8097"/>
                  <a:pt x="7320" y="8072"/>
                </a:cubicBezTo>
                <a:cubicBezTo>
                  <a:pt x="7332" y="8060"/>
                  <a:pt x="7345" y="8047"/>
                  <a:pt x="7357" y="8035"/>
                </a:cubicBezTo>
                <a:cubicBezTo>
                  <a:pt x="7369" y="8022"/>
                  <a:pt x="7380" y="8008"/>
                  <a:pt x="7391" y="7994"/>
                </a:cubicBezTo>
                <a:cubicBezTo>
                  <a:pt x="7413" y="7967"/>
                  <a:pt x="7433" y="7938"/>
                  <a:pt x="7448" y="7908"/>
                </a:cubicBezTo>
                <a:cubicBezTo>
                  <a:pt x="7477" y="7848"/>
                  <a:pt x="7485" y="7784"/>
                  <a:pt x="7452" y="7721"/>
                </a:cubicBezTo>
                <a:cubicBezTo>
                  <a:pt x="7505" y="7683"/>
                  <a:pt x="7553" y="7645"/>
                  <a:pt x="7596" y="7601"/>
                </a:cubicBezTo>
                <a:cubicBezTo>
                  <a:pt x="7640" y="7559"/>
                  <a:pt x="7679" y="7511"/>
                  <a:pt x="7715" y="7465"/>
                </a:cubicBezTo>
                <a:cubicBezTo>
                  <a:pt x="7752" y="7418"/>
                  <a:pt x="7785" y="7369"/>
                  <a:pt x="7817" y="7321"/>
                </a:cubicBezTo>
                <a:cubicBezTo>
                  <a:pt x="7833" y="7296"/>
                  <a:pt x="7848" y="7271"/>
                  <a:pt x="7863" y="7246"/>
                </a:cubicBezTo>
                <a:cubicBezTo>
                  <a:pt x="7878" y="7222"/>
                  <a:pt x="7893" y="7197"/>
                  <a:pt x="7908" y="7172"/>
                </a:cubicBezTo>
                <a:cubicBezTo>
                  <a:pt x="7937" y="7121"/>
                  <a:pt x="7966" y="7072"/>
                  <a:pt x="7995" y="7021"/>
                </a:cubicBezTo>
                <a:cubicBezTo>
                  <a:pt x="8009" y="6995"/>
                  <a:pt x="8024" y="6970"/>
                  <a:pt x="8038" y="6944"/>
                </a:cubicBezTo>
                <a:cubicBezTo>
                  <a:pt x="8053" y="6919"/>
                  <a:pt x="8068" y="6893"/>
                  <a:pt x="8083" y="6868"/>
                </a:cubicBezTo>
                <a:cubicBezTo>
                  <a:pt x="8114" y="6817"/>
                  <a:pt x="8146" y="6763"/>
                  <a:pt x="8180" y="6711"/>
                </a:cubicBezTo>
                <a:cubicBezTo>
                  <a:pt x="8214" y="6657"/>
                  <a:pt x="8251" y="6604"/>
                  <a:pt x="8290" y="6548"/>
                </a:cubicBezTo>
                <a:cubicBezTo>
                  <a:pt x="8288" y="6383"/>
                  <a:pt x="8307" y="6220"/>
                  <a:pt x="8339" y="6059"/>
                </a:cubicBezTo>
                <a:cubicBezTo>
                  <a:pt x="8370" y="5897"/>
                  <a:pt x="8414" y="5735"/>
                  <a:pt x="8462" y="5572"/>
                </a:cubicBezTo>
                <a:cubicBezTo>
                  <a:pt x="8558" y="5245"/>
                  <a:pt x="8672" y="4910"/>
                  <a:pt x="8752" y="4572"/>
                </a:cubicBezTo>
                <a:cubicBezTo>
                  <a:pt x="8951" y="4402"/>
                  <a:pt x="9082" y="4109"/>
                  <a:pt x="9207" y="3791"/>
                </a:cubicBezTo>
                <a:cubicBezTo>
                  <a:pt x="9330" y="3474"/>
                  <a:pt x="9453" y="3127"/>
                  <a:pt x="9611" y="2875"/>
                </a:cubicBezTo>
                <a:lnTo>
                  <a:pt x="9567" y="2801"/>
                </a:lnTo>
                <a:cubicBezTo>
                  <a:pt x="9682" y="2627"/>
                  <a:pt x="9802" y="2464"/>
                  <a:pt x="9926" y="2317"/>
                </a:cubicBezTo>
                <a:cubicBezTo>
                  <a:pt x="10049" y="2170"/>
                  <a:pt x="10175" y="2036"/>
                  <a:pt x="10304" y="1915"/>
                </a:cubicBezTo>
                <a:cubicBezTo>
                  <a:pt x="10432" y="1793"/>
                  <a:pt x="10563" y="1687"/>
                  <a:pt x="10694" y="1591"/>
                </a:cubicBezTo>
                <a:cubicBezTo>
                  <a:pt x="10825" y="1496"/>
                  <a:pt x="10957" y="1411"/>
                  <a:pt x="11088" y="1338"/>
                </a:cubicBezTo>
                <a:cubicBezTo>
                  <a:pt x="11220" y="1265"/>
                  <a:pt x="11351" y="1202"/>
                  <a:pt x="11482" y="1148"/>
                </a:cubicBezTo>
                <a:cubicBezTo>
                  <a:pt x="11612" y="1094"/>
                  <a:pt x="11742" y="1048"/>
                  <a:pt x="11870" y="1009"/>
                </a:cubicBezTo>
                <a:cubicBezTo>
                  <a:pt x="12126" y="933"/>
                  <a:pt x="12377" y="883"/>
                  <a:pt x="12620" y="852"/>
                </a:cubicBezTo>
                <a:cubicBezTo>
                  <a:pt x="12753" y="665"/>
                  <a:pt x="12892" y="619"/>
                  <a:pt x="13030" y="575"/>
                </a:cubicBezTo>
                <a:cubicBezTo>
                  <a:pt x="13159" y="534"/>
                  <a:pt x="13289" y="494"/>
                  <a:pt x="13417" y="344"/>
                </a:cubicBezTo>
                <a:cubicBezTo>
                  <a:pt x="13313" y="495"/>
                  <a:pt x="13605" y="461"/>
                  <a:pt x="13582" y="731"/>
                </a:cubicBezTo>
                <a:lnTo>
                  <a:pt x="13952" y="539"/>
                </a:lnTo>
                <a:cubicBezTo>
                  <a:pt x="13977" y="610"/>
                  <a:pt x="14019" y="687"/>
                  <a:pt x="14073" y="683"/>
                </a:cubicBezTo>
                <a:cubicBezTo>
                  <a:pt x="14462" y="682"/>
                  <a:pt x="14963" y="472"/>
                  <a:pt x="15398" y="530"/>
                </a:cubicBezTo>
                <a:lnTo>
                  <a:pt x="15351" y="392"/>
                </a:lnTo>
                <a:cubicBezTo>
                  <a:pt x="15466" y="416"/>
                  <a:pt x="15596" y="449"/>
                  <a:pt x="15564" y="665"/>
                </a:cubicBezTo>
                <a:cubicBezTo>
                  <a:pt x="15726" y="481"/>
                  <a:pt x="16077" y="474"/>
                  <a:pt x="16222" y="56"/>
                </a:cubicBezTo>
                <a:lnTo>
                  <a:pt x="16390" y="138"/>
                </a:lnTo>
                <a:cubicBezTo>
                  <a:pt x="16353" y="89"/>
                  <a:pt x="16326" y="43"/>
                  <a:pt x="16303" y="0"/>
                </a:cubicBezTo>
                <a:lnTo>
                  <a:pt x="0" y="0"/>
                </a:lnTo>
                <a:close/>
                <a:moveTo>
                  <a:pt x="11917" y="8493"/>
                </a:moveTo>
                <a:cubicBezTo>
                  <a:pt x="11906" y="8512"/>
                  <a:pt x="11896" y="8537"/>
                  <a:pt x="11886" y="8563"/>
                </a:cubicBezTo>
                <a:cubicBezTo>
                  <a:pt x="11863" y="8505"/>
                  <a:pt x="11799" y="8629"/>
                  <a:pt x="11719" y="8815"/>
                </a:cubicBezTo>
                <a:cubicBezTo>
                  <a:pt x="11745" y="8776"/>
                  <a:pt x="11776" y="8723"/>
                  <a:pt x="11814" y="8652"/>
                </a:cubicBezTo>
                <a:cubicBezTo>
                  <a:pt x="11861" y="8700"/>
                  <a:pt x="11904" y="8731"/>
                  <a:pt x="11946" y="8728"/>
                </a:cubicBezTo>
                <a:cubicBezTo>
                  <a:pt x="11968" y="8727"/>
                  <a:pt x="11989" y="8716"/>
                  <a:pt x="12009" y="8694"/>
                </a:cubicBezTo>
                <a:cubicBezTo>
                  <a:pt x="12030" y="8674"/>
                  <a:pt x="12051" y="8642"/>
                  <a:pt x="12072" y="8598"/>
                </a:cubicBezTo>
                <a:cubicBezTo>
                  <a:pt x="12080" y="8582"/>
                  <a:pt x="12088" y="8566"/>
                  <a:pt x="12096" y="8550"/>
                </a:cubicBezTo>
                <a:cubicBezTo>
                  <a:pt x="12034" y="8514"/>
                  <a:pt x="11973" y="8491"/>
                  <a:pt x="11917" y="8493"/>
                </a:cubicBezTo>
                <a:close/>
                <a:moveTo>
                  <a:pt x="21600" y="11720"/>
                </a:moveTo>
                <a:cubicBezTo>
                  <a:pt x="21594" y="11726"/>
                  <a:pt x="21587" y="11732"/>
                  <a:pt x="21581" y="11738"/>
                </a:cubicBezTo>
                <a:cubicBezTo>
                  <a:pt x="21484" y="11779"/>
                  <a:pt x="21379" y="11796"/>
                  <a:pt x="21272" y="11828"/>
                </a:cubicBezTo>
                <a:cubicBezTo>
                  <a:pt x="21218" y="11844"/>
                  <a:pt x="21164" y="11862"/>
                  <a:pt x="21110" y="11887"/>
                </a:cubicBezTo>
                <a:cubicBezTo>
                  <a:pt x="21055" y="11913"/>
                  <a:pt x="21001" y="11946"/>
                  <a:pt x="20948" y="11989"/>
                </a:cubicBezTo>
                <a:cubicBezTo>
                  <a:pt x="21026" y="12105"/>
                  <a:pt x="21031" y="12257"/>
                  <a:pt x="20977" y="12292"/>
                </a:cubicBezTo>
                <a:cubicBezTo>
                  <a:pt x="20923" y="12328"/>
                  <a:pt x="20811" y="12250"/>
                  <a:pt x="20650" y="11908"/>
                </a:cubicBezTo>
                <a:cubicBezTo>
                  <a:pt x="20541" y="11899"/>
                  <a:pt x="20547" y="12227"/>
                  <a:pt x="20448" y="12092"/>
                </a:cubicBezTo>
                <a:cubicBezTo>
                  <a:pt x="20372" y="12328"/>
                  <a:pt x="20264" y="12534"/>
                  <a:pt x="20171" y="12754"/>
                </a:cubicBezTo>
                <a:cubicBezTo>
                  <a:pt x="19928" y="12882"/>
                  <a:pt x="19644" y="12819"/>
                  <a:pt x="19346" y="12739"/>
                </a:cubicBezTo>
                <a:cubicBezTo>
                  <a:pt x="19048" y="12660"/>
                  <a:pt x="18735" y="12565"/>
                  <a:pt x="18442" y="12621"/>
                </a:cubicBezTo>
                <a:cubicBezTo>
                  <a:pt x="18413" y="12646"/>
                  <a:pt x="18386" y="12677"/>
                  <a:pt x="18360" y="12709"/>
                </a:cubicBezTo>
                <a:cubicBezTo>
                  <a:pt x="18301" y="12623"/>
                  <a:pt x="17917" y="13070"/>
                  <a:pt x="17550" y="13521"/>
                </a:cubicBezTo>
                <a:cubicBezTo>
                  <a:pt x="17459" y="13633"/>
                  <a:pt x="17368" y="13744"/>
                  <a:pt x="17282" y="13849"/>
                </a:cubicBezTo>
                <a:cubicBezTo>
                  <a:pt x="17197" y="13951"/>
                  <a:pt x="17117" y="14044"/>
                  <a:pt x="17048" y="14118"/>
                </a:cubicBezTo>
                <a:cubicBezTo>
                  <a:pt x="16978" y="14191"/>
                  <a:pt x="16919" y="14247"/>
                  <a:pt x="16873" y="14272"/>
                </a:cubicBezTo>
                <a:cubicBezTo>
                  <a:pt x="16828" y="14298"/>
                  <a:pt x="16797" y="14294"/>
                  <a:pt x="16785" y="14251"/>
                </a:cubicBezTo>
                <a:cubicBezTo>
                  <a:pt x="16771" y="14306"/>
                  <a:pt x="16732" y="14338"/>
                  <a:pt x="16745" y="14418"/>
                </a:cubicBezTo>
                <a:cubicBezTo>
                  <a:pt x="16682" y="14475"/>
                  <a:pt x="16621" y="14508"/>
                  <a:pt x="16560" y="14529"/>
                </a:cubicBezTo>
                <a:cubicBezTo>
                  <a:pt x="16499" y="14552"/>
                  <a:pt x="16438" y="14564"/>
                  <a:pt x="16377" y="14576"/>
                </a:cubicBezTo>
                <a:cubicBezTo>
                  <a:pt x="16315" y="14586"/>
                  <a:pt x="16254" y="14601"/>
                  <a:pt x="16193" y="14626"/>
                </a:cubicBezTo>
                <a:cubicBezTo>
                  <a:pt x="16162" y="14638"/>
                  <a:pt x="16131" y="14654"/>
                  <a:pt x="16099" y="14674"/>
                </a:cubicBezTo>
                <a:cubicBezTo>
                  <a:pt x="16068" y="14695"/>
                  <a:pt x="16037" y="14720"/>
                  <a:pt x="16006" y="14752"/>
                </a:cubicBezTo>
                <a:cubicBezTo>
                  <a:pt x="16012" y="14751"/>
                  <a:pt x="16022" y="14749"/>
                  <a:pt x="16031" y="14742"/>
                </a:cubicBezTo>
                <a:cubicBezTo>
                  <a:pt x="15801" y="15010"/>
                  <a:pt x="15549" y="15240"/>
                  <a:pt x="15306" y="15475"/>
                </a:cubicBezTo>
                <a:cubicBezTo>
                  <a:pt x="15064" y="15710"/>
                  <a:pt x="14831" y="15950"/>
                  <a:pt x="14642" y="16222"/>
                </a:cubicBezTo>
                <a:cubicBezTo>
                  <a:pt x="14584" y="16207"/>
                  <a:pt x="14524" y="16165"/>
                  <a:pt x="14466" y="16149"/>
                </a:cubicBezTo>
                <a:cubicBezTo>
                  <a:pt x="14409" y="16134"/>
                  <a:pt x="14356" y="16149"/>
                  <a:pt x="14312" y="16244"/>
                </a:cubicBezTo>
                <a:cubicBezTo>
                  <a:pt x="14118" y="16598"/>
                  <a:pt x="13899" y="16981"/>
                  <a:pt x="13677" y="17375"/>
                </a:cubicBezTo>
                <a:cubicBezTo>
                  <a:pt x="13649" y="17424"/>
                  <a:pt x="13621" y="17473"/>
                  <a:pt x="13594" y="17523"/>
                </a:cubicBezTo>
                <a:cubicBezTo>
                  <a:pt x="13565" y="17572"/>
                  <a:pt x="13537" y="17622"/>
                  <a:pt x="13510" y="17672"/>
                </a:cubicBezTo>
                <a:cubicBezTo>
                  <a:pt x="13482" y="17722"/>
                  <a:pt x="13454" y="17772"/>
                  <a:pt x="13426" y="17822"/>
                </a:cubicBezTo>
                <a:cubicBezTo>
                  <a:pt x="13398" y="17871"/>
                  <a:pt x="13370" y="17920"/>
                  <a:pt x="13342" y="17971"/>
                </a:cubicBezTo>
                <a:cubicBezTo>
                  <a:pt x="13315" y="18021"/>
                  <a:pt x="13287" y="18071"/>
                  <a:pt x="13260" y="18121"/>
                </a:cubicBezTo>
                <a:cubicBezTo>
                  <a:pt x="13232" y="18171"/>
                  <a:pt x="13204" y="18219"/>
                  <a:pt x="13177" y="18271"/>
                </a:cubicBezTo>
                <a:cubicBezTo>
                  <a:pt x="13122" y="18372"/>
                  <a:pt x="13067" y="18470"/>
                  <a:pt x="13013" y="18568"/>
                </a:cubicBezTo>
                <a:cubicBezTo>
                  <a:pt x="12987" y="18612"/>
                  <a:pt x="12961" y="18657"/>
                  <a:pt x="12934" y="18702"/>
                </a:cubicBezTo>
                <a:cubicBezTo>
                  <a:pt x="12908" y="18746"/>
                  <a:pt x="12881" y="18790"/>
                  <a:pt x="12854" y="18833"/>
                </a:cubicBezTo>
                <a:cubicBezTo>
                  <a:pt x="12827" y="18876"/>
                  <a:pt x="12800" y="18920"/>
                  <a:pt x="12772" y="18962"/>
                </a:cubicBezTo>
                <a:cubicBezTo>
                  <a:pt x="12744" y="19006"/>
                  <a:pt x="12717" y="19049"/>
                  <a:pt x="12689" y="19092"/>
                </a:cubicBezTo>
                <a:cubicBezTo>
                  <a:pt x="12633" y="19179"/>
                  <a:pt x="12576" y="19265"/>
                  <a:pt x="12520" y="19352"/>
                </a:cubicBezTo>
                <a:cubicBezTo>
                  <a:pt x="12463" y="19441"/>
                  <a:pt x="12406" y="19530"/>
                  <a:pt x="12350" y="19619"/>
                </a:cubicBezTo>
                <a:cubicBezTo>
                  <a:pt x="12122" y="19982"/>
                  <a:pt x="11901" y="20370"/>
                  <a:pt x="11712" y="20844"/>
                </a:cubicBezTo>
                <a:cubicBezTo>
                  <a:pt x="11533" y="21101"/>
                  <a:pt x="11348" y="21355"/>
                  <a:pt x="11158" y="21600"/>
                </a:cubicBezTo>
                <a:lnTo>
                  <a:pt x="21600" y="21600"/>
                </a:lnTo>
                <a:lnTo>
                  <a:pt x="21600" y="11720"/>
                </a:lnTo>
                <a:close/>
                <a:moveTo>
                  <a:pt x="11574" y="14386"/>
                </a:moveTo>
                <a:cubicBezTo>
                  <a:pt x="11589" y="14681"/>
                  <a:pt x="11592" y="14946"/>
                  <a:pt x="11583" y="15187"/>
                </a:cubicBezTo>
                <a:cubicBezTo>
                  <a:pt x="11600" y="15156"/>
                  <a:pt x="11616" y="15126"/>
                  <a:pt x="11632" y="15095"/>
                </a:cubicBezTo>
                <a:cubicBezTo>
                  <a:pt x="11677" y="15011"/>
                  <a:pt x="11723" y="14927"/>
                  <a:pt x="11768" y="14844"/>
                </a:cubicBezTo>
                <a:lnTo>
                  <a:pt x="11802" y="14782"/>
                </a:lnTo>
                <a:cubicBezTo>
                  <a:pt x="11802" y="14782"/>
                  <a:pt x="11833" y="14729"/>
                  <a:pt x="11833" y="14729"/>
                </a:cubicBezTo>
                <a:cubicBezTo>
                  <a:pt x="11821" y="14713"/>
                  <a:pt x="11809" y="14694"/>
                  <a:pt x="11796" y="14671"/>
                </a:cubicBezTo>
                <a:cubicBezTo>
                  <a:pt x="11778" y="14647"/>
                  <a:pt x="11768" y="14623"/>
                  <a:pt x="11763" y="14599"/>
                </a:cubicBezTo>
                <a:cubicBezTo>
                  <a:pt x="11747" y="14589"/>
                  <a:pt x="11731" y="14578"/>
                  <a:pt x="11716" y="14565"/>
                </a:cubicBezTo>
                <a:cubicBezTo>
                  <a:pt x="11665" y="14523"/>
                  <a:pt x="11617" y="14465"/>
                  <a:pt x="11574" y="14386"/>
                </a:cubicBezTo>
                <a:close/>
                <a:moveTo>
                  <a:pt x="10913" y="16559"/>
                </a:moveTo>
                <a:lnTo>
                  <a:pt x="10843" y="16724"/>
                </a:lnTo>
                <a:cubicBezTo>
                  <a:pt x="10808" y="16653"/>
                  <a:pt x="10774" y="16590"/>
                  <a:pt x="10738" y="16572"/>
                </a:cubicBezTo>
                <a:cubicBezTo>
                  <a:pt x="10720" y="16564"/>
                  <a:pt x="10701" y="16567"/>
                  <a:pt x="10683" y="16587"/>
                </a:cubicBezTo>
                <a:cubicBezTo>
                  <a:pt x="10664" y="16607"/>
                  <a:pt x="10645" y="16643"/>
                  <a:pt x="10626" y="16701"/>
                </a:cubicBezTo>
                <a:cubicBezTo>
                  <a:pt x="10672" y="16778"/>
                  <a:pt x="10670" y="16905"/>
                  <a:pt x="10652" y="17036"/>
                </a:cubicBezTo>
                <a:cubicBezTo>
                  <a:pt x="10635" y="17171"/>
                  <a:pt x="10602" y="17311"/>
                  <a:pt x="10584" y="17411"/>
                </a:cubicBezTo>
                <a:cubicBezTo>
                  <a:pt x="10548" y="17563"/>
                  <a:pt x="10486" y="17564"/>
                  <a:pt x="10429" y="17578"/>
                </a:cubicBezTo>
                <a:cubicBezTo>
                  <a:pt x="10400" y="17585"/>
                  <a:pt x="10374" y="17596"/>
                  <a:pt x="10353" y="17631"/>
                </a:cubicBezTo>
                <a:cubicBezTo>
                  <a:pt x="10333" y="17666"/>
                  <a:pt x="10319" y="17726"/>
                  <a:pt x="10317" y="17829"/>
                </a:cubicBezTo>
                <a:cubicBezTo>
                  <a:pt x="10269" y="17780"/>
                  <a:pt x="10266" y="17673"/>
                  <a:pt x="10196" y="17650"/>
                </a:cubicBezTo>
                <a:cubicBezTo>
                  <a:pt x="10141" y="17720"/>
                  <a:pt x="10122" y="17747"/>
                  <a:pt x="10101" y="17779"/>
                </a:cubicBezTo>
                <a:cubicBezTo>
                  <a:pt x="10081" y="17810"/>
                  <a:pt x="10059" y="17848"/>
                  <a:pt x="9997" y="17944"/>
                </a:cubicBezTo>
                <a:cubicBezTo>
                  <a:pt x="9950" y="18133"/>
                  <a:pt x="10015" y="18241"/>
                  <a:pt x="10056" y="18309"/>
                </a:cubicBezTo>
                <a:cubicBezTo>
                  <a:pt x="10049" y="18494"/>
                  <a:pt x="10003" y="18644"/>
                  <a:pt x="9943" y="18676"/>
                </a:cubicBezTo>
                <a:cubicBezTo>
                  <a:pt x="9915" y="18558"/>
                  <a:pt x="9883" y="18517"/>
                  <a:pt x="9849" y="18514"/>
                </a:cubicBezTo>
                <a:cubicBezTo>
                  <a:pt x="9832" y="18513"/>
                  <a:pt x="9814" y="18522"/>
                  <a:pt x="9796" y="18536"/>
                </a:cubicBezTo>
                <a:cubicBezTo>
                  <a:pt x="9779" y="18550"/>
                  <a:pt x="9761" y="18570"/>
                  <a:pt x="9743" y="18589"/>
                </a:cubicBezTo>
                <a:cubicBezTo>
                  <a:pt x="9671" y="18668"/>
                  <a:pt x="9598" y="18753"/>
                  <a:pt x="9537" y="18526"/>
                </a:cubicBezTo>
                <a:cubicBezTo>
                  <a:pt x="9509" y="18612"/>
                  <a:pt x="9479" y="18698"/>
                  <a:pt x="9451" y="18786"/>
                </a:cubicBezTo>
                <a:cubicBezTo>
                  <a:pt x="9503" y="18751"/>
                  <a:pt x="9535" y="18743"/>
                  <a:pt x="9559" y="18769"/>
                </a:cubicBezTo>
                <a:cubicBezTo>
                  <a:pt x="9583" y="18794"/>
                  <a:pt x="9600" y="18852"/>
                  <a:pt x="9621" y="18949"/>
                </a:cubicBezTo>
                <a:cubicBezTo>
                  <a:pt x="9562" y="19117"/>
                  <a:pt x="9506" y="19249"/>
                  <a:pt x="9450" y="19381"/>
                </a:cubicBezTo>
                <a:cubicBezTo>
                  <a:pt x="9392" y="19511"/>
                  <a:pt x="9332" y="19638"/>
                  <a:pt x="9263" y="19792"/>
                </a:cubicBezTo>
                <a:cubicBezTo>
                  <a:pt x="9267" y="19955"/>
                  <a:pt x="9291" y="19863"/>
                  <a:pt x="9293" y="19991"/>
                </a:cubicBezTo>
                <a:cubicBezTo>
                  <a:pt x="9254" y="20061"/>
                  <a:pt x="9233" y="20172"/>
                  <a:pt x="9221" y="20297"/>
                </a:cubicBezTo>
                <a:cubicBezTo>
                  <a:pt x="9210" y="20422"/>
                  <a:pt x="9207" y="20560"/>
                  <a:pt x="9203" y="20691"/>
                </a:cubicBezTo>
                <a:cubicBezTo>
                  <a:pt x="9200" y="20820"/>
                  <a:pt x="9195" y="20940"/>
                  <a:pt x="9180" y="21026"/>
                </a:cubicBezTo>
                <a:cubicBezTo>
                  <a:pt x="9178" y="21038"/>
                  <a:pt x="9176" y="21045"/>
                  <a:pt x="9174" y="21054"/>
                </a:cubicBezTo>
                <a:cubicBezTo>
                  <a:pt x="9173" y="21062"/>
                  <a:pt x="9171" y="21070"/>
                  <a:pt x="9168" y="21077"/>
                </a:cubicBezTo>
                <a:cubicBezTo>
                  <a:pt x="9164" y="21091"/>
                  <a:pt x="9158" y="21104"/>
                  <a:pt x="9152" y="21114"/>
                </a:cubicBezTo>
                <a:cubicBezTo>
                  <a:pt x="9139" y="21133"/>
                  <a:pt x="9122" y="21142"/>
                  <a:pt x="9099" y="21139"/>
                </a:cubicBezTo>
                <a:cubicBezTo>
                  <a:pt x="9096" y="21129"/>
                  <a:pt x="9092" y="21122"/>
                  <a:pt x="9088" y="21116"/>
                </a:cubicBezTo>
                <a:cubicBezTo>
                  <a:pt x="9070" y="21075"/>
                  <a:pt x="9065" y="21063"/>
                  <a:pt x="9020" y="21096"/>
                </a:cubicBezTo>
                <a:cubicBezTo>
                  <a:pt x="9028" y="21104"/>
                  <a:pt x="9035" y="21106"/>
                  <a:pt x="9043" y="21111"/>
                </a:cubicBezTo>
                <a:cubicBezTo>
                  <a:pt x="9022" y="21126"/>
                  <a:pt x="9000" y="21155"/>
                  <a:pt x="8979" y="21178"/>
                </a:cubicBezTo>
                <a:cubicBezTo>
                  <a:pt x="8984" y="21236"/>
                  <a:pt x="8989" y="21294"/>
                  <a:pt x="8990" y="21348"/>
                </a:cubicBezTo>
                <a:cubicBezTo>
                  <a:pt x="8992" y="21401"/>
                  <a:pt x="8990" y="21451"/>
                  <a:pt x="8986" y="21498"/>
                </a:cubicBezTo>
                <a:cubicBezTo>
                  <a:pt x="8983" y="21534"/>
                  <a:pt x="8976" y="21567"/>
                  <a:pt x="8969" y="21600"/>
                </a:cubicBezTo>
                <a:lnTo>
                  <a:pt x="9449" y="21600"/>
                </a:lnTo>
                <a:cubicBezTo>
                  <a:pt x="9459" y="21584"/>
                  <a:pt x="9466" y="21568"/>
                  <a:pt x="9476" y="21552"/>
                </a:cubicBezTo>
                <a:cubicBezTo>
                  <a:pt x="9454" y="21231"/>
                  <a:pt x="9514" y="20915"/>
                  <a:pt x="9595" y="20599"/>
                </a:cubicBezTo>
                <a:cubicBezTo>
                  <a:pt x="9634" y="20438"/>
                  <a:pt x="9679" y="20277"/>
                  <a:pt x="9722" y="20117"/>
                </a:cubicBezTo>
                <a:cubicBezTo>
                  <a:pt x="9733" y="20077"/>
                  <a:pt x="9744" y="20037"/>
                  <a:pt x="9754" y="19996"/>
                </a:cubicBezTo>
                <a:cubicBezTo>
                  <a:pt x="9764" y="19955"/>
                  <a:pt x="9774" y="19915"/>
                  <a:pt x="9784" y="19874"/>
                </a:cubicBezTo>
                <a:cubicBezTo>
                  <a:pt x="9803" y="19792"/>
                  <a:pt x="9821" y="19710"/>
                  <a:pt x="9836" y="19629"/>
                </a:cubicBezTo>
                <a:cubicBezTo>
                  <a:pt x="9881" y="19589"/>
                  <a:pt x="9922" y="19541"/>
                  <a:pt x="9959" y="19487"/>
                </a:cubicBezTo>
                <a:cubicBezTo>
                  <a:pt x="9995" y="19431"/>
                  <a:pt x="10028" y="19369"/>
                  <a:pt x="10059" y="19303"/>
                </a:cubicBezTo>
                <a:cubicBezTo>
                  <a:pt x="10119" y="19171"/>
                  <a:pt x="10169" y="19022"/>
                  <a:pt x="10212" y="18862"/>
                </a:cubicBezTo>
                <a:cubicBezTo>
                  <a:pt x="10255" y="18704"/>
                  <a:pt x="10294" y="18539"/>
                  <a:pt x="10333" y="18379"/>
                </a:cubicBezTo>
                <a:cubicBezTo>
                  <a:pt x="10337" y="18364"/>
                  <a:pt x="10341" y="18349"/>
                  <a:pt x="10344" y="18334"/>
                </a:cubicBezTo>
                <a:cubicBezTo>
                  <a:pt x="10325" y="18364"/>
                  <a:pt x="10305" y="18395"/>
                  <a:pt x="10285" y="18426"/>
                </a:cubicBezTo>
                <a:cubicBezTo>
                  <a:pt x="10312" y="18344"/>
                  <a:pt x="10339" y="18262"/>
                  <a:pt x="10366" y="18181"/>
                </a:cubicBezTo>
                <a:cubicBezTo>
                  <a:pt x="10393" y="18101"/>
                  <a:pt x="10421" y="18021"/>
                  <a:pt x="10448" y="17941"/>
                </a:cubicBezTo>
                <a:lnTo>
                  <a:pt x="10458" y="17911"/>
                </a:lnTo>
                <a:lnTo>
                  <a:pt x="10418" y="17862"/>
                </a:lnTo>
                <a:cubicBezTo>
                  <a:pt x="10553" y="17499"/>
                  <a:pt x="10692" y="17140"/>
                  <a:pt x="10838" y="16789"/>
                </a:cubicBezTo>
                <a:cubicBezTo>
                  <a:pt x="10839" y="16787"/>
                  <a:pt x="10840" y="16785"/>
                  <a:pt x="10841" y="16782"/>
                </a:cubicBezTo>
                <a:cubicBezTo>
                  <a:pt x="10866" y="16709"/>
                  <a:pt x="10890" y="16634"/>
                  <a:pt x="10913" y="16559"/>
                </a:cubicBezTo>
                <a:close/>
                <a:moveTo>
                  <a:pt x="8731" y="20909"/>
                </a:moveTo>
                <a:cubicBezTo>
                  <a:pt x="8738" y="20961"/>
                  <a:pt x="8742" y="21012"/>
                  <a:pt x="8743" y="21062"/>
                </a:cubicBezTo>
                <a:cubicBezTo>
                  <a:pt x="8744" y="21114"/>
                  <a:pt x="8743" y="21166"/>
                  <a:pt x="8739" y="21216"/>
                </a:cubicBezTo>
                <a:cubicBezTo>
                  <a:pt x="8732" y="21318"/>
                  <a:pt x="8717" y="21415"/>
                  <a:pt x="8702" y="21515"/>
                </a:cubicBezTo>
                <a:cubicBezTo>
                  <a:pt x="8697" y="21544"/>
                  <a:pt x="8693" y="21572"/>
                  <a:pt x="8689" y="21600"/>
                </a:cubicBezTo>
                <a:lnTo>
                  <a:pt x="8869" y="21600"/>
                </a:lnTo>
                <a:cubicBezTo>
                  <a:pt x="8869" y="21599"/>
                  <a:pt x="8869" y="21597"/>
                  <a:pt x="8869" y="21596"/>
                </a:cubicBezTo>
                <a:cubicBezTo>
                  <a:pt x="8868" y="21583"/>
                  <a:pt x="8866" y="21570"/>
                  <a:pt x="8865" y="21558"/>
                </a:cubicBezTo>
                <a:cubicBezTo>
                  <a:pt x="8863" y="21534"/>
                  <a:pt x="8861" y="21515"/>
                  <a:pt x="8858" y="21504"/>
                </a:cubicBezTo>
                <a:lnTo>
                  <a:pt x="8893" y="21489"/>
                </a:lnTo>
                <a:cubicBezTo>
                  <a:pt x="8880" y="21366"/>
                  <a:pt x="8851" y="21256"/>
                  <a:pt x="8819" y="21159"/>
                </a:cubicBezTo>
                <a:cubicBezTo>
                  <a:pt x="8811" y="21135"/>
                  <a:pt x="8802" y="21112"/>
                  <a:pt x="8794" y="21089"/>
                </a:cubicBezTo>
                <a:cubicBezTo>
                  <a:pt x="8786" y="21067"/>
                  <a:pt x="8779" y="21045"/>
                  <a:pt x="8771" y="21025"/>
                </a:cubicBezTo>
                <a:cubicBezTo>
                  <a:pt x="8756" y="20983"/>
                  <a:pt x="8742" y="20945"/>
                  <a:pt x="8731" y="20909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1270000" dist="635000" dir="3600000" rotWithShape="0">
              <a:srgbClr val="000000">
                <a:alpha val="25000"/>
              </a:srgbClr>
            </a:outerShdw>
          </a:effectLst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defRPr sz="320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635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3307167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#6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Insert Picture Here.png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43" name="Shape"/>
          <p:cNvSpPr>
            <a:spLocks noGrp="1"/>
          </p:cNvSpPr>
          <p:nvPr>
            <p:ph type="body" idx="14"/>
          </p:nvPr>
        </p:nvSpPr>
        <p:spPr>
          <a:xfrm>
            <a:off x="1330325" y="0"/>
            <a:ext cx="23053675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537" y="0"/>
                </a:moveTo>
                <a:cubicBezTo>
                  <a:pt x="9536" y="13"/>
                  <a:pt x="9537" y="25"/>
                  <a:pt x="9535" y="38"/>
                </a:cubicBezTo>
                <a:cubicBezTo>
                  <a:pt x="9529" y="75"/>
                  <a:pt x="9518" y="112"/>
                  <a:pt x="9507" y="149"/>
                </a:cubicBezTo>
                <a:cubicBezTo>
                  <a:pt x="9489" y="205"/>
                  <a:pt x="9487" y="220"/>
                  <a:pt x="9491" y="234"/>
                </a:cubicBezTo>
                <a:cubicBezTo>
                  <a:pt x="9496" y="249"/>
                  <a:pt x="9507" y="261"/>
                  <a:pt x="9515" y="311"/>
                </a:cubicBezTo>
                <a:cubicBezTo>
                  <a:pt x="9515" y="329"/>
                  <a:pt x="9504" y="342"/>
                  <a:pt x="9491" y="351"/>
                </a:cubicBezTo>
                <a:cubicBezTo>
                  <a:pt x="9478" y="361"/>
                  <a:pt x="9463" y="368"/>
                  <a:pt x="9455" y="374"/>
                </a:cubicBezTo>
                <a:cubicBezTo>
                  <a:pt x="9444" y="353"/>
                  <a:pt x="9424" y="388"/>
                  <a:pt x="9438" y="406"/>
                </a:cubicBezTo>
                <a:cubicBezTo>
                  <a:pt x="9438" y="406"/>
                  <a:pt x="9439" y="407"/>
                  <a:pt x="9439" y="408"/>
                </a:cubicBezTo>
                <a:cubicBezTo>
                  <a:pt x="9451" y="416"/>
                  <a:pt x="9463" y="395"/>
                  <a:pt x="9457" y="376"/>
                </a:cubicBezTo>
                <a:cubicBezTo>
                  <a:pt x="9465" y="370"/>
                  <a:pt x="9480" y="363"/>
                  <a:pt x="9493" y="353"/>
                </a:cubicBezTo>
                <a:cubicBezTo>
                  <a:pt x="9506" y="343"/>
                  <a:pt x="9517" y="331"/>
                  <a:pt x="9517" y="312"/>
                </a:cubicBezTo>
                <a:cubicBezTo>
                  <a:pt x="9509" y="263"/>
                  <a:pt x="9498" y="251"/>
                  <a:pt x="9493" y="237"/>
                </a:cubicBezTo>
                <a:cubicBezTo>
                  <a:pt x="9489" y="223"/>
                  <a:pt x="9491" y="207"/>
                  <a:pt x="9509" y="151"/>
                </a:cubicBezTo>
                <a:cubicBezTo>
                  <a:pt x="9520" y="114"/>
                  <a:pt x="9531" y="77"/>
                  <a:pt x="9536" y="40"/>
                </a:cubicBezTo>
                <a:cubicBezTo>
                  <a:pt x="9538" y="27"/>
                  <a:pt x="9538" y="13"/>
                  <a:pt x="9539" y="0"/>
                </a:cubicBezTo>
                <a:lnTo>
                  <a:pt x="9537" y="0"/>
                </a:lnTo>
                <a:close/>
                <a:moveTo>
                  <a:pt x="10614" y="0"/>
                </a:moveTo>
                <a:cubicBezTo>
                  <a:pt x="10610" y="10"/>
                  <a:pt x="10603" y="22"/>
                  <a:pt x="10603" y="39"/>
                </a:cubicBezTo>
                <a:cubicBezTo>
                  <a:pt x="10603" y="66"/>
                  <a:pt x="10633" y="66"/>
                  <a:pt x="10633" y="90"/>
                </a:cubicBezTo>
                <a:cubicBezTo>
                  <a:pt x="10617" y="90"/>
                  <a:pt x="10573" y="188"/>
                  <a:pt x="10603" y="188"/>
                </a:cubicBezTo>
                <a:cubicBezTo>
                  <a:pt x="10661" y="188"/>
                  <a:pt x="10684" y="302"/>
                  <a:pt x="10633" y="350"/>
                </a:cubicBezTo>
                <a:cubicBezTo>
                  <a:pt x="10618" y="363"/>
                  <a:pt x="10607" y="367"/>
                  <a:pt x="10603" y="374"/>
                </a:cubicBezTo>
                <a:cubicBezTo>
                  <a:pt x="10600" y="382"/>
                  <a:pt x="10603" y="394"/>
                  <a:pt x="10617" y="424"/>
                </a:cubicBezTo>
                <a:cubicBezTo>
                  <a:pt x="10632" y="462"/>
                  <a:pt x="10640" y="496"/>
                  <a:pt x="10651" y="522"/>
                </a:cubicBezTo>
                <a:cubicBezTo>
                  <a:pt x="10662" y="549"/>
                  <a:pt x="10677" y="568"/>
                  <a:pt x="10706" y="573"/>
                </a:cubicBezTo>
                <a:cubicBezTo>
                  <a:pt x="10732" y="580"/>
                  <a:pt x="10750" y="564"/>
                  <a:pt x="10768" y="548"/>
                </a:cubicBezTo>
                <a:cubicBezTo>
                  <a:pt x="10786" y="531"/>
                  <a:pt x="10802" y="512"/>
                  <a:pt x="10824" y="512"/>
                </a:cubicBezTo>
                <a:cubicBezTo>
                  <a:pt x="10847" y="505"/>
                  <a:pt x="10878" y="499"/>
                  <a:pt x="10907" y="487"/>
                </a:cubicBezTo>
                <a:cubicBezTo>
                  <a:pt x="10936" y="475"/>
                  <a:pt x="10961" y="456"/>
                  <a:pt x="10973" y="424"/>
                </a:cubicBezTo>
                <a:cubicBezTo>
                  <a:pt x="10984" y="375"/>
                  <a:pt x="10998" y="366"/>
                  <a:pt x="11016" y="362"/>
                </a:cubicBezTo>
                <a:cubicBezTo>
                  <a:pt x="11035" y="359"/>
                  <a:pt x="11057" y="362"/>
                  <a:pt x="11083" y="337"/>
                </a:cubicBezTo>
                <a:cubicBezTo>
                  <a:pt x="11105" y="350"/>
                  <a:pt x="11116" y="357"/>
                  <a:pt x="11122" y="360"/>
                </a:cubicBezTo>
                <a:cubicBezTo>
                  <a:pt x="11127" y="363"/>
                  <a:pt x="11127" y="363"/>
                  <a:pt x="11127" y="363"/>
                </a:cubicBezTo>
                <a:cubicBezTo>
                  <a:pt x="11142" y="370"/>
                  <a:pt x="11159" y="370"/>
                  <a:pt x="11177" y="370"/>
                </a:cubicBezTo>
                <a:cubicBezTo>
                  <a:pt x="11194" y="370"/>
                  <a:pt x="11213" y="370"/>
                  <a:pt x="11231" y="376"/>
                </a:cubicBezTo>
                <a:cubicBezTo>
                  <a:pt x="11250" y="382"/>
                  <a:pt x="11255" y="400"/>
                  <a:pt x="11260" y="419"/>
                </a:cubicBezTo>
                <a:cubicBezTo>
                  <a:pt x="11265" y="437"/>
                  <a:pt x="11268" y="456"/>
                  <a:pt x="11283" y="461"/>
                </a:cubicBezTo>
                <a:cubicBezTo>
                  <a:pt x="11298" y="474"/>
                  <a:pt x="11305" y="474"/>
                  <a:pt x="11311" y="478"/>
                </a:cubicBezTo>
                <a:cubicBezTo>
                  <a:pt x="11318" y="481"/>
                  <a:pt x="11323" y="487"/>
                  <a:pt x="11334" y="512"/>
                </a:cubicBezTo>
                <a:cubicBezTo>
                  <a:pt x="11345" y="542"/>
                  <a:pt x="11362" y="527"/>
                  <a:pt x="11380" y="516"/>
                </a:cubicBezTo>
                <a:cubicBezTo>
                  <a:pt x="11398" y="506"/>
                  <a:pt x="11416" y="500"/>
                  <a:pt x="11431" y="549"/>
                </a:cubicBezTo>
                <a:cubicBezTo>
                  <a:pt x="11442" y="599"/>
                  <a:pt x="11449" y="664"/>
                  <a:pt x="11464" y="720"/>
                </a:cubicBezTo>
                <a:cubicBezTo>
                  <a:pt x="11479" y="776"/>
                  <a:pt x="11501" y="822"/>
                  <a:pt x="11541" y="835"/>
                </a:cubicBezTo>
                <a:cubicBezTo>
                  <a:pt x="11586" y="854"/>
                  <a:pt x="11618" y="844"/>
                  <a:pt x="11643" y="816"/>
                </a:cubicBezTo>
                <a:cubicBezTo>
                  <a:pt x="11669" y="788"/>
                  <a:pt x="11689" y="741"/>
                  <a:pt x="11711" y="684"/>
                </a:cubicBezTo>
                <a:cubicBezTo>
                  <a:pt x="11722" y="672"/>
                  <a:pt x="11732" y="657"/>
                  <a:pt x="11742" y="643"/>
                </a:cubicBezTo>
                <a:cubicBezTo>
                  <a:pt x="11751" y="629"/>
                  <a:pt x="11760" y="617"/>
                  <a:pt x="11771" y="610"/>
                </a:cubicBezTo>
                <a:cubicBezTo>
                  <a:pt x="11782" y="598"/>
                  <a:pt x="11795" y="608"/>
                  <a:pt x="11811" y="618"/>
                </a:cubicBezTo>
                <a:cubicBezTo>
                  <a:pt x="11826" y="627"/>
                  <a:pt x="11844" y="636"/>
                  <a:pt x="11866" y="623"/>
                </a:cubicBezTo>
                <a:cubicBezTo>
                  <a:pt x="11885" y="605"/>
                  <a:pt x="11909" y="589"/>
                  <a:pt x="11935" y="583"/>
                </a:cubicBezTo>
                <a:cubicBezTo>
                  <a:pt x="11961" y="577"/>
                  <a:pt x="11989" y="581"/>
                  <a:pt x="12015" y="599"/>
                </a:cubicBezTo>
                <a:cubicBezTo>
                  <a:pt x="12037" y="611"/>
                  <a:pt x="12051" y="636"/>
                  <a:pt x="12068" y="659"/>
                </a:cubicBezTo>
                <a:cubicBezTo>
                  <a:pt x="12085" y="683"/>
                  <a:pt x="12103" y="704"/>
                  <a:pt x="12133" y="711"/>
                </a:cubicBezTo>
                <a:cubicBezTo>
                  <a:pt x="12166" y="723"/>
                  <a:pt x="12181" y="726"/>
                  <a:pt x="12190" y="738"/>
                </a:cubicBezTo>
                <a:cubicBezTo>
                  <a:pt x="12199" y="751"/>
                  <a:pt x="12203" y="773"/>
                  <a:pt x="12214" y="822"/>
                </a:cubicBezTo>
                <a:cubicBezTo>
                  <a:pt x="12222" y="840"/>
                  <a:pt x="12251" y="872"/>
                  <a:pt x="12283" y="897"/>
                </a:cubicBezTo>
                <a:cubicBezTo>
                  <a:pt x="12314" y="922"/>
                  <a:pt x="12347" y="940"/>
                  <a:pt x="12362" y="934"/>
                </a:cubicBezTo>
                <a:cubicBezTo>
                  <a:pt x="12373" y="922"/>
                  <a:pt x="12379" y="903"/>
                  <a:pt x="12384" y="888"/>
                </a:cubicBezTo>
                <a:cubicBezTo>
                  <a:pt x="12390" y="872"/>
                  <a:pt x="12395" y="859"/>
                  <a:pt x="12406" y="859"/>
                </a:cubicBezTo>
                <a:cubicBezTo>
                  <a:pt x="12444" y="835"/>
                  <a:pt x="12458" y="883"/>
                  <a:pt x="12488" y="883"/>
                </a:cubicBezTo>
                <a:cubicBezTo>
                  <a:pt x="12525" y="883"/>
                  <a:pt x="12651" y="934"/>
                  <a:pt x="12569" y="822"/>
                </a:cubicBezTo>
                <a:cubicBezTo>
                  <a:pt x="12524" y="761"/>
                  <a:pt x="12680" y="573"/>
                  <a:pt x="12709" y="610"/>
                </a:cubicBezTo>
                <a:cubicBezTo>
                  <a:pt x="12721" y="623"/>
                  <a:pt x="12731" y="639"/>
                  <a:pt x="12744" y="645"/>
                </a:cubicBezTo>
                <a:cubicBezTo>
                  <a:pt x="12757" y="651"/>
                  <a:pt x="12772" y="648"/>
                  <a:pt x="12791" y="623"/>
                </a:cubicBezTo>
                <a:cubicBezTo>
                  <a:pt x="12820" y="573"/>
                  <a:pt x="12864" y="474"/>
                  <a:pt x="12910" y="474"/>
                </a:cubicBezTo>
                <a:cubicBezTo>
                  <a:pt x="12924" y="474"/>
                  <a:pt x="12939" y="499"/>
                  <a:pt x="12954" y="499"/>
                </a:cubicBezTo>
                <a:cubicBezTo>
                  <a:pt x="12991" y="499"/>
                  <a:pt x="12998" y="376"/>
                  <a:pt x="13043" y="424"/>
                </a:cubicBezTo>
                <a:cubicBezTo>
                  <a:pt x="13069" y="462"/>
                  <a:pt x="13096" y="446"/>
                  <a:pt x="13122" y="439"/>
                </a:cubicBezTo>
                <a:cubicBezTo>
                  <a:pt x="13147" y="431"/>
                  <a:pt x="13171" y="431"/>
                  <a:pt x="13190" y="499"/>
                </a:cubicBezTo>
                <a:cubicBezTo>
                  <a:pt x="13212" y="574"/>
                  <a:pt x="13241" y="590"/>
                  <a:pt x="13275" y="588"/>
                </a:cubicBezTo>
                <a:cubicBezTo>
                  <a:pt x="13308" y="586"/>
                  <a:pt x="13345" y="568"/>
                  <a:pt x="13382" y="573"/>
                </a:cubicBezTo>
                <a:cubicBezTo>
                  <a:pt x="13378" y="649"/>
                  <a:pt x="13373" y="742"/>
                  <a:pt x="13380" y="809"/>
                </a:cubicBezTo>
                <a:cubicBezTo>
                  <a:pt x="13388" y="875"/>
                  <a:pt x="13408" y="915"/>
                  <a:pt x="13456" y="883"/>
                </a:cubicBezTo>
                <a:cubicBezTo>
                  <a:pt x="13482" y="865"/>
                  <a:pt x="13510" y="887"/>
                  <a:pt x="13539" y="913"/>
                </a:cubicBezTo>
                <a:cubicBezTo>
                  <a:pt x="13567" y="940"/>
                  <a:pt x="13597" y="971"/>
                  <a:pt x="13627" y="971"/>
                </a:cubicBezTo>
                <a:cubicBezTo>
                  <a:pt x="13627" y="977"/>
                  <a:pt x="13627" y="980"/>
                  <a:pt x="13627" y="982"/>
                </a:cubicBezTo>
                <a:cubicBezTo>
                  <a:pt x="13627" y="984"/>
                  <a:pt x="13627" y="984"/>
                  <a:pt x="13627" y="984"/>
                </a:cubicBezTo>
                <a:cubicBezTo>
                  <a:pt x="13619" y="996"/>
                  <a:pt x="13609" y="1018"/>
                  <a:pt x="13601" y="1041"/>
                </a:cubicBezTo>
                <a:cubicBezTo>
                  <a:pt x="13593" y="1065"/>
                  <a:pt x="13586" y="1090"/>
                  <a:pt x="13583" y="1109"/>
                </a:cubicBezTo>
                <a:cubicBezTo>
                  <a:pt x="13575" y="1146"/>
                  <a:pt x="13578" y="1161"/>
                  <a:pt x="13578" y="1173"/>
                </a:cubicBezTo>
                <a:cubicBezTo>
                  <a:pt x="13578" y="1185"/>
                  <a:pt x="13575" y="1195"/>
                  <a:pt x="13552" y="1220"/>
                </a:cubicBezTo>
                <a:cubicBezTo>
                  <a:pt x="13530" y="1251"/>
                  <a:pt x="13508" y="1275"/>
                  <a:pt x="13486" y="1286"/>
                </a:cubicBezTo>
                <a:cubicBezTo>
                  <a:pt x="13464" y="1297"/>
                  <a:pt x="13442" y="1295"/>
                  <a:pt x="13420" y="1271"/>
                </a:cubicBezTo>
                <a:cubicBezTo>
                  <a:pt x="13405" y="1258"/>
                  <a:pt x="13390" y="1239"/>
                  <a:pt x="13375" y="1233"/>
                </a:cubicBezTo>
                <a:cubicBezTo>
                  <a:pt x="13360" y="1227"/>
                  <a:pt x="13345" y="1233"/>
                  <a:pt x="13330" y="1271"/>
                </a:cubicBezTo>
                <a:cubicBezTo>
                  <a:pt x="13308" y="1332"/>
                  <a:pt x="13295" y="1409"/>
                  <a:pt x="13294" y="1486"/>
                </a:cubicBezTo>
                <a:cubicBezTo>
                  <a:pt x="13294" y="1562"/>
                  <a:pt x="13305" y="1637"/>
                  <a:pt x="13330" y="1692"/>
                </a:cubicBezTo>
                <a:cubicBezTo>
                  <a:pt x="13349" y="1730"/>
                  <a:pt x="13367" y="1745"/>
                  <a:pt x="13386" y="1765"/>
                </a:cubicBezTo>
                <a:cubicBezTo>
                  <a:pt x="13404" y="1785"/>
                  <a:pt x="13423" y="1809"/>
                  <a:pt x="13442" y="1865"/>
                </a:cubicBezTo>
                <a:cubicBezTo>
                  <a:pt x="13456" y="1921"/>
                  <a:pt x="13447" y="1977"/>
                  <a:pt x="13441" y="2034"/>
                </a:cubicBezTo>
                <a:cubicBezTo>
                  <a:pt x="13436" y="2090"/>
                  <a:pt x="13434" y="2146"/>
                  <a:pt x="13464" y="2202"/>
                </a:cubicBezTo>
                <a:cubicBezTo>
                  <a:pt x="13482" y="2232"/>
                  <a:pt x="13493" y="2251"/>
                  <a:pt x="13495" y="2272"/>
                </a:cubicBezTo>
                <a:cubicBezTo>
                  <a:pt x="13497" y="2294"/>
                  <a:pt x="13489" y="2319"/>
                  <a:pt x="13471" y="2361"/>
                </a:cubicBezTo>
                <a:cubicBezTo>
                  <a:pt x="13467" y="2386"/>
                  <a:pt x="13460" y="2427"/>
                  <a:pt x="13452" y="2464"/>
                </a:cubicBezTo>
                <a:cubicBezTo>
                  <a:pt x="13444" y="2502"/>
                  <a:pt x="13434" y="2536"/>
                  <a:pt x="13426" y="2549"/>
                </a:cubicBezTo>
                <a:cubicBezTo>
                  <a:pt x="13412" y="2568"/>
                  <a:pt x="13397" y="2602"/>
                  <a:pt x="13382" y="2632"/>
                </a:cubicBezTo>
                <a:cubicBezTo>
                  <a:pt x="13368" y="2663"/>
                  <a:pt x="13353" y="2692"/>
                  <a:pt x="13338" y="2698"/>
                </a:cubicBezTo>
                <a:cubicBezTo>
                  <a:pt x="13327" y="2705"/>
                  <a:pt x="13314" y="2708"/>
                  <a:pt x="13302" y="2714"/>
                </a:cubicBezTo>
                <a:cubicBezTo>
                  <a:pt x="13290" y="2721"/>
                  <a:pt x="13278" y="2730"/>
                  <a:pt x="13271" y="2748"/>
                </a:cubicBezTo>
                <a:cubicBezTo>
                  <a:pt x="13256" y="2772"/>
                  <a:pt x="13247" y="2803"/>
                  <a:pt x="13238" y="2834"/>
                </a:cubicBezTo>
                <a:cubicBezTo>
                  <a:pt x="13229" y="2865"/>
                  <a:pt x="13219" y="2895"/>
                  <a:pt x="13205" y="2921"/>
                </a:cubicBezTo>
                <a:cubicBezTo>
                  <a:pt x="13179" y="2958"/>
                  <a:pt x="13153" y="2974"/>
                  <a:pt x="13128" y="2992"/>
                </a:cubicBezTo>
                <a:cubicBezTo>
                  <a:pt x="13103" y="3011"/>
                  <a:pt x="13079" y="3033"/>
                  <a:pt x="13057" y="3082"/>
                </a:cubicBezTo>
                <a:cubicBezTo>
                  <a:pt x="13027" y="3150"/>
                  <a:pt x="12992" y="3172"/>
                  <a:pt x="12956" y="3188"/>
                </a:cubicBezTo>
                <a:cubicBezTo>
                  <a:pt x="12920" y="3204"/>
                  <a:pt x="12883" y="3214"/>
                  <a:pt x="12850" y="3258"/>
                </a:cubicBezTo>
                <a:cubicBezTo>
                  <a:pt x="12821" y="3288"/>
                  <a:pt x="12806" y="3319"/>
                  <a:pt x="12791" y="3346"/>
                </a:cubicBezTo>
                <a:cubicBezTo>
                  <a:pt x="12776" y="3374"/>
                  <a:pt x="12761" y="3398"/>
                  <a:pt x="12731" y="3417"/>
                </a:cubicBezTo>
                <a:cubicBezTo>
                  <a:pt x="12661" y="3474"/>
                  <a:pt x="12626" y="3502"/>
                  <a:pt x="12609" y="3516"/>
                </a:cubicBezTo>
                <a:cubicBezTo>
                  <a:pt x="12591" y="3530"/>
                  <a:pt x="12591" y="3531"/>
                  <a:pt x="12591" y="3531"/>
                </a:cubicBezTo>
                <a:cubicBezTo>
                  <a:pt x="12525" y="3573"/>
                  <a:pt x="12460" y="3614"/>
                  <a:pt x="12398" y="3663"/>
                </a:cubicBezTo>
                <a:cubicBezTo>
                  <a:pt x="12336" y="3713"/>
                  <a:pt x="12277" y="3772"/>
                  <a:pt x="12222" y="3852"/>
                </a:cubicBezTo>
                <a:cubicBezTo>
                  <a:pt x="12185" y="3903"/>
                  <a:pt x="12147" y="3930"/>
                  <a:pt x="12110" y="3955"/>
                </a:cubicBezTo>
                <a:cubicBezTo>
                  <a:pt x="12073" y="3980"/>
                  <a:pt x="12037" y="4002"/>
                  <a:pt x="12000" y="4040"/>
                </a:cubicBezTo>
                <a:cubicBezTo>
                  <a:pt x="11981" y="4052"/>
                  <a:pt x="11968" y="4073"/>
                  <a:pt x="11956" y="4096"/>
                </a:cubicBezTo>
                <a:cubicBezTo>
                  <a:pt x="11944" y="4119"/>
                  <a:pt x="11933" y="4144"/>
                  <a:pt x="11919" y="4162"/>
                </a:cubicBezTo>
                <a:cubicBezTo>
                  <a:pt x="11889" y="4206"/>
                  <a:pt x="11860" y="4284"/>
                  <a:pt x="11832" y="4366"/>
                </a:cubicBezTo>
                <a:cubicBezTo>
                  <a:pt x="11804" y="4448"/>
                  <a:pt x="11778" y="4535"/>
                  <a:pt x="11756" y="4598"/>
                </a:cubicBezTo>
                <a:cubicBezTo>
                  <a:pt x="11730" y="4672"/>
                  <a:pt x="11681" y="4712"/>
                  <a:pt x="11626" y="4736"/>
                </a:cubicBezTo>
                <a:cubicBezTo>
                  <a:pt x="11572" y="4759"/>
                  <a:pt x="11512" y="4766"/>
                  <a:pt x="11468" y="4772"/>
                </a:cubicBezTo>
                <a:cubicBezTo>
                  <a:pt x="11427" y="4785"/>
                  <a:pt x="11392" y="4800"/>
                  <a:pt x="11359" y="4819"/>
                </a:cubicBezTo>
                <a:cubicBezTo>
                  <a:pt x="11326" y="4837"/>
                  <a:pt x="11295" y="4859"/>
                  <a:pt x="11261" y="4884"/>
                </a:cubicBezTo>
                <a:cubicBezTo>
                  <a:pt x="11239" y="4903"/>
                  <a:pt x="11218" y="4912"/>
                  <a:pt x="11199" y="4918"/>
                </a:cubicBezTo>
                <a:cubicBezTo>
                  <a:pt x="11179" y="4924"/>
                  <a:pt x="11161" y="4928"/>
                  <a:pt x="11143" y="4934"/>
                </a:cubicBezTo>
                <a:cubicBezTo>
                  <a:pt x="11080" y="4984"/>
                  <a:pt x="11017" y="5012"/>
                  <a:pt x="10954" y="5033"/>
                </a:cubicBezTo>
                <a:cubicBezTo>
                  <a:pt x="10891" y="5055"/>
                  <a:pt x="10828" y="5070"/>
                  <a:pt x="10766" y="5094"/>
                </a:cubicBezTo>
                <a:cubicBezTo>
                  <a:pt x="10662" y="5131"/>
                  <a:pt x="10589" y="5256"/>
                  <a:pt x="10477" y="5256"/>
                </a:cubicBezTo>
                <a:cubicBezTo>
                  <a:pt x="10426" y="5256"/>
                  <a:pt x="10374" y="5306"/>
                  <a:pt x="10330" y="5343"/>
                </a:cubicBezTo>
                <a:cubicBezTo>
                  <a:pt x="10315" y="5350"/>
                  <a:pt x="10297" y="5363"/>
                  <a:pt x="10279" y="5378"/>
                </a:cubicBezTo>
                <a:cubicBezTo>
                  <a:pt x="10261" y="5394"/>
                  <a:pt x="10245" y="5412"/>
                  <a:pt x="10234" y="5431"/>
                </a:cubicBezTo>
                <a:cubicBezTo>
                  <a:pt x="10219" y="5449"/>
                  <a:pt x="10215" y="5467"/>
                  <a:pt x="10214" y="5484"/>
                </a:cubicBezTo>
                <a:cubicBezTo>
                  <a:pt x="10213" y="5501"/>
                  <a:pt x="10215" y="5517"/>
                  <a:pt x="10211" y="5529"/>
                </a:cubicBezTo>
                <a:cubicBezTo>
                  <a:pt x="10196" y="5555"/>
                  <a:pt x="10145" y="5455"/>
                  <a:pt x="10115" y="5455"/>
                </a:cubicBezTo>
                <a:cubicBezTo>
                  <a:pt x="9982" y="5455"/>
                  <a:pt x="9848" y="5667"/>
                  <a:pt x="9760" y="5816"/>
                </a:cubicBezTo>
                <a:cubicBezTo>
                  <a:pt x="9738" y="5846"/>
                  <a:pt x="9703" y="5936"/>
                  <a:pt x="9668" y="6022"/>
                </a:cubicBezTo>
                <a:cubicBezTo>
                  <a:pt x="9633" y="6107"/>
                  <a:pt x="9597" y="6188"/>
                  <a:pt x="9575" y="6200"/>
                </a:cubicBezTo>
                <a:cubicBezTo>
                  <a:pt x="9575" y="6200"/>
                  <a:pt x="9575" y="6200"/>
                  <a:pt x="9575" y="6198"/>
                </a:cubicBezTo>
                <a:cubicBezTo>
                  <a:pt x="9575" y="6196"/>
                  <a:pt x="9575" y="6193"/>
                  <a:pt x="9575" y="6187"/>
                </a:cubicBezTo>
                <a:cubicBezTo>
                  <a:pt x="9535" y="6256"/>
                  <a:pt x="9515" y="6290"/>
                  <a:pt x="9504" y="6308"/>
                </a:cubicBezTo>
                <a:cubicBezTo>
                  <a:pt x="9494" y="6325"/>
                  <a:pt x="9494" y="6325"/>
                  <a:pt x="9494" y="6325"/>
                </a:cubicBezTo>
                <a:cubicBezTo>
                  <a:pt x="9461" y="6374"/>
                  <a:pt x="9445" y="6399"/>
                  <a:pt x="9436" y="6411"/>
                </a:cubicBezTo>
                <a:cubicBezTo>
                  <a:pt x="9428" y="6423"/>
                  <a:pt x="9428" y="6423"/>
                  <a:pt x="9428" y="6423"/>
                </a:cubicBezTo>
                <a:cubicBezTo>
                  <a:pt x="9432" y="6423"/>
                  <a:pt x="9441" y="6442"/>
                  <a:pt x="9452" y="6462"/>
                </a:cubicBezTo>
                <a:cubicBezTo>
                  <a:pt x="9463" y="6482"/>
                  <a:pt x="9476" y="6504"/>
                  <a:pt x="9487" y="6511"/>
                </a:cubicBezTo>
                <a:cubicBezTo>
                  <a:pt x="9502" y="6523"/>
                  <a:pt x="9516" y="6535"/>
                  <a:pt x="9531" y="6546"/>
                </a:cubicBezTo>
                <a:cubicBezTo>
                  <a:pt x="9546" y="6557"/>
                  <a:pt x="9561" y="6566"/>
                  <a:pt x="9575" y="6572"/>
                </a:cubicBezTo>
                <a:cubicBezTo>
                  <a:pt x="9612" y="6585"/>
                  <a:pt x="9627" y="6616"/>
                  <a:pt x="9645" y="6644"/>
                </a:cubicBezTo>
                <a:cubicBezTo>
                  <a:pt x="9663" y="6672"/>
                  <a:pt x="9683" y="6696"/>
                  <a:pt x="9731" y="6696"/>
                </a:cubicBezTo>
                <a:cubicBezTo>
                  <a:pt x="9731" y="6771"/>
                  <a:pt x="9694" y="6834"/>
                  <a:pt x="9657" y="6871"/>
                </a:cubicBezTo>
                <a:cubicBezTo>
                  <a:pt x="9547" y="6983"/>
                  <a:pt x="9546" y="6983"/>
                  <a:pt x="9546" y="6983"/>
                </a:cubicBezTo>
                <a:cubicBezTo>
                  <a:pt x="9517" y="7008"/>
                  <a:pt x="9453" y="7014"/>
                  <a:pt x="9393" y="7025"/>
                </a:cubicBezTo>
                <a:cubicBezTo>
                  <a:pt x="9333" y="7036"/>
                  <a:pt x="9276" y="7051"/>
                  <a:pt x="9258" y="7094"/>
                </a:cubicBezTo>
                <a:cubicBezTo>
                  <a:pt x="9239" y="7144"/>
                  <a:pt x="9221" y="7206"/>
                  <a:pt x="9201" y="7265"/>
                </a:cubicBezTo>
                <a:cubicBezTo>
                  <a:pt x="9182" y="7324"/>
                  <a:pt x="9161" y="7381"/>
                  <a:pt x="9139" y="7418"/>
                </a:cubicBezTo>
                <a:cubicBezTo>
                  <a:pt x="9095" y="7386"/>
                  <a:pt x="9073" y="7371"/>
                  <a:pt x="9062" y="7362"/>
                </a:cubicBezTo>
                <a:cubicBezTo>
                  <a:pt x="9051" y="7354"/>
                  <a:pt x="9051" y="7354"/>
                  <a:pt x="9051" y="7354"/>
                </a:cubicBezTo>
                <a:cubicBezTo>
                  <a:pt x="9029" y="7336"/>
                  <a:pt x="9023" y="7326"/>
                  <a:pt x="9022" y="7312"/>
                </a:cubicBezTo>
                <a:cubicBezTo>
                  <a:pt x="9021" y="7299"/>
                  <a:pt x="9025" y="7280"/>
                  <a:pt x="9021" y="7243"/>
                </a:cubicBezTo>
                <a:cubicBezTo>
                  <a:pt x="9021" y="7231"/>
                  <a:pt x="9014" y="7206"/>
                  <a:pt x="9005" y="7183"/>
                </a:cubicBezTo>
                <a:cubicBezTo>
                  <a:pt x="8997" y="7160"/>
                  <a:pt x="8988" y="7138"/>
                  <a:pt x="8985" y="7131"/>
                </a:cubicBezTo>
                <a:cubicBezTo>
                  <a:pt x="8970" y="7106"/>
                  <a:pt x="8944" y="7106"/>
                  <a:pt x="8917" y="7108"/>
                </a:cubicBezTo>
                <a:cubicBezTo>
                  <a:pt x="8890" y="7110"/>
                  <a:pt x="8862" y="7113"/>
                  <a:pt x="8844" y="7094"/>
                </a:cubicBezTo>
                <a:cubicBezTo>
                  <a:pt x="8835" y="7061"/>
                  <a:pt x="8814" y="7041"/>
                  <a:pt x="8792" y="7044"/>
                </a:cubicBezTo>
                <a:cubicBezTo>
                  <a:pt x="8791" y="7045"/>
                  <a:pt x="8789" y="7045"/>
                  <a:pt x="8788" y="7046"/>
                </a:cubicBezTo>
                <a:cubicBezTo>
                  <a:pt x="8750" y="7068"/>
                  <a:pt x="8847" y="7161"/>
                  <a:pt x="8839" y="7096"/>
                </a:cubicBezTo>
                <a:cubicBezTo>
                  <a:pt x="8857" y="7114"/>
                  <a:pt x="8885" y="7111"/>
                  <a:pt x="8912" y="7109"/>
                </a:cubicBezTo>
                <a:cubicBezTo>
                  <a:pt x="8939" y="7108"/>
                  <a:pt x="8965" y="7108"/>
                  <a:pt x="8980" y="7133"/>
                </a:cubicBezTo>
                <a:cubicBezTo>
                  <a:pt x="8983" y="7140"/>
                  <a:pt x="8992" y="7161"/>
                  <a:pt x="9001" y="7184"/>
                </a:cubicBezTo>
                <a:cubicBezTo>
                  <a:pt x="9009" y="7208"/>
                  <a:pt x="9016" y="7232"/>
                  <a:pt x="9016" y="7244"/>
                </a:cubicBezTo>
                <a:cubicBezTo>
                  <a:pt x="9020" y="7282"/>
                  <a:pt x="9016" y="7300"/>
                  <a:pt x="9017" y="7314"/>
                </a:cubicBezTo>
                <a:cubicBezTo>
                  <a:pt x="9018" y="7328"/>
                  <a:pt x="9024" y="7338"/>
                  <a:pt x="9046" y="7356"/>
                </a:cubicBezTo>
                <a:cubicBezTo>
                  <a:pt x="9046" y="7356"/>
                  <a:pt x="9046" y="7356"/>
                  <a:pt x="9057" y="7364"/>
                </a:cubicBezTo>
                <a:cubicBezTo>
                  <a:pt x="9068" y="7372"/>
                  <a:pt x="9090" y="7388"/>
                  <a:pt x="9134" y="7419"/>
                </a:cubicBezTo>
                <a:cubicBezTo>
                  <a:pt x="9108" y="7512"/>
                  <a:pt x="9079" y="7592"/>
                  <a:pt x="9050" y="7674"/>
                </a:cubicBezTo>
                <a:cubicBezTo>
                  <a:pt x="9022" y="7756"/>
                  <a:pt x="8994" y="7840"/>
                  <a:pt x="8972" y="7939"/>
                </a:cubicBezTo>
                <a:cubicBezTo>
                  <a:pt x="8950" y="8033"/>
                  <a:pt x="8917" y="8111"/>
                  <a:pt x="8880" y="8184"/>
                </a:cubicBezTo>
                <a:cubicBezTo>
                  <a:pt x="8843" y="8257"/>
                  <a:pt x="8802" y="8325"/>
                  <a:pt x="8765" y="8401"/>
                </a:cubicBezTo>
                <a:cubicBezTo>
                  <a:pt x="8754" y="8443"/>
                  <a:pt x="8751" y="8474"/>
                  <a:pt x="8742" y="8497"/>
                </a:cubicBezTo>
                <a:cubicBezTo>
                  <a:pt x="8734" y="8520"/>
                  <a:pt x="8721" y="8536"/>
                  <a:pt x="8691" y="8549"/>
                </a:cubicBezTo>
                <a:cubicBezTo>
                  <a:pt x="8676" y="8555"/>
                  <a:pt x="8659" y="8561"/>
                  <a:pt x="8645" y="8572"/>
                </a:cubicBezTo>
                <a:cubicBezTo>
                  <a:pt x="8630" y="8583"/>
                  <a:pt x="8618" y="8599"/>
                  <a:pt x="8611" y="8624"/>
                </a:cubicBezTo>
                <a:cubicBezTo>
                  <a:pt x="8592" y="8686"/>
                  <a:pt x="8584" y="8764"/>
                  <a:pt x="8573" y="8837"/>
                </a:cubicBezTo>
                <a:cubicBezTo>
                  <a:pt x="8562" y="8910"/>
                  <a:pt x="8547" y="8978"/>
                  <a:pt x="8514" y="9022"/>
                </a:cubicBezTo>
                <a:cubicBezTo>
                  <a:pt x="8495" y="9046"/>
                  <a:pt x="8473" y="9055"/>
                  <a:pt x="8454" y="9068"/>
                </a:cubicBezTo>
                <a:cubicBezTo>
                  <a:pt x="8435" y="9080"/>
                  <a:pt x="8418" y="9096"/>
                  <a:pt x="8410" y="9133"/>
                </a:cubicBezTo>
                <a:cubicBezTo>
                  <a:pt x="8399" y="9177"/>
                  <a:pt x="8395" y="9233"/>
                  <a:pt x="8388" y="9279"/>
                </a:cubicBezTo>
                <a:cubicBezTo>
                  <a:pt x="8381" y="9326"/>
                  <a:pt x="8370" y="9363"/>
                  <a:pt x="8344" y="9369"/>
                </a:cubicBezTo>
                <a:cubicBezTo>
                  <a:pt x="8344" y="9369"/>
                  <a:pt x="8344" y="9369"/>
                  <a:pt x="8343" y="9369"/>
                </a:cubicBezTo>
                <a:cubicBezTo>
                  <a:pt x="8342" y="9369"/>
                  <a:pt x="8340" y="9369"/>
                  <a:pt x="8336" y="9369"/>
                </a:cubicBezTo>
                <a:cubicBezTo>
                  <a:pt x="8336" y="9381"/>
                  <a:pt x="8336" y="9397"/>
                  <a:pt x="8336" y="9411"/>
                </a:cubicBezTo>
                <a:cubicBezTo>
                  <a:pt x="8336" y="9425"/>
                  <a:pt x="8336" y="9437"/>
                  <a:pt x="8336" y="9444"/>
                </a:cubicBezTo>
                <a:cubicBezTo>
                  <a:pt x="8314" y="9592"/>
                  <a:pt x="8203" y="9753"/>
                  <a:pt x="8145" y="9879"/>
                </a:cubicBezTo>
                <a:cubicBezTo>
                  <a:pt x="8070" y="10040"/>
                  <a:pt x="8027" y="10226"/>
                  <a:pt x="8004" y="10412"/>
                </a:cubicBezTo>
                <a:cubicBezTo>
                  <a:pt x="7997" y="10468"/>
                  <a:pt x="7978" y="10483"/>
                  <a:pt x="7960" y="10499"/>
                </a:cubicBezTo>
                <a:cubicBezTo>
                  <a:pt x="7941" y="10514"/>
                  <a:pt x="7923" y="10530"/>
                  <a:pt x="7916" y="10587"/>
                </a:cubicBezTo>
                <a:cubicBezTo>
                  <a:pt x="7901" y="10611"/>
                  <a:pt x="7894" y="10654"/>
                  <a:pt x="7886" y="10699"/>
                </a:cubicBezTo>
                <a:cubicBezTo>
                  <a:pt x="7879" y="10743"/>
                  <a:pt x="7871" y="10789"/>
                  <a:pt x="7856" y="10819"/>
                </a:cubicBezTo>
                <a:cubicBezTo>
                  <a:pt x="7841" y="10857"/>
                  <a:pt x="7830" y="10895"/>
                  <a:pt x="7824" y="10934"/>
                </a:cubicBezTo>
                <a:cubicBezTo>
                  <a:pt x="7817" y="10973"/>
                  <a:pt x="7816" y="11012"/>
                  <a:pt x="7820" y="11055"/>
                </a:cubicBezTo>
                <a:cubicBezTo>
                  <a:pt x="7820" y="11074"/>
                  <a:pt x="7825" y="11101"/>
                  <a:pt x="7829" y="11129"/>
                </a:cubicBezTo>
                <a:cubicBezTo>
                  <a:pt x="7832" y="11157"/>
                  <a:pt x="7834" y="11186"/>
                  <a:pt x="7826" y="11206"/>
                </a:cubicBezTo>
                <a:cubicBezTo>
                  <a:pt x="7815" y="11236"/>
                  <a:pt x="7806" y="11261"/>
                  <a:pt x="7802" y="11289"/>
                </a:cubicBezTo>
                <a:cubicBezTo>
                  <a:pt x="7799" y="11317"/>
                  <a:pt x="7801" y="11348"/>
                  <a:pt x="7812" y="11391"/>
                </a:cubicBezTo>
                <a:cubicBezTo>
                  <a:pt x="7823" y="11440"/>
                  <a:pt x="7834" y="11493"/>
                  <a:pt x="7847" y="11546"/>
                </a:cubicBezTo>
                <a:cubicBezTo>
                  <a:pt x="7860" y="11598"/>
                  <a:pt x="7874" y="11652"/>
                  <a:pt x="7893" y="11702"/>
                </a:cubicBezTo>
                <a:cubicBezTo>
                  <a:pt x="7900" y="11739"/>
                  <a:pt x="7926" y="11820"/>
                  <a:pt x="7949" y="11898"/>
                </a:cubicBezTo>
                <a:cubicBezTo>
                  <a:pt x="7973" y="11975"/>
                  <a:pt x="7993" y="12050"/>
                  <a:pt x="7989" y="12074"/>
                </a:cubicBezTo>
                <a:cubicBezTo>
                  <a:pt x="7922" y="12105"/>
                  <a:pt x="7954" y="12279"/>
                  <a:pt x="8007" y="12459"/>
                </a:cubicBezTo>
                <a:cubicBezTo>
                  <a:pt x="8059" y="12639"/>
                  <a:pt x="8133" y="12826"/>
                  <a:pt x="8151" y="12882"/>
                </a:cubicBezTo>
                <a:cubicBezTo>
                  <a:pt x="8184" y="12938"/>
                  <a:pt x="8213" y="13006"/>
                  <a:pt x="8245" y="13063"/>
                </a:cubicBezTo>
                <a:cubicBezTo>
                  <a:pt x="8278" y="13120"/>
                  <a:pt x="8314" y="13166"/>
                  <a:pt x="8366" y="13179"/>
                </a:cubicBezTo>
                <a:cubicBezTo>
                  <a:pt x="8414" y="13198"/>
                  <a:pt x="8449" y="13213"/>
                  <a:pt x="8483" y="13235"/>
                </a:cubicBezTo>
                <a:cubicBezTo>
                  <a:pt x="8518" y="13257"/>
                  <a:pt x="8551" y="13284"/>
                  <a:pt x="8595" y="13328"/>
                </a:cubicBezTo>
                <a:cubicBezTo>
                  <a:pt x="8603" y="13341"/>
                  <a:pt x="8647" y="13366"/>
                  <a:pt x="8647" y="13379"/>
                </a:cubicBezTo>
                <a:cubicBezTo>
                  <a:pt x="8647" y="13416"/>
                  <a:pt x="8595" y="13416"/>
                  <a:pt x="8617" y="13453"/>
                </a:cubicBezTo>
                <a:cubicBezTo>
                  <a:pt x="8643" y="13509"/>
                  <a:pt x="8680" y="13536"/>
                  <a:pt x="8696" y="13562"/>
                </a:cubicBezTo>
                <a:cubicBezTo>
                  <a:pt x="8712" y="13589"/>
                  <a:pt x="8706" y="13613"/>
                  <a:pt x="8647" y="13662"/>
                </a:cubicBezTo>
                <a:cubicBezTo>
                  <a:pt x="8621" y="13681"/>
                  <a:pt x="8612" y="13703"/>
                  <a:pt x="8605" y="13727"/>
                </a:cubicBezTo>
                <a:cubicBezTo>
                  <a:pt x="8597" y="13750"/>
                  <a:pt x="8591" y="13775"/>
                  <a:pt x="8573" y="13801"/>
                </a:cubicBezTo>
                <a:cubicBezTo>
                  <a:pt x="8565" y="13807"/>
                  <a:pt x="8554" y="13807"/>
                  <a:pt x="8543" y="13808"/>
                </a:cubicBezTo>
                <a:cubicBezTo>
                  <a:pt x="8531" y="13808"/>
                  <a:pt x="8517" y="13807"/>
                  <a:pt x="8506" y="13814"/>
                </a:cubicBezTo>
                <a:cubicBezTo>
                  <a:pt x="8484" y="13838"/>
                  <a:pt x="8471" y="13877"/>
                  <a:pt x="8460" y="13911"/>
                </a:cubicBezTo>
                <a:cubicBezTo>
                  <a:pt x="8449" y="13945"/>
                  <a:pt x="8440" y="13973"/>
                  <a:pt x="8426" y="13973"/>
                </a:cubicBezTo>
                <a:lnTo>
                  <a:pt x="8418" y="13949"/>
                </a:lnTo>
                <a:cubicBezTo>
                  <a:pt x="8414" y="13937"/>
                  <a:pt x="8399" y="13946"/>
                  <a:pt x="8382" y="13957"/>
                </a:cubicBezTo>
                <a:cubicBezTo>
                  <a:pt x="8366" y="13967"/>
                  <a:pt x="8347" y="13980"/>
                  <a:pt x="8336" y="13973"/>
                </a:cubicBezTo>
                <a:cubicBezTo>
                  <a:pt x="8318" y="13961"/>
                  <a:pt x="8294" y="13995"/>
                  <a:pt x="8274" y="14038"/>
                </a:cubicBezTo>
                <a:cubicBezTo>
                  <a:pt x="8254" y="14080"/>
                  <a:pt x="8237" y="14130"/>
                  <a:pt x="8233" y="14148"/>
                </a:cubicBezTo>
                <a:cubicBezTo>
                  <a:pt x="8225" y="14179"/>
                  <a:pt x="8233" y="14197"/>
                  <a:pt x="8238" y="14214"/>
                </a:cubicBezTo>
                <a:cubicBezTo>
                  <a:pt x="8244" y="14232"/>
                  <a:pt x="8248" y="14247"/>
                  <a:pt x="8233" y="14272"/>
                </a:cubicBezTo>
                <a:cubicBezTo>
                  <a:pt x="8214" y="14310"/>
                  <a:pt x="8201" y="14325"/>
                  <a:pt x="8186" y="14330"/>
                </a:cubicBezTo>
                <a:cubicBezTo>
                  <a:pt x="8171" y="14335"/>
                  <a:pt x="8155" y="14329"/>
                  <a:pt x="8129" y="14323"/>
                </a:cubicBezTo>
                <a:cubicBezTo>
                  <a:pt x="8103" y="14317"/>
                  <a:pt x="8077" y="14332"/>
                  <a:pt x="8052" y="14352"/>
                </a:cubicBezTo>
                <a:cubicBezTo>
                  <a:pt x="8026" y="14372"/>
                  <a:pt x="8000" y="14396"/>
                  <a:pt x="7974" y="14408"/>
                </a:cubicBezTo>
                <a:cubicBezTo>
                  <a:pt x="7922" y="14433"/>
                  <a:pt x="7872" y="14464"/>
                  <a:pt x="7828" y="14509"/>
                </a:cubicBezTo>
                <a:cubicBezTo>
                  <a:pt x="7784" y="14554"/>
                  <a:pt x="7745" y="14613"/>
                  <a:pt x="7716" y="14694"/>
                </a:cubicBezTo>
                <a:cubicBezTo>
                  <a:pt x="7701" y="14718"/>
                  <a:pt x="7679" y="14793"/>
                  <a:pt x="7679" y="14843"/>
                </a:cubicBezTo>
                <a:cubicBezTo>
                  <a:pt x="7679" y="14856"/>
                  <a:pt x="7686" y="14918"/>
                  <a:pt x="7686" y="14931"/>
                </a:cubicBezTo>
                <a:cubicBezTo>
                  <a:pt x="7668" y="14931"/>
                  <a:pt x="7653" y="14922"/>
                  <a:pt x="7639" y="14917"/>
                </a:cubicBezTo>
                <a:cubicBezTo>
                  <a:pt x="7625" y="14912"/>
                  <a:pt x="7612" y="14912"/>
                  <a:pt x="7597" y="14931"/>
                </a:cubicBezTo>
                <a:cubicBezTo>
                  <a:pt x="7579" y="14943"/>
                  <a:pt x="7561" y="14965"/>
                  <a:pt x="7545" y="14991"/>
                </a:cubicBezTo>
                <a:cubicBezTo>
                  <a:pt x="7530" y="15018"/>
                  <a:pt x="7517" y="15049"/>
                  <a:pt x="7509" y="15079"/>
                </a:cubicBezTo>
                <a:cubicBezTo>
                  <a:pt x="7494" y="15135"/>
                  <a:pt x="7505" y="15209"/>
                  <a:pt x="7514" y="15281"/>
                </a:cubicBezTo>
                <a:cubicBezTo>
                  <a:pt x="7523" y="15352"/>
                  <a:pt x="7531" y="15420"/>
                  <a:pt x="7509" y="15464"/>
                </a:cubicBezTo>
                <a:cubicBezTo>
                  <a:pt x="7487" y="15501"/>
                  <a:pt x="7459" y="15501"/>
                  <a:pt x="7432" y="15496"/>
                </a:cubicBezTo>
                <a:cubicBezTo>
                  <a:pt x="7405" y="15492"/>
                  <a:pt x="7379" y="15483"/>
                  <a:pt x="7360" y="15501"/>
                </a:cubicBezTo>
                <a:cubicBezTo>
                  <a:pt x="7331" y="15520"/>
                  <a:pt x="7315" y="15601"/>
                  <a:pt x="7306" y="15689"/>
                </a:cubicBezTo>
                <a:cubicBezTo>
                  <a:pt x="7298" y="15778"/>
                  <a:pt x="7298" y="15874"/>
                  <a:pt x="7302" y="15923"/>
                </a:cubicBezTo>
                <a:cubicBezTo>
                  <a:pt x="7302" y="15948"/>
                  <a:pt x="7302" y="15989"/>
                  <a:pt x="7301" y="16029"/>
                </a:cubicBezTo>
                <a:cubicBezTo>
                  <a:pt x="7300" y="16070"/>
                  <a:pt x="7298" y="16110"/>
                  <a:pt x="7294" y="16135"/>
                </a:cubicBezTo>
                <a:cubicBezTo>
                  <a:pt x="7287" y="16160"/>
                  <a:pt x="7276" y="16182"/>
                  <a:pt x="7264" y="16202"/>
                </a:cubicBezTo>
                <a:cubicBezTo>
                  <a:pt x="7252" y="16223"/>
                  <a:pt x="7239" y="16241"/>
                  <a:pt x="7228" y="16260"/>
                </a:cubicBezTo>
                <a:cubicBezTo>
                  <a:pt x="7210" y="16309"/>
                  <a:pt x="7186" y="16365"/>
                  <a:pt x="7165" y="16422"/>
                </a:cubicBezTo>
                <a:cubicBezTo>
                  <a:pt x="7145" y="16480"/>
                  <a:pt x="7128" y="16539"/>
                  <a:pt x="7125" y="16594"/>
                </a:cubicBezTo>
                <a:cubicBezTo>
                  <a:pt x="7121" y="16607"/>
                  <a:pt x="7119" y="16623"/>
                  <a:pt x="7118" y="16641"/>
                </a:cubicBezTo>
                <a:cubicBezTo>
                  <a:pt x="7117" y="16658"/>
                  <a:pt x="7117" y="16676"/>
                  <a:pt x="7117" y="16695"/>
                </a:cubicBezTo>
                <a:cubicBezTo>
                  <a:pt x="7088" y="16670"/>
                  <a:pt x="7062" y="16651"/>
                  <a:pt x="7037" y="16629"/>
                </a:cubicBezTo>
                <a:cubicBezTo>
                  <a:pt x="7012" y="16608"/>
                  <a:pt x="6988" y="16583"/>
                  <a:pt x="6963" y="16546"/>
                </a:cubicBezTo>
                <a:cubicBezTo>
                  <a:pt x="6963" y="16547"/>
                  <a:pt x="6964" y="16549"/>
                  <a:pt x="6964" y="16550"/>
                </a:cubicBezTo>
                <a:cubicBezTo>
                  <a:pt x="6965" y="16551"/>
                  <a:pt x="6966" y="16552"/>
                  <a:pt x="6966" y="16553"/>
                </a:cubicBezTo>
                <a:cubicBezTo>
                  <a:pt x="6992" y="16590"/>
                  <a:pt x="7016" y="16615"/>
                  <a:pt x="7041" y="16636"/>
                </a:cubicBezTo>
                <a:cubicBezTo>
                  <a:pt x="7066" y="16658"/>
                  <a:pt x="7092" y="16677"/>
                  <a:pt x="7121" y="16702"/>
                </a:cubicBezTo>
                <a:cubicBezTo>
                  <a:pt x="7121" y="16739"/>
                  <a:pt x="7121" y="16776"/>
                  <a:pt x="7121" y="16804"/>
                </a:cubicBezTo>
                <a:cubicBezTo>
                  <a:pt x="7121" y="16832"/>
                  <a:pt x="7121" y="16851"/>
                  <a:pt x="7121" y="16851"/>
                </a:cubicBezTo>
                <a:cubicBezTo>
                  <a:pt x="7113" y="16837"/>
                  <a:pt x="7069" y="16763"/>
                  <a:pt x="7069" y="16813"/>
                </a:cubicBezTo>
                <a:cubicBezTo>
                  <a:pt x="7069" y="16850"/>
                  <a:pt x="7033" y="16938"/>
                  <a:pt x="7017" y="16949"/>
                </a:cubicBezTo>
                <a:cubicBezTo>
                  <a:pt x="6995" y="17005"/>
                  <a:pt x="6971" y="17036"/>
                  <a:pt x="6962" y="17068"/>
                </a:cubicBezTo>
                <a:cubicBezTo>
                  <a:pt x="6953" y="17099"/>
                  <a:pt x="6958" y="17130"/>
                  <a:pt x="6995" y="17186"/>
                </a:cubicBezTo>
                <a:cubicBezTo>
                  <a:pt x="7014" y="17217"/>
                  <a:pt x="7034" y="17252"/>
                  <a:pt x="7057" y="17281"/>
                </a:cubicBezTo>
                <a:cubicBezTo>
                  <a:pt x="7079" y="17311"/>
                  <a:pt x="7103" y="17335"/>
                  <a:pt x="7129" y="17348"/>
                </a:cubicBezTo>
                <a:cubicBezTo>
                  <a:pt x="7136" y="17347"/>
                  <a:pt x="7158" y="17354"/>
                  <a:pt x="7179" y="17361"/>
                </a:cubicBezTo>
                <a:cubicBezTo>
                  <a:pt x="7199" y="17369"/>
                  <a:pt x="7218" y="17378"/>
                  <a:pt x="7218" y="17384"/>
                </a:cubicBezTo>
                <a:cubicBezTo>
                  <a:pt x="7221" y="17384"/>
                  <a:pt x="7223" y="17384"/>
                  <a:pt x="7224" y="17384"/>
                </a:cubicBezTo>
                <a:cubicBezTo>
                  <a:pt x="7224" y="17384"/>
                  <a:pt x="7224" y="17384"/>
                  <a:pt x="7224" y="17384"/>
                </a:cubicBezTo>
                <a:cubicBezTo>
                  <a:pt x="7224" y="17453"/>
                  <a:pt x="7169" y="17494"/>
                  <a:pt x="7108" y="17520"/>
                </a:cubicBezTo>
                <a:cubicBezTo>
                  <a:pt x="7047" y="17546"/>
                  <a:pt x="6981" y="17559"/>
                  <a:pt x="6958" y="17571"/>
                </a:cubicBezTo>
                <a:cubicBezTo>
                  <a:pt x="6914" y="17608"/>
                  <a:pt x="6892" y="17658"/>
                  <a:pt x="6840" y="17645"/>
                </a:cubicBezTo>
                <a:cubicBezTo>
                  <a:pt x="6796" y="17634"/>
                  <a:pt x="6774" y="17571"/>
                  <a:pt x="6744" y="17571"/>
                </a:cubicBezTo>
                <a:cubicBezTo>
                  <a:pt x="6722" y="17571"/>
                  <a:pt x="6692" y="17608"/>
                  <a:pt x="6669" y="17584"/>
                </a:cubicBezTo>
                <a:cubicBezTo>
                  <a:pt x="6658" y="17565"/>
                  <a:pt x="6646" y="17553"/>
                  <a:pt x="6632" y="17549"/>
                </a:cubicBezTo>
                <a:cubicBezTo>
                  <a:pt x="6618" y="17546"/>
                  <a:pt x="6604" y="17552"/>
                  <a:pt x="6589" y="17571"/>
                </a:cubicBezTo>
                <a:cubicBezTo>
                  <a:pt x="6571" y="17602"/>
                  <a:pt x="6563" y="17624"/>
                  <a:pt x="6560" y="17646"/>
                </a:cubicBezTo>
                <a:cubicBezTo>
                  <a:pt x="6557" y="17667"/>
                  <a:pt x="6559" y="17689"/>
                  <a:pt x="6559" y="17719"/>
                </a:cubicBezTo>
                <a:cubicBezTo>
                  <a:pt x="6519" y="17695"/>
                  <a:pt x="6498" y="17684"/>
                  <a:pt x="6488" y="17678"/>
                </a:cubicBezTo>
                <a:cubicBezTo>
                  <a:pt x="6478" y="17671"/>
                  <a:pt x="6478" y="17671"/>
                  <a:pt x="6478" y="17671"/>
                </a:cubicBezTo>
                <a:cubicBezTo>
                  <a:pt x="6445" y="17646"/>
                  <a:pt x="6424" y="17615"/>
                  <a:pt x="6402" y="17601"/>
                </a:cubicBezTo>
                <a:cubicBezTo>
                  <a:pt x="6380" y="17587"/>
                  <a:pt x="6356" y="17591"/>
                  <a:pt x="6315" y="17634"/>
                </a:cubicBezTo>
                <a:cubicBezTo>
                  <a:pt x="6278" y="17672"/>
                  <a:pt x="6252" y="17662"/>
                  <a:pt x="6226" y="17661"/>
                </a:cubicBezTo>
                <a:cubicBezTo>
                  <a:pt x="6199" y="17659"/>
                  <a:pt x="6171" y="17665"/>
                  <a:pt x="6131" y="17732"/>
                </a:cubicBezTo>
                <a:cubicBezTo>
                  <a:pt x="6116" y="17763"/>
                  <a:pt x="6093" y="17788"/>
                  <a:pt x="6071" y="17813"/>
                </a:cubicBezTo>
                <a:cubicBezTo>
                  <a:pt x="6049" y="17838"/>
                  <a:pt x="6027" y="17864"/>
                  <a:pt x="6012" y="17894"/>
                </a:cubicBezTo>
                <a:cubicBezTo>
                  <a:pt x="5986" y="17962"/>
                  <a:pt x="5985" y="18009"/>
                  <a:pt x="5977" y="18043"/>
                </a:cubicBezTo>
                <a:cubicBezTo>
                  <a:pt x="5970" y="18077"/>
                  <a:pt x="5956" y="18100"/>
                  <a:pt x="5908" y="18118"/>
                </a:cubicBezTo>
                <a:cubicBezTo>
                  <a:pt x="5875" y="18125"/>
                  <a:pt x="5844" y="18143"/>
                  <a:pt x="5814" y="18169"/>
                </a:cubicBezTo>
                <a:cubicBezTo>
                  <a:pt x="5785" y="18196"/>
                  <a:pt x="5757" y="18230"/>
                  <a:pt x="5731" y="18267"/>
                </a:cubicBezTo>
                <a:cubicBezTo>
                  <a:pt x="5729" y="18265"/>
                  <a:pt x="5729" y="18264"/>
                  <a:pt x="5729" y="18264"/>
                </a:cubicBezTo>
                <a:cubicBezTo>
                  <a:pt x="5729" y="18264"/>
                  <a:pt x="5729" y="18265"/>
                  <a:pt x="5728" y="18262"/>
                </a:cubicBezTo>
                <a:cubicBezTo>
                  <a:pt x="5717" y="18275"/>
                  <a:pt x="5705" y="18290"/>
                  <a:pt x="5693" y="18304"/>
                </a:cubicBezTo>
                <a:cubicBezTo>
                  <a:pt x="5681" y="18319"/>
                  <a:pt x="5669" y="18333"/>
                  <a:pt x="5658" y="18344"/>
                </a:cubicBezTo>
                <a:cubicBezTo>
                  <a:pt x="5629" y="18432"/>
                  <a:pt x="5583" y="18513"/>
                  <a:pt x="5540" y="18597"/>
                </a:cubicBezTo>
                <a:cubicBezTo>
                  <a:pt x="5498" y="18681"/>
                  <a:pt x="5458" y="18767"/>
                  <a:pt x="5444" y="18867"/>
                </a:cubicBezTo>
                <a:cubicBezTo>
                  <a:pt x="5429" y="18966"/>
                  <a:pt x="5420" y="19063"/>
                  <a:pt x="5405" y="19154"/>
                </a:cubicBezTo>
                <a:cubicBezTo>
                  <a:pt x="5390" y="19246"/>
                  <a:pt x="5370" y="19333"/>
                  <a:pt x="5333" y="19414"/>
                </a:cubicBezTo>
                <a:cubicBezTo>
                  <a:pt x="5319" y="19501"/>
                  <a:pt x="5347" y="19613"/>
                  <a:pt x="5297" y="19698"/>
                </a:cubicBezTo>
                <a:cubicBezTo>
                  <a:pt x="5245" y="19786"/>
                  <a:pt x="5163" y="19799"/>
                  <a:pt x="5140" y="19934"/>
                </a:cubicBezTo>
                <a:cubicBezTo>
                  <a:pt x="5133" y="19991"/>
                  <a:pt x="5139" y="20013"/>
                  <a:pt x="5139" y="20027"/>
                </a:cubicBezTo>
                <a:cubicBezTo>
                  <a:pt x="5139" y="20041"/>
                  <a:pt x="5133" y="20047"/>
                  <a:pt x="5104" y="20072"/>
                </a:cubicBezTo>
                <a:cubicBezTo>
                  <a:pt x="5038" y="20133"/>
                  <a:pt x="5074" y="20234"/>
                  <a:pt x="5016" y="20284"/>
                </a:cubicBezTo>
                <a:cubicBezTo>
                  <a:pt x="4971" y="20321"/>
                  <a:pt x="4897" y="20494"/>
                  <a:pt x="4831" y="20444"/>
                </a:cubicBezTo>
                <a:cubicBezTo>
                  <a:pt x="4827" y="20438"/>
                  <a:pt x="4814" y="20408"/>
                  <a:pt x="4801" y="20375"/>
                </a:cubicBezTo>
                <a:cubicBezTo>
                  <a:pt x="4788" y="20342"/>
                  <a:pt x="4775" y="20308"/>
                  <a:pt x="4771" y="20295"/>
                </a:cubicBezTo>
                <a:cubicBezTo>
                  <a:pt x="4756" y="20258"/>
                  <a:pt x="4736" y="20208"/>
                  <a:pt x="4712" y="20166"/>
                </a:cubicBezTo>
                <a:cubicBezTo>
                  <a:pt x="4688" y="20124"/>
                  <a:pt x="4660" y="20090"/>
                  <a:pt x="4630" y="20085"/>
                </a:cubicBezTo>
                <a:cubicBezTo>
                  <a:pt x="4608" y="20066"/>
                  <a:pt x="4588" y="20060"/>
                  <a:pt x="4569" y="20066"/>
                </a:cubicBezTo>
                <a:cubicBezTo>
                  <a:pt x="4549" y="20072"/>
                  <a:pt x="4531" y="20091"/>
                  <a:pt x="4512" y="20122"/>
                </a:cubicBezTo>
                <a:cubicBezTo>
                  <a:pt x="4486" y="20153"/>
                  <a:pt x="4472" y="20153"/>
                  <a:pt x="4460" y="20139"/>
                </a:cubicBezTo>
                <a:cubicBezTo>
                  <a:pt x="4448" y="20125"/>
                  <a:pt x="4438" y="20097"/>
                  <a:pt x="4423" y="20072"/>
                </a:cubicBezTo>
                <a:cubicBezTo>
                  <a:pt x="4394" y="20028"/>
                  <a:pt x="4339" y="20059"/>
                  <a:pt x="4289" y="20114"/>
                </a:cubicBezTo>
                <a:cubicBezTo>
                  <a:pt x="4239" y="20168"/>
                  <a:pt x="4194" y="20246"/>
                  <a:pt x="4187" y="20295"/>
                </a:cubicBezTo>
                <a:cubicBezTo>
                  <a:pt x="4165" y="20444"/>
                  <a:pt x="4128" y="20480"/>
                  <a:pt x="4046" y="20555"/>
                </a:cubicBezTo>
                <a:cubicBezTo>
                  <a:pt x="4017" y="20581"/>
                  <a:pt x="3951" y="20544"/>
                  <a:pt x="3935" y="20568"/>
                </a:cubicBezTo>
                <a:cubicBezTo>
                  <a:pt x="3913" y="20581"/>
                  <a:pt x="3900" y="20569"/>
                  <a:pt x="3890" y="20551"/>
                </a:cubicBezTo>
                <a:cubicBezTo>
                  <a:pt x="3880" y="20532"/>
                  <a:pt x="3872" y="20507"/>
                  <a:pt x="3861" y="20494"/>
                </a:cubicBezTo>
                <a:cubicBezTo>
                  <a:pt x="3825" y="20443"/>
                  <a:pt x="3817" y="20531"/>
                  <a:pt x="3788" y="20531"/>
                </a:cubicBezTo>
                <a:cubicBezTo>
                  <a:pt x="3773" y="20531"/>
                  <a:pt x="3758" y="20494"/>
                  <a:pt x="3750" y="20470"/>
                </a:cubicBezTo>
                <a:cubicBezTo>
                  <a:pt x="3706" y="20444"/>
                  <a:pt x="3714" y="20345"/>
                  <a:pt x="3654" y="20345"/>
                </a:cubicBezTo>
                <a:cubicBezTo>
                  <a:pt x="3603" y="20345"/>
                  <a:pt x="3558" y="20407"/>
                  <a:pt x="3499" y="20369"/>
                </a:cubicBezTo>
                <a:cubicBezTo>
                  <a:pt x="3448" y="20339"/>
                  <a:pt x="3396" y="20348"/>
                  <a:pt x="3344" y="20358"/>
                </a:cubicBezTo>
                <a:cubicBezTo>
                  <a:pt x="3292" y="20367"/>
                  <a:pt x="3240" y="20376"/>
                  <a:pt x="3188" y="20345"/>
                </a:cubicBezTo>
                <a:cubicBezTo>
                  <a:pt x="3155" y="20326"/>
                  <a:pt x="3133" y="20339"/>
                  <a:pt x="3112" y="20353"/>
                </a:cubicBezTo>
                <a:cubicBezTo>
                  <a:pt x="3091" y="20367"/>
                  <a:pt x="3071" y="20382"/>
                  <a:pt x="3041" y="20369"/>
                </a:cubicBezTo>
                <a:cubicBezTo>
                  <a:pt x="3019" y="20364"/>
                  <a:pt x="3008" y="20380"/>
                  <a:pt x="2998" y="20398"/>
                </a:cubicBezTo>
                <a:cubicBezTo>
                  <a:pt x="2988" y="20417"/>
                  <a:pt x="2978" y="20438"/>
                  <a:pt x="2959" y="20444"/>
                </a:cubicBezTo>
                <a:cubicBezTo>
                  <a:pt x="2933" y="20462"/>
                  <a:pt x="2891" y="20509"/>
                  <a:pt x="2849" y="20532"/>
                </a:cubicBezTo>
                <a:cubicBezTo>
                  <a:pt x="2806" y="20556"/>
                  <a:pt x="2764" y="20556"/>
                  <a:pt x="2738" y="20481"/>
                </a:cubicBezTo>
                <a:cubicBezTo>
                  <a:pt x="2716" y="20443"/>
                  <a:pt x="2695" y="20446"/>
                  <a:pt x="2674" y="20448"/>
                </a:cubicBezTo>
                <a:cubicBezTo>
                  <a:pt x="2653" y="20450"/>
                  <a:pt x="2631" y="20450"/>
                  <a:pt x="2605" y="20406"/>
                </a:cubicBezTo>
                <a:cubicBezTo>
                  <a:pt x="2583" y="20376"/>
                  <a:pt x="2561" y="20376"/>
                  <a:pt x="2538" y="20385"/>
                </a:cubicBezTo>
                <a:cubicBezTo>
                  <a:pt x="2516" y="20394"/>
                  <a:pt x="2493" y="20413"/>
                  <a:pt x="2471" y="20419"/>
                </a:cubicBezTo>
                <a:cubicBezTo>
                  <a:pt x="2424" y="20431"/>
                  <a:pt x="2400" y="20438"/>
                  <a:pt x="2388" y="20441"/>
                </a:cubicBezTo>
                <a:cubicBezTo>
                  <a:pt x="2376" y="20444"/>
                  <a:pt x="2376" y="20444"/>
                  <a:pt x="2376" y="20444"/>
                </a:cubicBezTo>
                <a:cubicBezTo>
                  <a:pt x="2351" y="20450"/>
                  <a:pt x="2329" y="20432"/>
                  <a:pt x="2307" y="20410"/>
                </a:cubicBezTo>
                <a:cubicBezTo>
                  <a:pt x="2285" y="20388"/>
                  <a:pt x="2262" y="20364"/>
                  <a:pt x="2237" y="20358"/>
                </a:cubicBezTo>
                <a:cubicBezTo>
                  <a:pt x="2155" y="20332"/>
                  <a:pt x="2081" y="20432"/>
                  <a:pt x="2007" y="20432"/>
                </a:cubicBezTo>
                <a:cubicBezTo>
                  <a:pt x="1978" y="20432"/>
                  <a:pt x="1926" y="20369"/>
                  <a:pt x="1888" y="20358"/>
                </a:cubicBezTo>
                <a:cubicBezTo>
                  <a:pt x="1852" y="20345"/>
                  <a:pt x="1835" y="20364"/>
                  <a:pt x="1821" y="20386"/>
                </a:cubicBezTo>
                <a:cubicBezTo>
                  <a:pt x="1807" y="20407"/>
                  <a:pt x="1796" y="20432"/>
                  <a:pt x="1771" y="20432"/>
                </a:cubicBezTo>
                <a:cubicBezTo>
                  <a:pt x="1730" y="20445"/>
                  <a:pt x="1688" y="20460"/>
                  <a:pt x="1645" y="20469"/>
                </a:cubicBezTo>
                <a:cubicBezTo>
                  <a:pt x="1602" y="20479"/>
                  <a:pt x="1560" y="20482"/>
                  <a:pt x="1519" y="20470"/>
                </a:cubicBezTo>
                <a:cubicBezTo>
                  <a:pt x="1426" y="20451"/>
                  <a:pt x="1380" y="20442"/>
                  <a:pt x="1357" y="20438"/>
                </a:cubicBezTo>
                <a:cubicBezTo>
                  <a:pt x="1334" y="20433"/>
                  <a:pt x="1334" y="20433"/>
                  <a:pt x="1334" y="20432"/>
                </a:cubicBezTo>
                <a:cubicBezTo>
                  <a:pt x="1316" y="20426"/>
                  <a:pt x="1271" y="20522"/>
                  <a:pt x="1227" y="20628"/>
                </a:cubicBezTo>
                <a:cubicBezTo>
                  <a:pt x="1183" y="20733"/>
                  <a:pt x="1139" y="20848"/>
                  <a:pt x="1120" y="20879"/>
                </a:cubicBezTo>
                <a:cubicBezTo>
                  <a:pt x="1098" y="20916"/>
                  <a:pt x="1066" y="20922"/>
                  <a:pt x="1037" y="20938"/>
                </a:cubicBezTo>
                <a:cubicBezTo>
                  <a:pt x="1009" y="20954"/>
                  <a:pt x="983" y="20979"/>
                  <a:pt x="972" y="21054"/>
                </a:cubicBezTo>
                <a:cubicBezTo>
                  <a:pt x="950" y="21110"/>
                  <a:pt x="950" y="21134"/>
                  <a:pt x="945" y="21146"/>
                </a:cubicBezTo>
                <a:cubicBezTo>
                  <a:pt x="941" y="21158"/>
                  <a:pt x="931" y="21158"/>
                  <a:pt x="890" y="21165"/>
                </a:cubicBezTo>
                <a:cubicBezTo>
                  <a:pt x="868" y="21165"/>
                  <a:pt x="855" y="21190"/>
                  <a:pt x="839" y="21211"/>
                </a:cubicBezTo>
                <a:cubicBezTo>
                  <a:pt x="822" y="21233"/>
                  <a:pt x="802" y="21251"/>
                  <a:pt x="765" y="21239"/>
                </a:cubicBezTo>
                <a:cubicBezTo>
                  <a:pt x="699" y="21221"/>
                  <a:pt x="651" y="21186"/>
                  <a:pt x="602" y="21172"/>
                </a:cubicBezTo>
                <a:cubicBezTo>
                  <a:pt x="553" y="21158"/>
                  <a:pt x="502" y="21164"/>
                  <a:pt x="432" y="21226"/>
                </a:cubicBezTo>
                <a:cubicBezTo>
                  <a:pt x="403" y="21258"/>
                  <a:pt x="375" y="21283"/>
                  <a:pt x="347" y="21304"/>
                </a:cubicBezTo>
                <a:cubicBezTo>
                  <a:pt x="318" y="21324"/>
                  <a:pt x="288" y="21339"/>
                  <a:pt x="255" y="21351"/>
                </a:cubicBezTo>
                <a:cubicBezTo>
                  <a:pt x="240" y="21351"/>
                  <a:pt x="225" y="21361"/>
                  <a:pt x="210" y="21373"/>
                </a:cubicBezTo>
                <a:cubicBezTo>
                  <a:pt x="196" y="21386"/>
                  <a:pt x="181" y="21401"/>
                  <a:pt x="167" y="21414"/>
                </a:cubicBezTo>
                <a:cubicBezTo>
                  <a:pt x="152" y="21426"/>
                  <a:pt x="128" y="21433"/>
                  <a:pt x="105" y="21442"/>
                </a:cubicBezTo>
                <a:cubicBezTo>
                  <a:pt x="83" y="21451"/>
                  <a:pt x="62" y="21464"/>
                  <a:pt x="55" y="21489"/>
                </a:cubicBezTo>
                <a:cubicBezTo>
                  <a:pt x="39" y="21535"/>
                  <a:pt x="17" y="21565"/>
                  <a:pt x="0" y="21600"/>
                </a:cubicBezTo>
                <a:lnTo>
                  <a:pt x="21600" y="21600"/>
                </a:lnTo>
                <a:lnTo>
                  <a:pt x="21600" y="0"/>
                </a:lnTo>
                <a:lnTo>
                  <a:pt x="10614" y="0"/>
                </a:lnTo>
                <a:close/>
                <a:moveTo>
                  <a:pt x="11480" y="358"/>
                </a:moveTo>
                <a:cubicBezTo>
                  <a:pt x="11483" y="356"/>
                  <a:pt x="11487" y="357"/>
                  <a:pt x="11491" y="363"/>
                </a:cubicBezTo>
                <a:cubicBezTo>
                  <a:pt x="11494" y="363"/>
                  <a:pt x="11499" y="369"/>
                  <a:pt x="11503" y="377"/>
                </a:cubicBezTo>
                <a:cubicBezTo>
                  <a:pt x="11506" y="384"/>
                  <a:pt x="11509" y="393"/>
                  <a:pt x="11505" y="400"/>
                </a:cubicBezTo>
                <a:cubicBezTo>
                  <a:pt x="11505" y="407"/>
                  <a:pt x="11505" y="410"/>
                  <a:pt x="11505" y="413"/>
                </a:cubicBezTo>
                <a:cubicBezTo>
                  <a:pt x="11505" y="416"/>
                  <a:pt x="11505" y="419"/>
                  <a:pt x="11505" y="424"/>
                </a:cubicBezTo>
                <a:cubicBezTo>
                  <a:pt x="11509" y="437"/>
                  <a:pt x="11512" y="444"/>
                  <a:pt x="11516" y="450"/>
                </a:cubicBezTo>
                <a:cubicBezTo>
                  <a:pt x="11520" y="456"/>
                  <a:pt x="11523" y="462"/>
                  <a:pt x="11527" y="474"/>
                </a:cubicBezTo>
                <a:cubicBezTo>
                  <a:pt x="11530" y="481"/>
                  <a:pt x="11536" y="487"/>
                  <a:pt x="11540" y="493"/>
                </a:cubicBezTo>
                <a:cubicBezTo>
                  <a:pt x="11543" y="499"/>
                  <a:pt x="11545" y="505"/>
                  <a:pt x="11541" y="512"/>
                </a:cubicBezTo>
                <a:cubicBezTo>
                  <a:pt x="11538" y="518"/>
                  <a:pt x="11536" y="521"/>
                  <a:pt x="11535" y="523"/>
                </a:cubicBezTo>
                <a:cubicBezTo>
                  <a:pt x="11534" y="525"/>
                  <a:pt x="11534" y="525"/>
                  <a:pt x="11534" y="525"/>
                </a:cubicBezTo>
                <a:cubicBezTo>
                  <a:pt x="11523" y="525"/>
                  <a:pt x="11508" y="525"/>
                  <a:pt x="11493" y="522"/>
                </a:cubicBezTo>
                <a:cubicBezTo>
                  <a:pt x="11479" y="519"/>
                  <a:pt x="11464" y="512"/>
                  <a:pt x="11453" y="499"/>
                </a:cubicBezTo>
                <a:cubicBezTo>
                  <a:pt x="11446" y="488"/>
                  <a:pt x="11446" y="462"/>
                  <a:pt x="11446" y="451"/>
                </a:cubicBezTo>
                <a:cubicBezTo>
                  <a:pt x="11446" y="438"/>
                  <a:pt x="11460" y="424"/>
                  <a:pt x="11460" y="413"/>
                </a:cubicBezTo>
                <a:cubicBezTo>
                  <a:pt x="11466" y="403"/>
                  <a:pt x="11471" y="366"/>
                  <a:pt x="11480" y="358"/>
                </a:cubicBezTo>
                <a:close/>
                <a:moveTo>
                  <a:pt x="9398" y="7169"/>
                </a:moveTo>
                <a:cubicBezTo>
                  <a:pt x="9398" y="7169"/>
                  <a:pt x="9398" y="7169"/>
                  <a:pt x="9401" y="7171"/>
                </a:cubicBezTo>
                <a:cubicBezTo>
                  <a:pt x="9404" y="7172"/>
                  <a:pt x="9409" y="7175"/>
                  <a:pt x="9420" y="7182"/>
                </a:cubicBezTo>
                <a:cubicBezTo>
                  <a:pt x="9431" y="7207"/>
                  <a:pt x="9426" y="7225"/>
                  <a:pt x="9416" y="7239"/>
                </a:cubicBezTo>
                <a:cubicBezTo>
                  <a:pt x="9405" y="7253"/>
                  <a:pt x="9390" y="7263"/>
                  <a:pt x="9383" y="7269"/>
                </a:cubicBezTo>
                <a:cubicBezTo>
                  <a:pt x="9372" y="7275"/>
                  <a:pt x="9361" y="7287"/>
                  <a:pt x="9349" y="7292"/>
                </a:cubicBezTo>
                <a:cubicBezTo>
                  <a:pt x="9337" y="7298"/>
                  <a:pt x="9324" y="7299"/>
                  <a:pt x="9310" y="7280"/>
                </a:cubicBezTo>
                <a:cubicBezTo>
                  <a:pt x="9306" y="7280"/>
                  <a:pt x="9300" y="7271"/>
                  <a:pt x="9296" y="7260"/>
                </a:cubicBezTo>
                <a:cubicBezTo>
                  <a:pt x="9291" y="7249"/>
                  <a:pt x="9288" y="7237"/>
                  <a:pt x="9288" y="7232"/>
                </a:cubicBezTo>
                <a:cubicBezTo>
                  <a:pt x="9280" y="7193"/>
                  <a:pt x="9316" y="7182"/>
                  <a:pt x="9332" y="7182"/>
                </a:cubicBezTo>
                <a:cubicBezTo>
                  <a:pt x="9354" y="7182"/>
                  <a:pt x="9376" y="7169"/>
                  <a:pt x="9398" y="7169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defRPr sz="320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644" name="Shape"/>
          <p:cNvSpPr>
            <a:spLocks noGrp="1"/>
          </p:cNvSpPr>
          <p:nvPr>
            <p:ph type="body" idx="15"/>
          </p:nvPr>
        </p:nvSpPr>
        <p:spPr>
          <a:xfrm>
            <a:off x="-1" y="-1"/>
            <a:ext cx="24384001" cy="13716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15" y="0"/>
                </a:moveTo>
                <a:cubicBezTo>
                  <a:pt x="1117" y="65"/>
                  <a:pt x="1131" y="102"/>
                  <a:pt x="1131" y="161"/>
                </a:cubicBezTo>
                <a:cubicBezTo>
                  <a:pt x="1131" y="202"/>
                  <a:pt x="1115" y="233"/>
                  <a:pt x="1091" y="233"/>
                </a:cubicBezTo>
                <a:cubicBezTo>
                  <a:pt x="1032" y="233"/>
                  <a:pt x="1061" y="274"/>
                  <a:pt x="1097" y="283"/>
                </a:cubicBezTo>
                <a:cubicBezTo>
                  <a:pt x="1097" y="283"/>
                  <a:pt x="1097" y="283"/>
                  <a:pt x="1100" y="293"/>
                </a:cubicBezTo>
                <a:cubicBezTo>
                  <a:pt x="1103" y="304"/>
                  <a:pt x="1110" y="325"/>
                  <a:pt x="1125" y="368"/>
                </a:cubicBezTo>
                <a:cubicBezTo>
                  <a:pt x="1137" y="409"/>
                  <a:pt x="1125" y="357"/>
                  <a:pt x="1125" y="337"/>
                </a:cubicBezTo>
                <a:cubicBezTo>
                  <a:pt x="1125" y="294"/>
                  <a:pt x="1136" y="224"/>
                  <a:pt x="1149" y="172"/>
                </a:cubicBezTo>
                <a:cubicBezTo>
                  <a:pt x="1214" y="360"/>
                  <a:pt x="1172" y="169"/>
                  <a:pt x="1172" y="95"/>
                </a:cubicBezTo>
                <a:cubicBezTo>
                  <a:pt x="1172" y="52"/>
                  <a:pt x="1182" y="29"/>
                  <a:pt x="1195" y="0"/>
                </a:cubicBezTo>
                <a:lnTo>
                  <a:pt x="1115" y="0"/>
                </a:lnTo>
                <a:close/>
                <a:moveTo>
                  <a:pt x="1211" y="0"/>
                </a:moveTo>
                <a:cubicBezTo>
                  <a:pt x="1215" y="10"/>
                  <a:pt x="1220" y="23"/>
                  <a:pt x="1233" y="53"/>
                </a:cubicBezTo>
                <a:cubicBezTo>
                  <a:pt x="1239" y="53"/>
                  <a:pt x="1243" y="55"/>
                  <a:pt x="1243" y="46"/>
                </a:cubicBezTo>
                <a:cubicBezTo>
                  <a:pt x="1243" y="25"/>
                  <a:pt x="1241" y="13"/>
                  <a:pt x="1239" y="0"/>
                </a:cubicBezTo>
                <a:lnTo>
                  <a:pt x="1211" y="0"/>
                </a:lnTo>
                <a:close/>
                <a:moveTo>
                  <a:pt x="1627" y="0"/>
                </a:moveTo>
                <a:cubicBezTo>
                  <a:pt x="1637" y="29"/>
                  <a:pt x="1645" y="64"/>
                  <a:pt x="1645" y="107"/>
                </a:cubicBezTo>
                <a:cubicBezTo>
                  <a:pt x="1645" y="327"/>
                  <a:pt x="1644" y="107"/>
                  <a:pt x="1703" y="107"/>
                </a:cubicBezTo>
                <a:cubicBezTo>
                  <a:pt x="1698" y="63"/>
                  <a:pt x="1687" y="34"/>
                  <a:pt x="1680" y="0"/>
                </a:cubicBezTo>
                <a:lnTo>
                  <a:pt x="1627" y="0"/>
                </a:lnTo>
                <a:close/>
                <a:moveTo>
                  <a:pt x="1818" y="0"/>
                </a:moveTo>
                <a:cubicBezTo>
                  <a:pt x="1821" y="8"/>
                  <a:pt x="1824" y="18"/>
                  <a:pt x="1827" y="28"/>
                </a:cubicBezTo>
                <a:cubicBezTo>
                  <a:pt x="1833" y="46"/>
                  <a:pt x="1839" y="65"/>
                  <a:pt x="1851" y="76"/>
                </a:cubicBezTo>
                <a:cubicBezTo>
                  <a:pt x="1875" y="113"/>
                  <a:pt x="1903" y="137"/>
                  <a:pt x="1922" y="150"/>
                </a:cubicBezTo>
                <a:cubicBezTo>
                  <a:pt x="1941" y="163"/>
                  <a:pt x="1951" y="166"/>
                  <a:pt x="1940" y="161"/>
                </a:cubicBezTo>
                <a:cubicBezTo>
                  <a:pt x="1940" y="144"/>
                  <a:pt x="1934" y="139"/>
                  <a:pt x="1927" y="133"/>
                </a:cubicBezTo>
                <a:cubicBezTo>
                  <a:pt x="1919" y="128"/>
                  <a:pt x="1911" y="122"/>
                  <a:pt x="1905" y="107"/>
                </a:cubicBezTo>
                <a:cubicBezTo>
                  <a:pt x="1893" y="91"/>
                  <a:pt x="1889" y="72"/>
                  <a:pt x="1886" y="51"/>
                </a:cubicBezTo>
                <a:cubicBezTo>
                  <a:pt x="1885" y="36"/>
                  <a:pt x="1884" y="18"/>
                  <a:pt x="1883" y="0"/>
                </a:cubicBezTo>
                <a:lnTo>
                  <a:pt x="1818" y="0"/>
                </a:lnTo>
                <a:close/>
                <a:moveTo>
                  <a:pt x="4765" y="0"/>
                </a:moveTo>
                <a:cubicBezTo>
                  <a:pt x="4812" y="76"/>
                  <a:pt x="4783" y="107"/>
                  <a:pt x="4847" y="107"/>
                </a:cubicBezTo>
                <a:cubicBezTo>
                  <a:pt x="4883" y="107"/>
                  <a:pt x="4889" y="172"/>
                  <a:pt x="4919" y="202"/>
                </a:cubicBezTo>
                <a:cubicBezTo>
                  <a:pt x="4954" y="234"/>
                  <a:pt x="4985" y="252"/>
                  <a:pt x="5015" y="275"/>
                </a:cubicBezTo>
                <a:cubicBezTo>
                  <a:pt x="5044" y="298"/>
                  <a:pt x="5072" y="326"/>
                  <a:pt x="5102" y="379"/>
                </a:cubicBezTo>
                <a:cubicBezTo>
                  <a:pt x="5111" y="399"/>
                  <a:pt x="5114" y="421"/>
                  <a:pt x="5117" y="444"/>
                </a:cubicBezTo>
                <a:cubicBezTo>
                  <a:pt x="5120" y="467"/>
                  <a:pt x="5125" y="491"/>
                  <a:pt x="5136" y="517"/>
                </a:cubicBezTo>
                <a:cubicBezTo>
                  <a:pt x="5175" y="595"/>
                  <a:pt x="5224" y="609"/>
                  <a:pt x="5258" y="622"/>
                </a:cubicBezTo>
                <a:cubicBezTo>
                  <a:pt x="5293" y="636"/>
                  <a:pt x="5312" y="649"/>
                  <a:pt x="5291" y="728"/>
                </a:cubicBezTo>
                <a:cubicBezTo>
                  <a:pt x="5303" y="733"/>
                  <a:pt x="5311" y="745"/>
                  <a:pt x="5317" y="762"/>
                </a:cubicBezTo>
                <a:cubicBezTo>
                  <a:pt x="5324" y="778"/>
                  <a:pt x="5330" y="799"/>
                  <a:pt x="5339" y="819"/>
                </a:cubicBezTo>
                <a:cubicBezTo>
                  <a:pt x="5351" y="810"/>
                  <a:pt x="5356" y="801"/>
                  <a:pt x="5367" y="801"/>
                </a:cubicBezTo>
                <a:cubicBezTo>
                  <a:pt x="5385" y="801"/>
                  <a:pt x="5397" y="819"/>
                  <a:pt x="5414" y="819"/>
                </a:cubicBezTo>
                <a:cubicBezTo>
                  <a:pt x="5427" y="819"/>
                  <a:pt x="5432" y="811"/>
                  <a:pt x="5438" y="801"/>
                </a:cubicBezTo>
                <a:cubicBezTo>
                  <a:pt x="5450" y="801"/>
                  <a:pt x="5457" y="801"/>
                  <a:pt x="5468" y="801"/>
                </a:cubicBezTo>
                <a:cubicBezTo>
                  <a:pt x="5522" y="801"/>
                  <a:pt x="5551" y="851"/>
                  <a:pt x="5580" y="934"/>
                </a:cubicBezTo>
                <a:cubicBezTo>
                  <a:pt x="5589" y="961"/>
                  <a:pt x="5602" y="970"/>
                  <a:pt x="5617" y="978"/>
                </a:cubicBezTo>
                <a:cubicBezTo>
                  <a:pt x="5632" y="985"/>
                  <a:pt x="5649" y="990"/>
                  <a:pt x="5664" y="1011"/>
                </a:cubicBezTo>
                <a:cubicBezTo>
                  <a:pt x="5694" y="1048"/>
                  <a:pt x="5718" y="1082"/>
                  <a:pt x="5743" y="1106"/>
                </a:cubicBezTo>
                <a:cubicBezTo>
                  <a:pt x="5768" y="1131"/>
                  <a:pt x="5795" y="1145"/>
                  <a:pt x="5830" y="1145"/>
                </a:cubicBezTo>
                <a:cubicBezTo>
                  <a:pt x="5830" y="1145"/>
                  <a:pt x="5830" y="1155"/>
                  <a:pt x="5830" y="1164"/>
                </a:cubicBezTo>
                <a:cubicBezTo>
                  <a:pt x="5830" y="1175"/>
                  <a:pt x="5824" y="1177"/>
                  <a:pt x="5824" y="1188"/>
                </a:cubicBezTo>
                <a:cubicBezTo>
                  <a:pt x="5824" y="1198"/>
                  <a:pt x="5841" y="1200"/>
                  <a:pt x="5848" y="1211"/>
                </a:cubicBezTo>
                <a:cubicBezTo>
                  <a:pt x="5859" y="1226"/>
                  <a:pt x="5868" y="1236"/>
                  <a:pt x="5876" y="1247"/>
                </a:cubicBezTo>
                <a:cubicBezTo>
                  <a:pt x="5884" y="1258"/>
                  <a:pt x="5891" y="1270"/>
                  <a:pt x="5899" y="1291"/>
                </a:cubicBezTo>
                <a:cubicBezTo>
                  <a:pt x="5911" y="1318"/>
                  <a:pt x="5924" y="1342"/>
                  <a:pt x="5935" y="1363"/>
                </a:cubicBezTo>
                <a:cubicBezTo>
                  <a:pt x="5947" y="1384"/>
                  <a:pt x="5959" y="1402"/>
                  <a:pt x="5971" y="1418"/>
                </a:cubicBezTo>
                <a:cubicBezTo>
                  <a:pt x="5971" y="1421"/>
                  <a:pt x="5971" y="1421"/>
                  <a:pt x="5971" y="1421"/>
                </a:cubicBezTo>
                <a:cubicBezTo>
                  <a:pt x="5971" y="1421"/>
                  <a:pt x="5971" y="1421"/>
                  <a:pt x="5971" y="1425"/>
                </a:cubicBezTo>
                <a:cubicBezTo>
                  <a:pt x="5988" y="1455"/>
                  <a:pt x="6005" y="1478"/>
                  <a:pt x="6025" y="1498"/>
                </a:cubicBezTo>
                <a:cubicBezTo>
                  <a:pt x="6046" y="1517"/>
                  <a:pt x="6069" y="1532"/>
                  <a:pt x="6098" y="1548"/>
                </a:cubicBezTo>
                <a:cubicBezTo>
                  <a:pt x="6151" y="1579"/>
                  <a:pt x="6193" y="1603"/>
                  <a:pt x="6235" y="1627"/>
                </a:cubicBezTo>
                <a:cubicBezTo>
                  <a:pt x="6278" y="1651"/>
                  <a:pt x="6321" y="1674"/>
                  <a:pt x="6378" y="1705"/>
                </a:cubicBezTo>
                <a:cubicBezTo>
                  <a:pt x="6404" y="1716"/>
                  <a:pt x="6429" y="1724"/>
                  <a:pt x="6451" y="1739"/>
                </a:cubicBezTo>
                <a:cubicBezTo>
                  <a:pt x="6473" y="1755"/>
                  <a:pt x="6492" y="1778"/>
                  <a:pt x="6507" y="1819"/>
                </a:cubicBezTo>
                <a:cubicBezTo>
                  <a:pt x="6543" y="1926"/>
                  <a:pt x="6512" y="2032"/>
                  <a:pt x="6559" y="2115"/>
                </a:cubicBezTo>
                <a:cubicBezTo>
                  <a:pt x="6595" y="2178"/>
                  <a:pt x="6644" y="2136"/>
                  <a:pt x="6690" y="2168"/>
                </a:cubicBezTo>
                <a:cubicBezTo>
                  <a:pt x="6705" y="2173"/>
                  <a:pt x="6714" y="2186"/>
                  <a:pt x="6722" y="2202"/>
                </a:cubicBezTo>
                <a:cubicBezTo>
                  <a:pt x="6730" y="2219"/>
                  <a:pt x="6736" y="2237"/>
                  <a:pt x="6749" y="2252"/>
                </a:cubicBezTo>
                <a:cubicBezTo>
                  <a:pt x="6825" y="2368"/>
                  <a:pt x="6772" y="2337"/>
                  <a:pt x="6837" y="2337"/>
                </a:cubicBezTo>
                <a:cubicBezTo>
                  <a:pt x="6902" y="2337"/>
                  <a:pt x="6920" y="2464"/>
                  <a:pt x="6986" y="2464"/>
                </a:cubicBezTo>
                <a:cubicBezTo>
                  <a:pt x="7038" y="2464"/>
                  <a:pt x="7040" y="2464"/>
                  <a:pt x="7040" y="2464"/>
                </a:cubicBezTo>
                <a:cubicBezTo>
                  <a:pt x="7140" y="2464"/>
                  <a:pt x="7180" y="2314"/>
                  <a:pt x="7281" y="2314"/>
                </a:cubicBezTo>
                <a:cubicBezTo>
                  <a:pt x="7287" y="2314"/>
                  <a:pt x="7292" y="2335"/>
                  <a:pt x="7298" y="2344"/>
                </a:cubicBezTo>
                <a:cubicBezTo>
                  <a:pt x="7298" y="2308"/>
                  <a:pt x="7298" y="2290"/>
                  <a:pt x="7298" y="2281"/>
                </a:cubicBezTo>
                <a:cubicBezTo>
                  <a:pt x="7298" y="2272"/>
                  <a:pt x="7298" y="2272"/>
                  <a:pt x="7298" y="2272"/>
                </a:cubicBezTo>
                <a:cubicBezTo>
                  <a:pt x="7304" y="2272"/>
                  <a:pt x="7305" y="2261"/>
                  <a:pt x="7311" y="2261"/>
                </a:cubicBezTo>
                <a:cubicBezTo>
                  <a:pt x="7317" y="2261"/>
                  <a:pt x="7323" y="2272"/>
                  <a:pt x="7335" y="2272"/>
                </a:cubicBezTo>
                <a:cubicBezTo>
                  <a:pt x="7335" y="2224"/>
                  <a:pt x="7344" y="2193"/>
                  <a:pt x="7355" y="2162"/>
                </a:cubicBezTo>
                <a:cubicBezTo>
                  <a:pt x="7367" y="2132"/>
                  <a:pt x="7381" y="2104"/>
                  <a:pt x="7393" y="2061"/>
                </a:cubicBezTo>
                <a:cubicBezTo>
                  <a:pt x="7399" y="2072"/>
                  <a:pt x="7403" y="2078"/>
                  <a:pt x="7404" y="2081"/>
                </a:cubicBezTo>
                <a:cubicBezTo>
                  <a:pt x="7406" y="2084"/>
                  <a:pt x="7406" y="2084"/>
                  <a:pt x="7406" y="2084"/>
                </a:cubicBezTo>
                <a:cubicBezTo>
                  <a:pt x="7421" y="2027"/>
                  <a:pt x="7434" y="1978"/>
                  <a:pt x="7442" y="1931"/>
                </a:cubicBezTo>
                <a:cubicBezTo>
                  <a:pt x="7450" y="1883"/>
                  <a:pt x="7453" y="1835"/>
                  <a:pt x="7447" y="1778"/>
                </a:cubicBezTo>
                <a:cubicBezTo>
                  <a:pt x="7459" y="1767"/>
                  <a:pt x="7468" y="1754"/>
                  <a:pt x="7475" y="1739"/>
                </a:cubicBezTo>
                <a:cubicBezTo>
                  <a:pt x="7483" y="1724"/>
                  <a:pt x="7489" y="1706"/>
                  <a:pt x="7494" y="1686"/>
                </a:cubicBezTo>
                <a:cubicBezTo>
                  <a:pt x="7500" y="1664"/>
                  <a:pt x="7499" y="1621"/>
                  <a:pt x="7511" y="1621"/>
                </a:cubicBezTo>
                <a:cubicBezTo>
                  <a:pt x="7517" y="1621"/>
                  <a:pt x="7516" y="1643"/>
                  <a:pt x="7522" y="1643"/>
                </a:cubicBezTo>
                <a:cubicBezTo>
                  <a:pt x="7522" y="1632"/>
                  <a:pt x="7522" y="1622"/>
                  <a:pt x="7522" y="1611"/>
                </a:cubicBezTo>
                <a:cubicBezTo>
                  <a:pt x="7522" y="1599"/>
                  <a:pt x="7522" y="1586"/>
                  <a:pt x="7522" y="1571"/>
                </a:cubicBezTo>
                <a:cubicBezTo>
                  <a:pt x="7532" y="1571"/>
                  <a:pt x="7539" y="1571"/>
                  <a:pt x="7547" y="1571"/>
                </a:cubicBezTo>
                <a:cubicBezTo>
                  <a:pt x="7555" y="1571"/>
                  <a:pt x="7564" y="1571"/>
                  <a:pt x="7576" y="1571"/>
                </a:cubicBezTo>
                <a:cubicBezTo>
                  <a:pt x="7564" y="1560"/>
                  <a:pt x="7559" y="1548"/>
                  <a:pt x="7559" y="1517"/>
                </a:cubicBezTo>
                <a:cubicBezTo>
                  <a:pt x="7559" y="1495"/>
                  <a:pt x="7564" y="1475"/>
                  <a:pt x="7576" y="1475"/>
                </a:cubicBezTo>
                <a:cubicBezTo>
                  <a:pt x="7582" y="1475"/>
                  <a:pt x="7582" y="1486"/>
                  <a:pt x="7587" y="1486"/>
                </a:cubicBezTo>
                <a:cubicBezTo>
                  <a:pt x="7587" y="1423"/>
                  <a:pt x="7587" y="1421"/>
                  <a:pt x="7587" y="1421"/>
                </a:cubicBezTo>
                <a:cubicBezTo>
                  <a:pt x="7587" y="1223"/>
                  <a:pt x="7658" y="1128"/>
                  <a:pt x="7658" y="938"/>
                </a:cubicBezTo>
                <a:cubicBezTo>
                  <a:pt x="7658" y="907"/>
                  <a:pt x="7648" y="884"/>
                  <a:pt x="7648" y="854"/>
                </a:cubicBezTo>
                <a:cubicBezTo>
                  <a:pt x="7648" y="801"/>
                  <a:pt x="7658" y="780"/>
                  <a:pt x="7658" y="728"/>
                </a:cubicBezTo>
                <a:cubicBezTo>
                  <a:pt x="7658" y="601"/>
                  <a:pt x="7681" y="526"/>
                  <a:pt x="7706" y="402"/>
                </a:cubicBezTo>
                <a:cubicBezTo>
                  <a:pt x="7711" y="370"/>
                  <a:pt x="7713" y="337"/>
                  <a:pt x="7718" y="306"/>
                </a:cubicBezTo>
                <a:cubicBezTo>
                  <a:pt x="7723" y="275"/>
                  <a:pt x="7731" y="246"/>
                  <a:pt x="7749" y="226"/>
                </a:cubicBezTo>
                <a:cubicBezTo>
                  <a:pt x="7802" y="226"/>
                  <a:pt x="7749" y="235"/>
                  <a:pt x="7749" y="183"/>
                </a:cubicBezTo>
                <a:cubicBezTo>
                  <a:pt x="7749" y="163"/>
                  <a:pt x="7760" y="152"/>
                  <a:pt x="7766" y="141"/>
                </a:cubicBezTo>
                <a:cubicBezTo>
                  <a:pt x="7775" y="120"/>
                  <a:pt x="7778" y="102"/>
                  <a:pt x="7779" y="84"/>
                </a:cubicBezTo>
                <a:cubicBezTo>
                  <a:pt x="7780" y="65"/>
                  <a:pt x="7780" y="47"/>
                  <a:pt x="7783" y="26"/>
                </a:cubicBezTo>
                <a:cubicBezTo>
                  <a:pt x="7780" y="17"/>
                  <a:pt x="7778" y="9"/>
                  <a:pt x="7775" y="0"/>
                </a:cubicBezTo>
                <a:lnTo>
                  <a:pt x="4765" y="0"/>
                </a:lnTo>
                <a:close/>
                <a:moveTo>
                  <a:pt x="9555" y="0"/>
                </a:moveTo>
                <a:cubicBezTo>
                  <a:pt x="9549" y="50"/>
                  <a:pt x="9521" y="74"/>
                  <a:pt x="9521" y="141"/>
                </a:cubicBezTo>
                <a:cubicBezTo>
                  <a:pt x="9521" y="194"/>
                  <a:pt x="9534" y="232"/>
                  <a:pt x="9557" y="276"/>
                </a:cubicBezTo>
                <a:cubicBezTo>
                  <a:pt x="9534" y="317"/>
                  <a:pt x="9514" y="361"/>
                  <a:pt x="9514" y="413"/>
                </a:cubicBezTo>
                <a:cubicBezTo>
                  <a:pt x="9514" y="539"/>
                  <a:pt x="9585" y="582"/>
                  <a:pt x="9585" y="708"/>
                </a:cubicBezTo>
                <a:cubicBezTo>
                  <a:pt x="9585" y="741"/>
                  <a:pt x="9579" y="762"/>
                  <a:pt x="9579" y="792"/>
                </a:cubicBezTo>
                <a:cubicBezTo>
                  <a:pt x="9579" y="856"/>
                  <a:pt x="9632" y="864"/>
                  <a:pt x="9632" y="927"/>
                </a:cubicBezTo>
                <a:cubicBezTo>
                  <a:pt x="9632" y="979"/>
                  <a:pt x="9615" y="1013"/>
                  <a:pt x="9615" y="1076"/>
                </a:cubicBezTo>
                <a:cubicBezTo>
                  <a:pt x="9615" y="1098"/>
                  <a:pt x="9622" y="1107"/>
                  <a:pt x="9622" y="1138"/>
                </a:cubicBezTo>
                <a:cubicBezTo>
                  <a:pt x="9622" y="1179"/>
                  <a:pt x="9592" y="1189"/>
                  <a:pt x="9592" y="1241"/>
                </a:cubicBezTo>
                <a:cubicBezTo>
                  <a:pt x="9592" y="1337"/>
                  <a:pt x="9644" y="1370"/>
                  <a:pt x="9674" y="1444"/>
                </a:cubicBezTo>
                <a:cubicBezTo>
                  <a:pt x="9728" y="1581"/>
                  <a:pt x="9751" y="1672"/>
                  <a:pt x="9829" y="1766"/>
                </a:cubicBezTo>
                <a:cubicBezTo>
                  <a:pt x="9837" y="1761"/>
                  <a:pt x="9842" y="1759"/>
                  <a:pt x="9844" y="1758"/>
                </a:cubicBezTo>
                <a:cubicBezTo>
                  <a:pt x="9846" y="1758"/>
                  <a:pt x="9846" y="1758"/>
                  <a:pt x="9846" y="1758"/>
                </a:cubicBezTo>
                <a:cubicBezTo>
                  <a:pt x="9846" y="1780"/>
                  <a:pt x="9840" y="1800"/>
                  <a:pt x="9840" y="1819"/>
                </a:cubicBezTo>
                <a:cubicBezTo>
                  <a:pt x="9840" y="1863"/>
                  <a:pt x="9857" y="1884"/>
                  <a:pt x="9863" y="1927"/>
                </a:cubicBezTo>
                <a:cubicBezTo>
                  <a:pt x="9878" y="1995"/>
                  <a:pt x="9888" y="2050"/>
                  <a:pt x="9898" y="2107"/>
                </a:cubicBezTo>
                <a:cubicBezTo>
                  <a:pt x="9907" y="2164"/>
                  <a:pt x="9914" y="2224"/>
                  <a:pt x="9924" y="2302"/>
                </a:cubicBezTo>
                <a:cubicBezTo>
                  <a:pt x="9930" y="2324"/>
                  <a:pt x="9934" y="2336"/>
                  <a:pt x="9934" y="2356"/>
                </a:cubicBezTo>
                <a:cubicBezTo>
                  <a:pt x="9934" y="2472"/>
                  <a:pt x="9934" y="2547"/>
                  <a:pt x="9934" y="2662"/>
                </a:cubicBezTo>
                <a:cubicBezTo>
                  <a:pt x="9911" y="2763"/>
                  <a:pt x="9899" y="2813"/>
                  <a:pt x="9893" y="2838"/>
                </a:cubicBezTo>
                <a:cubicBezTo>
                  <a:pt x="9887" y="2862"/>
                  <a:pt x="9887" y="2862"/>
                  <a:pt x="9887" y="2862"/>
                </a:cubicBezTo>
                <a:cubicBezTo>
                  <a:pt x="9890" y="2909"/>
                  <a:pt x="9895" y="2948"/>
                  <a:pt x="9903" y="2982"/>
                </a:cubicBezTo>
                <a:cubicBezTo>
                  <a:pt x="9911" y="3017"/>
                  <a:pt x="9923" y="3049"/>
                  <a:pt x="9941" y="3081"/>
                </a:cubicBezTo>
                <a:cubicBezTo>
                  <a:pt x="9959" y="3107"/>
                  <a:pt x="9970" y="3128"/>
                  <a:pt x="9981" y="3149"/>
                </a:cubicBezTo>
                <a:cubicBezTo>
                  <a:pt x="9992" y="3171"/>
                  <a:pt x="10002" y="3192"/>
                  <a:pt x="10016" y="3218"/>
                </a:cubicBezTo>
                <a:cubicBezTo>
                  <a:pt x="10029" y="3227"/>
                  <a:pt x="10040" y="3239"/>
                  <a:pt x="10040" y="3261"/>
                </a:cubicBezTo>
                <a:cubicBezTo>
                  <a:pt x="10040" y="3335"/>
                  <a:pt x="10023" y="3374"/>
                  <a:pt x="10023" y="3448"/>
                </a:cubicBezTo>
                <a:cubicBezTo>
                  <a:pt x="10023" y="3520"/>
                  <a:pt x="10042" y="3565"/>
                  <a:pt x="10066" y="3628"/>
                </a:cubicBezTo>
                <a:cubicBezTo>
                  <a:pt x="10101" y="3680"/>
                  <a:pt x="10132" y="3717"/>
                  <a:pt x="10164" y="3749"/>
                </a:cubicBezTo>
                <a:cubicBezTo>
                  <a:pt x="10196" y="3782"/>
                  <a:pt x="10229" y="3810"/>
                  <a:pt x="10271" y="3847"/>
                </a:cubicBezTo>
                <a:cubicBezTo>
                  <a:pt x="10291" y="3862"/>
                  <a:pt x="10304" y="3886"/>
                  <a:pt x="10316" y="3909"/>
                </a:cubicBezTo>
                <a:cubicBezTo>
                  <a:pt x="10328" y="3933"/>
                  <a:pt x="10340" y="3957"/>
                  <a:pt x="10361" y="3973"/>
                </a:cubicBezTo>
                <a:cubicBezTo>
                  <a:pt x="10364" y="3942"/>
                  <a:pt x="10368" y="3918"/>
                  <a:pt x="10375" y="3898"/>
                </a:cubicBezTo>
                <a:cubicBezTo>
                  <a:pt x="10382" y="3878"/>
                  <a:pt x="10392" y="3862"/>
                  <a:pt x="10407" y="3847"/>
                </a:cubicBezTo>
                <a:cubicBezTo>
                  <a:pt x="10407" y="3858"/>
                  <a:pt x="10407" y="3863"/>
                  <a:pt x="10407" y="3866"/>
                </a:cubicBezTo>
                <a:cubicBezTo>
                  <a:pt x="10407" y="3869"/>
                  <a:pt x="10407" y="3870"/>
                  <a:pt x="10407" y="3870"/>
                </a:cubicBezTo>
                <a:cubicBezTo>
                  <a:pt x="10401" y="3885"/>
                  <a:pt x="10398" y="3893"/>
                  <a:pt x="10397" y="3897"/>
                </a:cubicBezTo>
                <a:cubicBezTo>
                  <a:pt x="10395" y="3901"/>
                  <a:pt x="10396" y="3901"/>
                  <a:pt x="10396" y="3901"/>
                </a:cubicBezTo>
                <a:cubicBezTo>
                  <a:pt x="10413" y="3996"/>
                  <a:pt x="10465" y="4038"/>
                  <a:pt x="10525" y="4038"/>
                </a:cubicBezTo>
                <a:cubicBezTo>
                  <a:pt x="10555" y="4038"/>
                  <a:pt x="10574" y="4015"/>
                  <a:pt x="10609" y="4004"/>
                </a:cubicBezTo>
                <a:cubicBezTo>
                  <a:pt x="10627" y="4067"/>
                  <a:pt x="10650" y="4091"/>
                  <a:pt x="10650" y="4165"/>
                </a:cubicBezTo>
                <a:cubicBezTo>
                  <a:pt x="10650" y="4185"/>
                  <a:pt x="10644" y="4194"/>
                  <a:pt x="10644" y="4226"/>
                </a:cubicBezTo>
                <a:cubicBezTo>
                  <a:pt x="10644" y="4331"/>
                  <a:pt x="10698" y="4363"/>
                  <a:pt x="10738" y="4437"/>
                </a:cubicBezTo>
                <a:cubicBezTo>
                  <a:pt x="10745" y="4411"/>
                  <a:pt x="10747" y="4390"/>
                  <a:pt x="10750" y="4368"/>
                </a:cubicBezTo>
                <a:cubicBezTo>
                  <a:pt x="10754" y="4347"/>
                  <a:pt x="10758" y="4325"/>
                  <a:pt x="10766" y="4299"/>
                </a:cubicBezTo>
                <a:cubicBezTo>
                  <a:pt x="10778" y="4304"/>
                  <a:pt x="10785" y="4307"/>
                  <a:pt x="10788" y="4309"/>
                </a:cubicBezTo>
                <a:cubicBezTo>
                  <a:pt x="10792" y="4310"/>
                  <a:pt x="10792" y="4311"/>
                  <a:pt x="10792" y="4311"/>
                </a:cubicBezTo>
                <a:cubicBezTo>
                  <a:pt x="10792" y="4404"/>
                  <a:pt x="10815" y="4521"/>
                  <a:pt x="10868" y="4521"/>
                </a:cubicBezTo>
                <a:cubicBezTo>
                  <a:pt x="10886" y="4521"/>
                  <a:pt x="10887" y="4460"/>
                  <a:pt x="10904" y="4460"/>
                </a:cubicBezTo>
                <a:cubicBezTo>
                  <a:pt x="10940" y="4460"/>
                  <a:pt x="10946" y="4522"/>
                  <a:pt x="10969" y="4563"/>
                </a:cubicBezTo>
                <a:cubicBezTo>
                  <a:pt x="10993" y="4595"/>
                  <a:pt x="11009" y="4627"/>
                  <a:pt x="11027" y="4654"/>
                </a:cubicBezTo>
                <a:cubicBezTo>
                  <a:pt x="11045" y="4682"/>
                  <a:pt x="11064" y="4705"/>
                  <a:pt x="11094" y="4721"/>
                </a:cubicBezTo>
                <a:cubicBezTo>
                  <a:pt x="11094" y="4705"/>
                  <a:pt x="11096" y="4692"/>
                  <a:pt x="11100" y="4681"/>
                </a:cubicBezTo>
                <a:cubicBezTo>
                  <a:pt x="11104" y="4670"/>
                  <a:pt x="11110" y="4661"/>
                  <a:pt x="11116" y="4656"/>
                </a:cubicBezTo>
                <a:cubicBezTo>
                  <a:pt x="11121" y="4676"/>
                  <a:pt x="11124" y="4695"/>
                  <a:pt x="11128" y="4711"/>
                </a:cubicBezTo>
                <a:cubicBezTo>
                  <a:pt x="11132" y="4727"/>
                  <a:pt x="11137" y="4740"/>
                  <a:pt x="11146" y="4751"/>
                </a:cubicBezTo>
                <a:cubicBezTo>
                  <a:pt x="11155" y="4761"/>
                  <a:pt x="11164" y="4764"/>
                  <a:pt x="11172" y="4768"/>
                </a:cubicBezTo>
                <a:cubicBezTo>
                  <a:pt x="11180" y="4771"/>
                  <a:pt x="11187" y="4777"/>
                  <a:pt x="11193" y="4793"/>
                </a:cubicBezTo>
                <a:cubicBezTo>
                  <a:pt x="11196" y="4799"/>
                  <a:pt x="11196" y="4809"/>
                  <a:pt x="11196" y="4820"/>
                </a:cubicBezTo>
                <a:cubicBezTo>
                  <a:pt x="11197" y="4831"/>
                  <a:pt x="11198" y="4841"/>
                  <a:pt x="11204" y="4847"/>
                </a:cubicBezTo>
                <a:cubicBezTo>
                  <a:pt x="11233" y="4879"/>
                  <a:pt x="11271" y="4879"/>
                  <a:pt x="11271" y="4931"/>
                </a:cubicBezTo>
                <a:cubicBezTo>
                  <a:pt x="11271" y="4962"/>
                  <a:pt x="11252" y="4992"/>
                  <a:pt x="11228" y="4992"/>
                </a:cubicBezTo>
                <a:cubicBezTo>
                  <a:pt x="11217" y="4993"/>
                  <a:pt x="11212" y="4973"/>
                  <a:pt x="11200" y="4962"/>
                </a:cubicBezTo>
                <a:cubicBezTo>
                  <a:pt x="11200" y="4967"/>
                  <a:pt x="11198" y="4973"/>
                  <a:pt x="11197" y="4978"/>
                </a:cubicBezTo>
                <a:cubicBezTo>
                  <a:pt x="11195" y="4982"/>
                  <a:pt x="11193" y="4985"/>
                  <a:pt x="11193" y="4985"/>
                </a:cubicBezTo>
                <a:cubicBezTo>
                  <a:pt x="11193" y="5005"/>
                  <a:pt x="11204" y="5001"/>
                  <a:pt x="11204" y="5023"/>
                </a:cubicBezTo>
                <a:cubicBezTo>
                  <a:pt x="11204" y="5045"/>
                  <a:pt x="11187" y="5055"/>
                  <a:pt x="11187" y="5077"/>
                </a:cubicBezTo>
                <a:cubicBezTo>
                  <a:pt x="11187" y="5118"/>
                  <a:pt x="11205" y="5138"/>
                  <a:pt x="11217" y="5180"/>
                </a:cubicBezTo>
                <a:cubicBezTo>
                  <a:pt x="11243" y="5228"/>
                  <a:pt x="11260" y="5289"/>
                  <a:pt x="11279" y="5335"/>
                </a:cubicBezTo>
                <a:cubicBezTo>
                  <a:pt x="11298" y="5381"/>
                  <a:pt x="11321" y="5412"/>
                  <a:pt x="11359" y="5402"/>
                </a:cubicBezTo>
                <a:cubicBezTo>
                  <a:pt x="11359" y="5418"/>
                  <a:pt x="11359" y="5428"/>
                  <a:pt x="11359" y="5439"/>
                </a:cubicBezTo>
                <a:cubicBezTo>
                  <a:pt x="11359" y="5449"/>
                  <a:pt x="11359" y="5460"/>
                  <a:pt x="11359" y="5476"/>
                </a:cubicBezTo>
                <a:cubicBezTo>
                  <a:pt x="11365" y="5481"/>
                  <a:pt x="11368" y="5483"/>
                  <a:pt x="11369" y="5485"/>
                </a:cubicBezTo>
                <a:cubicBezTo>
                  <a:pt x="11370" y="5487"/>
                  <a:pt x="11370" y="5487"/>
                  <a:pt x="11370" y="5487"/>
                </a:cubicBezTo>
                <a:cubicBezTo>
                  <a:pt x="11376" y="5476"/>
                  <a:pt x="11377" y="5476"/>
                  <a:pt x="11383" y="5476"/>
                </a:cubicBezTo>
                <a:cubicBezTo>
                  <a:pt x="11400" y="5476"/>
                  <a:pt x="11401" y="5510"/>
                  <a:pt x="11413" y="5541"/>
                </a:cubicBezTo>
                <a:cubicBezTo>
                  <a:pt x="11425" y="5573"/>
                  <a:pt x="11454" y="5571"/>
                  <a:pt x="11454" y="5602"/>
                </a:cubicBezTo>
                <a:cubicBezTo>
                  <a:pt x="11454" y="5643"/>
                  <a:pt x="11435" y="5654"/>
                  <a:pt x="11435" y="5686"/>
                </a:cubicBezTo>
                <a:cubicBezTo>
                  <a:pt x="11435" y="5706"/>
                  <a:pt x="11441" y="5717"/>
                  <a:pt x="11441" y="5728"/>
                </a:cubicBezTo>
                <a:cubicBezTo>
                  <a:pt x="11447" y="5728"/>
                  <a:pt x="11454" y="5717"/>
                  <a:pt x="11465" y="5717"/>
                </a:cubicBezTo>
                <a:cubicBezTo>
                  <a:pt x="11483" y="5717"/>
                  <a:pt x="11484" y="5769"/>
                  <a:pt x="11484" y="5812"/>
                </a:cubicBezTo>
                <a:cubicBezTo>
                  <a:pt x="11490" y="5885"/>
                  <a:pt x="11484" y="5992"/>
                  <a:pt x="11525" y="5992"/>
                </a:cubicBezTo>
                <a:cubicBezTo>
                  <a:pt x="11530" y="5992"/>
                  <a:pt x="11536" y="5992"/>
                  <a:pt x="11542" y="5981"/>
                </a:cubicBezTo>
                <a:cubicBezTo>
                  <a:pt x="11549" y="6012"/>
                  <a:pt x="11570" y="6024"/>
                  <a:pt x="11570" y="6066"/>
                </a:cubicBezTo>
                <a:cubicBezTo>
                  <a:pt x="11570" y="6109"/>
                  <a:pt x="11560" y="6127"/>
                  <a:pt x="11560" y="6169"/>
                </a:cubicBezTo>
                <a:cubicBezTo>
                  <a:pt x="11560" y="6369"/>
                  <a:pt x="11648" y="6454"/>
                  <a:pt x="11648" y="6663"/>
                </a:cubicBezTo>
                <a:cubicBezTo>
                  <a:pt x="11648" y="6685"/>
                  <a:pt x="11637" y="6697"/>
                  <a:pt x="11637" y="6717"/>
                </a:cubicBezTo>
                <a:cubicBezTo>
                  <a:pt x="11637" y="6749"/>
                  <a:pt x="11655" y="6746"/>
                  <a:pt x="11661" y="6755"/>
                </a:cubicBezTo>
                <a:cubicBezTo>
                  <a:pt x="11678" y="6787"/>
                  <a:pt x="11678" y="6843"/>
                  <a:pt x="11702" y="6843"/>
                </a:cubicBezTo>
                <a:cubicBezTo>
                  <a:pt x="11714" y="6843"/>
                  <a:pt x="11714" y="6812"/>
                  <a:pt x="11726" y="6812"/>
                </a:cubicBezTo>
                <a:cubicBezTo>
                  <a:pt x="11838" y="6813"/>
                  <a:pt x="11879" y="7186"/>
                  <a:pt x="11821" y="6755"/>
                </a:cubicBezTo>
                <a:cubicBezTo>
                  <a:pt x="11826" y="6740"/>
                  <a:pt x="11829" y="6732"/>
                  <a:pt x="11830" y="6728"/>
                </a:cubicBezTo>
                <a:cubicBezTo>
                  <a:pt x="11831" y="6724"/>
                  <a:pt x="11831" y="6724"/>
                  <a:pt x="11831" y="6724"/>
                </a:cubicBezTo>
                <a:cubicBezTo>
                  <a:pt x="11826" y="6703"/>
                  <a:pt x="11821" y="6697"/>
                  <a:pt x="11821" y="6675"/>
                </a:cubicBezTo>
                <a:cubicBezTo>
                  <a:pt x="11821" y="6623"/>
                  <a:pt x="11827" y="6571"/>
                  <a:pt x="11850" y="6571"/>
                </a:cubicBezTo>
                <a:cubicBezTo>
                  <a:pt x="11891" y="6571"/>
                  <a:pt x="11879" y="6653"/>
                  <a:pt x="11909" y="6706"/>
                </a:cubicBezTo>
                <a:cubicBezTo>
                  <a:pt x="11930" y="6748"/>
                  <a:pt x="11949" y="6779"/>
                  <a:pt x="11968" y="6811"/>
                </a:cubicBezTo>
                <a:cubicBezTo>
                  <a:pt x="11988" y="6842"/>
                  <a:pt x="12008" y="6874"/>
                  <a:pt x="12032" y="6916"/>
                </a:cubicBezTo>
                <a:cubicBezTo>
                  <a:pt x="12049" y="6942"/>
                  <a:pt x="12063" y="6966"/>
                  <a:pt x="12078" y="6984"/>
                </a:cubicBezTo>
                <a:cubicBezTo>
                  <a:pt x="12093" y="7002"/>
                  <a:pt x="12110" y="7014"/>
                  <a:pt x="12133" y="7019"/>
                </a:cubicBezTo>
                <a:cubicBezTo>
                  <a:pt x="12133" y="6904"/>
                  <a:pt x="12133" y="6904"/>
                  <a:pt x="12133" y="6904"/>
                </a:cubicBezTo>
                <a:cubicBezTo>
                  <a:pt x="12133" y="6852"/>
                  <a:pt x="12116" y="6819"/>
                  <a:pt x="12116" y="6767"/>
                </a:cubicBezTo>
                <a:cubicBezTo>
                  <a:pt x="12116" y="6736"/>
                  <a:pt x="12116" y="6736"/>
                  <a:pt x="12116" y="6736"/>
                </a:cubicBezTo>
                <a:cubicBezTo>
                  <a:pt x="12122" y="6736"/>
                  <a:pt x="12121" y="6724"/>
                  <a:pt x="12126" y="6724"/>
                </a:cubicBezTo>
                <a:cubicBezTo>
                  <a:pt x="12151" y="6724"/>
                  <a:pt x="12146" y="6801"/>
                  <a:pt x="12163" y="6832"/>
                </a:cubicBezTo>
                <a:cubicBezTo>
                  <a:pt x="12178" y="6863"/>
                  <a:pt x="12184" y="6892"/>
                  <a:pt x="12188" y="6920"/>
                </a:cubicBezTo>
                <a:cubicBezTo>
                  <a:pt x="12193" y="6948"/>
                  <a:pt x="12196" y="6977"/>
                  <a:pt x="12204" y="7008"/>
                </a:cubicBezTo>
                <a:cubicBezTo>
                  <a:pt x="12216" y="7060"/>
                  <a:pt x="12239" y="7094"/>
                  <a:pt x="12239" y="7146"/>
                </a:cubicBezTo>
                <a:cubicBezTo>
                  <a:pt x="12239" y="7188"/>
                  <a:pt x="12217" y="7212"/>
                  <a:pt x="12217" y="7253"/>
                </a:cubicBezTo>
                <a:cubicBezTo>
                  <a:pt x="12217" y="7295"/>
                  <a:pt x="12233" y="7327"/>
                  <a:pt x="12239" y="7368"/>
                </a:cubicBezTo>
                <a:cubicBezTo>
                  <a:pt x="12251" y="7516"/>
                  <a:pt x="12256" y="7588"/>
                  <a:pt x="12256" y="7736"/>
                </a:cubicBezTo>
                <a:cubicBezTo>
                  <a:pt x="12256" y="7778"/>
                  <a:pt x="12256" y="7778"/>
                  <a:pt x="12256" y="7778"/>
                </a:cubicBezTo>
                <a:cubicBezTo>
                  <a:pt x="12251" y="7778"/>
                  <a:pt x="12251" y="7778"/>
                  <a:pt x="12245" y="7778"/>
                </a:cubicBezTo>
                <a:cubicBezTo>
                  <a:pt x="12239" y="7778"/>
                  <a:pt x="12234" y="7767"/>
                  <a:pt x="12228" y="7767"/>
                </a:cubicBezTo>
                <a:cubicBezTo>
                  <a:pt x="12210" y="7767"/>
                  <a:pt x="12180" y="7776"/>
                  <a:pt x="12180" y="7809"/>
                </a:cubicBezTo>
                <a:cubicBezTo>
                  <a:pt x="12180" y="7850"/>
                  <a:pt x="12205" y="7851"/>
                  <a:pt x="12217" y="7882"/>
                </a:cubicBezTo>
                <a:cubicBezTo>
                  <a:pt x="12232" y="7908"/>
                  <a:pt x="12246" y="7921"/>
                  <a:pt x="12261" y="7935"/>
                </a:cubicBezTo>
                <a:cubicBezTo>
                  <a:pt x="12276" y="7949"/>
                  <a:pt x="12291" y="7962"/>
                  <a:pt x="12305" y="7989"/>
                </a:cubicBezTo>
                <a:cubicBezTo>
                  <a:pt x="12315" y="7979"/>
                  <a:pt x="12317" y="7965"/>
                  <a:pt x="12319" y="7951"/>
                </a:cubicBezTo>
                <a:cubicBezTo>
                  <a:pt x="12320" y="7936"/>
                  <a:pt x="12321" y="7920"/>
                  <a:pt x="12327" y="7905"/>
                </a:cubicBezTo>
                <a:cubicBezTo>
                  <a:pt x="12356" y="7931"/>
                  <a:pt x="12373" y="7967"/>
                  <a:pt x="12386" y="8010"/>
                </a:cubicBezTo>
                <a:cubicBezTo>
                  <a:pt x="12400" y="8053"/>
                  <a:pt x="12411" y="8101"/>
                  <a:pt x="12428" y="8154"/>
                </a:cubicBezTo>
                <a:cubicBezTo>
                  <a:pt x="12438" y="8175"/>
                  <a:pt x="12449" y="8186"/>
                  <a:pt x="12463" y="8196"/>
                </a:cubicBezTo>
                <a:cubicBezTo>
                  <a:pt x="12476" y="8207"/>
                  <a:pt x="12491" y="8217"/>
                  <a:pt x="12506" y="8238"/>
                </a:cubicBezTo>
                <a:cubicBezTo>
                  <a:pt x="12514" y="8249"/>
                  <a:pt x="12520" y="8262"/>
                  <a:pt x="12525" y="8278"/>
                </a:cubicBezTo>
                <a:cubicBezTo>
                  <a:pt x="12530" y="8294"/>
                  <a:pt x="12534" y="8312"/>
                  <a:pt x="12540" y="8334"/>
                </a:cubicBezTo>
                <a:cubicBezTo>
                  <a:pt x="12549" y="8360"/>
                  <a:pt x="12560" y="8373"/>
                  <a:pt x="12574" y="8382"/>
                </a:cubicBezTo>
                <a:cubicBezTo>
                  <a:pt x="12588" y="8391"/>
                  <a:pt x="12604" y="8396"/>
                  <a:pt x="12622" y="8407"/>
                </a:cubicBezTo>
                <a:cubicBezTo>
                  <a:pt x="12634" y="8385"/>
                  <a:pt x="12642" y="8364"/>
                  <a:pt x="12654" y="8364"/>
                </a:cubicBezTo>
                <a:cubicBezTo>
                  <a:pt x="12672" y="8364"/>
                  <a:pt x="12676" y="8385"/>
                  <a:pt x="12694" y="8407"/>
                </a:cubicBezTo>
                <a:cubicBezTo>
                  <a:pt x="12720" y="8422"/>
                  <a:pt x="12743" y="8438"/>
                  <a:pt x="12762" y="8461"/>
                </a:cubicBezTo>
                <a:cubicBezTo>
                  <a:pt x="12781" y="8485"/>
                  <a:pt x="12796" y="8516"/>
                  <a:pt x="12808" y="8564"/>
                </a:cubicBezTo>
                <a:cubicBezTo>
                  <a:pt x="12816" y="8601"/>
                  <a:pt x="12823" y="8633"/>
                  <a:pt x="12827" y="8666"/>
                </a:cubicBezTo>
                <a:cubicBezTo>
                  <a:pt x="12831" y="8699"/>
                  <a:pt x="12832" y="8733"/>
                  <a:pt x="12829" y="8774"/>
                </a:cubicBezTo>
                <a:cubicBezTo>
                  <a:pt x="12835" y="8774"/>
                  <a:pt x="12838" y="8774"/>
                  <a:pt x="12840" y="8774"/>
                </a:cubicBezTo>
                <a:cubicBezTo>
                  <a:pt x="12842" y="8774"/>
                  <a:pt x="12842" y="8774"/>
                  <a:pt x="12842" y="8774"/>
                </a:cubicBezTo>
                <a:cubicBezTo>
                  <a:pt x="12860" y="8801"/>
                  <a:pt x="12867" y="8833"/>
                  <a:pt x="12875" y="8865"/>
                </a:cubicBezTo>
                <a:cubicBezTo>
                  <a:pt x="12882" y="8897"/>
                  <a:pt x="12889" y="8929"/>
                  <a:pt x="12907" y="8955"/>
                </a:cubicBezTo>
                <a:cubicBezTo>
                  <a:pt x="12942" y="9018"/>
                  <a:pt x="12990" y="8987"/>
                  <a:pt x="13025" y="9051"/>
                </a:cubicBezTo>
                <a:cubicBezTo>
                  <a:pt x="13049" y="9092"/>
                  <a:pt x="13032" y="9144"/>
                  <a:pt x="13038" y="9196"/>
                </a:cubicBezTo>
                <a:cubicBezTo>
                  <a:pt x="13044" y="9233"/>
                  <a:pt x="13055" y="9257"/>
                  <a:pt x="13067" y="9279"/>
                </a:cubicBezTo>
                <a:cubicBezTo>
                  <a:pt x="13079" y="9302"/>
                  <a:pt x="13091" y="9322"/>
                  <a:pt x="13096" y="9353"/>
                </a:cubicBezTo>
                <a:cubicBezTo>
                  <a:pt x="13099" y="9379"/>
                  <a:pt x="13102" y="9400"/>
                  <a:pt x="13107" y="9416"/>
                </a:cubicBezTo>
                <a:cubicBezTo>
                  <a:pt x="13112" y="9433"/>
                  <a:pt x="13119" y="9446"/>
                  <a:pt x="13131" y="9457"/>
                </a:cubicBezTo>
                <a:cubicBezTo>
                  <a:pt x="13149" y="9472"/>
                  <a:pt x="13162" y="9486"/>
                  <a:pt x="13175" y="9497"/>
                </a:cubicBezTo>
                <a:cubicBezTo>
                  <a:pt x="13188" y="9508"/>
                  <a:pt x="13202" y="9516"/>
                  <a:pt x="13219" y="9522"/>
                </a:cubicBezTo>
                <a:cubicBezTo>
                  <a:pt x="13238" y="9531"/>
                  <a:pt x="13267" y="9531"/>
                  <a:pt x="13267" y="9564"/>
                </a:cubicBezTo>
                <a:cubicBezTo>
                  <a:pt x="13267" y="9668"/>
                  <a:pt x="13239" y="9710"/>
                  <a:pt x="13239" y="9806"/>
                </a:cubicBezTo>
                <a:cubicBezTo>
                  <a:pt x="13239" y="9941"/>
                  <a:pt x="13284" y="10004"/>
                  <a:pt x="13338" y="10089"/>
                </a:cubicBezTo>
                <a:cubicBezTo>
                  <a:pt x="13355" y="10130"/>
                  <a:pt x="13392" y="10129"/>
                  <a:pt x="13392" y="10181"/>
                </a:cubicBezTo>
                <a:cubicBezTo>
                  <a:pt x="13392" y="10318"/>
                  <a:pt x="13338" y="10381"/>
                  <a:pt x="13338" y="10518"/>
                </a:cubicBezTo>
                <a:cubicBezTo>
                  <a:pt x="13338" y="10560"/>
                  <a:pt x="13351" y="10582"/>
                  <a:pt x="13351" y="10626"/>
                </a:cubicBezTo>
                <a:cubicBezTo>
                  <a:pt x="13357" y="10626"/>
                  <a:pt x="13355" y="10626"/>
                  <a:pt x="13361" y="10626"/>
                </a:cubicBezTo>
                <a:cubicBezTo>
                  <a:pt x="13368" y="10626"/>
                  <a:pt x="13368" y="10614"/>
                  <a:pt x="13374" y="10614"/>
                </a:cubicBezTo>
                <a:cubicBezTo>
                  <a:pt x="13386" y="10655"/>
                  <a:pt x="13385" y="10687"/>
                  <a:pt x="13385" y="10729"/>
                </a:cubicBezTo>
                <a:cubicBezTo>
                  <a:pt x="13385" y="10792"/>
                  <a:pt x="13385" y="10790"/>
                  <a:pt x="13385" y="10790"/>
                </a:cubicBezTo>
                <a:cubicBezTo>
                  <a:pt x="13385" y="10816"/>
                  <a:pt x="13388" y="10837"/>
                  <a:pt x="13393" y="10857"/>
                </a:cubicBezTo>
                <a:cubicBezTo>
                  <a:pt x="13399" y="10877"/>
                  <a:pt x="13406" y="10895"/>
                  <a:pt x="13416" y="10917"/>
                </a:cubicBezTo>
                <a:cubicBezTo>
                  <a:pt x="13368" y="10980"/>
                  <a:pt x="13344" y="11057"/>
                  <a:pt x="13344" y="11162"/>
                </a:cubicBezTo>
                <a:cubicBezTo>
                  <a:pt x="13344" y="11203"/>
                  <a:pt x="13368" y="11212"/>
                  <a:pt x="13385" y="11242"/>
                </a:cubicBezTo>
                <a:cubicBezTo>
                  <a:pt x="13374" y="11275"/>
                  <a:pt x="13344" y="11274"/>
                  <a:pt x="13344" y="11315"/>
                </a:cubicBezTo>
                <a:cubicBezTo>
                  <a:pt x="13344" y="11367"/>
                  <a:pt x="13380" y="11379"/>
                  <a:pt x="13392" y="11442"/>
                </a:cubicBezTo>
                <a:cubicBezTo>
                  <a:pt x="13398" y="11463"/>
                  <a:pt x="13399" y="11483"/>
                  <a:pt x="13401" y="11504"/>
                </a:cubicBezTo>
                <a:cubicBezTo>
                  <a:pt x="13402" y="11525"/>
                  <a:pt x="13403" y="11546"/>
                  <a:pt x="13409" y="11568"/>
                </a:cubicBezTo>
                <a:cubicBezTo>
                  <a:pt x="13415" y="11610"/>
                  <a:pt x="13426" y="11633"/>
                  <a:pt x="13440" y="11656"/>
                </a:cubicBezTo>
                <a:cubicBezTo>
                  <a:pt x="13453" y="11678"/>
                  <a:pt x="13469" y="11700"/>
                  <a:pt x="13480" y="11737"/>
                </a:cubicBezTo>
                <a:cubicBezTo>
                  <a:pt x="13475" y="11778"/>
                  <a:pt x="13469" y="11800"/>
                  <a:pt x="13469" y="11852"/>
                </a:cubicBezTo>
                <a:cubicBezTo>
                  <a:pt x="13469" y="12050"/>
                  <a:pt x="13551" y="12159"/>
                  <a:pt x="13582" y="12316"/>
                </a:cubicBezTo>
                <a:cubicBezTo>
                  <a:pt x="13564" y="12335"/>
                  <a:pt x="13551" y="12351"/>
                  <a:pt x="13538" y="12364"/>
                </a:cubicBezTo>
                <a:cubicBezTo>
                  <a:pt x="13525" y="12378"/>
                  <a:pt x="13512" y="12389"/>
                  <a:pt x="13495" y="12400"/>
                </a:cubicBezTo>
                <a:cubicBezTo>
                  <a:pt x="13513" y="12389"/>
                  <a:pt x="13527" y="12378"/>
                  <a:pt x="13540" y="12364"/>
                </a:cubicBezTo>
                <a:cubicBezTo>
                  <a:pt x="13554" y="12351"/>
                  <a:pt x="13568" y="12335"/>
                  <a:pt x="13586" y="12316"/>
                </a:cubicBezTo>
                <a:cubicBezTo>
                  <a:pt x="13591" y="12355"/>
                  <a:pt x="13597" y="12400"/>
                  <a:pt x="13597" y="12442"/>
                </a:cubicBezTo>
                <a:cubicBezTo>
                  <a:pt x="13597" y="12516"/>
                  <a:pt x="13586" y="12555"/>
                  <a:pt x="13586" y="12629"/>
                </a:cubicBezTo>
                <a:cubicBezTo>
                  <a:pt x="13586" y="12745"/>
                  <a:pt x="13607" y="12819"/>
                  <a:pt x="13607" y="12944"/>
                </a:cubicBezTo>
                <a:cubicBezTo>
                  <a:pt x="13607" y="13029"/>
                  <a:pt x="13566" y="13070"/>
                  <a:pt x="13549" y="13154"/>
                </a:cubicBezTo>
                <a:cubicBezTo>
                  <a:pt x="13537" y="13212"/>
                  <a:pt x="13537" y="13265"/>
                  <a:pt x="13535" y="13316"/>
                </a:cubicBezTo>
                <a:cubicBezTo>
                  <a:pt x="13533" y="13366"/>
                  <a:pt x="13529" y="13413"/>
                  <a:pt x="13508" y="13461"/>
                </a:cubicBezTo>
                <a:cubicBezTo>
                  <a:pt x="13493" y="13492"/>
                  <a:pt x="13472" y="13504"/>
                  <a:pt x="13453" y="13518"/>
                </a:cubicBezTo>
                <a:cubicBezTo>
                  <a:pt x="13433" y="13532"/>
                  <a:pt x="13415" y="13548"/>
                  <a:pt x="13407" y="13584"/>
                </a:cubicBezTo>
                <a:cubicBezTo>
                  <a:pt x="13407" y="13584"/>
                  <a:pt x="13407" y="13584"/>
                  <a:pt x="13406" y="13587"/>
                </a:cubicBezTo>
                <a:cubicBezTo>
                  <a:pt x="13405" y="13590"/>
                  <a:pt x="13404" y="13596"/>
                  <a:pt x="13401" y="13607"/>
                </a:cubicBezTo>
                <a:cubicBezTo>
                  <a:pt x="13413" y="13596"/>
                  <a:pt x="13425" y="13584"/>
                  <a:pt x="13437" y="13584"/>
                </a:cubicBezTo>
                <a:cubicBezTo>
                  <a:pt x="13473" y="13584"/>
                  <a:pt x="13502" y="13616"/>
                  <a:pt x="13502" y="13679"/>
                </a:cubicBezTo>
                <a:cubicBezTo>
                  <a:pt x="13502" y="13806"/>
                  <a:pt x="13454" y="13868"/>
                  <a:pt x="13454" y="14005"/>
                </a:cubicBezTo>
                <a:cubicBezTo>
                  <a:pt x="13454" y="14016"/>
                  <a:pt x="13467" y="14026"/>
                  <a:pt x="13467" y="14048"/>
                </a:cubicBezTo>
                <a:cubicBezTo>
                  <a:pt x="13467" y="14100"/>
                  <a:pt x="13437" y="14121"/>
                  <a:pt x="13437" y="14174"/>
                </a:cubicBezTo>
                <a:cubicBezTo>
                  <a:pt x="13437" y="14195"/>
                  <a:pt x="13437" y="14206"/>
                  <a:pt x="13437" y="14228"/>
                </a:cubicBezTo>
                <a:cubicBezTo>
                  <a:pt x="13437" y="14300"/>
                  <a:pt x="13407" y="14321"/>
                  <a:pt x="13401" y="14373"/>
                </a:cubicBezTo>
                <a:cubicBezTo>
                  <a:pt x="13389" y="14442"/>
                  <a:pt x="13383" y="14495"/>
                  <a:pt x="13377" y="14548"/>
                </a:cubicBezTo>
                <a:cubicBezTo>
                  <a:pt x="13371" y="14601"/>
                  <a:pt x="13365" y="14654"/>
                  <a:pt x="13353" y="14722"/>
                </a:cubicBezTo>
                <a:cubicBezTo>
                  <a:pt x="13348" y="14796"/>
                  <a:pt x="13329" y="14835"/>
                  <a:pt x="13329" y="14909"/>
                </a:cubicBezTo>
                <a:cubicBezTo>
                  <a:pt x="13329" y="14983"/>
                  <a:pt x="13319" y="15067"/>
                  <a:pt x="13359" y="15078"/>
                </a:cubicBezTo>
                <a:cubicBezTo>
                  <a:pt x="13359" y="15111"/>
                  <a:pt x="13359" y="15130"/>
                  <a:pt x="13359" y="15174"/>
                </a:cubicBezTo>
                <a:cubicBezTo>
                  <a:pt x="13359" y="15298"/>
                  <a:pt x="13320" y="15374"/>
                  <a:pt x="13308" y="15500"/>
                </a:cubicBezTo>
                <a:cubicBezTo>
                  <a:pt x="13305" y="15537"/>
                  <a:pt x="13301" y="15565"/>
                  <a:pt x="13296" y="15592"/>
                </a:cubicBezTo>
                <a:cubicBezTo>
                  <a:pt x="13290" y="15619"/>
                  <a:pt x="13283" y="15645"/>
                  <a:pt x="13271" y="15676"/>
                </a:cubicBezTo>
                <a:cubicBezTo>
                  <a:pt x="13265" y="15687"/>
                  <a:pt x="13259" y="15695"/>
                  <a:pt x="13254" y="15703"/>
                </a:cubicBezTo>
                <a:cubicBezTo>
                  <a:pt x="13248" y="15711"/>
                  <a:pt x="13244" y="15719"/>
                  <a:pt x="13241" y="15729"/>
                </a:cubicBezTo>
                <a:cubicBezTo>
                  <a:pt x="13238" y="15782"/>
                  <a:pt x="13234" y="15821"/>
                  <a:pt x="13228" y="15859"/>
                </a:cubicBezTo>
                <a:cubicBezTo>
                  <a:pt x="13222" y="15898"/>
                  <a:pt x="13215" y="15935"/>
                  <a:pt x="13206" y="15982"/>
                </a:cubicBezTo>
                <a:cubicBezTo>
                  <a:pt x="13195" y="16035"/>
                  <a:pt x="13177" y="16066"/>
                  <a:pt x="13158" y="16096"/>
                </a:cubicBezTo>
                <a:cubicBezTo>
                  <a:pt x="13139" y="16125"/>
                  <a:pt x="13120" y="16154"/>
                  <a:pt x="13105" y="16201"/>
                </a:cubicBezTo>
                <a:cubicBezTo>
                  <a:pt x="13099" y="16217"/>
                  <a:pt x="13097" y="16230"/>
                  <a:pt x="13096" y="16245"/>
                </a:cubicBezTo>
                <a:cubicBezTo>
                  <a:pt x="13095" y="16260"/>
                  <a:pt x="13094" y="16276"/>
                  <a:pt x="13088" y="16297"/>
                </a:cubicBezTo>
                <a:cubicBezTo>
                  <a:pt x="13076" y="16340"/>
                  <a:pt x="13023" y="16317"/>
                  <a:pt x="13023" y="16369"/>
                </a:cubicBezTo>
                <a:cubicBezTo>
                  <a:pt x="13023" y="16422"/>
                  <a:pt x="13034" y="16443"/>
                  <a:pt x="13034" y="16484"/>
                </a:cubicBezTo>
                <a:cubicBezTo>
                  <a:pt x="13040" y="16484"/>
                  <a:pt x="13041" y="16473"/>
                  <a:pt x="13047" y="16473"/>
                </a:cubicBezTo>
                <a:cubicBezTo>
                  <a:pt x="13076" y="16473"/>
                  <a:pt x="13083" y="16547"/>
                  <a:pt x="13083" y="16599"/>
                </a:cubicBezTo>
                <a:cubicBezTo>
                  <a:pt x="13083" y="16643"/>
                  <a:pt x="13058" y="16662"/>
                  <a:pt x="13041" y="16684"/>
                </a:cubicBezTo>
                <a:cubicBezTo>
                  <a:pt x="13020" y="16705"/>
                  <a:pt x="13006" y="16731"/>
                  <a:pt x="12993" y="16757"/>
                </a:cubicBezTo>
                <a:cubicBezTo>
                  <a:pt x="12980" y="16782"/>
                  <a:pt x="12966" y="16807"/>
                  <a:pt x="12946" y="16822"/>
                </a:cubicBezTo>
                <a:cubicBezTo>
                  <a:pt x="12922" y="16838"/>
                  <a:pt x="12898" y="16838"/>
                  <a:pt x="12878" y="16842"/>
                </a:cubicBezTo>
                <a:cubicBezTo>
                  <a:pt x="12857" y="16847"/>
                  <a:pt x="12839" y="16857"/>
                  <a:pt x="12827" y="16894"/>
                </a:cubicBezTo>
                <a:cubicBezTo>
                  <a:pt x="12822" y="16911"/>
                  <a:pt x="12820" y="16924"/>
                  <a:pt x="12820" y="16937"/>
                </a:cubicBezTo>
                <a:cubicBezTo>
                  <a:pt x="12819" y="16950"/>
                  <a:pt x="12819" y="16963"/>
                  <a:pt x="12816" y="16979"/>
                </a:cubicBezTo>
                <a:cubicBezTo>
                  <a:pt x="12798" y="17031"/>
                  <a:pt x="12776" y="17061"/>
                  <a:pt x="12754" y="17090"/>
                </a:cubicBezTo>
                <a:cubicBezTo>
                  <a:pt x="12731" y="17119"/>
                  <a:pt x="12709" y="17149"/>
                  <a:pt x="12691" y="17201"/>
                </a:cubicBezTo>
                <a:cubicBezTo>
                  <a:pt x="12680" y="17233"/>
                  <a:pt x="12674" y="17259"/>
                  <a:pt x="12669" y="17286"/>
                </a:cubicBezTo>
                <a:cubicBezTo>
                  <a:pt x="12663" y="17312"/>
                  <a:pt x="12659" y="17338"/>
                  <a:pt x="12650" y="17370"/>
                </a:cubicBezTo>
                <a:cubicBezTo>
                  <a:pt x="12647" y="17349"/>
                  <a:pt x="12647" y="17330"/>
                  <a:pt x="12648" y="17311"/>
                </a:cubicBezTo>
                <a:cubicBezTo>
                  <a:pt x="12649" y="17291"/>
                  <a:pt x="12650" y="17272"/>
                  <a:pt x="12650" y="17251"/>
                </a:cubicBezTo>
                <a:cubicBezTo>
                  <a:pt x="12650" y="17251"/>
                  <a:pt x="12651" y="17251"/>
                  <a:pt x="12633" y="17251"/>
                </a:cubicBezTo>
                <a:cubicBezTo>
                  <a:pt x="12622" y="17251"/>
                  <a:pt x="12609" y="17262"/>
                  <a:pt x="12609" y="17293"/>
                </a:cubicBezTo>
                <a:cubicBezTo>
                  <a:pt x="12609" y="17293"/>
                  <a:pt x="12609" y="17293"/>
                  <a:pt x="12609" y="17419"/>
                </a:cubicBezTo>
                <a:cubicBezTo>
                  <a:pt x="12609" y="17504"/>
                  <a:pt x="12555" y="17516"/>
                  <a:pt x="12555" y="17599"/>
                </a:cubicBezTo>
                <a:cubicBezTo>
                  <a:pt x="12555" y="17621"/>
                  <a:pt x="12562" y="17622"/>
                  <a:pt x="12562" y="17642"/>
                </a:cubicBezTo>
                <a:cubicBezTo>
                  <a:pt x="12562" y="17696"/>
                  <a:pt x="12531" y="17714"/>
                  <a:pt x="12508" y="17714"/>
                </a:cubicBezTo>
                <a:cubicBezTo>
                  <a:pt x="12491" y="17714"/>
                  <a:pt x="12486" y="17684"/>
                  <a:pt x="12473" y="17684"/>
                </a:cubicBezTo>
                <a:cubicBezTo>
                  <a:pt x="12461" y="17684"/>
                  <a:pt x="12455" y="17714"/>
                  <a:pt x="12443" y="17714"/>
                </a:cubicBezTo>
                <a:cubicBezTo>
                  <a:pt x="12431" y="17714"/>
                  <a:pt x="12427" y="17695"/>
                  <a:pt x="12415" y="17684"/>
                </a:cubicBezTo>
                <a:cubicBezTo>
                  <a:pt x="12415" y="17695"/>
                  <a:pt x="12409" y="17694"/>
                  <a:pt x="12409" y="17703"/>
                </a:cubicBezTo>
                <a:cubicBezTo>
                  <a:pt x="12409" y="17736"/>
                  <a:pt x="12426" y="17755"/>
                  <a:pt x="12426" y="17799"/>
                </a:cubicBezTo>
                <a:cubicBezTo>
                  <a:pt x="12426" y="17829"/>
                  <a:pt x="12426" y="17853"/>
                  <a:pt x="12426" y="17895"/>
                </a:cubicBezTo>
                <a:cubicBezTo>
                  <a:pt x="12450" y="17884"/>
                  <a:pt x="12457" y="17852"/>
                  <a:pt x="12480" y="17852"/>
                </a:cubicBezTo>
                <a:cubicBezTo>
                  <a:pt x="12492" y="17853"/>
                  <a:pt x="12497" y="17875"/>
                  <a:pt x="12497" y="17895"/>
                </a:cubicBezTo>
                <a:cubicBezTo>
                  <a:pt x="12497" y="18117"/>
                  <a:pt x="12461" y="18249"/>
                  <a:pt x="12389" y="18428"/>
                </a:cubicBezTo>
                <a:cubicBezTo>
                  <a:pt x="12355" y="18513"/>
                  <a:pt x="12325" y="18567"/>
                  <a:pt x="12301" y="18661"/>
                </a:cubicBezTo>
                <a:cubicBezTo>
                  <a:pt x="12290" y="18705"/>
                  <a:pt x="12267" y="18724"/>
                  <a:pt x="12267" y="18776"/>
                </a:cubicBezTo>
                <a:cubicBezTo>
                  <a:pt x="12267" y="18798"/>
                  <a:pt x="12284" y="18850"/>
                  <a:pt x="12284" y="18830"/>
                </a:cubicBezTo>
                <a:cubicBezTo>
                  <a:pt x="12284" y="18830"/>
                  <a:pt x="12284" y="18828"/>
                  <a:pt x="12284" y="18933"/>
                </a:cubicBezTo>
                <a:cubicBezTo>
                  <a:pt x="12284" y="19029"/>
                  <a:pt x="12260" y="19092"/>
                  <a:pt x="12219" y="19156"/>
                </a:cubicBezTo>
                <a:cubicBezTo>
                  <a:pt x="12222" y="19166"/>
                  <a:pt x="12223" y="19175"/>
                  <a:pt x="12224" y="19184"/>
                </a:cubicBezTo>
                <a:cubicBezTo>
                  <a:pt x="12225" y="19192"/>
                  <a:pt x="12227" y="19200"/>
                  <a:pt x="12230" y="19205"/>
                </a:cubicBezTo>
                <a:cubicBezTo>
                  <a:pt x="12245" y="19315"/>
                  <a:pt x="12251" y="19350"/>
                  <a:pt x="12250" y="19354"/>
                </a:cubicBezTo>
                <a:cubicBezTo>
                  <a:pt x="12249" y="19357"/>
                  <a:pt x="12241" y="19329"/>
                  <a:pt x="12226" y="19312"/>
                </a:cubicBezTo>
                <a:cubicBezTo>
                  <a:pt x="12214" y="19313"/>
                  <a:pt x="12195" y="19321"/>
                  <a:pt x="12195" y="19343"/>
                </a:cubicBezTo>
                <a:cubicBezTo>
                  <a:pt x="12195" y="19404"/>
                  <a:pt x="12200" y="19440"/>
                  <a:pt x="12213" y="19481"/>
                </a:cubicBezTo>
                <a:cubicBezTo>
                  <a:pt x="12213" y="19481"/>
                  <a:pt x="12208" y="19489"/>
                  <a:pt x="12202" y="19489"/>
                </a:cubicBezTo>
                <a:cubicBezTo>
                  <a:pt x="12196" y="19489"/>
                  <a:pt x="12191" y="19481"/>
                  <a:pt x="12185" y="19481"/>
                </a:cubicBezTo>
                <a:cubicBezTo>
                  <a:pt x="12179" y="19481"/>
                  <a:pt x="12178" y="19481"/>
                  <a:pt x="12172" y="19481"/>
                </a:cubicBezTo>
                <a:cubicBezTo>
                  <a:pt x="12155" y="19418"/>
                  <a:pt x="12113" y="19458"/>
                  <a:pt x="12113" y="19489"/>
                </a:cubicBezTo>
                <a:cubicBezTo>
                  <a:pt x="12113" y="19510"/>
                  <a:pt x="12118" y="19510"/>
                  <a:pt x="12124" y="19519"/>
                </a:cubicBezTo>
                <a:cubicBezTo>
                  <a:pt x="12115" y="19541"/>
                  <a:pt x="12108" y="19565"/>
                  <a:pt x="12102" y="19591"/>
                </a:cubicBezTo>
                <a:cubicBezTo>
                  <a:pt x="12096" y="19616"/>
                  <a:pt x="12092" y="19643"/>
                  <a:pt x="12090" y="19669"/>
                </a:cubicBezTo>
                <a:cubicBezTo>
                  <a:pt x="12078" y="19763"/>
                  <a:pt x="12042" y="19806"/>
                  <a:pt x="12042" y="19911"/>
                </a:cubicBezTo>
                <a:cubicBezTo>
                  <a:pt x="12042" y="19963"/>
                  <a:pt x="12018" y="19983"/>
                  <a:pt x="12006" y="20025"/>
                </a:cubicBezTo>
                <a:cubicBezTo>
                  <a:pt x="12003" y="20046"/>
                  <a:pt x="11999" y="20065"/>
                  <a:pt x="11993" y="20078"/>
                </a:cubicBezTo>
                <a:cubicBezTo>
                  <a:pt x="11988" y="20090"/>
                  <a:pt x="11981" y="20096"/>
                  <a:pt x="11971" y="20091"/>
                </a:cubicBezTo>
                <a:cubicBezTo>
                  <a:pt x="11971" y="20184"/>
                  <a:pt x="11928" y="20227"/>
                  <a:pt x="11928" y="20321"/>
                </a:cubicBezTo>
                <a:cubicBezTo>
                  <a:pt x="11928" y="20331"/>
                  <a:pt x="11941" y="20321"/>
                  <a:pt x="11941" y="20332"/>
                </a:cubicBezTo>
                <a:cubicBezTo>
                  <a:pt x="11941" y="20384"/>
                  <a:pt x="11907" y="20395"/>
                  <a:pt x="11907" y="20447"/>
                </a:cubicBezTo>
                <a:cubicBezTo>
                  <a:pt x="11907" y="20530"/>
                  <a:pt x="11928" y="20563"/>
                  <a:pt x="11928" y="20646"/>
                </a:cubicBezTo>
                <a:cubicBezTo>
                  <a:pt x="11928" y="20709"/>
                  <a:pt x="11894" y="20740"/>
                  <a:pt x="11894" y="20803"/>
                </a:cubicBezTo>
                <a:cubicBezTo>
                  <a:pt x="11894" y="20803"/>
                  <a:pt x="11894" y="20803"/>
                  <a:pt x="11894" y="20949"/>
                </a:cubicBezTo>
                <a:cubicBezTo>
                  <a:pt x="11894" y="21034"/>
                  <a:pt x="11853" y="21077"/>
                  <a:pt x="11853" y="21171"/>
                </a:cubicBezTo>
                <a:cubicBezTo>
                  <a:pt x="11853" y="21171"/>
                  <a:pt x="11859" y="21172"/>
                  <a:pt x="11859" y="21182"/>
                </a:cubicBezTo>
                <a:cubicBezTo>
                  <a:pt x="11859" y="21278"/>
                  <a:pt x="11812" y="21320"/>
                  <a:pt x="11812" y="21405"/>
                </a:cubicBezTo>
                <a:cubicBezTo>
                  <a:pt x="11812" y="21425"/>
                  <a:pt x="11819" y="21433"/>
                  <a:pt x="11825" y="21454"/>
                </a:cubicBezTo>
                <a:cubicBezTo>
                  <a:pt x="11825" y="21454"/>
                  <a:pt x="11825" y="21455"/>
                  <a:pt x="11822" y="21469"/>
                </a:cubicBezTo>
                <a:cubicBezTo>
                  <a:pt x="11819" y="21482"/>
                  <a:pt x="11815" y="21510"/>
                  <a:pt x="11805" y="21562"/>
                </a:cubicBezTo>
                <a:cubicBezTo>
                  <a:pt x="11805" y="21562"/>
                  <a:pt x="11805" y="21562"/>
                  <a:pt x="11805" y="21568"/>
                </a:cubicBezTo>
                <a:cubicBezTo>
                  <a:pt x="11805" y="21572"/>
                  <a:pt x="11805" y="21583"/>
                  <a:pt x="11805" y="21600"/>
                </a:cubicBezTo>
                <a:lnTo>
                  <a:pt x="11808" y="21600"/>
                </a:lnTo>
                <a:cubicBezTo>
                  <a:pt x="11812" y="21596"/>
                  <a:pt x="11815" y="21592"/>
                  <a:pt x="11817" y="21589"/>
                </a:cubicBezTo>
                <a:cubicBezTo>
                  <a:pt x="11820" y="21584"/>
                  <a:pt x="11823" y="21581"/>
                  <a:pt x="11829" y="21581"/>
                </a:cubicBezTo>
                <a:cubicBezTo>
                  <a:pt x="11829" y="21581"/>
                  <a:pt x="11829" y="21581"/>
                  <a:pt x="11832" y="21581"/>
                </a:cubicBezTo>
                <a:cubicBezTo>
                  <a:pt x="11835" y="21581"/>
                  <a:pt x="11841" y="21581"/>
                  <a:pt x="11853" y="21581"/>
                </a:cubicBezTo>
                <a:cubicBezTo>
                  <a:pt x="11853" y="21588"/>
                  <a:pt x="11853" y="21594"/>
                  <a:pt x="11854" y="21600"/>
                </a:cubicBezTo>
                <a:lnTo>
                  <a:pt x="21600" y="21600"/>
                </a:lnTo>
                <a:lnTo>
                  <a:pt x="21600" y="0"/>
                </a:lnTo>
                <a:lnTo>
                  <a:pt x="9555" y="0"/>
                </a:lnTo>
                <a:close/>
                <a:moveTo>
                  <a:pt x="5475" y="559"/>
                </a:moveTo>
                <a:cubicBezTo>
                  <a:pt x="5499" y="559"/>
                  <a:pt x="5498" y="599"/>
                  <a:pt x="5509" y="632"/>
                </a:cubicBezTo>
                <a:cubicBezTo>
                  <a:pt x="5509" y="641"/>
                  <a:pt x="5516" y="675"/>
                  <a:pt x="5516" y="686"/>
                </a:cubicBezTo>
                <a:cubicBezTo>
                  <a:pt x="5516" y="696"/>
                  <a:pt x="5509" y="705"/>
                  <a:pt x="5509" y="716"/>
                </a:cubicBezTo>
                <a:cubicBezTo>
                  <a:pt x="5495" y="696"/>
                  <a:pt x="5483" y="680"/>
                  <a:pt x="5471" y="661"/>
                </a:cubicBezTo>
                <a:cubicBezTo>
                  <a:pt x="5460" y="643"/>
                  <a:pt x="5450" y="621"/>
                  <a:pt x="5438" y="589"/>
                </a:cubicBezTo>
                <a:cubicBezTo>
                  <a:pt x="5450" y="570"/>
                  <a:pt x="5463" y="559"/>
                  <a:pt x="5475" y="559"/>
                </a:cubicBezTo>
                <a:close/>
                <a:moveTo>
                  <a:pt x="6744" y="1268"/>
                </a:moveTo>
                <a:cubicBezTo>
                  <a:pt x="6764" y="1271"/>
                  <a:pt x="6779" y="1286"/>
                  <a:pt x="6779" y="1318"/>
                </a:cubicBezTo>
                <a:cubicBezTo>
                  <a:pt x="6779" y="1339"/>
                  <a:pt x="6768" y="1360"/>
                  <a:pt x="6762" y="1360"/>
                </a:cubicBezTo>
                <a:cubicBezTo>
                  <a:pt x="6744" y="1360"/>
                  <a:pt x="6738" y="1318"/>
                  <a:pt x="6720" y="1318"/>
                </a:cubicBezTo>
                <a:cubicBezTo>
                  <a:pt x="6685" y="1317"/>
                  <a:pt x="6667" y="1402"/>
                  <a:pt x="6667" y="1463"/>
                </a:cubicBezTo>
                <a:cubicBezTo>
                  <a:pt x="6658" y="1463"/>
                  <a:pt x="6651" y="1461"/>
                  <a:pt x="6643" y="1462"/>
                </a:cubicBezTo>
                <a:cubicBezTo>
                  <a:pt x="6636" y="1462"/>
                  <a:pt x="6628" y="1465"/>
                  <a:pt x="6619" y="1475"/>
                </a:cubicBezTo>
                <a:cubicBezTo>
                  <a:pt x="6607" y="1497"/>
                  <a:pt x="6607" y="1536"/>
                  <a:pt x="6589" y="1536"/>
                </a:cubicBezTo>
                <a:cubicBezTo>
                  <a:pt x="6566" y="1536"/>
                  <a:pt x="6535" y="1528"/>
                  <a:pt x="6535" y="1486"/>
                </a:cubicBezTo>
                <a:cubicBezTo>
                  <a:pt x="6535" y="1360"/>
                  <a:pt x="6619" y="1339"/>
                  <a:pt x="6684" y="1287"/>
                </a:cubicBezTo>
                <a:cubicBezTo>
                  <a:pt x="6702" y="1276"/>
                  <a:pt x="6725" y="1266"/>
                  <a:pt x="6744" y="1268"/>
                </a:cubicBezTo>
                <a:close/>
                <a:moveTo>
                  <a:pt x="6695" y="1801"/>
                </a:moveTo>
                <a:cubicBezTo>
                  <a:pt x="6701" y="1811"/>
                  <a:pt x="6705" y="1824"/>
                  <a:pt x="6709" y="1839"/>
                </a:cubicBezTo>
                <a:cubicBezTo>
                  <a:pt x="6712" y="1853"/>
                  <a:pt x="6714" y="1870"/>
                  <a:pt x="6714" y="1885"/>
                </a:cubicBezTo>
                <a:cubicBezTo>
                  <a:pt x="6702" y="1885"/>
                  <a:pt x="6693" y="1884"/>
                  <a:pt x="6685" y="1882"/>
                </a:cubicBezTo>
                <a:cubicBezTo>
                  <a:pt x="6677" y="1881"/>
                  <a:pt x="6669" y="1878"/>
                  <a:pt x="6660" y="1873"/>
                </a:cubicBezTo>
                <a:cubicBezTo>
                  <a:pt x="6666" y="1857"/>
                  <a:pt x="6672" y="1847"/>
                  <a:pt x="6678" y="1836"/>
                </a:cubicBezTo>
                <a:cubicBezTo>
                  <a:pt x="6684" y="1826"/>
                  <a:pt x="6689" y="1816"/>
                  <a:pt x="6695" y="1801"/>
                </a:cubicBezTo>
                <a:close/>
                <a:moveTo>
                  <a:pt x="12357" y="7798"/>
                </a:moveTo>
                <a:cubicBezTo>
                  <a:pt x="12381" y="7803"/>
                  <a:pt x="12396" y="7827"/>
                  <a:pt x="12408" y="7858"/>
                </a:cubicBezTo>
                <a:cubicBezTo>
                  <a:pt x="12420" y="7890"/>
                  <a:pt x="12431" y="7929"/>
                  <a:pt x="12446" y="7966"/>
                </a:cubicBezTo>
                <a:cubicBezTo>
                  <a:pt x="12469" y="8019"/>
                  <a:pt x="12499" y="8041"/>
                  <a:pt x="12499" y="8104"/>
                </a:cubicBezTo>
                <a:cubicBezTo>
                  <a:pt x="12499" y="8115"/>
                  <a:pt x="12493" y="8114"/>
                  <a:pt x="12493" y="8123"/>
                </a:cubicBezTo>
                <a:cubicBezTo>
                  <a:pt x="12460" y="8071"/>
                  <a:pt x="12430" y="8029"/>
                  <a:pt x="12405" y="7980"/>
                </a:cubicBezTo>
                <a:cubicBezTo>
                  <a:pt x="12381" y="7931"/>
                  <a:pt x="12363" y="7876"/>
                  <a:pt x="12357" y="7798"/>
                </a:cubicBezTo>
                <a:close/>
                <a:moveTo>
                  <a:pt x="13433" y="9081"/>
                </a:moveTo>
                <a:cubicBezTo>
                  <a:pt x="13433" y="9081"/>
                  <a:pt x="13433" y="9081"/>
                  <a:pt x="13434" y="9081"/>
                </a:cubicBezTo>
                <a:cubicBezTo>
                  <a:pt x="13434" y="9082"/>
                  <a:pt x="13436" y="9083"/>
                  <a:pt x="13439" y="9089"/>
                </a:cubicBezTo>
                <a:cubicBezTo>
                  <a:pt x="13456" y="9152"/>
                  <a:pt x="13493" y="9184"/>
                  <a:pt x="13493" y="9258"/>
                </a:cubicBezTo>
                <a:cubicBezTo>
                  <a:pt x="13493" y="9351"/>
                  <a:pt x="13463" y="9394"/>
                  <a:pt x="13439" y="9488"/>
                </a:cubicBezTo>
                <a:cubicBezTo>
                  <a:pt x="13430" y="9535"/>
                  <a:pt x="13424" y="9574"/>
                  <a:pt x="13418" y="9614"/>
                </a:cubicBezTo>
                <a:cubicBezTo>
                  <a:pt x="13411" y="9653"/>
                  <a:pt x="13404" y="9693"/>
                  <a:pt x="13392" y="9741"/>
                </a:cubicBezTo>
                <a:cubicBezTo>
                  <a:pt x="13377" y="9788"/>
                  <a:pt x="13378" y="9833"/>
                  <a:pt x="13379" y="9875"/>
                </a:cubicBezTo>
                <a:cubicBezTo>
                  <a:pt x="13380" y="9917"/>
                  <a:pt x="13379" y="9957"/>
                  <a:pt x="13361" y="9993"/>
                </a:cubicBezTo>
                <a:cubicBezTo>
                  <a:pt x="13355" y="9983"/>
                  <a:pt x="13348" y="9976"/>
                  <a:pt x="13342" y="9967"/>
                </a:cubicBezTo>
                <a:cubicBezTo>
                  <a:pt x="13336" y="9958"/>
                  <a:pt x="13330" y="9947"/>
                  <a:pt x="13327" y="9932"/>
                </a:cubicBezTo>
                <a:cubicBezTo>
                  <a:pt x="13321" y="9906"/>
                  <a:pt x="13321" y="9876"/>
                  <a:pt x="13318" y="9851"/>
                </a:cubicBezTo>
                <a:cubicBezTo>
                  <a:pt x="13315" y="9826"/>
                  <a:pt x="13308" y="9805"/>
                  <a:pt x="13290" y="9794"/>
                </a:cubicBezTo>
                <a:cubicBezTo>
                  <a:pt x="13305" y="9762"/>
                  <a:pt x="13320" y="9738"/>
                  <a:pt x="13332" y="9713"/>
                </a:cubicBezTo>
                <a:cubicBezTo>
                  <a:pt x="13343" y="9688"/>
                  <a:pt x="13351" y="9662"/>
                  <a:pt x="13351" y="9626"/>
                </a:cubicBezTo>
                <a:cubicBezTo>
                  <a:pt x="13351" y="9626"/>
                  <a:pt x="13351" y="9625"/>
                  <a:pt x="13351" y="9499"/>
                </a:cubicBezTo>
                <a:cubicBezTo>
                  <a:pt x="13351" y="9466"/>
                  <a:pt x="13344" y="9447"/>
                  <a:pt x="13344" y="9414"/>
                </a:cubicBezTo>
                <a:cubicBezTo>
                  <a:pt x="13344" y="9395"/>
                  <a:pt x="13361" y="9383"/>
                  <a:pt x="13379" y="9372"/>
                </a:cubicBezTo>
                <a:cubicBezTo>
                  <a:pt x="13415" y="9320"/>
                  <a:pt x="13439" y="9270"/>
                  <a:pt x="13439" y="9185"/>
                </a:cubicBezTo>
                <a:cubicBezTo>
                  <a:pt x="13439" y="9143"/>
                  <a:pt x="13433" y="9123"/>
                  <a:pt x="13433" y="9081"/>
                </a:cubicBezTo>
                <a:close/>
                <a:moveTo>
                  <a:pt x="13426" y="12408"/>
                </a:moveTo>
                <a:cubicBezTo>
                  <a:pt x="13411" y="12418"/>
                  <a:pt x="13404" y="12445"/>
                  <a:pt x="13397" y="12469"/>
                </a:cubicBezTo>
                <a:cubicBezTo>
                  <a:pt x="13390" y="12493"/>
                  <a:pt x="13383" y="12514"/>
                  <a:pt x="13368" y="12514"/>
                </a:cubicBezTo>
                <a:cubicBezTo>
                  <a:pt x="13370" y="12515"/>
                  <a:pt x="13371" y="12514"/>
                  <a:pt x="13372" y="12514"/>
                </a:cubicBezTo>
                <a:cubicBezTo>
                  <a:pt x="13402" y="12514"/>
                  <a:pt x="13401" y="12429"/>
                  <a:pt x="13431" y="12408"/>
                </a:cubicBezTo>
                <a:cubicBezTo>
                  <a:pt x="13430" y="12408"/>
                  <a:pt x="13429" y="12408"/>
                  <a:pt x="13428" y="12408"/>
                </a:cubicBezTo>
                <a:cubicBezTo>
                  <a:pt x="13428" y="12407"/>
                  <a:pt x="13427" y="12407"/>
                  <a:pt x="13426" y="12408"/>
                </a:cubicBezTo>
                <a:close/>
                <a:moveTo>
                  <a:pt x="2651" y="15584"/>
                </a:moveTo>
                <a:cubicBezTo>
                  <a:pt x="2617" y="15584"/>
                  <a:pt x="2599" y="15640"/>
                  <a:pt x="2569" y="15672"/>
                </a:cubicBezTo>
                <a:cubicBezTo>
                  <a:pt x="2522" y="15714"/>
                  <a:pt x="2486" y="15734"/>
                  <a:pt x="2427" y="15734"/>
                </a:cubicBezTo>
                <a:cubicBezTo>
                  <a:pt x="2374" y="15734"/>
                  <a:pt x="2343" y="15722"/>
                  <a:pt x="2284" y="15722"/>
                </a:cubicBezTo>
                <a:cubicBezTo>
                  <a:pt x="2237" y="15722"/>
                  <a:pt x="2214" y="15734"/>
                  <a:pt x="2166" y="15734"/>
                </a:cubicBezTo>
                <a:cubicBezTo>
                  <a:pt x="1948" y="15734"/>
                  <a:pt x="1948" y="15734"/>
                  <a:pt x="1948" y="15734"/>
                </a:cubicBezTo>
                <a:cubicBezTo>
                  <a:pt x="1798" y="15786"/>
                  <a:pt x="1722" y="15812"/>
                  <a:pt x="1684" y="15824"/>
                </a:cubicBezTo>
                <a:cubicBezTo>
                  <a:pt x="1647" y="15837"/>
                  <a:pt x="1647" y="15837"/>
                  <a:pt x="1647" y="15837"/>
                </a:cubicBezTo>
                <a:cubicBezTo>
                  <a:pt x="1617" y="15837"/>
                  <a:pt x="1602" y="15837"/>
                  <a:pt x="1594" y="15837"/>
                </a:cubicBezTo>
                <a:cubicBezTo>
                  <a:pt x="1586" y="15837"/>
                  <a:pt x="1586" y="15837"/>
                  <a:pt x="1586" y="15837"/>
                </a:cubicBezTo>
                <a:lnTo>
                  <a:pt x="1582" y="15837"/>
                </a:lnTo>
                <a:cubicBezTo>
                  <a:pt x="1582" y="15841"/>
                  <a:pt x="1582" y="15841"/>
                  <a:pt x="1582" y="15841"/>
                </a:cubicBezTo>
                <a:cubicBezTo>
                  <a:pt x="1582" y="15841"/>
                  <a:pt x="1582" y="15841"/>
                  <a:pt x="1582" y="15844"/>
                </a:cubicBezTo>
                <a:cubicBezTo>
                  <a:pt x="1526" y="15844"/>
                  <a:pt x="1487" y="15881"/>
                  <a:pt x="1449" y="15926"/>
                </a:cubicBezTo>
                <a:cubicBezTo>
                  <a:pt x="1411" y="15972"/>
                  <a:pt x="1374" y="16026"/>
                  <a:pt x="1321" y="16063"/>
                </a:cubicBezTo>
                <a:cubicBezTo>
                  <a:pt x="1202" y="16159"/>
                  <a:pt x="1137" y="16210"/>
                  <a:pt x="1013" y="16262"/>
                </a:cubicBezTo>
                <a:cubicBezTo>
                  <a:pt x="942" y="16293"/>
                  <a:pt x="914" y="16356"/>
                  <a:pt x="843" y="16389"/>
                </a:cubicBezTo>
                <a:cubicBezTo>
                  <a:pt x="683" y="16452"/>
                  <a:pt x="593" y="16484"/>
                  <a:pt x="433" y="16484"/>
                </a:cubicBezTo>
                <a:cubicBezTo>
                  <a:pt x="351" y="16484"/>
                  <a:pt x="310" y="16389"/>
                  <a:pt x="222" y="16389"/>
                </a:cubicBezTo>
                <a:cubicBezTo>
                  <a:pt x="198" y="16389"/>
                  <a:pt x="186" y="16409"/>
                  <a:pt x="168" y="16431"/>
                </a:cubicBezTo>
                <a:cubicBezTo>
                  <a:pt x="168" y="16431"/>
                  <a:pt x="168" y="16431"/>
                  <a:pt x="165" y="16429"/>
                </a:cubicBezTo>
                <a:cubicBezTo>
                  <a:pt x="162" y="16428"/>
                  <a:pt x="156" y="16425"/>
                  <a:pt x="144" y="16419"/>
                </a:cubicBezTo>
                <a:cubicBezTo>
                  <a:pt x="81" y="16449"/>
                  <a:pt x="40" y="16522"/>
                  <a:pt x="0" y="16594"/>
                </a:cubicBezTo>
                <a:lnTo>
                  <a:pt x="0" y="21600"/>
                </a:lnTo>
                <a:lnTo>
                  <a:pt x="6873" y="21600"/>
                </a:lnTo>
                <a:cubicBezTo>
                  <a:pt x="6870" y="21512"/>
                  <a:pt x="6847" y="21444"/>
                  <a:pt x="6796" y="21424"/>
                </a:cubicBezTo>
                <a:cubicBezTo>
                  <a:pt x="6861" y="21371"/>
                  <a:pt x="6910" y="21309"/>
                  <a:pt x="6910" y="21182"/>
                </a:cubicBezTo>
                <a:cubicBezTo>
                  <a:pt x="6910" y="21047"/>
                  <a:pt x="6910" y="21048"/>
                  <a:pt x="6910" y="21048"/>
                </a:cubicBezTo>
                <a:cubicBezTo>
                  <a:pt x="6910" y="20785"/>
                  <a:pt x="6827" y="20657"/>
                  <a:pt x="6768" y="20404"/>
                </a:cubicBezTo>
                <a:cubicBezTo>
                  <a:pt x="6753" y="20373"/>
                  <a:pt x="6737" y="20358"/>
                  <a:pt x="6720" y="20341"/>
                </a:cubicBezTo>
                <a:cubicBezTo>
                  <a:pt x="6704" y="20325"/>
                  <a:pt x="6688" y="20307"/>
                  <a:pt x="6673" y="20271"/>
                </a:cubicBezTo>
                <a:cubicBezTo>
                  <a:pt x="6652" y="20213"/>
                  <a:pt x="6631" y="20170"/>
                  <a:pt x="6610" y="20126"/>
                </a:cubicBezTo>
                <a:cubicBezTo>
                  <a:pt x="6589" y="20082"/>
                  <a:pt x="6569" y="20038"/>
                  <a:pt x="6548" y="19976"/>
                </a:cubicBezTo>
                <a:cubicBezTo>
                  <a:pt x="6542" y="19954"/>
                  <a:pt x="6520" y="19945"/>
                  <a:pt x="6520" y="19914"/>
                </a:cubicBezTo>
                <a:cubicBezTo>
                  <a:pt x="6520" y="19893"/>
                  <a:pt x="6519" y="19881"/>
                  <a:pt x="6524" y="19872"/>
                </a:cubicBezTo>
                <a:cubicBezTo>
                  <a:pt x="6543" y="19861"/>
                  <a:pt x="6555" y="19841"/>
                  <a:pt x="6578" y="19841"/>
                </a:cubicBezTo>
                <a:cubicBezTo>
                  <a:pt x="6596" y="19841"/>
                  <a:pt x="6615" y="19861"/>
                  <a:pt x="6615" y="19891"/>
                </a:cubicBezTo>
                <a:cubicBezTo>
                  <a:pt x="6615" y="19944"/>
                  <a:pt x="6585" y="19977"/>
                  <a:pt x="6585" y="20029"/>
                </a:cubicBezTo>
                <a:cubicBezTo>
                  <a:pt x="6585" y="20049"/>
                  <a:pt x="6603" y="20061"/>
                  <a:pt x="6609" y="20082"/>
                </a:cubicBezTo>
                <a:cubicBezTo>
                  <a:pt x="6668" y="20061"/>
                  <a:pt x="6660" y="19934"/>
                  <a:pt x="6660" y="19818"/>
                </a:cubicBezTo>
                <a:cubicBezTo>
                  <a:pt x="6660" y="19735"/>
                  <a:pt x="6631" y="19650"/>
                  <a:pt x="6585" y="19650"/>
                </a:cubicBezTo>
                <a:cubicBezTo>
                  <a:pt x="6537" y="19650"/>
                  <a:pt x="6519" y="19726"/>
                  <a:pt x="6477" y="19757"/>
                </a:cubicBezTo>
                <a:cubicBezTo>
                  <a:pt x="6466" y="19762"/>
                  <a:pt x="6455" y="19763"/>
                  <a:pt x="6445" y="19761"/>
                </a:cubicBezTo>
                <a:cubicBezTo>
                  <a:pt x="6435" y="19760"/>
                  <a:pt x="6424" y="19757"/>
                  <a:pt x="6412" y="19757"/>
                </a:cubicBezTo>
                <a:cubicBezTo>
                  <a:pt x="6392" y="19762"/>
                  <a:pt x="6380" y="19783"/>
                  <a:pt x="6368" y="19806"/>
                </a:cubicBezTo>
                <a:cubicBezTo>
                  <a:pt x="6356" y="19830"/>
                  <a:pt x="6344" y="19856"/>
                  <a:pt x="6324" y="19872"/>
                </a:cubicBezTo>
                <a:cubicBezTo>
                  <a:pt x="6291" y="19908"/>
                  <a:pt x="6265" y="19934"/>
                  <a:pt x="6237" y="19954"/>
                </a:cubicBezTo>
                <a:cubicBezTo>
                  <a:pt x="6209" y="19975"/>
                  <a:pt x="6179" y="19991"/>
                  <a:pt x="6141" y="20006"/>
                </a:cubicBezTo>
                <a:cubicBezTo>
                  <a:pt x="6100" y="19995"/>
                  <a:pt x="6079" y="19991"/>
                  <a:pt x="6069" y="19989"/>
                </a:cubicBezTo>
                <a:cubicBezTo>
                  <a:pt x="6059" y="19987"/>
                  <a:pt x="6059" y="19987"/>
                  <a:pt x="6059" y="19987"/>
                </a:cubicBezTo>
                <a:cubicBezTo>
                  <a:pt x="6056" y="19977"/>
                  <a:pt x="6054" y="19972"/>
                  <a:pt x="6053" y="19970"/>
                </a:cubicBezTo>
                <a:cubicBezTo>
                  <a:pt x="6052" y="19968"/>
                  <a:pt x="6052" y="19968"/>
                  <a:pt x="6052" y="19968"/>
                </a:cubicBezTo>
                <a:cubicBezTo>
                  <a:pt x="6061" y="19937"/>
                  <a:pt x="6076" y="19920"/>
                  <a:pt x="6091" y="19904"/>
                </a:cubicBezTo>
                <a:cubicBezTo>
                  <a:pt x="6106" y="19889"/>
                  <a:pt x="6121" y="19873"/>
                  <a:pt x="6130" y="19841"/>
                </a:cubicBezTo>
                <a:cubicBezTo>
                  <a:pt x="6157" y="19757"/>
                  <a:pt x="6176" y="19686"/>
                  <a:pt x="6193" y="19614"/>
                </a:cubicBezTo>
                <a:cubicBezTo>
                  <a:pt x="6210" y="19541"/>
                  <a:pt x="6224" y="19467"/>
                  <a:pt x="6242" y="19378"/>
                </a:cubicBezTo>
                <a:cubicBezTo>
                  <a:pt x="6259" y="19284"/>
                  <a:pt x="6283" y="19241"/>
                  <a:pt x="6283" y="19148"/>
                </a:cubicBezTo>
                <a:cubicBezTo>
                  <a:pt x="6283" y="18991"/>
                  <a:pt x="6201" y="18948"/>
                  <a:pt x="6154" y="18822"/>
                </a:cubicBezTo>
                <a:cubicBezTo>
                  <a:pt x="6119" y="18728"/>
                  <a:pt x="6118" y="18655"/>
                  <a:pt x="6100" y="18550"/>
                </a:cubicBezTo>
                <a:cubicBezTo>
                  <a:pt x="6089" y="18487"/>
                  <a:pt x="6064" y="18455"/>
                  <a:pt x="6059" y="18381"/>
                </a:cubicBezTo>
                <a:cubicBezTo>
                  <a:pt x="6041" y="18413"/>
                  <a:pt x="6031" y="18441"/>
                  <a:pt x="6021" y="18471"/>
                </a:cubicBezTo>
                <a:cubicBezTo>
                  <a:pt x="6011" y="18501"/>
                  <a:pt x="6003" y="18532"/>
                  <a:pt x="5988" y="18569"/>
                </a:cubicBezTo>
                <a:cubicBezTo>
                  <a:pt x="5964" y="18622"/>
                  <a:pt x="5948" y="18669"/>
                  <a:pt x="5936" y="18720"/>
                </a:cubicBezTo>
                <a:cubicBezTo>
                  <a:pt x="5925" y="18771"/>
                  <a:pt x="5919" y="18826"/>
                  <a:pt x="5916" y="18895"/>
                </a:cubicBezTo>
                <a:cubicBezTo>
                  <a:pt x="5916" y="18953"/>
                  <a:pt x="5911" y="18997"/>
                  <a:pt x="5904" y="19041"/>
                </a:cubicBezTo>
                <a:cubicBezTo>
                  <a:pt x="5897" y="19084"/>
                  <a:pt x="5888" y="19126"/>
                  <a:pt x="5882" y="19178"/>
                </a:cubicBezTo>
                <a:cubicBezTo>
                  <a:pt x="5882" y="19204"/>
                  <a:pt x="5879" y="19223"/>
                  <a:pt x="5876" y="19240"/>
                </a:cubicBezTo>
                <a:cubicBezTo>
                  <a:pt x="5872" y="19257"/>
                  <a:pt x="5869" y="19272"/>
                  <a:pt x="5869" y="19293"/>
                </a:cubicBezTo>
                <a:cubicBezTo>
                  <a:pt x="5863" y="19356"/>
                  <a:pt x="5857" y="19420"/>
                  <a:pt x="5822" y="19420"/>
                </a:cubicBezTo>
                <a:cubicBezTo>
                  <a:pt x="5786" y="19420"/>
                  <a:pt x="5769" y="19389"/>
                  <a:pt x="5733" y="19389"/>
                </a:cubicBezTo>
                <a:cubicBezTo>
                  <a:pt x="5609" y="19389"/>
                  <a:pt x="5563" y="19600"/>
                  <a:pt x="5438" y="19600"/>
                </a:cubicBezTo>
                <a:cubicBezTo>
                  <a:pt x="5421" y="19600"/>
                  <a:pt x="5421" y="19600"/>
                  <a:pt x="5421" y="19600"/>
                </a:cubicBezTo>
                <a:cubicBezTo>
                  <a:pt x="5421" y="19559"/>
                  <a:pt x="5421" y="19558"/>
                  <a:pt x="5421" y="19558"/>
                </a:cubicBezTo>
                <a:cubicBezTo>
                  <a:pt x="5421" y="19494"/>
                  <a:pt x="5443" y="19460"/>
                  <a:pt x="5455" y="19408"/>
                </a:cubicBezTo>
                <a:cubicBezTo>
                  <a:pt x="5472" y="19336"/>
                  <a:pt x="5461" y="19264"/>
                  <a:pt x="5503" y="19232"/>
                </a:cubicBezTo>
                <a:cubicBezTo>
                  <a:pt x="5527" y="19212"/>
                  <a:pt x="5551" y="19209"/>
                  <a:pt x="5580" y="19209"/>
                </a:cubicBezTo>
                <a:cubicBezTo>
                  <a:pt x="5651" y="19209"/>
                  <a:pt x="5651" y="19209"/>
                  <a:pt x="5651" y="19209"/>
                </a:cubicBezTo>
                <a:cubicBezTo>
                  <a:pt x="5728" y="19209"/>
                  <a:pt x="5740" y="19043"/>
                  <a:pt x="5740" y="18906"/>
                </a:cubicBezTo>
                <a:cubicBezTo>
                  <a:pt x="5740" y="18821"/>
                  <a:pt x="5728" y="18767"/>
                  <a:pt x="5716" y="18684"/>
                </a:cubicBezTo>
                <a:cubicBezTo>
                  <a:pt x="5731" y="18579"/>
                  <a:pt x="5739" y="18526"/>
                  <a:pt x="5742" y="18499"/>
                </a:cubicBezTo>
                <a:cubicBezTo>
                  <a:pt x="5746" y="18473"/>
                  <a:pt x="5746" y="18473"/>
                  <a:pt x="5746" y="18473"/>
                </a:cubicBezTo>
                <a:cubicBezTo>
                  <a:pt x="5746" y="18453"/>
                  <a:pt x="5733" y="18434"/>
                  <a:pt x="5733" y="18412"/>
                </a:cubicBezTo>
                <a:cubicBezTo>
                  <a:pt x="5733" y="18338"/>
                  <a:pt x="5774" y="18329"/>
                  <a:pt x="5774" y="18255"/>
                </a:cubicBezTo>
                <a:cubicBezTo>
                  <a:pt x="5774" y="18244"/>
                  <a:pt x="5764" y="18242"/>
                  <a:pt x="5764" y="18221"/>
                </a:cubicBezTo>
                <a:cubicBezTo>
                  <a:pt x="5764" y="18168"/>
                  <a:pt x="5811" y="18162"/>
                  <a:pt x="5811" y="18109"/>
                </a:cubicBezTo>
                <a:cubicBezTo>
                  <a:pt x="5811" y="18088"/>
                  <a:pt x="5799" y="18086"/>
                  <a:pt x="5787" y="18075"/>
                </a:cubicBezTo>
                <a:cubicBezTo>
                  <a:pt x="5799" y="18043"/>
                  <a:pt x="5812" y="18022"/>
                  <a:pt x="5827" y="18002"/>
                </a:cubicBezTo>
                <a:cubicBezTo>
                  <a:pt x="5842" y="17982"/>
                  <a:pt x="5858" y="17963"/>
                  <a:pt x="5876" y="17937"/>
                </a:cubicBezTo>
                <a:cubicBezTo>
                  <a:pt x="5887" y="17922"/>
                  <a:pt x="5893" y="17901"/>
                  <a:pt x="5899" y="17882"/>
                </a:cubicBezTo>
                <a:cubicBezTo>
                  <a:pt x="5905" y="17863"/>
                  <a:pt x="5911" y="17844"/>
                  <a:pt x="5923" y="17833"/>
                </a:cubicBezTo>
                <a:cubicBezTo>
                  <a:pt x="5940" y="17822"/>
                  <a:pt x="5964" y="17804"/>
                  <a:pt x="5964" y="17772"/>
                </a:cubicBezTo>
                <a:cubicBezTo>
                  <a:pt x="5964" y="17656"/>
                  <a:pt x="5904" y="17604"/>
                  <a:pt x="5904" y="17489"/>
                </a:cubicBezTo>
                <a:cubicBezTo>
                  <a:pt x="5904" y="17456"/>
                  <a:pt x="5910" y="17454"/>
                  <a:pt x="5910" y="17423"/>
                </a:cubicBezTo>
                <a:cubicBezTo>
                  <a:pt x="5910" y="17412"/>
                  <a:pt x="5904" y="17415"/>
                  <a:pt x="5904" y="17404"/>
                </a:cubicBezTo>
                <a:cubicBezTo>
                  <a:pt x="5904" y="17395"/>
                  <a:pt x="5904" y="17392"/>
                  <a:pt x="5910" y="17381"/>
                </a:cubicBezTo>
                <a:cubicBezTo>
                  <a:pt x="5933" y="17381"/>
                  <a:pt x="5945" y="17339"/>
                  <a:pt x="5975" y="17339"/>
                </a:cubicBezTo>
                <a:cubicBezTo>
                  <a:pt x="5981" y="17339"/>
                  <a:pt x="5988" y="17362"/>
                  <a:pt x="5994" y="17362"/>
                </a:cubicBezTo>
                <a:cubicBezTo>
                  <a:pt x="5999" y="17362"/>
                  <a:pt x="6005" y="17351"/>
                  <a:pt x="6005" y="17351"/>
                </a:cubicBezTo>
                <a:cubicBezTo>
                  <a:pt x="6005" y="17309"/>
                  <a:pt x="6005" y="17309"/>
                  <a:pt x="6005" y="17309"/>
                </a:cubicBezTo>
                <a:cubicBezTo>
                  <a:pt x="6005" y="17246"/>
                  <a:pt x="5969" y="17228"/>
                  <a:pt x="5958" y="17163"/>
                </a:cubicBezTo>
                <a:cubicBezTo>
                  <a:pt x="5937" y="17069"/>
                  <a:pt x="5934" y="16982"/>
                  <a:pt x="5927" y="16900"/>
                </a:cubicBezTo>
                <a:cubicBezTo>
                  <a:pt x="5919" y="16818"/>
                  <a:pt x="5908" y="16742"/>
                  <a:pt x="5869" y="16669"/>
                </a:cubicBezTo>
                <a:cubicBezTo>
                  <a:pt x="5863" y="16732"/>
                  <a:pt x="5858" y="16774"/>
                  <a:pt x="5858" y="16837"/>
                </a:cubicBezTo>
                <a:cubicBezTo>
                  <a:pt x="5858" y="16900"/>
                  <a:pt x="5869" y="16930"/>
                  <a:pt x="5869" y="16982"/>
                </a:cubicBezTo>
                <a:cubicBezTo>
                  <a:pt x="5869" y="17044"/>
                  <a:pt x="5875" y="17108"/>
                  <a:pt x="5845" y="17140"/>
                </a:cubicBezTo>
                <a:cubicBezTo>
                  <a:pt x="5837" y="17155"/>
                  <a:pt x="5827" y="17155"/>
                  <a:pt x="5816" y="17153"/>
                </a:cubicBezTo>
                <a:cubicBezTo>
                  <a:pt x="5804" y="17151"/>
                  <a:pt x="5792" y="17146"/>
                  <a:pt x="5781" y="17151"/>
                </a:cubicBezTo>
                <a:cubicBezTo>
                  <a:pt x="5769" y="17167"/>
                  <a:pt x="5766" y="17190"/>
                  <a:pt x="5764" y="17214"/>
                </a:cubicBezTo>
                <a:cubicBezTo>
                  <a:pt x="5761" y="17237"/>
                  <a:pt x="5758" y="17261"/>
                  <a:pt x="5746" y="17278"/>
                </a:cubicBezTo>
                <a:cubicBezTo>
                  <a:pt x="5740" y="17282"/>
                  <a:pt x="5733" y="17282"/>
                  <a:pt x="5725" y="17283"/>
                </a:cubicBezTo>
                <a:cubicBezTo>
                  <a:pt x="5717" y="17284"/>
                  <a:pt x="5709" y="17287"/>
                  <a:pt x="5703" y="17297"/>
                </a:cubicBezTo>
                <a:cubicBezTo>
                  <a:pt x="5697" y="17313"/>
                  <a:pt x="5696" y="17330"/>
                  <a:pt x="5696" y="17348"/>
                </a:cubicBezTo>
                <a:cubicBezTo>
                  <a:pt x="5695" y="17365"/>
                  <a:pt x="5697" y="17384"/>
                  <a:pt x="5697" y="17404"/>
                </a:cubicBezTo>
                <a:cubicBezTo>
                  <a:pt x="5694" y="17415"/>
                  <a:pt x="5690" y="17425"/>
                  <a:pt x="5686" y="17436"/>
                </a:cubicBezTo>
                <a:cubicBezTo>
                  <a:pt x="5682" y="17446"/>
                  <a:pt x="5678" y="17456"/>
                  <a:pt x="5675" y="17466"/>
                </a:cubicBezTo>
                <a:cubicBezTo>
                  <a:pt x="5672" y="17497"/>
                  <a:pt x="5675" y="17521"/>
                  <a:pt x="5677" y="17544"/>
                </a:cubicBezTo>
                <a:cubicBezTo>
                  <a:pt x="5680" y="17567"/>
                  <a:pt x="5681" y="17589"/>
                  <a:pt x="5675" y="17615"/>
                </a:cubicBezTo>
                <a:cubicBezTo>
                  <a:pt x="5667" y="17636"/>
                  <a:pt x="5657" y="17649"/>
                  <a:pt x="5650" y="17661"/>
                </a:cubicBezTo>
                <a:cubicBezTo>
                  <a:pt x="5642" y="17674"/>
                  <a:pt x="5635" y="17686"/>
                  <a:pt x="5632" y="17707"/>
                </a:cubicBezTo>
                <a:cubicBezTo>
                  <a:pt x="5609" y="17813"/>
                  <a:pt x="5598" y="17929"/>
                  <a:pt x="5533" y="17929"/>
                </a:cubicBezTo>
                <a:cubicBezTo>
                  <a:pt x="5503" y="17929"/>
                  <a:pt x="5486" y="17917"/>
                  <a:pt x="5451" y="17918"/>
                </a:cubicBezTo>
                <a:cubicBezTo>
                  <a:pt x="5433" y="17918"/>
                  <a:pt x="5432" y="17951"/>
                  <a:pt x="5421" y="17983"/>
                </a:cubicBezTo>
                <a:cubicBezTo>
                  <a:pt x="5415" y="17998"/>
                  <a:pt x="5407" y="18011"/>
                  <a:pt x="5399" y="18023"/>
                </a:cubicBezTo>
                <a:cubicBezTo>
                  <a:pt x="5391" y="18036"/>
                  <a:pt x="5382" y="18048"/>
                  <a:pt x="5373" y="18063"/>
                </a:cubicBezTo>
                <a:cubicBezTo>
                  <a:pt x="5362" y="18079"/>
                  <a:pt x="5352" y="18086"/>
                  <a:pt x="5341" y="18091"/>
                </a:cubicBezTo>
                <a:cubicBezTo>
                  <a:pt x="5330" y="18095"/>
                  <a:pt x="5317" y="18099"/>
                  <a:pt x="5302" y="18109"/>
                </a:cubicBezTo>
                <a:cubicBezTo>
                  <a:pt x="5282" y="18125"/>
                  <a:pt x="5269" y="18145"/>
                  <a:pt x="5255" y="18168"/>
                </a:cubicBezTo>
                <a:cubicBezTo>
                  <a:pt x="5242" y="18191"/>
                  <a:pt x="5228" y="18217"/>
                  <a:pt x="5207" y="18243"/>
                </a:cubicBezTo>
                <a:cubicBezTo>
                  <a:pt x="5184" y="18280"/>
                  <a:pt x="5173" y="18321"/>
                  <a:pt x="5162" y="18364"/>
                </a:cubicBezTo>
                <a:cubicBezTo>
                  <a:pt x="5152" y="18408"/>
                  <a:pt x="5143" y="18456"/>
                  <a:pt x="5125" y="18508"/>
                </a:cubicBezTo>
                <a:cubicBezTo>
                  <a:pt x="5107" y="18580"/>
                  <a:pt x="5048" y="18580"/>
                  <a:pt x="5048" y="18665"/>
                </a:cubicBezTo>
                <a:cubicBezTo>
                  <a:pt x="5048" y="18687"/>
                  <a:pt x="5054" y="18695"/>
                  <a:pt x="5054" y="18715"/>
                </a:cubicBezTo>
                <a:cubicBezTo>
                  <a:pt x="5054" y="18778"/>
                  <a:pt x="5013" y="18767"/>
                  <a:pt x="4990" y="18799"/>
                </a:cubicBezTo>
                <a:cubicBezTo>
                  <a:pt x="4948" y="18841"/>
                  <a:pt x="4931" y="18905"/>
                  <a:pt x="4931" y="18979"/>
                </a:cubicBezTo>
                <a:cubicBezTo>
                  <a:pt x="4931" y="18990"/>
                  <a:pt x="4936" y="18989"/>
                  <a:pt x="4936" y="18998"/>
                </a:cubicBezTo>
                <a:cubicBezTo>
                  <a:pt x="4936" y="19031"/>
                  <a:pt x="4912" y="19044"/>
                  <a:pt x="4912" y="19075"/>
                </a:cubicBezTo>
                <a:cubicBezTo>
                  <a:pt x="4912" y="19097"/>
                  <a:pt x="4919" y="19093"/>
                  <a:pt x="4919" y="19113"/>
                </a:cubicBezTo>
                <a:cubicBezTo>
                  <a:pt x="4930" y="19108"/>
                  <a:pt x="4941" y="19106"/>
                  <a:pt x="4950" y="19102"/>
                </a:cubicBezTo>
                <a:cubicBezTo>
                  <a:pt x="4959" y="19097"/>
                  <a:pt x="4968" y="19090"/>
                  <a:pt x="4977" y="19075"/>
                </a:cubicBezTo>
                <a:cubicBezTo>
                  <a:pt x="4974" y="19107"/>
                  <a:pt x="4971" y="19133"/>
                  <a:pt x="4969" y="19158"/>
                </a:cubicBezTo>
                <a:cubicBezTo>
                  <a:pt x="4967" y="19182"/>
                  <a:pt x="4966" y="19206"/>
                  <a:pt x="4966" y="19232"/>
                </a:cubicBezTo>
                <a:cubicBezTo>
                  <a:pt x="4926" y="19180"/>
                  <a:pt x="4901" y="19125"/>
                  <a:pt x="4847" y="19125"/>
                </a:cubicBezTo>
                <a:cubicBezTo>
                  <a:pt x="4830" y="19125"/>
                  <a:pt x="4830" y="19190"/>
                  <a:pt x="4824" y="19232"/>
                </a:cubicBezTo>
                <a:cubicBezTo>
                  <a:pt x="4821" y="19226"/>
                  <a:pt x="4819" y="19224"/>
                  <a:pt x="4818" y="19222"/>
                </a:cubicBezTo>
                <a:cubicBezTo>
                  <a:pt x="4817" y="19221"/>
                  <a:pt x="4817" y="19221"/>
                  <a:pt x="4817" y="19221"/>
                </a:cubicBezTo>
                <a:cubicBezTo>
                  <a:pt x="4794" y="19138"/>
                  <a:pt x="4795" y="19073"/>
                  <a:pt x="4759" y="19010"/>
                </a:cubicBezTo>
                <a:cubicBezTo>
                  <a:pt x="4722" y="18945"/>
                  <a:pt x="4698" y="18906"/>
                  <a:pt x="4685" y="18885"/>
                </a:cubicBezTo>
                <a:cubicBezTo>
                  <a:pt x="4697" y="18901"/>
                  <a:pt x="4715" y="18918"/>
                  <a:pt x="4736" y="18918"/>
                </a:cubicBezTo>
                <a:cubicBezTo>
                  <a:pt x="4747" y="18918"/>
                  <a:pt x="4746" y="18918"/>
                  <a:pt x="4746" y="18918"/>
                </a:cubicBezTo>
                <a:cubicBezTo>
                  <a:pt x="4746" y="18892"/>
                  <a:pt x="4746" y="18878"/>
                  <a:pt x="4746" y="18871"/>
                </a:cubicBezTo>
                <a:cubicBezTo>
                  <a:pt x="4746" y="18864"/>
                  <a:pt x="4746" y="18864"/>
                  <a:pt x="4746" y="18864"/>
                </a:cubicBezTo>
                <a:cubicBezTo>
                  <a:pt x="4723" y="18753"/>
                  <a:pt x="4711" y="18698"/>
                  <a:pt x="4706" y="18670"/>
                </a:cubicBezTo>
                <a:cubicBezTo>
                  <a:pt x="4701" y="18642"/>
                  <a:pt x="4701" y="18642"/>
                  <a:pt x="4701" y="18642"/>
                </a:cubicBezTo>
                <a:cubicBezTo>
                  <a:pt x="4701" y="18610"/>
                  <a:pt x="4702" y="18584"/>
                  <a:pt x="4701" y="18559"/>
                </a:cubicBezTo>
                <a:cubicBezTo>
                  <a:pt x="4700" y="18535"/>
                  <a:pt x="4697" y="18511"/>
                  <a:pt x="4688" y="18485"/>
                </a:cubicBezTo>
                <a:cubicBezTo>
                  <a:pt x="4676" y="18444"/>
                  <a:pt x="4654" y="18434"/>
                  <a:pt x="4654" y="18381"/>
                </a:cubicBezTo>
                <a:cubicBezTo>
                  <a:pt x="4654" y="18370"/>
                  <a:pt x="4658" y="18357"/>
                  <a:pt x="4658" y="18336"/>
                </a:cubicBezTo>
                <a:cubicBezTo>
                  <a:pt x="4658" y="18283"/>
                  <a:pt x="4640" y="18265"/>
                  <a:pt x="4634" y="18212"/>
                </a:cubicBezTo>
                <a:cubicBezTo>
                  <a:pt x="4628" y="18186"/>
                  <a:pt x="4626" y="18160"/>
                  <a:pt x="4621" y="18136"/>
                </a:cubicBezTo>
                <a:cubicBezTo>
                  <a:pt x="4615" y="18112"/>
                  <a:pt x="4608" y="18091"/>
                  <a:pt x="4593" y="18075"/>
                </a:cubicBezTo>
                <a:cubicBezTo>
                  <a:pt x="4575" y="18059"/>
                  <a:pt x="4561" y="18046"/>
                  <a:pt x="4549" y="18029"/>
                </a:cubicBezTo>
                <a:cubicBezTo>
                  <a:pt x="4537" y="18012"/>
                  <a:pt x="4527" y="17992"/>
                  <a:pt x="4518" y="17960"/>
                </a:cubicBezTo>
                <a:cubicBezTo>
                  <a:pt x="4506" y="17928"/>
                  <a:pt x="4494" y="17907"/>
                  <a:pt x="4483" y="17886"/>
                </a:cubicBezTo>
                <a:cubicBezTo>
                  <a:pt x="4472" y="17865"/>
                  <a:pt x="4463" y="17845"/>
                  <a:pt x="4457" y="17814"/>
                </a:cubicBezTo>
                <a:cubicBezTo>
                  <a:pt x="4434" y="17697"/>
                  <a:pt x="4453" y="17624"/>
                  <a:pt x="4429" y="17519"/>
                </a:cubicBezTo>
                <a:cubicBezTo>
                  <a:pt x="4417" y="17465"/>
                  <a:pt x="4376" y="17464"/>
                  <a:pt x="4376" y="17412"/>
                </a:cubicBezTo>
                <a:cubicBezTo>
                  <a:pt x="4376" y="17401"/>
                  <a:pt x="4380" y="17392"/>
                  <a:pt x="4380" y="17381"/>
                </a:cubicBezTo>
                <a:cubicBezTo>
                  <a:pt x="4380" y="17286"/>
                  <a:pt x="4292" y="17340"/>
                  <a:pt x="4239" y="17320"/>
                </a:cubicBezTo>
                <a:cubicBezTo>
                  <a:pt x="4210" y="17315"/>
                  <a:pt x="4192" y="17280"/>
                  <a:pt x="4175" y="17247"/>
                </a:cubicBezTo>
                <a:cubicBezTo>
                  <a:pt x="4158" y="17214"/>
                  <a:pt x="4142" y="17182"/>
                  <a:pt x="4115" y="17182"/>
                </a:cubicBezTo>
                <a:cubicBezTo>
                  <a:pt x="4115" y="17140"/>
                  <a:pt x="4115" y="17140"/>
                  <a:pt x="4115" y="17140"/>
                </a:cubicBezTo>
                <a:cubicBezTo>
                  <a:pt x="4115" y="17129"/>
                  <a:pt x="4121" y="17121"/>
                  <a:pt x="4121" y="17101"/>
                </a:cubicBezTo>
                <a:cubicBezTo>
                  <a:pt x="4121" y="17058"/>
                  <a:pt x="4091" y="17065"/>
                  <a:pt x="4067" y="17044"/>
                </a:cubicBezTo>
                <a:cubicBezTo>
                  <a:pt x="4082" y="17028"/>
                  <a:pt x="4088" y="17011"/>
                  <a:pt x="4092" y="16991"/>
                </a:cubicBezTo>
                <a:cubicBezTo>
                  <a:pt x="4097" y="16970"/>
                  <a:pt x="4099" y="16947"/>
                  <a:pt x="4108" y="16921"/>
                </a:cubicBezTo>
                <a:cubicBezTo>
                  <a:pt x="4117" y="16927"/>
                  <a:pt x="4122" y="16934"/>
                  <a:pt x="4126" y="16944"/>
                </a:cubicBezTo>
                <a:cubicBezTo>
                  <a:pt x="4129" y="16954"/>
                  <a:pt x="4131" y="16966"/>
                  <a:pt x="4134" y="16982"/>
                </a:cubicBezTo>
                <a:cubicBezTo>
                  <a:pt x="4151" y="16930"/>
                  <a:pt x="4173" y="16912"/>
                  <a:pt x="4173" y="16849"/>
                </a:cubicBezTo>
                <a:cubicBezTo>
                  <a:pt x="4173" y="16733"/>
                  <a:pt x="4156" y="16607"/>
                  <a:pt x="4091" y="16608"/>
                </a:cubicBezTo>
                <a:cubicBezTo>
                  <a:pt x="4032" y="16608"/>
                  <a:pt x="4014" y="16680"/>
                  <a:pt x="3961" y="16699"/>
                </a:cubicBezTo>
                <a:cubicBezTo>
                  <a:pt x="3955" y="16690"/>
                  <a:pt x="3949" y="16691"/>
                  <a:pt x="3949" y="16680"/>
                </a:cubicBezTo>
                <a:cubicBezTo>
                  <a:pt x="3949" y="16658"/>
                  <a:pt x="3968" y="16646"/>
                  <a:pt x="3968" y="16626"/>
                </a:cubicBezTo>
                <a:cubicBezTo>
                  <a:pt x="3968" y="16605"/>
                  <a:pt x="3961" y="16606"/>
                  <a:pt x="3961" y="16584"/>
                </a:cubicBezTo>
                <a:cubicBezTo>
                  <a:pt x="3967" y="16590"/>
                  <a:pt x="3972" y="16594"/>
                  <a:pt x="3976" y="16599"/>
                </a:cubicBezTo>
                <a:cubicBezTo>
                  <a:pt x="3981" y="16604"/>
                  <a:pt x="3986" y="16610"/>
                  <a:pt x="3992" y="16615"/>
                </a:cubicBezTo>
                <a:cubicBezTo>
                  <a:pt x="3997" y="16610"/>
                  <a:pt x="4000" y="16607"/>
                  <a:pt x="4001" y="16607"/>
                </a:cubicBezTo>
                <a:cubicBezTo>
                  <a:pt x="4003" y="16606"/>
                  <a:pt x="4003" y="16607"/>
                  <a:pt x="4003" y="16608"/>
                </a:cubicBezTo>
                <a:cubicBezTo>
                  <a:pt x="3985" y="16481"/>
                  <a:pt x="3926" y="16447"/>
                  <a:pt x="3884" y="16342"/>
                </a:cubicBezTo>
                <a:cubicBezTo>
                  <a:pt x="3867" y="16299"/>
                  <a:pt x="3862" y="16236"/>
                  <a:pt x="3832" y="16236"/>
                </a:cubicBezTo>
                <a:cubicBezTo>
                  <a:pt x="3814" y="16236"/>
                  <a:pt x="3813" y="16289"/>
                  <a:pt x="3795" y="16289"/>
                </a:cubicBezTo>
                <a:cubicBezTo>
                  <a:pt x="3783" y="16289"/>
                  <a:pt x="3779" y="16279"/>
                  <a:pt x="3768" y="16259"/>
                </a:cubicBezTo>
                <a:cubicBezTo>
                  <a:pt x="3738" y="16289"/>
                  <a:pt x="3726" y="16354"/>
                  <a:pt x="3690" y="16354"/>
                </a:cubicBezTo>
                <a:cubicBezTo>
                  <a:pt x="3638" y="16354"/>
                  <a:pt x="3614" y="16299"/>
                  <a:pt x="3567" y="16247"/>
                </a:cubicBezTo>
                <a:cubicBezTo>
                  <a:pt x="3549" y="16225"/>
                  <a:pt x="3531" y="16236"/>
                  <a:pt x="3513" y="16216"/>
                </a:cubicBezTo>
                <a:cubicBezTo>
                  <a:pt x="3437" y="16132"/>
                  <a:pt x="3390" y="16059"/>
                  <a:pt x="3302" y="16059"/>
                </a:cubicBezTo>
                <a:cubicBezTo>
                  <a:pt x="3272" y="16059"/>
                  <a:pt x="3258" y="16111"/>
                  <a:pt x="3235" y="16144"/>
                </a:cubicBezTo>
                <a:cubicBezTo>
                  <a:pt x="3217" y="16154"/>
                  <a:pt x="3201" y="16159"/>
                  <a:pt x="3186" y="16162"/>
                </a:cubicBezTo>
                <a:cubicBezTo>
                  <a:pt x="3170" y="16166"/>
                  <a:pt x="3154" y="16169"/>
                  <a:pt x="3136" y="16174"/>
                </a:cubicBezTo>
                <a:cubicBezTo>
                  <a:pt x="3133" y="16096"/>
                  <a:pt x="3108" y="16054"/>
                  <a:pt x="3075" y="16017"/>
                </a:cubicBezTo>
                <a:cubicBezTo>
                  <a:pt x="3043" y="15980"/>
                  <a:pt x="3002" y="15948"/>
                  <a:pt x="2970" y="15891"/>
                </a:cubicBezTo>
                <a:cubicBezTo>
                  <a:pt x="2938" y="15849"/>
                  <a:pt x="2910" y="15820"/>
                  <a:pt x="2881" y="15793"/>
                </a:cubicBezTo>
                <a:cubicBezTo>
                  <a:pt x="2852" y="15766"/>
                  <a:pt x="2822" y="15740"/>
                  <a:pt x="2787" y="15703"/>
                </a:cubicBezTo>
                <a:cubicBezTo>
                  <a:pt x="2734" y="15651"/>
                  <a:pt x="2711" y="15584"/>
                  <a:pt x="2651" y="15584"/>
                </a:cubicBezTo>
                <a:close/>
                <a:moveTo>
                  <a:pt x="5751" y="19945"/>
                </a:moveTo>
                <a:cubicBezTo>
                  <a:pt x="5768" y="19945"/>
                  <a:pt x="5792" y="19968"/>
                  <a:pt x="5792" y="19999"/>
                </a:cubicBezTo>
                <a:cubicBezTo>
                  <a:pt x="5792" y="20031"/>
                  <a:pt x="5774" y="20041"/>
                  <a:pt x="5774" y="20071"/>
                </a:cubicBezTo>
                <a:cubicBezTo>
                  <a:pt x="5774" y="20124"/>
                  <a:pt x="5811" y="20125"/>
                  <a:pt x="5835" y="20125"/>
                </a:cubicBezTo>
                <a:cubicBezTo>
                  <a:pt x="5847" y="20125"/>
                  <a:pt x="5851" y="20125"/>
                  <a:pt x="5863" y="20125"/>
                </a:cubicBezTo>
                <a:cubicBezTo>
                  <a:pt x="5860" y="20151"/>
                  <a:pt x="5862" y="20175"/>
                  <a:pt x="5861" y="20196"/>
                </a:cubicBezTo>
                <a:cubicBezTo>
                  <a:pt x="5860" y="20217"/>
                  <a:pt x="5857" y="20236"/>
                  <a:pt x="5845" y="20251"/>
                </a:cubicBezTo>
                <a:cubicBezTo>
                  <a:pt x="5828" y="20273"/>
                  <a:pt x="5792" y="20249"/>
                  <a:pt x="5792" y="20290"/>
                </a:cubicBezTo>
                <a:cubicBezTo>
                  <a:pt x="5792" y="20364"/>
                  <a:pt x="5768" y="20396"/>
                  <a:pt x="5751" y="20470"/>
                </a:cubicBezTo>
                <a:cubicBezTo>
                  <a:pt x="5733" y="20449"/>
                  <a:pt x="5720" y="20431"/>
                  <a:pt x="5708" y="20411"/>
                </a:cubicBezTo>
                <a:cubicBezTo>
                  <a:pt x="5697" y="20391"/>
                  <a:pt x="5687" y="20369"/>
                  <a:pt x="5675" y="20343"/>
                </a:cubicBezTo>
                <a:cubicBezTo>
                  <a:pt x="5675" y="20343"/>
                  <a:pt x="5676" y="20343"/>
                  <a:pt x="5611" y="20343"/>
                </a:cubicBezTo>
                <a:cubicBezTo>
                  <a:pt x="5611" y="20343"/>
                  <a:pt x="5610" y="20344"/>
                  <a:pt x="5598" y="20355"/>
                </a:cubicBezTo>
                <a:cubicBezTo>
                  <a:pt x="5598" y="20366"/>
                  <a:pt x="5604" y="20363"/>
                  <a:pt x="5604" y="20374"/>
                </a:cubicBezTo>
                <a:cubicBezTo>
                  <a:pt x="5604" y="20385"/>
                  <a:pt x="5598" y="20394"/>
                  <a:pt x="5598" y="20404"/>
                </a:cubicBezTo>
                <a:cubicBezTo>
                  <a:pt x="5577" y="20410"/>
                  <a:pt x="5561" y="20413"/>
                  <a:pt x="5545" y="20414"/>
                </a:cubicBezTo>
                <a:cubicBezTo>
                  <a:pt x="5529" y="20416"/>
                  <a:pt x="5512" y="20416"/>
                  <a:pt x="5492" y="20416"/>
                </a:cubicBezTo>
                <a:cubicBezTo>
                  <a:pt x="5492" y="20416"/>
                  <a:pt x="5492" y="20417"/>
                  <a:pt x="5485" y="20415"/>
                </a:cubicBezTo>
                <a:cubicBezTo>
                  <a:pt x="5478" y="20413"/>
                  <a:pt x="5465" y="20408"/>
                  <a:pt x="5438" y="20397"/>
                </a:cubicBezTo>
                <a:cubicBezTo>
                  <a:pt x="5438" y="20397"/>
                  <a:pt x="5438" y="20397"/>
                  <a:pt x="5373" y="20397"/>
                </a:cubicBezTo>
                <a:cubicBezTo>
                  <a:pt x="5356" y="20397"/>
                  <a:pt x="5350" y="20355"/>
                  <a:pt x="5332" y="20336"/>
                </a:cubicBezTo>
                <a:cubicBezTo>
                  <a:pt x="5314" y="20314"/>
                  <a:pt x="5279" y="20323"/>
                  <a:pt x="5279" y="20271"/>
                </a:cubicBezTo>
                <a:cubicBezTo>
                  <a:pt x="5279" y="20207"/>
                  <a:pt x="5285" y="20156"/>
                  <a:pt x="5309" y="20113"/>
                </a:cubicBezTo>
                <a:cubicBezTo>
                  <a:pt x="5329" y="20082"/>
                  <a:pt x="5352" y="20076"/>
                  <a:pt x="5376" y="20073"/>
                </a:cubicBezTo>
                <a:cubicBezTo>
                  <a:pt x="5400" y="20070"/>
                  <a:pt x="5425" y="20070"/>
                  <a:pt x="5451" y="20048"/>
                </a:cubicBezTo>
                <a:cubicBezTo>
                  <a:pt x="5564" y="19976"/>
                  <a:pt x="5632" y="19945"/>
                  <a:pt x="5751" y="19945"/>
                </a:cubicBezTo>
                <a:close/>
                <a:moveTo>
                  <a:pt x="5981" y="20094"/>
                </a:moveTo>
                <a:cubicBezTo>
                  <a:pt x="5996" y="20110"/>
                  <a:pt x="6007" y="20128"/>
                  <a:pt x="6018" y="20149"/>
                </a:cubicBezTo>
                <a:cubicBezTo>
                  <a:pt x="6028" y="20171"/>
                  <a:pt x="6037" y="20194"/>
                  <a:pt x="6046" y="20221"/>
                </a:cubicBezTo>
                <a:cubicBezTo>
                  <a:pt x="6028" y="20230"/>
                  <a:pt x="6024" y="20259"/>
                  <a:pt x="6011" y="20259"/>
                </a:cubicBezTo>
                <a:cubicBezTo>
                  <a:pt x="5964" y="20259"/>
                  <a:pt x="5929" y="20261"/>
                  <a:pt x="5899" y="20198"/>
                </a:cubicBezTo>
                <a:cubicBezTo>
                  <a:pt x="5911" y="20171"/>
                  <a:pt x="5921" y="20148"/>
                  <a:pt x="5934" y="20130"/>
                </a:cubicBezTo>
                <a:cubicBezTo>
                  <a:pt x="5946" y="20112"/>
                  <a:pt x="5960" y="20099"/>
                  <a:pt x="5981" y="2009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1270000" dist="635000" dir="12600000" rotWithShape="0">
              <a:srgbClr val="000000">
                <a:alpha val="25000"/>
              </a:srgbClr>
            </a:outerShdw>
          </a:effectLst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defRPr sz="320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645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5364122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19200" y="549280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219200" y="3200403"/>
            <a:ext cx="21945600" cy="90519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1219200" y="12712701"/>
            <a:ext cx="5689600" cy="730251"/>
          </a:xfrm>
          <a:prstGeom prst="rect">
            <a:avLst/>
          </a:prstGeom>
        </p:spPr>
        <p:txBody>
          <a:bodyPr/>
          <a:lstStyle/>
          <a:p>
            <a:fld id="{2E700DB3-DBF0-4086-B675-117E7A9610B8}" type="datetimeFigureOut">
              <a:rPr lang="pt-BR" smtClean="0"/>
              <a:t>06/02/2024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8331200" y="12712701"/>
            <a:ext cx="7721600" cy="730251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20021040" y="12712701"/>
            <a:ext cx="597920" cy="471924"/>
          </a:xfrm>
          <a:prstGeom prst="rect">
            <a:avLst/>
          </a:prstGeom>
        </p:spPr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23986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7386337"/>
      </p:ext>
    </p:extLst>
  </p:cSld>
  <p:clrMapOvr>
    <a:masterClrMapping/>
  </p:clrMapOvr>
  <p:transition advTm="0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Insert Picture Here.png"/>
          <p:cNvSpPr>
            <a:spLocks noGrp="1"/>
          </p:cNvSpPr>
          <p:nvPr>
            <p:ph type="pic" sz="quarter" idx="13"/>
          </p:nvPr>
        </p:nvSpPr>
        <p:spPr>
          <a:xfrm>
            <a:off x="0" y="9144000"/>
            <a:ext cx="4876800" cy="4572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7" name="Insert Picture Here.png"/>
          <p:cNvSpPr>
            <a:spLocks noGrp="1"/>
          </p:cNvSpPr>
          <p:nvPr>
            <p:ph type="pic" sz="quarter" idx="14"/>
          </p:nvPr>
        </p:nvSpPr>
        <p:spPr>
          <a:xfrm>
            <a:off x="4876800" y="9144000"/>
            <a:ext cx="4876800" cy="4572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8" name="Insert Picture Here.png"/>
          <p:cNvSpPr>
            <a:spLocks noGrp="1"/>
          </p:cNvSpPr>
          <p:nvPr>
            <p:ph type="pic" sz="quarter" idx="15"/>
          </p:nvPr>
        </p:nvSpPr>
        <p:spPr>
          <a:xfrm>
            <a:off x="9753600" y="9144000"/>
            <a:ext cx="4876800" cy="4572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9" name="Insert Picture Here.png"/>
          <p:cNvSpPr>
            <a:spLocks noGrp="1"/>
          </p:cNvSpPr>
          <p:nvPr>
            <p:ph type="pic" sz="quarter" idx="16"/>
          </p:nvPr>
        </p:nvSpPr>
        <p:spPr>
          <a:xfrm>
            <a:off x="14630400" y="9144000"/>
            <a:ext cx="4876800" cy="4572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0" name="Insert Picture Here.png"/>
          <p:cNvSpPr>
            <a:spLocks noGrp="1"/>
          </p:cNvSpPr>
          <p:nvPr>
            <p:ph type="pic" sz="quarter" idx="17"/>
          </p:nvPr>
        </p:nvSpPr>
        <p:spPr>
          <a:xfrm>
            <a:off x="19507200" y="9144000"/>
            <a:ext cx="4876800" cy="4572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1" name="Insert Picture Here.png"/>
          <p:cNvSpPr>
            <a:spLocks noGrp="1"/>
          </p:cNvSpPr>
          <p:nvPr>
            <p:ph type="pic" sz="quarter" idx="18"/>
          </p:nvPr>
        </p:nvSpPr>
        <p:spPr>
          <a:xfrm>
            <a:off x="0" y="4572000"/>
            <a:ext cx="4876800" cy="4572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2" name="Insert Picture Here.png"/>
          <p:cNvSpPr>
            <a:spLocks noGrp="1"/>
          </p:cNvSpPr>
          <p:nvPr>
            <p:ph type="pic" sz="quarter" idx="19"/>
          </p:nvPr>
        </p:nvSpPr>
        <p:spPr>
          <a:xfrm>
            <a:off x="4876800" y="4572000"/>
            <a:ext cx="4876800" cy="4572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Insert Picture Here.png"/>
          <p:cNvSpPr>
            <a:spLocks noGrp="1"/>
          </p:cNvSpPr>
          <p:nvPr>
            <p:ph type="pic" sz="quarter" idx="20"/>
          </p:nvPr>
        </p:nvSpPr>
        <p:spPr>
          <a:xfrm>
            <a:off x="9753600" y="4572000"/>
            <a:ext cx="4876800" cy="4572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4" name="Insert Picture Here.png"/>
          <p:cNvSpPr>
            <a:spLocks noGrp="1"/>
          </p:cNvSpPr>
          <p:nvPr>
            <p:ph type="pic" sz="quarter" idx="21"/>
          </p:nvPr>
        </p:nvSpPr>
        <p:spPr>
          <a:xfrm>
            <a:off x="14630399" y="4572000"/>
            <a:ext cx="4876801" cy="4572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5" name="Insert Picture Here.png"/>
          <p:cNvSpPr>
            <a:spLocks noGrp="1"/>
          </p:cNvSpPr>
          <p:nvPr>
            <p:ph type="pic" sz="quarter" idx="22"/>
          </p:nvPr>
        </p:nvSpPr>
        <p:spPr>
          <a:xfrm>
            <a:off x="19507200" y="4572000"/>
            <a:ext cx="4876800" cy="4572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6" name="Insert Picture Here.png"/>
          <p:cNvSpPr>
            <a:spLocks noGrp="1"/>
          </p:cNvSpPr>
          <p:nvPr>
            <p:ph type="pic" sz="quarter" idx="23"/>
          </p:nvPr>
        </p:nvSpPr>
        <p:spPr>
          <a:xfrm>
            <a:off x="0" y="0"/>
            <a:ext cx="4876800" cy="4572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7" name="Insert Picture Here.png"/>
          <p:cNvSpPr>
            <a:spLocks noGrp="1"/>
          </p:cNvSpPr>
          <p:nvPr>
            <p:ph type="pic" sz="quarter" idx="24"/>
          </p:nvPr>
        </p:nvSpPr>
        <p:spPr>
          <a:xfrm>
            <a:off x="4876800" y="0"/>
            <a:ext cx="4876800" cy="4572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8" name="Insert Picture Here.png"/>
          <p:cNvSpPr>
            <a:spLocks noGrp="1"/>
          </p:cNvSpPr>
          <p:nvPr>
            <p:ph type="pic" sz="quarter" idx="25"/>
          </p:nvPr>
        </p:nvSpPr>
        <p:spPr>
          <a:xfrm>
            <a:off x="9753600" y="0"/>
            <a:ext cx="4876800" cy="4572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9" name="Insert Picture Here.png"/>
          <p:cNvSpPr>
            <a:spLocks noGrp="1"/>
          </p:cNvSpPr>
          <p:nvPr>
            <p:ph type="pic" sz="quarter" idx="26"/>
          </p:nvPr>
        </p:nvSpPr>
        <p:spPr>
          <a:xfrm>
            <a:off x="14630399" y="0"/>
            <a:ext cx="4876801" cy="4572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0" name="Insert Picture Here.png"/>
          <p:cNvSpPr>
            <a:spLocks noGrp="1"/>
          </p:cNvSpPr>
          <p:nvPr>
            <p:ph type="pic" sz="quarter" idx="27"/>
          </p:nvPr>
        </p:nvSpPr>
        <p:spPr>
          <a:xfrm>
            <a:off x="19507200" y="0"/>
            <a:ext cx="4876800" cy="4572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1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9289262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#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Insert Picture Here.png"/>
          <p:cNvSpPr>
            <a:spLocks noGrp="1"/>
          </p:cNvSpPr>
          <p:nvPr>
            <p:ph type="pic" sz="quarter" idx="13"/>
          </p:nvPr>
        </p:nvSpPr>
        <p:spPr>
          <a:xfrm>
            <a:off x="1905000" y="1905000"/>
            <a:ext cx="6858000" cy="4953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69" name="Insert Picture Here.png"/>
          <p:cNvSpPr>
            <a:spLocks noGrp="1"/>
          </p:cNvSpPr>
          <p:nvPr>
            <p:ph type="pic" sz="quarter" idx="14"/>
          </p:nvPr>
        </p:nvSpPr>
        <p:spPr>
          <a:xfrm>
            <a:off x="1905000" y="6858000"/>
            <a:ext cx="6858000" cy="4953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70" name="Insert Picture Here.png"/>
          <p:cNvSpPr>
            <a:spLocks noGrp="1"/>
          </p:cNvSpPr>
          <p:nvPr>
            <p:ph type="pic" sz="quarter" idx="15"/>
          </p:nvPr>
        </p:nvSpPr>
        <p:spPr>
          <a:xfrm>
            <a:off x="8762999" y="1905000"/>
            <a:ext cx="6858001" cy="4953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71" name="Insert Picture Here.png"/>
          <p:cNvSpPr>
            <a:spLocks noGrp="1"/>
          </p:cNvSpPr>
          <p:nvPr>
            <p:ph type="pic" sz="quarter" idx="16"/>
          </p:nvPr>
        </p:nvSpPr>
        <p:spPr>
          <a:xfrm>
            <a:off x="8762999" y="6858000"/>
            <a:ext cx="6858001" cy="4953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72" name="Insert Picture Here.png"/>
          <p:cNvSpPr>
            <a:spLocks noGrp="1"/>
          </p:cNvSpPr>
          <p:nvPr>
            <p:ph type="pic" sz="quarter" idx="17"/>
          </p:nvPr>
        </p:nvSpPr>
        <p:spPr>
          <a:xfrm>
            <a:off x="15621000" y="1905000"/>
            <a:ext cx="6858001" cy="4953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73" name="Insert Picture Here.png"/>
          <p:cNvSpPr>
            <a:spLocks noGrp="1"/>
          </p:cNvSpPr>
          <p:nvPr>
            <p:ph type="pic" sz="quarter" idx="18"/>
          </p:nvPr>
        </p:nvSpPr>
        <p:spPr>
          <a:xfrm>
            <a:off x="15621000" y="6858000"/>
            <a:ext cx="6858001" cy="4953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74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2276301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#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Insert Picture Here.png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31" name="Shape"/>
          <p:cNvSpPr>
            <a:spLocks noGrp="1"/>
          </p:cNvSpPr>
          <p:nvPr>
            <p:ph type="body" idx="14"/>
          </p:nvPr>
        </p:nvSpPr>
        <p:spPr>
          <a:xfrm>
            <a:off x="0" y="0"/>
            <a:ext cx="24384000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1704"/>
                </a:lnTo>
                <a:lnTo>
                  <a:pt x="11" y="11704"/>
                </a:lnTo>
                <a:lnTo>
                  <a:pt x="0" y="11759"/>
                </a:lnTo>
                <a:lnTo>
                  <a:pt x="0" y="12367"/>
                </a:lnTo>
                <a:lnTo>
                  <a:pt x="1475" y="4906"/>
                </a:lnTo>
                <a:lnTo>
                  <a:pt x="2308" y="4906"/>
                </a:lnTo>
                <a:lnTo>
                  <a:pt x="0" y="16579"/>
                </a:lnTo>
                <a:lnTo>
                  <a:pt x="0" y="17192"/>
                </a:lnTo>
                <a:lnTo>
                  <a:pt x="701" y="13644"/>
                </a:lnTo>
                <a:lnTo>
                  <a:pt x="1534" y="13644"/>
                </a:lnTo>
                <a:lnTo>
                  <a:pt x="0" y="21404"/>
                </a:lnTo>
                <a:lnTo>
                  <a:pt x="0" y="21600"/>
                </a:lnTo>
                <a:lnTo>
                  <a:pt x="72" y="21600"/>
                </a:lnTo>
                <a:lnTo>
                  <a:pt x="2317" y="10246"/>
                </a:lnTo>
                <a:lnTo>
                  <a:pt x="3150" y="10246"/>
                </a:lnTo>
                <a:lnTo>
                  <a:pt x="905" y="21600"/>
                </a:lnTo>
                <a:lnTo>
                  <a:pt x="1016" y="21600"/>
                </a:lnTo>
                <a:lnTo>
                  <a:pt x="2772" y="12714"/>
                </a:lnTo>
                <a:lnTo>
                  <a:pt x="3605" y="12714"/>
                </a:lnTo>
                <a:lnTo>
                  <a:pt x="1849" y="21600"/>
                </a:lnTo>
                <a:lnTo>
                  <a:pt x="1976" y="21600"/>
                </a:lnTo>
                <a:lnTo>
                  <a:pt x="4820" y="7212"/>
                </a:lnTo>
                <a:lnTo>
                  <a:pt x="5653" y="7212"/>
                </a:lnTo>
                <a:lnTo>
                  <a:pt x="2809" y="21600"/>
                </a:lnTo>
                <a:lnTo>
                  <a:pt x="2930" y="21600"/>
                </a:lnTo>
                <a:lnTo>
                  <a:pt x="4183" y="15262"/>
                </a:lnTo>
                <a:lnTo>
                  <a:pt x="5016" y="15262"/>
                </a:lnTo>
                <a:lnTo>
                  <a:pt x="3763" y="21600"/>
                </a:lnTo>
                <a:lnTo>
                  <a:pt x="3915" y="21600"/>
                </a:lnTo>
                <a:lnTo>
                  <a:pt x="4616" y="18054"/>
                </a:lnTo>
                <a:lnTo>
                  <a:pt x="5449" y="18054"/>
                </a:lnTo>
                <a:lnTo>
                  <a:pt x="4748" y="21600"/>
                </a:lnTo>
                <a:lnTo>
                  <a:pt x="4869" y="21600"/>
                </a:lnTo>
                <a:lnTo>
                  <a:pt x="7290" y="9356"/>
                </a:lnTo>
                <a:lnTo>
                  <a:pt x="8123" y="9356"/>
                </a:lnTo>
                <a:lnTo>
                  <a:pt x="5702" y="21600"/>
                </a:lnTo>
                <a:lnTo>
                  <a:pt x="5826" y="21600"/>
                </a:lnTo>
                <a:lnTo>
                  <a:pt x="9191" y="4582"/>
                </a:lnTo>
                <a:lnTo>
                  <a:pt x="10023" y="4582"/>
                </a:lnTo>
                <a:lnTo>
                  <a:pt x="6659" y="21600"/>
                </a:lnTo>
                <a:lnTo>
                  <a:pt x="8715" y="21600"/>
                </a:lnTo>
                <a:lnTo>
                  <a:pt x="12936" y="249"/>
                </a:lnTo>
                <a:lnTo>
                  <a:pt x="13769" y="249"/>
                </a:lnTo>
                <a:lnTo>
                  <a:pt x="9548" y="21600"/>
                </a:lnTo>
                <a:lnTo>
                  <a:pt x="10622" y="21600"/>
                </a:lnTo>
                <a:lnTo>
                  <a:pt x="14460" y="2188"/>
                </a:lnTo>
                <a:lnTo>
                  <a:pt x="15293" y="2188"/>
                </a:lnTo>
                <a:lnTo>
                  <a:pt x="11455" y="21600"/>
                </a:lnTo>
                <a:lnTo>
                  <a:pt x="12509" y="21600"/>
                </a:lnTo>
                <a:lnTo>
                  <a:pt x="16530" y="1258"/>
                </a:lnTo>
                <a:lnTo>
                  <a:pt x="17363" y="1258"/>
                </a:lnTo>
                <a:lnTo>
                  <a:pt x="13342" y="21600"/>
                </a:lnTo>
                <a:lnTo>
                  <a:pt x="14424" y="21600"/>
                </a:lnTo>
                <a:lnTo>
                  <a:pt x="17942" y="3807"/>
                </a:lnTo>
                <a:lnTo>
                  <a:pt x="18774" y="3807"/>
                </a:lnTo>
                <a:lnTo>
                  <a:pt x="15257" y="21600"/>
                </a:lnTo>
                <a:lnTo>
                  <a:pt x="15408" y="21600"/>
                </a:lnTo>
                <a:lnTo>
                  <a:pt x="18374" y="6598"/>
                </a:lnTo>
                <a:lnTo>
                  <a:pt x="19207" y="6598"/>
                </a:lnTo>
                <a:lnTo>
                  <a:pt x="16241" y="21600"/>
                </a:lnTo>
                <a:lnTo>
                  <a:pt x="21600" y="21600"/>
                </a:lnTo>
                <a:lnTo>
                  <a:pt x="21600" y="4162"/>
                </a:lnTo>
                <a:lnTo>
                  <a:pt x="19511" y="14726"/>
                </a:lnTo>
                <a:lnTo>
                  <a:pt x="18679" y="14726"/>
                </a:lnTo>
                <a:lnTo>
                  <a:pt x="21590" y="0"/>
                </a:lnTo>
                <a:lnTo>
                  <a:pt x="21466" y="0"/>
                </a:lnTo>
                <a:lnTo>
                  <a:pt x="17611" y="19500"/>
                </a:lnTo>
                <a:lnTo>
                  <a:pt x="16778" y="19500"/>
                </a:lnTo>
                <a:lnTo>
                  <a:pt x="20633" y="0"/>
                </a:lnTo>
                <a:lnTo>
                  <a:pt x="20531" y="0"/>
                </a:lnTo>
                <a:lnTo>
                  <a:pt x="19283" y="6311"/>
                </a:lnTo>
                <a:lnTo>
                  <a:pt x="18450" y="6311"/>
                </a:lnTo>
                <a:lnTo>
                  <a:pt x="19698" y="0"/>
                </a:lnTo>
                <a:lnTo>
                  <a:pt x="18572" y="0"/>
                </a:lnTo>
                <a:lnTo>
                  <a:pt x="15141" y="17356"/>
                </a:lnTo>
                <a:lnTo>
                  <a:pt x="14308" y="17356"/>
                </a:lnTo>
                <a:lnTo>
                  <a:pt x="17739" y="0"/>
                </a:lnTo>
                <a:lnTo>
                  <a:pt x="16669" y="0"/>
                </a:lnTo>
                <a:lnTo>
                  <a:pt x="12638" y="20390"/>
                </a:lnTo>
                <a:lnTo>
                  <a:pt x="11805" y="20390"/>
                </a:lnTo>
                <a:lnTo>
                  <a:pt x="15836" y="0"/>
                </a:lnTo>
                <a:lnTo>
                  <a:pt x="14772" y="0"/>
                </a:lnTo>
                <a:lnTo>
                  <a:pt x="11796" y="15050"/>
                </a:lnTo>
                <a:lnTo>
                  <a:pt x="10963" y="15050"/>
                </a:lnTo>
                <a:lnTo>
                  <a:pt x="13939" y="0"/>
                </a:lnTo>
                <a:lnTo>
                  <a:pt x="12849" y="0"/>
                </a:lnTo>
                <a:lnTo>
                  <a:pt x="9113" y="18898"/>
                </a:lnTo>
                <a:lnTo>
                  <a:pt x="8280" y="18898"/>
                </a:lnTo>
                <a:lnTo>
                  <a:pt x="12016" y="0"/>
                </a:lnTo>
                <a:lnTo>
                  <a:pt x="11890" y="0"/>
                </a:lnTo>
                <a:lnTo>
                  <a:pt x="7756" y="20910"/>
                </a:lnTo>
                <a:lnTo>
                  <a:pt x="6923" y="20910"/>
                </a:lnTo>
                <a:lnTo>
                  <a:pt x="11057" y="0"/>
                </a:lnTo>
                <a:lnTo>
                  <a:pt x="9037" y="0"/>
                </a:lnTo>
                <a:lnTo>
                  <a:pt x="5524" y="17768"/>
                </a:lnTo>
                <a:lnTo>
                  <a:pt x="4692" y="17768"/>
                </a:lnTo>
                <a:lnTo>
                  <a:pt x="8204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defRPr sz="320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32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#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Insert Picture Here.png"/>
          <p:cNvSpPr>
            <a:spLocks noGrp="1"/>
          </p:cNvSpPr>
          <p:nvPr>
            <p:ph type="pic" idx="13"/>
          </p:nvPr>
        </p:nvSpPr>
        <p:spPr>
          <a:xfrm>
            <a:off x="0" y="1905000"/>
            <a:ext cx="24384000" cy="990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85" name="Shape"/>
          <p:cNvSpPr>
            <a:spLocks noGrp="1"/>
          </p:cNvSpPr>
          <p:nvPr>
            <p:ph type="body" sz="half" idx="14"/>
          </p:nvPr>
        </p:nvSpPr>
        <p:spPr>
          <a:xfrm>
            <a:off x="0" y="1905000"/>
            <a:ext cx="11545094" cy="990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15086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effectLst>
            <a:outerShdw blurRad="1270000" dist="635000" dir="3600000" rotWithShape="0">
              <a:srgbClr val="000000">
                <a:alpha val="25000"/>
              </a:srgbClr>
            </a:outerShdw>
          </a:effectLst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defRPr sz="320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86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#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Insert Picture Here.png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1" name="Shape"/>
          <p:cNvSpPr>
            <a:spLocks noGrp="1"/>
          </p:cNvSpPr>
          <p:nvPr>
            <p:ph type="body" sz="half" idx="14"/>
          </p:nvPr>
        </p:nvSpPr>
        <p:spPr>
          <a:xfrm rot="10800000">
            <a:off x="0" y="0"/>
            <a:ext cx="9727504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05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1070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defRPr sz="320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32" name="Shape"/>
          <p:cNvSpPr>
            <a:spLocks noGrp="1"/>
          </p:cNvSpPr>
          <p:nvPr>
            <p:ph type="body" sz="half" idx="15"/>
          </p:nvPr>
        </p:nvSpPr>
        <p:spPr>
          <a:xfrm>
            <a:off x="0" y="1905000"/>
            <a:ext cx="11545094" cy="990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15086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effectLst>
            <a:outerShdw blurRad="1270000" dist="635000" dir="3600000" rotWithShape="0">
              <a:srgbClr val="000000">
                <a:alpha val="25000"/>
              </a:srgbClr>
            </a:outerShdw>
          </a:effectLst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defRPr sz="320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33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#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Insert Picture Here.png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41" name="Shape"/>
          <p:cNvSpPr>
            <a:spLocks noGrp="1"/>
          </p:cNvSpPr>
          <p:nvPr>
            <p:ph type="body" idx="14"/>
          </p:nvPr>
        </p:nvSpPr>
        <p:spPr>
          <a:xfrm>
            <a:off x="11517312" y="0"/>
            <a:ext cx="12866688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442" y="0"/>
                </a:moveTo>
                <a:lnTo>
                  <a:pt x="0" y="14525"/>
                </a:lnTo>
                <a:lnTo>
                  <a:pt x="1578" y="14525"/>
                </a:lnTo>
                <a:lnTo>
                  <a:pt x="7020" y="0"/>
                </a:lnTo>
                <a:lnTo>
                  <a:pt x="5442" y="0"/>
                </a:lnTo>
                <a:close/>
                <a:moveTo>
                  <a:pt x="7268" y="0"/>
                </a:moveTo>
                <a:lnTo>
                  <a:pt x="0" y="19398"/>
                </a:lnTo>
                <a:lnTo>
                  <a:pt x="1578" y="19398"/>
                </a:lnTo>
                <a:lnTo>
                  <a:pt x="8847" y="0"/>
                </a:lnTo>
                <a:lnTo>
                  <a:pt x="7268" y="0"/>
                </a:lnTo>
                <a:close/>
                <a:moveTo>
                  <a:pt x="10911" y="0"/>
                </a:moveTo>
                <a:lnTo>
                  <a:pt x="5084" y="15550"/>
                </a:lnTo>
                <a:lnTo>
                  <a:pt x="6663" y="15550"/>
                </a:lnTo>
                <a:lnTo>
                  <a:pt x="12489" y="0"/>
                </a:lnTo>
                <a:lnTo>
                  <a:pt x="10911" y="0"/>
                </a:lnTo>
                <a:close/>
                <a:moveTo>
                  <a:pt x="14507" y="0"/>
                </a:moveTo>
                <a:lnTo>
                  <a:pt x="6680" y="20891"/>
                </a:lnTo>
                <a:lnTo>
                  <a:pt x="8258" y="20891"/>
                </a:lnTo>
                <a:lnTo>
                  <a:pt x="16085" y="0"/>
                </a:lnTo>
                <a:lnTo>
                  <a:pt x="14507" y="0"/>
                </a:lnTo>
                <a:close/>
                <a:moveTo>
                  <a:pt x="18114" y="0"/>
                </a:moveTo>
                <a:lnTo>
                  <a:pt x="11424" y="17856"/>
                </a:lnTo>
                <a:lnTo>
                  <a:pt x="13002" y="17856"/>
                </a:lnTo>
                <a:lnTo>
                  <a:pt x="19693" y="0"/>
                </a:lnTo>
                <a:lnTo>
                  <a:pt x="18114" y="0"/>
                </a:lnTo>
                <a:close/>
                <a:moveTo>
                  <a:pt x="21600" y="601"/>
                </a:moveTo>
                <a:lnTo>
                  <a:pt x="19273" y="6812"/>
                </a:lnTo>
                <a:lnTo>
                  <a:pt x="20851" y="6812"/>
                </a:lnTo>
                <a:lnTo>
                  <a:pt x="21600" y="4813"/>
                </a:lnTo>
                <a:lnTo>
                  <a:pt x="21600" y="601"/>
                </a:lnTo>
                <a:close/>
                <a:moveTo>
                  <a:pt x="8824" y="749"/>
                </a:moveTo>
                <a:lnTo>
                  <a:pt x="1011" y="21600"/>
                </a:lnTo>
                <a:lnTo>
                  <a:pt x="2590" y="21600"/>
                </a:lnTo>
                <a:lnTo>
                  <a:pt x="10402" y="749"/>
                </a:lnTo>
                <a:lnTo>
                  <a:pt x="8824" y="749"/>
                </a:lnTo>
                <a:close/>
                <a:moveTo>
                  <a:pt x="15635" y="1758"/>
                </a:moveTo>
                <a:lnTo>
                  <a:pt x="8202" y="21600"/>
                </a:lnTo>
                <a:lnTo>
                  <a:pt x="9779" y="21600"/>
                </a:lnTo>
                <a:lnTo>
                  <a:pt x="17213" y="1758"/>
                </a:lnTo>
                <a:lnTo>
                  <a:pt x="15635" y="1758"/>
                </a:lnTo>
                <a:close/>
                <a:moveTo>
                  <a:pt x="11224" y="3974"/>
                </a:moveTo>
                <a:lnTo>
                  <a:pt x="4620" y="21600"/>
                </a:lnTo>
                <a:lnTo>
                  <a:pt x="6199" y="21600"/>
                </a:lnTo>
                <a:lnTo>
                  <a:pt x="12803" y="3974"/>
                </a:lnTo>
                <a:lnTo>
                  <a:pt x="11224" y="3974"/>
                </a:lnTo>
                <a:close/>
                <a:moveTo>
                  <a:pt x="18309" y="4307"/>
                </a:moveTo>
                <a:lnTo>
                  <a:pt x="11830" y="21600"/>
                </a:lnTo>
                <a:lnTo>
                  <a:pt x="13408" y="21600"/>
                </a:lnTo>
                <a:lnTo>
                  <a:pt x="19887" y="4307"/>
                </a:lnTo>
                <a:lnTo>
                  <a:pt x="18309" y="4307"/>
                </a:lnTo>
                <a:close/>
                <a:moveTo>
                  <a:pt x="21600" y="5332"/>
                </a:moveTo>
                <a:lnTo>
                  <a:pt x="16104" y="20001"/>
                </a:lnTo>
                <a:lnTo>
                  <a:pt x="17682" y="20001"/>
                </a:lnTo>
                <a:lnTo>
                  <a:pt x="21600" y="9545"/>
                </a:lnTo>
                <a:lnTo>
                  <a:pt x="21600" y="5332"/>
                </a:lnTo>
                <a:close/>
                <a:moveTo>
                  <a:pt x="19128" y="7098"/>
                </a:moveTo>
                <a:lnTo>
                  <a:pt x="13695" y="21600"/>
                </a:lnTo>
                <a:lnTo>
                  <a:pt x="15273" y="21600"/>
                </a:lnTo>
                <a:lnTo>
                  <a:pt x="20707" y="7098"/>
                </a:lnTo>
                <a:lnTo>
                  <a:pt x="19128" y="7098"/>
                </a:lnTo>
                <a:close/>
                <a:moveTo>
                  <a:pt x="21600" y="10171"/>
                </a:moveTo>
                <a:lnTo>
                  <a:pt x="19706" y="15226"/>
                </a:lnTo>
                <a:lnTo>
                  <a:pt x="21284" y="15226"/>
                </a:lnTo>
                <a:lnTo>
                  <a:pt x="21600" y="14383"/>
                </a:lnTo>
                <a:lnTo>
                  <a:pt x="21600" y="10171"/>
                </a:lnTo>
                <a:close/>
              </a:path>
            </a:pathLst>
          </a:custGeom>
          <a:solidFill>
            <a:srgbClr val="FFFFFF"/>
          </a:solidFill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defRPr sz="320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42" name="Shape"/>
          <p:cNvSpPr>
            <a:spLocks noGrp="1"/>
          </p:cNvSpPr>
          <p:nvPr>
            <p:ph type="body" sz="half" idx="15"/>
          </p:nvPr>
        </p:nvSpPr>
        <p:spPr>
          <a:xfrm rot="10800000">
            <a:off x="12839700" y="1905000"/>
            <a:ext cx="11545094" cy="990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15086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effectLst>
            <a:outerShdw blurRad="1270000" dist="635000" dir="8100000" rotWithShape="0">
              <a:srgbClr val="000000">
                <a:alpha val="25000"/>
              </a:srgbClr>
            </a:outerShdw>
          </a:effectLst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defRPr sz="320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43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#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Insert Picture Here.png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51" name="Shape"/>
          <p:cNvSpPr>
            <a:spLocks noGrp="1"/>
          </p:cNvSpPr>
          <p:nvPr>
            <p:ph type="body" idx="14"/>
          </p:nvPr>
        </p:nvSpPr>
        <p:spPr>
          <a:xfrm>
            <a:off x="0" y="0"/>
            <a:ext cx="14358541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292" y="0"/>
                </a:moveTo>
                <a:lnTo>
                  <a:pt x="0" y="6827"/>
                </a:lnTo>
                <a:lnTo>
                  <a:pt x="0" y="11039"/>
                </a:lnTo>
                <a:lnTo>
                  <a:pt x="3706" y="0"/>
                </a:lnTo>
                <a:lnTo>
                  <a:pt x="2292" y="0"/>
                </a:lnTo>
                <a:close/>
                <a:moveTo>
                  <a:pt x="3928" y="0"/>
                </a:moveTo>
                <a:lnTo>
                  <a:pt x="0" y="11700"/>
                </a:lnTo>
                <a:lnTo>
                  <a:pt x="0" y="15912"/>
                </a:lnTo>
                <a:lnTo>
                  <a:pt x="5342" y="0"/>
                </a:lnTo>
                <a:lnTo>
                  <a:pt x="3928" y="0"/>
                </a:lnTo>
                <a:close/>
                <a:moveTo>
                  <a:pt x="7192" y="0"/>
                </a:moveTo>
                <a:lnTo>
                  <a:pt x="1874" y="15839"/>
                </a:lnTo>
                <a:lnTo>
                  <a:pt x="3288" y="15839"/>
                </a:lnTo>
                <a:lnTo>
                  <a:pt x="8606" y="0"/>
                </a:lnTo>
                <a:lnTo>
                  <a:pt x="7192" y="0"/>
                </a:lnTo>
                <a:close/>
                <a:moveTo>
                  <a:pt x="10414" y="0"/>
                </a:moveTo>
                <a:lnTo>
                  <a:pt x="3304" y="21179"/>
                </a:lnTo>
                <a:lnTo>
                  <a:pt x="4718" y="21179"/>
                </a:lnTo>
                <a:lnTo>
                  <a:pt x="11828" y="0"/>
                </a:lnTo>
                <a:lnTo>
                  <a:pt x="10414" y="0"/>
                </a:lnTo>
                <a:close/>
                <a:moveTo>
                  <a:pt x="13647" y="0"/>
                </a:moveTo>
                <a:lnTo>
                  <a:pt x="7555" y="18146"/>
                </a:lnTo>
                <a:lnTo>
                  <a:pt x="8969" y="18146"/>
                </a:lnTo>
                <a:lnTo>
                  <a:pt x="15061" y="0"/>
                </a:lnTo>
                <a:lnTo>
                  <a:pt x="13647" y="0"/>
                </a:lnTo>
                <a:close/>
                <a:moveTo>
                  <a:pt x="16972" y="0"/>
                </a:moveTo>
                <a:lnTo>
                  <a:pt x="14588" y="7101"/>
                </a:lnTo>
                <a:lnTo>
                  <a:pt x="16003" y="7101"/>
                </a:lnTo>
                <a:lnTo>
                  <a:pt x="18387" y="0"/>
                </a:lnTo>
                <a:lnTo>
                  <a:pt x="16972" y="0"/>
                </a:lnTo>
                <a:close/>
                <a:moveTo>
                  <a:pt x="18561" y="0"/>
                </a:moveTo>
                <a:lnTo>
                  <a:pt x="11749" y="20289"/>
                </a:lnTo>
                <a:lnTo>
                  <a:pt x="13163" y="20289"/>
                </a:lnTo>
                <a:lnTo>
                  <a:pt x="19975" y="0"/>
                </a:lnTo>
                <a:lnTo>
                  <a:pt x="18561" y="0"/>
                </a:lnTo>
                <a:close/>
                <a:moveTo>
                  <a:pt x="20186" y="0"/>
                </a:moveTo>
                <a:lnTo>
                  <a:pt x="14977" y="15516"/>
                </a:lnTo>
                <a:lnTo>
                  <a:pt x="16391" y="15516"/>
                </a:lnTo>
                <a:lnTo>
                  <a:pt x="21600" y="0"/>
                </a:lnTo>
                <a:lnTo>
                  <a:pt x="20186" y="0"/>
                </a:lnTo>
                <a:close/>
                <a:moveTo>
                  <a:pt x="5225" y="1038"/>
                </a:moveTo>
                <a:lnTo>
                  <a:pt x="0" y="16601"/>
                </a:lnTo>
                <a:lnTo>
                  <a:pt x="0" y="20814"/>
                </a:lnTo>
                <a:lnTo>
                  <a:pt x="6639" y="1038"/>
                </a:lnTo>
                <a:lnTo>
                  <a:pt x="5225" y="1038"/>
                </a:lnTo>
                <a:close/>
                <a:moveTo>
                  <a:pt x="11329" y="2048"/>
                </a:moveTo>
                <a:lnTo>
                  <a:pt x="4764" y="21600"/>
                </a:lnTo>
                <a:lnTo>
                  <a:pt x="6178" y="21600"/>
                </a:lnTo>
                <a:lnTo>
                  <a:pt x="12743" y="2048"/>
                </a:lnTo>
                <a:lnTo>
                  <a:pt x="11329" y="2048"/>
                </a:lnTo>
                <a:close/>
                <a:moveTo>
                  <a:pt x="7376" y="4264"/>
                </a:moveTo>
                <a:lnTo>
                  <a:pt x="1556" y="21600"/>
                </a:lnTo>
                <a:lnTo>
                  <a:pt x="2970" y="21600"/>
                </a:lnTo>
                <a:lnTo>
                  <a:pt x="8791" y="4264"/>
                </a:lnTo>
                <a:lnTo>
                  <a:pt x="7376" y="4264"/>
                </a:lnTo>
                <a:close/>
                <a:moveTo>
                  <a:pt x="13725" y="4596"/>
                </a:moveTo>
                <a:lnTo>
                  <a:pt x="8016" y="21600"/>
                </a:lnTo>
                <a:lnTo>
                  <a:pt x="9431" y="21600"/>
                </a:lnTo>
                <a:lnTo>
                  <a:pt x="15139" y="4596"/>
                </a:lnTo>
                <a:lnTo>
                  <a:pt x="13725" y="4596"/>
                </a:lnTo>
                <a:close/>
                <a:moveTo>
                  <a:pt x="14459" y="7388"/>
                </a:moveTo>
                <a:lnTo>
                  <a:pt x="9687" y="21600"/>
                </a:lnTo>
                <a:lnTo>
                  <a:pt x="11101" y="21600"/>
                </a:lnTo>
                <a:lnTo>
                  <a:pt x="15873" y="7388"/>
                </a:lnTo>
                <a:lnTo>
                  <a:pt x="14459" y="7388"/>
                </a:lnTo>
                <a:close/>
              </a:path>
            </a:pathLst>
          </a:custGeom>
          <a:solidFill>
            <a:srgbClr val="FFFFFF"/>
          </a:solidFill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defRPr sz="320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52" name="Shape"/>
          <p:cNvSpPr>
            <a:spLocks noGrp="1"/>
          </p:cNvSpPr>
          <p:nvPr>
            <p:ph type="body" sz="half" idx="15"/>
          </p:nvPr>
        </p:nvSpPr>
        <p:spPr>
          <a:xfrm>
            <a:off x="0" y="1905000"/>
            <a:ext cx="11545094" cy="990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15086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effectLst>
            <a:outerShdw blurRad="1270000" dist="635000" dir="3600000" rotWithShape="0">
              <a:srgbClr val="000000">
                <a:alpha val="25000"/>
              </a:srgbClr>
            </a:outerShdw>
          </a:effectLst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defRPr sz="320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53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>
            <a:spLocks noGrp="1"/>
          </p:cNvSpPr>
          <p:nvPr>
            <p:ph type="body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>
              <a:lnSpc>
                <a:spcPct val="100000"/>
              </a:lnSpc>
              <a:defRPr sz="2400" cap="none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4" r:id="rId2"/>
    <p:sldLayoutId id="2147483655" r:id="rId3"/>
    <p:sldLayoutId id="2147483661" r:id="rId4"/>
    <p:sldLayoutId id="2147483667" r:id="rId5"/>
    <p:sldLayoutId id="2147483673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7" r:id="rId13"/>
    <p:sldLayoutId id="2147483689" r:id="rId14"/>
    <p:sldLayoutId id="2147483693" r:id="rId15"/>
    <p:sldLayoutId id="2147483694" r:id="rId16"/>
    <p:sldLayoutId id="2147483697" r:id="rId17"/>
    <p:sldLayoutId id="2147483704" r:id="rId18"/>
    <p:sldLayoutId id="2147483705" r:id="rId19"/>
    <p:sldLayoutId id="2147483707" r:id="rId20"/>
    <p:sldLayoutId id="2147483708" r:id="rId21"/>
    <p:sldLayoutId id="2147483710" r:id="rId22"/>
    <p:sldLayoutId id="2147483711" r:id="rId23"/>
    <p:sldLayoutId id="2147483712" r:id="rId24"/>
    <p:sldLayoutId id="2147483714" r:id="rId25"/>
    <p:sldLayoutId id="2147483767" r:id="rId26"/>
    <p:sldLayoutId id="2147483768" r:id="rId27"/>
  </p:sldLayoutIdLst>
  <p:transition spd="med"/>
  <p:txStyles>
    <p:titleStyle>
      <a:lvl1pPr marL="0" marR="0" indent="0" algn="l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all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ontserrat-Regular"/>
        </a:defRPr>
      </a:lvl1pPr>
      <a:lvl2pPr marL="0" marR="0" indent="228600" algn="l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all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ontserrat-Regular"/>
        </a:defRPr>
      </a:lvl2pPr>
      <a:lvl3pPr marL="0" marR="0" indent="457200" algn="l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all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ontserrat-Regular"/>
        </a:defRPr>
      </a:lvl3pPr>
      <a:lvl4pPr marL="0" marR="0" indent="685800" algn="l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all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ontserrat-Regular"/>
        </a:defRPr>
      </a:lvl4pPr>
      <a:lvl5pPr marL="0" marR="0" indent="914400" algn="l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all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ontserrat-Regular"/>
        </a:defRPr>
      </a:lvl5pPr>
      <a:lvl6pPr marL="0" marR="0" indent="1143000" algn="l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all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ontserrat-Regular"/>
        </a:defRPr>
      </a:lvl6pPr>
      <a:lvl7pPr marL="0" marR="0" indent="1371600" algn="l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all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ontserrat-Regular"/>
        </a:defRPr>
      </a:lvl7pPr>
      <a:lvl8pPr marL="0" marR="0" indent="1600200" algn="l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all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ontserrat-Regular"/>
        </a:defRPr>
      </a:lvl8pPr>
      <a:lvl9pPr marL="0" marR="0" indent="1828800" algn="l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all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ontserrat-Regular"/>
        </a:defRPr>
      </a:lvl9pPr>
    </p:titleStyle>
    <p:bodyStyle>
      <a:lvl1pPr marL="0" marR="0" indent="0" algn="l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all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ontserrat-Regular"/>
        </a:defRPr>
      </a:lvl1pPr>
      <a:lvl2pPr marL="0" marR="0" indent="228600" algn="l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all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ontserrat-Regular"/>
        </a:defRPr>
      </a:lvl2pPr>
      <a:lvl3pPr marL="0" marR="0" indent="457200" algn="l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all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ontserrat-Regular"/>
        </a:defRPr>
      </a:lvl3pPr>
      <a:lvl4pPr marL="0" marR="0" indent="685800" algn="l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all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ontserrat-Regular"/>
        </a:defRPr>
      </a:lvl4pPr>
      <a:lvl5pPr marL="0" marR="0" indent="914400" algn="l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all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ontserrat-Regular"/>
        </a:defRPr>
      </a:lvl5pPr>
      <a:lvl6pPr marL="0" marR="0" indent="1143000" algn="l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all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ontserrat-Regular"/>
        </a:defRPr>
      </a:lvl6pPr>
      <a:lvl7pPr marL="0" marR="0" indent="1371600" algn="l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all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ontserrat-Regular"/>
        </a:defRPr>
      </a:lvl7pPr>
      <a:lvl8pPr marL="0" marR="0" indent="1600200" algn="l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all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ontserrat-Regular"/>
        </a:defRPr>
      </a:lvl8pPr>
      <a:lvl9pPr marL="0" marR="0" indent="1828800" algn="l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all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ontserrat-Regular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>
            <a:spLocks noGrp="1"/>
          </p:cNvSpPr>
          <p:nvPr>
            <p:ph type="body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>
              <a:lnSpc>
                <a:spcPct val="100000"/>
              </a:lnSpc>
              <a:defRPr sz="2400" cap="none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2197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  <p:sldLayoutId id="2147483731" r:id="rId16"/>
    <p:sldLayoutId id="2147483732" r:id="rId17"/>
    <p:sldLayoutId id="2147483733" r:id="rId18"/>
    <p:sldLayoutId id="2147483734" r:id="rId19"/>
    <p:sldLayoutId id="2147483735" r:id="rId20"/>
    <p:sldLayoutId id="2147483736" r:id="rId21"/>
    <p:sldLayoutId id="2147483737" r:id="rId22"/>
  </p:sldLayoutIdLst>
  <p:transition spd="med"/>
  <p:txStyles>
    <p:titleStyle>
      <a:lvl1pPr marL="0" marR="0" indent="0" algn="l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all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ontserrat-Regular"/>
        </a:defRPr>
      </a:lvl1pPr>
      <a:lvl2pPr marL="0" marR="0" indent="228600" algn="l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all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ontserrat-Regular"/>
        </a:defRPr>
      </a:lvl2pPr>
      <a:lvl3pPr marL="0" marR="0" indent="457200" algn="l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all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ontserrat-Regular"/>
        </a:defRPr>
      </a:lvl3pPr>
      <a:lvl4pPr marL="0" marR="0" indent="685800" algn="l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all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ontserrat-Regular"/>
        </a:defRPr>
      </a:lvl4pPr>
      <a:lvl5pPr marL="0" marR="0" indent="914400" algn="l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all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ontserrat-Regular"/>
        </a:defRPr>
      </a:lvl5pPr>
      <a:lvl6pPr marL="0" marR="0" indent="1143000" algn="l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all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ontserrat-Regular"/>
        </a:defRPr>
      </a:lvl6pPr>
      <a:lvl7pPr marL="0" marR="0" indent="1371600" algn="l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all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ontserrat-Regular"/>
        </a:defRPr>
      </a:lvl7pPr>
      <a:lvl8pPr marL="0" marR="0" indent="1600200" algn="l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all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ontserrat-Regular"/>
        </a:defRPr>
      </a:lvl8pPr>
      <a:lvl9pPr marL="0" marR="0" indent="1828800" algn="l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all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ontserrat-Regular"/>
        </a:defRPr>
      </a:lvl9pPr>
    </p:titleStyle>
    <p:bodyStyle>
      <a:lvl1pPr marL="0" marR="0" indent="0" algn="l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all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ontserrat-Regular"/>
        </a:defRPr>
      </a:lvl1pPr>
      <a:lvl2pPr marL="0" marR="0" indent="228600" algn="l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all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ontserrat-Regular"/>
        </a:defRPr>
      </a:lvl2pPr>
      <a:lvl3pPr marL="0" marR="0" indent="457200" algn="l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all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ontserrat-Regular"/>
        </a:defRPr>
      </a:lvl3pPr>
      <a:lvl4pPr marL="0" marR="0" indent="685800" algn="l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all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ontserrat-Regular"/>
        </a:defRPr>
      </a:lvl4pPr>
      <a:lvl5pPr marL="0" marR="0" indent="914400" algn="l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all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ontserrat-Regular"/>
        </a:defRPr>
      </a:lvl5pPr>
      <a:lvl6pPr marL="0" marR="0" indent="1143000" algn="l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all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ontserrat-Regular"/>
        </a:defRPr>
      </a:lvl6pPr>
      <a:lvl7pPr marL="0" marR="0" indent="1371600" algn="l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all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ontserrat-Regular"/>
        </a:defRPr>
      </a:lvl7pPr>
      <a:lvl8pPr marL="0" marR="0" indent="1600200" algn="l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all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ontserrat-Regular"/>
        </a:defRPr>
      </a:lvl8pPr>
      <a:lvl9pPr marL="0" marR="0" indent="1828800" algn="l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all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ontserrat-Regular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C1E66D6-78C9-419D-A240-C635540DA8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9248" y="5641"/>
            <a:ext cx="19294752" cy="13715999"/>
          </a:xfrm>
          <a:prstGeom prst="rect">
            <a:avLst/>
          </a:prstGeom>
        </p:spPr>
      </p:pic>
      <p:sp>
        <p:nvSpPr>
          <p:cNvPr id="724" name="Shape"/>
          <p:cNvSpPr>
            <a:spLocks noGrp="1"/>
          </p:cNvSpPr>
          <p:nvPr>
            <p:ph type="body" idx="14"/>
          </p:nvPr>
        </p:nvSpPr>
        <p:spPr>
          <a:xfrm flipH="1" flipV="1">
            <a:off x="-42691" y="5620"/>
            <a:ext cx="15367016" cy="13715999"/>
          </a:xfrm>
          <a:custGeom>
            <a:avLst/>
            <a:gdLst>
              <a:gd name="connsiteX0" fmla="*/ 8556 w 15900"/>
              <a:gd name="connsiteY0" fmla="*/ 29 h 21629"/>
              <a:gd name="connsiteX1" fmla="*/ 0 w 15900"/>
              <a:gd name="connsiteY1" fmla="*/ 21629 h 21629"/>
              <a:gd name="connsiteX2" fmla="*/ 13044 w 15900"/>
              <a:gd name="connsiteY2" fmla="*/ 21629 h 21629"/>
              <a:gd name="connsiteX3" fmla="*/ 15900 w 15900"/>
              <a:gd name="connsiteY3" fmla="*/ 0 h 21629"/>
              <a:gd name="connsiteX4" fmla="*/ 8556 w 15900"/>
              <a:gd name="connsiteY4" fmla="*/ 29 h 21629"/>
              <a:gd name="connsiteX0" fmla="*/ 8556 w 15909"/>
              <a:gd name="connsiteY0" fmla="*/ 29 h 21629"/>
              <a:gd name="connsiteX1" fmla="*/ 0 w 15909"/>
              <a:gd name="connsiteY1" fmla="*/ 21629 h 21629"/>
              <a:gd name="connsiteX2" fmla="*/ 15909 w 15909"/>
              <a:gd name="connsiteY2" fmla="*/ 21629 h 21629"/>
              <a:gd name="connsiteX3" fmla="*/ 15900 w 15909"/>
              <a:gd name="connsiteY3" fmla="*/ 0 h 21629"/>
              <a:gd name="connsiteX4" fmla="*/ 8556 w 15909"/>
              <a:gd name="connsiteY4" fmla="*/ 29 h 21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09" h="21629" extrusionOk="0">
                <a:moveTo>
                  <a:pt x="8556" y="29"/>
                </a:moveTo>
                <a:lnTo>
                  <a:pt x="0" y="21629"/>
                </a:lnTo>
                <a:lnTo>
                  <a:pt x="15909" y="21629"/>
                </a:lnTo>
                <a:cubicBezTo>
                  <a:pt x="15906" y="14419"/>
                  <a:pt x="15903" y="7210"/>
                  <a:pt x="15900" y="0"/>
                </a:cubicBezTo>
                <a:lnTo>
                  <a:pt x="8556" y="29"/>
                </a:lnTo>
                <a:close/>
              </a:path>
            </a:pathLst>
          </a:custGeom>
          <a:solidFill>
            <a:schemeClr val="accent2">
              <a:hueOff val="-2473793"/>
              <a:satOff val="-50209"/>
              <a:lumOff val="23543"/>
              <a:alpha val="50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algn="ctr">
              <a:lnSpc>
                <a:spcPct val="100000"/>
              </a:lnSpc>
              <a:defRPr sz="320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en-US"/>
              <a:t> </a:t>
            </a:r>
            <a:endParaRPr/>
          </a:p>
        </p:txBody>
      </p:sp>
      <p:sp>
        <p:nvSpPr>
          <p:cNvPr id="725" name="Shape"/>
          <p:cNvSpPr>
            <a:spLocks noGrp="1"/>
          </p:cNvSpPr>
          <p:nvPr>
            <p:ph type="body" idx="15"/>
          </p:nvPr>
        </p:nvSpPr>
        <p:spPr>
          <a:xfrm flipH="1" flipV="1">
            <a:off x="-57266" y="5621"/>
            <a:ext cx="13985529" cy="13715999"/>
          </a:xfrm>
          <a:custGeom>
            <a:avLst/>
            <a:gdLst>
              <a:gd name="connsiteX0" fmla="*/ 12180 w 20612"/>
              <a:gd name="connsiteY0" fmla="*/ 29 h 21629"/>
              <a:gd name="connsiteX1" fmla="*/ 0 w 20612"/>
              <a:gd name="connsiteY1" fmla="*/ 21629 h 21629"/>
              <a:gd name="connsiteX2" fmla="*/ 9420 w 20612"/>
              <a:gd name="connsiteY2" fmla="*/ 21629 h 21629"/>
              <a:gd name="connsiteX3" fmla="*/ 20612 w 20612"/>
              <a:gd name="connsiteY3" fmla="*/ 0 h 21629"/>
              <a:gd name="connsiteX4" fmla="*/ 12180 w 20612"/>
              <a:gd name="connsiteY4" fmla="*/ 29 h 21629"/>
              <a:gd name="connsiteX0" fmla="*/ 12180 w 20612"/>
              <a:gd name="connsiteY0" fmla="*/ 29 h 21629"/>
              <a:gd name="connsiteX1" fmla="*/ 0 w 20612"/>
              <a:gd name="connsiteY1" fmla="*/ 21629 h 21629"/>
              <a:gd name="connsiteX2" fmla="*/ 20584 w 20612"/>
              <a:gd name="connsiteY2" fmla="*/ 21600 h 21629"/>
              <a:gd name="connsiteX3" fmla="*/ 20612 w 20612"/>
              <a:gd name="connsiteY3" fmla="*/ 0 h 21629"/>
              <a:gd name="connsiteX4" fmla="*/ 12180 w 20612"/>
              <a:gd name="connsiteY4" fmla="*/ 29 h 21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12" h="21629" extrusionOk="0">
                <a:moveTo>
                  <a:pt x="12180" y="29"/>
                </a:moveTo>
                <a:lnTo>
                  <a:pt x="0" y="21629"/>
                </a:lnTo>
                <a:lnTo>
                  <a:pt x="20584" y="21600"/>
                </a:lnTo>
                <a:cubicBezTo>
                  <a:pt x="20593" y="14400"/>
                  <a:pt x="20603" y="7200"/>
                  <a:pt x="20612" y="0"/>
                </a:cubicBezTo>
                <a:lnTo>
                  <a:pt x="12180" y="29"/>
                </a:lnTo>
                <a:close/>
              </a:path>
            </a:pathLst>
          </a:custGeom>
          <a:solidFill>
            <a:srgbClr val="000000">
              <a:alpha val="5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algn="ctr">
              <a:lnSpc>
                <a:spcPct val="100000"/>
              </a:lnSpc>
              <a:defRPr sz="320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en-US"/>
              <a:t> </a:t>
            </a:r>
            <a:endParaRPr/>
          </a:p>
        </p:txBody>
      </p:sp>
      <p:sp>
        <p:nvSpPr>
          <p:cNvPr id="726" name="Shape"/>
          <p:cNvSpPr>
            <a:spLocks noGrp="1"/>
          </p:cNvSpPr>
          <p:nvPr>
            <p:ph type="body" idx="16"/>
          </p:nvPr>
        </p:nvSpPr>
        <p:spPr>
          <a:xfrm flipH="1" flipV="1">
            <a:off x="-48868" y="24028"/>
            <a:ext cx="12702645" cy="136976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053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14053" y="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effectLst/>
        </p:spPr>
        <p:txBody>
          <a:bodyPr/>
          <a:lstStyle/>
          <a:p>
            <a:pPr algn="ctr">
              <a:lnSpc>
                <a:spcPct val="100000"/>
              </a:lnSpc>
              <a:defRPr sz="320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en-US"/>
              <a:t> </a:t>
            </a:r>
            <a:endParaRPr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9A15B4F1-C429-4430-BCFC-A1E85E2C29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5927" y="3224294"/>
            <a:ext cx="342900" cy="348615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964FD65E-D48A-4E93-B880-AC9E1CA979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8825" y="2919495"/>
            <a:ext cx="6625637" cy="4134187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9B864A8A-F4B8-48A4-BD58-881A6DF2949D}"/>
              </a:ext>
            </a:extLst>
          </p:cNvPr>
          <p:cNvSpPr txBox="1"/>
          <p:nvPr/>
        </p:nvSpPr>
        <p:spPr>
          <a:xfrm>
            <a:off x="1571725" y="3606249"/>
            <a:ext cx="7118687" cy="19205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6600">
                <a:solidFill>
                  <a:srgbClr val="B6DE9E"/>
                </a:solidFill>
                <a:latin typeface="Calibri"/>
                <a:cs typeface="Calibri"/>
              </a:rPr>
              <a:t>TREINAMENTO </a:t>
            </a:r>
            <a:br>
              <a:rPr lang="pt-BR" sz="6600">
                <a:solidFill>
                  <a:srgbClr val="B6DE9E"/>
                </a:solidFill>
                <a:latin typeface="Calibri"/>
                <a:cs typeface="Calibri"/>
              </a:rPr>
            </a:br>
            <a:r>
              <a:rPr lang="pt-BR" sz="6600">
                <a:solidFill>
                  <a:srgbClr val="B6DE9E"/>
                </a:solidFill>
                <a:latin typeface="Calibri"/>
                <a:cs typeface="Calibri"/>
              </a:rPr>
              <a:t>Belo horizonte</a:t>
            </a:r>
            <a:endParaRPr lang="pt-BR" sz="6600">
              <a:solidFill>
                <a:srgbClr val="B6DE9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2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2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7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7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72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72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7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7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72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72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7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7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4" grpId="0" build="p" animBg="1"/>
      <p:bldP spid="725" grpId="0" build="p" animBg="1"/>
      <p:bldP spid="726" grpId="0" build="p" animBg="1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C444F9B-9F80-4BC9-93C3-2A983B6D7D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7" name="Paralelogramo 6">
            <a:extLst>
              <a:ext uri="{FF2B5EF4-FFF2-40B4-BE49-F238E27FC236}">
                <a16:creationId xmlns:a16="http://schemas.microsoft.com/office/drawing/2014/main" id="{99D143ED-F337-4D4A-8A3B-9C93E1AB7D71}"/>
              </a:ext>
            </a:extLst>
          </p:cNvPr>
          <p:cNvSpPr/>
          <p:nvPr/>
        </p:nvSpPr>
        <p:spPr>
          <a:xfrm>
            <a:off x="14674405" y="2150184"/>
            <a:ext cx="8760265" cy="3344511"/>
          </a:xfrm>
          <a:prstGeom prst="parallelogram">
            <a:avLst/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7" name="Paralelogramo 16">
            <a:extLst>
              <a:ext uri="{FF2B5EF4-FFF2-40B4-BE49-F238E27FC236}">
                <a16:creationId xmlns:a16="http://schemas.microsoft.com/office/drawing/2014/main" id="{AA59AD63-5652-4697-A1B0-6F2DB070E607}"/>
              </a:ext>
            </a:extLst>
          </p:cNvPr>
          <p:cNvSpPr/>
          <p:nvPr/>
        </p:nvSpPr>
        <p:spPr>
          <a:xfrm>
            <a:off x="14834826" y="767523"/>
            <a:ext cx="7755784" cy="1862614"/>
          </a:xfrm>
          <a:prstGeom prst="parallelogram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F8DBDC48-F915-46FF-8F01-7DE3D1180CA0}"/>
              </a:ext>
            </a:extLst>
          </p:cNvPr>
          <p:cNvGrpSpPr/>
          <p:nvPr/>
        </p:nvGrpSpPr>
        <p:grpSpPr>
          <a:xfrm>
            <a:off x="15730000" y="986833"/>
            <a:ext cx="1392237" cy="1390651"/>
            <a:chOff x="1616389" y="6646349"/>
            <a:chExt cx="1392237" cy="1390651"/>
          </a:xfrm>
          <a:solidFill>
            <a:schemeClr val="bg1"/>
          </a:solidFill>
        </p:grpSpPr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96416BB5-E2DA-4691-8FC6-F9C8241546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4326" y="7848087"/>
              <a:ext cx="731837" cy="188913"/>
            </a:xfrm>
            <a:custGeom>
              <a:avLst/>
              <a:gdLst>
                <a:gd name="T0" fmla="*/ 2341 w 8769"/>
                <a:gd name="T1" fmla="*/ 182 h 2267"/>
                <a:gd name="T2" fmla="*/ 2206 w 8769"/>
                <a:gd name="T3" fmla="*/ 239 h 2267"/>
                <a:gd name="T4" fmla="*/ 2069 w 8769"/>
                <a:gd name="T5" fmla="*/ 301 h 2267"/>
                <a:gd name="T6" fmla="*/ 1929 w 8769"/>
                <a:gd name="T7" fmla="*/ 370 h 2267"/>
                <a:gd name="T8" fmla="*/ 1789 w 8769"/>
                <a:gd name="T9" fmla="*/ 443 h 2267"/>
                <a:gd name="T10" fmla="*/ 1647 w 8769"/>
                <a:gd name="T11" fmla="*/ 523 h 2267"/>
                <a:gd name="T12" fmla="*/ 1504 w 8769"/>
                <a:gd name="T13" fmla="*/ 606 h 2267"/>
                <a:gd name="T14" fmla="*/ 1362 w 8769"/>
                <a:gd name="T15" fmla="*/ 693 h 2267"/>
                <a:gd name="T16" fmla="*/ 1218 w 8769"/>
                <a:gd name="T17" fmla="*/ 784 h 2267"/>
                <a:gd name="T18" fmla="*/ 1075 w 8769"/>
                <a:gd name="T19" fmla="*/ 877 h 2267"/>
                <a:gd name="T20" fmla="*/ 862 w 8769"/>
                <a:gd name="T21" fmla="*/ 1021 h 2267"/>
                <a:gd name="T22" fmla="*/ 582 w 8769"/>
                <a:gd name="T23" fmla="*/ 1217 h 2267"/>
                <a:gd name="T24" fmla="*/ 308 w 8769"/>
                <a:gd name="T25" fmla="*/ 1416 h 2267"/>
                <a:gd name="T26" fmla="*/ 0 w 8769"/>
                <a:gd name="T27" fmla="*/ 1514 h 2267"/>
                <a:gd name="T28" fmla="*/ 36 w 8769"/>
                <a:gd name="T29" fmla="*/ 1595 h 2267"/>
                <a:gd name="T30" fmla="*/ 79 w 8769"/>
                <a:gd name="T31" fmla="*/ 1673 h 2267"/>
                <a:gd name="T32" fmla="*/ 125 w 8769"/>
                <a:gd name="T33" fmla="*/ 1747 h 2267"/>
                <a:gd name="T34" fmla="*/ 179 w 8769"/>
                <a:gd name="T35" fmla="*/ 1818 h 2267"/>
                <a:gd name="T36" fmla="*/ 236 w 8769"/>
                <a:gd name="T37" fmla="*/ 1884 h 2267"/>
                <a:gd name="T38" fmla="*/ 297 w 8769"/>
                <a:gd name="T39" fmla="*/ 1946 h 2267"/>
                <a:gd name="T40" fmla="*/ 364 w 8769"/>
                <a:gd name="T41" fmla="*/ 2003 h 2267"/>
                <a:gd name="T42" fmla="*/ 435 w 8769"/>
                <a:gd name="T43" fmla="*/ 2056 h 2267"/>
                <a:gd name="T44" fmla="*/ 509 w 8769"/>
                <a:gd name="T45" fmla="*/ 2103 h 2267"/>
                <a:gd name="T46" fmla="*/ 587 w 8769"/>
                <a:gd name="T47" fmla="*/ 2145 h 2267"/>
                <a:gd name="T48" fmla="*/ 668 w 8769"/>
                <a:gd name="T49" fmla="*/ 2181 h 2267"/>
                <a:gd name="T50" fmla="*/ 751 w 8769"/>
                <a:gd name="T51" fmla="*/ 2211 h 2267"/>
                <a:gd name="T52" fmla="*/ 839 w 8769"/>
                <a:gd name="T53" fmla="*/ 2235 h 2267"/>
                <a:gd name="T54" fmla="*/ 927 w 8769"/>
                <a:gd name="T55" fmla="*/ 2252 h 2267"/>
                <a:gd name="T56" fmla="*/ 1019 w 8769"/>
                <a:gd name="T57" fmla="*/ 2264 h 2267"/>
                <a:gd name="T58" fmla="*/ 1113 w 8769"/>
                <a:gd name="T59" fmla="*/ 2267 h 2267"/>
                <a:gd name="T60" fmla="*/ 8670 w 8769"/>
                <a:gd name="T61" fmla="*/ 2238 h 2267"/>
                <a:gd name="T62" fmla="*/ 8475 w 8769"/>
                <a:gd name="T63" fmla="*/ 2178 h 2267"/>
                <a:gd name="T64" fmla="*/ 8278 w 8769"/>
                <a:gd name="T65" fmla="*/ 2113 h 2267"/>
                <a:gd name="T66" fmla="*/ 8082 w 8769"/>
                <a:gd name="T67" fmla="*/ 2045 h 2267"/>
                <a:gd name="T68" fmla="*/ 7885 w 8769"/>
                <a:gd name="T69" fmla="*/ 1973 h 2267"/>
                <a:gd name="T70" fmla="*/ 7689 w 8769"/>
                <a:gd name="T71" fmla="*/ 1897 h 2267"/>
                <a:gd name="T72" fmla="*/ 7494 w 8769"/>
                <a:gd name="T73" fmla="*/ 1817 h 2267"/>
                <a:gd name="T74" fmla="*/ 7298 w 8769"/>
                <a:gd name="T75" fmla="*/ 1733 h 2267"/>
                <a:gd name="T76" fmla="*/ 7102 w 8769"/>
                <a:gd name="T77" fmla="*/ 1646 h 2267"/>
                <a:gd name="T78" fmla="*/ 6906 w 8769"/>
                <a:gd name="T79" fmla="*/ 1554 h 2267"/>
                <a:gd name="T80" fmla="*/ 6711 w 8769"/>
                <a:gd name="T81" fmla="*/ 1461 h 2267"/>
                <a:gd name="T82" fmla="*/ 6517 w 8769"/>
                <a:gd name="T83" fmla="*/ 1362 h 2267"/>
                <a:gd name="T84" fmla="*/ 6322 w 8769"/>
                <a:gd name="T85" fmla="*/ 1261 h 2267"/>
                <a:gd name="T86" fmla="*/ 6128 w 8769"/>
                <a:gd name="T87" fmla="*/ 1156 h 2267"/>
                <a:gd name="T88" fmla="*/ 5935 w 8769"/>
                <a:gd name="T89" fmla="*/ 1048 h 2267"/>
                <a:gd name="T90" fmla="*/ 5742 w 8769"/>
                <a:gd name="T91" fmla="*/ 937 h 2267"/>
                <a:gd name="T92" fmla="*/ 5517 w 8769"/>
                <a:gd name="T93" fmla="*/ 804 h 2267"/>
                <a:gd name="T94" fmla="*/ 5269 w 8769"/>
                <a:gd name="T95" fmla="*/ 664 h 2267"/>
                <a:gd name="T96" fmla="*/ 5031 w 8769"/>
                <a:gd name="T97" fmla="*/ 536 h 2267"/>
                <a:gd name="T98" fmla="*/ 4801 w 8769"/>
                <a:gd name="T99" fmla="*/ 422 h 2267"/>
                <a:gd name="T100" fmla="*/ 4581 w 8769"/>
                <a:gd name="T101" fmla="*/ 322 h 2267"/>
                <a:gd name="T102" fmla="*/ 4368 w 8769"/>
                <a:gd name="T103" fmla="*/ 234 h 2267"/>
                <a:gd name="T104" fmla="*/ 4163 w 8769"/>
                <a:gd name="T105" fmla="*/ 160 h 2267"/>
                <a:gd name="T106" fmla="*/ 3963 w 8769"/>
                <a:gd name="T107" fmla="*/ 101 h 2267"/>
                <a:gd name="T108" fmla="*/ 3769 w 8769"/>
                <a:gd name="T109" fmla="*/ 55 h 2267"/>
                <a:gd name="T110" fmla="*/ 3580 w 8769"/>
                <a:gd name="T111" fmla="*/ 23 h 2267"/>
                <a:gd name="T112" fmla="*/ 3394 w 8769"/>
                <a:gd name="T113" fmla="*/ 4 h 2267"/>
                <a:gd name="T114" fmla="*/ 3212 w 8769"/>
                <a:gd name="T115" fmla="*/ 0 h 2267"/>
                <a:gd name="T116" fmla="*/ 3032 w 8769"/>
                <a:gd name="T117" fmla="*/ 11 h 2267"/>
                <a:gd name="T118" fmla="*/ 2853 w 8769"/>
                <a:gd name="T119" fmla="*/ 35 h 2267"/>
                <a:gd name="T120" fmla="*/ 2675 w 8769"/>
                <a:gd name="T121" fmla="*/ 72 h 2267"/>
                <a:gd name="T122" fmla="*/ 2497 w 8769"/>
                <a:gd name="T123" fmla="*/ 125 h 2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769" h="2267">
                  <a:moveTo>
                    <a:pt x="2407" y="156"/>
                  </a:moveTo>
                  <a:lnTo>
                    <a:pt x="2341" y="182"/>
                  </a:lnTo>
                  <a:lnTo>
                    <a:pt x="2274" y="209"/>
                  </a:lnTo>
                  <a:lnTo>
                    <a:pt x="2206" y="239"/>
                  </a:lnTo>
                  <a:lnTo>
                    <a:pt x="2137" y="269"/>
                  </a:lnTo>
                  <a:lnTo>
                    <a:pt x="2069" y="301"/>
                  </a:lnTo>
                  <a:lnTo>
                    <a:pt x="1999" y="334"/>
                  </a:lnTo>
                  <a:lnTo>
                    <a:pt x="1929" y="370"/>
                  </a:lnTo>
                  <a:lnTo>
                    <a:pt x="1859" y="406"/>
                  </a:lnTo>
                  <a:lnTo>
                    <a:pt x="1789" y="443"/>
                  </a:lnTo>
                  <a:lnTo>
                    <a:pt x="1718" y="483"/>
                  </a:lnTo>
                  <a:lnTo>
                    <a:pt x="1647" y="523"/>
                  </a:lnTo>
                  <a:lnTo>
                    <a:pt x="1576" y="564"/>
                  </a:lnTo>
                  <a:lnTo>
                    <a:pt x="1504" y="606"/>
                  </a:lnTo>
                  <a:lnTo>
                    <a:pt x="1433" y="649"/>
                  </a:lnTo>
                  <a:lnTo>
                    <a:pt x="1362" y="693"/>
                  </a:lnTo>
                  <a:lnTo>
                    <a:pt x="1290" y="738"/>
                  </a:lnTo>
                  <a:lnTo>
                    <a:pt x="1218" y="784"/>
                  </a:lnTo>
                  <a:lnTo>
                    <a:pt x="1147" y="830"/>
                  </a:lnTo>
                  <a:lnTo>
                    <a:pt x="1075" y="877"/>
                  </a:lnTo>
                  <a:lnTo>
                    <a:pt x="1004" y="924"/>
                  </a:lnTo>
                  <a:lnTo>
                    <a:pt x="862" y="1021"/>
                  </a:lnTo>
                  <a:lnTo>
                    <a:pt x="721" y="1119"/>
                  </a:lnTo>
                  <a:lnTo>
                    <a:pt x="582" y="1217"/>
                  </a:lnTo>
                  <a:lnTo>
                    <a:pt x="443" y="1316"/>
                  </a:lnTo>
                  <a:lnTo>
                    <a:pt x="308" y="1416"/>
                  </a:lnTo>
                  <a:lnTo>
                    <a:pt x="174" y="1514"/>
                  </a:lnTo>
                  <a:lnTo>
                    <a:pt x="0" y="1514"/>
                  </a:lnTo>
                  <a:lnTo>
                    <a:pt x="17" y="1555"/>
                  </a:lnTo>
                  <a:lnTo>
                    <a:pt x="36" y="1595"/>
                  </a:lnTo>
                  <a:lnTo>
                    <a:pt x="57" y="1635"/>
                  </a:lnTo>
                  <a:lnTo>
                    <a:pt x="79" y="1673"/>
                  </a:lnTo>
                  <a:lnTo>
                    <a:pt x="101" y="1710"/>
                  </a:lnTo>
                  <a:lnTo>
                    <a:pt x="125" y="1747"/>
                  </a:lnTo>
                  <a:lnTo>
                    <a:pt x="151" y="1783"/>
                  </a:lnTo>
                  <a:lnTo>
                    <a:pt x="179" y="1818"/>
                  </a:lnTo>
                  <a:lnTo>
                    <a:pt x="207" y="1851"/>
                  </a:lnTo>
                  <a:lnTo>
                    <a:pt x="236" y="1884"/>
                  </a:lnTo>
                  <a:lnTo>
                    <a:pt x="266" y="1915"/>
                  </a:lnTo>
                  <a:lnTo>
                    <a:pt x="297" y="1946"/>
                  </a:lnTo>
                  <a:lnTo>
                    <a:pt x="331" y="1975"/>
                  </a:lnTo>
                  <a:lnTo>
                    <a:pt x="364" y="2003"/>
                  </a:lnTo>
                  <a:lnTo>
                    <a:pt x="398" y="2030"/>
                  </a:lnTo>
                  <a:lnTo>
                    <a:pt x="435" y="2056"/>
                  </a:lnTo>
                  <a:lnTo>
                    <a:pt x="471" y="2080"/>
                  </a:lnTo>
                  <a:lnTo>
                    <a:pt x="509" y="2103"/>
                  </a:lnTo>
                  <a:lnTo>
                    <a:pt x="547" y="2124"/>
                  </a:lnTo>
                  <a:lnTo>
                    <a:pt x="587" y="2145"/>
                  </a:lnTo>
                  <a:lnTo>
                    <a:pt x="626" y="2164"/>
                  </a:lnTo>
                  <a:lnTo>
                    <a:pt x="668" y="2181"/>
                  </a:lnTo>
                  <a:lnTo>
                    <a:pt x="710" y="2197"/>
                  </a:lnTo>
                  <a:lnTo>
                    <a:pt x="751" y="2211"/>
                  </a:lnTo>
                  <a:lnTo>
                    <a:pt x="795" y="2224"/>
                  </a:lnTo>
                  <a:lnTo>
                    <a:pt x="839" y="2235"/>
                  </a:lnTo>
                  <a:lnTo>
                    <a:pt x="883" y="2245"/>
                  </a:lnTo>
                  <a:lnTo>
                    <a:pt x="927" y="2252"/>
                  </a:lnTo>
                  <a:lnTo>
                    <a:pt x="973" y="2259"/>
                  </a:lnTo>
                  <a:lnTo>
                    <a:pt x="1019" y="2264"/>
                  </a:lnTo>
                  <a:lnTo>
                    <a:pt x="1066" y="2266"/>
                  </a:lnTo>
                  <a:lnTo>
                    <a:pt x="1113" y="2267"/>
                  </a:lnTo>
                  <a:lnTo>
                    <a:pt x="8769" y="2267"/>
                  </a:lnTo>
                  <a:lnTo>
                    <a:pt x="8670" y="2238"/>
                  </a:lnTo>
                  <a:lnTo>
                    <a:pt x="8573" y="2209"/>
                  </a:lnTo>
                  <a:lnTo>
                    <a:pt x="8475" y="2178"/>
                  </a:lnTo>
                  <a:lnTo>
                    <a:pt x="8377" y="2146"/>
                  </a:lnTo>
                  <a:lnTo>
                    <a:pt x="8278" y="2113"/>
                  </a:lnTo>
                  <a:lnTo>
                    <a:pt x="8180" y="2080"/>
                  </a:lnTo>
                  <a:lnTo>
                    <a:pt x="8082" y="2045"/>
                  </a:lnTo>
                  <a:lnTo>
                    <a:pt x="7984" y="2009"/>
                  </a:lnTo>
                  <a:lnTo>
                    <a:pt x="7885" y="1973"/>
                  </a:lnTo>
                  <a:lnTo>
                    <a:pt x="7787" y="1935"/>
                  </a:lnTo>
                  <a:lnTo>
                    <a:pt x="7689" y="1897"/>
                  </a:lnTo>
                  <a:lnTo>
                    <a:pt x="7591" y="1857"/>
                  </a:lnTo>
                  <a:lnTo>
                    <a:pt x="7494" y="1817"/>
                  </a:lnTo>
                  <a:lnTo>
                    <a:pt x="7396" y="1775"/>
                  </a:lnTo>
                  <a:lnTo>
                    <a:pt x="7298" y="1733"/>
                  </a:lnTo>
                  <a:lnTo>
                    <a:pt x="7200" y="1690"/>
                  </a:lnTo>
                  <a:lnTo>
                    <a:pt x="7102" y="1646"/>
                  </a:lnTo>
                  <a:lnTo>
                    <a:pt x="7004" y="1600"/>
                  </a:lnTo>
                  <a:lnTo>
                    <a:pt x="6906" y="1554"/>
                  </a:lnTo>
                  <a:lnTo>
                    <a:pt x="6809" y="1508"/>
                  </a:lnTo>
                  <a:lnTo>
                    <a:pt x="6711" y="1461"/>
                  </a:lnTo>
                  <a:lnTo>
                    <a:pt x="6615" y="1412"/>
                  </a:lnTo>
                  <a:lnTo>
                    <a:pt x="6517" y="1362"/>
                  </a:lnTo>
                  <a:lnTo>
                    <a:pt x="6420" y="1312"/>
                  </a:lnTo>
                  <a:lnTo>
                    <a:pt x="6322" y="1261"/>
                  </a:lnTo>
                  <a:lnTo>
                    <a:pt x="6225" y="1209"/>
                  </a:lnTo>
                  <a:lnTo>
                    <a:pt x="6128" y="1156"/>
                  </a:lnTo>
                  <a:lnTo>
                    <a:pt x="6031" y="1103"/>
                  </a:lnTo>
                  <a:lnTo>
                    <a:pt x="5935" y="1048"/>
                  </a:lnTo>
                  <a:lnTo>
                    <a:pt x="5839" y="993"/>
                  </a:lnTo>
                  <a:lnTo>
                    <a:pt x="5742" y="937"/>
                  </a:lnTo>
                  <a:lnTo>
                    <a:pt x="5646" y="880"/>
                  </a:lnTo>
                  <a:lnTo>
                    <a:pt x="5517" y="804"/>
                  </a:lnTo>
                  <a:lnTo>
                    <a:pt x="5392" y="733"/>
                  </a:lnTo>
                  <a:lnTo>
                    <a:pt x="5269" y="664"/>
                  </a:lnTo>
                  <a:lnTo>
                    <a:pt x="5148" y="598"/>
                  </a:lnTo>
                  <a:lnTo>
                    <a:pt x="5031" y="536"/>
                  </a:lnTo>
                  <a:lnTo>
                    <a:pt x="4915" y="478"/>
                  </a:lnTo>
                  <a:lnTo>
                    <a:pt x="4801" y="422"/>
                  </a:lnTo>
                  <a:lnTo>
                    <a:pt x="4690" y="370"/>
                  </a:lnTo>
                  <a:lnTo>
                    <a:pt x="4581" y="322"/>
                  </a:lnTo>
                  <a:lnTo>
                    <a:pt x="4473" y="276"/>
                  </a:lnTo>
                  <a:lnTo>
                    <a:pt x="4368" y="234"/>
                  </a:lnTo>
                  <a:lnTo>
                    <a:pt x="4265" y="196"/>
                  </a:lnTo>
                  <a:lnTo>
                    <a:pt x="4163" y="160"/>
                  </a:lnTo>
                  <a:lnTo>
                    <a:pt x="4062" y="129"/>
                  </a:lnTo>
                  <a:lnTo>
                    <a:pt x="3963" y="101"/>
                  </a:lnTo>
                  <a:lnTo>
                    <a:pt x="3865" y="76"/>
                  </a:lnTo>
                  <a:lnTo>
                    <a:pt x="3769" y="55"/>
                  </a:lnTo>
                  <a:lnTo>
                    <a:pt x="3674" y="38"/>
                  </a:lnTo>
                  <a:lnTo>
                    <a:pt x="3580" y="23"/>
                  </a:lnTo>
                  <a:lnTo>
                    <a:pt x="3487" y="12"/>
                  </a:lnTo>
                  <a:lnTo>
                    <a:pt x="3394" y="4"/>
                  </a:lnTo>
                  <a:lnTo>
                    <a:pt x="3303" y="1"/>
                  </a:lnTo>
                  <a:lnTo>
                    <a:pt x="3212" y="0"/>
                  </a:lnTo>
                  <a:lnTo>
                    <a:pt x="3122" y="3"/>
                  </a:lnTo>
                  <a:lnTo>
                    <a:pt x="3032" y="11"/>
                  </a:lnTo>
                  <a:lnTo>
                    <a:pt x="2943" y="21"/>
                  </a:lnTo>
                  <a:lnTo>
                    <a:pt x="2853" y="35"/>
                  </a:lnTo>
                  <a:lnTo>
                    <a:pt x="2763" y="51"/>
                  </a:lnTo>
                  <a:lnTo>
                    <a:pt x="2675" y="72"/>
                  </a:lnTo>
                  <a:lnTo>
                    <a:pt x="2585" y="97"/>
                  </a:lnTo>
                  <a:lnTo>
                    <a:pt x="2497" y="125"/>
                  </a:lnTo>
                  <a:lnTo>
                    <a:pt x="2407" y="1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25500" rtl="0" eaLnBrk="1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5000" b="0" i="0" u="none" strike="noStrike" kern="0" cap="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-Regular"/>
                <a:sym typeface="Montserrat-Regular"/>
              </a:endParaRPr>
            </a:p>
          </p:txBody>
        </p:sp>
        <p:sp>
          <p:nvSpPr>
            <p:cNvPr id="27" name="Freeform 12">
              <a:extLst>
                <a:ext uri="{FF2B5EF4-FFF2-40B4-BE49-F238E27FC236}">
                  <a16:creationId xmlns:a16="http://schemas.microsoft.com/office/drawing/2014/main" id="{78D8603E-80C5-4E8D-A062-34F2FAC3C1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6389" y="6646349"/>
              <a:ext cx="1392237" cy="1306513"/>
            </a:xfrm>
            <a:custGeom>
              <a:avLst/>
              <a:gdLst>
                <a:gd name="T0" fmla="*/ 1366 w 16663"/>
                <a:gd name="T1" fmla="*/ 14632 h 15630"/>
                <a:gd name="T2" fmla="*/ 2227 w 16663"/>
                <a:gd name="T3" fmla="*/ 14050 h 15630"/>
                <a:gd name="T4" fmla="*/ 3102 w 16663"/>
                <a:gd name="T5" fmla="*/ 13511 h 15630"/>
                <a:gd name="T6" fmla="*/ 4097 w 16663"/>
                <a:gd name="T7" fmla="*/ 12996 h 15630"/>
                <a:gd name="T8" fmla="*/ 5054 w 16663"/>
                <a:gd name="T9" fmla="*/ 12627 h 15630"/>
                <a:gd name="T10" fmla="*/ 5910 w 16663"/>
                <a:gd name="T11" fmla="*/ 12426 h 15630"/>
                <a:gd name="T12" fmla="*/ 6701 w 16663"/>
                <a:gd name="T13" fmla="*/ 12369 h 15630"/>
                <a:gd name="T14" fmla="*/ 7990 w 16663"/>
                <a:gd name="T15" fmla="*/ 12546 h 15630"/>
                <a:gd name="T16" fmla="*/ 9494 w 16663"/>
                <a:gd name="T17" fmla="*/ 13040 h 15630"/>
                <a:gd name="T18" fmla="*/ 11097 w 16663"/>
                <a:gd name="T19" fmla="*/ 13497 h 15630"/>
                <a:gd name="T20" fmla="*/ 13053 w 16663"/>
                <a:gd name="T21" fmla="*/ 13558 h 15630"/>
                <a:gd name="T22" fmla="*/ 12284 w 16663"/>
                <a:gd name="T23" fmla="*/ 13486 h 15630"/>
                <a:gd name="T24" fmla="*/ 9506 w 16663"/>
                <a:gd name="T25" fmla="*/ 12745 h 15630"/>
                <a:gd name="T26" fmla="*/ 6802 w 16663"/>
                <a:gd name="T27" fmla="*/ 12007 h 15630"/>
                <a:gd name="T28" fmla="*/ 4302 w 16663"/>
                <a:gd name="T29" fmla="*/ 12436 h 15630"/>
                <a:gd name="T30" fmla="*/ 6028 w 16663"/>
                <a:gd name="T31" fmla="*/ 10405 h 15630"/>
                <a:gd name="T32" fmla="*/ 8650 w 16663"/>
                <a:gd name="T33" fmla="*/ 9772 h 15630"/>
                <a:gd name="T34" fmla="*/ 11331 w 16663"/>
                <a:gd name="T35" fmla="*/ 10481 h 15630"/>
                <a:gd name="T36" fmla="*/ 13820 w 16663"/>
                <a:gd name="T37" fmla="*/ 11823 h 15630"/>
                <a:gd name="T38" fmla="*/ 14718 w 16663"/>
                <a:gd name="T39" fmla="*/ 12329 h 15630"/>
                <a:gd name="T40" fmla="*/ 15362 w 16663"/>
                <a:gd name="T41" fmla="*/ 12545 h 15630"/>
                <a:gd name="T42" fmla="*/ 15976 w 16663"/>
                <a:gd name="T43" fmla="*/ 12632 h 15630"/>
                <a:gd name="T44" fmla="*/ 16586 w 16663"/>
                <a:gd name="T45" fmla="*/ 12629 h 15630"/>
                <a:gd name="T46" fmla="*/ 16609 w 16663"/>
                <a:gd name="T47" fmla="*/ 842 h 15630"/>
                <a:gd name="T48" fmla="*/ 16388 w 16663"/>
                <a:gd name="T49" fmla="*/ 437 h 15630"/>
                <a:gd name="T50" fmla="*/ 16035 w 16663"/>
                <a:gd name="T51" fmla="*/ 145 h 15630"/>
                <a:gd name="T52" fmla="*/ 15587 w 16663"/>
                <a:gd name="T53" fmla="*/ 6 h 15630"/>
                <a:gd name="T54" fmla="*/ 900 w 16663"/>
                <a:gd name="T55" fmla="*/ 37 h 15630"/>
                <a:gd name="T56" fmla="*/ 482 w 16663"/>
                <a:gd name="T57" fmla="*/ 238 h 15630"/>
                <a:gd name="T58" fmla="*/ 174 w 16663"/>
                <a:gd name="T59" fmla="*/ 577 h 15630"/>
                <a:gd name="T60" fmla="*/ 14 w 16663"/>
                <a:gd name="T61" fmla="*/ 1015 h 15630"/>
                <a:gd name="T62" fmla="*/ 464 w 16663"/>
                <a:gd name="T63" fmla="*/ 7201 h 15630"/>
                <a:gd name="T64" fmla="*/ 1586 w 16663"/>
                <a:gd name="T65" fmla="*/ 5704 h 15630"/>
                <a:gd name="T66" fmla="*/ 2708 w 16663"/>
                <a:gd name="T67" fmla="*/ 4253 h 15630"/>
                <a:gd name="T68" fmla="*/ 3522 w 16663"/>
                <a:gd name="T69" fmla="*/ 2823 h 15630"/>
                <a:gd name="T70" fmla="*/ 3865 w 16663"/>
                <a:gd name="T71" fmla="*/ 2485 h 15630"/>
                <a:gd name="T72" fmla="*/ 4300 w 16663"/>
                <a:gd name="T73" fmla="*/ 4192 h 15630"/>
                <a:gd name="T74" fmla="*/ 4702 w 16663"/>
                <a:gd name="T75" fmla="*/ 6650 h 15630"/>
                <a:gd name="T76" fmla="*/ 4807 w 16663"/>
                <a:gd name="T77" fmla="*/ 9232 h 15630"/>
                <a:gd name="T78" fmla="*/ 4608 w 16663"/>
                <a:gd name="T79" fmla="*/ 10588 h 15630"/>
                <a:gd name="T80" fmla="*/ 4400 w 16663"/>
                <a:gd name="T81" fmla="*/ 11138 h 15630"/>
                <a:gd name="T82" fmla="*/ 4087 w 16663"/>
                <a:gd name="T83" fmla="*/ 11796 h 15630"/>
                <a:gd name="T84" fmla="*/ 3693 w 16663"/>
                <a:gd name="T85" fmla="*/ 12498 h 15630"/>
                <a:gd name="T86" fmla="*/ 2861 w 16663"/>
                <a:gd name="T87" fmla="*/ 13140 h 15630"/>
                <a:gd name="T88" fmla="*/ 1951 w 16663"/>
                <a:gd name="T89" fmla="*/ 13640 h 15630"/>
                <a:gd name="T90" fmla="*/ 1540 w 16663"/>
                <a:gd name="T91" fmla="*/ 13322 h 15630"/>
                <a:gd name="T92" fmla="*/ 1491 w 16663"/>
                <a:gd name="T93" fmla="*/ 12268 h 15630"/>
                <a:gd name="T94" fmla="*/ 1578 w 16663"/>
                <a:gd name="T95" fmla="*/ 11290 h 15630"/>
                <a:gd name="T96" fmla="*/ 1862 w 16663"/>
                <a:gd name="T97" fmla="*/ 10432 h 15630"/>
                <a:gd name="T98" fmla="*/ 1787 w 16663"/>
                <a:gd name="T99" fmla="*/ 10419 h 15630"/>
                <a:gd name="T100" fmla="*/ 1308 w 16663"/>
                <a:gd name="T101" fmla="*/ 11403 h 15630"/>
                <a:gd name="T102" fmla="*/ 1010 w 16663"/>
                <a:gd name="T103" fmla="*/ 12603 h 15630"/>
                <a:gd name="T104" fmla="*/ 887 w 16663"/>
                <a:gd name="T105" fmla="*/ 13850 h 15630"/>
                <a:gd name="T106" fmla="*/ 766 w 16663"/>
                <a:gd name="T107" fmla="*/ 14379 h 15630"/>
                <a:gd name="T108" fmla="*/ 528 w 16663"/>
                <a:gd name="T109" fmla="*/ 14223 h 15630"/>
                <a:gd name="T110" fmla="*/ 304 w 16663"/>
                <a:gd name="T111" fmla="*/ 14018 h 15630"/>
                <a:gd name="T112" fmla="*/ 97 w 16663"/>
                <a:gd name="T113" fmla="*/ 13768 h 15630"/>
                <a:gd name="T114" fmla="*/ 2 w 16663"/>
                <a:gd name="T115" fmla="*/ 15516 h 156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6663" h="15630">
                  <a:moveTo>
                    <a:pt x="15" y="15630"/>
                  </a:moveTo>
                  <a:lnTo>
                    <a:pt x="218" y="15475"/>
                  </a:lnTo>
                  <a:lnTo>
                    <a:pt x="423" y="15320"/>
                  </a:lnTo>
                  <a:lnTo>
                    <a:pt x="630" y="15166"/>
                  </a:lnTo>
                  <a:lnTo>
                    <a:pt x="838" y="15012"/>
                  </a:lnTo>
                  <a:lnTo>
                    <a:pt x="1049" y="14859"/>
                  </a:lnTo>
                  <a:lnTo>
                    <a:pt x="1260" y="14708"/>
                  </a:lnTo>
                  <a:lnTo>
                    <a:pt x="1366" y="14632"/>
                  </a:lnTo>
                  <a:lnTo>
                    <a:pt x="1474" y="14558"/>
                  </a:lnTo>
                  <a:lnTo>
                    <a:pt x="1580" y="14483"/>
                  </a:lnTo>
                  <a:lnTo>
                    <a:pt x="1687" y="14410"/>
                  </a:lnTo>
                  <a:lnTo>
                    <a:pt x="1794" y="14337"/>
                  </a:lnTo>
                  <a:lnTo>
                    <a:pt x="1903" y="14264"/>
                  </a:lnTo>
                  <a:lnTo>
                    <a:pt x="2010" y="14192"/>
                  </a:lnTo>
                  <a:lnTo>
                    <a:pt x="2118" y="14120"/>
                  </a:lnTo>
                  <a:lnTo>
                    <a:pt x="2227" y="14050"/>
                  </a:lnTo>
                  <a:lnTo>
                    <a:pt x="2336" y="13980"/>
                  </a:lnTo>
                  <a:lnTo>
                    <a:pt x="2444" y="13910"/>
                  </a:lnTo>
                  <a:lnTo>
                    <a:pt x="2554" y="13842"/>
                  </a:lnTo>
                  <a:lnTo>
                    <a:pt x="2663" y="13774"/>
                  </a:lnTo>
                  <a:lnTo>
                    <a:pt x="2772" y="13706"/>
                  </a:lnTo>
                  <a:lnTo>
                    <a:pt x="2883" y="13640"/>
                  </a:lnTo>
                  <a:lnTo>
                    <a:pt x="2992" y="13575"/>
                  </a:lnTo>
                  <a:lnTo>
                    <a:pt x="3102" y="13511"/>
                  </a:lnTo>
                  <a:lnTo>
                    <a:pt x="3213" y="13447"/>
                  </a:lnTo>
                  <a:lnTo>
                    <a:pt x="3323" y="13385"/>
                  </a:lnTo>
                  <a:lnTo>
                    <a:pt x="3434" y="13324"/>
                  </a:lnTo>
                  <a:lnTo>
                    <a:pt x="3571" y="13252"/>
                  </a:lnTo>
                  <a:lnTo>
                    <a:pt x="3705" y="13183"/>
                  </a:lnTo>
                  <a:lnTo>
                    <a:pt x="3839" y="13118"/>
                  </a:lnTo>
                  <a:lnTo>
                    <a:pt x="3969" y="13055"/>
                  </a:lnTo>
                  <a:lnTo>
                    <a:pt x="4097" y="12996"/>
                  </a:lnTo>
                  <a:lnTo>
                    <a:pt x="4224" y="12940"/>
                  </a:lnTo>
                  <a:lnTo>
                    <a:pt x="4348" y="12887"/>
                  </a:lnTo>
                  <a:lnTo>
                    <a:pt x="4470" y="12837"/>
                  </a:lnTo>
                  <a:lnTo>
                    <a:pt x="4591" y="12789"/>
                  </a:lnTo>
                  <a:lnTo>
                    <a:pt x="4708" y="12744"/>
                  </a:lnTo>
                  <a:lnTo>
                    <a:pt x="4825" y="12702"/>
                  </a:lnTo>
                  <a:lnTo>
                    <a:pt x="4941" y="12663"/>
                  </a:lnTo>
                  <a:lnTo>
                    <a:pt x="5054" y="12627"/>
                  </a:lnTo>
                  <a:lnTo>
                    <a:pt x="5166" y="12592"/>
                  </a:lnTo>
                  <a:lnTo>
                    <a:pt x="5276" y="12561"/>
                  </a:lnTo>
                  <a:lnTo>
                    <a:pt x="5384" y="12533"/>
                  </a:lnTo>
                  <a:lnTo>
                    <a:pt x="5493" y="12506"/>
                  </a:lnTo>
                  <a:lnTo>
                    <a:pt x="5599" y="12483"/>
                  </a:lnTo>
                  <a:lnTo>
                    <a:pt x="5703" y="12461"/>
                  </a:lnTo>
                  <a:lnTo>
                    <a:pt x="5807" y="12442"/>
                  </a:lnTo>
                  <a:lnTo>
                    <a:pt x="5910" y="12426"/>
                  </a:lnTo>
                  <a:lnTo>
                    <a:pt x="6011" y="12411"/>
                  </a:lnTo>
                  <a:lnTo>
                    <a:pt x="6112" y="12399"/>
                  </a:lnTo>
                  <a:lnTo>
                    <a:pt x="6212" y="12388"/>
                  </a:lnTo>
                  <a:lnTo>
                    <a:pt x="6311" y="12381"/>
                  </a:lnTo>
                  <a:lnTo>
                    <a:pt x="6410" y="12375"/>
                  </a:lnTo>
                  <a:lnTo>
                    <a:pt x="6507" y="12371"/>
                  </a:lnTo>
                  <a:lnTo>
                    <a:pt x="6604" y="12369"/>
                  </a:lnTo>
                  <a:lnTo>
                    <a:pt x="6701" y="12369"/>
                  </a:lnTo>
                  <a:lnTo>
                    <a:pt x="6796" y="12371"/>
                  </a:lnTo>
                  <a:lnTo>
                    <a:pt x="6892" y="12375"/>
                  </a:lnTo>
                  <a:lnTo>
                    <a:pt x="6987" y="12380"/>
                  </a:lnTo>
                  <a:lnTo>
                    <a:pt x="7195" y="12399"/>
                  </a:lnTo>
                  <a:lnTo>
                    <a:pt x="7399" y="12426"/>
                  </a:lnTo>
                  <a:lnTo>
                    <a:pt x="7599" y="12459"/>
                  </a:lnTo>
                  <a:lnTo>
                    <a:pt x="7796" y="12500"/>
                  </a:lnTo>
                  <a:lnTo>
                    <a:pt x="7990" y="12546"/>
                  </a:lnTo>
                  <a:lnTo>
                    <a:pt x="8180" y="12597"/>
                  </a:lnTo>
                  <a:lnTo>
                    <a:pt x="8370" y="12653"/>
                  </a:lnTo>
                  <a:lnTo>
                    <a:pt x="8559" y="12712"/>
                  </a:lnTo>
                  <a:lnTo>
                    <a:pt x="8745" y="12774"/>
                  </a:lnTo>
                  <a:lnTo>
                    <a:pt x="8931" y="12839"/>
                  </a:lnTo>
                  <a:lnTo>
                    <a:pt x="9118" y="12905"/>
                  </a:lnTo>
                  <a:lnTo>
                    <a:pt x="9305" y="12972"/>
                  </a:lnTo>
                  <a:lnTo>
                    <a:pt x="9494" y="13040"/>
                  </a:lnTo>
                  <a:lnTo>
                    <a:pt x="9683" y="13106"/>
                  </a:lnTo>
                  <a:lnTo>
                    <a:pt x="9875" y="13172"/>
                  </a:lnTo>
                  <a:lnTo>
                    <a:pt x="10070" y="13235"/>
                  </a:lnTo>
                  <a:lnTo>
                    <a:pt x="10266" y="13295"/>
                  </a:lnTo>
                  <a:lnTo>
                    <a:pt x="10467" y="13353"/>
                  </a:lnTo>
                  <a:lnTo>
                    <a:pt x="10673" y="13406"/>
                  </a:lnTo>
                  <a:lnTo>
                    <a:pt x="10882" y="13455"/>
                  </a:lnTo>
                  <a:lnTo>
                    <a:pt x="11097" y="13497"/>
                  </a:lnTo>
                  <a:lnTo>
                    <a:pt x="11316" y="13534"/>
                  </a:lnTo>
                  <a:lnTo>
                    <a:pt x="11542" y="13564"/>
                  </a:lnTo>
                  <a:lnTo>
                    <a:pt x="11776" y="13586"/>
                  </a:lnTo>
                  <a:lnTo>
                    <a:pt x="12015" y="13600"/>
                  </a:lnTo>
                  <a:lnTo>
                    <a:pt x="12262" y="13604"/>
                  </a:lnTo>
                  <a:lnTo>
                    <a:pt x="12517" y="13599"/>
                  </a:lnTo>
                  <a:lnTo>
                    <a:pt x="12781" y="13584"/>
                  </a:lnTo>
                  <a:lnTo>
                    <a:pt x="13053" y="13558"/>
                  </a:lnTo>
                  <a:lnTo>
                    <a:pt x="13335" y="13519"/>
                  </a:lnTo>
                  <a:lnTo>
                    <a:pt x="13627" y="13468"/>
                  </a:lnTo>
                  <a:lnTo>
                    <a:pt x="13929" y="13404"/>
                  </a:lnTo>
                  <a:lnTo>
                    <a:pt x="13592" y="13464"/>
                  </a:lnTo>
                  <a:lnTo>
                    <a:pt x="13260" y="13500"/>
                  </a:lnTo>
                  <a:lnTo>
                    <a:pt x="12930" y="13515"/>
                  </a:lnTo>
                  <a:lnTo>
                    <a:pt x="12606" y="13510"/>
                  </a:lnTo>
                  <a:lnTo>
                    <a:pt x="12284" y="13486"/>
                  </a:lnTo>
                  <a:lnTo>
                    <a:pt x="11966" y="13445"/>
                  </a:lnTo>
                  <a:lnTo>
                    <a:pt x="11651" y="13390"/>
                  </a:lnTo>
                  <a:lnTo>
                    <a:pt x="11338" y="13321"/>
                  </a:lnTo>
                  <a:lnTo>
                    <a:pt x="11028" y="13242"/>
                  </a:lnTo>
                  <a:lnTo>
                    <a:pt x="10721" y="13154"/>
                  </a:lnTo>
                  <a:lnTo>
                    <a:pt x="10414" y="13058"/>
                  </a:lnTo>
                  <a:lnTo>
                    <a:pt x="10110" y="12957"/>
                  </a:lnTo>
                  <a:lnTo>
                    <a:pt x="9506" y="12745"/>
                  </a:lnTo>
                  <a:lnTo>
                    <a:pt x="8906" y="12534"/>
                  </a:lnTo>
                  <a:lnTo>
                    <a:pt x="8606" y="12433"/>
                  </a:lnTo>
                  <a:lnTo>
                    <a:pt x="8308" y="12337"/>
                  </a:lnTo>
                  <a:lnTo>
                    <a:pt x="8008" y="12249"/>
                  </a:lnTo>
                  <a:lnTo>
                    <a:pt x="7708" y="12170"/>
                  </a:lnTo>
                  <a:lnTo>
                    <a:pt x="7407" y="12102"/>
                  </a:lnTo>
                  <a:lnTo>
                    <a:pt x="7105" y="12047"/>
                  </a:lnTo>
                  <a:lnTo>
                    <a:pt x="6802" y="12007"/>
                  </a:lnTo>
                  <a:lnTo>
                    <a:pt x="6498" y="11983"/>
                  </a:lnTo>
                  <a:lnTo>
                    <a:pt x="6191" y="11977"/>
                  </a:lnTo>
                  <a:lnTo>
                    <a:pt x="5883" y="11993"/>
                  </a:lnTo>
                  <a:lnTo>
                    <a:pt x="5573" y="12029"/>
                  </a:lnTo>
                  <a:lnTo>
                    <a:pt x="5259" y="12091"/>
                  </a:lnTo>
                  <a:lnTo>
                    <a:pt x="4944" y="12177"/>
                  </a:lnTo>
                  <a:lnTo>
                    <a:pt x="4625" y="12292"/>
                  </a:lnTo>
                  <a:lnTo>
                    <a:pt x="4302" y="12436"/>
                  </a:lnTo>
                  <a:lnTo>
                    <a:pt x="3976" y="12611"/>
                  </a:lnTo>
                  <a:lnTo>
                    <a:pt x="4249" y="12182"/>
                  </a:lnTo>
                  <a:lnTo>
                    <a:pt x="4528" y="11793"/>
                  </a:lnTo>
                  <a:lnTo>
                    <a:pt x="4816" y="11443"/>
                  </a:lnTo>
                  <a:lnTo>
                    <a:pt x="5110" y="11131"/>
                  </a:lnTo>
                  <a:lnTo>
                    <a:pt x="5410" y="10854"/>
                  </a:lnTo>
                  <a:lnTo>
                    <a:pt x="5716" y="10613"/>
                  </a:lnTo>
                  <a:lnTo>
                    <a:pt x="6028" y="10405"/>
                  </a:lnTo>
                  <a:lnTo>
                    <a:pt x="6343" y="10228"/>
                  </a:lnTo>
                  <a:lnTo>
                    <a:pt x="6664" y="10082"/>
                  </a:lnTo>
                  <a:lnTo>
                    <a:pt x="6988" y="9966"/>
                  </a:lnTo>
                  <a:lnTo>
                    <a:pt x="7316" y="9877"/>
                  </a:lnTo>
                  <a:lnTo>
                    <a:pt x="7646" y="9815"/>
                  </a:lnTo>
                  <a:lnTo>
                    <a:pt x="7979" y="9777"/>
                  </a:lnTo>
                  <a:lnTo>
                    <a:pt x="8314" y="9764"/>
                  </a:lnTo>
                  <a:lnTo>
                    <a:pt x="8650" y="9772"/>
                  </a:lnTo>
                  <a:lnTo>
                    <a:pt x="8987" y="9802"/>
                  </a:lnTo>
                  <a:lnTo>
                    <a:pt x="9324" y="9851"/>
                  </a:lnTo>
                  <a:lnTo>
                    <a:pt x="9661" y="9919"/>
                  </a:lnTo>
                  <a:lnTo>
                    <a:pt x="9999" y="10003"/>
                  </a:lnTo>
                  <a:lnTo>
                    <a:pt x="10334" y="10103"/>
                  </a:lnTo>
                  <a:lnTo>
                    <a:pt x="10668" y="10216"/>
                  </a:lnTo>
                  <a:lnTo>
                    <a:pt x="11001" y="10343"/>
                  </a:lnTo>
                  <a:lnTo>
                    <a:pt x="11331" y="10481"/>
                  </a:lnTo>
                  <a:lnTo>
                    <a:pt x="11657" y="10628"/>
                  </a:lnTo>
                  <a:lnTo>
                    <a:pt x="11981" y="10784"/>
                  </a:lnTo>
                  <a:lnTo>
                    <a:pt x="12299" y="10948"/>
                  </a:lnTo>
                  <a:lnTo>
                    <a:pt x="12615" y="11117"/>
                  </a:lnTo>
                  <a:lnTo>
                    <a:pt x="12924" y="11291"/>
                  </a:lnTo>
                  <a:lnTo>
                    <a:pt x="13229" y="11467"/>
                  </a:lnTo>
                  <a:lnTo>
                    <a:pt x="13527" y="11645"/>
                  </a:lnTo>
                  <a:lnTo>
                    <a:pt x="13820" y="11823"/>
                  </a:lnTo>
                  <a:lnTo>
                    <a:pt x="14105" y="12000"/>
                  </a:lnTo>
                  <a:lnTo>
                    <a:pt x="14196" y="12056"/>
                  </a:lnTo>
                  <a:lnTo>
                    <a:pt x="14285" y="12110"/>
                  </a:lnTo>
                  <a:lnTo>
                    <a:pt x="14374" y="12158"/>
                  </a:lnTo>
                  <a:lnTo>
                    <a:pt x="14461" y="12205"/>
                  </a:lnTo>
                  <a:lnTo>
                    <a:pt x="14548" y="12249"/>
                  </a:lnTo>
                  <a:lnTo>
                    <a:pt x="14633" y="12291"/>
                  </a:lnTo>
                  <a:lnTo>
                    <a:pt x="14718" y="12329"/>
                  </a:lnTo>
                  <a:lnTo>
                    <a:pt x="14801" y="12364"/>
                  </a:lnTo>
                  <a:lnTo>
                    <a:pt x="14883" y="12397"/>
                  </a:lnTo>
                  <a:lnTo>
                    <a:pt x="14965" y="12428"/>
                  </a:lnTo>
                  <a:lnTo>
                    <a:pt x="15046" y="12456"/>
                  </a:lnTo>
                  <a:lnTo>
                    <a:pt x="15126" y="12482"/>
                  </a:lnTo>
                  <a:lnTo>
                    <a:pt x="15205" y="12505"/>
                  </a:lnTo>
                  <a:lnTo>
                    <a:pt x="15284" y="12527"/>
                  </a:lnTo>
                  <a:lnTo>
                    <a:pt x="15362" y="12545"/>
                  </a:lnTo>
                  <a:lnTo>
                    <a:pt x="15440" y="12562"/>
                  </a:lnTo>
                  <a:lnTo>
                    <a:pt x="15517" y="12578"/>
                  </a:lnTo>
                  <a:lnTo>
                    <a:pt x="15594" y="12591"/>
                  </a:lnTo>
                  <a:lnTo>
                    <a:pt x="15672" y="12603"/>
                  </a:lnTo>
                  <a:lnTo>
                    <a:pt x="15748" y="12612"/>
                  </a:lnTo>
                  <a:lnTo>
                    <a:pt x="15824" y="12620"/>
                  </a:lnTo>
                  <a:lnTo>
                    <a:pt x="15900" y="12627"/>
                  </a:lnTo>
                  <a:lnTo>
                    <a:pt x="15976" y="12632"/>
                  </a:lnTo>
                  <a:lnTo>
                    <a:pt x="16052" y="12636"/>
                  </a:lnTo>
                  <a:lnTo>
                    <a:pt x="16128" y="12638"/>
                  </a:lnTo>
                  <a:lnTo>
                    <a:pt x="16203" y="12639"/>
                  </a:lnTo>
                  <a:lnTo>
                    <a:pt x="16279" y="12639"/>
                  </a:lnTo>
                  <a:lnTo>
                    <a:pt x="16356" y="12638"/>
                  </a:lnTo>
                  <a:lnTo>
                    <a:pt x="16432" y="12636"/>
                  </a:lnTo>
                  <a:lnTo>
                    <a:pt x="16509" y="12633"/>
                  </a:lnTo>
                  <a:lnTo>
                    <a:pt x="16586" y="12629"/>
                  </a:lnTo>
                  <a:lnTo>
                    <a:pt x="16663" y="12624"/>
                  </a:lnTo>
                  <a:lnTo>
                    <a:pt x="16663" y="1197"/>
                  </a:lnTo>
                  <a:lnTo>
                    <a:pt x="16662" y="1136"/>
                  </a:lnTo>
                  <a:lnTo>
                    <a:pt x="16657" y="1075"/>
                  </a:lnTo>
                  <a:lnTo>
                    <a:pt x="16649" y="1015"/>
                  </a:lnTo>
                  <a:lnTo>
                    <a:pt x="16639" y="957"/>
                  </a:lnTo>
                  <a:lnTo>
                    <a:pt x="16626" y="899"/>
                  </a:lnTo>
                  <a:lnTo>
                    <a:pt x="16609" y="842"/>
                  </a:lnTo>
                  <a:lnTo>
                    <a:pt x="16590" y="786"/>
                  </a:lnTo>
                  <a:lnTo>
                    <a:pt x="16568" y="732"/>
                  </a:lnTo>
                  <a:lnTo>
                    <a:pt x="16544" y="679"/>
                  </a:lnTo>
                  <a:lnTo>
                    <a:pt x="16518" y="627"/>
                  </a:lnTo>
                  <a:lnTo>
                    <a:pt x="16489" y="577"/>
                  </a:lnTo>
                  <a:lnTo>
                    <a:pt x="16458" y="528"/>
                  </a:lnTo>
                  <a:lnTo>
                    <a:pt x="16425" y="482"/>
                  </a:lnTo>
                  <a:lnTo>
                    <a:pt x="16388" y="437"/>
                  </a:lnTo>
                  <a:lnTo>
                    <a:pt x="16351" y="393"/>
                  </a:lnTo>
                  <a:lnTo>
                    <a:pt x="16311" y="352"/>
                  </a:lnTo>
                  <a:lnTo>
                    <a:pt x="16269" y="312"/>
                  </a:lnTo>
                  <a:lnTo>
                    <a:pt x="16226" y="275"/>
                  </a:lnTo>
                  <a:lnTo>
                    <a:pt x="16181" y="238"/>
                  </a:lnTo>
                  <a:lnTo>
                    <a:pt x="16134" y="205"/>
                  </a:lnTo>
                  <a:lnTo>
                    <a:pt x="16085" y="174"/>
                  </a:lnTo>
                  <a:lnTo>
                    <a:pt x="16035" y="145"/>
                  </a:lnTo>
                  <a:lnTo>
                    <a:pt x="15983" y="119"/>
                  </a:lnTo>
                  <a:lnTo>
                    <a:pt x="15930" y="95"/>
                  </a:lnTo>
                  <a:lnTo>
                    <a:pt x="15876" y="73"/>
                  </a:lnTo>
                  <a:lnTo>
                    <a:pt x="15820" y="54"/>
                  </a:lnTo>
                  <a:lnTo>
                    <a:pt x="15763" y="37"/>
                  </a:lnTo>
                  <a:lnTo>
                    <a:pt x="15705" y="24"/>
                  </a:lnTo>
                  <a:lnTo>
                    <a:pt x="15647" y="14"/>
                  </a:lnTo>
                  <a:lnTo>
                    <a:pt x="15587" y="6"/>
                  </a:lnTo>
                  <a:lnTo>
                    <a:pt x="15526" y="1"/>
                  </a:lnTo>
                  <a:lnTo>
                    <a:pt x="15464" y="0"/>
                  </a:lnTo>
                  <a:lnTo>
                    <a:pt x="1199" y="0"/>
                  </a:lnTo>
                  <a:lnTo>
                    <a:pt x="1137" y="1"/>
                  </a:lnTo>
                  <a:lnTo>
                    <a:pt x="1076" y="6"/>
                  </a:lnTo>
                  <a:lnTo>
                    <a:pt x="1016" y="14"/>
                  </a:lnTo>
                  <a:lnTo>
                    <a:pt x="958" y="24"/>
                  </a:lnTo>
                  <a:lnTo>
                    <a:pt x="900" y="37"/>
                  </a:lnTo>
                  <a:lnTo>
                    <a:pt x="843" y="54"/>
                  </a:lnTo>
                  <a:lnTo>
                    <a:pt x="787" y="73"/>
                  </a:lnTo>
                  <a:lnTo>
                    <a:pt x="733" y="95"/>
                  </a:lnTo>
                  <a:lnTo>
                    <a:pt x="680" y="119"/>
                  </a:lnTo>
                  <a:lnTo>
                    <a:pt x="628" y="145"/>
                  </a:lnTo>
                  <a:lnTo>
                    <a:pt x="578" y="174"/>
                  </a:lnTo>
                  <a:lnTo>
                    <a:pt x="529" y="205"/>
                  </a:lnTo>
                  <a:lnTo>
                    <a:pt x="482" y="238"/>
                  </a:lnTo>
                  <a:lnTo>
                    <a:pt x="437" y="275"/>
                  </a:lnTo>
                  <a:lnTo>
                    <a:pt x="394" y="312"/>
                  </a:lnTo>
                  <a:lnTo>
                    <a:pt x="352" y="352"/>
                  </a:lnTo>
                  <a:lnTo>
                    <a:pt x="312" y="393"/>
                  </a:lnTo>
                  <a:lnTo>
                    <a:pt x="275" y="437"/>
                  </a:lnTo>
                  <a:lnTo>
                    <a:pt x="238" y="482"/>
                  </a:lnTo>
                  <a:lnTo>
                    <a:pt x="205" y="528"/>
                  </a:lnTo>
                  <a:lnTo>
                    <a:pt x="174" y="577"/>
                  </a:lnTo>
                  <a:lnTo>
                    <a:pt x="145" y="627"/>
                  </a:lnTo>
                  <a:lnTo>
                    <a:pt x="119" y="679"/>
                  </a:lnTo>
                  <a:lnTo>
                    <a:pt x="95" y="732"/>
                  </a:lnTo>
                  <a:lnTo>
                    <a:pt x="73" y="786"/>
                  </a:lnTo>
                  <a:lnTo>
                    <a:pt x="54" y="842"/>
                  </a:lnTo>
                  <a:lnTo>
                    <a:pt x="37" y="899"/>
                  </a:lnTo>
                  <a:lnTo>
                    <a:pt x="24" y="957"/>
                  </a:lnTo>
                  <a:lnTo>
                    <a:pt x="14" y="1015"/>
                  </a:lnTo>
                  <a:lnTo>
                    <a:pt x="6" y="1075"/>
                  </a:lnTo>
                  <a:lnTo>
                    <a:pt x="1" y="1136"/>
                  </a:lnTo>
                  <a:lnTo>
                    <a:pt x="0" y="1197"/>
                  </a:lnTo>
                  <a:lnTo>
                    <a:pt x="0" y="7974"/>
                  </a:lnTo>
                  <a:lnTo>
                    <a:pt x="107" y="7778"/>
                  </a:lnTo>
                  <a:lnTo>
                    <a:pt x="220" y="7584"/>
                  </a:lnTo>
                  <a:lnTo>
                    <a:pt x="340" y="7392"/>
                  </a:lnTo>
                  <a:lnTo>
                    <a:pt x="464" y="7201"/>
                  </a:lnTo>
                  <a:lnTo>
                    <a:pt x="594" y="7010"/>
                  </a:lnTo>
                  <a:lnTo>
                    <a:pt x="728" y="6821"/>
                  </a:lnTo>
                  <a:lnTo>
                    <a:pt x="865" y="6633"/>
                  </a:lnTo>
                  <a:lnTo>
                    <a:pt x="1006" y="6445"/>
                  </a:lnTo>
                  <a:lnTo>
                    <a:pt x="1149" y="6258"/>
                  </a:lnTo>
                  <a:lnTo>
                    <a:pt x="1293" y="6073"/>
                  </a:lnTo>
                  <a:lnTo>
                    <a:pt x="1439" y="5888"/>
                  </a:lnTo>
                  <a:lnTo>
                    <a:pt x="1586" y="5704"/>
                  </a:lnTo>
                  <a:lnTo>
                    <a:pt x="1732" y="5521"/>
                  </a:lnTo>
                  <a:lnTo>
                    <a:pt x="1879" y="5338"/>
                  </a:lnTo>
                  <a:lnTo>
                    <a:pt x="2024" y="5155"/>
                  </a:lnTo>
                  <a:lnTo>
                    <a:pt x="2166" y="4974"/>
                  </a:lnTo>
                  <a:lnTo>
                    <a:pt x="2307" y="4793"/>
                  </a:lnTo>
                  <a:lnTo>
                    <a:pt x="2444" y="4612"/>
                  </a:lnTo>
                  <a:lnTo>
                    <a:pt x="2579" y="4433"/>
                  </a:lnTo>
                  <a:lnTo>
                    <a:pt x="2708" y="4253"/>
                  </a:lnTo>
                  <a:lnTo>
                    <a:pt x="2833" y="4074"/>
                  </a:lnTo>
                  <a:lnTo>
                    <a:pt x="2952" y="3895"/>
                  </a:lnTo>
                  <a:lnTo>
                    <a:pt x="3066" y="3716"/>
                  </a:lnTo>
                  <a:lnTo>
                    <a:pt x="3173" y="3537"/>
                  </a:lnTo>
                  <a:lnTo>
                    <a:pt x="3272" y="3358"/>
                  </a:lnTo>
                  <a:lnTo>
                    <a:pt x="3365" y="3180"/>
                  </a:lnTo>
                  <a:lnTo>
                    <a:pt x="3448" y="3001"/>
                  </a:lnTo>
                  <a:lnTo>
                    <a:pt x="3522" y="2823"/>
                  </a:lnTo>
                  <a:lnTo>
                    <a:pt x="3588" y="2644"/>
                  </a:lnTo>
                  <a:lnTo>
                    <a:pt x="3642" y="2466"/>
                  </a:lnTo>
                  <a:lnTo>
                    <a:pt x="3686" y="2288"/>
                  </a:lnTo>
                  <a:lnTo>
                    <a:pt x="3718" y="2109"/>
                  </a:lnTo>
                  <a:lnTo>
                    <a:pt x="3748" y="2167"/>
                  </a:lnTo>
                  <a:lnTo>
                    <a:pt x="3783" y="2249"/>
                  </a:lnTo>
                  <a:lnTo>
                    <a:pt x="3822" y="2356"/>
                  </a:lnTo>
                  <a:lnTo>
                    <a:pt x="3865" y="2485"/>
                  </a:lnTo>
                  <a:lnTo>
                    <a:pt x="3913" y="2636"/>
                  </a:lnTo>
                  <a:lnTo>
                    <a:pt x="3963" y="2808"/>
                  </a:lnTo>
                  <a:lnTo>
                    <a:pt x="4015" y="2998"/>
                  </a:lnTo>
                  <a:lnTo>
                    <a:pt x="4070" y="3206"/>
                  </a:lnTo>
                  <a:lnTo>
                    <a:pt x="4126" y="3431"/>
                  </a:lnTo>
                  <a:lnTo>
                    <a:pt x="4183" y="3671"/>
                  </a:lnTo>
                  <a:lnTo>
                    <a:pt x="4242" y="3926"/>
                  </a:lnTo>
                  <a:lnTo>
                    <a:pt x="4300" y="4192"/>
                  </a:lnTo>
                  <a:lnTo>
                    <a:pt x="4357" y="4472"/>
                  </a:lnTo>
                  <a:lnTo>
                    <a:pt x="4414" y="4761"/>
                  </a:lnTo>
                  <a:lnTo>
                    <a:pt x="4469" y="5060"/>
                  </a:lnTo>
                  <a:lnTo>
                    <a:pt x="4521" y="5367"/>
                  </a:lnTo>
                  <a:lnTo>
                    <a:pt x="4572" y="5681"/>
                  </a:lnTo>
                  <a:lnTo>
                    <a:pt x="4619" y="6000"/>
                  </a:lnTo>
                  <a:lnTo>
                    <a:pt x="4663" y="6324"/>
                  </a:lnTo>
                  <a:lnTo>
                    <a:pt x="4702" y="6650"/>
                  </a:lnTo>
                  <a:lnTo>
                    <a:pt x="4736" y="6979"/>
                  </a:lnTo>
                  <a:lnTo>
                    <a:pt x="4767" y="7309"/>
                  </a:lnTo>
                  <a:lnTo>
                    <a:pt x="4791" y="7638"/>
                  </a:lnTo>
                  <a:lnTo>
                    <a:pt x="4808" y="7965"/>
                  </a:lnTo>
                  <a:lnTo>
                    <a:pt x="4819" y="8289"/>
                  </a:lnTo>
                  <a:lnTo>
                    <a:pt x="4823" y="8609"/>
                  </a:lnTo>
                  <a:lnTo>
                    <a:pt x="4819" y="8923"/>
                  </a:lnTo>
                  <a:lnTo>
                    <a:pt x="4807" y="9232"/>
                  </a:lnTo>
                  <a:lnTo>
                    <a:pt x="4786" y="9532"/>
                  </a:lnTo>
                  <a:lnTo>
                    <a:pt x="4756" y="9823"/>
                  </a:lnTo>
                  <a:lnTo>
                    <a:pt x="4716" y="10104"/>
                  </a:lnTo>
                  <a:lnTo>
                    <a:pt x="4666" y="10373"/>
                  </a:lnTo>
                  <a:lnTo>
                    <a:pt x="4654" y="10422"/>
                  </a:lnTo>
                  <a:lnTo>
                    <a:pt x="4641" y="10474"/>
                  </a:lnTo>
                  <a:lnTo>
                    <a:pt x="4626" y="10529"/>
                  </a:lnTo>
                  <a:lnTo>
                    <a:pt x="4608" y="10588"/>
                  </a:lnTo>
                  <a:lnTo>
                    <a:pt x="4589" y="10649"/>
                  </a:lnTo>
                  <a:lnTo>
                    <a:pt x="4568" y="10711"/>
                  </a:lnTo>
                  <a:lnTo>
                    <a:pt x="4544" y="10778"/>
                  </a:lnTo>
                  <a:lnTo>
                    <a:pt x="4519" y="10846"/>
                  </a:lnTo>
                  <a:lnTo>
                    <a:pt x="4492" y="10915"/>
                  </a:lnTo>
                  <a:lnTo>
                    <a:pt x="4463" y="10988"/>
                  </a:lnTo>
                  <a:lnTo>
                    <a:pt x="4432" y="11062"/>
                  </a:lnTo>
                  <a:lnTo>
                    <a:pt x="4400" y="11138"/>
                  </a:lnTo>
                  <a:lnTo>
                    <a:pt x="4366" y="11216"/>
                  </a:lnTo>
                  <a:lnTo>
                    <a:pt x="4330" y="11295"/>
                  </a:lnTo>
                  <a:lnTo>
                    <a:pt x="4293" y="11376"/>
                  </a:lnTo>
                  <a:lnTo>
                    <a:pt x="4255" y="11458"/>
                  </a:lnTo>
                  <a:lnTo>
                    <a:pt x="4215" y="11542"/>
                  </a:lnTo>
                  <a:lnTo>
                    <a:pt x="4173" y="11625"/>
                  </a:lnTo>
                  <a:lnTo>
                    <a:pt x="4130" y="11710"/>
                  </a:lnTo>
                  <a:lnTo>
                    <a:pt x="4087" y="11796"/>
                  </a:lnTo>
                  <a:lnTo>
                    <a:pt x="4042" y="11883"/>
                  </a:lnTo>
                  <a:lnTo>
                    <a:pt x="3995" y="11970"/>
                  </a:lnTo>
                  <a:lnTo>
                    <a:pt x="3947" y="12058"/>
                  </a:lnTo>
                  <a:lnTo>
                    <a:pt x="3898" y="12146"/>
                  </a:lnTo>
                  <a:lnTo>
                    <a:pt x="3848" y="12233"/>
                  </a:lnTo>
                  <a:lnTo>
                    <a:pt x="3798" y="12322"/>
                  </a:lnTo>
                  <a:lnTo>
                    <a:pt x="3746" y="12410"/>
                  </a:lnTo>
                  <a:lnTo>
                    <a:pt x="3693" y="12498"/>
                  </a:lnTo>
                  <a:lnTo>
                    <a:pt x="3640" y="12585"/>
                  </a:lnTo>
                  <a:lnTo>
                    <a:pt x="3585" y="12672"/>
                  </a:lnTo>
                  <a:lnTo>
                    <a:pt x="3529" y="12759"/>
                  </a:lnTo>
                  <a:lnTo>
                    <a:pt x="3473" y="12845"/>
                  </a:lnTo>
                  <a:lnTo>
                    <a:pt x="3308" y="12923"/>
                  </a:lnTo>
                  <a:lnTo>
                    <a:pt x="3151" y="12998"/>
                  </a:lnTo>
                  <a:lnTo>
                    <a:pt x="3002" y="13071"/>
                  </a:lnTo>
                  <a:lnTo>
                    <a:pt x="2861" y="13140"/>
                  </a:lnTo>
                  <a:lnTo>
                    <a:pt x="2726" y="13209"/>
                  </a:lnTo>
                  <a:lnTo>
                    <a:pt x="2599" y="13275"/>
                  </a:lnTo>
                  <a:lnTo>
                    <a:pt x="2478" y="13339"/>
                  </a:lnTo>
                  <a:lnTo>
                    <a:pt x="2363" y="13403"/>
                  </a:lnTo>
                  <a:lnTo>
                    <a:pt x="2253" y="13463"/>
                  </a:lnTo>
                  <a:lnTo>
                    <a:pt x="2147" y="13523"/>
                  </a:lnTo>
                  <a:lnTo>
                    <a:pt x="2047" y="13582"/>
                  </a:lnTo>
                  <a:lnTo>
                    <a:pt x="1951" y="13640"/>
                  </a:lnTo>
                  <a:lnTo>
                    <a:pt x="1858" y="13697"/>
                  </a:lnTo>
                  <a:lnTo>
                    <a:pt x="1768" y="13753"/>
                  </a:lnTo>
                  <a:lnTo>
                    <a:pt x="1681" y="13809"/>
                  </a:lnTo>
                  <a:lnTo>
                    <a:pt x="1597" y="13865"/>
                  </a:lnTo>
                  <a:lnTo>
                    <a:pt x="1581" y="13729"/>
                  </a:lnTo>
                  <a:lnTo>
                    <a:pt x="1566" y="13593"/>
                  </a:lnTo>
                  <a:lnTo>
                    <a:pt x="1553" y="13458"/>
                  </a:lnTo>
                  <a:lnTo>
                    <a:pt x="1540" y="13322"/>
                  </a:lnTo>
                  <a:lnTo>
                    <a:pt x="1529" y="13187"/>
                  </a:lnTo>
                  <a:lnTo>
                    <a:pt x="1518" y="13053"/>
                  </a:lnTo>
                  <a:lnTo>
                    <a:pt x="1510" y="12920"/>
                  </a:lnTo>
                  <a:lnTo>
                    <a:pt x="1503" y="12788"/>
                  </a:lnTo>
                  <a:lnTo>
                    <a:pt x="1497" y="12656"/>
                  </a:lnTo>
                  <a:lnTo>
                    <a:pt x="1493" y="12526"/>
                  </a:lnTo>
                  <a:lnTo>
                    <a:pt x="1491" y="12396"/>
                  </a:lnTo>
                  <a:lnTo>
                    <a:pt x="1491" y="12268"/>
                  </a:lnTo>
                  <a:lnTo>
                    <a:pt x="1493" y="12140"/>
                  </a:lnTo>
                  <a:lnTo>
                    <a:pt x="1498" y="12014"/>
                  </a:lnTo>
                  <a:lnTo>
                    <a:pt x="1505" y="11890"/>
                  </a:lnTo>
                  <a:lnTo>
                    <a:pt x="1513" y="11766"/>
                  </a:lnTo>
                  <a:lnTo>
                    <a:pt x="1526" y="11645"/>
                  </a:lnTo>
                  <a:lnTo>
                    <a:pt x="1540" y="11525"/>
                  </a:lnTo>
                  <a:lnTo>
                    <a:pt x="1558" y="11406"/>
                  </a:lnTo>
                  <a:lnTo>
                    <a:pt x="1578" y="11290"/>
                  </a:lnTo>
                  <a:lnTo>
                    <a:pt x="1602" y="11175"/>
                  </a:lnTo>
                  <a:lnTo>
                    <a:pt x="1628" y="11063"/>
                  </a:lnTo>
                  <a:lnTo>
                    <a:pt x="1658" y="10952"/>
                  </a:lnTo>
                  <a:lnTo>
                    <a:pt x="1691" y="10844"/>
                  </a:lnTo>
                  <a:lnTo>
                    <a:pt x="1729" y="10736"/>
                  </a:lnTo>
                  <a:lnTo>
                    <a:pt x="1769" y="10632"/>
                  </a:lnTo>
                  <a:lnTo>
                    <a:pt x="1813" y="10530"/>
                  </a:lnTo>
                  <a:lnTo>
                    <a:pt x="1862" y="10432"/>
                  </a:lnTo>
                  <a:lnTo>
                    <a:pt x="1914" y="10334"/>
                  </a:lnTo>
                  <a:lnTo>
                    <a:pt x="1970" y="10240"/>
                  </a:lnTo>
                  <a:lnTo>
                    <a:pt x="2032" y="10148"/>
                  </a:lnTo>
                  <a:lnTo>
                    <a:pt x="2096" y="10059"/>
                  </a:lnTo>
                  <a:lnTo>
                    <a:pt x="2015" y="10139"/>
                  </a:lnTo>
                  <a:lnTo>
                    <a:pt x="1936" y="10226"/>
                  </a:lnTo>
                  <a:lnTo>
                    <a:pt x="1860" y="10319"/>
                  </a:lnTo>
                  <a:lnTo>
                    <a:pt x="1787" y="10419"/>
                  </a:lnTo>
                  <a:lnTo>
                    <a:pt x="1717" y="10524"/>
                  </a:lnTo>
                  <a:lnTo>
                    <a:pt x="1651" y="10636"/>
                  </a:lnTo>
                  <a:lnTo>
                    <a:pt x="1586" y="10752"/>
                  </a:lnTo>
                  <a:lnTo>
                    <a:pt x="1525" y="10874"/>
                  </a:lnTo>
                  <a:lnTo>
                    <a:pt x="1466" y="11000"/>
                  </a:lnTo>
                  <a:lnTo>
                    <a:pt x="1411" y="11131"/>
                  </a:lnTo>
                  <a:lnTo>
                    <a:pt x="1358" y="11265"/>
                  </a:lnTo>
                  <a:lnTo>
                    <a:pt x="1308" y="11403"/>
                  </a:lnTo>
                  <a:lnTo>
                    <a:pt x="1261" y="11545"/>
                  </a:lnTo>
                  <a:lnTo>
                    <a:pt x="1217" y="11689"/>
                  </a:lnTo>
                  <a:lnTo>
                    <a:pt x="1176" y="11837"/>
                  </a:lnTo>
                  <a:lnTo>
                    <a:pt x="1137" y="11987"/>
                  </a:lnTo>
                  <a:lnTo>
                    <a:pt x="1101" y="12138"/>
                  </a:lnTo>
                  <a:lnTo>
                    <a:pt x="1069" y="12292"/>
                  </a:lnTo>
                  <a:lnTo>
                    <a:pt x="1038" y="12447"/>
                  </a:lnTo>
                  <a:lnTo>
                    <a:pt x="1010" y="12603"/>
                  </a:lnTo>
                  <a:lnTo>
                    <a:pt x="985" y="12759"/>
                  </a:lnTo>
                  <a:lnTo>
                    <a:pt x="963" y="12916"/>
                  </a:lnTo>
                  <a:lnTo>
                    <a:pt x="944" y="13074"/>
                  </a:lnTo>
                  <a:lnTo>
                    <a:pt x="927" y="13230"/>
                  </a:lnTo>
                  <a:lnTo>
                    <a:pt x="913" y="13387"/>
                  </a:lnTo>
                  <a:lnTo>
                    <a:pt x="902" y="13542"/>
                  </a:lnTo>
                  <a:lnTo>
                    <a:pt x="894" y="13697"/>
                  </a:lnTo>
                  <a:lnTo>
                    <a:pt x="887" y="13850"/>
                  </a:lnTo>
                  <a:lnTo>
                    <a:pt x="884" y="14001"/>
                  </a:lnTo>
                  <a:lnTo>
                    <a:pt x="883" y="14149"/>
                  </a:lnTo>
                  <a:lnTo>
                    <a:pt x="885" y="14296"/>
                  </a:lnTo>
                  <a:lnTo>
                    <a:pt x="890" y="14440"/>
                  </a:lnTo>
                  <a:lnTo>
                    <a:pt x="859" y="14426"/>
                  </a:lnTo>
                  <a:lnTo>
                    <a:pt x="828" y="14412"/>
                  </a:lnTo>
                  <a:lnTo>
                    <a:pt x="797" y="14396"/>
                  </a:lnTo>
                  <a:lnTo>
                    <a:pt x="766" y="14379"/>
                  </a:lnTo>
                  <a:lnTo>
                    <a:pt x="736" y="14363"/>
                  </a:lnTo>
                  <a:lnTo>
                    <a:pt x="706" y="14345"/>
                  </a:lnTo>
                  <a:lnTo>
                    <a:pt x="676" y="14326"/>
                  </a:lnTo>
                  <a:lnTo>
                    <a:pt x="646" y="14308"/>
                  </a:lnTo>
                  <a:lnTo>
                    <a:pt x="615" y="14288"/>
                  </a:lnTo>
                  <a:lnTo>
                    <a:pt x="586" y="14267"/>
                  </a:lnTo>
                  <a:lnTo>
                    <a:pt x="557" y="14245"/>
                  </a:lnTo>
                  <a:lnTo>
                    <a:pt x="528" y="14223"/>
                  </a:lnTo>
                  <a:lnTo>
                    <a:pt x="499" y="14199"/>
                  </a:lnTo>
                  <a:lnTo>
                    <a:pt x="471" y="14175"/>
                  </a:lnTo>
                  <a:lnTo>
                    <a:pt x="443" y="14152"/>
                  </a:lnTo>
                  <a:lnTo>
                    <a:pt x="414" y="14127"/>
                  </a:lnTo>
                  <a:lnTo>
                    <a:pt x="386" y="14101"/>
                  </a:lnTo>
                  <a:lnTo>
                    <a:pt x="358" y="14074"/>
                  </a:lnTo>
                  <a:lnTo>
                    <a:pt x="331" y="14046"/>
                  </a:lnTo>
                  <a:lnTo>
                    <a:pt x="304" y="14018"/>
                  </a:lnTo>
                  <a:lnTo>
                    <a:pt x="277" y="13989"/>
                  </a:lnTo>
                  <a:lnTo>
                    <a:pt x="251" y="13959"/>
                  </a:lnTo>
                  <a:lnTo>
                    <a:pt x="224" y="13929"/>
                  </a:lnTo>
                  <a:lnTo>
                    <a:pt x="198" y="13898"/>
                  </a:lnTo>
                  <a:lnTo>
                    <a:pt x="172" y="13867"/>
                  </a:lnTo>
                  <a:lnTo>
                    <a:pt x="147" y="13834"/>
                  </a:lnTo>
                  <a:lnTo>
                    <a:pt x="122" y="13801"/>
                  </a:lnTo>
                  <a:lnTo>
                    <a:pt x="97" y="13768"/>
                  </a:lnTo>
                  <a:lnTo>
                    <a:pt x="72" y="13733"/>
                  </a:lnTo>
                  <a:lnTo>
                    <a:pt x="48" y="13698"/>
                  </a:lnTo>
                  <a:lnTo>
                    <a:pt x="24" y="13663"/>
                  </a:lnTo>
                  <a:lnTo>
                    <a:pt x="0" y="13626"/>
                  </a:lnTo>
                  <a:lnTo>
                    <a:pt x="0" y="15447"/>
                  </a:lnTo>
                  <a:lnTo>
                    <a:pt x="0" y="15471"/>
                  </a:lnTo>
                  <a:lnTo>
                    <a:pt x="1" y="15493"/>
                  </a:lnTo>
                  <a:lnTo>
                    <a:pt x="2" y="15516"/>
                  </a:lnTo>
                  <a:lnTo>
                    <a:pt x="3" y="15539"/>
                  </a:lnTo>
                  <a:lnTo>
                    <a:pt x="5" y="15562"/>
                  </a:lnTo>
                  <a:lnTo>
                    <a:pt x="8" y="15585"/>
                  </a:lnTo>
                  <a:lnTo>
                    <a:pt x="10" y="15607"/>
                  </a:lnTo>
                  <a:lnTo>
                    <a:pt x="15" y="1563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25500" rtl="0" eaLnBrk="1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5000" b="0" i="0" u="none" strike="noStrike" kern="0" cap="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-Regular"/>
                <a:sym typeface="Montserrat-Regular"/>
              </a:endParaRPr>
            </a:p>
          </p:txBody>
        </p:sp>
        <p:sp>
          <p:nvSpPr>
            <p:cNvPr id="28" name="Freeform 13">
              <a:extLst>
                <a:ext uri="{FF2B5EF4-FFF2-40B4-BE49-F238E27FC236}">
                  <a16:creationId xmlns:a16="http://schemas.microsoft.com/office/drawing/2014/main" id="{F744E989-19E4-4E37-9D57-F901D45D44D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8276" y="7862374"/>
              <a:ext cx="260350" cy="174625"/>
            </a:xfrm>
            <a:custGeom>
              <a:avLst/>
              <a:gdLst>
                <a:gd name="T0" fmla="*/ 3021 w 3112"/>
                <a:gd name="T1" fmla="*/ 97 h 2091"/>
                <a:gd name="T2" fmla="*/ 2840 w 3112"/>
                <a:gd name="T3" fmla="*/ 283 h 2091"/>
                <a:gd name="T4" fmla="*/ 2656 w 3112"/>
                <a:gd name="T5" fmla="*/ 461 h 2091"/>
                <a:gd name="T6" fmla="*/ 2470 w 3112"/>
                <a:gd name="T7" fmla="*/ 630 h 2091"/>
                <a:gd name="T8" fmla="*/ 2282 w 3112"/>
                <a:gd name="T9" fmla="*/ 792 h 2091"/>
                <a:gd name="T10" fmla="*/ 2092 w 3112"/>
                <a:gd name="T11" fmla="*/ 946 h 2091"/>
                <a:gd name="T12" fmla="*/ 1901 w 3112"/>
                <a:gd name="T13" fmla="*/ 1091 h 2091"/>
                <a:gd name="T14" fmla="*/ 1707 w 3112"/>
                <a:gd name="T15" fmla="*/ 1229 h 2091"/>
                <a:gd name="T16" fmla="*/ 1512 w 3112"/>
                <a:gd name="T17" fmla="*/ 1359 h 2091"/>
                <a:gd name="T18" fmla="*/ 1316 w 3112"/>
                <a:gd name="T19" fmla="*/ 1480 h 2091"/>
                <a:gd name="T20" fmla="*/ 1118 w 3112"/>
                <a:gd name="T21" fmla="*/ 1595 h 2091"/>
                <a:gd name="T22" fmla="*/ 918 w 3112"/>
                <a:gd name="T23" fmla="*/ 1702 h 2091"/>
                <a:gd name="T24" fmla="*/ 716 w 3112"/>
                <a:gd name="T25" fmla="*/ 1801 h 2091"/>
                <a:gd name="T26" fmla="*/ 513 w 3112"/>
                <a:gd name="T27" fmla="*/ 1893 h 2091"/>
                <a:gd name="T28" fmla="*/ 308 w 3112"/>
                <a:gd name="T29" fmla="*/ 1978 h 2091"/>
                <a:gd name="T30" fmla="*/ 103 w 3112"/>
                <a:gd name="T31" fmla="*/ 2055 h 2091"/>
                <a:gd name="T32" fmla="*/ 1913 w 3112"/>
                <a:gd name="T33" fmla="*/ 2091 h 2091"/>
                <a:gd name="T34" fmla="*/ 2036 w 3112"/>
                <a:gd name="T35" fmla="*/ 2085 h 2091"/>
                <a:gd name="T36" fmla="*/ 2154 w 3112"/>
                <a:gd name="T37" fmla="*/ 2067 h 2091"/>
                <a:gd name="T38" fmla="*/ 2269 w 3112"/>
                <a:gd name="T39" fmla="*/ 2037 h 2091"/>
                <a:gd name="T40" fmla="*/ 2379 w 3112"/>
                <a:gd name="T41" fmla="*/ 1996 h 2091"/>
                <a:gd name="T42" fmla="*/ 2484 w 3112"/>
                <a:gd name="T43" fmla="*/ 1946 h 2091"/>
                <a:gd name="T44" fmla="*/ 2583 w 3112"/>
                <a:gd name="T45" fmla="*/ 1886 h 2091"/>
                <a:gd name="T46" fmla="*/ 2675 w 3112"/>
                <a:gd name="T47" fmla="*/ 1816 h 2091"/>
                <a:gd name="T48" fmla="*/ 2760 w 3112"/>
                <a:gd name="T49" fmla="*/ 1739 h 2091"/>
                <a:gd name="T50" fmla="*/ 2837 w 3112"/>
                <a:gd name="T51" fmla="*/ 1654 h 2091"/>
                <a:gd name="T52" fmla="*/ 2907 w 3112"/>
                <a:gd name="T53" fmla="*/ 1563 h 2091"/>
                <a:gd name="T54" fmla="*/ 2967 w 3112"/>
                <a:gd name="T55" fmla="*/ 1464 h 2091"/>
                <a:gd name="T56" fmla="*/ 3017 w 3112"/>
                <a:gd name="T57" fmla="*/ 1359 h 2091"/>
                <a:gd name="T58" fmla="*/ 3058 w 3112"/>
                <a:gd name="T59" fmla="*/ 1249 h 2091"/>
                <a:gd name="T60" fmla="*/ 3088 w 3112"/>
                <a:gd name="T61" fmla="*/ 1134 h 2091"/>
                <a:gd name="T62" fmla="*/ 3106 w 3112"/>
                <a:gd name="T63" fmla="*/ 1016 h 2091"/>
                <a:gd name="T64" fmla="*/ 3112 w 3112"/>
                <a:gd name="T65" fmla="*/ 894 h 20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112" h="2091">
                  <a:moveTo>
                    <a:pt x="3112" y="0"/>
                  </a:moveTo>
                  <a:lnTo>
                    <a:pt x="3021" y="97"/>
                  </a:lnTo>
                  <a:lnTo>
                    <a:pt x="2931" y="190"/>
                  </a:lnTo>
                  <a:lnTo>
                    <a:pt x="2840" y="283"/>
                  </a:lnTo>
                  <a:lnTo>
                    <a:pt x="2749" y="373"/>
                  </a:lnTo>
                  <a:lnTo>
                    <a:pt x="2656" y="461"/>
                  </a:lnTo>
                  <a:lnTo>
                    <a:pt x="2563" y="546"/>
                  </a:lnTo>
                  <a:lnTo>
                    <a:pt x="2470" y="630"/>
                  </a:lnTo>
                  <a:lnTo>
                    <a:pt x="2377" y="713"/>
                  </a:lnTo>
                  <a:lnTo>
                    <a:pt x="2282" y="792"/>
                  </a:lnTo>
                  <a:lnTo>
                    <a:pt x="2187" y="870"/>
                  </a:lnTo>
                  <a:lnTo>
                    <a:pt x="2092" y="946"/>
                  </a:lnTo>
                  <a:lnTo>
                    <a:pt x="1997" y="1020"/>
                  </a:lnTo>
                  <a:lnTo>
                    <a:pt x="1901" y="1091"/>
                  </a:lnTo>
                  <a:lnTo>
                    <a:pt x="1804" y="1161"/>
                  </a:lnTo>
                  <a:lnTo>
                    <a:pt x="1707" y="1229"/>
                  </a:lnTo>
                  <a:lnTo>
                    <a:pt x="1610" y="1294"/>
                  </a:lnTo>
                  <a:lnTo>
                    <a:pt x="1512" y="1359"/>
                  </a:lnTo>
                  <a:lnTo>
                    <a:pt x="1414" y="1420"/>
                  </a:lnTo>
                  <a:lnTo>
                    <a:pt x="1316" y="1480"/>
                  </a:lnTo>
                  <a:lnTo>
                    <a:pt x="1217" y="1539"/>
                  </a:lnTo>
                  <a:lnTo>
                    <a:pt x="1118" y="1595"/>
                  </a:lnTo>
                  <a:lnTo>
                    <a:pt x="1018" y="1649"/>
                  </a:lnTo>
                  <a:lnTo>
                    <a:pt x="918" y="1702"/>
                  </a:lnTo>
                  <a:lnTo>
                    <a:pt x="817" y="1752"/>
                  </a:lnTo>
                  <a:lnTo>
                    <a:pt x="716" y="1801"/>
                  </a:lnTo>
                  <a:lnTo>
                    <a:pt x="615" y="1848"/>
                  </a:lnTo>
                  <a:lnTo>
                    <a:pt x="513" y="1893"/>
                  </a:lnTo>
                  <a:lnTo>
                    <a:pt x="412" y="1936"/>
                  </a:lnTo>
                  <a:lnTo>
                    <a:pt x="308" y="1978"/>
                  </a:lnTo>
                  <a:lnTo>
                    <a:pt x="206" y="2017"/>
                  </a:lnTo>
                  <a:lnTo>
                    <a:pt x="103" y="2055"/>
                  </a:lnTo>
                  <a:lnTo>
                    <a:pt x="0" y="2091"/>
                  </a:lnTo>
                  <a:lnTo>
                    <a:pt x="1913" y="2091"/>
                  </a:lnTo>
                  <a:lnTo>
                    <a:pt x="1975" y="2090"/>
                  </a:lnTo>
                  <a:lnTo>
                    <a:pt x="2036" y="2085"/>
                  </a:lnTo>
                  <a:lnTo>
                    <a:pt x="2096" y="2077"/>
                  </a:lnTo>
                  <a:lnTo>
                    <a:pt x="2154" y="2067"/>
                  </a:lnTo>
                  <a:lnTo>
                    <a:pt x="2212" y="2054"/>
                  </a:lnTo>
                  <a:lnTo>
                    <a:pt x="2269" y="2037"/>
                  </a:lnTo>
                  <a:lnTo>
                    <a:pt x="2325" y="2018"/>
                  </a:lnTo>
                  <a:lnTo>
                    <a:pt x="2379" y="1996"/>
                  </a:lnTo>
                  <a:lnTo>
                    <a:pt x="2432" y="1972"/>
                  </a:lnTo>
                  <a:lnTo>
                    <a:pt x="2484" y="1946"/>
                  </a:lnTo>
                  <a:lnTo>
                    <a:pt x="2534" y="1917"/>
                  </a:lnTo>
                  <a:lnTo>
                    <a:pt x="2583" y="1886"/>
                  </a:lnTo>
                  <a:lnTo>
                    <a:pt x="2630" y="1853"/>
                  </a:lnTo>
                  <a:lnTo>
                    <a:pt x="2675" y="1816"/>
                  </a:lnTo>
                  <a:lnTo>
                    <a:pt x="2718" y="1779"/>
                  </a:lnTo>
                  <a:lnTo>
                    <a:pt x="2760" y="1739"/>
                  </a:lnTo>
                  <a:lnTo>
                    <a:pt x="2800" y="1698"/>
                  </a:lnTo>
                  <a:lnTo>
                    <a:pt x="2837" y="1654"/>
                  </a:lnTo>
                  <a:lnTo>
                    <a:pt x="2874" y="1609"/>
                  </a:lnTo>
                  <a:lnTo>
                    <a:pt x="2907" y="1563"/>
                  </a:lnTo>
                  <a:lnTo>
                    <a:pt x="2938" y="1514"/>
                  </a:lnTo>
                  <a:lnTo>
                    <a:pt x="2967" y="1464"/>
                  </a:lnTo>
                  <a:lnTo>
                    <a:pt x="2993" y="1412"/>
                  </a:lnTo>
                  <a:lnTo>
                    <a:pt x="3017" y="1359"/>
                  </a:lnTo>
                  <a:lnTo>
                    <a:pt x="3039" y="1305"/>
                  </a:lnTo>
                  <a:lnTo>
                    <a:pt x="3058" y="1249"/>
                  </a:lnTo>
                  <a:lnTo>
                    <a:pt x="3075" y="1192"/>
                  </a:lnTo>
                  <a:lnTo>
                    <a:pt x="3088" y="1134"/>
                  </a:lnTo>
                  <a:lnTo>
                    <a:pt x="3098" y="1076"/>
                  </a:lnTo>
                  <a:lnTo>
                    <a:pt x="3106" y="1016"/>
                  </a:lnTo>
                  <a:lnTo>
                    <a:pt x="3111" y="955"/>
                  </a:lnTo>
                  <a:lnTo>
                    <a:pt x="3112" y="894"/>
                  </a:lnTo>
                  <a:lnTo>
                    <a:pt x="311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25500" rtl="0" eaLnBrk="1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5000" b="0" i="0" u="none" strike="noStrike" kern="0" cap="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-Regular"/>
                <a:sym typeface="Montserrat-Regular"/>
              </a:endParaRPr>
            </a:p>
          </p:txBody>
        </p:sp>
      </p:grpSp>
      <p:sp>
        <p:nvSpPr>
          <p:cNvPr id="736" name="single…"/>
          <p:cNvSpPr/>
          <p:nvPr/>
        </p:nvSpPr>
        <p:spPr>
          <a:xfrm>
            <a:off x="17677779" y="1020530"/>
            <a:ext cx="3313408" cy="1487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b">
            <a:spAutoFit/>
          </a:bodyPr>
          <a:lstStyle/>
          <a:p>
            <a:pPr marL="0" marR="0" lvl="0" indent="0" algn="l" defTabSz="8255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000" b="0" i="0" u="none" strike="noStrike" kern="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Montserrat-Regular"/>
              </a:rPr>
              <a:t>MEDSÊNIOR</a:t>
            </a:r>
          </a:p>
          <a:p>
            <a:pPr marL="0" marR="0" lvl="0" indent="0" algn="l" defTabSz="8255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000" b="0" i="0" u="none" strike="noStrike" kern="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Montserrat-Regular"/>
              </a:rPr>
              <a:t>NO BRASIL</a:t>
            </a:r>
            <a:endParaRPr kumimoji="0" sz="5000" b="0" i="0" u="none" strike="noStrike" kern="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Montserrat-Regular"/>
            </a:endParaRPr>
          </a:p>
        </p:txBody>
      </p:sp>
      <p:sp>
        <p:nvSpPr>
          <p:cNvPr id="110" name="single…">
            <a:extLst>
              <a:ext uri="{FF2B5EF4-FFF2-40B4-BE49-F238E27FC236}">
                <a16:creationId xmlns:a16="http://schemas.microsoft.com/office/drawing/2014/main" id="{93B79AE5-0D2B-4115-A0E1-2438F7365FA9}"/>
              </a:ext>
            </a:extLst>
          </p:cNvPr>
          <p:cNvSpPr/>
          <p:nvPr/>
        </p:nvSpPr>
        <p:spPr>
          <a:xfrm>
            <a:off x="15664987" y="3462904"/>
            <a:ext cx="6779100" cy="10997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t">
            <a:spAutoFit/>
          </a:bodyPr>
          <a:lstStyle/>
          <a:p>
            <a:pPr marL="0" marR="0" lvl="0" indent="0" algn="l" defTabSz="8255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7200" b="1" i="0" u="none" strike="noStrike" kern="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Montserrat-Regular"/>
              </a:rPr>
              <a:t>CONTAGEM - MG</a:t>
            </a:r>
            <a:endParaRPr kumimoji="0" sz="7200" b="1" i="0" u="none" strike="noStrike" kern="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Montserrat-Regular"/>
            </a:endParaRPr>
          </a:p>
        </p:txBody>
      </p:sp>
    </p:spTree>
    <p:extLst>
      <p:ext uri="{BB962C8B-B14F-4D97-AF65-F5344CB8AC3E}">
        <p14:creationId xmlns:p14="http://schemas.microsoft.com/office/powerpoint/2010/main" val="40274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Uma imagem contendo placa, mulher, segurando, homem&#10;&#10;Descrição gerada automaticamente">
            <a:extLst>
              <a:ext uri="{FF2B5EF4-FFF2-40B4-BE49-F238E27FC236}">
                <a16:creationId xmlns:a16="http://schemas.microsoft.com/office/drawing/2014/main" id="{B2CDF75B-D0AB-B8F6-133B-D2D69A19D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5052" y="-5421"/>
            <a:ext cx="16014400" cy="1372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007643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F3A0342A-9920-4280-8A69-FECE291569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" y="-1"/>
            <a:ext cx="24378379" cy="13747037"/>
          </a:xfrm>
          <a:prstGeom prst="rect">
            <a:avLst/>
          </a:prstGeom>
        </p:spPr>
      </p:pic>
      <p:sp>
        <p:nvSpPr>
          <p:cNvPr id="13" name="Paralelogramo 13">
            <a:extLst>
              <a:ext uri="{FF2B5EF4-FFF2-40B4-BE49-F238E27FC236}">
                <a16:creationId xmlns:a16="http://schemas.microsoft.com/office/drawing/2014/main" id="{AE181AA9-90C6-4C00-8484-005FF234254F}"/>
              </a:ext>
            </a:extLst>
          </p:cNvPr>
          <p:cNvSpPr/>
          <p:nvPr/>
        </p:nvSpPr>
        <p:spPr>
          <a:xfrm flipV="1">
            <a:off x="15054802" y="473083"/>
            <a:ext cx="9329198" cy="2285355"/>
          </a:xfrm>
          <a:custGeom>
            <a:avLst/>
            <a:gdLst>
              <a:gd name="connsiteX0" fmla="*/ 0 w 10433540"/>
              <a:gd name="connsiteY0" fmla="*/ 2270115 h 2270115"/>
              <a:gd name="connsiteX1" fmla="*/ 567529 w 10433540"/>
              <a:gd name="connsiteY1" fmla="*/ 0 h 2270115"/>
              <a:gd name="connsiteX2" fmla="*/ 10433540 w 10433540"/>
              <a:gd name="connsiteY2" fmla="*/ 0 h 2270115"/>
              <a:gd name="connsiteX3" fmla="*/ 9866011 w 10433540"/>
              <a:gd name="connsiteY3" fmla="*/ 2270115 h 2270115"/>
              <a:gd name="connsiteX4" fmla="*/ 0 w 10433540"/>
              <a:gd name="connsiteY4" fmla="*/ 2270115 h 2270115"/>
              <a:gd name="connsiteX0" fmla="*/ 0 w 9866011"/>
              <a:gd name="connsiteY0" fmla="*/ 2285355 h 2285355"/>
              <a:gd name="connsiteX1" fmla="*/ 567529 w 9866011"/>
              <a:gd name="connsiteY1" fmla="*/ 15240 h 2285355"/>
              <a:gd name="connsiteX2" fmla="*/ 8772380 w 9866011"/>
              <a:gd name="connsiteY2" fmla="*/ 0 h 2285355"/>
              <a:gd name="connsiteX3" fmla="*/ 9866011 w 9866011"/>
              <a:gd name="connsiteY3" fmla="*/ 2285355 h 2285355"/>
              <a:gd name="connsiteX4" fmla="*/ 0 w 9866011"/>
              <a:gd name="connsiteY4" fmla="*/ 2285355 h 2285355"/>
              <a:gd name="connsiteX0" fmla="*/ 0 w 8814451"/>
              <a:gd name="connsiteY0" fmla="*/ 2285355 h 2285355"/>
              <a:gd name="connsiteX1" fmla="*/ 567529 w 8814451"/>
              <a:gd name="connsiteY1" fmla="*/ 15240 h 2285355"/>
              <a:gd name="connsiteX2" fmla="*/ 8772380 w 8814451"/>
              <a:gd name="connsiteY2" fmla="*/ 0 h 2285355"/>
              <a:gd name="connsiteX3" fmla="*/ 8814451 w 8814451"/>
              <a:gd name="connsiteY3" fmla="*/ 2270115 h 2285355"/>
              <a:gd name="connsiteX4" fmla="*/ 0 w 8814451"/>
              <a:gd name="connsiteY4" fmla="*/ 2285355 h 2285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14451" h="2285355">
                <a:moveTo>
                  <a:pt x="0" y="2285355"/>
                </a:moveTo>
                <a:lnTo>
                  <a:pt x="567529" y="15240"/>
                </a:lnTo>
                <a:lnTo>
                  <a:pt x="8772380" y="0"/>
                </a:lnTo>
                <a:lnTo>
                  <a:pt x="8814451" y="2270115"/>
                </a:lnTo>
                <a:lnTo>
                  <a:pt x="0" y="2285355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49B1ED9F-297A-45C2-AE83-D0E5D68336C0}"/>
              </a:ext>
            </a:extLst>
          </p:cNvPr>
          <p:cNvGrpSpPr/>
          <p:nvPr/>
        </p:nvGrpSpPr>
        <p:grpSpPr>
          <a:xfrm>
            <a:off x="15993673" y="911779"/>
            <a:ext cx="1409569" cy="1407963"/>
            <a:chOff x="1616389" y="6646349"/>
            <a:chExt cx="1392237" cy="1390651"/>
          </a:xfrm>
          <a:solidFill>
            <a:schemeClr val="bg1"/>
          </a:solidFill>
        </p:grpSpPr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2368B6D7-65A3-4507-ADF6-491C88C18B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4326" y="7848087"/>
              <a:ext cx="731837" cy="188913"/>
            </a:xfrm>
            <a:custGeom>
              <a:avLst/>
              <a:gdLst>
                <a:gd name="T0" fmla="*/ 2341 w 8769"/>
                <a:gd name="T1" fmla="*/ 182 h 2267"/>
                <a:gd name="T2" fmla="*/ 2206 w 8769"/>
                <a:gd name="T3" fmla="*/ 239 h 2267"/>
                <a:gd name="T4" fmla="*/ 2069 w 8769"/>
                <a:gd name="T5" fmla="*/ 301 h 2267"/>
                <a:gd name="T6" fmla="*/ 1929 w 8769"/>
                <a:gd name="T7" fmla="*/ 370 h 2267"/>
                <a:gd name="T8" fmla="*/ 1789 w 8769"/>
                <a:gd name="T9" fmla="*/ 443 h 2267"/>
                <a:gd name="T10" fmla="*/ 1647 w 8769"/>
                <a:gd name="T11" fmla="*/ 523 h 2267"/>
                <a:gd name="T12" fmla="*/ 1504 w 8769"/>
                <a:gd name="T13" fmla="*/ 606 h 2267"/>
                <a:gd name="T14" fmla="*/ 1362 w 8769"/>
                <a:gd name="T15" fmla="*/ 693 h 2267"/>
                <a:gd name="T16" fmla="*/ 1218 w 8769"/>
                <a:gd name="T17" fmla="*/ 784 h 2267"/>
                <a:gd name="T18" fmla="*/ 1075 w 8769"/>
                <a:gd name="T19" fmla="*/ 877 h 2267"/>
                <a:gd name="T20" fmla="*/ 862 w 8769"/>
                <a:gd name="T21" fmla="*/ 1021 h 2267"/>
                <a:gd name="T22" fmla="*/ 582 w 8769"/>
                <a:gd name="T23" fmla="*/ 1217 h 2267"/>
                <a:gd name="T24" fmla="*/ 308 w 8769"/>
                <a:gd name="T25" fmla="*/ 1416 h 2267"/>
                <a:gd name="T26" fmla="*/ 0 w 8769"/>
                <a:gd name="T27" fmla="*/ 1514 h 2267"/>
                <a:gd name="T28" fmla="*/ 36 w 8769"/>
                <a:gd name="T29" fmla="*/ 1595 h 2267"/>
                <a:gd name="T30" fmla="*/ 79 w 8769"/>
                <a:gd name="T31" fmla="*/ 1673 h 2267"/>
                <a:gd name="T32" fmla="*/ 125 w 8769"/>
                <a:gd name="T33" fmla="*/ 1747 h 2267"/>
                <a:gd name="T34" fmla="*/ 179 w 8769"/>
                <a:gd name="T35" fmla="*/ 1818 h 2267"/>
                <a:gd name="T36" fmla="*/ 236 w 8769"/>
                <a:gd name="T37" fmla="*/ 1884 h 2267"/>
                <a:gd name="T38" fmla="*/ 297 w 8769"/>
                <a:gd name="T39" fmla="*/ 1946 h 2267"/>
                <a:gd name="T40" fmla="*/ 364 w 8769"/>
                <a:gd name="T41" fmla="*/ 2003 h 2267"/>
                <a:gd name="T42" fmla="*/ 435 w 8769"/>
                <a:gd name="T43" fmla="*/ 2056 h 2267"/>
                <a:gd name="T44" fmla="*/ 509 w 8769"/>
                <a:gd name="T45" fmla="*/ 2103 h 2267"/>
                <a:gd name="T46" fmla="*/ 587 w 8769"/>
                <a:gd name="T47" fmla="*/ 2145 h 2267"/>
                <a:gd name="T48" fmla="*/ 668 w 8769"/>
                <a:gd name="T49" fmla="*/ 2181 h 2267"/>
                <a:gd name="T50" fmla="*/ 751 w 8769"/>
                <a:gd name="T51" fmla="*/ 2211 h 2267"/>
                <a:gd name="T52" fmla="*/ 839 w 8769"/>
                <a:gd name="T53" fmla="*/ 2235 h 2267"/>
                <a:gd name="T54" fmla="*/ 927 w 8769"/>
                <a:gd name="T55" fmla="*/ 2252 h 2267"/>
                <a:gd name="T56" fmla="*/ 1019 w 8769"/>
                <a:gd name="T57" fmla="*/ 2264 h 2267"/>
                <a:gd name="T58" fmla="*/ 1113 w 8769"/>
                <a:gd name="T59" fmla="*/ 2267 h 2267"/>
                <a:gd name="T60" fmla="*/ 8670 w 8769"/>
                <a:gd name="T61" fmla="*/ 2238 h 2267"/>
                <a:gd name="T62" fmla="*/ 8475 w 8769"/>
                <a:gd name="T63" fmla="*/ 2178 h 2267"/>
                <a:gd name="T64" fmla="*/ 8278 w 8769"/>
                <a:gd name="T65" fmla="*/ 2113 h 2267"/>
                <a:gd name="T66" fmla="*/ 8082 w 8769"/>
                <a:gd name="T67" fmla="*/ 2045 h 2267"/>
                <a:gd name="T68" fmla="*/ 7885 w 8769"/>
                <a:gd name="T69" fmla="*/ 1973 h 2267"/>
                <a:gd name="T70" fmla="*/ 7689 w 8769"/>
                <a:gd name="T71" fmla="*/ 1897 h 2267"/>
                <a:gd name="T72" fmla="*/ 7494 w 8769"/>
                <a:gd name="T73" fmla="*/ 1817 h 2267"/>
                <a:gd name="T74" fmla="*/ 7298 w 8769"/>
                <a:gd name="T75" fmla="*/ 1733 h 2267"/>
                <a:gd name="T76" fmla="*/ 7102 w 8769"/>
                <a:gd name="T77" fmla="*/ 1646 h 2267"/>
                <a:gd name="T78" fmla="*/ 6906 w 8769"/>
                <a:gd name="T79" fmla="*/ 1554 h 2267"/>
                <a:gd name="T80" fmla="*/ 6711 w 8769"/>
                <a:gd name="T81" fmla="*/ 1461 h 2267"/>
                <a:gd name="T82" fmla="*/ 6517 w 8769"/>
                <a:gd name="T83" fmla="*/ 1362 h 2267"/>
                <a:gd name="T84" fmla="*/ 6322 w 8769"/>
                <a:gd name="T85" fmla="*/ 1261 h 2267"/>
                <a:gd name="T86" fmla="*/ 6128 w 8769"/>
                <a:gd name="T87" fmla="*/ 1156 h 2267"/>
                <a:gd name="T88" fmla="*/ 5935 w 8769"/>
                <a:gd name="T89" fmla="*/ 1048 h 2267"/>
                <a:gd name="T90" fmla="*/ 5742 w 8769"/>
                <a:gd name="T91" fmla="*/ 937 h 2267"/>
                <a:gd name="T92" fmla="*/ 5517 w 8769"/>
                <a:gd name="T93" fmla="*/ 804 h 2267"/>
                <a:gd name="T94" fmla="*/ 5269 w 8769"/>
                <a:gd name="T95" fmla="*/ 664 h 2267"/>
                <a:gd name="T96" fmla="*/ 5031 w 8769"/>
                <a:gd name="T97" fmla="*/ 536 h 2267"/>
                <a:gd name="T98" fmla="*/ 4801 w 8769"/>
                <a:gd name="T99" fmla="*/ 422 h 2267"/>
                <a:gd name="T100" fmla="*/ 4581 w 8769"/>
                <a:gd name="T101" fmla="*/ 322 h 2267"/>
                <a:gd name="T102" fmla="*/ 4368 w 8769"/>
                <a:gd name="T103" fmla="*/ 234 h 2267"/>
                <a:gd name="T104" fmla="*/ 4163 w 8769"/>
                <a:gd name="T105" fmla="*/ 160 h 2267"/>
                <a:gd name="T106" fmla="*/ 3963 w 8769"/>
                <a:gd name="T107" fmla="*/ 101 h 2267"/>
                <a:gd name="T108" fmla="*/ 3769 w 8769"/>
                <a:gd name="T109" fmla="*/ 55 h 2267"/>
                <a:gd name="T110" fmla="*/ 3580 w 8769"/>
                <a:gd name="T111" fmla="*/ 23 h 2267"/>
                <a:gd name="T112" fmla="*/ 3394 w 8769"/>
                <a:gd name="T113" fmla="*/ 4 h 2267"/>
                <a:gd name="T114" fmla="*/ 3212 w 8769"/>
                <a:gd name="T115" fmla="*/ 0 h 2267"/>
                <a:gd name="T116" fmla="*/ 3032 w 8769"/>
                <a:gd name="T117" fmla="*/ 11 h 2267"/>
                <a:gd name="T118" fmla="*/ 2853 w 8769"/>
                <a:gd name="T119" fmla="*/ 35 h 2267"/>
                <a:gd name="T120" fmla="*/ 2675 w 8769"/>
                <a:gd name="T121" fmla="*/ 72 h 2267"/>
                <a:gd name="T122" fmla="*/ 2497 w 8769"/>
                <a:gd name="T123" fmla="*/ 125 h 2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769" h="2267">
                  <a:moveTo>
                    <a:pt x="2407" y="156"/>
                  </a:moveTo>
                  <a:lnTo>
                    <a:pt x="2341" y="182"/>
                  </a:lnTo>
                  <a:lnTo>
                    <a:pt x="2274" y="209"/>
                  </a:lnTo>
                  <a:lnTo>
                    <a:pt x="2206" y="239"/>
                  </a:lnTo>
                  <a:lnTo>
                    <a:pt x="2137" y="269"/>
                  </a:lnTo>
                  <a:lnTo>
                    <a:pt x="2069" y="301"/>
                  </a:lnTo>
                  <a:lnTo>
                    <a:pt x="1999" y="334"/>
                  </a:lnTo>
                  <a:lnTo>
                    <a:pt x="1929" y="370"/>
                  </a:lnTo>
                  <a:lnTo>
                    <a:pt x="1859" y="406"/>
                  </a:lnTo>
                  <a:lnTo>
                    <a:pt x="1789" y="443"/>
                  </a:lnTo>
                  <a:lnTo>
                    <a:pt x="1718" y="483"/>
                  </a:lnTo>
                  <a:lnTo>
                    <a:pt x="1647" y="523"/>
                  </a:lnTo>
                  <a:lnTo>
                    <a:pt x="1576" y="564"/>
                  </a:lnTo>
                  <a:lnTo>
                    <a:pt x="1504" y="606"/>
                  </a:lnTo>
                  <a:lnTo>
                    <a:pt x="1433" y="649"/>
                  </a:lnTo>
                  <a:lnTo>
                    <a:pt x="1362" y="693"/>
                  </a:lnTo>
                  <a:lnTo>
                    <a:pt x="1290" y="738"/>
                  </a:lnTo>
                  <a:lnTo>
                    <a:pt x="1218" y="784"/>
                  </a:lnTo>
                  <a:lnTo>
                    <a:pt x="1147" y="830"/>
                  </a:lnTo>
                  <a:lnTo>
                    <a:pt x="1075" y="877"/>
                  </a:lnTo>
                  <a:lnTo>
                    <a:pt x="1004" y="924"/>
                  </a:lnTo>
                  <a:lnTo>
                    <a:pt x="862" y="1021"/>
                  </a:lnTo>
                  <a:lnTo>
                    <a:pt x="721" y="1119"/>
                  </a:lnTo>
                  <a:lnTo>
                    <a:pt x="582" y="1217"/>
                  </a:lnTo>
                  <a:lnTo>
                    <a:pt x="443" y="1316"/>
                  </a:lnTo>
                  <a:lnTo>
                    <a:pt x="308" y="1416"/>
                  </a:lnTo>
                  <a:lnTo>
                    <a:pt x="174" y="1514"/>
                  </a:lnTo>
                  <a:lnTo>
                    <a:pt x="0" y="1514"/>
                  </a:lnTo>
                  <a:lnTo>
                    <a:pt x="17" y="1555"/>
                  </a:lnTo>
                  <a:lnTo>
                    <a:pt x="36" y="1595"/>
                  </a:lnTo>
                  <a:lnTo>
                    <a:pt x="57" y="1635"/>
                  </a:lnTo>
                  <a:lnTo>
                    <a:pt x="79" y="1673"/>
                  </a:lnTo>
                  <a:lnTo>
                    <a:pt x="101" y="1710"/>
                  </a:lnTo>
                  <a:lnTo>
                    <a:pt x="125" y="1747"/>
                  </a:lnTo>
                  <a:lnTo>
                    <a:pt x="151" y="1783"/>
                  </a:lnTo>
                  <a:lnTo>
                    <a:pt x="179" y="1818"/>
                  </a:lnTo>
                  <a:lnTo>
                    <a:pt x="207" y="1851"/>
                  </a:lnTo>
                  <a:lnTo>
                    <a:pt x="236" y="1884"/>
                  </a:lnTo>
                  <a:lnTo>
                    <a:pt x="266" y="1915"/>
                  </a:lnTo>
                  <a:lnTo>
                    <a:pt x="297" y="1946"/>
                  </a:lnTo>
                  <a:lnTo>
                    <a:pt x="331" y="1975"/>
                  </a:lnTo>
                  <a:lnTo>
                    <a:pt x="364" y="2003"/>
                  </a:lnTo>
                  <a:lnTo>
                    <a:pt x="398" y="2030"/>
                  </a:lnTo>
                  <a:lnTo>
                    <a:pt x="435" y="2056"/>
                  </a:lnTo>
                  <a:lnTo>
                    <a:pt x="471" y="2080"/>
                  </a:lnTo>
                  <a:lnTo>
                    <a:pt x="509" y="2103"/>
                  </a:lnTo>
                  <a:lnTo>
                    <a:pt x="547" y="2124"/>
                  </a:lnTo>
                  <a:lnTo>
                    <a:pt x="587" y="2145"/>
                  </a:lnTo>
                  <a:lnTo>
                    <a:pt x="626" y="2164"/>
                  </a:lnTo>
                  <a:lnTo>
                    <a:pt x="668" y="2181"/>
                  </a:lnTo>
                  <a:lnTo>
                    <a:pt x="710" y="2197"/>
                  </a:lnTo>
                  <a:lnTo>
                    <a:pt x="751" y="2211"/>
                  </a:lnTo>
                  <a:lnTo>
                    <a:pt x="795" y="2224"/>
                  </a:lnTo>
                  <a:lnTo>
                    <a:pt x="839" y="2235"/>
                  </a:lnTo>
                  <a:lnTo>
                    <a:pt x="883" y="2245"/>
                  </a:lnTo>
                  <a:lnTo>
                    <a:pt x="927" y="2252"/>
                  </a:lnTo>
                  <a:lnTo>
                    <a:pt x="973" y="2259"/>
                  </a:lnTo>
                  <a:lnTo>
                    <a:pt x="1019" y="2264"/>
                  </a:lnTo>
                  <a:lnTo>
                    <a:pt x="1066" y="2266"/>
                  </a:lnTo>
                  <a:lnTo>
                    <a:pt x="1113" y="2267"/>
                  </a:lnTo>
                  <a:lnTo>
                    <a:pt x="8769" y="2267"/>
                  </a:lnTo>
                  <a:lnTo>
                    <a:pt x="8670" y="2238"/>
                  </a:lnTo>
                  <a:lnTo>
                    <a:pt x="8573" y="2209"/>
                  </a:lnTo>
                  <a:lnTo>
                    <a:pt x="8475" y="2178"/>
                  </a:lnTo>
                  <a:lnTo>
                    <a:pt x="8377" y="2146"/>
                  </a:lnTo>
                  <a:lnTo>
                    <a:pt x="8278" y="2113"/>
                  </a:lnTo>
                  <a:lnTo>
                    <a:pt x="8180" y="2080"/>
                  </a:lnTo>
                  <a:lnTo>
                    <a:pt x="8082" y="2045"/>
                  </a:lnTo>
                  <a:lnTo>
                    <a:pt x="7984" y="2009"/>
                  </a:lnTo>
                  <a:lnTo>
                    <a:pt x="7885" y="1973"/>
                  </a:lnTo>
                  <a:lnTo>
                    <a:pt x="7787" y="1935"/>
                  </a:lnTo>
                  <a:lnTo>
                    <a:pt x="7689" y="1897"/>
                  </a:lnTo>
                  <a:lnTo>
                    <a:pt x="7591" y="1857"/>
                  </a:lnTo>
                  <a:lnTo>
                    <a:pt x="7494" y="1817"/>
                  </a:lnTo>
                  <a:lnTo>
                    <a:pt x="7396" y="1775"/>
                  </a:lnTo>
                  <a:lnTo>
                    <a:pt x="7298" y="1733"/>
                  </a:lnTo>
                  <a:lnTo>
                    <a:pt x="7200" y="1690"/>
                  </a:lnTo>
                  <a:lnTo>
                    <a:pt x="7102" y="1646"/>
                  </a:lnTo>
                  <a:lnTo>
                    <a:pt x="7004" y="1600"/>
                  </a:lnTo>
                  <a:lnTo>
                    <a:pt x="6906" y="1554"/>
                  </a:lnTo>
                  <a:lnTo>
                    <a:pt x="6809" y="1508"/>
                  </a:lnTo>
                  <a:lnTo>
                    <a:pt x="6711" y="1461"/>
                  </a:lnTo>
                  <a:lnTo>
                    <a:pt x="6615" y="1412"/>
                  </a:lnTo>
                  <a:lnTo>
                    <a:pt x="6517" y="1362"/>
                  </a:lnTo>
                  <a:lnTo>
                    <a:pt x="6420" y="1312"/>
                  </a:lnTo>
                  <a:lnTo>
                    <a:pt x="6322" y="1261"/>
                  </a:lnTo>
                  <a:lnTo>
                    <a:pt x="6225" y="1209"/>
                  </a:lnTo>
                  <a:lnTo>
                    <a:pt x="6128" y="1156"/>
                  </a:lnTo>
                  <a:lnTo>
                    <a:pt x="6031" y="1103"/>
                  </a:lnTo>
                  <a:lnTo>
                    <a:pt x="5935" y="1048"/>
                  </a:lnTo>
                  <a:lnTo>
                    <a:pt x="5839" y="993"/>
                  </a:lnTo>
                  <a:lnTo>
                    <a:pt x="5742" y="937"/>
                  </a:lnTo>
                  <a:lnTo>
                    <a:pt x="5646" y="880"/>
                  </a:lnTo>
                  <a:lnTo>
                    <a:pt x="5517" y="804"/>
                  </a:lnTo>
                  <a:lnTo>
                    <a:pt x="5392" y="733"/>
                  </a:lnTo>
                  <a:lnTo>
                    <a:pt x="5269" y="664"/>
                  </a:lnTo>
                  <a:lnTo>
                    <a:pt x="5148" y="598"/>
                  </a:lnTo>
                  <a:lnTo>
                    <a:pt x="5031" y="536"/>
                  </a:lnTo>
                  <a:lnTo>
                    <a:pt x="4915" y="478"/>
                  </a:lnTo>
                  <a:lnTo>
                    <a:pt x="4801" y="422"/>
                  </a:lnTo>
                  <a:lnTo>
                    <a:pt x="4690" y="370"/>
                  </a:lnTo>
                  <a:lnTo>
                    <a:pt x="4581" y="322"/>
                  </a:lnTo>
                  <a:lnTo>
                    <a:pt x="4473" y="276"/>
                  </a:lnTo>
                  <a:lnTo>
                    <a:pt x="4368" y="234"/>
                  </a:lnTo>
                  <a:lnTo>
                    <a:pt x="4265" y="196"/>
                  </a:lnTo>
                  <a:lnTo>
                    <a:pt x="4163" y="160"/>
                  </a:lnTo>
                  <a:lnTo>
                    <a:pt x="4062" y="129"/>
                  </a:lnTo>
                  <a:lnTo>
                    <a:pt x="3963" y="101"/>
                  </a:lnTo>
                  <a:lnTo>
                    <a:pt x="3865" y="76"/>
                  </a:lnTo>
                  <a:lnTo>
                    <a:pt x="3769" y="55"/>
                  </a:lnTo>
                  <a:lnTo>
                    <a:pt x="3674" y="38"/>
                  </a:lnTo>
                  <a:lnTo>
                    <a:pt x="3580" y="23"/>
                  </a:lnTo>
                  <a:lnTo>
                    <a:pt x="3487" y="12"/>
                  </a:lnTo>
                  <a:lnTo>
                    <a:pt x="3394" y="4"/>
                  </a:lnTo>
                  <a:lnTo>
                    <a:pt x="3303" y="1"/>
                  </a:lnTo>
                  <a:lnTo>
                    <a:pt x="3212" y="0"/>
                  </a:lnTo>
                  <a:lnTo>
                    <a:pt x="3122" y="3"/>
                  </a:lnTo>
                  <a:lnTo>
                    <a:pt x="3032" y="11"/>
                  </a:lnTo>
                  <a:lnTo>
                    <a:pt x="2943" y="21"/>
                  </a:lnTo>
                  <a:lnTo>
                    <a:pt x="2853" y="35"/>
                  </a:lnTo>
                  <a:lnTo>
                    <a:pt x="2763" y="51"/>
                  </a:lnTo>
                  <a:lnTo>
                    <a:pt x="2675" y="72"/>
                  </a:lnTo>
                  <a:lnTo>
                    <a:pt x="2585" y="97"/>
                  </a:lnTo>
                  <a:lnTo>
                    <a:pt x="2497" y="125"/>
                  </a:lnTo>
                  <a:lnTo>
                    <a:pt x="2407" y="1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3E1BA618-AE64-428F-8869-6B131FB19E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6389" y="6646349"/>
              <a:ext cx="1392237" cy="1306513"/>
            </a:xfrm>
            <a:custGeom>
              <a:avLst/>
              <a:gdLst>
                <a:gd name="T0" fmla="*/ 1366 w 16663"/>
                <a:gd name="T1" fmla="*/ 14632 h 15630"/>
                <a:gd name="T2" fmla="*/ 2227 w 16663"/>
                <a:gd name="T3" fmla="*/ 14050 h 15630"/>
                <a:gd name="T4" fmla="*/ 3102 w 16663"/>
                <a:gd name="T5" fmla="*/ 13511 h 15630"/>
                <a:gd name="T6" fmla="*/ 4097 w 16663"/>
                <a:gd name="T7" fmla="*/ 12996 h 15630"/>
                <a:gd name="T8" fmla="*/ 5054 w 16663"/>
                <a:gd name="T9" fmla="*/ 12627 h 15630"/>
                <a:gd name="T10" fmla="*/ 5910 w 16663"/>
                <a:gd name="T11" fmla="*/ 12426 h 15630"/>
                <a:gd name="T12" fmla="*/ 6701 w 16663"/>
                <a:gd name="T13" fmla="*/ 12369 h 15630"/>
                <a:gd name="T14" fmla="*/ 7990 w 16663"/>
                <a:gd name="T15" fmla="*/ 12546 h 15630"/>
                <a:gd name="T16" fmla="*/ 9494 w 16663"/>
                <a:gd name="T17" fmla="*/ 13040 h 15630"/>
                <a:gd name="T18" fmla="*/ 11097 w 16663"/>
                <a:gd name="T19" fmla="*/ 13497 h 15630"/>
                <a:gd name="T20" fmla="*/ 13053 w 16663"/>
                <a:gd name="T21" fmla="*/ 13558 h 15630"/>
                <a:gd name="T22" fmla="*/ 12284 w 16663"/>
                <a:gd name="T23" fmla="*/ 13486 h 15630"/>
                <a:gd name="T24" fmla="*/ 9506 w 16663"/>
                <a:gd name="T25" fmla="*/ 12745 h 15630"/>
                <a:gd name="T26" fmla="*/ 6802 w 16663"/>
                <a:gd name="T27" fmla="*/ 12007 h 15630"/>
                <a:gd name="T28" fmla="*/ 4302 w 16663"/>
                <a:gd name="T29" fmla="*/ 12436 h 15630"/>
                <a:gd name="T30" fmla="*/ 6028 w 16663"/>
                <a:gd name="T31" fmla="*/ 10405 h 15630"/>
                <a:gd name="T32" fmla="*/ 8650 w 16663"/>
                <a:gd name="T33" fmla="*/ 9772 h 15630"/>
                <a:gd name="T34" fmla="*/ 11331 w 16663"/>
                <a:gd name="T35" fmla="*/ 10481 h 15630"/>
                <a:gd name="T36" fmla="*/ 13820 w 16663"/>
                <a:gd name="T37" fmla="*/ 11823 h 15630"/>
                <a:gd name="T38" fmla="*/ 14718 w 16663"/>
                <a:gd name="T39" fmla="*/ 12329 h 15630"/>
                <a:gd name="T40" fmla="*/ 15362 w 16663"/>
                <a:gd name="T41" fmla="*/ 12545 h 15630"/>
                <a:gd name="T42" fmla="*/ 15976 w 16663"/>
                <a:gd name="T43" fmla="*/ 12632 h 15630"/>
                <a:gd name="T44" fmla="*/ 16586 w 16663"/>
                <a:gd name="T45" fmla="*/ 12629 h 15630"/>
                <a:gd name="T46" fmla="*/ 16609 w 16663"/>
                <a:gd name="T47" fmla="*/ 842 h 15630"/>
                <a:gd name="T48" fmla="*/ 16388 w 16663"/>
                <a:gd name="T49" fmla="*/ 437 h 15630"/>
                <a:gd name="T50" fmla="*/ 16035 w 16663"/>
                <a:gd name="T51" fmla="*/ 145 h 15630"/>
                <a:gd name="T52" fmla="*/ 15587 w 16663"/>
                <a:gd name="T53" fmla="*/ 6 h 15630"/>
                <a:gd name="T54" fmla="*/ 900 w 16663"/>
                <a:gd name="T55" fmla="*/ 37 h 15630"/>
                <a:gd name="T56" fmla="*/ 482 w 16663"/>
                <a:gd name="T57" fmla="*/ 238 h 15630"/>
                <a:gd name="T58" fmla="*/ 174 w 16663"/>
                <a:gd name="T59" fmla="*/ 577 h 15630"/>
                <a:gd name="T60" fmla="*/ 14 w 16663"/>
                <a:gd name="T61" fmla="*/ 1015 h 15630"/>
                <a:gd name="T62" fmla="*/ 464 w 16663"/>
                <a:gd name="T63" fmla="*/ 7201 h 15630"/>
                <a:gd name="T64" fmla="*/ 1586 w 16663"/>
                <a:gd name="T65" fmla="*/ 5704 h 15630"/>
                <a:gd name="T66" fmla="*/ 2708 w 16663"/>
                <a:gd name="T67" fmla="*/ 4253 h 15630"/>
                <a:gd name="T68" fmla="*/ 3522 w 16663"/>
                <a:gd name="T69" fmla="*/ 2823 h 15630"/>
                <a:gd name="T70" fmla="*/ 3865 w 16663"/>
                <a:gd name="T71" fmla="*/ 2485 h 15630"/>
                <a:gd name="T72" fmla="*/ 4300 w 16663"/>
                <a:gd name="T73" fmla="*/ 4192 h 15630"/>
                <a:gd name="T74" fmla="*/ 4702 w 16663"/>
                <a:gd name="T75" fmla="*/ 6650 h 15630"/>
                <a:gd name="T76" fmla="*/ 4807 w 16663"/>
                <a:gd name="T77" fmla="*/ 9232 h 15630"/>
                <a:gd name="T78" fmla="*/ 4608 w 16663"/>
                <a:gd name="T79" fmla="*/ 10588 h 15630"/>
                <a:gd name="T80" fmla="*/ 4400 w 16663"/>
                <a:gd name="T81" fmla="*/ 11138 h 15630"/>
                <a:gd name="T82" fmla="*/ 4087 w 16663"/>
                <a:gd name="T83" fmla="*/ 11796 h 15630"/>
                <a:gd name="T84" fmla="*/ 3693 w 16663"/>
                <a:gd name="T85" fmla="*/ 12498 h 15630"/>
                <a:gd name="T86" fmla="*/ 2861 w 16663"/>
                <a:gd name="T87" fmla="*/ 13140 h 15630"/>
                <a:gd name="T88" fmla="*/ 1951 w 16663"/>
                <a:gd name="T89" fmla="*/ 13640 h 15630"/>
                <a:gd name="T90" fmla="*/ 1540 w 16663"/>
                <a:gd name="T91" fmla="*/ 13322 h 15630"/>
                <a:gd name="T92" fmla="*/ 1491 w 16663"/>
                <a:gd name="T93" fmla="*/ 12268 h 15630"/>
                <a:gd name="T94" fmla="*/ 1578 w 16663"/>
                <a:gd name="T95" fmla="*/ 11290 h 15630"/>
                <a:gd name="T96" fmla="*/ 1862 w 16663"/>
                <a:gd name="T97" fmla="*/ 10432 h 15630"/>
                <a:gd name="T98" fmla="*/ 1787 w 16663"/>
                <a:gd name="T99" fmla="*/ 10419 h 15630"/>
                <a:gd name="T100" fmla="*/ 1308 w 16663"/>
                <a:gd name="T101" fmla="*/ 11403 h 15630"/>
                <a:gd name="T102" fmla="*/ 1010 w 16663"/>
                <a:gd name="T103" fmla="*/ 12603 h 15630"/>
                <a:gd name="T104" fmla="*/ 887 w 16663"/>
                <a:gd name="T105" fmla="*/ 13850 h 15630"/>
                <a:gd name="T106" fmla="*/ 766 w 16663"/>
                <a:gd name="T107" fmla="*/ 14379 h 15630"/>
                <a:gd name="T108" fmla="*/ 528 w 16663"/>
                <a:gd name="T109" fmla="*/ 14223 h 15630"/>
                <a:gd name="T110" fmla="*/ 304 w 16663"/>
                <a:gd name="T111" fmla="*/ 14018 h 15630"/>
                <a:gd name="T112" fmla="*/ 97 w 16663"/>
                <a:gd name="T113" fmla="*/ 13768 h 15630"/>
                <a:gd name="T114" fmla="*/ 2 w 16663"/>
                <a:gd name="T115" fmla="*/ 15516 h 156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6663" h="15630">
                  <a:moveTo>
                    <a:pt x="15" y="15630"/>
                  </a:moveTo>
                  <a:lnTo>
                    <a:pt x="218" y="15475"/>
                  </a:lnTo>
                  <a:lnTo>
                    <a:pt x="423" y="15320"/>
                  </a:lnTo>
                  <a:lnTo>
                    <a:pt x="630" y="15166"/>
                  </a:lnTo>
                  <a:lnTo>
                    <a:pt x="838" y="15012"/>
                  </a:lnTo>
                  <a:lnTo>
                    <a:pt x="1049" y="14859"/>
                  </a:lnTo>
                  <a:lnTo>
                    <a:pt x="1260" y="14708"/>
                  </a:lnTo>
                  <a:lnTo>
                    <a:pt x="1366" y="14632"/>
                  </a:lnTo>
                  <a:lnTo>
                    <a:pt x="1474" y="14558"/>
                  </a:lnTo>
                  <a:lnTo>
                    <a:pt x="1580" y="14483"/>
                  </a:lnTo>
                  <a:lnTo>
                    <a:pt x="1687" y="14410"/>
                  </a:lnTo>
                  <a:lnTo>
                    <a:pt x="1794" y="14337"/>
                  </a:lnTo>
                  <a:lnTo>
                    <a:pt x="1903" y="14264"/>
                  </a:lnTo>
                  <a:lnTo>
                    <a:pt x="2010" y="14192"/>
                  </a:lnTo>
                  <a:lnTo>
                    <a:pt x="2118" y="14120"/>
                  </a:lnTo>
                  <a:lnTo>
                    <a:pt x="2227" y="14050"/>
                  </a:lnTo>
                  <a:lnTo>
                    <a:pt x="2336" y="13980"/>
                  </a:lnTo>
                  <a:lnTo>
                    <a:pt x="2444" y="13910"/>
                  </a:lnTo>
                  <a:lnTo>
                    <a:pt x="2554" y="13842"/>
                  </a:lnTo>
                  <a:lnTo>
                    <a:pt x="2663" y="13774"/>
                  </a:lnTo>
                  <a:lnTo>
                    <a:pt x="2772" y="13706"/>
                  </a:lnTo>
                  <a:lnTo>
                    <a:pt x="2883" y="13640"/>
                  </a:lnTo>
                  <a:lnTo>
                    <a:pt x="2992" y="13575"/>
                  </a:lnTo>
                  <a:lnTo>
                    <a:pt x="3102" y="13511"/>
                  </a:lnTo>
                  <a:lnTo>
                    <a:pt x="3213" y="13447"/>
                  </a:lnTo>
                  <a:lnTo>
                    <a:pt x="3323" y="13385"/>
                  </a:lnTo>
                  <a:lnTo>
                    <a:pt x="3434" y="13324"/>
                  </a:lnTo>
                  <a:lnTo>
                    <a:pt x="3571" y="13252"/>
                  </a:lnTo>
                  <a:lnTo>
                    <a:pt x="3705" y="13183"/>
                  </a:lnTo>
                  <a:lnTo>
                    <a:pt x="3839" y="13118"/>
                  </a:lnTo>
                  <a:lnTo>
                    <a:pt x="3969" y="13055"/>
                  </a:lnTo>
                  <a:lnTo>
                    <a:pt x="4097" y="12996"/>
                  </a:lnTo>
                  <a:lnTo>
                    <a:pt x="4224" y="12940"/>
                  </a:lnTo>
                  <a:lnTo>
                    <a:pt x="4348" y="12887"/>
                  </a:lnTo>
                  <a:lnTo>
                    <a:pt x="4470" y="12837"/>
                  </a:lnTo>
                  <a:lnTo>
                    <a:pt x="4591" y="12789"/>
                  </a:lnTo>
                  <a:lnTo>
                    <a:pt x="4708" y="12744"/>
                  </a:lnTo>
                  <a:lnTo>
                    <a:pt x="4825" y="12702"/>
                  </a:lnTo>
                  <a:lnTo>
                    <a:pt x="4941" y="12663"/>
                  </a:lnTo>
                  <a:lnTo>
                    <a:pt x="5054" y="12627"/>
                  </a:lnTo>
                  <a:lnTo>
                    <a:pt x="5166" y="12592"/>
                  </a:lnTo>
                  <a:lnTo>
                    <a:pt x="5276" y="12561"/>
                  </a:lnTo>
                  <a:lnTo>
                    <a:pt x="5384" y="12533"/>
                  </a:lnTo>
                  <a:lnTo>
                    <a:pt x="5493" y="12506"/>
                  </a:lnTo>
                  <a:lnTo>
                    <a:pt x="5599" y="12483"/>
                  </a:lnTo>
                  <a:lnTo>
                    <a:pt x="5703" y="12461"/>
                  </a:lnTo>
                  <a:lnTo>
                    <a:pt x="5807" y="12442"/>
                  </a:lnTo>
                  <a:lnTo>
                    <a:pt x="5910" y="12426"/>
                  </a:lnTo>
                  <a:lnTo>
                    <a:pt x="6011" y="12411"/>
                  </a:lnTo>
                  <a:lnTo>
                    <a:pt x="6112" y="12399"/>
                  </a:lnTo>
                  <a:lnTo>
                    <a:pt x="6212" y="12388"/>
                  </a:lnTo>
                  <a:lnTo>
                    <a:pt x="6311" y="12381"/>
                  </a:lnTo>
                  <a:lnTo>
                    <a:pt x="6410" y="12375"/>
                  </a:lnTo>
                  <a:lnTo>
                    <a:pt x="6507" y="12371"/>
                  </a:lnTo>
                  <a:lnTo>
                    <a:pt x="6604" y="12369"/>
                  </a:lnTo>
                  <a:lnTo>
                    <a:pt x="6701" y="12369"/>
                  </a:lnTo>
                  <a:lnTo>
                    <a:pt x="6796" y="12371"/>
                  </a:lnTo>
                  <a:lnTo>
                    <a:pt x="6892" y="12375"/>
                  </a:lnTo>
                  <a:lnTo>
                    <a:pt x="6987" y="12380"/>
                  </a:lnTo>
                  <a:lnTo>
                    <a:pt x="7195" y="12399"/>
                  </a:lnTo>
                  <a:lnTo>
                    <a:pt x="7399" y="12426"/>
                  </a:lnTo>
                  <a:lnTo>
                    <a:pt x="7599" y="12459"/>
                  </a:lnTo>
                  <a:lnTo>
                    <a:pt x="7796" y="12500"/>
                  </a:lnTo>
                  <a:lnTo>
                    <a:pt x="7990" y="12546"/>
                  </a:lnTo>
                  <a:lnTo>
                    <a:pt x="8180" y="12597"/>
                  </a:lnTo>
                  <a:lnTo>
                    <a:pt x="8370" y="12653"/>
                  </a:lnTo>
                  <a:lnTo>
                    <a:pt x="8559" y="12712"/>
                  </a:lnTo>
                  <a:lnTo>
                    <a:pt x="8745" y="12774"/>
                  </a:lnTo>
                  <a:lnTo>
                    <a:pt x="8931" y="12839"/>
                  </a:lnTo>
                  <a:lnTo>
                    <a:pt x="9118" y="12905"/>
                  </a:lnTo>
                  <a:lnTo>
                    <a:pt x="9305" y="12972"/>
                  </a:lnTo>
                  <a:lnTo>
                    <a:pt x="9494" y="13040"/>
                  </a:lnTo>
                  <a:lnTo>
                    <a:pt x="9683" y="13106"/>
                  </a:lnTo>
                  <a:lnTo>
                    <a:pt x="9875" y="13172"/>
                  </a:lnTo>
                  <a:lnTo>
                    <a:pt x="10070" y="13235"/>
                  </a:lnTo>
                  <a:lnTo>
                    <a:pt x="10266" y="13295"/>
                  </a:lnTo>
                  <a:lnTo>
                    <a:pt x="10467" y="13353"/>
                  </a:lnTo>
                  <a:lnTo>
                    <a:pt x="10673" y="13406"/>
                  </a:lnTo>
                  <a:lnTo>
                    <a:pt x="10882" y="13455"/>
                  </a:lnTo>
                  <a:lnTo>
                    <a:pt x="11097" y="13497"/>
                  </a:lnTo>
                  <a:lnTo>
                    <a:pt x="11316" y="13534"/>
                  </a:lnTo>
                  <a:lnTo>
                    <a:pt x="11542" y="13564"/>
                  </a:lnTo>
                  <a:lnTo>
                    <a:pt x="11776" y="13586"/>
                  </a:lnTo>
                  <a:lnTo>
                    <a:pt x="12015" y="13600"/>
                  </a:lnTo>
                  <a:lnTo>
                    <a:pt x="12262" y="13604"/>
                  </a:lnTo>
                  <a:lnTo>
                    <a:pt x="12517" y="13599"/>
                  </a:lnTo>
                  <a:lnTo>
                    <a:pt x="12781" y="13584"/>
                  </a:lnTo>
                  <a:lnTo>
                    <a:pt x="13053" y="13558"/>
                  </a:lnTo>
                  <a:lnTo>
                    <a:pt x="13335" y="13519"/>
                  </a:lnTo>
                  <a:lnTo>
                    <a:pt x="13627" y="13468"/>
                  </a:lnTo>
                  <a:lnTo>
                    <a:pt x="13929" y="13404"/>
                  </a:lnTo>
                  <a:lnTo>
                    <a:pt x="13592" y="13464"/>
                  </a:lnTo>
                  <a:lnTo>
                    <a:pt x="13260" y="13500"/>
                  </a:lnTo>
                  <a:lnTo>
                    <a:pt x="12930" y="13515"/>
                  </a:lnTo>
                  <a:lnTo>
                    <a:pt x="12606" y="13510"/>
                  </a:lnTo>
                  <a:lnTo>
                    <a:pt x="12284" y="13486"/>
                  </a:lnTo>
                  <a:lnTo>
                    <a:pt x="11966" y="13445"/>
                  </a:lnTo>
                  <a:lnTo>
                    <a:pt x="11651" y="13390"/>
                  </a:lnTo>
                  <a:lnTo>
                    <a:pt x="11338" y="13321"/>
                  </a:lnTo>
                  <a:lnTo>
                    <a:pt x="11028" y="13242"/>
                  </a:lnTo>
                  <a:lnTo>
                    <a:pt x="10721" y="13154"/>
                  </a:lnTo>
                  <a:lnTo>
                    <a:pt x="10414" y="13058"/>
                  </a:lnTo>
                  <a:lnTo>
                    <a:pt x="10110" y="12957"/>
                  </a:lnTo>
                  <a:lnTo>
                    <a:pt x="9506" y="12745"/>
                  </a:lnTo>
                  <a:lnTo>
                    <a:pt x="8906" y="12534"/>
                  </a:lnTo>
                  <a:lnTo>
                    <a:pt x="8606" y="12433"/>
                  </a:lnTo>
                  <a:lnTo>
                    <a:pt x="8308" y="12337"/>
                  </a:lnTo>
                  <a:lnTo>
                    <a:pt x="8008" y="12249"/>
                  </a:lnTo>
                  <a:lnTo>
                    <a:pt x="7708" y="12170"/>
                  </a:lnTo>
                  <a:lnTo>
                    <a:pt x="7407" y="12102"/>
                  </a:lnTo>
                  <a:lnTo>
                    <a:pt x="7105" y="12047"/>
                  </a:lnTo>
                  <a:lnTo>
                    <a:pt x="6802" y="12007"/>
                  </a:lnTo>
                  <a:lnTo>
                    <a:pt x="6498" y="11983"/>
                  </a:lnTo>
                  <a:lnTo>
                    <a:pt x="6191" y="11977"/>
                  </a:lnTo>
                  <a:lnTo>
                    <a:pt x="5883" y="11993"/>
                  </a:lnTo>
                  <a:lnTo>
                    <a:pt x="5573" y="12029"/>
                  </a:lnTo>
                  <a:lnTo>
                    <a:pt x="5259" y="12091"/>
                  </a:lnTo>
                  <a:lnTo>
                    <a:pt x="4944" y="12177"/>
                  </a:lnTo>
                  <a:lnTo>
                    <a:pt x="4625" y="12292"/>
                  </a:lnTo>
                  <a:lnTo>
                    <a:pt x="4302" y="12436"/>
                  </a:lnTo>
                  <a:lnTo>
                    <a:pt x="3976" y="12611"/>
                  </a:lnTo>
                  <a:lnTo>
                    <a:pt x="4249" y="12182"/>
                  </a:lnTo>
                  <a:lnTo>
                    <a:pt x="4528" y="11793"/>
                  </a:lnTo>
                  <a:lnTo>
                    <a:pt x="4816" y="11443"/>
                  </a:lnTo>
                  <a:lnTo>
                    <a:pt x="5110" y="11131"/>
                  </a:lnTo>
                  <a:lnTo>
                    <a:pt x="5410" y="10854"/>
                  </a:lnTo>
                  <a:lnTo>
                    <a:pt x="5716" y="10613"/>
                  </a:lnTo>
                  <a:lnTo>
                    <a:pt x="6028" y="10405"/>
                  </a:lnTo>
                  <a:lnTo>
                    <a:pt x="6343" y="10228"/>
                  </a:lnTo>
                  <a:lnTo>
                    <a:pt x="6664" y="10082"/>
                  </a:lnTo>
                  <a:lnTo>
                    <a:pt x="6988" y="9966"/>
                  </a:lnTo>
                  <a:lnTo>
                    <a:pt x="7316" y="9877"/>
                  </a:lnTo>
                  <a:lnTo>
                    <a:pt x="7646" y="9815"/>
                  </a:lnTo>
                  <a:lnTo>
                    <a:pt x="7979" y="9777"/>
                  </a:lnTo>
                  <a:lnTo>
                    <a:pt x="8314" y="9764"/>
                  </a:lnTo>
                  <a:lnTo>
                    <a:pt x="8650" y="9772"/>
                  </a:lnTo>
                  <a:lnTo>
                    <a:pt x="8987" y="9802"/>
                  </a:lnTo>
                  <a:lnTo>
                    <a:pt x="9324" y="9851"/>
                  </a:lnTo>
                  <a:lnTo>
                    <a:pt x="9661" y="9919"/>
                  </a:lnTo>
                  <a:lnTo>
                    <a:pt x="9999" y="10003"/>
                  </a:lnTo>
                  <a:lnTo>
                    <a:pt x="10334" y="10103"/>
                  </a:lnTo>
                  <a:lnTo>
                    <a:pt x="10668" y="10216"/>
                  </a:lnTo>
                  <a:lnTo>
                    <a:pt x="11001" y="10343"/>
                  </a:lnTo>
                  <a:lnTo>
                    <a:pt x="11331" y="10481"/>
                  </a:lnTo>
                  <a:lnTo>
                    <a:pt x="11657" y="10628"/>
                  </a:lnTo>
                  <a:lnTo>
                    <a:pt x="11981" y="10784"/>
                  </a:lnTo>
                  <a:lnTo>
                    <a:pt x="12299" y="10948"/>
                  </a:lnTo>
                  <a:lnTo>
                    <a:pt x="12615" y="11117"/>
                  </a:lnTo>
                  <a:lnTo>
                    <a:pt x="12924" y="11291"/>
                  </a:lnTo>
                  <a:lnTo>
                    <a:pt x="13229" y="11467"/>
                  </a:lnTo>
                  <a:lnTo>
                    <a:pt x="13527" y="11645"/>
                  </a:lnTo>
                  <a:lnTo>
                    <a:pt x="13820" y="11823"/>
                  </a:lnTo>
                  <a:lnTo>
                    <a:pt x="14105" y="12000"/>
                  </a:lnTo>
                  <a:lnTo>
                    <a:pt x="14196" y="12056"/>
                  </a:lnTo>
                  <a:lnTo>
                    <a:pt x="14285" y="12110"/>
                  </a:lnTo>
                  <a:lnTo>
                    <a:pt x="14374" y="12158"/>
                  </a:lnTo>
                  <a:lnTo>
                    <a:pt x="14461" y="12205"/>
                  </a:lnTo>
                  <a:lnTo>
                    <a:pt x="14548" y="12249"/>
                  </a:lnTo>
                  <a:lnTo>
                    <a:pt x="14633" y="12291"/>
                  </a:lnTo>
                  <a:lnTo>
                    <a:pt x="14718" y="12329"/>
                  </a:lnTo>
                  <a:lnTo>
                    <a:pt x="14801" y="12364"/>
                  </a:lnTo>
                  <a:lnTo>
                    <a:pt x="14883" y="12397"/>
                  </a:lnTo>
                  <a:lnTo>
                    <a:pt x="14965" y="12428"/>
                  </a:lnTo>
                  <a:lnTo>
                    <a:pt x="15046" y="12456"/>
                  </a:lnTo>
                  <a:lnTo>
                    <a:pt x="15126" y="12482"/>
                  </a:lnTo>
                  <a:lnTo>
                    <a:pt x="15205" y="12505"/>
                  </a:lnTo>
                  <a:lnTo>
                    <a:pt x="15284" y="12527"/>
                  </a:lnTo>
                  <a:lnTo>
                    <a:pt x="15362" y="12545"/>
                  </a:lnTo>
                  <a:lnTo>
                    <a:pt x="15440" y="12562"/>
                  </a:lnTo>
                  <a:lnTo>
                    <a:pt x="15517" y="12578"/>
                  </a:lnTo>
                  <a:lnTo>
                    <a:pt x="15594" y="12591"/>
                  </a:lnTo>
                  <a:lnTo>
                    <a:pt x="15672" y="12603"/>
                  </a:lnTo>
                  <a:lnTo>
                    <a:pt x="15748" y="12612"/>
                  </a:lnTo>
                  <a:lnTo>
                    <a:pt x="15824" y="12620"/>
                  </a:lnTo>
                  <a:lnTo>
                    <a:pt x="15900" y="12627"/>
                  </a:lnTo>
                  <a:lnTo>
                    <a:pt x="15976" y="12632"/>
                  </a:lnTo>
                  <a:lnTo>
                    <a:pt x="16052" y="12636"/>
                  </a:lnTo>
                  <a:lnTo>
                    <a:pt x="16128" y="12638"/>
                  </a:lnTo>
                  <a:lnTo>
                    <a:pt x="16203" y="12639"/>
                  </a:lnTo>
                  <a:lnTo>
                    <a:pt x="16279" y="12639"/>
                  </a:lnTo>
                  <a:lnTo>
                    <a:pt x="16356" y="12638"/>
                  </a:lnTo>
                  <a:lnTo>
                    <a:pt x="16432" y="12636"/>
                  </a:lnTo>
                  <a:lnTo>
                    <a:pt x="16509" y="12633"/>
                  </a:lnTo>
                  <a:lnTo>
                    <a:pt x="16586" y="12629"/>
                  </a:lnTo>
                  <a:lnTo>
                    <a:pt x="16663" y="12624"/>
                  </a:lnTo>
                  <a:lnTo>
                    <a:pt x="16663" y="1197"/>
                  </a:lnTo>
                  <a:lnTo>
                    <a:pt x="16662" y="1136"/>
                  </a:lnTo>
                  <a:lnTo>
                    <a:pt x="16657" y="1075"/>
                  </a:lnTo>
                  <a:lnTo>
                    <a:pt x="16649" y="1015"/>
                  </a:lnTo>
                  <a:lnTo>
                    <a:pt x="16639" y="957"/>
                  </a:lnTo>
                  <a:lnTo>
                    <a:pt x="16626" y="899"/>
                  </a:lnTo>
                  <a:lnTo>
                    <a:pt x="16609" y="842"/>
                  </a:lnTo>
                  <a:lnTo>
                    <a:pt x="16590" y="786"/>
                  </a:lnTo>
                  <a:lnTo>
                    <a:pt x="16568" y="732"/>
                  </a:lnTo>
                  <a:lnTo>
                    <a:pt x="16544" y="679"/>
                  </a:lnTo>
                  <a:lnTo>
                    <a:pt x="16518" y="627"/>
                  </a:lnTo>
                  <a:lnTo>
                    <a:pt x="16489" y="577"/>
                  </a:lnTo>
                  <a:lnTo>
                    <a:pt x="16458" y="528"/>
                  </a:lnTo>
                  <a:lnTo>
                    <a:pt x="16425" y="482"/>
                  </a:lnTo>
                  <a:lnTo>
                    <a:pt x="16388" y="437"/>
                  </a:lnTo>
                  <a:lnTo>
                    <a:pt x="16351" y="393"/>
                  </a:lnTo>
                  <a:lnTo>
                    <a:pt x="16311" y="352"/>
                  </a:lnTo>
                  <a:lnTo>
                    <a:pt x="16269" y="312"/>
                  </a:lnTo>
                  <a:lnTo>
                    <a:pt x="16226" y="275"/>
                  </a:lnTo>
                  <a:lnTo>
                    <a:pt x="16181" y="238"/>
                  </a:lnTo>
                  <a:lnTo>
                    <a:pt x="16134" y="205"/>
                  </a:lnTo>
                  <a:lnTo>
                    <a:pt x="16085" y="174"/>
                  </a:lnTo>
                  <a:lnTo>
                    <a:pt x="16035" y="145"/>
                  </a:lnTo>
                  <a:lnTo>
                    <a:pt x="15983" y="119"/>
                  </a:lnTo>
                  <a:lnTo>
                    <a:pt x="15930" y="95"/>
                  </a:lnTo>
                  <a:lnTo>
                    <a:pt x="15876" y="73"/>
                  </a:lnTo>
                  <a:lnTo>
                    <a:pt x="15820" y="54"/>
                  </a:lnTo>
                  <a:lnTo>
                    <a:pt x="15763" y="37"/>
                  </a:lnTo>
                  <a:lnTo>
                    <a:pt x="15705" y="24"/>
                  </a:lnTo>
                  <a:lnTo>
                    <a:pt x="15647" y="14"/>
                  </a:lnTo>
                  <a:lnTo>
                    <a:pt x="15587" y="6"/>
                  </a:lnTo>
                  <a:lnTo>
                    <a:pt x="15526" y="1"/>
                  </a:lnTo>
                  <a:lnTo>
                    <a:pt x="15464" y="0"/>
                  </a:lnTo>
                  <a:lnTo>
                    <a:pt x="1199" y="0"/>
                  </a:lnTo>
                  <a:lnTo>
                    <a:pt x="1137" y="1"/>
                  </a:lnTo>
                  <a:lnTo>
                    <a:pt x="1076" y="6"/>
                  </a:lnTo>
                  <a:lnTo>
                    <a:pt x="1016" y="14"/>
                  </a:lnTo>
                  <a:lnTo>
                    <a:pt x="958" y="24"/>
                  </a:lnTo>
                  <a:lnTo>
                    <a:pt x="900" y="37"/>
                  </a:lnTo>
                  <a:lnTo>
                    <a:pt x="843" y="54"/>
                  </a:lnTo>
                  <a:lnTo>
                    <a:pt x="787" y="73"/>
                  </a:lnTo>
                  <a:lnTo>
                    <a:pt x="733" y="95"/>
                  </a:lnTo>
                  <a:lnTo>
                    <a:pt x="680" y="119"/>
                  </a:lnTo>
                  <a:lnTo>
                    <a:pt x="628" y="145"/>
                  </a:lnTo>
                  <a:lnTo>
                    <a:pt x="578" y="174"/>
                  </a:lnTo>
                  <a:lnTo>
                    <a:pt x="529" y="205"/>
                  </a:lnTo>
                  <a:lnTo>
                    <a:pt x="482" y="238"/>
                  </a:lnTo>
                  <a:lnTo>
                    <a:pt x="437" y="275"/>
                  </a:lnTo>
                  <a:lnTo>
                    <a:pt x="394" y="312"/>
                  </a:lnTo>
                  <a:lnTo>
                    <a:pt x="352" y="352"/>
                  </a:lnTo>
                  <a:lnTo>
                    <a:pt x="312" y="393"/>
                  </a:lnTo>
                  <a:lnTo>
                    <a:pt x="275" y="437"/>
                  </a:lnTo>
                  <a:lnTo>
                    <a:pt x="238" y="482"/>
                  </a:lnTo>
                  <a:lnTo>
                    <a:pt x="205" y="528"/>
                  </a:lnTo>
                  <a:lnTo>
                    <a:pt x="174" y="577"/>
                  </a:lnTo>
                  <a:lnTo>
                    <a:pt x="145" y="627"/>
                  </a:lnTo>
                  <a:lnTo>
                    <a:pt x="119" y="679"/>
                  </a:lnTo>
                  <a:lnTo>
                    <a:pt x="95" y="732"/>
                  </a:lnTo>
                  <a:lnTo>
                    <a:pt x="73" y="786"/>
                  </a:lnTo>
                  <a:lnTo>
                    <a:pt x="54" y="842"/>
                  </a:lnTo>
                  <a:lnTo>
                    <a:pt x="37" y="899"/>
                  </a:lnTo>
                  <a:lnTo>
                    <a:pt x="24" y="957"/>
                  </a:lnTo>
                  <a:lnTo>
                    <a:pt x="14" y="1015"/>
                  </a:lnTo>
                  <a:lnTo>
                    <a:pt x="6" y="1075"/>
                  </a:lnTo>
                  <a:lnTo>
                    <a:pt x="1" y="1136"/>
                  </a:lnTo>
                  <a:lnTo>
                    <a:pt x="0" y="1197"/>
                  </a:lnTo>
                  <a:lnTo>
                    <a:pt x="0" y="7974"/>
                  </a:lnTo>
                  <a:lnTo>
                    <a:pt x="107" y="7778"/>
                  </a:lnTo>
                  <a:lnTo>
                    <a:pt x="220" y="7584"/>
                  </a:lnTo>
                  <a:lnTo>
                    <a:pt x="340" y="7392"/>
                  </a:lnTo>
                  <a:lnTo>
                    <a:pt x="464" y="7201"/>
                  </a:lnTo>
                  <a:lnTo>
                    <a:pt x="594" y="7010"/>
                  </a:lnTo>
                  <a:lnTo>
                    <a:pt x="728" y="6821"/>
                  </a:lnTo>
                  <a:lnTo>
                    <a:pt x="865" y="6633"/>
                  </a:lnTo>
                  <a:lnTo>
                    <a:pt x="1006" y="6445"/>
                  </a:lnTo>
                  <a:lnTo>
                    <a:pt x="1149" y="6258"/>
                  </a:lnTo>
                  <a:lnTo>
                    <a:pt x="1293" y="6073"/>
                  </a:lnTo>
                  <a:lnTo>
                    <a:pt x="1439" y="5888"/>
                  </a:lnTo>
                  <a:lnTo>
                    <a:pt x="1586" y="5704"/>
                  </a:lnTo>
                  <a:lnTo>
                    <a:pt x="1732" y="5521"/>
                  </a:lnTo>
                  <a:lnTo>
                    <a:pt x="1879" y="5338"/>
                  </a:lnTo>
                  <a:lnTo>
                    <a:pt x="2024" y="5155"/>
                  </a:lnTo>
                  <a:lnTo>
                    <a:pt x="2166" y="4974"/>
                  </a:lnTo>
                  <a:lnTo>
                    <a:pt x="2307" y="4793"/>
                  </a:lnTo>
                  <a:lnTo>
                    <a:pt x="2444" y="4612"/>
                  </a:lnTo>
                  <a:lnTo>
                    <a:pt x="2579" y="4433"/>
                  </a:lnTo>
                  <a:lnTo>
                    <a:pt x="2708" y="4253"/>
                  </a:lnTo>
                  <a:lnTo>
                    <a:pt x="2833" y="4074"/>
                  </a:lnTo>
                  <a:lnTo>
                    <a:pt x="2952" y="3895"/>
                  </a:lnTo>
                  <a:lnTo>
                    <a:pt x="3066" y="3716"/>
                  </a:lnTo>
                  <a:lnTo>
                    <a:pt x="3173" y="3537"/>
                  </a:lnTo>
                  <a:lnTo>
                    <a:pt x="3272" y="3358"/>
                  </a:lnTo>
                  <a:lnTo>
                    <a:pt x="3365" y="3180"/>
                  </a:lnTo>
                  <a:lnTo>
                    <a:pt x="3448" y="3001"/>
                  </a:lnTo>
                  <a:lnTo>
                    <a:pt x="3522" y="2823"/>
                  </a:lnTo>
                  <a:lnTo>
                    <a:pt x="3588" y="2644"/>
                  </a:lnTo>
                  <a:lnTo>
                    <a:pt x="3642" y="2466"/>
                  </a:lnTo>
                  <a:lnTo>
                    <a:pt x="3686" y="2288"/>
                  </a:lnTo>
                  <a:lnTo>
                    <a:pt x="3718" y="2109"/>
                  </a:lnTo>
                  <a:lnTo>
                    <a:pt x="3748" y="2167"/>
                  </a:lnTo>
                  <a:lnTo>
                    <a:pt x="3783" y="2249"/>
                  </a:lnTo>
                  <a:lnTo>
                    <a:pt x="3822" y="2356"/>
                  </a:lnTo>
                  <a:lnTo>
                    <a:pt x="3865" y="2485"/>
                  </a:lnTo>
                  <a:lnTo>
                    <a:pt x="3913" y="2636"/>
                  </a:lnTo>
                  <a:lnTo>
                    <a:pt x="3963" y="2808"/>
                  </a:lnTo>
                  <a:lnTo>
                    <a:pt x="4015" y="2998"/>
                  </a:lnTo>
                  <a:lnTo>
                    <a:pt x="4070" y="3206"/>
                  </a:lnTo>
                  <a:lnTo>
                    <a:pt x="4126" y="3431"/>
                  </a:lnTo>
                  <a:lnTo>
                    <a:pt x="4183" y="3671"/>
                  </a:lnTo>
                  <a:lnTo>
                    <a:pt x="4242" y="3926"/>
                  </a:lnTo>
                  <a:lnTo>
                    <a:pt x="4300" y="4192"/>
                  </a:lnTo>
                  <a:lnTo>
                    <a:pt x="4357" y="4472"/>
                  </a:lnTo>
                  <a:lnTo>
                    <a:pt x="4414" y="4761"/>
                  </a:lnTo>
                  <a:lnTo>
                    <a:pt x="4469" y="5060"/>
                  </a:lnTo>
                  <a:lnTo>
                    <a:pt x="4521" y="5367"/>
                  </a:lnTo>
                  <a:lnTo>
                    <a:pt x="4572" y="5681"/>
                  </a:lnTo>
                  <a:lnTo>
                    <a:pt x="4619" y="6000"/>
                  </a:lnTo>
                  <a:lnTo>
                    <a:pt x="4663" y="6324"/>
                  </a:lnTo>
                  <a:lnTo>
                    <a:pt x="4702" y="6650"/>
                  </a:lnTo>
                  <a:lnTo>
                    <a:pt x="4736" y="6979"/>
                  </a:lnTo>
                  <a:lnTo>
                    <a:pt x="4767" y="7309"/>
                  </a:lnTo>
                  <a:lnTo>
                    <a:pt x="4791" y="7638"/>
                  </a:lnTo>
                  <a:lnTo>
                    <a:pt x="4808" y="7965"/>
                  </a:lnTo>
                  <a:lnTo>
                    <a:pt x="4819" y="8289"/>
                  </a:lnTo>
                  <a:lnTo>
                    <a:pt x="4823" y="8609"/>
                  </a:lnTo>
                  <a:lnTo>
                    <a:pt x="4819" y="8923"/>
                  </a:lnTo>
                  <a:lnTo>
                    <a:pt x="4807" y="9232"/>
                  </a:lnTo>
                  <a:lnTo>
                    <a:pt x="4786" y="9532"/>
                  </a:lnTo>
                  <a:lnTo>
                    <a:pt x="4756" y="9823"/>
                  </a:lnTo>
                  <a:lnTo>
                    <a:pt x="4716" y="10104"/>
                  </a:lnTo>
                  <a:lnTo>
                    <a:pt x="4666" y="10373"/>
                  </a:lnTo>
                  <a:lnTo>
                    <a:pt x="4654" y="10422"/>
                  </a:lnTo>
                  <a:lnTo>
                    <a:pt x="4641" y="10474"/>
                  </a:lnTo>
                  <a:lnTo>
                    <a:pt x="4626" y="10529"/>
                  </a:lnTo>
                  <a:lnTo>
                    <a:pt x="4608" y="10588"/>
                  </a:lnTo>
                  <a:lnTo>
                    <a:pt x="4589" y="10649"/>
                  </a:lnTo>
                  <a:lnTo>
                    <a:pt x="4568" y="10711"/>
                  </a:lnTo>
                  <a:lnTo>
                    <a:pt x="4544" y="10778"/>
                  </a:lnTo>
                  <a:lnTo>
                    <a:pt x="4519" y="10846"/>
                  </a:lnTo>
                  <a:lnTo>
                    <a:pt x="4492" y="10915"/>
                  </a:lnTo>
                  <a:lnTo>
                    <a:pt x="4463" y="10988"/>
                  </a:lnTo>
                  <a:lnTo>
                    <a:pt x="4432" y="11062"/>
                  </a:lnTo>
                  <a:lnTo>
                    <a:pt x="4400" y="11138"/>
                  </a:lnTo>
                  <a:lnTo>
                    <a:pt x="4366" y="11216"/>
                  </a:lnTo>
                  <a:lnTo>
                    <a:pt x="4330" y="11295"/>
                  </a:lnTo>
                  <a:lnTo>
                    <a:pt x="4293" y="11376"/>
                  </a:lnTo>
                  <a:lnTo>
                    <a:pt x="4255" y="11458"/>
                  </a:lnTo>
                  <a:lnTo>
                    <a:pt x="4215" y="11542"/>
                  </a:lnTo>
                  <a:lnTo>
                    <a:pt x="4173" y="11625"/>
                  </a:lnTo>
                  <a:lnTo>
                    <a:pt x="4130" y="11710"/>
                  </a:lnTo>
                  <a:lnTo>
                    <a:pt x="4087" y="11796"/>
                  </a:lnTo>
                  <a:lnTo>
                    <a:pt x="4042" y="11883"/>
                  </a:lnTo>
                  <a:lnTo>
                    <a:pt x="3995" y="11970"/>
                  </a:lnTo>
                  <a:lnTo>
                    <a:pt x="3947" y="12058"/>
                  </a:lnTo>
                  <a:lnTo>
                    <a:pt x="3898" y="12146"/>
                  </a:lnTo>
                  <a:lnTo>
                    <a:pt x="3848" y="12233"/>
                  </a:lnTo>
                  <a:lnTo>
                    <a:pt x="3798" y="12322"/>
                  </a:lnTo>
                  <a:lnTo>
                    <a:pt x="3746" y="12410"/>
                  </a:lnTo>
                  <a:lnTo>
                    <a:pt x="3693" y="12498"/>
                  </a:lnTo>
                  <a:lnTo>
                    <a:pt x="3640" y="12585"/>
                  </a:lnTo>
                  <a:lnTo>
                    <a:pt x="3585" y="12672"/>
                  </a:lnTo>
                  <a:lnTo>
                    <a:pt x="3529" y="12759"/>
                  </a:lnTo>
                  <a:lnTo>
                    <a:pt x="3473" y="12845"/>
                  </a:lnTo>
                  <a:lnTo>
                    <a:pt x="3308" y="12923"/>
                  </a:lnTo>
                  <a:lnTo>
                    <a:pt x="3151" y="12998"/>
                  </a:lnTo>
                  <a:lnTo>
                    <a:pt x="3002" y="13071"/>
                  </a:lnTo>
                  <a:lnTo>
                    <a:pt x="2861" y="13140"/>
                  </a:lnTo>
                  <a:lnTo>
                    <a:pt x="2726" y="13209"/>
                  </a:lnTo>
                  <a:lnTo>
                    <a:pt x="2599" y="13275"/>
                  </a:lnTo>
                  <a:lnTo>
                    <a:pt x="2478" y="13339"/>
                  </a:lnTo>
                  <a:lnTo>
                    <a:pt x="2363" y="13403"/>
                  </a:lnTo>
                  <a:lnTo>
                    <a:pt x="2253" y="13463"/>
                  </a:lnTo>
                  <a:lnTo>
                    <a:pt x="2147" y="13523"/>
                  </a:lnTo>
                  <a:lnTo>
                    <a:pt x="2047" y="13582"/>
                  </a:lnTo>
                  <a:lnTo>
                    <a:pt x="1951" y="13640"/>
                  </a:lnTo>
                  <a:lnTo>
                    <a:pt x="1858" y="13697"/>
                  </a:lnTo>
                  <a:lnTo>
                    <a:pt x="1768" y="13753"/>
                  </a:lnTo>
                  <a:lnTo>
                    <a:pt x="1681" y="13809"/>
                  </a:lnTo>
                  <a:lnTo>
                    <a:pt x="1597" y="13865"/>
                  </a:lnTo>
                  <a:lnTo>
                    <a:pt x="1581" y="13729"/>
                  </a:lnTo>
                  <a:lnTo>
                    <a:pt x="1566" y="13593"/>
                  </a:lnTo>
                  <a:lnTo>
                    <a:pt x="1553" y="13458"/>
                  </a:lnTo>
                  <a:lnTo>
                    <a:pt x="1540" y="13322"/>
                  </a:lnTo>
                  <a:lnTo>
                    <a:pt x="1529" y="13187"/>
                  </a:lnTo>
                  <a:lnTo>
                    <a:pt x="1518" y="13053"/>
                  </a:lnTo>
                  <a:lnTo>
                    <a:pt x="1510" y="12920"/>
                  </a:lnTo>
                  <a:lnTo>
                    <a:pt x="1503" y="12788"/>
                  </a:lnTo>
                  <a:lnTo>
                    <a:pt x="1497" y="12656"/>
                  </a:lnTo>
                  <a:lnTo>
                    <a:pt x="1493" y="12526"/>
                  </a:lnTo>
                  <a:lnTo>
                    <a:pt x="1491" y="12396"/>
                  </a:lnTo>
                  <a:lnTo>
                    <a:pt x="1491" y="12268"/>
                  </a:lnTo>
                  <a:lnTo>
                    <a:pt x="1493" y="12140"/>
                  </a:lnTo>
                  <a:lnTo>
                    <a:pt x="1498" y="12014"/>
                  </a:lnTo>
                  <a:lnTo>
                    <a:pt x="1505" y="11890"/>
                  </a:lnTo>
                  <a:lnTo>
                    <a:pt x="1513" y="11766"/>
                  </a:lnTo>
                  <a:lnTo>
                    <a:pt x="1526" y="11645"/>
                  </a:lnTo>
                  <a:lnTo>
                    <a:pt x="1540" y="11525"/>
                  </a:lnTo>
                  <a:lnTo>
                    <a:pt x="1558" y="11406"/>
                  </a:lnTo>
                  <a:lnTo>
                    <a:pt x="1578" y="11290"/>
                  </a:lnTo>
                  <a:lnTo>
                    <a:pt x="1602" y="11175"/>
                  </a:lnTo>
                  <a:lnTo>
                    <a:pt x="1628" y="11063"/>
                  </a:lnTo>
                  <a:lnTo>
                    <a:pt x="1658" y="10952"/>
                  </a:lnTo>
                  <a:lnTo>
                    <a:pt x="1691" y="10844"/>
                  </a:lnTo>
                  <a:lnTo>
                    <a:pt x="1729" y="10736"/>
                  </a:lnTo>
                  <a:lnTo>
                    <a:pt x="1769" y="10632"/>
                  </a:lnTo>
                  <a:lnTo>
                    <a:pt x="1813" y="10530"/>
                  </a:lnTo>
                  <a:lnTo>
                    <a:pt x="1862" y="10432"/>
                  </a:lnTo>
                  <a:lnTo>
                    <a:pt x="1914" y="10334"/>
                  </a:lnTo>
                  <a:lnTo>
                    <a:pt x="1970" y="10240"/>
                  </a:lnTo>
                  <a:lnTo>
                    <a:pt x="2032" y="10148"/>
                  </a:lnTo>
                  <a:lnTo>
                    <a:pt x="2096" y="10059"/>
                  </a:lnTo>
                  <a:lnTo>
                    <a:pt x="2015" y="10139"/>
                  </a:lnTo>
                  <a:lnTo>
                    <a:pt x="1936" y="10226"/>
                  </a:lnTo>
                  <a:lnTo>
                    <a:pt x="1860" y="10319"/>
                  </a:lnTo>
                  <a:lnTo>
                    <a:pt x="1787" y="10419"/>
                  </a:lnTo>
                  <a:lnTo>
                    <a:pt x="1717" y="10524"/>
                  </a:lnTo>
                  <a:lnTo>
                    <a:pt x="1651" y="10636"/>
                  </a:lnTo>
                  <a:lnTo>
                    <a:pt x="1586" y="10752"/>
                  </a:lnTo>
                  <a:lnTo>
                    <a:pt x="1525" y="10874"/>
                  </a:lnTo>
                  <a:lnTo>
                    <a:pt x="1466" y="11000"/>
                  </a:lnTo>
                  <a:lnTo>
                    <a:pt x="1411" y="11131"/>
                  </a:lnTo>
                  <a:lnTo>
                    <a:pt x="1358" y="11265"/>
                  </a:lnTo>
                  <a:lnTo>
                    <a:pt x="1308" y="11403"/>
                  </a:lnTo>
                  <a:lnTo>
                    <a:pt x="1261" y="11545"/>
                  </a:lnTo>
                  <a:lnTo>
                    <a:pt x="1217" y="11689"/>
                  </a:lnTo>
                  <a:lnTo>
                    <a:pt x="1176" y="11837"/>
                  </a:lnTo>
                  <a:lnTo>
                    <a:pt x="1137" y="11987"/>
                  </a:lnTo>
                  <a:lnTo>
                    <a:pt x="1101" y="12138"/>
                  </a:lnTo>
                  <a:lnTo>
                    <a:pt x="1069" y="12292"/>
                  </a:lnTo>
                  <a:lnTo>
                    <a:pt x="1038" y="12447"/>
                  </a:lnTo>
                  <a:lnTo>
                    <a:pt x="1010" y="12603"/>
                  </a:lnTo>
                  <a:lnTo>
                    <a:pt x="985" y="12759"/>
                  </a:lnTo>
                  <a:lnTo>
                    <a:pt x="963" y="12916"/>
                  </a:lnTo>
                  <a:lnTo>
                    <a:pt x="944" y="13074"/>
                  </a:lnTo>
                  <a:lnTo>
                    <a:pt x="927" y="13230"/>
                  </a:lnTo>
                  <a:lnTo>
                    <a:pt x="913" y="13387"/>
                  </a:lnTo>
                  <a:lnTo>
                    <a:pt x="902" y="13542"/>
                  </a:lnTo>
                  <a:lnTo>
                    <a:pt x="894" y="13697"/>
                  </a:lnTo>
                  <a:lnTo>
                    <a:pt x="887" y="13850"/>
                  </a:lnTo>
                  <a:lnTo>
                    <a:pt x="884" y="14001"/>
                  </a:lnTo>
                  <a:lnTo>
                    <a:pt x="883" y="14149"/>
                  </a:lnTo>
                  <a:lnTo>
                    <a:pt x="885" y="14296"/>
                  </a:lnTo>
                  <a:lnTo>
                    <a:pt x="890" y="14440"/>
                  </a:lnTo>
                  <a:lnTo>
                    <a:pt x="859" y="14426"/>
                  </a:lnTo>
                  <a:lnTo>
                    <a:pt x="828" y="14412"/>
                  </a:lnTo>
                  <a:lnTo>
                    <a:pt x="797" y="14396"/>
                  </a:lnTo>
                  <a:lnTo>
                    <a:pt x="766" y="14379"/>
                  </a:lnTo>
                  <a:lnTo>
                    <a:pt x="736" y="14363"/>
                  </a:lnTo>
                  <a:lnTo>
                    <a:pt x="706" y="14345"/>
                  </a:lnTo>
                  <a:lnTo>
                    <a:pt x="676" y="14326"/>
                  </a:lnTo>
                  <a:lnTo>
                    <a:pt x="646" y="14308"/>
                  </a:lnTo>
                  <a:lnTo>
                    <a:pt x="615" y="14288"/>
                  </a:lnTo>
                  <a:lnTo>
                    <a:pt x="586" y="14267"/>
                  </a:lnTo>
                  <a:lnTo>
                    <a:pt x="557" y="14245"/>
                  </a:lnTo>
                  <a:lnTo>
                    <a:pt x="528" y="14223"/>
                  </a:lnTo>
                  <a:lnTo>
                    <a:pt x="499" y="14199"/>
                  </a:lnTo>
                  <a:lnTo>
                    <a:pt x="471" y="14175"/>
                  </a:lnTo>
                  <a:lnTo>
                    <a:pt x="443" y="14152"/>
                  </a:lnTo>
                  <a:lnTo>
                    <a:pt x="414" y="14127"/>
                  </a:lnTo>
                  <a:lnTo>
                    <a:pt x="386" y="14101"/>
                  </a:lnTo>
                  <a:lnTo>
                    <a:pt x="358" y="14074"/>
                  </a:lnTo>
                  <a:lnTo>
                    <a:pt x="331" y="14046"/>
                  </a:lnTo>
                  <a:lnTo>
                    <a:pt x="304" y="14018"/>
                  </a:lnTo>
                  <a:lnTo>
                    <a:pt x="277" y="13989"/>
                  </a:lnTo>
                  <a:lnTo>
                    <a:pt x="251" y="13959"/>
                  </a:lnTo>
                  <a:lnTo>
                    <a:pt x="224" y="13929"/>
                  </a:lnTo>
                  <a:lnTo>
                    <a:pt x="198" y="13898"/>
                  </a:lnTo>
                  <a:lnTo>
                    <a:pt x="172" y="13867"/>
                  </a:lnTo>
                  <a:lnTo>
                    <a:pt x="147" y="13834"/>
                  </a:lnTo>
                  <a:lnTo>
                    <a:pt x="122" y="13801"/>
                  </a:lnTo>
                  <a:lnTo>
                    <a:pt x="97" y="13768"/>
                  </a:lnTo>
                  <a:lnTo>
                    <a:pt x="72" y="13733"/>
                  </a:lnTo>
                  <a:lnTo>
                    <a:pt x="48" y="13698"/>
                  </a:lnTo>
                  <a:lnTo>
                    <a:pt x="24" y="13663"/>
                  </a:lnTo>
                  <a:lnTo>
                    <a:pt x="0" y="13626"/>
                  </a:lnTo>
                  <a:lnTo>
                    <a:pt x="0" y="15447"/>
                  </a:lnTo>
                  <a:lnTo>
                    <a:pt x="0" y="15471"/>
                  </a:lnTo>
                  <a:lnTo>
                    <a:pt x="1" y="15493"/>
                  </a:lnTo>
                  <a:lnTo>
                    <a:pt x="2" y="15516"/>
                  </a:lnTo>
                  <a:lnTo>
                    <a:pt x="3" y="15539"/>
                  </a:lnTo>
                  <a:lnTo>
                    <a:pt x="5" y="15562"/>
                  </a:lnTo>
                  <a:lnTo>
                    <a:pt x="8" y="15585"/>
                  </a:lnTo>
                  <a:lnTo>
                    <a:pt x="10" y="15607"/>
                  </a:lnTo>
                  <a:lnTo>
                    <a:pt x="15" y="1563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BDD9FAEA-0B9D-47FB-BA1D-C40E86F377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8276" y="7862374"/>
              <a:ext cx="260350" cy="174625"/>
            </a:xfrm>
            <a:custGeom>
              <a:avLst/>
              <a:gdLst>
                <a:gd name="T0" fmla="*/ 3021 w 3112"/>
                <a:gd name="T1" fmla="*/ 97 h 2091"/>
                <a:gd name="T2" fmla="*/ 2840 w 3112"/>
                <a:gd name="T3" fmla="*/ 283 h 2091"/>
                <a:gd name="T4" fmla="*/ 2656 w 3112"/>
                <a:gd name="T5" fmla="*/ 461 h 2091"/>
                <a:gd name="T6" fmla="*/ 2470 w 3112"/>
                <a:gd name="T7" fmla="*/ 630 h 2091"/>
                <a:gd name="T8" fmla="*/ 2282 w 3112"/>
                <a:gd name="T9" fmla="*/ 792 h 2091"/>
                <a:gd name="T10" fmla="*/ 2092 w 3112"/>
                <a:gd name="T11" fmla="*/ 946 h 2091"/>
                <a:gd name="T12" fmla="*/ 1901 w 3112"/>
                <a:gd name="T13" fmla="*/ 1091 h 2091"/>
                <a:gd name="T14" fmla="*/ 1707 w 3112"/>
                <a:gd name="T15" fmla="*/ 1229 h 2091"/>
                <a:gd name="T16" fmla="*/ 1512 w 3112"/>
                <a:gd name="T17" fmla="*/ 1359 h 2091"/>
                <a:gd name="T18" fmla="*/ 1316 w 3112"/>
                <a:gd name="T19" fmla="*/ 1480 h 2091"/>
                <a:gd name="T20" fmla="*/ 1118 w 3112"/>
                <a:gd name="T21" fmla="*/ 1595 h 2091"/>
                <a:gd name="T22" fmla="*/ 918 w 3112"/>
                <a:gd name="T23" fmla="*/ 1702 h 2091"/>
                <a:gd name="T24" fmla="*/ 716 w 3112"/>
                <a:gd name="T25" fmla="*/ 1801 h 2091"/>
                <a:gd name="T26" fmla="*/ 513 w 3112"/>
                <a:gd name="T27" fmla="*/ 1893 h 2091"/>
                <a:gd name="T28" fmla="*/ 308 w 3112"/>
                <a:gd name="T29" fmla="*/ 1978 h 2091"/>
                <a:gd name="T30" fmla="*/ 103 w 3112"/>
                <a:gd name="T31" fmla="*/ 2055 h 2091"/>
                <a:gd name="T32" fmla="*/ 1913 w 3112"/>
                <a:gd name="T33" fmla="*/ 2091 h 2091"/>
                <a:gd name="T34" fmla="*/ 2036 w 3112"/>
                <a:gd name="T35" fmla="*/ 2085 h 2091"/>
                <a:gd name="T36" fmla="*/ 2154 w 3112"/>
                <a:gd name="T37" fmla="*/ 2067 h 2091"/>
                <a:gd name="T38" fmla="*/ 2269 w 3112"/>
                <a:gd name="T39" fmla="*/ 2037 h 2091"/>
                <a:gd name="T40" fmla="*/ 2379 w 3112"/>
                <a:gd name="T41" fmla="*/ 1996 h 2091"/>
                <a:gd name="T42" fmla="*/ 2484 w 3112"/>
                <a:gd name="T43" fmla="*/ 1946 h 2091"/>
                <a:gd name="T44" fmla="*/ 2583 w 3112"/>
                <a:gd name="T45" fmla="*/ 1886 h 2091"/>
                <a:gd name="T46" fmla="*/ 2675 w 3112"/>
                <a:gd name="T47" fmla="*/ 1816 h 2091"/>
                <a:gd name="T48" fmla="*/ 2760 w 3112"/>
                <a:gd name="T49" fmla="*/ 1739 h 2091"/>
                <a:gd name="T50" fmla="*/ 2837 w 3112"/>
                <a:gd name="T51" fmla="*/ 1654 h 2091"/>
                <a:gd name="T52" fmla="*/ 2907 w 3112"/>
                <a:gd name="T53" fmla="*/ 1563 h 2091"/>
                <a:gd name="T54" fmla="*/ 2967 w 3112"/>
                <a:gd name="T55" fmla="*/ 1464 h 2091"/>
                <a:gd name="T56" fmla="*/ 3017 w 3112"/>
                <a:gd name="T57" fmla="*/ 1359 h 2091"/>
                <a:gd name="T58" fmla="*/ 3058 w 3112"/>
                <a:gd name="T59" fmla="*/ 1249 h 2091"/>
                <a:gd name="T60" fmla="*/ 3088 w 3112"/>
                <a:gd name="T61" fmla="*/ 1134 h 2091"/>
                <a:gd name="T62" fmla="*/ 3106 w 3112"/>
                <a:gd name="T63" fmla="*/ 1016 h 2091"/>
                <a:gd name="T64" fmla="*/ 3112 w 3112"/>
                <a:gd name="T65" fmla="*/ 894 h 20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112" h="2091">
                  <a:moveTo>
                    <a:pt x="3112" y="0"/>
                  </a:moveTo>
                  <a:lnTo>
                    <a:pt x="3021" y="97"/>
                  </a:lnTo>
                  <a:lnTo>
                    <a:pt x="2931" y="190"/>
                  </a:lnTo>
                  <a:lnTo>
                    <a:pt x="2840" y="283"/>
                  </a:lnTo>
                  <a:lnTo>
                    <a:pt x="2749" y="373"/>
                  </a:lnTo>
                  <a:lnTo>
                    <a:pt x="2656" y="461"/>
                  </a:lnTo>
                  <a:lnTo>
                    <a:pt x="2563" y="546"/>
                  </a:lnTo>
                  <a:lnTo>
                    <a:pt x="2470" y="630"/>
                  </a:lnTo>
                  <a:lnTo>
                    <a:pt x="2377" y="713"/>
                  </a:lnTo>
                  <a:lnTo>
                    <a:pt x="2282" y="792"/>
                  </a:lnTo>
                  <a:lnTo>
                    <a:pt x="2187" y="870"/>
                  </a:lnTo>
                  <a:lnTo>
                    <a:pt x="2092" y="946"/>
                  </a:lnTo>
                  <a:lnTo>
                    <a:pt x="1997" y="1020"/>
                  </a:lnTo>
                  <a:lnTo>
                    <a:pt x="1901" y="1091"/>
                  </a:lnTo>
                  <a:lnTo>
                    <a:pt x="1804" y="1161"/>
                  </a:lnTo>
                  <a:lnTo>
                    <a:pt x="1707" y="1229"/>
                  </a:lnTo>
                  <a:lnTo>
                    <a:pt x="1610" y="1294"/>
                  </a:lnTo>
                  <a:lnTo>
                    <a:pt x="1512" y="1359"/>
                  </a:lnTo>
                  <a:lnTo>
                    <a:pt x="1414" y="1420"/>
                  </a:lnTo>
                  <a:lnTo>
                    <a:pt x="1316" y="1480"/>
                  </a:lnTo>
                  <a:lnTo>
                    <a:pt x="1217" y="1539"/>
                  </a:lnTo>
                  <a:lnTo>
                    <a:pt x="1118" y="1595"/>
                  </a:lnTo>
                  <a:lnTo>
                    <a:pt x="1018" y="1649"/>
                  </a:lnTo>
                  <a:lnTo>
                    <a:pt x="918" y="1702"/>
                  </a:lnTo>
                  <a:lnTo>
                    <a:pt x="817" y="1752"/>
                  </a:lnTo>
                  <a:lnTo>
                    <a:pt x="716" y="1801"/>
                  </a:lnTo>
                  <a:lnTo>
                    <a:pt x="615" y="1848"/>
                  </a:lnTo>
                  <a:lnTo>
                    <a:pt x="513" y="1893"/>
                  </a:lnTo>
                  <a:lnTo>
                    <a:pt x="412" y="1936"/>
                  </a:lnTo>
                  <a:lnTo>
                    <a:pt x="308" y="1978"/>
                  </a:lnTo>
                  <a:lnTo>
                    <a:pt x="206" y="2017"/>
                  </a:lnTo>
                  <a:lnTo>
                    <a:pt x="103" y="2055"/>
                  </a:lnTo>
                  <a:lnTo>
                    <a:pt x="0" y="2091"/>
                  </a:lnTo>
                  <a:lnTo>
                    <a:pt x="1913" y="2091"/>
                  </a:lnTo>
                  <a:lnTo>
                    <a:pt x="1975" y="2090"/>
                  </a:lnTo>
                  <a:lnTo>
                    <a:pt x="2036" y="2085"/>
                  </a:lnTo>
                  <a:lnTo>
                    <a:pt x="2096" y="2077"/>
                  </a:lnTo>
                  <a:lnTo>
                    <a:pt x="2154" y="2067"/>
                  </a:lnTo>
                  <a:lnTo>
                    <a:pt x="2212" y="2054"/>
                  </a:lnTo>
                  <a:lnTo>
                    <a:pt x="2269" y="2037"/>
                  </a:lnTo>
                  <a:lnTo>
                    <a:pt x="2325" y="2018"/>
                  </a:lnTo>
                  <a:lnTo>
                    <a:pt x="2379" y="1996"/>
                  </a:lnTo>
                  <a:lnTo>
                    <a:pt x="2432" y="1972"/>
                  </a:lnTo>
                  <a:lnTo>
                    <a:pt x="2484" y="1946"/>
                  </a:lnTo>
                  <a:lnTo>
                    <a:pt x="2534" y="1917"/>
                  </a:lnTo>
                  <a:lnTo>
                    <a:pt x="2583" y="1886"/>
                  </a:lnTo>
                  <a:lnTo>
                    <a:pt x="2630" y="1853"/>
                  </a:lnTo>
                  <a:lnTo>
                    <a:pt x="2675" y="1816"/>
                  </a:lnTo>
                  <a:lnTo>
                    <a:pt x="2718" y="1779"/>
                  </a:lnTo>
                  <a:lnTo>
                    <a:pt x="2760" y="1739"/>
                  </a:lnTo>
                  <a:lnTo>
                    <a:pt x="2800" y="1698"/>
                  </a:lnTo>
                  <a:lnTo>
                    <a:pt x="2837" y="1654"/>
                  </a:lnTo>
                  <a:lnTo>
                    <a:pt x="2874" y="1609"/>
                  </a:lnTo>
                  <a:lnTo>
                    <a:pt x="2907" y="1563"/>
                  </a:lnTo>
                  <a:lnTo>
                    <a:pt x="2938" y="1514"/>
                  </a:lnTo>
                  <a:lnTo>
                    <a:pt x="2967" y="1464"/>
                  </a:lnTo>
                  <a:lnTo>
                    <a:pt x="2993" y="1412"/>
                  </a:lnTo>
                  <a:lnTo>
                    <a:pt x="3017" y="1359"/>
                  </a:lnTo>
                  <a:lnTo>
                    <a:pt x="3039" y="1305"/>
                  </a:lnTo>
                  <a:lnTo>
                    <a:pt x="3058" y="1249"/>
                  </a:lnTo>
                  <a:lnTo>
                    <a:pt x="3075" y="1192"/>
                  </a:lnTo>
                  <a:lnTo>
                    <a:pt x="3088" y="1134"/>
                  </a:lnTo>
                  <a:lnTo>
                    <a:pt x="3098" y="1076"/>
                  </a:lnTo>
                  <a:lnTo>
                    <a:pt x="3106" y="1016"/>
                  </a:lnTo>
                  <a:lnTo>
                    <a:pt x="3111" y="955"/>
                  </a:lnTo>
                  <a:lnTo>
                    <a:pt x="3112" y="894"/>
                  </a:lnTo>
                  <a:lnTo>
                    <a:pt x="311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19" name="single…">
            <a:extLst>
              <a:ext uri="{FF2B5EF4-FFF2-40B4-BE49-F238E27FC236}">
                <a16:creationId xmlns:a16="http://schemas.microsoft.com/office/drawing/2014/main" id="{75242F90-CE03-4AEB-92C9-B5DA2570A134}"/>
              </a:ext>
            </a:extLst>
          </p:cNvPr>
          <p:cNvSpPr/>
          <p:nvPr/>
        </p:nvSpPr>
        <p:spPr>
          <a:xfrm>
            <a:off x="17796243" y="650369"/>
            <a:ext cx="6285375" cy="18476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b">
            <a:spAutoFit/>
          </a:bodyPr>
          <a:lstStyle/>
          <a:p>
            <a:r>
              <a:rPr lang="pt-BR" sz="6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BELO HORIZONTE</a:t>
            </a:r>
          </a:p>
          <a:p>
            <a:r>
              <a:rPr lang="pt-BR" sz="6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GUTIERREZ</a:t>
            </a:r>
          </a:p>
        </p:txBody>
      </p:sp>
    </p:spTree>
    <p:extLst>
      <p:ext uri="{BB962C8B-B14F-4D97-AF65-F5344CB8AC3E}">
        <p14:creationId xmlns:p14="http://schemas.microsoft.com/office/powerpoint/2010/main" val="47114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2B7D9A8-3445-460F-B914-9432CF35A9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84424"/>
          </a:xfrm>
          <a:prstGeom prst="rect">
            <a:avLst/>
          </a:prstGeom>
        </p:spPr>
      </p:pic>
      <p:sp>
        <p:nvSpPr>
          <p:cNvPr id="9" name="Paralelogramo 8">
            <a:extLst>
              <a:ext uri="{FF2B5EF4-FFF2-40B4-BE49-F238E27FC236}">
                <a16:creationId xmlns:a16="http://schemas.microsoft.com/office/drawing/2014/main" id="{BD3CA3D2-80E8-4E71-A08D-414D7936BA19}"/>
              </a:ext>
            </a:extLst>
          </p:cNvPr>
          <p:cNvSpPr/>
          <p:nvPr/>
        </p:nvSpPr>
        <p:spPr>
          <a:xfrm>
            <a:off x="3628628" y="497363"/>
            <a:ext cx="20755371" cy="2564805"/>
          </a:xfrm>
          <a:prstGeom prst="parallelogram">
            <a:avLst/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200" b="1" i="0" u="none" strike="noStrike" kern="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Montserrat-Regular"/>
            </a:endParaRPr>
          </a:p>
        </p:txBody>
      </p:sp>
      <p:sp>
        <p:nvSpPr>
          <p:cNvPr id="13" name="Paralelogramo 13">
            <a:extLst>
              <a:ext uri="{FF2B5EF4-FFF2-40B4-BE49-F238E27FC236}">
                <a16:creationId xmlns:a16="http://schemas.microsoft.com/office/drawing/2014/main" id="{AE181AA9-90C6-4C00-8484-005FF234254F}"/>
              </a:ext>
            </a:extLst>
          </p:cNvPr>
          <p:cNvSpPr/>
          <p:nvPr/>
        </p:nvSpPr>
        <p:spPr>
          <a:xfrm flipV="1">
            <a:off x="2051795" y="497364"/>
            <a:ext cx="9329198" cy="2564805"/>
          </a:xfrm>
          <a:custGeom>
            <a:avLst/>
            <a:gdLst>
              <a:gd name="connsiteX0" fmla="*/ 0 w 10433540"/>
              <a:gd name="connsiteY0" fmla="*/ 2270115 h 2270115"/>
              <a:gd name="connsiteX1" fmla="*/ 567529 w 10433540"/>
              <a:gd name="connsiteY1" fmla="*/ 0 h 2270115"/>
              <a:gd name="connsiteX2" fmla="*/ 10433540 w 10433540"/>
              <a:gd name="connsiteY2" fmla="*/ 0 h 2270115"/>
              <a:gd name="connsiteX3" fmla="*/ 9866011 w 10433540"/>
              <a:gd name="connsiteY3" fmla="*/ 2270115 h 2270115"/>
              <a:gd name="connsiteX4" fmla="*/ 0 w 10433540"/>
              <a:gd name="connsiteY4" fmla="*/ 2270115 h 2270115"/>
              <a:gd name="connsiteX0" fmla="*/ 0 w 9866011"/>
              <a:gd name="connsiteY0" fmla="*/ 2285355 h 2285355"/>
              <a:gd name="connsiteX1" fmla="*/ 567529 w 9866011"/>
              <a:gd name="connsiteY1" fmla="*/ 15240 h 2285355"/>
              <a:gd name="connsiteX2" fmla="*/ 8772380 w 9866011"/>
              <a:gd name="connsiteY2" fmla="*/ 0 h 2285355"/>
              <a:gd name="connsiteX3" fmla="*/ 9866011 w 9866011"/>
              <a:gd name="connsiteY3" fmla="*/ 2285355 h 2285355"/>
              <a:gd name="connsiteX4" fmla="*/ 0 w 9866011"/>
              <a:gd name="connsiteY4" fmla="*/ 2285355 h 2285355"/>
              <a:gd name="connsiteX0" fmla="*/ 0 w 8814451"/>
              <a:gd name="connsiteY0" fmla="*/ 2285355 h 2285355"/>
              <a:gd name="connsiteX1" fmla="*/ 567529 w 8814451"/>
              <a:gd name="connsiteY1" fmla="*/ 15240 h 2285355"/>
              <a:gd name="connsiteX2" fmla="*/ 8772380 w 8814451"/>
              <a:gd name="connsiteY2" fmla="*/ 0 h 2285355"/>
              <a:gd name="connsiteX3" fmla="*/ 8814451 w 8814451"/>
              <a:gd name="connsiteY3" fmla="*/ 2270115 h 2285355"/>
              <a:gd name="connsiteX4" fmla="*/ 0 w 8814451"/>
              <a:gd name="connsiteY4" fmla="*/ 2285355 h 2285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14451" h="2285355">
                <a:moveTo>
                  <a:pt x="0" y="2285355"/>
                </a:moveTo>
                <a:lnTo>
                  <a:pt x="567529" y="15240"/>
                </a:lnTo>
                <a:lnTo>
                  <a:pt x="8772380" y="0"/>
                </a:lnTo>
                <a:lnTo>
                  <a:pt x="8814451" y="2270115"/>
                </a:lnTo>
                <a:lnTo>
                  <a:pt x="0" y="2285355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9" name="single…">
            <a:extLst>
              <a:ext uri="{FF2B5EF4-FFF2-40B4-BE49-F238E27FC236}">
                <a16:creationId xmlns:a16="http://schemas.microsoft.com/office/drawing/2014/main" id="{75242F90-CE03-4AEB-92C9-B5DA2570A134}"/>
              </a:ext>
            </a:extLst>
          </p:cNvPr>
          <p:cNvSpPr/>
          <p:nvPr/>
        </p:nvSpPr>
        <p:spPr>
          <a:xfrm>
            <a:off x="8858951" y="718055"/>
            <a:ext cx="13708386" cy="15983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b">
            <a:spAutoFit/>
          </a:bodyPr>
          <a:lstStyle/>
          <a:p>
            <a:r>
              <a:rPr lang="pt-BR" sz="5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CENTO DE ONCOLOGIA - BELO HORIZONTE</a:t>
            </a:r>
          </a:p>
          <a:p>
            <a:r>
              <a:rPr lang="pt-BR" sz="5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GUTIERREZ</a:t>
            </a:r>
          </a:p>
        </p:txBody>
      </p: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49B1ED9F-297A-45C2-AE83-D0E5D68336C0}"/>
              </a:ext>
            </a:extLst>
          </p:cNvPr>
          <p:cNvGrpSpPr/>
          <p:nvPr/>
        </p:nvGrpSpPr>
        <p:grpSpPr>
          <a:xfrm>
            <a:off x="2923844" y="772759"/>
            <a:ext cx="1409569" cy="1407963"/>
            <a:chOff x="1616389" y="6646349"/>
            <a:chExt cx="1392237" cy="1390651"/>
          </a:xfrm>
          <a:solidFill>
            <a:schemeClr val="bg1"/>
          </a:solidFill>
        </p:grpSpPr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2368B6D7-65A3-4507-ADF6-491C88C18B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4326" y="7848087"/>
              <a:ext cx="731837" cy="188913"/>
            </a:xfrm>
            <a:custGeom>
              <a:avLst/>
              <a:gdLst>
                <a:gd name="T0" fmla="*/ 2341 w 8769"/>
                <a:gd name="T1" fmla="*/ 182 h 2267"/>
                <a:gd name="T2" fmla="*/ 2206 w 8769"/>
                <a:gd name="T3" fmla="*/ 239 h 2267"/>
                <a:gd name="T4" fmla="*/ 2069 w 8769"/>
                <a:gd name="T5" fmla="*/ 301 h 2267"/>
                <a:gd name="T6" fmla="*/ 1929 w 8769"/>
                <a:gd name="T7" fmla="*/ 370 h 2267"/>
                <a:gd name="T8" fmla="*/ 1789 w 8769"/>
                <a:gd name="T9" fmla="*/ 443 h 2267"/>
                <a:gd name="T10" fmla="*/ 1647 w 8769"/>
                <a:gd name="T11" fmla="*/ 523 h 2267"/>
                <a:gd name="T12" fmla="*/ 1504 w 8769"/>
                <a:gd name="T13" fmla="*/ 606 h 2267"/>
                <a:gd name="T14" fmla="*/ 1362 w 8769"/>
                <a:gd name="T15" fmla="*/ 693 h 2267"/>
                <a:gd name="T16" fmla="*/ 1218 w 8769"/>
                <a:gd name="T17" fmla="*/ 784 h 2267"/>
                <a:gd name="T18" fmla="*/ 1075 w 8769"/>
                <a:gd name="T19" fmla="*/ 877 h 2267"/>
                <a:gd name="T20" fmla="*/ 862 w 8769"/>
                <a:gd name="T21" fmla="*/ 1021 h 2267"/>
                <a:gd name="T22" fmla="*/ 582 w 8769"/>
                <a:gd name="T23" fmla="*/ 1217 h 2267"/>
                <a:gd name="T24" fmla="*/ 308 w 8769"/>
                <a:gd name="T25" fmla="*/ 1416 h 2267"/>
                <a:gd name="T26" fmla="*/ 0 w 8769"/>
                <a:gd name="T27" fmla="*/ 1514 h 2267"/>
                <a:gd name="T28" fmla="*/ 36 w 8769"/>
                <a:gd name="T29" fmla="*/ 1595 h 2267"/>
                <a:gd name="T30" fmla="*/ 79 w 8769"/>
                <a:gd name="T31" fmla="*/ 1673 h 2267"/>
                <a:gd name="T32" fmla="*/ 125 w 8769"/>
                <a:gd name="T33" fmla="*/ 1747 h 2267"/>
                <a:gd name="T34" fmla="*/ 179 w 8769"/>
                <a:gd name="T35" fmla="*/ 1818 h 2267"/>
                <a:gd name="T36" fmla="*/ 236 w 8769"/>
                <a:gd name="T37" fmla="*/ 1884 h 2267"/>
                <a:gd name="T38" fmla="*/ 297 w 8769"/>
                <a:gd name="T39" fmla="*/ 1946 h 2267"/>
                <a:gd name="T40" fmla="*/ 364 w 8769"/>
                <a:gd name="T41" fmla="*/ 2003 h 2267"/>
                <a:gd name="T42" fmla="*/ 435 w 8769"/>
                <a:gd name="T43" fmla="*/ 2056 h 2267"/>
                <a:gd name="T44" fmla="*/ 509 w 8769"/>
                <a:gd name="T45" fmla="*/ 2103 h 2267"/>
                <a:gd name="T46" fmla="*/ 587 w 8769"/>
                <a:gd name="T47" fmla="*/ 2145 h 2267"/>
                <a:gd name="T48" fmla="*/ 668 w 8769"/>
                <a:gd name="T49" fmla="*/ 2181 h 2267"/>
                <a:gd name="T50" fmla="*/ 751 w 8769"/>
                <a:gd name="T51" fmla="*/ 2211 h 2267"/>
                <a:gd name="T52" fmla="*/ 839 w 8769"/>
                <a:gd name="T53" fmla="*/ 2235 h 2267"/>
                <a:gd name="T54" fmla="*/ 927 w 8769"/>
                <a:gd name="T55" fmla="*/ 2252 h 2267"/>
                <a:gd name="T56" fmla="*/ 1019 w 8769"/>
                <a:gd name="T57" fmla="*/ 2264 h 2267"/>
                <a:gd name="T58" fmla="*/ 1113 w 8769"/>
                <a:gd name="T59" fmla="*/ 2267 h 2267"/>
                <a:gd name="T60" fmla="*/ 8670 w 8769"/>
                <a:gd name="T61" fmla="*/ 2238 h 2267"/>
                <a:gd name="T62" fmla="*/ 8475 w 8769"/>
                <a:gd name="T63" fmla="*/ 2178 h 2267"/>
                <a:gd name="T64" fmla="*/ 8278 w 8769"/>
                <a:gd name="T65" fmla="*/ 2113 h 2267"/>
                <a:gd name="T66" fmla="*/ 8082 w 8769"/>
                <a:gd name="T67" fmla="*/ 2045 h 2267"/>
                <a:gd name="T68" fmla="*/ 7885 w 8769"/>
                <a:gd name="T69" fmla="*/ 1973 h 2267"/>
                <a:gd name="T70" fmla="*/ 7689 w 8769"/>
                <a:gd name="T71" fmla="*/ 1897 h 2267"/>
                <a:gd name="T72" fmla="*/ 7494 w 8769"/>
                <a:gd name="T73" fmla="*/ 1817 h 2267"/>
                <a:gd name="T74" fmla="*/ 7298 w 8769"/>
                <a:gd name="T75" fmla="*/ 1733 h 2267"/>
                <a:gd name="T76" fmla="*/ 7102 w 8769"/>
                <a:gd name="T77" fmla="*/ 1646 h 2267"/>
                <a:gd name="T78" fmla="*/ 6906 w 8769"/>
                <a:gd name="T79" fmla="*/ 1554 h 2267"/>
                <a:gd name="T80" fmla="*/ 6711 w 8769"/>
                <a:gd name="T81" fmla="*/ 1461 h 2267"/>
                <a:gd name="T82" fmla="*/ 6517 w 8769"/>
                <a:gd name="T83" fmla="*/ 1362 h 2267"/>
                <a:gd name="T84" fmla="*/ 6322 w 8769"/>
                <a:gd name="T85" fmla="*/ 1261 h 2267"/>
                <a:gd name="T86" fmla="*/ 6128 w 8769"/>
                <a:gd name="T87" fmla="*/ 1156 h 2267"/>
                <a:gd name="T88" fmla="*/ 5935 w 8769"/>
                <a:gd name="T89" fmla="*/ 1048 h 2267"/>
                <a:gd name="T90" fmla="*/ 5742 w 8769"/>
                <a:gd name="T91" fmla="*/ 937 h 2267"/>
                <a:gd name="T92" fmla="*/ 5517 w 8769"/>
                <a:gd name="T93" fmla="*/ 804 h 2267"/>
                <a:gd name="T94" fmla="*/ 5269 w 8769"/>
                <a:gd name="T95" fmla="*/ 664 h 2267"/>
                <a:gd name="T96" fmla="*/ 5031 w 8769"/>
                <a:gd name="T97" fmla="*/ 536 h 2267"/>
                <a:gd name="T98" fmla="*/ 4801 w 8769"/>
                <a:gd name="T99" fmla="*/ 422 h 2267"/>
                <a:gd name="T100" fmla="*/ 4581 w 8769"/>
                <a:gd name="T101" fmla="*/ 322 h 2267"/>
                <a:gd name="T102" fmla="*/ 4368 w 8769"/>
                <a:gd name="T103" fmla="*/ 234 h 2267"/>
                <a:gd name="T104" fmla="*/ 4163 w 8769"/>
                <a:gd name="T105" fmla="*/ 160 h 2267"/>
                <a:gd name="T106" fmla="*/ 3963 w 8769"/>
                <a:gd name="T107" fmla="*/ 101 h 2267"/>
                <a:gd name="T108" fmla="*/ 3769 w 8769"/>
                <a:gd name="T109" fmla="*/ 55 h 2267"/>
                <a:gd name="T110" fmla="*/ 3580 w 8769"/>
                <a:gd name="T111" fmla="*/ 23 h 2267"/>
                <a:gd name="T112" fmla="*/ 3394 w 8769"/>
                <a:gd name="T113" fmla="*/ 4 h 2267"/>
                <a:gd name="T114" fmla="*/ 3212 w 8769"/>
                <a:gd name="T115" fmla="*/ 0 h 2267"/>
                <a:gd name="T116" fmla="*/ 3032 w 8769"/>
                <a:gd name="T117" fmla="*/ 11 h 2267"/>
                <a:gd name="T118" fmla="*/ 2853 w 8769"/>
                <a:gd name="T119" fmla="*/ 35 h 2267"/>
                <a:gd name="T120" fmla="*/ 2675 w 8769"/>
                <a:gd name="T121" fmla="*/ 72 h 2267"/>
                <a:gd name="T122" fmla="*/ 2497 w 8769"/>
                <a:gd name="T123" fmla="*/ 125 h 2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769" h="2267">
                  <a:moveTo>
                    <a:pt x="2407" y="156"/>
                  </a:moveTo>
                  <a:lnTo>
                    <a:pt x="2341" y="182"/>
                  </a:lnTo>
                  <a:lnTo>
                    <a:pt x="2274" y="209"/>
                  </a:lnTo>
                  <a:lnTo>
                    <a:pt x="2206" y="239"/>
                  </a:lnTo>
                  <a:lnTo>
                    <a:pt x="2137" y="269"/>
                  </a:lnTo>
                  <a:lnTo>
                    <a:pt x="2069" y="301"/>
                  </a:lnTo>
                  <a:lnTo>
                    <a:pt x="1999" y="334"/>
                  </a:lnTo>
                  <a:lnTo>
                    <a:pt x="1929" y="370"/>
                  </a:lnTo>
                  <a:lnTo>
                    <a:pt x="1859" y="406"/>
                  </a:lnTo>
                  <a:lnTo>
                    <a:pt x="1789" y="443"/>
                  </a:lnTo>
                  <a:lnTo>
                    <a:pt x="1718" y="483"/>
                  </a:lnTo>
                  <a:lnTo>
                    <a:pt x="1647" y="523"/>
                  </a:lnTo>
                  <a:lnTo>
                    <a:pt x="1576" y="564"/>
                  </a:lnTo>
                  <a:lnTo>
                    <a:pt x="1504" y="606"/>
                  </a:lnTo>
                  <a:lnTo>
                    <a:pt x="1433" y="649"/>
                  </a:lnTo>
                  <a:lnTo>
                    <a:pt x="1362" y="693"/>
                  </a:lnTo>
                  <a:lnTo>
                    <a:pt x="1290" y="738"/>
                  </a:lnTo>
                  <a:lnTo>
                    <a:pt x="1218" y="784"/>
                  </a:lnTo>
                  <a:lnTo>
                    <a:pt x="1147" y="830"/>
                  </a:lnTo>
                  <a:lnTo>
                    <a:pt x="1075" y="877"/>
                  </a:lnTo>
                  <a:lnTo>
                    <a:pt x="1004" y="924"/>
                  </a:lnTo>
                  <a:lnTo>
                    <a:pt x="862" y="1021"/>
                  </a:lnTo>
                  <a:lnTo>
                    <a:pt x="721" y="1119"/>
                  </a:lnTo>
                  <a:lnTo>
                    <a:pt x="582" y="1217"/>
                  </a:lnTo>
                  <a:lnTo>
                    <a:pt x="443" y="1316"/>
                  </a:lnTo>
                  <a:lnTo>
                    <a:pt x="308" y="1416"/>
                  </a:lnTo>
                  <a:lnTo>
                    <a:pt x="174" y="1514"/>
                  </a:lnTo>
                  <a:lnTo>
                    <a:pt x="0" y="1514"/>
                  </a:lnTo>
                  <a:lnTo>
                    <a:pt x="17" y="1555"/>
                  </a:lnTo>
                  <a:lnTo>
                    <a:pt x="36" y="1595"/>
                  </a:lnTo>
                  <a:lnTo>
                    <a:pt x="57" y="1635"/>
                  </a:lnTo>
                  <a:lnTo>
                    <a:pt x="79" y="1673"/>
                  </a:lnTo>
                  <a:lnTo>
                    <a:pt x="101" y="1710"/>
                  </a:lnTo>
                  <a:lnTo>
                    <a:pt x="125" y="1747"/>
                  </a:lnTo>
                  <a:lnTo>
                    <a:pt x="151" y="1783"/>
                  </a:lnTo>
                  <a:lnTo>
                    <a:pt x="179" y="1818"/>
                  </a:lnTo>
                  <a:lnTo>
                    <a:pt x="207" y="1851"/>
                  </a:lnTo>
                  <a:lnTo>
                    <a:pt x="236" y="1884"/>
                  </a:lnTo>
                  <a:lnTo>
                    <a:pt x="266" y="1915"/>
                  </a:lnTo>
                  <a:lnTo>
                    <a:pt x="297" y="1946"/>
                  </a:lnTo>
                  <a:lnTo>
                    <a:pt x="331" y="1975"/>
                  </a:lnTo>
                  <a:lnTo>
                    <a:pt x="364" y="2003"/>
                  </a:lnTo>
                  <a:lnTo>
                    <a:pt x="398" y="2030"/>
                  </a:lnTo>
                  <a:lnTo>
                    <a:pt x="435" y="2056"/>
                  </a:lnTo>
                  <a:lnTo>
                    <a:pt x="471" y="2080"/>
                  </a:lnTo>
                  <a:lnTo>
                    <a:pt x="509" y="2103"/>
                  </a:lnTo>
                  <a:lnTo>
                    <a:pt x="547" y="2124"/>
                  </a:lnTo>
                  <a:lnTo>
                    <a:pt x="587" y="2145"/>
                  </a:lnTo>
                  <a:lnTo>
                    <a:pt x="626" y="2164"/>
                  </a:lnTo>
                  <a:lnTo>
                    <a:pt x="668" y="2181"/>
                  </a:lnTo>
                  <a:lnTo>
                    <a:pt x="710" y="2197"/>
                  </a:lnTo>
                  <a:lnTo>
                    <a:pt x="751" y="2211"/>
                  </a:lnTo>
                  <a:lnTo>
                    <a:pt x="795" y="2224"/>
                  </a:lnTo>
                  <a:lnTo>
                    <a:pt x="839" y="2235"/>
                  </a:lnTo>
                  <a:lnTo>
                    <a:pt x="883" y="2245"/>
                  </a:lnTo>
                  <a:lnTo>
                    <a:pt x="927" y="2252"/>
                  </a:lnTo>
                  <a:lnTo>
                    <a:pt x="973" y="2259"/>
                  </a:lnTo>
                  <a:lnTo>
                    <a:pt x="1019" y="2264"/>
                  </a:lnTo>
                  <a:lnTo>
                    <a:pt x="1066" y="2266"/>
                  </a:lnTo>
                  <a:lnTo>
                    <a:pt x="1113" y="2267"/>
                  </a:lnTo>
                  <a:lnTo>
                    <a:pt x="8769" y="2267"/>
                  </a:lnTo>
                  <a:lnTo>
                    <a:pt x="8670" y="2238"/>
                  </a:lnTo>
                  <a:lnTo>
                    <a:pt x="8573" y="2209"/>
                  </a:lnTo>
                  <a:lnTo>
                    <a:pt x="8475" y="2178"/>
                  </a:lnTo>
                  <a:lnTo>
                    <a:pt x="8377" y="2146"/>
                  </a:lnTo>
                  <a:lnTo>
                    <a:pt x="8278" y="2113"/>
                  </a:lnTo>
                  <a:lnTo>
                    <a:pt x="8180" y="2080"/>
                  </a:lnTo>
                  <a:lnTo>
                    <a:pt x="8082" y="2045"/>
                  </a:lnTo>
                  <a:lnTo>
                    <a:pt x="7984" y="2009"/>
                  </a:lnTo>
                  <a:lnTo>
                    <a:pt x="7885" y="1973"/>
                  </a:lnTo>
                  <a:lnTo>
                    <a:pt x="7787" y="1935"/>
                  </a:lnTo>
                  <a:lnTo>
                    <a:pt x="7689" y="1897"/>
                  </a:lnTo>
                  <a:lnTo>
                    <a:pt x="7591" y="1857"/>
                  </a:lnTo>
                  <a:lnTo>
                    <a:pt x="7494" y="1817"/>
                  </a:lnTo>
                  <a:lnTo>
                    <a:pt x="7396" y="1775"/>
                  </a:lnTo>
                  <a:lnTo>
                    <a:pt x="7298" y="1733"/>
                  </a:lnTo>
                  <a:lnTo>
                    <a:pt x="7200" y="1690"/>
                  </a:lnTo>
                  <a:lnTo>
                    <a:pt x="7102" y="1646"/>
                  </a:lnTo>
                  <a:lnTo>
                    <a:pt x="7004" y="1600"/>
                  </a:lnTo>
                  <a:lnTo>
                    <a:pt x="6906" y="1554"/>
                  </a:lnTo>
                  <a:lnTo>
                    <a:pt x="6809" y="1508"/>
                  </a:lnTo>
                  <a:lnTo>
                    <a:pt x="6711" y="1461"/>
                  </a:lnTo>
                  <a:lnTo>
                    <a:pt x="6615" y="1412"/>
                  </a:lnTo>
                  <a:lnTo>
                    <a:pt x="6517" y="1362"/>
                  </a:lnTo>
                  <a:lnTo>
                    <a:pt x="6420" y="1312"/>
                  </a:lnTo>
                  <a:lnTo>
                    <a:pt x="6322" y="1261"/>
                  </a:lnTo>
                  <a:lnTo>
                    <a:pt x="6225" y="1209"/>
                  </a:lnTo>
                  <a:lnTo>
                    <a:pt x="6128" y="1156"/>
                  </a:lnTo>
                  <a:lnTo>
                    <a:pt x="6031" y="1103"/>
                  </a:lnTo>
                  <a:lnTo>
                    <a:pt x="5935" y="1048"/>
                  </a:lnTo>
                  <a:lnTo>
                    <a:pt x="5839" y="993"/>
                  </a:lnTo>
                  <a:lnTo>
                    <a:pt x="5742" y="937"/>
                  </a:lnTo>
                  <a:lnTo>
                    <a:pt x="5646" y="880"/>
                  </a:lnTo>
                  <a:lnTo>
                    <a:pt x="5517" y="804"/>
                  </a:lnTo>
                  <a:lnTo>
                    <a:pt x="5392" y="733"/>
                  </a:lnTo>
                  <a:lnTo>
                    <a:pt x="5269" y="664"/>
                  </a:lnTo>
                  <a:lnTo>
                    <a:pt x="5148" y="598"/>
                  </a:lnTo>
                  <a:lnTo>
                    <a:pt x="5031" y="536"/>
                  </a:lnTo>
                  <a:lnTo>
                    <a:pt x="4915" y="478"/>
                  </a:lnTo>
                  <a:lnTo>
                    <a:pt x="4801" y="422"/>
                  </a:lnTo>
                  <a:lnTo>
                    <a:pt x="4690" y="370"/>
                  </a:lnTo>
                  <a:lnTo>
                    <a:pt x="4581" y="322"/>
                  </a:lnTo>
                  <a:lnTo>
                    <a:pt x="4473" y="276"/>
                  </a:lnTo>
                  <a:lnTo>
                    <a:pt x="4368" y="234"/>
                  </a:lnTo>
                  <a:lnTo>
                    <a:pt x="4265" y="196"/>
                  </a:lnTo>
                  <a:lnTo>
                    <a:pt x="4163" y="160"/>
                  </a:lnTo>
                  <a:lnTo>
                    <a:pt x="4062" y="129"/>
                  </a:lnTo>
                  <a:lnTo>
                    <a:pt x="3963" y="101"/>
                  </a:lnTo>
                  <a:lnTo>
                    <a:pt x="3865" y="76"/>
                  </a:lnTo>
                  <a:lnTo>
                    <a:pt x="3769" y="55"/>
                  </a:lnTo>
                  <a:lnTo>
                    <a:pt x="3674" y="38"/>
                  </a:lnTo>
                  <a:lnTo>
                    <a:pt x="3580" y="23"/>
                  </a:lnTo>
                  <a:lnTo>
                    <a:pt x="3487" y="12"/>
                  </a:lnTo>
                  <a:lnTo>
                    <a:pt x="3394" y="4"/>
                  </a:lnTo>
                  <a:lnTo>
                    <a:pt x="3303" y="1"/>
                  </a:lnTo>
                  <a:lnTo>
                    <a:pt x="3212" y="0"/>
                  </a:lnTo>
                  <a:lnTo>
                    <a:pt x="3122" y="3"/>
                  </a:lnTo>
                  <a:lnTo>
                    <a:pt x="3032" y="11"/>
                  </a:lnTo>
                  <a:lnTo>
                    <a:pt x="2943" y="21"/>
                  </a:lnTo>
                  <a:lnTo>
                    <a:pt x="2853" y="35"/>
                  </a:lnTo>
                  <a:lnTo>
                    <a:pt x="2763" y="51"/>
                  </a:lnTo>
                  <a:lnTo>
                    <a:pt x="2675" y="72"/>
                  </a:lnTo>
                  <a:lnTo>
                    <a:pt x="2585" y="97"/>
                  </a:lnTo>
                  <a:lnTo>
                    <a:pt x="2497" y="125"/>
                  </a:lnTo>
                  <a:lnTo>
                    <a:pt x="2407" y="1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3E1BA618-AE64-428F-8869-6B131FB19E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6389" y="6646349"/>
              <a:ext cx="1392237" cy="1306513"/>
            </a:xfrm>
            <a:custGeom>
              <a:avLst/>
              <a:gdLst>
                <a:gd name="T0" fmla="*/ 1366 w 16663"/>
                <a:gd name="T1" fmla="*/ 14632 h 15630"/>
                <a:gd name="T2" fmla="*/ 2227 w 16663"/>
                <a:gd name="T3" fmla="*/ 14050 h 15630"/>
                <a:gd name="T4" fmla="*/ 3102 w 16663"/>
                <a:gd name="T5" fmla="*/ 13511 h 15630"/>
                <a:gd name="T6" fmla="*/ 4097 w 16663"/>
                <a:gd name="T7" fmla="*/ 12996 h 15630"/>
                <a:gd name="T8" fmla="*/ 5054 w 16663"/>
                <a:gd name="T9" fmla="*/ 12627 h 15630"/>
                <a:gd name="T10" fmla="*/ 5910 w 16663"/>
                <a:gd name="T11" fmla="*/ 12426 h 15630"/>
                <a:gd name="T12" fmla="*/ 6701 w 16663"/>
                <a:gd name="T13" fmla="*/ 12369 h 15630"/>
                <a:gd name="T14" fmla="*/ 7990 w 16663"/>
                <a:gd name="T15" fmla="*/ 12546 h 15630"/>
                <a:gd name="T16" fmla="*/ 9494 w 16663"/>
                <a:gd name="T17" fmla="*/ 13040 h 15630"/>
                <a:gd name="T18" fmla="*/ 11097 w 16663"/>
                <a:gd name="T19" fmla="*/ 13497 h 15630"/>
                <a:gd name="T20" fmla="*/ 13053 w 16663"/>
                <a:gd name="T21" fmla="*/ 13558 h 15630"/>
                <a:gd name="T22" fmla="*/ 12284 w 16663"/>
                <a:gd name="T23" fmla="*/ 13486 h 15630"/>
                <a:gd name="T24" fmla="*/ 9506 w 16663"/>
                <a:gd name="T25" fmla="*/ 12745 h 15630"/>
                <a:gd name="T26" fmla="*/ 6802 w 16663"/>
                <a:gd name="T27" fmla="*/ 12007 h 15630"/>
                <a:gd name="T28" fmla="*/ 4302 w 16663"/>
                <a:gd name="T29" fmla="*/ 12436 h 15630"/>
                <a:gd name="T30" fmla="*/ 6028 w 16663"/>
                <a:gd name="T31" fmla="*/ 10405 h 15630"/>
                <a:gd name="T32" fmla="*/ 8650 w 16663"/>
                <a:gd name="T33" fmla="*/ 9772 h 15630"/>
                <a:gd name="T34" fmla="*/ 11331 w 16663"/>
                <a:gd name="T35" fmla="*/ 10481 h 15630"/>
                <a:gd name="T36" fmla="*/ 13820 w 16663"/>
                <a:gd name="T37" fmla="*/ 11823 h 15630"/>
                <a:gd name="T38" fmla="*/ 14718 w 16663"/>
                <a:gd name="T39" fmla="*/ 12329 h 15630"/>
                <a:gd name="T40" fmla="*/ 15362 w 16663"/>
                <a:gd name="T41" fmla="*/ 12545 h 15630"/>
                <a:gd name="T42" fmla="*/ 15976 w 16663"/>
                <a:gd name="T43" fmla="*/ 12632 h 15630"/>
                <a:gd name="T44" fmla="*/ 16586 w 16663"/>
                <a:gd name="T45" fmla="*/ 12629 h 15630"/>
                <a:gd name="T46" fmla="*/ 16609 w 16663"/>
                <a:gd name="T47" fmla="*/ 842 h 15630"/>
                <a:gd name="T48" fmla="*/ 16388 w 16663"/>
                <a:gd name="T49" fmla="*/ 437 h 15630"/>
                <a:gd name="T50" fmla="*/ 16035 w 16663"/>
                <a:gd name="T51" fmla="*/ 145 h 15630"/>
                <a:gd name="T52" fmla="*/ 15587 w 16663"/>
                <a:gd name="T53" fmla="*/ 6 h 15630"/>
                <a:gd name="T54" fmla="*/ 900 w 16663"/>
                <a:gd name="T55" fmla="*/ 37 h 15630"/>
                <a:gd name="T56" fmla="*/ 482 w 16663"/>
                <a:gd name="T57" fmla="*/ 238 h 15630"/>
                <a:gd name="T58" fmla="*/ 174 w 16663"/>
                <a:gd name="T59" fmla="*/ 577 h 15630"/>
                <a:gd name="T60" fmla="*/ 14 w 16663"/>
                <a:gd name="T61" fmla="*/ 1015 h 15630"/>
                <a:gd name="T62" fmla="*/ 464 w 16663"/>
                <a:gd name="T63" fmla="*/ 7201 h 15630"/>
                <a:gd name="T64" fmla="*/ 1586 w 16663"/>
                <a:gd name="T65" fmla="*/ 5704 h 15630"/>
                <a:gd name="T66" fmla="*/ 2708 w 16663"/>
                <a:gd name="T67" fmla="*/ 4253 h 15630"/>
                <a:gd name="T68" fmla="*/ 3522 w 16663"/>
                <a:gd name="T69" fmla="*/ 2823 h 15630"/>
                <a:gd name="T70" fmla="*/ 3865 w 16663"/>
                <a:gd name="T71" fmla="*/ 2485 h 15630"/>
                <a:gd name="T72" fmla="*/ 4300 w 16663"/>
                <a:gd name="T73" fmla="*/ 4192 h 15630"/>
                <a:gd name="T74" fmla="*/ 4702 w 16663"/>
                <a:gd name="T75" fmla="*/ 6650 h 15630"/>
                <a:gd name="T76" fmla="*/ 4807 w 16663"/>
                <a:gd name="T77" fmla="*/ 9232 h 15630"/>
                <a:gd name="T78" fmla="*/ 4608 w 16663"/>
                <a:gd name="T79" fmla="*/ 10588 h 15630"/>
                <a:gd name="T80" fmla="*/ 4400 w 16663"/>
                <a:gd name="T81" fmla="*/ 11138 h 15630"/>
                <a:gd name="T82" fmla="*/ 4087 w 16663"/>
                <a:gd name="T83" fmla="*/ 11796 h 15630"/>
                <a:gd name="T84" fmla="*/ 3693 w 16663"/>
                <a:gd name="T85" fmla="*/ 12498 h 15630"/>
                <a:gd name="T86" fmla="*/ 2861 w 16663"/>
                <a:gd name="T87" fmla="*/ 13140 h 15630"/>
                <a:gd name="T88" fmla="*/ 1951 w 16663"/>
                <a:gd name="T89" fmla="*/ 13640 h 15630"/>
                <a:gd name="T90" fmla="*/ 1540 w 16663"/>
                <a:gd name="T91" fmla="*/ 13322 h 15630"/>
                <a:gd name="T92" fmla="*/ 1491 w 16663"/>
                <a:gd name="T93" fmla="*/ 12268 h 15630"/>
                <a:gd name="T94" fmla="*/ 1578 w 16663"/>
                <a:gd name="T95" fmla="*/ 11290 h 15630"/>
                <a:gd name="T96" fmla="*/ 1862 w 16663"/>
                <a:gd name="T97" fmla="*/ 10432 h 15630"/>
                <a:gd name="T98" fmla="*/ 1787 w 16663"/>
                <a:gd name="T99" fmla="*/ 10419 h 15630"/>
                <a:gd name="T100" fmla="*/ 1308 w 16663"/>
                <a:gd name="T101" fmla="*/ 11403 h 15630"/>
                <a:gd name="T102" fmla="*/ 1010 w 16663"/>
                <a:gd name="T103" fmla="*/ 12603 h 15630"/>
                <a:gd name="T104" fmla="*/ 887 w 16663"/>
                <a:gd name="T105" fmla="*/ 13850 h 15630"/>
                <a:gd name="T106" fmla="*/ 766 w 16663"/>
                <a:gd name="T107" fmla="*/ 14379 h 15630"/>
                <a:gd name="T108" fmla="*/ 528 w 16663"/>
                <a:gd name="T109" fmla="*/ 14223 h 15630"/>
                <a:gd name="T110" fmla="*/ 304 w 16663"/>
                <a:gd name="T111" fmla="*/ 14018 h 15630"/>
                <a:gd name="T112" fmla="*/ 97 w 16663"/>
                <a:gd name="T113" fmla="*/ 13768 h 15630"/>
                <a:gd name="T114" fmla="*/ 2 w 16663"/>
                <a:gd name="T115" fmla="*/ 15516 h 156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6663" h="15630">
                  <a:moveTo>
                    <a:pt x="15" y="15630"/>
                  </a:moveTo>
                  <a:lnTo>
                    <a:pt x="218" y="15475"/>
                  </a:lnTo>
                  <a:lnTo>
                    <a:pt x="423" y="15320"/>
                  </a:lnTo>
                  <a:lnTo>
                    <a:pt x="630" y="15166"/>
                  </a:lnTo>
                  <a:lnTo>
                    <a:pt x="838" y="15012"/>
                  </a:lnTo>
                  <a:lnTo>
                    <a:pt x="1049" y="14859"/>
                  </a:lnTo>
                  <a:lnTo>
                    <a:pt x="1260" y="14708"/>
                  </a:lnTo>
                  <a:lnTo>
                    <a:pt x="1366" y="14632"/>
                  </a:lnTo>
                  <a:lnTo>
                    <a:pt x="1474" y="14558"/>
                  </a:lnTo>
                  <a:lnTo>
                    <a:pt x="1580" y="14483"/>
                  </a:lnTo>
                  <a:lnTo>
                    <a:pt x="1687" y="14410"/>
                  </a:lnTo>
                  <a:lnTo>
                    <a:pt x="1794" y="14337"/>
                  </a:lnTo>
                  <a:lnTo>
                    <a:pt x="1903" y="14264"/>
                  </a:lnTo>
                  <a:lnTo>
                    <a:pt x="2010" y="14192"/>
                  </a:lnTo>
                  <a:lnTo>
                    <a:pt x="2118" y="14120"/>
                  </a:lnTo>
                  <a:lnTo>
                    <a:pt x="2227" y="14050"/>
                  </a:lnTo>
                  <a:lnTo>
                    <a:pt x="2336" y="13980"/>
                  </a:lnTo>
                  <a:lnTo>
                    <a:pt x="2444" y="13910"/>
                  </a:lnTo>
                  <a:lnTo>
                    <a:pt x="2554" y="13842"/>
                  </a:lnTo>
                  <a:lnTo>
                    <a:pt x="2663" y="13774"/>
                  </a:lnTo>
                  <a:lnTo>
                    <a:pt x="2772" y="13706"/>
                  </a:lnTo>
                  <a:lnTo>
                    <a:pt x="2883" y="13640"/>
                  </a:lnTo>
                  <a:lnTo>
                    <a:pt x="2992" y="13575"/>
                  </a:lnTo>
                  <a:lnTo>
                    <a:pt x="3102" y="13511"/>
                  </a:lnTo>
                  <a:lnTo>
                    <a:pt x="3213" y="13447"/>
                  </a:lnTo>
                  <a:lnTo>
                    <a:pt x="3323" y="13385"/>
                  </a:lnTo>
                  <a:lnTo>
                    <a:pt x="3434" y="13324"/>
                  </a:lnTo>
                  <a:lnTo>
                    <a:pt x="3571" y="13252"/>
                  </a:lnTo>
                  <a:lnTo>
                    <a:pt x="3705" y="13183"/>
                  </a:lnTo>
                  <a:lnTo>
                    <a:pt x="3839" y="13118"/>
                  </a:lnTo>
                  <a:lnTo>
                    <a:pt x="3969" y="13055"/>
                  </a:lnTo>
                  <a:lnTo>
                    <a:pt x="4097" y="12996"/>
                  </a:lnTo>
                  <a:lnTo>
                    <a:pt x="4224" y="12940"/>
                  </a:lnTo>
                  <a:lnTo>
                    <a:pt x="4348" y="12887"/>
                  </a:lnTo>
                  <a:lnTo>
                    <a:pt x="4470" y="12837"/>
                  </a:lnTo>
                  <a:lnTo>
                    <a:pt x="4591" y="12789"/>
                  </a:lnTo>
                  <a:lnTo>
                    <a:pt x="4708" y="12744"/>
                  </a:lnTo>
                  <a:lnTo>
                    <a:pt x="4825" y="12702"/>
                  </a:lnTo>
                  <a:lnTo>
                    <a:pt x="4941" y="12663"/>
                  </a:lnTo>
                  <a:lnTo>
                    <a:pt x="5054" y="12627"/>
                  </a:lnTo>
                  <a:lnTo>
                    <a:pt x="5166" y="12592"/>
                  </a:lnTo>
                  <a:lnTo>
                    <a:pt x="5276" y="12561"/>
                  </a:lnTo>
                  <a:lnTo>
                    <a:pt x="5384" y="12533"/>
                  </a:lnTo>
                  <a:lnTo>
                    <a:pt x="5493" y="12506"/>
                  </a:lnTo>
                  <a:lnTo>
                    <a:pt x="5599" y="12483"/>
                  </a:lnTo>
                  <a:lnTo>
                    <a:pt x="5703" y="12461"/>
                  </a:lnTo>
                  <a:lnTo>
                    <a:pt x="5807" y="12442"/>
                  </a:lnTo>
                  <a:lnTo>
                    <a:pt x="5910" y="12426"/>
                  </a:lnTo>
                  <a:lnTo>
                    <a:pt x="6011" y="12411"/>
                  </a:lnTo>
                  <a:lnTo>
                    <a:pt x="6112" y="12399"/>
                  </a:lnTo>
                  <a:lnTo>
                    <a:pt x="6212" y="12388"/>
                  </a:lnTo>
                  <a:lnTo>
                    <a:pt x="6311" y="12381"/>
                  </a:lnTo>
                  <a:lnTo>
                    <a:pt x="6410" y="12375"/>
                  </a:lnTo>
                  <a:lnTo>
                    <a:pt x="6507" y="12371"/>
                  </a:lnTo>
                  <a:lnTo>
                    <a:pt x="6604" y="12369"/>
                  </a:lnTo>
                  <a:lnTo>
                    <a:pt x="6701" y="12369"/>
                  </a:lnTo>
                  <a:lnTo>
                    <a:pt x="6796" y="12371"/>
                  </a:lnTo>
                  <a:lnTo>
                    <a:pt x="6892" y="12375"/>
                  </a:lnTo>
                  <a:lnTo>
                    <a:pt x="6987" y="12380"/>
                  </a:lnTo>
                  <a:lnTo>
                    <a:pt x="7195" y="12399"/>
                  </a:lnTo>
                  <a:lnTo>
                    <a:pt x="7399" y="12426"/>
                  </a:lnTo>
                  <a:lnTo>
                    <a:pt x="7599" y="12459"/>
                  </a:lnTo>
                  <a:lnTo>
                    <a:pt x="7796" y="12500"/>
                  </a:lnTo>
                  <a:lnTo>
                    <a:pt x="7990" y="12546"/>
                  </a:lnTo>
                  <a:lnTo>
                    <a:pt x="8180" y="12597"/>
                  </a:lnTo>
                  <a:lnTo>
                    <a:pt x="8370" y="12653"/>
                  </a:lnTo>
                  <a:lnTo>
                    <a:pt x="8559" y="12712"/>
                  </a:lnTo>
                  <a:lnTo>
                    <a:pt x="8745" y="12774"/>
                  </a:lnTo>
                  <a:lnTo>
                    <a:pt x="8931" y="12839"/>
                  </a:lnTo>
                  <a:lnTo>
                    <a:pt x="9118" y="12905"/>
                  </a:lnTo>
                  <a:lnTo>
                    <a:pt x="9305" y="12972"/>
                  </a:lnTo>
                  <a:lnTo>
                    <a:pt x="9494" y="13040"/>
                  </a:lnTo>
                  <a:lnTo>
                    <a:pt x="9683" y="13106"/>
                  </a:lnTo>
                  <a:lnTo>
                    <a:pt x="9875" y="13172"/>
                  </a:lnTo>
                  <a:lnTo>
                    <a:pt x="10070" y="13235"/>
                  </a:lnTo>
                  <a:lnTo>
                    <a:pt x="10266" y="13295"/>
                  </a:lnTo>
                  <a:lnTo>
                    <a:pt x="10467" y="13353"/>
                  </a:lnTo>
                  <a:lnTo>
                    <a:pt x="10673" y="13406"/>
                  </a:lnTo>
                  <a:lnTo>
                    <a:pt x="10882" y="13455"/>
                  </a:lnTo>
                  <a:lnTo>
                    <a:pt x="11097" y="13497"/>
                  </a:lnTo>
                  <a:lnTo>
                    <a:pt x="11316" y="13534"/>
                  </a:lnTo>
                  <a:lnTo>
                    <a:pt x="11542" y="13564"/>
                  </a:lnTo>
                  <a:lnTo>
                    <a:pt x="11776" y="13586"/>
                  </a:lnTo>
                  <a:lnTo>
                    <a:pt x="12015" y="13600"/>
                  </a:lnTo>
                  <a:lnTo>
                    <a:pt x="12262" y="13604"/>
                  </a:lnTo>
                  <a:lnTo>
                    <a:pt x="12517" y="13599"/>
                  </a:lnTo>
                  <a:lnTo>
                    <a:pt x="12781" y="13584"/>
                  </a:lnTo>
                  <a:lnTo>
                    <a:pt x="13053" y="13558"/>
                  </a:lnTo>
                  <a:lnTo>
                    <a:pt x="13335" y="13519"/>
                  </a:lnTo>
                  <a:lnTo>
                    <a:pt x="13627" y="13468"/>
                  </a:lnTo>
                  <a:lnTo>
                    <a:pt x="13929" y="13404"/>
                  </a:lnTo>
                  <a:lnTo>
                    <a:pt x="13592" y="13464"/>
                  </a:lnTo>
                  <a:lnTo>
                    <a:pt x="13260" y="13500"/>
                  </a:lnTo>
                  <a:lnTo>
                    <a:pt x="12930" y="13515"/>
                  </a:lnTo>
                  <a:lnTo>
                    <a:pt x="12606" y="13510"/>
                  </a:lnTo>
                  <a:lnTo>
                    <a:pt x="12284" y="13486"/>
                  </a:lnTo>
                  <a:lnTo>
                    <a:pt x="11966" y="13445"/>
                  </a:lnTo>
                  <a:lnTo>
                    <a:pt x="11651" y="13390"/>
                  </a:lnTo>
                  <a:lnTo>
                    <a:pt x="11338" y="13321"/>
                  </a:lnTo>
                  <a:lnTo>
                    <a:pt x="11028" y="13242"/>
                  </a:lnTo>
                  <a:lnTo>
                    <a:pt x="10721" y="13154"/>
                  </a:lnTo>
                  <a:lnTo>
                    <a:pt x="10414" y="13058"/>
                  </a:lnTo>
                  <a:lnTo>
                    <a:pt x="10110" y="12957"/>
                  </a:lnTo>
                  <a:lnTo>
                    <a:pt x="9506" y="12745"/>
                  </a:lnTo>
                  <a:lnTo>
                    <a:pt x="8906" y="12534"/>
                  </a:lnTo>
                  <a:lnTo>
                    <a:pt x="8606" y="12433"/>
                  </a:lnTo>
                  <a:lnTo>
                    <a:pt x="8308" y="12337"/>
                  </a:lnTo>
                  <a:lnTo>
                    <a:pt x="8008" y="12249"/>
                  </a:lnTo>
                  <a:lnTo>
                    <a:pt x="7708" y="12170"/>
                  </a:lnTo>
                  <a:lnTo>
                    <a:pt x="7407" y="12102"/>
                  </a:lnTo>
                  <a:lnTo>
                    <a:pt x="7105" y="12047"/>
                  </a:lnTo>
                  <a:lnTo>
                    <a:pt x="6802" y="12007"/>
                  </a:lnTo>
                  <a:lnTo>
                    <a:pt x="6498" y="11983"/>
                  </a:lnTo>
                  <a:lnTo>
                    <a:pt x="6191" y="11977"/>
                  </a:lnTo>
                  <a:lnTo>
                    <a:pt x="5883" y="11993"/>
                  </a:lnTo>
                  <a:lnTo>
                    <a:pt x="5573" y="12029"/>
                  </a:lnTo>
                  <a:lnTo>
                    <a:pt x="5259" y="12091"/>
                  </a:lnTo>
                  <a:lnTo>
                    <a:pt x="4944" y="12177"/>
                  </a:lnTo>
                  <a:lnTo>
                    <a:pt x="4625" y="12292"/>
                  </a:lnTo>
                  <a:lnTo>
                    <a:pt x="4302" y="12436"/>
                  </a:lnTo>
                  <a:lnTo>
                    <a:pt x="3976" y="12611"/>
                  </a:lnTo>
                  <a:lnTo>
                    <a:pt x="4249" y="12182"/>
                  </a:lnTo>
                  <a:lnTo>
                    <a:pt x="4528" y="11793"/>
                  </a:lnTo>
                  <a:lnTo>
                    <a:pt x="4816" y="11443"/>
                  </a:lnTo>
                  <a:lnTo>
                    <a:pt x="5110" y="11131"/>
                  </a:lnTo>
                  <a:lnTo>
                    <a:pt x="5410" y="10854"/>
                  </a:lnTo>
                  <a:lnTo>
                    <a:pt x="5716" y="10613"/>
                  </a:lnTo>
                  <a:lnTo>
                    <a:pt x="6028" y="10405"/>
                  </a:lnTo>
                  <a:lnTo>
                    <a:pt x="6343" y="10228"/>
                  </a:lnTo>
                  <a:lnTo>
                    <a:pt x="6664" y="10082"/>
                  </a:lnTo>
                  <a:lnTo>
                    <a:pt x="6988" y="9966"/>
                  </a:lnTo>
                  <a:lnTo>
                    <a:pt x="7316" y="9877"/>
                  </a:lnTo>
                  <a:lnTo>
                    <a:pt x="7646" y="9815"/>
                  </a:lnTo>
                  <a:lnTo>
                    <a:pt x="7979" y="9777"/>
                  </a:lnTo>
                  <a:lnTo>
                    <a:pt x="8314" y="9764"/>
                  </a:lnTo>
                  <a:lnTo>
                    <a:pt x="8650" y="9772"/>
                  </a:lnTo>
                  <a:lnTo>
                    <a:pt x="8987" y="9802"/>
                  </a:lnTo>
                  <a:lnTo>
                    <a:pt x="9324" y="9851"/>
                  </a:lnTo>
                  <a:lnTo>
                    <a:pt x="9661" y="9919"/>
                  </a:lnTo>
                  <a:lnTo>
                    <a:pt x="9999" y="10003"/>
                  </a:lnTo>
                  <a:lnTo>
                    <a:pt x="10334" y="10103"/>
                  </a:lnTo>
                  <a:lnTo>
                    <a:pt x="10668" y="10216"/>
                  </a:lnTo>
                  <a:lnTo>
                    <a:pt x="11001" y="10343"/>
                  </a:lnTo>
                  <a:lnTo>
                    <a:pt x="11331" y="10481"/>
                  </a:lnTo>
                  <a:lnTo>
                    <a:pt x="11657" y="10628"/>
                  </a:lnTo>
                  <a:lnTo>
                    <a:pt x="11981" y="10784"/>
                  </a:lnTo>
                  <a:lnTo>
                    <a:pt x="12299" y="10948"/>
                  </a:lnTo>
                  <a:lnTo>
                    <a:pt x="12615" y="11117"/>
                  </a:lnTo>
                  <a:lnTo>
                    <a:pt x="12924" y="11291"/>
                  </a:lnTo>
                  <a:lnTo>
                    <a:pt x="13229" y="11467"/>
                  </a:lnTo>
                  <a:lnTo>
                    <a:pt x="13527" y="11645"/>
                  </a:lnTo>
                  <a:lnTo>
                    <a:pt x="13820" y="11823"/>
                  </a:lnTo>
                  <a:lnTo>
                    <a:pt x="14105" y="12000"/>
                  </a:lnTo>
                  <a:lnTo>
                    <a:pt x="14196" y="12056"/>
                  </a:lnTo>
                  <a:lnTo>
                    <a:pt x="14285" y="12110"/>
                  </a:lnTo>
                  <a:lnTo>
                    <a:pt x="14374" y="12158"/>
                  </a:lnTo>
                  <a:lnTo>
                    <a:pt x="14461" y="12205"/>
                  </a:lnTo>
                  <a:lnTo>
                    <a:pt x="14548" y="12249"/>
                  </a:lnTo>
                  <a:lnTo>
                    <a:pt x="14633" y="12291"/>
                  </a:lnTo>
                  <a:lnTo>
                    <a:pt x="14718" y="12329"/>
                  </a:lnTo>
                  <a:lnTo>
                    <a:pt x="14801" y="12364"/>
                  </a:lnTo>
                  <a:lnTo>
                    <a:pt x="14883" y="12397"/>
                  </a:lnTo>
                  <a:lnTo>
                    <a:pt x="14965" y="12428"/>
                  </a:lnTo>
                  <a:lnTo>
                    <a:pt x="15046" y="12456"/>
                  </a:lnTo>
                  <a:lnTo>
                    <a:pt x="15126" y="12482"/>
                  </a:lnTo>
                  <a:lnTo>
                    <a:pt x="15205" y="12505"/>
                  </a:lnTo>
                  <a:lnTo>
                    <a:pt x="15284" y="12527"/>
                  </a:lnTo>
                  <a:lnTo>
                    <a:pt x="15362" y="12545"/>
                  </a:lnTo>
                  <a:lnTo>
                    <a:pt x="15440" y="12562"/>
                  </a:lnTo>
                  <a:lnTo>
                    <a:pt x="15517" y="12578"/>
                  </a:lnTo>
                  <a:lnTo>
                    <a:pt x="15594" y="12591"/>
                  </a:lnTo>
                  <a:lnTo>
                    <a:pt x="15672" y="12603"/>
                  </a:lnTo>
                  <a:lnTo>
                    <a:pt x="15748" y="12612"/>
                  </a:lnTo>
                  <a:lnTo>
                    <a:pt x="15824" y="12620"/>
                  </a:lnTo>
                  <a:lnTo>
                    <a:pt x="15900" y="12627"/>
                  </a:lnTo>
                  <a:lnTo>
                    <a:pt x="15976" y="12632"/>
                  </a:lnTo>
                  <a:lnTo>
                    <a:pt x="16052" y="12636"/>
                  </a:lnTo>
                  <a:lnTo>
                    <a:pt x="16128" y="12638"/>
                  </a:lnTo>
                  <a:lnTo>
                    <a:pt x="16203" y="12639"/>
                  </a:lnTo>
                  <a:lnTo>
                    <a:pt x="16279" y="12639"/>
                  </a:lnTo>
                  <a:lnTo>
                    <a:pt x="16356" y="12638"/>
                  </a:lnTo>
                  <a:lnTo>
                    <a:pt x="16432" y="12636"/>
                  </a:lnTo>
                  <a:lnTo>
                    <a:pt x="16509" y="12633"/>
                  </a:lnTo>
                  <a:lnTo>
                    <a:pt x="16586" y="12629"/>
                  </a:lnTo>
                  <a:lnTo>
                    <a:pt x="16663" y="12624"/>
                  </a:lnTo>
                  <a:lnTo>
                    <a:pt x="16663" y="1197"/>
                  </a:lnTo>
                  <a:lnTo>
                    <a:pt x="16662" y="1136"/>
                  </a:lnTo>
                  <a:lnTo>
                    <a:pt x="16657" y="1075"/>
                  </a:lnTo>
                  <a:lnTo>
                    <a:pt x="16649" y="1015"/>
                  </a:lnTo>
                  <a:lnTo>
                    <a:pt x="16639" y="957"/>
                  </a:lnTo>
                  <a:lnTo>
                    <a:pt x="16626" y="899"/>
                  </a:lnTo>
                  <a:lnTo>
                    <a:pt x="16609" y="842"/>
                  </a:lnTo>
                  <a:lnTo>
                    <a:pt x="16590" y="786"/>
                  </a:lnTo>
                  <a:lnTo>
                    <a:pt x="16568" y="732"/>
                  </a:lnTo>
                  <a:lnTo>
                    <a:pt x="16544" y="679"/>
                  </a:lnTo>
                  <a:lnTo>
                    <a:pt x="16518" y="627"/>
                  </a:lnTo>
                  <a:lnTo>
                    <a:pt x="16489" y="577"/>
                  </a:lnTo>
                  <a:lnTo>
                    <a:pt x="16458" y="528"/>
                  </a:lnTo>
                  <a:lnTo>
                    <a:pt x="16425" y="482"/>
                  </a:lnTo>
                  <a:lnTo>
                    <a:pt x="16388" y="437"/>
                  </a:lnTo>
                  <a:lnTo>
                    <a:pt x="16351" y="393"/>
                  </a:lnTo>
                  <a:lnTo>
                    <a:pt x="16311" y="352"/>
                  </a:lnTo>
                  <a:lnTo>
                    <a:pt x="16269" y="312"/>
                  </a:lnTo>
                  <a:lnTo>
                    <a:pt x="16226" y="275"/>
                  </a:lnTo>
                  <a:lnTo>
                    <a:pt x="16181" y="238"/>
                  </a:lnTo>
                  <a:lnTo>
                    <a:pt x="16134" y="205"/>
                  </a:lnTo>
                  <a:lnTo>
                    <a:pt x="16085" y="174"/>
                  </a:lnTo>
                  <a:lnTo>
                    <a:pt x="16035" y="145"/>
                  </a:lnTo>
                  <a:lnTo>
                    <a:pt x="15983" y="119"/>
                  </a:lnTo>
                  <a:lnTo>
                    <a:pt x="15930" y="95"/>
                  </a:lnTo>
                  <a:lnTo>
                    <a:pt x="15876" y="73"/>
                  </a:lnTo>
                  <a:lnTo>
                    <a:pt x="15820" y="54"/>
                  </a:lnTo>
                  <a:lnTo>
                    <a:pt x="15763" y="37"/>
                  </a:lnTo>
                  <a:lnTo>
                    <a:pt x="15705" y="24"/>
                  </a:lnTo>
                  <a:lnTo>
                    <a:pt x="15647" y="14"/>
                  </a:lnTo>
                  <a:lnTo>
                    <a:pt x="15587" y="6"/>
                  </a:lnTo>
                  <a:lnTo>
                    <a:pt x="15526" y="1"/>
                  </a:lnTo>
                  <a:lnTo>
                    <a:pt x="15464" y="0"/>
                  </a:lnTo>
                  <a:lnTo>
                    <a:pt x="1199" y="0"/>
                  </a:lnTo>
                  <a:lnTo>
                    <a:pt x="1137" y="1"/>
                  </a:lnTo>
                  <a:lnTo>
                    <a:pt x="1076" y="6"/>
                  </a:lnTo>
                  <a:lnTo>
                    <a:pt x="1016" y="14"/>
                  </a:lnTo>
                  <a:lnTo>
                    <a:pt x="958" y="24"/>
                  </a:lnTo>
                  <a:lnTo>
                    <a:pt x="900" y="37"/>
                  </a:lnTo>
                  <a:lnTo>
                    <a:pt x="843" y="54"/>
                  </a:lnTo>
                  <a:lnTo>
                    <a:pt x="787" y="73"/>
                  </a:lnTo>
                  <a:lnTo>
                    <a:pt x="733" y="95"/>
                  </a:lnTo>
                  <a:lnTo>
                    <a:pt x="680" y="119"/>
                  </a:lnTo>
                  <a:lnTo>
                    <a:pt x="628" y="145"/>
                  </a:lnTo>
                  <a:lnTo>
                    <a:pt x="578" y="174"/>
                  </a:lnTo>
                  <a:lnTo>
                    <a:pt x="529" y="205"/>
                  </a:lnTo>
                  <a:lnTo>
                    <a:pt x="482" y="238"/>
                  </a:lnTo>
                  <a:lnTo>
                    <a:pt x="437" y="275"/>
                  </a:lnTo>
                  <a:lnTo>
                    <a:pt x="394" y="312"/>
                  </a:lnTo>
                  <a:lnTo>
                    <a:pt x="352" y="352"/>
                  </a:lnTo>
                  <a:lnTo>
                    <a:pt x="312" y="393"/>
                  </a:lnTo>
                  <a:lnTo>
                    <a:pt x="275" y="437"/>
                  </a:lnTo>
                  <a:lnTo>
                    <a:pt x="238" y="482"/>
                  </a:lnTo>
                  <a:lnTo>
                    <a:pt x="205" y="528"/>
                  </a:lnTo>
                  <a:lnTo>
                    <a:pt x="174" y="577"/>
                  </a:lnTo>
                  <a:lnTo>
                    <a:pt x="145" y="627"/>
                  </a:lnTo>
                  <a:lnTo>
                    <a:pt x="119" y="679"/>
                  </a:lnTo>
                  <a:lnTo>
                    <a:pt x="95" y="732"/>
                  </a:lnTo>
                  <a:lnTo>
                    <a:pt x="73" y="786"/>
                  </a:lnTo>
                  <a:lnTo>
                    <a:pt x="54" y="842"/>
                  </a:lnTo>
                  <a:lnTo>
                    <a:pt x="37" y="899"/>
                  </a:lnTo>
                  <a:lnTo>
                    <a:pt x="24" y="957"/>
                  </a:lnTo>
                  <a:lnTo>
                    <a:pt x="14" y="1015"/>
                  </a:lnTo>
                  <a:lnTo>
                    <a:pt x="6" y="1075"/>
                  </a:lnTo>
                  <a:lnTo>
                    <a:pt x="1" y="1136"/>
                  </a:lnTo>
                  <a:lnTo>
                    <a:pt x="0" y="1197"/>
                  </a:lnTo>
                  <a:lnTo>
                    <a:pt x="0" y="7974"/>
                  </a:lnTo>
                  <a:lnTo>
                    <a:pt x="107" y="7778"/>
                  </a:lnTo>
                  <a:lnTo>
                    <a:pt x="220" y="7584"/>
                  </a:lnTo>
                  <a:lnTo>
                    <a:pt x="340" y="7392"/>
                  </a:lnTo>
                  <a:lnTo>
                    <a:pt x="464" y="7201"/>
                  </a:lnTo>
                  <a:lnTo>
                    <a:pt x="594" y="7010"/>
                  </a:lnTo>
                  <a:lnTo>
                    <a:pt x="728" y="6821"/>
                  </a:lnTo>
                  <a:lnTo>
                    <a:pt x="865" y="6633"/>
                  </a:lnTo>
                  <a:lnTo>
                    <a:pt x="1006" y="6445"/>
                  </a:lnTo>
                  <a:lnTo>
                    <a:pt x="1149" y="6258"/>
                  </a:lnTo>
                  <a:lnTo>
                    <a:pt x="1293" y="6073"/>
                  </a:lnTo>
                  <a:lnTo>
                    <a:pt x="1439" y="5888"/>
                  </a:lnTo>
                  <a:lnTo>
                    <a:pt x="1586" y="5704"/>
                  </a:lnTo>
                  <a:lnTo>
                    <a:pt x="1732" y="5521"/>
                  </a:lnTo>
                  <a:lnTo>
                    <a:pt x="1879" y="5338"/>
                  </a:lnTo>
                  <a:lnTo>
                    <a:pt x="2024" y="5155"/>
                  </a:lnTo>
                  <a:lnTo>
                    <a:pt x="2166" y="4974"/>
                  </a:lnTo>
                  <a:lnTo>
                    <a:pt x="2307" y="4793"/>
                  </a:lnTo>
                  <a:lnTo>
                    <a:pt x="2444" y="4612"/>
                  </a:lnTo>
                  <a:lnTo>
                    <a:pt x="2579" y="4433"/>
                  </a:lnTo>
                  <a:lnTo>
                    <a:pt x="2708" y="4253"/>
                  </a:lnTo>
                  <a:lnTo>
                    <a:pt x="2833" y="4074"/>
                  </a:lnTo>
                  <a:lnTo>
                    <a:pt x="2952" y="3895"/>
                  </a:lnTo>
                  <a:lnTo>
                    <a:pt x="3066" y="3716"/>
                  </a:lnTo>
                  <a:lnTo>
                    <a:pt x="3173" y="3537"/>
                  </a:lnTo>
                  <a:lnTo>
                    <a:pt x="3272" y="3358"/>
                  </a:lnTo>
                  <a:lnTo>
                    <a:pt x="3365" y="3180"/>
                  </a:lnTo>
                  <a:lnTo>
                    <a:pt x="3448" y="3001"/>
                  </a:lnTo>
                  <a:lnTo>
                    <a:pt x="3522" y="2823"/>
                  </a:lnTo>
                  <a:lnTo>
                    <a:pt x="3588" y="2644"/>
                  </a:lnTo>
                  <a:lnTo>
                    <a:pt x="3642" y="2466"/>
                  </a:lnTo>
                  <a:lnTo>
                    <a:pt x="3686" y="2288"/>
                  </a:lnTo>
                  <a:lnTo>
                    <a:pt x="3718" y="2109"/>
                  </a:lnTo>
                  <a:lnTo>
                    <a:pt x="3748" y="2167"/>
                  </a:lnTo>
                  <a:lnTo>
                    <a:pt x="3783" y="2249"/>
                  </a:lnTo>
                  <a:lnTo>
                    <a:pt x="3822" y="2356"/>
                  </a:lnTo>
                  <a:lnTo>
                    <a:pt x="3865" y="2485"/>
                  </a:lnTo>
                  <a:lnTo>
                    <a:pt x="3913" y="2636"/>
                  </a:lnTo>
                  <a:lnTo>
                    <a:pt x="3963" y="2808"/>
                  </a:lnTo>
                  <a:lnTo>
                    <a:pt x="4015" y="2998"/>
                  </a:lnTo>
                  <a:lnTo>
                    <a:pt x="4070" y="3206"/>
                  </a:lnTo>
                  <a:lnTo>
                    <a:pt x="4126" y="3431"/>
                  </a:lnTo>
                  <a:lnTo>
                    <a:pt x="4183" y="3671"/>
                  </a:lnTo>
                  <a:lnTo>
                    <a:pt x="4242" y="3926"/>
                  </a:lnTo>
                  <a:lnTo>
                    <a:pt x="4300" y="4192"/>
                  </a:lnTo>
                  <a:lnTo>
                    <a:pt x="4357" y="4472"/>
                  </a:lnTo>
                  <a:lnTo>
                    <a:pt x="4414" y="4761"/>
                  </a:lnTo>
                  <a:lnTo>
                    <a:pt x="4469" y="5060"/>
                  </a:lnTo>
                  <a:lnTo>
                    <a:pt x="4521" y="5367"/>
                  </a:lnTo>
                  <a:lnTo>
                    <a:pt x="4572" y="5681"/>
                  </a:lnTo>
                  <a:lnTo>
                    <a:pt x="4619" y="6000"/>
                  </a:lnTo>
                  <a:lnTo>
                    <a:pt x="4663" y="6324"/>
                  </a:lnTo>
                  <a:lnTo>
                    <a:pt x="4702" y="6650"/>
                  </a:lnTo>
                  <a:lnTo>
                    <a:pt x="4736" y="6979"/>
                  </a:lnTo>
                  <a:lnTo>
                    <a:pt x="4767" y="7309"/>
                  </a:lnTo>
                  <a:lnTo>
                    <a:pt x="4791" y="7638"/>
                  </a:lnTo>
                  <a:lnTo>
                    <a:pt x="4808" y="7965"/>
                  </a:lnTo>
                  <a:lnTo>
                    <a:pt x="4819" y="8289"/>
                  </a:lnTo>
                  <a:lnTo>
                    <a:pt x="4823" y="8609"/>
                  </a:lnTo>
                  <a:lnTo>
                    <a:pt x="4819" y="8923"/>
                  </a:lnTo>
                  <a:lnTo>
                    <a:pt x="4807" y="9232"/>
                  </a:lnTo>
                  <a:lnTo>
                    <a:pt x="4786" y="9532"/>
                  </a:lnTo>
                  <a:lnTo>
                    <a:pt x="4756" y="9823"/>
                  </a:lnTo>
                  <a:lnTo>
                    <a:pt x="4716" y="10104"/>
                  </a:lnTo>
                  <a:lnTo>
                    <a:pt x="4666" y="10373"/>
                  </a:lnTo>
                  <a:lnTo>
                    <a:pt x="4654" y="10422"/>
                  </a:lnTo>
                  <a:lnTo>
                    <a:pt x="4641" y="10474"/>
                  </a:lnTo>
                  <a:lnTo>
                    <a:pt x="4626" y="10529"/>
                  </a:lnTo>
                  <a:lnTo>
                    <a:pt x="4608" y="10588"/>
                  </a:lnTo>
                  <a:lnTo>
                    <a:pt x="4589" y="10649"/>
                  </a:lnTo>
                  <a:lnTo>
                    <a:pt x="4568" y="10711"/>
                  </a:lnTo>
                  <a:lnTo>
                    <a:pt x="4544" y="10778"/>
                  </a:lnTo>
                  <a:lnTo>
                    <a:pt x="4519" y="10846"/>
                  </a:lnTo>
                  <a:lnTo>
                    <a:pt x="4492" y="10915"/>
                  </a:lnTo>
                  <a:lnTo>
                    <a:pt x="4463" y="10988"/>
                  </a:lnTo>
                  <a:lnTo>
                    <a:pt x="4432" y="11062"/>
                  </a:lnTo>
                  <a:lnTo>
                    <a:pt x="4400" y="11138"/>
                  </a:lnTo>
                  <a:lnTo>
                    <a:pt x="4366" y="11216"/>
                  </a:lnTo>
                  <a:lnTo>
                    <a:pt x="4330" y="11295"/>
                  </a:lnTo>
                  <a:lnTo>
                    <a:pt x="4293" y="11376"/>
                  </a:lnTo>
                  <a:lnTo>
                    <a:pt x="4255" y="11458"/>
                  </a:lnTo>
                  <a:lnTo>
                    <a:pt x="4215" y="11542"/>
                  </a:lnTo>
                  <a:lnTo>
                    <a:pt x="4173" y="11625"/>
                  </a:lnTo>
                  <a:lnTo>
                    <a:pt x="4130" y="11710"/>
                  </a:lnTo>
                  <a:lnTo>
                    <a:pt x="4087" y="11796"/>
                  </a:lnTo>
                  <a:lnTo>
                    <a:pt x="4042" y="11883"/>
                  </a:lnTo>
                  <a:lnTo>
                    <a:pt x="3995" y="11970"/>
                  </a:lnTo>
                  <a:lnTo>
                    <a:pt x="3947" y="12058"/>
                  </a:lnTo>
                  <a:lnTo>
                    <a:pt x="3898" y="12146"/>
                  </a:lnTo>
                  <a:lnTo>
                    <a:pt x="3848" y="12233"/>
                  </a:lnTo>
                  <a:lnTo>
                    <a:pt x="3798" y="12322"/>
                  </a:lnTo>
                  <a:lnTo>
                    <a:pt x="3746" y="12410"/>
                  </a:lnTo>
                  <a:lnTo>
                    <a:pt x="3693" y="12498"/>
                  </a:lnTo>
                  <a:lnTo>
                    <a:pt x="3640" y="12585"/>
                  </a:lnTo>
                  <a:lnTo>
                    <a:pt x="3585" y="12672"/>
                  </a:lnTo>
                  <a:lnTo>
                    <a:pt x="3529" y="12759"/>
                  </a:lnTo>
                  <a:lnTo>
                    <a:pt x="3473" y="12845"/>
                  </a:lnTo>
                  <a:lnTo>
                    <a:pt x="3308" y="12923"/>
                  </a:lnTo>
                  <a:lnTo>
                    <a:pt x="3151" y="12998"/>
                  </a:lnTo>
                  <a:lnTo>
                    <a:pt x="3002" y="13071"/>
                  </a:lnTo>
                  <a:lnTo>
                    <a:pt x="2861" y="13140"/>
                  </a:lnTo>
                  <a:lnTo>
                    <a:pt x="2726" y="13209"/>
                  </a:lnTo>
                  <a:lnTo>
                    <a:pt x="2599" y="13275"/>
                  </a:lnTo>
                  <a:lnTo>
                    <a:pt x="2478" y="13339"/>
                  </a:lnTo>
                  <a:lnTo>
                    <a:pt x="2363" y="13403"/>
                  </a:lnTo>
                  <a:lnTo>
                    <a:pt x="2253" y="13463"/>
                  </a:lnTo>
                  <a:lnTo>
                    <a:pt x="2147" y="13523"/>
                  </a:lnTo>
                  <a:lnTo>
                    <a:pt x="2047" y="13582"/>
                  </a:lnTo>
                  <a:lnTo>
                    <a:pt x="1951" y="13640"/>
                  </a:lnTo>
                  <a:lnTo>
                    <a:pt x="1858" y="13697"/>
                  </a:lnTo>
                  <a:lnTo>
                    <a:pt x="1768" y="13753"/>
                  </a:lnTo>
                  <a:lnTo>
                    <a:pt x="1681" y="13809"/>
                  </a:lnTo>
                  <a:lnTo>
                    <a:pt x="1597" y="13865"/>
                  </a:lnTo>
                  <a:lnTo>
                    <a:pt x="1581" y="13729"/>
                  </a:lnTo>
                  <a:lnTo>
                    <a:pt x="1566" y="13593"/>
                  </a:lnTo>
                  <a:lnTo>
                    <a:pt x="1553" y="13458"/>
                  </a:lnTo>
                  <a:lnTo>
                    <a:pt x="1540" y="13322"/>
                  </a:lnTo>
                  <a:lnTo>
                    <a:pt x="1529" y="13187"/>
                  </a:lnTo>
                  <a:lnTo>
                    <a:pt x="1518" y="13053"/>
                  </a:lnTo>
                  <a:lnTo>
                    <a:pt x="1510" y="12920"/>
                  </a:lnTo>
                  <a:lnTo>
                    <a:pt x="1503" y="12788"/>
                  </a:lnTo>
                  <a:lnTo>
                    <a:pt x="1497" y="12656"/>
                  </a:lnTo>
                  <a:lnTo>
                    <a:pt x="1493" y="12526"/>
                  </a:lnTo>
                  <a:lnTo>
                    <a:pt x="1491" y="12396"/>
                  </a:lnTo>
                  <a:lnTo>
                    <a:pt x="1491" y="12268"/>
                  </a:lnTo>
                  <a:lnTo>
                    <a:pt x="1493" y="12140"/>
                  </a:lnTo>
                  <a:lnTo>
                    <a:pt x="1498" y="12014"/>
                  </a:lnTo>
                  <a:lnTo>
                    <a:pt x="1505" y="11890"/>
                  </a:lnTo>
                  <a:lnTo>
                    <a:pt x="1513" y="11766"/>
                  </a:lnTo>
                  <a:lnTo>
                    <a:pt x="1526" y="11645"/>
                  </a:lnTo>
                  <a:lnTo>
                    <a:pt x="1540" y="11525"/>
                  </a:lnTo>
                  <a:lnTo>
                    <a:pt x="1558" y="11406"/>
                  </a:lnTo>
                  <a:lnTo>
                    <a:pt x="1578" y="11290"/>
                  </a:lnTo>
                  <a:lnTo>
                    <a:pt x="1602" y="11175"/>
                  </a:lnTo>
                  <a:lnTo>
                    <a:pt x="1628" y="11063"/>
                  </a:lnTo>
                  <a:lnTo>
                    <a:pt x="1658" y="10952"/>
                  </a:lnTo>
                  <a:lnTo>
                    <a:pt x="1691" y="10844"/>
                  </a:lnTo>
                  <a:lnTo>
                    <a:pt x="1729" y="10736"/>
                  </a:lnTo>
                  <a:lnTo>
                    <a:pt x="1769" y="10632"/>
                  </a:lnTo>
                  <a:lnTo>
                    <a:pt x="1813" y="10530"/>
                  </a:lnTo>
                  <a:lnTo>
                    <a:pt x="1862" y="10432"/>
                  </a:lnTo>
                  <a:lnTo>
                    <a:pt x="1914" y="10334"/>
                  </a:lnTo>
                  <a:lnTo>
                    <a:pt x="1970" y="10240"/>
                  </a:lnTo>
                  <a:lnTo>
                    <a:pt x="2032" y="10148"/>
                  </a:lnTo>
                  <a:lnTo>
                    <a:pt x="2096" y="10059"/>
                  </a:lnTo>
                  <a:lnTo>
                    <a:pt x="2015" y="10139"/>
                  </a:lnTo>
                  <a:lnTo>
                    <a:pt x="1936" y="10226"/>
                  </a:lnTo>
                  <a:lnTo>
                    <a:pt x="1860" y="10319"/>
                  </a:lnTo>
                  <a:lnTo>
                    <a:pt x="1787" y="10419"/>
                  </a:lnTo>
                  <a:lnTo>
                    <a:pt x="1717" y="10524"/>
                  </a:lnTo>
                  <a:lnTo>
                    <a:pt x="1651" y="10636"/>
                  </a:lnTo>
                  <a:lnTo>
                    <a:pt x="1586" y="10752"/>
                  </a:lnTo>
                  <a:lnTo>
                    <a:pt x="1525" y="10874"/>
                  </a:lnTo>
                  <a:lnTo>
                    <a:pt x="1466" y="11000"/>
                  </a:lnTo>
                  <a:lnTo>
                    <a:pt x="1411" y="11131"/>
                  </a:lnTo>
                  <a:lnTo>
                    <a:pt x="1358" y="11265"/>
                  </a:lnTo>
                  <a:lnTo>
                    <a:pt x="1308" y="11403"/>
                  </a:lnTo>
                  <a:lnTo>
                    <a:pt x="1261" y="11545"/>
                  </a:lnTo>
                  <a:lnTo>
                    <a:pt x="1217" y="11689"/>
                  </a:lnTo>
                  <a:lnTo>
                    <a:pt x="1176" y="11837"/>
                  </a:lnTo>
                  <a:lnTo>
                    <a:pt x="1137" y="11987"/>
                  </a:lnTo>
                  <a:lnTo>
                    <a:pt x="1101" y="12138"/>
                  </a:lnTo>
                  <a:lnTo>
                    <a:pt x="1069" y="12292"/>
                  </a:lnTo>
                  <a:lnTo>
                    <a:pt x="1038" y="12447"/>
                  </a:lnTo>
                  <a:lnTo>
                    <a:pt x="1010" y="12603"/>
                  </a:lnTo>
                  <a:lnTo>
                    <a:pt x="985" y="12759"/>
                  </a:lnTo>
                  <a:lnTo>
                    <a:pt x="963" y="12916"/>
                  </a:lnTo>
                  <a:lnTo>
                    <a:pt x="944" y="13074"/>
                  </a:lnTo>
                  <a:lnTo>
                    <a:pt x="927" y="13230"/>
                  </a:lnTo>
                  <a:lnTo>
                    <a:pt x="913" y="13387"/>
                  </a:lnTo>
                  <a:lnTo>
                    <a:pt x="902" y="13542"/>
                  </a:lnTo>
                  <a:lnTo>
                    <a:pt x="894" y="13697"/>
                  </a:lnTo>
                  <a:lnTo>
                    <a:pt x="887" y="13850"/>
                  </a:lnTo>
                  <a:lnTo>
                    <a:pt x="884" y="14001"/>
                  </a:lnTo>
                  <a:lnTo>
                    <a:pt x="883" y="14149"/>
                  </a:lnTo>
                  <a:lnTo>
                    <a:pt x="885" y="14296"/>
                  </a:lnTo>
                  <a:lnTo>
                    <a:pt x="890" y="14440"/>
                  </a:lnTo>
                  <a:lnTo>
                    <a:pt x="859" y="14426"/>
                  </a:lnTo>
                  <a:lnTo>
                    <a:pt x="828" y="14412"/>
                  </a:lnTo>
                  <a:lnTo>
                    <a:pt x="797" y="14396"/>
                  </a:lnTo>
                  <a:lnTo>
                    <a:pt x="766" y="14379"/>
                  </a:lnTo>
                  <a:lnTo>
                    <a:pt x="736" y="14363"/>
                  </a:lnTo>
                  <a:lnTo>
                    <a:pt x="706" y="14345"/>
                  </a:lnTo>
                  <a:lnTo>
                    <a:pt x="676" y="14326"/>
                  </a:lnTo>
                  <a:lnTo>
                    <a:pt x="646" y="14308"/>
                  </a:lnTo>
                  <a:lnTo>
                    <a:pt x="615" y="14288"/>
                  </a:lnTo>
                  <a:lnTo>
                    <a:pt x="586" y="14267"/>
                  </a:lnTo>
                  <a:lnTo>
                    <a:pt x="557" y="14245"/>
                  </a:lnTo>
                  <a:lnTo>
                    <a:pt x="528" y="14223"/>
                  </a:lnTo>
                  <a:lnTo>
                    <a:pt x="499" y="14199"/>
                  </a:lnTo>
                  <a:lnTo>
                    <a:pt x="471" y="14175"/>
                  </a:lnTo>
                  <a:lnTo>
                    <a:pt x="443" y="14152"/>
                  </a:lnTo>
                  <a:lnTo>
                    <a:pt x="414" y="14127"/>
                  </a:lnTo>
                  <a:lnTo>
                    <a:pt x="386" y="14101"/>
                  </a:lnTo>
                  <a:lnTo>
                    <a:pt x="358" y="14074"/>
                  </a:lnTo>
                  <a:lnTo>
                    <a:pt x="331" y="14046"/>
                  </a:lnTo>
                  <a:lnTo>
                    <a:pt x="304" y="14018"/>
                  </a:lnTo>
                  <a:lnTo>
                    <a:pt x="277" y="13989"/>
                  </a:lnTo>
                  <a:lnTo>
                    <a:pt x="251" y="13959"/>
                  </a:lnTo>
                  <a:lnTo>
                    <a:pt x="224" y="13929"/>
                  </a:lnTo>
                  <a:lnTo>
                    <a:pt x="198" y="13898"/>
                  </a:lnTo>
                  <a:lnTo>
                    <a:pt x="172" y="13867"/>
                  </a:lnTo>
                  <a:lnTo>
                    <a:pt x="147" y="13834"/>
                  </a:lnTo>
                  <a:lnTo>
                    <a:pt x="122" y="13801"/>
                  </a:lnTo>
                  <a:lnTo>
                    <a:pt x="97" y="13768"/>
                  </a:lnTo>
                  <a:lnTo>
                    <a:pt x="72" y="13733"/>
                  </a:lnTo>
                  <a:lnTo>
                    <a:pt x="48" y="13698"/>
                  </a:lnTo>
                  <a:lnTo>
                    <a:pt x="24" y="13663"/>
                  </a:lnTo>
                  <a:lnTo>
                    <a:pt x="0" y="13626"/>
                  </a:lnTo>
                  <a:lnTo>
                    <a:pt x="0" y="15447"/>
                  </a:lnTo>
                  <a:lnTo>
                    <a:pt x="0" y="15471"/>
                  </a:lnTo>
                  <a:lnTo>
                    <a:pt x="1" y="15493"/>
                  </a:lnTo>
                  <a:lnTo>
                    <a:pt x="2" y="15516"/>
                  </a:lnTo>
                  <a:lnTo>
                    <a:pt x="3" y="15539"/>
                  </a:lnTo>
                  <a:lnTo>
                    <a:pt x="5" y="15562"/>
                  </a:lnTo>
                  <a:lnTo>
                    <a:pt x="8" y="15585"/>
                  </a:lnTo>
                  <a:lnTo>
                    <a:pt x="10" y="15607"/>
                  </a:lnTo>
                  <a:lnTo>
                    <a:pt x="15" y="1563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BDD9FAEA-0B9D-47FB-BA1D-C40E86F377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8276" y="7862374"/>
              <a:ext cx="260350" cy="174625"/>
            </a:xfrm>
            <a:custGeom>
              <a:avLst/>
              <a:gdLst>
                <a:gd name="T0" fmla="*/ 3021 w 3112"/>
                <a:gd name="T1" fmla="*/ 97 h 2091"/>
                <a:gd name="T2" fmla="*/ 2840 w 3112"/>
                <a:gd name="T3" fmla="*/ 283 h 2091"/>
                <a:gd name="T4" fmla="*/ 2656 w 3112"/>
                <a:gd name="T5" fmla="*/ 461 h 2091"/>
                <a:gd name="T6" fmla="*/ 2470 w 3112"/>
                <a:gd name="T7" fmla="*/ 630 h 2091"/>
                <a:gd name="T8" fmla="*/ 2282 w 3112"/>
                <a:gd name="T9" fmla="*/ 792 h 2091"/>
                <a:gd name="T10" fmla="*/ 2092 w 3112"/>
                <a:gd name="T11" fmla="*/ 946 h 2091"/>
                <a:gd name="T12" fmla="*/ 1901 w 3112"/>
                <a:gd name="T13" fmla="*/ 1091 h 2091"/>
                <a:gd name="T14" fmla="*/ 1707 w 3112"/>
                <a:gd name="T15" fmla="*/ 1229 h 2091"/>
                <a:gd name="T16" fmla="*/ 1512 w 3112"/>
                <a:gd name="T17" fmla="*/ 1359 h 2091"/>
                <a:gd name="T18" fmla="*/ 1316 w 3112"/>
                <a:gd name="T19" fmla="*/ 1480 h 2091"/>
                <a:gd name="T20" fmla="*/ 1118 w 3112"/>
                <a:gd name="T21" fmla="*/ 1595 h 2091"/>
                <a:gd name="T22" fmla="*/ 918 w 3112"/>
                <a:gd name="T23" fmla="*/ 1702 h 2091"/>
                <a:gd name="T24" fmla="*/ 716 w 3112"/>
                <a:gd name="T25" fmla="*/ 1801 h 2091"/>
                <a:gd name="T26" fmla="*/ 513 w 3112"/>
                <a:gd name="T27" fmla="*/ 1893 h 2091"/>
                <a:gd name="T28" fmla="*/ 308 w 3112"/>
                <a:gd name="T29" fmla="*/ 1978 h 2091"/>
                <a:gd name="T30" fmla="*/ 103 w 3112"/>
                <a:gd name="T31" fmla="*/ 2055 h 2091"/>
                <a:gd name="T32" fmla="*/ 1913 w 3112"/>
                <a:gd name="T33" fmla="*/ 2091 h 2091"/>
                <a:gd name="T34" fmla="*/ 2036 w 3112"/>
                <a:gd name="T35" fmla="*/ 2085 h 2091"/>
                <a:gd name="T36" fmla="*/ 2154 w 3112"/>
                <a:gd name="T37" fmla="*/ 2067 h 2091"/>
                <a:gd name="T38" fmla="*/ 2269 w 3112"/>
                <a:gd name="T39" fmla="*/ 2037 h 2091"/>
                <a:gd name="T40" fmla="*/ 2379 w 3112"/>
                <a:gd name="T41" fmla="*/ 1996 h 2091"/>
                <a:gd name="T42" fmla="*/ 2484 w 3112"/>
                <a:gd name="T43" fmla="*/ 1946 h 2091"/>
                <a:gd name="T44" fmla="*/ 2583 w 3112"/>
                <a:gd name="T45" fmla="*/ 1886 h 2091"/>
                <a:gd name="T46" fmla="*/ 2675 w 3112"/>
                <a:gd name="T47" fmla="*/ 1816 h 2091"/>
                <a:gd name="T48" fmla="*/ 2760 w 3112"/>
                <a:gd name="T49" fmla="*/ 1739 h 2091"/>
                <a:gd name="T50" fmla="*/ 2837 w 3112"/>
                <a:gd name="T51" fmla="*/ 1654 h 2091"/>
                <a:gd name="T52" fmla="*/ 2907 w 3112"/>
                <a:gd name="T53" fmla="*/ 1563 h 2091"/>
                <a:gd name="T54" fmla="*/ 2967 w 3112"/>
                <a:gd name="T55" fmla="*/ 1464 h 2091"/>
                <a:gd name="T56" fmla="*/ 3017 w 3112"/>
                <a:gd name="T57" fmla="*/ 1359 h 2091"/>
                <a:gd name="T58" fmla="*/ 3058 w 3112"/>
                <a:gd name="T59" fmla="*/ 1249 h 2091"/>
                <a:gd name="T60" fmla="*/ 3088 w 3112"/>
                <a:gd name="T61" fmla="*/ 1134 h 2091"/>
                <a:gd name="T62" fmla="*/ 3106 w 3112"/>
                <a:gd name="T63" fmla="*/ 1016 h 2091"/>
                <a:gd name="T64" fmla="*/ 3112 w 3112"/>
                <a:gd name="T65" fmla="*/ 894 h 20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112" h="2091">
                  <a:moveTo>
                    <a:pt x="3112" y="0"/>
                  </a:moveTo>
                  <a:lnTo>
                    <a:pt x="3021" y="97"/>
                  </a:lnTo>
                  <a:lnTo>
                    <a:pt x="2931" y="190"/>
                  </a:lnTo>
                  <a:lnTo>
                    <a:pt x="2840" y="283"/>
                  </a:lnTo>
                  <a:lnTo>
                    <a:pt x="2749" y="373"/>
                  </a:lnTo>
                  <a:lnTo>
                    <a:pt x="2656" y="461"/>
                  </a:lnTo>
                  <a:lnTo>
                    <a:pt x="2563" y="546"/>
                  </a:lnTo>
                  <a:lnTo>
                    <a:pt x="2470" y="630"/>
                  </a:lnTo>
                  <a:lnTo>
                    <a:pt x="2377" y="713"/>
                  </a:lnTo>
                  <a:lnTo>
                    <a:pt x="2282" y="792"/>
                  </a:lnTo>
                  <a:lnTo>
                    <a:pt x="2187" y="870"/>
                  </a:lnTo>
                  <a:lnTo>
                    <a:pt x="2092" y="946"/>
                  </a:lnTo>
                  <a:lnTo>
                    <a:pt x="1997" y="1020"/>
                  </a:lnTo>
                  <a:lnTo>
                    <a:pt x="1901" y="1091"/>
                  </a:lnTo>
                  <a:lnTo>
                    <a:pt x="1804" y="1161"/>
                  </a:lnTo>
                  <a:lnTo>
                    <a:pt x="1707" y="1229"/>
                  </a:lnTo>
                  <a:lnTo>
                    <a:pt x="1610" y="1294"/>
                  </a:lnTo>
                  <a:lnTo>
                    <a:pt x="1512" y="1359"/>
                  </a:lnTo>
                  <a:lnTo>
                    <a:pt x="1414" y="1420"/>
                  </a:lnTo>
                  <a:lnTo>
                    <a:pt x="1316" y="1480"/>
                  </a:lnTo>
                  <a:lnTo>
                    <a:pt x="1217" y="1539"/>
                  </a:lnTo>
                  <a:lnTo>
                    <a:pt x="1118" y="1595"/>
                  </a:lnTo>
                  <a:lnTo>
                    <a:pt x="1018" y="1649"/>
                  </a:lnTo>
                  <a:lnTo>
                    <a:pt x="918" y="1702"/>
                  </a:lnTo>
                  <a:lnTo>
                    <a:pt x="817" y="1752"/>
                  </a:lnTo>
                  <a:lnTo>
                    <a:pt x="716" y="1801"/>
                  </a:lnTo>
                  <a:lnTo>
                    <a:pt x="615" y="1848"/>
                  </a:lnTo>
                  <a:lnTo>
                    <a:pt x="513" y="1893"/>
                  </a:lnTo>
                  <a:lnTo>
                    <a:pt x="412" y="1936"/>
                  </a:lnTo>
                  <a:lnTo>
                    <a:pt x="308" y="1978"/>
                  </a:lnTo>
                  <a:lnTo>
                    <a:pt x="206" y="2017"/>
                  </a:lnTo>
                  <a:lnTo>
                    <a:pt x="103" y="2055"/>
                  </a:lnTo>
                  <a:lnTo>
                    <a:pt x="0" y="2091"/>
                  </a:lnTo>
                  <a:lnTo>
                    <a:pt x="1913" y="2091"/>
                  </a:lnTo>
                  <a:lnTo>
                    <a:pt x="1975" y="2090"/>
                  </a:lnTo>
                  <a:lnTo>
                    <a:pt x="2036" y="2085"/>
                  </a:lnTo>
                  <a:lnTo>
                    <a:pt x="2096" y="2077"/>
                  </a:lnTo>
                  <a:lnTo>
                    <a:pt x="2154" y="2067"/>
                  </a:lnTo>
                  <a:lnTo>
                    <a:pt x="2212" y="2054"/>
                  </a:lnTo>
                  <a:lnTo>
                    <a:pt x="2269" y="2037"/>
                  </a:lnTo>
                  <a:lnTo>
                    <a:pt x="2325" y="2018"/>
                  </a:lnTo>
                  <a:lnTo>
                    <a:pt x="2379" y="1996"/>
                  </a:lnTo>
                  <a:lnTo>
                    <a:pt x="2432" y="1972"/>
                  </a:lnTo>
                  <a:lnTo>
                    <a:pt x="2484" y="1946"/>
                  </a:lnTo>
                  <a:lnTo>
                    <a:pt x="2534" y="1917"/>
                  </a:lnTo>
                  <a:lnTo>
                    <a:pt x="2583" y="1886"/>
                  </a:lnTo>
                  <a:lnTo>
                    <a:pt x="2630" y="1853"/>
                  </a:lnTo>
                  <a:lnTo>
                    <a:pt x="2675" y="1816"/>
                  </a:lnTo>
                  <a:lnTo>
                    <a:pt x="2718" y="1779"/>
                  </a:lnTo>
                  <a:lnTo>
                    <a:pt x="2760" y="1739"/>
                  </a:lnTo>
                  <a:lnTo>
                    <a:pt x="2800" y="1698"/>
                  </a:lnTo>
                  <a:lnTo>
                    <a:pt x="2837" y="1654"/>
                  </a:lnTo>
                  <a:lnTo>
                    <a:pt x="2874" y="1609"/>
                  </a:lnTo>
                  <a:lnTo>
                    <a:pt x="2907" y="1563"/>
                  </a:lnTo>
                  <a:lnTo>
                    <a:pt x="2938" y="1514"/>
                  </a:lnTo>
                  <a:lnTo>
                    <a:pt x="2967" y="1464"/>
                  </a:lnTo>
                  <a:lnTo>
                    <a:pt x="2993" y="1412"/>
                  </a:lnTo>
                  <a:lnTo>
                    <a:pt x="3017" y="1359"/>
                  </a:lnTo>
                  <a:lnTo>
                    <a:pt x="3039" y="1305"/>
                  </a:lnTo>
                  <a:lnTo>
                    <a:pt x="3058" y="1249"/>
                  </a:lnTo>
                  <a:lnTo>
                    <a:pt x="3075" y="1192"/>
                  </a:lnTo>
                  <a:lnTo>
                    <a:pt x="3088" y="1134"/>
                  </a:lnTo>
                  <a:lnTo>
                    <a:pt x="3098" y="1076"/>
                  </a:lnTo>
                  <a:lnTo>
                    <a:pt x="3106" y="1016"/>
                  </a:lnTo>
                  <a:lnTo>
                    <a:pt x="3111" y="955"/>
                  </a:lnTo>
                  <a:lnTo>
                    <a:pt x="3112" y="894"/>
                  </a:lnTo>
                  <a:lnTo>
                    <a:pt x="311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2C140C9F-92AD-45E3-8837-A7338FDFC1BA}"/>
              </a:ext>
            </a:extLst>
          </p:cNvPr>
          <p:cNvSpPr txBox="1"/>
          <p:nvPr/>
        </p:nvSpPr>
        <p:spPr>
          <a:xfrm>
            <a:off x="4552913" y="695484"/>
            <a:ext cx="12370524" cy="1477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8255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000" b="0" i="0" u="none" strike="noStrike" kern="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Montserrat-Regular"/>
              </a:rPr>
              <a:t>MEDSÊNIOR</a:t>
            </a:r>
          </a:p>
          <a:p>
            <a:pPr marL="0" marR="0" lvl="0" indent="0" algn="l" defTabSz="8255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000" b="0" i="0" u="none" strike="noStrike" kern="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Montserrat-Regular"/>
              </a:rPr>
              <a:t>NO BRASIL</a:t>
            </a:r>
          </a:p>
        </p:txBody>
      </p:sp>
    </p:spTree>
    <p:extLst>
      <p:ext uri="{BB962C8B-B14F-4D97-AF65-F5344CB8AC3E}">
        <p14:creationId xmlns:p14="http://schemas.microsoft.com/office/powerpoint/2010/main" val="242709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C4323C3-4CCC-42F1-9B96-6D6883EE62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010"/>
            <a:ext cx="24552474" cy="13735010"/>
          </a:xfrm>
          <a:prstGeom prst="rect">
            <a:avLst/>
          </a:prstGeom>
        </p:spPr>
      </p:pic>
      <p:sp>
        <p:nvSpPr>
          <p:cNvPr id="13" name="Paralelogramo 13">
            <a:extLst>
              <a:ext uri="{FF2B5EF4-FFF2-40B4-BE49-F238E27FC236}">
                <a16:creationId xmlns:a16="http://schemas.microsoft.com/office/drawing/2014/main" id="{AE181AA9-90C6-4C00-8484-005FF234254F}"/>
              </a:ext>
            </a:extLst>
          </p:cNvPr>
          <p:cNvSpPr/>
          <p:nvPr/>
        </p:nvSpPr>
        <p:spPr>
          <a:xfrm flipV="1">
            <a:off x="12475052" y="10518866"/>
            <a:ext cx="9329198" cy="2285355"/>
          </a:xfrm>
          <a:custGeom>
            <a:avLst/>
            <a:gdLst>
              <a:gd name="connsiteX0" fmla="*/ 0 w 10433540"/>
              <a:gd name="connsiteY0" fmla="*/ 2270115 h 2270115"/>
              <a:gd name="connsiteX1" fmla="*/ 567529 w 10433540"/>
              <a:gd name="connsiteY1" fmla="*/ 0 h 2270115"/>
              <a:gd name="connsiteX2" fmla="*/ 10433540 w 10433540"/>
              <a:gd name="connsiteY2" fmla="*/ 0 h 2270115"/>
              <a:gd name="connsiteX3" fmla="*/ 9866011 w 10433540"/>
              <a:gd name="connsiteY3" fmla="*/ 2270115 h 2270115"/>
              <a:gd name="connsiteX4" fmla="*/ 0 w 10433540"/>
              <a:gd name="connsiteY4" fmla="*/ 2270115 h 2270115"/>
              <a:gd name="connsiteX0" fmla="*/ 0 w 9866011"/>
              <a:gd name="connsiteY0" fmla="*/ 2285355 h 2285355"/>
              <a:gd name="connsiteX1" fmla="*/ 567529 w 9866011"/>
              <a:gd name="connsiteY1" fmla="*/ 15240 h 2285355"/>
              <a:gd name="connsiteX2" fmla="*/ 8772380 w 9866011"/>
              <a:gd name="connsiteY2" fmla="*/ 0 h 2285355"/>
              <a:gd name="connsiteX3" fmla="*/ 9866011 w 9866011"/>
              <a:gd name="connsiteY3" fmla="*/ 2285355 h 2285355"/>
              <a:gd name="connsiteX4" fmla="*/ 0 w 9866011"/>
              <a:gd name="connsiteY4" fmla="*/ 2285355 h 2285355"/>
              <a:gd name="connsiteX0" fmla="*/ 0 w 8814451"/>
              <a:gd name="connsiteY0" fmla="*/ 2285355 h 2285355"/>
              <a:gd name="connsiteX1" fmla="*/ 567529 w 8814451"/>
              <a:gd name="connsiteY1" fmla="*/ 15240 h 2285355"/>
              <a:gd name="connsiteX2" fmla="*/ 8772380 w 8814451"/>
              <a:gd name="connsiteY2" fmla="*/ 0 h 2285355"/>
              <a:gd name="connsiteX3" fmla="*/ 8814451 w 8814451"/>
              <a:gd name="connsiteY3" fmla="*/ 2270115 h 2285355"/>
              <a:gd name="connsiteX4" fmla="*/ 0 w 8814451"/>
              <a:gd name="connsiteY4" fmla="*/ 2285355 h 2285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14451" h="2285355">
                <a:moveTo>
                  <a:pt x="0" y="2285355"/>
                </a:moveTo>
                <a:lnTo>
                  <a:pt x="567529" y="15240"/>
                </a:lnTo>
                <a:lnTo>
                  <a:pt x="8772380" y="0"/>
                </a:lnTo>
                <a:lnTo>
                  <a:pt x="8814451" y="2270115"/>
                </a:lnTo>
                <a:lnTo>
                  <a:pt x="0" y="2285355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9" name="single…">
            <a:extLst>
              <a:ext uri="{FF2B5EF4-FFF2-40B4-BE49-F238E27FC236}">
                <a16:creationId xmlns:a16="http://schemas.microsoft.com/office/drawing/2014/main" id="{75242F90-CE03-4AEB-92C9-B5DA2570A134}"/>
              </a:ext>
            </a:extLst>
          </p:cNvPr>
          <p:cNvSpPr/>
          <p:nvPr/>
        </p:nvSpPr>
        <p:spPr>
          <a:xfrm>
            <a:off x="15991201" y="10737700"/>
            <a:ext cx="6285375" cy="18476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b">
            <a:spAutoFit/>
          </a:bodyPr>
          <a:lstStyle/>
          <a:p>
            <a:r>
              <a:rPr lang="pt-BR" sz="6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BELO HORIZONTE</a:t>
            </a:r>
          </a:p>
          <a:p>
            <a:r>
              <a:rPr lang="pt-BR" sz="6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GUTIERREZ</a:t>
            </a:r>
          </a:p>
        </p:txBody>
      </p:sp>
      <p:sp>
        <p:nvSpPr>
          <p:cNvPr id="9" name="Paralelogramo 8">
            <a:extLst>
              <a:ext uri="{FF2B5EF4-FFF2-40B4-BE49-F238E27FC236}">
                <a16:creationId xmlns:a16="http://schemas.microsoft.com/office/drawing/2014/main" id="{048A7B53-D62A-4B19-B841-51555F89BB79}"/>
              </a:ext>
            </a:extLst>
          </p:cNvPr>
          <p:cNvSpPr/>
          <p:nvPr/>
        </p:nvSpPr>
        <p:spPr>
          <a:xfrm>
            <a:off x="1047911" y="887519"/>
            <a:ext cx="20755371" cy="2564805"/>
          </a:xfrm>
          <a:prstGeom prst="parallelogram">
            <a:avLst/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0" name="Paralelogramo 9">
            <a:extLst>
              <a:ext uri="{FF2B5EF4-FFF2-40B4-BE49-F238E27FC236}">
                <a16:creationId xmlns:a16="http://schemas.microsoft.com/office/drawing/2014/main" id="{6227867B-ACCB-48F6-89B6-162C3E309CC1}"/>
              </a:ext>
            </a:extLst>
          </p:cNvPr>
          <p:cNvSpPr/>
          <p:nvPr/>
        </p:nvSpPr>
        <p:spPr>
          <a:xfrm>
            <a:off x="708279" y="548213"/>
            <a:ext cx="7755784" cy="1862614"/>
          </a:xfrm>
          <a:prstGeom prst="parallelogram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49B1ED9F-297A-45C2-AE83-D0E5D68336C0}"/>
              </a:ext>
            </a:extLst>
          </p:cNvPr>
          <p:cNvGrpSpPr/>
          <p:nvPr/>
        </p:nvGrpSpPr>
        <p:grpSpPr>
          <a:xfrm>
            <a:off x="1629672" y="775538"/>
            <a:ext cx="1409569" cy="1407963"/>
            <a:chOff x="1616389" y="6646349"/>
            <a:chExt cx="1392237" cy="1390651"/>
          </a:xfrm>
          <a:solidFill>
            <a:schemeClr val="bg1"/>
          </a:solidFill>
        </p:grpSpPr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2368B6D7-65A3-4507-ADF6-491C88C18B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4326" y="7848087"/>
              <a:ext cx="731837" cy="188913"/>
            </a:xfrm>
            <a:custGeom>
              <a:avLst/>
              <a:gdLst>
                <a:gd name="T0" fmla="*/ 2341 w 8769"/>
                <a:gd name="T1" fmla="*/ 182 h 2267"/>
                <a:gd name="T2" fmla="*/ 2206 w 8769"/>
                <a:gd name="T3" fmla="*/ 239 h 2267"/>
                <a:gd name="T4" fmla="*/ 2069 w 8769"/>
                <a:gd name="T5" fmla="*/ 301 h 2267"/>
                <a:gd name="T6" fmla="*/ 1929 w 8769"/>
                <a:gd name="T7" fmla="*/ 370 h 2267"/>
                <a:gd name="T8" fmla="*/ 1789 w 8769"/>
                <a:gd name="T9" fmla="*/ 443 h 2267"/>
                <a:gd name="T10" fmla="*/ 1647 w 8769"/>
                <a:gd name="T11" fmla="*/ 523 h 2267"/>
                <a:gd name="T12" fmla="*/ 1504 w 8769"/>
                <a:gd name="T13" fmla="*/ 606 h 2267"/>
                <a:gd name="T14" fmla="*/ 1362 w 8769"/>
                <a:gd name="T15" fmla="*/ 693 h 2267"/>
                <a:gd name="T16" fmla="*/ 1218 w 8769"/>
                <a:gd name="T17" fmla="*/ 784 h 2267"/>
                <a:gd name="T18" fmla="*/ 1075 w 8769"/>
                <a:gd name="T19" fmla="*/ 877 h 2267"/>
                <a:gd name="T20" fmla="*/ 862 w 8769"/>
                <a:gd name="T21" fmla="*/ 1021 h 2267"/>
                <a:gd name="T22" fmla="*/ 582 w 8769"/>
                <a:gd name="T23" fmla="*/ 1217 h 2267"/>
                <a:gd name="T24" fmla="*/ 308 w 8769"/>
                <a:gd name="T25" fmla="*/ 1416 h 2267"/>
                <a:gd name="T26" fmla="*/ 0 w 8769"/>
                <a:gd name="T27" fmla="*/ 1514 h 2267"/>
                <a:gd name="T28" fmla="*/ 36 w 8769"/>
                <a:gd name="T29" fmla="*/ 1595 h 2267"/>
                <a:gd name="T30" fmla="*/ 79 w 8769"/>
                <a:gd name="T31" fmla="*/ 1673 h 2267"/>
                <a:gd name="T32" fmla="*/ 125 w 8769"/>
                <a:gd name="T33" fmla="*/ 1747 h 2267"/>
                <a:gd name="T34" fmla="*/ 179 w 8769"/>
                <a:gd name="T35" fmla="*/ 1818 h 2267"/>
                <a:gd name="T36" fmla="*/ 236 w 8769"/>
                <a:gd name="T37" fmla="*/ 1884 h 2267"/>
                <a:gd name="T38" fmla="*/ 297 w 8769"/>
                <a:gd name="T39" fmla="*/ 1946 h 2267"/>
                <a:gd name="T40" fmla="*/ 364 w 8769"/>
                <a:gd name="T41" fmla="*/ 2003 h 2267"/>
                <a:gd name="T42" fmla="*/ 435 w 8769"/>
                <a:gd name="T43" fmla="*/ 2056 h 2267"/>
                <a:gd name="T44" fmla="*/ 509 w 8769"/>
                <a:gd name="T45" fmla="*/ 2103 h 2267"/>
                <a:gd name="T46" fmla="*/ 587 w 8769"/>
                <a:gd name="T47" fmla="*/ 2145 h 2267"/>
                <a:gd name="T48" fmla="*/ 668 w 8769"/>
                <a:gd name="T49" fmla="*/ 2181 h 2267"/>
                <a:gd name="T50" fmla="*/ 751 w 8769"/>
                <a:gd name="T51" fmla="*/ 2211 h 2267"/>
                <a:gd name="T52" fmla="*/ 839 w 8769"/>
                <a:gd name="T53" fmla="*/ 2235 h 2267"/>
                <a:gd name="T54" fmla="*/ 927 w 8769"/>
                <a:gd name="T55" fmla="*/ 2252 h 2267"/>
                <a:gd name="T56" fmla="*/ 1019 w 8769"/>
                <a:gd name="T57" fmla="*/ 2264 h 2267"/>
                <a:gd name="T58" fmla="*/ 1113 w 8769"/>
                <a:gd name="T59" fmla="*/ 2267 h 2267"/>
                <a:gd name="T60" fmla="*/ 8670 w 8769"/>
                <a:gd name="T61" fmla="*/ 2238 h 2267"/>
                <a:gd name="T62" fmla="*/ 8475 w 8769"/>
                <a:gd name="T63" fmla="*/ 2178 h 2267"/>
                <a:gd name="T64" fmla="*/ 8278 w 8769"/>
                <a:gd name="T65" fmla="*/ 2113 h 2267"/>
                <a:gd name="T66" fmla="*/ 8082 w 8769"/>
                <a:gd name="T67" fmla="*/ 2045 h 2267"/>
                <a:gd name="T68" fmla="*/ 7885 w 8769"/>
                <a:gd name="T69" fmla="*/ 1973 h 2267"/>
                <a:gd name="T70" fmla="*/ 7689 w 8769"/>
                <a:gd name="T71" fmla="*/ 1897 h 2267"/>
                <a:gd name="T72" fmla="*/ 7494 w 8769"/>
                <a:gd name="T73" fmla="*/ 1817 h 2267"/>
                <a:gd name="T74" fmla="*/ 7298 w 8769"/>
                <a:gd name="T75" fmla="*/ 1733 h 2267"/>
                <a:gd name="T76" fmla="*/ 7102 w 8769"/>
                <a:gd name="T77" fmla="*/ 1646 h 2267"/>
                <a:gd name="T78" fmla="*/ 6906 w 8769"/>
                <a:gd name="T79" fmla="*/ 1554 h 2267"/>
                <a:gd name="T80" fmla="*/ 6711 w 8769"/>
                <a:gd name="T81" fmla="*/ 1461 h 2267"/>
                <a:gd name="T82" fmla="*/ 6517 w 8769"/>
                <a:gd name="T83" fmla="*/ 1362 h 2267"/>
                <a:gd name="T84" fmla="*/ 6322 w 8769"/>
                <a:gd name="T85" fmla="*/ 1261 h 2267"/>
                <a:gd name="T86" fmla="*/ 6128 w 8769"/>
                <a:gd name="T87" fmla="*/ 1156 h 2267"/>
                <a:gd name="T88" fmla="*/ 5935 w 8769"/>
                <a:gd name="T89" fmla="*/ 1048 h 2267"/>
                <a:gd name="T90" fmla="*/ 5742 w 8769"/>
                <a:gd name="T91" fmla="*/ 937 h 2267"/>
                <a:gd name="T92" fmla="*/ 5517 w 8769"/>
                <a:gd name="T93" fmla="*/ 804 h 2267"/>
                <a:gd name="T94" fmla="*/ 5269 w 8769"/>
                <a:gd name="T95" fmla="*/ 664 h 2267"/>
                <a:gd name="T96" fmla="*/ 5031 w 8769"/>
                <a:gd name="T97" fmla="*/ 536 h 2267"/>
                <a:gd name="T98" fmla="*/ 4801 w 8769"/>
                <a:gd name="T99" fmla="*/ 422 h 2267"/>
                <a:gd name="T100" fmla="*/ 4581 w 8769"/>
                <a:gd name="T101" fmla="*/ 322 h 2267"/>
                <a:gd name="T102" fmla="*/ 4368 w 8769"/>
                <a:gd name="T103" fmla="*/ 234 h 2267"/>
                <a:gd name="T104" fmla="*/ 4163 w 8769"/>
                <a:gd name="T105" fmla="*/ 160 h 2267"/>
                <a:gd name="T106" fmla="*/ 3963 w 8769"/>
                <a:gd name="T107" fmla="*/ 101 h 2267"/>
                <a:gd name="T108" fmla="*/ 3769 w 8769"/>
                <a:gd name="T109" fmla="*/ 55 h 2267"/>
                <a:gd name="T110" fmla="*/ 3580 w 8769"/>
                <a:gd name="T111" fmla="*/ 23 h 2267"/>
                <a:gd name="T112" fmla="*/ 3394 w 8769"/>
                <a:gd name="T113" fmla="*/ 4 h 2267"/>
                <a:gd name="T114" fmla="*/ 3212 w 8769"/>
                <a:gd name="T115" fmla="*/ 0 h 2267"/>
                <a:gd name="T116" fmla="*/ 3032 w 8769"/>
                <a:gd name="T117" fmla="*/ 11 h 2267"/>
                <a:gd name="T118" fmla="*/ 2853 w 8769"/>
                <a:gd name="T119" fmla="*/ 35 h 2267"/>
                <a:gd name="T120" fmla="*/ 2675 w 8769"/>
                <a:gd name="T121" fmla="*/ 72 h 2267"/>
                <a:gd name="T122" fmla="*/ 2497 w 8769"/>
                <a:gd name="T123" fmla="*/ 125 h 2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769" h="2267">
                  <a:moveTo>
                    <a:pt x="2407" y="156"/>
                  </a:moveTo>
                  <a:lnTo>
                    <a:pt x="2341" y="182"/>
                  </a:lnTo>
                  <a:lnTo>
                    <a:pt x="2274" y="209"/>
                  </a:lnTo>
                  <a:lnTo>
                    <a:pt x="2206" y="239"/>
                  </a:lnTo>
                  <a:lnTo>
                    <a:pt x="2137" y="269"/>
                  </a:lnTo>
                  <a:lnTo>
                    <a:pt x="2069" y="301"/>
                  </a:lnTo>
                  <a:lnTo>
                    <a:pt x="1999" y="334"/>
                  </a:lnTo>
                  <a:lnTo>
                    <a:pt x="1929" y="370"/>
                  </a:lnTo>
                  <a:lnTo>
                    <a:pt x="1859" y="406"/>
                  </a:lnTo>
                  <a:lnTo>
                    <a:pt x="1789" y="443"/>
                  </a:lnTo>
                  <a:lnTo>
                    <a:pt x="1718" y="483"/>
                  </a:lnTo>
                  <a:lnTo>
                    <a:pt x="1647" y="523"/>
                  </a:lnTo>
                  <a:lnTo>
                    <a:pt x="1576" y="564"/>
                  </a:lnTo>
                  <a:lnTo>
                    <a:pt x="1504" y="606"/>
                  </a:lnTo>
                  <a:lnTo>
                    <a:pt x="1433" y="649"/>
                  </a:lnTo>
                  <a:lnTo>
                    <a:pt x="1362" y="693"/>
                  </a:lnTo>
                  <a:lnTo>
                    <a:pt x="1290" y="738"/>
                  </a:lnTo>
                  <a:lnTo>
                    <a:pt x="1218" y="784"/>
                  </a:lnTo>
                  <a:lnTo>
                    <a:pt x="1147" y="830"/>
                  </a:lnTo>
                  <a:lnTo>
                    <a:pt x="1075" y="877"/>
                  </a:lnTo>
                  <a:lnTo>
                    <a:pt x="1004" y="924"/>
                  </a:lnTo>
                  <a:lnTo>
                    <a:pt x="862" y="1021"/>
                  </a:lnTo>
                  <a:lnTo>
                    <a:pt x="721" y="1119"/>
                  </a:lnTo>
                  <a:lnTo>
                    <a:pt x="582" y="1217"/>
                  </a:lnTo>
                  <a:lnTo>
                    <a:pt x="443" y="1316"/>
                  </a:lnTo>
                  <a:lnTo>
                    <a:pt x="308" y="1416"/>
                  </a:lnTo>
                  <a:lnTo>
                    <a:pt x="174" y="1514"/>
                  </a:lnTo>
                  <a:lnTo>
                    <a:pt x="0" y="1514"/>
                  </a:lnTo>
                  <a:lnTo>
                    <a:pt x="17" y="1555"/>
                  </a:lnTo>
                  <a:lnTo>
                    <a:pt x="36" y="1595"/>
                  </a:lnTo>
                  <a:lnTo>
                    <a:pt x="57" y="1635"/>
                  </a:lnTo>
                  <a:lnTo>
                    <a:pt x="79" y="1673"/>
                  </a:lnTo>
                  <a:lnTo>
                    <a:pt x="101" y="1710"/>
                  </a:lnTo>
                  <a:lnTo>
                    <a:pt x="125" y="1747"/>
                  </a:lnTo>
                  <a:lnTo>
                    <a:pt x="151" y="1783"/>
                  </a:lnTo>
                  <a:lnTo>
                    <a:pt x="179" y="1818"/>
                  </a:lnTo>
                  <a:lnTo>
                    <a:pt x="207" y="1851"/>
                  </a:lnTo>
                  <a:lnTo>
                    <a:pt x="236" y="1884"/>
                  </a:lnTo>
                  <a:lnTo>
                    <a:pt x="266" y="1915"/>
                  </a:lnTo>
                  <a:lnTo>
                    <a:pt x="297" y="1946"/>
                  </a:lnTo>
                  <a:lnTo>
                    <a:pt x="331" y="1975"/>
                  </a:lnTo>
                  <a:lnTo>
                    <a:pt x="364" y="2003"/>
                  </a:lnTo>
                  <a:lnTo>
                    <a:pt x="398" y="2030"/>
                  </a:lnTo>
                  <a:lnTo>
                    <a:pt x="435" y="2056"/>
                  </a:lnTo>
                  <a:lnTo>
                    <a:pt x="471" y="2080"/>
                  </a:lnTo>
                  <a:lnTo>
                    <a:pt x="509" y="2103"/>
                  </a:lnTo>
                  <a:lnTo>
                    <a:pt x="547" y="2124"/>
                  </a:lnTo>
                  <a:lnTo>
                    <a:pt x="587" y="2145"/>
                  </a:lnTo>
                  <a:lnTo>
                    <a:pt x="626" y="2164"/>
                  </a:lnTo>
                  <a:lnTo>
                    <a:pt x="668" y="2181"/>
                  </a:lnTo>
                  <a:lnTo>
                    <a:pt x="710" y="2197"/>
                  </a:lnTo>
                  <a:lnTo>
                    <a:pt x="751" y="2211"/>
                  </a:lnTo>
                  <a:lnTo>
                    <a:pt x="795" y="2224"/>
                  </a:lnTo>
                  <a:lnTo>
                    <a:pt x="839" y="2235"/>
                  </a:lnTo>
                  <a:lnTo>
                    <a:pt x="883" y="2245"/>
                  </a:lnTo>
                  <a:lnTo>
                    <a:pt x="927" y="2252"/>
                  </a:lnTo>
                  <a:lnTo>
                    <a:pt x="973" y="2259"/>
                  </a:lnTo>
                  <a:lnTo>
                    <a:pt x="1019" y="2264"/>
                  </a:lnTo>
                  <a:lnTo>
                    <a:pt x="1066" y="2266"/>
                  </a:lnTo>
                  <a:lnTo>
                    <a:pt x="1113" y="2267"/>
                  </a:lnTo>
                  <a:lnTo>
                    <a:pt x="8769" y="2267"/>
                  </a:lnTo>
                  <a:lnTo>
                    <a:pt x="8670" y="2238"/>
                  </a:lnTo>
                  <a:lnTo>
                    <a:pt x="8573" y="2209"/>
                  </a:lnTo>
                  <a:lnTo>
                    <a:pt x="8475" y="2178"/>
                  </a:lnTo>
                  <a:lnTo>
                    <a:pt x="8377" y="2146"/>
                  </a:lnTo>
                  <a:lnTo>
                    <a:pt x="8278" y="2113"/>
                  </a:lnTo>
                  <a:lnTo>
                    <a:pt x="8180" y="2080"/>
                  </a:lnTo>
                  <a:lnTo>
                    <a:pt x="8082" y="2045"/>
                  </a:lnTo>
                  <a:lnTo>
                    <a:pt x="7984" y="2009"/>
                  </a:lnTo>
                  <a:lnTo>
                    <a:pt x="7885" y="1973"/>
                  </a:lnTo>
                  <a:lnTo>
                    <a:pt x="7787" y="1935"/>
                  </a:lnTo>
                  <a:lnTo>
                    <a:pt x="7689" y="1897"/>
                  </a:lnTo>
                  <a:lnTo>
                    <a:pt x="7591" y="1857"/>
                  </a:lnTo>
                  <a:lnTo>
                    <a:pt x="7494" y="1817"/>
                  </a:lnTo>
                  <a:lnTo>
                    <a:pt x="7396" y="1775"/>
                  </a:lnTo>
                  <a:lnTo>
                    <a:pt x="7298" y="1733"/>
                  </a:lnTo>
                  <a:lnTo>
                    <a:pt x="7200" y="1690"/>
                  </a:lnTo>
                  <a:lnTo>
                    <a:pt x="7102" y="1646"/>
                  </a:lnTo>
                  <a:lnTo>
                    <a:pt x="7004" y="1600"/>
                  </a:lnTo>
                  <a:lnTo>
                    <a:pt x="6906" y="1554"/>
                  </a:lnTo>
                  <a:lnTo>
                    <a:pt x="6809" y="1508"/>
                  </a:lnTo>
                  <a:lnTo>
                    <a:pt x="6711" y="1461"/>
                  </a:lnTo>
                  <a:lnTo>
                    <a:pt x="6615" y="1412"/>
                  </a:lnTo>
                  <a:lnTo>
                    <a:pt x="6517" y="1362"/>
                  </a:lnTo>
                  <a:lnTo>
                    <a:pt x="6420" y="1312"/>
                  </a:lnTo>
                  <a:lnTo>
                    <a:pt x="6322" y="1261"/>
                  </a:lnTo>
                  <a:lnTo>
                    <a:pt x="6225" y="1209"/>
                  </a:lnTo>
                  <a:lnTo>
                    <a:pt x="6128" y="1156"/>
                  </a:lnTo>
                  <a:lnTo>
                    <a:pt x="6031" y="1103"/>
                  </a:lnTo>
                  <a:lnTo>
                    <a:pt x="5935" y="1048"/>
                  </a:lnTo>
                  <a:lnTo>
                    <a:pt x="5839" y="993"/>
                  </a:lnTo>
                  <a:lnTo>
                    <a:pt x="5742" y="937"/>
                  </a:lnTo>
                  <a:lnTo>
                    <a:pt x="5646" y="880"/>
                  </a:lnTo>
                  <a:lnTo>
                    <a:pt x="5517" y="804"/>
                  </a:lnTo>
                  <a:lnTo>
                    <a:pt x="5392" y="733"/>
                  </a:lnTo>
                  <a:lnTo>
                    <a:pt x="5269" y="664"/>
                  </a:lnTo>
                  <a:lnTo>
                    <a:pt x="5148" y="598"/>
                  </a:lnTo>
                  <a:lnTo>
                    <a:pt x="5031" y="536"/>
                  </a:lnTo>
                  <a:lnTo>
                    <a:pt x="4915" y="478"/>
                  </a:lnTo>
                  <a:lnTo>
                    <a:pt x="4801" y="422"/>
                  </a:lnTo>
                  <a:lnTo>
                    <a:pt x="4690" y="370"/>
                  </a:lnTo>
                  <a:lnTo>
                    <a:pt x="4581" y="322"/>
                  </a:lnTo>
                  <a:lnTo>
                    <a:pt x="4473" y="276"/>
                  </a:lnTo>
                  <a:lnTo>
                    <a:pt x="4368" y="234"/>
                  </a:lnTo>
                  <a:lnTo>
                    <a:pt x="4265" y="196"/>
                  </a:lnTo>
                  <a:lnTo>
                    <a:pt x="4163" y="160"/>
                  </a:lnTo>
                  <a:lnTo>
                    <a:pt x="4062" y="129"/>
                  </a:lnTo>
                  <a:lnTo>
                    <a:pt x="3963" y="101"/>
                  </a:lnTo>
                  <a:lnTo>
                    <a:pt x="3865" y="76"/>
                  </a:lnTo>
                  <a:lnTo>
                    <a:pt x="3769" y="55"/>
                  </a:lnTo>
                  <a:lnTo>
                    <a:pt x="3674" y="38"/>
                  </a:lnTo>
                  <a:lnTo>
                    <a:pt x="3580" y="23"/>
                  </a:lnTo>
                  <a:lnTo>
                    <a:pt x="3487" y="12"/>
                  </a:lnTo>
                  <a:lnTo>
                    <a:pt x="3394" y="4"/>
                  </a:lnTo>
                  <a:lnTo>
                    <a:pt x="3303" y="1"/>
                  </a:lnTo>
                  <a:lnTo>
                    <a:pt x="3212" y="0"/>
                  </a:lnTo>
                  <a:lnTo>
                    <a:pt x="3122" y="3"/>
                  </a:lnTo>
                  <a:lnTo>
                    <a:pt x="3032" y="11"/>
                  </a:lnTo>
                  <a:lnTo>
                    <a:pt x="2943" y="21"/>
                  </a:lnTo>
                  <a:lnTo>
                    <a:pt x="2853" y="35"/>
                  </a:lnTo>
                  <a:lnTo>
                    <a:pt x="2763" y="51"/>
                  </a:lnTo>
                  <a:lnTo>
                    <a:pt x="2675" y="72"/>
                  </a:lnTo>
                  <a:lnTo>
                    <a:pt x="2585" y="97"/>
                  </a:lnTo>
                  <a:lnTo>
                    <a:pt x="2497" y="125"/>
                  </a:lnTo>
                  <a:lnTo>
                    <a:pt x="2407" y="1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3E1BA618-AE64-428F-8869-6B131FB19E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6389" y="6646349"/>
              <a:ext cx="1392237" cy="1306513"/>
            </a:xfrm>
            <a:custGeom>
              <a:avLst/>
              <a:gdLst>
                <a:gd name="T0" fmla="*/ 1366 w 16663"/>
                <a:gd name="T1" fmla="*/ 14632 h 15630"/>
                <a:gd name="T2" fmla="*/ 2227 w 16663"/>
                <a:gd name="T3" fmla="*/ 14050 h 15630"/>
                <a:gd name="T4" fmla="*/ 3102 w 16663"/>
                <a:gd name="T5" fmla="*/ 13511 h 15630"/>
                <a:gd name="T6" fmla="*/ 4097 w 16663"/>
                <a:gd name="T7" fmla="*/ 12996 h 15630"/>
                <a:gd name="T8" fmla="*/ 5054 w 16663"/>
                <a:gd name="T9" fmla="*/ 12627 h 15630"/>
                <a:gd name="T10" fmla="*/ 5910 w 16663"/>
                <a:gd name="T11" fmla="*/ 12426 h 15630"/>
                <a:gd name="T12" fmla="*/ 6701 w 16663"/>
                <a:gd name="T13" fmla="*/ 12369 h 15630"/>
                <a:gd name="T14" fmla="*/ 7990 w 16663"/>
                <a:gd name="T15" fmla="*/ 12546 h 15630"/>
                <a:gd name="T16" fmla="*/ 9494 w 16663"/>
                <a:gd name="T17" fmla="*/ 13040 h 15630"/>
                <a:gd name="T18" fmla="*/ 11097 w 16663"/>
                <a:gd name="T19" fmla="*/ 13497 h 15630"/>
                <a:gd name="T20" fmla="*/ 13053 w 16663"/>
                <a:gd name="T21" fmla="*/ 13558 h 15630"/>
                <a:gd name="T22" fmla="*/ 12284 w 16663"/>
                <a:gd name="T23" fmla="*/ 13486 h 15630"/>
                <a:gd name="T24" fmla="*/ 9506 w 16663"/>
                <a:gd name="T25" fmla="*/ 12745 h 15630"/>
                <a:gd name="T26" fmla="*/ 6802 w 16663"/>
                <a:gd name="T27" fmla="*/ 12007 h 15630"/>
                <a:gd name="T28" fmla="*/ 4302 w 16663"/>
                <a:gd name="T29" fmla="*/ 12436 h 15630"/>
                <a:gd name="T30" fmla="*/ 6028 w 16663"/>
                <a:gd name="T31" fmla="*/ 10405 h 15630"/>
                <a:gd name="T32" fmla="*/ 8650 w 16663"/>
                <a:gd name="T33" fmla="*/ 9772 h 15630"/>
                <a:gd name="T34" fmla="*/ 11331 w 16663"/>
                <a:gd name="T35" fmla="*/ 10481 h 15630"/>
                <a:gd name="T36" fmla="*/ 13820 w 16663"/>
                <a:gd name="T37" fmla="*/ 11823 h 15630"/>
                <a:gd name="T38" fmla="*/ 14718 w 16663"/>
                <a:gd name="T39" fmla="*/ 12329 h 15630"/>
                <a:gd name="T40" fmla="*/ 15362 w 16663"/>
                <a:gd name="T41" fmla="*/ 12545 h 15630"/>
                <a:gd name="T42" fmla="*/ 15976 w 16663"/>
                <a:gd name="T43" fmla="*/ 12632 h 15630"/>
                <a:gd name="T44" fmla="*/ 16586 w 16663"/>
                <a:gd name="T45" fmla="*/ 12629 h 15630"/>
                <a:gd name="T46" fmla="*/ 16609 w 16663"/>
                <a:gd name="T47" fmla="*/ 842 h 15630"/>
                <a:gd name="T48" fmla="*/ 16388 w 16663"/>
                <a:gd name="T49" fmla="*/ 437 h 15630"/>
                <a:gd name="T50" fmla="*/ 16035 w 16663"/>
                <a:gd name="T51" fmla="*/ 145 h 15630"/>
                <a:gd name="T52" fmla="*/ 15587 w 16663"/>
                <a:gd name="T53" fmla="*/ 6 h 15630"/>
                <a:gd name="T54" fmla="*/ 900 w 16663"/>
                <a:gd name="T55" fmla="*/ 37 h 15630"/>
                <a:gd name="T56" fmla="*/ 482 w 16663"/>
                <a:gd name="T57" fmla="*/ 238 h 15630"/>
                <a:gd name="T58" fmla="*/ 174 w 16663"/>
                <a:gd name="T59" fmla="*/ 577 h 15630"/>
                <a:gd name="T60" fmla="*/ 14 w 16663"/>
                <a:gd name="T61" fmla="*/ 1015 h 15630"/>
                <a:gd name="T62" fmla="*/ 464 w 16663"/>
                <a:gd name="T63" fmla="*/ 7201 h 15630"/>
                <a:gd name="T64" fmla="*/ 1586 w 16663"/>
                <a:gd name="T65" fmla="*/ 5704 h 15630"/>
                <a:gd name="T66" fmla="*/ 2708 w 16663"/>
                <a:gd name="T67" fmla="*/ 4253 h 15630"/>
                <a:gd name="T68" fmla="*/ 3522 w 16663"/>
                <a:gd name="T69" fmla="*/ 2823 h 15630"/>
                <a:gd name="T70" fmla="*/ 3865 w 16663"/>
                <a:gd name="T71" fmla="*/ 2485 h 15630"/>
                <a:gd name="T72" fmla="*/ 4300 w 16663"/>
                <a:gd name="T73" fmla="*/ 4192 h 15630"/>
                <a:gd name="T74" fmla="*/ 4702 w 16663"/>
                <a:gd name="T75" fmla="*/ 6650 h 15630"/>
                <a:gd name="T76" fmla="*/ 4807 w 16663"/>
                <a:gd name="T77" fmla="*/ 9232 h 15630"/>
                <a:gd name="T78" fmla="*/ 4608 w 16663"/>
                <a:gd name="T79" fmla="*/ 10588 h 15630"/>
                <a:gd name="T80" fmla="*/ 4400 w 16663"/>
                <a:gd name="T81" fmla="*/ 11138 h 15630"/>
                <a:gd name="T82" fmla="*/ 4087 w 16663"/>
                <a:gd name="T83" fmla="*/ 11796 h 15630"/>
                <a:gd name="T84" fmla="*/ 3693 w 16663"/>
                <a:gd name="T85" fmla="*/ 12498 h 15630"/>
                <a:gd name="T86" fmla="*/ 2861 w 16663"/>
                <a:gd name="T87" fmla="*/ 13140 h 15630"/>
                <a:gd name="T88" fmla="*/ 1951 w 16663"/>
                <a:gd name="T89" fmla="*/ 13640 h 15630"/>
                <a:gd name="T90" fmla="*/ 1540 w 16663"/>
                <a:gd name="T91" fmla="*/ 13322 h 15630"/>
                <a:gd name="T92" fmla="*/ 1491 w 16663"/>
                <a:gd name="T93" fmla="*/ 12268 h 15630"/>
                <a:gd name="T94" fmla="*/ 1578 w 16663"/>
                <a:gd name="T95" fmla="*/ 11290 h 15630"/>
                <a:gd name="T96" fmla="*/ 1862 w 16663"/>
                <a:gd name="T97" fmla="*/ 10432 h 15630"/>
                <a:gd name="T98" fmla="*/ 1787 w 16663"/>
                <a:gd name="T99" fmla="*/ 10419 h 15630"/>
                <a:gd name="T100" fmla="*/ 1308 w 16663"/>
                <a:gd name="T101" fmla="*/ 11403 h 15630"/>
                <a:gd name="T102" fmla="*/ 1010 w 16663"/>
                <a:gd name="T103" fmla="*/ 12603 h 15630"/>
                <a:gd name="T104" fmla="*/ 887 w 16663"/>
                <a:gd name="T105" fmla="*/ 13850 h 15630"/>
                <a:gd name="T106" fmla="*/ 766 w 16663"/>
                <a:gd name="T107" fmla="*/ 14379 h 15630"/>
                <a:gd name="T108" fmla="*/ 528 w 16663"/>
                <a:gd name="T109" fmla="*/ 14223 h 15630"/>
                <a:gd name="T110" fmla="*/ 304 w 16663"/>
                <a:gd name="T111" fmla="*/ 14018 h 15630"/>
                <a:gd name="T112" fmla="*/ 97 w 16663"/>
                <a:gd name="T113" fmla="*/ 13768 h 15630"/>
                <a:gd name="T114" fmla="*/ 2 w 16663"/>
                <a:gd name="T115" fmla="*/ 15516 h 156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6663" h="15630">
                  <a:moveTo>
                    <a:pt x="15" y="15630"/>
                  </a:moveTo>
                  <a:lnTo>
                    <a:pt x="218" y="15475"/>
                  </a:lnTo>
                  <a:lnTo>
                    <a:pt x="423" y="15320"/>
                  </a:lnTo>
                  <a:lnTo>
                    <a:pt x="630" y="15166"/>
                  </a:lnTo>
                  <a:lnTo>
                    <a:pt x="838" y="15012"/>
                  </a:lnTo>
                  <a:lnTo>
                    <a:pt x="1049" y="14859"/>
                  </a:lnTo>
                  <a:lnTo>
                    <a:pt x="1260" y="14708"/>
                  </a:lnTo>
                  <a:lnTo>
                    <a:pt x="1366" y="14632"/>
                  </a:lnTo>
                  <a:lnTo>
                    <a:pt x="1474" y="14558"/>
                  </a:lnTo>
                  <a:lnTo>
                    <a:pt x="1580" y="14483"/>
                  </a:lnTo>
                  <a:lnTo>
                    <a:pt x="1687" y="14410"/>
                  </a:lnTo>
                  <a:lnTo>
                    <a:pt x="1794" y="14337"/>
                  </a:lnTo>
                  <a:lnTo>
                    <a:pt x="1903" y="14264"/>
                  </a:lnTo>
                  <a:lnTo>
                    <a:pt x="2010" y="14192"/>
                  </a:lnTo>
                  <a:lnTo>
                    <a:pt x="2118" y="14120"/>
                  </a:lnTo>
                  <a:lnTo>
                    <a:pt x="2227" y="14050"/>
                  </a:lnTo>
                  <a:lnTo>
                    <a:pt x="2336" y="13980"/>
                  </a:lnTo>
                  <a:lnTo>
                    <a:pt x="2444" y="13910"/>
                  </a:lnTo>
                  <a:lnTo>
                    <a:pt x="2554" y="13842"/>
                  </a:lnTo>
                  <a:lnTo>
                    <a:pt x="2663" y="13774"/>
                  </a:lnTo>
                  <a:lnTo>
                    <a:pt x="2772" y="13706"/>
                  </a:lnTo>
                  <a:lnTo>
                    <a:pt x="2883" y="13640"/>
                  </a:lnTo>
                  <a:lnTo>
                    <a:pt x="2992" y="13575"/>
                  </a:lnTo>
                  <a:lnTo>
                    <a:pt x="3102" y="13511"/>
                  </a:lnTo>
                  <a:lnTo>
                    <a:pt x="3213" y="13447"/>
                  </a:lnTo>
                  <a:lnTo>
                    <a:pt x="3323" y="13385"/>
                  </a:lnTo>
                  <a:lnTo>
                    <a:pt x="3434" y="13324"/>
                  </a:lnTo>
                  <a:lnTo>
                    <a:pt x="3571" y="13252"/>
                  </a:lnTo>
                  <a:lnTo>
                    <a:pt x="3705" y="13183"/>
                  </a:lnTo>
                  <a:lnTo>
                    <a:pt x="3839" y="13118"/>
                  </a:lnTo>
                  <a:lnTo>
                    <a:pt x="3969" y="13055"/>
                  </a:lnTo>
                  <a:lnTo>
                    <a:pt x="4097" y="12996"/>
                  </a:lnTo>
                  <a:lnTo>
                    <a:pt x="4224" y="12940"/>
                  </a:lnTo>
                  <a:lnTo>
                    <a:pt x="4348" y="12887"/>
                  </a:lnTo>
                  <a:lnTo>
                    <a:pt x="4470" y="12837"/>
                  </a:lnTo>
                  <a:lnTo>
                    <a:pt x="4591" y="12789"/>
                  </a:lnTo>
                  <a:lnTo>
                    <a:pt x="4708" y="12744"/>
                  </a:lnTo>
                  <a:lnTo>
                    <a:pt x="4825" y="12702"/>
                  </a:lnTo>
                  <a:lnTo>
                    <a:pt x="4941" y="12663"/>
                  </a:lnTo>
                  <a:lnTo>
                    <a:pt x="5054" y="12627"/>
                  </a:lnTo>
                  <a:lnTo>
                    <a:pt x="5166" y="12592"/>
                  </a:lnTo>
                  <a:lnTo>
                    <a:pt x="5276" y="12561"/>
                  </a:lnTo>
                  <a:lnTo>
                    <a:pt x="5384" y="12533"/>
                  </a:lnTo>
                  <a:lnTo>
                    <a:pt x="5493" y="12506"/>
                  </a:lnTo>
                  <a:lnTo>
                    <a:pt x="5599" y="12483"/>
                  </a:lnTo>
                  <a:lnTo>
                    <a:pt x="5703" y="12461"/>
                  </a:lnTo>
                  <a:lnTo>
                    <a:pt x="5807" y="12442"/>
                  </a:lnTo>
                  <a:lnTo>
                    <a:pt x="5910" y="12426"/>
                  </a:lnTo>
                  <a:lnTo>
                    <a:pt x="6011" y="12411"/>
                  </a:lnTo>
                  <a:lnTo>
                    <a:pt x="6112" y="12399"/>
                  </a:lnTo>
                  <a:lnTo>
                    <a:pt x="6212" y="12388"/>
                  </a:lnTo>
                  <a:lnTo>
                    <a:pt x="6311" y="12381"/>
                  </a:lnTo>
                  <a:lnTo>
                    <a:pt x="6410" y="12375"/>
                  </a:lnTo>
                  <a:lnTo>
                    <a:pt x="6507" y="12371"/>
                  </a:lnTo>
                  <a:lnTo>
                    <a:pt x="6604" y="12369"/>
                  </a:lnTo>
                  <a:lnTo>
                    <a:pt x="6701" y="12369"/>
                  </a:lnTo>
                  <a:lnTo>
                    <a:pt x="6796" y="12371"/>
                  </a:lnTo>
                  <a:lnTo>
                    <a:pt x="6892" y="12375"/>
                  </a:lnTo>
                  <a:lnTo>
                    <a:pt x="6987" y="12380"/>
                  </a:lnTo>
                  <a:lnTo>
                    <a:pt x="7195" y="12399"/>
                  </a:lnTo>
                  <a:lnTo>
                    <a:pt x="7399" y="12426"/>
                  </a:lnTo>
                  <a:lnTo>
                    <a:pt x="7599" y="12459"/>
                  </a:lnTo>
                  <a:lnTo>
                    <a:pt x="7796" y="12500"/>
                  </a:lnTo>
                  <a:lnTo>
                    <a:pt x="7990" y="12546"/>
                  </a:lnTo>
                  <a:lnTo>
                    <a:pt x="8180" y="12597"/>
                  </a:lnTo>
                  <a:lnTo>
                    <a:pt x="8370" y="12653"/>
                  </a:lnTo>
                  <a:lnTo>
                    <a:pt x="8559" y="12712"/>
                  </a:lnTo>
                  <a:lnTo>
                    <a:pt x="8745" y="12774"/>
                  </a:lnTo>
                  <a:lnTo>
                    <a:pt x="8931" y="12839"/>
                  </a:lnTo>
                  <a:lnTo>
                    <a:pt x="9118" y="12905"/>
                  </a:lnTo>
                  <a:lnTo>
                    <a:pt x="9305" y="12972"/>
                  </a:lnTo>
                  <a:lnTo>
                    <a:pt x="9494" y="13040"/>
                  </a:lnTo>
                  <a:lnTo>
                    <a:pt x="9683" y="13106"/>
                  </a:lnTo>
                  <a:lnTo>
                    <a:pt x="9875" y="13172"/>
                  </a:lnTo>
                  <a:lnTo>
                    <a:pt x="10070" y="13235"/>
                  </a:lnTo>
                  <a:lnTo>
                    <a:pt x="10266" y="13295"/>
                  </a:lnTo>
                  <a:lnTo>
                    <a:pt x="10467" y="13353"/>
                  </a:lnTo>
                  <a:lnTo>
                    <a:pt x="10673" y="13406"/>
                  </a:lnTo>
                  <a:lnTo>
                    <a:pt x="10882" y="13455"/>
                  </a:lnTo>
                  <a:lnTo>
                    <a:pt x="11097" y="13497"/>
                  </a:lnTo>
                  <a:lnTo>
                    <a:pt x="11316" y="13534"/>
                  </a:lnTo>
                  <a:lnTo>
                    <a:pt x="11542" y="13564"/>
                  </a:lnTo>
                  <a:lnTo>
                    <a:pt x="11776" y="13586"/>
                  </a:lnTo>
                  <a:lnTo>
                    <a:pt x="12015" y="13600"/>
                  </a:lnTo>
                  <a:lnTo>
                    <a:pt x="12262" y="13604"/>
                  </a:lnTo>
                  <a:lnTo>
                    <a:pt x="12517" y="13599"/>
                  </a:lnTo>
                  <a:lnTo>
                    <a:pt x="12781" y="13584"/>
                  </a:lnTo>
                  <a:lnTo>
                    <a:pt x="13053" y="13558"/>
                  </a:lnTo>
                  <a:lnTo>
                    <a:pt x="13335" y="13519"/>
                  </a:lnTo>
                  <a:lnTo>
                    <a:pt x="13627" y="13468"/>
                  </a:lnTo>
                  <a:lnTo>
                    <a:pt x="13929" y="13404"/>
                  </a:lnTo>
                  <a:lnTo>
                    <a:pt x="13592" y="13464"/>
                  </a:lnTo>
                  <a:lnTo>
                    <a:pt x="13260" y="13500"/>
                  </a:lnTo>
                  <a:lnTo>
                    <a:pt x="12930" y="13515"/>
                  </a:lnTo>
                  <a:lnTo>
                    <a:pt x="12606" y="13510"/>
                  </a:lnTo>
                  <a:lnTo>
                    <a:pt x="12284" y="13486"/>
                  </a:lnTo>
                  <a:lnTo>
                    <a:pt x="11966" y="13445"/>
                  </a:lnTo>
                  <a:lnTo>
                    <a:pt x="11651" y="13390"/>
                  </a:lnTo>
                  <a:lnTo>
                    <a:pt x="11338" y="13321"/>
                  </a:lnTo>
                  <a:lnTo>
                    <a:pt x="11028" y="13242"/>
                  </a:lnTo>
                  <a:lnTo>
                    <a:pt x="10721" y="13154"/>
                  </a:lnTo>
                  <a:lnTo>
                    <a:pt x="10414" y="13058"/>
                  </a:lnTo>
                  <a:lnTo>
                    <a:pt x="10110" y="12957"/>
                  </a:lnTo>
                  <a:lnTo>
                    <a:pt x="9506" y="12745"/>
                  </a:lnTo>
                  <a:lnTo>
                    <a:pt x="8906" y="12534"/>
                  </a:lnTo>
                  <a:lnTo>
                    <a:pt x="8606" y="12433"/>
                  </a:lnTo>
                  <a:lnTo>
                    <a:pt x="8308" y="12337"/>
                  </a:lnTo>
                  <a:lnTo>
                    <a:pt x="8008" y="12249"/>
                  </a:lnTo>
                  <a:lnTo>
                    <a:pt x="7708" y="12170"/>
                  </a:lnTo>
                  <a:lnTo>
                    <a:pt x="7407" y="12102"/>
                  </a:lnTo>
                  <a:lnTo>
                    <a:pt x="7105" y="12047"/>
                  </a:lnTo>
                  <a:lnTo>
                    <a:pt x="6802" y="12007"/>
                  </a:lnTo>
                  <a:lnTo>
                    <a:pt x="6498" y="11983"/>
                  </a:lnTo>
                  <a:lnTo>
                    <a:pt x="6191" y="11977"/>
                  </a:lnTo>
                  <a:lnTo>
                    <a:pt x="5883" y="11993"/>
                  </a:lnTo>
                  <a:lnTo>
                    <a:pt x="5573" y="12029"/>
                  </a:lnTo>
                  <a:lnTo>
                    <a:pt x="5259" y="12091"/>
                  </a:lnTo>
                  <a:lnTo>
                    <a:pt x="4944" y="12177"/>
                  </a:lnTo>
                  <a:lnTo>
                    <a:pt x="4625" y="12292"/>
                  </a:lnTo>
                  <a:lnTo>
                    <a:pt x="4302" y="12436"/>
                  </a:lnTo>
                  <a:lnTo>
                    <a:pt x="3976" y="12611"/>
                  </a:lnTo>
                  <a:lnTo>
                    <a:pt x="4249" y="12182"/>
                  </a:lnTo>
                  <a:lnTo>
                    <a:pt x="4528" y="11793"/>
                  </a:lnTo>
                  <a:lnTo>
                    <a:pt x="4816" y="11443"/>
                  </a:lnTo>
                  <a:lnTo>
                    <a:pt x="5110" y="11131"/>
                  </a:lnTo>
                  <a:lnTo>
                    <a:pt x="5410" y="10854"/>
                  </a:lnTo>
                  <a:lnTo>
                    <a:pt x="5716" y="10613"/>
                  </a:lnTo>
                  <a:lnTo>
                    <a:pt x="6028" y="10405"/>
                  </a:lnTo>
                  <a:lnTo>
                    <a:pt x="6343" y="10228"/>
                  </a:lnTo>
                  <a:lnTo>
                    <a:pt x="6664" y="10082"/>
                  </a:lnTo>
                  <a:lnTo>
                    <a:pt x="6988" y="9966"/>
                  </a:lnTo>
                  <a:lnTo>
                    <a:pt x="7316" y="9877"/>
                  </a:lnTo>
                  <a:lnTo>
                    <a:pt x="7646" y="9815"/>
                  </a:lnTo>
                  <a:lnTo>
                    <a:pt x="7979" y="9777"/>
                  </a:lnTo>
                  <a:lnTo>
                    <a:pt x="8314" y="9764"/>
                  </a:lnTo>
                  <a:lnTo>
                    <a:pt x="8650" y="9772"/>
                  </a:lnTo>
                  <a:lnTo>
                    <a:pt x="8987" y="9802"/>
                  </a:lnTo>
                  <a:lnTo>
                    <a:pt x="9324" y="9851"/>
                  </a:lnTo>
                  <a:lnTo>
                    <a:pt x="9661" y="9919"/>
                  </a:lnTo>
                  <a:lnTo>
                    <a:pt x="9999" y="10003"/>
                  </a:lnTo>
                  <a:lnTo>
                    <a:pt x="10334" y="10103"/>
                  </a:lnTo>
                  <a:lnTo>
                    <a:pt x="10668" y="10216"/>
                  </a:lnTo>
                  <a:lnTo>
                    <a:pt x="11001" y="10343"/>
                  </a:lnTo>
                  <a:lnTo>
                    <a:pt x="11331" y="10481"/>
                  </a:lnTo>
                  <a:lnTo>
                    <a:pt x="11657" y="10628"/>
                  </a:lnTo>
                  <a:lnTo>
                    <a:pt x="11981" y="10784"/>
                  </a:lnTo>
                  <a:lnTo>
                    <a:pt x="12299" y="10948"/>
                  </a:lnTo>
                  <a:lnTo>
                    <a:pt x="12615" y="11117"/>
                  </a:lnTo>
                  <a:lnTo>
                    <a:pt x="12924" y="11291"/>
                  </a:lnTo>
                  <a:lnTo>
                    <a:pt x="13229" y="11467"/>
                  </a:lnTo>
                  <a:lnTo>
                    <a:pt x="13527" y="11645"/>
                  </a:lnTo>
                  <a:lnTo>
                    <a:pt x="13820" y="11823"/>
                  </a:lnTo>
                  <a:lnTo>
                    <a:pt x="14105" y="12000"/>
                  </a:lnTo>
                  <a:lnTo>
                    <a:pt x="14196" y="12056"/>
                  </a:lnTo>
                  <a:lnTo>
                    <a:pt x="14285" y="12110"/>
                  </a:lnTo>
                  <a:lnTo>
                    <a:pt x="14374" y="12158"/>
                  </a:lnTo>
                  <a:lnTo>
                    <a:pt x="14461" y="12205"/>
                  </a:lnTo>
                  <a:lnTo>
                    <a:pt x="14548" y="12249"/>
                  </a:lnTo>
                  <a:lnTo>
                    <a:pt x="14633" y="12291"/>
                  </a:lnTo>
                  <a:lnTo>
                    <a:pt x="14718" y="12329"/>
                  </a:lnTo>
                  <a:lnTo>
                    <a:pt x="14801" y="12364"/>
                  </a:lnTo>
                  <a:lnTo>
                    <a:pt x="14883" y="12397"/>
                  </a:lnTo>
                  <a:lnTo>
                    <a:pt x="14965" y="12428"/>
                  </a:lnTo>
                  <a:lnTo>
                    <a:pt x="15046" y="12456"/>
                  </a:lnTo>
                  <a:lnTo>
                    <a:pt x="15126" y="12482"/>
                  </a:lnTo>
                  <a:lnTo>
                    <a:pt x="15205" y="12505"/>
                  </a:lnTo>
                  <a:lnTo>
                    <a:pt x="15284" y="12527"/>
                  </a:lnTo>
                  <a:lnTo>
                    <a:pt x="15362" y="12545"/>
                  </a:lnTo>
                  <a:lnTo>
                    <a:pt x="15440" y="12562"/>
                  </a:lnTo>
                  <a:lnTo>
                    <a:pt x="15517" y="12578"/>
                  </a:lnTo>
                  <a:lnTo>
                    <a:pt x="15594" y="12591"/>
                  </a:lnTo>
                  <a:lnTo>
                    <a:pt x="15672" y="12603"/>
                  </a:lnTo>
                  <a:lnTo>
                    <a:pt x="15748" y="12612"/>
                  </a:lnTo>
                  <a:lnTo>
                    <a:pt x="15824" y="12620"/>
                  </a:lnTo>
                  <a:lnTo>
                    <a:pt x="15900" y="12627"/>
                  </a:lnTo>
                  <a:lnTo>
                    <a:pt x="15976" y="12632"/>
                  </a:lnTo>
                  <a:lnTo>
                    <a:pt x="16052" y="12636"/>
                  </a:lnTo>
                  <a:lnTo>
                    <a:pt x="16128" y="12638"/>
                  </a:lnTo>
                  <a:lnTo>
                    <a:pt x="16203" y="12639"/>
                  </a:lnTo>
                  <a:lnTo>
                    <a:pt x="16279" y="12639"/>
                  </a:lnTo>
                  <a:lnTo>
                    <a:pt x="16356" y="12638"/>
                  </a:lnTo>
                  <a:lnTo>
                    <a:pt x="16432" y="12636"/>
                  </a:lnTo>
                  <a:lnTo>
                    <a:pt x="16509" y="12633"/>
                  </a:lnTo>
                  <a:lnTo>
                    <a:pt x="16586" y="12629"/>
                  </a:lnTo>
                  <a:lnTo>
                    <a:pt x="16663" y="12624"/>
                  </a:lnTo>
                  <a:lnTo>
                    <a:pt x="16663" y="1197"/>
                  </a:lnTo>
                  <a:lnTo>
                    <a:pt x="16662" y="1136"/>
                  </a:lnTo>
                  <a:lnTo>
                    <a:pt x="16657" y="1075"/>
                  </a:lnTo>
                  <a:lnTo>
                    <a:pt x="16649" y="1015"/>
                  </a:lnTo>
                  <a:lnTo>
                    <a:pt x="16639" y="957"/>
                  </a:lnTo>
                  <a:lnTo>
                    <a:pt x="16626" y="899"/>
                  </a:lnTo>
                  <a:lnTo>
                    <a:pt x="16609" y="842"/>
                  </a:lnTo>
                  <a:lnTo>
                    <a:pt x="16590" y="786"/>
                  </a:lnTo>
                  <a:lnTo>
                    <a:pt x="16568" y="732"/>
                  </a:lnTo>
                  <a:lnTo>
                    <a:pt x="16544" y="679"/>
                  </a:lnTo>
                  <a:lnTo>
                    <a:pt x="16518" y="627"/>
                  </a:lnTo>
                  <a:lnTo>
                    <a:pt x="16489" y="577"/>
                  </a:lnTo>
                  <a:lnTo>
                    <a:pt x="16458" y="528"/>
                  </a:lnTo>
                  <a:lnTo>
                    <a:pt x="16425" y="482"/>
                  </a:lnTo>
                  <a:lnTo>
                    <a:pt x="16388" y="437"/>
                  </a:lnTo>
                  <a:lnTo>
                    <a:pt x="16351" y="393"/>
                  </a:lnTo>
                  <a:lnTo>
                    <a:pt x="16311" y="352"/>
                  </a:lnTo>
                  <a:lnTo>
                    <a:pt x="16269" y="312"/>
                  </a:lnTo>
                  <a:lnTo>
                    <a:pt x="16226" y="275"/>
                  </a:lnTo>
                  <a:lnTo>
                    <a:pt x="16181" y="238"/>
                  </a:lnTo>
                  <a:lnTo>
                    <a:pt x="16134" y="205"/>
                  </a:lnTo>
                  <a:lnTo>
                    <a:pt x="16085" y="174"/>
                  </a:lnTo>
                  <a:lnTo>
                    <a:pt x="16035" y="145"/>
                  </a:lnTo>
                  <a:lnTo>
                    <a:pt x="15983" y="119"/>
                  </a:lnTo>
                  <a:lnTo>
                    <a:pt x="15930" y="95"/>
                  </a:lnTo>
                  <a:lnTo>
                    <a:pt x="15876" y="73"/>
                  </a:lnTo>
                  <a:lnTo>
                    <a:pt x="15820" y="54"/>
                  </a:lnTo>
                  <a:lnTo>
                    <a:pt x="15763" y="37"/>
                  </a:lnTo>
                  <a:lnTo>
                    <a:pt x="15705" y="24"/>
                  </a:lnTo>
                  <a:lnTo>
                    <a:pt x="15647" y="14"/>
                  </a:lnTo>
                  <a:lnTo>
                    <a:pt x="15587" y="6"/>
                  </a:lnTo>
                  <a:lnTo>
                    <a:pt x="15526" y="1"/>
                  </a:lnTo>
                  <a:lnTo>
                    <a:pt x="15464" y="0"/>
                  </a:lnTo>
                  <a:lnTo>
                    <a:pt x="1199" y="0"/>
                  </a:lnTo>
                  <a:lnTo>
                    <a:pt x="1137" y="1"/>
                  </a:lnTo>
                  <a:lnTo>
                    <a:pt x="1076" y="6"/>
                  </a:lnTo>
                  <a:lnTo>
                    <a:pt x="1016" y="14"/>
                  </a:lnTo>
                  <a:lnTo>
                    <a:pt x="958" y="24"/>
                  </a:lnTo>
                  <a:lnTo>
                    <a:pt x="900" y="37"/>
                  </a:lnTo>
                  <a:lnTo>
                    <a:pt x="843" y="54"/>
                  </a:lnTo>
                  <a:lnTo>
                    <a:pt x="787" y="73"/>
                  </a:lnTo>
                  <a:lnTo>
                    <a:pt x="733" y="95"/>
                  </a:lnTo>
                  <a:lnTo>
                    <a:pt x="680" y="119"/>
                  </a:lnTo>
                  <a:lnTo>
                    <a:pt x="628" y="145"/>
                  </a:lnTo>
                  <a:lnTo>
                    <a:pt x="578" y="174"/>
                  </a:lnTo>
                  <a:lnTo>
                    <a:pt x="529" y="205"/>
                  </a:lnTo>
                  <a:lnTo>
                    <a:pt x="482" y="238"/>
                  </a:lnTo>
                  <a:lnTo>
                    <a:pt x="437" y="275"/>
                  </a:lnTo>
                  <a:lnTo>
                    <a:pt x="394" y="312"/>
                  </a:lnTo>
                  <a:lnTo>
                    <a:pt x="352" y="352"/>
                  </a:lnTo>
                  <a:lnTo>
                    <a:pt x="312" y="393"/>
                  </a:lnTo>
                  <a:lnTo>
                    <a:pt x="275" y="437"/>
                  </a:lnTo>
                  <a:lnTo>
                    <a:pt x="238" y="482"/>
                  </a:lnTo>
                  <a:lnTo>
                    <a:pt x="205" y="528"/>
                  </a:lnTo>
                  <a:lnTo>
                    <a:pt x="174" y="577"/>
                  </a:lnTo>
                  <a:lnTo>
                    <a:pt x="145" y="627"/>
                  </a:lnTo>
                  <a:lnTo>
                    <a:pt x="119" y="679"/>
                  </a:lnTo>
                  <a:lnTo>
                    <a:pt x="95" y="732"/>
                  </a:lnTo>
                  <a:lnTo>
                    <a:pt x="73" y="786"/>
                  </a:lnTo>
                  <a:lnTo>
                    <a:pt x="54" y="842"/>
                  </a:lnTo>
                  <a:lnTo>
                    <a:pt x="37" y="899"/>
                  </a:lnTo>
                  <a:lnTo>
                    <a:pt x="24" y="957"/>
                  </a:lnTo>
                  <a:lnTo>
                    <a:pt x="14" y="1015"/>
                  </a:lnTo>
                  <a:lnTo>
                    <a:pt x="6" y="1075"/>
                  </a:lnTo>
                  <a:lnTo>
                    <a:pt x="1" y="1136"/>
                  </a:lnTo>
                  <a:lnTo>
                    <a:pt x="0" y="1197"/>
                  </a:lnTo>
                  <a:lnTo>
                    <a:pt x="0" y="7974"/>
                  </a:lnTo>
                  <a:lnTo>
                    <a:pt x="107" y="7778"/>
                  </a:lnTo>
                  <a:lnTo>
                    <a:pt x="220" y="7584"/>
                  </a:lnTo>
                  <a:lnTo>
                    <a:pt x="340" y="7392"/>
                  </a:lnTo>
                  <a:lnTo>
                    <a:pt x="464" y="7201"/>
                  </a:lnTo>
                  <a:lnTo>
                    <a:pt x="594" y="7010"/>
                  </a:lnTo>
                  <a:lnTo>
                    <a:pt x="728" y="6821"/>
                  </a:lnTo>
                  <a:lnTo>
                    <a:pt x="865" y="6633"/>
                  </a:lnTo>
                  <a:lnTo>
                    <a:pt x="1006" y="6445"/>
                  </a:lnTo>
                  <a:lnTo>
                    <a:pt x="1149" y="6258"/>
                  </a:lnTo>
                  <a:lnTo>
                    <a:pt x="1293" y="6073"/>
                  </a:lnTo>
                  <a:lnTo>
                    <a:pt x="1439" y="5888"/>
                  </a:lnTo>
                  <a:lnTo>
                    <a:pt x="1586" y="5704"/>
                  </a:lnTo>
                  <a:lnTo>
                    <a:pt x="1732" y="5521"/>
                  </a:lnTo>
                  <a:lnTo>
                    <a:pt x="1879" y="5338"/>
                  </a:lnTo>
                  <a:lnTo>
                    <a:pt x="2024" y="5155"/>
                  </a:lnTo>
                  <a:lnTo>
                    <a:pt x="2166" y="4974"/>
                  </a:lnTo>
                  <a:lnTo>
                    <a:pt x="2307" y="4793"/>
                  </a:lnTo>
                  <a:lnTo>
                    <a:pt x="2444" y="4612"/>
                  </a:lnTo>
                  <a:lnTo>
                    <a:pt x="2579" y="4433"/>
                  </a:lnTo>
                  <a:lnTo>
                    <a:pt x="2708" y="4253"/>
                  </a:lnTo>
                  <a:lnTo>
                    <a:pt x="2833" y="4074"/>
                  </a:lnTo>
                  <a:lnTo>
                    <a:pt x="2952" y="3895"/>
                  </a:lnTo>
                  <a:lnTo>
                    <a:pt x="3066" y="3716"/>
                  </a:lnTo>
                  <a:lnTo>
                    <a:pt x="3173" y="3537"/>
                  </a:lnTo>
                  <a:lnTo>
                    <a:pt x="3272" y="3358"/>
                  </a:lnTo>
                  <a:lnTo>
                    <a:pt x="3365" y="3180"/>
                  </a:lnTo>
                  <a:lnTo>
                    <a:pt x="3448" y="3001"/>
                  </a:lnTo>
                  <a:lnTo>
                    <a:pt x="3522" y="2823"/>
                  </a:lnTo>
                  <a:lnTo>
                    <a:pt x="3588" y="2644"/>
                  </a:lnTo>
                  <a:lnTo>
                    <a:pt x="3642" y="2466"/>
                  </a:lnTo>
                  <a:lnTo>
                    <a:pt x="3686" y="2288"/>
                  </a:lnTo>
                  <a:lnTo>
                    <a:pt x="3718" y="2109"/>
                  </a:lnTo>
                  <a:lnTo>
                    <a:pt x="3748" y="2167"/>
                  </a:lnTo>
                  <a:lnTo>
                    <a:pt x="3783" y="2249"/>
                  </a:lnTo>
                  <a:lnTo>
                    <a:pt x="3822" y="2356"/>
                  </a:lnTo>
                  <a:lnTo>
                    <a:pt x="3865" y="2485"/>
                  </a:lnTo>
                  <a:lnTo>
                    <a:pt x="3913" y="2636"/>
                  </a:lnTo>
                  <a:lnTo>
                    <a:pt x="3963" y="2808"/>
                  </a:lnTo>
                  <a:lnTo>
                    <a:pt x="4015" y="2998"/>
                  </a:lnTo>
                  <a:lnTo>
                    <a:pt x="4070" y="3206"/>
                  </a:lnTo>
                  <a:lnTo>
                    <a:pt x="4126" y="3431"/>
                  </a:lnTo>
                  <a:lnTo>
                    <a:pt x="4183" y="3671"/>
                  </a:lnTo>
                  <a:lnTo>
                    <a:pt x="4242" y="3926"/>
                  </a:lnTo>
                  <a:lnTo>
                    <a:pt x="4300" y="4192"/>
                  </a:lnTo>
                  <a:lnTo>
                    <a:pt x="4357" y="4472"/>
                  </a:lnTo>
                  <a:lnTo>
                    <a:pt x="4414" y="4761"/>
                  </a:lnTo>
                  <a:lnTo>
                    <a:pt x="4469" y="5060"/>
                  </a:lnTo>
                  <a:lnTo>
                    <a:pt x="4521" y="5367"/>
                  </a:lnTo>
                  <a:lnTo>
                    <a:pt x="4572" y="5681"/>
                  </a:lnTo>
                  <a:lnTo>
                    <a:pt x="4619" y="6000"/>
                  </a:lnTo>
                  <a:lnTo>
                    <a:pt x="4663" y="6324"/>
                  </a:lnTo>
                  <a:lnTo>
                    <a:pt x="4702" y="6650"/>
                  </a:lnTo>
                  <a:lnTo>
                    <a:pt x="4736" y="6979"/>
                  </a:lnTo>
                  <a:lnTo>
                    <a:pt x="4767" y="7309"/>
                  </a:lnTo>
                  <a:lnTo>
                    <a:pt x="4791" y="7638"/>
                  </a:lnTo>
                  <a:lnTo>
                    <a:pt x="4808" y="7965"/>
                  </a:lnTo>
                  <a:lnTo>
                    <a:pt x="4819" y="8289"/>
                  </a:lnTo>
                  <a:lnTo>
                    <a:pt x="4823" y="8609"/>
                  </a:lnTo>
                  <a:lnTo>
                    <a:pt x="4819" y="8923"/>
                  </a:lnTo>
                  <a:lnTo>
                    <a:pt x="4807" y="9232"/>
                  </a:lnTo>
                  <a:lnTo>
                    <a:pt x="4786" y="9532"/>
                  </a:lnTo>
                  <a:lnTo>
                    <a:pt x="4756" y="9823"/>
                  </a:lnTo>
                  <a:lnTo>
                    <a:pt x="4716" y="10104"/>
                  </a:lnTo>
                  <a:lnTo>
                    <a:pt x="4666" y="10373"/>
                  </a:lnTo>
                  <a:lnTo>
                    <a:pt x="4654" y="10422"/>
                  </a:lnTo>
                  <a:lnTo>
                    <a:pt x="4641" y="10474"/>
                  </a:lnTo>
                  <a:lnTo>
                    <a:pt x="4626" y="10529"/>
                  </a:lnTo>
                  <a:lnTo>
                    <a:pt x="4608" y="10588"/>
                  </a:lnTo>
                  <a:lnTo>
                    <a:pt x="4589" y="10649"/>
                  </a:lnTo>
                  <a:lnTo>
                    <a:pt x="4568" y="10711"/>
                  </a:lnTo>
                  <a:lnTo>
                    <a:pt x="4544" y="10778"/>
                  </a:lnTo>
                  <a:lnTo>
                    <a:pt x="4519" y="10846"/>
                  </a:lnTo>
                  <a:lnTo>
                    <a:pt x="4492" y="10915"/>
                  </a:lnTo>
                  <a:lnTo>
                    <a:pt x="4463" y="10988"/>
                  </a:lnTo>
                  <a:lnTo>
                    <a:pt x="4432" y="11062"/>
                  </a:lnTo>
                  <a:lnTo>
                    <a:pt x="4400" y="11138"/>
                  </a:lnTo>
                  <a:lnTo>
                    <a:pt x="4366" y="11216"/>
                  </a:lnTo>
                  <a:lnTo>
                    <a:pt x="4330" y="11295"/>
                  </a:lnTo>
                  <a:lnTo>
                    <a:pt x="4293" y="11376"/>
                  </a:lnTo>
                  <a:lnTo>
                    <a:pt x="4255" y="11458"/>
                  </a:lnTo>
                  <a:lnTo>
                    <a:pt x="4215" y="11542"/>
                  </a:lnTo>
                  <a:lnTo>
                    <a:pt x="4173" y="11625"/>
                  </a:lnTo>
                  <a:lnTo>
                    <a:pt x="4130" y="11710"/>
                  </a:lnTo>
                  <a:lnTo>
                    <a:pt x="4087" y="11796"/>
                  </a:lnTo>
                  <a:lnTo>
                    <a:pt x="4042" y="11883"/>
                  </a:lnTo>
                  <a:lnTo>
                    <a:pt x="3995" y="11970"/>
                  </a:lnTo>
                  <a:lnTo>
                    <a:pt x="3947" y="12058"/>
                  </a:lnTo>
                  <a:lnTo>
                    <a:pt x="3898" y="12146"/>
                  </a:lnTo>
                  <a:lnTo>
                    <a:pt x="3848" y="12233"/>
                  </a:lnTo>
                  <a:lnTo>
                    <a:pt x="3798" y="12322"/>
                  </a:lnTo>
                  <a:lnTo>
                    <a:pt x="3746" y="12410"/>
                  </a:lnTo>
                  <a:lnTo>
                    <a:pt x="3693" y="12498"/>
                  </a:lnTo>
                  <a:lnTo>
                    <a:pt x="3640" y="12585"/>
                  </a:lnTo>
                  <a:lnTo>
                    <a:pt x="3585" y="12672"/>
                  </a:lnTo>
                  <a:lnTo>
                    <a:pt x="3529" y="12759"/>
                  </a:lnTo>
                  <a:lnTo>
                    <a:pt x="3473" y="12845"/>
                  </a:lnTo>
                  <a:lnTo>
                    <a:pt x="3308" y="12923"/>
                  </a:lnTo>
                  <a:lnTo>
                    <a:pt x="3151" y="12998"/>
                  </a:lnTo>
                  <a:lnTo>
                    <a:pt x="3002" y="13071"/>
                  </a:lnTo>
                  <a:lnTo>
                    <a:pt x="2861" y="13140"/>
                  </a:lnTo>
                  <a:lnTo>
                    <a:pt x="2726" y="13209"/>
                  </a:lnTo>
                  <a:lnTo>
                    <a:pt x="2599" y="13275"/>
                  </a:lnTo>
                  <a:lnTo>
                    <a:pt x="2478" y="13339"/>
                  </a:lnTo>
                  <a:lnTo>
                    <a:pt x="2363" y="13403"/>
                  </a:lnTo>
                  <a:lnTo>
                    <a:pt x="2253" y="13463"/>
                  </a:lnTo>
                  <a:lnTo>
                    <a:pt x="2147" y="13523"/>
                  </a:lnTo>
                  <a:lnTo>
                    <a:pt x="2047" y="13582"/>
                  </a:lnTo>
                  <a:lnTo>
                    <a:pt x="1951" y="13640"/>
                  </a:lnTo>
                  <a:lnTo>
                    <a:pt x="1858" y="13697"/>
                  </a:lnTo>
                  <a:lnTo>
                    <a:pt x="1768" y="13753"/>
                  </a:lnTo>
                  <a:lnTo>
                    <a:pt x="1681" y="13809"/>
                  </a:lnTo>
                  <a:lnTo>
                    <a:pt x="1597" y="13865"/>
                  </a:lnTo>
                  <a:lnTo>
                    <a:pt x="1581" y="13729"/>
                  </a:lnTo>
                  <a:lnTo>
                    <a:pt x="1566" y="13593"/>
                  </a:lnTo>
                  <a:lnTo>
                    <a:pt x="1553" y="13458"/>
                  </a:lnTo>
                  <a:lnTo>
                    <a:pt x="1540" y="13322"/>
                  </a:lnTo>
                  <a:lnTo>
                    <a:pt x="1529" y="13187"/>
                  </a:lnTo>
                  <a:lnTo>
                    <a:pt x="1518" y="13053"/>
                  </a:lnTo>
                  <a:lnTo>
                    <a:pt x="1510" y="12920"/>
                  </a:lnTo>
                  <a:lnTo>
                    <a:pt x="1503" y="12788"/>
                  </a:lnTo>
                  <a:lnTo>
                    <a:pt x="1497" y="12656"/>
                  </a:lnTo>
                  <a:lnTo>
                    <a:pt x="1493" y="12526"/>
                  </a:lnTo>
                  <a:lnTo>
                    <a:pt x="1491" y="12396"/>
                  </a:lnTo>
                  <a:lnTo>
                    <a:pt x="1491" y="12268"/>
                  </a:lnTo>
                  <a:lnTo>
                    <a:pt x="1493" y="12140"/>
                  </a:lnTo>
                  <a:lnTo>
                    <a:pt x="1498" y="12014"/>
                  </a:lnTo>
                  <a:lnTo>
                    <a:pt x="1505" y="11890"/>
                  </a:lnTo>
                  <a:lnTo>
                    <a:pt x="1513" y="11766"/>
                  </a:lnTo>
                  <a:lnTo>
                    <a:pt x="1526" y="11645"/>
                  </a:lnTo>
                  <a:lnTo>
                    <a:pt x="1540" y="11525"/>
                  </a:lnTo>
                  <a:lnTo>
                    <a:pt x="1558" y="11406"/>
                  </a:lnTo>
                  <a:lnTo>
                    <a:pt x="1578" y="11290"/>
                  </a:lnTo>
                  <a:lnTo>
                    <a:pt x="1602" y="11175"/>
                  </a:lnTo>
                  <a:lnTo>
                    <a:pt x="1628" y="11063"/>
                  </a:lnTo>
                  <a:lnTo>
                    <a:pt x="1658" y="10952"/>
                  </a:lnTo>
                  <a:lnTo>
                    <a:pt x="1691" y="10844"/>
                  </a:lnTo>
                  <a:lnTo>
                    <a:pt x="1729" y="10736"/>
                  </a:lnTo>
                  <a:lnTo>
                    <a:pt x="1769" y="10632"/>
                  </a:lnTo>
                  <a:lnTo>
                    <a:pt x="1813" y="10530"/>
                  </a:lnTo>
                  <a:lnTo>
                    <a:pt x="1862" y="10432"/>
                  </a:lnTo>
                  <a:lnTo>
                    <a:pt x="1914" y="10334"/>
                  </a:lnTo>
                  <a:lnTo>
                    <a:pt x="1970" y="10240"/>
                  </a:lnTo>
                  <a:lnTo>
                    <a:pt x="2032" y="10148"/>
                  </a:lnTo>
                  <a:lnTo>
                    <a:pt x="2096" y="10059"/>
                  </a:lnTo>
                  <a:lnTo>
                    <a:pt x="2015" y="10139"/>
                  </a:lnTo>
                  <a:lnTo>
                    <a:pt x="1936" y="10226"/>
                  </a:lnTo>
                  <a:lnTo>
                    <a:pt x="1860" y="10319"/>
                  </a:lnTo>
                  <a:lnTo>
                    <a:pt x="1787" y="10419"/>
                  </a:lnTo>
                  <a:lnTo>
                    <a:pt x="1717" y="10524"/>
                  </a:lnTo>
                  <a:lnTo>
                    <a:pt x="1651" y="10636"/>
                  </a:lnTo>
                  <a:lnTo>
                    <a:pt x="1586" y="10752"/>
                  </a:lnTo>
                  <a:lnTo>
                    <a:pt x="1525" y="10874"/>
                  </a:lnTo>
                  <a:lnTo>
                    <a:pt x="1466" y="11000"/>
                  </a:lnTo>
                  <a:lnTo>
                    <a:pt x="1411" y="11131"/>
                  </a:lnTo>
                  <a:lnTo>
                    <a:pt x="1358" y="11265"/>
                  </a:lnTo>
                  <a:lnTo>
                    <a:pt x="1308" y="11403"/>
                  </a:lnTo>
                  <a:lnTo>
                    <a:pt x="1261" y="11545"/>
                  </a:lnTo>
                  <a:lnTo>
                    <a:pt x="1217" y="11689"/>
                  </a:lnTo>
                  <a:lnTo>
                    <a:pt x="1176" y="11837"/>
                  </a:lnTo>
                  <a:lnTo>
                    <a:pt x="1137" y="11987"/>
                  </a:lnTo>
                  <a:lnTo>
                    <a:pt x="1101" y="12138"/>
                  </a:lnTo>
                  <a:lnTo>
                    <a:pt x="1069" y="12292"/>
                  </a:lnTo>
                  <a:lnTo>
                    <a:pt x="1038" y="12447"/>
                  </a:lnTo>
                  <a:lnTo>
                    <a:pt x="1010" y="12603"/>
                  </a:lnTo>
                  <a:lnTo>
                    <a:pt x="985" y="12759"/>
                  </a:lnTo>
                  <a:lnTo>
                    <a:pt x="963" y="12916"/>
                  </a:lnTo>
                  <a:lnTo>
                    <a:pt x="944" y="13074"/>
                  </a:lnTo>
                  <a:lnTo>
                    <a:pt x="927" y="13230"/>
                  </a:lnTo>
                  <a:lnTo>
                    <a:pt x="913" y="13387"/>
                  </a:lnTo>
                  <a:lnTo>
                    <a:pt x="902" y="13542"/>
                  </a:lnTo>
                  <a:lnTo>
                    <a:pt x="894" y="13697"/>
                  </a:lnTo>
                  <a:lnTo>
                    <a:pt x="887" y="13850"/>
                  </a:lnTo>
                  <a:lnTo>
                    <a:pt x="884" y="14001"/>
                  </a:lnTo>
                  <a:lnTo>
                    <a:pt x="883" y="14149"/>
                  </a:lnTo>
                  <a:lnTo>
                    <a:pt x="885" y="14296"/>
                  </a:lnTo>
                  <a:lnTo>
                    <a:pt x="890" y="14440"/>
                  </a:lnTo>
                  <a:lnTo>
                    <a:pt x="859" y="14426"/>
                  </a:lnTo>
                  <a:lnTo>
                    <a:pt x="828" y="14412"/>
                  </a:lnTo>
                  <a:lnTo>
                    <a:pt x="797" y="14396"/>
                  </a:lnTo>
                  <a:lnTo>
                    <a:pt x="766" y="14379"/>
                  </a:lnTo>
                  <a:lnTo>
                    <a:pt x="736" y="14363"/>
                  </a:lnTo>
                  <a:lnTo>
                    <a:pt x="706" y="14345"/>
                  </a:lnTo>
                  <a:lnTo>
                    <a:pt x="676" y="14326"/>
                  </a:lnTo>
                  <a:lnTo>
                    <a:pt x="646" y="14308"/>
                  </a:lnTo>
                  <a:lnTo>
                    <a:pt x="615" y="14288"/>
                  </a:lnTo>
                  <a:lnTo>
                    <a:pt x="586" y="14267"/>
                  </a:lnTo>
                  <a:lnTo>
                    <a:pt x="557" y="14245"/>
                  </a:lnTo>
                  <a:lnTo>
                    <a:pt x="528" y="14223"/>
                  </a:lnTo>
                  <a:lnTo>
                    <a:pt x="499" y="14199"/>
                  </a:lnTo>
                  <a:lnTo>
                    <a:pt x="471" y="14175"/>
                  </a:lnTo>
                  <a:lnTo>
                    <a:pt x="443" y="14152"/>
                  </a:lnTo>
                  <a:lnTo>
                    <a:pt x="414" y="14127"/>
                  </a:lnTo>
                  <a:lnTo>
                    <a:pt x="386" y="14101"/>
                  </a:lnTo>
                  <a:lnTo>
                    <a:pt x="358" y="14074"/>
                  </a:lnTo>
                  <a:lnTo>
                    <a:pt x="331" y="14046"/>
                  </a:lnTo>
                  <a:lnTo>
                    <a:pt x="304" y="14018"/>
                  </a:lnTo>
                  <a:lnTo>
                    <a:pt x="277" y="13989"/>
                  </a:lnTo>
                  <a:lnTo>
                    <a:pt x="251" y="13959"/>
                  </a:lnTo>
                  <a:lnTo>
                    <a:pt x="224" y="13929"/>
                  </a:lnTo>
                  <a:lnTo>
                    <a:pt x="198" y="13898"/>
                  </a:lnTo>
                  <a:lnTo>
                    <a:pt x="172" y="13867"/>
                  </a:lnTo>
                  <a:lnTo>
                    <a:pt x="147" y="13834"/>
                  </a:lnTo>
                  <a:lnTo>
                    <a:pt x="122" y="13801"/>
                  </a:lnTo>
                  <a:lnTo>
                    <a:pt x="97" y="13768"/>
                  </a:lnTo>
                  <a:lnTo>
                    <a:pt x="72" y="13733"/>
                  </a:lnTo>
                  <a:lnTo>
                    <a:pt x="48" y="13698"/>
                  </a:lnTo>
                  <a:lnTo>
                    <a:pt x="24" y="13663"/>
                  </a:lnTo>
                  <a:lnTo>
                    <a:pt x="0" y="13626"/>
                  </a:lnTo>
                  <a:lnTo>
                    <a:pt x="0" y="15447"/>
                  </a:lnTo>
                  <a:lnTo>
                    <a:pt x="0" y="15471"/>
                  </a:lnTo>
                  <a:lnTo>
                    <a:pt x="1" y="15493"/>
                  </a:lnTo>
                  <a:lnTo>
                    <a:pt x="2" y="15516"/>
                  </a:lnTo>
                  <a:lnTo>
                    <a:pt x="3" y="15539"/>
                  </a:lnTo>
                  <a:lnTo>
                    <a:pt x="5" y="15562"/>
                  </a:lnTo>
                  <a:lnTo>
                    <a:pt x="8" y="15585"/>
                  </a:lnTo>
                  <a:lnTo>
                    <a:pt x="10" y="15607"/>
                  </a:lnTo>
                  <a:lnTo>
                    <a:pt x="15" y="1563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BDD9FAEA-0B9D-47FB-BA1D-C40E86F377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8276" y="7862374"/>
              <a:ext cx="260350" cy="174625"/>
            </a:xfrm>
            <a:custGeom>
              <a:avLst/>
              <a:gdLst>
                <a:gd name="T0" fmla="*/ 3021 w 3112"/>
                <a:gd name="T1" fmla="*/ 97 h 2091"/>
                <a:gd name="T2" fmla="*/ 2840 w 3112"/>
                <a:gd name="T3" fmla="*/ 283 h 2091"/>
                <a:gd name="T4" fmla="*/ 2656 w 3112"/>
                <a:gd name="T5" fmla="*/ 461 h 2091"/>
                <a:gd name="T6" fmla="*/ 2470 w 3112"/>
                <a:gd name="T7" fmla="*/ 630 h 2091"/>
                <a:gd name="T8" fmla="*/ 2282 w 3112"/>
                <a:gd name="T9" fmla="*/ 792 h 2091"/>
                <a:gd name="T10" fmla="*/ 2092 w 3112"/>
                <a:gd name="T11" fmla="*/ 946 h 2091"/>
                <a:gd name="T12" fmla="*/ 1901 w 3112"/>
                <a:gd name="T13" fmla="*/ 1091 h 2091"/>
                <a:gd name="T14" fmla="*/ 1707 w 3112"/>
                <a:gd name="T15" fmla="*/ 1229 h 2091"/>
                <a:gd name="T16" fmla="*/ 1512 w 3112"/>
                <a:gd name="T17" fmla="*/ 1359 h 2091"/>
                <a:gd name="T18" fmla="*/ 1316 w 3112"/>
                <a:gd name="T19" fmla="*/ 1480 h 2091"/>
                <a:gd name="T20" fmla="*/ 1118 w 3112"/>
                <a:gd name="T21" fmla="*/ 1595 h 2091"/>
                <a:gd name="T22" fmla="*/ 918 w 3112"/>
                <a:gd name="T23" fmla="*/ 1702 h 2091"/>
                <a:gd name="T24" fmla="*/ 716 w 3112"/>
                <a:gd name="T25" fmla="*/ 1801 h 2091"/>
                <a:gd name="T26" fmla="*/ 513 w 3112"/>
                <a:gd name="T27" fmla="*/ 1893 h 2091"/>
                <a:gd name="T28" fmla="*/ 308 w 3112"/>
                <a:gd name="T29" fmla="*/ 1978 h 2091"/>
                <a:gd name="T30" fmla="*/ 103 w 3112"/>
                <a:gd name="T31" fmla="*/ 2055 h 2091"/>
                <a:gd name="T32" fmla="*/ 1913 w 3112"/>
                <a:gd name="T33" fmla="*/ 2091 h 2091"/>
                <a:gd name="T34" fmla="*/ 2036 w 3112"/>
                <a:gd name="T35" fmla="*/ 2085 h 2091"/>
                <a:gd name="T36" fmla="*/ 2154 w 3112"/>
                <a:gd name="T37" fmla="*/ 2067 h 2091"/>
                <a:gd name="T38" fmla="*/ 2269 w 3112"/>
                <a:gd name="T39" fmla="*/ 2037 h 2091"/>
                <a:gd name="T40" fmla="*/ 2379 w 3112"/>
                <a:gd name="T41" fmla="*/ 1996 h 2091"/>
                <a:gd name="T42" fmla="*/ 2484 w 3112"/>
                <a:gd name="T43" fmla="*/ 1946 h 2091"/>
                <a:gd name="T44" fmla="*/ 2583 w 3112"/>
                <a:gd name="T45" fmla="*/ 1886 h 2091"/>
                <a:gd name="T46" fmla="*/ 2675 w 3112"/>
                <a:gd name="T47" fmla="*/ 1816 h 2091"/>
                <a:gd name="T48" fmla="*/ 2760 w 3112"/>
                <a:gd name="T49" fmla="*/ 1739 h 2091"/>
                <a:gd name="T50" fmla="*/ 2837 w 3112"/>
                <a:gd name="T51" fmla="*/ 1654 h 2091"/>
                <a:gd name="T52" fmla="*/ 2907 w 3112"/>
                <a:gd name="T53" fmla="*/ 1563 h 2091"/>
                <a:gd name="T54" fmla="*/ 2967 w 3112"/>
                <a:gd name="T55" fmla="*/ 1464 h 2091"/>
                <a:gd name="T56" fmla="*/ 3017 w 3112"/>
                <a:gd name="T57" fmla="*/ 1359 h 2091"/>
                <a:gd name="T58" fmla="*/ 3058 w 3112"/>
                <a:gd name="T59" fmla="*/ 1249 h 2091"/>
                <a:gd name="T60" fmla="*/ 3088 w 3112"/>
                <a:gd name="T61" fmla="*/ 1134 h 2091"/>
                <a:gd name="T62" fmla="*/ 3106 w 3112"/>
                <a:gd name="T63" fmla="*/ 1016 h 2091"/>
                <a:gd name="T64" fmla="*/ 3112 w 3112"/>
                <a:gd name="T65" fmla="*/ 894 h 20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112" h="2091">
                  <a:moveTo>
                    <a:pt x="3112" y="0"/>
                  </a:moveTo>
                  <a:lnTo>
                    <a:pt x="3021" y="97"/>
                  </a:lnTo>
                  <a:lnTo>
                    <a:pt x="2931" y="190"/>
                  </a:lnTo>
                  <a:lnTo>
                    <a:pt x="2840" y="283"/>
                  </a:lnTo>
                  <a:lnTo>
                    <a:pt x="2749" y="373"/>
                  </a:lnTo>
                  <a:lnTo>
                    <a:pt x="2656" y="461"/>
                  </a:lnTo>
                  <a:lnTo>
                    <a:pt x="2563" y="546"/>
                  </a:lnTo>
                  <a:lnTo>
                    <a:pt x="2470" y="630"/>
                  </a:lnTo>
                  <a:lnTo>
                    <a:pt x="2377" y="713"/>
                  </a:lnTo>
                  <a:lnTo>
                    <a:pt x="2282" y="792"/>
                  </a:lnTo>
                  <a:lnTo>
                    <a:pt x="2187" y="870"/>
                  </a:lnTo>
                  <a:lnTo>
                    <a:pt x="2092" y="946"/>
                  </a:lnTo>
                  <a:lnTo>
                    <a:pt x="1997" y="1020"/>
                  </a:lnTo>
                  <a:lnTo>
                    <a:pt x="1901" y="1091"/>
                  </a:lnTo>
                  <a:lnTo>
                    <a:pt x="1804" y="1161"/>
                  </a:lnTo>
                  <a:lnTo>
                    <a:pt x="1707" y="1229"/>
                  </a:lnTo>
                  <a:lnTo>
                    <a:pt x="1610" y="1294"/>
                  </a:lnTo>
                  <a:lnTo>
                    <a:pt x="1512" y="1359"/>
                  </a:lnTo>
                  <a:lnTo>
                    <a:pt x="1414" y="1420"/>
                  </a:lnTo>
                  <a:lnTo>
                    <a:pt x="1316" y="1480"/>
                  </a:lnTo>
                  <a:lnTo>
                    <a:pt x="1217" y="1539"/>
                  </a:lnTo>
                  <a:lnTo>
                    <a:pt x="1118" y="1595"/>
                  </a:lnTo>
                  <a:lnTo>
                    <a:pt x="1018" y="1649"/>
                  </a:lnTo>
                  <a:lnTo>
                    <a:pt x="918" y="1702"/>
                  </a:lnTo>
                  <a:lnTo>
                    <a:pt x="817" y="1752"/>
                  </a:lnTo>
                  <a:lnTo>
                    <a:pt x="716" y="1801"/>
                  </a:lnTo>
                  <a:lnTo>
                    <a:pt x="615" y="1848"/>
                  </a:lnTo>
                  <a:lnTo>
                    <a:pt x="513" y="1893"/>
                  </a:lnTo>
                  <a:lnTo>
                    <a:pt x="412" y="1936"/>
                  </a:lnTo>
                  <a:lnTo>
                    <a:pt x="308" y="1978"/>
                  </a:lnTo>
                  <a:lnTo>
                    <a:pt x="206" y="2017"/>
                  </a:lnTo>
                  <a:lnTo>
                    <a:pt x="103" y="2055"/>
                  </a:lnTo>
                  <a:lnTo>
                    <a:pt x="0" y="2091"/>
                  </a:lnTo>
                  <a:lnTo>
                    <a:pt x="1913" y="2091"/>
                  </a:lnTo>
                  <a:lnTo>
                    <a:pt x="1975" y="2090"/>
                  </a:lnTo>
                  <a:lnTo>
                    <a:pt x="2036" y="2085"/>
                  </a:lnTo>
                  <a:lnTo>
                    <a:pt x="2096" y="2077"/>
                  </a:lnTo>
                  <a:lnTo>
                    <a:pt x="2154" y="2067"/>
                  </a:lnTo>
                  <a:lnTo>
                    <a:pt x="2212" y="2054"/>
                  </a:lnTo>
                  <a:lnTo>
                    <a:pt x="2269" y="2037"/>
                  </a:lnTo>
                  <a:lnTo>
                    <a:pt x="2325" y="2018"/>
                  </a:lnTo>
                  <a:lnTo>
                    <a:pt x="2379" y="1996"/>
                  </a:lnTo>
                  <a:lnTo>
                    <a:pt x="2432" y="1972"/>
                  </a:lnTo>
                  <a:lnTo>
                    <a:pt x="2484" y="1946"/>
                  </a:lnTo>
                  <a:lnTo>
                    <a:pt x="2534" y="1917"/>
                  </a:lnTo>
                  <a:lnTo>
                    <a:pt x="2583" y="1886"/>
                  </a:lnTo>
                  <a:lnTo>
                    <a:pt x="2630" y="1853"/>
                  </a:lnTo>
                  <a:lnTo>
                    <a:pt x="2675" y="1816"/>
                  </a:lnTo>
                  <a:lnTo>
                    <a:pt x="2718" y="1779"/>
                  </a:lnTo>
                  <a:lnTo>
                    <a:pt x="2760" y="1739"/>
                  </a:lnTo>
                  <a:lnTo>
                    <a:pt x="2800" y="1698"/>
                  </a:lnTo>
                  <a:lnTo>
                    <a:pt x="2837" y="1654"/>
                  </a:lnTo>
                  <a:lnTo>
                    <a:pt x="2874" y="1609"/>
                  </a:lnTo>
                  <a:lnTo>
                    <a:pt x="2907" y="1563"/>
                  </a:lnTo>
                  <a:lnTo>
                    <a:pt x="2938" y="1514"/>
                  </a:lnTo>
                  <a:lnTo>
                    <a:pt x="2967" y="1464"/>
                  </a:lnTo>
                  <a:lnTo>
                    <a:pt x="2993" y="1412"/>
                  </a:lnTo>
                  <a:lnTo>
                    <a:pt x="3017" y="1359"/>
                  </a:lnTo>
                  <a:lnTo>
                    <a:pt x="3039" y="1305"/>
                  </a:lnTo>
                  <a:lnTo>
                    <a:pt x="3058" y="1249"/>
                  </a:lnTo>
                  <a:lnTo>
                    <a:pt x="3075" y="1192"/>
                  </a:lnTo>
                  <a:lnTo>
                    <a:pt x="3088" y="1134"/>
                  </a:lnTo>
                  <a:lnTo>
                    <a:pt x="3098" y="1076"/>
                  </a:lnTo>
                  <a:lnTo>
                    <a:pt x="3106" y="1016"/>
                  </a:lnTo>
                  <a:lnTo>
                    <a:pt x="3111" y="955"/>
                  </a:lnTo>
                  <a:lnTo>
                    <a:pt x="3112" y="894"/>
                  </a:lnTo>
                  <a:lnTo>
                    <a:pt x="311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6B80F8EF-3D9F-48A7-810E-34655FB98E13}"/>
              </a:ext>
            </a:extLst>
          </p:cNvPr>
          <p:cNvSpPr txBox="1"/>
          <p:nvPr/>
        </p:nvSpPr>
        <p:spPr>
          <a:xfrm>
            <a:off x="8571939" y="1047654"/>
            <a:ext cx="12461964" cy="16619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Montserrat-Regular"/>
              </a:rPr>
              <a:t>CENTRO DE DIAGNÓSTICOS </a:t>
            </a:r>
          </a:p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4800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BELO HORIZONTE - MG</a:t>
            </a:r>
            <a:endParaRPr kumimoji="0" lang="pt-BR" sz="4800" b="1" i="0" u="none" strike="noStrike" kern="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Montserrat-Regular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752DDF7B-D258-47E8-AF2C-11B90C04611F}"/>
              </a:ext>
            </a:extLst>
          </p:cNvPr>
          <p:cNvSpPr txBox="1"/>
          <p:nvPr/>
        </p:nvSpPr>
        <p:spPr>
          <a:xfrm>
            <a:off x="3280992" y="698263"/>
            <a:ext cx="12461964" cy="1477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8255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000" b="0" i="0" u="none" strike="noStrike" kern="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Montserrat-Regular"/>
              </a:rPr>
              <a:t>MEDSÊNIOR</a:t>
            </a:r>
          </a:p>
          <a:p>
            <a:pPr marL="0" marR="0" lvl="0" indent="0" algn="l" defTabSz="8255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000" b="0" i="0" u="none" strike="noStrike" kern="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Montserrat-Regular"/>
              </a:rPr>
              <a:t>NO BRASIL</a:t>
            </a:r>
          </a:p>
        </p:txBody>
      </p:sp>
    </p:spTree>
    <p:extLst>
      <p:ext uri="{BB962C8B-B14F-4D97-AF65-F5344CB8AC3E}">
        <p14:creationId xmlns:p14="http://schemas.microsoft.com/office/powerpoint/2010/main" val="410277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Imagem 3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1F3FECB3-F027-9B45-B1F0-DD299DC09CEF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l="7709" r="7709"/>
          <a:stretch/>
        </p:blipFill>
        <p:spPr>
          <a:xfrm>
            <a:off x="449" y="116817"/>
            <a:ext cx="24009289" cy="13309838"/>
          </a:xfrm>
        </p:spPr>
      </p:pic>
    </p:spTree>
    <p:extLst>
      <p:ext uri="{BB962C8B-B14F-4D97-AF65-F5344CB8AC3E}">
        <p14:creationId xmlns:p14="http://schemas.microsoft.com/office/powerpoint/2010/main" val="2941948094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06F8A6B7-4298-409C-BE67-25418BCFB7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2400303" y="-5"/>
            <a:ext cx="26784301" cy="13716002"/>
          </a:xfrm>
          <a:prstGeom prst="rect">
            <a:avLst/>
          </a:prstGeom>
        </p:spPr>
      </p:pic>
      <p:sp>
        <p:nvSpPr>
          <p:cNvPr id="1070" name="Shape"/>
          <p:cNvSpPr>
            <a:spLocks noGrp="1"/>
          </p:cNvSpPr>
          <p:nvPr>
            <p:ph type="body" idx="14"/>
          </p:nvPr>
        </p:nvSpPr>
        <p:spPr>
          <a:xfrm rot="10800000">
            <a:off x="-2400301" y="-6"/>
            <a:ext cx="26898367" cy="13716001"/>
          </a:xfrm>
          <a:custGeom>
            <a:avLst/>
            <a:gdLst>
              <a:gd name="connsiteX0" fmla="*/ 6629 w 28229"/>
              <a:gd name="connsiteY0" fmla="*/ 0 h 21600"/>
              <a:gd name="connsiteX1" fmla="*/ 0 w 28229"/>
              <a:gd name="connsiteY1" fmla="*/ 21600 h 21600"/>
              <a:gd name="connsiteX2" fmla="*/ 19148 w 28229"/>
              <a:gd name="connsiteY2" fmla="*/ 21600 h 21600"/>
              <a:gd name="connsiteX3" fmla="*/ 23418 w 28229"/>
              <a:gd name="connsiteY3" fmla="*/ 0 h 21600"/>
              <a:gd name="connsiteX4" fmla="*/ 23298 w 28229"/>
              <a:gd name="connsiteY4" fmla="*/ 0 h 21600"/>
              <a:gd name="connsiteX5" fmla="*/ 19717 w 28229"/>
              <a:gd name="connsiteY5" fmla="*/ 18114 h 21600"/>
              <a:gd name="connsiteX6" fmla="*/ 18884 w 28229"/>
              <a:gd name="connsiteY6" fmla="*/ 18114 h 21600"/>
              <a:gd name="connsiteX7" fmla="*/ 22465 w 28229"/>
              <a:gd name="connsiteY7" fmla="*/ 0 h 21600"/>
              <a:gd name="connsiteX8" fmla="*/ 22355 w 28229"/>
              <a:gd name="connsiteY8" fmla="*/ 0 h 21600"/>
              <a:gd name="connsiteX9" fmla="*/ 19262 w 28229"/>
              <a:gd name="connsiteY9" fmla="*/ 15646 h 21600"/>
              <a:gd name="connsiteX10" fmla="*/ 18429 w 28229"/>
              <a:gd name="connsiteY10" fmla="*/ 15646 h 21600"/>
              <a:gd name="connsiteX11" fmla="*/ 21523 w 28229"/>
              <a:gd name="connsiteY11" fmla="*/ 0 h 21600"/>
              <a:gd name="connsiteX12" fmla="*/ 21409 w 28229"/>
              <a:gd name="connsiteY12" fmla="*/ 0 h 21600"/>
              <a:gd name="connsiteX13" fmla="*/ 17390 w 28229"/>
              <a:gd name="connsiteY13" fmla="*/ 20330 h 21600"/>
              <a:gd name="connsiteX14" fmla="*/ 16557 w 28229"/>
              <a:gd name="connsiteY14" fmla="*/ 20330 h 21600"/>
              <a:gd name="connsiteX15" fmla="*/ 20576 w 28229"/>
              <a:gd name="connsiteY15" fmla="*/ 0 h 21600"/>
              <a:gd name="connsiteX16" fmla="*/ 20457 w 28229"/>
              <a:gd name="connsiteY16" fmla="*/ 0 h 21600"/>
              <a:gd name="connsiteX17" fmla="*/ 18420 w 28229"/>
              <a:gd name="connsiteY17" fmla="*/ 10306 h 21600"/>
              <a:gd name="connsiteX18" fmla="*/ 17587 w 28229"/>
              <a:gd name="connsiteY18" fmla="*/ 10306 h 21600"/>
              <a:gd name="connsiteX19" fmla="*/ 19625 w 28229"/>
              <a:gd name="connsiteY19" fmla="*/ 0 h 21600"/>
              <a:gd name="connsiteX20" fmla="*/ 19504 w 28229"/>
              <a:gd name="connsiteY20" fmla="*/ 0 h 21600"/>
              <a:gd name="connsiteX21" fmla="*/ 16123 w 28229"/>
              <a:gd name="connsiteY21" fmla="*/ 17105 h 21600"/>
              <a:gd name="connsiteX22" fmla="*/ 15290 w 28229"/>
              <a:gd name="connsiteY22" fmla="*/ 17105 h 21600"/>
              <a:gd name="connsiteX23" fmla="*/ 18672 w 28229"/>
              <a:gd name="connsiteY23" fmla="*/ 0 h 21600"/>
              <a:gd name="connsiteX24" fmla="*/ 18536 w 28229"/>
              <a:gd name="connsiteY24" fmla="*/ 0 h 21600"/>
              <a:gd name="connsiteX25" fmla="*/ 15737 w 28229"/>
              <a:gd name="connsiteY25" fmla="*/ 14154 h 21600"/>
              <a:gd name="connsiteX26" fmla="*/ 14904 w 28229"/>
              <a:gd name="connsiteY26" fmla="*/ 14154 h 21600"/>
              <a:gd name="connsiteX27" fmla="*/ 17703 w 28229"/>
              <a:gd name="connsiteY27" fmla="*/ 0 h 21600"/>
              <a:gd name="connsiteX28" fmla="*/ 17572 w 28229"/>
              <a:gd name="connsiteY28" fmla="*/ 0 h 21600"/>
              <a:gd name="connsiteX29" fmla="*/ 15737 w 28229"/>
              <a:gd name="connsiteY29" fmla="*/ 9281 h 21600"/>
              <a:gd name="connsiteX30" fmla="*/ 14904 w 28229"/>
              <a:gd name="connsiteY30" fmla="*/ 9281 h 21600"/>
              <a:gd name="connsiteX31" fmla="*/ 16739 w 28229"/>
              <a:gd name="connsiteY31" fmla="*/ 0 h 21600"/>
              <a:gd name="connsiteX32" fmla="*/ 6629 w 28229"/>
              <a:gd name="connsiteY32" fmla="*/ 0 h 21600"/>
              <a:gd name="connsiteX33" fmla="*/ 24251 w 28229"/>
              <a:gd name="connsiteY33" fmla="*/ 0 h 21600"/>
              <a:gd name="connsiteX34" fmla="*/ 19981 w 28229"/>
              <a:gd name="connsiteY34" fmla="*/ 21600 h 21600"/>
              <a:gd name="connsiteX35" fmla="*/ 21083 w 28229"/>
              <a:gd name="connsiteY35" fmla="*/ 21600 h 21600"/>
              <a:gd name="connsiteX36" fmla="*/ 24987 w 28229"/>
              <a:gd name="connsiteY36" fmla="*/ 1854 h 21600"/>
              <a:gd name="connsiteX37" fmla="*/ 25819 w 28229"/>
              <a:gd name="connsiteY37" fmla="*/ 1854 h 21600"/>
              <a:gd name="connsiteX38" fmla="*/ 21916 w 28229"/>
              <a:gd name="connsiteY38" fmla="*/ 21600 h 21600"/>
              <a:gd name="connsiteX39" fmla="*/ 28229 w 28229"/>
              <a:gd name="connsiteY39" fmla="*/ 21600 h 21600"/>
              <a:gd name="connsiteX40" fmla="*/ 28229 w 28229"/>
              <a:gd name="connsiteY40" fmla="*/ 0 h 21600"/>
              <a:gd name="connsiteX41" fmla="*/ 28119 w 28229"/>
              <a:gd name="connsiteY41" fmla="*/ 0 h 21600"/>
              <a:gd name="connsiteX42" fmla="*/ 24100 w 28229"/>
              <a:gd name="connsiteY42" fmla="*/ 20330 h 21600"/>
              <a:gd name="connsiteX43" fmla="*/ 23267 w 28229"/>
              <a:gd name="connsiteY43" fmla="*/ 20330 h 21600"/>
              <a:gd name="connsiteX44" fmla="*/ 27286 w 28229"/>
              <a:gd name="connsiteY44" fmla="*/ 0 h 21600"/>
              <a:gd name="connsiteX45" fmla="*/ 27152 w 28229"/>
              <a:gd name="connsiteY45" fmla="*/ 0 h 21600"/>
              <a:gd name="connsiteX46" fmla="*/ 24235 w 28229"/>
              <a:gd name="connsiteY46" fmla="*/ 14756 h 21600"/>
              <a:gd name="connsiteX47" fmla="*/ 23402 w 28229"/>
              <a:gd name="connsiteY47" fmla="*/ 14756 h 21600"/>
              <a:gd name="connsiteX48" fmla="*/ 26319 w 28229"/>
              <a:gd name="connsiteY48" fmla="*/ 0 h 21600"/>
              <a:gd name="connsiteX49" fmla="*/ 26202 w 28229"/>
              <a:gd name="connsiteY49" fmla="*/ 0 h 21600"/>
              <a:gd name="connsiteX50" fmla="*/ 25884 w 28229"/>
              <a:gd name="connsiteY50" fmla="*/ 1608 h 21600"/>
              <a:gd name="connsiteX51" fmla="*/ 25052 w 28229"/>
              <a:gd name="connsiteY51" fmla="*/ 1608 h 21600"/>
              <a:gd name="connsiteX52" fmla="*/ 25369 w 28229"/>
              <a:gd name="connsiteY52" fmla="*/ 0 h 21600"/>
              <a:gd name="connsiteX53" fmla="*/ 25213 w 28229"/>
              <a:gd name="connsiteY53" fmla="*/ 0 h 21600"/>
              <a:gd name="connsiteX54" fmla="*/ 21128 w 28229"/>
              <a:gd name="connsiteY54" fmla="*/ 20662 h 21600"/>
              <a:gd name="connsiteX55" fmla="*/ 20295 w 28229"/>
              <a:gd name="connsiteY55" fmla="*/ 20662 h 21600"/>
              <a:gd name="connsiteX56" fmla="*/ 24380 w 28229"/>
              <a:gd name="connsiteY56" fmla="*/ 0 h 21600"/>
              <a:gd name="connsiteX57" fmla="*/ 24251 w 28229"/>
              <a:gd name="connsiteY57" fmla="*/ 0 h 21600"/>
              <a:gd name="connsiteX0" fmla="*/ 131 w 28229"/>
              <a:gd name="connsiteY0" fmla="*/ 60 h 21600"/>
              <a:gd name="connsiteX1" fmla="*/ 0 w 28229"/>
              <a:gd name="connsiteY1" fmla="*/ 21600 h 21600"/>
              <a:gd name="connsiteX2" fmla="*/ 19148 w 28229"/>
              <a:gd name="connsiteY2" fmla="*/ 21600 h 21600"/>
              <a:gd name="connsiteX3" fmla="*/ 23418 w 28229"/>
              <a:gd name="connsiteY3" fmla="*/ 0 h 21600"/>
              <a:gd name="connsiteX4" fmla="*/ 23298 w 28229"/>
              <a:gd name="connsiteY4" fmla="*/ 0 h 21600"/>
              <a:gd name="connsiteX5" fmla="*/ 19717 w 28229"/>
              <a:gd name="connsiteY5" fmla="*/ 18114 h 21600"/>
              <a:gd name="connsiteX6" fmla="*/ 18884 w 28229"/>
              <a:gd name="connsiteY6" fmla="*/ 18114 h 21600"/>
              <a:gd name="connsiteX7" fmla="*/ 22465 w 28229"/>
              <a:gd name="connsiteY7" fmla="*/ 0 h 21600"/>
              <a:gd name="connsiteX8" fmla="*/ 22355 w 28229"/>
              <a:gd name="connsiteY8" fmla="*/ 0 h 21600"/>
              <a:gd name="connsiteX9" fmla="*/ 19262 w 28229"/>
              <a:gd name="connsiteY9" fmla="*/ 15646 h 21600"/>
              <a:gd name="connsiteX10" fmla="*/ 18429 w 28229"/>
              <a:gd name="connsiteY10" fmla="*/ 15646 h 21600"/>
              <a:gd name="connsiteX11" fmla="*/ 21523 w 28229"/>
              <a:gd name="connsiteY11" fmla="*/ 0 h 21600"/>
              <a:gd name="connsiteX12" fmla="*/ 21409 w 28229"/>
              <a:gd name="connsiteY12" fmla="*/ 0 h 21600"/>
              <a:gd name="connsiteX13" fmla="*/ 17390 w 28229"/>
              <a:gd name="connsiteY13" fmla="*/ 20330 h 21600"/>
              <a:gd name="connsiteX14" fmla="*/ 16557 w 28229"/>
              <a:gd name="connsiteY14" fmla="*/ 20330 h 21600"/>
              <a:gd name="connsiteX15" fmla="*/ 20576 w 28229"/>
              <a:gd name="connsiteY15" fmla="*/ 0 h 21600"/>
              <a:gd name="connsiteX16" fmla="*/ 20457 w 28229"/>
              <a:gd name="connsiteY16" fmla="*/ 0 h 21600"/>
              <a:gd name="connsiteX17" fmla="*/ 18420 w 28229"/>
              <a:gd name="connsiteY17" fmla="*/ 10306 h 21600"/>
              <a:gd name="connsiteX18" fmla="*/ 17587 w 28229"/>
              <a:gd name="connsiteY18" fmla="*/ 10306 h 21600"/>
              <a:gd name="connsiteX19" fmla="*/ 19625 w 28229"/>
              <a:gd name="connsiteY19" fmla="*/ 0 h 21600"/>
              <a:gd name="connsiteX20" fmla="*/ 19504 w 28229"/>
              <a:gd name="connsiteY20" fmla="*/ 0 h 21600"/>
              <a:gd name="connsiteX21" fmla="*/ 16123 w 28229"/>
              <a:gd name="connsiteY21" fmla="*/ 17105 h 21600"/>
              <a:gd name="connsiteX22" fmla="*/ 15290 w 28229"/>
              <a:gd name="connsiteY22" fmla="*/ 17105 h 21600"/>
              <a:gd name="connsiteX23" fmla="*/ 18672 w 28229"/>
              <a:gd name="connsiteY23" fmla="*/ 0 h 21600"/>
              <a:gd name="connsiteX24" fmla="*/ 18536 w 28229"/>
              <a:gd name="connsiteY24" fmla="*/ 0 h 21600"/>
              <a:gd name="connsiteX25" fmla="*/ 15737 w 28229"/>
              <a:gd name="connsiteY25" fmla="*/ 14154 h 21600"/>
              <a:gd name="connsiteX26" fmla="*/ 14904 w 28229"/>
              <a:gd name="connsiteY26" fmla="*/ 14154 h 21600"/>
              <a:gd name="connsiteX27" fmla="*/ 17703 w 28229"/>
              <a:gd name="connsiteY27" fmla="*/ 0 h 21600"/>
              <a:gd name="connsiteX28" fmla="*/ 17572 w 28229"/>
              <a:gd name="connsiteY28" fmla="*/ 0 h 21600"/>
              <a:gd name="connsiteX29" fmla="*/ 15737 w 28229"/>
              <a:gd name="connsiteY29" fmla="*/ 9281 h 21600"/>
              <a:gd name="connsiteX30" fmla="*/ 14904 w 28229"/>
              <a:gd name="connsiteY30" fmla="*/ 9281 h 21600"/>
              <a:gd name="connsiteX31" fmla="*/ 16739 w 28229"/>
              <a:gd name="connsiteY31" fmla="*/ 0 h 21600"/>
              <a:gd name="connsiteX32" fmla="*/ 131 w 28229"/>
              <a:gd name="connsiteY32" fmla="*/ 60 h 21600"/>
              <a:gd name="connsiteX33" fmla="*/ 24251 w 28229"/>
              <a:gd name="connsiteY33" fmla="*/ 0 h 21600"/>
              <a:gd name="connsiteX34" fmla="*/ 19981 w 28229"/>
              <a:gd name="connsiteY34" fmla="*/ 21600 h 21600"/>
              <a:gd name="connsiteX35" fmla="*/ 21083 w 28229"/>
              <a:gd name="connsiteY35" fmla="*/ 21600 h 21600"/>
              <a:gd name="connsiteX36" fmla="*/ 24987 w 28229"/>
              <a:gd name="connsiteY36" fmla="*/ 1854 h 21600"/>
              <a:gd name="connsiteX37" fmla="*/ 25819 w 28229"/>
              <a:gd name="connsiteY37" fmla="*/ 1854 h 21600"/>
              <a:gd name="connsiteX38" fmla="*/ 21916 w 28229"/>
              <a:gd name="connsiteY38" fmla="*/ 21600 h 21600"/>
              <a:gd name="connsiteX39" fmla="*/ 28229 w 28229"/>
              <a:gd name="connsiteY39" fmla="*/ 21600 h 21600"/>
              <a:gd name="connsiteX40" fmla="*/ 28229 w 28229"/>
              <a:gd name="connsiteY40" fmla="*/ 0 h 21600"/>
              <a:gd name="connsiteX41" fmla="*/ 28119 w 28229"/>
              <a:gd name="connsiteY41" fmla="*/ 0 h 21600"/>
              <a:gd name="connsiteX42" fmla="*/ 24100 w 28229"/>
              <a:gd name="connsiteY42" fmla="*/ 20330 h 21600"/>
              <a:gd name="connsiteX43" fmla="*/ 23267 w 28229"/>
              <a:gd name="connsiteY43" fmla="*/ 20330 h 21600"/>
              <a:gd name="connsiteX44" fmla="*/ 27286 w 28229"/>
              <a:gd name="connsiteY44" fmla="*/ 0 h 21600"/>
              <a:gd name="connsiteX45" fmla="*/ 27152 w 28229"/>
              <a:gd name="connsiteY45" fmla="*/ 0 h 21600"/>
              <a:gd name="connsiteX46" fmla="*/ 24235 w 28229"/>
              <a:gd name="connsiteY46" fmla="*/ 14756 h 21600"/>
              <a:gd name="connsiteX47" fmla="*/ 23402 w 28229"/>
              <a:gd name="connsiteY47" fmla="*/ 14756 h 21600"/>
              <a:gd name="connsiteX48" fmla="*/ 26319 w 28229"/>
              <a:gd name="connsiteY48" fmla="*/ 0 h 21600"/>
              <a:gd name="connsiteX49" fmla="*/ 26202 w 28229"/>
              <a:gd name="connsiteY49" fmla="*/ 0 h 21600"/>
              <a:gd name="connsiteX50" fmla="*/ 25884 w 28229"/>
              <a:gd name="connsiteY50" fmla="*/ 1608 h 21600"/>
              <a:gd name="connsiteX51" fmla="*/ 25052 w 28229"/>
              <a:gd name="connsiteY51" fmla="*/ 1608 h 21600"/>
              <a:gd name="connsiteX52" fmla="*/ 25369 w 28229"/>
              <a:gd name="connsiteY52" fmla="*/ 0 h 21600"/>
              <a:gd name="connsiteX53" fmla="*/ 25213 w 28229"/>
              <a:gd name="connsiteY53" fmla="*/ 0 h 21600"/>
              <a:gd name="connsiteX54" fmla="*/ 21128 w 28229"/>
              <a:gd name="connsiteY54" fmla="*/ 20662 h 21600"/>
              <a:gd name="connsiteX55" fmla="*/ 20295 w 28229"/>
              <a:gd name="connsiteY55" fmla="*/ 20662 h 21600"/>
              <a:gd name="connsiteX56" fmla="*/ 24380 w 28229"/>
              <a:gd name="connsiteY56" fmla="*/ 0 h 21600"/>
              <a:gd name="connsiteX57" fmla="*/ 24251 w 28229"/>
              <a:gd name="connsiteY57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28229" h="21600" extrusionOk="0">
                <a:moveTo>
                  <a:pt x="131" y="60"/>
                </a:moveTo>
                <a:cubicBezTo>
                  <a:pt x="87" y="7240"/>
                  <a:pt x="44" y="14420"/>
                  <a:pt x="0" y="21600"/>
                </a:cubicBezTo>
                <a:lnTo>
                  <a:pt x="19148" y="21600"/>
                </a:lnTo>
                <a:lnTo>
                  <a:pt x="23418" y="0"/>
                </a:lnTo>
                <a:lnTo>
                  <a:pt x="23298" y="0"/>
                </a:lnTo>
                <a:lnTo>
                  <a:pt x="19717" y="18114"/>
                </a:lnTo>
                <a:lnTo>
                  <a:pt x="18884" y="18114"/>
                </a:lnTo>
                <a:lnTo>
                  <a:pt x="22465" y="0"/>
                </a:lnTo>
                <a:lnTo>
                  <a:pt x="22355" y="0"/>
                </a:lnTo>
                <a:lnTo>
                  <a:pt x="19262" y="15646"/>
                </a:lnTo>
                <a:lnTo>
                  <a:pt x="18429" y="15646"/>
                </a:lnTo>
                <a:lnTo>
                  <a:pt x="21523" y="0"/>
                </a:lnTo>
                <a:lnTo>
                  <a:pt x="21409" y="0"/>
                </a:lnTo>
                <a:lnTo>
                  <a:pt x="17390" y="20330"/>
                </a:lnTo>
                <a:lnTo>
                  <a:pt x="16557" y="20330"/>
                </a:lnTo>
                <a:lnTo>
                  <a:pt x="20576" y="0"/>
                </a:lnTo>
                <a:lnTo>
                  <a:pt x="20457" y="0"/>
                </a:lnTo>
                <a:lnTo>
                  <a:pt x="18420" y="10306"/>
                </a:lnTo>
                <a:lnTo>
                  <a:pt x="17587" y="10306"/>
                </a:lnTo>
                <a:lnTo>
                  <a:pt x="19625" y="0"/>
                </a:lnTo>
                <a:lnTo>
                  <a:pt x="19504" y="0"/>
                </a:lnTo>
                <a:lnTo>
                  <a:pt x="16123" y="17105"/>
                </a:lnTo>
                <a:lnTo>
                  <a:pt x="15290" y="17105"/>
                </a:lnTo>
                <a:lnTo>
                  <a:pt x="18672" y="0"/>
                </a:lnTo>
                <a:lnTo>
                  <a:pt x="18536" y="0"/>
                </a:lnTo>
                <a:lnTo>
                  <a:pt x="15737" y="14154"/>
                </a:lnTo>
                <a:lnTo>
                  <a:pt x="14904" y="14154"/>
                </a:lnTo>
                <a:lnTo>
                  <a:pt x="17703" y="0"/>
                </a:lnTo>
                <a:lnTo>
                  <a:pt x="17572" y="0"/>
                </a:lnTo>
                <a:lnTo>
                  <a:pt x="15737" y="9281"/>
                </a:lnTo>
                <a:lnTo>
                  <a:pt x="14904" y="9281"/>
                </a:lnTo>
                <a:lnTo>
                  <a:pt x="16739" y="0"/>
                </a:lnTo>
                <a:lnTo>
                  <a:pt x="131" y="60"/>
                </a:lnTo>
                <a:close/>
                <a:moveTo>
                  <a:pt x="24251" y="0"/>
                </a:moveTo>
                <a:lnTo>
                  <a:pt x="19981" y="21600"/>
                </a:lnTo>
                <a:lnTo>
                  <a:pt x="21083" y="21600"/>
                </a:lnTo>
                <a:lnTo>
                  <a:pt x="24987" y="1854"/>
                </a:lnTo>
                <a:lnTo>
                  <a:pt x="25819" y="1854"/>
                </a:lnTo>
                <a:lnTo>
                  <a:pt x="21916" y="21600"/>
                </a:lnTo>
                <a:lnTo>
                  <a:pt x="28229" y="21600"/>
                </a:lnTo>
                <a:lnTo>
                  <a:pt x="28229" y="0"/>
                </a:lnTo>
                <a:lnTo>
                  <a:pt x="28119" y="0"/>
                </a:lnTo>
                <a:lnTo>
                  <a:pt x="24100" y="20330"/>
                </a:lnTo>
                <a:lnTo>
                  <a:pt x="23267" y="20330"/>
                </a:lnTo>
                <a:lnTo>
                  <a:pt x="27286" y="0"/>
                </a:lnTo>
                <a:lnTo>
                  <a:pt x="27152" y="0"/>
                </a:lnTo>
                <a:lnTo>
                  <a:pt x="24235" y="14756"/>
                </a:lnTo>
                <a:lnTo>
                  <a:pt x="23402" y="14756"/>
                </a:lnTo>
                <a:lnTo>
                  <a:pt x="26319" y="0"/>
                </a:lnTo>
                <a:lnTo>
                  <a:pt x="26202" y="0"/>
                </a:lnTo>
                <a:lnTo>
                  <a:pt x="25884" y="1608"/>
                </a:lnTo>
                <a:lnTo>
                  <a:pt x="25052" y="1608"/>
                </a:lnTo>
                <a:cubicBezTo>
                  <a:pt x="25158" y="1072"/>
                  <a:pt x="25263" y="536"/>
                  <a:pt x="25369" y="0"/>
                </a:cubicBezTo>
                <a:lnTo>
                  <a:pt x="25213" y="0"/>
                </a:lnTo>
                <a:lnTo>
                  <a:pt x="21128" y="20662"/>
                </a:lnTo>
                <a:lnTo>
                  <a:pt x="20295" y="20662"/>
                </a:lnTo>
                <a:lnTo>
                  <a:pt x="24380" y="0"/>
                </a:lnTo>
                <a:lnTo>
                  <a:pt x="24251" y="0"/>
                </a:lnTo>
                <a:close/>
              </a:path>
            </a:pathLst>
          </a:custGeom>
          <a:solidFill>
            <a:srgbClr val="0B5D18">
              <a:alpha val="9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algn="ctr">
              <a:lnSpc>
                <a:spcPct val="100000"/>
              </a:lnSpc>
              <a:defRPr sz="320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en-US"/>
              <a:t> </a:t>
            </a:r>
            <a:endParaRPr/>
          </a:p>
        </p:txBody>
      </p:sp>
      <p:sp>
        <p:nvSpPr>
          <p:cNvPr id="27" name="Sed ut perspiciatis unde omnis iste natus error sit voluptatem accusantium doloremque laudantium, totam rem aperiam, eaque ipsa quae.">
            <a:extLst>
              <a:ext uri="{FF2B5EF4-FFF2-40B4-BE49-F238E27FC236}">
                <a16:creationId xmlns:a16="http://schemas.microsoft.com/office/drawing/2014/main" id="{D51A2A66-26C2-4553-B6C8-830003717747}"/>
              </a:ext>
            </a:extLst>
          </p:cNvPr>
          <p:cNvSpPr/>
          <p:nvPr/>
        </p:nvSpPr>
        <p:spPr>
          <a:xfrm>
            <a:off x="11372849" y="3519650"/>
            <a:ext cx="12020550" cy="44607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t">
            <a:spAutoFit/>
          </a:bodyPr>
          <a:lstStyle>
            <a:lvl1pPr algn="just">
              <a:lnSpc>
                <a:spcPct val="120000"/>
              </a:lnSpc>
              <a:defRPr sz="2400" cap="none">
                <a:solidFill>
                  <a:srgbClr val="FFFFFF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1pPr>
          </a:lstStyle>
          <a:p>
            <a:pPr marL="857250" indent="-857250" algn="l">
              <a:buFont typeface="Wingdings" panose="05000000000000000000" pitchFamily="2" charset="2"/>
              <a:buChar char="ü"/>
            </a:pPr>
            <a:r>
              <a:rPr lang="pt-BR" sz="6000" dirty="0">
                <a:latin typeface="Calibri"/>
                <a:cs typeface="Calibri"/>
              </a:rPr>
              <a:t>A PARTIR DE 49 ANOS</a:t>
            </a:r>
          </a:p>
          <a:p>
            <a:pPr marL="857250" indent="-857250" algn="l">
              <a:buFont typeface="Wingdings" panose="05000000000000000000" pitchFamily="2" charset="2"/>
              <a:buChar char="ü"/>
            </a:pPr>
            <a:r>
              <a:rPr lang="pt-BR" sz="6000" dirty="0">
                <a:latin typeface="Calibri"/>
                <a:cs typeface="Calibri"/>
              </a:rPr>
              <a:t>SEM COPARTICIPAÇÃO</a:t>
            </a:r>
          </a:p>
          <a:p>
            <a:pPr marL="857250" indent="-857250" algn="l">
              <a:buFont typeface="Wingdings" panose="05000000000000000000" pitchFamily="2" charset="2"/>
              <a:buChar char="ü"/>
            </a:pPr>
            <a:r>
              <a:rPr lang="pt-BR" sz="6000" dirty="0">
                <a:latin typeface="Calibri"/>
                <a:cs typeface="Calibri"/>
              </a:rPr>
              <a:t>PLANO PESSOA FÍSICA</a:t>
            </a:r>
            <a:endParaRPr lang="pt-BR" sz="6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57250" indent="-857250" algn="l">
              <a:buFont typeface="Wingdings" panose="05000000000000000000" pitchFamily="2" charset="2"/>
              <a:buChar char="ü"/>
            </a:pPr>
            <a:r>
              <a:rPr lang="pt-BR" sz="6000" dirty="0">
                <a:latin typeface="Calibri"/>
                <a:cs typeface="Calibri"/>
              </a:rPr>
              <a:t>OFICINAS DE SAÚDE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21F89FDB-ACAC-4B61-A74D-23DF742DD4DF}"/>
              </a:ext>
            </a:extLst>
          </p:cNvPr>
          <p:cNvGrpSpPr/>
          <p:nvPr/>
        </p:nvGrpSpPr>
        <p:grpSpPr>
          <a:xfrm>
            <a:off x="11473708" y="1273288"/>
            <a:ext cx="7564736" cy="1494629"/>
            <a:chOff x="12064258" y="1083253"/>
            <a:chExt cx="7564736" cy="1494629"/>
          </a:xfrm>
        </p:grpSpPr>
        <p:sp>
          <p:nvSpPr>
            <p:cNvPr id="25" name="this is…">
              <a:extLst>
                <a:ext uri="{FF2B5EF4-FFF2-40B4-BE49-F238E27FC236}">
                  <a16:creationId xmlns:a16="http://schemas.microsoft.com/office/drawing/2014/main" id="{A80FFC8D-0C4E-4125-8491-3AE1FBD4B998}"/>
                </a:ext>
              </a:extLst>
            </p:cNvPr>
            <p:cNvSpPr/>
            <p:nvPr/>
          </p:nvSpPr>
          <p:spPr>
            <a:xfrm>
              <a:off x="13681853" y="1367294"/>
              <a:ext cx="5947141" cy="121058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anchor="b">
              <a:sp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r>
                <a:rPr lang="pt-BR" sz="8000" b="1">
                  <a:latin typeface="Calibri" panose="020F0502020204030204" pitchFamily="34" charset="0"/>
                  <a:cs typeface="Calibri" panose="020F0502020204030204" pitchFamily="34" charset="0"/>
                </a:rPr>
                <a:t>DIFERENCIAIS</a:t>
              </a:r>
              <a:endParaRPr sz="8000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28" name="Agrupar 27">
              <a:extLst>
                <a:ext uri="{FF2B5EF4-FFF2-40B4-BE49-F238E27FC236}">
                  <a16:creationId xmlns:a16="http://schemas.microsoft.com/office/drawing/2014/main" id="{264AFB15-4772-4D07-B6A4-4097B67BF96F}"/>
                </a:ext>
              </a:extLst>
            </p:cNvPr>
            <p:cNvGrpSpPr/>
            <p:nvPr/>
          </p:nvGrpSpPr>
          <p:grpSpPr>
            <a:xfrm>
              <a:off x="12064258" y="1083253"/>
              <a:ext cx="1392237" cy="1390651"/>
              <a:chOff x="1616389" y="6646349"/>
              <a:chExt cx="1392237" cy="1390651"/>
            </a:xfrm>
            <a:solidFill>
              <a:schemeClr val="bg1"/>
            </a:solidFill>
          </p:grpSpPr>
          <p:sp>
            <p:nvSpPr>
              <p:cNvPr id="29" name="Freeform 11">
                <a:extLst>
                  <a:ext uri="{FF2B5EF4-FFF2-40B4-BE49-F238E27FC236}">
                    <a16:creationId xmlns:a16="http://schemas.microsoft.com/office/drawing/2014/main" id="{CF8C9B2D-12B2-4230-AA58-C6FB4C4DFE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4326" y="7848087"/>
                <a:ext cx="731837" cy="188913"/>
              </a:xfrm>
              <a:custGeom>
                <a:avLst/>
                <a:gdLst>
                  <a:gd name="T0" fmla="*/ 2341 w 8769"/>
                  <a:gd name="T1" fmla="*/ 182 h 2267"/>
                  <a:gd name="T2" fmla="*/ 2206 w 8769"/>
                  <a:gd name="T3" fmla="*/ 239 h 2267"/>
                  <a:gd name="T4" fmla="*/ 2069 w 8769"/>
                  <a:gd name="T5" fmla="*/ 301 h 2267"/>
                  <a:gd name="T6" fmla="*/ 1929 w 8769"/>
                  <a:gd name="T7" fmla="*/ 370 h 2267"/>
                  <a:gd name="T8" fmla="*/ 1789 w 8769"/>
                  <a:gd name="T9" fmla="*/ 443 h 2267"/>
                  <a:gd name="T10" fmla="*/ 1647 w 8769"/>
                  <a:gd name="T11" fmla="*/ 523 h 2267"/>
                  <a:gd name="T12" fmla="*/ 1504 w 8769"/>
                  <a:gd name="T13" fmla="*/ 606 h 2267"/>
                  <a:gd name="T14" fmla="*/ 1362 w 8769"/>
                  <a:gd name="T15" fmla="*/ 693 h 2267"/>
                  <a:gd name="T16" fmla="*/ 1218 w 8769"/>
                  <a:gd name="T17" fmla="*/ 784 h 2267"/>
                  <a:gd name="T18" fmla="*/ 1075 w 8769"/>
                  <a:gd name="T19" fmla="*/ 877 h 2267"/>
                  <a:gd name="T20" fmla="*/ 862 w 8769"/>
                  <a:gd name="T21" fmla="*/ 1021 h 2267"/>
                  <a:gd name="T22" fmla="*/ 582 w 8769"/>
                  <a:gd name="T23" fmla="*/ 1217 h 2267"/>
                  <a:gd name="T24" fmla="*/ 308 w 8769"/>
                  <a:gd name="T25" fmla="*/ 1416 h 2267"/>
                  <a:gd name="T26" fmla="*/ 0 w 8769"/>
                  <a:gd name="T27" fmla="*/ 1514 h 2267"/>
                  <a:gd name="T28" fmla="*/ 36 w 8769"/>
                  <a:gd name="T29" fmla="*/ 1595 h 2267"/>
                  <a:gd name="T30" fmla="*/ 79 w 8769"/>
                  <a:gd name="T31" fmla="*/ 1673 h 2267"/>
                  <a:gd name="T32" fmla="*/ 125 w 8769"/>
                  <a:gd name="T33" fmla="*/ 1747 h 2267"/>
                  <a:gd name="T34" fmla="*/ 179 w 8769"/>
                  <a:gd name="T35" fmla="*/ 1818 h 2267"/>
                  <a:gd name="T36" fmla="*/ 236 w 8769"/>
                  <a:gd name="T37" fmla="*/ 1884 h 2267"/>
                  <a:gd name="T38" fmla="*/ 297 w 8769"/>
                  <a:gd name="T39" fmla="*/ 1946 h 2267"/>
                  <a:gd name="T40" fmla="*/ 364 w 8769"/>
                  <a:gd name="T41" fmla="*/ 2003 h 2267"/>
                  <a:gd name="T42" fmla="*/ 435 w 8769"/>
                  <a:gd name="T43" fmla="*/ 2056 h 2267"/>
                  <a:gd name="T44" fmla="*/ 509 w 8769"/>
                  <a:gd name="T45" fmla="*/ 2103 h 2267"/>
                  <a:gd name="T46" fmla="*/ 587 w 8769"/>
                  <a:gd name="T47" fmla="*/ 2145 h 2267"/>
                  <a:gd name="T48" fmla="*/ 668 w 8769"/>
                  <a:gd name="T49" fmla="*/ 2181 h 2267"/>
                  <a:gd name="T50" fmla="*/ 751 w 8769"/>
                  <a:gd name="T51" fmla="*/ 2211 h 2267"/>
                  <a:gd name="T52" fmla="*/ 839 w 8769"/>
                  <a:gd name="T53" fmla="*/ 2235 h 2267"/>
                  <a:gd name="T54" fmla="*/ 927 w 8769"/>
                  <a:gd name="T55" fmla="*/ 2252 h 2267"/>
                  <a:gd name="T56" fmla="*/ 1019 w 8769"/>
                  <a:gd name="T57" fmla="*/ 2264 h 2267"/>
                  <a:gd name="T58" fmla="*/ 1113 w 8769"/>
                  <a:gd name="T59" fmla="*/ 2267 h 2267"/>
                  <a:gd name="T60" fmla="*/ 8670 w 8769"/>
                  <a:gd name="T61" fmla="*/ 2238 h 2267"/>
                  <a:gd name="T62" fmla="*/ 8475 w 8769"/>
                  <a:gd name="T63" fmla="*/ 2178 h 2267"/>
                  <a:gd name="T64" fmla="*/ 8278 w 8769"/>
                  <a:gd name="T65" fmla="*/ 2113 h 2267"/>
                  <a:gd name="T66" fmla="*/ 8082 w 8769"/>
                  <a:gd name="T67" fmla="*/ 2045 h 2267"/>
                  <a:gd name="T68" fmla="*/ 7885 w 8769"/>
                  <a:gd name="T69" fmla="*/ 1973 h 2267"/>
                  <a:gd name="T70" fmla="*/ 7689 w 8769"/>
                  <a:gd name="T71" fmla="*/ 1897 h 2267"/>
                  <a:gd name="T72" fmla="*/ 7494 w 8769"/>
                  <a:gd name="T73" fmla="*/ 1817 h 2267"/>
                  <a:gd name="T74" fmla="*/ 7298 w 8769"/>
                  <a:gd name="T75" fmla="*/ 1733 h 2267"/>
                  <a:gd name="T76" fmla="*/ 7102 w 8769"/>
                  <a:gd name="T77" fmla="*/ 1646 h 2267"/>
                  <a:gd name="T78" fmla="*/ 6906 w 8769"/>
                  <a:gd name="T79" fmla="*/ 1554 h 2267"/>
                  <a:gd name="T80" fmla="*/ 6711 w 8769"/>
                  <a:gd name="T81" fmla="*/ 1461 h 2267"/>
                  <a:gd name="T82" fmla="*/ 6517 w 8769"/>
                  <a:gd name="T83" fmla="*/ 1362 h 2267"/>
                  <a:gd name="T84" fmla="*/ 6322 w 8769"/>
                  <a:gd name="T85" fmla="*/ 1261 h 2267"/>
                  <a:gd name="T86" fmla="*/ 6128 w 8769"/>
                  <a:gd name="T87" fmla="*/ 1156 h 2267"/>
                  <a:gd name="T88" fmla="*/ 5935 w 8769"/>
                  <a:gd name="T89" fmla="*/ 1048 h 2267"/>
                  <a:gd name="T90" fmla="*/ 5742 w 8769"/>
                  <a:gd name="T91" fmla="*/ 937 h 2267"/>
                  <a:gd name="T92" fmla="*/ 5517 w 8769"/>
                  <a:gd name="T93" fmla="*/ 804 h 2267"/>
                  <a:gd name="T94" fmla="*/ 5269 w 8769"/>
                  <a:gd name="T95" fmla="*/ 664 h 2267"/>
                  <a:gd name="T96" fmla="*/ 5031 w 8769"/>
                  <a:gd name="T97" fmla="*/ 536 h 2267"/>
                  <a:gd name="T98" fmla="*/ 4801 w 8769"/>
                  <a:gd name="T99" fmla="*/ 422 h 2267"/>
                  <a:gd name="T100" fmla="*/ 4581 w 8769"/>
                  <a:gd name="T101" fmla="*/ 322 h 2267"/>
                  <a:gd name="T102" fmla="*/ 4368 w 8769"/>
                  <a:gd name="T103" fmla="*/ 234 h 2267"/>
                  <a:gd name="T104" fmla="*/ 4163 w 8769"/>
                  <a:gd name="T105" fmla="*/ 160 h 2267"/>
                  <a:gd name="T106" fmla="*/ 3963 w 8769"/>
                  <a:gd name="T107" fmla="*/ 101 h 2267"/>
                  <a:gd name="T108" fmla="*/ 3769 w 8769"/>
                  <a:gd name="T109" fmla="*/ 55 h 2267"/>
                  <a:gd name="T110" fmla="*/ 3580 w 8769"/>
                  <a:gd name="T111" fmla="*/ 23 h 2267"/>
                  <a:gd name="T112" fmla="*/ 3394 w 8769"/>
                  <a:gd name="T113" fmla="*/ 4 h 2267"/>
                  <a:gd name="T114" fmla="*/ 3212 w 8769"/>
                  <a:gd name="T115" fmla="*/ 0 h 2267"/>
                  <a:gd name="T116" fmla="*/ 3032 w 8769"/>
                  <a:gd name="T117" fmla="*/ 11 h 2267"/>
                  <a:gd name="T118" fmla="*/ 2853 w 8769"/>
                  <a:gd name="T119" fmla="*/ 35 h 2267"/>
                  <a:gd name="T120" fmla="*/ 2675 w 8769"/>
                  <a:gd name="T121" fmla="*/ 72 h 2267"/>
                  <a:gd name="T122" fmla="*/ 2497 w 8769"/>
                  <a:gd name="T123" fmla="*/ 125 h 2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8769" h="2267">
                    <a:moveTo>
                      <a:pt x="2407" y="156"/>
                    </a:moveTo>
                    <a:lnTo>
                      <a:pt x="2341" y="182"/>
                    </a:lnTo>
                    <a:lnTo>
                      <a:pt x="2274" y="209"/>
                    </a:lnTo>
                    <a:lnTo>
                      <a:pt x="2206" y="239"/>
                    </a:lnTo>
                    <a:lnTo>
                      <a:pt x="2137" y="269"/>
                    </a:lnTo>
                    <a:lnTo>
                      <a:pt x="2069" y="301"/>
                    </a:lnTo>
                    <a:lnTo>
                      <a:pt x="1999" y="334"/>
                    </a:lnTo>
                    <a:lnTo>
                      <a:pt x="1929" y="370"/>
                    </a:lnTo>
                    <a:lnTo>
                      <a:pt x="1859" y="406"/>
                    </a:lnTo>
                    <a:lnTo>
                      <a:pt x="1789" y="443"/>
                    </a:lnTo>
                    <a:lnTo>
                      <a:pt x="1718" y="483"/>
                    </a:lnTo>
                    <a:lnTo>
                      <a:pt x="1647" y="523"/>
                    </a:lnTo>
                    <a:lnTo>
                      <a:pt x="1576" y="564"/>
                    </a:lnTo>
                    <a:lnTo>
                      <a:pt x="1504" y="606"/>
                    </a:lnTo>
                    <a:lnTo>
                      <a:pt x="1433" y="649"/>
                    </a:lnTo>
                    <a:lnTo>
                      <a:pt x="1362" y="693"/>
                    </a:lnTo>
                    <a:lnTo>
                      <a:pt x="1290" y="738"/>
                    </a:lnTo>
                    <a:lnTo>
                      <a:pt x="1218" y="784"/>
                    </a:lnTo>
                    <a:lnTo>
                      <a:pt x="1147" y="830"/>
                    </a:lnTo>
                    <a:lnTo>
                      <a:pt x="1075" y="877"/>
                    </a:lnTo>
                    <a:lnTo>
                      <a:pt x="1004" y="924"/>
                    </a:lnTo>
                    <a:lnTo>
                      <a:pt x="862" y="1021"/>
                    </a:lnTo>
                    <a:lnTo>
                      <a:pt x="721" y="1119"/>
                    </a:lnTo>
                    <a:lnTo>
                      <a:pt x="582" y="1217"/>
                    </a:lnTo>
                    <a:lnTo>
                      <a:pt x="443" y="1316"/>
                    </a:lnTo>
                    <a:lnTo>
                      <a:pt x="308" y="1416"/>
                    </a:lnTo>
                    <a:lnTo>
                      <a:pt x="174" y="1514"/>
                    </a:lnTo>
                    <a:lnTo>
                      <a:pt x="0" y="1514"/>
                    </a:lnTo>
                    <a:lnTo>
                      <a:pt x="17" y="1555"/>
                    </a:lnTo>
                    <a:lnTo>
                      <a:pt x="36" y="1595"/>
                    </a:lnTo>
                    <a:lnTo>
                      <a:pt x="57" y="1635"/>
                    </a:lnTo>
                    <a:lnTo>
                      <a:pt x="79" y="1673"/>
                    </a:lnTo>
                    <a:lnTo>
                      <a:pt x="101" y="1710"/>
                    </a:lnTo>
                    <a:lnTo>
                      <a:pt x="125" y="1747"/>
                    </a:lnTo>
                    <a:lnTo>
                      <a:pt x="151" y="1783"/>
                    </a:lnTo>
                    <a:lnTo>
                      <a:pt x="179" y="1818"/>
                    </a:lnTo>
                    <a:lnTo>
                      <a:pt x="207" y="1851"/>
                    </a:lnTo>
                    <a:lnTo>
                      <a:pt x="236" y="1884"/>
                    </a:lnTo>
                    <a:lnTo>
                      <a:pt x="266" y="1915"/>
                    </a:lnTo>
                    <a:lnTo>
                      <a:pt x="297" y="1946"/>
                    </a:lnTo>
                    <a:lnTo>
                      <a:pt x="331" y="1975"/>
                    </a:lnTo>
                    <a:lnTo>
                      <a:pt x="364" y="2003"/>
                    </a:lnTo>
                    <a:lnTo>
                      <a:pt x="398" y="2030"/>
                    </a:lnTo>
                    <a:lnTo>
                      <a:pt x="435" y="2056"/>
                    </a:lnTo>
                    <a:lnTo>
                      <a:pt x="471" y="2080"/>
                    </a:lnTo>
                    <a:lnTo>
                      <a:pt x="509" y="2103"/>
                    </a:lnTo>
                    <a:lnTo>
                      <a:pt x="547" y="2124"/>
                    </a:lnTo>
                    <a:lnTo>
                      <a:pt x="587" y="2145"/>
                    </a:lnTo>
                    <a:lnTo>
                      <a:pt x="626" y="2164"/>
                    </a:lnTo>
                    <a:lnTo>
                      <a:pt x="668" y="2181"/>
                    </a:lnTo>
                    <a:lnTo>
                      <a:pt x="710" y="2197"/>
                    </a:lnTo>
                    <a:lnTo>
                      <a:pt x="751" y="2211"/>
                    </a:lnTo>
                    <a:lnTo>
                      <a:pt x="795" y="2224"/>
                    </a:lnTo>
                    <a:lnTo>
                      <a:pt x="839" y="2235"/>
                    </a:lnTo>
                    <a:lnTo>
                      <a:pt x="883" y="2245"/>
                    </a:lnTo>
                    <a:lnTo>
                      <a:pt x="927" y="2252"/>
                    </a:lnTo>
                    <a:lnTo>
                      <a:pt x="973" y="2259"/>
                    </a:lnTo>
                    <a:lnTo>
                      <a:pt x="1019" y="2264"/>
                    </a:lnTo>
                    <a:lnTo>
                      <a:pt x="1066" y="2266"/>
                    </a:lnTo>
                    <a:lnTo>
                      <a:pt x="1113" y="2267"/>
                    </a:lnTo>
                    <a:lnTo>
                      <a:pt x="8769" y="2267"/>
                    </a:lnTo>
                    <a:lnTo>
                      <a:pt x="8670" y="2238"/>
                    </a:lnTo>
                    <a:lnTo>
                      <a:pt x="8573" y="2209"/>
                    </a:lnTo>
                    <a:lnTo>
                      <a:pt x="8475" y="2178"/>
                    </a:lnTo>
                    <a:lnTo>
                      <a:pt x="8377" y="2146"/>
                    </a:lnTo>
                    <a:lnTo>
                      <a:pt x="8278" y="2113"/>
                    </a:lnTo>
                    <a:lnTo>
                      <a:pt x="8180" y="2080"/>
                    </a:lnTo>
                    <a:lnTo>
                      <a:pt x="8082" y="2045"/>
                    </a:lnTo>
                    <a:lnTo>
                      <a:pt x="7984" y="2009"/>
                    </a:lnTo>
                    <a:lnTo>
                      <a:pt x="7885" y="1973"/>
                    </a:lnTo>
                    <a:lnTo>
                      <a:pt x="7787" y="1935"/>
                    </a:lnTo>
                    <a:lnTo>
                      <a:pt x="7689" y="1897"/>
                    </a:lnTo>
                    <a:lnTo>
                      <a:pt x="7591" y="1857"/>
                    </a:lnTo>
                    <a:lnTo>
                      <a:pt x="7494" y="1817"/>
                    </a:lnTo>
                    <a:lnTo>
                      <a:pt x="7396" y="1775"/>
                    </a:lnTo>
                    <a:lnTo>
                      <a:pt x="7298" y="1733"/>
                    </a:lnTo>
                    <a:lnTo>
                      <a:pt x="7200" y="1690"/>
                    </a:lnTo>
                    <a:lnTo>
                      <a:pt x="7102" y="1646"/>
                    </a:lnTo>
                    <a:lnTo>
                      <a:pt x="7004" y="1600"/>
                    </a:lnTo>
                    <a:lnTo>
                      <a:pt x="6906" y="1554"/>
                    </a:lnTo>
                    <a:lnTo>
                      <a:pt x="6809" y="1508"/>
                    </a:lnTo>
                    <a:lnTo>
                      <a:pt x="6711" y="1461"/>
                    </a:lnTo>
                    <a:lnTo>
                      <a:pt x="6615" y="1412"/>
                    </a:lnTo>
                    <a:lnTo>
                      <a:pt x="6517" y="1362"/>
                    </a:lnTo>
                    <a:lnTo>
                      <a:pt x="6420" y="1312"/>
                    </a:lnTo>
                    <a:lnTo>
                      <a:pt x="6322" y="1261"/>
                    </a:lnTo>
                    <a:lnTo>
                      <a:pt x="6225" y="1209"/>
                    </a:lnTo>
                    <a:lnTo>
                      <a:pt x="6128" y="1156"/>
                    </a:lnTo>
                    <a:lnTo>
                      <a:pt x="6031" y="1103"/>
                    </a:lnTo>
                    <a:lnTo>
                      <a:pt x="5935" y="1048"/>
                    </a:lnTo>
                    <a:lnTo>
                      <a:pt x="5839" y="993"/>
                    </a:lnTo>
                    <a:lnTo>
                      <a:pt x="5742" y="937"/>
                    </a:lnTo>
                    <a:lnTo>
                      <a:pt x="5646" y="880"/>
                    </a:lnTo>
                    <a:lnTo>
                      <a:pt x="5517" y="804"/>
                    </a:lnTo>
                    <a:lnTo>
                      <a:pt x="5392" y="733"/>
                    </a:lnTo>
                    <a:lnTo>
                      <a:pt x="5269" y="664"/>
                    </a:lnTo>
                    <a:lnTo>
                      <a:pt x="5148" y="598"/>
                    </a:lnTo>
                    <a:lnTo>
                      <a:pt x="5031" y="536"/>
                    </a:lnTo>
                    <a:lnTo>
                      <a:pt x="4915" y="478"/>
                    </a:lnTo>
                    <a:lnTo>
                      <a:pt x="4801" y="422"/>
                    </a:lnTo>
                    <a:lnTo>
                      <a:pt x="4690" y="370"/>
                    </a:lnTo>
                    <a:lnTo>
                      <a:pt x="4581" y="322"/>
                    </a:lnTo>
                    <a:lnTo>
                      <a:pt x="4473" y="276"/>
                    </a:lnTo>
                    <a:lnTo>
                      <a:pt x="4368" y="234"/>
                    </a:lnTo>
                    <a:lnTo>
                      <a:pt x="4265" y="196"/>
                    </a:lnTo>
                    <a:lnTo>
                      <a:pt x="4163" y="160"/>
                    </a:lnTo>
                    <a:lnTo>
                      <a:pt x="4062" y="129"/>
                    </a:lnTo>
                    <a:lnTo>
                      <a:pt x="3963" y="101"/>
                    </a:lnTo>
                    <a:lnTo>
                      <a:pt x="3865" y="76"/>
                    </a:lnTo>
                    <a:lnTo>
                      <a:pt x="3769" y="55"/>
                    </a:lnTo>
                    <a:lnTo>
                      <a:pt x="3674" y="38"/>
                    </a:lnTo>
                    <a:lnTo>
                      <a:pt x="3580" y="23"/>
                    </a:lnTo>
                    <a:lnTo>
                      <a:pt x="3487" y="12"/>
                    </a:lnTo>
                    <a:lnTo>
                      <a:pt x="3394" y="4"/>
                    </a:lnTo>
                    <a:lnTo>
                      <a:pt x="3303" y="1"/>
                    </a:lnTo>
                    <a:lnTo>
                      <a:pt x="3212" y="0"/>
                    </a:lnTo>
                    <a:lnTo>
                      <a:pt x="3122" y="3"/>
                    </a:lnTo>
                    <a:lnTo>
                      <a:pt x="3032" y="11"/>
                    </a:lnTo>
                    <a:lnTo>
                      <a:pt x="2943" y="21"/>
                    </a:lnTo>
                    <a:lnTo>
                      <a:pt x="2853" y="35"/>
                    </a:lnTo>
                    <a:lnTo>
                      <a:pt x="2763" y="51"/>
                    </a:lnTo>
                    <a:lnTo>
                      <a:pt x="2675" y="72"/>
                    </a:lnTo>
                    <a:lnTo>
                      <a:pt x="2585" y="97"/>
                    </a:lnTo>
                    <a:lnTo>
                      <a:pt x="2497" y="125"/>
                    </a:lnTo>
                    <a:lnTo>
                      <a:pt x="2407" y="15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30" name="Freeform 12">
                <a:extLst>
                  <a:ext uri="{FF2B5EF4-FFF2-40B4-BE49-F238E27FC236}">
                    <a16:creationId xmlns:a16="http://schemas.microsoft.com/office/drawing/2014/main" id="{6F2FCA40-C7FC-43AC-944D-0B65371D48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6389" y="6646349"/>
                <a:ext cx="1392237" cy="1306513"/>
              </a:xfrm>
              <a:custGeom>
                <a:avLst/>
                <a:gdLst>
                  <a:gd name="T0" fmla="*/ 1366 w 16663"/>
                  <a:gd name="T1" fmla="*/ 14632 h 15630"/>
                  <a:gd name="T2" fmla="*/ 2227 w 16663"/>
                  <a:gd name="T3" fmla="*/ 14050 h 15630"/>
                  <a:gd name="T4" fmla="*/ 3102 w 16663"/>
                  <a:gd name="T5" fmla="*/ 13511 h 15630"/>
                  <a:gd name="T6" fmla="*/ 4097 w 16663"/>
                  <a:gd name="T7" fmla="*/ 12996 h 15630"/>
                  <a:gd name="T8" fmla="*/ 5054 w 16663"/>
                  <a:gd name="T9" fmla="*/ 12627 h 15630"/>
                  <a:gd name="T10" fmla="*/ 5910 w 16663"/>
                  <a:gd name="T11" fmla="*/ 12426 h 15630"/>
                  <a:gd name="T12" fmla="*/ 6701 w 16663"/>
                  <a:gd name="T13" fmla="*/ 12369 h 15630"/>
                  <a:gd name="T14" fmla="*/ 7990 w 16663"/>
                  <a:gd name="T15" fmla="*/ 12546 h 15630"/>
                  <a:gd name="T16" fmla="*/ 9494 w 16663"/>
                  <a:gd name="T17" fmla="*/ 13040 h 15630"/>
                  <a:gd name="T18" fmla="*/ 11097 w 16663"/>
                  <a:gd name="T19" fmla="*/ 13497 h 15630"/>
                  <a:gd name="T20" fmla="*/ 13053 w 16663"/>
                  <a:gd name="T21" fmla="*/ 13558 h 15630"/>
                  <a:gd name="T22" fmla="*/ 12284 w 16663"/>
                  <a:gd name="T23" fmla="*/ 13486 h 15630"/>
                  <a:gd name="T24" fmla="*/ 9506 w 16663"/>
                  <a:gd name="T25" fmla="*/ 12745 h 15630"/>
                  <a:gd name="T26" fmla="*/ 6802 w 16663"/>
                  <a:gd name="T27" fmla="*/ 12007 h 15630"/>
                  <a:gd name="T28" fmla="*/ 4302 w 16663"/>
                  <a:gd name="T29" fmla="*/ 12436 h 15630"/>
                  <a:gd name="T30" fmla="*/ 6028 w 16663"/>
                  <a:gd name="T31" fmla="*/ 10405 h 15630"/>
                  <a:gd name="T32" fmla="*/ 8650 w 16663"/>
                  <a:gd name="T33" fmla="*/ 9772 h 15630"/>
                  <a:gd name="T34" fmla="*/ 11331 w 16663"/>
                  <a:gd name="T35" fmla="*/ 10481 h 15630"/>
                  <a:gd name="T36" fmla="*/ 13820 w 16663"/>
                  <a:gd name="T37" fmla="*/ 11823 h 15630"/>
                  <a:gd name="T38" fmla="*/ 14718 w 16663"/>
                  <a:gd name="T39" fmla="*/ 12329 h 15630"/>
                  <a:gd name="T40" fmla="*/ 15362 w 16663"/>
                  <a:gd name="T41" fmla="*/ 12545 h 15630"/>
                  <a:gd name="T42" fmla="*/ 15976 w 16663"/>
                  <a:gd name="T43" fmla="*/ 12632 h 15630"/>
                  <a:gd name="T44" fmla="*/ 16586 w 16663"/>
                  <a:gd name="T45" fmla="*/ 12629 h 15630"/>
                  <a:gd name="T46" fmla="*/ 16609 w 16663"/>
                  <a:gd name="T47" fmla="*/ 842 h 15630"/>
                  <a:gd name="T48" fmla="*/ 16388 w 16663"/>
                  <a:gd name="T49" fmla="*/ 437 h 15630"/>
                  <a:gd name="T50" fmla="*/ 16035 w 16663"/>
                  <a:gd name="T51" fmla="*/ 145 h 15630"/>
                  <a:gd name="T52" fmla="*/ 15587 w 16663"/>
                  <a:gd name="T53" fmla="*/ 6 h 15630"/>
                  <a:gd name="T54" fmla="*/ 900 w 16663"/>
                  <a:gd name="T55" fmla="*/ 37 h 15630"/>
                  <a:gd name="T56" fmla="*/ 482 w 16663"/>
                  <a:gd name="T57" fmla="*/ 238 h 15630"/>
                  <a:gd name="T58" fmla="*/ 174 w 16663"/>
                  <a:gd name="T59" fmla="*/ 577 h 15630"/>
                  <a:gd name="T60" fmla="*/ 14 w 16663"/>
                  <a:gd name="T61" fmla="*/ 1015 h 15630"/>
                  <a:gd name="T62" fmla="*/ 464 w 16663"/>
                  <a:gd name="T63" fmla="*/ 7201 h 15630"/>
                  <a:gd name="T64" fmla="*/ 1586 w 16663"/>
                  <a:gd name="T65" fmla="*/ 5704 h 15630"/>
                  <a:gd name="T66" fmla="*/ 2708 w 16663"/>
                  <a:gd name="T67" fmla="*/ 4253 h 15630"/>
                  <a:gd name="T68" fmla="*/ 3522 w 16663"/>
                  <a:gd name="T69" fmla="*/ 2823 h 15630"/>
                  <a:gd name="T70" fmla="*/ 3865 w 16663"/>
                  <a:gd name="T71" fmla="*/ 2485 h 15630"/>
                  <a:gd name="T72" fmla="*/ 4300 w 16663"/>
                  <a:gd name="T73" fmla="*/ 4192 h 15630"/>
                  <a:gd name="T74" fmla="*/ 4702 w 16663"/>
                  <a:gd name="T75" fmla="*/ 6650 h 15630"/>
                  <a:gd name="T76" fmla="*/ 4807 w 16663"/>
                  <a:gd name="T77" fmla="*/ 9232 h 15630"/>
                  <a:gd name="T78" fmla="*/ 4608 w 16663"/>
                  <a:gd name="T79" fmla="*/ 10588 h 15630"/>
                  <a:gd name="T80" fmla="*/ 4400 w 16663"/>
                  <a:gd name="T81" fmla="*/ 11138 h 15630"/>
                  <a:gd name="T82" fmla="*/ 4087 w 16663"/>
                  <a:gd name="T83" fmla="*/ 11796 h 15630"/>
                  <a:gd name="T84" fmla="*/ 3693 w 16663"/>
                  <a:gd name="T85" fmla="*/ 12498 h 15630"/>
                  <a:gd name="T86" fmla="*/ 2861 w 16663"/>
                  <a:gd name="T87" fmla="*/ 13140 h 15630"/>
                  <a:gd name="T88" fmla="*/ 1951 w 16663"/>
                  <a:gd name="T89" fmla="*/ 13640 h 15630"/>
                  <a:gd name="T90" fmla="*/ 1540 w 16663"/>
                  <a:gd name="T91" fmla="*/ 13322 h 15630"/>
                  <a:gd name="T92" fmla="*/ 1491 w 16663"/>
                  <a:gd name="T93" fmla="*/ 12268 h 15630"/>
                  <a:gd name="T94" fmla="*/ 1578 w 16663"/>
                  <a:gd name="T95" fmla="*/ 11290 h 15630"/>
                  <a:gd name="T96" fmla="*/ 1862 w 16663"/>
                  <a:gd name="T97" fmla="*/ 10432 h 15630"/>
                  <a:gd name="T98" fmla="*/ 1787 w 16663"/>
                  <a:gd name="T99" fmla="*/ 10419 h 15630"/>
                  <a:gd name="T100" fmla="*/ 1308 w 16663"/>
                  <a:gd name="T101" fmla="*/ 11403 h 15630"/>
                  <a:gd name="T102" fmla="*/ 1010 w 16663"/>
                  <a:gd name="T103" fmla="*/ 12603 h 15630"/>
                  <a:gd name="T104" fmla="*/ 887 w 16663"/>
                  <a:gd name="T105" fmla="*/ 13850 h 15630"/>
                  <a:gd name="T106" fmla="*/ 766 w 16663"/>
                  <a:gd name="T107" fmla="*/ 14379 h 15630"/>
                  <a:gd name="T108" fmla="*/ 528 w 16663"/>
                  <a:gd name="T109" fmla="*/ 14223 h 15630"/>
                  <a:gd name="T110" fmla="*/ 304 w 16663"/>
                  <a:gd name="T111" fmla="*/ 14018 h 15630"/>
                  <a:gd name="T112" fmla="*/ 97 w 16663"/>
                  <a:gd name="T113" fmla="*/ 13768 h 15630"/>
                  <a:gd name="T114" fmla="*/ 2 w 16663"/>
                  <a:gd name="T115" fmla="*/ 15516 h 156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6663" h="15630">
                    <a:moveTo>
                      <a:pt x="15" y="15630"/>
                    </a:moveTo>
                    <a:lnTo>
                      <a:pt x="218" y="15475"/>
                    </a:lnTo>
                    <a:lnTo>
                      <a:pt x="423" y="15320"/>
                    </a:lnTo>
                    <a:lnTo>
                      <a:pt x="630" y="15166"/>
                    </a:lnTo>
                    <a:lnTo>
                      <a:pt x="838" y="15012"/>
                    </a:lnTo>
                    <a:lnTo>
                      <a:pt x="1049" y="14859"/>
                    </a:lnTo>
                    <a:lnTo>
                      <a:pt x="1260" y="14708"/>
                    </a:lnTo>
                    <a:lnTo>
                      <a:pt x="1366" y="14632"/>
                    </a:lnTo>
                    <a:lnTo>
                      <a:pt x="1474" y="14558"/>
                    </a:lnTo>
                    <a:lnTo>
                      <a:pt x="1580" y="14483"/>
                    </a:lnTo>
                    <a:lnTo>
                      <a:pt x="1687" y="14410"/>
                    </a:lnTo>
                    <a:lnTo>
                      <a:pt x="1794" y="14337"/>
                    </a:lnTo>
                    <a:lnTo>
                      <a:pt x="1903" y="14264"/>
                    </a:lnTo>
                    <a:lnTo>
                      <a:pt x="2010" y="14192"/>
                    </a:lnTo>
                    <a:lnTo>
                      <a:pt x="2118" y="14120"/>
                    </a:lnTo>
                    <a:lnTo>
                      <a:pt x="2227" y="14050"/>
                    </a:lnTo>
                    <a:lnTo>
                      <a:pt x="2336" y="13980"/>
                    </a:lnTo>
                    <a:lnTo>
                      <a:pt x="2444" y="13910"/>
                    </a:lnTo>
                    <a:lnTo>
                      <a:pt x="2554" y="13842"/>
                    </a:lnTo>
                    <a:lnTo>
                      <a:pt x="2663" y="13774"/>
                    </a:lnTo>
                    <a:lnTo>
                      <a:pt x="2772" y="13706"/>
                    </a:lnTo>
                    <a:lnTo>
                      <a:pt x="2883" y="13640"/>
                    </a:lnTo>
                    <a:lnTo>
                      <a:pt x="2992" y="13575"/>
                    </a:lnTo>
                    <a:lnTo>
                      <a:pt x="3102" y="13511"/>
                    </a:lnTo>
                    <a:lnTo>
                      <a:pt x="3213" y="13447"/>
                    </a:lnTo>
                    <a:lnTo>
                      <a:pt x="3323" y="13385"/>
                    </a:lnTo>
                    <a:lnTo>
                      <a:pt x="3434" y="13324"/>
                    </a:lnTo>
                    <a:lnTo>
                      <a:pt x="3571" y="13252"/>
                    </a:lnTo>
                    <a:lnTo>
                      <a:pt x="3705" y="13183"/>
                    </a:lnTo>
                    <a:lnTo>
                      <a:pt x="3839" y="13118"/>
                    </a:lnTo>
                    <a:lnTo>
                      <a:pt x="3969" y="13055"/>
                    </a:lnTo>
                    <a:lnTo>
                      <a:pt x="4097" y="12996"/>
                    </a:lnTo>
                    <a:lnTo>
                      <a:pt x="4224" y="12940"/>
                    </a:lnTo>
                    <a:lnTo>
                      <a:pt x="4348" y="12887"/>
                    </a:lnTo>
                    <a:lnTo>
                      <a:pt x="4470" y="12837"/>
                    </a:lnTo>
                    <a:lnTo>
                      <a:pt x="4591" y="12789"/>
                    </a:lnTo>
                    <a:lnTo>
                      <a:pt x="4708" y="12744"/>
                    </a:lnTo>
                    <a:lnTo>
                      <a:pt x="4825" y="12702"/>
                    </a:lnTo>
                    <a:lnTo>
                      <a:pt x="4941" y="12663"/>
                    </a:lnTo>
                    <a:lnTo>
                      <a:pt x="5054" y="12627"/>
                    </a:lnTo>
                    <a:lnTo>
                      <a:pt x="5166" y="12592"/>
                    </a:lnTo>
                    <a:lnTo>
                      <a:pt x="5276" y="12561"/>
                    </a:lnTo>
                    <a:lnTo>
                      <a:pt x="5384" y="12533"/>
                    </a:lnTo>
                    <a:lnTo>
                      <a:pt x="5493" y="12506"/>
                    </a:lnTo>
                    <a:lnTo>
                      <a:pt x="5599" y="12483"/>
                    </a:lnTo>
                    <a:lnTo>
                      <a:pt x="5703" y="12461"/>
                    </a:lnTo>
                    <a:lnTo>
                      <a:pt x="5807" y="12442"/>
                    </a:lnTo>
                    <a:lnTo>
                      <a:pt x="5910" y="12426"/>
                    </a:lnTo>
                    <a:lnTo>
                      <a:pt x="6011" y="12411"/>
                    </a:lnTo>
                    <a:lnTo>
                      <a:pt x="6112" y="12399"/>
                    </a:lnTo>
                    <a:lnTo>
                      <a:pt x="6212" y="12388"/>
                    </a:lnTo>
                    <a:lnTo>
                      <a:pt x="6311" y="12381"/>
                    </a:lnTo>
                    <a:lnTo>
                      <a:pt x="6410" y="12375"/>
                    </a:lnTo>
                    <a:lnTo>
                      <a:pt x="6507" y="12371"/>
                    </a:lnTo>
                    <a:lnTo>
                      <a:pt x="6604" y="12369"/>
                    </a:lnTo>
                    <a:lnTo>
                      <a:pt x="6701" y="12369"/>
                    </a:lnTo>
                    <a:lnTo>
                      <a:pt x="6796" y="12371"/>
                    </a:lnTo>
                    <a:lnTo>
                      <a:pt x="6892" y="12375"/>
                    </a:lnTo>
                    <a:lnTo>
                      <a:pt x="6987" y="12380"/>
                    </a:lnTo>
                    <a:lnTo>
                      <a:pt x="7195" y="12399"/>
                    </a:lnTo>
                    <a:lnTo>
                      <a:pt x="7399" y="12426"/>
                    </a:lnTo>
                    <a:lnTo>
                      <a:pt x="7599" y="12459"/>
                    </a:lnTo>
                    <a:lnTo>
                      <a:pt x="7796" y="12500"/>
                    </a:lnTo>
                    <a:lnTo>
                      <a:pt x="7990" y="12546"/>
                    </a:lnTo>
                    <a:lnTo>
                      <a:pt x="8180" y="12597"/>
                    </a:lnTo>
                    <a:lnTo>
                      <a:pt x="8370" y="12653"/>
                    </a:lnTo>
                    <a:lnTo>
                      <a:pt x="8559" y="12712"/>
                    </a:lnTo>
                    <a:lnTo>
                      <a:pt x="8745" y="12774"/>
                    </a:lnTo>
                    <a:lnTo>
                      <a:pt x="8931" y="12839"/>
                    </a:lnTo>
                    <a:lnTo>
                      <a:pt x="9118" y="12905"/>
                    </a:lnTo>
                    <a:lnTo>
                      <a:pt x="9305" y="12972"/>
                    </a:lnTo>
                    <a:lnTo>
                      <a:pt x="9494" y="13040"/>
                    </a:lnTo>
                    <a:lnTo>
                      <a:pt x="9683" y="13106"/>
                    </a:lnTo>
                    <a:lnTo>
                      <a:pt x="9875" y="13172"/>
                    </a:lnTo>
                    <a:lnTo>
                      <a:pt x="10070" y="13235"/>
                    </a:lnTo>
                    <a:lnTo>
                      <a:pt x="10266" y="13295"/>
                    </a:lnTo>
                    <a:lnTo>
                      <a:pt x="10467" y="13353"/>
                    </a:lnTo>
                    <a:lnTo>
                      <a:pt x="10673" y="13406"/>
                    </a:lnTo>
                    <a:lnTo>
                      <a:pt x="10882" y="13455"/>
                    </a:lnTo>
                    <a:lnTo>
                      <a:pt x="11097" y="13497"/>
                    </a:lnTo>
                    <a:lnTo>
                      <a:pt x="11316" y="13534"/>
                    </a:lnTo>
                    <a:lnTo>
                      <a:pt x="11542" y="13564"/>
                    </a:lnTo>
                    <a:lnTo>
                      <a:pt x="11776" y="13586"/>
                    </a:lnTo>
                    <a:lnTo>
                      <a:pt x="12015" y="13600"/>
                    </a:lnTo>
                    <a:lnTo>
                      <a:pt x="12262" y="13604"/>
                    </a:lnTo>
                    <a:lnTo>
                      <a:pt x="12517" y="13599"/>
                    </a:lnTo>
                    <a:lnTo>
                      <a:pt x="12781" y="13584"/>
                    </a:lnTo>
                    <a:lnTo>
                      <a:pt x="13053" y="13558"/>
                    </a:lnTo>
                    <a:lnTo>
                      <a:pt x="13335" y="13519"/>
                    </a:lnTo>
                    <a:lnTo>
                      <a:pt x="13627" y="13468"/>
                    </a:lnTo>
                    <a:lnTo>
                      <a:pt x="13929" y="13404"/>
                    </a:lnTo>
                    <a:lnTo>
                      <a:pt x="13592" y="13464"/>
                    </a:lnTo>
                    <a:lnTo>
                      <a:pt x="13260" y="13500"/>
                    </a:lnTo>
                    <a:lnTo>
                      <a:pt x="12930" y="13515"/>
                    </a:lnTo>
                    <a:lnTo>
                      <a:pt x="12606" y="13510"/>
                    </a:lnTo>
                    <a:lnTo>
                      <a:pt x="12284" y="13486"/>
                    </a:lnTo>
                    <a:lnTo>
                      <a:pt x="11966" y="13445"/>
                    </a:lnTo>
                    <a:lnTo>
                      <a:pt x="11651" y="13390"/>
                    </a:lnTo>
                    <a:lnTo>
                      <a:pt x="11338" y="13321"/>
                    </a:lnTo>
                    <a:lnTo>
                      <a:pt x="11028" y="13242"/>
                    </a:lnTo>
                    <a:lnTo>
                      <a:pt x="10721" y="13154"/>
                    </a:lnTo>
                    <a:lnTo>
                      <a:pt x="10414" y="13058"/>
                    </a:lnTo>
                    <a:lnTo>
                      <a:pt x="10110" y="12957"/>
                    </a:lnTo>
                    <a:lnTo>
                      <a:pt x="9506" y="12745"/>
                    </a:lnTo>
                    <a:lnTo>
                      <a:pt x="8906" y="12534"/>
                    </a:lnTo>
                    <a:lnTo>
                      <a:pt x="8606" y="12433"/>
                    </a:lnTo>
                    <a:lnTo>
                      <a:pt x="8308" y="12337"/>
                    </a:lnTo>
                    <a:lnTo>
                      <a:pt x="8008" y="12249"/>
                    </a:lnTo>
                    <a:lnTo>
                      <a:pt x="7708" y="12170"/>
                    </a:lnTo>
                    <a:lnTo>
                      <a:pt x="7407" y="12102"/>
                    </a:lnTo>
                    <a:lnTo>
                      <a:pt x="7105" y="12047"/>
                    </a:lnTo>
                    <a:lnTo>
                      <a:pt x="6802" y="12007"/>
                    </a:lnTo>
                    <a:lnTo>
                      <a:pt x="6498" y="11983"/>
                    </a:lnTo>
                    <a:lnTo>
                      <a:pt x="6191" y="11977"/>
                    </a:lnTo>
                    <a:lnTo>
                      <a:pt x="5883" y="11993"/>
                    </a:lnTo>
                    <a:lnTo>
                      <a:pt x="5573" y="12029"/>
                    </a:lnTo>
                    <a:lnTo>
                      <a:pt x="5259" y="12091"/>
                    </a:lnTo>
                    <a:lnTo>
                      <a:pt x="4944" y="12177"/>
                    </a:lnTo>
                    <a:lnTo>
                      <a:pt x="4625" y="12292"/>
                    </a:lnTo>
                    <a:lnTo>
                      <a:pt x="4302" y="12436"/>
                    </a:lnTo>
                    <a:lnTo>
                      <a:pt x="3976" y="12611"/>
                    </a:lnTo>
                    <a:lnTo>
                      <a:pt x="4249" y="12182"/>
                    </a:lnTo>
                    <a:lnTo>
                      <a:pt x="4528" y="11793"/>
                    </a:lnTo>
                    <a:lnTo>
                      <a:pt x="4816" y="11443"/>
                    </a:lnTo>
                    <a:lnTo>
                      <a:pt x="5110" y="11131"/>
                    </a:lnTo>
                    <a:lnTo>
                      <a:pt x="5410" y="10854"/>
                    </a:lnTo>
                    <a:lnTo>
                      <a:pt x="5716" y="10613"/>
                    </a:lnTo>
                    <a:lnTo>
                      <a:pt x="6028" y="10405"/>
                    </a:lnTo>
                    <a:lnTo>
                      <a:pt x="6343" y="10228"/>
                    </a:lnTo>
                    <a:lnTo>
                      <a:pt x="6664" y="10082"/>
                    </a:lnTo>
                    <a:lnTo>
                      <a:pt x="6988" y="9966"/>
                    </a:lnTo>
                    <a:lnTo>
                      <a:pt x="7316" y="9877"/>
                    </a:lnTo>
                    <a:lnTo>
                      <a:pt x="7646" y="9815"/>
                    </a:lnTo>
                    <a:lnTo>
                      <a:pt x="7979" y="9777"/>
                    </a:lnTo>
                    <a:lnTo>
                      <a:pt x="8314" y="9764"/>
                    </a:lnTo>
                    <a:lnTo>
                      <a:pt x="8650" y="9772"/>
                    </a:lnTo>
                    <a:lnTo>
                      <a:pt x="8987" y="9802"/>
                    </a:lnTo>
                    <a:lnTo>
                      <a:pt x="9324" y="9851"/>
                    </a:lnTo>
                    <a:lnTo>
                      <a:pt x="9661" y="9919"/>
                    </a:lnTo>
                    <a:lnTo>
                      <a:pt x="9999" y="10003"/>
                    </a:lnTo>
                    <a:lnTo>
                      <a:pt x="10334" y="10103"/>
                    </a:lnTo>
                    <a:lnTo>
                      <a:pt x="10668" y="10216"/>
                    </a:lnTo>
                    <a:lnTo>
                      <a:pt x="11001" y="10343"/>
                    </a:lnTo>
                    <a:lnTo>
                      <a:pt x="11331" y="10481"/>
                    </a:lnTo>
                    <a:lnTo>
                      <a:pt x="11657" y="10628"/>
                    </a:lnTo>
                    <a:lnTo>
                      <a:pt x="11981" y="10784"/>
                    </a:lnTo>
                    <a:lnTo>
                      <a:pt x="12299" y="10948"/>
                    </a:lnTo>
                    <a:lnTo>
                      <a:pt x="12615" y="11117"/>
                    </a:lnTo>
                    <a:lnTo>
                      <a:pt x="12924" y="11291"/>
                    </a:lnTo>
                    <a:lnTo>
                      <a:pt x="13229" y="11467"/>
                    </a:lnTo>
                    <a:lnTo>
                      <a:pt x="13527" y="11645"/>
                    </a:lnTo>
                    <a:lnTo>
                      <a:pt x="13820" y="11823"/>
                    </a:lnTo>
                    <a:lnTo>
                      <a:pt x="14105" y="12000"/>
                    </a:lnTo>
                    <a:lnTo>
                      <a:pt x="14196" y="12056"/>
                    </a:lnTo>
                    <a:lnTo>
                      <a:pt x="14285" y="12110"/>
                    </a:lnTo>
                    <a:lnTo>
                      <a:pt x="14374" y="12158"/>
                    </a:lnTo>
                    <a:lnTo>
                      <a:pt x="14461" y="12205"/>
                    </a:lnTo>
                    <a:lnTo>
                      <a:pt x="14548" y="12249"/>
                    </a:lnTo>
                    <a:lnTo>
                      <a:pt x="14633" y="12291"/>
                    </a:lnTo>
                    <a:lnTo>
                      <a:pt x="14718" y="12329"/>
                    </a:lnTo>
                    <a:lnTo>
                      <a:pt x="14801" y="12364"/>
                    </a:lnTo>
                    <a:lnTo>
                      <a:pt x="14883" y="12397"/>
                    </a:lnTo>
                    <a:lnTo>
                      <a:pt x="14965" y="12428"/>
                    </a:lnTo>
                    <a:lnTo>
                      <a:pt x="15046" y="12456"/>
                    </a:lnTo>
                    <a:lnTo>
                      <a:pt x="15126" y="12482"/>
                    </a:lnTo>
                    <a:lnTo>
                      <a:pt x="15205" y="12505"/>
                    </a:lnTo>
                    <a:lnTo>
                      <a:pt x="15284" y="12527"/>
                    </a:lnTo>
                    <a:lnTo>
                      <a:pt x="15362" y="12545"/>
                    </a:lnTo>
                    <a:lnTo>
                      <a:pt x="15440" y="12562"/>
                    </a:lnTo>
                    <a:lnTo>
                      <a:pt x="15517" y="12578"/>
                    </a:lnTo>
                    <a:lnTo>
                      <a:pt x="15594" y="12591"/>
                    </a:lnTo>
                    <a:lnTo>
                      <a:pt x="15672" y="12603"/>
                    </a:lnTo>
                    <a:lnTo>
                      <a:pt x="15748" y="12612"/>
                    </a:lnTo>
                    <a:lnTo>
                      <a:pt x="15824" y="12620"/>
                    </a:lnTo>
                    <a:lnTo>
                      <a:pt x="15900" y="12627"/>
                    </a:lnTo>
                    <a:lnTo>
                      <a:pt x="15976" y="12632"/>
                    </a:lnTo>
                    <a:lnTo>
                      <a:pt x="16052" y="12636"/>
                    </a:lnTo>
                    <a:lnTo>
                      <a:pt x="16128" y="12638"/>
                    </a:lnTo>
                    <a:lnTo>
                      <a:pt x="16203" y="12639"/>
                    </a:lnTo>
                    <a:lnTo>
                      <a:pt x="16279" y="12639"/>
                    </a:lnTo>
                    <a:lnTo>
                      <a:pt x="16356" y="12638"/>
                    </a:lnTo>
                    <a:lnTo>
                      <a:pt x="16432" y="12636"/>
                    </a:lnTo>
                    <a:lnTo>
                      <a:pt x="16509" y="12633"/>
                    </a:lnTo>
                    <a:lnTo>
                      <a:pt x="16586" y="12629"/>
                    </a:lnTo>
                    <a:lnTo>
                      <a:pt x="16663" y="12624"/>
                    </a:lnTo>
                    <a:lnTo>
                      <a:pt x="16663" y="1197"/>
                    </a:lnTo>
                    <a:lnTo>
                      <a:pt x="16662" y="1136"/>
                    </a:lnTo>
                    <a:lnTo>
                      <a:pt x="16657" y="1075"/>
                    </a:lnTo>
                    <a:lnTo>
                      <a:pt x="16649" y="1015"/>
                    </a:lnTo>
                    <a:lnTo>
                      <a:pt x="16639" y="957"/>
                    </a:lnTo>
                    <a:lnTo>
                      <a:pt x="16626" y="899"/>
                    </a:lnTo>
                    <a:lnTo>
                      <a:pt x="16609" y="842"/>
                    </a:lnTo>
                    <a:lnTo>
                      <a:pt x="16590" y="786"/>
                    </a:lnTo>
                    <a:lnTo>
                      <a:pt x="16568" y="732"/>
                    </a:lnTo>
                    <a:lnTo>
                      <a:pt x="16544" y="679"/>
                    </a:lnTo>
                    <a:lnTo>
                      <a:pt x="16518" y="627"/>
                    </a:lnTo>
                    <a:lnTo>
                      <a:pt x="16489" y="577"/>
                    </a:lnTo>
                    <a:lnTo>
                      <a:pt x="16458" y="528"/>
                    </a:lnTo>
                    <a:lnTo>
                      <a:pt x="16425" y="482"/>
                    </a:lnTo>
                    <a:lnTo>
                      <a:pt x="16388" y="437"/>
                    </a:lnTo>
                    <a:lnTo>
                      <a:pt x="16351" y="393"/>
                    </a:lnTo>
                    <a:lnTo>
                      <a:pt x="16311" y="352"/>
                    </a:lnTo>
                    <a:lnTo>
                      <a:pt x="16269" y="312"/>
                    </a:lnTo>
                    <a:lnTo>
                      <a:pt x="16226" y="275"/>
                    </a:lnTo>
                    <a:lnTo>
                      <a:pt x="16181" y="238"/>
                    </a:lnTo>
                    <a:lnTo>
                      <a:pt x="16134" y="205"/>
                    </a:lnTo>
                    <a:lnTo>
                      <a:pt x="16085" y="174"/>
                    </a:lnTo>
                    <a:lnTo>
                      <a:pt x="16035" y="145"/>
                    </a:lnTo>
                    <a:lnTo>
                      <a:pt x="15983" y="119"/>
                    </a:lnTo>
                    <a:lnTo>
                      <a:pt x="15930" y="95"/>
                    </a:lnTo>
                    <a:lnTo>
                      <a:pt x="15876" y="73"/>
                    </a:lnTo>
                    <a:lnTo>
                      <a:pt x="15820" y="54"/>
                    </a:lnTo>
                    <a:lnTo>
                      <a:pt x="15763" y="37"/>
                    </a:lnTo>
                    <a:lnTo>
                      <a:pt x="15705" y="24"/>
                    </a:lnTo>
                    <a:lnTo>
                      <a:pt x="15647" y="14"/>
                    </a:lnTo>
                    <a:lnTo>
                      <a:pt x="15587" y="6"/>
                    </a:lnTo>
                    <a:lnTo>
                      <a:pt x="15526" y="1"/>
                    </a:lnTo>
                    <a:lnTo>
                      <a:pt x="15464" y="0"/>
                    </a:lnTo>
                    <a:lnTo>
                      <a:pt x="1199" y="0"/>
                    </a:lnTo>
                    <a:lnTo>
                      <a:pt x="1137" y="1"/>
                    </a:lnTo>
                    <a:lnTo>
                      <a:pt x="1076" y="6"/>
                    </a:lnTo>
                    <a:lnTo>
                      <a:pt x="1016" y="14"/>
                    </a:lnTo>
                    <a:lnTo>
                      <a:pt x="958" y="24"/>
                    </a:lnTo>
                    <a:lnTo>
                      <a:pt x="900" y="37"/>
                    </a:lnTo>
                    <a:lnTo>
                      <a:pt x="843" y="54"/>
                    </a:lnTo>
                    <a:lnTo>
                      <a:pt x="787" y="73"/>
                    </a:lnTo>
                    <a:lnTo>
                      <a:pt x="733" y="95"/>
                    </a:lnTo>
                    <a:lnTo>
                      <a:pt x="680" y="119"/>
                    </a:lnTo>
                    <a:lnTo>
                      <a:pt x="628" y="145"/>
                    </a:lnTo>
                    <a:lnTo>
                      <a:pt x="578" y="174"/>
                    </a:lnTo>
                    <a:lnTo>
                      <a:pt x="529" y="205"/>
                    </a:lnTo>
                    <a:lnTo>
                      <a:pt x="482" y="238"/>
                    </a:lnTo>
                    <a:lnTo>
                      <a:pt x="437" y="275"/>
                    </a:lnTo>
                    <a:lnTo>
                      <a:pt x="394" y="312"/>
                    </a:lnTo>
                    <a:lnTo>
                      <a:pt x="352" y="352"/>
                    </a:lnTo>
                    <a:lnTo>
                      <a:pt x="312" y="393"/>
                    </a:lnTo>
                    <a:lnTo>
                      <a:pt x="275" y="437"/>
                    </a:lnTo>
                    <a:lnTo>
                      <a:pt x="238" y="482"/>
                    </a:lnTo>
                    <a:lnTo>
                      <a:pt x="205" y="528"/>
                    </a:lnTo>
                    <a:lnTo>
                      <a:pt x="174" y="577"/>
                    </a:lnTo>
                    <a:lnTo>
                      <a:pt x="145" y="627"/>
                    </a:lnTo>
                    <a:lnTo>
                      <a:pt x="119" y="679"/>
                    </a:lnTo>
                    <a:lnTo>
                      <a:pt x="95" y="732"/>
                    </a:lnTo>
                    <a:lnTo>
                      <a:pt x="73" y="786"/>
                    </a:lnTo>
                    <a:lnTo>
                      <a:pt x="54" y="842"/>
                    </a:lnTo>
                    <a:lnTo>
                      <a:pt x="37" y="899"/>
                    </a:lnTo>
                    <a:lnTo>
                      <a:pt x="24" y="957"/>
                    </a:lnTo>
                    <a:lnTo>
                      <a:pt x="14" y="1015"/>
                    </a:lnTo>
                    <a:lnTo>
                      <a:pt x="6" y="1075"/>
                    </a:lnTo>
                    <a:lnTo>
                      <a:pt x="1" y="1136"/>
                    </a:lnTo>
                    <a:lnTo>
                      <a:pt x="0" y="1197"/>
                    </a:lnTo>
                    <a:lnTo>
                      <a:pt x="0" y="7974"/>
                    </a:lnTo>
                    <a:lnTo>
                      <a:pt x="107" y="7778"/>
                    </a:lnTo>
                    <a:lnTo>
                      <a:pt x="220" y="7584"/>
                    </a:lnTo>
                    <a:lnTo>
                      <a:pt x="340" y="7392"/>
                    </a:lnTo>
                    <a:lnTo>
                      <a:pt x="464" y="7201"/>
                    </a:lnTo>
                    <a:lnTo>
                      <a:pt x="594" y="7010"/>
                    </a:lnTo>
                    <a:lnTo>
                      <a:pt x="728" y="6821"/>
                    </a:lnTo>
                    <a:lnTo>
                      <a:pt x="865" y="6633"/>
                    </a:lnTo>
                    <a:lnTo>
                      <a:pt x="1006" y="6445"/>
                    </a:lnTo>
                    <a:lnTo>
                      <a:pt x="1149" y="6258"/>
                    </a:lnTo>
                    <a:lnTo>
                      <a:pt x="1293" y="6073"/>
                    </a:lnTo>
                    <a:lnTo>
                      <a:pt x="1439" y="5888"/>
                    </a:lnTo>
                    <a:lnTo>
                      <a:pt x="1586" y="5704"/>
                    </a:lnTo>
                    <a:lnTo>
                      <a:pt x="1732" y="5521"/>
                    </a:lnTo>
                    <a:lnTo>
                      <a:pt x="1879" y="5338"/>
                    </a:lnTo>
                    <a:lnTo>
                      <a:pt x="2024" y="5155"/>
                    </a:lnTo>
                    <a:lnTo>
                      <a:pt x="2166" y="4974"/>
                    </a:lnTo>
                    <a:lnTo>
                      <a:pt x="2307" y="4793"/>
                    </a:lnTo>
                    <a:lnTo>
                      <a:pt x="2444" y="4612"/>
                    </a:lnTo>
                    <a:lnTo>
                      <a:pt x="2579" y="4433"/>
                    </a:lnTo>
                    <a:lnTo>
                      <a:pt x="2708" y="4253"/>
                    </a:lnTo>
                    <a:lnTo>
                      <a:pt x="2833" y="4074"/>
                    </a:lnTo>
                    <a:lnTo>
                      <a:pt x="2952" y="3895"/>
                    </a:lnTo>
                    <a:lnTo>
                      <a:pt x="3066" y="3716"/>
                    </a:lnTo>
                    <a:lnTo>
                      <a:pt x="3173" y="3537"/>
                    </a:lnTo>
                    <a:lnTo>
                      <a:pt x="3272" y="3358"/>
                    </a:lnTo>
                    <a:lnTo>
                      <a:pt x="3365" y="3180"/>
                    </a:lnTo>
                    <a:lnTo>
                      <a:pt x="3448" y="3001"/>
                    </a:lnTo>
                    <a:lnTo>
                      <a:pt x="3522" y="2823"/>
                    </a:lnTo>
                    <a:lnTo>
                      <a:pt x="3588" y="2644"/>
                    </a:lnTo>
                    <a:lnTo>
                      <a:pt x="3642" y="2466"/>
                    </a:lnTo>
                    <a:lnTo>
                      <a:pt x="3686" y="2288"/>
                    </a:lnTo>
                    <a:lnTo>
                      <a:pt x="3718" y="2109"/>
                    </a:lnTo>
                    <a:lnTo>
                      <a:pt x="3748" y="2167"/>
                    </a:lnTo>
                    <a:lnTo>
                      <a:pt x="3783" y="2249"/>
                    </a:lnTo>
                    <a:lnTo>
                      <a:pt x="3822" y="2356"/>
                    </a:lnTo>
                    <a:lnTo>
                      <a:pt x="3865" y="2485"/>
                    </a:lnTo>
                    <a:lnTo>
                      <a:pt x="3913" y="2636"/>
                    </a:lnTo>
                    <a:lnTo>
                      <a:pt x="3963" y="2808"/>
                    </a:lnTo>
                    <a:lnTo>
                      <a:pt x="4015" y="2998"/>
                    </a:lnTo>
                    <a:lnTo>
                      <a:pt x="4070" y="3206"/>
                    </a:lnTo>
                    <a:lnTo>
                      <a:pt x="4126" y="3431"/>
                    </a:lnTo>
                    <a:lnTo>
                      <a:pt x="4183" y="3671"/>
                    </a:lnTo>
                    <a:lnTo>
                      <a:pt x="4242" y="3926"/>
                    </a:lnTo>
                    <a:lnTo>
                      <a:pt x="4300" y="4192"/>
                    </a:lnTo>
                    <a:lnTo>
                      <a:pt x="4357" y="4472"/>
                    </a:lnTo>
                    <a:lnTo>
                      <a:pt x="4414" y="4761"/>
                    </a:lnTo>
                    <a:lnTo>
                      <a:pt x="4469" y="5060"/>
                    </a:lnTo>
                    <a:lnTo>
                      <a:pt x="4521" y="5367"/>
                    </a:lnTo>
                    <a:lnTo>
                      <a:pt x="4572" y="5681"/>
                    </a:lnTo>
                    <a:lnTo>
                      <a:pt x="4619" y="6000"/>
                    </a:lnTo>
                    <a:lnTo>
                      <a:pt x="4663" y="6324"/>
                    </a:lnTo>
                    <a:lnTo>
                      <a:pt x="4702" y="6650"/>
                    </a:lnTo>
                    <a:lnTo>
                      <a:pt x="4736" y="6979"/>
                    </a:lnTo>
                    <a:lnTo>
                      <a:pt x="4767" y="7309"/>
                    </a:lnTo>
                    <a:lnTo>
                      <a:pt x="4791" y="7638"/>
                    </a:lnTo>
                    <a:lnTo>
                      <a:pt x="4808" y="7965"/>
                    </a:lnTo>
                    <a:lnTo>
                      <a:pt x="4819" y="8289"/>
                    </a:lnTo>
                    <a:lnTo>
                      <a:pt x="4823" y="8609"/>
                    </a:lnTo>
                    <a:lnTo>
                      <a:pt x="4819" y="8923"/>
                    </a:lnTo>
                    <a:lnTo>
                      <a:pt x="4807" y="9232"/>
                    </a:lnTo>
                    <a:lnTo>
                      <a:pt x="4786" y="9532"/>
                    </a:lnTo>
                    <a:lnTo>
                      <a:pt x="4756" y="9823"/>
                    </a:lnTo>
                    <a:lnTo>
                      <a:pt x="4716" y="10104"/>
                    </a:lnTo>
                    <a:lnTo>
                      <a:pt x="4666" y="10373"/>
                    </a:lnTo>
                    <a:lnTo>
                      <a:pt x="4654" y="10422"/>
                    </a:lnTo>
                    <a:lnTo>
                      <a:pt x="4641" y="10474"/>
                    </a:lnTo>
                    <a:lnTo>
                      <a:pt x="4626" y="10529"/>
                    </a:lnTo>
                    <a:lnTo>
                      <a:pt x="4608" y="10588"/>
                    </a:lnTo>
                    <a:lnTo>
                      <a:pt x="4589" y="10649"/>
                    </a:lnTo>
                    <a:lnTo>
                      <a:pt x="4568" y="10711"/>
                    </a:lnTo>
                    <a:lnTo>
                      <a:pt x="4544" y="10778"/>
                    </a:lnTo>
                    <a:lnTo>
                      <a:pt x="4519" y="10846"/>
                    </a:lnTo>
                    <a:lnTo>
                      <a:pt x="4492" y="10915"/>
                    </a:lnTo>
                    <a:lnTo>
                      <a:pt x="4463" y="10988"/>
                    </a:lnTo>
                    <a:lnTo>
                      <a:pt x="4432" y="11062"/>
                    </a:lnTo>
                    <a:lnTo>
                      <a:pt x="4400" y="11138"/>
                    </a:lnTo>
                    <a:lnTo>
                      <a:pt x="4366" y="11216"/>
                    </a:lnTo>
                    <a:lnTo>
                      <a:pt x="4330" y="11295"/>
                    </a:lnTo>
                    <a:lnTo>
                      <a:pt x="4293" y="11376"/>
                    </a:lnTo>
                    <a:lnTo>
                      <a:pt x="4255" y="11458"/>
                    </a:lnTo>
                    <a:lnTo>
                      <a:pt x="4215" y="11542"/>
                    </a:lnTo>
                    <a:lnTo>
                      <a:pt x="4173" y="11625"/>
                    </a:lnTo>
                    <a:lnTo>
                      <a:pt x="4130" y="11710"/>
                    </a:lnTo>
                    <a:lnTo>
                      <a:pt x="4087" y="11796"/>
                    </a:lnTo>
                    <a:lnTo>
                      <a:pt x="4042" y="11883"/>
                    </a:lnTo>
                    <a:lnTo>
                      <a:pt x="3995" y="11970"/>
                    </a:lnTo>
                    <a:lnTo>
                      <a:pt x="3947" y="12058"/>
                    </a:lnTo>
                    <a:lnTo>
                      <a:pt x="3898" y="12146"/>
                    </a:lnTo>
                    <a:lnTo>
                      <a:pt x="3848" y="12233"/>
                    </a:lnTo>
                    <a:lnTo>
                      <a:pt x="3798" y="12322"/>
                    </a:lnTo>
                    <a:lnTo>
                      <a:pt x="3746" y="12410"/>
                    </a:lnTo>
                    <a:lnTo>
                      <a:pt x="3693" y="12498"/>
                    </a:lnTo>
                    <a:lnTo>
                      <a:pt x="3640" y="12585"/>
                    </a:lnTo>
                    <a:lnTo>
                      <a:pt x="3585" y="12672"/>
                    </a:lnTo>
                    <a:lnTo>
                      <a:pt x="3529" y="12759"/>
                    </a:lnTo>
                    <a:lnTo>
                      <a:pt x="3473" y="12845"/>
                    </a:lnTo>
                    <a:lnTo>
                      <a:pt x="3308" y="12923"/>
                    </a:lnTo>
                    <a:lnTo>
                      <a:pt x="3151" y="12998"/>
                    </a:lnTo>
                    <a:lnTo>
                      <a:pt x="3002" y="13071"/>
                    </a:lnTo>
                    <a:lnTo>
                      <a:pt x="2861" y="13140"/>
                    </a:lnTo>
                    <a:lnTo>
                      <a:pt x="2726" y="13209"/>
                    </a:lnTo>
                    <a:lnTo>
                      <a:pt x="2599" y="13275"/>
                    </a:lnTo>
                    <a:lnTo>
                      <a:pt x="2478" y="13339"/>
                    </a:lnTo>
                    <a:lnTo>
                      <a:pt x="2363" y="13403"/>
                    </a:lnTo>
                    <a:lnTo>
                      <a:pt x="2253" y="13463"/>
                    </a:lnTo>
                    <a:lnTo>
                      <a:pt x="2147" y="13523"/>
                    </a:lnTo>
                    <a:lnTo>
                      <a:pt x="2047" y="13582"/>
                    </a:lnTo>
                    <a:lnTo>
                      <a:pt x="1951" y="13640"/>
                    </a:lnTo>
                    <a:lnTo>
                      <a:pt x="1858" y="13697"/>
                    </a:lnTo>
                    <a:lnTo>
                      <a:pt x="1768" y="13753"/>
                    </a:lnTo>
                    <a:lnTo>
                      <a:pt x="1681" y="13809"/>
                    </a:lnTo>
                    <a:lnTo>
                      <a:pt x="1597" y="13865"/>
                    </a:lnTo>
                    <a:lnTo>
                      <a:pt x="1581" y="13729"/>
                    </a:lnTo>
                    <a:lnTo>
                      <a:pt x="1566" y="13593"/>
                    </a:lnTo>
                    <a:lnTo>
                      <a:pt x="1553" y="13458"/>
                    </a:lnTo>
                    <a:lnTo>
                      <a:pt x="1540" y="13322"/>
                    </a:lnTo>
                    <a:lnTo>
                      <a:pt x="1529" y="13187"/>
                    </a:lnTo>
                    <a:lnTo>
                      <a:pt x="1518" y="13053"/>
                    </a:lnTo>
                    <a:lnTo>
                      <a:pt x="1510" y="12920"/>
                    </a:lnTo>
                    <a:lnTo>
                      <a:pt x="1503" y="12788"/>
                    </a:lnTo>
                    <a:lnTo>
                      <a:pt x="1497" y="12656"/>
                    </a:lnTo>
                    <a:lnTo>
                      <a:pt x="1493" y="12526"/>
                    </a:lnTo>
                    <a:lnTo>
                      <a:pt x="1491" y="12396"/>
                    </a:lnTo>
                    <a:lnTo>
                      <a:pt x="1491" y="12268"/>
                    </a:lnTo>
                    <a:lnTo>
                      <a:pt x="1493" y="12140"/>
                    </a:lnTo>
                    <a:lnTo>
                      <a:pt x="1498" y="12014"/>
                    </a:lnTo>
                    <a:lnTo>
                      <a:pt x="1505" y="11890"/>
                    </a:lnTo>
                    <a:lnTo>
                      <a:pt x="1513" y="11766"/>
                    </a:lnTo>
                    <a:lnTo>
                      <a:pt x="1526" y="11645"/>
                    </a:lnTo>
                    <a:lnTo>
                      <a:pt x="1540" y="11525"/>
                    </a:lnTo>
                    <a:lnTo>
                      <a:pt x="1558" y="11406"/>
                    </a:lnTo>
                    <a:lnTo>
                      <a:pt x="1578" y="11290"/>
                    </a:lnTo>
                    <a:lnTo>
                      <a:pt x="1602" y="11175"/>
                    </a:lnTo>
                    <a:lnTo>
                      <a:pt x="1628" y="11063"/>
                    </a:lnTo>
                    <a:lnTo>
                      <a:pt x="1658" y="10952"/>
                    </a:lnTo>
                    <a:lnTo>
                      <a:pt x="1691" y="10844"/>
                    </a:lnTo>
                    <a:lnTo>
                      <a:pt x="1729" y="10736"/>
                    </a:lnTo>
                    <a:lnTo>
                      <a:pt x="1769" y="10632"/>
                    </a:lnTo>
                    <a:lnTo>
                      <a:pt x="1813" y="10530"/>
                    </a:lnTo>
                    <a:lnTo>
                      <a:pt x="1862" y="10432"/>
                    </a:lnTo>
                    <a:lnTo>
                      <a:pt x="1914" y="10334"/>
                    </a:lnTo>
                    <a:lnTo>
                      <a:pt x="1970" y="10240"/>
                    </a:lnTo>
                    <a:lnTo>
                      <a:pt x="2032" y="10148"/>
                    </a:lnTo>
                    <a:lnTo>
                      <a:pt x="2096" y="10059"/>
                    </a:lnTo>
                    <a:lnTo>
                      <a:pt x="2015" y="10139"/>
                    </a:lnTo>
                    <a:lnTo>
                      <a:pt x="1936" y="10226"/>
                    </a:lnTo>
                    <a:lnTo>
                      <a:pt x="1860" y="10319"/>
                    </a:lnTo>
                    <a:lnTo>
                      <a:pt x="1787" y="10419"/>
                    </a:lnTo>
                    <a:lnTo>
                      <a:pt x="1717" y="10524"/>
                    </a:lnTo>
                    <a:lnTo>
                      <a:pt x="1651" y="10636"/>
                    </a:lnTo>
                    <a:lnTo>
                      <a:pt x="1586" y="10752"/>
                    </a:lnTo>
                    <a:lnTo>
                      <a:pt x="1525" y="10874"/>
                    </a:lnTo>
                    <a:lnTo>
                      <a:pt x="1466" y="11000"/>
                    </a:lnTo>
                    <a:lnTo>
                      <a:pt x="1411" y="11131"/>
                    </a:lnTo>
                    <a:lnTo>
                      <a:pt x="1358" y="11265"/>
                    </a:lnTo>
                    <a:lnTo>
                      <a:pt x="1308" y="11403"/>
                    </a:lnTo>
                    <a:lnTo>
                      <a:pt x="1261" y="11545"/>
                    </a:lnTo>
                    <a:lnTo>
                      <a:pt x="1217" y="11689"/>
                    </a:lnTo>
                    <a:lnTo>
                      <a:pt x="1176" y="11837"/>
                    </a:lnTo>
                    <a:lnTo>
                      <a:pt x="1137" y="11987"/>
                    </a:lnTo>
                    <a:lnTo>
                      <a:pt x="1101" y="12138"/>
                    </a:lnTo>
                    <a:lnTo>
                      <a:pt x="1069" y="12292"/>
                    </a:lnTo>
                    <a:lnTo>
                      <a:pt x="1038" y="12447"/>
                    </a:lnTo>
                    <a:lnTo>
                      <a:pt x="1010" y="12603"/>
                    </a:lnTo>
                    <a:lnTo>
                      <a:pt x="985" y="12759"/>
                    </a:lnTo>
                    <a:lnTo>
                      <a:pt x="963" y="12916"/>
                    </a:lnTo>
                    <a:lnTo>
                      <a:pt x="944" y="13074"/>
                    </a:lnTo>
                    <a:lnTo>
                      <a:pt x="927" y="13230"/>
                    </a:lnTo>
                    <a:lnTo>
                      <a:pt x="913" y="13387"/>
                    </a:lnTo>
                    <a:lnTo>
                      <a:pt x="902" y="13542"/>
                    </a:lnTo>
                    <a:lnTo>
                      <a:pt x="894" y="13697"/>
                    </a:lnTo>
                    <a:lnTo>
                      <a:pt x="887" y="13850"/>
                    </a:lnTo>
                    <a:lnTo>
                      <a:pt x="884" y="14001"/>
                    </a:lnTo>
                    <a:lnTo>
                      <a:pt x="883" y="14149"/>
                    </a:lnTo>
                    <a:lnTo>
                      <a:pt x="885" y="14296"/>
                    </a:lnTo>
                    <a:lnTo>
                      <a:pt x="890" y="14440"/>
                    </a:lnTo>
                    <a:lnTo>
                      <a:pt x="859" y="14426"/>
                    </a:lnTo>
                    <a:lnTo>
                      <a:pt x="828" y="14412"/>
                    </a:lnTo>
                    <a:lnTo>
                      <a:pt x="797" y="14396"/>
                    </a:lnTo>
                    <a:lnTo>
                      <a:pt x="766" y="14379"/>
                    </a:lnTo>
                    <a:lnTo>
                      <a:pt x="736" y="14363"/>
                    </a:lnTo>
                    <a:lnTo>
                      <a:pt x="706" y="14345"/>
                    </a:lnTo>
                    <a:lnTo>
                      <a:pt x="676" y="14326"/>
                    </a:lnTo>
                    <a:lnTo>
                      <a:pt x="646" y="14308"/>
                    </a:lnTo>
                    <a:lnTo>
                      <a:pt x="615" y="14288"/>
                    </a:lnTo>
                    <a:lnTo>
                      <a:pt x="586" y="14267"/>
                    </a:lnTo>
                    <a:lnTo>
                      <a:pt x="557" y="14245"/>
                    </a:lnTo>
                    <a:lnTo>
                      <a:pt x="528" y="14223"/>
                    </a:lnTo>
                    <a:lnTo>
                      <a:pt x="499" y="14199"/>
                    </a:lnTo>
                    <a:lnTo>
                      <a:pt x="471" y="14175"/>
                    </a:lnTo>
                    <a:lnTo>
                      <a:pt x="443" y="14152"/>
                    </a:lnTo>
                    <a:lnTo>
                      <a:pt x="414" y="14127"/>
                    </a:lnTo>
                    <a:lnTo>
                      <a:pt x="386" y="14101"/>
                    </a:lnTo>
                    <a:lnTo>
                      <a:pt x="358" y="14074"/>
                    </a:lnTo>
                    <a:lnTo>
                      <a:pt x="331" y="14046"/>
                    </a:lnTo>
                    <a:lnTo>
                      <a:pt x="304" y="14018"/>
                    </a:lnTo>
                    <a:lnTo>
                      <a:pt x="277" y="13989"/>
                    </a:lnTo>
                    <a:lnTo>
                      <a:pt x="251" y="13959"/>
                    </a:lnTo>
                    <a:lnTo>
                      <a:pt x="224" y="13929"/>
                    </a:lnTo>
                    <a:lnTo>
                      <a:pt x="198" y="13898"/>
                    </a:lnTo>
                    <a:lnTo>
                      <a:pt x="172" y="13867"/>
                    </a:lnTo>
                    <a:lnTo>
                      <a:pt x="147" y="13834"/>
                    </a:lnTo>
                    <a:lnTo>
                      <a:pt x="122" y="13801"/>
                    </a:lnTo>
                    <a:lnTo>
                      <a:pt x="97" y="13768"/>
                    </a:lnTo>
                    <a:lnTo>
                      <a:pt x="72" y="13733"/>
                    </a:lnTo>
                    <a:lnTo>
                      <a:pt x="48" y="13698"/>
                    </a:lnTo>
                    <a:lnTo>
                      <a:pt x="24" y="13663"/>
                    </a:lnTo>
                    <a:lnTo>
                      <a:pt x="0" y="13626"/>
                    </a:lnTo>
                    <a:lnTo>
                      <a:pt x="0" y="15447"/>
                    </a:lnTo>
                    <a:lnTo>
                      <a:pt x="0" y="15471"/>
                    </a:lnTo>
                    <a:lnTo>
                      <a:pt x="1" y="15493"/>
                    </a:lnTo>
                    <a:lnTo>
                      <a:pt x="2" y="15516"/>
                    </a:lnTo>
                    <a:lnTo>
                      <a:pt x="3" y="15539"/>
                    </a:lnTo>
                    <a:lnTo>
                      <a:pt x="5" y="15562"/>
                    </a:lnTo>
                    <a:lnTo>
                      <a:pt x="8" y="15585"/>
                    </a:lnTo>
                    <a:lnTo>
                      <a:pt x="10" y="15607"/>
                    </a:lnTo>
                    <a:lnTo>
                      <a:pt x="15" y="1563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31" name="Freeform 13">
                <a:extLst>
                  <a:ext uri="{FF2B5EF4-FFF2-40B4-BE49-F238E27FC236}">
                    <a16:creationId xmlns:a16="http://schemas.microsoft.com/office/drawing/2014/main" id="{2978AEB2-1FEB-4EE8-8137-F1D6A13A3E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8276" y="7862374"/>
                <a:ext cx="260350" cy="174625"/>
              </a:xfrm>
              <a:custGeom>
                <a:avLst/>
                <a:gdLst>
                  <a:gd name="T0" fmla="*/ 3021 w 3112"/>
                  <a:gd name="T1" fmla="*/ 97 h 2091"/>
                  <a:gd name="T2" fmla="*/ 2840 w 3112"/>
                  <a:gd name="T3" fmla="*/ 283 h 2091"/>
                  <a:gd name="T4" fmla="*/ 2656 w 3112"/>
                  <a:gd name="T5" fmla="*/ 461 h 2091"/>
                  <a:gd name="T6" fmla="*/ 2470 w 3112"/>
                  <a:gd name="T7" fmla="*/ 630 h 2091"/>
                  <a:gd name="T8" fmla="*/ 2282 w 3112"/>
                  <a:gd name="T9" fmla="*/ 792 h 2091"/>
                  <a:gd name="T10" fmla="*/ 2092 w 3112"/>
                  <a:gd name="T11" fmla="*/ 946 h 2091"/>
                  <a:gd name="T12" fmla="*/ 1901 w 3112"/>
                  <a:gd name="T13" fmla="*/ 1091 h 2091"/>
                  <a:gd name="T14" fmla="*/ 1707 w 3112"/>
                  <a:gd name="T15" fmla="*/ 1229 h 2091"/>
                  <a:gd name="T16" fmla="*/ 1512 w 3112"/>
                  <a:gd name="T17" fmla="*/ 1359 h 2091"/>
                  <a:gd name="T18" fmla="*/ 1316 w 3112"/>
                  <a:gd name="T19" fmla="*/ 1480 h 2091"/>
                  <a:gd name="T20" fmla="*/ 1118 w 3112"/>
                  <a:gd name="T21" fmla="*/ 1595 h 2091"/>
                  <a:gd name="T22" fmla="*/ 918 w 3112"/>
                  <a:gd name="T23" fmla="*/ 1702 h 2091"/>
                  <a:gd name="T24" fmla="*/ 716 w 3112"/>
                  <a:gd name="T25" fmla="*/ 1801 h 2091"/>
                  <a:gd name="T26" fmla="*/ 513 w 3112"/>
                  <a:gd name="T27" fmla="*/ 1893 h 2091"/>
                  <a:gd name="T28" fmla="*/ 308 w 3112"/>
                  <a:gd name="T29" fmla="*/ 1978 h 2091"/>
                  <a:gd name="T30" fmla="*/ 103 w 3112"/>
                  <a:gd name="T31" fmla="*/ 2055 h 2091"/>
                  <a:gd name="T32" fmla="*/ 1913 w 3112"/>
                  <a:gd name="T33" fmla="*/ 2091 h 2091"/>
                  <a:gd name="T34" fmla="*/ 2036 w 3112"/>
                  <a:gd name="T35" fmla="*/ 2085 h 2091"/>
                  <a:gd name="T36" fmla="*/ 2154 w 3112"/>
                  <a:gd name="T37" fmla="*/ 2067 h 2091"/>
                  <a:gd name="T38" fmla="*/ 2269 w 3112"/>
                  <a:gd name="T39" fmla="*/ 2037 h 2091"/>
                  <a:gd name="T40" fmla="*/ 2379 w 3112"/>
                  <a:gd name="T41" fmla="*/ 1996 h 2091"/>
                  <a:gd name="T42" fmla="*/ 2484 w 3112"/>
                  <a:gd name="T43" fmla="*/ 1946 h 2091"/>
                  <a:gd name="T44" fmla="*/ 2583 w 3112"/>
                  <a:gd name="T45" fmla="*/ 1886 h 2091"/>
                  <a:gd name="T46" fmla="*/ 2675 w 3112"/>
                  <a:gd name="T47" fmla="*/ 1816 h 2091"/>
                  <a:gd name="T48" fmla="*/ 2760 w 3112"/>
                  <a:gd name="T49" fmla="*/ 1739 h 2091"/>
                  <a:gd name="T50" fmla="*/ 2837 w 3112"/>
                  <a:gd name="T51" fmla="*/ 1654 h 2091"/>
                  <a:gd name="T52" fmla="*/ 2907 w 3112"/>
                  <a:gd name="T53" fmla="*/ 1563 h 2091"/>
                  <a:gd name="T54" fmla="*/ 2967 w 3112"/>
                  <a:gd name="T55" fmla="*/ 1464 h 2091"/>
                  <a:gd name="T56" fmla="*/ 3017 w 3112"/>
                  <a:gd name="T57" fmla="*/ 1359 h 2091"/>
                  <a:gd name="T58" fmla="*/ 3058 w 3112"/>
                  <a:gd name="T59" fmla="*/ 1249 h 2091"/>
                  <a:gd name="T60" fmla="*/ 3088 w 3112"/>
                  <a:gd name="T61" fmla="*/ 1134 h 2091"/>
                  <a:gd name="T62" fmla="*/ 3106 w 3112"/>
                  <a:gd name="T63" fmla="*/ 1016 h 2091"/>
                  <a:gd name="T64" fmla="*/ 3112 w 3112"/>
                  <a:gd name="T65" fmla="*/ 894 h 20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112" h="2091">
                    <a:moveTo>
                      <a:pt x="3112" y="0"/>
                    </a:moveTo>
                    <a:lnTo>
                      <a:pt x="3021" y="97"/>
                    </a:lnTo>
                    <a:lnTo>
                      <a:pt x="2931" y="190"/>
                    </a:lnTo>
                    <a:lnTo>
                      <a:pt x="2840" y="283"/>
                    </a:lnTo>
                    <a:lnTo>
                      <a:pt x="2749" y="373"/>
                    </a:lnTo>
                    <a:lnTo>
                      <a:pt x="2656" y="461"/>
                    </a:lnTo>
                    <a:lnTo>
                      <a:pt x="2563" y="546"/>
                    </a:lnTo>
                    <a:lnTo>
                      <a:pt x="2470" y="630"/>
                    </a:lnTo>
                    <a:lnTo>
                      <a:pt x="2377" y="713"/>
                    </a:lnTo>
                    <a:lnTo>
                      <a:pt x="2282" y="792"/>
                    </a:lnTo>
                    <a:lnTo>
                      <a:pt x="2187" y="870"/>
                    </a:lnTo>
                    <a:lnTo>
                      <a:pt x="2092" y="946"/>
                    </a:lnTo>
                    <a:lnTo>
                      <a:pt x="1997" y="1020"/>
                    </a:lnTo>
                    <a:lnTo>
                      <a:pt x="1901" y="1091"/>
                    </a:lnTo>
                    <a:lnTo>
                      <a:pt x="1804" y="1161"/>
                    </a:lnTo>
                    <a:lnTo>
                      <a:pt x="1707" y="1229"/>
                    </a:lnTo>
                    <a:lnTo>
                      <a:pt x="1610" y="1294"/>
                    </a:lnTo>
                    <a:lnTo>
                      <a:pt x="1512" y="1359"/>
                    </a:lnTo>
                    <a:lnTo>
                      <a:pt x="1414" y="1420"/>
                    </a:lnTo>
                    <a:lnTo>
                      <a:pt x="1316" y="1480"/>
                    </a:lnTo>
                    <a:lnTo>
                      <a:pt x="1217" y="1539"/>
                    </a:lnTo>
                    <a:lnTo>
                      <a:pt x="1118" y="1595"/>
                    </a:lnTo>
                    <a:lnTo>
                      <a:pt x="1018" y="1649"/>
                    </a:lnTo>
                    <a:lnTo>
                      <a:pt x="918" y="1702"/>
                    </a:lnTo>
                    <a:lnTo>
                      <a:pt x="817" y="1752"/>
                    </a:lnTo>
                    <a:lnTo>
                      <a:pt x="716" y="1801"/>
                    </a:lnTo>
                    <a:lnTo>
                      <a:pt x="615" y="1848"/>
                    </a:lnTo>
                    <a:lnTo>
                      <a:pt x="513" y="1893"/>
                    </a:lnTo>
                    <a:lnTo>
                      <a:pt x="412" y="1936"/>
                    </a:lnTo>
                    <a:lnTo>
                      <a:pt x="308" y="1978"/>
                    </a:lnTo>
                    <a:lnTo>
                      <a:pt x="206" y="2017"/>
                    </a:lnTo>
                    <a:lnTo>
                      <a:pt x="103" y="2055"/>
                    </a:lnTo>
                    <a:lnTo>
                      <a:pt x="0" y="2091"/>
                    </a:lnTo>
                    <a:lnTo>
                      <a:pt x="1913" y="2091"/>
                    </a:lnTo>
                    <a:lnTo>
                      <a:pt x="1975" y="2090"/>
                    </a:lnTo>
                    <a:lnTo>
                      <a:pt x="2036" y="2085"/>
                    </a:lnTo>
                    <a:lnTo>
                      <a:pt x="2096" y="2077"/>
                    </a:lnTo>
                    <a:lnTo>
                      <a:pt x="2154" y="2067"/>
                    </a:lnTo>
                    <a:lnTo>
                      <a:pt x="2212" y="2054"/>
                    </a:lnTo>
                    <a:lnTo>
                      <a:pt x="2269" y="2037"/>
                    </a:lnTo>
                    <a:lnTo>
                      <a:pt x="2325" y="2018"/>
                    </a:lnTo>
                    <a:lnTo>
                      <a:pt x="2379" y="1996"/>
                    </a:lnTo>
                    <a:lnTo>
                      <a:pt x="2432" y="1972"/>
                    </a:lnTo>
                    <a:lnTo>
                      <a:pt x="2484" y="1946"/>
                    </a:lnTo>
                    <a:lnTo>
                      <a:pt x="2534" y="1917"/>
                    </a:lnTo>
                    <a:lnTo>
                      <a:pt x="2583" y="1886"/>
                    </a:lnTo>
                    <a:lnTo>
                      <a:pt x="2630" y="1853"/>
                    </a:lnTo>
                    <a:lnTo>
                      <a:pt x="2675" y="1816"/>
                    </a:lnTo>
                    <a:lnTo>
                      <a:pt x="2718" y="1779"/>
                    </a:lnTo>
                    <a:lnTo>
                      <a:pt x="2760" y="1739"/>
                    </a:lnTo>
                    <a:lnTo>
                      <a:pt x="2800" y="1698"/>
                    </a:lnTo>
                    <a:lnTo>
                      <a:pt x="2837" y="1654"/>
                    </a:lnTo>
                    <a:lnTo>
                      <a:pt x="2874" y="1609"/>
                    </a:lnTo>
                    <a:lnTo>
                      <a:pt x="2907" y="1563"/>
                    </a:lnTo>
                    <a:lnTo>
                      <a:pt x="2938" y="1514"/>
                    </a:lnTo>
                    <a:lnTo>
                      <a:pt x="2967" y="1464"/>
                    </a:lnTo>
                    <a:lnTo>
                      <a:pt x="2993" y="1412"/>
                    </a:lnTo>
                    <a:lnTo>
                      <a:pt x="3017" y="1359"/>
                    </a:lnTo>
                    <a:lnTo>
                      <a:pt x="3039" y="1305"/>
                    </a:lnTo>
                    <a:lnTo>
                      <a:pt x="3058" y="1249"/>
                    </a:lnTo>
                    <a:lnTo>
                      <a:pt x="3075" y="1192"/>
                    </a:lnTo>
                    <a:lnTo>
                      <a:pt x="3088" y="1134"/>
                    </a:lnTo>
                    <a:lnTo>
                      <a:pt x="3098" y="1076"/>
                    </a:lnTo>
                    <a:lnTo>
                      <a:pt x="3106" y="1016"/>
                    </a:lnTo>
                    <a:lnTo>
                      <a:pt x="3111" y="955"/>
                    </a:lnTo>
                    <a:lnTo>
                      <a:pt x="3112" y="894"/>
                    </a:lnTo>
                    <a:lnTo>
                      <a:pt x="311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985326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0" grpId="0" build="p" animBg="1"/>
      <p:bldP spid="27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9E4434E4-F8C7-D43C-2C33-34473FCF0128}"/>
              </a:ext>
            </a:extLst>
          </p:cNvPr>
          <p:cNvSpPr/>
          <p:nvPr/>
        </p:nvSpPr>
        <p:spPr>
          <a:xfrm>
            <a:off x="0" y="0"/>
            <a:ext cx="24383999" cy="13716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56" name="Retângulo 55">
            <a:extLst>
              <a:ext uri="{FF2B5EF4-FFF2-40B4-BE49-F238E27FC236}">
                <a16:creationId xmlns:a16="http://schemas.microsoft.com/office/drawing/2014/main" id="{DDC74B2E-4FDD-C14B-8C90-2B8265493C9C}"/>
              </a:ext>
            </a:extLst>
          </p:cNvPr>
          <p:cNvSpPr/>
          <p:nvPr/>
        </p:nvSpPr>
        <p:spPr>
          <a:xfrm>
            <a:off x="0" y="4078841"/>
            <a:ext cx="24384000" cy="7564830"/>
          </a:xfrm>
          <a:prstGeom prst="rect">
            <a:avLst/>
          </a:prstGeom>
          <a:solidFill>
            <a:schemeClr val="tx2">
              <a:lumMod val="20000"/>
              <a:lumOff val="80000"/>
              <a:alpha val="64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3" name="Shape">
            <a:extLst>
              <a:ext uri="{FF2B5EF4-FFF2-40B4-BE49-F238E27FC236}">
                <a16:creationId xmlns:a16="http://schemas.microsoft.com/office/drawing/2014/main" id="{FCDF6D5D-AB89-0EE2-A01A-81CCB2F26725}"/>
              </a:ext>
            </a:extLst>
          </p:cNvPr>
          <p:cNvSpPr txBox="1">
            <a:spLocks/>
          </p:cNvSpPr>
          <p:nvPr/>
        </p:nvSpPr>
        <p:spPr>
          <a:xfrm>
            <a:off x="-1" y="860828"/>
            <a:ext cx="8387731" cy="25255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15086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521A">
              <a:alpha val="90000"/>
            </a:srgbClr>
          </a:solidFill>
        </p:spPr>
        <p:txBody>
          <a:bodyPr/>
          <a:lstStyle/>
          <a:p>
            <a:pPr algn="ctr">
              <a:defRPr sz="320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en-US" sz="3200" kern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 </a:t>
            </a:r>
          </a:p>
        </p:txBody>
      </p:sp>
      <p:grpSp>
        <p:nvGrpSpPr>
          <p:cNvPr id="14" name="Group 5">
            <a:extLst>
              <a:ext uri="{FF2B5EF4-FFF2-40B4-BE49-F238E27FC236}">
                <a16:creationId xmlns:a16="http://schemas.microsoft.com/office/drawing/2014/main" id="{60A9BAE5-FD1C-97AA-A8EF-0E2D984F05E4}"/>
              </a:ext>
            </a:extLst>
          </p:cNvPr>
          <p:cNvGrpSpPr/>
          <p:nvPr/>
        </p:nvGrpSpPr>
        <p:grpSpPr>
          <a:xfrm>
            <a:off x="670720" y="1360746"/>
            <a:ext cx="5093880" cy="1506593"/>
            <a:chOff x="1613880" y="4143960"/>
            <a:chExt cx="5093880" cy="1506593"/>
          </a:xfrm>
        </p:grpSpPr>
        <p:sp>
          <p:nvSpPr>
            <p:cNvPr id="15" name="CustomShape 6">
              <a:extLst>
                <a:ext uri="{FF2B5EF4-FFF2-40B4-BE49-F238E27FC236}">
                  <a16:creationId xmlns:a16="http://schemas.microsoft.com/office/drawing/2014/main" id="{59A48938-B808-9E57-9CE1-3496BD6364E3}"/>
                </a:ext>
              </a:extLst>
            </p:cNvPr>
            <p:cNvSpPr/>
            <p:nvPr/>
          </p:nvSpPr>
          <p:spPr>
            <a:xfrm>
              <a:off x="3291230" y="4855544"/>
              <a:ext cx="3416530" cy="795009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50760" tIns="50760" rIns="50760" bIns="50760" anchor="b">
              <a:spAutoFit/>
            </a:bodyPr>
            <a:lstStyle/>
            <a:p>
              <a:pPr>
                <a:lnSpc>
                  <a:spcPct val="90000"/>
                </a:lnSpc>
                <a:tabLst>
                  <a:tab pos="0" algn="l"/>
                </a:tabLst>
              </a:pPr>
              <a:r>
                <a:rPr lang="pt-BR" sz="5000" b="1" strike="noStrike" cap="all" spc="-1">
                  <a:solidFill>
                    <a:srgbClr val="FFFFFF"/>
                  </a:solidFill>
                  <a:latin typeface="Calibri"/>
                  <a:ea typeface="Montserrat-Regular"/>
                </a:rPr>
                <a:t>PRODUTOS</a:t>
              </a:r>
              <a:endParaRPr lang="pt-BR" sz="5000" b="1" cap="all" spc="-1">
                <a:solidFill>
                  <a:srgbClr val="FFFFFF"/>
                </a:solidFill>
                <a:latin typeface="Calibri"/>
              </a:endParaRPr>
            </a:p>
          </p:txBody>
        </p:sp>
        <p:grpSp>
          <p:nvGrpSpPr>
            <p:cNvPr id="16" name="Group 7">
              <a:extLst>
                <a:ext uri="{FF2B5EF4-FFF2-40B4-BE49-F238E27FC236}">
                  <a16:creationId xmlns:a16="http://schemas.microsoft.com/office/drawing/2014/main" id="{52FDA699-8124-5A89-DB66-CAAFB02D9016}"/>
                </a:ext>
              </a:extLst>
            </p:cNvPr>
            <p:cNvGrpSpPr/>
            <p:nvPr/>
          </p:nvGrpSpPr>
          <p:grpSpPr>
            <a:xfrm>
              <a:off x="1613880" y="4143960"/>
              <a:ext cx="1390320" cy="1388880"/>
              <a:chOff x="1613880" y="4143960"/>
              <a:chExt cx="1390320" cy="1388880"/>
            </a:xfrm>
          </p:grpSpPr>
          <p:sp>
            <p:nvSpPr>
              <p:cNvPr id="17" name="CustomShape 8">
                <a:extLst>
                  <a:ext uri="{FF2B5EF4-FFF2-40B4-BE49-F238E27FC236}">
                    <a16:creationId xmlns:a16="http://schemas.microsoft.com/office/drawing/2014/main" id="{9B5DFBD5-F754-402C-A720-488D64601C99}"/>
                  </a:ext>
                </a:extLst>
              </p:cNvPr>
              <p:cNvSpPr/>
              <p:nvPr/>
            </p:nvSpPr>
            <p:spPr>
              <a:xfrm>
                <a:off x="1621800" y="5345640"/>
                <a:ext cx="730080" cy="187200"/>
              </a:xfrm>
              <a:custGeom>
                <a:avLst/>
                <a:gdLst/>
                <a:ahLst/>
                <a:cxnLst/>
                <a:rect l="l" t="t" r="r" b="b"/>
                <a:pathLst>
                  <a:path w="8769" h="2267">
                    <a:moveTo>
                      <a:pt x="2407" y="156"/>
                    </a:moveTo>
                    <a:lnTo>
                      <a:pt x="2341" y="182"/>
                    </a:lnTo>
                    <a:lnTo>
                      <a:pt x="2274" y="209"/>
                    </a:lnTo>
                    <a:lnTo>
                      <a:pt x="2206" y="239"/>
                    </a:lnTo>
                    <a:lnTo>
                      <a:pt x="2137" y="269"/>
                    </a:lnTo>
                    <a:lnTo>
                      <a:pt x="2069" y="301"/>
                    </a:lnTo>
                    <a:lnTo>
                      <a:pt x="1999" y="334"/>
                    </a:lnTo>
                    <a:lnTo>
                      <a:pt x="1929" y="370"/>
                    </a:lnTo>
                    <a:lnTo>
                      <a:pt x="1859" y="406"/>
                    </a:lnTo>
                    <a:lnTo>
                      <a:pt x="1789" y="443"/>
                    </a:lnTo>
                    <a:lnTo>
                      <a:pt x="1718" y="483"/>
                    </a:lnTo>
                    <a:lnTo>
                      <a:pt x="1647" y="523"/>
                    </a:lnTo>
                    <a:lnTo>
                      <a:pt x="1576" y="564"/>
                    </a:lnTo>
                    <a:lnTo>
                      <a:pt x="1504" y="606"/>
                    </a:lnTo>
                    <a:lnTo>
                      <a:pt x="1433" y="649"/>
                    </a:lnTo>
                    <a:lnTo>
                      <a:pt x="1362" y="693"/>
                    </a:lnTo>
                    <a:lnTo>
                      <a:pt x="1290" y="738"/>
                    </a:lnTo>
                    <a:lnTo>
                      <a:pt x="1218" y="784"/>
                    </a:lnTo>
                    <a:lnTo>
                      <a:pt x="1147" y="830"/>
                    </a:lnTo>
                    <a:lnTo>
                      <a:pt x="1075" y="877"/>
                    </a:lnTo>
                    <a:lnTo>
                      <a:pt x="1004" y="924"/>
                    </a:lnTo>
                    <a:lnTo>
                      <a:pt x="862" y="1021"/>
                    </a:lnTo>
                    <a:lnTo>
                      <a:pt x="721" y="1119"/>
                    </a:lnTo>
                    <a:lnTo>
                      <a:pt x="582" y="1217"/>
                    </a:lnTo>
                    <a:lnTo>
                      <a:pt x="443" y="1316"/>
                    </a:lnTo>
                    <a:lnTo>
                      <a:pt x="308" y="1416"/>
                    </a:lnTo>
                    <a:lnTo>
                      <a:pt x="174" y="1514"/>
                    </a:lnTo>
                    <a:lnTo>
                      <a:pt x="0" y="1514"/>
                    </a:lnTo>
                    <a:lnTo>
                      <a:pt x="17" y="1555"/>
                    </a:lnTo>
                    <a:lnTo>
                      <a:pt x="36" y="1595"/>
                    </a:lnTo>
                    <a:lnTo>
                      <a:pt x="57" y="1635"/>
                    </a:lnTo>
                    <a:lnTo>
                      <a:pt x="79" y="1673"/>
                    </a:lnTo>
                    <a:lnTo>
                      <a:pt x="101" y="1710"/>
                    </a:lnTo>
                    <a:lnTo>
                      <a:pt x="125" y="1747"/>
                    </a:lnTo>
                    <a:lnTo>
                      <a:pt x="151" y="1783"/>
                    </a:lnTo>
                    <a:lnTo>
                      <a:pt x="179" y="1818"/>
                    </a:lnTo>
                    <a:lnTo>
                      <a:pt x="207" y="1851"/>
                    </a:lnTo>
                    <a:lnTo>
                      <a:pt x="236" y="1884"/>
                    </a:lnTo>
                    <a:lnTo>
                      <a:pt x="266" y="1915"/>
                    </a:lnTo>
                    <a:lnTo>
                      <a:pt x="297" y="1946"/>
                    </a:lnTo>
                    <a:lnTo>
                      <a:pt x="331" y="1975"/>
                    </a:lnTo>
                    <a:lnTo>
                      <a:pt x="364" y="2003"/>
                    </a:lnTo>
                    <a:lnTo>
                      <a:pt x="398" y="2030"/>
                    </a:lnTo>
                    <a:lnTo>
                      <a:pt x="435" y="2056"/>
                    </a:lnTo>
                    <a:lnTo>
                      <a:pt x="471" y="2080"/>
                    </a:lnTo>
                    <a:lnTo>
                      <a:pt x="509" y="2103"/>
                    </a:lnTo>
                    <a:lnTo>
                      <a:pt x="547" y="2124"/>
                    </a:lnTo>
                    <a:lnTo>
                      <a:pt x="587" y="2145"/>
                    </a:lnTo>
                    <a:lnTo>
                      <a:pt x="626" y="2164"/>
                    </a:lnTo>
                    <a:lnTo>
                      <a:pt x="668" y="2181"/>
                    </a:lnTo>
                    <a:lnTo>
                      <a:pt x="710" y="2197"/>
                    </a:lnTo>
                    <a:lnTo>
                      <a:pt x="751" y="2211"/>
                    </a:lnTo>
                    <a:lnTo>
                      <a:pt x="795" y="2224"/>
                    </a:lnTo>
                    <a:lnTo>
                      <a:pt x="839" y="2235"/>
                    </a:lnTo>
                    <a:lnTo>
                      <a:pt x="883" y="2245"/>
                    </a:lnTo>
                    <a:lnTo>
                      <a:pt x="927" y="2252"/>
                    </a:lnTo>
                    <a:lnTo>
                      <a:pt x="973" y="2259"/>
                    </a:lnTo>
                    <a:lnTo>
                      <a:pt x="1019" y="2264"/>
                    </a:lnTo>
                    <a:lnTo>
                      <a:pt x="1066" y="2266"/>
                    </a:lnTo>
                    <a:lnTo>
                      <a:pt x="1113" y="2267"/>
                    </a:lnTo>
                    <a:lnTo>
                      <a:pt x="8769" y="2267"/>
                    </a:lnTo>
                    <a:lnTo>
                      <a:pt x="8670" y="2238"/>
                    </a:lnTo>
                    <a:lnTo>
                      <a:pt x="8573" y="2209"/>
                    </a:lnTo>
                    <a:lnTo>
                      <a:pt x="8475" y="2178"/>
                    </a:lnTo>
                    <a:lnTo>
                      <a:pt x="8377" y="2146"/>
                    </a:lnTo>
                    <a:lnTo>
                      <a:pt x="8278" y="2113"/>
                    </a:lnTo>
                    <a:lnTo>
                      <a:pt x="8180" y="2080"/>
                    </a:lnTo>
                    <a:lnTo>
                      <a:pt x="8082" y="2045"/>
                    </a:lnTo>
                    <a:lnTo>
                      <a:pt x="7984" y="2009"/>
                    </a:lnTo>
                    <a:lnTo>
                      <a:pt x="7885" y="1973"/>
                    </a:lnTo>
                    <a:lnTo>
                      <a:pt x="7787" y="1935"/>
                    </a:lnTo>
                    <a:lnTo>
                      <a:pt x="7689" y="1897"/>
                    </a:lnTo>
                    <a:lnTo>
                      <a:pt x="7591" y="1857"/>
                    </a:lnTo>
                    <a:lnTo>
                      <a:pt x="7494" y="1817"/>
                    </a:lnTo>
                    <a:lnTo>
                      <a:pt x="7396" y="1775"/>
                    </a:lnTo>
                    <a:lnTo>
                      <a:pt x="7298" y="1733"/>
                    </a:lnTo>
                    <a:lnTo>
                      <a:pt x="7200" y="1690"/>
                    </a:lnTo>
                    <a:lnTo>
                      <a:pt x="7102" y="1646"/>
                    </a:lnTo>
                    <a:lnTo>
                      <a:pt x="7004" y="1600"/>
                    </a:lnTo>
                    <a:lnTo>
                      <a:pt x="6906" y="1554"/>
                    </a:lnTo>
                    <a:lnTo>
                      <a:pt x="6809" y="1508"/>
                    </a:lnTo>
                    <a:lnTo>
                      <a:pt x="6711" y="1461"/>
                    </a:lnTo>
                    <a:lnTo>
                      <a:pt x="6615" y="1412"/>
                    </a:lnTo>
                    <a:lnTo>
                      <a:pt x="6517" y="1362"/>
                    </a:lnTo>
                    <a:lnTo>
                      <a:pt x="6420" y="1312"/>
                    </a:lnTo>
                    <a:lnTo>
                      <a:pt x="6322" y="1261"/>
                    </a:lnTo>
                    <a:lnTo>
                      <a:pt x="6225" y="1209"/>
                    </a:lnTo>
                    <a:lnTo>
                      <a:pt x="6128" y="1156"/>
                    </a:lnTo>
                    <a:lnTo>
                      <a:pt x="6031" y="1103"/>
                    </a:lnTo>
                    <a:lnTo>
                      <a:pt x="5935" y="1048"/>
                    </a:lnTo>
                    <a:lnTo>
                      <a:pt x="5839" y="993"/>
                    </a:lnTo>
                    <a:lnTo>
                      <a:pt x="5742" y="937"/>
                    </a:lnTo>
                    <a:lnTo>
                      <a:pt x="5646" y="880"/>
                    </a:lnTo>
                    <a:lnTo>
                      <a:pt x="5517" y="804"/>
                    </a:lnTo>
                    <a:lnTo>
                      <a:pt x="5392" y="733"/>
                    </a:lnTo>
                    <a:lnTo>
                      <a:pt x="5269" y="664"/>
                    </a:lnTo>
                    <a:lnTo>
                      <a:pt x="5148" y="598"/>
                    </a:lnTo>
                    <a:lnTo>
                      <a:pt x="5031" y="536"/>
                    </a:lnTo>
                    <a:lnTo>
                      <a:pt x="4915" y="478"/>
                    </a:lnTo>
                    <a:lnTo>
                      <a:pt x="4801" y="422"/>
                    </a:lnTo>
                    <a:lnTo>
                      <a:pt x="4690" y="370"/>
                    </a:lnTo>
                    <a:lnTo>
                      <a:pt x="4581" y="322"/>
                    </a:lnTo>
                    <a:lnTo>
                      <a:pt x="4473" y="276"/>
                    </a:lnTo>
                    <a:lnTo>
                      <a:pt x="4368" y="234"/>
                    </a:lnTo>
                    <a:lnTo>
                      <a:pt x="4265" y="196"/>
                    </a:lnTo>
                    <a:lnTo>
                      <a:pt x="4163" y="160"/>
                    </a:lnTo>
                    <a:lnTo>
                      <a:pt x="4062" y="129"/>
                    </a:lnTo>
                    <a:lnTo>
                      <a:pt x="3963" y="101"/>
                    </a:lnTo>
                    <a:lnTo>
                      <a:pt x="3865" y="76"/>
                    </a:lnTo>
                    <a:lnTo>
                      <a:pt x="3769" y="55"/>
                    </a:lnTo>
                    <a:lnTo>
                      <a:pt x="3674" y="38"/>
                    </a:lnTo>
                    <a:lnTo>
                      <a:pt x="3580" y="23"/>
                    </a:lnTo>
                    <a:lnTo>
                      <a:pt x="3487" y="12"/>
                    </a:lnTo>
                    <a:lnTo>
                      <a:pt x="3394" y="4"/>
                    </a:lnTo>
                    <a:lnTo>
                      <a:pt x="3303" y="1"/>
                    </a:lnTo>
                    <a:lnTo>
                      <a:pt x="3212" y="0"/>
                    </a:lnTo>
                    <a:lnTo>
                      <a:pt x="3122" y="3"/>
                    </a:lnTo>
                    <a:lnTo>
                      <a:pt x="3032" y="11"/>
                    </a:lnTo>
                    <a:lnTo>
                      <a:pt x="2943" y="21"/>
                    </a:lnTo>
                    <a:lnTo>
                      <a:pt x="2853" y="35"/>
                    </a:lnTo>
                    <a:lnTo>
                      <a:pt x="2763" y="51"/>
                    </a:lnTo>
                    <a:lnTo>
                      <a:pt x="2675" y="72"/>
                    </a:lnTo>
                    <a:lnTo>
                      <a:pt x="2585" y="97"/>
                    </a:lnTo>
                    <a:lnTo>
                      <a:pt x="2497" y="125"/>
                    </a:lnTo>
                    <a:lnTo>
                      <a:pt x="2407" y="15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pt-BR"/>
              </a:p>
            </p:txBody>
          </p:sp>
          <p:sp>
            <p:nvSpPr>
              <p:cNvPr id="18" name="CustomShape 9">
                <a:extLst>
                  <a:ext uri="{FF2B5EF4-FFF2-40B4-BE49-F238E27FC236}">
                    <a16:creationId xmlns:a16="http://schemas.microsoft.com/office/drawing/2014/main" id="{67E0210A-1C55-16D4-E98C-7AD2500645DE}"/>
                  </a:ext>
                </a:extLst>
              </p:cNvPr>
              <p:cNvSpPr/>
              <p:nvPr/>
            </p:nvSpPr>
            <p:spPr>
              <a:xfrm>
                <a:off x="1613880" y="4143960"/>
                <a:ext cx="1390320" cy="1304640"/>
              </a:xfrm>
              <a:custGeom>
                <a:avLst/>
                <a:gdLst/>
                <a:ahLst/>
                <a:cxnLst/>
                <a:rect l="l" t="t" r="r" b="b"/>
                <a:pathLst>
                  <a:path w="16663" h="15630">
                    <a:moveTo>
                      <a:pt x="15" y="15630"/>
                    </a:moveTo>
                    <a:lnTo>
                      <a:pt x="218" y="15475"/>
                    </a:lnTo>
                    <a:lnTo>
                      <a:pt x="423" y="15320"/>
                    </a:lnTo>
                    <a:lnTo>
                      <a:pt x="630" y="15166"/>
                    </a:lnTo>
                    <a:lnTo>
                      <a:pt x="838" y="15012"/>
                    </a:lnTo>
                    <a:lnTo>
                      <a:pt x="1049" y="14859"/>
                    </a:lnTo>
                    <a:lnTo>
                      <a:pt x="1260" y="14708"/>
                    </a:lnTo>
                    <a:lnTo>
                      <a:pt x="1366" y="14632"/>
                    </a:lnTo>
                    <a:lnTo>
                      <a:pt x="1474" y="14558"/>
                    </a:lnTo>
                    <a:lnTo>
                      <a:pt x="1580" y="14483"/>
                    </a:lnTo>
                    <a:lnTo>
                      <a:pt x="1687" y="14410"/>
                    </a:lnTo>
                    <a:lnTo>
                      <a:pt x="1794" y="14337"/>
                    </a:lnTo>
                    <a:lnTo>
                      <a:pt x="1903" y="14264"/>
                    </a:lnTo>
                    <a:lnTo>
                      <a:pt x="2010" y="14192"/>
                    </a:lnTo>
                    <a:lnTo>
                      <a:pt x="2118" y="14120"/>
                    </a:lnTo>
                    <a:lnTo>
                      <a:pt x="2227" y="14050"/>
                    </a:lnTo>
                    <a:lnTo>
                      <a:pt x="2336" y="13980"/>
                    </a:lnTo>
                    <a:lnTo>
                      <a:pt x="2444" y="13910"/>
                    </a:lnTo>
                    <a:lnTo>
                      <a:pt x="2554" y="13842"/>
                    </a:lnTo>
                    <a:lnTo>
                      <a:pt x="2663" y="13774"/>
                    </a:lnTo>
                    <a:lnTo>
                      <a:pt x="2772" y="13706"/>
                    </a:lnTo>
                    <a:lnTo>
                      <a:pt x="2883" y="13640"/>
                    </a:lnTo>
                    <a:lnTo>
                      <a:pt x="2992" y="13575"/>
                    </a:lnTo>
                    <a:lnTo>
                      <a:pt x="3102" y="13511"/>
                    </a:lnTo>
                    <a:lnTo>
                      <a:pt x="3213" y="13447"/>
                    </a:lnTo>
                    <a:lnTo>
                      <a:pt x="3323" y="13385"/>
                    </a:lnTo>
                    <a:lnTo>
                      <a:pt x="3434" y="13324"/>
                    </a:lnTo>
                    <a:lnTo>
                      <a:pt x="3571" y="13252"/>
                    </a:lnTo>
                    <a:lnTo>
                      <a:pt x="3705" y="13183"/>
                    </a:lnTo>
                    <a:lnTo>
                      <a:pt x="3839" y="13118"/>
                    </a:lnTo>
                    <a:lnTo>
                      <a:pt x="3969" y="13055"/>
                    </a:lnTo>
                    <a:lnTo>
                      <a:pt x="4097" y="12996"/>
                    </a:lnTo>
                    <a:lnTo>
                      <a:pt x="4224" y="12940"/>
                    </a:lnTo>
                    <a:lnTo>
                      <a:pt x="4348" y="12887"/>
                    </a:lnTo>
                    <a:lnTo>
                      <a:pt x="4470" y="12837"/>
                    </a:lnTo>
                    <a:lnTo>
                      <a:pt x="4591" y="12789"/>
                    </a:lnTo>
                    <a:lnTo>
                      <a:pt x="4708" y="12744"/>
                    </a:lnTo>
                    <a:lnTo>
                      <a:pt x="4825" y="12702"/>
                    </a:lnTo>
                    <a:lnTo>
                      <a:pt x="4941" y="12663"/>
                    </a:lnTo>
                    <a:lnTo>
                      <a:pt x="5054" y="12627"/>
                    </a:lnTo>
                    <a:lnTo>
                      <a:pt x="5166" y="12592"/>
                    </a:lnTo>
                    <a:lnTo>
                      <a:pt x="5276" y="12561"/>
                    </a:lnTo>
                    <a:lnTo>
                      <a:pt x="5384" y="12533"/>
                    </a:lnTo>
                    <a:lnTo>
                      <a:pt x="5493" y="12506"/>
                    </a:lnTo>
                    <a:lnTo>
                      <a:pt x="5599" y="12483"/>
                    </a:lnTo>
                    <a:lnTo>
                      <a:pt x="5703" y="12461"/>
                    </a:lnTo>
                    <a:lnTo>
                      <a:pt x="5807" y="12442"/>
                    </a:lnTo>
                    <a:lnTo>
                      <a:pt x="5910" y="12426"/>
                    </a:lnTo>
                    <a:lnTo>
                      <a:pt x="6011" y="12411"/>
                    </a:lnTo>
                    <a:lnTo>
                      <a:pt x="6112" y="12399"/>
                    </a:lnTo>
                    <a:lnTo>
                      <a:pt x="6212" y="12388"/>
                    </a:lnTo>
                    <a:lnTo>
                      <a:pt x="6311" y="12381"/>
                    </a:lnTo>
                    <a:lnTo>
                      <a:pt x="6410" y="12375"/>
                    </a:lnTo>
                    <a:lnTo>
                      <a:pt x="6507" y="12371"/>
                    </a:lnTo>
                    <a:lnTo>
                      <a:pt x="6604" y="12369"/>
                    </a:lnTo>
                    <a:lnTo>
                      <a:pt x="6701" y="12369"/>
                    </a:lnTo>
                    <a:lnTo>
                      <a:pt x="6796" y="12371"/>
                    </a:lnTo>
                    <a:lnTo>
                      <a:pt x="6892" y="12375"/>
                    </a:lnTo>
                    <a:lnTo>
                      <a:pt x="6987" y="12380"/>
                    </a:lnTo>
                    <a:lnTo>
                      <a:pt x="7195" y="12399"/>
                    </a:lnTo>
                    <a:lnTo>
                      <a:pt x="7399" y="12426"/>
                    </a:lnTo>
                    <a:lnTo>
                      <a:pt x="7599" y="12459"/>
                    </a:lnTo>
                    <a:lnTo>
                      <a:pt x="7796" y="12500"/>
                    </a:lnTo>
                    <a:lnTo>
                      <a:pt x="7990" y="12546"/>
                    </a:lnTo>
                    <a:lnTo>
                      <a:pt x="8180" y="12597"/>
                    </a:lnTo>
                    <a:lnTo>
                      <a:pt x="8370" y="12653"/>
                    </a:lnTo>
                    <a:lnTo>
                      <a:pt x="8559" y="12712"/>
                    </a:lnTo>
                    <a:lnTo>
                      <a:pt x="8745" y="12774"/>
                    </a:lnTo>
                    <a:lnTo>
                      <a:pt x="8931" y="12839"/>
                    </a:lnTo>
                    <a:lnTo>
                      <a:pt x="9118" y="12905"/>
                    </a:lnTo>
                    <a:lnTo>
                      <a:pt x="9305" y="12972"/>
                    </a:lnTo>
                    <a:lnTo>
                      <a:pt x="9494" y="13040"/>
                    </a:lnTo>
                    <a:lnTo>
                      <a:pt x="9683" y="13106"/>
                    </a:lnTo>
                    <a:lnTo>
                      <a:pt x="9875" y="13172"/>
                    </a:lnTo>
                    <a:lnTo>
                      <a:pt x="10070" y="13235"/>
                    </a:lnTo>
                    <a:lnTo>
                      <a:pt x="10266" y="13295"/>
                    </a:lnTo>
                    <a:lnTo>
                      <a:pt x="10467" y="13353"/>
                    </a:lnTo>
                    <a:lnTo>
                      <a:pt x="10673" y="13406"/>
                    </a:lnTo>
                    <a:lnTo>
                      <a:pt x="10882" y="13455"/>
                    </a:lnTo>
                    <a:lnTo>
                      <a:pt x="11097" y="13497"/>
                    </a:lnTo>
                    <a:lnTo>
                      <a:pt x="11316" y="13534"/>
                    </a:lnTo>
                    <a:lnTo>
                      <a:pt x="11542" y="13564"/>
                    </a:lnTo>
                    <a:lnTo>
                      <a:pt x="11776" y="13586"/>
                    </a:lnTo>
                    <a:lnTo>
                      <a:pt x="12015" y="13600"/>
                    </a:lnTo>
                    <a:lnTo>
                      <a:pt x="12262" y="13604"/>
                    </a:lnTo>
                    <a:lnTo>
                      <a:pt x="12517" y="13599"/>
                    </a:lnTo>
                    <a:lnTo>
                      <a:pt x="12781" y="13584"/>
                    </a:lnTo>
                    <a:lnTo>
                      <a:pt x="13053" y="13558"/>
                    </a:lnTo>
                    <a:lnTo>
                      <a:pt x="13335" y="13519"/>
                    </a:lnTo>
                    <a:lnTo>
                      <a:pt x="13627" y="13468"/>
                    </a:lnTo>
                    <a:lnTo>
                      <a:pt x="13929" y="13404"/>
                    </a:lnTo>
                    <a:lnTo>
                      <a:pt x="13592" y="13464"/>
                    </a:lnTo>
                    <a:lnTo>
                      <a:pt x="13260" y="13500"/>
                    </a:lnTo>
                    <a:lnTo>
                      <a:pt x="12930" y="13515"/>
                    </a:lnTo>
                    <a:lnTo>
                      <a:pt x="12606" y="13510"/>
                    </a:lnTo>
                    <a:lnTo>
                      <a:pt x="12284" y="13486"/>
                    </a:lnTo>
                    <a:lnTo>
                      <a:pt x="11966" y="13445"/>
                    </a:lnTo>
                    <a:lnTo>
                      <a:pt x="11651" y="13390"/>
                    </a:lnTo>
                    <a:lnTo>
                      <a:pt x="11338" y="13321"/>
                    </a:lnTo>
                    <a:lnTo>
                      <a:pt x="11028" y="13242"/>
                    </a:lnTo>
                    <a:lnTo>
                      <a:pt x="10721" y="13154"/>
                    </a:lnTo>
                    <a:lnTo>
                      <a:pt x="10414" y="13058"/>
                    </a:lnTo>
                    <a:lnTo>
                      <a:pt x="10110" y="12957"/>
                    </a:lnTo>
                    <a:lnTo>
                      <a:pt x="9506" y="12745"/>
                    </a:lnTo>
                    <a:lnTo>
                      <a:pt x="8906" y="12534"/>
                    </a:lnTo>
                    <a:lnTo>
                      <a:pt x="8606" y="12433"/>
                    </a:lnTo>
                    <a:lnTo>
                      <a:pt x="8308" y="12337"/>
                    </a:lnTo>
                    <a:lnTo>
                      <a:pt x="8008" y="12249"/>
                    </a:lnTo>
                    <a:lnTo>
                      <a:pt x="7708" y="12170"/>
                    </a:lnTo>
                    <a:lnTo>
                      <a:pt x="7407" y="12102"/>
                    </a:lnTo>
                    <a:lnTo>
                      <a:pt x="7105" y="12047"/>
                    </a:lnTo>
                    <a:lnTo>
                      <a:pt x="6802" y="12007"/>
                    </a:lnTo>
                    <a:lnTo>
                      <a:pt x="6498" y="11983"/>
                    </a:lnTo>
                    <a:lnTo>
                      <a:pt x="6191" y="11977"/>
                    </a:lnTo>
                    <a:lnTo>
                      <a:pt x="5883" y="11993"/>
                    </a:lnTo>
                    <a:lnTo>
                      <a:pt x="5573" y="12029"/>
                    </a:lnTo>
                    <a:lnTo>
                      <a:pt x="5259" y="12091"/>
                    </a:lnTo>
                    <a:lnTo>
                      <a:pt x="4944" y="12177"/>
                    </a:lnTo>
                    <a:lnTo>
                      <a:pt x="4625" y="12292"/>
                    </a:lnTo>
                    <a:lnTo>
                      <a:pt x="4302" y="12436"/>
                    </a:lnTo>
                    <a:lnTo>
                      <a:pt x="3976" y="12611"/>
                    </a:lnTo>
                    <a:lnTo>
                      <a:pt x="4249" y="12182"/>
                    </a:lnTo>
                    <a:lnTo>
                      <a:pt x="4528" y="11793"/>
                    </a:lnTo>
                    <a:lnTo>
                      <a:pt x="4816" y="11443"/>
                    </a:lnTo>
                    <a:lnTo>
                      <a:pt x="5110" y="11131"/>
                    </a:lnTo>
                    <a:lnTo>
                      <a:pt x="5410" y="10854"/>
                    </a:lnTo>
                    <a:lnTo>
                      <a:pt x="5716" y="10613"/>
                    </a:lnTo>
                    <a:lnTo>
                      <a:pt x="6028" y="10405"/>
                    </a:lnTo>
                    <a:lnTo>
                      <a:pt x="6343" y="10228"/>
                    </a:lnTo>
                    <a:lnTo>
                      <a:pt x="6664" y="10082"/>
                    </a:lnTo>
                    <a:lnTo>
                      <a:pt x="6988" y="9966"/>
                    </a:lnTo>
                    <a:lnTo>
                      <a:pt x="7316" y="9877"/>
                    </a:lnTo>
                    <a:lnTo>
                      <a:pt x="7646" y="9815"/>
                    </a:lnTo>
                    <a:lnTo>
                      <a:pt x="7979" y="9777"/>
                    </a:lnTo>
                    <a:lnTo>
                      <a:pt x="8314" y="9764"/>
                    </a:lnTo>
                    <a:lnTo>
                      <a:pt x="8650" y="9772"/>
                    </a:lnTo>
                    <a:lnTo>
                      <a:pt x="8987" y="9802"/>
                    </a:lnTo>
                    <a:lnTo>
                      <a:pt x="9324" y="9851"/>
                    </a:lnTo>
                    <a:lnTo>
                      <a:pt x="9661" y="9919"/>
                    </a:lnTo>
                    <a:lnTo>
                      <a:pt x="9999" y="10003"/>
                    </a:lnTo>
                    <a:lnTo>
                      <a:pt x="10334" y="10103"/>
                    </a:lnTo>
                    <a:lnTo>
                      <a:pt x="10668" y="10216"/>
                    </a:lnTo>
                    <a:lnTo>
                      <a:pt x="11001" y="10343"/>
                    </a:lnTo>
                    <a:lnTo>
                      <a:pt x="11331" y="10481"/>
                    </a:lnTo>
                    <a:lnTo>
                      <a:pt x="11657" y="10628"/>
                    </a:lnTo>
                    <a:lnTo>
                      <a:pt x="11981" y="10784"/>
                    </a:lnTo>
                    <a:lnTo>
                      <a:pt x="12299" y="10948"/>
                    </a:lnTo>
                    <a:lnTo>
                      <a:pt x="12615" y="11117"/>
                    </a:lnTo>
                    <a:lnTo>
                      <a:pt x="12924" y="11291"/>
                    </a:lnTo>
                    <a:lnTo>
                      <a:pt x="13229" y="11467"/>
                    </a:lnTo>
                    <a:lnTo>
                      <a:pt x="13527" y="11645"/>
                    </a:lnTo>
                    <a:lnTo>
                      <a:pt x="13820" y="11823"/>
                    </a:lnTo>
                    <a:lnTo>
                      <a:pt x="14105" y="12000"/>
                    </a:lnTo>
                    <a:lnTo>
                      <a:pt x="14196" y="12056"/>
                    </a:lnTo>
                    <a:lnTo>
                      <a:pt x="14285" y="12110"/>
                    </a:lnTo>
                    <a:lnTo>
                      <a:pt x="14374" y="12158"/>
                    </a:lnTo>
                    <a:lnTo>
                      <a:pt x="14461" y="12205"/>
                    </a:lnTo>
                    <a:lnTo>
                      <a:pt x="14548" y="12249"/>
                    </a:lnTo>
                    <a:lnTo>
                      <a:pt x="14633" y="12291"/>
                    </a:lnTo>
                    <a:lnTo>
                      <a:pt x="14718" y="12329"/>
                    </a:lnTo>
                    <a:lnTo>
                      <a:pt x="14801" y="12364"/>
                    </a:lnTo>
                    <a:lnTo>
                      <a:pt x="14883" y="12397"/>
                    </a:lnTo>
                    <a:lnTo>
                      <a:pt x="14965" y="12428"/>
                    </a:lnTo>
                    <a:lnTo>
                      <a:pt x="15046" y="12456"/>
                    </a:lnTo>
                    <a:lnTo>
                      <a:pt x="15126" y="12482"/>
                    </a:lnTo>
                    <a:lnTo>
                      <a:pt x="15205" y="12505"/>
                    </a:lnTo>
                    <a:lnTo>
                      <a:pt x="15284" y="12527"/>
                    </a:lnTo>
                    <a:lnTo>
                      <a:pt x="15362" y="12545"/>
                    </a:lnTo>
                    <a:lnTo>
                      <a:pt x="15440" y="12562"/>
                    </a:lnTo>
                    <a:lnTo>
                      <a:pt x="15517" y="12578"/>
                    </a:lnTo>
                    <a:lnTo>
                      <a:pt x="15594" y="12591"/>
                    </a:lnTo>
                    <a:lnTo>
                      <a:pt x="15672" y="12603"/>
                    </a:lnTo>
                    <a:lnTo>
                      <a:pt x="15748" y="12612"/>
                    </a:lnTo>
                    <a:lnTo>
                      <a:pt x="15824" y="12620"/>
                    </a:lnTo>
                    <a:lnTo>
                      <a:pt x="15900" y="12627"/>
                    </a:lnTo>
                    <a:lnTo>
                      <a:pt x="15976" y="12632"/>
                    </a:lnTo>
                    <a:lnTo>
                      <a:pt x="16052" y="12636"/>
                    </a:lnTo>
                    <a:lnTo>
                      <a:pt x="16128" y="12638"/>
                    </a:lnTo>
                    <a:lnTo>
                      <a:pt x="16203" y="12639"/>
                    </a:lnTo>
                    <a:lnTo>
                      <a:pt x="16279" y="12639"/>
                    </a:lnTo>
                    <a:lnTo>
                      <a:pt x="16356" y="12638"/>
                    </a:lnTo>
                    <a:lnTo>
                      <a:pt x="16432" y="12636"/>
                    </a:lnTo>
                    <a:lnTo>
                      <a:pt x="16509" y="12633"/>
                    </a:lnTo>
                    <a:lnTo>
                      <a:pt x="16586" y="12629"/>
                    </a:lnTo>
                    <a:lnTo>
                      <a:pt x="16663" y="12624"/>
                    </a:lnTo>
                    <a:lnTo>
                      <a:pt x="16663" y="1197"/>
                    </a:lnTo>
                    <a:lnTo>
                      <a:pt x="16662" y="1136"/>
                    </a:lnTo>
                    <a:lnTo>
                      <a:pt x="16657" y="1075"/>
                    </a:lnTo>
                    <a:lnTo>
                      <a:pt x="16649" y="1015"/>
                    </a:lnTo>
                    <a:lnTo>
                      <a:pt x="16639" y="957"/>
                    </a:lnTo>
                    <a:lnTo>
                      <a:pt x="16626" y="899"/>
                    </a:lnTo>
                    <a:lnTo>
                      <a:pt x="16609" y="842"/>
                    </a:lnTo>
                    <a:lnTo>
                      <a:pt x="16590" y="786"/>
                    </a:lnTo>
                    <a:lnTo>
                      <a:pt x="16568" y="732"/>
                    </a:lnTo>
                    <a:lnTo>
                      <a:pt x="16544" y="679"/>
                    </a:lnTo>
                    <a:lnTo>
                      <a:pt x="16518" y="627"/>
                    </a:lnTo>
                    <a:lnTo>
                      <a:pt x="16489" y="577"/>
                    </a:lnTo>
                    <a:lnTo>
                      <a:pt x="16458" y="528"/>
                    </a:lnTo>
                    <a:lnTo>
                      <a:pt x="16425" y="482"/>
                    </a:lnTo>
                    <a:lnTo>
                      <a:pt x="16388" y="437"/>
                    </a:lnTo>
                    <a:lnTo>
                      <a:pt x="16351" y="393"/>
                    </a:lnTo>
                    <a:lnTo>
                      <a:pt x="16311" y="352"/>
                    </a:lnTo>
                    <a:lnTo>
                      <a:pt x="16269" y="312"/>
                    </a:lnTo>
                    <a:lnTo>
                      <a:pt x="16226" y="275"/>
                    </a:lnTo>
                    <a:lnTo>
                      <a:pt x="16181" y="238"/>
                    </a:lnTo>
                    <a:lnTo>
                      <a:pt x="16134" y="205"/>
                    </a:lnTo>
                    <a:lnTo>
                      <a:pt x="16085" y="174"/>
                    </a:lnTo>
                    <a:lnTo>
                      <a:pt x="16035" y="145"/>
                    </a:lnTo>
                    <a:lnTo>
                      <a:pt x="15983" y="119"/>
                    </a:lnTo>
                    <a:lnTo>
                      <a:pt x="15930" y="95"/>
                    </a:lnTo>
                    <a:lnTo>
                      <a:pt x="15876" y="73"/>
                    </a:lnTo>
                    <a:lnTo>
                      <a:pt x="15820" y="54"/>
                    </a:lnTo>
                    <a:lnTo>
                      <a:pt x="15763" y="37"/>
                    </a:lnTo>
                    <a:lnTo>
                      <a:pt x="15705" y="24"/>
                    </a:lnTo>
                    <a:lnTo>
                      <a:pt x="15647" y="14"/>
                    </a:lnTo>
                    <a:lnTo>
                      <a:pt x="15587" y="6"/>
                    </a:lnTo>
                    <a:lnTo>
                      <a:pt x="15526" y="1"/>
                    </a:lnTo>
                    <a:lnTo>
                      <a:pt x="15464" y="0"/>
                    </a:lnTo>
                    <a:lnTo>
                      <a:pt x="1199" y="0"/>
                    </a:lnTo>
                    <a:lnTo>
                      <a:pt x="1137" y="1"/>
                    </a:lnTo>
                    <a:lnTo>
                      <a:pt x="1076" y="6"/>
                    </a:lnTo>
                    <a:lnTo>
                      <a:pt x="1016" y="14"/>
                    </a:lnTo>
                    <a:lnTo>
                      <a:pt x="958" y="24"/>
                    </a:lnTo>
                    <a:lnTo>
                      <a:pt x="900" y="37"/>
                    </a:lnTo>
                    <a:lnTo>
                      <a:pt x="843" y="54"/>
                    </a:lnTo>
                    <a:lnTo>
                      <a:pt x="787" y="73"/>
                    </a:lnTo>
                    <a:lnTo>
                      <a:pt x="733" y="95"/>
                    </a:lnTo>
                    <a:lnTo>
                      <a:pt x="680" y="119"/>
                    </a:lnTo>
                    <a:lnTo>
                      <a:pt x="628" y="145"/>
                    </a:lnTo>
                    <a:lnTo>
                      <a:pt x="578" y="174"/>
                    </a:lnTo>
                    <a:lnTo>
                      <a:pt x="529" y="205"/>
                    </a:lnTo>
                    <a:lnTo>
                      <a:pt x="482" y="238"/>
                    </a:lnTo>
                    <a:lnTo>
                      <a:pt x="437" y="275"/>
                    </a:lnTo>
                    <a:lnTo>
                      <a:pt x="394" y="312"/>
                    </a:lnTo>
                    <a:lnTo>
                      <a:pt x="352" y="352"/>
                    </a:lnTo>
                    <a:lnTo>
                      <a:pt x="312" y="393"/>
                    </a:lnTo>
                    <a:lnTo>
                      <a:pt x="275" y="437"/>
                    </a:lnTo>
                    <a:lnTo>
                      <a:pt x="238" y="482"/>
                    </a:lnTo>
                    <a:lnTo>
                      <a:pt x="205" y="528"/>
                    </a:lnTo>
                    <a:lnTo>
                      <a:pt x="174" y="577"/>
                    </a:lnTo>
                    <a:lnTo>
                      <a:pt x="145" y="627"/>
                    </a:lnTo>
                    <a:lnTo>
                      <a:pt x="119" y="679"/>
                    </a:lnTo>
                    <a:lnTo>
                      <a:pt x="95" y="732"/>
                    </a:lnTo>
                    <a:lnTo>
                      <a:pt x="73" y="786"/>
                    </a:lnTo>
                    <a:lnTo>
                      <a:pt x="54" y="842"/>
                    </a:lnTo>
                    <a:lnTo>
                      <a:pt x="37" y="899"/>
                    </a:lnTo>
                    <a:lnTo>
                      <a:pt x="24" y="957"/>
                    </a:lnTo>
                    <a:lnTo>
                      <a:pt x="14" y="1015"/>
                    </a:lnTo>
                    <a:lnTo>
                      <a:pt x="6" y="1075"/>
                    </a:lnTo>
                    <a:lnTo>
                      <a:pt x="1" y="1136"/>
                    </a:lnTo>
                    <a:lnTo>
                      <a:pt x="0" y="1197"/>
                    </a:lnTo>
                    <a:lnTo>
                      <a:pt x="0" y="7974"/>
                    </a:lnTo>
                    <a:lnTo>
                      <a:pt x="107" y="7778"/>
                    </a:lnTo>
                    <a:lnTo>
                      <a:pt x="220" y="7584"/>
                    </a:lnTo>
                    <a:lnTo>
                      <a:pt x="340" y="7392"/>
                    </a:lnTo>
                    <a:lnTo>
                      <a:pt x="464" y="7201"/>
                    </a:lnTo>
                    <a:lnTo>
                      <a:pt x="594" y="7010"/>
                    </a:lnTo>
                    <a:lnTo>
                      <a:pt x="728" y="6821"/>
                    </a:lnTo>
                    <a:lnTo>
                      <a:pt x="865" y="6633"/>
                    </a:lnTo>
                    <a:lnTo>
                      <a:pt x="1006" y="6445"/>
                    </a:lnTo>
                    <a:lnTo>
                      <a:pt x="1149" y="6258"/>
                    </a:lnTo>
                    <a:lnTo>
                      <a:pt x="1293" y="6073"/>
                    </a:lnTo>
                    <a:lnTo>
                      <a:pt x="1439" y="5888"/>
                    </a:lnTo>
                    <a:lnTo>
                      <a:pt x="1586" y="5704"/>
                    </a:lnTo>
                    <a:lnTo>
                      <a:pt x="1732" y="5521"/>
                    </a:lnTo>
                    <a:lnTo>
                      <a:pt x="1879" y="5338"/>
                    </a:lnTo>
                    <a:lnTo>
                      <a:pt x="2024" y="5155"/>
                    </a:lnTo>
                    <a:lnTo>
                      <a:pt x="2166" y="4974"/>
                    </a:lnTo>
                    <a:lnTo>
                      <a:pt x="2307" y="4793"/>
                    </a:lnTo>
                    <a:lnTo>
                      <a:pt x="2444" y="4612"/>
                    </a:lnTo>
                    <a:lnTo>
                      <a:pt x="2579" y="4433"/>
                    </a:lnTo>
                    <a:lnTo>
                      <a:pt x="2708" y="4253"/>
                    </a:lnTo>
                    <a:lnTo>
                      <a:pt x="2833" y="4074"/>
                    </a:lnTo>
                    <a:lnTo>
                      <a:pt x="2952" y="3895"/>
                    </a:lnTo>
                    <a:lnTo>
                      <a:pt x="3066" y="3716"/>
                    </a:lnTo>
                    <a:lnTo>
                      <a:pt x="3173" y="3537"/>
                    </a:lnTo>
                    <a:lnTo>
                      <a:pt x="3272" y="3358"/>
                    </a:lnTo>
                    <a:lnTo>
                      <a:pt x="3365" y="3180"/>
                    </a:lnTo>
                    <a:lnTo>
                      <a:pt x="3448" y="3001"/>
                    </a:lnTo>
                    <a:lnTo>
                      <a:pt x="3522" y="2823"/>
                    </a:lnTo>
                    <a:lnTo>
                      <a:pt x="3588" y="2644"/>
                    </a:lnTo>
                    <a:lnTo>
                      <a:pt x="3642" y="2466"/>
                    </a:lnTo>
                    <a:lnTo>
                      <a:pt x="3686" y="2288"/>
                    </a:lnTo>
                    <a:lnTo>
                      <a:pt x="3718" y="2109"/>
                    </a:lnTo>
                    <a:lnTo>
                      <a:pt x="3748" y="2167"/>
                    </a:lnTo>
                    <a:lnTo>
                      <a:pt x="3783" y="2249"/>
                    </a:lnTo>
                    <a:lnTo>
                      <a:pt x="3822" y="2356"/>
                    </a:lnTo>
                    <a:lnTo>
                      <a:pt x="3865" y="2485"/>
                    </a:lnTo>
                    <a:lnTo>
                      <a:pt x="3913" y="2636"/>
                    </a:lnTo>
                    <a:lnTo>
                      <a:pt x="3963" y="2808"/>
                    </a:lnTo>
                    <a:lnTo>
                      <a:pt x="4015" y="2998"/>
                    </a:lnTo>
                    <a:lnTo>
                      <a:pt x="4070" y="3206"/>
                    </a:lnTo>
                    <a:lnTo>
                      <a:pt x="4126" y="3431"/>
                    </a:lnTo>
                    <a:lnTo>
                      <a:pt x="4183" y="3671"/>
                    </a:lnTo>
                    <a:lnTo>
                      <a:pt x="4242" y="3926"/>
                    </a:lnTo>
                    <a:lnTo>
                      <a:pt x="4300" y="4192"/>
                    </a:lnTo>
                    <a:lnTo>
                      <a:pt x="4357" y="4472"/>
                    </a:lnTo>
                    <a:lnTo>
                      <a:pt x="4414" y="4761"/>
                    </a:lnTo>
                    <a:lnTo>
                      <a:pt x="4469" y="5060"/>
                    </a:lnTo>
                    <a:lnTo>
                      <a:pt x="4521" y="5367"/>
                    </a:lnTo>
                    <a:lnTo>
                      <a:pt x="4572" y="5681"/>
                    </a:lnTo>
                    <a:lnTo>
                      <a:pt x="4619" y="6000"/>
                    </a:lnTo>
                    <a:lnTo>
                      <a:pt x="4663" y="6324"/>
                    </a:lnTo>
                    <a:lnTo>
                      <a:pt x="4702" y="6650"/>
                    </a:lnTo>
                    <a:lnTo>
                      <a:pt x="4736" y="6979"/>
                    </a:lnTo>
                    <a:lnTo>
                      <a:pt x="4767" y="7309"/>
                    </a:lnTo>
                    <a:lnTo>
                      <a:pt x="4791" y="7638"/>
                    </a:lnTo>
                    <a:lnTo>
                      <a:pt x="4808" y="7965"/>
                    </a:lnTo>
                    <a:lnTo>
                      <a:pt x="4819" y="8289"/>
                    </a:lnTo>
                    <a:lnTo>
                      <a:pt x="4823" y="8609"/>
                    </a:lnTo>
                    <a:lnTo>
                      <a:pt x="4819" y="8923"/>
                    </a:lnTo>
                    <a:lnTo>
                      <a:pt x="4807" y="9232"/>
                    </a:lnTo>
                    <a:lnTo>
                      <a:pt x="4786" y="9532"/>
                    </a:lnTo>
                    <a:lnTo>
                      <a:pt x="4756" y="9823"/>
                    </a:lnTo>
                    <a:lnTo>
                      <a:pt x="4716" y="10104"/>
                    </a:lnTo>
                    <a:lnTo>
                      <a:pt x="4666" y="10373"/>
                    </a:lnTo>
                    <a:lnTo>
                      <a:pt x="4654" y="10422"/>
                    </a:lnTo>
                    <a:lnTo>
                      <a:pt x="4641" y="10474"/>
                    </a:lnTo>
                    <a:lnTo>
                      <a:pt x="4626" y="10529"/>
                    </a:lnTo>
                    <a:lnTo>
                      <a:pt x="4608" y="10588"/>
                    </a:lnTo>
                    <a:lnTo>
                      <a:pt x="4589" y="10649"/>
                    </a:lnTo>
                    <a:lnTo>
                      <a:pt x="4568" y="10711"/>
                    </a:lnTo>
                    <a:lnTo>
                      <a:pt x="4544" y="10778"/>
                    </a:lnTo>
                    <a:lnTo>
                      <a:pt x="4519" y="10846"/>
                    </a:lnTo>
                    <a:lnTo>
                      <a:pt x="4492" y="10915"/>
                    </a:lnTo>
                    <a:lnTo>
                      <a:pt x="4463" y="10988"/>
                    </a:lnTo>
                    <a:lnTo>
                      <a:pt x="4432" y="11062"/>
                    </a:lnTo>
                    <a:lnTo>
                      <a:pt x="4400" y="11138"/>
                    </a:lnTo>
                    <a:lnTo>
                      <a:pt x="4366" y="11216"/>
                    </a:lnTo>
                    <a:lnTo>
                      <a:pt x="4330" y="11295"/>
                    </a:lnTo>
                    <a:lnTo>
                      <a:pt x="4293" y="11376"/>
                    </a:lnTo>
                    <a:lnTo>
                      <a:pt x="4255" y="11458"/>
                    </a:lnTo>
                    <a:lnTo>
                      <a:pt x="4215" y="11542"/>
                    </a:lnTo>
                    <a:lnTo>
                      <a:pt x="4173" y="11625"/>
                    </a:lnTo>
                    <a:lnTo>
                      <a:pt x="4130" y="11710"/>
                    </a:lnTo>
                    <a:lnTo>
                      <a:pt x="4087" y="11796"/>
                    </a:lnTo>
                    <a:lnTo>
                      <a:pt x="4042" y="11883"/>
                    </a:lnTo>
                    <a:lnTo>
                      <a:pt x="3995" y="11970"/>
                    </a:lnTo>
                    <a:lnTo>
                      <a:pt x="3947" y="12058"/>
                    </a:lnTo>
                    <a:lnTo>
                      <a:pt x="3898" y="12146"/>
                    </a:lnTo>
                    <a:lnTo>
                      <a:pt x="3848" y="12233"/>
                    </a:lnTo>
                    <a:lnTo>
                      <a:pt x="3798" y="12322"/>
                    </a:lnTo>
                    <a:lnTo>
                      <a:pt x="3746" y="12410"/>
                    </a:lnTo>
                    <a:lnTo>
                      <a:pt x="3693" y="12498"/>
                    </a:lnTo>
                    <a:lnTo>
                      <a:pt x="3640" y="12585"/>
                    </a:lnTo>
                    <a:lnTo>
                      <a:pt x="3585" y="12672"/>
                    </a:lnTo>
                    <a:lnTo>
                      <a:pt x="3529" y="12759"/>
                    </a:lnTo>
                    <a:lnTo>
                      <a:pt x="3473" y="12845"/>
                    </a:lnTo>
                    <a:lnTo>
                      <a:pt x="3308" y="12923"/>
                    </a:lnTo>
                    <a:lnTo>
                      <a:pt x="3151" y="12998"/>
                    </a:lnTo>
                    <a:lnTo>
                      <a:pt x="3002" y="13071"/>
                    </a:lnTo>
                    <a:lnTo>
                      <a:pt x="2861" y="13140"/>
                    </a:lnTo>
                    <a:lnTo>
                      <a:pt x="2726" y="13209"/>
                    </a:lnTo>
                    <a:lnTo>
                      <a:pt x="2599" y="13275"/>
                    </a:lnTo>
                    <a:lnTo>
                      <a:pt x="2478" y="13339"/>
                    </a:lnTo>
                    <a:lnTo>
                      <a:pt x="2363" y="13403"/>
                    </a:lnTo>
                    <a:lnTo>
                      <a:pt x="2253" y="13463"/>
                    </a:lnTo>
                    <a:lnTo>
                      <a:pt x="2147" y="13523"/>
                    </a:lnTo>
                    <a:lnTo>
                      <a:pt x="2047" y="13582"/>
                    </a:lnTo>
                    <a:lnTo>
                      <a:pt x="1951" y="13640"/>
                    </a:lnTo>
                    <a:lnTo>
                      <a:pt x="1858" y="13697"/>
                    </a:lnTo>
                    <a:lnTo>
                      <a:pt x="1768" y="13753"/>
                    </a:lnTo>
                    <a:lnTo>
                      <a:pt x="1681" y="13809"/>
                    </a:lnTo>
                    <a:lnTo>
                      <a:pt x="1597" y="13865"/>
                    </a:lnTo>
                    <a:lnTo>
                      <a:pt x="1581" y="13729"/>
                    </a:lnTo>
                    <a:lnTo>
                      <a:pt x="1566" y="13593"/>
                    </a:lnTo>
                    <a:lnTo>
                      <a:pt x="1553" y="13458"/>
                    </a:lnTo>
                    <a:lnTo>
                      <a:pt x="1540" y="13322"/>
                    </a:lnTo>
                    <a:lnTo>
                      <a:pt x="1529" y="13187"/>
                    </a:lnTo>
                    <a:lnTo>
                      <a:pt x="1518" y="13053"/>
                    </a:lnTo>
                    <a:lnTo>
                      <a:pt x="1510" y="12920"/>
                    </a:lnTo>
                    <a:lnTo>
                      <a:pt x="1503" y="12788"/>
                    </a:lnTo>
                    <a:lnTo>
                      <a:pt x="1497" y="12656"/>
                    </a:lnTo>
                    <a:lnTo>
                      <a:pt x="1493" y="12526"/>
                    </a:lnTo>
                    <a:lnTo>
                      <a:pt x="1491" y="12396"/>
                    </a:lnTo>
                    <a:lnTo>
                      <a:pt x="1491" y="12268"/>
                    </a:lnTo>
                    <a:lnTo>
                      <a:pt x="1493" y="12140"/>
                    </a:lnTo>
                    <a:lnTo>
                      <a:pt x="1498" y="12014"/>
                    </a:lnTo>
                    <a:lnTo>
                      <a:pt x="1505" y="11890"/>
                    </a:lnTo>
                    <a:lnTo>
                      <a:pt x="1513" y="11766"/>
                    </a:lnTo>
                    <a:lnTo>
                      <a:pt x="1526" y="11645"/>
                    </a:lnTo>
                    <a:lnTo>
                      <a:pt x="1540" y="11525"/>
                    </a:lnTo>
                    <a:lnTo>
                      <a:pt x="1558" y="11406"/>
                    </a:lnTo>
                    <a:lnTo>
                      <a:pt x="1578" y="11290"/>
                    </a:lnTo>
                    <a:lnTo>
                      <a:pt x="1602" y="11175"/>
                    </a:lnTo>
                    <a:lnTo>
                      <a:pt x="1628" y="11063"/>
                    </a:lnTo>
                    <a:lnTo>
                      <a:pt x="1658" y="10952"/>
                    </a:lnTo>
                    <a:lnTo>
                      <a:pt x="1691" y="10844"/>
                    </a:lnTo>
                    <a:lnTo>
                      <a:pt x="1729" y="10736"/>
                    </a:lnTo>
                    <a:lnTo>
                      <a:pt x="1769" y="10632"/>
                    </a:lnTo>
                    <a:lnTo>
                      <a:pt x="1813" y="10530"/>
                    </a:lnTo>
                    <a:lnTo>
                      <a:pt x="1862" y="10432"/>
                    </a:lnTo>
                    <a:lnTo>
                      <a:pt x="1914" y="10334"/>
                    </a:lnTo>
                    <a:lnTo>
                      <a:pt x="1970" y="10240"/>
                    </a:lnTo>
                    <a:lnTo>
                      <a:pt x="2032" y="10148"/>
                    </a:lnTo>
                    <a:lnTo>
                      <a:pt x="2096" y="10059"/>
                    </a:lnTo>
                    <a:lnTo>
                      <a:pt x="2015" y="10139"/>
                    </a:lnTo>
                    <a:lnTo>
                      <a:pt x="1936" y="10226"/>
                    </a:lnTo>
                    <a:lnTo>
                      <a:pt x="1860" y="10319"/>
                    </a:lnTo>
                    <a:lnTo>
                      <a:pt x="1787" y="10419"/>
                    </a:lnTo>
                    <a:lnTo>
                      <a:pt x="1717" y="10524"/>
                    </a:lnTo>
                    <a:lnTo>
                      <a:pt x="1651" y="10636"/>
                    </a:lnTo>
                    <a:lnTo>
                      <a:pt x="1586" y="10752"/>
                    </a:lnTo>
                    <a:lnTo>
                      <a:pt x="1525" y="10874"/>
                    </a:lnTo>
                    <a:lnTo>
                      <a:pt x="1466" y="11000"/>
                    </a:lnTo>
                    <a:lnTo>
                      <a:pt x="1411" y="11131"/>
                    </a:lnTo>
                    <a:lnTo>
                      <a:pt x="1358" y="11265"/>
                    </a:lnTo>
                    <a:lnTo>
                      <a:pt x="1308" y="11403"/>
                    </a:lnTo>
                    <a:lnTo>
                      <a:pt x="1261" y="11545"/>
                    </a:lnTo>
                    <a:lnTo>
                      <a:pt x="1217" y="11689"/>
                    </a:lnTo>
                    <a:lnTo>
                      <a:pt x="1176" y="11837"/>
                    </a:lnTo>
                    <a:lnTo>
                      <a:pt x="1137" y="11987"/>
                    </a:lnTo>
                    <a:lnTo>
                      <a:pt x="1101" y="12138"/>
                    </a:lnTo>
                    <a:lnTo>
                      <a:pt x="1069" y="12292"/>
                    </a:lnTo>
                    <a:lnTo>
                      <a:pt x="1038" y="12447"/>
                    </a:lnTo>
                    <a:lnTo>
                      <a:pt x="1010" y="12603"/>
                    </a:lnTo>
                    <a:lnTo>
                      <a:pt x="985" y="12759"/>
                    </a:lnTo>
                    <a:lnTo>
                      <a:pt x="963" y="12916"/>
                    </a:lnTo>
                    <a:lnTo>
                      <a:pt x="944" y="13074"/>
                    </a:lnTo>
                    <a:lnTo>
                      <a:pt x="927" y="13230"/>
                    </a:lnTo>
                    <a:lnTo>
                      <a:pt x="913" y="13387"/>
                    </a:lnTo>
                    <a:lnTo>
                      <a:pt x="902" y="13542"/>
                    </a:lnTo>
                    <a:lnTo>
                      <a:pt x="894" y="13697"/>
                    </a:lnTo>
                    <a:lnTo>
                      <a:pt x="887" y="13850"/>
                    </a:lnTo>
                    <a:lnTo>
                      <a:pt x="884" y="14001"/>
                    </a:lnTo>
                    <a:lnTo>
                      <a:pt x="883" y="14149"/>
                    </a:lnTo>
                    <a:lnTo>
                      <a:pt x="885" y="14296"/>
                    </a:lnTo>
                    <a:lnTo>
                      <a:pt x="890" y="14440"/>
                    </a:lnTo>
                    <a:lnTo>
                      <a:pt x="859" y="14426"/>
                    </a:lnTo>
                    <a:lnTo>
                      <a:pt x="828" y="14412"/>
                    </a:lnTo>
                    <a:lnTo>
                      <a:pt x="797" y="14396"/>
                    </a:lnTo>
                    <a:lnTo>
                      <a:pt x="766" y="14379"/>
                    </a:lnTo>
                    <a:lnTo>
                      <a:pt x="736" y="14363"/>
                    </a:lnTo>
                    <a:lnTo>
                      <a:pt x="706" y="14345"/>
                    </a:lnTo>
                    <a:lnTo>
                      <a:pt x="676" y="14326"/>
                    </a:lnTo>
                    <a:lnTo>
                      <a:pt x="646" y="14308"/>
                    </a:lnTo>
                    <a:lnTo>
                      <a:pt x="615" y="14288"/>
                    </a:lnTo>
                    <a:lnTo>
                      <a:pt x="586" y="14267"/>
                    </a:lnTo>
                    <a:lnTo>
                      <a:pt x="557" y="14245"/>
                    </a:lnTo>
                    <a:lnTo>
                      <a:pt x="528" y="14223"/>
                    </a:lnTo>
                    <a:lnTo>
                      <a:pt x="499" y="14199"/>
                    </a:lnTo>
                    <a:lnTo>
                      <a:pt x="471" y="14175"/>
                    </a:lnTo>
                    <a:lnTo>
                      <a:pt x="443" y="14152"/>
                    </a:lnTo>
                    <a:lnTo>
                      <a:pt x="414" y="14127"/>
                    </a:lnTo>
                    <a:lnTo>
                      <a:pt x="386" y="14101"/>
                    </a:lnTo>
                    <a:lnTo>
                      <a:pt x="358" y="14074"/>
                    </a:lnTo>
                    <a:lnTo>
                      <a:pt x="331" y="14046"/>
                    </a:lnTo>
                    <a:lnTo>
                      <a:pt x="304" y="14018"/>
                    </a:lnTo>
                    <a:lnTo>
                      <a:pt x="277" y="13989"/>
                    </a:lnTo>
                    <a:lnTo>
                      <a:pt x="251" y="13959"/>
                    </a:lnTo>
                    <a:lnTo>
                      <a:pt x="224" y="13929"/>
                    </a:lnTo>
                    <a:lnTo>
                      <a:pt x="198" y="13898"/>
                    </a:lnTo>
                    <a:lnTo>
                      <a:pt x="172" y="13867"/>
                    </a:lnTo>
                    <a:lnTo>
                      <a:pt x="147" y="13834"/>
                    </a:lnTo>
                    <a:lnTo>
                      <a:pt x="122" y="13801"/>
                    </a:lnTo>
                    <a:lnTo>
                      <a:pt x="97" y="13768"/>
                    </a:lnTo>
                    <a:lnTo>
                      <a:pt x="72" y="13733"/>
                    </a:lnTo>
                    <a:lnTo>
                      <a:pt x="48" y="13698"/>
                    </a:lnTo>
                    <a:lnTo>
                      <a:pt x="24" y="13663"/>
                    </a:lnTo>
                    <a:lnTo>
                      <a:pt x="0" y="13626"/>
                    </a:lnTo>
                    <a:lnTo>
                      <a:pt x="0" y="15447"/>
                    </a:lnTo>
                    <a:lnTo>
                      <a:pt x="0" y="15471"/>
                    </a:lnTo>
                    <a:lnTo>
                      <a:pt x="1" y="15493"/>
                    </a:lnTo>
                    <a:lnTo>
                      <a:pt x="2" y="15516"/>
                    </a:lnTo>
                    <a:lnTo>
                      <a:pt x="3" y="15539"/>
                    </a:lnTo>
                    <a:lnTo>
                      <a:pt x="5" y="15562"/>
                    </a:lnTo>
                    <a:lnTo>
                      <a:pt x="8" y="15585"/>
                    </a:lnTo>
                    <a:lnTo>
                      <a:pt x="10" y="15607"/>
                    </a:lnTo>
                    <a:lnTo>
                      <a:pt x="15" y="1563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pt-BR"/>
              </a:p>
            </p:txBody>
          </p:sp>
          <p:sp>
            <p:nvSpPr>
              <p:cNvPr id="19" name="CustomShape 10">
                <a:extLst>
                  <a:ext uri="{FF2B5EF4-FFF2-40B4-BE49-F238E27FC236}">
                    <a16:creationId xmlns:a16="http://schemas.microsoft.com/office/drawing/2014/main" id="{4057D693-B232-B5E0-A473-C4F56E44BB85}"/>
                  </a:ext>
                </a:extLst>
              </p:cNvPr>
              <p:cNvSpPr/>
              <p:nvPr/>
            </p:nvSpPr>
            <p:spPr>
              <a:xfrm>
                <a:off x="2745720" y="5360040"/>
                <a:ext cx="258480" cy="172800"/>
              </a:xfrm>
              <a:custGeom>
                <a:avLst/>
                <a:gdLst/>
                <a:ahLst/>
                <a:cxnLst/>
                <a:rect l="l" t="t" r="r" b="b"/>
                <a:pathLst>
                  <a:path w="3112" h="2091">
                    <a:moveTo>
                      <a:pt x="3112" y="0"/>
                    </a:moveTo>
                    <a:lnTo>
                      <a:pt x="3021" y="97"/>
                    </a:lnTo>
                    <a:lnTo>
                      <a:pt x="2931" y="190"/>
                    </a:lnTo>
                    <a:lnTo>
                      <a:pt x="2840" y="283"/>
                    </a:lnTo>
                    <a:lnTo>
                      <a:pt x="2749" y="373"/>
                    </a:lnTo>
                    <a:lnTo>
                      <a:pt x="2656" y="461"/>
                    </a:lnTo>
                    <a:lnTo>
                      <a:pt x="2563" y="546"/>
                    </a:lnTo>
                    <a:lnTo>
                      <a:pt x="2470" y="630"/>
                    </a:lnTo>
                    <a:lnTo>
                      <a:pt x="2377" y="713"/>
                    </a:lnTo>
                    <a:lnTo>
                      <a:pt x="2282" y="792"/>
                    </a:lnTo>
                    <a:lnTo>
                      <a:pt x="2187" y="870"/>
                    </a:lnTo>
                    <a:lnTo>
                      <a:pt x="2092" y="946"/>
                    </a:lnTo>
                    <a:lnTo>
                      <a:pt x="1997" y="1020"/>
                    </a:lnTo>
                    <a:lnTo>
                      <a:pt x="1901" y="1091"/>
                    </a:lnTo>
                    <a:lnTo>
                      <a:pt x="1804" y="1161"/>
                    </a:lnTo>
                    <a:lnTo>
                      <a:pt x="1707" y="1229"/>
                    </a:lnTo>
                    <a:lnTo>
                      <a:pt x="1610" y="1294"/>
                    </a:lnTo>
                    <a:lnTo>
                      <a:pt x="1512" y="1359"/>
                    </a:lnTo>
                    <a:lnTo>
                      <a:pt x="1414" y="1420"/>
                    </a:lnTo>
                    <a:lnTo>
                      <a:pt x="1316" y="1480"/>
                    </a:lnTo>
                    <a:lnTo>
                      <a:pt x="1217" y="1539"/>
                    </a:lnTo>
                    <a:lnTo>
                      <a:pt x="1118" y="1595"/>
                    </a:lnTo>
                    <a:lnTo>
                      <a:pt x="1018" y="1649"/>
                    </a:lnTo>
                    <a:lnTo>
                      <a:pt x="918" y="1702"/>
                    </a:lnTo>
                    <a:lnTo>
                      <a:pt x="817" y="1752"/>
                    </a:lnTo>
                    <a:lnTo>
                      <a:pt x="716" y="1801"/>
                    </a:lnTo>
                    <a:lnTo>
                      <a:pt x="615" y="1848"/>
                    </a:lnTo>
                    <a:lnTo>
                      <a:pt x="513" y="1893"/>
                    </a:lnTo>
                    <a:lnTo>
                      <a:pt x="412" y="1936"/>
                    </a:lnTo>
                    <a:lnTo>
                      <a:pt x="308" y="1978"/>
                    </a:lnTo>
                    <a:lnTo>
                      <a:pt x="206" y="2017"/>
                    </a:lnTo>
                    <a:lnTo>
                      <a:pt x="103" y="2055"/>
                    </a:lnTo>
                    <a:lnTo>
                      <a:pt x="0" y="2091"/>
                    </a:lnTo>
                    <a:lnTo>
                      <a:pt x="1913" y="2091"/>
                    </a:lnTo>
                    <a:lnTo>
                      <a:pt x="1975" y="2090"/>
                    </a:lnTo>
                    <a:lnTo>
                      <a:pt x="2036" y="2085"/>
                    </a:lnTo>
                    <a:lnTo>
                      <a:pt x="2096" y="2077"/>
                    </a:lnTo>
                    <a:lnTo>
                      <a:pt x="2154" y="2067"/>
                    </a:lnTo>
                    <a:lnTo>
                      <a:pt x="2212" y="2054"/>
                    </a:lnTo>
                    <a:lnTo>
                      <a:pt x="2269" y="2037"/>
                    </a:lnTo>
                    <a:lnTo>
                      <a:pt x="2325" y="2018"/>
                    </a:lnTo>
                    <a:lnTo>
                      <a:pt x="2379" y="1996"/>
                    </a:lnTo>
                    <a:lnTo>
                      <a:pt x="2432" y="1972"/>
                    </a:lnTo>
                    <a:lnTo>
                      <a:pt x="2484" y="1946"/>
                    </a:lnTo>
                    <a:lnTo>
                      <a:pt x="2534" y="1917"/>
                    </a:lnTo>
                    <a:lnTo>
                      <a:pt x="2583" y="1886"/>
                    </a:lnTo>
                    <a:lnTo>
                      <a:pt x="2630" y="1853"/>
                    </a:lnTo>
                    <a:lnTo>
                      <a:pt x="2675" y="1816"/>
                    </a:lnTo>
                    <a:lnTo>
                      <a:pt x="2718" y="1779"/>
                    </a:lnTo>
                    <a:lnTo>
                      <a:pt x="2760" y="1739"/>
                    </a:lnTo>
                    <a:lnTo>
                      <a:pt x="2800" y="1698"/>
                    </a:lnTo>
                    <a:lnTo>
                      <a:pt x="2837" y="1654"/>
                    </a:lnTo>
                    <a:lnTo>
                      <a:pt x="2874" y="1609"/>
                    </a:lnTo>
                    <a:lnTo>
                      <a:pt x="2907" y="1563"/>
                    </a:lnTo>
                    <a:lnTo>
                      <a:pt x="2938" y="1514"/>
                    </a:lnTo>
                    <a:lnTo>
                      <a:pt x="2967" y="1464"/>
                    </a:lnTo>
                    <a:lnTo>
                      <a:pt x="2993" y="1412"/>
                    </a:lnTo>
                    <a:lnTo>
                      <a:pt x="3017" y="1359"/>
                    </a:lnTo>
                    <a:lnTo>
                      <a:pt x="3039" y="1305"/>
                    </a:lnTo>
                    <a:lnTo>
                      <a:pt x="3058" y="1249"/>
                    </a:lnTo>
                    <a:lnTo>
                      <a:pt x="3075" y="1192"/>
                    </a:lnTo>
                    <a:lnTo>
                      <a:pt x="3088" y="1134"/>
                    </a:lnTo>
                    <a:lnTo>
                      <a:pt x="3098" y="1076"/>
                    </a:lnTo>
                    <a:lnTo>
                      <a:pt x="3106" y="1016"/>
                    </a:lnTo>
                    <a:lnTo>
                      <a:pt x="3111" y="955"/>
                    </a:lnTo>
                    <a:lnTo>
                      <a:pt x="3112" y="894"/>
                    </a:lnTo>
                    <a:lnTo>
                      <a:pt x="3112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pt-BR"/>
              </a:p>
            </p:txBody>
          </p:sp>
        </p:grpSp>
      </p:grpSp>
      <p:grpSp>
        <p:nvGrpSpPr>
          <p:cNvPr id="2" name="Agrupar 1">
            <a:extLst>
              <a:ext uri="{FF2B5EF4-FFF2-40B4-BE49-F238E27FC236}">
                <a16:creationId xmlns:a16="http://schemas.microsoft.com/office/drawing/2014/main" id="{932F1D26-F960-BAA1-9C12-A30F4B3734A8}"/>
              </a:ext>
            </a:extLst>
          </p:cNvPr>
          <p:cNvGrpSpPr/>
          <p:nvPr/>
        </p:nvGrpSpPr>
        <p:grpSpPr>
          <a:xfrm>
            <a:off x="2542928" y="4565872"/>
            <a:ext cx="10297564" cy="6541354"/>
            <a:chOff x="1757769" y="1053480"/>
            <a:chExt cx="10297564" cy="654135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AutoShape 3">
              <a:extLst>
                <a:ext uri="{FF2B5EF4-FFF2-40B4-BE49-F238E27FC236}">
                  <a16:creationId xmlns:a16="http://schemas.microsoft.com/office/drawing/2014/main" id="{4E0F9EDB-B43D-F8FA-8BA2-41216C4CC47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757769" y="1053480"/>
              <a:ext cx="10297564" cy="6541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384383D8-E6F3-992C-BAD4-700F120003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3105" y="1058816"/>
              <a:ext cx="10286893" cy="6530683"/>
            </a:xfrm>
            <a:custGeom>
              <a:avLst/>
              <a:gdLst>
                <a:gd name="T0" fmla="*/ 16415 w 17354"/>
                <a:gd name="T1" fmla="*/ 1 h 11018"/>
                <a:gd name="T2" fmla="*/ 16563 w 17354"/>
                <a:gd name="T3" fmla="*/ 19 h 11018"/>
                <a:gd name="T4" fmla="*/ 16704 w 17354"/>
                <a:gd name="T5" fmla="*/ 59 h 11018"/>
                <a:gd name="T6" fmla="*/ 16835 w 17354"/>
                <a:gd name="T7" fmla="*/ 118 h 11018"/>
                <a:gd name="T8" fmla="*/ 16956 w 17354"/>
                <a:gd name="T9" fmla="*/ 194 h 11018"/>
                <a:gd name="T10" fmla="*/ 17063 w 17354"/>
                <a:gd name="T11" fmla="*/ 285 h 11018"/>
                <a:gd name="T12" fmla="*/ 17157 w 17354"/>
                <a:gd name="T13" fmla="*/ 391 h 11018"/>
                <a:gd name="T14" fmla="*/ 17234 w 17354"/>
                <a:gd name="T15" fmla="*/ 508 h 11018"/>
                <a:gd name="T16" fmla="*/ 17294 w 17354"/>
                <a:gd name="T17" fmla="*/ 638 h 11018"/>
                <a:gd name="T18" fmla="*/ 17334 w 17354"/>
                <a:gd name="T19" fmla="*/ 775 h 11018"/>
                <a:gd name="T20" fmla="*/ 17353 w 17354"/>
                <a:gd name="T21" fmla="*/ 921 h 11018"/>
                <a:gd name="T22" fmla="*/ 17353 w 17354"/>
                <a:gd name="T23" fmla="*/ 10097 h 11018"/>
                <a:gd name="T24" fmla="*/ 17334 w 17354"/>
                <a:gd name="T25" fmla="*/ 10243 h 11018"/>
                <a:gd name="T26" fmla="*/ 17294 w 17354"/>
                <a:gd name="T27" fmla="*/ 10380 h 11018"/>
                <a:gd name="T28" fmla="*/ 17234 w 17354"/>
                <a:gd name="T29" fmla="*/ 10510 h 11018"/>
                <a:gd name="T30" fmla="*/ 17157 w 17354"/>
                <a:gd name="T31" fmla="*/ 10627 h 11018"/>
                <a:gd name="T32" fmla="*/ 17063 w 17354"/>
                <a:gd name="T33" fmla="*/ 10733 h 11018"/>
                <a:gd name="T34" fmla="*/ 16956 w 17354"/>
                <a:gd name="T35" fmla="*/ 10824 h 11018"/>
                <a:gd name="T36" fmla="*/ 16835 w 17354"/>
                <a:gd name="T37" fmla="*/ 10900 h 11018"/>
                <a:gd name="T38" fmla="*/ 16704 w 17354"/>
                <a:gd name="T39" fmla="*/ 10959 h 11018"/>
                <a:gd name="T40" fmla="*/ 16563 w 17354"/>
                <a:gd name="T41" fmla="*/ 10999 h 11018"/>
                <a:gd name="T42" fmla="*/ 16415 w 17354"/>
                <a:gd name="T43" fmla="*/ 11017 h 11018"/>
                <a:gd name="T44" fmla="*/ 939 w 17354"/>
                <a:gd name="T45" fmla="*/ 11017 h 11018"/>
                <a:gd name="T46" fmla="*/ 791 w 17354"/>
                <a:gd name="T47" fmla="*/ 10999 h 11018"/>
                <a:gd name="T48" fmla="*/ 650 w 17354"/>
                <a:gd name="T49" fmla="*/ 10959 h 11018"/>
                <a:gd name="T50" fmla="*/ 519 w 17354"/>
                <a:gd name="T51" fmla="*/ 10900 h 11018"/>
                <a:gd name="T52" fmla="*/ 398 w 17354"/>
                <a:gd name="T53" fmla="*/ 10824 h 11018"/>
                <a:gd name="T54" fmla="*/ 291 w 17354"/>
                <a:gd name="T55" fmla="*/ 10733 h 11018"/>
                <a:gd name="T56" fmla="*/ 197 w 17354"/>
                <a:gd name="T57" fmla="*/ 10627 h 11018"/>
                <a:gd name="T58" fmla="*/ 120 w 17354"/>
                <a:gd name="T59" fmla="*/ 10510 h 11018"/>
                <a:gd name="T60" fmla="*/ 60 w 17354"/>
                <a:gd name="T61" fmla="*/ 10380 h 11018"/>
                <a:gd name="T62" fmla="*/ 20 w 17354"/>
                <a:gd name="T63" fmla="*/ 10243 h 11018"/>
                <a:gd name="T64" fmla="*/ 1 w 17354"/>
                <a:gd name="T65" fmla="*/ 10097 h 11018"/>
                <a:gd name="T66" fmla="*/ 1 w 17354"/>
                <a:gd name="T67" fmla="*/ 921 h 11018"/>
                <a:gd name="T68" fmla="*/ 20 w 17354"/>
                <a:gd name="T69" fmla="*/ 775 h 11018"/>
                <a:gd name="T70" fmla="*/ 60 w 17354"/>
                <a:gd name="T71" fmla="*/ 638 h 11018"/>
                <a:gd name="T72" fmla="*/ 120 w 17354"/>
                <a:gd name="T73" fmla="*/ 508 h 11018"/>
                <a:gd name="T74" fmla="*/ 197 w 17354"/>
                <a:gd name="T75" fmla="*/ 391 h 11018"/>
                <a:gd name="T76" fmla="*/ 291 w 17354"/>
                <a:gd name="T77" fmla="*/ 285 h 11018"/>
                <a:gd name="T78" fmla="*/ 398 w 17354"/>
                <a:gd name="T79" fmla="*/ 194 h 11018"/>
                <a:gd name="T80" fmla="*/ 519 w 17354"/>
                <a:gd name="T81" fmla="*/ 118 h 11018"/>
                <a:gd name="T82" fmla="*/ 650 w 17354"/>
                <a:gd name="T83" fmla="*/ 59 h 11018"/>
                <a:gd name="T84" fmla="*/ 791 w 17354"/>
                <a:gd name="T85" fmla="*/ 19 h 11018"/>
                <a:gd name="T86" fmla="*/ 939 w 17354"/>
                <a:gd name="T87" fmla="*/ 1 h 110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7354" h="11018">
                  <a:moveTo>
                    <a:pt x="990" y="0"/>
                  </a:moveTo>
                  <a:lnTo>
                    <a:pt x="16364" y="0"/>
                  </a:lnTo>
                  <a:lnTo>
                    <a:pt x="16415" y="1"/>
                  </a:lnTo>
                  <a:lnTo>
                    <a:pt x="16465" y="5"/>
                  </a:lnTo>
                  <a:lnTo>
                    <a:pt x="16515" y="12"/>
                  </a:lnTo>
                  <a:lnTo>
                    <a:pt x="16563" y="19"/>
                  </a:lnTo>
                  <a:lnTo>
                    <a:pt x="16611" y="30"/>
                  </a:lnTo>
                  <a:lnTo>
                    <a:pt x="16659" y="44"/>
                  </a:lnTo>
                  <a:lnTo>
                    <a:pt x="16704" y="59"/>
                  </a:lnTo>
                  <a:lnTo>
                    <a:pt x="16749" y="77"/>
                  </a:lnTo>
                  <a:lnTo>
                    <a:pt x="16793" y="96"/>
                  </a:lnTo>
                  <a:lnTo>
                    <a:pt x="16835" y="118"/>
                  </a:lnTo>
                  <a:lnTo>
                    <a:pt x="16877" y="141"/>
                  </a:lnTo>
                  <a:lnTo>
                    <a:pt x="16917" y="167"/>
                  </a:lnTo>
                  <a:lnTo>
                    <a:pt x="16956" y="194"/>
                  </a:lnTo>
                  <a:lnTo>
                    <a:pt x="16993" y="222"/>
                  </a:lnTo>
                  <a:lnTo>
                    <a:pt x="17029" y="252"/>
                  </a:lnTo>
                  <a:lnTo>
                    <a:pt x="17063" y="285"/>
                  </a:lnTo>
                  <a:lnTo>
                    <a:pt x="17096" y="319"/>
                  </a:lnTo>
                  <a:lnTo>
                    <a:pt x="17128" y="354"/>
                  </a:lnTo>
                  <a:lnTo>
                    <a:pt x="17157" y="391"/>
                  </a:lnTo>
                  <a:lnTo>
                    <a:pt x="17185" y="429"/>
                  </a:lnTo>
                  <a:lnTo>
                    <a:pt x="17210" y="468"/>
                  </a:lnTo>
                  <a:lnTo>
                    <a:pt x="17234" y="508"/>
                  </a:lnTo>
                  <a:lnTo>
                    <a:pt x="17257" y="551"/>
                  </a:lnTo>
                  <a:lnTo>
                    <a:pt x="17276" y="594"/>
                  </a:lnTo>
                  <a:lnTo>
                    <a:pt x="17294" y="638"/>
                  </a:lnTo>
                  <a:lnTo>
                    <a:pt x="17310" y="683"/>
                  </a:lnTo>
                  <a:lnTo>
                    <a:pt x="17323" y="729"/>
                  </a:lnTo>
                  <a:lnTo>
                    <a:pt x="17334" y="775"/>
                  </a:lnTo>
                  <a:lnTo>
                    <a:pt x="17342" y="823"/>
                  </a:lnTo>
                  <a:lnTo>
                    <a:pt x="17349" y="872"/>
                  </a:lnTo>
                  <a:lnTo>
                    <a:pt x="17353" y="921"/>
                  </a:lnTo>
                  <a:lnTo>
                    <a:pt x="17354" y="971"/>
                  </a:lnTo>
                  <a:lnTo>
                    <a:pt x="17354" y="10047"/>
                  </a:lnTo>
                  <a:lnTo>
                    <a:pt x="17353" y="10097"/>
                  </a:lnTo>
                  <a:lnTo>
                    <a:pt x="17349" y="10146"/>
                  </a:lnTo>
                  <a:lnTo>
                    <a:pt x="17342" y="10195"/>
                  </a:lnTo>
                  <a:lnTo>
                    <a:pt x="17334" y="10243"/>
                  </a:lnTo>
                  <a:lnTo>
                    <a:pt x="17323" y="10289"/>
                  </a:lnTo>
                  <a:lnTo>
                    <a:pt x="17310" y="10335"/>
                  </a:lnTo>
                  <a:lnTo>
                    <a:pt x="17294" y="10380"/>
                  </a:lnTo>
                  <a:lnTo>
                    <a:pt x="17276" y="10424"/>
                  </a:lnTo>
                  <a:lnTo>
                    <a:pt x="17257" y="10467"/>
                  </a:lnTo>
                  <a:lnTo>
                    <a:pt x="17234" y="10510"/>
                  </a:lnTo>
                  <a:lnTo>
                    <a:pt x="17210" y="10550"/>
                  </a:lnTo>
                  <a:lnTo>
                    <a:pt x="17185" y="10589"/>
                  </a:lnTo>
                  <a:lnTo>
                    <a:pt x="17157" y="10627"/>
                  </a:lnTo>
                  <a:lnTo>
                    <a:pt x="17128" y="10664"/>
                  </a:lnTo>
                  <a:lnTo>
                    <a:pt x="17096" y="10699"/>
                  </a:lnTo>
                  <a:lnTo>
                    <a:pt x="17063" y="10733"/>
                  </a:lnTo>
                  <a:lnTo>
                    <a:pt x="17029" y="10766"/>
                  </a:lnTo>
                  <a:lnTo>
                    <a:pt x="16993" y="10796"/>
                  </a:lnTo>
                  <a:lnTo>
                    <a:pt x="16956" y="10824"/>
                  </a:lnTo>
                  <a:lnTo>
                    <a:pt x="16917" y="10851"/>
                  </a:lnTo>
                  <a:lnTo>
                    <a:pt x="16877" y="10877"/>
                  </a:lnTo>
                  <a:lnTo>
                    <a:pt x="16835" y="10900"/>
                  </a:lnTo>
                  <a:lnTo>
                    <a:pt x="16793" y="10922"/>
                  </a:lnTo>
                  <a:lnTo>
                    <a:pt x="16749" y="10941"/>
                  </a:lnTo>
                  <a:lnTo>
                    <a:pt x="16704" y="10959"/>
                  </a:lnTo>
                  <a:lnTo>
                    <a:pt x="16659" y="10974"/>
                  </a:lnTo>
                  <a:lnTo>
                    <a:pt x="16611" y="10988"/>
                  </a:lnTo>
                  <a:lnTo>
                    <a:pt x="16563" y="10999"/>
                  </a:lnTo>
                  <a:lnTo>
                    <a:pt x="16515" y="11006"/>
                  </a:lnTo>
                  <a:lnTo>
                    <a:pt x="16465" y="11013"/>
                  </a:lnTo>
                  <a:lnTo>
                    <a:pt x="16415" y="11017"/>
                  </a:lnTo>
                  <a:lnTo>
                    <a:pt x="16364" y="11018"/>
                  </a:lnTo>
                  <a:lnTo>
                    <a:pt x="990" y="11018"/>
                  </a:lnTo>
                  <a:lnTo>
                    <a:pt x="939" y="11017"/>
                  </a:lnTo>
                  <a:lnTo>
                    <a:pt x="889" y="11013"/>
                  </a:lnTo>
                  <a:lnTo>
                    <a:pt x="839" y="11006"/>
                  </a:lnTo>
                  <a:lnTo>
                    <a:pt x="791" y="10999"/>
                  </a:lnTo>
                  <a:lnTo>
                    <a:pt x="743" y="10988"/>
                  </a:lnTo>
                  <a:lnTo>
                    <a:pt x="695" y="10974"/>
                  </a:lnTo>
                  <a:lnTo>
                    <a:pt x="650" y="10959"/>
                  </a:lnTo>
                  <a:lnTo>
                    <a:pt x="605" y="10941"/>
                  </a:lnTo>
                  <a:lnTo>
                    <a:pt x="561" y="10922"/>
                  </a:lnTo>
                  <a:lnTo>
                    <a:pt x="519" y="10900"/>
                  </a:lnTo>
                  <a:lnTo>
                    <a:pt x="477" y="10877"/>
                  </a:lnTo>
                  <a:lnTo>
                    <a:pt x="437" y="10851"/>
                  </a:lnTo>
                  <a:lnTo>
                    <a:pt x="398" y="10824"/>
                  </a:lnTo>
                  <a:lnTo>
                    <a:pt x="361" y="10796"/>
                  </a:lnTo>
                  <a:lnTo>
                    <a:pt x="325" y="10766"/>
                  </a:lnTo>
                  <a:lnTo>
                    <a:pt x="291" y="10733"/>
                  </a:lnTo>
                  <a:lnTo>
                    <a:pt x="258" y="10699"/>
                  </a:lnTo>
                  <a:lnTo>
                    <a:pt x="226" y="10664"/>
                  </a:lnTo>
                  <a:lnTo>
                    <a:pt x="197" y="10627"/>
                  </a:lnTo>
                  <a:lnTo>
                    <a:pt x="169" y="10589"/>
                  </a:lnTo>
                  <a:lnTo>
                    <a:pt x="144" y="10550"/>
                  </a:lnTo>
                  <a:lnTo>
                    <a:pt x="120" y="10510"/>
                  </a:lnTo>
                  <a:lnTo>
                    <a:pt x="97" y="10467"/>
                  </a:lnTo>
                  <a:lnTo>
                    <a:pt x="78" y="10424"/>
                  </a:lnTo>
                  <a:lnTo>
                    <a:pt x="60" y="10380"/>
                  </a:lnTo>
                  <a:lnTo>
                    <a:pt x="44" y="10335"/>
                  </a:lnTo>
                  <a:lnTo>
                    <a:pt x="31" y="10289"/>
                  </a:lnTo>
                  <a:lnTo>
                    <a:pt x="20" y="10243"/>
                  </a:lnTo>
                  <a:lnTo>
                    <a:pt x="12" y="10195"/>
                  </a:lnTo>
                  <a:lnTo>
                    <a:pt x="5" y="10146"/>
                  </a:lnTo>
                  <a:lnTo>
                    <a:pt x="1" y="10097"/>
                  </a:lnTo>
                  <a:lnTo>
                    <a:pt x="0" y="10047"/>
                  </a:lnTo>
                  <a:lnTo>
                    <a:pt x="0" y="971"/>
                  </a:lnTo>
                  <a:lnTo>
                    <a:pt x="1" y="921"/>
                  </a:lnTo>
                  <a:lnTo>
                    <a:pt x="5" y="872"/>
                  </a:lnTo>
                  <a:lnTo>
                    <a:pt x="12" y="823"/>
                  </a:lnTo>
                  <a:lnTo>
                    <a:pt x="20" y="775"/>
                  </a:lnTo>
                  <a:lnTo>
                    <a:pt x="31" y="729"/>
                  </a:lnTo>
                  <a:lnTo>
                    <a:pt x="44" y="683"/>
                  </a:lnTo>
                  <a:lnTo>
                    <a:pt x="60" y="638"/>
                  </a:lnTo>
                  <a:lnTo>
                    <a:pt x="78" y="594"/>
                  </a:lnTo>
                  <a:lnTo>
                    <a:pt x="97" y="551"/>
                  </a:lnTo>
                  <a:lnTo>
                    <a:pt x="120" y="508"/>
                  </a:lnTo>
                  <a:lnTo>
                    <a:pt x="144" y="468"/>
                  </a:lnTo>
                  <a:lnTo>
                    <a:pt x="169" y="429"/>
                  </a:lnTo>
                  <a:lnTo>
                    <a:pt x="197" y="391"/>
                  </a:lnTo>
                  <a:lnTo>
                    <a:pt x="226" y="354"/>
                  </a:lnTo>
                  <a:lnTo>
                    <a:pt x="258" y="319"/>
                  </a:lnTo>
                  <a:lnTo>
                    <a:pt x="291" y="285"/>
                  </a:lnTo>
                  <a:lnTo>
                    <a:pt x="325" y="252"/>
                  </a:lnTo>
                  <a:lnTo>
                    <a:pt x="361" y="222"/>
                  </a:lnTo>
                  <a:lnTo>
                    <a:pt x="398" y="194"/>
                  </a:lnTo>
                  <a:lnTo>
                    <a:pt x="437" y="167"/>
                  </a:lnTo>
                  <a:lnTo>
                    <a:pt x="477" y="141"/>
                  </a:lnTo>
                  <a:lnTo>
                    <a:pt x="519" y="118"/>
                  </a:lnTo>
                  <a:lnTo>
                    <a:pt x="561" y="96"/>
                  </a:lnTo>
                  <a:lnTo>
                    <a:pt x="605" y="77"/>
                  </a:lnTo>
                  <a:lnTo>
                    <a:pt x="650" y="59"/>
                  </a:lnTo>
                  <a:lnTo>
                    <a:pt x="695" y="44"/>
                  </a:lnTo>
                  <a:lnTo>
                    <a:pt x="743" y="30"/>
                  </a:lnTo>
                  <a:lnTo>
                    <a:pt x="791" y="19"/>
                  </a:lnTo>
                  <a:lnTo>
                    <a:pt x="839" y="12"/>
                  </a:lnTo>
                  <a:lnTo>
                    <a:pt x="889" y="5"/>
                  </a:lnTo>
                  <a:lnTo>
                    <a:pt x="939" y="1"/>
                  </a:lnTo>
                  <a:lnTo>
                    <a:pt x="990" y="0"/>
                  </a:lnTo>
                  <a:close/>
                </a:path>
              </a:pathLst>
            </a:custGeom>
            <a:solidFill>
              <a:srgbClr val="0052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3EA9F04D-09DB-D5B0-43CF-0CD00593F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3105" y="1058816"/>
              <a:ext cx="2641085" cy="5575624"/>
            </a:xfrm>
            <a:custGeom>
              <a:avLst/>
              <a:gdLst>
                <a:gd name="T0" fmla="*/ 857 w 4452"/>
                <a:gd name="T1" fmla="*/ 9006 h 9406"/>
                <a:gd name="T2" fmla="*/ 884 w 4452"/>
                <a:gd name="T3" fmla="*/ 8445 h 9406"/>
                <a:gd name="T4" fmla="*/ 951 w 4452"/>
                <a:gd name="T5" fmla="*/ 7871 h 9406"/>
                <a:gd name="T6" fmla="*/ 1056 w 4452"/>
                <a:gd name="T7" fmla="*/ 7305 h 9406"/>
                <a:gd name="T8" fmla="*/ 1201 w 4452"/>
                <a:gd name="T9" fmla="*/ 6762 h 9406"/>
                <a:gd name="T10" fmla="*/ 1389 w 4452"/>
                <a:gd name="T11" fmla="*/ 6265 h 9406"/>
                <a:gd name="T12" fmla="*/ 1618 w 4452"/>
                <a:gd name="T13" fmla="*/ 5831 h 9406"/>
                <a:gd name="T14" fmla="*/ 1890 w 4452"/>
                <a:gd name="T15" fmla="*/ 5479 h 9406"/>
                <a:gd name="T16" fmla="*/ 1797 w 4452"/>
                <a:gd name="T17" fmla="*/ 5658 h 9406"/>
                <a:gd name="T18" fmla="*/ 1628 w 4452"/>
                <a:gd name="T19" fmla="*/ 6024 h 9406"/>
                <a:gd name="T20" fmla="*/ 1512 w 4452"/>
                <a:gd name="T21" fmla="*/ 6426 h 9406"/>
                <a:gd name="T22" fmla="*/ 1443 w 4452"/>
                <a:gd name="T23" fmla="*/ 6854 h 9406"/>
                <a:gd name="T24" fmla="*/ 1414 w 4452"/>
                <a:gd name="T25" fmla="*/ 7307 h 9406"/>
                <a:gd name="T26" fmla="*/ 1416 w 4452"/>
                <a:gd name="T27" fmla="*/ 7778 h 9406"/>
                <a:gd name="T28" fmla="*/ 1446 w 4452"/>
                <a:gd name="T29" fmla="*/ 8263 h 9406"/>
                <a:gd name="T30" fmla="*/ 1493 w 4452"/>
                <a:gd name="T31" fmla="*/ 8757 h 9406"/>
                <a:gd name="T32" fmla="*/ 1746 w 4452"/>
                <a:gd name="T33" fmla="*/ 8728 h 9406"/>
                <a:gd name="T34" fmla="*/ 2107 w 4452"/>
                <a:gd name="T35" fmla="*/ 8514 h 9406"/>
                <a:gd name="T36" fmla="*/ 2539 w 4452"/>
                <a:gd name="T37" fmla="*/ 8282 h 9406"/>
                <a:gd name="T38" fmla="*/ 3070 w 4452"/>
                <a:gd name="T39" fmla="*/ 8021 h 9406"/>
                <a:gd name="T40" fmla="*/ 3373 w 4452"/>
                <a:gd name="T41" fmla="*/ 7713 h 9406"/>
                <a:gd name="T42" fmla="*/ 3564 w 4452"/>
                <a:gd name="T43" fmla="*/ 7391 h 9406"/>
                <a:gd name="T44" fmla="*/ 3740 w 4452"/>
                <a:gd name="T45" fmla="*/ 7071 h 9406"/>
                <a:gd name="T46" fmla="*/ 3898 w 4452"/>
                <a:gd name="T47" fmla="*/ 6759 h 9406"/>
                <a:gd name="T48" fmla="*/ 4036 w 4452"/>
                <a:gd name="T49" fmla="*/ 6463 h 9406"/>
                <a:gd name="T50" fmla="*/ 4150 w 4452"/>
                <a:gd name="T51" fmla="*/ 6188 h 9406"/>
                <a:gd name="T52" fmla="*/ 4239 w 4452"/>
                <a:gd name="T53" fmla="*/ 5944 h 9406"/>
                <a:gd name="T54" fmla="*/ 4299 w 4452"/>
                <a:gd name="T55" fmla="*/ 5738 h 9406"/>
                <a:gd name="T56" fmla="*/ 4388 w 4452"/>
                <a:gd name="T57" fmla="*/ 5218 h 9406"/>
                <a:gd name="T58" fmla="*/ 4443 w 4452"/>
                <a:gd name="T59" fmla="*/ 4534 h 9406"/>
                <a:gd name="T60" fmla="*/ 4450 w 4452"/>
                <a:gd name="T61" fmla="*/ 3807 h 9406"/>
                <a:gd name="T62" fmla="*/ 4413 w 4452"/>
                <a:gd name="T63" fmla="*/ 3055 h 9406"/>
                <a:gd name="T64" fmla="*/ 4342 w 4452"/>
                <a:gd name="T65" fmla="*/ 2295 h 9406"/>
                <a:gd name="T66" fmla="*/ 4244 w 4452"/>
                <a:gd name="T67" fmla="*/ 1548 h 9406"/>
                <a:gd name="T68" fmla="*/ 4127 w 4452"/>
                <a:gd name="T69" fmla="*/ 830 h 9406"/>
                <a:gd name="T70" fmla="*/ 3998 w 4452"/>
                <a:gd name="T71" fmla="*/ 158 h 9406"/>
                <a:gd name="T72" fmla="*/ 2441 w 4452"/>
                <a:gd name="T73" fmla="*/ 217 h 9406"/>
                <a:gd name="T74" fmla="*/ 2112 w 4452"/>
                <a:gd name="T75" fmla="*/ 653 h 9406"/>
                <a:gd name="T76" fmla="*/ 1590 w 4452"/>
                <a:gd name="T77" fmla="*/ 1313 h 9406"/>
                <a:gd name="T78" fmla="*/ 1062 w 4452"/>
                <a:gd name="T79" fmla="*/ 1984 h 9406"/>
                <a:gd name="T80" fmla="*/ 724 w 4452"/>
                <a:gd name="T81" fmla="*/ 2436 h 9406"/>
                <a:gd name="T82" fmla="*/ 408 w 4452"/>
                <a:gd name="T83" fmla="*/ 2896 h 9406"/>
                <a:gd name="T84" fmla="*/ 126 w 4452"/>
                <a:gd name="T85" fmla="*/ 3364 h 9406"/>
                <a:gd name="T86" fmla="*/ 22 w 4452"/>
                <a:gd name="T87" fmla="*/ 8617 h 9406"/>
                <a:gd name="T88" fmla="*/ 116 w 4452"/>
                <a:gd name="T89" fmla="*/ 8760 h 9406"/>
                <a:gd name="T90" fmla="*/ 215 w 4452"/>
                <a:gd name="T91" fmla="*/ 8890 h 9406"/>
                <a:gd name="T92" fmla="*/ 318 w 4452"/>
                <a:gd name="T93" fmla="*/ 9009 h 9406"/>
                <a:gd name="T94" fmla="*/ 425 w 4452"/>
                <a:gd name="T95" fmla="*/ 9116 h 9406"/>
                <a:gd name="T96" fmla="*/ 537 w 4452"/>
                <a:gd name="T97" fmla="*/ 9212 h 9406"/>
                <a:gd name="T98" fmla="*/ 653 w 4452"/>
                <a:gd name="T99" fmla="*/ 9293 h 9406"/>
                <a:gd name="T100" fmla="*/ 771 w 4452"/>
                <a:gd name="T101" fmla="*/ 9363 h 9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452" h="9406">
                  <a:moveTo>
                    <a:pt x="863" y="9406"/>
                  </a:moveTo>
                  <a:lnTo>
                    <a:pt x="859" y="9275"/>
                  </a:lnTo>
                  <a:lnTo>
                    <a:pt x="857" y="9141"/>
                  </a:lnTo>
                  <a:lnTo>
                    <a:pt x="857" y="9006"/>
                  </a:lnTo>
                  <a:lnTo>
                    <a:pt x="861" y="8868"/>
                  </a:lnTo>
                  <a:lnTo>
                    <a:pt x="866" y="8728"/>
                  </a:lnTo>
                  <a:lnTo>
                    <a:pt x="874" y="8587"/>
                  </a:lnTo>
                  <a:lnTo>
                    <a:pt x="884" y="8445"/>
                  </a:lnTo>
                  <a:lnTo>
                    <a:pt x="897" y="8302"/>
                  </a:lnTo>
                  <a:lnTo>
                    <a:pt x="913" y="8158"/>
                  </a:lnTo>
                  <a:lnTo>
                    <a:pt x="930" y="8015"/>
                  </a:lnTo>
                  <a:lnTo>
                    <a:pt x="951" y="7871"/>
                  </a:lnTo>
                  <a:lnTo>
                    <a:pt x="972" y="7729"/>
                  </a:lnTo>
                  <a:lnTo>
                    <a:pt x="998" y="7586"/>
                  </a:lnTo>
                  <a:lnTo>
                    <a:pt x="1026" y="7445"/>
                  </a:lnTo>
                  <a:lnTo>
                    <a:pt x="1056" y="7305"/>
                  </a:lnTo>
                  <a:lnTo>
                    <a:pt x="1088" y="7166"/>
                  </a:lnTo>
                  <a:lnTo>
                    <a:pt x="1123" y="7029"/>
                  </a:lnTo>
                  <a:lnTo>
                    <a:pt x="1161" y="6894"/>
                  </a:lnTo>
                  <a:lnTo>
                    <a:pt x="1201" y="6762"/>
                  </a:lnTo>
                  <a:lnTo>
                    <a:pt x="1245" y="6633"/>
                  </a:lnTo>
                  <a:lnTo>
                    <a:pt x="1290" y="6507"/>
                  </a:lnTo>
                  <a:lnTo>
                    <a:pt x="1338" y="6385"/>
                  </a:lnTo>
                  <a:lnTo>
                    <a:pt x="1389" y="6265"/>
                  </a:lnTo>
                  <a:lnTo>
                    <a:pt x="1442" y="6150"/>
                  </a:lnTo>
                  <a:lnTo>
                    <a:pt x="1499" y="6038"/>
                  </a:lnTo>
                  <a:lnTo>
                    <a:pt x="1557" y="5932"/>
                  </a:lnTo>
                  <a:lnTo>
                    <a:pt x="1618" y="5831"/>
                  </a:lnTo>
                  <a:lnTo>
                    <a:pt x="1682" y="5735"/>
                  </a:lnTo>
                  <a:lnTo>
                    <a:pt x="1749" y="5644"/>
                  </a:lnTo>
                  <a:lnTo>
                    <a:pt x="1818" y="5558"/>
                  </a:lnTo>
                  <a:lnTo>
                    <a:pt x="1890" y="5479"/>
                  </a:lnTo>
                  <a:lnTo>
                    <a:pt x="1965" y="5406"/>
                  </a:lnTo>
                  <a:lnTo>
                    <a:pt x="1905" y="5487"/>
                  </a:lnTo>
                  <a:lnTo>
                    <a:pt x="1850" y="5571"/>
                  </a:lnTo>
                  <a:lnTo>
                    <a:pt x="1797" y="5658"/>
                  </a:lnTo>
                  <a:lnTo>
                    <a:pt x="1750" y="5746"/>
                  </a:lnTo>
                  <a:lnTo>
                    <a:pt x="1706" y="5837"/>
                  </a:lnTo>
                  <a:lnTo>
                    <a:pt x="1665" y="5930"/>
                  </a:lnTo>
                  <a:lnTo>
                    <a:pt x="1628" y="6024"/>
                  </a:lnTo>
                  <a:lnTo>
                    <a:pt x="1594" y="6122"/>
                  </a:lnTo>
                  <a:lnTo>
                    <a:pt x="1564" y="6221"/>
                  </a:lnTo>
                  <a:lnTo>
                    <a:pt x="1537" y="6323"/>
                  </a:lnTo>
                  <a:lnTo>
                    <a:pt x="1512" y="6426"/>
                  </a:lnTo>
                  <a:lnTo>
                    <a:pt x="1491" y="6530"/>
                  </a:lnTo>
                  <a:lnTo>
                    <a:pt x="1473" y="6636"/>
                  </a:lnTo>
                  <a:lnTo>
                    <a:pt x="1457" y="6745"/>
                  </a:lnTo>
                  <a:lnTo>
                    <a:pt x="1443" y="6854"/>
                  </a:lnTo>
                  <a:lnTo>
                    <a:pt x="1433" y="6965"/>
                  </a:lnTo>
                  <a:lnTo>
                    <a:pt x="1424" y="7078"/>
                  </a:lnTo>
                  <a:lnTo>
                    <a:pt x="1417" y="7192"/>
                  </a:lnTo>
                  <a:lnTo>
                    <a:pt x="1414" y="7307"/>
                  </a:lnTo>
                  <a:lnTo>
                    <a:pt x="1412" y="7423"/>
                  </a:lnTo>
                  <a:lnTo>
                    <a:pt x="1412" y="7540"/>
                  </a:lnTo>
                  <a:lnTo>
                    <a:pt x="1413" y="7658"/>
                  </a:lnTo>
                  <a:lnTo>
                    <a:pt x="1416" y="7778"/>
                  </a:lnTo>
                  <a:lnTo>
                    <a:pt x="1422" y="7898"/>
                  </a:lnTo>
                  <a:lnTo>
                    <a:pt x="1428" y="8019"/>
                  </a:lnTo>
                  <a:lnTo>
                    <a:pt x="1437" y="8140"/>
                  </a:lnTo>
                  <a:lnTo>
                    <a:pt x="1446" y="8263"/>
                  </a:lnTo>
                  <a:lnTo>
                    <a:pt x="1457" y="8385"/>
                  </a:lnTo>
                  <a:lnTo>
                    <a:pt x="1467" y="8509"/>
                  </a:lnTo>
                  <a:lnTo>
                    <a:pt x="1480" y="8633"/>
                  </a:lnTo>
                  <a:lnTo>
                    <a:pt x="1493" y="8757"/>
                  </a:lnTo>
                  <a:lnTo>
                    <a:pt x="1508" y="8882"/>
                  </a:lnTo>
                  <a:lnTo>
                    <a:pt x="1585" y="8831"/>
                  </a:lnTo>
                  <a:lnTo>
                    <a:pt x="1665" y="8779"/>
                  </a:lnTo>
                  <a:lnTo>
                    <a:pt x="1746" y="8728"/>
                  </a:lnTo>
                  <a:lnTo>
                    <a:pt x="1831" y="8676"/>
                  </a:lnTo>
                  <a:lnTo>
                    <a:pt x="1919" y="8623"/>
                  </a:lnTo>
                  <a:lnTo>
                    <a:pt x="2011" y="8570"/>
                  </a:lnTo>
                  <a:lnTo>
                    <a:pt x="2107" y="8514"/>
                  </a:lnTo>
                  <a:lnTo>
                    <a:pt x="2207" y="8459"/>
                  </a:lnTo>
                  <a:lnTo>
                    <a:pt x="2312" y="8401"/>
                  </a:lnTo>
                  <a:lnTo>
                    <a:pt x="2423" y="8343"/>
                  </a:lnTo>
                  <a:lnTo>
                    <a:pt x="2539" y="8282"/>
                  </a:lnTo>
                  <a:lnTo>
                    <a:pt x="2662" y="8220"/>
                  </a:lnTo>
                  <a:lnTo>
                    <a:pt x="2791" y="8156"/>
                  </a:lnTo>
                  <a:lnTo>
                    <a:pt x="2926" y="8089"/>
                  </a:lnTo>
                  <a:lnTo>
                    <a:pt x="3070" y="8021"/>
                  </a:lnTo>
                  <a:lnTo>
                    <a:pt x="3221" y="7950"/>
                  </a:lnTo>
                  <a:lnTo>
                    <a:pt x="3272" y="7871"/>
                  </a:lnTo>
                  <a:lnTo>
                    <a:pt x="3323" y="7793"/>
                  </a:lnTo>
                  <a:lnTo>
                    <a:pt x="3373" y="7713"/>
                  </a:lnTo>
                  <a:lnTo>
                    <a:pt x="3421" y="7633"/>
                  </a:lnTo>
                  <a:lnTo>
                    <a:pt x="3469" y="7553"/>
                  </a:lnTo>
                  <a:lnTo>
                    <a:pt x="3517" y="7473"/>
                  </a:lnTo>
                  <a:lnTo>
                    <a:pt x="3564" y="7391"/>
                  </a:lnTo>
                  <a:lnTo>
                    <a:pt x="3609" y="7311"/>
                  </a:lnTo>
                  <a:lnTo>
                    <a:pt x="3654" y="7231"/>
                  </a:lnTo>
                  <a:lnTo>
                    <a:pt x="3697" y="7152"/>
                  </a:lnTo>
                  <a:lnTo>
                    <a:pt x="3740" y="7071"/>
                  </a:lnTo>
                  <a:lnTo>
                    <a:pt x="3781" y="6992"/>
                  </a:lnTo>
                  <a:lnTo>
                    <a:pt x="3821" y="6914"/>
                  </a:lnTo>
                  <a:lnTo>
                    <a:pt x="3860" y="6836"/>
                  </a:lnTo>
                  <a:lnTo>
                    <a:pt x="3898" y="6759"/>
                  </a:lnTo>
                  <a:lnTo>
                    <a:pt x="3934" y="6683"/>
                  </a:lnTo>
                  <a:lnTo>
                    <a:pt x="3970" y="6608"/>
                  </a:lnTo>
                  <a:lnTo>
                    <a:pt x="4003" y="6534"/>
                  </a:lnTo>
                  <a:lnTo>
                    <a:pt x="4036" y="6463"/>
                  </a:lnTo>
                  <a:lnTo>
                    <a:pt x="4066" y="6391"/>
                  </a:lnTo>
                  <a:lnTo>
                    <a:pt x="4096" y="6322"/>
                  </a:lnTo>
                  <a:lnTo>
                    <a:pt x="4124" y="6254"/>
                  </a:lnTo>
                  <a:lnTo>
                    <a:pt x="4150" y="6188"/>
                  </a:lnTo>
                  <a:lnTo>
                    <a:pt x="4175" y="6124"/>
                  </a:lnTo>
                  <a:lnTo>
                    <a:pt x="4198" y="6062"/>
                  </a:lnTo>
                  <a:lnTo>
                    <a:pt x="4219" y="6002"/>
                  </a:lnTo>
                  <a:lnTo>
                    <a:pt x="4239" y="5944"/>
                  </a:lnTo>
                  <a:lnTo>
                    <a:pt x="4256" y="5889"/>
                  </a:lnTo>
                  <a:lnTo>
                    <a:pt x="4273" y="5836"/>
                  </a:lnTo>
                  <a:lnTo>
                    <a:pt x="4287" y="5786"/>
                  </a:lnTo>
                  <a:lnTo>
                    <a:pt x="4299" y="5738"/>
                  </a:lnTo>
                  <a:lnTo>
                    <a:pt x="4310" y="5692"/>
                  </a:lnTo>
                  <a:lnTo>
                    <a:pt x="4339" y="5538"/>
                  </a:lnTo>
                  <a:lnTo>
                    <a:pt x="4365" y="5380"/>
                  </a:lnTo>
                  <a:lnTo>
                    <a:pt x="4388" y="5218"/>
                  </a:lnTo>
                  <a:lnTo>
                    <a:pt x="4407" y="5052"/>
                  </a:lnTo>
                  <a:lnTo>
                    <a:pt x="4422" y="4882"/>
                  </a:lnTo>
                  <a:lnTo>
                    <a:pt x="4434" y="4709"/>
                  </a:lnTo>
                  <a:lnTo>
                    <a:pt x="4443" y="4534"/>
                  </a:lnTo>
                  <a:lnTo>
                    <a:pt x="4450" y="4355"/>
                  </a:lnTo>
                  <a:lnTo>
                    <a:pt x="4452" y="4175"/>
                  </a:lnTo>
                  <a:lnTo>
                    <a:pt x="4452" y="3991"/>
                  </a:lnTo>
                  <a:lnTo>
                    <a:pt x="4450" y="3807"/>
                  </a:lnTo>
                  <a:lnTo>
                    <a:pt x="4444" y="3620"/>
                  </a:lnTo>
                  <a:lnTo>
                    <a:pt x="4435" y="3432"/>
                  </a:lnTo>
                  <a:lnTo>
                    <a:pt x="4426" y="3244"/>
                  </a:lnTo>
                  <a:lnTo>
                    <a:pt x="4413" y="3055"/>
                  </a:lnTo>
                  <a:lnTo>
                    <a:pt x="4399" y="2865"/>
                  </a:lnTo>
                  <a:lnTo>
                    <a:pt x="4381" y="2675"/>
                  </a:lnTo>
                  <a:lnTo>
                    <a:pt x="4363" y="2485"/>
                  </a:lnTo>
                  <a:lnTo>
                    <a:pt x="4342" y="2295"/>
                  </a:lnTo>
                  <a:lnTo>
                    <a:pt x="4320" y="2107"/>
                  </a:lnTo>
                  <a:lnTo>
                    <a:pt x="4297" y="1919"/>
                  </a:lnTo>
                  <a:lnTo>
                    <a:pt x="4270" y="1732"/>
                  </a:lnTo>
                  <a:lnTo>
                    <a:pt x="4244" y="1548"/>
                  </a:lnTo>
                  <a:lnTo>
                    <a:pt x="4216" y="1364"/>
                  </a:lnTo>
                  <a:lnTo>
                    <a:pt x="4188" y="1184"/>
                  </a:lnTo>
                  <a:lnTo>
                    <a:pt x="4158" y="1005"/>
                  </a:lnTo>
                  <a:lnTo>
                    <a:pt x="4127" y="830"/>
                  </a:lnTo>
                  <a:lnTo>
                    <a:pt x="4096" y="656"/>
                  </a:lnTo>
                  <a:lnTo>
                    <a:pt x="4063" y="487"/>
                  </a:lnTo>
                  <a:lnTo>
                    <a:pt x="4031" y="321"/>
                  </a:lnTo>
                  <a:lnTo>
                    <a:pt x="3998" y="158"/>
                  </a:lnTo>
                  <a:lnTo>
                    <a:pt x="3964" y="0"/>
                  </a:lnTo>
                  <a:lnTo>
                    <a:pt x="2595" y="0"/>
                  </a:lnTo>
                  <a:lnTo>
                    <a:pt x="2519" y="108"/>
                  </a:lnTo>
                  <a:lnTo>
                    <a:pt x="2441" y="217"/>
                  </a:lnTo>
                  <a:lnTo>
                    <a:pt x="2361" y="326"/>
                  </a:lnTo>
                  <a:lnTo>
                    <a:pt x="2279" y="435"/>
                  </a:lnTo>
                  <a:lnTo>
                    <a:pt x="2197" y="544"/>
                  </a:lnTo>
                  <a:lnTo>
                    <a:pt x="2112" y="653"/>
                  </a:lnTo>
                  <a:lnTo>
                    <a:pt x="2028" y="762"/>
                  </a:lnTo>
                  <a:lnTo>
                    <a:pt x="1942" y="872"/>
                  </a:lnTo>
                  <a:lnTo>
                    <a:pt x="1767" y="1092"/>
                  </a:lnTo>
                  <a:lnTo>
                    <a:pt x="1590" y="1313"/>
                  </a:lnTo>
                  <a:lnTo>
                    <a:pt x="1413" y="1536"/>
                  </a:lnTo>
                  <a:lnTo>
                    <a:pt x="1236" y="1758"/>
                  </a:lnTo>
                  <a:lnTo>
                    <a:pt x="1149" y="1871"/>
                  </a:lnTo>
                  <a:lnTo>
                    <a:pt x="1062" y="1984"/>
                  </a:lnTo>
                  <a:lnTo>
                    <a:pt x="976" y="2096"/>
                  </a:lnTo>
                  <a:lnTo>
                    <a:pt x="891" y="2210"/>
                  </a:lnTo>
                  <a:lnTo>
                    <a:pt x="806" y="2322"/>
                  </a:lnTo>
                  <a:lnTo>
                    <a:pt x="724" y="2436"/>
                  </a:lnTo>
                  <a:lnTo>
                    <a:pt x="642" y="2551"/>
                  </a:lnTo>
                  <a:lnTo>
                    <a:pt x="562" y="2666"/>
                  </a:lnTo>
                  <a:lnTo>
                    <a:pt x="484" y="2781"/>
                  </a:lnTo>
                  <a:lnTo>
                    <a:pt x="408" y="2896"/>
                  </a:lnTo>
                  <a:lnTo>
                    <a:pt x="334" y="3013"/>
                  </a:lnTo>
                  <a:lnTo>
                    <a:pt x="262" y="3130"/>
                  </a:lnTo>
                  <a:lnTo>
                    <a:pt x="193" y="3246"/>
                  </a:lnTo>
                  <a:lnTo>
                    <a:pt x="126" y="3364"/>
                  </a:lnTo>
                  <a:lnTo>
                    <a:pt x="61" y="3481"/>
                  </a:lnTo>
                  <a:lnTo>
                    <a:pt x="0" y="3599"/>
                  </a:lnTo>
                  <a:lnTo>
                    <a:pt x="0" y="8581"/>
                  </a:lnTo>
                  <a:lnTo>
                    <a:pt x="22" y="8617"/>
                  </a:lnTo>
                  <a:lnTo>
                    <a:pt x="45" y="8654"/>
                  </a:lnTo>
                  <a:lnTo>
                    <a:pt x="68" y="8690"/>
                  </a:lnTo>
                  <a:lnTo>
                    <a:pt x="92" y="8725"/>
                  </a:lnTo>
                  <a:lnTo>
                    <a:pt x="116" y="8760"/>
                  </a:lnTo>
                  <a:lnTo>
                    <a:pt x="140" y="8793"/>
                  </a:lnTo>
                  <a:lnTo>
                    <a:pt x="165" y="8827"/>
                  </a:lnTo>
                  <a:lnTo>
                    <a:pt x="190" y="8858"/>
                  </a:lnTo>
                  <a:lnTo>
                    <a:pt x="215" y="8890"/>
                  </a:lnTo>
                  <a:lnTo>
                    <a:pt x="240" y="8921"/>
                  </a:lnTo>
                  <a:lnTo>
                    <a:pt x="266" y="8952"/>
                  </a:lnTo>
                  <a:lnTo>
                    <a:pt x="292" y="8981"/>
                  </a:lnTo>
                  <a:lnTo>
                    <a:pt x="318" y="9009"/>
                  </a:lnTo>
                  <a:lnTo>
                    <a:pt x="344" y="9037"/>
                  </a:lnTo>
                  <a:lnTo>
                    <a:pt x="371" y="9064"/>
                  </a:lnTo>
                  <a:lnTo>
                    <a:pt x="398" y="9092"/>
                  </a:lnTo>
                  <a:lnTo>
                    <a:pt x="425" y="9116"/>
                  </a:lnTo>
                  <a:lnTo>
                    <a:pt x="453" y="9141"/>
                  </a:lnTo>
                  <a:lnTo>
                    <a:pt x="481" y="9165"/>
                  </a:lnTo>
                  <a:lnTo>
                    <a:pt x="509" y="9189"/>
                  </a:lnTo>
                  <a:lnTo>
                    <a:pt x="537" y="9212"/>
                  </a:lnTo>
                  <a:lnTo>
                    <a:pt x="566" y="9234"/>
                  </a:lnTo>
                  <a:lnTo>
                    <a:pt x="595" y="9254"/>
                  </a:lnTo>
                  <a:lnTo>
                    <a:pt x="624" y="9275"/>
                  </a:lnTo>
                  <a:lnTo>
                    <a:pt x="653" y="9293"/>
                  </a:lnTo>
                  <a:lnTo>
                    <a:pt x="682" y="9313"/>
                  </a:lnTo>
                  <a:lnTo>
                    <a:pt x="712" y="9330"/>
                  </a:lnTo>
                  <a:lnTo>
                    <a:pt x="742" y="9346"/>
                  </a:lnTo>
                  <a:lnTo>
                    <a:pt x="771" y="9363"/>
                  </a:lnTo>
                  <a:lnTo>
                    <a:pt x="802" y="9378"/>
                  </a:lnTo>
                  <a:lnTo>
                    <a:pt x="832" y="9393"/>
                  </a:lnTo>
                  <a:lnTo>
                    <a:pt x="863" y="9406"/>
                  </a:lnTo>
                  <a:close/>
                </a:path>
              </a:pathLst>
            </a:custGeom>
            <a:solidFill>
              <a:srgbClr val="1461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96FF8F44-1077-3B74-9D90-238A4E5167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1795" y="4105400"/>
              <a:ext cx="9796025" cy="3484098"/>
            </a:xfrm>
            <a:custGeom>
              <a:avLst/>
              <a:gdLst>
                <a:gd name="T0" fmla="*/ 691 w 16529"/>
                <a:gd name="T1" fmla="*/ 5235 h 5882"/>
                <a:gd name="T2" fmla="*/ 1275 w 16529"/>
                <a:gd name="T3" fmla="*/ 4846 h 5882"/>
                <a:gd name="T4" fmla="*/ 1601 w 16529"/>
                <a:gd name="T5" fmla="*/ 4653 h 5882"/>
                <a:gd name="T6" fmla="*/ 1921 w 16529"/>
                <a:gd name="T7" fmla="*/ 4488 h 5882"/>
                <a:gd name="T8" fmla="*/ 2229 w 16529"/>
                <a:gd name="T9" fmla="*/ 4356 h 5882"/>
                <a:gd name="T10" fmla="*/ 2636 w 16529"/>
                <a:gd name="T11" fmla="*/ 4244 h 5882"/>
                <a:gd name="T12" fmla="*/ 3047 w 16529"/>
                <a:gd name="T13" fmla="*/ 4214 h 5882"/>
                <a:gd name="T14" fmla="*/ 3472 w 16529"/>
                <a:gd name="T15" fmla="*/ 4264 h 5882"/>
                <a:gd name="T16" fmla="*/ 3925 w 16529"/>
                <a:gd name="T17" fmla="*/ 4392 h 5882"/>
                <a:gd name="T18" fmla="*/ 4414 w 16529"/>
                <a:gd name="T19" fmla="*/ 4598 h 5882"/>
                <a:gd name="T20" fmla="*/ 4953 w 16529"/>
                <a:gd name="T21" fmla="*/ 4882 h 5882"/>
                <a:gd name="T22" fmla="*/ 5503 w 16529"/>
                <a:gd name="T23" fmla="*/ 5201 h 5882"/>
                <a:gd name="T24" fmla="*/ 6036 w 16529"/>
                <a:gd name="T25" fmla="*/ 5486 h 5882"/>
                <a:gd name="T26" fmla="*/ 6574 w 16529"/>
                <a:gd name="T27" fmla="*/ 5742 h 5882"/>
                <a:gd name="T28" fmla="*/ 13358 w 16529"/>
                <a:gd name="T29" fmla="*/ 5821 h 5882"/>
                <a:gd name="T30" fmla="*/ 13914 w 16529"/>
                <a:gd name="T31" fmla="*/ 5471 h 5882"/>
                <a:gd name="T32" fmla="*/ 14455 w 16529"/>
                <a:gd name="T33" fmla="*/ 5055 h 5882"/>
                <a:gd name="T34" fmla="*/ 14980 w 16529"/>
                <a:gd name="T35" fmla="*/ 4565 h 5882"/>
                <a:gd name="T36" fmla="*/ 15486 w 16529"/>
                <a:gd name="T37" fmla="*/ 4003 h 5882"/>
                <a:gd name="T38" fmla="*/ 15972 w 16529"/>
                <a:gd name="T39" fmla="*/ 3365 h 5882"/>
                <a:gd name="T40" fmla="*/ 16438 w 16529"/>
                <a:gd name="T41" fmla="*/ 2648 h 5882"/>
                <a:gd name="T42" fmla="*/ 16017 w 16529"/>
                <a:gd name="T43" fmla="*/ 2534 h 5882"/>
                <a:gd name="T44" fmla="*/ 15206 w 16529"/>
                <a:gd name="T45" fmla="*/ 2609 h 5882"/>
                <a:gd name="T46" fmla="*/ 14663 w 16529"/>
                <a:gd name="T47" fmla="*/ 2625 h 5882"/>
                <a:gd name="T48" fmla="*/ 14122 w 16529"/>
                <a:gd name="T49" fmla="*/ 2571 h 5882"/>
                <a:gd name="T50" fmla="*/ 13562 w 16529"/>
                <a:gd name="T51" fmla="*/ 2414 h 5882"/>
                <a:gd name="T52" fmla="*/ 12956 w 16529"/>
                <a:gd name="T53" fmla="*/ 2121 h 5882"/>
                <a:gd name="T54" fmla="*/ 11750 w 16529"/>
                <a:gd name="T55" fmla="*/ 1394 h 5882"/>
                <a:gd name="T56" fmla="*/ 10295 w 16529"/>
                <a:gd name="T57" fmla="*/ 655 h 5882"/>
                <a:gd name="T58" fmla="*/ 8772 w 16529"/>
                <a:gd name="T59" fmla="*/ 142 h 5882"/>
                <a:gd name="T60" fmla="*/ 7236 w 16529"/>
                <a:gd name="T61" fmla="*/ 13 h 5882"/>
                <a:gd name="T62" fmla="*/ 5743 w 16529"/>
                <a:gd name="T63" fmla="*/ 424 h 5882"/>
                <a:gd name="T64" fmla="*/ 4349 w 16529"/>
                <a:gd name="T65" fmla="*/ 1534 h 5882"/>
                <a:gd name="T66" fmla="*/ 4175 w 16529"/>
                <a:gd name="T67" fmla="*/ 2309 h 5882"/>
                <a:gd name="T68" fmla="*/ 5604 w 16529"/>
                <a:gd name="T69" fmla="*/ 2022 h 5882"/>
                <a:gd name="T70" fmla="*/ 6988 w 16529"/>
                <a:gd name="T71" fmla="*/ 2198 h 5882"/>
                <a:gd name="T72" fmla="*/ 8630 w 16529"/>
                <a:gd name="T73" fmla="*/ 2723 h 5882"/>
                <a:gd name="T74" fmla="*/ 10302 w 16529"/>
                <a:gd name="T75" fmla="*/ 3249 h 5882"/>
                <a:gd name="T76" fmla="*/ 11755 w 16529"/>
                <a:gd name="T77" fmla="*/ 3426 h 5882"/>
                <a:gd name="T78" fmla="*/ 12125 w 16529"/>
                <a:gd name="T79" fmla="*/ 3429 h 5882"/>
                <a:gd name="T80" fmla="*/ 10920 w 16529"/>
                <a:gd name="T81" fmla="*/ 3503 h 5882"/>
                <a:gd name="T82" fmla="*/ 9886 w 16529"/>
                <a:gd name="T83" fmla="*/ 3371 h 5882"/>
                <a:gd name="T84" fmla="*/ 8966 w 16529"/>
                <a:gd name="T85" fmla="*/ 3111 h 5882"/>
                <a:gd name="T86" fmla="*/ 8106 w 16529"/>
                <a:gd name="T87" fmla="*/ 2809 h 5882"/>
                <a:gd name="T88" fmla="*/ 7246 w 16529"/>
                <a:gd name="T89" fmla="*/ 2541 h 5882"/>
                <a:gd name="T90" fmla="*/ 6331 w 16529"/>
                <a:gd name="T91" fmla="*/ 2390 h 5882"/>
                <a:gd name="T92" fmla="*/ 5893 w 16529"/>
                <a:gd name="T93" fmla="*/ 2381 h 5882"/>
                <a:gd name="T94" fmla="*/ 5440 w 16529"/>
                <a:gd name="T95" fmla="*/ 2417 h 5882"/>
                <a:gd name="T96" fmla="*/ 4966 w 16529"/>
                <a:gd name="T97" fmla="*/ 2505 h 5882"/>
                <a:gd name="T98" fmla="*/ 4463 w 16529"/>
                <a:gd name="T99" fmla="*/ 2648 h 5882"/>
                <a:gd name="T100" fmla="*/ 3922 w 16529"/>
                <a:gd name="T101" fmla="*/ 2852 h 5882"/>
                <a:gd name="T102" fmla="*/ 3336 w 16529"/>
                <a:gd name="T103" fmla="*/ 3122 h 5882"/>
                <a:gd name="T104" fmla="*/ 2788 w 16529"/>
                <a:gd name="T105" fmla="*/ 3420 h 5882"/>
                <a:gd name="T106" fmla="*/ 2294 w 16529"/>
                <a:gd name="T107" fmla="*/ 3718 h 5882"/>
                <a:gd name="T108" fmla="*/ 1804 w 16529"/>
                <a:gd name="T109" fmla="*/ 4034 h 5882"/>
                <a:gd name="T110" fmla="*/ 1126 w 16529"/>
                <a:gd name="T111" fmla="*/ 4499 h 5882"/>
                <a:gd name="T112" fmla="*/ 185 w 16529"/>
                <a:gd name="T113" fmla="*/ 5191 h 5882"/>
                <a:gd name="T114" fmla="*/ 85 w 16529"/>
                <a:gd name="T115" fmla="*/ 5471 h 58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6529" h="5882">
                  <a:moveTo>
                    <a:pt x="191" y="5595"/>
                  </a:moveTo>
                  <a:lnTo>
                    <a:pt x="313" y="5506"/>
                  </a:lnTo>
                  <a:lnTo>
                    <a:pt x="437" y="5415"/>
                  </a:lnTo>
                  <a:lnTo>
                    <a:pt x="563" y="5325"/>
                  </a:lnTo>
                  <a:lnTo>
                    <a:pt x="691" y="5235"/>
                  </a:lnTo>
                  <a:lnTo>
                    <a:pt x="819" y="5145"/>
                  </a:lnTo>
                  <a:lnTo>
                    <a:pt x="949" y="5057"/>
                  </a:lnTo>
                  <a:lnTo>
                    <a:pt x="1079" y="4971"/>
                  </a:lnTo>
                  <a:lnTo>
                    <a:pt x="1210" y="4886"/>
                  </a:lnTo>
                  <a:lnTo>
                    <a:pt x="1275" y="4846"/>
                  </a:lnTo>
                  <a:lnTo>
                    <a:pt x="1340" y="4806"/>
                  </a:lnTo>
                  <a:lnTo>
                    <a:pt x="1405" y="4766"/>
                  </a:lnTo>
                  <a:lnTo>
                    <a:pt x="1470" y="4728"/>
                  </a:lnTo>
                  <a:lnTo>
                    <a:pt x="1535" y="4690"/>
                  </a:lnTo>
                  <a:lnTo>
                    <a:pt x="1601" y="4653"/>
                  </a:lnTo>
                  <a:lnTo>
                    <a:pt x="1665" y="4618"/>
                  </a:lnTo>
                  <a:lnTo>
                    <a:pt x="1730" y="4584"/>
                  </a:lnTo>
                  <a:lnTo>
                    <a:pt x="1794" y="4550"/>
                  </a:lnTo>
                  <a:lnTo>
                    <a:pt x="1857" y="4519"/>
                  </a:lnTo>
                  <a:lnTo>
                    <a:pt x="1921" y="4488"/>
                  </a:lnTo>
                  <a:lnTo>
                    <a:pt x="1983" y="4458"/>
                  </a:lnTo>
                  <a:lnTo>
                    <a:pt x="2046" y="4431"/>
                  </a:lnTo>
                  <a:lnTo>
                    <a:pt x="2108" y="4404"/>
                  </a:lnTo>
                  <a:lnTo>
                    <a:pt x="2168" y="4379"/>
                  </a:lnTo>
                  <a:lnTo>
                    <a:pt x="2229" y="4356"/>
                  </a:lnTo>
                  <a:lnTo>
                    <a:pt x="2311" y="4327"/>
                  </a:lnTo>
                  <a:lnTo>
                    <a:pt x="2392" y="4302"/>
                  </a:lnTo>
                  <a:lnTo>
                    <a:pt x="2473" y="4279"/>
                  </a:lnTo>
                  <a:lnTo>
                    <a:pt x="2555" y="4260"/>
                  </a:lnTo>
                  <a:lnTo>
                    <a:pt x="2636" y="4244"/>
                  </a:lnTo>
                  <a:lnTo>
                    <a:pt x="2718" y="4232"/>
                  </a:lnTo>
                  <a:lnTo>
                    <a:pt x="2799" y="4222"/>
                  </a:lnTo>
                  <a:lnTo>
                    <a:pt x="2882" y="4216"/>
                  </a:lnTo>
                  <a:lnTo>
                    <a:pt x="2964" y="4214"/>
                  </a:lnTo>
                  <a:lnTo>
                    <a:pt x="3047" y="4214"/>
                  </a:lnTo>
                  <a:lnTo>
                    <a:pt x="3130" y="4217"/>
                  </a:lnTo>
                  <a:lnTo>
                    <a:pt x="3215" y="4224"/>
                  </a:lnTo>
                  <a:lnTo>
                    <a:pt x="3300" y="4234"/>
                  </a:lnTo>
                  <a:lnTo>
                    <a:pt x="3385" y="4247"/>
                  </a:lnTo>
                  <a:lnTo>
                    <a:pt x="3472" y="4264"/>
                  </a:lnTo>
                  <a:lnTo>
                    <a:pt x="3560" y="4282"/>
                  </a:lnTo>
                  <a:lnTo>
                    <a:pt x="3649" y="4305"/>
                  </a:lnTo>
                  <a:lnTo>
                    <a:pt x="3740" y="4331"/>
                  </a:lnTo>
                  <a:lnTo>
                    <a:pt x="3831" y="4360"/>
                  </a:lnTo>
                  <a:lnTo>
                    <a:pt x="3925" y="4392"/>
                  </a:lnTo>
                  <a:lnTo>
                    <a:pt x="4019" y="4426"/>
                  </a:lnTo>
                  <a:lnTo>
                    <a:pt x="4116" y="4465"/>
                  </a:lnTo>
                  <a:lnTo>
                    <a:pt x="4214" y="4507"/>
                  </a:lnTo>
                  <a:lnTo>
                    <a:pt x="4312" y="4551"/>
                  </a:lnTo>
                  <a:lnTo>
                    <a:pt x="4414" y="4598"/>
                  </a:lnTo>
                  <a:lnTo>
                    <a:pt x="4518" y="4649"/>
                  </a:lnTo>
                  <a:lnTo>
                    <a:pt x="4624" y="4702"/>
                  </a:lnTo>
                  <a:lnTo>
                    <a:pt x="4731" y="4759"/>
                  </a:lnTo>
                  <a:lnTo>
                    <a:pt x="4841" y="4819"/>
                  </a:lnTo>
                  <a:lnTo>
                    <a:pt x="4953" y="4882"/>
                  </a:lnTo>
                  <a:lnTo>
                    <a:pt x="5068" y="4947"/>
                  </a:lnTo>
                  <a:lnTo>
                    <a:pt x="5185" y="5017"/>
                  </a:lnTo>
                  <a:lnTo>
                    <a:pt x="5291" y="5080"/>
                  </a:lnTo>
                  <a:lnTo>
                    <a:pt x="5397" y="5140"/>
                  </a:lnTo>
                  <a:lnTo>
                    <a:pt x="5503" y="5201"/>
                  </a:lnTo>
                  <a:lnTo>
                    <a:pt x="5610" y="5260"/>
                  </a:lnTo>
                  <a:lnTo>
                    <a:pt x="5716" y="5318"/>
                  </a:lnTo>
                  <a:lnTo>
                    <a:pt x="5823" y="5376"/>
                  </a:lnTo>
                  <a:lnTo>
                    <a:pt x="5930" y="5431"/>
                  </a:lnTo>
                  <a:lnTo>
                    <a:pt x="6036" y="5486"/>
                  </a:lnTo>
                  <a:lnTo>
                    <a:pt x="6144" y="5540"/>
                  </a:lnTo>
                  <a:lnTo>
                    <a:pt x="6251" y="5592"/>
                  </a:lnTo>
                  <a:lnTo>
                    <a:pt x="6359" y="5644"/>
                  </a:lnTo>
                  <a:lnTo>
                    <a:pt x="6466" y="5694"/>
                  </a:lnTo>
                  <a:lnTo>
                    <a:pt x="6574" y="5742"/>
                  </a:lnTo>
                  <a:lnTo>
                    <a:pt x="6681" y="5790"/>
                  </a:lnTo>
                  <a:lnTo>
                    <a:pt x="6789" y="5837"/>
                  </a:lnTo>
                  <a:lnTo>
                    <a:pt x="6896" y="5882"/>
                  </a:lnTo>
                  <a:lnTo>
                    <a:pt x="13245" y="5882"/>
                  </a:lnTo>
                  <a:lnTo>
                    <a:pt x="13358" y="5821"/>
                  </a:lnTo>
                  <a:lnTo>
                    <a:pt x="13470" y="5757"/>
                  </a:lnTo>
                  <a:lnTo>
                    <a:pt x="13581" y="5689"/>
                  </a:lnTo>
                  <a:lnTo>
                    <a:pt x="13693" y="5620"/>
                  </a:lnTo>
                  <a:lnTo>
                    <a:pt x="13804" y="5547"/>
                  </a:lnTo>
                  <a:lnTo>
                    <a:pt x="13914" y="5471"/>
                  </a:lnTo>
                  <a:lnTo>
                    <a:pt x="14023" y="5394"/>
                  </a:lnTo>
                  <a:lnTo>
                    <a:pt x="14132" y="5313"/>
                  </a:lnTo>
                  <a:lnTo>
                    <a:pt x="14240" y="5229"/>
                  </a:lnTo>
                  <a:lnTo>
                    <a:pt x="14348" y="5144"/>
                  </a:lnTo>
                  <a:lnTo>
                    <a:pt x="14455" y="5055"/>
                  </a:lnTo>
                  <a:lnTo>
                    <a:pt x="14561" y="4962"/>
                  </a:lnTo>
                  <a:lnTo>
                    <a:pt x="14667" y="4867"/>
                  </a:lnTo>
                  <a:lnTo>
                    <a:pt x="14771" y="4769"/>
                  </a:lnTo>
                  <a:lnTo>
                    <a:pt x="14876" y="4669"/>
                  </a:lnTo>
                  <a:lnTo>
                    <a:pt x="14980" y="4565"/>
                  </a:lnTo>
                  <a:lnTo>
                    <a:pt x="15082" y="4459"/>
                  </a:lnTo>
                  <a:lnTo>
                    <a:pt x="15184" y="4349"/>
                  </a:lnTo>
                  <a:lnTo>
                    <a:pt x="15286" y="4237"/>
                  </a:lnTo>
                  <a:lnTo>
                    <a:pt x="15386" y="4122"/>
                  </a:lnTo>
                  <a:lnTo>
                    <a:pt x="15486" y="4003"/>
                  </a:lnTo>
                  <a:lnTo>
                    <a:pt x="15584" y="3882"/>
                  </a:lnTo>
                  <a:lnTo>
                    <a:pt x="15683" y="3757"/>
                  </a:lnTo>
                  <a:lnTo>
                    <a:pt x="15780" y="3629"/>
                  </a:lnTo>
                  <a:lnTo>
                    <a:pt x="15876" y="3499"/>
                  </a:lnTo>
                  <a:lnTo>
                    <a:pt x="15972" y="3365"/>
                  </a:lnTo>
                  <a:lnTo>
                    <a:pt x="16068" y="3228"/>
                  </a:lnTo>
                  <a:lnTo>
                    <a:pt x="16161" y="3088"/>
                  </a:lnTo>
                  <a:lnTo>
                    <a:pt x="16254" y="2944"/>
                  </a:lnTo>
                  <a:lnTo>
                    <a:pt x="16347" y="2798"/>
                  </a:lnTo>
                  <a:lnTo>
                    <a:pt x="16438" y="2648"/>
                  </a:lnTo>
                  <a:lnTo>
                    <a:pt x="16529" y="2495"/>
                  </a:lnTo>
                  <a:lnTo>
                    <a:pt x="16397" y="2504"/>
                  </a:lnTo>
                  <a:lnTo>
                    <a:pt x="16267" y="2514"/>
                  </a:lnTo>
                  <a:lnTo>
                    <a:pt x="16140" y="2523"/>
                  </a:lnTo>
                  <a:lnTo>
                    <a:pt x="16017" y="2534"/>
                  </a:lnTo>
                  <a:lnTo>
                    <a:pt x="15776" y="2558"/>
                  </a:lnTo>
                  <a:lnTo>
                    <a:pt x="15543" y="2581"/>
                  </a:lnTo>
                  <a:lnTo>
                    <a:pt x="15429" y="2591"/>
                  </a:lnTo>
                  <a:lnTo>
                    <a:pt x="15316" y="2600"/>
                  </a:lnTo>
                  <a:lnTo>
                    <a:pt x="15206" y="2609"/>
                  </a:lnTo>
                  <a:lnTo>
                    <a:pt x="15096" y="2617"/>
                  </a:lnTo>
                  <a:lnTo>
                    <a:pt x="14986" y="2622"/>
                  </a:lnTo>
                  <a:lnTo>
                    <a:pt x="14878" y="2625"/>
                  </a:lnTo>
                  <a:lnTo>
                    <a:pt x="14770" y="2626"/>
                  </a:lnTo>
                  <a:lnTo>
                    <a:pt x="14663" y="2625"/>
                  </a:lnTo>
                  <a:lnTo>
                    <a:pt x="14555" y="2621"/>
                  </a:lnTo>
                  <a:lnTo>
                    <a:pt x="14448" y="2613"/>
                  </a:lnTo>
                  <a:lnTo>
                    <a:pt x="14339" y="2603"/>
                  </a:lnTo>
                  <a:lnTo>
                    <a:pt x="14232" y="2588"/>
                  </a:lnTo>
                  <a:lnTo>
                    <a:pt x="14122" y="2571"/>
                  </a:lnTo>
                  <a:lnTo>
                    <a:pt x="14012" y="2549"/>
                  </a:lnTo>
                  <a:lnTo>
                    <a:pt x="13902" y="2522"/>
                  </a:lnTo>
                  <a:lnTo>
                    <a:pt x="13790" y="2491"/>
                  </a:lnTo>
                  <a:lnTo>
                    <a:pt x="13677" y="2455"/>
                  </a:lnTo>
                  <a:lnTo>
                    <a:pt x="13562" y="2414"/>
                  </a:lnTo>
                  <a:lnTo>
                    <a:pt x="13445" y="2367"/>
                  </a:lnTo>
                  <a:lnTo>
                    <a:pt x="13326" y="2315"/>
                  </a:lnTo>
                  <a:lnTo>
                    <a:pt x="13205" y="2256"/>
                  </a:lnTo>
                  <a:lnTo>
                    <a:pt x="13081" y="2192"/>
                  </a:lnTo>
                  <a:lnTo>
                    <a:pt x="12956" y="2121"/>
                  </a:lnTo>
                  <a:lnTo>
                    <a:pt x="12827" y="2043"/>
                  </a:lnTo>
                  <a:lnTo>
                    <a:pt x="12566" y="1881"/>
                  </a:lnTo>
                  <a:lnTo>
                    <a:pt x="12300" y="1718"/>
                  </a:lnTo>
                  <a:lnTo>
                    <a:pt x="12028" y="1556"/>
                  </a:lnTo>
                  <a:lnTo>
                    <a:pt x="11750" y="1394"/>
                  </a:lnTo>
                  <a:lnTo>
                    <a:pt x="11467" y="1236"/>
                  </a:lnTo>
                  <a:lnTo>
                    <a:pt x="11179" y="1081"/>
                  </a:lnTo>
                  <a:lnTo>
                    <a:pt x="10888" y="933"/>
                  </a:lnTo>
                  <a:lnTo>
                    <a:pt x="10593" y="790"/>
                  </a:lnTo>
                  <a:lnTo>
                    <a:pt x="10295" y="655"/>
                  </a:lnTo>
                  <a:lnTo>
                    <a:pt x="9993" y="529"/>
                  </a:lnTo>
                  <a:lnTo>
                    <a:pt x="9691" y="414"/>
                  </a:lnTo>
                  <a:lnTo>
                    <a:pt x="9386" y="310"/>
                  </a:lnTo>
                  <a:lnTo>
                    <a:pt x="9079" y="219"/>
                  </a:lnTo>
                  <a:lnTo>
                    <a:pt x="8772" y="142"/>
                  </a:lnTo>
                  <a:lnTo>
                    <a:pt x="8464" y="80"/>
                  </a:lnTo>
                  <a:lnTo>
                    <a:pt x="8156" y="36"/>
                  </a:lnTo>
                  <a:lnTo>
                    <a:pt x="7848" y="8"/>
                  </a:lnTo>
                  <a:lnTo>
                    <a:pt x="7542" y="0"/>
                  </a:lnTo>
                  <a:lnTo>
                    <a:pt x="7236" y="13"/>
                  </a:lnTo>
                  <a:lnTo>
                    <a:pt x="6932" y="46"/>
                  </a:lnTo>
                  <a:lnTo>
                    <a:pt x="6631" y="104"/>
                  </a:lnTo>
                  <a:lnTo>
                    <a:pt x="6332" y="184"/>
                  </a:lnTo>
                  <a:lnTo>
                    <a:pt x="6036" y="291"/>
                  </a:lnTo>
                  <a:lnTo>
                    <a:pt x="5743" y="424"/>
                  </a:lnTo>
                  <a:lnTo>
                    <a:pt x="5454" y="585"/>
                  </a:lnTo>
                  <a:lnTo>
                    <a:pt x="5171" y="776"/>
                  </a:lnTo>
                  <a:lnTo>
                    <a:pt x="4891" y="996"/>
                  </a:lnTo>
                  <a:lnTo>
                    <a:pt x="4617" y="1249"/>
                  </a:lnTo>
                  <a:lnTo>
                    <a:pt x="4349" y="1534"/>
                  </a:lnTo>
                  <a:lnTo>
                    <a:pt x="4087" y="1853"/>
                  </a:lnTo>
                  <a:lnTo>
                    <a:pt x="3831" y="2209"/>
                  </a:lnTo>
                  <a:lnTo>
                    <a:pt x="3583" y="2600"/>
                  </a:lnTo>
                  <a:lnTo>
                    <a:pt x="3880" y="2440"/>
                  </a:lnTo>
                  <a:lnTo>
                    <a:pt x="4175" y="2309"/>
                  </a:lnTo>
                  <a:lnTo>
                    <a:pt x="4465" y="2204"/>
                  </a:lnTo>
                  <a:lnTo>
                    <a:pt x="4754" y="2125"/>
                  </a:lnTo>
                  <a:lnTo>
                    <a:pt x="5040" y="2070"/>
                  </a:lnTo>
                  <a:lnTo>
                    <a:pt x="5323" y="2035"/>
                  </a:lnTo>
                  <a:lnTo>
                    <a:pt x="5604" y="2022"/>
                  </a:lnTo>
                  <a:lnTo>
                    <a:pt x="5884" y="2026"/>
                  </a:lnTo>
                  <a:lnTo>
                    <a:pt x="6162" y="2048"/>
                  </a:lnTo>
                  <a:lnTo>
                    <a:pt x="6438" y="2085"/>
                  </a:lnTo>
                  <a:lnTo>
                    <a:pt x="6714" y="2135"/>
                  </a:lnTo>
                  <a:lnTo>
                    <a:pt x="6988" y="2198"/>
                  </a:lnTo>
                  <a:lnTo>
                    <a:pt x="7262" y="2270"/>
                  </a:lnTo>
                  <a:lnTo>
                    <a:pt x="7536" y="2350"/>
                  </a:lnTo>
                  <a:lnTo>
                    <a:pt x="7809" y="2438"/>
                  </a:lnTo>
                  <a:lnTo>
                    <a:pt x="8083" y="2530"/>
                  </a:lnTo>
                  <a:lnTo>
                    <a:pt x="8630" y="2723"/>
                  </a:lnTo>
                  <a:lnTo>
                    <a:pt x="9181" y="2916"/>
                  </a:lnTo>
                  <a:lnTo>
                    <a:pt x="9459" y="3008"/>
                  </a:lnTo>
                  <a:lnTo>
                    <a:pt x="9738" y="3096"/>
                  </a:lnTo>
                  <a:lnTo>
                    <a:pt x="10018" y="3177"/>
                  </a:lnTo>
                  <a:lnTo>
                    <a:pt x="10302" y="3249"/>
                  </a:lnTo>
                  <a:lnTo>
                    <a:pt x="10587" y="3311"/>
                  </a:lnTo>
                  <a:lnTo>
                    <a:pt x="10875" y="3362"/>
                  </a:lnTo>
                  <a:lnTo>
                    <a:pt x="11165" y="3399"/>
                  </a:lnTo>
                  <a:lnTo>
                    <a:pt x="11458" y="3421"/>
                  </a:lnTo>
                  <a:lnTo>
                    <a:pt x="11755" y="3426"/>
                  </a:lnTo>
                  <a:lnTo>
                    <a:pt x="12055" y="3413"/>
                  </a:lnTo>
                  <a:lnTo>
                    <a:pt x="12359" y="3379"/>
                  </a:lnTo>
                  <a:lnTo>
                    <a:pt x="12667" y="3324"/>
                  </a:lnTo>
                  <a:lnTo>
                    <a:pt x="12391" y="3383"/>
                  </a:lnTo>
                  <a:lnTo>
                    <a:pt x="12125" y="3429"/>
                  </a:lnTo>
                  <a:lnTo>
                    <a:pt x="11867" y="3464"/>
                  </a:lnTo>
                  <a:lnTo>
                    <a:pt x="11619" y="3489"/>
                  </a:lnTo>
                  <a:lnTo>
                    <a:pt x="11378" y="3503"/>
                  </a:lnTo>
                  <a:lnTo>
                    <a:pt x="11145" y="3507"/>
                  </a:lnTo>
                  <a:lnTo>
                    <a:pt x="10920" y="3503"/>
                  </a:lnTo>
                  <a:lnTo>
                    <a:pt x="10701" y="3490"/>
                  </a:lnTo>
                  <a:lnTo>
                    <a:pt x="10489" y="3471"/>
                  </a:lnTo>
                  <a:lnTo>
                    <a:pt x="10282" y="3443"/>
                  </a:lnTo>
                  <a:lnTo>
                    <a:pt x="10081" y="3410"/>
                  </a:lnTo>
                  <a:lnTo>
                    <a:pt x="9886" y="3371"/>
                  </a:lnTo>
                  <a:lnTo>
                    <a:pt x="9695" y="3326"/>
                  </a:lnTo>
                  <a:lnTo>
                    <a:pt x="9507" y="3277"/>
                  </a:lnTo>
                  <a:lnTo>
                    <a:pt x="9324" y="3225"/>
                  </a:lnTo>
                  <a:lnTo>
                    <a:pt x="9143" y="3170"/>
                  </a:lnTo>
                  <a:lnTo>
                    <a:pt x="8966" y="3111"/>
                  </a:lnTo>
                  <a:lnTo>
                    <a:pt x="8792" y="3052"/>
                  </a:lnTo>
                  <a:lnTo>
                    <a:pt x="8618" y="2991"/>
                  </a:lnTo>
                  <a:lnTo>
                    <a:pt x="8446" y="2930"/>
                  </a:lnTo>
                  <a:lnTo>
                    <a:pt x="8276" y="2868"/>
                  </a:lnTo>
                  <a:lnTo>
                    <a:pt x="8106" y="2809"/>
                  </a:lnTo>
                  <a:lnTo>
                    <a:pt x="7935" y="2749"/>
                  </a:lnTo>
                  <a:lnTo>
                    <a:pt x="7765" y="2693"/>
                  </a:lnTo>
                  <a:lnTo>
                    <a:pt x="7593" y="2638"/>
                  </a:lnTo>
                  <a:lnTo>
                    <a:pt x="7421" y="2587"/>
                  </a:lnTo>
                  <a:lnTo>
                    <a:pt x="7246" y="2541"/>
                  </a:lnTo>
                  <a:lnTo>
                    <a:pt x="7069" y="2498"/>
                  </a:lnTo>
                  <a:lnTo>
                    <a:pt x="6890" y="2462"/>
                  </a:lnTo>
                  <a:lnTo>
                    <a:pt x="6707" y="2431"/>
                  </a:lnTo>
                  <a:lnTo>
                    <a:pt x="6521" y="2407"/>
                  </a:lnTo>
                  <a:lnTo>
                    <a:pt x="6331" y="2390"/>
                  </a:lnTo>
                  <a:lnTo>
                    <a:pt x="6244" y="2385"/>
                  </a:lnTo>
                  <a:lnTo>
                    <a:pt x="6157" y="2381"/>
                  </a:lnTo>
                  <a:lnTo>
                    <a:pt x="6069" y="2379"/>
                  </a:lnTo>
                  <a:lnTo>
                    <a:pt x="5981" y="2379"/>
                  </a:lnTo>
                  <a:lnTo>
                    <a:pt x="5893" y="2381"/>
                  </a:lnTo>
                  <a:lnTo>
                    <a:pt x="5804" y="2385"/>
                  </a:lnTo>
                  <a:lnTo>
                    <a:pt x="5714" y="2390"/>
                  </a:lnTo>
                  <a:lnTo>
                    <a:pt x="5624" y="2398"/>
                  </a:lnTo>
                  <a:lnTo>
                    <a:pt x="5533" y="2406"/>
                  </a:lnTo>
                  <a:lnTo>
                    <a:pt x="5440" y="2417"/>
                  </a:lnTo>
                  <a:lnTo>
                    <a:pt x="5348" y="2431"/>
                  </a:lnTo>
                  <a:lnTo>
                    <a:pt x="5254" y="2446"/>
                  </a:lnTo>
                  <a:lnTo>
                    <a:pt x="5159" y="2464"/>
                  </a:lnTo>
                  <a:lnTo>
                    <a:pt x="5064" y="2483"/>
                  </a:lnTo>
                  <a:lnTo>
                    <a:pt x="4966" y="2505"/>
                  </a:lnTo>
                  <a:lnTo>
                    <a:pt x="4868" y="2529"/>
                  </a:lnTo>
                  <a:lnTo>
                    <a:pt x="4769" y="2555"/>
                  </a:lnTo>
                  <a:lnTo>
                    <a:pt x="4668" y="2583"/>
                  </a:lnTo>
                  <a:lnTo>
                    <a:pt x="4566" y="2615"/>
                  </a:lnTo>
                  <a:lnTo>
                    <a:pt x="4463" y="2648"/>
                  </a:lnTo>
                  <a:lnTo>
                    <a:pt x="4358" y="2684"/>
                  </a:lnTo>
                  <a:lnTo>
                    <a:pt x="4252" y="2722"/>
                  </a:lnTo>
                  <a:lnTo>
                    <a:pt x="4143" y="2762"/>
                  </a:lnTo>
                  <a:lnTo>
                    <a:pt x="4033" y="2805"/>
                  </a:lnTo>
                  <a:lnTo>
                    <a:pt x="3922" y="2852"/>
                  </a:lnTo>
                  <a:lnTo>
                    <a:pt x="3809" y="2901"/>
                  </a:lnTo>
                  <a:lnTo>
                    <a:pt x="3694" y="2952"/>
                  </a:lnTo>
                  <a:lnTo>
                    <a:pt x="3576" y="3006"/>
                  </a:lnTo>
                  <a:lnTo>
                    <a:pt x="3457" y="3063"/>
                  </a:lnTo>
                  <a:lnTo>
                    <a:pt x="3336" y="3122"/>
                  </a:lnTo>
                  <a:lnTo>
                    <a:pt x="3213" y="3185"/>
                  </a:lnTo>
                  <a:lnTo>
                    <a:pt x="3087" y="3250"/>
                  </a:lnTo>
                  <a:lnTo>
                    <a:pt x="2988" y="3306"/>
                  </a:lnTo>
                  <a:lnTo>
                    <a:pt x="2888" y="3362"/>
                  </a:lnTo>
                  <a:lnTo>
                    <a:pt x="2788" y="3420"/>
                  </a:lnTo>
                  <a:lnTo>
                    <a:pt x="2689" y="3478"/>
                  </a:lnTo>
                  <a:lnTo>
                    <a:pt x="2591" y="3537"/>
                  </a:lnTo>
                  <a:lnTo>
                    <a:pt x="2491" y="3596"/>
                  </a:lnTo>
                  <a:lnTo>
                    <a:pt x="2392" y="3657"/>
                  </a:lnTo>
                  <a:lnTo>
                    <a:pt x="2294" y="3718"/>
                  </a:lnTo>
                  <a:lnTo>
                    <a:pt x="2195" y="3780"/>
                  </a:lnTo>
                  <a:lnTo>
                    <a:pt x="2097" y="3843"/>
                  </a:lnTo>
                  <a:lnTo>
                    <a:pt x="1999" y="3906"/>
                  </a:lnTo>
                  <a:lnTo>
                    <a:pt x="1901" y="3970"/>
                  </a:lnTo>
                  <a:lnTo>
                    <a:pt x="1804" y="4034"/>
                  </a:lnTo>
                  <a:lnTo>
                    <a:pt x="1706" y="4099"/>
                  </a:lnTo>
                  <a:lnTo>
                    <a:pt x="1608" y="4165"/>
                  </a:lnTo>
                  <a:lnTo>
                    <a:pt x="1511" y="4231"/>
                  </a:lnTo>
                  <a:lnTo>
                    <a:pt x="1318" y="4365"/>
                  </a:lnTo>
                  <a:lnTo>
                    <a:pt x="1126" y="4499"/>
                  </a:lnTo>
                  <a:lnTo>
                    <a:pt x="935" y="4636"/>
                  </a:lnTo>
                  <a:lnTo>
                    <a:pt x="746" y="4774"/>
                  </a:lnTo>
                  <a:lnTo>
                    <a:pt x="557" y="4911"/>
                  </a:lnTo>
                  <a:lnTo>
                    <a:pt x="371" y="5051"/>
                  </a:lnTo>
                  <a:lnTo>
                    <a:pt x="185" y="5191"/>
                  </a:lnTo>
                  <a:lnTo>
                    <a:pt x="0" y="5331"/>
                  </a:lnTo>
                  <a:lnTo>
                    <a:pt x="20" y="5367"/>
                  </a:lnTo>
                  <a:lnTo>
                    <a:pt x="40" y="5403"/>
                  </a:lnTo>
                  <a:lnTo>
                    <a:pt x="62" y="5438"/>
                  </a:lnTo>
                  <a:lnTo>
                    <a:pt x="85" y="5471"/>
                  </a:lnTo>
                  <a:lnTo>
                    <a:pt x="110" y="5504"/>
                  </a:lnTo>
                  <a:lnTo>
                    <a:pt x="136" y="5535"/>
                  </a:lnTo>
                  <a:lnTo>
                    <a:pt x="163" y="5566"/>
                  </a:lnTo>
                  <a:lnTo>
                    <a:pt x="191" y="5595"/>
                  </a:lnTo>
                  <a:close/>
                </a:path>
              </a:pathLst>
            </a:custGeom>
            <a:solidFill>
              <a:srgbClr val="1461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437C53C4-D26A-41EC-5FDA-0E66F685F3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3105" y="1058816"/>
              <a:ext cx="10286893" cy="6530683"/>
            </a:xfrm>
            <a:custGeom>
              <a:avLst/>
              <a:gdLst>
                <a:gd name="T0" fmla="*/ 16415 w 17354"/>
                <a:gd name="T1" fmla="*/ 1 h 11018"/>
                <a:gd name="T2" fmla="*/ 16563 w 17354"/>
                <a:gd name="T3" fmla="*/ 19 h 11018"/>
                <a:gd name="T4" fmla="*/ 16704 w 17354"/>
                <a:gd name="T5" fmla="*/ 59 h 11018"/>
                <a:gd name="T6" fmla="*/ 16835 w 17354"/>
                <a:gd name="T7" fmla="*/ 118 h 11018"/>
                <a:gd name="T8" fmla="*/ 16956 w 17354"/>
                <a:gd name="T9" fmla="*/ 194 h 11018"/>
                <a:gd name="T10" fmla="*/ 17063 w 17354"/>
                <a:gd name="T11" fmla="*/ 285 h 11018"/>
                <a:gd name="T12" fmla="*/ 17157 w 17354"/>
                <a:gd name="T13" fmla="*/ 391 h 11018"/>
                <a:gd name="T14" fmla="*/ 17234 w 17354"/>
                <a:gd name="T15" fmla="*/ 508 h 11018"/>
                <a:gd name="T16" fmla="*/ 17294 w 17354"/>
                <a:gd name="T17" fmla="*/ 638 h 11018"/>
                <a:gd name="T18" fmla="*/ 17334 w 17354"/>
                <a:gd name="T19" fmla="*/ 775 h 11018"/>
                <a:gd name="T20" fmla="*/ 17353 w 17354"/>
                <a:gd name="T21" fmla="*/ 921 h 11018"/>
                <a:gd name="T22" fmla="*/ 17353 w 17354"/>
                <a:gd name="T23" fmla="*/ 10097 h 11018"/>
                <a:gd name="T24" fmla="*/ 17334 w 17354"/>
                <a:gd name="T25" fmla="*/ 10243 h 11018"/>
                <a:gd name="T26" fmla="*/ 17294 w 17354"/>
                <a:gd name="T27" fmla="*/ 10380 h 11018"/>
                <a:gd name="T28" fmla="*/ 17234 w 17354"/>
                <a:gd name="T29" fmla="*/ 10510 h 11018"/>
                <a:gd name="T30" fmla="*/ 17157 w 17354"/>
                <a:gd name="T31" fmla="*/ 10627 h 11018"/>
                <a:gd name="T32" fmla="*/ 17063 w 17354"/>
                <a:gd name="T33" fmla="*/ 10733 h 11018"/>
                <a:gd name="T34" fmla="*/ 16956 w 17354"/>
                <a:gd name="T35" fmla="*/ 10824 h 11018"/>
                <a:gd name="T36" fmla="*/ 16835 w 17354"/>
                <a:gd name="T37" fmla="*/ 10900 h 11018"/>
                <a:gd name="T38" fmla="*/ 16704 w 17354"/>
                <a:gd name="T39" fmla="*/ 10959 h 11018"/>
                <a:gd name="T40" fmla="*/ 16563 w 17354"/>
                <a:gd name="T41" fmla="*/ 10999 h 11018"/>
                <a:gd name="T42" fmla="*/ 16415 w 17354"/>
                <a:gd name="T43" fmla="*/ 11017 h 11018"/>
                <a:gd name="T44" fmla="*/ 939 w 17354"/>
                <a:gd name="T45" fmla="*/ 11017 h 11018"/>
                <a:gd name="T46" fmla="*/ 791 w 17354"/>
                <a:gd name="T47" fmla="*/ 10999 h 11018"/>
                <a:gd name="T48" fmla="*/ 650 w 17354"/>
                <a:gd name="T49" fmla="*/ 10959 h 11018"/>
                <a:gd name="T50" fmla="*/ 519 w 17354"/>
                <a:gd name="T51" fmla="*/ 10900 h 11018"/>
                <a:gd name="T52" fmla="*/ 398 w 17354"/>
                <a:gd name="T53" fmla="*/ 10824 h 11018"/>
                <a:gd name="T54" fmla="*/ 291 w 17354"/>
                <a:gd name="T55" fmla="*/ 10733 h 11018"/>
                <a:gd name="T56" fmla="*/ 197 w 17354"/>
                <a:gd name="T57" fmla="*/ 10627 h 11018"/>
                <a:gd name="T58" fmla="*/ 120 w 17354"/>
                <a:gd name="T59" fmla="*/ 10510 h 11018"/>
                <a:gd name="T60" fmla="*/ 60 w 17354"/>
                <a:gd name="T61" fmla="*/ 10380 h 11018"/>
                <a:gd name="T62" fmla="*/ 20 w 17354"/>
                <a:gd name="T63" fmla="*/ 10243 h 11018"/>
                <a:gd name="T64" fmla="*/ 1 w 17354"/>
                <a:gd name="T65" fmla="*/ 10097 h 11018"/>
                <a:gd name="T66" fmla="*/ 1 w 17354"/>
                <a:gd name="T67" fmla="*/ 921 h 11018"/>
                <a:gd name="T68" fmla="*/ 20 w 17354"/>
                <a:gd name="T69" fmla="*/ 775 h 11018"/>
                <a:gd name="T70" fmla="*/ 60 w 17354"/>
                <a:gd name="T71" fmla="*/ 638 h 11018"/>
                <a:gd name="T72" fmla="*/ 120 w 17354"/>
                <a:gd name="T73" fmla="*/ 508 h 11018"/>
                <a:gd name="T74" fmla="*/ 197 w 17354"/>
                <a:gd name="T75" fmla="*/ 391 h 11018"/>
                <a:gd name="T76" fmla="*/ 291 w 17354"/>
                <a:gd name="T77" fmla="*/ 285 h 11018"/>
                <a:gd name="T78" fmla="*/ 398 w 17354"/>
                <a:gd name="T79" fmla="*/ 194 h 11018"/>
                <a:gd name="T80" fmla="*/ 519 w 17354"/>
                <a:gd name="T81" fmla="*/ 118 h 11018"/>
                <a:gd name="T82" fmla="*/ 650 w 17354"/>
                <a:gd name="T83" fmla="*/ 59 h 11018"/>
                <a:gd name="T84" fmla="*/ 791 w 17354"/>
                <a:gd name="T85" fmla="*/ 19 h 11018"/>
                <a:gd name="T86" fmla="*/ 939 w 17354"/>
                <a:gd name="T87" fmla="*/ 1 h 110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7354" h="11018">
                  <a:moveTo>
                    <a:pt x="990" y="0"/>
                  </a:moveTo>
                  <a:lnTo>
                    <a:pt x="16364" y="0"/>
                  </a:lnTo>
                  <a:lnTo>
                    <a:pt x="16415" y="1"/>
                  </a:lnTo>
                  <a:lnTo>
                    <a:pt x="16465" y="5"/>
                  </a:lnTo>
                  <a:lnTo>
                    <a:pt x="16515" y="12"/>
                  </a:lnTo>
                  <a:lnTo>
                    <a:pt x="16563" y="19"/>
                  </a:lnTo>
                  <a:lnTo>
                    <a:pt x="16611" y="30"/>
                  </a:lnTo>
                  <a:lnTo>
                    <a:pt x="16659" y="44"/>
                  </a:lnTo>
                  <a:lnTo>
                    <a:pt x="16704" y="59"/>
                  </a:lnTo>
                  <a:lnTo>
                    <a:pt x="16749" y="77"/>
                  </a:lnTo>
                  <a:lnTo>
                    <a:pt x="16793" y="96"/>
                  </a:lnTo>
                  <a:lnTo>
                    <a:pt x="16835" y="118"/>
                  </a:lnTo>
                  <a:lnTo>
                    <a:pt x="16877" y="141"/>
                  </a:lnTo>
                  <a:lnTo>
                    <a:pt x="16917" y="167"/>
                  </a:lnTo>
                  <a:lnTo>
                    <a:pt x="16956" y="194"/>
                  </a:lnTo>
                  <a:lnTo>
                    <a:pt x="16993" y="222"/>
                  </a:lnTo>
                  <a:lnTo>
                    <a:pt x="17029" y="252"/>
                  </a:lnTo>
                  <a:lnTo>
                    <a:pt x="17063" y="285"/>
                  </a:lnTo>
                  <a:lnTo>
                    <a:pt x="17096" y="319"/>
                  </a:lnTo>
                  <a:lnTo>
                    <a:pt x="17128" y="354"/>
                  </a:lnTo>
                  <a:lnTo>
                    <a:pt x="17157" y="391"/>
                  </a:lnTo>
                  <a:lnTo>
                    <a:pt x="17185" y="429"/>
                  </a:lnTo>
                  <a:lnTo>
                    <a:pt x="17210" y="468"/>
                  </a:lnTo>
                  <a:lnTo>
                    <a:pt x="17234" y="508"/>
                  </a:lnTo>
                  <a:lnTo>
                    <a:pt x="17257" y="551"/>
                  </a:lnTo>
                  <a:lnTo>
                    <a:pt x="17276" y="594"/>
                  </a:lnTo>
                  <a:lnTo>
                    <a:pt x="17294" y="638"/>
                  </a:lnTo>
                  <a:lnTo>
                    <a:pt x="17310" y="683"/>
                  </a:lnTo>
                  <a:lnTo>
                    <a:pt x="17323" y="729"/>
                  </a:lnTo>
                  <a:lnTo>
                    <a:pt x="17334" y="775"/>
                  </a:lnTo>
                  <a:lnTo>
                    <a:pt x="17342" y="823"/>
                  </a:lnTo>
                  <a:lnTo>
                    <a:pt x="17349" y="872"/>
                  </a:lnTo>
                  <a:lnTo>
                    <a:pt x="17353" y="921"/>
                  </a:lnTo>
                  <a:lnTo>
                    <a:pt x="17354" y="971"/>
                  </a:lnTo>
                  <a:lnTo>
                    <a:pt x="17354" y="10047"/>
                  </a:lnTo>
                  <a:lnTo>
                    <a:pt x="17353" y="10097"/>
                  </a:lnTo>
                  <a:lnTo>
                    <a:pt x="17349" y="10146"/>
                  </a:lnTo>
                  <a:lnTo>
                    <a:pt x="17342" y="10195"/>
                  </a:lnTo>
                  <a:lnTo>
                    <a:pt x="17334" y="10243"/>
                  </a:lnTo>
                  <a:lnTo>
                    <a:pt x="17323" y="10289"/>
                  </a:lnTo>
                  <a:lnTo>
                    <a:pt x="17310" y="10335"/>
                  </a:lnTo>
                  <a:lnTo>
                    <a:pt x="17294" y="10380"/>
                  </a:lnTo>
                  <a:lnTo>
                    <a:pt x="17276" y="10424"/>
                  </a:lnTo>
                  <a:lnTo>
                    <a:pt x="17257" y="10467"/>
                  </a:lnTo>
                  <a:lnTo>
                    <a:pt x="17234" y="10510"/>
                  </a:lnTo>
                  <a:lnTo>
                    <a:pt x="17210" y="10550"/>
                  </a:lnTo>
                  <a:lnTo>
                    <a:pt x="17185" y="10589"/>
                  </a:lnTo>
                  <a:lnTo>
                    <a:pt x="17157" y="10627"/>
                  </a:lnTo>
                  <a:lnTo>
                    <a:pt x="17128" y="10664"/>
                  </a:lnTo>
                  <a:lnTo>
                    <a:pt x="17096" y="10699"/>
                  </a:lnTo>
                  <a:lnTo>
                    <a:pt x="17063" y="10733"/>
                  </a:lnTo>
                  <a:lnTo>
                    <a:pt x="17029" y="10766"/>
                  </a:lnTo>
                  <a:lnTo>
                    <a:pt x="16993" y="10796"/>
                  </a:lnTo>
                  <a:lnTo>
                    <a:pt x="16956" y="10824"/>
                  </a:lnTo>
                  <a:lnTo>
                    <a:pt x="16917" y="10851"/>
                  </a:lnTo>
                  <a:lnTo>
                    <a:pt x="16877" y="10877"/>
                  </a:lnTo>
                  <a:lnTo>
                    <a:pt x="16835" y="10900"/>
                  </a:lnTo>
                  <a:lnTo>
                    <a:pt x="16793" y="10922"/>
                  </a:lnTo>
                  <a:lnTo>
                    <a:pt x="16749" y="10941"/>
                  </a:lnTo>
                  <a:lnTo>
                    <a:pt x="16704" y="10959"/>
                  </a:lnTo>
                  <a:lnTo>
                    <a:pt x="16659" y="10974"/>
                  </a:lnTo>
                  <a:lnTo>
                    <a:pt x="16611" y="10988"/>
                  </a:lnTo>
                  <a:lnTo>
                    <a:pt x="16563" y="10999"/>
                  </a:lnTo>
                  <a:lnTo>
                    <a:pt x="16515" y="11006"/>
                  </a:lnTo>
                  <a:lnTo>
                    <a:pt x="16465" y="11013"/>
                  </a:lnTo>
                  <a:lnTo>
                    <a:pt x="16415" y="11017"/>
                  </a:lnTo>
                  <a:lnTo>
                    <a:pt x="16364" y="11018"/>
                  </a:lnTo>
                  <a:lnTo>
                    <a:pt x="990" y="11018"/>
                  </a:lnTo>
                  <a:lnTo>
                    <a:pt x="939" y="11017"/>
                  </a:lnTo>
                  <a:lnTo>
                    <a:pt x="889" y="11013"/>
                  </a:lnTo>
                  <a:lnTo>
                    <a:pt x="839" y="11006"/>
                  </a:lnTo>
                  <a:lnTo>
                    <a:pt x="791" y="10999"/>
                  </a:lnTo>
                  <a:lnTo>
                    <a:pt x="743" y="10988"/>
                  </a:lnTo>
                  <a:lnTo>
                    <a:pt x="695" y="10974"/>
                  </a:lnTo>
                  <a:lnTo>
                    <a:pt x="650" y="10959"/>
                  </a:lnTo>
                  <a:lnTo>
                    <a:pt x="605" y="10941"/>
                  </a:lnTo>
                  <a:lnTo>
                    <a:pt x="561" y="10922"/>
                  </a:lnTo>
                  <a:lnTo>
                    <a:pt x="519" y="10900"/>
                  </a:lnTo>
                  <a:lnTo>
                    <a:pt x="477" y="10877"/>
                  </a:lnTo>
                  <a:lnTo>
                    <a:pt x="437" y="10851"/>
                  </a:lnTo>
                  <a:lnTo>
                    <a:pt x="398" y="10824"/>
                  </a:lnTo>
                  <a:lnTo>
                    <a:pt x="361" y="10796"/>
                  </a:lnTo>
                  <a:lnTo>
                    <a:pt x="325" y="10766"/>
                  </a:lnTo>
                  <a:lnTo>
                    <a:pt x="291" y="10733"/>
                  </a:lnTo>
                  <a:lnTo>
                    <a:pt x="258" y="10699"/>
                  </a:lnTo>
                  <a:lnTo>
                    <a:pt x="226" y="10664"/>
                  </a:lnTo>
                  <a:lnTo>
                    <a:pt x="197" y="10627"/>
                  </a:lnTo>
                  <a:lnTo>
                    <a:pt x="169" y="10589"/>
                  </a:lnTo>
                  <a:lnTo>
                    <a:pt x="144" y="10550"/>
                  </a:lnTo>
                  <a:lnTo>
                    <a:pt x="120" y="10510"/>
                  </a:lnTo>
                  <a:lnTo>
                    <a:pt x="97" y="10467"/>
                  </a:lnTo>
                  <a:lnTo>
                    <a:pt x="78" y="10424"/>
                  </a:lnTo>
                  <a:lnTo>
                    <a:pt x="60" y="10380"/>
                  </a:lnTo>
                  <a:lnTo>
                    <a:pt x="44" y="10335"/>
                  </a:lnTo>
                  <a:lnTo>
                    <a:pt x="31" y="10289"/>
                  </a:lnTo>
                  <a:lnTo>
                    <a:pt x="20" y="10243"/>
                  </a:lnTo>
                  <a:lnTo>
                    <a:pt x="12" y="10195"/>
                  </a:lnTo>
                  <a:lnTo>
                    <a:pt x="5" y="10146"/>
                  </a:lnTo>
                  <a:lnTo>
                    <a:pt x="1" y="10097"/>
                  </a:lnTo>
                  <a:lnTo>
                    <a:pt x="0" y="10047"/>
                  </a:lnTo>
                  <a:lnTo>
                    <a:pt x="0" y="971"/>
                  </a:lnTo>
                  <a:lnTo>
                    <a:pt x="1" y="921"/>
                  </a:lnTo>
                  <a:lnTo>
                    <a:pt x="5" y="872"/>
                  </a:lnTo>
                  <a:lnTo>
                    <a:pt x="12" y="823"/>
                  </a:lnTo>
                  <a:lnTo>
                    <a:pt x="20" y="775"/>
                  </a:lnTo>
                  <a:lnTo>
                    <a:pt x="31" y="729"/>
                  </a:lnTo>
                  <a:lnTo>
                    <a:pt x="44" y="683"/>
                  </a:lnTo>
                  <a:lnTo>
                    <a:pt x="60" y="638"/>
                  </a:lnTo>
                  <a:lnTo>
                    <a:pt x="78" y="594"/>
                  </a:lnTo>
                  <a:lnTo>
                    <a:pt x="97" y="551"/>
                  </a:lnTo>
                  <a:lnTo>
                    <a:pt x="120" y="508"/>
                  </a:lnTo>
                  <a:lnTo>
                    <a:pt x="144" y="468"/>
                  </a:lnTo>
                  <a:lnTo>
                    <a:pt x="169" y="429"/>
                  </a:lnTo>
                  <a:lnTo>
                    <a:pt x="197" y="391"/>
                  </a:lnTo>
                  <a:lnTo>
                    <a:pt x="226" y="354"/>
                  </a:lnTo>
                  <a:lnTo>
                    <a:pt x="258" y="319"/>
                  </a:lnTo>
                  <a:lnTo>
                    <a:pt x="291" y="285"/>
                  </a:lnTo>
                  <a:lnTo>
                    <a:pt x="325" y="252"/>
                  </a:lnTo>
                  <a:lnTo>
                    <a:pt x="361" y="222"/>
                  </a:lnTo>
                  <a:lnTo>
                    <a:pt x="398" y="194"/>
                  </a:lnTo>
                  <a:lnTo>
                    <a:pt x="437" y="167"/>
                  </a:lnTo>
                  <a:lnTo>
                    <a:pt x="477" y="141"/>
                  </a:lnTo>
                  <a:lnTo>
                    <a:pt x="519" y="118"/>
                  </a:lnTo>
                  <a:lnTo>
                    <a:pt x="561" y="96"/>
                  </a:lnTo>
                  <a:lnTo>
                    <a:pt x="605" y="77"/>
                  </a:lnTo>
                  <a:lnTo>
                    <a:pt x="650" y="59"/>
                  </a:lnTo>
                  <a:lnTo>
                    <a:pt x="695" y="44"/>
                  </a:lnTo>
                  <a:lnTo>
                    <a:pt x="743" y="30"/>
                  </a:lnTo>
                  <a:lnTo>
                    <a:pt x="791" y="19"/>
                  </a:lnTo>
                  <a:lnTo>
                    <a:pt x="839" y="12"/>
                  </a:lnTo>
                  <a:lnTo>
                    <a:pt x="889" y="5"/>
                  </a:lnTo>
                  <a:lnTo>
                    <a:pt x="939" y="1"/>
                  </a:lnTo>
                  <a:lnTo>
                    <a:pt x="990" y="0"/>
                  </a:lnTo>
                  <a:close/>
                </a:path>
              </a:pathLst>
            </a:custGeom>
            <a:noFill/>
            <a:ln w="3175">
              <a:solidFill>
                <a:srgbClr val="37343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grpSp>
          <p:nvGrpSpPr>
            <p:cNvPr id="8" name="Agrupar 7">
              <a:extLst>
                <a:ext uri="{FF2B5EF4-FFF2-40B4-BE49-F238E27FC236}">
                  <a16:creationId xmlns:a16="http://schemas.microsoft.com/office/drawing/2014/main" id="{93DF8F1C-B1B6-BE28-490B-EF96EDB70AE3}"/>
                </a:ext>
              </a:extLst>
            </p:cNvPr>
            <p:cNvGrpSpPr/>
            <p:nvPr/>
          </p:nvGrpSpPr>
          <p:grpSpPr>
            <a:xfrm>
              <a:off x="6215336" y="6065912"/>
              <a:ext cx="4700597" cy="714961"/>
              <a:chOff x="6570413" y="5690051"/>
              <a:chExt cx="4700597" cy="714961"/>
            </a:xfrm>
          </p:grpSpPr>
          <p:sp>
            <p:nvSpPr>
              <p:cNvPr id="21" name="Freeform 9">
                <a:extLst>
                  <a:ext uri="{FF2B5EF4-FFF2-40B4-BE49-F238E27FC236}">
                    <a16:creationId xmlns:a16="http://schemas.microsoft.com/office/drawing/2014/main" id="{F7B0223F-B44A-68C2-1499-80BE22206C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0413" y="5775420"/>
                <a:ext cx="176072" cy="277447"/>
              </a:xfrm>
              <a:custGeom>
                <a:avLst/>
                <a:gdLst>
                  <a:gd name="T0" fmla="*/ 298 w 298"/>
                  <a:gd name="T1" fmla="*/ 0 h 472"/>
                  <a:gd name="T2" fmla="*/ 296 w 298"/>
                  <a:gd name="T3" fmla="*/ 320 h 472"/>
                  <a:gd name="T4" fmla="*/ 292 w 298"/>
                  <a:gd name="T5" fmla="*/ 365 h 472"/>
                  <a:gd name="T6" fmla="*/ 283 w 298"/>
                  <a:gd name="T7" fmla="*/ 392 h 472"/>
                  <a:gd name="T8" fmla="*/ 274 w 298"/>
                  <a:gd name="T9" fmla="*/ 411 h 472"/>
                  <a:gd name="T10" fmla="*/ 262 w 298"/>
                  <a:gd name="T11" fmla="*/ 427 h 472"/>
                  <a:gd name="T12" fmla="*/ 246 w 298"/>
                  <a:gd name="T13" fmla="*/ 441 h 472"/>
                  <a:gd name="T14" fmla="*/ 228 w 298"/>
                  <a:gd name="T15" fmla="*/ 453 h 472"/>
                  <a:gd name="T16" fmla="*/ 207 w 298"/>
                  <a:gd name="T17" fmla="*/ 463 h 472"/>
                  <a:gd name="T18" fmla="*/ 185 w 298"/>
                  <a:gd name="T19" fmla="*/ 469 h 472"/>
                  <a:gd name="T20" fmla="*/ 157 w 298"/>
                  <a:gd name="T21" fmla="*/ 471 h 472"/>
                  <a:gd name="T22" fmla="*/ 127 w 298"/>
                  <a:gd name="T23" fmla="*/ 471 h 472"/>
                  <a:gd name="T24" fmla="*/ 97 w 298"/>
                  <a:gd name="T25" fmla="*/ 467 h 472"/>
                  <a:gd name="T26" fmla="*/ 70 w 298"/>
                  <a:gd name="T27" fmla="*/ 457 h 472"/>
                  <a:gd name="T28" fmla="*/ 48 w 298"/>
                  <a:gd name="T29" fmla="*/ 443 h 472"/>
                  <a:gd name="T30" fmla="*/ 29 w 298"/>
                  <a:gd name="T31" fmla="*/ 424 h 472"/>
                  <a:gd name="T32" fmla="*/ 15 w 298"/>
                  <a:gd name="T33" fmla="*/ 400 h 472"/>
                  <a:gd name="T34" fmla="*/ 5 w 298"/>
                  <a:gd name="T35" fmla="*/ 371 h 472"/>
                  <a:gd name="T36" fmla="*/ 1 w 298"/>
                  <a:gd name="T37" fmla="*/ 339 h 472"/>
                  <a:gd name="T38" fmla="*/ 89 w 298"/>
                  <a:gd name="T39" fmla="*/ 311 h 472"/>
                  <a:gd name="T40" fmla="*/ 92 w 298"/>
                  <a:gd name="T41" fmla="*/ 344 h 472"/>
                  <a:gd name="T42" fmla="*/ 101 w 298"/>
                  <a:gd name="T43" fmla="*/ 367 h 472"/>
                  <a:gd name="T44" fmla="*/ 110 w 298"/>
                  <a:gd name="T45" fmla="*/ 378 h 472"/>
                  <a:gd name="T46" fmla="*/ 119 w 298"/>
                  <a:gd name="T47" fmla="*/ 386 h 472"/>
                  <a:gd name="T48" fmla="*/ 132 w 298"/>
                  <a:gd name="T49" fmla="*/ 390 h 472"/>
                  <a:gd name="T50" fmla="*/ 147 w 298"/>
                  <a:gd name="T51" fmla="*/ 392 h 472"/>
                  <a:gd name="T52" fmla="*/ 161 w 298"/>
                  <a:gd name="T53" fmla="*/ 391 h 472"/>
                  <a:gd name="T54" fmla="*/ 173 w 298"/>
                  <a:gd name="T55" fmla="*/ 388 h 472"/>
                  <a:gd name="T56" fmla="*/ 182 w 298"/>
                  <a:gd name="T57" fmla="*/ 381 h 472"/>
                  <a:gd name="T58" fmla="*/ 190 w 298"/>
                  <a:gd name="T59" fmla="*/ 374 h 472"/>
                  <a:gd name="T60" fmla="*/ 197 w 298"/>
                  <a:gd name="T61" fmla="*/ 363 h 472"/>
                  <a:gd name="T62" fmla="*/ 200 w 298"/>
                  <a:gd name="T63" fmla="*/ 347 h 472"/>
                  <a:gd name="T64" fmla="*/ 203 w 298"/>
                  <a:gd name="T65" fmla="*/ 300 h 4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98" h="472">
                    <a:moveTo>
                      <a:pt x="203" y="0"/>
                    </a:moveTo>
                    <a:lnTo>
                      <a:pt x="298" y="0"/>
                    </a:lnTo>
                    <a:lnTo>
                      <a:pt x="298" y="293"/>
                    </a:lnTo>
                    <a:lnTo>
                      <a:pt x="296" y="320"/>
                    </a:lnTo>
                    <a:lnTo>
                      <a:pt x="294" y="344"/>
                    </a:lnTo>
                    <a:lnTo>
                      <a:pt x="292" y="365"/>
                    </a:lnTo>
                    <a:lnTo>
                      <a:pt x="287" y="382"/>
                    </a:lnTo>
                    <a:lnTo>
                      <a:pt x="283" y="392"/>
                    </a:lnTo>
                    <a:lnTo>
                      <a:pt x="279" y="402"/>
                    </a:lnTo>
                    <a:lnTo>
                      <a:pt x="274" y="411"/>
                    </a:lnTo>
                    <a:lnTo>
                      <a:pt x="268" y="419"/>
                    </a:lnTo>
                    <a:lnTo>
                      <a:pt x="262" y="427"/>
                    </a:lnTo>
                    <a:lnTo>
                      <a:pt x="254" y="434"/>
                    </a:lnTo>
                    <a:lnTo>
                      <a:pt x="246" y="441"/>
                    </a:lnTo>
                    <a:lnTo>
                      <a:pt x="238" y="447"/>
                    </a:lnTo>
                    <a:lnTo>
                      <a:pt x="228" y="453"/>
                    </a:lnTo>
                    <a:lnTo>
                      <a:pt x="218" y="458"/>
                    </a:lnTo>
                    <a:lnTo>
                      <a:pt x="207" y="463"/>
                    </a:lnTo>
                    <a:lnTo>
                      <a:pt x="197" y="466"/>
                    </a:lnTo>
                    <a:lnTo>
                      <a:pt x="185" y="469"/>
                    </a:lnTo>
                    <a:lnTo>
                      <a:pt x="172" y="470"/>
                    </a:lnTo>
                    <a:lnTo>
                      <a:pt x="157" y="471"/>
                    </a:lnTo>
                    <a:lnTo>
                      <a:pt x="143" y="472"/>
                    </a:lnTo>
                    <a:lnTo>
                      <a:pt x="127" y="471"/>
                    </a:lnTo>
                    <a:lnTo>
                      <a:pt x="111" y="470"/>
                    </a:lnTo>
                    <a:lnTo>
                      <a:pt x="97" y="467"/>
                    </a:lnTo>
                    <a:lnTo>
                      <a:pt x="83" y="463"/>
                    </a:lnTo>
                    <a:lnTo>
                      <a:pt x="70" y="457"/>
                    </a:lnTo>
                    <a:lnTo>
                      <a:pt x="59" y="451"/>
                    </a:lnTo>
                    <a:lnTo>
                      <a:pt x="48" y="443"/>
                    </a:lnTo>
                    <a:lnTo>
                      <a:pt x="38" y="433"/>
                    </a:lnTo>
                    <a:lnTo>
                      <a:pt x="29" y="424"/>
                    </a:lnTo>
                    <a:lnTo>
                      <a:pt x="22" y="413"/>
                    </a:lnTo>
                    <a:lnTo>
                      <a:pt x="15" y="400"/>
                    </a:lnTo>
                    <a:lnTo>
                      <a:pt x="10" y="387"/>
                    </a:lnTo>
                    <a:lnTo>
                      <a:pt x="5" y="371"/>
                    </a:lnTo>
                    <a:lnTo>
                      <a:pt x="3" y="356"/>
                    </a:lnTo>
                    <a:lnTo>
                      <a:pt x="1" y="339"/>
                    </a:lnTo>
                    <a:lnTo>
                      <a:pt x="0" y="322"/>
                    </a:lnTo>
                    <a:lnTo>
                      <a:pt x="89" y="311"/>
                    </a:lnTo>
                    <a:lnTo>
                      <a:pt x="90" y="329"/>
                    </a:lnTo>
                    <a:lnTo>
                      <a:pt x="92" y="344"/>
                    </a:lnTo>
                    <a:lnTo>
                      <a:pt x="97" y="357"/>
                    </a:lnTo>
                    <a:lnTo>
                      <a:pt x="101" y="367"/>
                    </a:lnTo>
                    <a:lnTo>
                      <a:pt x="104" y="373"/>
                    </a:lnTo>
                    <a:lnTo>
                      <a:pt x="110" y="378"/>
                    </a:lnTo>
                    <a:lnTo>
                      <a:pt x="114" y="382"/>
                    </a:lnTo>
                    <a:lnTo>
                      <a:pt x="119" y="386"/>
                    </a:lnTo>
                    <a:lnTo>
                      <a:pt x="126" y="389"/>
                    </a:lnTo>
                    <a:lnTo>
                      <a:pt x="132" y="390"/>
                    </a:lnTo>
                    <a:lnTo>
                      <a:pt x="139" y="391"/>
                    </a:lnTo>
                    <a:lnTo>
                      <a:pt x="147" y="392"/>
                    </a:lnTo>
                    <a:lnTo>
                      <a:pt x="154" y="391"/>
                    </a:lnTo>
                    <a:lnTo>
                      <a:pt x="161" y="391"/>
                    </a:lnTo>
                    <a:lnTo>
                      <a:pt x="167" y="389"/>
                    </a:lnTo>
                    <a:lnTo>
                      <a:pt x="173" y="388"/>
                    </a:lnTo>
                    <a:lnTo>
                      <a:pt x="178" y="384"/>
                    </a:lnTo>
                    <a:lnTo>
                      <a:pt x="182" y="381"/>
                    </a:lnTo>
                    <a:lnTo>
                      <a:pt x="187" y="378"/>
                    </a:lnTo>
                    <a:lnTo>
                      <a:pt x="190" y="374"/>
                    </a:lnTo>
                    <a:lnTo>
                      <a:pt x="193" y="369"/>
                    </a:lnTo>
                    <a:lnTo>
                      <a:pt x="197" y="363"/>
                    </a:lnTo>
                    <a:lnTo>
                      <a:pt x="199" y="355"/>
                    </a:lnTo>
                    <a:lnTo>
                      <a:pt x="200" y="347"/>
                    </a:lnTo>
                    <a:lnTo>
                      <a:pt x="202" y="326"/>
                    </a:lnTo>
                    <a:lnTo>
                      <a:pt x="203" y="300"/>
                    </a:lnTo>
                    <a:lnTo>
                      <a:pt x="203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22" name="Freeform 10">
                <a:extLst>
                  <a:ext uri="{FF2B5EF4-FFF2-40B4-BE49-F238E27FC236}">
                    <a16:creationId xmlns:a16="http://schemas.microsoft.com/office/drawing/2014/main" id="{54210622-7FA1-CEB0-16F3-F5EA74C86C9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794505" y="5770084"/>
                <a:ext cx="266776" cy="282783"/>
              </a:xfrm>
              <a:custGeom>
                <a:avLst/>
                <a:gdLst>
                  <a:gd name="T0" fmla="*/ 1 w 450"/>
                  <a:gd name="T1" fmla="*/ 208 h 480"/>
                  <a:gd name="T2" fmla="*/ 9 w 450"/>
                  <a:gd name="T3" fmla="*/ 162 h 480"/>
                  <a:gd name="T4" fmla="*/ 22 w 450"/>
                  <a:gd name="T5" fmla="*/ 123 h 480"/>
                  <a:gd name="T6" fmla="*/ 51 w 450"/>
                  <a:gd name="T7" fmla="*/ 75 h 480"/>
                  <a:gd name="T8" fmla="*/ 93 w 450"/>
                  <a:gd name="T9" fmla="*/ 36 h 480"/>
                  <a:gd name="T10" fmla="*/ 136 w 450"/>
                  <a:gd name="T11" fmla="*/ 14 h 480"/>
                  <a:gd name="T12" fmla="*/ 171 w 450"/>
                  <a:gd name="T13" fmla="*/ 4 h 480"/>
                  <a:gd name="T14" fmla="*/ 210 w 450"/>
                  <a:gd name="T15" fmla="*/ 0 h 480"/>
                  <a:gd name="T16" fmla="*/ 273 w 450"/>
                  <a:gd name="T17" fmla="*/ 3 h 480"/>
                  <a:gd name="T18" fmla="*/ 306 w 450"/>
                  <a:gd name="T19" fmla="*/ 12 h 480"/>
                  <a:gd name="T20" fmla="*/ 336 w 450"/>
                  <a:gd name="T21" fmla="*/ 25 h 480"/>
                  <a:gd name="T22" fmla="*/ 364 w 450"/>
                  <a:gd name="T23" fmla="*/ 42 h 480"/>
                  <a:gd name="T24" fmla="*/ 388 w 450"/>
                  <a:gd name="T25" fmla="*/ 63 h 480"/>
                  <a:gd name="T26" fmla="*/ 409 w 450"/>
                  <a:gd name="T27" fmla="*/ 89 h 480"/>
                  <a:gd name="T28" fmla="*/ 426 w 450"/>
                  <a:gd name="T29" fmla="*/ 118 h 480"/>
                  <a:gd name="T30" fmla="*/ 438 w 450"/>
                  <a:gd name="T31" fmla="*/ 151 h 480"/>
                  <a:gd name="T32" fmla="*/ 446 w 450"/>
                  <a:gd name="T33" fmla="*/ 186 h 480"/>
                  <a:gd name="T34" fmla="*/ 449 w 450"/>
                  <a:gd name="T35" fmla="*/ 268 h 480"/>
                  <a:gd name="T36" fmla="*/ 442 w 450"/>
                  <a:gd name="T37" fmla="*/ 318 h 480"/>
                  <a:gd name="T38" fmla="*/ 431 w 450"/>
                  <a:gd name="T39" fmla="*/ 351 h 480"/>
                  <a:gd name="T40" fmla="*/ 416 w 450"/>
                  <a:gd name="T41" fmla="*/ 382 h 480"/>
                  <a:gd name="T42" fmla="*/ 396 w 450"/>
                  <a:gd name="T43" fmla="*/ 409 h 480"/>
                  <a:gd name="T44" fmla="*/ 373 w 450"/>
                  <a:gd name="T45" fmla="*/ 432 h 480"/>
                  <a:gd name="T46" fmla="*/ 347 w 450"/>
                  <a:gd name="T47" fmla="*/ 450 h 480"/>
                  <a:gd name="T48" fmla="*/ 318 w 450"/>
                  <a:gd name="T49" fmla="*/ 464 h 480"/>
                  <a:gd name="T50" fmla="*/ 285 w 450"/>
                  <a:gd name="T51" fmla="*/ 474 h 480"/>
                  <a:gd name="T52" fmla="*/ 226 w 450"/>
                  <a:gd name="T53" fmla="*/ 480 h 480"/>
                  <a:gd name="T54" fmla="*/ 165 w 450"/>
                  <a:gd name="T55" fmla="*/ 474 h 480"/>
                  <a:gd name="T56" fmla="*/ 132 w 450"/>
                  <a:gd name="T57" fmla="*/ 464 h 480"/>
                  <a:gd name="T58" fmla="*/ 103 w 450"/>
                  <a:gd name="T59" fmla="*/ 450 h 480"/>
                  <a:gd name="T60" fmla="*/ 77 w 450"/>
                  <a:gd name="T61" fmla="*/ 432 h 480"/>
                  <a:gd name="T62" fmla="*/ 53 w 450"/>
                  <a:gd name="T63" fmla="*/ 409 h 480"/>
                  <a:gd name="T64" fmla="*/ 35 w 450"/>
                  <a:gd name="T65" fmla="*/ 383 h 480"/>
                  <a:gd name="T66" fmla="*/ 19 w 450"/>
                  <a:gd name="T67" fmla="*/ 352 h 480"/>
                  <a:gd name="T68" fmla="*/ 9 w 450"/>
                  <a:gd name="T69" fmla="*/ 319 h 480"/>
                  <a:gd name="T70" fmla="*/ 1 w 450"/>
                  <a:gd name="T71" fmla="*/ 270 h 480"/>
                  <a:gd name="T72" fmla="*/ 96 w 450"/>
                  <a:gd name="T73" fmla="*/ 259 h 480"/>
                  <a:gd name="T74" fmla="*/ 105 w 450"/>
                  <a:gd name="T75" fmla="*/ 309 h 480"/>
                  <a:gd name="T76" fmla="*/ 125 w 450"/>
                  <a:gd name="T77" fmla="*/ 348 h 480"/>
                  <a:gd name="T78" fmla="*/ 152 w 450"/>
                  <a:gd name="T79" fmla="*/ 377 h 480"/>
                  <a:gd name="T80" fmla="*/ 187 w 450"/>
                  <a:gd name="T81" fmla="*/ 394 h 480"/>
                  <a:gd name="T82" fmla="*/ 226 w 450"/>
                  <a:gd name="T83" fmla="*/ 400 h 480"/>
                  <a:gd name="T84" fmla="*/ 265 w 450"/>
                  <a:gd name="T85" fmla="*/ 395 h 480"/>
                  <a:gd name="T86" fmla="*/ 298 w 450"/>
                  <a:gd name="T87" fmla="*/ 377 h 480"/>
                  <a:gd name="T88" fmla="*/ 327 w 450"/>
                  <a:gd name="T89" fmla="*/ 349 h 480"/>
                  <a:gd name="T90" fmla="*/ 345 w 450"/>
                  <a:gd name="T91" fmla="*/ 309 h 480"/>
                  <a:gd name="T92" fmla="*/ 353 w 450"/>
                  <a:gd name="T93" fmla="*/ 258 h 480"/>
                  <a:gd name="T94" fmla="*/ 352 w 450"/>
                  <a:gd name="T95" fmla="*/ 200 h 480"/>
                  <a:gd name="T96" fmla="*/ 340 w 450"/>
                  <a:gd name="T97" fmla="*/ 154 h 480"/>
                  <a:gd name="T98" fmla="*/ 319 w 450"/>
                  <a:gd name="T99" fmla="*/ 119 h 480"/>
                  <a:gd name="T100" fmla="*/ 289 w 450"/>
                  <a:gd name="T101" fmla="*/ 95 h 480"/>
                  <a:gd name="T102" fmla="*/ 253 w 450"/>
                  <a:gd name="T103" fmla="*/ 82 h 480"/>
                  <a:gd name="T104" fmla="*/ 212 w 450"/>
                  <a:gd name="T105" fmla="*/ 80 h 480"/>
                  <a:gd name="T106" fmla="*/ 174 w 450"/>
                  <a:gd name="T107" fmla="*/ 90 h 480"/>
                  <a:gd name="T108" fmla="*/ 141 w 450"/>
                  <a:gd name="T109" fmla="*/ 110 h 480"/>
                  <a:gd name="T110" fmla="*/ 116 w 450"/>
                  <a:gd name="T111" fmla="*/ 142 h 480"/>
                  <a:gd name="T112" fmla="*/ 101 w 450"/>
                  <a:gd name="T113" fmla="*/ 185 h 480"/>
                  <a:gd name="T114" fmla="*/ 96 w 450"/>
                  <a:gd name="T115" fmla="*/ 240 h 4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50" h="480">
                    <a:moveTo>
                      <a:pt x="0" y="243"/>
                    </a:moveTo>
                    <a:lnTo>
                      <a:pt x="0" y="225"/>
                    </a:lnTo>
                    <a:lnTo>
                      <a:pt x="1" y="208"/>
                    </a:lnTo>
                    <a:lnTo>
                      <a:pt x="3" y="193"/>
                    </a:lnTo>
                    <a:lnTo>
                      <a:pt x="5" y="178"/>
                    </a:lnTo>
                    <a:lnTo>
                      <a:pt x="9" y="162"/>
                    </a:lnTo>
                    <a:lnTo>
                      <a:pt x="12" y="149"/>
                    </a:lnTo>
                    <a:lnTo>
                      <a:pt x="16" y="135"/>
                    </a:lnTo>
                    <a:lnTo>
                      <a:pt x="22" y="123"/>
                    </a:lnTo>
                    <a:lnTo>
                      <a:pt x="29" y="106"/>
                    </a:lnTo>
                    <a:lnTo>
                      <a:pt x="40" y="90"/>
                    </a:lnTo>
                    <a:lnTo>
                      <a:pt x="51" y="75"/>
                    </a:lnTo>
                    <a:lnTo>
                      <a:pt x="64" y="59"/>
                    </a:lnTo>
                    <a:lnTo>
                      <a:pt x="78" y="46"/>
                    </a:lnTo>
                    <a:lnTo>
                      <a:pt x="93" y="36"/>
                    </a:lnTo>
                    <a:lnTo>
                      <a:pt x="108" y="26"/>
                    </a:lnTo>
                    <a:lnTo>
                      <a:pt x="125" y="18"/>
                    </a:lnTo>
                    <a:lnTo>
                      <a:pt x="136" y="14"/>
                    </a:lnTo>
                    <a:lnTo>
                      <a:pt x="146" y="9"/>
                    </a:lnTo>
                    <a:lnTo>
                      <a:pt x="158" y="6"/>
                    </a:lnTo>
                    <a:lnTo>
                      <a:pt x="171" y="4"/>
                    </a:lnTo>
                    <a:lnTo>
                      <a:pt x="183" y="2"/>
                    </a:lnTo>
                    <a:lnTo>
                      <a:pt x="196" y="1"/>
                    </a:lnTo>
                    <a:lnTo>
                      <a:pt x="210" y="0"/>
                    </a:lnTo>
                    <a:lnTo>
                      <a:pt x="225" y="0"/>
                    </a:lnTo>
                    <a:lnTo>
                      <a:pt x="250" y="1"/>
                    </a:lnTo>
                    <a:lnTo>
                      <a:pt x="273" y="3"/>
                    </a:lnTo>
                    <a:lnTo>
                      <a:pt x="284" y="6"/>
                    </a:lnTo>
                    <a:lnTo>
                      <a:pt x="295" y="8"/>
                    </a:lnTo>
                    <a:lnTo>
                      <a:pt x="306" y="12"/>
                    </a:lnTo>
                    <a:lnTo>
                      <a:pt x="317" y="15"/>
                    </a:lnTo>
                    <a:lnTo>
                      <a:pt x="327" y="19"/>
                    </a:lnTo>
                    <a:lnTo>
                      <a:pt x="336" y="25"/>
                    </a:lnTo>
                    <a:lnTo>
                      <a:pt x="346" y="30"/>
                    </a:lnTo>
                    <a:lnTo>
                      <a:pt x="355" y="36"/>
                    </a:lnTo>
                    <a:lnTo>
                      <a:pt x="364" y="42"/>
                    </a:lnTo>
                    <a:lnTo>
                      <a:pt x="372" y="49"/>
                    </a:lnTo>
                    <a:lnTo>
                      <a:pt x="381" y="55"/>
                    </a:lnTo>
                    <a:lnTo>
                      <a:pt x="388" y="63"/>
                    </a:lnTo>
                    <a:lnTo>
                      <a:pt x="396" y="71"/>
                    </a:lnTo>
                    <a:lnTo>
                      <a:pt x="403" y="80"/>
                    </a:lnTo>
                    <a:lnTo>
                      <a:pt x="409" y="89"/>
                    </a:lnTo>
                    <a:lnTo>
                      <a:pt x="416" y="98"/>
                    </a:lnTo>
                    <a:lnTo>
                      <a:pt x="421" y="108"/>
                    </a:lnTo>
                    <a:lnTo>
                      <a:pt x="426" y="118"/>
                    </a:lnTo>
                    <a:lnTo>
                      <a:pt x="431" y="129"/>
                    </a:lnTo>
                    <a:lnTo>
                      <a:pt x="435" y="140"/>
                    </a:lnTo>
                    <a:lnTo>
                      <a:pt x="438" y="151"/>
                    </a:lnTo>
                    <a:lnTo>
                      <a:pt x="442" y="162"/>
                    </a:lnTo>
                    <a:lnTo>
                      <a:pt x="444" y="174"/>
                    </a:lnTo>
                    <a:lnTo>
                      <a:pt x="446" y="186"/>
                    </a:lnTo>
                    <a:lnTo>
                      <a:pt x="449" y="212"/>
                    </a:lnTo>
                    <a:lnTo>
                      <a:pt x="450" y="241"/>
                    </a:lnTo>
                    <a:lnTo>
                      <a:pt x="449" y="268"/>
                    </a:lnTo>
                    <a:lnTo>
                      <a:pt x="446" y="294"/>
                    </a:lnTo>
                    <a:lnTo>
                      <a:pt x="444" y="306"/>
                    </a:lnTo>
                    <a:lnTo>
                      <a:pt x="442" y="318"/>
                    </a:lnTo>
                    <a:lnTo>
                      <a:pt x="438" y="330"/>
                    </a:lnTo>
                    <a:lnTo>
                      <a:pt x="435" y="340"/>
                    </a:lnTo>
                    <a:lnTo>
                      <a:pt x="431" y="351"/>
                    </a:lnTo>
                    <a:lnTo>
                      <a:pt x="426" y="362"/>
                    </a:lnTo>
                    <a:lnTo>
                      <a:pt x="421" y="372"/>
                    </a:lnTo>
                    <a:lnTo>
                      <a:pt x="416" y="382"/>
                    </a:lnTo>
                    <a:lnTo>
                      <a:pt x="410" y="391"/>
                    </a:lnTo>
                    <a:lnTo>
                      <a:pt x="404" y="400"/>
                    </a:lnTo>
                    <a:lnTo>
                      <a:pt x="396" y="409"/>
                    </a:lnTo>
                    <a:lnTo>
                      <a:pt x="390" y="416"/>
                    </a:lnTo>
                    <a:lnTo>
                      <a:pt x="381" y="424"/>
                    </a:lnTo>
                    <a:lnTo>
                      <a:pt x="373" y="432"/>
                    </a:lnTo>
                    <a:lnTo>
                      <a:pt x="365" y="438"/>
                    </a:lnTo>
                    <a:lnTo>
                      <a:pt x="356" y="445"/>
                    </a:lnTo>
                    <a:lnTo>
                      <a:pt x="347" y="450"/>
                    </a:lnTo>
                    <a:lnTo>
                      <a:pt x="337" y="455"/>
                    </a:lnTo>
                    <a:lnTo>
                      <a:pt x="328" y="460"/>
                    </a:lnTo>
                    <a:lnTo>
                      <a:pt x="318" y="464"/>
                    </a:lnTo>
                    <a:lnTo>
                      <a:pt x="307" y="468"/>
                    </a:lnTo>
                    <a:lnTo>
                      <a:pt x="296" y="472"/>
                    </a:lnTo>
                    <a:lnTo>
                      <a:pt x="285" y="474"/>
                    </a:lnTo>
                    <a:lnTo>
                      <a:pt x="275" y="476"/>
                    </a:lnTo>
                    <a:lnTo>
                      <a:pt x="251" y="479"/>
                    </a:lnTo>
                    <a:lnTo>
                      <a:pt x="226" y="480"/>
                    </a:lnTo>
                    <a:lnTo>
                      <a:pt x="201" y="479"/>
                    </a:lnTo>
                    <a:lnTo>
                      <a:pt x="177" y="476"/>
                    </a:lnTo>
                    <a:lnTo>
                      <a:pt x="165" y="474"/>
                    </a:lnTo>
                    <a:lnTo>
                      <a:pt x="154" y="472"/>
                    </a:lnTo>
                    <a:lnTo>
                      <a:pt x="143" y="468"/>
                    </a:lnTo>
                    <a:lnTo>
                      <a:pt x="132" y="464"/>
                    </a:lnTo>
                    <a:lnTo>
                      <a:pt x="123" y="460"/>
                    </a:lnTo>
                    <a:lnTo>
                      <a:pt x="113" y="455"/>
                    </a:lnTo>
                    <a:lnTo>
                      <a:pt x="103" y="450"/>
                    </a:lnTo>
                    <a:lnTo>
                      <a:pt x="94" y="445"/>
                    </a:lnTo>
                    <a:lnTo>
                      <a:pt x="86" y="438"/>
                    </a:lnTo>
                    <a:lnTo>
                      <a:pt x="77" y="432"/>
                    </a:lnTo>
                    <a:lnTo>
                      <a:pt x="68" y="425"/>
                    </a:lnTo>
                    <a:lnTo>
                      <a:pt x="61" y="416"/>
                    </a:lnTo>
                    <a:lnTo>
                      <a:pt x="53" y="409"/>
                    </a:lnTo>
                    <a:lnTo>
                      <a:pt x="47" y="400"/>
                    </a:lnTo>
                    <a:lnTo>
                      <a:pt x="40" y="391"/>
                    </a:lnTo>
                    <a:lnTo>
                      <a:pt x="35" y="383"/>
                    </a:lnTo>
                    <a:lnTo>
                      <a:pt x="29" y="373"/>
                    </a:lnTo>
                    <a:lnTo>
                      <a:pt x="24" y="363"/>
                    </a:lnTo>
                    <a:lnTo>
                      <a:pt x="19" y="352"/>
                    </a:lnTo>
                    <a:lnTo>
                      <a:pt x="15" y="341"/>
                    </a:lnTo>
                    <a:lnTo>
                      <a:pt x="12" y="331"/>
                    </a:lnTo>
                    <a:lnTo>
                      <a:pt x="9" y="319"/>
                    </a:lnTo>
                    <a:lnTo>
                      <a:pt x="5" y="308"/>
                    </a:lnTo>
                    <a:lnTo>
                      <a:pt x="3" y="295"/>
                    </a:lnTo>
                    <a:lnTo>
                      <a:pt x="1" y="270"/>
                    </a:lnTo>
                    <a:lnTo>
                      <a:pt x="0" y="243"/>
                    </a:lnTo>
                    <a:close/>
                    <a:moveTo>
                      <a:pt x="96" y="240"/>
                    </a:moveTo>
                    <a:lnTo>
                      <a:pt x="96" y="259"/>
                    </a:lnTo>
                    <a:lnTo>
                      <a:pt x="99" y="276"/>
                    </a:lnTo>
                    <a:lnTo>
                      <a:pt x="102" y="294"/>
                    </a:lnTo>
                    <a:lnTo>
                      <a:pt x="105" y="309"/>
                    </a:lnTo>
                    <a:lnTo>
                      <a:pt x="111" y="323"/>
                    </a:lnTo>
                    <a:lnTo>
                      <a:pt x="117" y="336"/>
                    </a:lnTo>
                    <a:lnTo>
                      <a:pt x="125" y="348"/>
                    </a:lnTo>
                    <a:lnTo>
                      <a:pt x="133" y="359"/>
                    </a:lnTo>
                    <a:lnTo>
                      <a:pt x="142" y="369"/>
                    </a:lnTo>
                    <a:lnTo>
                      <a:pt x="152" y="377"/>
                    </a:lnTo>
                    <a:lnTo>
                      <a:pt x="163" y="384"/>
                    </a:lnTo>
                    <a:lnTo>
                      <a:pt x="175" y="389"/>
                    </a:lnTo>
                    <a:lnTo>
                      <a:pt x="187" y="394"/>
                    </a:lnTo>
                    <a:lnTo>
                      <a:pt x="199" y="397"/>
                    </a:lnTo>
                    <a:lnTo>
                      <a:pt x="212" y="399"/>
                    </a:lnTo>
                    <a:lnTo>
                      <a:pt x="226" y="400"/>
                    </a:lnTo>
                    <a:lnTo>
                      <a:pt x="239" y="399"/>
                    </a:lnTo>
                    <a:lnTo>
                      <a:pt x="253" y="397"/>
                    </a:lnTo>
                    <a:lnTo>
                      <a:pt x="265" y="395"/>
                    </a:lnTo>
                    <a:lnTo>
                      <a:pt x="277" y="389"/>
                    </a:lnTo>
                    <a:lnTo>
                      <a:pt x="288" y="384"/>
                    </a:lnTo>
                    <a:lnTo>
                      <a:pt x="298" y="377"/>
                    </a:lnTo>
                    <a:lnTo>
                      <a:pt x="308" y="369"/>
                    </a:lnTo>
                    <a:lnTo>
                      <a:pt x="318" y="360"/>
                    </a:lnTo>
                    <a:lnTo>
                      <a:pt x="327" y="349"/>
                    </a:lnTo>
                    <a:lnTo>
                      <a:pt x="333" y="337"/>
                    </a:lnTo>
                    <a:lnTo>
                      <a:pt x="340" y="323"/>
                    </a:lnTo>
                    <a:lnTo>
                      <a:pt x="345" y="309"/>
                    </a:lnTo>
                    <a:lnTo>
                      <a:pt x="348" y="293"/>
                    </a:lnTo>
                    <a:lnTo>
                      <a:pt x="352" y="276"/>
                    </a:lnTo>
                    <a:lnTo>
                      <a:pt x="353" y="258"/>
                    </a:lnTo>
                    <a:lnTo>
                      <a:pt x="354" y="238"/>
                    </a:lnTo>
                    <a:lnTo>
                      <a:pt x="353" y="219"/>
                    </a:lnTo>
                    <a:lnTo>
                      <a:pt x="352" y="200"/>
                    </a:lnTo>
                    <a:lnTo>
                      <a:pt x="348" y="184"/>
                    </a:lnTo>
                    <a:lnTo>
                      <a:pt x="345" y="169"/>
                    </a:lnTo>
                    <a:lnTo>
                      <a:pt x="340" y="154"/>
                    </a:lnTo>
                    <a:lnTo>
                      <a:pt x="334" y="141"/>
                    </a:lnTo>
                    <a:lnTo>
                      <a:pt x="327" y="130"/>
                    </a:lnTo>
                    <a:lnTo>
                      <a:pt x="319" y="119"/>
                    </a:lnTo>
                    <a:lnTo>
                      <a:pt x="309" y="110"/>
                    </a:lnTo>
                    <a:lnTo>
                      <a:pt x="299" y="102"/>
                    </a:lnTo>
                    <a:lnTo>
                      <a:pt x="289" y="95"/>
                    </a:lnTo>
                    <a:lnTo>
                      <a:pt x="278" y="90"/>
                    </a:lnTo>
                    <a:lnTo>
                      <a:pt x="266" y="85"/>
                    </a:lnTo>
                    <a:lnTo>
                      <a:pt x="253" y="82"/>
                    </a:lnTo>
                    <a:lnTo>
                      <a:pt x="240" y="80"/>
                    </a:lnTo>
                    <a:lnTo>
                      <a:pt x="226" y="80"/>
                    </a:lnTo>
                    <a:lnTo>
                      <a:pt x="212" y="80"/>
                    </a:lnTo>
                    <a:lnTo>
                      <a:pt x="197" y="82"/>
                    </a:lnTo>
                    <a:lnTo>
                      <a:pt x="185" y="85"/>
                    </a:lnTo>
                    <a:lnTo>
                      <a:pt x="174" y="90"/>
                    </a:lnTo>
                    <a:lnTo>
                      <a:pt x="162" y="95"/>
                    </a:lnTo>
                    <a:lnTo>
                      <a:pt x="151" y="102"/>
                    </a:lnTo>
                    <a:lnTo>
                      <a:pt x="141" y="110"/>
                    </a:lnTo>
                    <a:lnTo>
                      <a:pt x="132" y="119"/>
                    </a:lnTo>
                    <a:lnTo>
                      <a:pt x="124" y="130"/>
                    </a:lnTo>
                    <a:lnTo>
                      <a:pt x="116" y="142"/>
                    </a:lnTo>
                    <a:lnTo>
                      <a:pt x="111" y="155"/>
                    </a:lnTo>
                    <a:lnTo>
                      <a:pt x="105" y="169"/>
                    </a:lnTo>
                    <a:lnTo>
                      <a:pt x="101" y="185"/>
                    </a:lnTo>
                    <a:lnTo>
                      <a:pt x="99" y="202"/>
                    </a:lnTo>
                    <a:lnTo>
                      <a:pt x="96" y="220"/>
                    </a:lnTo>
                    <a:lnTo>
                      <a:pt x="96" y="24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24" name="Freeform 11">
                <a:extLst>
                  <a:ext uri="{FF2B5EF4-FFF2-40B4-BE49-F238E27FC236}">
                    <a16:creationId xmlns:a16="http://schemas.microsoft.com/office/drawing/2014/main" id="{09A1B2FB-23BF-D04A-4C93-A565A3AEB5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87959" y="5770084"/>
                <a:ext cx="224092" cy="282783"/>
              </a:xfrm>
              <a:custGeom>
                <a:avLst/>
                <a:gdLst>
                  <a:gd name="T0" fmla="*/ 96 w 377"/>
                  <a:gd name="T1" fmla="*/ 334 h 480"/>
                  <a:gd name="T2" fmla="*/ 113 w 377"/>
                  <a:gd name="T3" fmla="*/ 368 h 480"/>
                  <a:gd name="T4" fmla="*/ 138 w 377"/>
                  <a:gd name="T5" fmla="*/ 389 h 480"/>
                  <a:gd name="T6" fmla="*/ 172 w 377"/>
                  <a:gd name="T7" fmla="*/ 400 h 480"/>
                  <a:gd name="T8" fmla="*/ 213 w 377"/>
                  <a:gd name="T9" fmla="*/ 400 h 480"/>
                  <a:gd name="T10" fmla="*/ 248 w 377"/>
                  <a:gd name="T11" fmla="*/ 390 h 480"/>
                  <a:gd name="T12" fmla="*/ 271 w 377"/>
                  <a:gd name="T13" fmla="*/ 372 h 480"/>
                  <a:gd name="T14" fmla="*/ 281 w 377"/>
                  <a:gd name="T15" fmla="*/ 350 h 480"/>
                  <a:gd name="T16" fmla="*/ 280 w 377"/>
                  <a:gd name="T17" fmla="*/ 322 h 480"/>
                  <a:gd name="T18" fmla="*/ 260 w 377"/>
                  <a:gd name="T19" fmla="*/ 298 h 480"/>
                  <a:gd name="T20" fmla="*/ 213 w 377"/>
                  <a:gd name="T21" fmla="*/ 282 h 480"/>
                  <a:gd name="T22" fmla="*/ 131 w 377"/>
                  <a:gd name="T23" fmla="*/ 259 h 480"/>
                  <a:gd name="T24" fmla="*/ 77 w 377"/>
                  <a:gd name="T25" fmla="*/ 236 h 480"/>
                  <a:gd name="T26" fmla="*/ 41 w 377"/>
                  <a:gd name="T27" fmla="*/ 203 h 480"/>
                  <a:gd name="T28" fmla="*/ 20 w 377"/>
                  <a:gd name="T29" fmla="*/ 156 h 480"/>
                  <a:gd name="T30" fmla="*/ 19 w 377"/>
                  <a:gd name="T31" fmla="*/ 111 h 480"/>
                  <a:gd name="T32" fmla="*/ 28 w 377"/>
                  <a:gd name="T33" fmla="*/ 79 h 480"/>
                  <a:gd name="T34" fmla="*/ 48 w 377"/>
                  <a:gd name="T35" fmla="*/ 49 h 480"/>
                  <a:gd name="T36" fmla="*/ 77 w 377"/>
                  <a:gd name="T37" fmla="*/ 25 h 480"/>
                  <a:gd name="T38" fmla="*/ 115 w 377"/>
                  <a:gd name="T39" fmla="*/ 8 h 480"/>
                  <a:gd name="T40" fmla="*/ 160 w 377"/>
                  <a:gd name="T41" fmla="*/ 1 h 480"/>
                  <a:gd name="T42" fmla="*/ 227 w 377"/>
                  <a:gd name="T43" fmla="*/ 2 h 480"/>
                  <a:gd name="T44" fmla="*/ 292 w 377"/>
                  <a:gd name="T45" fmla="*/ 21 h 480"/>
                  <a:gd name="T46" fmla="*/ 337 w 377"/>
                  <a:gd name="T47" fmla="*/ 59 h 480"/>
                  <a:gd name="T48" fmla="*/ 360 w 377"/>
                  <a:gd name="T49" fmla="*/ 110 h 480"/>
                  <a:gd name="T50" fmla="*/ 267 w 377"/>
                  <a:gd name="T51" fmla="*/ 136 h 480"/>
                  <a:gd name="T52" fmla="*/ 256 w 377"/>
                  <a:gd name="T53" fmla="*/ 107 h 480"/>
                  <a:gd name="T54" fmla="*/ 239 w 377"/>
                  <a:gd name="T55" fmla="*/ 90 h 480"/>
                  <a:gd name="T56" fmla="*/ 212 w 377"/>
                  <a:gd name="T57" fmla="*/ 79 h 480"/>
                  <a:gd name="T58" fmla="*/ 175 w 377"/>
                  <a:gd name="T59" fmla="*/ 78 h 480"/>
                  <a:gd name="T60" fmla="*/ 141 w 377"/>
                  <a:gd name="T61" fmla="*/ 83 h 480"/>
                  <a:gd name="T62" fmla="*/ 115 w 377"/>
                  <a:gd name="T63" fmla="*/ 100 h 480"/>
                  <a:gd name="T64" fmla="*/ 108 w 377"/>
                  <a:gd name="T65" fmla="*/ 131 h 480"/>
                  <a:gd name="T66" fmla="*/ 126 w 377"/>
                  <a:gd name="T67" fmla="*/ 155 h 480"/>
                  <a:gd name="T68" fmla="*/ 175 w 377"/>
                  <a:gd name="T69" fmla="*/ 174 h 480"/>
                  <a:gd name="T70" fmla="*/ 289 w 377"/>
                  <a:gd name="T71" fmla="*/ 207 h 480"/>
                  <a:gd name="T72" fmla="*/ 330 w 377"/>
                  <a:gd name="T73" fmla="*/ 231 h 480"/>
                  <a:gd name="T74" fmla="*/ 354 w 377"/>
                  <a:gd name="T75" fmla="*/ 256 h 480"/>
                  <a:gd name="T76" fmla="*/ 369 w 377"/>
                  <a:gd name="T77" fmla="*/ 287 h 480"/>
                  <a:gd name="T78" fmla="*/ 377 w 377"/>
                  <a:gd name="T79" fmla="*/ 326 h 480"/>
                  <a:gd name="T80" fmla="*/ 374 w 377"/>
                  <a:gd name="T81" fmla="*/ 366 h 480"/>
                  <a:gd name="T82" fmla="*/ 360 w 377"/>
                  <a:gd name="T83" fmla="*/ 402 h 480"/>
                  <a:gd name="T84" fmla="*/ 336 w 377"/>
                  <a:gd name="T85" fmla="*/ 435 h 480"/>
                  <a:gd name="T86" fmla="*/ 302 w 377"/>
                  <a:gd name="T87" fmla="*/ 459 h 480"/>
                  <a:gd name="T88" fmla="*/ 259 w 377"/>
                  <a:gd name="T89" fmla="*/ 474 h 480"/>
                  <a:gd name="T90" fmla="*/ 207 w 377"/>
                  <a:gd name="T91" fmla="*/ 480 h 480"/>
                  <a:gd name="T92" fmla="*/ 131 w 377"/>
                  <a:gd name="T93" fmla="*/ 475 h 480"/>
                  <a:gd name="T94" fmla="*/ 69 w 377"/>
                  <a:gd name="T95" fmla="*/ 449 h 480"/>
                  <a:gd name="T96" fmla="*/ 26 w 377"/>
                  <a:gd name="T97" fmla="*/ 404 h 480"/>
                  <a:gd name="T98" fmla="*/ 2 w 377"/>
                  <a:gd name="T99" fmla="*/ 340 h 4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77" h="480">
                    <a:moveTo>
                      <a:pt x="0" y="322"/>
                    </a:moveTo>
                    <a:lnTo>
                      <a:pt x="91" y="312"/>
                    </a:lnTo>
                    <a:lnTo>
                      <a:pt x="94" y="323"/>
                    </a:lnTo>
                    <a:lnTo>
                      <a:pt x="96" y="334"/>
                    </a:lnTo>
                    <a:lnTo>
                      <a:pt x="100" y="344"/>
                    </a:lnTo>
                    <a:lnTo>
                      <a:pt x="103" y="352"/>
                    </a:lnTo>
                    <a:lnTo>
                      <a:pt x="108" y="360"/>
                    </a:lnTo>
                    <a:lnTo>
                      <a:pt x="113" y="368"/>
                    </a:lnTo>
                    <a:lnTo>
                      <a:pt x="119" y="374"/>
                    </a:lnTo>
                    <a:lnTo>
                      <a:pt x="124" y="379"/>
                    </a:lnTo>
                    <a:lnTo>
                      <a:pt x="131" y="385"/>
                    </a:lnTo>
                    <a:lnTo>
                      <a:pt x="138" y="389"/>
                    </a:lnTo>
                    <a:lnTo>
                      <a:pt x="146" y="392"/>
                    </a:lnTo>
                    <a:lnTo>
                      <a:pt x="154" y="396"/>
                    </a:lnTo>
                    <a:lnTo>
                      <a:pt x="163" y="398"/>
                    </a:lnTo>
                    <a:lnTo>
                      <a:pt x="172" y="400"/>
                    </a:lnTo>
                    <a:lnTo>
                      <a:pt x="182" y="401"/>
                    </a:lnTo>
                    <a:lnTo>
                      <a:pt x="192" y="401"/>
                    </a:lnTo>
                    <a:lnTo>
                      <a:pt x="203" y="401"/>
                    </a:lnTo>
                    <a:lnTo>
                      <a:pt x="213" y="400"/>
                    </a:lnTo>
                    <a:lnTo>
                      <a:pt x="223" y="398"/>
                    </a:lnTo>
                    <a:lnTo>
                      <a:pt x="231" y="397"/>
                    </a:lnTo>
                    <a:lnTo>
                      <a:pt x="240" y="394"/>
                    </a:lnTo>
                    <a:lnTo>
                      <a:pt x="248" y="390"/>
                    </a:lnTo>
                    <a:lnTo>
                      <a:pt x="254" y="386"/>
                    </a:lnTo>
                    <a:lnTo>
                      <a:pt x="260" y="382"/>
                    </a:lnTo>
                    <a:lnTo>
                      <a:pt x="265" y="377"/>
                    </a:lnTo>
                    <a:lnTo>
                      <a:pt x="271" y="372"/>
                    </a:lnTo>
                    <a:lnTo>
                      <a:pt x="274" y="366"/>
                    </a:lnTo>
                    <a:lnTo>
                      <a:pt x="277" y="361"/>
                    </a:lnTo>
                    <a:lnTo>
                      <a:pt x="279" y="356"/>
                    </a:lnTo>
                    <a:lnTo>
                      <a:pt x="281" y="350"/>
                    </a:lnTo>
                    <a:lnTo>
                      <a:pt x="282" y="344"/>
                    </a:lnTo>
                    <a:lnTo>
                      <a:pt x="282" y="337"/>
                    </a:lnTo>
                    <a:lnTo>
                      <a:pt x="282" y="330"/>
                    </a:lnTo>
                    <a:lnTo>
                      <a:pt x="280" y="322"/>
                    </a:lnTo>
                    <a:lnTo>
                      <a:pt x="277" y="315"/>
                    </a:lnTo>
                    <a:lnTo>
                      <a:pt x="274" y="309"/>
                    </a:lnTo>
                    <a:lnTo>
                      <a:pt x="267" y="304"/>
                    </a:lnTo>
                    <a:lnTo>
                      <a:pt x="260" y="298"/>
                    </a:lnTo>
                    <a:lnTo>
                      <a:pt x="251" y="294"/>
                    </a:lnTo>
                    <a:lnTo>
                      <a:pt x="240" y="289"/>
                    </a:lnTo>
                    <a:lnTo>
                      <a:pt x="229" y="286"/>
                    </a:lnTo>
                    <a:lnTo>
                      <a:pt x="213" y="282"/>
                    </a:lnTo>
                    <a:lnTo>
                      <a:pt x="191" y="275"/>
                    </a:lnTo>
                    <a:lnTo>
                      <a:pt x="165" y="269"/>
                    </a:lnTo>
                    <a:lnTo>
                      <a:pt x="147" y="264"/>
                    </a:lnTo>
                    <a:lnTo>
                      <a:pt x="131" y="259"/>
                    </a:lnTo>
                    <a:lnTo>
                      <a:pt x="115" y="254"/>
                    </a:lnTo>
                    <a:lnTo>
                      <a:pt x="101" y="248"/>
                    </a:lnTo>
                    <a:lnTo>
                      <a:pt x="89" y="242"/>
                    </a:lnTo>
                    <a:lnTo>
                      <a:pt x="77" y="236"/>
                    </a:lnTo>
                    <a:lnTo>
                      <a:pt x="68" y="230"/>
                    </a:lnTo>
                    <a:lnTo>
                      <a:pt x="60" y="223"/>
                    </a:lnTo>
                    <a:lnTo>
                      <a:pt x="50" y="213"/>
                    </a:lnTo>
                    <a:lnTo>
                      <a:pt x="41" y="203"/>
                    </a:lnTo>
                    <a:lnTo>
                      <a:pt x="34" y="192"/>
                    </a:lnTo>
                    <a:lnTo>
                      <a:pt x="27" y="180"/>
                    </a:lnTo>
                    <a:lnTo>
                      <a:pt x="23" y="168"/>
                    </a:lnTo>
                    <a:lnTo>
                      <a:pt x="20" y="156"/>
                    </a:lnTo>
                    <a:lnTo>
                      <a:pt x="18" y="143"/>
                    </a:lnTo>
                    <a:lnTo>
                      <a:pt x="18" y="129"/>
                    </a:lnTo>
                    <a:lnTo>
                      <a:pt x="18" y="120"/>
                    </a:lnTo>
                    <a:lnTo>
                      <a:pt x="19" y="111"/>
                    </a:lnTo>
                    <a:lnTo>
                      <a:pt x="20" y="103"/>
                    </a:lnTo>
                    <a:lnTo>
                      <a:pt x="22" y="95"/>
                    </a:lnTo>
                    <a:lnTo>
                      <a:pt x="25" y="87"/>
                    </a:lnTo>
                    <a:lnTo>
                      <a:pt x="28" y="79"/>
                    </a:lnTo>
                    <a:lnTo>
                      <a:pt x="33" y="70"/>
                    </a:lnTo>
                    <a:lnTo>
                      <a:pt x="37" y="63"/>
                    </a:lnTo>
                    <a:lnTo>
                      <a:pt x="43" y="55"/>
                    </a:lnTo>
                    <a:lnTo>
                      <a:pt x="48" y="49"/>
                    </a:lnTo>
                    <a:lnTo>
                      <a:pt x="55" y="42"/>
                    </a:lnTo>
                    <a:lnTo>
                      <a:pt x="62" y="36"/>
                    </a:lnTo>
                    <a:lnTo>
                      <a:pt x="70" y="30"/>
                    </a:lnTo>
                    <a:lnTo>
                      <a:pt x="77" y="25"/>
                    </a:lnTo>
                    <a:lnTo>
                      <a:pt x="86" y="20"/>
                    </a:lnTo>
                    <a:lnTo>
                      <a:pt x="95" y="16"/>
                    </a:lnTo>
                    <a:lnTo>
                      <a:pt x="104" y="12"/>
                    </a:lnTo>
                    <a:lnTo>
                      <a:pt x="115" y="8"/>
                    </a:lnTo>
                    <a:lnTo>
                      <a:pt x="125" y="6"/>
                    </a:lnTo>
                    <a:lnTo>
                      <a:pt x="137" y="4"/>
                    </a:lnTo>
                    <a:lnTo>
                      <a:pt x="148" y="2"/>
                    </a:lnTo>
                    <a:lnTo>
                      <a:pt x="160" y="1"/>
                    </a:lnTo>
                    <a:lnTo>
                      <a:pt x="173" y="0"/>
                    </a:lnTo>
                    <a:lnTo>
                      <a:pt x="186" y="0"/>
                    </a:lnTo>
                    <a:lnTo>
                      <a:pt x="208" y="0"/>
                    </a:lnTo>
                    <a:lnTo>
                      <a:pt x="227" y="2"/>
                    </a:lnTo>
                    <a:lnTo>
                      <a:pt x="246" y="5"/>
                    </a:lnTo>
                    <a:lnTo>
                      <a:pt x="262" y="9"/>
                    </a:lnTo>
                    <a:lnTo>
                      <a:pt x="278" y="15"/>
                    </a:lnTo>
                    <a:lnTo>
                      <a:pt x="292" y="21"/>
                    </a:lnTo>
                    <a:lnTo>
                      <a:pt x="305" y="29"/>
                    </a:lnTo>
                    <a:lnTo>
                      <a:pt x="317" y="38"/>
                    </a:lnTo>
                    <a:lnTo>
                      <a:pt x="327" y="49"/>
                    </a:lnTo>
                    <a:lnTo>
                      <a:pt x="337" y="59"/>
                    </a:lnTo>
                    <a:lnTo>
                      <a:pt x="344" y="70"/>
                    </a:lnTo>
                    <a:lnTo>
                      <a:pt x="351" y="83"/>
                    </a:lnTo>
                    <a:lnTo>
                      <a:pt x="356" y="96"/>
                    </a:lnTo>
                    <a:lnTo>
                      <a:pt x="360" y="110"/>
                    </a:lnTo>
                    <a:lnTo>
                      <a:pt x="362" y="126"/>
                    </a:lnTo>
                    <a:lnTo>
                      <a:pt x="363" y="142"/>
                    </a:lnTo>
                    <a:lnTo>
                      <a:pt x="269" y="145"/>
                    </a:lnTo>
                    <a:lnTo>
                      <a:pt x="267" y="136"/>
                    </a:lnTo>
                    <a:lnTo>
                      <a:pt x="265" y="128"/>
                    </a:lnTo>
                    <a:lnTo>
                      <a:pt x="263" y="120"/>
                    </a:lnTo>
                    <a:lnTo>
                      <a:pt x="260" y="114"/>
                    </a:lnTo>
                    <a:lnTo>
                      <a:pt x="256" y="107"/>
                    </a:lnTo>
                    <a:lnTo>
                      <a:pt x="253" y="102"/>
                    </a:lnTo>
                    <a:lnTo>
                      <a:pt x="249" y="97"/>
                    </a:lnTo>
                    <a:lnTo>
                      <a:pt x="243" y="93"/>
                    </a:lnTo>
                    <a:lnTo>
                      <a:pt x="239" y="90"/>
                    </a:lnTo>
                    <a:lnTo>
                      <a:pt x="233" y="87"/>
                    </a:lnTo>
                    <a:lnTo>
                      <a:pt x="226" y="83"/>
                    </a:lnTo>
                    <a:lnTo>
                      <a:pt x="220" y="81"/>
                    </a:lnTo>
                    <a:lnTo>
                      <a:pt x="212" y="79"/>
                    </a:lnTo>
                    <a:lnTo>
                      <a:pt x="203" y="78"/>
                    </a:lnTo>
                    <a:lnTo>
                      <a:pt x="195" y="78"/>
                    </a:lnTo>
                    <a:lnTo>
                      <a:pt x="185" y="77"/>
                    </a:lnTo>
                    <a:lnTo>
                      <a:pt x="175" y="78"/>
                    </a:lnTo>
                    <a:lnTo>
                      <a:pt x="165" y="78"/>
                    </a:lnTo>
                    <a:lnTo>
                      <a:pt x="157" y="80"/>
                    </a:lnTo>
                    <a:lnTo>
                      <a:pt x="149" y="81"/>
                    </a:lnTo>
                    <a:lnTo>
                      <a:pt x="141" y="83"/>
                    </a:lnTo>
                    <a:lnTo>
                      <a:pt x="134" y="87"/>
                    </a:lnTo>
                    <a:lnTo>
                      <a:pt x="127" y="90"/>
                    </a:lnTo>
                    <a:lnTo>
                      <a:pt x="122" y="94"/>
                    </a:lnTo>
                    <a:lnTo>
                      <a:pt x="115" y="100"/>
                    </a:lnTo>
                    <a:lnTo>
                      <a:pt x="110" y="107"/>
                    </a:lnTo>
                    <a:lnTo>
                      <a:pt x="108" y="115"/>
                    </a:lnTo>
                    <a:lnTo>
                      <a:pt x="107" y="123"/>
                    </a:lnTo>
                    <a:lnTo>
                      <a:pt x="108" y="131"/>
                    </a:lnTo>
                    <a:lnTo>
                      <a:pt x="110" y="139"/>
                    </a:lnTo>
                    <a:lnTo>
                      <a:pt x="114" y="145"/>
                    </a:lnTo>
                    <a:lnTo>
                      <a:pt x="121" y="152"/>
                    </a:lnTo>
                    <a:lnTo>
                      <a:pt x="126" y="155"/>
                    </a:lnTo>
                    <a:lnTo>
                      <a:pt x="133" y="159"/>
                    </a:lnTo>
                    <a:lnTo>
                      <a:pt x="141" y="162"/>
                    </a:lnTo>
                    <a:lnTo>
                      <a:pt x="151" y="167"/>
                    </a:lnTo>
                    <a:lnTo>
                      <a:pt x="175" y="174"/>
                    </a:lnTo>
                    <a:lnTo>
                      <a:pt x="207" y="182"/>
                    </a:lnTo>
                    <a:lnTo>
                      <a:pt x="238" y="191"/>
                    </a:lnTo>
                    <a:lnTo>
                      <a:pt x="266" y="198"/>
                    </a:lnTo>
                    <a:lnTo>
                      <a:pt x="289" y="207"/>
                    </a:lnTo>
                    <a:lnTo>
                      <a:pt x="307" y="216"/>
                    </a:lnTo>
                    <a:lnTo>
                      <a:pt x="315" y="220"/>
                    </a:lnTo>
                    <a:lnTo>
                      <a:pt x="323" y="225"/>
                    </a:lnTo>
                    <a:lnTo>
                      <a:pt x="330" y="231"/>
                    </a:lnTo>
                    <a:lnTo>
                      <a:pt x="337" y="236"/>
                    </a:lnTo>
                    <a:lnTo>
                      <a:pt x="342" y="243"/>
                    </a:lnTo>
                    <a:lnTo>
                      <a:pt x="349" y="249"/>
                    </a:lnTo>
                    <a:lnTo>
                      <a:pt x="354" y="256"/>
                    </a:lnTo>
                    <a:lnTo>
                      <a:pt x="358" y="263"/>
                    </a:lnTo>
                    <a:lnTo>
                      <a:pt x="363" y="271"/>
                    </a:lnTo>
                    <a:lnTo>
                      <a:pt x="366" y="279"/>
                    </a:lnTo>
                    <a:lnTo>
                      <a:pt x="369" y="287"/>
                    </a:lnTo>
                    <a:lnTo>
                      <a:pt x="373" y="296"/>
                    </a:lnTo>
                    <a:lnTo>
                      <a:pt x="375" y="306"/>
                    </a:lnTo>
                    <a:lnTo>
                      <a:pt x="376" y="315"/>
                    </a:lnTo>
                    <a:lnTo>
                      <a:pt x="377" y="326"/>
                    </a:lnTo>
                    <a:lnTo>
                      <a:pt x="377" y="337"/>
                    </a:lnTo>
                    <a:lnTo>
                      <a:pt x="377" y="347"/>
                    </a:lnTo>
                    <a:lnTo>
                      <a:pt x="376" y="357"/>
                    </a:lnTo>
                    <a:lnTo>
                      <a:pt x="374" y="366"/>
                    </a:lnTo>
                    <a:lnTo>
                      <a:pt x="372" y="375"/>
                    </a:lnTo>
                    <a:lnTo>
                      <a:pt x="368" y="385"/>
                    </a:lnTo>
                    <a:lnTo>
                      <a:pt x="365" y="394"/>
                    </a:lnTo>
                    <a:lnTo>
                      <a:pt x="360" y="402"/>
                    </a:lnTo>
                    <a:lnTo>
                      <a:pt x="355" y="412"/>
                    </a:lnTo>
                    <a:lnTo>
                      <a:pt x="349" y="420"/>
                    </a:lnTo>
                    <a:lnTo>
                      <a:pt x="342" y="428"/>
                    </a:lnTo>
                    <a:lnTo>
                      <a:pt x="336" y="435"/>
                    </a:lnTo>
                    <a:lnTo>
                      <a:pt x="328" y="441"/>
                    </a:lnTo>
                    <a:lnTo>
                      <a:pt x="320" y="448"/>
                    </a:lnTo>
                    <a:lnTo>
                      <a:pt x="312" y="453"/>
                    </a:lnTo>
                    <a:lnTo>
                      <a:pt x="302" y="459"/>
                    </a:lnTo>
                    <a:lnTo>
                      <a:pt x="292" y="463"/>
                    </a:lnTo>
                    <a:lnTo>
                      <a:pt x="281" y="467"/>
                    </a:lnTo>
                    <a:lnTo>
                      <a:pt x="271" y="471"/>
                    </a:lnTo>
                    <a:lnTo>
                      <a:pt x="259" y="474"/>
                    </a:lnTo>
                    <a:lnTo>
                      <a:pt x="247" y="476"/>
                    </a:lnTo>
                    <a:lnTo>
                      <a:pt x="234" y="478"/>
                    </a:lnTo>
                    <a:lnTo>
                      <a:pt x="221" y="479"/>
                    </a:lnTo>
                    <a:lnTo>
                      <a:pt x="207" y="480"/>
                    </a:lnTo>
                    <a:lnTo>
                      <a:pt x="191" y="480"/>
                    </a:lnTo>
                    <a:lnTo>
                      <a:pt x="170" y="479"/>
                    </a:lnTo>
                    <a:lnTo>
                      <a:pt x="150" y="477"/>
                    </a:lnTo>
                    <a:lnTo>
                      <a:pt x="131" y="475"/>
                    </a:lnTo>
                    <a:lnTo>
                      <a:pt x="113" y="470"/>
                    </a:lnTo>
                    <a:lnTo>
                      <a:pt x="97" y="464"/>
                    </a:lnTo>
                    <a:lnTo>
                      <a:pt x="82" y="458"/>
                    </a:lnTo>
                    <a:lnTo>
                      <a:pt x="69" y="449"/>
                    </a:lnTo>
                    <a:lnTo>
                      <a:pt x="56" y="439"/>
                    </a:lnTo>
                    <a:lnTo>
                      <a:pt x="45" y="428"/>
                    </a:lnTo>
                    <a:lnTo>
                      <a:pt x="35" y="417"/>
                    </a:lnTo>
                    <a:lnTo>
                      <a:pt x="26" y="404"/>
                    </a:lnTo>
                    <a:lnTo>
                      <a:pt x="19" y="389"/>
                    </a:lnTo>
                    <a:lnTo>
                      <a:pt x="12" y="374"/>
                    </a:lnTo>
                    <a:lnTo>
                      <a:pt x="7" y="358"/>
                    </a:lnTo>
                    <a:lnTo>
                      <a:pt x="2" y="340"/>
                    </a:lnTo>
                    <a:lnTo>
                      <a:pt x="0" y="322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25" name="Freeform 12">
                <a:extLst>
                  <a:ext uri="{FF2B5EF4-FFF2-40B4-BE49-F238E27FC236}">
                    <a16:creationId xmlns:a16="http://schemas.microsoft.com/office/drawing/2014/main" id="{AD951452-3592-2BFF-68EB-1371222C149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360071" y="5690051"/>
                <a:ext cx="208085" cy="357480"/>
              </a:xfrm>
              <a:custGeom>
                <a:avLst/>
                <a:gdLst>
                  <a:gd name="T0" fmla="*/ 0 w 353"/>
                  <a:gd name="T1" fmla="*/ 600 h 600"/>
                  <a:gd name="T2" fmla="*/ 0 w 353"/>
                  <a:gd name="T3" fmla="*/ 136 h 600"/>
                  <a:gd name="T4" fmla="*/ 344 w 353"/>
                  <a:gd name="T5" fmla="*/ 136 h 600"/>
                  <a:gd name="T6" fmla="*/ 344 w 353"/>
                  <a:gd name="T7" fmla="*/ 215 h 600"/>
                  <a:gd name="T8" fmla="*/ 95 w 353"/>
                  <a:gd name="T9" fmla="*/ 215 h 600"/>
                  <a:gd name="T10" fmla="*/ 95 w 353"/>
                  <a:gd name="T11" fmla="*/ 318 h 600"/>
                  <a:gd name="T12" fmla="*/ 327 w 353"/>
                  <a:gd name="T13" fmla="*/ 318 h 600"/>
                  <a:gd name="T14" fmla="*/ 327 w 353"/>
                  <a:gd name="T15" fmla="*/ 396 h 600"/>
                  <a:gd name="T16" fmla="*/ 95 w 353"/>
                  <a:gd name="T17" fmla="*/ 396 h 600"/>
                  <a:gd name="T18" fmla="*/ 95 w 353"/>
                  <a:gd name="T19" fmla="*/ 522 h 600"/>
                  <a:gd name="T20" fmla="*/ 353 w 353"/>
                  <a:gd name="T21" fmla="*/ 522 h 600"/>
                  <a:gd name="T22" fmla="*/ 353 w 353"/>
                  <a:gd name="T23" fmla="*/ 600 h 600"/>
                  <a:gd name="T24" fmla="*/ 0 w 353"/>
                  <a:gd name="T25" fmla="*/ 600 h 600"/>
                  <a:gd name="T26" fmla="*/ 128 w 353"/>
                  <a:gd name="T27" fmla="*/ 94 h 600"/>
                  <a:gd name="T28" fmla="*/ 173 w 353"/>
                  <a:gd name="T29" fmla="*/ 0 h 600"/>
                  <a:gd name="T30" fmla="*/ 272 w 353"/>
                  <a:gd name="T31" fmla="*/ 0 h 600"/>
                  <a:gd name="T32" fmla="*/ 184 w 353"/>
                  <a:gd name="T33" fmla="*/ 94 h 600"/>
                  <a:gd name="T34" fmla="*/ 128 w 353"/>
                  <a:gd name="T35" fmla="*/ 94 h 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53" h="600">
                    <a:moveTo>
                      <a:pt x="0" y="600"/>
                    </a:moveTo>
                    <a:lnTo>
                      <a:pt x="0" y="136"/>
                    </a:lnTo>
                    <a:lnTo>
                      <a:pt x="344" y="136"/>
                    </a:lnTo>
                    <a:lnTo>
                      <a:pt x="344" y="215"/>
                    </a:lnTo>
                    <a:lnTo>
                      <a:pt x="95" y="215"/>
                    </a:lnTo>
                    <a:lnTo>
                      <a:pt x="95" y="318"/>
                    </a:lnTo>
                    <a:lnTo>
                      <a:pt x="327" y="318"/>
                    </a:lnTo>
                    <a:lnTo>
                      <a:pt x="327" y="396"/>
                    </a:lnTo>
                    <a:lnTo>
                      <a:pt x="95" y="396"/>
                    </a:lnTo>
                    <a:lnTo>
                      <a:pt x="95" y="522"/>
                    </a:lnTo>
                    <a:lnTo>
                      <a:pt x="353" y="522"/>
                    </a:lnTo>
                    <a:lnTo>
                      <a:pt x="353" y="600"/>
                    </a:lnTo>
                    <a:lnTo>
                      <a:pt x="0" y="600"/>
                    </a:lnTo>
                    <a:close/>
                    <a:moveTo>
                      <a:pt x="128" y="94"/>
                    </a:moveTo>
                    <a:lnTo>
                      <a:pt x="173" y="0"/>
                    </a:lnTo>
                    <a:lnTo>
                      <a:pt x="272" y="0"/>
                    </a:lnTo>
                    <a:lnTo>
                      <a:pt x="184" y="94"/>
                    </a:lnTo>
                    <a:lnTo>
                      <a:pt x="128" y="94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26" name="Freeform 13">
                <a:extLst>
                  <a:ext uri="{FF2B5EF4-FFF2-40B4-BE49-F238E27FC236}">
                    <a16:creationId xmlns:a16="http://schemas.microsoft.com/office/drawing/2014/main" id="{18D47F6D-953A-B9FD-7547-6A907271192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680202" y="5775420"/>
                <a:ext cx="277447" cy="272112"/>
              </a:xfrm>
              <a:custGeom>
                <a:avLst/>
                <a:gdLst>
                  <a:gd name="T0" fmla="*/ 465 w 465"/>
                  <a:gd name="T1" fmla="*/ 464 h 464"/>
                  <a:gd name="T2" fmla="*/ 364 w 465"/>
                  <a:gd name="T3" fmla="*/ 464 h 464"/>
                  <a:gd name="T4" fmla="*/ 323 w 465"/>
                  <a:gd name="T5" fmla="*/ 358 h 464"/>
                  <a:gd name="T6" fmla="*/ 138 w 465"/>
                  <a:gd name="T7" fmla="*/ 358 h 464"/>
                  <a:gd name="T8" fmla="*/ 99 w 465"/>
                  <a:gd name="T9" fmla="*/ 464 h 464"/>
                  <a:gd name="T10" fmla="*/ 0 w 465"/>
                  <a:gd name="T11" fmla="*/ 464 h 464"/>
                  <a:gd name="T12" fmla="*/ 180 w 465"/>
                  <a:gd name="T13" fmla="*/ 0 h 464"/>
                  <a:gd name="T14" fmla="*/ 279 w 465"/>
                  <a:gd name="T15" fmla="*/ 0 h 464"/>
                  <a:gd name="T16" fmla="*/ 465 w 465"/>
                  <a:gd name="T17" fmla="*/ 464 h 464"/>
                  <a:gd name="T18" fmla="*/ 293 w 465"/>
                  <a:gd name="T19" fmla="*/ 279 h 464"/>
                  <a:gd name="T20" fmla="*/ 229 w 465"/>
                  <a:gd name="T21" fmla="*/ 108 h 464"/>
                  <a:gd name="T22" fmla="*/ 166 w 465"/>
                  <a:gd name="T23" fmla="*/ 279 h 464"/>
                  <a:gd name="T24" fmla="*/ 293 w 465"/>
                  <a:gd name="T25" fmla="*/ 279 h 4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65" h="464">
                    <a:moveTo>
                      <a:pt x="465" y="464"/>
                    </a:moveTo>
                    <a:lnTo>
                      <a:pt x="364" y="464"/>
                    </a:lnTo>
                    <a:lnTo>
                      <a:pt x="323" y="358"/>
                    </a:lnTo>
                    <a:lnTo>
                      <a:pt x="138" y="358"/>
                    </a:lnTo>
                    <a:lnTo>
                      <a:pt x="99" y="464"/>
                    </a:lnTo>
                    <a:lnTo>
                      <a:pt x="0" y="464"/>
                    </a:lnTo>
                    <a:lnTo>
                      <a:pt x="180" y="0"/>
                    </a:lnTo>
                    <a:lnTo>
                      <a:pt x="279" y="0"/>
                    </a:lnTo>
                    <a:lnTo>
                      <a:pt x="465" y="464"/>
                    </a:lnTo>
                    <a:close/>
                    <a:moveTo>
                      <a:pt x="293" y="279"/>
                    </a:moveTo>
                    <a:lnTo>
                      <a:pt x="229" y="108"/>
                    </a:lnTo>
                    <a:lnTo>
                      <a:pt x="166" y="279"/>
                    </a:lnTo>
                    <a:lnTo>
                      <a:pt x="293" y="279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27" name="Freeform 14">
                <a:extLst>
                  <a:ext uri="{FF2B5EF4-FFF2-40B4-BE49-F238E27FC236}">
                    <a16:creationId xmlns:a16="http://schemas.microsoft.com/office/drawing/2014/main" id="{8465C59E-BC19-3A31-62E7-72BE1E1C70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84327" y="5775420"/>
                <a:ext cx="218757" cy="272112"/>
              </a:xfrm>
              <a:custGeom>
                <a:avLst/>
                <a:gdLst>
                  <a:gd name="T0" fmla="*/ 0 w 368"/>
                  <a:gd name="T1" fmla="*/ 464 h 464"/>
                  <a:gd name="T2" fmla="*/ 0 w 368"/>
                  <a:gd name="T3" fmla="*/ 0 h 464"/>
                  <a:gd name="T4" fmla="*/ 90 w 368"/>
                  <a:gd name="T5" fmla="*/ 0 h 464"/>
                  <a:gd name="T6" fmla="*/ 281 w 368"/>
                  <a:gd name="T7" fmla="*/ 311 h 464"/>
                  <a:gd name="T8" fmla="*/ 281 w 368"/>
                  <a:gd name="T9" fmla="*/ 0 h 464"/>
                  <a:gd name="T10" fmla="*/ 368 w 368"/>
                  <a:gd name="T11" fmla="*/ 0 h 464"/>
                  <a:gd name="T12" fmla="*/ 368 w 368"/>
                  <a:gd name="T13" fmla="*/ 464 h 464"/>
                  <a:gd name="T14" fmla="*/ 274 w 368"/>
                  <a:gd name="T15" fmla="*/ 464 h 464"/>
                  <a:gd name="T16" fmla="*/ 86 w 368"/>
                  <a:gd name="T17" fmla="*/ 159 h 464"/>
                  <a:gd name="T18" fmla="*/ 86 w 368"/>
                  <a:gd name="T19" fmla="*/ 464 h 464"/>
                  <a:gd name="T20" fmla="*/ 0 w 368"/>
                  <a:gd name="T21" fmla="*/ 464 h 4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68" h="464">
                    <a:moveTo>
                      <a:pt x="0" y="464"/>
                    </a:moveTo>
                    <a:lnTo>
                      <a:pt x="0" y="0"/>
                    </a:lnTo>
                    <a:lnTo>
                      <a:pt x="90" y="0"/>
                    </a:lnTo>
                    <a:lnTo>
                      <a:pt x="281" y="311"/>
                    </a:lnTo>
                    <a:lnTo>
                      <a:pt x="281" y="0"/>
                    </a:lnTo>
                    <a:lnTo>
                      <a:pt x="368" y="0"/>
                    </a:lnTo>
                    <a:lnTo>
                      <a:pt x="368" y="464"/>
                    </a:lnTo>
                    <a:lnTo>
                      <a:pt x="274" y="464"/>
                    </a:lnTo>
                    <a:lnTo>
                      <a:pt x="86" y="159"/>
                    </a:lnTo>
                    <a:lnTo>
                      <a:pt x="86" y="464"/>
                    </a:lnTo>
                    <a:lnTo>
                      <a:pt x="0" y="464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28" name="Freeform 15">
                <a:extLst>
                  <a:ext uri="{FF2B5EF4-FFF2-40B4-BE49-F238E27FC236}">
                    <a16:creationId xmlns:a16="http://schemas.microsoft.com/office/drawing/2014/main" id="{B129C5CD-E56A-94A2-B13B-19BABFF350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45768" y="5775420"/>
                <a:ext cx="213421" cy="272112"/>
              </a:xfrm>
              <a:custGeom>
                <a:avLst/>
                <a:gdLst>
                  <a:gd name="T0" fmla="*/ 138 w 368"/>
                  <a:gd name="T1" fmla="*/ 464 h 464"/>
                  <a:gd name="T2" fmla="*/ 138 w 368"/>
                  <a:gd name="T3" fmla="*/ 79 h 464"/>
                  <a:gd name="T4" fmla="*/ 0 w 368"/>
                  <a:gd name="T5" fmla="*/ 79 h 464"/>
                  <a:gd name="T6" fmla="*/ 0 w 368"/>
                  <a:gd name="T7" fmla="*/ 0 h 464"/>
                  <a:gd name="T8" fmla="*/ 368 w 368"/>
                  <a:gd name="T9" fmla="*/ 0 h 464"/>
                  <a:gd name="T10" fmla="*/ 368 w 368"/>
                  <a:gd name="T11" fmla="*/ 79 h 464"/>
                  <a:gd name="T12" fmla="*/ 231 w 368"/>
                  <a:gd name="T13" fmla="*/ 79 h 464"/>
                  <a:gd name="T14" fmla="*/ 231 w 368"/>
                  <a:gd name="T15" fmla="*/ 464 h 464"/>
                  <a:gd name="T16" fmla="*/ 138 w 368"/>
                  <a:gd name="T17" fmla="*/ 464 h 4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8" h="464">
                    <a:moveTo>
                      <a:pt x="138" y="464"/>
                    </a:moveTo>
                    <a:lnTo>
                      <a:pt x="138" y="79"/>
                    </a:lnTo>
                    <a:lnTo>
                      <a:pt x="0" y="79"/>
                    </a:lnTo>
                    <a:lnTo>
                      <a:pt x="0" y="0"/>
                    </a:lnTo>
                    <a:lnTo>
                      <a:pt x="368" y="0"/>
                    </a:lnTo>
                    <a:lnTo>
                      <a:pt x="368" y="79"/>
                    </a:lnTo>
                    <a:lnTo>
                      <a:pt x="231" y="79"/>
                    </a:lnTo>
                    <a:lnTo>
                      <a:pt x="231" y="464"/>
                    </a:lnTo>
                    <a:lnTo>
                      <a:pt x="138" y="464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29" name="Freeform 16">
                <a:extLst>
                  <a:ext uri="{FF2B5EF4-FFF2-40B4-BE49-F238E27FC236}">
                    <a16:creationId xmlns:a16="http://schemas.microsoft.com/office/drawing/2014/main" id="{F345B89B-4235-1730-47D4-89E0B3A671D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480531" y="5770084"/>
                <a:ext cx="266776" cy="282783"/>
              </a:xfrm>
              <a:custGeom>
                <a:avLst/>
                <a:gdLst>
                  <a:gd name="T0" fmla="*/ 1 w 451"/>
                  <a:gd name="T1" fmla="*/ 208 h 480"/>
                  <a:gd name="T2" fmla="*/ 8 w 451"/>
                  <a:gd name="T3" fmla="*/ 162 h 480"/>
                  <a:gd name="T4" fmla="*/ 21 w 451"/>
                  <a:gd name="T5" fmla="*/ 123 h 480"/>
                  <a:gd name="T6" fmla="*/ 51 w 451"/>
                  <a:gd name="T7" fmla="*/ 75 h 480"/>
                  <a:gd name="T8" fmla="*/ 94 w 451"/>
                  <a:gd name="T9" fmla="*/ 36 h 480"/>
                  <a:gd name="T10" fmla="*/ 136 w 451"/>
                  <a:gd name="T11" fmla="*/ 14 h 480"/>
                  <a:gd name="T12" fmla="*/ 171 w 451"/>
                  <a:gd name="T13" fmla="*/ 4 h 480"/>
                  <a:gd name="T14" fmla="*/ 211 w 451"/>
                  <a:gd name="T15" fmla="*/ 0 h 480"/>
                  <a:gd name="T16" fmla="*/ 274 w 451"/>
                  <a:gd name="T17" fmla="*/ 3 h 480"/>
                  <a:gd name="T18" fmla="*/ 306 w 451"/>
                  <a:gd name="T19" fmla="*/ 12 h 480"/>
                  <a:gd name="T20" fmla="*/ 337 w 451"/>
                  <a:gd name="T21" fmla="*/ 25 h 480"/>
                  <a:gd name="T22" fmla="*/ 364 w 451"/>
                  <a:gd name="T23" fmla="*/ 42 h 480"/>
                  <a:gd name="T24" fmla="*/ 389 w 451"/>
                  <a:gd name="T25" fmla="*/ 63 h 480"/>
                  <a:gd name="T26" fmla="*/ 410 w 451"/>
                  <a:gd name="T27" fmla="*/ 89 h 480"/>
                  <a:gd name="T28" fmla="*/ 427 w 451"/>
                  <a:gd name="T29" fmla="*/ 118 h 480"/>
                  <a:gd name="T30" fmla="*/ 439 w 451"/>
                  <a:gd name="T31" fmla="*/ 151 h 480"/>
                  <a:gd name="T32" fmla="*/ 446 w 451"/>
                  <a:gd name="T33" fmla="*/ 186 h 480"/>
                  <a:gd name="T34" fmla="*/ 450 w 451"/>
                  <a:gd name="T35" fmla="*/ 268 h 480"/>
                  <a:gd name="T36" fmla="*/ 442 w 451"/>
                  <a:gd name="T37" fmla="*/ 318 h 480"/>
                  <a:gd name="T38" fmla="*/ 431 w 451"/>
                  <a:gd name="T39" fmla="*/ 351 h 480"/>
                  <a:gd name="T40" fmla="*/ 416 w 451"/>
                  <a:gd name="T41" fmla="*/ 382 h 480"/>
                  <a:gd name="T42" fmla="*/ 397 w 451"/>
                  <a:gd name="T43" fmla="*/ 409 h 480"/>
                  <a:gd name="T44" fmla="*/ 374 w 451"/>
                  <a:gd name="T45" fmla="*/ 432 h 480"/>
                  <a:gd name="T46" fmla="*/ 348 w 451"/>
                  <a:gd name="T47" fmla="*/ 450 h 480"/>
                  <a:gd name="T48" fmla="*/ 318 w 451"/>
                  <a:gd name="T49" fmla="*/ 464 h 480"/>
                  <a:gd name="T50" fmla="*/ 286 w 451"/>
                  <a:gd name="T51" fmla="*/ 474 h 480"/>
                  <a:gd name="T52" fmla="*/ 226 w 451"/>
                  <a:gd name="T53" fmla="*/ 480 h 480"/>
                  <a:gd name="T54" fmla="*/ 165 w 451"/>
                  <a:gd name="T55" fmla="*/ 474 h 480"/>
                  <a:gd name="T56" fmla="*/ 133 w 451"/>
                  <a:gd name="T57" fmla="*/ 464 h 480"/>
                  <a:gd name="T58" fmla="*/ 103 w 451"/>
                  <a:gd name="T59" fmla="*/ 450 h 480"/>
                  <a:gd name="T60" fmla="*/ 77 w 451"/>
                  <a:gd name="T61" fmla="*/ 432 h 480"/>
                  <a:gd name="T62" fmla="*/ 53 w 451"/>
                  <a:gd name="T63" fmla="*/ 409 h 480"/>
                  <a:gd name="T64" fmla="*/ 34 w 451"/>
                  <a:gd name="T65" fmla="*/ 383 h 480"/>
                  <a:gd name="T66" fmla="*/ 20 w 451"/>
                  <a:gd name="T67" fmla="*/ 352 h 480"/>
                  <a:gd name="T68" fmla="*/ 9 w 451"/>
                  <a:gd name="T69" fmla="*/ 319 h 480"/>
                  <a:gd name="T70" fmla="*/ 1 w 451"/>
                  <a:gd name="T71" fmla="*/ 270 h 480"/>
                  <a:gd name="T72" fmla="*/ 97 w 451"/>
                  <a:gd name="T73" fmla="*/ 259 h 480"/>
                  <a:gd name="T74" fmla="*/ 106 w 451"/>
                  <a:gd name="T75" fmla="*/ 309 h 480"/>
                  <a:gd name="T76" fmla="*/ 125 w 451"/>
                  <a:gd name="T77" fmla="*/ 348 h 480"/>
                  <a:gd name="T78" fmla="*/ 152 w 451"/>
                  <a:gd name="T79" fmla="*/ 377 h 480"/>
                  <a:gd name="T80" fmla="*/ 186 w 451"/>
                  <a:gd name="T81" fmla="*/ 394 h 480"/>
                  <a:gd name="T82" fmla="*/ 226 w 451"/>
                  <a:gd name="T83" fmla="*/ 400 h 480"/>
                  <a:gd name="T84" fmla="*/ 265 w 451"/>
                  <a:gd name="T85" fmla="*/ 395 h 480"/>
                  <a:gd name="T86" fmla="*/ 299 w 451"/>
                  <a:gd name="T87" fmla="*/ 377 h 480"/>
                  <a:gd name="T88" fmla="*/ 326 w 451"/>
                  <a:gd name="T89" fmla="*/ 349 h 480"/>
                  <a:gd name="T90" fmla="*/ 345 w 451"/>
                  <a:gd name="T91" fmla="*/ 309 h 480"/>
                  <a:gd name="T92" fmla="*/ 353 w 451"/>
                  <a:gd name="T93" fmla="*/ 258 h 480"/>
                  <a:gd name="T94" fmla="*/ 352 w 451"/>
                  <a:gd name="T95" fmla="*/ 200 h 480"/>
                  <a:gd name="T96" fmla="*/ 340 w 451"/>
                  <a:gd name="T97" fmla="*/ 154 h 480"/>
                  <a:gd name="T98" fmla="*/ 318 w 451"/>
                  <a:gd name="T99" fmla="*/ 119 h 480"/>
                  <a:gd name="T100" fmla="*/ 289 w 451"/>
                  <a:gd name="T101" fmla="*/ 95 h 480"/>
                  <a:gd name="T102" fmla="*/ 253 w 451"/>
                  <a:gd name="T103" fmla="*/ 82 h 480"/>
                  <a:gd name="T104" fmla="*/ 212 w 451"/>
                  <a:gd name="T105" fmla="*/ 80 h 480"/>
                  <a:gd name="T106" fmla="*/ 173 w 451"/>
                  <a:gd name="T107" fmla="*/ 90 h 480"/>
                  <a:gd name="T108" fmla="*/ 141 w 451"/>
                  <a:gd name="T109" fmla="*/ 110 h 480"/>
                  <a:gd name="T110" fmla="*/ 116 w 451"/>
                  <a:gd name="T111" fmla="*/ 142 h 480"/>
                  <a:gd name="T112" fmla="*/ 101 w 451"/>
                  <a:gd name="T113" fmla="*/ 185 h 480"/>
                  <a:gd name="T114" fmla="*/ 97 w 451"/>
                  <a:gd name="T115" fmla="*/ 240 h 4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51" h="480">
                    <a:moveTo>
                      <a:pt x="0" y="243"/>
                    </a:moveTo>
                    <a:lnTo>
                      <a:pt x="0" y="225"/>
                    </a:lnTo>
                    <a:lnTo>
                      <a:pt x="1" y="208"/>
                    </a:lnTo>
                    <a:lnTo>
                      <a:pt x="4" y="193"/>
                    </a:lnTo>
                    <a:lnTo>
                      <a:pt x="6" y="178"/>
                    </a:lnTo>
                    <a:lnTo>
                      <a:pt x="8" y="162"/>
                    </a:lnTo>
                    <a:lnTo>
                      <a:pt x="12" y="149"/>
                    </a:lnTo>
                    <a:lnTo>
                      <a:pt x="17" y="135"/>
                    </a:lnTo>
                    <a:lnTo>
                      <a:pt x="21" y="123"/>
                    </a:lnTo>
                    <a:lnTo>
                      <a:pt x="30" y="106"/>
                    </a:lnTo>
                    <a:lnTo>
                      <a:pt x="40" y="90"/>
                    </a:lnTo>
                    <a:lnTo>
                      <a:pt x="51" y="75"/>
                    </a:lnTo>
                    <a:lnTo>
                      <a:pt x="64" y="59"/>
                    </a:lnTo>
                    <a:lnTo>
                      <a:pt x="78" y="46"/>
                    </a:lnTo>
                    <a:lnTo>
                      <a:pt x="94" y="36"/>
                    </a:lnTo>
                    <a:lnTo>
                      <a:pt x="109" y="26"/>
                    </a:lnTo>
                    <a:lnTo>
                      <a:pt x="124" y="18"/>
                    </a:lnTo>
                    <a:lnTo>
                      <a:pt x="136" y="14"/>
                    </a:lnTo>
                    <a:lnTo>
                      <a:pt x="147" y="9"/>
                    </a:lnTo>
                    <a:lnTo>
                      <a:pt x="159" y="6"/>
                    </a:lnTo>
                    <a:lnTo>
                      <a:pt x="171" y="4"/>
                    </a:lnTo>
                    <a:lnTo>
                      <a:pt x="184" y="2"/>
                    </a:lnTo>
                    <a:lnTo>
                      <a:pt x="197" y="1"/>
                    </a:lnTo>
                    <a:lnTo>
                      <a:pt x="211" y="0"/>
                    </a:lnTo>
                    <a:lnTo>
                      <a:pt x="225" y="0"/>
                    </a:lnTo>
                    <a:lnTo>
                      <a:pt x="250" y="1"/>
                    </a:lnTo>
                    <a:lnTo>
                      <a:pt x="274" y="3"/>
                    </a:lnTo>
                    <a:lnTo>
                      <a:pt x="285" y="6"/>
                    </a:lnTo>
                    <a:lnTo>
                      <a:pt x="296" y="8"/>
                    </a:lnTo>
                    <a:lnTo>
                      <a:pt x="306" y="12"/>
                    </a:lnTo>
                    <a:lnTo>
                      <a:pt x="317" y="15"/>
                    </a:lnTo>
                    <a:lnTo>
                      <a:pt x="327" y="19"/>
                    </a:lnTo>
                    <a:lnTo>
                      <a:pt x="337" y="25"/>
                    </a:lnTo>
                    <a:lnTo>
                      <a:pt x="347" y="30"/>
                    </a:lnTo>
                    <a:lnTo>
                      <a:pt x="355" y="36"/>
                    </a:lnTo>
                    <a:lnTo>
                      <a:pt x="364" y="42"/>
                    </a:lnTo>
                    <a:lnTo>
                      <a:pt x="373" y="49"/>
                    </a:lnTo>
                    <a:lnTo>
                      <a:pt x="381" y="55"/>
                    </a:lnTo>
                    <a:lnTo>
                      <a:pt x="389" y="63"/>
                    </a:lnTo>
                    <a:lnTo>
                      <a:pt x="397" y="71"/>
                    </a:lnTo>
                    <a:lnTo>
                      <a:pt x="403" y="80"/>
                    </a:lnTo>
                    <a:lnTo>
                      <a:pt x="410" y="89"/>
                    </a:lnTo>
                    <a:lnTo>
                      <a:pt x="416" y="98"/>
                    </a:lnTo>
                    <a:lnTo>
                      <a:pt x="421" y="108"/>
                    </a:lnTo>
                    <a:lnTo>
                      <a:pt x="427" y="118"/>
                    </a:lnTo>
                    <a:lnTo>
                      <a:pt x="431" y="129"/>
                    </a:lnTo>
                    <a:lnTo>
                      <a:pt x="436" y="140"/>
                    </a:lnTo>
                    <a:lnTo>
                      <a:pt x="439" y="151"/>
                    </a:lnTo>
                    <a:lnTo>
                      <a:pt x="442" y="162"/>
                    </a:lnTo>
                    <a:lnTo>
                      <a:pt x="444" y="174"/>
                    </a:lnTo>
                    <a:lnTo>
                      <a:pt x="446" y="186"/>
                    </a:lnTo>
                    <a:lnTo>
                      <a:pt x="450" y="212"/>
                    </a:lnTo>
                    <a:lnTo>
                      <a:pt x="451" y="241"/>
                    </a:lnTo>
                    <a:lnTo>
                      <a:pt x="450" y="268"/>
                    </a:lnTo>
                    <a:lnTo>
                      <a:pt x="446" y="294"/>
                    </a:lnTo>
                    <a:lnTo>
                      <a:pt x="444" y="306"/>
                    </a:lnTo>
                    <a:lnTo>
                      <a:pt x="442" y="318"/>
                    </a:lnTo>
                    <a:lnTo>
                      <a:pt x="439" y="330"/>
                    </a:lnTo>
                    <a:lnTo>
                      <a:pt x="436" y="340"/>
                    </a:lnTo>
                    <a:lnTo>
                      <a:pt x="431" y="351"/>
                    </a:lnTo>
                    <a:lnTo>
                      <a:pt x="427" y="362"/>
                    </a:lnTo>
                    <a:lnTo>
                      <a:pt x="421" y="372"/>
                    </a:lnTo>
                    <a:lnTo>
                      <a:pt x="416" y="382"/>
                    </a:lnTo>
                    <a:lnTo>
                      <a:pt x="411" y="391"/>
                    </a:lnTo>
                    <a:lnTo>
                      <a:pt x="404" y="400"/>
                    </a:lnTo>
                    <a:lnTo>
                      <a:pt x="397" y="409"/>
                    </a:lnTo>
                    <a:lnTo>
                      <a:pt x="389" y="416"/>
                    </a:lnTo>
                    <a:lnTo>
                      <a:pt x="381" y="424"/>
                    </a:lnTo>
                    <a:lnTo>
                      <a:pt x="374" y="432"/>
                    </a:lnTo>
                    <a:lnTo>
                      <a:pt x="365" y="438"/>
                    </a:lnTo>
                    <a:lnTo>
                      <a:pt x="356" y="445"/>
                    </a:lnTo>
                    <a:lnTo>
                      <a:pt x="348" y="450"/>
                    </a:lnTo>
                    <a:lnTo>
                      <a:pt x="338" y="455"/>
                    </a:lnTo>
                    <a:lnTo>
                      <a:pt x="328" y="460"/>
                    </a:lnTo>
                    <a:lnTo>
                      <a:pt x="318" y="464"/>
                    </a:lnTo>
                    <a:lnTo>
                      <a:pt x="307" y="468"/>
                    </a:lnTo>
                    <a:lnTo>
                      <a:pt x="297" y="472"/>
                    </a:lnTo>
                    <a:lnTo>
                      <a:pt x="286" y="474"/>
                    </a:lnTo>
                    <a:lnTo>
                      <a:pt x="275" y="476"/>
                    </a:lnTo>
                    <a:lnTo>
                      <a:pt x="251" y="479"/>
                    </a:lnTo>
                    <a:lnTo>
                      <a:pt x="226" y="480"/>
                    </a:lnTo>
                    <a:lnTo>
                      <a:pt x="201" y="479"/>
                    </a:lnTo>
                    <a:lnTo>
                      <a:pt x="177" y="476"/>
                    </a:lnTo>
                    <a:lnTo>
                      <a:pt x="165" y="474"/>
                    </a:lnTo>
                    <a:lnTo>
                      <a:pt x="154" y="472"/>
                    </a:lnTo>
                    <a:lnTo>
                      <a:pt x="144" y="468"/>
                    </a:lnTo>
                    <a:lnTo>
                      <a:pt x="133" y="464"/>
                    </a:lnTo>
                    <a:lnTo>
                      <a:pt x="123" y="460"/>
                    </a:lnTo>
                    <a:lnTo>
                      <a:pt x="113" y="455"/>
                    </a:lnTo>
                    <a:lnTo>
                      <a:pt x="103" y="450"/>
                    </a:lnTo>
                    <a:lnTo>
                      <a:pt x="95" y="445"/>
                    </a:lnTo>
                    <a:lnTo>
                      <a:pt x="86" y="438"/>
                    </a:lnTo>
                    <a:lnTo>
                      <a:pt x="77" y="432"/>
                    </a:lnTo>
                    <a:lnTo>
                      <a:pt x="69" y="425"/>
                    </a:lnTo>
                    <a:lnTo>
                      <a:pt x="61" y="416"/>
                    </a:lnTo>
                    <a:lnTo>
                      <a:pt x="53" y="409"/>
                    </a:lnTo>
                    <a:lnTo>
                      <a:pt x="47" y="400"/>
                    </a:lnTo>
                    <a:lnTo>
                      <a:pt x="40" y="391"/>
                    </a:lnTo>
                    <a:lnTo>
                      <a:pt x="34" y="383"/>
                    </a:lnTo>
                    <a:lnTo>
                      <a:pt x="28" y="373"/>
                    </a:lnTo>
                    <a:lnTo>
                      <a:pt x="24" y="363"/>
                    </a:lnTo>
                    <a:lnTo>
                      <a:pt x="20" y="352"/>
                    </a:lnTo>
                    <a:lnTo>
                      <a:pt x="15" y="341"/>
                    </a:lnTo>
                    <a:lnTo>
                      <a:pt x="12" y="331"/>
                    </a:lnTo>
                    <a:lnTo>
                      <a:pt x="9" y="319"/>
                    </a:lnTo>
                    <a:lnTo>
                      <a:pt x="6" y="308"/>
                    </a:lnTo>
                    <a:lnTo>
                      <a:pt x="4" y="295"/>
                    </a:lnTo>
                    <a:lnTo>
                      <a:pt x="1" y="270"/>
                    </a:lnTo>
                    <a:lnTo>
                      <a:pt x="0" y="243"/>
                    </a:lnTo>
                    <a:close/>
                    <a:moveTo>
                      <a:pt x="97" y="240"/>
                    </a:moveTo>
                    <a:lnTo>
                      <a:pt x="97" y="259"/>
                    </a:lnTo>
                    <a:lnTo>
                      <a:pt x="99" y="276"/>
                    </a:lnTo>
                    <a:lnTo>
                      <a:pt x="101" y="294"/>
                    </a:lnTo>
                    <a:lnTo>
                      <a:pt x="106" y="309"/>
                    </a:lnTo>
                    <a:lnTo>
                      <a:pt x="111" y="323"/>
                    </a:lnTo>
                    <a:lnTo>
                      <a:pt x="118" y="336"/>
                    </a:lnTo>
                    <a:lnTo>
                      <a:pt x="125" y="348"/>
                    </a:lnTo>
                    <a:lnTo>
                      <a:pt x="133" y="359"/>
                    </a:lnTo>
                    <a:lnTo>
                      <a:pt x="142" y="369"/>
                    </a:lnTo>
                    <a:lnTo>
                      <a:pt x="152" y="377"/>
                    </a:lnTo>
                    <a:lnTo>
                      <a:pt x="163" y="384"/>
                    </a:lnTo>
                    <a:lnTo>
                      <a:pt x="175" y="389"/>
                    </a:lnTo>
                    <a:lnTo>
                      <a:pt x="186" y="394"/>
                    </a:lnTo>
                    <a:lnTo>
                      <a:pt x="199" y="397"/>
                    </a:lnTo>
                    <a:lnTo>
                      <a:pt x="212" y="399"/>
                    </a:lnTo>
                    <a:lnTo>
                      <a:pt x="226" y="400"/>
                    </a:lnTo>
                    <a:lnTo>
                      <a:pt x="239" y="399"/>
                    </a:lnTo>
                    <a:lnTo>
                      <a:pt x="252" y="397"/>
                    </a:lnTo>
                    <a:lnTo>
                      <a:pt x="265" y="395"/>
                    </a:lnTo>
                    <a:lnTo>
                      <a:pt x="277" y="389"/>
                    </a:lnTo>
                    <a:lnTo>
                      <a:pt x="288" y="384"/>
                    </a:lnTo>
                    <a:lnTo>
                      <a:pt x="299" y="377"/>
                    </a:lnTo>
                    <a:lnTo>
                      <a:pt x="309" y="369"/>
                    </a:lnTo>
                    <a:lnTo>
                      <a:pt x="318" y="360"/>
                    </a:lnTo>
                    <a:lnTo>
                      <a:pt x="326" y="349"/>
                    </a:lnTo>
                    <a:lnTo>
                      <a:pt x="334" y="337"/>
                    </a:lnTo>
                    <a:lnTo>
                      <a:pt x="340" y="323"/>
                    </a:lnTo>
                    <a:lnTo>
                      <a:pt x="345" y="309"/>
                    </a:lnTo>
                    <a:lnTo>
                      <a:pt x="349" y="293"/>
                    </a:lnTo>
                    <a:lnTo>
                      <a:pt x="352" y="276"/>
                    </a:lnTo>
                    <a:lnTo>
                      <a:pt x="353" y="258"/>
                    </a:lnTo>
                    <a:lnTo>
                      <a:pt x="354" y="238"/>
                    </a:lnTo>
                    <a:lnTo>
                      <a:pt x="353" y="219"/>
                    </a:lnTo>
                    <a:lnTo>
                      <a:pt x="352" y="200"/>
                    </a:lnTo>
                    <a:lnTo>
                      <a:pt x="349" y="184"/>
                    </a:lnTo>
                    <a:lnTo>
                      <a:pt x="345" y="169"/>
                    </a:lnTo>
                    <a:lnTo>
                      <a:pt x="340" y="154"/>
                    </a:lnTo>
                    <a:lnTo>
                      <a:pt x="335" y="141"/>
                    </a:lnTo>
                    <a:lnTo>
                      <a:pt x="327" y="130"/>
                    </a:lnTo>
                    <a:lnTo>
                      <a:pt x="318" y="119"/>
                    </a:lnTo>
                    <a:lnTo>
                      <a:pt x="310" y="110"/>
                    </a:lnTo>
                    <a:lnTo>
                      <a:pt x="300" y="102"/>
                    </a:lnTo>
                    <a:lnTo>
                      <a:pt x="289" y="95"/>
                    </a:lnTo>
                    <a:lnTo>
                      <a:pt x="278" y="90"/>
                    </a:lnTo>
                    <a:lnTo>
                      <a:pt x="266" y="85"/>
                    </a:lnTo>
                    <a:lnTo>
                      <a:pt x="253" y="82"/>
                    </a:lnTo>
                    <a:lnTo>
                      <a:pt x="240" y="80"/>
                    </a:lnTo>
                    <a:lnTo>
                      <a:pt x="226" y="80"/>
                    </a:lnTo>
                    <a:lnTo>
                      <a:pt x="212" y="80"/>
                    </a:lnTo>
                    <a:lnTo>
                      <a:pt x="198" y="82"/>
                    </a:lnTo>
                    <a:lnTo>
                      <a:pt x="185" y="85"/>
                    </a:lnTo>
                    <a:lnTo>
                      <a:pt x="173" y="90"/>
                    </a:lnTo>
                    <a:lnTo>
                      <a:pt x="162" y="95"/>
                    </a:lnTo>
                    <a:lnTo>
                      <a:pt x="151" y="102"/>
                    </a:lnTo>
                    <a:lnTo>
                      <a:pt x="141" y="110"/>
                    </a:lnTo>
                    <a:lnTo>
                      <a:pt x="132" y="119"/>
                    </a:lnTo>
                    <a:lnTo>
                      <a:pt x="124" y="130"/>
                    </a:lnTo>
                    <a:lnTo>
                      <a:pt x="116" y="142"/>
                    </a:lnTo>
                    <a:lnTo>
                      <a:pt x="111" y="155"/>
                    </a:lnTo>
                    <a:lnTo>
                      <a:pt x="106" y="169"/>
                    </a:lnTo>
                    <a:lnTo>
                      <a:pt x="101" y="185"/>
                    </a:lnTo>
                    <a:lnTo>
                      <a:pt x="99" y="202"/>
                    </a:lnTo>
                    <a:lnTo>
                      <a:pt x="97" y="220"/>
                    </a:lnTo>
                    <a:lnTo>
                      <a:pt x="97" y="24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30" name="Freeform 17">
                <a:extLst>
                  <a:ext uri="{FF2B5EF4-FFF2-40B4-BE49-F238E27FC236}">
                    <a16:creationId xmlns:a16="http://schemas.microsoft.com/office/drawing/2014/main" id="{6CBC8989-B318-42BD-2F9D-03883799BB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9991" y="5775420"/>
                <a:ext cx="218757" cy="272112"/>
              </a:xfrm>
              <a:custGeom>
                <a:avLst/>
                <a:gdLst>
                  <a:gd name="T0" fmla="*/ 0 w 369"/>
                  <a:gd name="T1" fmla="*/ 464 h 464"/>
                  <a:gd name="T2" fmla="*/ 0 w 369"/>
                  <a:gd name="T3" fmla="*/ 0 h 464"/>
                  <a:gd name="T4" fmla="*/ 91 w 369"/>
                  <a:gd name="T5" fmla="*/ 0 h 464"/>
                  <a:gd name="T6" fmla="*/ 282 w 369"/>
                  <a:gd name="T7" fmla="*/ 311 h 464"/>
                  <a:gd name="T8" fmla="*/ 282 w 369"/>
                  <a:gd name="T9" fmla="*/ 0 h 464"/>
                  <a:gd name="T10" fmla="*/ 369 w 369"/>
                  <a:gd name="T11" fmla="*/ 0 h 464"/>
                  <a:gd name="T12" fmla="*/ 369 w 369"/>
                  <a:gd name="T13" fmla="*/ 464 h 464"/>
                  <a:gd name="T14" fmla="*/ 274 w 369"/>
                  <a:gd name="T15" fmla="*/ 464 h 464"/>
                  <a:gd name="T16" fmla="*/ 86 w 369"/>
                  <a:gd name="T17" fmla="*/ 159 h 464"/>
                  <a:gd name="T18" fmla="*/ 86 w 369"/>
                  <a:gd name="T19" fmla="*/ 464 h 464"/>
                  <a:gd name="T20" fmla="*/ 0 w 369"/>
                  <a:gd name="T21" fmla="*/ 464 h 4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69" h="464">
                    <a:moveTo>
                      <a:pt x="0" y="464"/>
                    </a:moveTo>
                    <a:lnTo>
                      <a:pt x="0" y="0"/>
                    </a:lnTo>
                    <a:lnTo>
                      <a:pt x="91" y="0"/>
                    </a:lnTo>
                    <a:lnTo>
                      <a:pt x="282" y="311"/>
                    </a:lnTo>
                    <a:lnTo>
                      <a:pt x="282" y="0"/>
                    </a:lnTo>
                    <a:lnTo>
                      <a:pt x="369" y="0"/>
                    </a:lnTo>
                    <a:lnTo>
                      <a:pt x="369" y="464"/>
                    </a:lnTo>
                    <a:lnTo>
                      <a:pt x="274" y="464"/>
                    </a:lnTo>
                    <a:lnTo>
                      <a:pt x="86" y="159"/>
                    </a:lnTo>
                    <a:lnTo>
                      <a:pt x="86" y="464"/>
                    </a:lnTo>
                    <a:lnTo>
                      <a:pt x="0" y="464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31" name="Rectangle 18">
                <a:extLst>
                  <a:ext uri="{FF2B5EF4-FFF2-40B4-BE49-F238E27FC236}">
                    <a16:creationId xmlns:a16="http://schemas.microsoft.com/office/drawing/2014/main" id="{1B7E1595-0CBA-FB3C-246D-C3F97AA402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67439" y="5775420"/>
                <a:ext cx="53355" cy="272112"/>
              </a:xfrm>
              <a:prstGeom prst="rect">
                <a:avLst/>
              </a:pr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32" name="Freeform 19">
                <a:extLst>
                  <a:ext uri="{FF2B5EF4-FFF2-40B4-BE49-F238E27FC236}">
                    <a16:creationId xmlns:a16="http://schemas.microsoft.com/office/drawing/2014/main" id="{2A347DF2-942C-F8B7-7113-8580AB89DB0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163478" y="5770084"/>
                <a:ext cx="266776" cy="282783"/>
              </a:xfrm>
              <a:custGeom>
                <a:avLst/>
                <a:gdLst>
                  <a:gd name="T0" fmla="*/ 1 w 451"/>
                  <a:gd name="T1" fmla="*/ 208 h 480"/>
                  <a:gd name="T2" fmla="*/ 9 w 451"/>
                  <a:gd name="T3" fmla="*/ 162 h 480"/>
                  <a:gd name="T4" fmla="*/ 22 w 451"/>
                  <a:gd name="T5" fmla="*/ 123 h 480"/>
                  <a:gd name="T6" fmla="*/ 52 w 451"/>
                  <a:gd name="T7" fmla="*/ 75 h 480"/>
                  <a:gd name="T8" fmla="*/ 93 w 451"/>
                  <a:gd name="T9" fmla="*/ 36 h 480"/>
                  <a:gd name="T10" fmla="*/ 136 w 451"/>
                  <a:gd name="T11" fmla="*/ 14 h 480"/>
                  <a:gd name="T12" fmla="*/ 172 w 451"/>
                  <a:gd name="T13" fmla="*/ 4 h 480"/>
                  <a:gd name="T14" fmla="*/ 211 w 451"/>
                  <a:gd name="T15" fmla="*/ 0 h 480"/>
                  <a:gd name="T16" fmla="*/ 274 w 451"/>
                  <a:gd name="T17" fmla="*/ 3 h 480"/>
                  <a:gd name="T18" fmla="*/ 307 w 451"/>
                  <a:gd name="T19" fmla="*/ 12 h 480"/>
                  <a:gd name="T20" fmla="*/ 338 w 451"/>
                  <a:gd name="T21" fmla="*/ 25 h 480"/>
                  <a:gd name="T22" fmla="*/ 365 w 451"/>
                  <a:gd name="T23" fmla="*/ 42 h 480"/>
                  <a:gd name="T24" fmla="*/ 389 w 451"/>
                  <a:gd name="T25" fmla="*/ 63 h 480"/>
                  <a:gd name="T26" fmla="*/ 410 w 451"/>
                  <a:gd name="T27" fmla="*/ 89 h 480"/>
                  <a:gd name="T28" fmla="*/ 427 w 451"/>
                  <a:gd name="T29" fmla="*/ 118 h 480"/>
                  <a:gd name="T30" fmla="*/ 439 w 451"/>
                  <a:gd name="T31" fmla="*/ 151 h 480"/>
                  <a:gd name="T32" fmla="*/ 447 w 451"/>
                  <a:gd name="T33" fmla="*/ 186 h 480"/>
                  <a:gd name="T34" fmla="*/ 450 w 451"/>
                  <a:gd name="T35" fmla="*/ 268 h 480"/>
                  <a:gd name="T36" fmla="*/ 442 w 451"/>
                  <a:gd name="T37" fmla="*/ 318 h 480"/>
                  <a:gd name="T38" fmla="*/ 431 w 451"/>
                  <a:gd name="T39" fmla="*/ 351 h 480"/>
                  <a:gd name="T40" fmla="*/ 417 w 451"/>
                  <a:gd name="T41" fmla="*/ 382 h 480"/>
                  <a:gd name="T42" fmla="*/ 397 w 451"/>
                  <a:gd name="T43" fmla="*/ 409 h 480"/>
                  <a:gd name="T44" fmla="*/ 374 w 451"/>
                  <a:gd name="T45" fmla="*/ 432 h 480"/>
                  <a:gd name="T46" fmla="*/ 348 w 451"/>
                  <a:gd name="T47" fmla="*/ 450 h 480"/>
                  <a:gd name="T48" fmla="*/ 318 w 451"/>
                  <a:gd name="T49" fmla="*/ 464 h 480"/>
                  <a:gd name="T50" fmla="*/ 287 w 451"/>
                  <a:gd name="T51" fmla="*/ 474 h 480"/>
                  <a:gd name="T52" fmla="*/ 226 w 451"/>
                  <a:gd name="T53" fmla="*/ 480 h 480"/>
                  <a:gd name="T54" fmla="*/ 166 w 451"/>
                  <a:gd name="T55" fmla="*/ 474 h 480"/>
                  <a:gd name="T56" fmla="*/ 134 w 451"/>
                  <a:gd name="T57" fmla="*/ 464 h 480"/>
                  <a:gd name="T58" fmla="*/ 104 w 451"/>
                  <a:gd name="T59" fmla="*/ 450 h 480"/>
                  <a:gd name="T60" fmla="*/ 77 w 451"/>
                  <a:gd name="T61" fmla="*/ 432 h 480"/>
                  <a:gd name="T62" fmla="*/ 54 w 451"/>
                  <a:gd name="T63" fmla="*/ 409 h 480"/>
                  <a:gd name="T64" fmla="*/ 35 w 451"/>
                  <a:gd name="T65" fmla="*/ 383 h 480"/>
                  <a:gd name="T66" fmla="*/ 20 w 451"/>
                  <a:gd name="T67" fmla="*/ 352 h 480"/>
                  <a:gd name="T68" fmla="*/ 9 w 451"/>
                  <a:gd name="T69" fmla="*/ 319 h 480"/>
                  <a:gd name="T70" fmla="*/ 1 w 451"/>
                  <a:gd name="T71" fmla="*/ 270 h 480"/>
                  <a:gd name="T72" fmla="*/ 98 w 451"/>
                  <a:gd name="T73" fmla="*/ 259 h 480"/>
                  <a:gd name="T74" fmla="*/ 107 w 451"/>
                  <a:gd name="T75" fmla="*/ 309 h 480"/>
                  <a:gd name="T76" fmla="*/ 125 w 451"/>
                  <a:gd name="T77" fmla="*/ 348 h 480"/>
                  <a:gd name="T78" fmla="*/ 153 w 451"/>
                  <a:gd name="T79" fmla="*/ 377 h 480"/>
                  <a:gd name="T80" fmla="*/ 187 w 451"/>
                  <a:gd name="T81" fmla="*/ 394 h 480"/>
                  <a:gd name="T82" fmla="*/ 226 w 451"/>
                  <a:gd name="T83" fmla="*/ 400 h 480"/>
                  <a:gd name="T84" fmla="*/ 265 w 451"/>
                  <a:gd name="T85" fmla="*/ 395 h 480"/>
                  <a:gd name="T86" fmla="*/ 299 w 451"/>
                  <a:gd name="T87" fmla="*/ 377 h 480"/>
                  <a:gd name="T88" fmla="*/ 327 w 451"/>
                  <a:gd name="T89" fmla="*/ 349 h 480"/>
                  <a:gd name="T90" fmla="*/ 345 w 451"/>
                  <a:gd name="T91" fmla="*/ 309 h 480"/>
                  <a:gd name="T92" fmla="*/ 354 w 451"/>
                  <a:gd name="T93" fmla="*/ 258 h 480"/>
                  <a:gd name="T94" fmla="*/ 352 w 451"/>
                  <a:gd name="T95" fmla="*/ 200 h 480"/>
                  <a:gd name="T96" fmla="*/ 341 w 451"/>
                  <a:gd name="T97" fmla="*/ 154 h 480"/>
                  <a:gd name="T98" fmla="*/ 319 w 451"/>
                  <a:gd name="T99" fmla="*/ 119 h 480"/>
                  <a:gd name="T100" fmla="*/ 290 w 451"/>
                  <a:gd name="T101" fmla="*/ 95 h 480"/>
                  <a:gd name="T102" fmla="*/ 254 w 451"/>
                  <a:gd name="T103" fmla="*/ 82 h 480"/>
                  <a:gd name="T104" fmla="*/ 212 w 451"/>
                  <a:gd name="T105" fmla="*/ 80 h 480"/>
                  <a:gd name="T106" fmla="*/ 174 w 451"/>
                  <a:gd name="T107" fmla="*/ 90 h 480"/>
                  <a:gd name="T108" fmla="*/ 141 w 451"/>
                  <a:gd name="T109" fmla="*/ 110 h 480"/>
                  <a:gd name="T110" fmla="*/ 117 w 451"/>
                  <a:gd name="T111" fmla="*/ 142 h 480"/>
                  <a:gd name="T112" fmla="*/ 102 w 451"/>
                  <a:gd name="T113" fmla="*/ 185 h 480"/>
                  <a:gd name="T114" fmla="*/ 97 w 451"/>
                  <a:gd name="T115" fmla="*/ 240 h 4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51" h="480">
                    <a:moveTo>
                      <a:pt x="0" y="243"/>
                    </a:moveTo>
                    <a:lnTo>
                      <a:pt x="1" y="225"/>
                    </a:lnTo>
                    <a:lnTo>
                      <a:pt x="1" y="208"/>
                    </a:lnTo>
                    <a:lnTo>
                      <a:pt x="3" y="193"/>
                    </a:lnTo>
                    <a:lnTo>
                      <a:pt x="6" y="178"/>
                    </a:lnTo>
                    <a:lnTo>
                      <a:pt x="9" y="162"/>
                    </a:lnTo>
                    <a:lnTo>
                      <a:pt x="12" y="149"/>
                    </a:lnTo>
                    <a:lnTo>
                      <a:pt x="16" y="135"/>
                    </a:lnTo>
                    <a:lnTo>
                      <a:pt x="22" y="123"/>
                    </a:lnTo>
                    <a:lnTo>
                      <a:pt x="31" y="106"/>
                    </a:lnTo>
                    <a:lnTo>
                      <a:pt x="40" y="90"/>
                    </a:lnTo>
                    <a:lnTo>
                      <a:pt x="52" y="75"/>
                    </a:lnTo>
                    <a:lnTo>
                      <a:pt x="65" y="59"/>
                    </a:lnTo>
                    <a:lnTo>
                      <a:pt x="79" y="46"/>
                    </a:lnTo>
                    <a:lnTo>
                      <a:pt x="93" y="36"/>
                    </a:lnTo>
                    <a:lnTo>
                      <a:pt x="109" y="26"/>
                    </a:lnTo>
                    <a:lnTo>
                      <a:pt x="125" y="18"/>
                    </a:lnTo>
                    <a:lnTo>
                      <a:pt x="136" y="14"/>
                    </a:lnTo>
                    <a:lnTo>
                      <a:pt x="148" y="9"/>
                    </a:lnTo>
                    <a:lnTo>
                      <a:pt x="160" y="6"/>
                    </a:lnTo>
                    <a:lnTo>
                      <a:pt x="172" y="4"/>
                    </a:lnTo>
                    <a:lnTo>
                      <a:pt x="185" y="2"/>
                    </a:lnTo>
                    <a:lnTo>
                      <a:pt x="198" y="1"/>
                    </a:lnTo>
                    <a:lnTo>
                      <a:pt x="211" y="0"/>
                    </a:lnTo>
                    <a:lnTo>
                      <a:pt x="225" y="0"/>
                    </a:lnTo>
                    <a:lnTo>
                      <a:pt x="250" y="1"/>
                    </a:lnTo>
                    <a:lnTo>
                      <a:pt x="274" y="3"/>
                    </a:lnTo>
                    <a:lnTo>
                      <a:pt x="286" y="6"/>
                    </a:lnTo>
                    <a:lnTo>
                      <a:pt x="296" y="8"/>
                    </a:lnTo>
                    <a:lnTo>
                      <a:pt x="307" y="12"/>
                    </a:lnTo>
                    <a:lnTo>
                      <a:pt x="317" y="15"/>
                    </a:lnTo>
                    <a:lnTo>
                      <a:pt x="328" y="19"/>
                    </a:lnTo>
                    <a:lnTo>
                      <a:pt x="338" y="25"/>
                    </a:lnTo>
                    <a:lnTo>
                      <a:pt x="346" y="30"/>
                    </a:lnTo>
                    <a:lnTo>
                      <a:pt x="356" y="36"/>
                    </a:lnTo>
                    <a:lnTo>
                      <a:pt x="365" y="42"/>
                    </a:lnTo>
                    <a:lnTo>
                      <a:pt x="374" y="49"/>
                    </a:lnTo>
                    <a:lnTo>
                      <a:pt x="381" y="55"/>
                    </a:lnTo>
                    <a:lnTo>
                      <a:pt x="389" y="63"/>
                    </a:lnTo>
                    <a:lnTo>
                      <a:pt x="396" y="71"/>
                    </a:lnTo>
                    <a:lnTo>
                      <a:pt x="404" y="80"/>
                    </a:lnTo>
                    <a:lnTo>
                      <a:pt x="410" y="89"/>
                    </a:lnTo>
                    <a:lnTo>
                      <a:pt x="416" y="98"/>
                    </a:lnTo>
                    <a:lnTo>
                      <a:pt x="421" y="108"/>
                    </a:lnTo>
                    <a:lnTo>
                      <a:pt x="427" y="118"/>
                    </a:lnTo>
                    <a:lnTo>
                      <a:pt x="431" y="129"/>
                    </a:lnTo>
                    <a:lnTo>
                      <a:pt x="435" y="140"/>
                    </a:lnTo>
                    <a:lnTo>
                      <a:pt x="439" y="151"/>
                    </a:lnTo>
                    <a:lnTo>
                      <a:pt x="442" y="162"/>
                    </a:lnTo>
                    <a:lnTo>
                      <a:pt x="445" y="174"/>
                    </a:lnTo>
                    <a:lnTo>
                      <a:pt x="447" y="186"/>
                    </a:lnTo>
                    <a:lnTo>
                      <a:pt x="450" y="212"/>
                    </a:lnTo>
                    <a:lnTo>
                      <a:pt x="451" y="241"/>
                    </a:lnTo>
                    <a:lnTo>
                      <a:pt x="450" y="268"/>
                    </a:lnTo>
                    <a:lnTo>
                      <a:pt x="447" y="294"/>
                    </a:lnTo>
                    <a:lnTo>
                      <a:pt x="445" y="306"/>
                    </a:lnTo>
                    <a:lnTo>
                      <a:pt x="442" y="318"/>
                    </a:lnTo>
                    <a:lnTo>
                      <a:pt x="439" y="330"/>
                    </a:lnTo>
                    <a:lnTo>
                      <a:pt x="435" y="340"/>
                    </a:lnTo>
                    <a:lnTo>
                      <a:pt x="431" y="351"/>
                    </a:lnTo>
                    <a:lnTo>
                      <a:pt x="427" y="362"/>
                    </a:lnTo>
                    <a:lnTo>
                      <a:pt x="422" y="372"/>
                    </a:lnTo>
                    <a:lnTo>
                      <a:pt x="417" y="382"/>
                    </a:lnTo>
                    <a:lnTo>
                      <a:pt x="410" y="391"/>
                    </a:lnTo>
                    <a:lnTo>
                      <a:pt x="404" y="400"/>
                    </a:lnTo>
                    <a:lnTo>
                      <a:pt x="397" y="409"/>
                    </a:lnTo>
                    <a:lnTo>
                      <a:pt x="390" y="416"/>
                    </a:lnTo>
                    <a:lnTo>
                      <a:pt x="382" y="424"/>
                    </a:lnTo>
                    <a:lnTo>
                      <a:pt x="374" y="432"/>
                    </a:lnTo>
                    <a:lnTo>
                      <a:pt x="365" y="438"/>
                    </a:lnTo>
                    <a:lnTo>
                      <a:pt x="356" y="445"/>
                    </a:lnTo>
                    <a:lnTo>
                      <a:pt x="348" y="450"/>
                    </a:lnTo>
                    <a:lnTo>
                      <a:pt x="338" y="455"/>
                    </a:lnTo>
                    <a:lnTo>
                      <a:pt x="328" y="460"/>
                    </a:lnTo>
                    <a:lnTo>
                      <a:pt x="318" y="464"/>
                    </a:lnTo>
                    <a:lnTo>
                      <a:pt x="308" y="468"/>
                    </a:lnTo>
                    <a:lnTo>
                      <a:pt x="298" y="472"/>
                    </a:lnTo>
                    <a:lnTo>
                      <a:pt x="287" y="474"/>
                    </a:lnTo>
                    <a:lnTo>
                      <a:pt x="275" y="476"/>
                    </a:lnTo>
                    <a:lnTo>
                      <a:pt x="251" y="479"/>
                    </a:lnTo>
                    <a:lnTo>
                      <a:pt x="226" y="480"/>
                    </a:lnTo>
                    <a:lnTo>
                      <a:pt x="201" y="479"/>
                    </a:lnTo>
                    <a:lnTo>
                      <a:pt x="177" y="476"/>
                    </a:lnTo>
                    <a:lnTo>
                      <a:pt x="166" y="474"/>
                    </a:lnTo>
                    <a:lnTo>
                      <a:pt x="154" y="472"/>
                    </a:lnTo>
                    <a:lnTo>
                      <a:pt x="143" y="468"/>
                    </a:lnTo>
                    <a:lnTo>
                      <a:pt x="134" y="464"/>
                    </a:lnTo>
                    <a:lnTo>
                      <a:pt x="123" y="460"/>
                    </a:lnTo>
                    <a:lnTo>
                      <a:pt x="113" y="455"/>
                    </a:lnTo>
                    <a:lnTo>
                      <a:pt x="104" y="450"/>
                    </a:lnTo>
                    <a:lnTo>
                      <a:pt x="95" y="445"/>
                    </a:lnTo>
                    <a:lnTo>
                      <a:pt x="86" y="438"/>
                    </a:lnTo>
                    <a:lnTo>
                      <a:pt x="77" y="432"/>
                    </a:lnTo>
                    <a:lnTo>
                      <a:pt x="70" y="425"/>
                    </a:lnTo>
                    <a:lnTo>
                      <a:pt x="62" y="416"/>
                    </a:lnTo>
                    <a:lnTo>
                      <a:pt x="54" y="409"/>
                    </a:lnTo>
                    <a:lnTo>
                      <a:pt x="47" y="400"/>
                    </a:lnTo>
                    <a:lnTo>
                      <a:pt x="40" y="391"/>
                    </a:lnTo>
                    <a:lnTo>
                      <a:pt x="35" y="383"/>
                    </a:lnTo>
                    <a:lnTo>
                      <a:pt x="29" y="373"/>
                    </a:lnTo>
                    <a:lnTo>
                      <a:pt x="24" y="363"/>
                    </a:lnTo>
                    <a:lnTo>
                      <a:pt x="20" y="352"/>
                    </a:lnTo>
                    <a:lnTo>
                      <a:pt x="15" y="341"/>
                    </a:lnTo>
                    <a:lnTo>
                      <a:pt x="12" y="331"/>
                    </a:lnTo>
                    <a:lnTo>
                      <a:pt x="9" y="319"/>
                    </a:lnTo>
                    <a:lnTo>
                      <a:pt x="7" y="308"/>
                    </a:lnTo>
                    <a:lnTo>
                      <a:pt x="4" y="295"/>
                    </a:lnTo>
                    <a:lnTo>
                      <a:pt x="1" y="270"/>
                    </a:lnTo>
                    <a:lnTo>
                      <a:pt x="0" y="243"/>
                    </a:lnTo>
                    <a:close/>
                    <a:moveTo>
                      <a:pt x="97" y="240"/>
                    </a:moveTo>
                    <a:lnTo>
                      <a:pt x="98" y="259"/>
                    </a:lnTo>
                    <a:lnTo>
                      <a:pt x="99" y="276"/>
                    </a:lnTo>
                    <a:lnTo>
                      <a:pt x="102" y="294"/>
                    </a:lnTo>
                    <a:lnTo>
                      <a:pt x="107" y="309"/>
                    </a:lnTo>
                    <a:lnTo>
                      <a:pt x="111" y="323"/>
                    </a:lnTo>
                    <a:lnTo>
                      <a:pt x="117" y="336"/>
                    </a:lnTo>
                    <a:lnTo>
                      <a:pt x="125" y="348"/>
                    </a:lnTo>
                    <a:lnTo>
                      <a:pt x="134" y="359"/>
                    </a:lnTo>
                    <a:lnTo>
                      <a:pt x="143" y="369"/>
                    </a:lnTo>
                    <a:lnTo>
                      <a:pt x="153" y="377"/>
                    </a:lnTo>
                    <a:lnTo>
                      <a:pt x="164" y="384"/>
                    </a:lnTo>
                    <a:lnTo>
                      <a:pt x="175" y="389"/>
                    </a:lnTo>
                    <a:lnTo>
                      <a:pt x="187" y="394"/>
                    </a:lnTo>
                    <a:lnTo>
                      <a:pt x="199" y="397"/>
                    </a:lnTo>
                    <a:lnTo>
                      <a:pt x="212" y="399"/>
                    </a:lnTo>
                    <a:lnTo>
                      <a:pt x="226" y="400"/>
                    </a:lnTo>
                    <a:lnTo>
                      <a:pt x="240" y="399"/>
                    </a:lnTo>
                    <a:lnTo>
                      <a:pt x="253" y="397"/>
                    </a:lnTo>
                    <a:lnTo>
                      <a:pt x="265" y="395"/>
                    </a:lnTo>
                    <a:lnTo>
                      <a:pt x="277" y="389"/>
                    </a:lnTo>
                    <a:lnTo>
                      <a:pt x="289" y="384"/>
                    </a:lnTo>
                    <a:lnTo>
                      <a:pt x="299" y="377"/>
                    </a:lnTo>
                    <a:lnTo>
                      <a:pt x="308" y="369"/>
                    </a:lnTo>
                    <a:lnTo>
                      <a:pt x="318" y="360"/>
                    </a:lnTo>
                    <a:lnTo>
                      <a:pt x="327" y="349"/>
                    </a:lnTo>
                    <a:lnTo>
                      <a:pt x="334" y="337"/>
                    </a:lnTo>
                    <a:lnTo>
                      <a:pt x="340" y="323"/>
                    </a:lnTo>
                    <a:lnTo>
                      <a:pt x="345" y="309"/>
                    </a:lnTo>
                    <a:lnTo>
                      <a:pt x="350" y="293"/>
                    </a:lnTo>
                    <a:lnTo>
                      <a:pt x="352" y="276"/>
                    </a:lnTo>
                    <a:lnTo>
                      <a:pt x="354" y="258"/>
                    </a:lnTo>
                    <a:lnTo>
                      <a:pt x="354" y="238"/>
                    </a:lnTo>
                    <a:lnTo>
                      <a:pt x="354" y="219"/>
                    </a:lnTo>
                    <a:lnTo>
                      <a:pt x="352" y="200"/>
                    </a:lnTo>
                    <a:lnTo>
                      <a:pt x="350" y="184"/>
                    </a:lnTo>
                    <a:lnTo>
                      <a:pt x="345" y="169"/>
                    </a:lnTo>
                    <a:lnTo>
                      <a:pt x="341" y="154"/>
                    </a:lnTo>
                    <a:lnTo>
                      <a:pt x="334" y="141"/>
                    </a:lnTo>
                    <a:lnTo>
                      <a:pt x="327" y="130"/>
                    </a:lnTo>
                    <a:lnTo>
                      <a:pt x="319" y="119"/>
                    </a:lnTo>
                    <a:lnTo>
                      <a:pt x="311" y="110"/>
                    </a:lnTo>
                    <a:lnTo>
                      <a:pt x="300" y="102"/>
                    </a:lnTo>
                    <a:lnTo>
                      <a:pt x="290" y="95"/>
                    </a:lnTo>
                    <a:lnTo>
                      <a:pt x="278" y="90"/>
                    </a:lnTo>
                    <a:lnTo>
                      <a:pt x="266" y="85"/>
                    </a:lnTo>
                    <a:lnTo>
                      <a:pt x="254" y="82"/>
                    </a:lnTo>
                    <a:lnTo>
                      <a:pt x="240" y="80"/>
                    </a:lnTo>
                    <a:lnTo>
                      <a:pt x="226" y="80"/>
                    </a:lnTo>
                    <a:lnTo>
                      <a:pt x="212" y="80"/>
                    </a:lnTo>
                    <a:lnTo>
                      <a:pt x="199" y="82"/>
                    </a:lnTo>
                    <a:lnTo>
                      <a:pt x="186" y="85"/>
                    </a:lnTo>
                    <a:lnTo>
                      <a:pt x="174" y="90"/>
                    </a:lnTo>
                    <a:lnTo>
                      <a:pt x="162" y="95"/>
                    </a:lnTo>
                    <a:lnTo>
                      <a:pt x="152" y="102"/>
                    </a:lnTo>
                    <a:lnTo>
                      <a:pt x="141" y="110"/>
                    </a:lnTo>
                    <a:lnTo>
                      <a:pt x="133" y="119"/>
                    </a:lnTo>
                    <a:lnTo>
                      <a:pt x="124" y="130"/>
                    </a:lnTo>
                    <a:lnTo>
                      <a:pt x="117" y="142"/>
                    </a:lnTo>
                    <a:lnTo>
                      <a:pt x="111" y="155"/>
                    </a:lnTo>
                    <a:lnTo>
                      <a:pt x="105" y="169"/>
                    </a:lnTo>
                    <a:lnTo>
                      <a:pt x="102" y="185"/>
                    </a:lnTo>
                    <a:lnTo>
                      <a:pt x="99" y="202"/>
                    </a:lnTo>
                    <a:lnTo>
                      <a:pt x="98" y="220"/>
                    </a:lnTo>
                    <a:lnTo>
                      <a:pt x="97" y="24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33" name="Freeform 20">
                <a:extLst>
                  <a:ext uri="{FF2B5EF4-FFF2-40B4-BE49-F238E27FC236}">
                    <a16:creationId xmlns:a16="http://schemas.microsoft.com/office/drawing/2014/main" id="{1E4FB22E-C66D-4324-4DED-D44BF7CCCA6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579649" y="5775420"/>
                <a:ext cx="229428" cy="272112"/>
              </a:xfrm>
              <a:custGeom>
                <a:avLst/>
                <a:gdLst>
                  <a:gd name="T0" fmla="*/ 171 w 388"/>
                  <a:gd name="T1" fmla="*/ 0 h 464"/>
                  <a:gd name="T2" fmla="*/ 222 w 388"/>
                  <a:gd name="T3" fmla="*/ 3 h 464"/>
                  <a:gd name="T4" fmla="*/ 259 w 388"/>
                  <a:gd name="T5" fmla="*/ 9 h 464"/>
                  <a:gd name="T6" fmla="*/ 279 w 388"/>
                  <a:gd name="T7" fmla="*/ 16 h 464"/>
                  <a:gd name="T8" fmla="*/ 297 w 388"/>
                  <a:gd name="T9" fmla="*/ 25 h 464"/>
                  <a:gd name="T10" fmla="*/ 313 w 388"/>
                  <a:gd name="T11" fmla="*/ 37 h 464"/>
                  <a:gd name="T12" fmla="*/ 329 w 388"/>
                  <a:gd name="T13" fmla="*/ 51 h 464"/>
                  <a:gd name="T14" fmla="*/ 343 w 388"/>
                  <a:gd name="T15" fmla="*/ 68 h 464"/>
                  <a:gd name="T16" fmla="*/ 355 w 388"/>
                  <a:gd name="T17" fmla="*/ 86 h 464"/>
                  <a:gd name="T18" fmla="*/ 364 w 388"/>
                  <a:gd name="T19" fmla="*/ 106 h 464"/>
                  <a:gd name="T20" fmla="*/ 373 w 388"/>
                  <a:gd name="T21" fmla="*/ 126 h 464"/>
                  <a:gd name="T22" fmla="*/ 380 w 388"/>
                  <a:gd name="T23" fmla="*/ 150 h 464"/>
                  <a:gd name="T24" fmla="*/ 385 w 388"/>
                  <a:gd name="T25" fmla="*/ 176 h 464"/>
                  <a:gd name="T26" fmla="*/ 388 w 388"/>
                  <a:gd name="T27" fmla="*/ 236 h 464"/>
                  <a:gd name="T28" fmla="*/ 385 w 388"/>
                  <a:gd name="T29" fmla="*/ 289 h 464"/>
                  <a:gd name="T30" fmla="*/ 381 w 388"/>
                  <a:gd name="T31" fmla="*/ 313 h 464"/>
                  <a:gd name="T32" fmla="*/ 374 w 388"/>
                  <a:gd name="T33" fmla="*/ 335 h 464"/>
                  <a:gd name="T34" fmla="*/ 364 w 388"/>
                  <a:gd name="T35" fmla="*/ 360 h 464"/>
                  <a:gd name="T36" fmla="*/ 354 w 388"/>
                  <a:gd name="T37" fmla="*/ 381 h 464"/>
                  <a:gd name="T38" fmla="*/ 339 w 388"/>
                  <a:gd name="T39" fmla="*/ 400 h 464"/>
                  <a:gd name="T40" fmla="*/ 324 w 388"/>
                  <a:gd name="T41" fmla="*/ 417 h 464"/>
                  <a:gd name="T42" fmla="*/ 311 w 388"/>
                  <a:gd name="T43" fmla="*/ 428 h 464"/>
                  <a:gd name="T44" fmla="*/ 296 w 388"/>
                  <a:gd name="T45" fmla="*/ 438 h 464"/>
                  <a:gd name="T46" fmla="*/ 259 w 388"/>
                  <a:gd name="T47" fmla="*/ 454 h 464"/>
                  <a:gd name="T48" fmla="*/ 222 w 388"/>
                  <a:gd name="T49" fmla="*/ 462 h 464"/>
                  <a:gd name="T50" fmla="*/ 177 w 388"/>
                  <a:gd name="T51" fmla="*/ 464 h 464"/>
                  <a:gd name="T52" fmla="*/ 0 w 388"/>
                  <a:gd name="T53" fmla="*/ 0 h 464"/>
                  <a:gd name="T54" fmla="*/ 94 w 388"/>
                  <a:gd name="T55" fmla="*/ 386 h 464"/>
                  <a:gd name="T56" fmla="*/ 182 w 388"/>
                  <a:gd name="T57" fmla="*/ 386 h 464"/>
                  <a:gd name="T58" fmla="*/ 210 w 388"/>
                  <a:gd name="T59" fmla="*/ 382 h 464"/>
                  <a:gd name="T60" fmla="*/ 231 w 388"/>
                  <a:gd name="T61" fmla="*/ 378 h 464"/>
                  <a:gd name="T62" fmla="*/ 250 w 388"/>
                  <a:gd name="T63" fmla="*/ 368 h 464"/>
                  <a:gd name="T64" fmla="*/ 264 w 388"/>
                  <a:gd name="T65" fmla="*/ 354 h 464"/>
                  <a:gd name="T66" fmla="*/ 278 w 388"/>
                  <a:gd name="T67" fmla="*/ 331 h 464"/>
                  <a:gd name="T68" fmla="*/ 286 w 388"/>
                  <a:gd name="T69" fmla="*/ 300 h 464"/>
                  <a:gd name="T70" fmla="*/ 292 w 388"/>
                  <a:gd name="T71" fmla="*/ 258 h 464"/>
                  <a:gd name="T72" fmla="*/ 292 w 388"/>
                  <a:gd name="T73" fmla="*/ 207 h 464"/>
                  <a:gd name="T74" fmla="*/ 286 w 388"/>
                  <a:gd name="T75" fmla="*/ 165 h 464"/>
                  <a:gd name="T76" fmla="*/ 278 w 388"/>
                  <a:gd name="T77" fmla="*/ 136 h 464"/>
                  <a:gd name="T78" fmla="*/ 263 w 388"/>
                  <a:gd name="T79" fmla="*/ 113 h 464"/>
                  <a:gd name="T80" fmla="*/ 247 w 388"/>
                  <a:gd name="T81" fmla="*/ 97 h 464"/>
                  <a:gd name="T82" fmla="*/ 225 w 388"/>
                  <a:gd name="T83" fmla="*/ 86 h 464"/>
                  <a:gd name="T84" fmla="*/ 200 w 388"/>
                  <a:gd name="T85" fmla="*/ 81 h 464"/>
                  <a:gd name="T86" fmla="*/ 162 w 388"/>
                  <a:gd name="T87" fmla="*/ 79 h 464"/>
                  <a:gd name="T88" fmla="*/ 94 w 388"/>
                  <a:gd name="T89" fmla="*/ 79 h 4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88" h="464">
                    <a:moveTo>
                      <a:pt x="0" y="0"/>
                    </a:moveTo>
                    <a:lnTo>
                      <a:pt x="171" y="0"/>
                    </a:lnTo>
                    <a:lnTo>
                      <a:pt x="198" y="0"/>
                    </a:lnTo>
                    <a:lnTo>
                      <a:pt x="222" y="3"/>
                    </a:lnTo>
                    <a:lnTo>
                      <a:pt x="243" y="5"/>
                    </a:lnTo>
                    <a:lnTo>
                      <a:pt x="259" y="9"/>
                    </a:lnTo>
                    <a:lnTo>
                      <a:pt x="269" y="12"/>
                    </a:lnTo>
                    <a:lnTo>
                      <a:pt x="279" y="16"/>
                    </a:lnTo>
                    <a:lnTo>
                      <a:pt x="288" y="20"/>
                    </a:lnTo>
                    <a:lnTo>
                      <a:pt x="297" y="25"/>
                    </a:lnTo>
                    <a:lnTo>
                      <a:pt x="306" y="31"/>
                    </a:lnTo>
                    <a:lnTo>
                      <a:pt x="313" y="37"/>
                    </a:lnTo>
                    <a:lnTo>
                      <a:pt x="322" y="44"/>
                    </a:lnTo>
                    <a:lnTo>
                      <a:pt x="329" y="51"/>
                    </a:lnTo>
                    <a:lnTo>
                      <a:pt x="336" y="59"/>
                    </a:lnTo>
                    <a:lnTo>
                      <a:pt x="343" y="68"/>
                    </a:lnTo>
                    <a:lnTo>
                      <a:pt x="349" y="76"/>
                    </a:lnTo>
                    <a:lnTo>
                      <a:pt x="355" y="86"/>
                    </a:lnTo>
                    <a:lnTo>
                      <a:pt x="360" y="95"/>
                    </a:lnTo>
                    <a:lnTo>
                      <a:pt x="364" y="106"/>
                    </a:lnTo>
                    <a:lnTo>
                      <a:pt x="369" y="115"/>
                    </a:lnTo>
                    <a:lnTo>
                      <a:pt x="373" y="126"/>
                    </a:lnTo>
                    <a:lnTo>
                      <a:pt x="376" y="138"/>
                    </a:lnTo>
                    <a:lnTo>
                      <a:pt x="380" y="150"/>
                    </a:lnTo>
                    <a:lnTo>
                      <a:pt x="383" y="163"/>
                    </a:lnTo>
                    <a:lnTo>
                      <a:pt x="385" y="176"/>
                    </a:lnTo>
                    <a:lnTo>
                      <a:pt x="387" y="205"/>
                    </a:lnTo>
                    <a:lnTo>
                      <a:pt x="388" y="236"/>
                    </a:lnTo>
                    <a:lnTo>
                      <a:pt x="387" y="264"/>
                    </a:lnTo>
                    <a:lnTo>
                      <a:pt x="385" y="289"/>
                    </a:lnTo>
                    <a:lnTo>
                      <a:pt x="383" y="302"/>
                    </a:lnTo>
                    <a:lnTo>
                      <a:pt x="381" y="313"/>
                    </a:lnTo>
                    <a:lnTo>
                      <a:pt x="377" y="325"/>
                    </a:lnTo>
                    <a:lnTo>
                      <a:pt x="374" y="335"/>
                    </a:lnTo>
                    <a:lnTo>
                      <a:pt x="370" y="348"/>
                    </a:lnTo>
                    <a:lnTo>
                      <a:pt x="364" y="360"/>
                    </a:lnTo>
                    <a:lnTo>
                      <a:pt x="359" y="370"/>
                    </a:lnTo>
                    <a:lnTo>
                      <a:pt x="354" y="381"/>
                    </a:lnTo>
                    <a:lnTo>
                      <a:pt x="347" y="391"/>
                    </a:lnTo>
                    <a:lnTo>
                      <a:pt x="339" y="400"/>
                    </a:lnTo>
                    <a:lnTo>
                      <a:pt x="332" y="408"/>
                    </a:lnTo>
                    <a:lnTo>
                      <a:pt x="324" y="417"/>
                    </a:lnTo>
                    <a:lnTo>
                      <a:pt x="318" y="422"/>
                    </a:lnTo>
                    <a:lnTo>
                      <a:pt x="311" y="428"/>
                    </a:lnTo>
                    <a:lnTo>
                      <a:pt x="304" y="433"/>
                    </a:lnTo>
                    <a:lnTo>
                      <a:pt x="296" y="438"/>
                    </a:lnTo>
                    <a:lnTo>
                      <a:pt x="279" y="446"/>
                    </a:lnTo>
                    <a:lnTo>
                      <a:pt x="259" y="454"/>
                    </a:lnTo>
                    <a:lnTo>
                      <a:pt x="242" y="458"/>
                    </a:lnTo>
                    <a:lnTo>
                      <a:pt x="222" y="462"/>
                    </a:lnTo>
                    <a:lnTo>
                      <a:pt x="200" y="463"/>
                    </a:lnTo>
                    <a:lnTo>
                      <a:pt x="177" y="464"/>
                    </a:lnTo>
                    <a:lnTo>
                      <a:pt x="0" y="464"/>
                    </a:lnTo>
                    <a:lnTo>
                      <a:pt x="0" y="0"/>
                    </a:lnTo>
                    <a:close/>
                    <a:moveTo>
                      <a:pt x="94" y="79"/>
                    </a:moveTo>
                    <a:lnTo>
                      <a:pt x="94" y="386"/>
                    </a:lnTo>
                    <a:lnTo>
                      <a:pt x="164" y="386"/>
                    </a:lnTo>
                    <a:lnTo>
                      <a:pt x="182" y="386"/>
                    </a:lnTo>
                    <a:lnTo>
                      <a:pt x="197" y="384"/>
                    </a:lnTo>
                    <a:lnTo>
                      <a:pt x="210" y="382"/>
                    </a:lnTo>
                    <a:lnTo>
                      <a:pt x="220" y="381"/>
                    </a:lnTo>
                    <a:lnTo>
                      <a:pt x="231" y="378"/>
                    </a:lnTo>
                    <a:lnTo>
                      <a:pt x="241" y="374"/>
                    </a:lnTo>
                    <a:lnTo>
                      <a:pt x="250" y="368"/>
                    </a:lnTo>
                    <a:lnTo>
                      <a:pt x="258" y="362"/>
                    </a:lnTo>
                    <a:lnTo>
                      <a:pt x="264" y="354"/>
                    </a:lnTo>
                    <a:lnTo>
                      <a:pt x="271" y="343"/>
                    </a:lnTo>
                    <a:lnTo>
                      <a:pt x="278" y="331"/>
                    </a:lnTo>
                    <a:lnTo>
                      <a:pt x="282" y="317"/>
                    </a:lnTo>
                    <a:lnTo>
                      <a:pt x="286" y="300"/>
                    </a:lnTo>
                    <a:lnTo>
                      <a:pt x="289" y="280"/>
                    </a:lnTo>
                    <a:lnTo>
                      <a:pt x="292" y="258"/>
                    </a:lnTo>
                    <a:lnTo>
                      <a:pt x="292" y="232"/>
                    </a:lnTo>
                    <a:lnTo>
                      <a:pt x="292" y="207"/>
                    </a:lnTo>
                    <a:lnTo>
                      <a:pt x="289" y="185"/>
                    </a:lnTo>
                    <a:lnTo>
                      <a:pt x="286" y="165"/>
                    </a:lnTo>
                    <a:lnTo>
                      <a:pt x="282" y="149"/>
                    </a:lnTo>
                    <a:lnTo>
                      <a:pt x="278" y="136"/>
                    </a:lnTo>
                    <a:lnTo>
                      <a:pt x="271" y="124"/>
                    </a:lnTo>
                    <a:lnTo>
                      <a:pt x="263" y="113"/>
                    </a:lnTo>
                    <a:lnTo>
                      <a:pt x="256" y="105"/>
                    </a:lnTo>
                    <a:lnTo>
                      <a:pt x="247" y="97"/>
                    </a:lnTo>
                    <a:lnTo>
                      <a:pt x="236" y="92"/>
                    </a:lnTo>
                    <a:lnTo>
                      <a:pt x="225" y="86"/>
                    </a:lnTo>
                    <a:lnTo>
                      <a:pt x="212" y="83"/>
                    </a:lnTo>
                    <a:lnTo>
                      <a:pt x="200" y="81"/>
                    </a:lnTo>
                    <a:lnTo>
                      <a:pt x="184" y="80"/>
                    </a:lnTo>
                    <a:lnTo>
                      <a:pt x="162" y="79"/>
                    </a:lnTo>
                    <a:lnTo>
                      <a:pt x="136" y="79"/>
                    </a:lnTo>
                    <a:lnTo>
                      <a:pt x="94" y="79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34" name="Freeform 21">
                <a:extLst>
                  <a:ext uri="{FF2B5EF4-FFF2-40B4-BE49-F238E27FC236}">
                    <a16:creationId xmlns:a16="http://schemas.microsoft.com/office/drawing/2014/main" id="{52BD6070-2555-71D4-D550-E847F7049EA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830419" y="5775420"/>
                <a:ext cx="277447" cy="272112"/>
              </a:xfrm>
              <a:custGeom>
                <a:avLst/>
                <a:gdLst>
                  <a:gd name="T0" fmla="*/ 466 w 466"/>
                  <a:gd name="T1" fmla="*/ 464 h 464"/>
                  <a:gd name="T2" fmla="*/ 364 w 466"/>
                  <a:gd name="T3" fmla="*/ 464 h 464"/>
                  <a:gd name="T4" fmla="*/ 324 w 466"/>
                  <a:gd name="T5" fmla="*/ 358 h 464"/>
                  <a:gd name="T6" fmla="*/ 138 w 466"/>
                  <a:gd name="T7" fmla="*/ 358 h 464"/>
                  <a:gd name="T8" fmla="*/ 100 w 466"/>
                  <a:gd name="T9" fmla="*/ 464 h 464"/>
                  <a:gd name="T10" fmla="*/ 0 w 466"/>
                  <a:gd name="T11" fmla="*/ 464 h 464"/>
                  <a:gd name="T12" fmla="*/ 180 w 466"/>
                  <a:gd name="T13" fmla="*/ 0 h 464"/>
                  <a:gd name="T14" fmla="*/ 279 w 466"/>
                  <a:gd name="T15" fmla="*/ 0 h 464"/>
                  <a:gd name="T16" fmla="*/ 466 w 466"/>
                  <a:gd name="T17" fmla="*/ 464 h 464"/>
                  <a:gd name="T18" fmla="*/ 294 w 466"/>
                  <a:gd name="T19" fmla="*/ 279 h 464"/>
                  <a:gd name="T20" fmla="*/ 229 w 466"/>
                  <a:gd name="T21" fmla="*/ 108 h 464"/>
                  <a:gd name="T22" fmla="*/ 166 w 466"/>
                  <a:gd name="T23" fmla="*/ 279 h 464"/>
                  <a:gd name="T24" fmla="*/ 294 w 466"/>
                  <a:gd name="T25" fmla="*/ 279 h 4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66" h="464">
                    <a:moveTo>
                      <a:pt x="466" y="464"/>
                    </a:moveTo>
                    <a:lnTo>
                      <a:pt x="364" y="464"/>
                    </a:lnTo>
                    <a:lnTo>
                      <a:pt x="324" y="358"/>
                    </a:lnTo>
                    <a:lnTo>
                      <a:pt x="138" y="358"/>
                    </a:lnTo>
                    <a:lnTo>
                      <a:pt x="100" y="464"/>
                    </a:lnTo>
                    <a:lnTo>
                      <a:pt x="0" y="464"/>
                    </a:lnTo>
                    <a:lnTo>
                      <a:pt x="180" y="0"/>
                    </a:lnTo>
                    <a:lnTo>
                      <a:pt x="279" y="0"/>
                    </a:lnTo>
                    <a:lnTo>
                      <a:pt x="466" y="464"/>
                    </a:lnTo>
                    <a:close/>
                    <a:moveTo>
                      <a:pt x="294" y="279"/>
                    </a:moveTo>
                    <a:lnTo>
                      <a:pt x="229" y="108"/>
                    </a:lnTo>
                    <a:lnTo>
                      <a:pt x="166" y="279"/>
                    </a:lnTo>
                    <a:lnTo>
                      <a:pt x="294" y="279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35" name="Freeform 22">
                <a:extLst>
                  <a:ext uri="{FF2B5EF4-FFF2-40B4-BE49-F238E27FC236}">
                    <a16:creationId xmlns:a16="http://schemas.microsoft.com/office/drawing/2014/main" id="{0991A98D-9739-731D-1749-9007DBD2D0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14577" y="5770084"/>
                <a:ext cx="224092" cy="282783"/>
              </a:xfrm>
              <a:custGeom>
                <a:avLst/>
                <a:gdLst>
                  <a:gd name="T0" fmla="*/ 96 w 377"/>
                  <a:gd name="T1" fmla="*/ 334 h 480"/>
                  <a:gd name="T2" fmla="*/ 113 w 377"/>
                  <a:gd name="T3" fmla="*/ 368 h 480"/>
                  <a:gd name="T4" fmla="*/ 138 w 377"/>
                  <a:gd name="T5" fmla="*/ 389 h 480"/>
                  <a:gd name="T6" fmla="*/ 171 w 377"/>
                  <a:gd name="T7" fmla="*/ 400 h 480"/>
                  <a:gd name="T8" fmla="*/ 214 w 377"/>
                  <a:gd name="T9" fmla="*/ 400 h 480"/>
                  <a:gd name="T10" fmla="*/ 247 w 377"/>
                  <a:gd name="T11" fmla="*/ 390 h 480"/>
                  <a:gd name="T12" fmla="*/ 270 w 377"/>
                  <a:gd name="T13" fmla="*/ 372 h 480"/>
                  <a:gd name="T14" fmla="*/ 281 w 377"/>
                  <a:gd name="T15" fmla="*/ 350 h 480"/>
                  <a:gd name="T16" fmla="*/ 280 w 377"/>
                  <a:gd name="T17" fmla="*/ 322 h 480"/>
                  <a:gd name="T18" fmla="*/ 260 w 377"/>
                  <a:gd name="T19" fmla="*/ 298 h 480"/>
                  <a:gd name="T20" fmla="*/ 213 w 377"/>
                  <a:gd name="T21" fmla="*/ 282 h 480"/>
                  <a:gd name="T22" fmla="*/ 130 w 377"/>
                  <a:gd name="T23" fmla="*/ 259 h 480"/>
                  <a:gd name="T24" fmla="*/ 78 w 377"/>
                  <a:gd name="T25" fmla="*/ 236 h 480"/>
                  <a:gd name="T26" fmla="*/ 41 w 377"/>
                  <a:gd name="T27" fmla="*/ 203 h 480"/>
                  <a:gd name="T28" fmla="*/ 19 w 377"/>
                  <a:gd name="T29" fmla="*/ 156 h 480"/>
                  <a:gd name="T30" fmla="*/ 18 w 377"/>
                  <a:gd name="T31" fmla="*/ 111 h 480"/>
                  <a:gd name="T32" fmla="*/ 28 w 377"/>
                  <a:gd name="T33" fmla="*/ 79 h 480"/>
                  <a:gd name="T34" fmla="*/ 49 w 377"/>
                  <a:gd name="T35" fmla="*/ 49 h 480"/>
                  <a:gd name="T36" fmla="*/ 77 w 377"/>
                  <a:gd name="T37" fmla="*/ 25 h 480"/>
                  <a:gd name="T38" fmla="*/ 115 w 377"/>
                  <a:gd name="T39" fmla="*/ 8 h 480"/>
                  <a:gd name="T40" fmla="*/ 161 w 377"/>
                  <a:gd name="T41" fmla="*/ 1 h 480"/>
                  <a:gd name="T42" fmla="*/ 227 w 377"/>
                  <a:gd name="T43" fmla="*/ 2 h 480"/>
                  <a:gd name="T44" fmla="*/ 292 w 377"/>
                  <a:gd name="T45" fmla="*/ 21 h 480"/>
                  <a:gd name="T46" fmla="*/ 336 w 377"/>
                  <a:gd name="T47" fmla="*/ 59 h 480"/>
                  <a:gd name="T48" fmla="*/ 359 w 377"/>
                  <a:gd name="T49" fmla="*/ 110 h 480"/>
                  <a:gd name="T50" fmla="*/ 268 w 377"/>
                  <a:gd name="T51" fmla="*/ 136 h 480"/>
                  <a:gd name="T52" fmla="*/ 256 w 377"/>
                  <a:gd name="T53" fmla="*/ 107 h 480"/>
                  <a:gd name="T54" fmla="*/ 239 w 377"/>
                  <a:gd name="T55" fmla="*/ 90 h 480"/>
                  <a:gd name="T56" fmla="*/ 212 w 377"/>
                  <a:gd name="T57" fmla="*/ 79 h 480"/>
                  <a:gd name="T58" fmla="*/ 175 w 377"/>
                  <a:gd name="T59" fmla="*/ 78 h 480"/>
                  <a:gd name="T60" fmla="*/ 141 w 377"/>
                  <a:gd name="T61" fmla="*/ 83 h 480"/>
                  <a:gd name="T62" fmla="*/ 115 w 377"/>
                  <a:gd name="T63" fmla="*/ 100 h 480"/>
                  <a:gd name="T64" fmla="*/ 107 w 377"/>
                  <a:gd name="T65" fmla="*/ 131 h 480"/>
                  <a:gd name="T66" fmla="*/ 126 w 377"/>
                  <a:gd name="T67" fmla="*/ 155 h 480"/>
                  <a:gd name="T68" fmla="*/ 176 w 377"/>
                  <a:gd name="T69" fmla="*/ 174 h 480"/>
                  <a:gd name="T70" fmla="*/ 289 w 377"/>
                  <a:gd name="T71" fmla="*/ 207 h 480"/>
                  <a:gd name="T72" fmla="*/ 330 w 377"/>
                  <a:gd name="T73" fmla="*/ 231 h 480"/>
                  <a:gd name="T74" fmla="*/ 354 w 377"/>
                  <a:gd name="T75" fmla="*/ 256 h 480"/>
                  <a:gd name="T76" fmla="*/ 370 w 377"/>
                  <a:gd name="T77" fmla="*/ 287 h 480"/>
                  <a:gd name="T78" fmla="*/ 377 w 377"/>
                  <a:gd name="T79" fmla="*/ 326 h 480"/>
                  <a:gd name="T80" fmla="*/ 373 w 377"/>
                  <a:gd name="T81" fmla="*/ 366 h 480"/>
                  <a:gd name="T82" fmla="*/ 360 w 377"/>
                  <a:gd name="T83" fmla="*/ 402 h 480"/>
                  <a:gd name="T84" fmla="*/ 335 w 377"/>
                  <a:gd name="T85" fmla="*/ 435 h 480"/>
                  <a:gd name="T86" fmla="*/ 302 w 377"/>
                  <a:gd name="T87" fmla="*/ 459 h 480"/>
                  <a:gd name="T88" fmla="*/ 259 w 377"/>
                  <a:gd name="T89" fmla="*/ 474 h 480"/>
                  <a:gd name="T90" fmla="*/ 206 w 377"/>
                  <a:gd name="T91" fmla="*/ 480 h 480"/>
                  <a:gd name="T92" fmla="*/ 131 w 377"/>
                  <a:gd name="T93" fmla="*/ 475 h 480"/>
                  <a:gd name="T94" fmla="*/ 68 w 377"/>
                  <a:gd name="T95" fmla="*/ 449 h 480"/>
                  <a:gd name="T96" fmla="*/ 26 w 377"/>
                  <a:gd name="T97" fmla="*/ 404 h 480"/>
                  <a:gd name="T98" fmla="*/ 2 w 377"/>
                  <a:gd name="T99" fmla="*/ 340 h 4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77" h="480">
                    <a:moveTo>
                      <a:pt x="0" y="322"/>
                    </a:moveTo>
                    <a:lnTo>
                      <a:pt x="91" y="312"/>
                    </a:lnTo>
                    <a:lnTo>
                      <a:pt x="93" y="323"/>
                    </a:lnTo>
                    <a:lnTo>
                      <a:pt x="96" y="334"/>
                    </a:lnTo>
                    <a:lnTo>
                      <a:pt x="100" y="344"/>
                    </a:lnTo>
                    <a:lnTo>
                      <a:pt x="103" y="352"/>
                    </a:lnTo>
                    <a:lnTo>
                      <a:pt x="107" y="360"/>
                    </a:lnTo>
                    <a:lnTo>
                      <a:pt x="113" y="368"/>
                    </a:lnTo>
                    <a:lnTo>
                      <a:pt x="118" y="374"/>
                    </a:lnTo>
                    <a:lnTo>
                      <a:pt x="125" y="379"/>
                    </a:lnTo>
                    <a:lnTo>
                      <a:pt x="131" y="385"/>
                    </a:lnTo>
                    <a:lnTo>
                      <a:pt x="138" y="389"/>
                    </a:lnTo>
                    <a:lnTo>
                      <a:pt x="145" y="392"/>
                    </a:lnTo>
                    <a:lnTo>
                      <a:pt x="154" y="396"/>
                    </a:lnTo>
                    <a:lnTo>
                      <a:pt x="163" y="398"/>
                    </a:lnTo>
                    <a:lnTo>
                      <a:pt x="171" y="400"/>
                    </a:lnTo>
                    <a:lnTo>
                      <a:pt x="181" y="401"/>
                    </a:lnTo>
                    <a:lnTo>
                      <a:pt x="192" y="401"/>
                    </a:lnTo>
                    <a:lnTo>
                      <a:pt x="203" y="401"/>
                    </a:lnTo>
                    <a:lnTo>
                      <a:pt x="214" y="400"/>
                    </a:lnTo>
                    <a:lnTo>
                      <a:pt x="222" y="398"/>
                    </a:lnTo>
                    <a:lnTo>
                      <a:pt x="231" y="397"/>
                    </a:lnTo>
                    <a:lnTo>
                      <a:pt x="240" y="394"/>
                    </a:lnTo>
                    <a:lnTo>
                      <a:pt x="247" y="390"/>
                    </a:lnTo>
                    <a:lnTo>
                      <a:pt x="254" y="386"/>
                    </a:lnTo>
                    <a:lnTo>
                      <a:pt x="260" y="382"/>
                    </a:lnTo>
                    <a:lnTo>
                      <a:pt x="266" y="377"/>
                    </a:lnTo>
                    <a:lnTo>
                      <a:pt x="270" y="372"/>
                    </a:lnTo>
                    <a:lnTo>
                      <a:pt x="273" y="366"/>
                    </a:lnTo>
                    <a:lnTo>
                      <a:pt x="277" y="361"/>
                    </a:lnTo>
                    <a:lnTo>
                      <a:pt x="280" y="356"/>
                    </a:lnTo>
                    <a:lnTo>
                      <a:pt x="281" y="350"/>
                    </a:lnTo>
                    <a:lnTo>
                      <a:pt x="282" y="344"/>
                    </a:lnTo>
                    <a:lnTo>
                      <a:pt x="283" y="337"/>
                    </a:lnTo>
                    <a:lnTo>
                      <a:pt x="282" y="330"/>
                    </a:lnTo>
                    <a:lnTo>
                      <a:pt x="280" y="322"/>
                    </a:lnTo>
                    <a:lnTo>
                      <a:pt x="278" y="315"/>
                    </a:lnTo>
                    <a:lnTo>
                      <a:pt x="273" y="309"/>
                    </a:lnTo>
                    <a:lnTo>
                      <a:pt x="268" y="304"/>
                    </a:lnTo>
                    <a:lnTo>
                      <a:pt x="260" y="298"/>
                    </a:lnTo>
                    <a:lnTo>
                      <a:pt x="251" y="294"/>
                    </a:lnTo>
                    <a:lnTo>
                      <a:pt x="240" y="289"/>
                    </a:lnTo>
                    <a:lnTo>
                      <a:pt x="229" y="286"/>
                    </a:lnTo>
                    <a:lnTo>
                      <a:pt x="213" y="282"/>
                    </a:lnTo>
                    <a:lnTo>
                      <a:pt x="192" y="275"/>
                    </a:lnTo>
                    <a:lnTo>
                      <a:pt x="165" y="269"/>
                    </a:lnTo>
                    <a:lnTo>
                      <a:pt x="148" y="264"/>
                    </a:lnTo>
                    <a:lnTo>
                      <a:pt x="130" y="259"/>
                    </a:lnTo>
                    <a:lnTo>
                      <a:pt x="115" y="254"/>
                    </a:lnTo>
                    <a:lnTo>
                      <a:pt x="101" y="248"/>
                    </a:lnTo>
                    <a:lnTo>
                      <a:pt x="89" y="242"/>
                    </a:lnTo>
                    <a:lnTo>
                      <a:pt x="78" y="236"/>
                    </a:lnTo>
                    <a:lnTo>
                      <a:pt x="68" y="230"/>
                    </a:lnTo>
                    <a:lnTo>
                      <a:pt x="60" y="223"/>
                    </a:lnTo>
                    <a:lnTo>
                      <a:pt x="50" y="213"/>
                    </a:lnTo>
                    <a:lnTo>
                      <a:pt x="41" y="203"/>
                    </a:lnTo>
                    <a:lnTo>
                      <a:pt x="34" y="192"/>
                    </a:lnTo>
                    <a:lnTo>
                      <a:pt x="28" y="180"/>
                    </a:lnTo>
                    <a:lnTo>
                      <a:pt x="23" y="168"/>
                    </a:lnTo>
                    <a:lnTo>
                      <a:pt x="19" y="156"/>
                    </a:lnTo>
                    <a:lnTo>
                      <a:pt x="18" y="143"/>
                    </a:lnTo>
                    <a:lnTo>
                      <a:pt x="17" y="129"/>
                    </a:lnTo>
                    <a:lnTo>
                      <a:pt x="17" y="120"/>
                    </a:lnTo>
                    <a:lnTo>
                      <a:pt x="18" y="111"/>
                    </a:lnTo>
                    <a:lnTo>
                      <a:pt x="20" y="103"/>
                    </a:lnTo>
                    <a:lnTo>
                      <a:pt x="23" y="95"/>
                    </a:lnTo>
                    <a:lnTo>
                      <a:pt x="25" y="87"/>
                    </a:lnTo>
                    <a:lnTo>
                      <a:pt x="28" y="79"/>
                    </a:lnTo>
                    <a:lnTo>
                      <a:pt x="32" y="70"/>
                    </a:lnTo>
                    <a:lnTo>
                      <a:pt x="37" y="63"/>
                    </a:lnTo>
                    <a:lnTo>
                      <a:pt x="42" y="55"/>
                    </a:lnTo>
                    <a:lnTo>
                      <a:pt x="49" y="49"/>
                    </a:lnTo>
                    <a:lnTo>
                      <a:pt x="54" y="42"/>
                    </a:lnTo>
                    <a:lnTo>
                      <a:pt x="62" y="36"/>
                    </a:lnTo>
                    <a:lnTo>
                      <a:pt x="69" y="30"/>
                    </a:lnTo>
                    <a:lnTo>
                      <a:pt x="77" y="25"/>
                    </a:lnTo>
                    <a:lnTo>
                      <a:pt x="86" y="20"/>
                    </a:lnTo>
                    <a:lnTo>
                      <a:pt x="95" y="16"/>
                    </a:lnTo>
                    <a:lnTo>
                      <a:pt x="104" y="12"/>
                    </a:lnTo>
                    <a:lnTo>
                      <a:pt x="115" y="8"/>
                    </a:lnTo>
                    <a:lnTo>
                      <a:pt x="126" y="6"/>
                    </a:lnTo>
                    <a:lnTo>
                      <a:pt x="137" y="4"/>
                    </a:lnTo>
                    <a:lnTo>
                      <a:pt x="149" y="2"/>
                    </a:lnTo>
                    <a:lnTo>
                      <a:pt x="161" y="1"/>
                    </a:lnTo>
                    <a:lnTo>
                      <a:pt x="172" y="0"/>
                    </a:lnTo>
                    <a:lnTo>
                      <a:pt x="185" y="0"/>
                    </a:lnTo>
                    <a:lnTo>
                      <a:pt x="207" y="0"/>
                    </a:lnTo>
                    <a:lnTo>
                      <a:pt x="227" y="2"/>
                    </a:lnTo>
                    <a:lnTo>
                      <a:pt x="245" y="5"/>
                    </a:lnTo>
                    <a:lnTo>
                      <a:pt x="263" y="9"/>
                    </a:lnTo>
                    <a:lnTo>
                      <a:pt x="278" y="15"/>
                    </a:lnTo>
                    <a:lnTo>
                      <a:pt x="292" y="21"/>
                    </a:lnTo>
                    <a:lnTo>
                      <a:pt x="305" y="29"/>
                    </a:lnTo>
                    <a:lnTo>
                      <a:pt x="317" y="38"/>
                    </a:lnTo>
                    <a:lnTo>
                      <a:pt x="328" y="49"/>
                    </a:lnTo>
                    <a:lnTo>
                      <a:pt x="336" y="59"/>
                    </a:lnTo>
                    <a:lnTo>
                      <a:pt x="344" y="70"/>
                    </a:lnTo>
                    <a:lnTo>
                      <a:pt x="351" y="83"/>
                    </a:lnTo>
                    <a:lnTo>
                      <a:pt x="356" y="96"/>
                    </a:lnTo>
                    <a:lnTo>
                      <a:pt x="359" y="110"/>
                    </a:lnTo>
                    <a:lnTo>
                      <a:pt x="362" y="126"/>
                    </a:lnTo>
                    <a:lnTo>
                      <a:pt x="364" y="142"/>
                    </a:lnTo>
                    <a:lnTo>
                      <a:pt x="269" y="145"/>
                    </a:lnTo>
                    <a:lnTo>
                      <a:pt x="268" y="136"/>
                    </a:lnTo>
                    <a:lnTo>
                      <a:pt x="266" y="128"/>
                    </a:lnTo>
                    <a:lnTo>
                      <a:pt x="263" y="120"/>
                    </a:lnTo>
                    <a:lnTo>
                      <a:pt x="260" y="114"/>
                    </a:lnTo>
                    <a:lnTo>
                      <a:pt x="256" y="107"/>
                    </a:lnTo>
                    <a:lnTo>
                      <a:pt x="253" y="102"/>
                    </a:lnTo>
                    <a:lnTo>
                      <a:pt x="248" y="97"/>
                    </a:lnTo>
                    <a:lnTo>
                      <a:pt x="244" y="93"/>
                    </a:lnTo>
                    <a:lnTo>
                      <a:pt x="239" y="90"/>
                    </a:lnTo>
                    <a:lnTo>
                      <a:pt x="232" y="87"/>
                    </a:lnTo>
                    <a:lnTo>
                      <a:pt x="226" y="83"/>
                    </a:lnTo>
                    <a:lnTo>
                      <a:pt x="219" y="81"/>
                    </a:lnTo>
                    <a:lnTo>
                      <a:pt x="212" y="79"/>
                    </a:lnTo>
                    <a:lnTo>
                      <a:pt x="203" y="78"/>
                    </a:lnTo>
                    <a:lnTo>
                      <a:pt x="194" y="78"/>
                    </a:lnTo>
                    <a:lnTo>
                      <a:pt x="184" y="77"/>
                    </a:lnTo>
                    <a:lnTo>
                      <a:pt x="175" y="78"/>
                    </a:lnTo>
                    <a:lnTo>
                      <a:pt x="166" y="78"/>
                    </a:lnTo>
                    <a:lnTo>
                      <a:pt x="157" y="80"/>
                    </a:lnTo>
                    <a:lnTo>
                      <a:pt x="149" y="81"/>
                    </a:lnTo>
                    <a:lnTo>
                      <a:pt x="141" y="83"/>
                    </a:lnTo>
                    <a:lnTo>
                      <a:pt x="133" y="87"/>
                    </a:lnTo>
                    <a:lnTo>
                      <a:pt x="127" y="90"/>
                    </a:lnTo>
                    <a:lnTo>
                      <a:pt x="121" y="94"/>
                    </a:lnTo>
                    <a:lnTo>
                      <a:pt x="115" y="100"/>
                    </a:lnTo>
                    <a:lnTo>
                      <a:pt x="111" y="107"/>
                    </a:lnTo>
                    <a:lnTo>
                      <a:pt x="107" y="115"/>
                    </a:lnTo>
                    <a:lnTo>
                      <a:pt x="106" y="123"/>
                    </a:lnTo>
                    <a:lnTo>
                      <a:pt x="107" y="131"/>
                    </a:lnTo>
                    <a:lnTo>
                      <a:pt x="111" y="139"/>
                    </a:lnTo>
                    <a:lnTo>
                      <a:pt x="115" y="145"/>
                    </a:lnTo>
                    <a:lnTo>
                      <a:pt x="120" y="152"/>
                    </a:lnTo>
                    <a:lnTo>
                      <a:pt x="126" y="155"/>
                    </a:lnTo>
                    <a:lnTo>
                      <a:pt x="132" y="159"/>
                    </a:lnTo>
                    <a:lnTo>
                      <a:pt x="141" y="162"/>
                    </a:lnTo>
                    <a:lnTo>
                      <a:pt x="151" y="167"/>
                    </a:lnTo>
                    <a:lnTo>
                      <a:pt x="176" y="174"/>
                    </a:lnTo>
                    <a:lnTo>
                      <a:pt x="206" y="182"/>
                    </a:lnTo>
                    <a:lnTo>
                      <a:pt x="239" y="191"/>
                    </a:lnTo>
                    <a:lnTo>
                      <a:pt x="266" y="198"/>
                    </a:lnTo>
                    <a:lnTo>
                      <a:pt x="289" y="207"/>
                    </a:lnTo>
                    <a:lnTo>
                      <a:pt x="307" y="216"/>
                    </a:lnTo>
                    <a:lnTo>
                      <a:pt x="315" y="220"/>
                    </a:lnTo>
                    <a:lnTo>
                      <a:pt x="322" y="225"/>
                    </a:lnTo>
                    <a:lnTo>
                      <a:pt x="330" y="231"/>
                    </a:lnTo>
                    <a:lnTo>
                      <a:pt x="336" y="236"/>
                    </a:lnTo>
                    <a:lnTo>
                      <a:pt x="343" y="243"/>
                    </a:lnTo>
                    <a:lnTo>
                      <a:pt x="348" y="249"/>
                    </a:lnTo>
                    <a:lnTo>
                      <a:pt x="354" y="256"/>
                    </a:lnTo>
                    <a:lnTo>
                      <a:pt x="358" y="263"/>
                    </a:lnTo>
                    <a:lnTo>
                      <a:pt x="362" y="271"/>
                    </a:lnTo>
                    <a:lnTo>
                      <a:pt x="367" y="279"/>
                    </a:lnTo>
                    <a:lnTo>
                      <a:pt x="370" y="287"/>
                    </a:lnTo>
                    <a:lnTo>
                      <a:pt x="372" y="296"/>
                    </a:lnTo>
                    <a:lnTo>
                      <a:pt x="374" y="306"/>
                    </a:lnTo>
                    <a:lnTo>
                      <a:pt x="375" y="315"/>
                    </a:lnTo>
                    <a:lnTo>
                      <a:pt x="377" y="326"/>
                    </a:lnTo>
                    <a:lnTo>
                      <a:pt x="377" y="337"/>
                    </a:lnTo>
                    <a:lnTo>
                      <a:pt x="377" y="347"/>
                    </a:lnTo>
                    <a:lnTo>
                      <a:pt x="375" y="357"/>
                    </a:lnTo>
                    <a:lnTo>
                      <a:pt x="373" y="366"/>
                    </a:lnTo>
                    <a:lnTo>
                      <a:pt x="371" y="375"/>
                    </a:lnTo>
                    <a:lnTo>
                      <a:pt x="368" y="385"/>
                    </a:lnTo>
                    <a:lnTo>
                      <a:pt x="365" y="394"/>
                    </a:lnTo>
                    <a:lnTo>
                      <a:pt x="360" y="402"/>
                    </a:lnTo>
                    <a:lnTo>
                      <a:pt x="355" y="412"/>
                    </a:lnTo>
                    <a:lnTo>
                      <a:pt x="349" y="420"/>
                    </a:lnTo>
                    <a:lnTo>
                      <a:pt x="343" y="428"/>
                    </a:lnTo>
                    <a:lnTo>
                      <a:pt x="335" y="435"/>
                    </a:lnTo>
                    <a:lnTo>
                      <a:pt x="328" y="441"/>
                    </a:lnTo>
                    <a:lnTo>
                      <a:pt x="320" y="448"/>
                    </a:lnTo>
                    <a:lnTo>
                      <a:pt x="311" y="453"/>
                    </a:lnTo>
                    <a:lnTo>
                      <a:pt x="302" y="459"/>
                    </a:lnTo>
                    <a:lnTo>
                      <a:pt x="292" y="463"/>
                    </a:lnTo>
                    <a:lnTo>
                      <a:pt x="282" y="467"/>
                    </a:lnTo>
                    <a:lnTo>
                      <a:pt x="270" y="471"/>
                    </a:lnTo>
                    <a:lnTo>
                      <a:pt x="259" y="474"/>
                    </a:lnTo>
                    <a:lnTo>
                      <a:pt x="246" y="476"/>
                    </a:lnTo>
                    <a:lnTo>
                      <a:pt x="233" y="478"/>
                    </a:lnTo>
                    <a:lnTo>
                      <a:pt x="220" y="479"/>
                    </a:lnTo>
                    <a:lnTo>
                      <a:pt x="206" y="480"/>
                    </a:lnTo>
                    <a:lnTo>
                      <a:pt x="191" y="480"/>
                    </a:lnTo>
                    <a:lnTo>
                      <a:pt x="169" y="479"/>
                    </a:lnTo>
                    <a:lnTo>
                      <a:pt x="150" y="477"/>
                    </a:lnTo>
                    <a:lnTo>
                      <a:pt x="131" y="475"/>
                    </a:lnTo>
                    <a:lnTo>
                      <a:pt x="113" y="470"/>
                    </a:lnTo>
                    <a:lnTo>
                      <a:pt x="98" y="464"/>
                    </a:lnTo>
                    <a:lnTo>
                      <a:pt x="82" y="458"/>
                    </a:lnTo>
                    <a:lnTo>
                      <a:pt x="68" y="449"/>
                    </a:lnTo>
                    <a:lnTo>
                      <a:pt x="56" y="439"/>
                    </a:lnTo>
                    <a:lnTo>
                      <a:pt x="44" y="428"/>
                    </a:lnTo>
                    <a:lnTo>
                      <a:pt x="35" y="417"/>
                    </a:lnTo>
                    <a:lnTo>
                      <a:pt x="26" y="404"/>
                    </a:lnTo>
                    <a:lnTo>
                      <a:pt x="18" y="389"/>
                    </a:lnTo>
                    <a:lnTo>
                      <a:pt x="12" y="374"/>
                    </a:lnTo>
                    <a:lnTo>
                      <a:pt x="6" y="358"/>
                    </a:lnTo>
                    <a:lnTo>
                      <a:pt x="2" y="340"/>
                    </a:lnTo>
                    <a:lnTo>
                      <a:pt x="0" y="322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36" name="Rectangle 23">
                <a:extLst>
                  <a:ext uri="{FF2B5EF4-FFF2-40B4-BE49-F238E27FC236}">
                    <a16:creationId xmlns:a16="http://schemas.microsoft.com/office/drawing/2014/main" id="{D22D54F3-3186-C89E-A5A0-C07A09E110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81353" y="5775420"/>
                <a:ext cx="53355" cy="272112"/>
              </a:xfrm>
              <a:prstGeom prst="rect">
                <a:avLst/>
              </a:pr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37" name="Freeform 24">
                <a:extLst>
                  <a:ext uri="{FF2B5EF4-FFF2-40B4-BE49-F238E27FC236}">
                    <a16:creationId xmlns:a16="http://schemas.microsoft.com/office/drawing/2014/main" id="{282CF526-B915-F344-ABAC-A9F31AF283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93399" y="5775420"/>
                <a:ext cx="192079" cy="272112"/>
              </a:xfrm>
              <a:custGeom>
                <a:avLst/>
                <a:gdLst>
                  <a:gd name="T0" fmla="*/ 0 w 327"/>
                  <a:gd name="T1" fmla="*/ 460 h 460"/>
                  <a:gd name="T2" fmla="*/ 0 w 327"/>
                  <a:gd name="T3" fmla="*/ 0 h 460"/>
                  <a:gd name="T4" fmla="*/ 95 w 327"/>
                  <a:gd name="T5" fmla="*/ 0 h 460"/>
                  <a:gd name="T6" fmla="*/ 95 w 327"/>
                  <a:gd name="T7" fmla="*/ 382 h 460"/>
                  <a:gd name="T8" fmla="*/ 327 w 327"/>
                  <a:gd name="T9" fmla="*/ 382 h 460"/>
                  <a:gd name="T10" fmla="*/ 327 w 327"/>
                  <a:gd name="T11" fmla="*/ 460 h 460"/>
                  <a:gd name="T12" fmla="*/ 0 w 327"/>
                  <a:gd name="T13" fmla="*/ 460 h 4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7" h="460">
                    <a:moveTo>
                      <a:pt x="0" y="460"/>
                    </a:moveTo>
                    <a:lnTo>
                      <a:pt x="0" y="0"/>
                    </a:lnTo>
                    <a:lnTo>
                      <a:pt x="95" y="0"/>
                    </a:lnTo>
                    <a:lnTo>
                      <a:pt x="95" y="382"/>
                    </a:lnTo>
                    <a:lnTo>
                      <a:pt x="327" y="382"/>
                    </a:lnTo>
                    <a:lnTo>
                      <a:pt x="327" y="460"/>
                    </a:lnTo>
                    <a:lnTo>
                      <a:pt x="0" y="46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38" name="Freeform 25">
                <a:extLst>
                  <a:ext uri="{FF2B5EF4-FFF2-40B4-BE49-F238E27FC236}">
                    <a16:creationId xmlns:a16="http://schemas.microsoft.com/office/drawing/2014/main" id="{A3DFCB72-1D81-B39B-B039-9E47D8081C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9471" y="5775420"/>
                <a:ext cx="256105" cy="272112"/>
              </a:xfrm>
              <a:custGeom>
                <a:avLst/>
                <a:gdLst>
                  <a:gd name="T0" fmla="*/ 166 w 433"/>
                  <a:gd name="T1" fmla="*/ 464 h 464"/>
                  <a:gd name="T2" fmla="*/ 0 w 433"/>
                  <a:gd name="T3" fmla="*/ 0 h 464"/>
                  <a:gd name="T4" fmla="*/ 102 w 433"/>
                  <a:gd name="T5" fmla="*/ 0 h 464"/>
                  <a:gd name="T6" fmla="*/ 220 w 433"/>
                  <a:gd name="T7" fmla="*/ 343 h 464"/>
                  <a:gd name="T8" fmla="*/ 333 w 433"/>
                  <a:gd name="T9" fmla="*/ 0 h 464"/>
                  <a:gd name="T10" fmla="*/ 433 w 433"/>
                  <a:gd name="T11" fmla="*/ 0 h 464"/>
                  <a:gd name="T12" fmla="*/ 268 w 433"/>
                  <a:gd name="T13" fmla="*/ 464 h 464"/>
                  <a:gd name="T14" fmla="*/ 166 w 433"/>
                  <a:gd name="T15" fmla="*/ 464 h 4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33" h="464">
                    <a:moveTo>
                      <a:pt x="166" y="464"/>
                    </a:moveTo>
                    <a:lnTo>
                      <a:pt x="0" y="0"/>
                    </a:lnTo>
                    <a:lnTo>
                      <a:pt x="102" y="0"/>
                    </a:lnTo>
                    <a:lnTo>
                      <a:pt x="220" y="343"/>
                    </a:lnTo>
                    <a:lnTo>
                      <a:pt x="333" y="0"/>
                    </a:lnTo>
                    <a:lnTo>
                      <a:pt x="433" y="0"/>
                    </a:lnTo>
                    <a:lnTo>
                      <a:pt x="268" y="464"/>
                    </a:lnTo>
                    <a:lnTo>
                      <a:pt x="166" y="464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39" name="Freeform 26">
                <a:extLst>
                  <a:ext uri="{FF2B5EF4-FFF2-40B4-BE49-F238E27FC236}">
                    <a16:creationId xmlns:a16="http://schemas.microsoft.com/office/drawing/2014/main" id="{7DF91E64-5138-10BA-C989-132BA16EB81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993563" y="5775420"/>
                <a:ext cx="277447" cy="272112"/>
              </a:xfrm>
              <a:custGeom>
                <a:avLst/>
                <a:gdLst>
                  <a:gd name="T0" fmla="*/ 466 w 466"/>
                  <a:gd name="T1" fmla="*/ 464 h 464"/>
                  <a:gd name="T2" fmla="*/ 365 w 466"/>
                  <a:gd name="T3" fmla="*/ 464 h 464"/>
                  <a:gd name="T4" fmla="*/ 325 w 466"/>
                  <a:gd name="T5" fmla="*/ 358 h 464"/>
                  <a:gd name="T6" fmla="*/ 138 w 466"/>
                  <a:gd name="T7" fmla="*/ 358 h 464"/>
                  <a:gd name="T8" fmla="*/ 100 w 466"/>
                  <a:gd name="T9" fmla="*/ 464 h 464"/>
                  <a:gd name="T10" fmla="*/ 0 w 466"/>
                  <a:gd name="T11" fmla="*/ 464 h 464"/>
                  <a:gd name="T12" fmla="*/ 180 w 466"/>
                  <a:gd name="T13" fmla="*/ 0 h 464"/>
                  <a:gd name="T14" fmla="*/ 280 w 466"/>
                  <a:gd name="T15" fmla="*/ 0 h 464"/>
                  <a:gd name="T16" fmla="*/ 466 w 466"/>
                  <a:gd name="T17" fmla="*/ 464 h 464"/>
                  <a:gd name="T18" fmla="*/ 294 w 466"/>
                  <a:gd name="T19" fmla="*/ 279 h 464"/>
                  <a:gd name="T20" fmla="*/ 229 w 466"/>
                  <a:gd name="T21" fmla="*/ 108 h 464"/>
                  <a:gd name="T22" fmla="*/ 167 w 466"/>
                  <a:gd name="T23" fmla="*/ 279 h 464"/>
                  <a:gd name="T24" fmla="*/ 294 w 466"/>
                  <a:gd name="T25" fmla="*/ 279 h 4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66" h="464">
                    <a:moveTo>
                      <a:pt x="466" y="464"/>
                    </a:moveTo>
                    <a:lnTo>
                      <a:pt x="365" y="464"/>
                    </a:lnTo>
                    <a:lnTo>
                      <a:pt x="325" y="358"/>
                    </a:lnTo>
                    <a:lnTo>
                      <a:pt x="138" y="358"/>
                    </a:lnTo>
                    <a:lnTo>
                      <a:pt x="100" y="464"/>
                    </a:lnTo>
                    <a:lnTo>
                      <a:pt x="0" y="464"/>
                    </a:lnTo>
                    <a:lnTo>
                      <a:pt x="180" y="0"/>
                    </a:lnTo>
                    <a:lnTo>
                      <a:pt x="280" y="0"/>
                    </a:lnTo>
                    <a:lnTo>
                      <a:pt x="466" y="464"/>
                    </a:lnTo>
                    <a:close/>
                    <a:moveTo>
                      <a:pt x="294" y="279"/>
                    </a:moveTo>
                    <a:lnTo>
                      <a:pt x="229" y="108"/>
                    </a:lnTo>
                    <a:lnTo>
                      <a:pt x="167" y="279"/>
                    </a:lnTo>
                    <a:lnTo>
                      <a:pt x="294" y="279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40" name="Freeform 27">
                <a:extLst>
                  <a:ext uri="{FF2B5EF4-FFF2-40B4-BE49-F238E27FC236}">
                    <a16:creationId xmlns:a16="http://schemas.microsoft.com/office/drawing/2014/main" id="{1E8560D9-0E7D-C447-2B75-B940AA0869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1301" y="6180920"/>
                <a:ext cx="186743" cy="224092"/>
              </a:xfrm>
              <a:custGeom>
                <a:avLst/>
                <a:gdLst>
                  <a:gd name="T0" fmla="*/ 314 w 319"/>
                  <a:gd name="T1" fmla="*/ 267 h 373"/>
                  <a:gd name="T2" fmla="*/ 297 w 319"/>
                  <a:gd name="T3" fmla="*/ 304 h 373"/>
                  <a:gd name="T4" fmla="*/ 274 w 319"/>
                  <a:gd name="T5" fmla="*/ 335 h 373"/>
                  <a:gd name="T6" fmla="*/ 244 w 319"/>
                  <a:gd name="T7" fmla="*/ 355 h 373"/>
                  <a:gd name="T8" fmla="*/ 209 w 319"/>
                  <a:gd name="T9" fmla="*/ 368 h 373"/>
                  <a:gd name="T10" fmla="*/ 169 w 319"/>
                  <a:gd name="T11" fmla="*/ 373 h 373"/>
                  <a:gd name="T12" fmla="*/ 129 w 319"/>
                  <a:gd name="T13" fmla="*/ 369 h 373"/>
                  <a:gd name="T14" fmla="*/ 94 w 319"/>
                  <a:gd name="T15" fmla="*/ 360 h 373"/>
                  <a:gd name="T16" fmla="*/ 66 w 319"/>
                  <a:gd name="T17" fmla="*/ 343 h 373"/>
                  <a:gd name="T18" fmla="*/ 42 w 319"/>
                  <a:gd name="T19" fmla="*/ 320 h 373"/>
                  <a:gd name="T20" fmla="*/ 24 w 319"/>
                  <a:gd name="T21" fmla="*/ 291 h 373"/>
                  <a:gd name="T22" fmla="*/ 11 w 319"/>
                  <a:gd name="T23" fmla="*/ 258 h 373"/>
                  <a:gd name="T24" fmla="*/ 3 w 319"/>
                  <a:gd name="T25" fmla="*/ 222 h 373"/>
                  <a:gd name="T26" fmla="*/ 0 w 319"/>
                  <a:gd name="T27" fmla="*/ 184 h 373"/>
                  <a:gd name="T28" fmla="*/ 3 w 319"/>
                  <a:gd name="T29" fmla="*/ 144 h 373"/>
                  <a:gd name="T30" fmla="*/ 12 w 319"/>
                  <a:gd name="T31" fmla="*/ 108 h 373"/>
                  <a:gd name="T32" fmla="*/ 27 w 319"/>
                  <a:gd name="T33" fmla="*/ 75 h 373"/>
                  <a:gd name="T34" fmla="*/ 47 w 319"/>
                  <a:gd name="T35" fmla="*/ 49 h 373"/>
                  <a:gd name="T36" fmla="*/ 72 w 319"/>
                  <a:gd name="T37" fmla="*/ 28 h 373"/>
                  <a:gd name="T38" fmla="*/ 103 w 319"/>
                  <a:gd name="T39" fmla="*/ 12 h 373"/>
                  <a:gd name="T40" fmla="*/ 135 w 319"/>
                  <a:gd name="T41" fmla="*/ 4 h 373"/>
                  <a:gd name="T42" fmla="*/ 170 w 319"/>
                  <a:gd name="T43" fmla="*/ 0 h 373"/>
                  <a:gd name="T44" fmla="*/ 208 w 319"/>
                  <a:gd name="T45" fmla="*/ 4 h 373"/>
                  <a:gd name="T46" fmla="*/ 242 w 319"/>
                  <a:gd name="T47" fmla="*/ 16 h 373"/>
                  <a:gd name="T48" fmla="*/ 270 w 319"/>
                  <a:gd name="T49" fmla="*/ 35 h 373"/>
                  <a:gd name="T50" fmla="*/ 293 w 319"/>
                  <a:gd name="T51" fmla="*/ 61 h 373"/>
                  <a:gd name="T52" fmla="*/ 308 w 319"/>
                  <a:gd name="T53" fmla="*/ 93 h 373"/>
                  <a:gd name="T54" fmla="*/ 262 w 319"/>
                  <a:gd name="T55" fmla="*/ 107 h 373"/>
                  <a:gd name="T56" fmla="*/ 250 w 319"/>
                  <a:gd name="T57" fmla="*/ 83 h 373"/>
                  <a:gd name="T58" fmla="*/ 235 w 319"/>
                  <a:gd name="T59" fmla="*/ 63 h 373"/>
                  <a:gd name="T60" fmla="*/ 217 w 319"/>
                  <a:gd name="T61" fmla="*/ 51 h 373"/>
                  <a:gd name="T62" fmla="*/ 194 w 319"/>
                  <a:gd name="T63" fmla="*/ 44 h 373"/>
                  <a:gd name="T64" fmla="*/ 169 w 319"/>
                  <a:gd name="T65" fmla="*/ 41 h 373"/>
                  <a:gd name="T66" fmla="*/ 140 w 319"/>
                  <a:gd name="T67" fmla="*/ 44 h 373"/>
                  <a:gd name="T68" fmla="*/ 115 w 319"/>
                  <a:gd name="T69" fmla="*/ 53 h 373"/>
                  <a:gd name="T70" fmla="*/ 93 w 319"/>
                  <a:gd name="T71" fmla="*/ 67 h 373"/>
                  <a:gd name="T72" fmla="*/ 76 w 319"/>
                  <a:gd name="T73" fmla="*/ 84 h 373"/>
                  <a:gd name="T74" fmla="*/ 64 w 319"/>
                  <a:gd name="T75" fmla="*/ 107 h 373"/>
                  <a:gd name="T76" fmla="*/ 52 w 319"/>
                  <a:gd name="T77" fmla="*/ 149 h 373"/>
                  <a:gd name="T78" fmla="*/ 50 w 319"/>
                  <a:gd name="T79" fmla="*/ 205 h 373"/>
                  <a:gd name="T80" fmla="*/ 63 w 319"/>
                  <a:gd name="T81" fmla="*/ 264 h 373"/>
                  <a:gd name="T82" fmla="*/ 75 w 319"/>
                  <a:gd name="T83" fmla="*/ 287 h 373"/>
                  <a:gd name="T84" fmla="*/ 91 w 319"/>
                  <a:gd name="T85" fmla="*/ 305 h 373"/>
                  <a:gd name="T86" fmla="*/ 111 w 319"/>
                  <a:gd name="T87" fmla="*/ 319 h 373"/>
                  <a:gd name="T88" fmla="*/ 133 w 319"/>
                  <a:gd name="T89" fmla="*/ 328 h 373"/>
                  <a:gd name="T90" fmla="*/ 157 w 319"/>
                  <a:gd name="T91" fmla="*/ 332 h 373"/>
                  <a:gd name="T92" fmla="*/ 184 w 319"/>
                  <a:gd name="T93" fmla="*/ 331 h 373"/>
                  <a:gd name="T94" fmla="*/ 210 w 319"/>
                  <a:gd name="T95" fmla="*/ 324 h 373"/>
                  <a:gd name="T96" fmla="*/ 233 w 319"/>
                  <a:gd name="T97" fmla="*/ 310 h 373"/>
                  <a:gd name="T98" fmla="*/ 252 w 319"/>
                  <a:gd name="T99" fmla="*/ 289 h 373"/>
                  <a:gd name="T100" fmla="*/ 265 w 319"/>
                  <a:gd name="T101" fmla="*/ 262 h 3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319" h="373">
                    <a:moveTo>
                      <a:pt x="271" y="240"/>
                    </a:moveTo>
                    <a:lnTo>
                      <a:pt x="319" y="252"/>
                    </a:lnTo>
                    <a:lnTo>
                      <a:pt x="314" y="267"/>
                    </a:lnTo>
                    <a:lnTo>
                      <a:pt x="309" y="280"/>
                    </a:lnTo>
                    <a:lnTo>
                      <a:pt x="304" y="292"/>
                    </a:lnTo>
                    <a:lnTo>
                      <a:pt x="297" y="304"/>
                    </a:lnTo>
                    <a:lnTo>
                      <a:pt x="291" y="315"/>
                    </a:lnTo>
                    <a:lnTo>
                      <a:pt x="282" y="325"/>
                    </a:lnTo>
                    <a:lnTo>
                      <a:pt x="274" y="335"/>
                    </a:lnTo>
                    <a:lnTo>
                      <a:pt x="265" y="342"/>
                    </a:lnTo>
                    <a:lnTo>
                      <a:pt x="255" y="350"/>
                    </a:lnTo>
                    <a:lnTo>
                      <a:pt x="244" y="355"/>
                    </a:lnTo>
                    <a:lnTo>
                      <a:pt x="233" y="361"/>
                    </a:lnTo>
                    <a:lnTo>
                      <a:pt x="221" y="365"/>
                    </a:lnTo>
                    <a:lnTo>
                      <a:pt x="209" y="368"/>
                    </a:lnTo>
                    <a:lnTo>
                      <a:pt x="196" y="371"/>
                    </a:lnTo>
                    <a:lnTo>
                      <a:pt x="183" y="373"/>
                    </a:lnTo>
                    <a:lnTo>
                      <a:pt x="169" y="373"/>
                    </a:lnTo>
                    <a:lnTo>
                      <a:pt x="155" y="373"/>
                    </a:lnTo>
                    <a:lnTo>
                      <a:pt x="142" y="371"/>
                    </a:lnTo>
                    <a:lnTo>
                      <a:pt x="129" y="369"/>
                    </a:lnTo>
                    <a:lnTo>
                      <a:pt x="117" y="367"/>
                    </a:lnTo>
                    <a:lnTo>
                      <a:pt x="105" y="364"/>
                    </a:lnTo>
                    <a:lnTo>
                      <a:pt x="94" y="360"/>
                    </a:lnTo>
                    <a:lnTo>
                      <a:pt x="84" y="355"/>
                    </a:lnTo>
                    <a:lnTo>
                      <a:pt x="75" y="350"/>
                    </a:lnTo>
                    <a:lnTo>
                      <a:pt x="66" y="343"/>
                    </a:lnTo>
                    <a:lnTo>
                      <a:pt x="57" y="336"/>
                    </a:lnTo>
                    <a:lnTo>
                      <a:pt x="50" y="328"/>
                    </a:lnTo>
                    <a:lnTo>
                      <a:pt x="42" y="320"/>
                    </a:lnTo>
                    <a:lnTo>
                      <a:pt x="35" y="312"/>
                    </a:lnTo>
                    <a:lnTo>
                      <a:pt x="29" y="302"/>
                    </a:lnTo>
                    <a:lnTo>
                      <a:pt x="24" y="291"/>
                    </a:lnTo>
                    <a:lnTo>
                      <a:pt x="19" y="280"/>
                    </a:lnTo>
                    <a:lnTo>
                      <a:pt x="15" y="270"/>
                    </a:lnTo>
                    <a:lnTo>
                      <a:pt x="11" y="258"/>
                    </a:lnTo>
                    <a:lnTo>
                      <a:pt x="7" y="246"/>
                    </a:lnTo>
                    <a:lnTo>
                      <a:pt x="5" y="234"/>
                    </a:lnTo>
                    <a:lnTo>
                      <a:pt x="3" y="222"/>
                    </a:lnTo>
                    <a:lnTo>
                      <a:pt x="1" y="210"/>
                    </a:lnTo>
                    <a:lnTo>
                      <a:pt x="0" y="197"/>
                    </a:lnTo>
                    <a:lnTo>
                      <a:pt x="0" y="184"/>
                    </a:lnTo>
                    <a:lnTo>
                      <a:pt x="0" y="170"/>
                    </a:lnTo>
                    <a:lnTo>
                      <a:pt x="1" y="157"/>
                    </a:lnTo>
                    <a:lnTo>
                      <a:pt x="3" y="144"/>
                    </a:lnTo>
                    <a:lnTo>
                      <a:pt x="5" y="132"/>
                    </a:lnTo>
                    <a:lnTo>
                      <a:pt x="8" y="120"/>
                    </a:lnTo>
                    <a:lnTo>
                      <a:pt x="12" y="108"/>
                    </a:lnTo>
                    <a:lnTo>
                      <a:pt x="16" y="97"/>
                    </a:lnTo>
                    <a:lnTo>
                      <a:pt x="21" y="86"/>
                    </a:lnTo>
                    <a:lnTo>
                      <a:pt x="27" y="75"/>
                    </a:lnTo>
                    <a:lnTo>
                      <a:pt x="33" y="66"/>
                    </a:lnTo>
                    <a:lnTo>
                      <a:pt x="40" y="57"/>
                    </a:lnTo>
                    <a:lnTo>
                      <a:pt x="47" y="49"/>
                    </a:lnTo>
                    <a:lnTo>
                      <a:pt x="55" y="42"/>
                    </a:lnTo>
                    <a:lnTo>
                      <a:pt x="64" y="34"/>
                    </a:lnTo>
                    <a:lnTo>
                      <a:pt x="72" y="28"/>
                    </a:lnTo>
                    <a:lnTo>
                      <a:pt x="82" y="22"/>
                    </a:lnTo>
                    <a:lnTo>
                      <a:pt x="93" y="17"/>
                    </a:lnTo>
                    <a:lnTo>
                      <a:pt x="103" y="12"/>
                    </a:lnTo>
                    <a:lnTo>
                      <a:pt x="114" y="9"/>
                    </a:lnTo>
                    <a:lnTo>
                      <a:pt x="125" y="6"/>
                    </a:lnTo>
                    <a:lnTo>
                      <a:pt x="135" y="4"/>
                    </a:lnTo>
                    <a:lnTo>
                      <a:pt x="146" y="2"/>
                    </a:lnTo>
                    <a:lnTo>
                      <a:pt x="158" y="0"/>
                    </a:lnTo>
                    <a:lnTo>
                      <a:pt x="170" y="0"/>
                    </a:lnTo>
                    <a:lnTo>
                      <a:pt x="183" y="0"/>
                    </a:lnTo>
                    <a:lnTo>
                      <a:pt x="196" y="2"/>
                    </a:lnTo>
                    <a:lnTo>
                      <a:pt x="208" y="4"/>
                    </a:lnTo>
                    <a:lnTo>
                      <a:pt x="220" y="7"/>
                    </a:lnTo>
                    <a:lnTo>
                      <a:pt x="231" y="11"/>
                    </a:lnTo>
                    <a:lnTo>
                      <a:pt x="242" y="16"/>
                    </a:lnTo>
                    <a:lnTo>
                      <a:pt x="252" y="21"/>
                    </a:lnTo>
                    <a:lnTo>
                      <a:pt x="261" y="28"/>
                    </a:lnTo>
                    <a:lnTo>
                      <a:pt x="270" y="35"/>
                    </a:lnTo>
                    <a:lnTo>
                      <a:pt x="278" y="43"/>
                    </a:lnTo>
                    <a:lnTo>
                      <a:pt x="285" y="51"/>
                    </a:lnTo>
                    <a:lnTo>
                      <a:pt x="293" y="61"/>
                    </a:lnTo>
                    <a:lnTo>
                      <a:pt x="298" y="71"/>
                    </a:lnTo>
                    <a:lnTo>
                      <a:pt x="304" y="82"/>
                    </a:lnTo>
                    <a:lnTo>
                      <a:pt x="308" y="93"/>
                    </a:lnTo>
                    <a:lnTo>
                      <a:pt x="312" y="106"/>
                    </a:lnTo>
                    <a:lnTo>
                      <a:pt x="266" y="117"/>
                    </a:lnTo>
                    <a:lnTo>
                      <a:pt x="262" y="107"/>
                    </a:lnTo>
                    <a:lnTo>
                      <a:pt x="258" y="98"/>
                    </a:lnTo>
                    <a:lnTo>
                      <a:pt x="255" y="89"/>
                    </a:lnTo>
                    <a:lnTo>
                      <a:pt x="250" y="83"/>
                    </a:lnTo>
                    <a:lnTo>
                      <a:pt x="245" y="75"/>
                    </a:lnTo>
                    <a:lnTo>
                      <a:pt x="241" y="70"/>
                    </a:lnTo>
                    <a:lnTo>
                      <a:pt x="235" y="63"/>
                    </a:lnTo>
                    <a:lnTo>
                      <a:pt x="229" y="59"/>
                    </a:lnTo>
                    <a:lnTo>
                      <a:pt x="223" y="55"/>
                    </a:lnTo>
                    <a:lnTo>
                      <a:pt x="217" y="51"/>
                    </a:lnTo>
                    <a:lnTo>
                      <a:pt x="209" y="48"/>
                    </a:lnTo>
                    <a:lnTo>
                      <a:pt x="203" y="46"/>
                    </a:lnTo>
                    <a:lnTo>
                      <a:pt x="194" y="44"/>
                    </a:lnTo>
                    <a:lnTo>
                      <a:pt x="186" y="43"/>
                    </a:lnTo>
                    <a:lnTo>
                      <a:pt x="178" y="42"/>
                    </a:lnTo>
                    <a:lnTo>
                      <a:pt x="169" y="41"/>
                    </a:lnTo>
                    <a:lnTo>
                      <a:pt x="159" y="42"/>
                    </a:lnTo>
                    <a:lnTo>
                      <a:pt x="149" y="43"/>
                    </a:lnTo>
                    <a:lnTo>
                      <a:pt x="140" y="44"/>
                    </a:lnTo>
                    <a:lnTo>
                      <a:pt x="131" y="46"/>
                    </a:lnTo>
                    <a:lnTo>
                      <a:pt x="122" y="49"/>
                    </a:lnTo>
                    <a:lnTo>
                      <a:pt x="115" y="53"/>
                    </a:lnTo>
                    <a:lnTo>
                      <a:pt x="107" y="57"/>
                    </a:lnTo>
                    <a:lnTo>
                      <a:pt x="100" y="61"/>
                    </a:lnTo>
                    <a:lnTo>
                      <a:pt x="93" y="67"/>
                    </a:lnTo>
                    <a:lnTo>
                      <a:pt x="87" y="72"/>
                    </a:lnTo>
                    <a:lnTo>
                      <a:pt x="81" y="77"/>
                    </a:lnTo>
                    <a:lnTo>
                      <a:pt x="76" y="84"/>
                    </a:lnTo>
                    <a:lnTo>
                      <a:pt x="71" y="92"/>
                    </a:lnTo>
                    <a:lnTo>
                      <a:pt x="67" y="98"/>
                    </a:lnTo>
                    <a:lnTo>
                      <a:pt x="64" y="107"/>
                    </a:lnTo>
                    <a:lnTo>
                      <a:pt x="60" y="114"/>
                    </a:lnTo>
                    <a:lnTo>
                      <a:pt x="56" y="132"/>
                    </a:lnTo>
                    <a:lnTo>
                      <a:pt x="52" y="149"/>
                    </a:lnTo>
                    <a:lnTo>
                      <a:pt x="50" y="166"/>
                    </a:lnTo>
                    <a:lnTo>
                      <a:pt x="50" y="184"/>
                    </a:lnTo>
                    <a:lnTo>
                      <a:pt x="50" y="205"/>
                    </a:lnTo>
                    <a:lnTo>
                      <a:pt x="53" y="227"/>
                    </a:lnTo>
                    <a:lnTo>
                      <a:pt x="57" y="246"/>
                    </a:lnTo>
                    <a:lnTo>
                      <a:pt x="63" y="264"/>
                    </a:lnTo>
                    <a:lnTo>
                      <a:pt x="66" y="273"/>
                    </a:lnTo>
                    <a:lnTo>
                      <a:pt x="70" y="280"/>
                    </a:lnTo>
                    <a:lnTo>
                      <a:pt x="75" y="287"/>
                    </a:lnTo>
                    <a:lnTo>
                      <a:pt x="80" y="294"/>
                    </a:lnTo>
                    <a:lnTo>
                      <a:pt x="85" y="300"/>
                    </a:lnTo>
                    <a:lnTo>
                      <a:pt x="91" y="305"/>
                    </a:lnTo>
                    <a:lnTo>
                      <a:pt x="97" y="311"/>
                    </a:lnTo>
                    <a:lnTo>
                      <a:pt x="104" y="315"/>
                    </a:lnTo>
                    <a:lnTo>
                      <a:pt x="111" y="319"/>
                    </a:lnTo>
                    <a:lnTo>
                      <a:pt x="119" y="323"/>
                    </a:lnTo>
                    <a:lnTo>
                      <a:pt x="126" y="326"/>
                    </a:lnTo>
                    <a:lnTo>
                      <a:pt x="133" y="328"/>
                    </a:lnTo>
                    <a:lnTo>
                      <a:pt x="141" y="330"/>
                    </a:lnTo>
                    <a:lnTo>
                      <a:pt x="149" y="331"/>
                    </a:lnTo>
                    <a:lnTo>
                      <a:pt x="157" y="332"/>
                    </a:lnTo>
                    <a:lnTo>
                      <a:pt x="166" y="332"/>
                    </a:lnTo>
                    <a:lnTo>
                      <a:pt x="176" y="332"/>
                    </a:lnTo>
                    <a:lnTo>
                      <a:pt x="184" y="331"/>
                    </a:lnTo>
                    <a:lnTo>
                      <a:pt x="194" y="329"/>
                    </a:lnTo>
                    <a:lnTo>
                      <a:pt x="203" y="327"/>
                    </a:lnTo>
                    <a:lnTo>
                      <a:pt x="210" y="324"/>
                    </a:lnTo>
                    <a:lnTo>
                      <a:pt x="218" y="319"/>
                    </a:lnTo>
                    <a:lnTo>
                      <a:pt x="225" y="315"/>
                    </a:lnTo>
                    <a:lnTo>
                      <a:pt x="233" y="310"/>
                    </a:lnTo>
                    <a:lnTo>
                      <a:pt x="240" y="303"/>
                    </a:lnTo>
                    <a:lnTo>
                      <a:pt x="246" y="297"/>
                    </a:lnTo>
                    <a:lnTo>
                      <a:pt x="252" y="289"/>
                    </a:lnTo>
                    <a:lnTo>
                      <a:pt x="256" y="280"/>
                    </a:lnTo>
                    <a:lnTo>
                      <a:pt x="260" y="272"/>
                    </a:lnTo>
                    <a:lnTo>
                      <a:pt x="265" y="262"/>
                    </a:lnTo>
                    <a:lnTo>
                      <a:pt x="268" y="251"/>
                    </a:lnTo>
                    <a:lnTo>
                      <a:pt x="271" y="24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41" name="Freeform 28">
                <a:extLst>
                  <a:ext uri="{FF2B5EF4-FFF2-40B4-BE49-F238E27FC236}">
                    <a16:creationId xmlns:a16="http://schemas.microsoft.com/office/drawing/2014/main" id="{B83EC99D-2AEA-077E-FAE3-E361A42BAE7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944722" y="6132900"/>
                <a:ext cx="208085" cy="272112"/>
              </a:xfrm>
              <a:custGeom>
                <a:avLst/>
                <a:gdLst>
                  <a:gd name="T0" fmla="*/ 3 w 346"/>
                  <a:gd name="T1" fmla="*/ 234 h 458"/>
                  <a:gd name="T2" fmla="*/ 19 w 346"/>
                  <a:gd name="T3" fmla="*/ 180 h 458"/>
                  <a:gd name="T4" fmla="*/ 48 w 346"/>
                  <a:gd name="T5" fmla="*/ 136 h 458"/>
                  <a:gd name="T6" fmla="*/ 88 w 346"/>
                  <a:gd name="T7" fmla="*/ 105 h 458"/>
                  <a:gd name="T8" fmla="*/ 136 w 346"/>
                  <a:gd name="T9" fmla="*/ 89 h 458"/>
                  <a:gd name="T10" fmla="*/ 185 w 346"/>
                  <a:gd name="T11" fmla="*/ 85 h 458"/>
                  <a:gd name="T12" fmla="*/ 221 w 346"/>
                  <a:gd name="T13" fmla="*/ 91 h 458"/>
                  <a:gd name="T14" fmla="*/ 252 w 346"/>
                  <a:gd name="T15" fmla="*/ 104 h 458"/>
                  <a:gd name="T16" fmla="*/ 282 w 346"/>
                  <a:gd name="T17" fmla="*/ 122 h 458"/>
                  <a:gd name="T18" fmla="*/ 305 w 346"/>
                  <a:gd name="T19" fmla="*/ 146 h 458"/>
                  <a:gd name="T20" fmla="*/ 324 w 346"/>
                  <a:gd name="T21" fmla="*/ 175 h 458"/>
                  <a:gd name="T22" fmla="*/ 337 w 346"/>
                  <a:gd name="T23" fmla="*/ 209 h 458"/>
                  <a:gd name="T24" fmla="*/ 343 w 346"/>
                  <a:gd name="T25" fmla="*/ 246 h 458"/>
                  <a:gd name="T26" fmla="*/ 344 w 346"/>
                  <a:gd name="T27" fmla="*/ 286 h 458"/>
                  <a:gd name="T28" fmla="*/ 340 w 346"/>
                  <a:gd name="T29" fmla="*/ 324 h 458"/>
                  <a:gd name="T30" fmla="*/ 328 w 346"/>
                  <a:gd name="T31" fmla="*/ 359 h 458"/>
                  <a:gd name="T32" fmla="*/ 311 w 346"/>
                  <a:gd name="T33" fmla="*/ 390 h 458"/>
                  <a:gd name="T34" fmla="*/ 288 w 346"/>
                  <a:gd name="T35" fmla="*/ 416 h 458"/>
                  <a:gd name="T36" fmla="*/ 260 w 346"/>
                  <a:gd name="T37" fmla="*/ 436 h 458"/>
                  <a:gd name="T38" fmla="*/ 228 w 346"/>
                  <a:gd name="T39" fmla="*/ 449 h 458"/>
                  <a:gd name="T40" fmla="*/ 196 w 346"/>
                  <a:gd name="T41" fmla="*/ 456 h 458"/>
                  <a:gd name="T42" fmla="*/ 160 w 346"/>
                  <a:gd name="T43" fmla="*/ 458 h 458"/>
                  <a:gd name="T44" fmla="*/ 124 w 346"/>
                  <a:gd name="T45" fmla="*/ 452 h 458"/>
                  <a:gd name="T46" fmla="*/ 92 w 346"/>
                  <a:gd name="T47" fmla="*/ 439 h 458"/>
                  <a:gd name="T48" fmla="*/ 62 w 346"/>
                  <a:gd name="T49" fmla="*/ 420 h 458"/>
                  <a:gd name="T50" fmla="*/ 38 w 346"/>
                  <a:gd name="T51" fmla="*/ 396 h 458"/>
                  <a:gd name="T52" fmla="*/ 21 w 346"/>
                  <a:gd name="T53" fmla="*/ 366 h 458"/>
                  <a:gd name="T54" fmla="*/ 8 w 346"/>
                  <a:gd name="T55" fmla="*/ 334 h 458"/>
                  <a:gd name="T56" fmla="*/ 1 w 346"/>
                  <a:gd name="T57" fmla="*/ 300 h 458"/>
                  <a:gd name="T58" fmla="*/ 49 w 346"/>
                  <a:gd name="T59" fmla="*/ 277 h 458"/>
                  <a:gd name="T60" fmla="*/ 55 w 346"/>
                  <a:gd name="T61" fmla="*/ 322 h 458"/>
                  <a:gd name="T62" fmla="*/ 69 w 346"/>
                  <a:gd name="T63" fmla="*/ 360 h 458"/>
                  <a:gd name="T64" fmla="*/ 94 w 346"/>
                  <a:gd name="T65" fmla="*/ 388 h 458"/>
                  <a:gd name="T66" fmla="*/ 124 w 346"/>
                  <a:gd name="T67" fmla="*/ 408 h 458"/>
                  <a:gd name="T68" fmla="*/ 159 w 346"/>
                  <a:gd name="T69" fmla="*/ 416 h 458"/>
                  <a:gd name="T70" fmla="*/ 198 w 346"/>
                  <a:gd name="T71" fmla="*/ 415 h 458"/>
                  <a:gd name="T72" fmla="*/ 233 w 346"/>
                  <a:gd name="T73" fmla="*/ 402 h 458"/>
                  <a:gd name="T74" fmla="*/ 261 w 346"/>
                  <a:gd name="T75" fmla="*/ 379 h 458"/>
                  <a:gd name="T76" fmla="*/ 283 w 346"/>
                  <a:gd name="T77" fmla="*/ 347 h 458"/>
                  <a:gd name="T78" fmla="*/ 293 w 346"/>
                  <a:gd name="T79" fmla="*/ 305 h 458"/>
                  <a:gd name="T80" fmla="*/ 295 w 346"/>
                  <a:gd name="T81" fmla="*/ 251 h 458"/>
                  <a:gd name="T82" fmla="*/ 287 w 346"/>
                  <a:gd name="T83" fmla="*/ 212 h 458"/>
                  <a:gd name="T84" fmla="*/ 277 w 346"/>
                  <a:gd name="T85" fmla="*/ 187 h 458"/>
                  <a:gd name="T86" fmla="*/ 263 w 346"/>
                  <a:gd name="T87" fmla="*/ 167 h 458"/>
                  <a:gd name="T88" fmla="*/ 245 w 346"/>
                  <a:gd name="T89" fmla="*/ 149 h 458"/>
                  <a:gd name="T90" fmla="*/ 223 w 346"/>
                  <a:gd name="T91" fmla="*/ 136 h 458"/>
                  <a:gd name="T92" fmla="*/ 199 w 346"/>
                  <a:gd name="T93" fmla="*/ 129 h 458"/>
                  <a:gd name="T94" fmla="*/ 173 w 346"/>
                  <a:gd name="T95" fmla="*/ 127 h 458"/>
                  <a:gd name="T96" fmla="*/ 137 w 346"/>
                  <a:gd name="T97" fmla="*/ 131 h 458"/>
                  <a:gd name="T98" fmla="*/ 105 w 346"/>
                  <a:gd name="T99" fmla="*/ 146 h 458"/>
                  <a:gd name="T100" fmla="*/ 77 w 346"/>
                  <a:gd name="T101" fmla="*/ 171 h 458"/>
                  <a:gd name="T102" fmla="*/ 58 w 346"/>
                  <a:gd name="T103" fmla="*/ 208 h 458"/>
                  <a:gd name="T104" fmla="*/ 50 w 346"/>
                  <a:gd name="T105" fmla="*/ 258 h 458"/>
                  <a:gd name="T106" fmla="*/ 169 w 346"/>
                  <a:gd name="T107" fmla="*/ 0 h 458"/>
                  <a:gd name="T108" fmla="*/ 136 w 346"/>
                  <a:gd name="T109" fmla="*/ 69 h 4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46" h="458">
                    <a:moveTo>
                      <a:pt x="0" y="276"/>
                    </a:moveTo>
                    <a:lnTo>
                      <a:pt x="0" y="255"/>
                    </a:lnTo>
                    <a:lnTo>
                      <a:pt x="3" y="234"/>
                    </a:lnTo>
                    <a:lnTo>
                      <a:pt x="7" y="215"/>
                    </a:lnTo>
                    <a:lnTo>
                      <a:pt x="12" y="196"/>
                    </a:lnTo>
                    <a:lnTo>
                      <a:pt x="19" y="180"/>
                    </a:lnTo>
                    <a:lnTo>
                      <a:pt x="27" y="164"/>
                    </a:lnTo>
                    <a:lnTo>
                      <a:pt x="37" y="149"/>
                    </a:lnTo>
                    <a:lnTo>
                      <a:pt x="48" y="136"/>
                    </a:lnTo>
                    <a:lnTo>
                      <a:pt x="61" y="124"/>
                    </a:lnTo>
                    <a:lnTo>
                      <a:pt x="74" y="114"/>
                    </a:lnTo>
                    <a:lnTo>
                      <a:pt x="88" y="105"/>
                    </a:lnTo>
                    <a:lnTo>
                      <a:pt x="103" y="98"/>
                    </a:lnTo>
                    <a:lnTo>
                      <a:pt x="120" y="92"/>
                    </a:lnTo>
                    <a:lnTo>
                      <a:pt x="136" y="89"/>
                    </a:lnTo>
                    <a:lnTo>
                      <a:pt x="155" y="87"/>
                    </a:lnTo>
                    <a:lnTo>
                      <a:pt x="173" y="85"/>
                    </a:lnTo>
                    <a:lnTo>
                      <a:pt x="185" y="85"/>
                    </a:lnTo>
                    <a:lnTo>
                      <a:pt x="197" y="87"/>
                    </a:lnTo>
                    <a:lnTo>
                      <a:pt x="209" y="89"/>
                    </a:lnTo>
                    <a:lnTo>
                      <a:pt x="221" y="91"/>
                    </a:lnTo>
                    <a:lnTo>
                      <a:pt x="232" y="94"/>
                    </a:lnTo>
                    <a:lnTo>
                      <a:pt x="242" y="98"/>
                    </a:lnTo>
                    <a:lnTo>
                      <a:pt x="252" y="104"/>
                    </a:lnTo>
                    <a:lnTo>
                      <a:pt x="263" y="109"/>
                    </a:lnTo>
                    <a:lnTo>
                      <a:pt x="273" y="116"/>
                    </a:lnTo>
                    <a:lnTo>
                      <a:pt x="282" y="122"/>
                    </a:lnTo>
                    <a:lnTo>
                      <a:pt x="290" y="130"/>
                    </a:lnTo>
                    <a:lnTo>
                      <a:pt x="298" y="138"/>
                    </a:lnTo>
                    <a:lnTo>
                      <a:pt x="305" y="146"/>
                    </a:lnTo>
                    <a:lnTo>
                      <a:pt x="312" y="156"/>
                    </a:lnTo>
                    <a:lnTo>
                      <a:pt x="318" y="166"/>
                    </a:lnTo>
                    <a:lnTo>
                      <a:pt x="324" y="175"/>
                    </a:lnTo>
                    <a:lnTo>
                      <a:pt x="329" y="186"/>
                    </a:lnTo>
                    <a:lnTo>
                      <a:pt x="334" y="197"/>
                    </a:lnTo>
                    <a:lnTo>
                      <a:pt x="337" y="209"/>
                    </a:lnTo>
                    <a:lnTo>
                      <a:pt x="340" y="221"/>
                    </a:lnTo>
                    <a:lnTo>
                      <a:pt x="342" y="233"/>
                    </a:lnTo>
                    <a:lnTo>
                      <a:pt x="343" y="246"/>
                    </a:lnTo>
                    <a:lnTo>
                      <a:pt x="344" y="259"/>
                    </a:lnTo>
                    <a:lnTo>
                      <a:pt x="346" y="272"/>
                    </a:lnTo>
                    <a:lnTo>
                      <a:pt x="344" y="286"/>
                    </a:lnTo>
                    <a:lnTo>
                      <a:pt x="343" y="299"/>
                    </a:lnTo>
                    <a:lnTo>
                      <a:pt x="342" y="312"/>
                    </a:lnTo>
                    <a:lnTo>
                      <a:pt x="340" y="324"/>
                    </a:lnTo>
                    <a:lnTo>
                      <a:pt x="337" y="336"/>
                    </a:lnTo>
                    <a:lnTo>
                      <a:pt x="333" y="348"/>
                    </a:lnTo>
                    <a:lnTo>
                      <a:pt x="328" y="359"/>
                    </a:lnTo>
                    <a:lnTo>
                      <a:pt x="323" y="371"/>
                    </a:lnTo>
                    <a:lnTo>
                      <a:pt x="317" y="381"/>
                    </a:lnTo>
                    <a:lnTo>
                      <a:pt x="311" y="390"/>
                    </a:lnTo>
                    <a:lnTo>
                      <a:pt x="304" y="400"/>
                    </a:lnTo>
                    <a:lnTo>
                      <a:pt x="297" y="409"/>
                    </a:lnTo>
                    <a:lnTo>
                      <a:pt x="288" y="416"/>
                    </a:lnTo>
                    <a:lnTo>
                      <a:pt x="279" y="424"/>
                    </a:lnTo>
                    <a:lnTo>
                      <a:pt x="270" y="430"/>
                    </a:lnTo>
                    <a:lnTo>
                      <a:pt x="260" y="436"/>
                    </a:lnTo>
                    <a:lnTo>
                      <a:pt x="250" y="441"/>
                    </a:lnTo>
                    <a:lnTo>
                      <a:pt x="239" y="446"/>
                    </a:lnTo>
                    <a:lnTo>
                      <a:pt x="228" y="449"/>
                    </a:lnTo>
                    <a:lnTo>
                      <a:pt x="217" y="452"/>
                    </a:lnTo>
                    <a:lnTo>
                      <a:pt x="207" y="455"/>
                    </a:lnTo>
                    <a:lnTo>
                      <a:pt x="196" y="456"/>
                    </a:lnTo>
                    <a:lnTo>
                      <a:pt x="184" y="458"/>
                    </a:lnTo>
                    <a:lnTo>
                      <a:pt x="173" y="458"/>
                    </a:lnTo>
                    <a:lnTo>
                      <a:pt x="160" y="458"/>
                    </a:lnTo>
                    <a:lnTo>
                      <a:pt x="148" y="456"/>
                    </a:lnTo>
                    <a:lnTo>
                      <a:pt x="136" y="454"/>
                    </a:lnTo>
                    <a:lnTo>
                      <a:pt x="124" y="452"/>
                    </a:lnTo>
                    <a:lnTo>
                      <a:pt x="113" y="449"/>
                    </a:lnTo>
                    <a:lnTo>
                      <a:pt x="102" y="445"/>
                    </a:lnTo>
                    <a:lnTo>
                      <a:pt x="92" y="439"/>
                    </a:lnTo>
                    <a:lnTo>
                      <a:pt x="82" y="434"/>
                    </a:lnTo>
                    <a:lnTo>
                      <a:pt x="72" y="427"/>
                    </a:lnTo>
                    <a:lnTo>
                      <a:pt x="62" y="420"/>
                    </a:lnTo>
                    <a:lnTo>
                      <a:pt x="54" y="413"/>
                    </a:lnTo>
                    <a:lnTo>
                      <a:pt x="46" y="404"/>
                    </a:lnTo>
                    <a:lnTo>
                      <a:pt x="38" y="396"/>
                    </a:lnTo>
                    <a:lnTo>
                      <a:pt x="32" y="387"/>
                    </a:lnTo>
                    <a:lnTo>
                      <a:pt x="26" y="377"/>
                    </a:lnTo>
                    <a:lnTo>
                      <a:pt x="21" y="366"/>
                    </a:lnTo>
                    <a:lnTo>
                      <a:pt x="16" y="356"/>
                    </a:lnTo>
                    <a:lnTo>
                      <a:pt x="11" y="345"/>
                    </a:lnTo>
                    <a:lnTo>
                      <a:pt x="8" y="334"/>
                    </a:lnTo>
                    <a:lnTo>
                      <a:pt x="5" y="323"/>
                    </a:lnTo>
                    <a:lnTo>
                      <a:pt x="3" y="311"/>
                    </a:lnTo>
                    <a:lnTo>
                      <a:pt x="1" y="300"/>
                    </a:lnTo>
                    <a:lnTo>
                      <a:pt x="0" y="288"/>
                    </a:lnTo>
                    <a:lnTo>
                      <a:pt x="0" y="276"/>
                    </a:lnTo>
                    <a:close/>
                    <a:moveTo>
                      <a:pt x="49" y="277"/>
                    </a:moveTo>
                    <a:lnTo>
                      <a:pt x="50" y="293"/>
                    </a:lnTo>
                    <a:lnTo>
                      <a:pt x="51" y="308"/>
                    </a:lnTo>
                    <a:lnTo>
                      <a:pt x="55" y="322"/>
                    </a:lnTo>
                    <a:lnTo>
                      <a:pt x="58" y="335"/>
                    </a:lnTo>
                    <a:lnTo>
                      <a:pt x="63" y="348"/>
                    </a:lnTo>
                    <a:lnTo>
                      <a:pt x="69" y="360"/>
                    </a:lnTo>
                    <a:lnTo>
                      <a:pt x="76" y="370"/>
                    </a:lnTo>
                    <a:lnTo>
                      <a:pt x="84" y="379"/>
                    </a:lnTo>
                    <a:lnTo>
                      <a:pt x="94" y="388"/>
                    </a:lnTo>
                    <a:lnTo>
                      <a:pt x="103" y="396"/>
                    </a:lnTo>
                    <a:lnTo>
                      <a:pt x="113" y="402"/>
                    </a:lnTo>
                    <a:lnTo>
                      <a:pt x="124" y="408"/>
                    </a:lnTo>
                    <a:lnTo>
                      <a:pt x="135" y="412"/>
                    </a:lnTo>
                    <a:lnTo>
                      <a:pt x="147" y="415"/>
                    </a:lnTo>
                    <a:lnTo>
                      <a:pt x="159" y="416"/>
                    </a:lnTo>
                    <a:lnTo>
                      <a:pt x="172" y="417"/>
                    </a:lnTo>
                    <a:lnTo>
                      <a:pt x="186" y="416"/>
                    </a:lnTo>
                    <a:lnTo>
                      <a:pt x="198" y="415"/>
                    </a:lnTo>
                    <a:lnTo>
                      <a:pt x="210" y="412"/>
                    </a:lnTo>
                    <a:lnTo>
                      <a:pt x="222" y="408"/>
                    </a:lnTo>
                    <a:lnTo>
                      <a:pt x="233" y="402"/>
                    </a:lnTo>
                    <a:lnTo>
                      <a:pt x="242" y="396"/>
                    </a:lnTo>
                    <a:lnTo>
                      <a:pt x="252" y="388"/>
                    </a:lnTo>
                    <a:lnTo>
                      <a:pt x="261" y="379"/>
                    </a:lnTo>
                    <a:lnTo>
                      <a:pt x="270" y="370"/>
                    </a:lnTo>
                    <a:lnTo>
                      <a:pt x="276" y="359"/>
                    </a:lnTo>
                    <a:lnTo>
                      <a:pt x="283" y="347"/>
                    </a:lnTo>
                    <a:lnTo>
                      <a:pt x="287" y="334"/>
                    </a:lnTo>
                    <a:lnTo>
                      <a:pt x="291" y="320"/>
                    </a:lnTo>
                    <a:lnTo>
                      <a:pt x="293" y="305"/>
                    </a:lnTo>
                    <a:lnTo>
                      <a:pt x="296" y="289"/>
                    </a:lnTo>
                    <a:lnTo>
                      <a:pt x="296" y="272"/>
                    </a:lnTo>
                    <a:lnTo>
                      <a:pt x="295" y="251"/>
                    </a:lnTo>
                    <a:lnTo>
                      <a:pt x="292" y="231"/>
                    </a:lnTo>
                    <a:lnTo>
                      <a:pt x="290" y="222"/>
                    </a:lnTo>
                    <a:lnTo>
                      <a:pt x="287" y="212"/>
                    </a:lnTo>
                    <a:lnTo>
                      <a:pt x="285" y="204"/>
                    </a:lnTo>
                    <a:lnTo>
                      <a:pt x="280" y="195"/>
                    </a:lnTo>
                    <a:lnTo>
                      <a:pt x="277" y="187"/>
                    </a:lnTo>
                    <a:lnTo>
                      <a:pt x="273" y="180"/>
                    </a:lnTo>
                    <a:lnTo>
                      <a:pt x="267" y="173"/>
                    </a:lnTo>
                    <a:lnTo>
                      <a:pt x="263" y="167"/>
                    </a:lnTo>
                    <a:lnTo>
                      <a:pt x="257" y="160"/>
                    </a:lnTo>
                    <a:lnTo>
                      <a:pt x="251" y="155"/>
                    </a:lnTo>
                    <a:lnTo>
                      <a:pt x="245" y="149"/>
                    </a:lnTo>
                    <a:lnTo>
                      <a:pt x="237" y="145"/>
                    </a:lnTo>
                    <a:lnTo>
                      <a:pt x="230" y="141"/>
                    </a:lnTo>
                    <a:lnTo>
                      <a:pt x="223" y="136"/>
                    </a:lnTo>
                    <a:lnTo>
                      <a:pt x="215" y="133"/>
                    </a:lnTo>
                    <a:lnTo>
                      <a:pt x="207" y="131"/>
                    </a:lnTo>
                    <a:lnTo>
                      <a:pt x="199" y="129"/>
                    </a:lnTo>
                    <a:lnTo>
                      <a:pt x="190" y="128"/>
                    </a:lnTo>
                    <a:lnTo>
                      <a:pt x="182" y="127"/>
                    </a:lnTo>
                    <a:lnTo>
                      <a:pt x="173" y="127"/>
                    </a:lnTo>
                    <a:lnTo>
                      <a:pt x="161" y="127"/>
                    </a:lnTo>
                    <a:lnTo>
                      <a:pt x="149" y="129"/>
                    </a:lnTo>
                    <a:lnTo>
                      <a:pt x="137" y="131"/>
                    </a:lnTo>
                    <a:lnTo>
                      <a:pt x="126" y="135"/>
                    </a:lnTo>
                    <a:lnTo>
                      <a:pt x="115" y="140"/>
                    </a:lnTo>
                    <a:lnTo>
                      <a:pt x="105" y="146"/>
                    </a:lnTo>
                    <a:lnTo>
                      <a:pt x="95" y="153"/>
                    </a:lnTo>
                    <a:lnTo>
                      <a:pt x="86" y="161"/>
                    </a:lnTo>
                    <a:lnTo>
                      <a:pt x="77" y="171"/>
                    </a:lnTo>
                    <a:lnTo>
                      <a:pt x="70" y="182"/>
                    </a:lnTo>
                    <a:lnTo>
                      <a:pt x="63" y="194"/>
                    </a:lnTo>
                    <a:lnTo>
                      <a:pt x="58" y="208"/>
                    </a:lnTo>
                    <a:lnTo>
                      <a:pt x="55" y="223"/>
                    </a:lnTo>
                    <a:lnTo>
                      <a:pt x="51" y="240"/>
                    </a:lnTo>
                    <a:lnTo>
                      <a:pt x="50" y="258"/>
                    </a:lnTo>
                    <a:lnTo>
                      <a:pt x="49" y="277"/>
                    </a:lnTo>
                    <a:close/>
                    <a:moveTo>
                      <a:pt x="136" y="69"/>
                    </a:moveTo>
                    <a:lnTo>
                      <a:pt x="169" y="0"/>
                    </a:lnTo>
                    <a:lnTo>
                      <a:pt x="227" y="0"/>
                    </a:lnTo>
                    <a:lnTo>
                      <a:pt x="173" y="69"/>
                    </a:lnTo>
                    <a:lnTo>
                      <a:pt x="136" y="69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42" name="Freeform 29">
                <a:extLst>
                  <a:ext uri="{FF2B5EF4-FFF2-40B4-BE49-F238E27FC236}">
                    <a16:creationId xmlns:a16="http://schemas.microsoft.com/office/drawing/2014/main" id="{1B638C4C-A625-99DA-C7B8-86E32C18F86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184820" y="6186255"/>
                <a:ext cx="181408" cy="213421"/>
              </a:xfrm>
              <a:custGeom>
                <a:avLst/>
                <a:gdLst>
                  <a:gd name="T0" fmla="*/ 0 w 299"/>
                  <a:gd name="T1" fmla="*/ 0 h 361"/>
                  <a:gd name="T2" fmla="*/ 145 w 299"/>
                  <a:gd name="T3" fmla="*/ 1 h 361"/>
                  <a:gd name="T4" fmla="*/ 177 w 299"/>
                  <a:gd name="T5" fmla="*/ 3 h 361"/>
                  <a:gd name="T6" fmla="*/ 204 w 299"/>
                  <a:gd name="T7" fmla="*/ 10 h 361"/>
                  <a:gd name="T8" fmla="*/ 231 w 299"/>
                  <a:gd name="T9" fmla="*/ 23 h 361"/>
                  <a:gd name="T10" fmla="*/ 249 w 299"/>
                  <a:gd name="T11" fmla="*/ 38 h 361"/>
                  <a:gd name="T12" fmla="*/ 262 w 299"/>
                  <a:gd name="T13" fmla="*/ 51 h 361"/>
                  <a:gd name="T14" fmla="*/ 272 w 299"/>
                  <a:gd name="T15" fmla="*/ 67 h 361"/>
                  <a:gd name="T16" fmla="*/ 282 w 299"/>
                  <a:gd name="T17" fmla="*/ 83 h 361"/>
                  <a:gd name="T18" fmla="*/ 291 w 299"/>
                  <a:gd name="T19" fmla="*/ 113 h 361"/>
                  <a:gd name="T20" fmla="*/ 298 w 299"/>
                  <a:gd name="T21" fmla="*/ 155 h 361"/>
                  <a:gd name="T22" fmla="*/ 299 w 299"/>
                  <a:gd name="T23" fmla="*/ 198 h 361"/>
                  <a:gd name="T24" fmla="*/ 293 w 299"/>
                  <a:gd name="T25" fmla="*/ 235 h 361"/>
                  <a:gd name="T26" fmla="*/ 285 w 299"/>
                  <a:gd name="T27" fmla="*/ 267 h 361"/>
                  <a:gd name="T28" fmla="*/ 272 w 299"/>
                  <a:gd name="T29" fmla="*/ 293 h 361"/>
                  <a:gd name="T30" fmla="*/ 257 w 299"/>
                  <a:gd name="T31" fmla="*/ 314 h 361"/>
                  <a:gd name="T32" fmla="*/ 240 w 299"/>
                  <a:gd name="T33" fmla="*/ 331 h 361"/>
                  <a:gd name="T34" fmla="*/ 223 w 299"/>
                  <a:gd name="T35" fmla="*/ 343 h 361"/>
                  <a:gd name="T36" fmla="*/ 201 w 299"/>
                  <a:gd name="T37" fmla="*/ 351 h 361"/>
                  <a:gd name="T38" fmla="*/ 176 w 299"/>
                  <a:gd name="T39" fmla="*/ 358 h 361"/>
                  <a:gd name="T40" fmla="*/ 147 w 299"/>
                  <a:gd name="T41" fmla="*/ 361 h 361"/>
                  <a:gd name="T42" fmla="*/ 0 w 299"/>
                  <a:gd name="T43" fmla="*/ 361 h 361"/>
                  <a:gd name="T44" fmla="*/ 125 w 299"/>
                  <a:gd name="T45" fmla="*/ 319 h 361"/>
                  <a:gd name="T46" fmla="*/ 158 w 299"/>
                  <a:gd name="T47" fmla="*/ 317 h 361"/>
                  <a:gd name="T48" fmla="*/ 182 w 299"/>
                  <a:gd name="T49" fmla="*/ 312 h 361"/>
                  <a:gd name="T50" fmla="*/ 200 w 299"/>
                  <a:gd name="T51" fmla="*/ 304 h 361"/>
                  <a:gd name="T52" fmla="*/ 214 w 299"/>
                  <a:gd name="T53" fmla="*/ 294 h 361"/>
                  <a:gd name="T54" fmla="*/ 228 w 299"/>
                  <a:gd name="T55" fmla="*/ 273 h 361"/>
                  <a:gd name="T56" fmla="*/ 240 w 299"/>
                  <a:gd name="T57" fmla="*/ 247 h 361"/>
                  <a:gd name="T58" fmla="*/ 247 w 299"/>
                  <a:gd name="T59" fmla="*/ 216 h 361"/>
                  <a:gd name="T60" fmla="*/ 250 w 299"/>
                  <a:gd name="T61" fmla="*/ 178 h 361"/>
                  <a:gd name="T62" fmla="*/ 249 w 299"/>
                  <a:gd name="T63" fmla="*/ 152 h 361"/>
                  <a:gd name="T64" fmla="*/ 245 w 299"/>
                  <a:gd name="T65" fmla="*/ 128 h 361"/>
                  <a:gd name="T66" fmla="*/ 239 w 299"/>
                  <a:gd name="T67" fmla="*/ 107 h 361"/>
                  <a:gd name="T68" fmla="*/ 231 w 299"/>
                  <a:gd name="T69" fmla="*/ 91 h 361"/>
                  <a:gd name="T70" fmla="*/ 222 w 299"/>
                  <a:gd name="T71" fmla="*/ 77 h 361"/>
                  <a:gd name="T72" fmla="*/ 211 w 299"/>
                  <a:gd name="T73" fmla="*/ 65 h 361"/>
                  <a:gd name="T74" fmla="*/ 199 w 299"/>
                  <a:gd name="T75" fmla="*/ 56 h 361"/>
                  <a:gd name="T76" fmla="*/ 186 w 299"/>
                  <a:gd name="T77" fmla="*/ 50 h 361"/>
                  <a:gd name="T78" fmla="*/ 161 w 299"/>
                  <a:gd name="T79" fmla="*/ 44 h 361"/>
                  <a:gd name="T80" fmla="*/ 124 w 299"/>
                  <a:gd name="T81" fmla="*/ 42 h 361"/>
                  <a:gd name="T82" fmla="*/ 48 w 299"/>
                  <a:gd name="T83" fmla="*/ 319 h 3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99" h="361">
                    <a:moveTo>
                      <a:pt x="0" y="361"/>
                    </a:moveTo>
                    <a:lnTo>
                      <a:pt x="0" y="0"/>
                    </a:lnTo>
                    <a:lnTo>
                      <a:pt x="125" y="0"/>
                    </a:lnTo>
                    <a:lnTo>
                      <a:pt x="145" y="1"/>
                    </a:lnTo>
                    <a:lnTo>
                      <a:pt x="162" y="2"/>
                    </a:lnTo>
                    <a:lnTo>
                      <a:pt x="177" y="3"/>
                    </a:lnTo>
                    <a:lnTo>
                      <a:pt x="189" y="5"/>
                    </a:lnTo>
                    <a:lnTo>
                      <a:pt x="204" y="10"/>
                    </a:lnTo>
                    <a:lnTo>
                      <a:pt x="217" y="15"/>
                    </a:lnTo>
                    <a:lnTo>
                      <a:pt x="231" y="23"/>
                    </a:lnTo>
                    <a:lnTo>
                      <a:pt x="242" y="31"/>
                    </a:lnTo>
                    <a:lnTo>
                      <a:pt x="249" y="38"/>
                    </a:lnTo>
                    <a:lnTo>
                      <a:pt x="255" y="44"/>
                    </a:lnTo>
                    <a:lnTo>
                      <a:pt x="262" y="51"/>
                    </a:lnTo>
                    <a:lnTo>
                      <a:pt x="267" y="58"/>
                    </a:lnTo>
                    <a:lnTo>
                      <a:pt x="272" y="67"/>
                    </a:lnTo>
                    <a:lnTo>
                      <a:pt x="277" y="75"/>
                    </a:lnTo>
                    <a:lnTo>
                      <a:pt x="282" y="83"/>
                    </a:lnTo>
                    <a:lnTo>
                      <a:pt x="285" y="93"/>
                    </a:lnTo>
                    <a:lnTo>
                      <a:pt x="291" y="113"/>
                    </a:lnTo>
                    <a:lnTo>
                      <a:pt x="296" y="133"/>
                    </a:lnTo>
                    <a:lnTo>
                      <a:pt x="298" y="155"/>
                    </a:lnTo>
                    <a:lnTo>
                      <a:pt x="299" y="179"/>
                    </a:lnTo>
                    <a:lnTo>
                      <a:pt x="299" y="198"/>
                    </a:lnTo>
                    <a:lnTo>
                      <a:pt x="297" y="218"/>
                    </a:lnTo>
                    <a:lnTo>
                      <a:pt x="293" y="235"/>
                    </a:lnTo>
                    <a:lnTo>
                      <a:pt x="289" y="252"/>
                    </a:lnTo>
                    <a:lnTo>
                      <a:pt x="285" y="267"/>
                    </a:lnTo>
                    <a:lnTo>
                      <a:pt x="278" y="281"/>
                    </a:lnTo>
                    <a:lnTo>
                      <a:pt x="272" y="293"/>
                    </a:lnTo>
                    <a:lnTo>
                      <a:pt x="265" y="304"/>
                    </a:lnTo>
                    <a:lnTo>
                      <a:pt x="257" y="314"/>
                    </a:lnTo>
                    <a:lnTo>
                      <a:pt x="249" y="323"/>
                    </a:lnTo>
                    <a:lnTo>
                      <a:pt x="240" y="331"/>
                    </a:lnTo>
                    <a:lnTo>
                      <a:pt x="232" y="337"/>
                    </a:lnTo>
                    <a:lnTo>
                      <a:pt x="223" y="343"/>
                    </a:lnTo>
                    <a:lnTo>
                      <a:pt x="212" y="347"/>
                    </a:lnTo>
                    <a:lnTo>
                      <a:pt x="201" y="351"/>
                    </a:lnTo>
                    <a:lnTo>
                      <a:pt x="189" y="355"/>
                    </a:lnTo>
                    <a:lnTo>
                      <a:pt x="176" y="358"/>
                    </a:lnTo>
                    <a:lnTo>
                      <a:pt x="162" y="360"/>
                    </a:lnTo>
                    <a:lnTo>
                      <a:pt x="147" y="361"/>
                    </a:lnTo>
                    <a:lnTo>
                      <a:pt x="131" y="361"/>
                    </a:lnTo>
                    <a:lnTo>
                      <a:pt x="0" y="361"/>
                    </a:lnTo>
                    <a:close/>
                    <a:moveTo>
                      <a:pt x="48" y="319"/>
                    </a:moveTo>
                    <a:lnTo>
                      <a:pt x="125" y="319"/>
                    </a:lnTo>
                    <a:lnTo>
                      <a:pt x="143" y="319"/>
                    </a:lnTo>
                    <a:lnTo>
                      <a:pt x="158" y="317"/>
                    </a:lnTo>
                    <a:lnTo>
                      <a:pt x="171" y="314"/>
                    </a:lnTo>
                    <a:lnTo>
                      <a:pt x="182" y="312"/>
                    </a:lnTo>
                    <a:lnTo>
                      <a:pt x="191" y="308"/>
                    </a:lnTo>
                    <a:lnTo>
                      <a:pt x="200" y="304"/>
                    </a:lnTo>
                    <a:lnTo>
                      <a:pt x="208" y="299"/>
                    </a:lnTo>
                    <a:lnTo>
                      <a:pt x="214" y="294"/>
                    </a:lnTo>
                    <a:lnTo>
                      <a:pt x="222" y="284"/>
                    </a:lnTo>
                    <a:lnTo>
                      <a:pt x="228" y="273"/>
                    </a:lnTo>
                    <a:lnTo>
                      <a:pt x="235" y="261"/>
                    </a:lnTo>
                    <a:lnTo>
                      <a:pt x="240" y="247"/>
                    </a:lnTo>
                    <a:lnTo>
                      <a:pt x="245" y="232"/>
                    </a:lnTo>
                    <a:lnTo>
                      <a:pt x="247" y="216"/>
                    </a:lnTo>
                    <a:lnTo>
                      <a:pt x="249" y="197"/>
                    </a:lnTo>
                    <a:lnTo>
                      <a:pt x="250" y="178"/>
                    </a:lnTo>
                    <a:lnTo>
                      <a:pt x="249" y="165"/>
                    </a:lnTo>
                    <a:lnTo>
                      <a:pt x="249" y="152"/>
                    </a:lnTo>
                    <a:lnTo>
                      <a:pt x="247" y="139"/>
                    </a:lnTo>
                    <a:lnTo>
                      <a:pt x="245" y="128"/>
                    </a:lnTo>
                    <a:lnTo>
                      <a:pt x="242" y="117"/>
                    </a:lnTo>
                    <a:lnTo>
                      <a:pt x="239" y="107"/>
                    </a:lnTo>
                    <a:lnTo>
                      <a:pt x="235" y="99"/>
                    </a:lnTo>
                    <a:lnTo>
                      <a:pt x="231" y="91"/>
                    </a:lnTo>
                    <a:lnTo>
                      <a:pt x="226" y="83"/>
                    </a:lnTo>
                    <a:lnTo>
                      <a:pt x="222" y="77"/>
                    </a:lnTo>
                    <a:lnTo>
                      <a:pt x="216" y="70"/>
                    </a:lnTo>
                    <a:lnTo>
                      <a:pt x="211" y="65"/>
                    </a:lnTo>
                    <a:lnTo>
                      <a:pt x="204" y="61"/>
                    </a:lnTo>
                    <a:lnTo>
                      <a:pt x="199" y="56"/>
                    </a:lnTo>
                    <a:lnTo>
                      <a:pt x="193" y="53"/>
                    </a:lnTo>
                    <a:lnTo>
                      <a:pt x="186" y="50"/>
                    </a:lnTo>
                    <a:lnTo>
                      <a:pt x="175" y="47"/>
                    </a:lnTo>
                    <a:lnTo>
                      <a:pt x="161" y="44"/>
                    </a:lnTo>
                    <a:lnTo>
                      <a:pt x="144" y="43"/>
                    </a:lnTo>
                    <a:lnTo>
                      <a:pt x="124" y="42"/>
                    </a:lnTo>
                    <a:lnTo>
                      <a:pt x="48" y="42"/>
                    </a:lnTo>
                    <a:lnTo>
                      <a:pt x="48" y="319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43" name="Rectangle 30">
                <a:extLst>
                  <a:ext uri="{FF2B5EF4-FFF2-40B4-BE49-F238E27FC236}">
                    <a16:creationId xmlns:a16="http://schemas.microsoft.com/office/drawing/2014/main" id="{1F4B7ECD-4FE1-5BAC-C7E8-4AD43A9AFE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08912" y="6186255"/>
                <a:ext cx="26678" cy="213421"/>
              </a:xfrm>
              <a:prstGeom prst="rect">
                <a:avLst/>
              </a:pr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44" name="Freeform 31">
                <a:extLst>
                  <a:ext uri="{FF2B5EF4-FFF2-40B4-BE49-F238E27FC236}">
                    <a16:creationId xmlns:a16="http://schemas.microsoft.com/office/drawing/2014/main" id="{A1189C6C-14ED-41E7-7E38-7E0B59DB67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78274" y="6180920"/>
                <a:ext cx="197414" cy="224092"/>
              </a:xfrm>
              <a:custGeom>
                <a:avLst/>
                <a:gdLst>
                  <a:gd name="T0" fmla="*/ 335 w 335"/>
                  <a:gd name="T1" fmla="*/ 183 h 373"/>
                  <a:gd name="T2" fmla="*/ 299 w 335"/>
                  <a:gd name="T3" fmla="*/ 341 h 373"/>
                  <a:gd name="T4" fmla="*/ 243 w 335"/>
                  <a:gd name="T5" fmla="*/ 365 h 373"/>
                  <a:gd name="T6" fmla="*/ 185 w 335"/>
                  <a:gd name="T7" fmla="*/ 373 h 373"/>
                  <a:gd name="T8" fmla="*/ 147 w 335"/>
                  <a:gd name="T9" fmla="*/ 370 h 373"/>
                  <a:gd name="T10" fmla="*/ 111 w 335"/>
                  <a:gd name="T11" fmla="*/ 361 h 373"/>
                  <a:gd name="T12" fmla="*/ 78 w 335"/>
                  <a:gd name="T13" fmla="*/ 344 h 373"/>
                  <a:gd name="T14" fmla="*/ 50 w 335"/>
                  <a:gd name="T15" fmla="*/ 323 h 373"/>
                  <a:gd name="T16" fmla="*/ 28 w 335"/>
                  <a:gd name="T17" fmla="*/ 296 h 373"/>
                  <a:gd name="T18" fmla="*/ 13 w 335"/>
                  <a:gd name="T19" fmla="*/ 262 h 373"/>
                  <a:gd name="T20" fmla="*/ 3 w 335"/>
                  <a:gd name="T21" fmla="*/ 227 h 373"/>
                  <a:gd name="T22" fmla="*/ 0 w 335"/>
                  <a:gd name="T23" fmla="*/ 188 h 373"/>
                  <a:gd name="T24" fmla="*/ 3 w 335"/>
                  <a:gd name="T25" fmla="*/ 150 h 373"/>
                  <a:gd name="T26" fmla="*/ 13 w 335"/>
                  <a:gd name="T27" fmla="*/ 113 h 373"/>
                  <a:gd name="T28" fmla="*/ 28 w 335"/>
                  <a:gd name="T29" fmla="*/ 79 h 373"/>
                  <a:gd name="T30" fmla="*/ 49 w 335"/>
                  <a:gd name="T31" fmla="*/ 50 h 373"/>
                  <a:gd name="T32" fmla="*/ 76 w 335"/>
                  <a:gd name="T33" fmla="*/ 29 h 373"/>
                  <a:gd name="T34" fmla="*/ 108 w 335"/>
                  <a:gd name="T35" fmla="*/ 12 h 373"/>
                  <a:gd name="T36" fmla="*/ 142 w 335"/>
                  <a:gd name="T37" fmla="*/ 4 h 373"/>
                  <a:gd name="T38" fmla="*/ 181 w 335"/>
                  <a:gd name="T39" fmla="*/ 0 h 373"/>
                  <a:gd name="T40" fmla="*/ 236 w 335"/>
                  <a:gd name="T41" fmla="*/ 7 h 373"/>
                  <a:gd name="T42" fmla="*/ 280 w 335"/>
                  <a:gd name="T43" fmla="*/ 29 h 373"/>
                  <a:gd name="T44" fmla="*/ 310 w 335"/>
                  <a:gd name="T45" fmla="*/ 60 h 373"/>
                  <a:gd name="T46" fmla="*/ 329 w 335"/>
                  <a:gd name="T47" fmla="*/ 108 h 373"/>
                  <a:gd name="T48" fmla="*/ 277 w 335"/>
                  <a:gd name="T49" fmla="*/ 95 h 373"/>
                  <a:gd name="T50" fmla="*/ 259 w 335"/>
                  <a:gd name="T51" fmla="*/ 69 h 373"/>
                  <a:gd name="T52" fmla="*/ 231 w 335"/>
                  <a:gd name="T53" fmla="*/ 50 h 373"/>
                  <a:gd name="T54" fmla="*/ 194 w 335"/>
                  <a:gd name="T55" fmla="*/ 42 h 373"/>
                  <a:gd name="T56" fmla="*/ 151 w 335"/>
                  <a:gd name="T57" fmla="*/ 44 h 373"/>
                  <a:gd name="T58" fmla="*/ 114 w 335"/>
                  <a:gd name="T59" fmla="*/ 57 h 373"/>
                  <a:gd name="T60" fmla="*/ 87 w 335"/>
                  <a:gd name="T61" fmla="*/ 77 h 373"/>
                  <a:gd name="T62" fmla="*/ 69 w 335"/>
                  <a:gd name="T63" fmla="*/ 104 h 373"/>
                  <a:gd name="T64" fmla="*/ 53 w 335"/>
                  <a:gd name="T65" fmla="*/ 148 h 373"/>
                  <a:gd name="T66" fmla="*/ 50 w 335"/>
                  <a:gd name="T67" fmla="*/ 198 h 373"/>
                  <a:gd name="T68" fmla="*/ 54 w 335"/>
                  <a:gd name="T69" fmla="*/ 230 h 373"/>
                  <a:gd name="T70" fmla="*/ 63 w 335"/>
                  <a:gd name="T71" fmla="*/ 259 h 373"/>
                  <a:gd name="T72" fmla="*/ 76 w 335"/>
                  <a:gd name="T73" fmla="*/ 281 h 373"/>
                  <a:gd name="T74" fmla="*/ 94 w 335"/>
                  <a:gd name="T75" fmla="*/ 301 h 373"/>
                  <a:gd name="T76" fmla="*/ 115 w 335"/>
                  <a:gd name="T77" fmla="*/ 315 h 373"/>
                  <a:gd name="T78" fmla="*/ 165 w 335"/>
                  <a:gd name="T79" fmla="*/ 330 h 373"/>
                  <a:gd name="T80" fmla="*/ 213 w 335"/>
                  <a:gd name="T81" fmla="*/ 328 h 373"/>
                  <a:gd name="T82" fmla="*/ 256 w 335"/>
                  <a:gd name="T83" fmla="*/ 313 h 373"/>
                  <a:gd name="T84" fmla="*/ 288 w 335"/>
                  <a:gd name="T85" fmla="*/ 293 h 3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35" h="373">
                    <a:moveTo>
                      <a:pt x="181" y="225"/>
                    </a:moveTo>
                    <a:lnTo>
                      <a:pt x="181" y="183"/>
                    </a:lnTo>
                    <a:lnTo>
                      <a:pt x="335" y="183"/>
                    </a:lnTo>
                    <a:lnTo>
                      <a:pt x="335" y="317"/>
                    </a:lnTo>
                    <a:lnTo>
                      <a:pt x="316" y="330"/>
                    </a:lnTo>
                    <a:lnTo>
                      <a:pt x="299" y="341"/>
                    </a:lnTo>
                    <a:lnTo>
                      <a:pt x="280" y="351"/>
                    </a:lnTo>
                    <a:lnTo>
                      <a:pt x="262" y="358"/>
                    </a:lnTo>
                    <a:lnTo>
                      <a:pt x="243" y="365"/>
                    </a:lnTo>
                    <a:lnTo>
                      <a:pt x="224" y="369"/>
                    </a:lnTo>
                    <a:lnTo>
                      <a:pt x="204" y="373"/>
                    </a:lnTo>
                    <a:lnTo>
                      <a:pt x="185" y="373"/>
                    </a:lnTo>
                    <a:lnTo>
                      <a:pt x="172" y="373"/>
                    </a:lnTo>
                    <a:lnTo>
                      <a:pt x="159" y="371"/>
                    </a:lnTo>
                    <a:lnTo>
                      <a:pt x="147" y="370"/>
                    </a:lnTo>
                    <a:lnTo>
                      <a:pt x="134" y="367"/>
                    </a:lnTo>
                    <a:lnTo>
                      <a:pt x="123" y="364"/>
                    </a:lnTo>
                    <a:lnTo>
                      <a:pt x="111" y="361"/>
                    </a:lnTo>
                    <a:lnTo>
                      <a:pt x="99" y="355"/>
                    </a:lnTo>
                    <a:lnTo>
                      <a:pt x="88" y="351"/>
                    </a:lnTo>
                    <a:lnTo>
                      <a:pt x="78" y="344"/>
                    </a:lnTo>
                    <a:lnTo>
                      <a:pt x="67" y="338"/>
                    </a:lnTo>
                    <a:lnTo>
                      <a:pt x="59" y="330"/>
                    </a:lnTo>
                    <a:lnTo>
                      <a:pt x="50" y="323"/>
                    </a:lnTo>
                    <a:lnTo>
                      <a:pt x="42" y="314"/>
                    </a:lnTo>
                    <a:lnTo>
                      <a:pt x="35" y="305"/>
                    </a:lnTo>
                    <a:lnTo>
                      <a:pt x="28" y="296"/>
                    </a:lnTo>
                    <a:lnTo>
                      <a:pt x="23" y="285"/>
                    </a:lnTo>
                    <a:lnTo>
                      <a:pt x="18" y="274"/>
                    </a:lnTo>
                    <a:lnTo>
                      <a:pt x="13" y="262"/>
                    </a:lnTo>
                    <a:lnTo>
                      <a:pt x="9" y="251"/>
                    </a:lnTo>
                    <a:lnTo>
                      <a:pt x="7" y="239"/>
                    </a:lnTo>
                    <a:lnTo>
                      <a:pt x="3" y="227"/>
                    </a:lnTo>
                    <a:lnTo>
                      <a:pt x="2" y="214"/>
                    </a:lnTo>
                    <a:lnTo>
                      <a:pt x="1" y="201"/>
                    </a:lnTo>
                    <a:lnTo>
                      <a:pt x="0" y="188"/>
                    </a:lnTo>
                    <a:lnTo>
                      <a:pt x="1" y="175"/>
                    </a:lnTo>
                    <a:lnTo>
                      <a:pt x="2" y="162"/>
                    </a:lnTo>
                    <a:lnTo>
                      <a:pt x="3" y="150"/>
                    </a:lnTo>
                    <a:lnTo>
                      <a:pt x="6" y="137"/>
                    </a:lnTo>
                    <a:lnTo>
                      <a:pt x="9" y="125"/>
                    </a:lnTo>
                    <a:lnTo>
                      <a:pt x="13" y="113"/>
                    </a:lnTo>
                    <a:lnTo>
                      <a:pt x="18" y="101"/>
                    </a:lnTo>
                    <a:lnTo>
                      <a:pt x="23" y="90"/>
                    </a:lnTo>
                    <a:lnTo>
                      <a:pt x="28" y="79"/>
                    </a:lnTo>
                    <a:lnTo>
                      <a:pt x="35" y="69"/>
                    </a:lnTo>
                    <a:lnTo>
                      <a:pt x="41" y="59"/>
                    </a:lnTo>
                    <a:lnTo>
                      <a:pt x="49" y="50"/>
                    </a:lnTo>
                    <a:lnTo>
                      <a:pt x="58" y="43"/>
                    </a:lnTo>
                    <a:lnTo>
                      <a:pt x="66" y="35"/>
                    </a:lnTo>
                    <a:lnTo>
                      <a:pt x="76" y="29"/>
                    </a:lnTo>
                    <a:lnTo>
                      <a:pt x="86" y="22"/>
                    </a:lnTo>
                    <a:lnTo>
                      <a:pt x="97" y="17"/>
                    </a:lnTo>
                    <a:lnTo>
                      <a:pt x="108" y="12"/>
                    </a:lnTo>
                    <a:lnTo>
                      <a:pt x="118" y="9"/>
                    </a:lnTo>
                    <a:lnTo>
                      <a:pt x="130" y="6"/>
                    </a:lnTo>
                    <a:lnTo>
                      <a:pt x="142" y="4"/>
                    </a:lnTo>
                    <a:lnTo>
                      <a:pt x="155" y="2"/>
                    </a:lnTo>
                    <a:lnTo>
                      <a:pt x="168" y="0"/>
                    </a:lnTo>
                    <a:lnTo>
                      <a:pt x="181" y="0"/>
                    </a:lnTo>
                    <a:lnTo>
                      <a:pt x="200" y="2"/>
                    </a:lnTo>
                    <a:lnTo>
                      <a:pt x="218" y="4"/>
                    </a:lnTo>
                    <a:lnTo>
                      <a:pt x="236" y="7"/>
                    </a:lnTo>
                    <a:lnTo>
                      <a:pt x="252" y="13"/>
                    </a:lnTo>
                    <a:lnTo>
                      <a:pt x="267" y="20"/>
                    </a:lnTo>
                    <a:lnTo>
                      <a:pt x="280" y="29"/>
                    </a:lnTo>
                    <a:lnTo>
                      <a:pt x="292" y="37"/>
                    </a:lnTo>
                    <a:lnTo>
                      <a:pt x="302" y="48"/>
                    </a:lnTo>
                    <a:lnTo>
                      <a:pt x="310" y="60"/>
                    </a:lnTo>
                    <a:lnTo>
                      <a:pt x="317" y="74"/>
                    </a:lnTo>
                    <a:lnTo>
                      <a:pt x="324" y="90"/>
                    </a:lnTo>
                    <a:lnTo>
                      <a:pt x="329" y="108"/>
                    </a:lnTo>
                    <a:lnTo>
                      <a:pt x="286" y="119"/>
                    </a:lnTo>
                    <a:lnTo>
                      <a:pt x="281" y="106"/>
                    </a:lnTo>
                    <a:lnTo>
                      <a:pt x="277" y="95"/>
                    </a:lnTo>
                    <a:lnTo>
                      <a:pt x="272" y="84"/>
                    </a:lnTo>
                    <a:lnTo>
                      <a:pt x="266" y="75"/>
                    </a:lnTo>
                    <a:lnTo>
                      <a:pt x="259" y="69"/>
                    </a:lnTo>
                    <a:lnTo>
                      <a:pt x="251" y="61"/>
                    </a:lnTo>
                    <a:lnTo>
                      <a:pt x="242" y="56"/>
                    </a:lnTo>
                    <a:lnTo>
                      <a:pt x="231" y="50"/>
                    </a:lnTo>
                    <a:lnTo>
                      <a:pt x="219" y="46"/>
                    </a:lnTo>
                    <a:lnTo>
                      <a:pt x="208" y="44"/>
                    </a:lnTo>
                    <a:lnTo>
                      <a:pt x="194" y="42"/>
                    </a:lnTo>
                    <a:lnTo>
                      <a:pt x="181" y="41"/>
                    </a:lnTo>
                    <a:lnTo>
                      <a:pt x="166" y="42"/>
                    </a:lnTo>
                    <a:lnTo>
                      <a:pt x="151" y="44"/>
                    </a:lnTo>
                    <a:lnTo>
                      <a:pt x="137" y="47"/>
                    </a:lnTo>
                    <a:lnTo>
                      <a:pt x="125" y="51"/>
                    </a:lnTo>
                    <a:lnTo>
                      <a:pt x="114" y="57"/>
                    </a:lnTo>
                    <a:lnTo>
                      <a:pt x="103" y="62"/>
                    </a:lnTo>
                    <a:lnTo>
                      <a:pt x="95" y="70"/>
                    </a:lnTo>
                    <a:lnTo>
                      <a:pt x="87" y="77"/>
                    </a:lnTo>
                    <a:lnTo>
                      <a:pt x="79" y="86"/>
                    </a:lnTo>
                    <a:lnTo>
                      <a:pt x="74" y="95"/>
                    </a:lnTo>
                    <a:lnTo>
                      <a:pt x="69" y="104"/>
                    </a:lnTo>
                    <a:lnTo>
                      <a:pt x="64" y="113"/>
                    </a:lnTo>
                    <a:lnTo>
                      <a:pt x="58" y="131"/>
                    </a:lnTo>
                    <a:lnTo>
                      <a:pt x="53" y="148"/>
                    </a:lnTo>
                    <a:lnTo>
                      <a:pt x="51" y="166"/>
                    </a:lnTo>
                    <a:lnTo>
                      <a:pt x="50" y="186"/>
                    </a:lnTo>
                    <a:lnTo>
                      <a:pt x="50" y="198"/>
                    </a:lnTo>
                    <a:lnTo>
                      <a:pt x="51" y="209"/>
                    </a:lnTo>
                    <a:lnTo>
                      <a:pt x="52" y="220"/>
                    </a:lnTo>
                    <a:lnTo>
                      <a:pt x="54" y="230"/>
                    </a:lnTo>
                    <a:lnTo>
                      <a:pt x="57" y="240"/>
                    </a:lnTo>
                    <a:lnTo>
                      <a:pt x="60" y="249"/>
                    </a:lnTo>
                    <a:lnTo>
                      <a:pt x="63" y="259"/>
                    </a:lnTo>
                    <a:lnTo>
                      <a:pt x="66" y="266"/>
                    </a:lnTo>
                    <a:lnTo>
                      <a:pt x="71" y="275"/>
                    </a:lnTo>
                    <a:lnTo>
                      <a:pt x="76" y="281"/>
                    </a:lnTo>
                    <a:lnTo>
                      <a:pt x="82" y="289"/>
                    </a:lnTo>
                    <a:lnTo>
                      <a:pt x="87" y="296"/>
                    </a:lnTo>
                    <a:lnTo>
                      <a:pt x="94" y="301"/>
                    </a:lnTo>
                    <a:lnTo>
                      <a:pt x="100" y="306"/>
                    </a:lnTo>
                    <a:lnTo>
                      <a:pt x="108" y="311"/>
                    </a:lnTo>
                    <a:lnTo>
                      <a:pt x="115" y="315"/>
                    </a:lnTo>
                    <a:lnTo>
                      <a:pt x="132" y="322"/>
                    </a:lnTo>
                    <a:lnTo>
                      <a:pt x="148" y="327"/>
                    </a:lnTo>
                    <a:lnTo>
                      <a:pt x="165" y="330"/>
                    </a:lnTo>
                    <a:lnTo>
                      <a:pt x="183" y="330"/>
                    </a:lnTo>
                    <a:lnTo>
                      <a:pt x="198" y="330"/>
                    </a:lnTo>
                    <a:lnTo>
                      <a:pt x="213" y="328"/>
                    </a:lnTo>
                    <a:lnTo>
                      <a:pt x="228" y="324"/>
                    </a:lnTo>
                    <a:lnTo>
                      <a:pt x="242" y="318"/>
                    </a:lnTo>
                    <a:lnTo>
                      <a:pt x="256" y="313"/>
                    </a:lnTo>
                    <a:lnTo>
                      <a:pt x="268" y="306"/>
                    </a:lnTo>
                    <a:lnTo>
                      <a:pt x="279" y="300"/>
                    </a:lnTo>
                    <a:lnTo>
                      <a:pt x="288" y="293"/>
                    </a:lnTo>
                    <a:lnTo>
                      <a:pt x="288" y="225"/>
                    </a:lnTo>
                    <a:lnTo>
                      <a:pt x="181" y="225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45" name="Freeform 32">
                <a:extLst>
                  <a:ext uri="{FF2B5EF4-FFF2-40B4-BE49-F238E27FC236}">
                    <a16:creationId xmlns:a16="http://schemas.microsoft.com/office/drawing/2014/main" id="{993D6FC7-658C-0956-EFE7-0B2E2CA3F87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707702" y="6180920"/>
                <a:ext cx="208085" cy="224092"/>
              </a:xfrm>
              <a:custGeom>
                <a:avLst/>
                <a:gdLst>
                  <a:gd name="T0" fmla="*/ 3 w 345"/>
                  <a:gd name="T1" fmla="*/ 149 h 373"/>
                  <a:gd name="T2" fmla="*/ 19 w 345"/>
                  <a:gd name="T3" fmla="*/ 95 h 373"/>
                  <a:gd name="T4" fmla="*/ 49 w 345"/>
                  <a:gd name="T5" fmla="*/ 51 h 373"/>
                  <a:gd name="T6" fmla="*/ 89 w 345"/>
                  <a:gd name="T7" fmla="*/ 20 h 373"/>
                  <a:gd name="T8" fmla="*/ 137 w 345"/>
                  <a:gd name="T9" fmla="*/ 4 h 373"/>
                  <a:gd name="T10" fmla="*/ 186 w 345"/>
                  <a:gd name="T11" fmla="*/ 0 h 373"/>
                  <a:gd name="T12" fmla="*/ 220 w 345"/>
                  <a:gd name="T13" fmla="*/ 6 h 373"/>
                  <a:gd name="T14" fmla="*/ 253 w 345"/>
                  <a:gd name="T15" fmla="*/ 19 h 373"/>
                  <a:gd name="T16" fmla="*/ 282 w 345"/>
                  <a:gd name="T17" fmla="*/ 37 h 373"/>
                  <a:gd name="T18" fmla="*/ 306 w 345"/>
                  <a:gd name="T19" fmla="*/ 61 h 373"/>
                  <a:gd name="T20" fmla="*/ 324 w 345"/>
                  <a:gd name="T21" fmla="*/ 90 h 373"/>
                  <a:gd name="T22" fmla="*/ 338 w 345"/>
                  <a:gd name="T23" fmla="*/ 124 h 373"/>
                  <a:gd name="T24" fmla="*/ 344 w 345"/>
                  <a:gd name="T25" fmla="*/ 161 h 373"/>
                  <a:gd name="T26" fmla="*/ 345 w 345"/>
                  <a:gd name="T27" fmla="*/ 201 h 373"/>
                  <a:gd name="T28" fmla="*/ 340 w 345"/>
                  <a:gd name="T29" fmla="*/ 239 h 373"/>
                  <a:gd name="T30" fmla="*/ 329 w 345"/>
                  <a:gd name="T31" fmla="*/ 274 h 373"/>
                  <a:gd name="T32" fmla="*/ 311 w 345"/>
                  <a:gd name="T33" fmla="*/ 305 h 373"/>
                  <a:gd name="T34" fmla="*/ 289 w 345"/>
                  <a:gd name="T35" fmla="*/ 331 h 373"/>
                  <a:gd name="T36" fmla="*/ 260 w 345"/>
                  <a:gd name="T37" fmla="*/ 351 h 373"/>
                  <a:gd name="T38" fmla="*/ 229 w 345"/>
                  <a:gd name="T39" fmla="*/ 364 h 373"/>
                  <a:gd name="T40" fmla="*/ 196 w 345"/>
                  <a:gd name="T41" fmla="*/ 371 h 373"/>
                  <a:gd name="T42" fmla="*/ 161 w 345"/>
                  <a:gd name="T43" fmla="*/ 373 h 373"/>
                  <a:gd name="T44" fmla="*/ 125 w 345"/>
                  <a:gd name="T45" fmla="*/ 367 h 373"/>
                  <a:gd name="T46" fmla="*/ 92 w 345"/>
                  <a:gd name="T47" fmla="*/ 354 h 373"/>
                  <a:gd name="T48" fmla="*/ 63 w 345"/>
                  <a:gd name="T49" fmla="*/ 335 h 373"/>
                  <a:gd name="T50" fmla="*/ 39 w 345"/>
                  <a:gd name="T51" fmla="*/ 311 h 373"/>
                  <a:gd name="T52" fmla="*/ 21 w 345"/>
                  <a:gd name="T53" fmla="*/ 281 h 373"/>
                  <a:gd name="T54" fmla="*/ 9 w 345"/>
                  <a:gd name="T55" fmla="*/ 249 h 373"/>
                  <a:gd name="T56" fmla="*/ 1 w 345"/>
                  <a:gd name="T57" fmla="*/ 215 h 373"/>
                  <a:gd name="T58" fmla="*/ 50 w 345"/>
                  <a:gd name="T59" fmla="*/ 192 h 373"/>
                  <a:gd name="T60" fmla="*/ 54 w 345"/>
                  <a:gd name="T61" fmla="*/ 237 h 373"/>
                  <a:gd name="T62" fmla="*/ 69 w 345"/>
                  <a:gd name="T63" fmla="*/ 275 h 373"/>
                  <a:gd name="T64" fmla="*/ 93 w 345"/>
                  <a:gd name="T65" fmla="*/ 303 h 373"/>
                  <a:gd name="T66" fmla="*/ 124 w 345"/>
                  <a:gd name="T67" fmla="*/ 323 h 373"/>
                  <a:gd name="T68" fmla="*/ 159 w 345"/>
                  <a:gd name="T69" fmla="*/ 331 h 373"/>
                  <a:gd name="T70" fmla="*/ 199 w 345"/>
                  <a:gd name="T71" fmla="*/ 330 h 373"/>
                  <a:gd name="T72" fmla="*/ 232 w 345"/>
                  <a:gd name="T73" fmla="*/ 317 h 373"/>
                  <a:gd name="T74" fmla="*/ 262 w 345"/>
                  <a:gd name="T75" fmla="*/ 294 h 373"/>
                  <a:gd name="T76" fmla="*/ 282 w 345"/>
                  <a:gd name="T77" fmla="*/ 262 h 373"/>
                  <a:gd name="T78" fmla="*/ 294 w 345"/>
                  <a:gd name="T79" fmla="*/ 220 h 373"/>
                  <a:gd name="T80" fmla="*/ 295 w 345"/>
                  <a:gd name="T81" fmla="*/ 166 h 373"/>
                  <a:gd name="T82" fmla="*/ 288 w 345"/>
                  <a:gd name="T83" fmla="*/ 127 h 373"/>
                  <a:gd name="T84" fmla="*/ 278 w 345"/>
                  <a:gd name="T85" fmla="*/ 102 h 373"/>
                  <a:gd name="T86" fmla="*/ 263 w 345"/>
                  <a:gd name="T87" fmla="*/ 82 h 373"/>
                  <a:gd name="T88" fmla="*/ 244 w 345"/>
                  <a:gd name="T89" fmla="*/ 64 h 373"/>
                  <a:gd name="T90" fmla="*/ 222 w 345"/>
                  <a:gd name="T91" fmla="*/ 51 h 373"/>
                  <a:gd name="T92" fmla="*/ 200 w 345"/>
                  <a:gd name="T93" fmla="*/ 44 h 373"/>
                  <a:gd name="T94" fmla="*/ 174 w 345"/>
                  <a:gd name="T95" fmla="*/ 42 h 373"/>
                  <a:gd name="T96" fmla="*/ 138 w 345"/>
                  <a:gd name="T97" fmla="*/ 46 h 373"/>
                  <a:gd name="T98" fmla="*/ 105 w 345"/>
                  <a:gd name="T99" fmla="*/ 61 h 373"/>
                  <a:gd name="T100" fmla="*/ 78 w 345"/>
                  <a:gd name="T101" fmla="*/ 86 h 373"/>
                  <a:gd name="T102" fmla="*/ 59 w 345"/>
                  <a:gd name="T103" fmla="*/ 123 h 373"/>
                  <a:gd name="T104" fmla="*/ 50 w 345"/>
                  <a:gd name="T105" fmla="*/ 173 h 3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345" h="373">
                    <a:moveTo>
                      <a:pt x="0" y="191"/>
                    </a:moveTo>
                    <a:lnTo>
                      <a:pt x="1" y="170"/>
                    </a:lnTo>
                    <a:lnTo>
                      <a:pt x="3" y="149"/>
                    </a:lnTo>
                    <a:lnTo>
                      <a:pt x="7" y="130"/>
                    </a:lnTo>
                    <a:lnTo>
                      <a:pt x="12" y="111"/>
                    </a:lnTo>
                    <a:lnTo>
                      <a:pt x="19" y="95"/>
                    </a:lnTo>
                    <a:lnTo>
                      <a:pt x="27" y="79"/>
                    </a:lnTo>
                    <a:lnTo>
                      <a:pt x="37" y="64"/>
                    </a:lnTo>
                    <a:lnTo>
                      <a:pt x="49" y="51"/>
                    </a:lnTo>
                    <a:lnTo>
                      <a:pt x="61" y="39"/>
                    </a:lnTo>
                    <a:lnTo>
                      <a:pt x="75" y="29"/>
                    </a:lnTo>
                    <a:lnTo>
                      <a:pt x="89" y="20"/>
                    </a:lnTo>
                    <a:lnTo>
                      <a:pt x="104" y="13"/>
                    </a:lnTo>
                    <a:lnTo>
                      <a:pt x="119" y="7"/>
                    </a:lnTo>
                    <a:lnTo>
                      <a:pt x="137" y="4"/>
                    </a:lnTo>
                    <a:lnTo>
                      <a:pt x="154" y="2"/>
                    </a:lnTo>
                    <a:lnTo>
                      <a:pt x="174" y="0"/>
                    </a:lnTo>
                    <a:lnTo>
                      <a:pt x="186" y="0"/>
                    </a:lnTo>
                    <a:lnTo>
                      <a:pt x="197" y="2"/>
                    </a:lnTo>
                    <a:lnTo>
                      <a:pt x="209" y="4"/>
                    </a:lnTo>
                    <a:lnTo>
                      <a:pt x="220" y="6"/>
                    </a:lnTo>
                    <a:lnTo>
                      <a:pt x="232" y="9"/>
                    </a:lnTo>
                    <a:lnTo>
                      <a:pt x="243" y="13"/>
                    </a:lnTo>
                    <a:lnTo>
                      <a:pt x="253" y="19"/>
                    </a:lnTo>
                    <a:lnTo>
                      <a:pt x="264" y="24"/>
                    </a:lnTo>
                    <a:lnTo>
                      <a:pt x="273" y="31"/>
                    </a:lnTo>
                    <a:lnTo>
                      <a:pt x="282" y="37"/>
                    </a:lnTo>
                    <a:lnTo>
                      <a:pt x="291" y="45"/>
                    </a:lnTo>
                    <a:lnTo>
                      <a:pt x="298" y="53"/>
                    </a:lnTo>
                    <a:lnTo>
                      <a:pt x="306" y="61"/>
                    </a:lnTo>
                    <a:lnTo>
                      <a:pt x="313" y="71"/>
                    </a:lnTo>
                    <a:lnTo>
                      <a:pt x="319" y="81"/>
                    </a:lnTo>
                    <a:lnTo>
                      <a:pt x="324" y="90"/>
                    </a:lnTo>
                    <a:lnTo>
                      <a:pt x="329" y="101"/>
                    </a:lnTo>
                    <a:lnTo>
                      <a:pt x="333" y="112"/>
                    </a:lnTo>
                    <a:lnTo>
                      <a:pt x="338" y="124"/>
                    </a:lnTo>
                    <a:lnTo>
                      <a:pt x="340" y="136"/>
                    </a:lnTo>
                    <a:lnTo>
                      <a:pt x="343" y="148"/>
                    </a:lnTo>
                    <a:lnTo>
                      <a:pt x="344" y="161"/>
                    </a:lnTo>
                    <a:lnTo>
                      <a:pt x="345" y="174"/>
                    </a:lnTo>
                    <a:lnTo>
                      <a:pt x="345" y="187"/>
                    </a:lnTo>
                    <a:lnTo>
                      <a:pt x="345" y="201"/>
                    </a:lnTo>
                    <a:lnTo>
                      <a:pt x="344" y="214"/>
                    </a:lnTo>
                    <a:lnTo>
                      <a:pt x="342" y="227"/>
                    </a:lnTo>
                    <a:lnTo>
                      <a:pt x="340" y="239"/>
                    </a:lnTo>
                    <a:lnTo>
                      <a:pt x="336" y="251"/>
                    </a:lnTo>
                    <a:lnTo>
                      <a:pt x="333" y="263"/>
                    </a:lnTo>
                    <a:lnTo>
                      <a:pt x="329" y="274"/>
                    </a:lnTo>
                    <a:lnTo>
                      <a:pt x="323" y="286"/>
                    </a:lnTo>
                    <a:lnTo>
                      <a:pt x="318" y="296"/>
                    </a:lnTo>
                    <a:lnTo>
                      <a:pt x="311" y="305"/>
                    </a:lnTo>
                    <a:lnTo>
                      <a:pt x="304" y="315"/>
                    </a:lnTo>
                    <a:lnTo>
                      <a:pt x="296" y="324"/>
                    </a:lnTo>
                    <a:lnTo>
                      <a:pt x="289" y="331"/>
                    </a:lnTo>
                    <a:lnTo>
                      <a:pt x="280" y="339"/>
                    </a:lnTo>
                    <a:lnTo>
                      <a:pt x="270" y="345"/>
                    </a:lnTo>
                    <a:lnTo>
                      <a:pt x="260" y="351"/>
                    </a:lnTo>
                    <a:lnTo>
                      <a:pt x="251" y="356"/>
                    </a:lnTo>
                    <a:lnTo>
                      <a:pt x="240" y="361"/>
                    </a:lnTo>
                    <a:lnTo>
                      <a:pt x="229" y="364"/>
                    </a:lnTo>
                    <a:lnTo>
                      <a:pt x="218" y="367"/>
                    </a:lnTo>
                    <a:lnTo>
                      <a:pt x="207" y="370"/>
                    </a:lnTo>
                    <a:lnTo>
                      <a:pt x="196" y="371"/>
                    </a:lnTo>
                    <a:lnTo>
                      <a:pt x="184" y="373"/>
                    </a:lnTo>
                    <a:lnTo>
                      <a:pt x="173" y="373"/>
                    </a:lnTo>
                    <a:lnTo>
                      <a:pt x="161" y="373"/>
                    </a:lnTo>
                    <a:lnTo>
                      <a:pt x="148" y="371"/>
                    </a:lnTo>
                    <a:lnTo>
                      <a:pt x="136" y="369"/>
                    </a:lnTo>
                    <a:lnTo>
                      <a:pt x="125" y="367"/>
                    </a:lnTo>
                    <a:lnTo>
                      <a:pt x="113" y="364"/>
                    </a:lnTo>
                    <a:lnTo>
                      <a:pt x="102" y="360"/>
                    </a:lnTo>
                    <a:lnTo>
                      <a:pt x="92" y="354"/>
                    </a:lnTo>
                    <a:lnTo>
                      <a:pt x="81" y="349"/>
                    </a:lnTo>
                    <a:lnTo>
                      <a:pt x="72" y="342"/>
                    </a:lnTo>
                    <a:lnTo>
                      <a:pt x="63" y="335"/>
                    </a:lnTo>
                    <a:lnTo>
                      <a:pt x="54" y="328"/>
                    </a:lnTo>
                    <a:lnTo>
                      <a:pt x="47" y="319"/>
                    </a:lnTo>
                    <a:lnTo>
                      <a:pt x="39" y="311"/>
                    </a:lnTo>
                    <a:lnTo>
                      <a:pt x="32" y="302"/>
                    </a:lnTo>
                    <a:lnTo>
                      <a:pt x="26" y="292"/>
                    </a:lnTo>
                    <a:lnTo>
                      <a:pt x="21" y="281"/>
                    </a:lnTo>
                    <a:lnTo>
                      <a:pt x="16" y="271"/>
                    </a:lnTo>
                    <a:lnTo>
                      <a:pt x="12" y="260"/>
                    </a:lnTo>
                    <a:lnTo>
                      <a:pt x="9" y="249"/>
                    </a:lnTo>
                    <a:lnTo>
                      <a:pt x="5" y="238"/>
                    </a:lnTo>
                    <a:lnTo>
                      <a:pt x="3" y="226"/>
                    </a:lnTo>
                    <a:lnTo>
                      <a:pt x="1" y="215"/>
                    </a:lnTo>
                    <a:lnTo>
                      <a:pt x="1" y="203"/>
                    </a:lnTo>
                    <a:lnTo>
                      <a:pt x="0" y="191"/>
                    </a:lnTo>
                    <a:close/>
                    <a:moveTo>
                      <a:pt x="50" y="192"/>
                    </a:moveTo>
                    <a:lnTo>
                      <a:pt x="50" y="208"/>
                    </a:lnTo>
                    <a:lnTo>
                      <a:pt x="52" y="223"/>
                    </a:lnTo>
                    <a:lnTo>
                      <a:pt x="54" y="237"/>
                    </a:lnTo>
                    <a:lnTo>
                      <a:pt x="59" y="250"/>
                    </a:lnTo>
                    <a:lnTo>
                      <a:pt x="63" y="263"/>
                    </a:lnTo>
                    <a:lnTo>
                      <a:pt x="69" y="275"/>
                    </a:lnTo>
                    <a:lnTo>
                      <a:pt x="76" y="285"/>
                    </a:lnTo>
                    <a:lnTo>
                      <a:pt x="85" y="294"/>
                    </a:lnTo>
                    <a:lnTo>
                      <a:pt x="93" y="303"/>
                    </a:lnTo>
                    <a:lnTo>
                      <a:pt x="103" y="311"/>
                    </a:lnTo>
                    <a:lnTo>
                      <a:pt x="114" y="317"/>
                    </a:lnTo>
                    <a:lnTo>
                      <a:pt x="124" y="323"/>
                    </a:lnTo>
                    <a:lnTo>
                      <a:pt x="136" y="327"/>
                    </a:lnTo>
                    <a:lnTo>
                      <a:pt x="148" y="330"/>
                    </a:lnTo>
                    <a:lnTo>
                      <a:pt x="159" y="331"/>
                    </a:lnTo>
                    <a:lnTo>
                      <a:pt x="173" y="332"/>
                    </a:lnTo>
                    <a:lnTo>
                      <a:pt x="186" y="331"/>
                    </a:lnTo>
                    <a:lnTo>
                      <a:pt x="199" y="330"/>
                    </a:lnTo>
                    <a:lnTo>
                      <a:pt x="211" y="327"/>
                    </a:lnTo>
                    <a:lnTo>
                      <a:pt x="221" y="323"/>
                    </a:lnTo>
                    <a:lnTo>
                      <a:pt x="232" y="317"/>
                    </a:lnTo>
                    <a:lnTo>
                      <a:pt x="243" y="311"/>
                    </a:lnTo>
                    <a:lnTo>
                      <a:pt x="252" y="303"/>
                    </a:lnTo>
                    <a:lnTo>
                      <a:pt x="262" y="294"/>
                    </a:lnTo>
                    <a:lnTo>
                      <a:pt x="269" y="285"/>
                    </a:lnTo>
                    <a:lnTo>
                      <a:pt x="277" y="274"/>
                    </a:lnTo>
                    <a:lnTo>
                      <a:pt x="282" y="262"/>
                    </a:lnTo>
                    <a:lnTo>
                      <a:pt x="288" y="249"/>
                    </a:lnTo>
                    <a:lnTo>
                      <a:pt x="291" y="235"/>
                    </a:lnTo>
                    <a:lnTo>
                      <a:pt x="294" y="220"/>
                    </a:lnTo>
                    <a:lnTo>
                      <a:pt x="295" y="204"/>
                    </a:lnTo>
                    <a:lnTo>
                      <a:pt x="296" y="187"/>
                    </a:lnTo>
                    <a:lnTo>
                      <a:pt x="295" y="166"/>
                    </a:lnTo>
                    <a:lnTo>
                      <a:pt x="292" y="146"/>
                    </a:lnTo>
                    <a:lnTo>
                      <a:pt x="290" y="137"/>
                    </a:lnTo>
                    <a:lnTo>
                      <a:pt x="288" y="127"/>
                    </a:lnTo>
                    <a:lnTo>
                      <a:pt x="284" y="119"/>
                    </a:lnTo>
                    <a:lnTo>
                      <a:pt x="281" y="110"/>
                    </a:lnTo>
                    <a:lnTo>
                      <a:pt x="278" y="102"/>
                    </a:lnTo>
                    <a:lnTo>
                      <a:pt x="273" y="95"/>
                    </a:lnTo>
                    <a:lnTo>
                      <a:pt x="268" y="88"/>
                    </a:lnTo>
                    <a:lnTo>
                      <a:pt x="263" y="82"/>
                    </a:lnTo>
                    <a:lnTo>
                      <a:pt x="257" y="75"/>
                    </a:lnTo>
                    <a:lnTo>
                      <a:pt x="251" y="70"/>
                    </a:lnTo>
                    <a:lnTo>
                      <a:pt x="244" y="64"/>
                    </a:lnTo>
                    <a:lnTo>
                      <a:pt x="238" y="60"/>
                    </a:lnTo>
                    <a:lnTo>
                      <a:pt x="230" y="56"/>
                    </a:lnTo>
                    <a:lnTo>
                      <a:pt x="222" y="51"/>
                    </a:lnTo>
                    <a:lnTo>
                      <a:pt x="215" y="48"/>
                    </a:lnTo>
                    <a:lnTo>
                      <a:pt x="207" y="46"/>
                    </a:lnTo>
                    <a:lnTo>
                      <a:pt x="200" y="44"/>
                    </a:lnTo>
                    <a:lnTo>
                      <a:pt x="191" y="43"/>
                    </a:lnTo>
                    <a:lnTo>
                      <a:pt x="182" y="42"/>
                    </a:lnTo>
                    <a:lnTo>
                      <a:pt x="174" y="42"/>
                    </a:lnTo>
                    <a:lnTo>
                      <a:pt x="161" y="42"/>
                    </a:lnTo>
                    <a:lnTo>
                      <a:pt x="149" y="44"/>
                    </a:lnTo>
                    <a:lnTo>
                      <a:pt x="138" y="46"/>
                    </a:lnTo>
                    <a:lnTo>
                      <a:pt x="126" y="50"/>
                    </a:lnTo>
                    <a:lnTo>
                      <a:pt x="116" y="55"/>
                    </a:lnTo>
                    <a:lnTo>
                      <a:pt x="105" y="61"/>
                    </a:lnTo>
                    <a:lnTo>
                      <a:pt x="95" y="68"/>
                    </a:lnTo>
                    <a:lnTo>
                      <a:pt x="86" y="76"/>
                    </a:lnTo>
                    <a:lnTo>
                      <a:pt x="78" y="86"/>
                    </a:lnTo>
                    <a:lnTo>
                      <a:pt x="70" y="97"/>
                    </a:lnTo>
                    <a:lnTo>
                      <a:pt x="64" y="109"/>
                    </a:lnTo>
                    <a:lnTo>
                      <a:pt x="59" y="123"/>
                    </a:lnTo>
                    <a:lnTo>
                      <a:pt x="55" y="138"/>
                    </a:lnTo>
                    <a:lnTo>
                      <a:pt x="52" y="155"/>
                    </a:lnTo>
                    <a:lnTo>
                      <a:pt x="50" y="173"/>
                    </a:lnTo>
                    <a:lnTo>
                      <a:pt x="50" y="192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46" name="Freeform 33">
                <a:extLst>
                  <a:ext uri="{FF2B5EF4-FFF2-40B4-BE49-F238E27FC236}">
                    <a16:creationId xmlns:a16="http://schemas.microsoft.com/office/drawing/2014/main" id="{DC2905D7-9439-4A5C-DED8-51CAF830DD3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022498" y="6186255"/>
                <a:ext cx="138724" cy="218757"/>
              </a:xfrm>
              <a:custGeom>
                <a:avLst/>
                <a:gdLst>
                  <a:gd name="T0" fmla="*/ 3 w 234"/>
                  <a:gd name="T1" fmla="*/ 127 h 368"/>
                  <a:gd name="T2" fmla="*/ 9 w 234"/>
                  <a:gd name="T3" fmla="*/ 91 h 368"/>
                  <a:gd name="T4" fmla="*/ 20 w 234"/>
                  <a:gd name="T5" fmla="*/ 63 h 368"/>
                  <a:gd name="T6" fmla="*/ 34 w 234"/>
                  <a:gd name="T7" fmla="*/ 39 h 368"/>
                  <a:gd name="T8" fmla="*/ 52 w 234"/>
                  <a:gd name="T9" fmla="*/ 20 h 368"/>
                  <a:gd name="T10" fmla="*/ 72 w 234"/>
                  <a:gd name="T11" fmla="*/ 8 h 368"/>
                  <a:gd name="T12" fmla="*/ 98 w 234"/>
                  <a:gd name="T13" fmla="*/ 1 h 368"/>
                  <a:gd name="T14" fmla="*/ 131 w 234"/>
                  <a:gd name="T15" fmla="*/ 1 h 368"/>
                  <a:gd name="T16" fmla="*/ 168 w 234"/>
                  <a:gd name="T17" fmla="*/ 12 h 368"/>
                  <a:gd name="T18" fmla="*/ 196 w 234"/>
                  <a:gd name="T19" fmla="*/ 34 h 368"/>
                  <a:gd name="T20" fmla="*/ 217 w 234"/>
                  <a:gd name="T21" fmla="*/ 69 h 368"/>
                  <a:gd name="T22" fmla="*/ 230 w 234"/>
                  <a:gd name="T23" fmla="*/ 116 h 368"/>
                  <a:gd name="T24" fmla="*/ 234 w 234"/>
                  <a:gd name="T25" fmla="*/ 184 h 368"/>
                  <a:gd name="T26" fmla="*/ 229 w 234"/>
                  <a:gd name="T27" fmla="*/ 254 h 368"/>
                  <a:gd name="T28" fmla="*/ 221 w 234"/>
                  <a:gd name="T29" fmla="*/ 286 h 368"/>
                  <a:gd name="T30" fmla="*/ 209 w 234"/>
                  <a:gd name="T31" fmla="*/ 313 h 368"/>
                  <a:gd name="T32" fmla="*/ 194 w 234"/>
                  <a:gd name="T33" fmla="*/ 335 h 368"/>
                  <a:gd name="T34" fmla="*/ 176 w 234"/>
                  <a:gd name="T35" fmla="*/ 352 h 368"/>
                  <a:gd name="T36" fmla="*/ 153 w 234"/>
                  <a:gd name="T37" fmla="*/ 363 h 368"/>
                  <a:gd name="T38" fmla="*/ 127 w 234"/>
                  <a:gd name="T39" fmla="*/ 368 h 368"/>
                  <a:gd name="T40" fmla="*/ 92 w 234"/>
                  <a:gd name="T41" fmla="*/ 365 h 368"/>
                  <a:gd name="T42" fmla="*/ 60 w 234"/>
                  <a:gd name="T43" fmla="*/ 353 h 368"/>
                  <a:gd name="T44" fmla="*/ 36 w 234"/>
                  <a:gd name="T45" fmla="*/ 331 h 368"/>
                  <a:gd name="T46" fmla="*/ 13 w 234"/>
                  <a:gd name="T47" fmla="*/ 289 h 368"/>
                  <a:gd name="T48" fmla="*/ 2 w 234"/>
                  <a:gd name="T49" fmla="*/ 231 h 368"/>
                  <a:gd name="T50" fmla="*/ 44 w 234"/>
                  <a:gd name="T51" fmla="*/ 184 h 368"/>
                  <a:gd name="T52" fmla="*/ 47 w 234"/>
                  <a:gd name="T53" fmla="*/ 243 h 368"/>
                  <a:gd name="T54" fmla="*/ 56 w 234"/>
                  <a:gd name="T55" fmla="*/ 284 h 368"/>
                  <a:gd name="T56" fmla="*/ 71 w 234"/>
                  <a:gd name="T57" fmla="*/ 309 h 368"/>
                  <a:gd name="T58" fmla="*/ 89 w 234"/>
                  <a:gd name="T59" fmla="*/ 324 h 368"/>
                  <a:gd name="T60" fmla="*/ 109 w 234"/>
                  <a:gd name="T61" fmla="*/ 332 h 368"/>
                  <a:gd name="T62" fmla="*/ 131 w 234"/>
                  <a:gd name="T63" fmla="*/ 330 h 368"/>
                  <a:gd name="T64" fmla="*/ 152 w 234"/>
                  <a:gd name="T65" fmla="*/ 320 h 368"/>
                  <a:gd name="T66" fmla="*/ 168 w 234"/>
                  <a:gd name="T67" fmla="*/ 302 h 368"/>
                  <a:gd name="T68" fmla="*/ 181 w 234"/>
                  <a:gd name="T69" fmla="*/ 272 h 368"/>
                  <a:gd name="T70" fmla="*/ 187 w 234"/>
                  <a:gd name="T71" fmla="*/ 224 h 368"/>
                  <a:gd name="T72" fmla="*/ 189 w 234"/>
                  <a:gd name="T73" fmla="*/ 163 h 368"/>
                  <a:gd name="T74" fmla="*/ 184 w 234"/>
                  <a:gd name="T75" fmla="*/ 110 h 368"/>
                  <a:gd name="T76" fmla="*/ 173 w 234"/>
                  <a:gd name="T77" fmla="*/ 75 h 368"/>
                  <a:gd name="T78" fmla="*/ 157 w 234"/>
                  <a:gd name="T79" fmla="*/ 53 h 368"/>
                  <a:gd name="T80" fmla="*/ 139 w 234"/>
                  <a:gd name="T81" fmla="*/ 41 h 368"/>
                  <a:gd name="T82" fmla="*/ 116 w 234"/>
                  <a:gd name="T83" fmla="*/ 37 h 368"/>
                  <a:gd name="T84" fmla="*/ 95 w 234"/>
                  <a:gd name="T85" fmla="*/ 40 h 368"/>
                  <a:gd name="T86" fmla="*/ 78 w 234"/>
                  <a:gd name="T87" fmla="*/ 51 h 368"/>
                  <a:gd name="T88" fmla="*/ 63 w 234"/>
                  <a:gd name="T89" fmla="*/ 71 h 368"/>
                  <a:gd name="T90" fmla="*/ 51 w 234"/>
                  <a:gd name="T91" fmla="*/ 109 h 368"/>
                  <a:gd name="T92" fmla="*/ 45 w 234"/>
                  <a:gd name="T93" fmla="*/ 163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34" h="368">
                    <a:moveTo>
                      <a:pt x="0" y="184"/>
                    </a:moveTo>
                    <a:lnTo>
                      <a:pt x="0" y="154"/>
                    </a:lnTo>
                    <a:lnTo>
                      <a:pt x="3" y="127"/>
                    </a:lnTo>
                    <a:lnTo>
                      <a:pt x="4" y="114"/>
                    </a:lnTo>
                    <a:lnTo>
                      <a:pt x="6" y="102"/>
                    </a:lnTo>
                    <a:lnTo>
                      <a:pt x="9" y="91"/>
                    </a:lnTo>
                    <a:lnTo>
                      <a:pt x="13" y="81"/>
                    </a:lnTo>
                    <a:lnTo>
                      <a:pt x="16" y="71"/>
                    </a:lnTo>
                    <a:lnTo>
                      <a:pt x="20" y="63"/>
                    </a:lnTo>
                    <a:lnTo>
                      <a:pt x="25" y="54"/>
                    </a:lnTo>
                    <a:lnTo>
                      <a:pt x="29" y="46"/>
                    </a:lnTo>
                    <a:lnTo>
                      <a:pt x="34" y="39"/>
                    </a:lnTo>
                    <a:lnTo>
                      <a:pt x="40" y="32"/>
                    </a:lnTo>
                    <a:lnTo>
                      <a:pt x="45" y="27"/>
                    </a:lnTo>
                    <a:lnTo>
                      <a:pt x="52" y="20"/>
                    </a:lnTo>
                    <a:lnTo>
                      <a:pt x="58" y="16"/>
                    </a:lnTo>
                    <a:lnTo>
                      <a:pt x="66" y="12"/>
                    </a:lnTo>
                    <a:lnTo>
                      <a:pt x="72" y="8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8" y="1"/>
                    </a:lnTo>
                    <a:lnTo>
                      <a:pt x="107" y="0"/>
                    </a:lnTo>
                    <a:lnTo>
                      <a:pt x="117" y="0"/>
                    </a:lnTo>
                    <a:lnTo>
                      <a:pt x="131" y="1"/>
                    </a:lnTo>
                    <a:lnTo>
                      <a:pt x="144" y="3"/>
                    </a:lnTo>
                    <a:lnTo>
                      <a:pt x="156" y="6"/>
                    </a:lnTo>
                    <a:lnTo>
                      <a:pt x="168" y="12"/>
                    </a:lnTo>
                    <a:lnTo>
                      <a:pt x="179" y="18"/>
                    </a:lnTo>
                    <a:lnTo>
                      <a:pt x="187" y="26"/>
                    </a:lnTo>
                    <a:lnTo>
                      <a:pt x="196" y="34"/>
                    </a:lnTo>
                    <a:lnTo>
                      <a:pt x="204" y="45"/>
                    </a:lnTo>
                    <a:lnTo>
                      <a:pt x="210" y="57"/>
                    </a:lnTo>
                    <a:lnTo>
                      <a:pt x="217" y="69"/>
                    </a:lnTo>
                    <a:lnTo>
                      <a:pt x="222" y="83"/>
                    </a:lnTo>
                    <a:lnTo>
                      <a:pt x="227" y="99"/>
                    </a:lnTo>
                    <a:lnTo>
                      <a:pt x="230" y="116"/>
                    </a:lnTo>
                    <a:lnTo>
                      <a:pt x="232" y="136"/>
                    </a:lnTo>
                    <a:lnTo>
                      <a:pt x="234" y="158"/>
                    </a:lnTo>
                    <a:lnTo>
                      <a:pt x="234" y="184"/>
                    </a:lnTo>
                    <a:lnTo>
                      <a:pt x="233" y="215"/>
                    </a:lnTo>
                    <a:lnTo>
                      <a:pt x="231" y="242"/>
                    </a:lnTo>
                    <a:lnTo>
                      <a:pt x="229" y="254"/>
                    </a:lnTo>
                    <a:lnTo>
                      <a:pt x="227" y="266"/>
                    </a:lnTo>
                    <a:lnTo>
                      <a:pt x="224" y="276"/>
                    </a:lnTo>
                    <a:lnTo>
                      <a:pt x="221" y="286"/>
                    </a:lnTo>
                    <a:lnTo>
                      <a:pt x="218" y="296"/>
                    </a:lnTo>
                    <a:lnTo>
                      <a:pt x="214" y="305"/>
                    </a:lnTo>
                    <a:lnTo>
                      <a:pt x="209" y="313"/>
                    </a:lnTo>
                    <a:lnTo>
                      <a:pt x="205" y="321"/>
                    </a:lnTo>
                    <a:lnTo>
                      <a:pt x="199" y="329"/>
                    </a:lnTo>
                    <a:lnTo>
                      <a:pt x="194" y="335"/>
                    </a:lnTo>
                    <a:lnTo>
                      <a:pt x="189" y="342"/>
                    </a:lnTo>
                    <a:lnTo>
                      <a:pt x="182" y="347"/>
                    </a:lnTo>
                    <a:lnTo>
                      <a:pt x="176" y="352"/>
                    </a:lnTo>
                    <a:lnTo>
                      <a:pt x="168" y="357"/>
                    </a:lnTo>
                    <a:lnTo>
                      <a:pt x="161" y="360"/>
                    </a:lnTo>
                    <a:lnTo>
                      <a:pt x="153" y="363"/>
                    </a:lnTo>
                    <a:lnTo>
                      <a:pt x="144" y="365"/>
                    </a:lnTo>
                    <a:lnTo>
                      <a:pt x="135" y="366"/>
                    </a:lnTo>
                    <a:lnTo>
                      <a:pt x="127" y="368"/>
                    </a:lnTo>
                    <a:lnTo>
                      <a:pt x="117" y="368"/>
                    </a:lnTo>
                    <a:lnTo>
                      <a:pt x="104" y="368"/>
                    </a:lnTo>
                    <a:lnTo>
                      <a:pt x="92" y="365"/>
                    </a:lnTo>
                    <a:lnTo>
                      <a:pt x="81" y="363"/>
                    </a:lnTo>
                    <a:lnTo>
                      <a:pt x="70" y="359"/>
                    </a:lnTo>
                    <a:lnTo>
                      <a:pt x="60" y="353"/>
                    </a:lnTo>
                    <a:lnTo>
                      <a:pt x="51" y="347"/>
                    </a:lnTo>
                    <a:lnTo>
                      <a:pt x="43" y="339"/>
                    </a:lnTo>
                    <a:lnTo>
                      <a:pt x="36" y="331"/>
                    </a:lnTo>
                    <a:lnTo>
                      <a:pt x="27" y="319"/>
                    </a:lnTo>
                    <a:lnTo>
                      <a:pt x="19" y="305"/>
                    </a:lnTo>
                    <a:lnTo>
                      <a:pt x="13" y="289"/>
                    </a:lnTo>
                    <a:lnTo>
                      <a:pt x="8" y="272"/>
                    </a:lnTo>
                    <a:lnTo>
                      <a:pt x="4" y="253"/>
                    </a:lnTo>
                    <a:lnTo>
                      <a:pt x="2" y="231"/>
                    </a:lnTo>
                    <a:lnTo>
                      <a:pt x="0" y="208"/>
                    </a:lnTo>
                    <a:lnTo>
                      <a:pt x="0" y="184"/>
                    </a:lnTo>
                    <a:close/>
                    <a:moveTo>
                      <a:pt x="44" y="184"/>
                    </a:moveTo>
                    <a:lnTo>
                      <a:pt x="45" y="206"/>
                    </a:lnTo>
                    <a:lnTo>
                      <a:pt x="46" y="225"/>
                    </a:lnTo>
                    <a:lnTo>
                      <a:pt x="47" y="243"/>
                    </a:lnTo>
                    <a:lnTo>
                      <a:pt x="50" y="258"/>
                    </a:lnTo>
                    <a:lnTo>
                      <a:pt x="53" y="272"/>
                    </a:lnTo>
                    <a:lnTo>
                      <a:pt x="56" y="284"/>
                    </a:lnTo>
                    <a:lnTo>
                      <a:pt x="60" y="294"/>
                    </a:lnTo>
                    <a:lnTo>
                      <a:pt x="66" y="302"/>
                    </a:lnTo>
                    <a:lnTo>
                      <a:pt x="71" y="309"/>
                    </a:lnTo>
                    <a:lnTo>
                      <a:pt x="77" y="315"/>
                    </a:lnTo>
                    <a:lnTo>
                      <a:pt x="82" y="321"/>
                    </a:lnTo>
                    <a:lnTo>
                      <a:pt x="89" y="324"/>
                    </a:lnTo>
                    <a:lnTo>
                      <a:pt x="95" y="327"/>
                    </a:lnTo>
                    <a:lnTo>
                      <a:pt x="102" y="330"/>
                    </a:lnTo>
                    <a:lnTo>
                      <a:pt x="109" y="332"/>
                    </a:lnTo>
                    <a:lnTo>
                      <a:pt x="117" y="332"/>
                    </a:lnTo>
                    <a:lnTo>
                      <a:pt x="125" y="332"/>
                    </a:lnTo>
                    <a:lnTo>
                      <a:pt x="131" y="330"/>
                    </a:lnTo>
                    <a:lnTo>
                      <a:pt x="139" y="327"/>
                    </a:lnTo>
                    <a:lnTo>
                      <a:pt x="145" y="324"/>
                    </a:lnTo>
                    <a:lnTo>
                      <a:pt x="152" y="320"/>
                    </a:lnTo>
                    <a:lnTo>
                      <a:pt x="157" y="315"/>
                    </a:lnTo>
                    <a:lnTo>
                      <a:pt x="163" y="309"/>
                    </a:lnTo>
                    <a:lnTo>
                      <a:pt x="168" y="302"/>
                    </a:lnTo>
                    <a:lnTo>
                      <a:pt x="173" y="294"/>
                    </a:lnTo>
                    <a:lnTo>
                      <a:pt x="178" y="284"/>
                    </a:lnTo>
                    <a:lnTo>
                      <a:pt x="181" y="272"/>
                    </a:lnTo>
                    <a:lnTo>
                      <a:pt x="184" y="258"/>
                    </a:lnTo>
                    <a:lnTo>
                      <a:pt x="186" y="243"/>
                    </a:lnTo>
                    <a:lnTo>
                      <a:pt x="187" y="224"/>
                    </a:lnTo>
                    <a:lnTo>
                      <a:pt x="189" y="206"/>
                    </a:lnTo>
                    <a:lnTo>
                      <a:pt x="189" y="184"/>
                    </a:lnTo>
                    <a:lnTo>
                      <a:pt x="189" y="163"/>
                    </a:lnTo>
                    <a:lnTo>
                      <a:pt x="187" y="143"/>
                    </a:lnTo>
                    <a:lnTo>
                      <a:pt x="186" y="126"/>
                    </a:lnTo>
                    <a:lnTo>
                      <a:pt x="184" y="110"/>
                    </a:lnTo>
                    <a:lnTo>
                      <a:pt x="181" y="96"/>
                    </a:lnTo>
                    <a:lnTo>
                      <a:pt x="178" y="84"/>
                    </a:lnTo>
                    <a:lnTo>
                      <a:pt x="173" y="75"/>
                    </a:lnTo>
                    <a:lnTo>
                      <a:pt x="168" y="66"/>
                    </a:lnTo>
                    <a:lnTo>
                      <a:pt x="163" y="59"/>
                    </a:lnTo>
                    <a:lnTo>
                      <a:pt x="157" y="53"/>
                    </a:lnTo>
                    <a:lnTo>
                      <a:pt x="152" y="48"/>
                    </a:lnTo>
                    <a:lnTo>
                      <a:pt x="145" y="44"/>
                    </a:lnTo>
                    <a:lnTo>
                      <a:pt x="139" y="41"/>
                    </a:lnTo>
                    <a:lnTo>
                      <a:pt x="131" y="39"/>
                    </a:lnTo>
                    <a:lnTo>
                      <a:pt x="123" y="37"/>
                    </a:lnTo>
                    <a:lnTo>
                      <a:pt x="116" y="37"/>
                    </a:lnTo>
                    <a:lnTo>
                      <a:pt x="109" y="37"/>
                    </a:lnTo>
                    <a:lnTo>
                      <a:pt x="102" y="38"/>
                    </a:lnTo>
                    <a:lnTo>
                      <a:pt x="95" y="40"/>
                    </a:lnTo>
                    <a:lnTo>
                      <a:pt x="89" y="43"/>
                    </a:lnTo>
                    <a:lnTo>
                      <a:pt x="83" y="46"/>
                    </a:lnTo>
                    <a:lnTo>
                      <a:pt x="78" y="51"/>
                    </a:lnTo>
                    <a:lnTo>
                      <a:pt x="72" y="56"/>
                    </a:lnTo>
                    <a:lnTo>
                      <a:pt x="67" y="63"/>
                    </a:lnTo>
                    <a:lnTo>
                      <a:pt x="63" y="71"/>
                    </a:lnTo>
                    <a:lnTo>
                      <a:pt x="57" y="82"/>
                    </a:lnTo>
                    <a:lnTo>
                      <a:pt x="54" y="95"/>
                    </a:lnTo>
                    <a:lnTo>
                      <a:pt x="51" y="109"/>
                    </a:lnTo>
                    <a:lnTo>
                      <a:pt x="47" y="126"/>
                    </a:lnTo>
                    <a:lnTo>
                      <a:pt x="46" y="143"/>
                    </a:lnTo>
                    <a:lnTo>
                      <a:pt x="45" y="163"/>
                    </a:lnTo>
                    <a:lnTo>
                      <a:pt x="44" y="184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47" name="Freeform 34">
                <a:extLst>
                  <a:ext uri="{FF2B5EF4-FFF2-40B4-BE49-F238E27FC236}">
                    <a16:creationId xmlns:a16="http://schemas.microsoft.com/office/drawing/2014/main" id="{CE0344D1-F927-8CB6-D7AE-74913ACE38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87899" y="6186255"/>
                <a:ext cx="144059" cy="218757"/>
              </a:xfrm>
              <a:custGeom>
                <a:avLst/>
                <a:gdLst>
                  <a:gd name="T0" fmla="*/ 49 w 236"/>
                  <a:gd name="T1" fmla="*/ 278 h 368"/>
                  <a:gd name="T2" fmla="*/ 62 w 236"/>
                  <a:gd name="T3" fmla="*/ 305 h 368"/>
                  <a:gd name="T4" fmla="*/ 75 w 236"/>
                  <a:gd name="T5" fmla="*/ 319 h 368"/>
                  <a:gd name="T6" fmla="*/ 90 w 236"/>
                  <a:gd name="T7" fmla="*/ 327 h 368"/>
                  <a:gd name="T8" fmla="*/ 108 w 236"/>
                  <a:gd name="T9" fmla="*/ 331 h 368"/>
                  <a:gd name="T10" fmla="*/ 130 w 236"/>
                  <a:gd name="T11" fmla="*/ 330 h 368"/>
                  <a:gd name="T12" fmla="*/ 151 w 236"/>
                  <a:gd name="T13" fmla="*/ 323 h 368"/>
                  <a:gd name="T14" fmla="*/ 168 w 236"/>
                  <a:gd name="T15" fmla="*/ 310 h 368"/>
                  <a:gd name="T16" fmla="*/ 181 w 236"/>
                  <a:gd name="T17" fmla="*/ 292 h 368"/>
                  <a:gd name="T18" fmla="*/ 188 w 236"/>
                  <a:gd name="T19" fmla="*/ 271 h 368"/>
                  <a:gd name="T20" fmla="*/ 189 w 236"/>
                  <a:gd name="T21" fmla="*/ 248 h 368"/>
                  <a:gd name="T22" fmla="*/ 184 w 236"/>
                  <a:gd name="T23" fmla="*/ 229 h 368"/>
                  <a:gd name="T24" fmla="*/ 173 w 236"/>
                  <a:gd name="T25" fmla="*/ 210 h 368"/>
                  <a:gd name="T26" fmla="*/ 158 w 236"/>
                  <a:gd name="T27" fmla="*/ 197 h 368"/>
                  <a:gd name="T28" fmla="*/ 140 w 236"/>
                  <a:gd name="T29" fmla="*/ 189 h 368"/>
                  <a:gd name="T30" fmla="*/ 118 w 236"/>
                  <a:gd name="T31" fmla="*/ 185 h 368"/>
                  <a:gd name="T32" fmla="*/ 92 w 236"/>
                  <a:gd name="T33" fmla="*/ 152 h 368"/>
                  <a:gd name="T34" fmla="*/ 113 w 236"/>
                  <a:gd name="T35" fmla="*/ 152 h 368"/>
                  <a:gd name="T36" fmla="*/ 151 w 236"/>
                  <a:gd name="T37" fmla="*/ 138 h 368"/>
                  <a:gd name="T38" fmla="*/ 165 w 236"/>
                  <a:gd name="T39" fmla="*/ 125 h 368"/>
                  <a:gd name="T40" fmla="*/ 171 w 236"/>
                  <a:gd name="T41" fmla="*/ 107 h 368"/>
                  <a:gd name="T42" fmla="*/ 172 w 236"/>
                  <a:gd name="T43" fmla="*/ 87 h 368"/>
                  <a:gd name="T44" fmla="*/ 169 w 236"/>
                  <a:gd name="T45" fmla="*/ 70 h 368"/>
                  <a:gd name="T46" fmla="*/ 160 w 236"/>
                  <a:gd name="T47" fmla="*/ 56 h 368"/>
                  <a:gd name="T48" fmla="*/ 147 w 236"/>
                  <a:gd name="T49" fmla="*/ 45 h 368"/>
                  <a:gd name="T50" fmla="*/ 127 w 236"/>
                  <a:gd name="T51" fmla="*/ 37 h 368"/>
                  <a:gd name="T52" fmla="*/ 102 w 236"/>
                  <a:gd name="T53" fmla="*/ 37 h 368"/>
                  <a:gd name="T54" fmla="*/ 84 w 236"/>
                  <a:gd name="T55" fmla="*/ 42 h 368"/>
                  <a:gd name="T56" fmla="*/ 70 w 236"/>
                  <a:gd name="T57" fmla="*/ 53 h 368"/>
                  <a:gd name="T58" fmla="*/ 59 w 236"/>
                  <a:gd name="T59" fmla="*/ 67 h 368"/>
                  <a:gd name="T60" fmla="*/ 49 w 236"/>
                  <a:gd name="T61" fmla="*/ 102 h 368"/>
                  <a:gd name="T62" fmla="*/ 10 w 236"/>
                  <a:gd name="T63" fmla="*/ 72 h 368"/>
                  <a:gd name="T64" fmla="*/ 23 w 236"/>
                  <a:gd name="T65" fmla="*/ 45 h 368"/>
                  <a:gd name="T66" fmla="*/ 41 w 236"/>
                  <a:gd name="T67" fmla="*/ 25 h 368"/>
                  <a:gd name="T68" fmla="*/ 65 w 236"/>
                  <a:gd name="T69" fmla="*/ 10 h 368"/>
                  <a:gd name="T70" fmla="*/ 92 w 236"/>
                  <a:gd name="T71" fmla="*/ 1 h 368"/>
                  <a:gd name="T72" fmla="*/ 127 w 236"/>
                  <a:gd name="T73" fmla="*/ 1 h 368"/>
                  <a:gd name="T74" fmla="*/ 167 w 236"/>
                  <a:gd name="T75" fmla="*/ 13 h 368"/>
                  <a:gd name="T76" fmla="*/ 198 w 236"/>
                  <a:gd name="T77" fmla="*/ 37 h 368"/>
                  <a:gd name="T78" fmla="*/ 215 w 236"/>
                  <a:gd name="T79" fmla="*/ 69 h 368"/>
                  <a:gd name="T80" fmla="*/ 218 w 236"/>
                  <a:gd name="T81" fmla="*/ 105 h 368"/>
                  <a:gd name="T82" fmla="*/ 206 w 236"/>
                  <a:gd name="T83" fmla="*/ 135 h 368"/>
                  <a:gd name="T84" fmla="*/ 180 w 236"/>
                  <a:gd name="T85" fmla="*/ 160 h 368"/>
                  <a:gd name="T86" fmla="*/ 184 w 236"/>
                  <a:gd name="T87" fmla="*/ 171 h 368"/>
                  <a:gd name="T88" fmla="*/ 203 w 236"/>
                  <a:gd name="T89" fmla="*/ 182 h 368"/>
                  <a:gd name="T90" fmla="*/ 218 w 236"/>
                  <a:gd name="T91" fmla="*/ 197 h 368"/>
                  <a:gd name="T92" fmla="*/ 229 w 236"/>
                  <a:gd name="T93" fmla="*/ 216 h 368"/>
                  <a:gd name="T94" fmla="*/ 235 w 236"/>
                  <a:gd name="T95" fmla="*/ 238 h 368"/>
                  <a:gd name="T96" fmla="*/ 235 w 236"/>
                  <a:gd name="T97" fmla="*/ 267 h 368"/>
                  <a:gd name="T98" fmla="*/ 228 w 236"/>
                  <a:gd name="T99" fmla="*/ 299 h 368"/>
                  <a:gd name="T100" fmla="*/ 209 w 236"/>
                  <a:gd name="T101" fmla="*/ 326 h 368"/>
                  <a:gd name="T102" fmla="*/ 183 w 236"/>
                  <a:gd name="T103" fmla="*/ 349 h 368"/>
                  <a:gd name="T104" fmla="*/ 152 w 236"/>
                  <a:gd name="T105" fmla="*/ 363 h 368"/>
                  <a:gd name="T106" fmla="*/ 115 w 236"/>
                  <a:gd name="T107" fmla="*/ 368 h 368"/>
                  <a:gd name="T108" fmla="*/ 81 w 236"/>
                  <a:gd name="T109" fmla="*/ 364 h 368"/>
                  <a:gd name="T110" fmla="*/ 52 w 236"/>
                  <a:gd name="T111" fmla="*/ 352 h 368"/>
                  <a:gd name="T112" fmla="*/ 28 w 236"/>
                  <a:gd name="T113" fmla="*/ 333 h 368"/>
                  <a:gd name="T114" fmla="*/ 11 w 236"/>
                  <a:gd name="T115" fmla="*/ 307 h 368"/>
                  <a:gd name="T116" fmla="*/ 1 w 236"/>
                  <a:gd name="T117" fmla="*/ 278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36" h="368">
                    <a:moveTo>
                      <a:pt x="0" y="267"/>
                    </a:moveTo>
                    <a:lnTo>
                      <a:pt x="44" y="260"/>
                    </a:lnTo>
                    <a:lnTo>
                      <a:pt x="49" y="278"/>
                    </a:lnTo>
                    <a:lnTo>
                      <a:pt x="54" y="293"/>
                    </a:lnTo>
                    <a:lnTo>
                      <a:pt x="57" y="299"/>
                    </a:lnTo>
                    <a:lnTo>
                      <a:pt x="62" y="305"/>
                    </a:lnTo>
                    <a:lnTo>
                      <a:pt x="66" y="310"/>
                    </a:lnTo>
                    <a:lnTo>
                      <a:pt x="70" y="314"/>
                    </a:lnTo>
                    <a:lnTo>
                      <a:pt x="75" y="319"/>
                    </a:lnTo>
                    <a:lnTo>
                      <a:pt x="80" y="322"/>
                    </a:lnTo>
                    <a:lnTo>
                      <a:pt x="84" y="325"/>
                    </a:lnTo>
                    <a:lnTo>
                      <a:pt x="90" y="327"/>
                    </a:lnTo>
                    <a:lnTo>
                      <a:pt x="96" y="329"/>
                    </a:lnTo>
                    <a:lnTo>
                      <a:pt x="102" y="331"/>
                    </a:lnTo>
                    <a:lnTo>
                      <a:pt x="108" y="331"/>
                    </a:lnTo>
                    <a:lnTo>
                      <a:pt x="115" y="332"/>
                    </a:lnTo>
                    <a:lnTo>
                      <a:pt x="122" y="331"/>
                    </a:lnTo>
                    <a:lnTo>
                      <a:pt x="130" y="330"/>
                    </a:lnTo>
                    <a:lnTo>
                      <a:pt x="137" y="329"/>
                    </a:lnTo>
                    <a:lnTo>
                      <a:pt x="144" y="326"/>
                    </a:lnTo>
                    <a:lnTo>
                      <a:pt x="151" y="323"/>
                    </a:lnTo>
                    <a:lnTo>
                      <a:pt x="156" y="319"/>
                    </a:lnTo>
                    <a:lnTo>
                      <a:pt x="163" y="314"/>
                    </a:lnTo>
                    <a:lnTo>
                      <a:pt x="168" y="310"/>
                    </a:lnTo>
                    <a:lnTo>
                      <a:pt x="172" y="304"/>
                    </a:lnTo>
                    <a:lnTo>
                      <a:pt x="177" y="298"/>
                    </a:lnTo>
                    <a:lnTo>
                      <a:pt x="181" y="292"/>
                    </a:lnTo>
                    <a:lnTo>
                      <a:pt x="184" y="285"/>
                    </a:lnTo>
                    <a:lnTo>
                      <a:pt x="187" y="279"/>
                    </a:lnTo>
                    <a:lnTo>
                      <a:pt x="188" y="271"/>
                    </a:lnTo>
                    <a:lnTo>
                      <a:pt x="189" y="263"/>
                    </a:lnTo>
                    <a:lnTo>
                      <a:pt x="190" y="256"/>
                    </a:lnTo>
                    <a:lnTo>
                      <a:pt x="189" y="248"/>
                    </a:lnTo>
                    <a:lnTo>
                      <a:pt x="188" y="242"/>
                    </a:lnTo>
                    <a:lnTo>
                      <a:pt x="187" y="234"/>
                    </a:lnTo>
                    <a:lnTo>
                      <a:pt x="184" y="229"/>
                    </a:lnTo>
                    <a:lnTo>
                      <a:pt x="181" y="222"/>
                    </a:lnTo>
                    <a:lnTo>
                      <a:pt x="178" y="217"/>
                    </a:lnTo>
                    <a:lnTo>
                      <a:pt x="173" y="210"/>
                    </a:lnTo>
                    <a:lnTo>
                      <a:pt x="169" y="206"/>
                    </a:lnTo>
                    <a:lnTo>
                      <a:pt x="164" y="200"/>
                    </a:lnTo>
                    <a:lnTo>
                      <a:pt x="158" y="197"/>
                    </a:lnTo>
                    <a:lnTo>
                      <a:pt x="153" y="194"/>
                    </a:lnTo>
                    <a:lnTo>
                      <a:pt x="146" y="191"/>
                    </a:lnTo>
                    <a:lnTo>
                      <a:pt x="140" y="189"/>
                    </a:lnTo>
                    <a:lnTo>
                      <a:pt x="133" y="187"/>
                    </a:lnTo>
                    <a:lnTo>
                      <a:pt x="126" y="186"/>
                    </a:lnTo>
                    <a:lnTo>
                      <a:pt x="118" y="185"/>
                    </a:lnTo>
                    <a:lnTo>
                      <a:pt x="104" y="187"/>
                    </a:lnTo>
                    <a:lnTo>
                      <a:pt x="88" y="191"/>
                    </a:lnTo>
                    <a:lnTo>
                      <a:pt x="92" y="152"/>
                    </a:lnTo>
                    <a:lnTo>
                      <a:pt x="96" y="153"/>
                    </a:lnTo>
                    <a:lnTo>
                      <a:pt x="100" y="153"/>
                    </a:lnTo>
                    <a:lnTo>
                      <a:pt x="113" y="152"/>
                    </a:lnTo>
                    <a:lnTo>
                      <a:pt x="127" y="148"/>
                    </a:lnTo>
                    <a:lnTo>
                      <a:pt x="139" y="144"/>
                    </a:lnTo>
                    <a:lnTo>
                      <a:pt x="151" y="138"/>
                    </a:lnTo>
                    <a:lnTo>
                      <a:pt x="156" y="133"/>
                    </a:lnTo>
                    <a:lnTo>
                      <a:pt x="160" y="129"/>
                    </a:lnTo>
                    <a:lnTo>
                      <a:pt x="165" y="125"/>
                    </a:lnTo>
                    <a:lnTo>
                      <a:pt x="167" y="119"/>
                    </a:lnTo>
                    <a:lnTo>
                      <a:pt x="170" y="113"/>
                    </a:lnTo>
                    <a:lnTo>
                      <a:pt x="171" y="107"/>
                    </a:lnTo>
                    <a:lnTo>
                      <a:pt x="172" y="100"/>
                    </a:lnTo>
                    <a:lnTo>
                      <a:pt x="173" y="92"/>
                    </a:lnTo>
                    <a:lnTo>
                      <a:pt x="172" y="87"/>
                    </a:lnTo>
                    <a:lnTo>
                      <a:pt x="172" y="81"/>
                    </a:lnTo>
                    <a:lnTo>
                      <a:pt x="171" y="76"/>
                    </a:lnTo>
                    <a:lnTo>
                      <a:pt x="169" y="70"/>
                    </a:lnTo>
                    <a:lnTo>
                      <a:pt x="167" y="65"/>
                    </a:lnTo>
                    <a:lnTo>
                      <a:pt x="164" y="61"/>
                    </a:lnTo>
                    <a:lnTo>
                      <a:pt x="160" y="56"/>
                    </a:lnTo>
                    <a:lnTo>
                      <a:pt x="156" y="52"/>
                    </a:lnTo>
                    <a:lnTo>
                      <a:pt x="152" y="49"/>
                    </a:lnTo>
                    <a:lnTo>
                      <a:pt x="147" y="45"/>
                    </a:lnTo>
                    <a:lnTo>
                      <a:pt x="143" y="42"/>
                    </a:lnTo>
                    <a:lnTo>
                      <a:pt x="138" y="40"/>
                    </a:lnTo>
                    <a:lnTo>
                      <a:pt x="127" y="37"/>
                    </a:lnTo>
                    <a:lnTo>
                      <a:pt x="114" y="36"/>
                    </a:lnTo>
                    <a:lnTo>
                      <a:pt x="107" y="37"/>
                    </a:lnTo>
                    <a:lnTo>
                      <a:pt x="102" y="37"/>
                    </a:lnTo>
                    <a:lnTo>
                      <a:pt x="95" y="39"/>
                    </a:lnTo>
                    <a:lnTo>
                      <a:pt x="90" y="40"/>
                    </a:lnTo>
                    <a:lnTo>
                      <a:pt x="84" y="42"/>
                    </a:lnTo>
                    <a:lnTo>
                      <a:pt x="80" y="45"/>
                    </a:lnTo>
                    <a:lnTo>
                      <a:pt x="76" y="49"/>
                    </a:lnTo>
                    <a:lnTo>
                      <a:pt x="70" y="53"/>
                    </a:lnTo>
                    <a:lnTo>
                      <a:pt x="67" y="57"/>
                    </a:lnTo>
                    <a:lnTo>
                      <a:pt x="63" y="62"/>
                    </a:lnTo>
                    <a:lnTo>
                      <a:pt x="59" y="67"/>
                    </a:lnTo>
                    <a:lnTo>
                      <a:pt x="56" y="72"/>
                    </a:lnTo>
                    <a:lnTo>
                      <a:pt x="52" y="87"/>
                    </a:lnTo>
                    <a:lnTo>
                      <a:pt x="49" y="102"/>
                    </a:lnTo>
                    <a:lnTo>
                      <a:pt x="4" y="93"/>
                    </a:lnTo>
                    <a:lnTo>
                      <a:pt x="6" y="82"/>
                    </a:lnTo>
                    <a:lnTo>
                      <a:pt x="10" y="72"/>
                    </a:lnTo>
                    <a:lnTo>
                      <a:pt x="13" y="63"/>
                    </a:lnTo>
                    <a:lnTo>
                      <a:pt x="17" y="54"/>
                    </a:lnTo>
                    <a:lnTo>
                      <a:pt x="23" y="45"/>
                    </a:lnTo>
                    <a:lnTo>
                      <a:pt x="28" y="38"/>
                    </a:lnTo>
                    <a:lnTo>
                      <a:pt x="35" y="31"/>
                    </a:lnTo>
                    <a:lnTo>
                      <a:pt x="41" y="25"/>
                    </a:lnTo>
                    <a:lnTo>
                      <a:pt x="49" y="18"/>
                    </a:lnTo>
                    <a:lnTo>
                      <a:pt x="56" y="14"/>
                    </a:lnTo>
                    <a:lnTo>
                      <a:pt x="65" y="10"/>
                    </a:lnTo>
                    <a:lnTo>
                      <a:pt x="74" y="6"/>
                    </a:lnTo>
                    <a:lnTo>
                      <a:pt x="82" y="3"/>
                    </a:lnTo>
                    <a:lnTo>
                      <a:pt x="92" y="1"/>
                    </a:lnTo>
                    <a:lnTo>
                      <a:pt x="103" y="0"/>
                    </a:lnTo>
                    <a:lnTo>
                      <a:pt x="113" y="0"/>
                    </a:lnTo>
                    <a:lnTo>
                      <a:pt x="127" y="1"/>
                    </a:lnTo>
                    <a:lnTo>
                      <a:pt x="141" y="3"/>
                    </a:lnTo>
                    <a:lnTo>
                      <a:pt x="155" y="7"/>
                    </a:lnTo>
                    <a:lnTo>
                      <a:pt x="167" y="13"/>
                    </a:lnTo>
                    <a:lnTo>
                      <a:pt x="179" y="19"/>
                    </a:lnTo>
                    <a:lnTo>
                      <a:pt x="190" y="27"/>
                    </a:lnTo>
                    <a:lnTo>
                      <a:pt x="198" y="37"/>
                    </a:lnTo>
                    <a:lnTo>
                      <a:pt x="205" y="46"/>
                    </a:lnTo>
                    <a:lnTo>
                      <a:pt x="211" y="58"/>
                    </a:lnTo>
                    <a:lnTo>
                      <a:pt x="215" y="69"/>
                    </a:lnTo>
                    <a:lnTo>
                      <a:pt x="218" y="81"/>
                    </a:lnTo>
                    <a:lnTo>
                      <a:pt x="218" y="93"/>
                    </a:lnTo>
                    <a:lnTo>
                      <a:pt x="218" y="105"/>
                    </a:lnTo>
                    <a:lnTo>
                      <a:pt x="216" y="116"/>
                    </a:lnTo>
                    <a:lnTo>
                      <a:pt x="211" y="126"/>
                    </a:lnTo>
                    <a:lnTo>
                      <a:pt x="206" y="135"/>
                    </a:lnTo>
                    <a:lnTo>
                      <a:pt x="198" y="145"/>
                    </a:lnTo>
                    <a:lnTo>
                      <a:pt x="191" y="153"/>
                    </a:lnTo>
                    <a:lnTo>
                      <a:pt x="180" y="160"/>
                    </a:lnTo>
                    <a:lnTo>
                      <a:pt x="169" y="166"/>
                    </a:lnTo>
                    <a:lnTo>
                      <a:pt x="177" y="168"/>
                    </a:lnTo>
                    <a:lnTo>
                      <a:pt x="184" y="171"/>
                    </a:lnTo>
                    <a:lnTo>
                      <a:pt x="191" y="174"/>
                    </a:lnTo>
                    <a:lnTo>
                      <a:pt x="197" y="178"/>
                    </a:lnTo>
                    <a:lnTo>
                      <a:pt x="203" y="182"/>
                    </a:lnTo>
                    <a:lnTo>
                      <a:pt x="208" y="186"/>
                    </a:lnTo>
                    <a:lnTo>
                      <a:pt x="214" y="192"/>
                    </a:lnTo>
                    <a:lnTo>
                      <a:pt x="218" y="197"/>
                    </a:lnTo>
                    <a:lnTo>
                      <a:pt x="222" y="203"/>
                    </a:lnTo>
                    <a:lnTo>
                      <a:pt x="227" y="209"/>
                    </a:lnTo>
                    <a:lnTo>
                      <a:pt x="229" y="216"/>
                    </a:lnTo>
                    <a:lnTo>
                      <a:pt x="232" y="223"/>
                    </a:lnTo>
                    <a:lnTo>
                      <a:pt x="233" y="231"/>
                    </a:lnTo>
                    <a:lnTo>
                      <a:pt x="235" y="238"/>
                    </a:lnTo>
                    <a:lnTo>
                      <a:pt x="235" y="246"/>
                    </a:lnTo>
                    <a:lnTo>
                      <a:pt x="236" y="255"/>
                    </a:lnTo>
                    <a:lnTo>
                      <a:pt x="235" y="267"/>
                    </a:lnTo>
                    <a:lnTo>
                      <a:pt x="234" y="278"/>
                    </a:lnTo>
                    <a:lnTo>
                      <a:pt x="231" y="288"/>
                    </a:lnTo>
                    <a:lnTo>
                      <a:pt x="228" y="299"/>
                    </a:lnTo>
                    <a:lnTo>
                      <a:pt x="222" y="309"/>
                    </a:lnTo>
                    <a:lnTo>
                      <a:pt x="217" y="318"/>
                    </a:lnTo>
                    <a:lnTo>
                      <a:pt x="209" y="326"/>
                    </a:lnTo>
                    <a:lnTo>
                      <a:pt x="202" y="335"/>
                    </a:lnTo>
                    <a:lnTo>
                      <a:pt x="193" y="343"/>
                    </a:lnTo>
                    <a:lnTo>
                      <a:pt x="183" y="349"/>
                    </a:lnTo>
                    <a:lnTo>
                      <a:pt x="173" y="356"/>
                    </a:lnTo>
                    <a:lnTo>
                      <a:pt x="163" y="360"/>
                    </a:lnTo>
                    <a:lnTo>
                      <a:pt x="152" y="363"/>
                    </a:lnTo>
                    <a:lnTo>
                      <a:pt x="140" y="366"/>
                    </a:lnTo>
                    <a:lnTo>
                      <a:pt x="128" y="368"/>
                    </a:lnTo>
                    <a:lnTo>
                      <a:pt x="115" y="368"/>
                    </a:lnTo>
                    <a:lnTo>
                      <a:pt x="103" y="368"/>
                    </a:lnTo>
                    <a:lnTo>
                      <a:pt x="92" y="366"/>
                    </a:lnTo>
                    <a:lnTo>
                      <a:pt x="81" y="364"/>
                    </a:lnTo>
                    <a:lnTo>
                      <a:pt x="71" y="361"/>
                    </a:lnTo>
                    <a:lnTo>
                      <a:pt x="62" y="357"/>
                    </a:lnTo>
                    <a:lnTo>
                      <a:pt x="52" y="352"/>
                    </a:lnTo>
                    <a:lnTo>
                      <a:pt x="43" y="346"/>
                    </a:lnTo>
                    <a:lnTo>
                      <a:pt x="36" y="339"/>
                    </a:lnTo>
                    <a:lnTo>
                      <a:pt x="28" y="333"/>
                    </a:lnTo>
                    <a:lnTo>
                      <a:pt x="21" y="324"/>
                    </a:lnTo>
                    <a:lnTo>
                      <a:pt x="16" y="317"/>
                    </a:lnTo>
                    <a:lnTo>
                      <a:pt x="11" y="307"/>
                    </a:lnTo>
                    <a:lnTo>
                      <a:pt x="6" y="298"/>
                    </a:lnTo>
                    <a:lnTo>
                      <a:pt x="4" y="287"/>
                    </a:lnTo>
                    <a:lnTo>
                      <a:pt x="1" y="278"/>
                    </a:lnTo>
                    <a:lnTo>
                      <a:pt x="0" y="267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48" name="Freeform 35">
                <a:extLst>
                  <a:ext uri="{FF2B5EF4-FFF2-40B4-BE49-F238E27FC236}">
                    <a16:creationId xmlns:a16="http://schemas.microsoft.com/office/drawing/2014/main" id="{26082918-94A1-095B-1B99-E5641AD9C5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74643" y="6186255"/>
                <a:ext cx="80033" cy="213421"/>
              </a:xfrm>
              <a:custGeom>
                <a:avLst/>
                <a:gdLst>
                  <a:gd name="T0" fmla="*/ 132 w 132"/>
                  <a:gd name="T1" fmla="*/ 362 h 362"/>
                  <a:gd name="T2" fmla="*/ 89 w 132"/>
                  <a:gd name="T3" fmla="*/ 362 h 362"/>
                  <a:gd name="T4" fmla="*/ 89 w 132"/>
                  <a:gd name="T5" fmla="*/ 80 h 362"/>
                  <a:gd name="T6" fmla="*/ 80 w 132"/>
                  <a:gd name="T7" fmla="*/ 88 h 362"/>
                  <a:gd name="T8" fmla="*/ 70 w 132"/>
                  <a:gd name="T9" fmla="*/ 95 h 362"/>
                  <a:gd name="T10" fmla="*/ 58 w 132"/>
                  <a:gd name="T11" fmla="*/ 103 h 362"/>
                  <a:gd name="T12" fmla="*/ 46 w 132"/>
                  <a:gd name="T13" fmla="*/ 110 h 362"/>
                  <a:gd name="T14" fmla="*/ 33 w 132"/>
                  <a:gd name="T15" fmla="*/ 117 h 362"/>
                  <a:gd name="T16" fmla="*/ 21 w 132"/>
                  <a:gd name="T17" fmla="*/ 123 h 362"/>
                  <a:gd name="T18" fmla="*/ 10 w 132"/>
                  <a:gd name="T19" fmla="*/ 129 h 362"/>
                  <a:gd name="T20" fmla="*/ 0 w 132"/>
                  <a:gd name="T21" fmla="*/ 133 h 362"/>
                  <a:gd name="T22" fmla="*/ 0 w 132"/>
                  <a:gd name="T23" fmla="*/ 90 h 362"/>
                  <a:gd name="T24" fmla="*/ 17 w 132"/>
                  <a:gd name="T25" fmla="*/ 81 h 362"/>
                  <a:gd name="T26" fmla="*/ 34 w 132"/>
                  <a:gd name="T27" fmla="*/ 71 h 362"/>
                  <a:gd name="T28" fmla="*/ 49 w 132"/>
                  <a:gd name="T29" fmla="*/ 61 h 362"/>
                  <a:gd name="T30" fmla="*/ 65 w 132"/>
                  <a:gd name="T31" fmla="*/ 48 h 362"/>
                  <a:gd name="T32" fmla="*/ 78 w 132"/>
                  <a:gd name="T33" fmla="*/ 36 h 362"/>
                  <a:gd name="T34" fmla="*/ 89 w 132"/>
                  <a:gd name="T35" fmla="*/ 24 h 362"/>
                  <a:gd name="T36" fmla="*/ 97 w 132"/>
                  <a:gd name="T37" fmla="*/ 12 h 362"/>
                  <a:gd name="T38" fmla="*/ 104 w 132"/>
                  <a:gd name="T39" fmla="*/ 0 h 362"/>
                  <a:gd name="T40" fmla="*/ 132 w 132"/>
                  <a:gd name="T41" fmla="*/ 0 h 362"/>
                  <a:gd name="T42" fmla="*/ 132 w 132"/>
                  <a:gd name="T43" fmla="*/ 362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2" h="362">
                    <a:moveTo>
                      <a:pt x="132" y="362"/>
                    </a:moveTo>
                    <a:lnTo>
                      <a:pt x="89" y="362"/>
                    </a:lnTo>
                    <a:lnTo>
                      <a:pt x="89" y="80"/>
                    </a:lnTo>
                    <a:lnTo>
                      <a:pt x="80" y="88"/>
                    </a:lnTo>
                    <a:lnTo>
                      <a:pt x="70" y="95"/>
                    </a:lnTo>
                    <a:lnTo>
                      <a:pt x="58" y="103"/>
                    </a:lnTo>
                    <a:lnTo>
                      <a:pt x="46" y="110"/>
                    </a:lnTo>
                    <a:lnTo>
                      <a:pt x="33" y="117"/>
                    </a:lnTo>
                    <a:lnTo>
                      <a:pt x="21" y="123"/>
                    </a:lnTo>
                    <a:lnTo>
                      <a:pt x="10" y="129"/>
                    </a:lnTo>
                    <a:lnTo>
                      <a:pt x="0" y="133"/>
                    </a:lnTo>
                    <a:lnTo>
                      <a:pt x="0" y="90"/>
                    </a:lnTo>
                    <a:lnTo>
                      <a:pt x="17" y="81"/>
                    </a:lnTo>
                    <a:lnTo>
                      <a:pt x="34" y="71"/>
                    </a:lnTo>
                    <a:lnTo>
                      <a:pt x="49" y="61"/>
                    </a:lnTo>
                    <a:lnTo>
                      <a:pt x="65" y="48"/>
                    </a:lnTo>
                    <a:lnTo>
                      <a:pt x="78" y="36"/>
                    </a:lnTo>
                    <a:lnTo>
                      <a:pt x="89" y="24"/>
                    </a:lnTo>
                    <a:lnTo>
                      <a:pt x="97" y="12"/>
                    </a:lnTo>
                    <a:lnTo>
                      <a:pt x="104" y="0"/>
                    </a:lnTo>
                    <a:lnTo>
                      <a:pt x="132" y="0"/>
                    </a:lnTo>
                    <a:lnTo>
                      <a:pt x="132" y="362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49" name="Freeform 36">
                <a:extLst>
                  <a:ext uri="{FF2B5EF4-FFF2-40B4-BE49-F238E27FC236}">
                    <a16:creationId xmlns:a16="http://schemas.microsoft.com/office/drawing/2014/main" id="{387A2AF5-CA43-FC64-FB91-7E2CB91456F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513366" y="6186255"/>
                <a:ext cx="149395" cy="213421"/>
              </a:xfrm>
              <a:custGeom>
                <a:avLst/>
                <a:gdLst>
                  <a:gd name="T0" fmla="*/ 156 w 250"/>
                  <a:gd name="T1" fmla="*/ 361 h 361"/>
                  <a:gd name="T2" fmla="*/ 156 w 250"/>
                  <a:gd name="T3" fmla="*/ 275 h 361"/>
                  <a:gd name="T4" fmla="*/ 0 w 250"/>
                  <a:gd name="T5" fmla="*/ 275 h 361"/>
                  <a:gd name="T6" fmla="*/ 0 w 250"/>
                  <a:gd name="T7" fmla="*/ 234 h 361"/>
                  <a:gd name="T8" fmla="*/ 164 w 250"/>
                  <a:gd name="T9" fmla="*/ 0 h 361"/>
                  <a:gd name="T10" fmla="*/ 201 w 250"/>
                  <a:gd name="T11" fmla="*/ 0 h 361"/>
                  <a:gd name="T12" fmla="*/ 201 w 250"/>
                  <a:gd name="T13" fmla="*/ 234 h 361"/>
                  <a:gd name="T14" fmla="*/ 250 w 250"/>
                  <a:gd name="T15" fmla="*/ 234 h 361"/>
                  <a:gd name="T16" fmla="*/ 250 w 250"/>
                  <a:gd name="T17" fmla="*/ 275 h 361"/>
                  <a:gd name="T18" fmla="*/ 201 w 250"/>
                  <a:gd name="T19" fmla="*/ 275 h 361"/>
                  <a:gd name="T20" fmla="*/ 201 w 250"/>
                  <a:gd name="T21" fmla="*/ 361 h 361"/>
                  <a:gd name="T22" fmla="*/ 156 w 250"/>
                  <a:gd name="T23" fmla="*/ 361 h 361"/>
                  <a:gd name="T24" fmla="*/ 156 w 250"/>
                  <a:gd name="T25" fmla="*/ 234 h 361"/>
                  <a:gd name="T26" fmla="*/ 156 w 250"/>
                  <a:gd name="T27" fmla="*/ 71 h 361"/>
                  <a:gd name="T28" fmla="*/ 43 w 250"/>
                  <a:gd name="T29" fmla="*/ 234 h 361"/>
                  <a:gd name="T30" fmla="*/ 156 w 250"/>
                  <a:gd name="T31" fmla="*/ 234 h 3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0" h="361">
                    <a:moveTo>
                      <a:pt x="156" y="361"/>
                    </a:moveTo>
                    <a:lnTo>
                      <a:pt x="156" y="275"/>
                    </a:lnTo>
                    <a:lnTo>
                      <a:pt x="0" y="275"/>
                    </a:lnTo>
                    <a:lnTo>
                      <a:pt x="0" y="234"/>
                    </a:lnTo>
                    <a:lnTo>
                      <a:pt x="164" y="0"/>
                    </a:lnTo>
                    <a:lnTo>
                      <a:pt x="201" y="0"/>
                    </a:lnTo>
                    <a:lnTo>
                      <a:pt x="201" y="234"/>
                    </a:lnTo>
                    <a:lnTo>
                      <a:pt x="250" y="234"/>
                    </a:lnTo>
                    <a:lnTo>
                      <a:pt x="250" y="275"/>
                    </a:lnTo>
                    <a:lnTo>
                      <a:pt x="201" y="275"/>
                    </a:lnTo>
                    <a:lnTo>
                      <a:pt x="201" y="361"/>
                    </a:lnTo>
                    <a:lnTo>
                      <a:pt x="156" y="361"/>
                    </a:lnTo>
                    <a:close/>
                    <a:moveTo>
                      <a:pt x="156" y="234"/>
                    </a:moveTo>
                    <a:lnTo>
                      <a:pt x="156" y="71"/>
                    </a:lnTo>
                    <a:lnTo>
                      <a:pt x="43" y="234"/>
                    </a:lnTo>
                    <a:lnTo>
                      <a:pt x="156" y="234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50" name="Freeform 37">
                <a:extLst>
                  <a:ext uri="{FF2B5EF4-FFF2-40B4-BE49-F238E27FC236}">
                    <a16:creationId xmlns:a16="http://schemas.microsoft.com/office/drawing/2014/main" id="{113B8377-EFE9-A5AB-FDFA-70E38D7A21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89439" y="6186255"/>
                <a:ext cx="138724" cy="218757"/>
              </a:xfrm>
              <a:custGeom>
                <a:avLst/>
                <a:gdLst>
                  <a:gd name="T0" fmla="*/ 49 w 236"/>
                  <a:gd name="T1" fmla="*/ 278 h 368"/>
                  <a:gd name="T2" fmla="*/ 62 w 236"/>
                  <a:gd name="T3" fmla="*/ 305 h 368"/>
                  <a:gd name="T4" fmla="*/ 75 w 236"/>
                  <a:gd name="T5" fmla="*/ 319 h 368"/>
                  <a:gd name="T6" fmla="*/ 90 w 236"/>
                  <a:gd name="T7" fmla="*/ 327 h 368"/>
                  <a:gd name="T8" fmla="*/ 109 w 236"/>
                  <a:gd name="T9" fmla="*/ 331 h 368"/>
                  <a:gd name="T10" fmla="*/ 130 w 236"/>
                  <a:gd name="T11" fmla="*/ 330 h 368"/>
                  <a:gd name="T12" fmla="*/ 150 w 236"/>
                  <a:gd name="T13" fmla="*/ 323 h 368"/>
                  <a:gd name="T14" fmla="*/ 168 w 236"/>
                  <a:gd name="T15" fmla="*/ 310 h 368"/>
                  <a:gd name="T16" fmla="*/ 181 w 236"/>
                  <a:gd name="T17" fmla="*/ 292 h 368"/>
                  <a:gd name="T18" fmla="*/ 188 w 236"/>
                  <a:gd name="T19" fmla="*/ 271 h 368"/>
                  <a:gd name="T20" fmla="*/ 189 w 236"/>
                  <a:gd name="T21" fmla="*/ 248 h 368"/>
                  <a:gd name="T22" fmla="*/ 185 w 236"/>
                  <a:gd name="T23" fmla="*/ 229 h 368"/>
                  <a:gd name="T24" fmla="*/ 174 w 236"/>
                  <a:gd name="T25" fmla="*/ 210 h 368"/>
                  <a:gd name="T26" fmla="*/ 159 w 236"/>
                  <a:gd name="T27" fmla="*/ 197 h 368"/>
                  <a:gd name="T28" fmla="*/ 140 w 236"/>
                  <a:gd name="T29" fmla="*/ 189 h 368"/>
                  <a:gd name="T30" fmla="*/ 118 w 236"/>
                  <a:gd name="T31" fmla="*/ 185 h 368"/>
                  <a:gd name="T32" fmla="*/ 92 w 236"/>
                  <a:gd name="T33" fmla="*/ 152 h 368"/>
                  <a:gd name="T34" fmla="*/ 113 w 236"/>
                  <a:gd name="T35" fmla="*/ 152 h 368"/>
                  <a:gd name="T36" fmla="*/ 151 w 236"/>
                  <a:gd name="T37" fmla="*/ 138 h 368"/>
                  <a:gd name="T38" fmla="*/ 164 w 236"/>
                  <a:gd name="T39" fmla="*/ 125 h 368"/>
                  <a:gd name="T40" fmla="*/ 172 w 236"/>
                  <a:gd name="T41" fmla="*/ 107 h 368"/>
                  <a:gd name="T42" fmla="*/ 173 w 236"/>
                  <a:gd name="T43" fmla="*/ 87 h 368"/>
                  <a:gd name="T44" fmla="*/ 169 w 236"/>
                  <a:gd name="T45" fmla="*/ 70 h 368"/>
                  <a:gd name="T46" fmla="*/ 161 w 236"/>
                  <a:gd name="T47" fmla="*/ 56 h 368"/>
                  <a:gd name="T48" fmla="*/ 148 w 236"/>
                  <a:gd name="T49" fmla="*/ 45 h 368"/>
                  <a:gd name="T50" fmla="*/ 126 w 236"/>
                  <a:gd name="T51" fmla="*/ 37 h 368"/>
                  <a:gd name="T52" fmla="*/ 102 w 236"/>
                  <a:gd name="T53" fmla="*/ 37 h 368"/>
                  <a:gd name="T54" fmla="*/ 85 w 236"/>
                  <a:gd name="T55" fmla="*/ 42 h 368"/>
                  <a:gd name="T56" fmla="*/ 71 w 236"/>
                  <a:gd name="T57" fmla="*/ 53 h 368"/>
                  <a:gd name="T58" fmla="*/ 60 w 236"/>
                  <a:gd name="T59" fmla="*/ 67 h 368"/>
                  <a:gd name="T60" fmla="*/ 49 w 236"/>
                  <a:gd name="T61" fmla="*/ 102 h 368"/>
                  <a:gd name="T62" fmla="*/ 10 w 236"/>
                  <a:gd name="T63" fmla="*/ 72 h 368"/>
                  <a:gd name="T64" fmla="*/ 23 w 236"/>
                  <a:gd name="T65" fmla="*/ 45 h 368"/>
                  <a:gd name="T66" fmla="*/ 41 w 236"/>
                  <a:gd name="T67" fmla="*/ 25 h 368"/>
                  <a:gd name="T68" fmla="*/ 65 w 236"/>
                  <a:gd name="T69" fmla="*/ 10 h 368"/>
                  <a:gd name="T70" fmla="*/ 92 w 236"/>
                  <a:gd name="T71" fmla="*/ 1 h 368"/>
                  <a:gd name="T72" fmla="*/ 127 w 236"/>
                  <a:gd name="T73" fmla="*/ 1 h 368"/>
                  <a:gd name="T74" fmla="*/ 167 w 236"/>
                  <a:gd name="T75" fmla="*/ 13 h 368"/>
                  <a:gd name="T76" fmla="*/ 198 w 236"/>
                  <a:gd name="T77" fmla="*/ 37 h 368"/>
                  <a:gd name="T78" fmla="*/ 215 w 236"/>
                  <a:gd name="T79" fmla="*/ 69 h 368"/>
                  <a:gd name="T80" fmla="*/ 217 w 236"/>
                  <a:gd name="T81" fmla="*/ 105 h 368"/>
                  <a:gd name="T82" fmla="*/ 206 w 236"/>
                  <a:gd name="T83" fmla="*/ 135 h 368"/>
                  <a:gd name="T84" fmla="*/ 180 w 236"/>
                  <a:gd name="T85" fmla="*/ 160 h 368"/>
                  <a:gd name="T86" fmla="*/ 184 w 236"/>
                  <a:gd name="T87" fmla="*/ 171 h 368"/>
                  <a:gd name="T88" fmla="*/ 203 w 236"/>
                  <a:gd name="T89" fmla="*/ 182 h 368"/>
                  <a:gd name="T90" fmla="*/ 218 w 236"/>
                  <a:gd name="T91" fmla="*/ 197 h 368"/>
                  <a:gd name="T92" fmla="*/ 229 w 236"/>
                  <a:gd name="T93" fmla="*/ 216 h 368"/>
                  <a:gd name="T94" fmla="*/ 235 w 236"/>
                  <a:gd name="T95" fmla="*/ 238 h 368"/>
                  <a:gd name="T96" fmla="*/ 236 w 236"/>
                  <a:gd name="T97" fmla="*/ 267 h 368"/>
                  <a:gd name="T98" fmla="*/ 228 w 236"/>
                  <a:gd name="T99" fmla="*/ 299 h 368"/>
                  <a:gd name="T100" fmla="*/ 210 w 236"/>
                  <a:gd name="T101" fmla="*/ 326 h 368"/>
                  <a:gd name="T102" fmla="*/ 184 w 236"/>
                  <a:gd name="T103" fmla="*/ 349 h 368"/>
                  <a:gd name="T104" fmla="*/ 151 w 236"/>
                  <a:gd name="T105" fmla="*/ 363 h 368"/>
                  <a:gd name="T106" fmla="*/ 114 w 236"/>
                  <a:gd name="T107" fmla="*/ 368 h 368"/>
                  <a:gd name="T108" fmla="*/ 82 w 236"/>
                  <a:gd name="T109" fmla="*/ 364 h 368"/>
                  <a:gd name="T110" fmla="*/ 52 w 236"/>
                  <a:gd name="T111" fmla="*/ 352 h 368"/>
                  <a:gd name="T112" fmla="*/ 28 w 236"/>
                  <a:gd name="T113" fmla="*/ 333 h 368"/>
                  <a:gd name="T114" fmla="*/ 11 w 236"/>
                  <a:gd name="T115" fmla="*/ 307 h 368"/>
                  <a:gd name="T116" fmla="*/ 1 w 236"/>
                  <a:gd name="T117" fmla="*/ 278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36" h="368">
                    <a:moveTo>
                      <a:pt x="0" y="267"/>
                    </a:moveTo>
                    <a:lnTo>
                      <a:pt x="45" y="260"/>
                    </a:lnTo>
                    <a:lnTo>
                      <a:pt x="49" y="278"/>
                    </a:lnTo>
                    <a:lnTo>
                      <a:pt x="54" y="293"/>
                    </a:lnTo>
                    <a:lnTo>
                      <a:pt x="58" y="299"/>
                    </a:lnTo>
                    <a:lnTo>
                      <a:pt x="62" y="305"/>
                    </a:lnTo>
                    <a:lnTo>
                      <a:pt x="65" y="310"/>
                    </a:lnTo>
                    <a:lnTo>
                      <a:pt x="70" y="314"/>
                    </a:lnTo>
                    <a:lnTo>
                      <a:pt x="75" y="319"/>
                    </a:lnTo>
                    <a:lnTo>
                      <a:pt x="79" y="322"/>
                    </a:lnTo>
                    <a:lnTo>
                      <a:pt x="85" y="325"/>
                    </a:lnTo>
                    <a:lnTo>
                      <a:pt x="90" y="327"/>
                    </a:lnTo>
                    <a:lnTo>
                      <a:pt x="96" y="329"/>
                    </a:lnTo>
                    <a:lnTo>
                      <a:pt x="102" y="331"/>
                    </a:lnTo>
                    <a:lnTo>
                      <a:pt x="109" y="331"/>
                    </a:lnTo>
                    <a:lnTo>
                      <a:pt x="115" y="332"/>
                    </a:lnTo>
                    <a:lnTo>
                      <a:pt x="123" y="331"/>
                    </a:lnTo>
                    <a:lnTo>
                      <a:pt x="130" y="330"/>
                    </a:lnTo>
                    <a:lnTo>
                      <a:pt x="137" y="329"/>
                    </a:lnTo>
                    <a:lnTo>
                      <a:pt x="143" y="326"/>
                    </a:lnTo>
                    <a:lnTo>
                      <a:pt x="150" y="323"/>
                    </a:lnTo>
                    <a:lnTo>
                      <a:pt x="156" y="319"/>
                    </a:lnTo>
                    <a:lnTo>
                      <a:pt x="162" y="314"/>
                    </a:lnTo>
                    <a:lnTo>
                      <a:pt x="168" y="310"/>
                    </a:lnTo>
                    <a:lnTo>
                      <a:pt x="173" y="304"/>
                    </a:lnTo>
                    <a:lnTo>
                      <a:pt x="177" y="298"/>
                    </a:lnTo>
                    <a:lnTo>
                      <a:pt x="181" y="292"/>
                    </a:lnTo>
                    <a:lnTo>
                      <a:pt x="184" y="285"/>
                    </a:lnTo>
                    <a:lnTo>
                      <a:pt x="187" y="279"/>
                    </a:lnTo>
                    <a:lnTo>
                      <a:pt x="188" y="271"/>
                    </a:lnTo>
                    <a:lnTo>
                      <a:pt x="189" y="263"/>
                    </a:lnTo>
                    <a:lnTo>
                      <a:pt x="189" y="256"/>
                    </a:lnTo>
                    <a:lnTo>
                      <a:pt x="189" y="248"/>
                    </a:lnTo>
                    <a:lnTo>
                      <a:pt x="188" y="242"/>
                    </a:lnTo>
                    <a:lnTo>
                      <a:pt x="187" y="234"/>
                    </a:lnTo>
                    <a:lnTo>
                      <a:pt x="185" y="229"/>
                    </a:lnTo>
                    <a:lnTo>
                      <a:pt x="181" y="222"/>
                    </a:lnTo>
                    <a:lnTo>
                      <a:pt x="178" y="217"/>
                    </a:lnTo>
                    <a:lnTo>
                      <a:pt x="174" y="210"/>
                    </a:lnTo>
                    <a:lnTo>
                      <a:pt x="169" y="206"/>
                    </a:lnTo>
                    <a:lnTo>
                      <a:pt x="164" y="200"/>
                    </a:lnTo>
                    <a:lnTo>
                      <a:pt x="159" y="197"/>
                    </a:lnTo>
                    <a:lnTo>
                      <a:pt x="153" y="194"/>
                    </a:lnTo>
                    <a:lnTo>
                      <a:pt x="147" y="191"/>
                    </a:lnTo>
                    <a:lnTo>
                      <a:pt x="140" y="189"/>
                    </a:lnTo>
                    <a:lnTo>
                      <a:pt x="134" y="187"/>
                    </a:lnTo>
                    <a:lnTo>
                      <a:pt x="126" y="186"/>
                    </a:lnTo>
                    <a:lnTo>
                      <a:pt x="118" y="185"/>
                    </a:lnTo>
                    <a:lnTo>
                      <a:pt x="104" y="187"/>
                    </a:lnTo>
                    <a:lnTo>
                      <a:pt x="87" y="191"/>
                    </a:lnTo>
                    <a:lnTo>
                      <a:pt x="92" y="152"/>
                    </a:lnTo>
                    <a:lnTo>
                      <a:pt x="97" y="153"/>
                    </a:lnTo>
                    <a:lnTo>
                      <a:pt x="99" y="153"/>
                    </a:lnTo>
                    <a:lnTo>
                      <a:pt x="113" y="152"/>
                    </a:lnTo>
                    <a:lnTo>
                      <a:pt x="126" y="148"/>
                    </a:lnTo>
                    <a:lnTo>
                      <a:pt x="139" y="144"/>
                    </a:lnTo>
                    <a:lnTo>
                      <a:pt x="151" y="138"/>
                    </a:lnTo>
                    <a:lnTo>
                      <a:pt x="155" y="133"/>
                    </a:lnTo>
                    <a:lnTo>
                      <a:pt x="161" y="129"/>
                    </a:lnTo>
                    <a:lnTo>
                      <a:pt x="164" y="125"/>
                    </a:lnTo>
                    <a:lnTo>
                      <a:pt x="167" y="119"/>
                    </a:lnTo>
                    <a:lnTo>
                      <a:pt x="171" y="113"/>
                    </a:lnTo>
                    <a:lnTo>
                      <a:pt x="172" y="107"/>
                    </a:lnTo>
                    <a:lnTo>
                      <a:pt x="173" y="100"/>
                    </a:lnTo>
                    <a:lnTo>
                      <a:pt x="173" y="92"/>
                    </a:lnTo>
                    <a:lnTo>
                      <a:pt x="173" y="87"/>
                    </a:lnTo>
                    <a:lnTo>
                      <a:pt x="172" y="81"/>
                    </a:lnTo>
                    <a:lnTo>
                      <a:pt x="171" y="76"/>
                    </a:lnTo>
                    <a:lnTo>
                      <a:pt x="169" y="70"/>
                    </a:lnTo>
                    <a:lnTo>
                      <a:pt x="166" y="65"/>
                    </a:lnTo>
                    <a:lnTo>
                      <a:pt x="164" y="61"/>
                    </a:lnTo>
                    <a:lnTo>
                      <a:pt x="161" y="56"/>
                    </a:lnTo>
                    <a:lnTo>
                      <a:pt x="156" y="52"/>
                    </a:lnTo>
                    <a:lnTo>
                      <a:pt x="152" y="49"/>
                    </a:lnTo>
                    <a:lnTo>
                      <a:pt x="148" y="45"/>
                    </a:lnTo>
                    <a:lnTo>
                      <a:pt x="143" y="42"/>
                    </a:lnTo>
                    <a:lnTo>
                      <a:pt x="138" y="40"/>
                    </a:lnTo>
                    <a:lnTo>
                      <a:pt x="126" y="37"/>
                    </a:lnTo>
                    <a:lnTo>
                      <a:pt x="114" y="36"/>
                    </a:lnTo>
                    <a:lnTo>
                      <a:pt x="108" y="37"/>
                    </a:lnTo>
                    <a:lnTo>
                      <a:pt x="102" y="37"/>
                    </a:lnTo>
                    <a:lnTo>
                      <a:pt x="96" y="39"/>
                    </a:lnTo>
                    <a:lnTo>
                      <a:pt x="90" y="40"/>
                    </a:lnTo>
                    <a:lnTo>
                      <a:pt x="85" y="42"/>
                    </a:lnTo>
                    <a:lnTo>
                      <a:pt x="80" y="45"/>
                    </a:lnTo>
                    <a:lnTo>
                      <a:pt x="75" y="49"/>
                    </a:lnTo>
                    <a:lnTo>
                      <a:pt x="71" y="53"/>
                    </a:lnTo>
                    <a:lnTo>
                      <a:pt x="66" y="57"/>
                    </a:lnTo>
                    <a:lnTo>
                      <a:pt x="63" y="62"/>
                    </a:lnTo>
                    <a:lnTo>
                      <a:pt x="60" y="67"/>
                    </a:lnTo>
                    <a:lnTo>
                      <a:pt x="57" y="72"/>
                    </a:lnTo>
                    <a:lnTo>
                      <a:pt x="52" y="87"/>
                    </a:lnTo>
                    <a:lnTo>
                      <a:pt x="49" y="102"/>
                    </a:lnTo>
                    <a:lnTo>
                      <a:pt x="4" y="93"/>
                    </a:lnTo>
                    <a:lnTo>
                      <a:pt x="7" y="82"/>
                    </a:lnTo>
                    <a:lnTo>
                      <a:pt x="10" y="72"/>
                    </a:lnTo>
                    <a:lnTo>
                      <a:pt x="13" y="63"/>
                    </a:lnTo>
                    <a:lnTo>
                      <a:pt x="18" y="54"/>
                    </a:lnTo>
                    <a:lnTo>
                      <a:pt x="23" y="45"/>
                    </a:lnTo>
                    <a:lnTo>
                      <a:pt x="28" y="38"/>
                    </a:lnTo>
                    <a:lnTo>
                      <a:pt x="35" y="31"/>
                    </a:lnTo>
                    <a:lnTo>
                      <a:pt x="41" y="25"/>
                    </a:lnTo>
                    <a:lnTo>
                      <a:pt x="49" y="18"/>
                    </a:lnTo>
                    <a:lnTo>
                      <a:pt x="57" y="14"/>
                    </a:lnTo>
                    <a:lnTo>
                      <a:pt x="65" y="10"/>
                    </a:lnTo>
                    <a:lnTo>
                      <a:pt x="74" y="6"/>
                    </a:lnTo>
                    <a:lnTo>
                      <a:pt x="83" y="3"/>
                    </a:lnTo>
                    <a:lnTo>
                      <a:pt x="92" y="1"/>
                    </a:lnTo>
                    <a:lnTo>
                      <a:pt x="102" y="0"/>
                    </a:lnTo>
                    <a:lnTo>
                      <a:pt x="113" y="0"/>
                    </a:lnTo>
                    <a:lnTo>
                      <a:pt x="127" y="1"/>
                    </a:lnTo>
                    <a:lnTo>
                      <a:pt x="141" y="3"/>
                    </a:lnTo>
                    <a:lnTo>
                      <a:pt x="154" y="7"/>
                    </a:lnTo>
                    <a:lnTo>
                      <a:pt x="167" y="13"/>
                    </a:lnTo>
                    <a:lnTo>
                      <a:pt x="179" y="19"/>
                    </a:lnTo>
                    <a:lnTo>
                      <a:pt x="189" y="27"/>
                    </a:lnTo>
                    <a:lnTo>
                      <a:pt x="198" y="37"/>
                    </a:lnTo>
                    <a:lnTo>
                      <a:pt x="205" y="46"/>
                    </a:lnTo>
                    <a:lnTo>
                      <a:pt x="211" y="58"/>
                    </a:lnTo>
                    <a:lnTo>
                      <a:pt x="215" y="69"/>
                    </a:lnTo>
                    <a:lnTo>
                      <a:pt x="217" y="81"/>
                    </a:lnTo>
                    <a:lnTo>
                      <a:pt x="218" y="93"/>
                    </a:lnTo>
                    <a:lnTo>
                      <a:pt x="217" y="105"/>
                    </a:lnTo>
                    <a:lnTo>
                      <a:pt x="215" y="116"/>
                    </a:lnTo>
                    <a:lnTo>
                      <a:pt x="212" y="126"/>
                    </a:lnTo>
                    <a:lnTo>
                      <a:pt x="206" y="135"/>
                    </a:lnTo>
                    <a:lnTo>
                      <a:pt x="199" y="145"/>
                    </a:lnTo>
                    <a:lnTo>
                      <a:pt x="190" y="153"/>
                    </a:lnTo>
                    <a:lnTo>
                      <a:pt x="180" y="160"/>
                    </a:lnTo>
                    <a:lnTo>
                      <a:pt x="168" y="166"/>
                    </a:lnTo>
                    <a:lnTo>
                      <a:pt x="177" y="168"/>
                    </a:lnTo>
                    <a:lnTo>
                      <a:pt x="184" y="171"/>
                    </a:lnTo>
                    <a:lnTo>
                      <a:pt x="191" y="174"/>
                    </a:lnTo>
                    <a:lnTo>
                      <a:pt x="198" y="178"/>
                    </a:lnTo>
                    <a:lnTo>
                      <a:pt x="203" y="182"/>
                    </a:lnTo>
                    <a:lnTo>
                      <a:pt x="209" y="186"/>
                    </a:lnTo>
                    <a:lnTo>
                      <a:pt x="214" y="192"/>
                    </a:lnTo>
                    <a:lnTo>
                      <a:pt x="218" y="197"/>
                    </a:lnTo>
                    <a:lnTo>
                      <a:pt x="223" y="203"/>
                    </a:lnTo>
                    <a:lnTo>
                      <a:pt x="226" y="209"/>
                    </a:lnTo>
                    <a:lnTo>
                      <a:pt x="229" y="216"/>
                    </a:lnTo>
                    <a:lnTo>
                      <a:pt x="231" y="223"/>
                    </a:lnTo>
                    <a:lnTo>
                      <a:pt x="234" y="231"/>
                    </a:lnTo>
                    <a:lnTo>
                      <a:pt x="235" y="238"/>
                    </a:lnTo>
                    <a:lnTo>
                      <a:pt x="236" y="246"/>
                    </a:lnTo>
                    <a:lnTo>
                      <a:pt x="236" y="255"/>
                    </a:lnTo>
                    <a:lnTo>
                      <a:pt x="236" y="267"/>
                    </a:lnTo>
                    <a:lnTo>
                      <a:pt x="234" y="278"/>
                    </a:lnTo>
                    <a:lnTo>
                      <a:pt x="231" y="288"/>
                    </a:lnTo>
                    <a:lnTo>
                      <a:pt x="228" y="299"/>
                    </a:lnTo>
                    <a:lnTo>
                      <a:pt x="223" y="309"/>
                    </a:lnTo>
                    <a:lnTo>
                      <a:pt x="217" y="318"/>
                    </a:lnTo>
                    <a:lnTo>
                      <a:pt x="210" y="326"/>
                    </a:lnTo>
                    <a:lnTo>
                      <a:pt x="202" y="335"/>
                    </a:lnTo>
                    <a:lnTo>
                      <a:pt x="193" y="343"/>
                    </a:lnTo>
                    <a:lnTo>
                      <a:pt x="184" y="349"/>
                    </a:lnTo>
                    <a:lnTo>
                      <a:pt x="174" y="356"/>
                    </a:lnTo>
                    <a:lnTo>
                      <a:pt x="163" y="360"/>
                    </a:lnTo>
                    <a:lnTo>
                      <a:pt x="151" y="363"/>
                    </a:lnTo>
                    <a:lnTo>
                      <a:pt x="140" y="366"/>
                    </a:lnTo>
                    <a:lnTo>
                      <a:pt x="127" y="368"/>
                    </a:lnTo>
                    <a:lnTo>
                      <a:pt x="114" y="368"/>
                    </a:lnTo>
                    <a:lnTo>
                      <a:pt x="103" y="368"/>
                    </a:lnTo>
                    <a:lnTo>
                      <a:pt x="91" y="366"/>
                    </a:lnTo>
                    <a:lnTo>
                      <a:pt x="82" y="364"/>
                    </a:lnTo>
                    <a:lnTo>
                      <a:pt x="71" y="361"/>
                    </a:lnTo>
                    <a:lnTo>
                      <a:pt x="62" y="357"/>
                    </a:lnTo>
                    <a:lnTo>
                      <a:pt x="52" y="352"/>
                    </a:lnTo>
                    <a:lnTo>
                      <a:pt x="44" y="346"/>
                    </a:lnTo>
                    <a:lnTo>
                      <a:pt x="36" y="339"/>
                    </a:lnTo>
                    <a:lnTo>
                      <a:pt x="28" y="333"/>
                    </a:lnTo>
                    <a:lnTo>
                      <a:pt x="22" y="324"/>
                    </a:lnTo>
                    <a:lnTo>
                      <a:pt x="15" y="317"/>
                    </a:lnTo>
                    <a:lnTo>
                      <a:pt x="11" y="307"/>
                    </a:lnTo>
                    <a:lnTo>
                      <a:pt x="7" y="298"/>
                    </a:lnTo>
                    <a:lnTo>
                      <a:pt x="3" y="287"/>
                    </a:lnTo>
                    <a:lnTo>
                      <a:pt x="1" y="278"/>
                    </a:lnTo>
                    <a:lnTo>
                      <a:pt x="0" y="267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51" name="Freeform 38">
                <a:extLst>
                  <a:ext uri="{FF2B5EF4-FFF2-40B4-BE49-F238E27FC236}">
                    <a16:creationId xmlns:a16="http://schemas.microsoft.com/office/drawing/2014/main" id="{1869A117-C3FA-1341-99D0-AF563EF752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54840" y="6186255"/>
                <a:ext cx="138724" cy="213421"/>
              </a:xfrm>
              <a:custGeom>
                <a:avLst/>
                <a:gdLst>
                  <a:gd name="T0" fmla="*/ 0 w 234"/>
                  <a:gd name="T1" fmla="*/ 43 h 356"/>
                  <a:gd name="T2" fmla="*/ 0 w 234"/>
                  <a:gd name="T3" fmla="*/ 0 h 356"/>
                  <a:gd name="T4" fmla="*/ 234 w 234"/>
                  <a:gd name="T5" fmla="*/ 0 h 356"/>
                  <a:gd name="T6" fmla="*/ 234 w 234"/>
                  <a:gd name="T7" fmla="*/ 34 h 356"/>
                  <a:gd name="T8" fmla="*/ 216 w 234"/>
                  <a:gd name="T9" fmla="*/ 53 h 356"/>
                  <a:gd name="T10" fmla="*/ 200 w 234"/>
                  <a:gd name="T11" fmla="*/ 77 h 356"/>
                  <a:gd name="T12" fmla="*/ 183 w 234"/>
                  <a:gd name="T13" fmla="*/ 102 h 356"/>
                  <a:gd name="T14" fmla="*/ 165 w 234"/>
                  <a:gd name="T15" fmla="*/ 132 h 356"/>
                  <a:gd name="T16" fmla="*/ 150 w 234"/>
                  <a:gd name="T17" fmla="*/ 162 h 356"/>
                  <a:gd name="T18" fmla="*/ 136 w 234"/>
                  <a:gd name="T19" fmla="*/ 193 h 356"/>
                  <a:gd name="T20" fmla="*/ 124 w 234"/>
                  <a:gd name="T21" fmla="*/ 225 h 356"/>
                  <a:gd name="T22" fmla="*/ 113 w 234"/>
                  <a:gd name="T23" fmla="*/ 256 h 356"/>
                  <a:gd name="T24" fmla="*/ 108 w 234"/>
                  <a:gd name="T25" fmla="*/ 280 h 356"/>
                  <a:gd name="T26" fmla="*/ 102 w 234"/>
                  <a:gd name="T27" fmla="*/ 304 h 356"/>
                  <a:gd name="T28" fmla="*/ 99 w 234"/>
                  <a:gd name="T29" fmla="*/ 330 h 356"/>
                  <a:gd name="T30" fmla="*/ 97 w 234"/>
                  <a:gd name="T31" fmla="*/ 356 h 356"/>
                  <a:gd name="T32" fmla="*/ 51 w 234"/>
                  <a:gd name="T33" fmla="*/ 356 h 356"/>
                  <a:gd name="T34" fmla="*/ 53 w 234"/>
                  <a:gd name="T35" fmla="*/ 333 h 356"/>
                  <a:gd name="T36" fmla="*/ 56 w 234"/>
                  <a:gd name="T37" fmla="*/ 309 h 356"/>
                  <a:gd name="T38" fmla="*/ 61 w 234"/>
                  <a:gd name="T39" fmla="*/ 282 h 356"/>
                  <a:gd name="T40" fmla="*/ 68 w 234"/>
                  <a:gd name="T41" fmla="*/ 253 h 356"/>
                  <a:gd name="T42" fmla="*/ 76 w 234"/>
                  <a:gd name="T43" fmla="*/ 223 h 356"/>
                  <a:gd name="T44" fmla="*/ 87 w 234"/>
                  <a:gd name="T45" fmla="*/ 193 h 356"/>
                  <a:gd name="T46" fmla="*/ 99 w 234"/>
                  <a:gd name="T47" fmla="*/ 165 h 356"/>
                  <a:gd name="T48" fmla="*/ 113 w 234"/>
                  <a:gd name="T49" fmla="*/ 137 h 356"/>
                  <a:gd name="T50" fmla="*/ 128 w 234"/>
                  <a:gd name="T51" fmla="*/ 110 h 356"/>
                  <a:gd name="T52" fmla="*/ 145 w 234"/>
                  <a:gd name="T53" fmla="*/ 85 h 356"/>
                  <a:gd name="T54" fmla="*/ 161 w 234"/>
                  <a:gd name="T55" fmla="*/ 62 h 356"/>
                  <a:gd name="T56" fmla="*/ 177 w 234"/>
                  <a:gd name="T57" fmla="*/ 43 h 356"/>
                  <a:gd name="T58" fmla="*/ 0 w 234"/>
                  <a:gd name="T59" fmla="*/ 43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34" h="356">
                    <a:moveTo>
                      <a:pt x="0" y="43"/>
                    </a:moveTo>
                    <a:lnTo>
                      <a:pt x="0" y="0"/>
                    </a:lnTo>
                    <a:lnTo>
                      <a:pt x="234" y="0"/>
                    </a:lnTo>
                    <a:lnTo>
                      <a:pt x="234" y="34"/>
                    </a:lnTo>
                    <a:lnTo>
                      <a:pt x="216" y="53"/>
                    </a:lnTo>
                    <a:lnTo>
                      <a:pt x="200" y="77"/>
                    </a:lnTo>
                    <a:lnTo>
                      <a:pt x="183" y="102"/>
                    </a:lnTo>
                    <a:lnTo>
                      <a:pt x="165" y="132"/>
                    </a:lnTo>
                    <a:lnTo>
                      <a:pt x="150" y="162"/>
                    </a:lnTo>
                    <a:lnTo>
                      <a:pt x="136" y="193"/>
                    </a:lnTo>
                    <a:lnTo>
                      <a:pt x="124" y="225"/>
                    </a:lnTo>
                    <a:lnTo>
                      <a:pt x="113" y="256"/>
                    </a:lnTo>
                    <a:lnTo>
                      <a:pt x="108" y="280"/>
                    </a:lnTo>
                    <a:lnTo>
                      <a:pt x="102" y="304"/>
                    </a:lnTo>
                    <a:lnTo>
                      <a:pt x="99" y="330"/>
                    </a:lnTo>
                    <a:lnTo>
                      <a:pt x="97" y="356"/>
                    </a:lnTo>
                    <a:lnTo>
                      <a:pt x="51" y="356"/>
                    </a:lnTo>
                    <a:lnTo>
                      <a:pt x="53" y="333"/>
                    </a:lnTo>
                    <a:lnTo>
                      <a:pt x="56" y="309"/>
                    </a:lnTo>
                    <a:lnTo>
                      <a:pt x="61" y="282"/>
                    </a:lnTo>
                    <a:lnTo>
                      <a:pt x="68" y="253"/>
                    </a:lnTo>
                    <a:lnTo>
                      <a:pt x="76" y="223"/>
                    </a:lnTo>
                    <a:lnTo>
                      <a:pt x="87" y="193"/>
                    </a:lnTo>
                    <a:lnTo>
                      <a:pt x="99" y="165"/>
                    </a:lnTo>
                    <a:lnTo>
                      <a:pt x="113" y="137"/>
                    </a:lnTo>
                    <a:lnTo>
                      <a:pt x="128" y="110"/>
                    </a:lnTo>
                    <a:lnTo>
                      <a:pt x="145" y="85"/>
                    </a:lnTo>
                    <a:lnTo>
                      <a:pt x="161" y="62"/>
                    </a:lnTo>
                    <a:lnTo>
                      <a:pt x="177" y="43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52" name="Rectangle 39">
                <a:extLst>
                  <a:ext uri="{FF2B5EF4-FFF2-40B4-BE49-F238E27FC236}">
                    <a16:creationId xmlns:a16="http://schemas.microsoft.com/office/drawing/2014/main" id="{B375AC27-3B25-6969-6147-E38AB961F9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14906" y="6308972"/>
                <a:ext cx="85368" cy="26678"/>
              </a:xfrm>
              <a:prstGeom prst="rect">
                <a:avLst/>
              </a:pr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53" name="Freeform 40">
                <a:extLst>
                  <a:ext uri="{FF2B5EF4-FFF2-40B4-BE49-F238E27FC236}">
                    <a16:creationId xmlns:a16="http://schemas.microsoft.com/office/drawing/2014/main" id="{A329DF9D-B109-3FA1-EF7B-318830B4D05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110945" y="6186255"/>
                <a:ext cx="149395" cy="213421"/>
              </a:xfrm>
              <a:custGeom>
                <a:avLst/>
                <a:gdLst>
                  <a:gd name="T0" fmla="*/ 157 w 250"/>
                  <a:gd name="T1" fmla="*/ 361 h 361"/>
                  <a:gd name="T2" fmla="*/ 157 w 250"/>
                  <a:gd name="T3" fmla="*/ 275 h 361"/>
                  <a:gd name="T4" fmla="*/ 0 w 250"/>
                  <a:gd name="T5" fmla="*/ 275 h 361"/>
                  <a:gd name="T6" fmla="*/ 0 w 250"/>
                  <a:gd name="T7" fmla="*/ 234 h 361"/>
                  <a:gd name="T8" fmla="*/ 165 w 250"/>
                  <a:gd name="T9" fmla="*/ 0 h 361"/>
                  <a:gd name="T10" fmla="*/ 201 w 250"/>
                  <a:gd name="T11" fmla="*/ 0 h 361"/>
                  <a:gd name="T12" fmla="*/ 201 w 250"/>
                  <a:gd name="T13" fmla="*/ 234 h 361"/>
                  <a:gd name="T14" fmla="*/ 250 w 250"/>
                  <a:gd name="T15" fmla="*/ 234 h 361"/>
                  <a:gd name="T16" fmla="*/ 250 w 250"/>
                  <a:gd name="T17" fmla="*/ 275 h 361"/>
                  <a:gd name="T18" fmla="*/ 201 w 250"/>
                  <a:gd name="T19" fmla="*/ 275 h 361"/>
                  <a:gd name="T20" fmla="*/ 201 w 250"/>
                  <a:gd name="T21" fmla="*/ 361 h 361"/>
                  <a:gd name="T22" fmla="*/ 157 w 250"/>
                  <a:gd name="T23" fmla="*/ 361 h 361"/>
                  <a:gd name="T24" fmla="*/ 157 w 250"/>
                  <a:gd name="T25" fmla="*/ 234 h 361"/>
                  <a:gd name="T26" fmla="*/ 157 w 250"/>
                  <a:gd name="T27" fmla="*/ 71 h 361"/>
                  <a:gd name="T28" fmla="*/ 44 w 250"/>
                  <a:gd name="T29" fmla="*/ 234 h 361"/>
                  <a:gd name="T30" fmla="*/ 157 w 250"/>
                  <a:gd name="T31" fmla="*/ 234 h 3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0" h="361">
                    <a:moveTo>
                      <a:pt x="157" y="361"/>
                    </a:moveTo>
                    <a:lnTo>
                      <a:pt x="157" y="275"/>
                    </a:lnTo>
                    <a:lnTo>
                      <a:pt x="0" y="275"/>
                    </a:lnTo>
                    <a:lnTo>
                      <a:pt x="0" y="234"/>
                    </a:lnTo>
                    <a:lnTo>
                      <a:pt x="165" y="0"/>
                    </a:lnTo>
                    <a:lnTo>
                      <a:pt x="201" y="0"/>
                    </a:lnTo>
                    <a:lnTo>
                      <a:pt x="201" y="234"/>
                    </a:lnTo>
                    <a:lnTo>
                      <a:pt x="250" y="234"/>
                    </a:lnTo>
                    <a:lnTo>
                      <a:pt x="250" y="275"/>
                    </a:lnTo>
                    <a:lnTo>
                      <a:pt x="201" y="275"/>
                    </a:lnTo>
                    <a:lnTo>
                      <a:pt x="201" y="361"/>
                    </a:lnTo>
                    <a:lnTo>
                      <a:pt x="157" y="361"/>
                    </a:lnTo>
                    <a:close/>
                    <a:moveTo>
                      <a:pt x="157" y="234"/>
                    </a:moveTo>
                    <a:lnTo>
                      <a:pt x="157" y="71"/>
                    </a:lnTo>
                    <a:lnTo>
                      <a:pt x="44" y="234"/>
                    </a:lnTo>
                    <a:lnTo>
                      <a:pt x="157" y="234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sp>
          <p:nvSpPr>
            <p:cNvPr id="10" name="Freeform 91">
              <a:extLst>
                <a:ext uri="{FF2B5EF4-FFF2-40B4-BE49-F238E27FC236}">
                  <a16:creationId xmlns:a16="http://schemas.microsoft.com/office/drawing/2014/main" id="{61CA967F-26CF-6883-128F-924C82B993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74598" y="3683894"/>
              <a:ext cx="2705111" cy="1163145"/>
            </a:xfrm>
            <a:custGeom>
              <a:avLst/>
              <a:gdLst>
                <a:gd name="T0" fmla="*/ 1102 w 4569"/>
                <a:gd name="T1" fmla="*/ 865 h 1957"/>
                <a:gd name="T2" fmla="*/ 1024 w 4569"/>
                <a:gd name="T3" fmla="*/ 1172 h 1957"/>
                <a:gd name="T4" fmla="*/ 946 w 4569"/>
                <a:gd name="T5" fmla="*/ 1242 h 1957"/>
                <a:gd name="T6" fmla="*/ 840 w 4569"/>
                <a:gd name="T7" fmla="*/ 791 h 1957"/>
                <a:gd name="T8" fmla="*/ 409 w 4569"/>
                <a:gd name="T9" fmla="*/ 1115 h 1957"/>
                <a:gd name="T10" fmla="*/ 423 w 4569"/>
                <a:gd name="T11" fmla="*/ 765 h 1957"/>
                <a:gd name="T12" fmla="*/ 444 w 4569"/>
                <a:gd name="T13" fmla="*/ 507 h 1957"/>
                <a:gd name="T14" fmla="*/ 514 w 4569"/>
                <a:gd name="T15" fmla="*/ 843 h 1957"/>
                <a:gd name="T16" fmla="*/ 592 w 4569"/>
                <a:gd name="T17" fmla="*/ 1165 h 1957"/>
                <a:gd name="T18" fmla="*/ 1375 w 4569"/>
                <a:gd name="T19" fmla="*/ 987 h 1957"/>
                <a:gd name="T20" fmla="*/ 1469 w 4569"/>
                <a:gd name="T21" fmla="*/ 656 h 1957"/>
                <a:gd name="T22" fmla="*/ 1521 w 4569"/>
                <a:gd name="T23" fmla="*/ 609 h 1957"/>
                <a:gd name="T24" fmla="*/ 1527 w 4569"/>
                <a:gd name="T25" fmla="*/ 964 h 1957"/>
                <a:gd name="T26" fmla="*/ 3183 w 4569"/>
                <a:gd name="T27" fmla="*/ 1396 h 1957"/>
                <a:gd name="T28" fmla="*/ 3194 w 4569"/>
                <a:gd name="T29" fmla="*/ 1159 h 1957"/>
                <a:gd name="T30" fmla="*/ 3134 w 4569"/>
                <a:gd name="T31" fmla="*/ 901 h 1957"/>
                <a:gd name="T32" fmla="*/ 2988 w 4569"/>
                <a:gd name="T33" fmla="*/ 695 h 1957"/>
                <a:gd name="T34" fmla="*/ 2741 w 4569"/>
                <a:gd name="T35" fmla="*/ 581 h 1957"/>
                <a:gd name="T36" fmla="*/ 2412 w 4569"/>
                <a:gd name="T37" fmla="*/ 604 h 1957"/>
                <a:gd name="T38" fmla="*/ 2167 w 4569"/>
                <a:gd name="T39" fmla="*/ 761 h 1957"/>
                <a:gd name="T40" fmla="*/ 2023 w 4569"/>
                <a:gd name="T41" fmla="*/ 1002 h 1957"/>
                <a:gd name="T42" fmla="*/ 1976 w 4569"/>
                <a:gd name="T43" fmla="*/ 1280 h 1957"/>
                <a:gd name="T44" fmla="*/ 2015 w 4569"/>
                <a:gd name="T45" fmla="*/ 1539 h 1957"/>
                <a:gd name="T46" fmla="*/ 2127 w 4569"/>
                <a:gd name="T47" fmla="*/ 1742 h 1957"/>
                <a:gd name="T48" fmla="*/ 2309 w 4569"/>
                <a:gd name="T49" fmla="*/ 1882 h 1957"/>
                <a:gd name="T50" fmla="*/ 2556 w 4569"/>
                <a:gd name="T51" fmla="*/ 1949 h 1957"/>
                <a:gd name="T52" fmla="*/ 2879 w 4569"/>
                <a:gd name="T53" fmla="*/ 1938 h 1957"/>
                <a:gd name="T54" fmla="*/ 3053 w 4569"/>
                <a:gd name="T55" fmla="*/ 1598 h 1957"/>
                <a:gd name="T56" fmla="*/ 2816 w 4569"/>
                <a:gd name="T57" fmla="*/ 1644 h 1957"/>
                <a:gd name="T58" fmla="*/ 2539 w 4569"/>
                <a:gd name="T59" fmla="*/ 1619 h 1957"/>
                <a:gd name="T60" fmla="*/ 2408 w 4569"/>
                <a:gd name="T61" fmla="*/ 1531 h 1957"/>
                <a:gd name="T62" fmla="*/ 3183 w 4569"/>
                <a:gd name="T63" fmla="*/ 1396 h 1957"/>
                <a:gd name="T64" fmla="*/ 2434 w 4569"/>
                <a:gd name="T65" fmla="*/ 920 h 1957"/>
                <a:gd name="T66" fmla="*/ 2556 w 4569"/>
                <a:gd name="T67" fmla="*/ 849 h 1957"/>
                <a:gd name="T68" fmla="*/ 2713 w 4569"/>
                <a:gd name="T69" fmla="*/ 873 h 1957"/>
                <a:gd name="T70" fmla="*/ 2811 w 4569"/>
                <a:gd name="T71" fmla="*/ 1008 h 1957"/>
                <a:gd name="T72" fmla="*/ 4131 w 4569"/>
                <a:gd name="T73" fmla="*/ 686 h 1957"/>
                <a:gd name="T74" fmla="*/ 3903 w 4569"/>
                <a:gd name="T75" fmla="*/ 576 h 1957"/>
                <a:gd name="T76" fmla="*/ 3597 w 4569"/>
                <a:gd name="T77" fmla="*/ 617 h 1957"/>
                <a:gd name="T78" fmla="*/ 3358 w 4569"/>
                <a:gd name="T79" fmla="*/ 830 h 1957"/>
                <a:gd name="T80" fmla="*/ 3245 w 4569"/>
                <a:gd name="T81" fmla="*/ 1195 h 1957"/>
                <a:gd name="T82" fmla="*/ 3296 w 4569"/>
                <a:gd name="T83" fmla="*/ 1588 h 1957"/>
                <a:gd name="T84" fmla="*/ 3483 w 4569"/>
                <a:gd name="T85" fmla="*/ 1851 h 1957"/>
                <a:gd name="T86" fmla="*/ 3762 w 4569"/>
                <a:gd name="T87" fmla="*/ 1957 h 1957"/>
                <a:gd name="T88" fmla="*/ 3988 w 4569"/>
                <a:gd name="T89" fmla="*/ 1918 h 1957"/>
                <a:gd name="T90" fmla="*/ 4159 w 4569"/>
                <a:gd name="T91" fmla="*/ 1787 h 1957"/>
                <a:gd name="T92" fmla="*/ 4564 w 4569"/>
                <a:gd name="T93" fmla="*/ 1785 h 1957"/>
                <a:gd name="T94" fmla="*/ 4160 w 4569"/>
                <a:gd name="T95" fmla="*/ 1348 h 1957"/>
                <a:gd name="T96" fmla="*/ 4135 w 4569"/>
                <a:gd name="T97" fmla="*/ 1486 h 1957"/>
                <a:gd name="T98" fmla="*/ 4037 w 4569"/>
                <a:gd name="T99" fmla="*/ 1598 h 1957"/>
                <a:gd name="T100" fmla="*/ 3879 w 4569"/>
                <a:gd name="T101" fmla="*/ 1626 h 1957"/>
                <a:gd name="T102" fmla="*/ 3710 w 4569"/>
                <a:gd name="T103" fmla="*/ 1514 h 1957"/>
                <a:gd name="T104" fmla="*/ 3646 w 4569"/>
                <a:gd name="T105" fmla="*/ 1264 h 1957"/>
                <a:gd name="T106" fmla="*/ 3678 w 4569"/>
                <a:gd name="T107" fmla="*/ 1067 h 1957"/>
                <a:gd name="T108" fmla="*/ 3776 w 4569"/>
                <a:gd name="T109" fmla="*/ 932 h 1957"/>
                <a:gd name="T110" fmla="*/ 3936 w 4569"/>
                <a:gd name="T111" fmla="*/ 887 h 1957"/>
                <a:gd name="T112" fmla="*/ 4075 w 4569"/>
                <a:gd name="T113" fmla="*/ 946 h 1957"/>
                <a:gd name="T114" fmla="*/ 4151 w 4569"/>
                <a:gd name="T115" fmla="*/ 1074 h 19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569" h="1957">
                  <a:moveTo>
                    <a:pt x="1564" y="1928"/>
                  </a:moveTo>
                  <a:lnTo>
                    <a:pt x="1953" y="1928"/>
                  </a:lnTo>
                  <a:lnTo>
                    <a:pt x="1859" y="101"/>
                  </a:lnTo>
                  <a:lnTo>
                    <a:pt x="1333" y="101"/>
                  </a:lnTo>
                  <a:lnTo>
                    <a:pt x="1148" y="707"/>
                  </a:lnTo>
                  <a:lnTo>
                    <a:pt x="1140" y="733"/>
                  </a:lnTo>
                  <a:lnTo>
                    <a:pt x="1132" y="759"/>
                  </a:lnTo>
                  <a:lnTo>
                    <a:pt x="1125" y="785"/>
                  </a:lnTo>
                  <a:lnTo>
                    <a:pt x="1117" y="812"/>
                  </a:lnTo>
                  <a:lnTo>
                    <a:pt x="1110" y="838"/>
                  </a:lnTo>
                  <a:lnTo>
                    <a:pt x="1102" y="865"/>
                  </a:lnTo>
                  <a:lnTo>
                    <a:pt x="1094" y="894"/>
                  </a:lnTo>
                  <a:lnTo>
                    <a:pt x="1088" y="921"/>
                  </a:lnTo>
                  <a:lnTo>
                    <a:pt x="1080" y="949"/>
                  </a:lnTo>
                  <a:lnTo>
                    <a:pt x="1073" y="976"/>
                  </a:lnTo>
                  <a:lnTo>
                    <a:pt x="1065" y="1004"/>
                  </a:lnTo>
                  <a:lnTo>
                    <a:pt x="1058" y="1033"/>
                  </a:lnTo>
                  <a:lnTo>
                    <a:pt x="1051" y="1061"/>
                  </a:lnTo>
                  <a:lnTo>
                    <a:pt x="1044" y="1088"/>
                  </a:lnTo>
                  <a:lnTo>
                    <a:pt x="1037" y="1116"/>
                  </a:lnTo>
                  <a:lnTo>
                    <a:pt x="1030" y="1144"/>
                  </a:lnTo>
                  <a:lnTo>
                    <a:pt x="1024" y="1172"/>
                  </a:lnTo>
                  <a:lnTo>
                    <a:pt x="1017" y="1201"/>
                  </a:lnTo>
                  <a:lnTo>
                    <a:pt x="1011" y="1228"/>
                  </a:lnTo>
                  <a:lnTo>
                    <a:pt x="1004" y="1255"/>
                  </a:lnTo>
                  <a:lnTo>
                    <a:pt x="998" y="1283"/>
                  </a:lnTo>
                  <a:lnTo>
                    <a:pt x="991" y="1310"/>
                  </a:lnTo>
                  <a:lnTo>
                    <a:pt x="985" y="1336"/>
                  </a:lnTo>
                  <a:lnTo>
                    <a:pt x="979" y="1363"/>
                  </a:lnTo>
                  <a:lnTo>
                    <a:pt x="968" y="1363"/>
                  </a:lnTo>
                  <a:lnTo>
                    <a:pt x="961" y="1323"/>
                  </a:lnTo>
                  <a:lnTo>
                    <a:pt x="953" y="1282"/>
                  </a:lnTo>
                  <a:lnTo>
                    <a:pt x="946" y="1242"/>
                  </a:lnTo>
                  <a:lnTo>
                    <a:pt x="937" y="1201"/>
                  </a:lnTo>
                  <a:lnTo>
                    <a:pt x="928" y="1159"/>
                  </a:lnTo>
                  <a:lnTo>
                    <a:pt x="920" y="1118"/>
                  </a:lnTo>
                  <a:lnTo>
                    <a:pt x="911" y="1077"/>
                  </a:lnTo>
                  <a:lnTo>
                    <a:pt x="901" y="1036"/>
                  </a:lnTo>
                  <a:lnTo>
                    <a:pt x="891" y="995"/>
                  </a:lnTo>
                  <a:lnTo>
                    <a:pt x="882" y="953"/>
                  </a:lnTo>
                  <a:lnTo>
                    <a:pt x="872" y="912"/>
                  </a:lnTo>
                  <a:lnTo>
                    <a:pt x="861" y="871"/>
                  </a:lnTo>
                  <a:lnTo>
                    <a:pt x="851" y="831"/>
                  </a:lnTo>
                  <a:lnTo>
                    <a:pt x="840" y="791"/>
                  </a:lnTo>
                  <a:lnTo>
                    <a:pt x="829" y="750"/>
                  </a:lnTo>
                  <a:lnTo>
                    <a:pt x="820" y="710"/>
                  </a:lnTo>
                  <a:lnTo>
                    <a:pt x="646" y="101"/>
                  </a:lnTo>
                  <a:lnTo>
                    <a:pt x="113" y="101"/>
                  </a:lnTo>
                  <a:lnTo>
                    <a:pt x="0" y="1928"/>
                  </a:lnTo>
                  <a:lnTo>
                    <a:pt x="370" y="1928"/>
                  </a:lnTo>
                  <a:lnTo>
                    <a:pt x="405" y="1233"/>
                  </a:lnTo>
                  <a:lnTo>
                    <a:pt x="406" y="1205"/>
                  </a:lnTo>
                  <a:lnTo>
                    <a:pt x="407" y="1176"/>
                  </a:lnTo>
                  <a:lnTo>
                    <a:pt x="408" y="1145"/>
                  </a:lnTo>
                  <a:lnTo>
                    <a:pt x="409" y="1115"/>
                  </a:lnTo>
                  <a:lnTo>
                    <a:pt x="411" y="1085"/>
                  </a:lnTo>
                  <a:lnTo>
                    <a:pt x="413" y="1054"/>
                  </a:lnTo>
                  <a:lnTo>
                    <a:pt x="414" y="1023"/>
                  </a:lnTo>
                  <a:lnTo>
                    <a:pt x="415" y="991"/>
                  </a:lnTo>
                  <a:lnTo>
                    <a:pt x="416" y="959"/>
                  </a:lnTo>
                  <a:lnTo>
                    <a:pt x="418" y="927"/>
                  </a:lnTo>
                  <a:lnTo>
                    <a:pt x="419" y="895"/>
                  </a:lnTo>
                  <a:lnTo>
                    <a:pt x="420" y="862"/>
                  </a:lnTo>
                  <a:lnTo>
                    <a:pt x="421" y="830"/>
                  </a:lnTo>
                  <a:lnTo>
                    <a:pt x="422" y="797"/>
                  </a:lnTo>
                  <a:lnTo>
                    <a:pt x="423" y="765"/>
                  </a:lnTo>
                  <a:lnTo>
                    <a:pt x="424" y="732"/>
                  </a:lnTo>
                  <a:lnTo>
                    <a:pt x="426" y="699"/>
                  </a:lnTo>
                  <a:lnTo>
                    <a:pt x="427" y="667"/>
                  </a:lnTo>
                  <a:lnTo>
                    <a:pt x="428" y="634"/>
                  </a:lnTo>
                  <a:lnTo>
                    <a:pt x="429" y="603"/>
                  </a:lnTo>
                  <a:lnTo>
                    <a:pt x="430" y="571"/>
                  </a:lnTo>
                  <a:lnTo>
                    <a:pt x="431" y="540"/>
                  </a:lnTo>
                  <a:lnTo>
                    <a:pt x="432" y="508"/>
                  </a:lnTo>
                  <a:lnTo>
                    <a:pt x="433" y="477"/>
                  </a:lnTo>
                  <a:lnTo>
                    <a:pt x="439" y="477"/>
                  </a:lnTo>
                  <a:lnTo>
                    <a:pt x="444" y="507"/>
                  </a:lnTo>
                  <a:lnTo>
                    <a:pt x="451" y="538"/>
                  </a:lnTo>
                  <a:lnTo>
                    <a:pt x="456" y="567"/>
                  </a:lnTo>
                  <a:lnTo>
                    <a:pt x="462" y="597"/>
                  </a:lnTo>
                  <a:lnTo>
                    <a:pt x="468" y="628"/>
                  </a:lnTo>
                  <a:lnTo>
                    <a:pt x="474" y="659"/>
                  </a:lnTo>
                  <a:lnTo>
                    <a:pt x="481" y="690"/>
                  </a:lnTo>
                  <a:lnTo>
                    <a:pt x="487" y="721"/>
                  </a:lnTo>
                  <a:lnTo>
                    <a:pt x="494" y="752"/>
                  </a:lnTo>
                  <a:lnTo>
                    <a:pt x="500" y="782"/>
                  </a:lnTo>
                  <a:lnTo>
                    <a:pt x="507" y="812"/>
                  </a:lnTo>
                  <a:lnTo>
                    <a:pt x="514" y="843"/>
                  </a:lnTo>
                  <a:lnTo>
                    <a:pt x="521" y="873"/>
                  </a:lnTo>
                  <a:lnTo>
                    <a:pt x="528" y="903"/>
                  </a:lnTo>
                  <a:lnTo>
                    <a:pt x="534" y="934"/>
                  </a:lnTo>
                  <a:lnTo>
                    <a:pt x="542" y="964"/>
                  </a:lnTo>
                  <a:lnTo>
                    <a:pt x="548" y="993"/>
                  </a:lnTo>
                  <a:lnTo>
                    <a:pt x="556" y="1023"/>
                  </a:lnTo>
                  <a:lnTo>
                    <a:pt x="562" y="1052"/>
                  </a:lnTo>
                  <a:lnTo>
                    <a:pt x="570" y="1081"/>
                  </a:lnTo>
                  <a:lnTo>
                    <a:pt x="578" y="1110"/>
                  </a:lnTo>
                  <a:lnTo>
                    <a:pt x="584" y="1138"/>
                  </a:lnTo>
                  <a:lnTo>
                    <a:pt x="592" y="1165"/>
                  </a:lnTo>
                  <a:lnTo>
                    <a:pt x="599" y="1193"/>
                  </a:lnTo>
                  <a:lnTo>
                    <a:pt x="788" y="1897"/>
                  </a:lnTo>
                  <a:lnTo>
                    <a:pt x="1100" y="1897"/>
                  </a:lnTo>
                  <a:lnTo>
                    <a:pt x="1315" y="1184"/>
                  </a:lnTo>
                  <a:lnTo>
                    <a:pt x="1323" y="1157"/>
                  </a:lnTo>
                  <a:lnTo>
                    <a:pt x="1332" y="1130"/>
                  </a:lnTo>
                  <a:lnTo>
                    <a:pt x="1341" y="1102"/>
                  </a:lnTo>
                  <a:lnTo>
                    <a:pt x="1349" y="1074"/>
                  </a:lnTo>
                  <a:lnTo>
                    <a:pt x="1358" y="1046"/>
                  </a:lnTo>
                  <a:lnTo>
                    <a:pt x="1367" y="1016"/>
                  </a:lnTo>
                  <a:lnTo>
                    <a:pt x="1375" y="987"/>
                  </a:lnTo>
                  <a:lnTo>
                    <a:pt x="1384" y="958"/>
                  </a:lnTo>
                  <a:lnTo>
                    <a:pt x="1393" y="928"/>
                  </a:lnTo>
                  <a:lnTo>
                    <a:pt x="1402" y="898"/>
                  </a:lnTo>
                  <a:lnTo>
                    <a:pt x="1410" y="868"/>
                  </a:lnTo>
                  <a:lnTo>
                    <a:pt x="1419" y="838"/>
                  </a:lnTo>
                  <a:lnTo>
                    <a:pt x="1428" y="808"/>
                  </a:lnTo>
                  <a:lnTo>
                    <a:pt x="1435" y="778"/>
                  </a:lnTo>
                  <a:lnTo>
                    <a:pt x="1444" y="747"/>
                  </a:lnTo>
                  <a:lnTo>
                    <a:pt x="1453" y="717"/>
                  </a:lnTo>
                  <a:lnTo>
                    <a:pt x="1460" y="686"/>
                  </a:lnTo>
                  <a:lnTo>
                    <a:pt x="1469" y="656"/>
                  </a:lnTo>
                  <a:lnTo>
                    <a:pt x="1476" y="626"/>
                  </a:lnTo>
                  <a:lnTo>
                    <a:pt x="1484" y="595"/>
                  </a:lnTo>
                  <a:lnTo>
                    <a:pt x="1493" y="566"/>
                  </a:lnTo>
                  <a:lnTo>
                    <a:pt x="1500" y="536"/>
                  </a:lnTo>
                  <a:lnTo>
                    <a:pt x="1507" y="506"/>
                  </a:lnTo>
                  <a:lnTo>
                    <a:pt x="1514" y="477"/>
                  </a:lnTo>
                  <a:lnTo>
                    <a:pt x="1520" y="477"/>
                  </a:lnTo>
                  <a:lnTo>
                    <a:pt x="1520" y="511"/>
                  </a:lnTo>
                  <a:lnTo>
                    <a:pt x="1520" y="543"/>
                  </a:lnTo>
                  <a:lnTo>
                    <a:pt x="1520" y="577"/>
                  </a:lnTo>
                  <a:lnTo>
                    <a:pt x="1521" y="609"/>
                  </a:lnTo>
                  <a:lnTo>
                    <a:pt x="1521" y="643"/>
                  </a:lnTo>
                  <a:lnTo>
                    <a:pt x="1521" y="676"/>
                  </a:lnTo>
                  <a:lnTo>
                    <a:pt x="1522" y="708"/>
                  </a:lnTo>
                  <a:lnTo>
                    <a:pt x="1522" y="741"/>
                  </a:lnTo>
                  <a:lnTo>
                    <a:pt x="1523" y="773"/>
                  </a:lnTo>
                  <a:lnTo>
                    <a:pt x="1523" y="806"/>
                  </a:lnTo>
                  <a:lnTo>
                    <a:pt x="1524" y="838"/>
                  </a:lnTo>
                  <a:lnTo>
                    <a:pt x="1524" y="870"/>
                  </a:lnTo>
                  <a:lnTo>
                    <a:pt x="1525" y="901"/>
                  </a:lnTo>
                  <a:lnTo>
                    <a:pt x="1526" y="933"/>
                  </a:lnTo>
                  <a:lnTo>
                    <a:pt x="1527" y="964"/>
                  </a:lnTo>
                  <a:lnTo>
                    <a:pt x="1529" y="995"/>
                  </a:lnTo>
                  <a:lnTo>
                    <a:pt x="1529" y="1025"/>
                  </a:lnTo>
                  <a:lnTo>
                    <a:pt x="1530" y="1055"/>
                  </a:lnTo>
                  <a:lnTo>
                    <a:pt x="1531" y="1085"/>
                  </a:lnTo>
                  <a:lnTo>
                    <a:pt x="1532" y="1115"/>
                  </a:lnTo>
                  <a:lnTo>
                    <a:pt x="1533" y="1143"/>
                  </a:lnTo>
                  <a:lnTo>
                    <a:pt x="1534" y="1172"/>
                  </a:lnTo>
                  <a:lnTo>
                    <a:pt x="1535" y="1201"/>
                  </a:lnTo>
                  <a:lnTo>
                    <a:pt x="1535" y="1228"/>
                  </a:lnTo>
                  <a:lnTo>
                    <a:pt x="1564" y="1928"/>
                  </a:lnTo>
                  <a:close/>
                  <a:moveTo>
                    <a:pt x="3183" y="1396"/>
                  </a:moveTo>
                  <a:lnTo>
                    <a:pt x="3185" y="1383"/>
                  </a:lnTo>
                  <a:lnTo>
                    <a:pt x="3187" y="1368"/>
                  </a:lnTo>
                  <a:lnTo>
                    <a:pt x="3190" y="1350"/>
                  </a:lnTo>
                  <a:lnTo>
                    <a:pt x="3192" y="1330"/>
                  </a:lnTo>
                  <a:lnTo>
                    <a:pt x="3194" y="1308"/>
                  </a:lnTo>
                  <a:lnTo>
                    <a:pt x="3195" y="1284"/>
                  </a:lnTo>
                  <a:lnTo>
                    <a:pt x="3196" y="1259"/>
                  </a:lnTo>
                  <a:lnTo>
                    <a:pt x="3196" y="1233"/>
                  </a:lnTo>
                  <a:lnTo>
                    <a:pt x="3196" y="1208"/>
                  </a:lnTo>
                  <a:lnTo>
                    <a:pt x="3195" y="1184"/>
                  </a:lnTo>
                  <a:lnTo>
                    <a:pt x="3194" y="1159"/>
                  </a:lnTo>
                  <a:lnTo>
                    <a:pt x="3192" y="1136"/>
                  </a:lnTo>
                  <a:lnTo>
                    <a:pt x="3188" y="1111"/>
                  </a:lnTo>
                  <a:lnTo>
                    <a:pt x="3185" y="1087"/>
                  </a:lnTo>
                  <a:lnTo>
                    <a:pt x="3181" y="1063"/>
                  </a:lnTo>
                  <a:lnTo>
                    <a:pt x="3177" y="1039"/>
                  </a:lnTo>
                  <a:lnTo>
                    <a:pt x="3171" y="1015"/>
                  </a:lnTo>
                  <a:lnTo>
                    <a:pt x="3166" y="991"/>
                  </a:lnTo>
                  <a:lnTo>
                    <a:pt x="3158" y="969"/>
                  </a:lnTo>
                  <a:lnTo>
                    <a:pt x="3152" y="946"/>
                  </a:lnTo>
                  <a:lnTo>
                    <a:pt x="3143" y="924"/>
                  </a:lnTo>
                  <a:lnTo>
                    <a:pt x="3134" y="901"/>
                  </a:lnTo>
                  <a:lnTo>
                    <a:pt x="3124" y="880"/>
                  </a:lnTo>
                  <a:lnTo>
                    <a:pt x="3115" y="859"/>
                  </a:lnTo>
                  <a:lnTo>
                    <a:pt x="3104" y="838"/>
                  </a:lnTo>
                  <a:lnTo>
                    <a:pt x="3092" y="818"/>
                  </a:lnTo>
                  <a:lnTo>
                    <a:pt x="3079" y="798"/>
                  </a:lnTo>
                  <a:lnTo>
                    <a:pt x="3066" y="780"/>
                  </a:lnTo>
                  <a:lnTo>
                    <a:pt x="3052" y="761"/>
                  </a:lnTo>
                  <a:lnTo>
                    <a:pt x="3036" y="744"/>
                  </a:lnTo>
                  <a:lnTo>
                    <a:pt x="3021" y="727"/>
                  </a:lnTo>
                  <a:lnTo>
                    <a:pt x="3005" y="710"/>
                  </a:lnTo>
                  <a:lnTo>
                    <a:pt x="2988" y="695"/>
                  </a:lnTo>
                  <a:lnTo>
                    <a:pt x="2969" y="680"/>
                  </a:lnTo>
                  <a:lnTo>
                    <a:pt x="2951" y="666"/>
                  </a:lnTo>
                  <a:lnTo>
                    <a:pt x="2930" y="653"/>
                  </a:lnTo>
                  <a:lnTo>
                    <a:pt x="2909" y="641"/>
                  </a:lnTo>
                  <a:lnTo>
                    <a:pt x="2888" y="630"/>
                  </a:lnTo>
                  <a:lnTo>
                    <a:pt x="2866" y="619"/>
                  </a:lnTo>
                  <a:lnTo>
                    <a:pt x="2843" y="609"/>
                  </a:lnTo>
                  <a:lnTo>
                    <a:pt x="2818" y="601"/>
                  </a:lnTo>
                  <a:lnTo>
                    <a:pt x="2793" y="593"/>
                  </a:lnTo>
                  <a:lnTo>
                    <a:pt x="2767" y="587"/>
                  </a:lnTo>
                  <a:lnTo>
                    <a:pt x="2741" y="581"/>
                  </a:lnTo>
                  <a:lnTo>
                    <a:pt x="2713" y="577"/>
                  </a:lnTo>
                  <a:lnTo>
                    <a:pt x="2685" y="575"/>
                  </a:lnTo>
                  <a:lnTo>
                    <a:pt x="2654" y="572"/>
                  </a:lnTo>
                  <a:lnTo>
                    <a:pt x="2624" y="572"/>
                  </a:lnTo>
                  <a:lnTo>
                    <a:pt x="2591" y="572"/>
                  </a:lnTo>
                  <a:lnTo>
                    <a:pt x="2559" y="575"/>
                  </a:lnTo>
                  <a:lnTo>
                    <a:pt x="2527" y="578"/>
                  </a:lnTo>
                  <a:lnTo>
                    <a:pt x="2497" y="582"/>
                  </a:lnTo>
                  <a:lnTo>
                    <a:pt x="2468" y="589"/>
                  </a:lnTo>
                  <a:lnTo>
                    <a:pt x="2439" y="595"/>
                  </a:lnTo>
                  <a:lnTo>
                    <a:pt x="2412" y="604"/>
                  </a:lnTo>
                  <a:lnTo>
                    <a:pt x="2385" y="613"/>
                  </a:lnTo>
                  <a:lnTo>
                    <a:pt x="2359" y="623"/>
                  </a:lnTo>
                  <a:lnTo>
                    <a:pt x="2334" y="635"/>
                  </a:lnTo>
                  <a:lnTo>
                    <a:pt x="2310" y="647"/>
                  </a:lnTo>
                  <a:lnTo>
                    <a:pt x="2287" y="661"/>
                  </a:lnTo>
                  <a:lnTo>
                    <a:pt x="2265" y="676"/>
                  </a:lnTo>
                  <a:lnTo>
                    <a:pt x="2244" y="691"/>
                  </a:lnTo>
                  <a:lnTo>
                    <a:pt x="2223" y="707"/>
                  </a:lnTo>
                  <a:lnTo>
                    <a:pt x="2204" y="724"/>
                  </a:lnTo>
                  <a:lnTo>
                    <a:pt x="2184" y="742"/>
                  </a:lnTo>
                  <a:lnTo>
                    <a:pt x="2167" y="761"/>
                  </a:lnTo>
                  <a:lnTo>
                    <a:pt x="2150" y="780"/>
                  </a:lnTo>
                  <a:lnTo>
                    <a:pt x="2133" y="799"/>
                  </a:lnTo>
                  <a:lnTo>
                    <a:pt x="2117" y="820"/>
                  </a:lnTo>
                  <a:lnTo>
                    <a:pt x="2103" y="842"/>
                  </a:lnTo>
                  <a:lnTo>
                    <a:pt x="2089" y="863"/>
                  </a:lnTo>
                  <a:lnTo>
                    <a:pt x="2076" y="885"/>
                  </a:lnTo>
                  <a:lnTo>
                    <a:pt x="2064" y="908"/>
                  </a:lnTo>
                  <a:lnTo>
                    <a:pt x="2052" y="931"/>
                  </a:lnTo>
                  <a:lnTo>
                    <a:pt x="2041" y="954"/>
                  </a:lnTo>
                  <a:lnTo>
                    <a:pt x="2031" y="978"/>
                  </a:lnTo>
                  <a:lnTo>
                    <a:pt x="2023" y="1002"/>
                  </a:lnTo>
                  <a:lnTo>
                    <a:pt x="2014" y="1027"/>
                  </a:lnTo>
                  <a:lnTo>
                    <a:pt x="2007" y="1052"/>
                  </a:lnTo>
                  <a:lnTo>
                    <a:pt x="2001" y="1077"/>
                  </a:lnTo>
                  <a:lnTo>
                    <a:pt x="1994" y="1102"/>
                  </a:lnTo>
                  <a:lnTo>
                    <a:pt x="1990" y="1127"/>
                  </a:lnTo>
                  <a:lnTo>
                    <a:pt x="1986" y="1153"/>
                  </a:lnTo>
                  <a:lnTo>
                    <a:pt x="1982" y="1178"/>
                  </a:lnTo>
                  <a:lnTo>
                    <a:pt x="1979" y="1203"/>
                  </a:lnTo>
                  <a:lnTo>
                    <a:pt x="1978" y="1229"/>
                  </a:lnTo>
                  <a:lnTo>
                    <a:pt x="1976" y="1254"/>
                  </a:lnTo>
                  <a:lnTo>
                    <a:pt x="1976" y="1280"/>
                  </a:lnTo>
                  <a:lnTo>
                    <a:pt x="1976" y="1305"/>
                  </a:lnTo>
                  <a:lnTo>
                    <a:pt x="1977" y="1331"/>
                  </a:lnTo>
                  <a:lnTo>
                    <a:pt x="1979" y="1356"/>
                  </a:lnTo>
                  <a:lnTo>
                    <a:pt x="1981" y="1380"/>
                  </a:lnTo>
                  <a:lnTo>
                    <a:pt x="1985" y="1404"/>
                  </a:lnTo>
                  <a:lnTo>
                    <a:pt x="1988" y="1427"/>
                  </a:lnTo>
                  <a:lnTo>
                    <a:pt x="1992" y="1450"/>
                  </a:lnTo>
                  <a:lnTo>
                    <a:pt x="1996" y="1473"/>
                  </a:lnTo>
                  <a:lnTo>
                    <a:pt x="2002" y="1496"/>
                  </a:lnTo>
                  <a:lnTo>
                    <a:pt x="2008" y="1517"/>
                  </a:lnTo>
                  <a:lnTo>
                    <a:pt x="2015" y="1539"/>
                  </a:lnTo>
                  <a:lnTo>
                    <a:pt x="2021" y="1560"/>
                  </a:lnTo>
                  <a:lnTo>
                    <a:pt x="2030" y="1580"/>
                  </a:lnTo>
                  <a:lnTo>
                    <a:pt x="2038" y="1600"/>
                  </a:lnTo>
                  <a:lnTo>
                    <a:pt x="2047" y="1619"/>
                  </a:lnTo>
                  <a:lnTo>
                    <a:pt x="2057" y="1639"/>
                  </a:lnTo>
                  <a:lnTo>
                    <a:pt x="2067" y="1657"/>
                  </a:lnTo>
                  <a:lnTo>
                    <a:pt x="2078" y="1675"/>
                  </a:lnTo>
                  <a:lnTo>
                    <a:pt x="2090" y="1693"/>
                  </a:lnTo>
                  <a:lnTo>
                    <a:pt x="2102" y="1710"/>
                  </a:lnTo>
                  <a:lnTo>
                    <a:pt x="2114" y="1726"/>
                  </a:lnTo>
                  <a:lnTo>
                    <a:pt x="2127" y="1742"/>
                  </a:lnTo>
                  <a:lnTo>
                    <a:pt x="2141" y="1757"/>
                  </a:lnTo>
                  <a:lnTo>
                    <a:pt x="2155" y="1772"/>
                  </a:lnTo>
                  <a:lnTo>
                    <a:pt x="2170" y="1787"/>
                  </a:lnTo>
                  <a:lnTo>
                    <a:pt x="2185" y="1801"/>
                  </a:lnTo>
                  <a:lnTo>
                    <a:pt x="2202" y="1814"/>
                  </a:lnTo>
                  <a:lnTo>
                    <a:pt x="2218" y="1827"/>
                  </a:lnTo>
                  <a:lnTo>
                    <a:pt x="2235" y="1839"/>
                  </a:lnTo>
                  <a:lnTo>
                    <a:pt x="2253" y="1851"/>
                  </a:lnTo>
                  <a:lnTo>
                    <a:pt x="2271" y="1861"/>
                  </a:lnTo>
                  <a:lnTo>
                    <a:pt x="2290" y="1872"/>
                  </a:lnTo>
                  <a:lnTo>
                    <a:pt x="2309" y="1882"/>
                  </a:lnTo>
                  <a:lnTo>
                    <a:pt x="2329" y="1891"/>
                  </a:lnTo>
                  <a:lnTo>
                    <a:pt x="2349" y="1899"/>
                  </a:lnTo>
                  <a:lnTo>
                    <a:pt x="2370" y="1908"/>
                  </a:lnTo>
                  <a:lnTo>
                    <a:pt x="2392" y="1915"/>
                  </a:lnTo>
                  <a:lnTo>
                    <a:pt x="2413" y="1922"/>
                  </a:lnTo>
                  <a:lnTo>
                    <a:pt x="2436" y="1928"/>
                  </a:lnTo>
                  <a:lnTo>
                    <a:pt x="2459" y="1933"/>
                  </a:lnTo>
                  <a:lnTo>
                    <a:pt x="2482" y="1938"/>
                  </a:lnTo>
                  <a:lnTo>
                    <a:pt x="2507" y="1943"/>
                  </a:lnTo>
                  <a:lnTo>
                    <a:pt x="2531" y="1946"/>
                  </a:lnTo>
                  <a:lnTo>
                    <a:pt x="2556" y="1949"/>
                  </a:lnTo>
                  <a:lnTo>
                    <a:pt x="2582" y="1951"/>
                  </a:lnTo>
                  <a:lnTo>
                    <a:pt x="2608" y="1953"/>
                  </a:lnTo>
                  <a:lnTo>
                    <a:pt x="2634" y="1954"/>
                  </a:lnTo>
                  <a:lnTo>
                    <a:pt x="2661" y="1955"/>
                  </a:lnTo>
                  <a:lnTo>
                    <a:pt x="2693" y="1955"/>
                  </a:lnTo>
                  <a:lnTo>
                    <a:pt x="2725" y="1954"/>
                  </a:lnTo>
                  <a:lnTo>
                    <a:pt x="2756" y="1951"/>
                  </a:lnTo>
                  <a:lnTo>
                    <a:pt x="2788" y="1949"/>
                  </a:lnTo>
                  <a:lnTo>
                    <a:pt x="2819" y="1946"/>
                  </a:lnTo>
                  <a:lnTo>
                    <a:pt x="2850" y="1943"/>
                  </a:lnTo>
                  <a:lnTo>
                    <a:pt x="2879" y="1938"/>
                  </a:lnTo>
                  <a:lnTo>
                    <a:pt x="2908" y="1934"/>
                  </a:lnTo>
                  <a:lnTo>
                    <a:pt x="2938" y="1929"/>
                  </a:lnTo>
                  <a:lnTo>
                    <a:pt x="2966" y="1922"/>
                  </a:lnTo>
                  <a:lnTo>
                    <a:pt x="2994" y="1916"/>
                  </a:lnTo>
                  <a:lnTo>
                    <a:pt x="3021" y="1908"/>
                  </a:lnTo>
                  <a:lnTo>
                    <a:pt x="3048" y="1899"/>
                  </a:lnTo>
                  <a:lnTo>
                    <a:pt x="3074" y="1891"/>
                  </a:lnTo>
                  <a:lnTo>
                    <a:pt x="3101" y="1881"/>
                  </a:lnTo>
                  <a:lnTo>
                    <a:pt x="3126" y="1870"/>
                  </a:lnTo>
                  <a:lnTo>
                    <a:pt x="3073" y="1591"/>
                  </a:lnTo>
                  <a:lnTo>
                    <a:pt x="3053" y="1598"/>
                  </a:lnTo>
                  <a:lnTo>
                    <a:pt x="3032" y="1604"/>
                  </a:lnTo>
                  <a:lnTo>
                    <a:pt x="3012" y="1611"/>
                  </a:lnTo>
                  <a:lnTo>
                    <a:pt x="2991" y="1616"/>
                  </a:lnTo>
                  <a:lnTo>
                    <a:pt x="2970" y="1622"/>
                  </a:lnTo>
                  <a:lnTo>
                    <a:pt x="2950" y="1626"/>
                  </a:lnTo>
                  <a:lnTo>
                    <a:pt x="2928" y="1630"/>
                  </a:lnTo>
                  <a:lnTo>
                    <a:pt x="2906" y="1635"/>
                  </a:lnTo>
                  <a:lnTo>
                    <a:pt x="2885" y="1638"/>
                  </a:lnTo>
                  <a:lnTo>
                    <a:pt x="2863" y="1640"/>
                  </a:lnTo>
                  <a:lnTo>
                    <a:pt x="2840" y="1642"/>
                  </a:lnTo>
                  <a:lnTo>
                    <a:pt x="2816" y="1644"/>
                  </a:lnTo>
                  <a:lnTo>
                    <a:pt x="2792" y="1647"/>
                  </a:lnTo>
                  <a:lnTo>
                    <a:pt x="2768" y="1648"/>
                  </a:lnTo>
                  <a:lnTo>
                    <a:pt x="2743" y="1648"/>
                  </a:lnTo>
                  <a:lnTo>
                    <a:pt x="2718" y="1648"/>
                  </a:lnTo>
                  <a:lnTo>
                    <a:pt x="2684" y="1648"/>
                  </a:lnTo>
                  <a:lnTo>
                    <a:pt x="2650" y="1644"/>
                  </a:lnTo>
                  <a:lnTo>
                    <a:pt x="2617" y="1639"/>
                  </a:lnTo>
                  <a:lnTo>
                    <a:pt x="2585" y="1632"/>
                  </a:lnTo>
                  <a:lnTo>
                    <a:pt x="2570" y="1628"/>
                  </a:lnTo>
                  <a:lnTo>
                    <a:pt x="2554" y="1624"/>
                  </a:lnTo>
                  <a:lnTo>
                    <a:pt x="2539" y="1619"/>
                  </a:lnTo>
                  <a:lnTo>
                    <a:pt x="2525" y="1613"/>
                  </a:lnTo>
                  <a:lnTo>
                    <a:pt x="2511" y="1608"/>
                  </a:lnTo>
                  <a:lnTo>
                    <a:pt x="2497" y="1601"/>
                  </a:lnTo>
                  <a:lnTo>
                    <a:pt x="2484" y="1593"/>
                  </a:lnTo>
                  <a:lnTo>
                    <a:pt x="2472" y="1586"/>
                  </a:lnTo>
                  <a:lnTo>
                    <a:pt x="2459" y="1578"/>
                  </a:lnTo>
                  <a:lnTo>
                    <a:pt x="2448" y="1570"/>
                  </a:lnTo>
                  <a:lnTo>
                    <a:pt x="2437" y="1561"/>
                  </a:lnTo>
                  <a:lnTo>
                    <a:pt x="2426" y="1551"/>
                  </a:lnTo>
                  <a:lnTo>
                    <a:pt x="2417" y="1541"/>
                  </a:lnTo>
                  <a:lnTo>
                    <a:pt x="2408" y="1531"/>
                  </a:lnTo>
                  <a:lnTo>
                    <a:pt x="2399" y="1520"/>
                  </a:lnTo>
                  <a:lnTo>
                    <a:pt x="2392" y="1508"/>
                  </a:lnTo>
                  <a:lnTo>
                    <a:pt x="2384" y="1496"/>
                  </a:lnTo>
                  <a:lnTo>
                    <a:pt x="2378" y="1483"/>
                  </a:lnTo>
                  <a:lnTo>
                    <a:pt x="2372" y="1470"/>
                  </a:lnTo>
                  <a:lnTo>
                    <a:pt x="2368" y="1456"/>
                  </a:lnTo>
                  <a:lnTo>
                    <a:pt x="2363" y="1442"/>
                  </a:lnTo>
                  <a:lnTo>
                    <a:pt x="2360" y="1427"/>
                  </a:lnTo>
                  <a:lnTo>
                    <a:pt x="2358" y="1412"/>
                  </a:lnTo>
                  <a:lnTo>
                    <a:pt x="2357" y="1396"/>
                  </a:lnTo>
                  <a:lnTo>
                    <a:pt x="3183" y="1396"/>
                  </a:lnTo>
                  <a:close/>
                  <a:moveTo>
                    <a:pt x="2354" y="1114"/>
                  </a:moveTo>
                  <a:lnTo>
                    <a:pt x="2357" y="1093"/>
                  </a:lnTo>
                  <a:lnTo>
                    <a:pt x="2360" y="1072"/>
                  </a:lnTo>
                  <a:lnTo>
                    <a:pt x="2366" y="1049"/>
                  </a:lnTo>
                  <a:lnTo>
                    <a:pt x="2373" y="1026"/>
                  </a:lnTo>
                  <a:lnTo>
                    <a:pt x="2382" y="1003"/>
                  </a:lnTo>
                  <a:lnTo>
                    <a:pt x="2393" y="982"/>
                  </a:lnTo>
                  <a:lnTo>
                    <a:pt x="2405" y="960"/>
                  </a:lnTo>
                  <a:lnTo>
                    <a:pt x="2418" y="939"/>
                  </a:lnTo>
                  <a:lnTo>
                    <a:pt x="2425" y="929"/>
                  </a:lnTo>
                  <a:lnTo>
                    <a:pt x="2434" y="920"/>
                  </a:lnTo>
                  <a:lnTo>
                    <a:pt x="2443" y="911"/>
                  </a:lnTo>
                  <a:lnTo>
                    <a:pt x="2451" y="902"/>
                  </a:lnTo>
                  <a:lnTo>
                    <a:pt x="2461" y="894"/>
                  </a:lnTo>
                  <a:lnTo>
                    <a:pt x="2471" y="886"/>
                  </a:lnTo>
                  <a:lnTo>
                    <a:pt x="2482" y="880"/>
                  </a:lnTo>
                  <a:lnTo>
                    <a:pt x="2493" y="872"/>
                  </a:lnTo>
                  <a:lnTo>
                    <a:pt x="2505" y="867"/>
                  </a:lnTo>
                  <a:lnTo>
                    <a:pt x="2516" y="861"/>
                  </a:lnTo>
                  <a:lnTo>
                    <a:pt x="2528" y="857"/>
                  </a:lnTo>
                  <a:lnTo>
                    <a:pt x="2543" y="852"/>
                  </a:lnTo>
                  <a:lnTo>
                    <a:pt x="2556" y="849"/>
                  </a:lnTo>
                  <a:lnTo>
                    <a:pt x="2570" y="847"/>
                  </a:lnTo>
                  <a:lnTo>
                    <a:pt x="2585" y="846"/>
                  </a:lnTo>
                  <a:lnTo>
                    <a:pt x="2600" y="846"/>
                  </a:lnTo>
                  <a:lnTo>
                    <a:pt x="2617" y="846"/>
                  </a:lnTo>
                  <a:lnTo>
                    <a:pt x="2634" y="848"/>
                  </a:lnTo>
                  <a:lnTo>
                    <a:pt x="2649" y="850"/>
                  </a:lnTo>
                  <a:lnTo>
                    <a:pt x="2663" y="852"/>
                  </a:lnTo>
                  <a:lnTo>
                    <a:pt x="2677" y="857"/>
                  </a:lnTo>
                  <a:lnTo>
                    <a:pt x="2690" y="861"/>
                  </a:lnTo>
                  <a:lnTo>
                    <a:pt x="2702" y="867"/>
                  </a:lnTo>
                  <a:lnTo>
                    <a:pt x="2713" y="873"/>
                  </a:lnTo>
                  <a:lnTo>
                    <a:pt x="2724" y="881"/>
                  </a:lnTo>
                  <a:lnTo>
                    <a:pt x="2735" y="887"/>
                  </a:lnTo>
                  <a:lnTo>
                    <a:pt x="2743" y="896"/>
                  </a:lnTo>
                  <a:lnTo>
                    <a:pt x="2753" y="904"/>
                  </a:lnTo>
                  <a:lnTo>
                    <a:pt x="2761" y="913"/>
                  </a:lnTo>
                  <a:lnTo>
                    <a:pt x="2768" y="922"/>
                  </a:lnTo>
                  <a:lnTo>
                    <a:pt x="2776" y="933"/>
                  </a:lnTo>
                  <a:lnTo>
                    <a:pt x="2782" y="942"/>
                  </a:lnTo>
                  <a:lnTo>
                    <a:pt x="2793" y="963"/>
                  </a:lnTo>
                  <a:lnTo>
                    <a:pt x="2803" y="985"/>
                  </a:lnTo>
                  <a:lnTo>
                    <a:pt x="2811" y="1008"/>
                  </a:lnTo>
                  <a:lnTo>
                    <a:pt x="2817" y="1029"/>
                  </a:lnTo>
                  <a:lnTo>
                    <a:pt x="2822" y="1052"/>
                  </a:lnTo>
                  <a:lnTo>
                    <a:pt x="2824" y="1074"/>
                  </a:lnTo>
                  <a:lnTo>
                    <a:pt x="2826" y="1094"/>
                  </a:lnTo>
                  <a:lnTo>
                    <a:pt x="2826" y="1114"/>
                  </a:lnTo>
                  <a:lnTo>
                    <a:pt x="2354" y="1114"/>
                  </a:lnTo>
                  <a:close/>
                  <a:moveTo>
                    <a:pt x="4160" y="0"/>
                  </a:moveTo>
                  <a:lnTo>
                    <a:pt x="4160" y="718"/>
                  </a:lnTo>
                  <a:lnTo>
                    <a:pt x="4155" y="718"/>
                  </a:lnTo>
                  <a:lnTo>
                    <a:pt x="4144" y="702"/>
                  </a:lnTo>
                  <a:lnTo>
                    <a:pt x="4131" y="686"/>
                  </a:lnTo>
                  <a:lnTo>
                    <a:pt x="4116" y="671"/>
                  </a:lnTo>
                  <a:lnTo>
                    <a:pt x="4100" y="657"/>
                  </a:lnTo>
                  <a:lnTo>
                    <a:pt x="4083" y="644"/>
                  </a:lnTo>
                  <a:lnTo>
                    <a:pt x="4065" y="632"/>
                  </a:lnTo>
                  <a:lnTo>
                    <a:pt x="4045" y="620"/>
                  </a:lnTo>
                  <a:lnTo>
                    <a:pt x="4024" y="610"/>
                  </a:lnTo>
                  <a:lnTo>
                    <a:pt x="4002" y="601"/>
                  </a:lnTo>
                  <a:lnTo>
                    <a:pt x="3979" y="593"/>
                  </a:lnTo>
                  <a:lnTo>
                    <a:pt x="3954" y="586"/>
                  </a:lnTo>
                  <a:lnTo>
                    <a:pt x="3929" y="580"/>
                  </a:lnTo>
                  <a:lnTo>
                    <a:pt x="3903" y="576"/>
                  </a:lnTo>
                  <a:lnTo>
                    <a:pt x="3875" y="572"/>
                  </a:lnTo>
                  <a:lnTo>
                    <a:pt x="3846" y="570"/>
                  </a:lnTo>
                  <a:lnTo>
                    <a:pt x="3817" y="569"/>
                  </a:lnTo>
                  <a:lnTo>
                    <a:pt x="3788" y="570"/>
                  </a:lnTo>
                  <a:lnTo>
                    <a:pt x="3760" y="572"/>
                  </a:lnTo>
                  <a:lnTo>
                    <a:pt x="3731" y="576"/>
                  </a:lnTo>
                  <a:lnTo>
                    <a:pt x="3704" y="581"/>
                  </a:lnTo>
                  <a:lnTo>
                    <a:pt x="3676" y="588"/>
                  </a:lnTo>
                  <a:lnTo>
                    <a:pt x="3650" y="596"/>
                  </a:lnTo>
                  <a:lnTo>
                    <a:pt x="3623" y="606"/>
                  </a:lnTo>
                  <a:lnTo>
                    <a:pt x="3597" y="617"/>
                  </a:lnTo>
                  <a:lnTo>
                    <a:pt x="3572" y="629"/>
                  </a:lnTo>
                  <a:lnTo>
                    <a:pt x="3547" y="643"/>
                  </a:lnTo>
                  <a:lnTo>
                    <a:pt x="3523" y="658"/>
                  </a:lnTo>
                  <a:lnTo>
                    <a:pt x="3499" y="676"/>
                  </a:lnTo>
                  <a:lnTo>
                    <a:pt x="3477" y="693"/>
                  </a:lnTo>
                  <a:lnTo>
                    <a:pt x="3454" y="712"/>
                  </a:lnTo>
                  <a:lnTo>
                    <a:pt x="3434" y="733"/>
                  </a:lnTo>
                  <a:lnTo>
                    <a:pt x="3413" y="756"/>
                  </a:lnTo>
                  <a:lnTo>
                    <a:pt x="3394" y="779"/>
                  </a:lnTo>
                  <a:lnTo>
                    <a:pt x="3375" y="804"/>
                  </a:lnTo>
                  <a:lnTo>
                    <a:pt x="3358" y="830"/>
                  </a:lnTo>
                  <a:lnTo>
                    <a:pt x="3342" y="857"/>
                  </a:lnTo>
                  <a:lnTo>
                    <a:pt x="3326" y="885"/>
                  </a:lnTo>
                  <a:lnTo>
                    <a:pt x="3312" y="914"/>
                  </a:lnTo>
                  <a:lnTo>
                    <a:pt x="3299" y="946"/>
                  </a:lnTo>
                  <a:lnTo>
                    <a:pt x="3287" y="977"/>
                  </a:lnTo>
                  <a:lnTo>
                    <a:pt x="3276" y="1011"/>
                  </a:lnTo>
                  <a:lnTo>
                    <a:pt x="3268" y="1046"/>
                  </a:lnTo>
                  <a:lnTo>
                    <a:pt x="3260" y="1081"/>
                  </a:lnTo>
                  <a:lnTo>
                    <a:pt x="3254" y="1118"/>
                  </a:lnTo>
                  <a:lnTo>
                    <a:pt x="3248" y="1156"/>
                  </a:lnTo>
                  <a:lnTo>
                    <a:pt x="3245" y="1195"/>
                  </a:lnTo>
                  <a:lnTo>
                    <a:pt x="3243" y="1235"/>
                  </a:lnTo>
                  <a:lnTo>
                    <a:pt x="3242" y="1277"/>
                  </a:lnTo>
                  <a:lnTo>
                    <a:pt x="3243" y="1315"/>
                  </a:lnTo>
                  <a:lnTo>
                    <a:pt x="3245" y="1353"/>
                  </a:lnTo>
                  <a:lnTo>
                    <a:pt x="3248" y="1388"/>
                  </a:lnTo>
                  <a:lnTo>
                    <a:pt x="3253" y="1424"/>
                  </a:lnTo>
                  <a:lnTo>
                    <a:pt x="3259" y="1459"/>
                  </a:lnTo>
                  <a:lnTo>
                    <a:pt x="3267" y="1493"/>
                  </a:lnTo>
                  <a:lnTo>
                    <a:pt x="3275" y="1525"/>
                  </a:lnTo>
                  <a:lnTo>
                    <a:pt x="3285" y="1557"/>
                  </a:lnTo>
                  <a:lnTo>
                    <a:pt x="3296" y="1588"/>
                  </a:lnTo>
                  <a:lnTo>
                    <a:pt x="3308" y="1617"/>
                  </a:lnTo>
                  <a:lnTo>
                    <a:pt x="3321" y="1646"/>
                  </a:lnTo>
                  <a:lnTo>
                    <a:pt x="3335" y="1673"/>
                  </a:lnTo>
                  <a:lnTo>
                    <a:pt x="3350" y="1700"/>
                  </a:lnTo>
                  <a:lnTo>
                    <a:pt x="3367" y="1725"/>
                  </a:lnTo>
                  <a:lnTo>
                    <a:pt x="3384" y="1749"/>
                  </a:lnTo>
                  <a:lnTo>
                    <a:pt x="3402" y="1771"/>
                  </a:lnTo>
                  <a:lnTo>
                    <a:pt x="3421" y="1793"/>
                  </a:lnTo>
                  <a:lnTo>
                    <a:pt x="3441" y="1814"/>
                  </a:lnTo>
                  <a:lnTo>
                    <a:pt x="3462" y="1833"/>
                  </a:lnTo>
                  <a:lnTo>
                    <a:pt x="3483" y="1851"/>
                  </a:lnTo>
                  <a:lnTo>
                    <a:pt x="3505" y="1867"/>
                  </a:lnTo>
                  <a:lnTo>
                    <a:pt x="3528" y="1882"/>
                  </a:lnTo>
                  <a:lnTo>
                    <a:pt x="3552" y="1896"/>
                  </a:lnTo>
                  <a:lnTo>
                    <a:pt x="3576" y="1909"/>
                  </a:lnTo>
                  <a:lnTo>
                    <a:pt x="3601" y="1920"/>
                  </a:lnTo>
                  <a:lnTo>
                    <a:pt x="3627" y="1930"/>
                  </a:lnTo>
                  <a:lnTo>
                    <a:pt x="3653" y="1938"/>
                  </a:lnTo>
                  <a:lnTo>
                    <a:pt x="3679" y="1945"/>
                  </a:lnTo>
                  <a:lnTo>
                    <a:pt x="3706" y="1950"/>
                  </a:lnTo>
                  <a:lnTo>
                    <a:pt x="3733" y="1954"/>
                  </a:lnTo>
                  <a:lnTo>
                    <a:pt x="3762" y="1957"/>
                  </a:lnTo>
                  <a:lnTo>
                    <a:pt x="3790" y="1957"/>
                  </a:lnTo>
                  <a:lnTo>
                    <a:pt x="3811" y="1957"/>
                  </a:lnTo>
                  <a:lnTo>
                    <a:pt x="3831" y="1956"/>
                  </a:lnTo>
                  <a:lnTo>
                    <a:pt x="3852" y="1954"/>
                  </a:lnTo>
                  <a:lnTo>
                    <a:pt x="3872" y="1950"/>
                  </a:lnTo>
                  <a:lnTo>
                    <a:pt x="3892" y="1947"/>
                  </a:lnTo>
                  <a:lnTo>
                    <a:pt x="3912" y="1943"/>
                  </a:lnTo>
                  <a:lnTo>
                    <a:pt x="3931" y="1937"/>
                  </a:lnTo>
                  <a:lnTo>
                    <a:pt x="3951" y="1932"/>
                  </a:lnTo>
                  <a:lnTo>
                    <a:pt x="3969" y="1925"/>
                  </a:lnTo>
                  <a:lnTo>
                    <a:pt x="3988" y="1918"/>
                  </a:lnTo>
                  <a:lnTo>
                    <a:pt x="4006" y="1909"/>
                  </a:lnTo>
                  <a:lnTo>
                    <a:pt x="4023" y="1900"/>
                  </a:lnTo>
                  <a:lnTo>
                    <a:pt x="4041" y="1891"/>
                  </a:lnTo>
                  <a:lnTo>
                    <a:pt x="4058" y="1881"/>
                  </a:lnTo>
                  <a:lnTo>
                    <a:pt x="4073" y="1870"/>
                  </a:lnTo>
                  <a:lnTo>
                    <a:pt x="4090" y="1858"/>
                  </a:lnTo>
                  <a:lnTo>
                    <a:pt x="4105" y="1845"/>
                  </a:lnTo>
                  <a:lnTo>
                    <a:pt x="4119" y="1832"/>
                  </a:lnTo>
                  <a:lnTo>
                    <a:pt x="4133" y="1817"/>
                  </a:lnTo>
                  <a:lnTo>
                    <a:pt x="4146" y="1803"/>
                  </a:lnTo>
                  <a:lnTo>
                    <a:pt x="4159" y="1787"/>
                  </a:lnTo>
                  <a:lnTo>
                    <a:pt x="4171" y="1770"/>
                  </a:lnTo>
                  <a:lnTo>
                    <a:pt x="4182" y="1753"/>
                  </a:lnTo>
                  <a:lnTo>
                    <a:pt x="4192" y="1734"/>
                  </a:lnTo>
                  <a:lnTo>
                    <a:pt x="4199" y="1734"/>
                  </a:lnTo>
                  <a:lnTo>
                    <a:pt x="4215" y="1928"/>
                  </a:lnTo>
                  <a:lnTo>
                    <a:pt x="4569" y="1928"/>
                  </a:lnTo>
                  <a:lnTo>
                    <a:pt x="4568" y="1904"/>
                  </a:lnTo>
                  <a:lnTo>
                    <a:pt x="4567" y="1878"/>
                  </a:lnTo>
                  <a:lnTo>
                    <a:pt x="4566" y="1848"/>
                  </a:lnTo>
                  <a:lnTo>
                    <a:pt x="4564" y="1818"/>
                  </a:lnTo>
                  <a:lnTo>
                    <a:pt x="4564" y="1785"/>
                  </a:lnTo>
                  <a:lnTo>
                    <a:pt x="4563" y="1752"/>
                  </a:lnTo>
                  <a:lnTo>
                    <a:pt x="4562" y="1717"/>
                  </a:lnTo>
                  <a:lnTo>
                    <a:pt x="4561" y="1680"/>
                  </a:lnTo>
                  <a:lnTo>
                    <a:pt x="4561" y="1643"/>
                  </a:lnTo>
                  <a:lnTo>
                    <a:pt x="4560" y="1606"/>
                  </a:lnTo>
                  <a:lnTo>
                    <a:pt x="4560" y="1570"/>
                  </a:lnTo>
                  <a:lnTo>
                    <a:pt x="4560" y="1532"/>
                  </a:lnTo>
                  <a:lnTo>
                    <a:pt x="4560" y="0"/>
                  </a:lnTo>
                  <a:lnTo>
                    <a:pt x="4160" y="0"/>
                  </a:lnTo>
                  <a:close/>
                  <a:moveTo>
                    <a:pt x="4160" y="1336"/>
                  </a:moveTo>
                  <a:lnTo>
                    <a:pt x="4160" y="1348"/>
                  </a:lnTo>
                  <a:lnTo>
                    <a:pt x="4160" y="1360"/>
                  </a:lnTo>
                  <a:lnTo>
                    <a:pt x="4159" y="1373"/>
                  </a:lnTo>
                  <a:lnTo>
                    <a:pt x="4159" y="1385"/>
                  </a:lnTo>
                  <a:lnTo>
                    <a:pt x="4158" y="1397"/>
                  </a:lnTo>
                  <a:lnTo>
                    <a:pt x="4156" y="1409"/>
                  </a:lnTo>
                  <a:lnTo>
                    <a:pt x="4155" y="1420"/>
                  </a:lnTo>
                  <a:lnTo>
                    <a:pt x="4153" y="1432"/>
                  </a:lnTo>
                  <a:lnTo>
                    <a:pt x="4149" y="1446"/>
                  </a:lnTo>
                  <a:lnTo>
                    <a:pt x="4145" y="1460"/>
                  </a:lnTo>
                  <a:lnTo>
                    <a:pt x="4141" y="1473"/>
                  </a:lnTo>
                  <a:lnTo>
                    <a:pt x="4135" y="1486"/>
                  </a:lnTo>
                  <a:lnTo>
                    <a:pt x="4129" y="1499"/>
                  </a:lnTo>
                  <a:lnTo>
                    <a:pt x="4122" y="1511"/>
                  </a:lnTo>
                  <a:lnTo>
                    <a:pt x="4115" y="1523"/>
                  </a:lnTo>
                  <a:lnTo>
                    <a:pt x="4107" y="1534"/>
                  </a:lnTo>
                  <a:lnTo>
                    <a:pt x="4098" y="1545"/>
                  </a:lnTo>
                  <a:lnTo>
                    <a:pt x="4090" y="1555"/>
                  </a:lnTo>
                  <a:lnTo>
                    <a:pt x="4080" y="1565"/>
                  </a:lnTo>
                  <a:lnTo>
                    <a:pt x="4070" y="1574"/>
                  </a:lnTo>
                  <a:lnTo>
                    <a:pt x="4060" y="1583"/>
                  </a:lnTo>
                  <a:lnTo>
                    <a:pt x="4049" y="1590"/>
                  </a:lnTo>
                  <a:lnTo>
                    <a:pt x="4037" y="1598"/>
                  </a:lnTo>
                  <a:lnTo>
                    <a:pt x="4026" y="1604"/>
                  </a:lnTo>
                  <a:lnTo>
                    <a:pt x="4014" y="1610"/>
                  </a:lnTo>
                  <a:lnTo>
                    <a:pt x="4001" y="1615"/>
                  </a:lnTo>
                  <a:lnTo>
                    <a:pt x="3988" y="1619"/>
                  </a:lnTo>
                  <a:lnTo>
                    <a:pt x="3974" y="1623"/>
                  </a:lnTo>
                  <a:lnTo>
                    <a:pt x="3961" y="1626"/>
                  </a:lnTo>
                  <a:lnTo>
                    <a:pt x="3947" y="1627"/>
                  </a:lnTo>
                  <a:lnTo>
                    <a:pt x="3933" y="1629"/>
                  </a:lnTo>
                  <a:lnTo>
                    <a:pt x="3919" y="1629"/>
                  </a:lnTo>
                  <a:lnTo>
                    <a:pt x="3898" y="1628"/>
                  </a:lnTo>
                  <a:lnTo>
                    <a:pt x="3879" y="1626"/>
                  </a:lnTo>
                  <a:lnTo>
                    <a:pt x="3859" y="1623"/>
                  </a:lnTo>
                  <a:lnTo>
                    <a:pt x="3841" y="1618"/>
                  </a:lnTo>
                  <a:lnTo>
                    <a:pt x="3824" y="1612"/>
                  </a:lnTo>
                  <a:lnTo>
                    <a:pt x="3806" y="1604"/>
                  </a:lnTo>
                  <a:lnTo>
                    <a:pt x="3790" y="1595"/>
                  </a:lnTo>
                  <a:lnTo>
                    <a:pt x="3775" y="1585"/>
                  </a:lnTo>
                  <a:lnTo>
                    <a:pt x="3760" y="1573"/>
                  </a:lnTo>
                  <a:lnTo>
                    <a:pt x="3745" y="1560"/>
                  </a:lnTo>
                  <a:lnTo>
                    <a:pt x="3732" y="1546"/>
                  </a:lnTo>
                  <a:lnTo>
                    <a:pt x="3720" y="1531"/>
                  </a:lnTo>
                  <a:lnTo>
                    <a:pt x="3710" y="1514"/>
                  </a:lnTo>
                  <a:lnTo>
                    <a:pt x="3699" y="1497"/>
                  </a:lnTo>
                  <a:lnTo>
                    <a:pt x="3689" y="1477"/>
                  </a:lnTo>
                  <a:lnTo>
                    <a:pt x="3680" y="1458"/>
                  </a:lnTo>
                  <a:lnTo>
                    <a:pt x="3673" y="1437"/>
                  </a:lnTo>
                  <a:lnTo>
                    <a:pt x="3665" y="1416"/>
                  </a:lnTo>
                  <a:lnTo>
                    <a:pt x="3660" y="1393"/>
                  </a:lnTo>
                  <a:lnTo>
                    <a:pt x="3655" y="1369"/>
                  </a:lnTo>
                  <a:lnTo>
                    <a:pt x="3651" y="1344"/>
                  </a:lnTo>
                  <a:lnTo>
                    <a:pt x="3649" y="1318"/>
                  </a:lnTo>
                  <a:lnTo>
                    <a:pt x="3647" y="1291"/>
                  </a:lnTo>
                  <a:lnTo>
                    <a:pt x="3646" y="1264"/>
                  </a:lnTo>
                  <a:lnTo>
                    <a:pt x="3647" y="1244"/>
                  </a:lnTo>
                  <a:lnTo>
                    <a:pt x="3647" y="1225"/>
                  </a:lnTo>
                  <a:lnTo>
                    <a:pt x="3649" y="1206"/>
                  </a:lnTo>
                  <a:lnTo>
                    <a:pt x="3650" y="1187"/>
                  </a:lnTo>
                  <a:lnTo>
                    <a:pt x="3653" y="1169"/>
                  </a:lnTo>
                  <a:lnTo>
                    <a:pt x="3655" y="1151"/>
                  </a:lnTo>
                  <a:lnTo>
                    <a:pt x="3659" y="1133"/>
                  </a:lnTo>
                  <a:lnTo>
                    <a:pt x="3663" y="1116"/>
                  </a:lnTo>
                  <a:lnTo>
                    <a:pt x="3667" y="1100"/>
                  </a:lnTo>
                  <a:lnTo>
                    <a:pt x="3673" y="1084"/>
                  </a:lnTo>
                  <a:lnTo>
                    <a:pt x="3678" y="1067"/>
                  </a:lnTo>
                  <a:lnTo>
                    <a:pt x="3685" y="1052"/>
                  </a:lnTo>
                  <a:lnTo>
                    <a:pt x="3691" y="1038"/>
                  </a:lnTo>
                  <a:lnTo>
                    <a:pt x="3699" y="1024"/>
                  </a:lnTo>
                  <a:lnTo>
                    <a:pt x="3706" y="1010"/>
                  </a:lnTo>
                  <a:lnTo>
                    <a:pt x="3715" y="997"/>
                  </a:lnTo>
                  <a:lnTo>
                    <a:pt x="3724" y="984"/>
                  </a:lnTo>
                  <a:lnTo>
                    <a:pt x="3733" y="972"/>
                  </a:lnTo>
                  <a:lnTo>
                    <a:pt x="3743" y="961"/>
                  </a:lnTo>
                  <a:lnTo>
                    <a:pt x="3754" y="950"/>
                  </a:lnTo>
                  <a:lnTo>
                    <a:pt x="3765" y="940"/>
                  </a:lnTo>
                  <a:lnTo>
                    <a:pt x="3776" y="932"/>
                  </a:lnTo>
                  <a:lnTo>
                    <a:pt x="3789" y="923"/>
                  </a:lnTo>
                  <a:lnTo>
                    <a:pt x="3801" y="915"/>
                  </a:lnTo>
                  <a:lnTo>
                    <a:pt x="3814" y="909"/>
                  </a:lnTo>
                  <a:lnTo>
                    <a:pt x="3828" y="903"/>
                  </a:lnTo>
                  <a:lnTo>
                    <a:pt x="3842" y="898"/>
                  </a:lnTo>
                  <a:lnTo>
                    <a:pt x="3857" y="894"/>
                  </a:lnTo>
                  <a:lnTo>
                    <a:pt x="3872" y="890"/>
                  </a:lnTo>
                  <a:lnTo>
                    <a:pt x="3888" y="888"/>
                  </a:lnTo>
                  <a:lnTo>
                    <a:pt x="3905" y="887"/>
                  </a:lnTo>
                  <a:lnTo>
                    <a:pt x="3921" y="886"/>
                  </a:lnTo>
                  <a:lnTo>
                    <a:pt x="3936" y="887"/>
                  </a:lnTo>
                  <a:lnTo>
                    <a:pt x="3952" y="888"/>
                  </a:lnTo>
                  <a:lnTo>
                    <a:pt x="3966" y="890"/>
                  </a:lnTo>
                  <a:lnTo>
                    <a:pt x="3980" y="894"/>
                  </a:lnTo>
                  <a:lnTo>
                    <a:pt x="3994" y="898"/>
                  </a:lnTo>
                  <a:lnTo>
                    <a:pt x="4007" y="902"/>
                  </a:lnTo>
                  <a:lnTo>
                    <a:pt x="4019" y="908"/>
                  </a:lnTo>
                  <a:lnTo>
                    <a:pt x="4032" y="914"/>
                  </a:lnTo>
                  <a:lnTo>
                    <a:pt x="4044" y="922"/>
                  </a:lnTo>
                  <a:lnTo>
                    <a:pt x="4055" y="929"/>
                  </a:lnTo>
                  <a:lnTo>
                    <a:pt x="4066" y="937"/>
                  </a:lnTo>
                  <a:lnTo>
                    <a:pt x="4075" y="946"/>
                  </a:lnTo>
                  <a:lnTo>
                    <a:pt x="4085" y="955"/>
                  </a:lnTo>
                  <a:lnTo>
                    <a:pt x="4095" y="965"/>
                  </a:lnTo>
                  <a:lnTo>
                    <a:pt x="4104" y="976"/>
                  </a:lnTo>
                  <a:lnTo>
                    <a:pt x="4111" y="987"/>
                  </a:lnTo>
                  <a:lnTo>
                    <a:pt x="4119" y="998"/>
                  </a:lnTo>
                  <a:lnTo>
                    <a:pt x="4126" y="1010"/>
                  </a:lnTo>
                  <a:lnTo>
                    <a:pt x="4132" y="1022"/>
                  </a:lnTo>
                  <a:lnTo>
                    <a:pt x="4138" y="1035"/>
                  </a:lnTo>
                  <a:lnTo>
                    <a:pt x="4144" y="1048"/>
                  </a:lnTo>
                  <a:lnTo>
                    <a:pt x="4148" y="1060"/>
                  </a:lnTo>
                  <a:lnTo>
                    <a:pt x="4151" y="1074"/>
                  </a:lnTo>
                  <a:lnTo>
                    <a:pt x="4155" y="1087"/>
                  </a:lnTo>
                  <a:lnTo>
                    <a:pt x="4157" y="1097"/>
                  </a:lnTo>
                  <a:lnTo>
                    <a:pt x="4158" y="1106"/>
                  </a:lnTo>
                  <a:lnTo>
                    <a:pt x="4159" y="1116"/>
                  </a:lnTo>
                  <a:lnTo>
                    <a:pt x="4160" y="1126"/>
                  </a:lnTo>
                  <a:lnTo>
                    <a:pt x="4160" y="1136"/>
                  </a:lnTo>
                  <a:lnTo>
                    <a:pt x="4160" y="1145"/>
                  </a:lnTo>
                  <a:lnTo>
                    <a:pt x="4160" y="1154"/>
                  </a:lnTo>
                  <a:lnTo>
                    <a:pt x="4160" y="1163"/>
                  </a:lnTo>
                  <a:lnTo>
                    <a:pt x="4160" y="1336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" name="Freeform 92">
              <a:extLst>
                <a:ext uri="{FF2B5EF4-FFF2-40B4-BE49-F238E27FC236}">
                  <a16:creationId xmlns:a16="http://schemas.microsoft.com/office/drawing/2014/main" id="{BA8BA4D7-CC16-5BCA-204F-3EC178748A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11722" y="3715907"/>
              <a:ext cx="3500105" cy="1131131"/>
            </a:xfrm>
            <a:custGeom>
              <a:avLst/>
              <a:gdLst>
                <a:gd name="T0" fmla="*/ 430 w 5906"/>
                <a:gd name="T1" fmla="*/ 1909 h 1909"/>
                <a:gd name="T2" fmla="*/ 935 w 5906"/>
                <a:gd name="T3" fmla="*/ 1732 h 1909"/>
                <a:gd name="T4" fmla="*/ 1061 w 5906"/>
                <a:gd name="T5" fmla="*/ 1285 h 1909"/>
                <a:gd name="T6" fmla="*/ 724 w 5906"/>
                <a:gd name="T7" fmla="*/ 890 h 1909"/>
                <a:gd name="T8" fmla="*/ 315 w 5906"/>
                <a:gd name="T9" fmla="*/ 653 h 1909"/>
                <a:gd name="T10" fmla="*/ 291 w 5906"/>
                <a:gd name="T11" fmla="*/ 385 h 1909"/>
                <a:gd name="T12" fmla="*/ 499 w 5906"/>
                <a:gd name="T13" fmla="*/ 227 h 1909"/>
                <a:gd name="T14" fmla="*/ 998 w 5906"/>
                <a:gd name="T15" fmla="*/ 112 h 1909"/>
                <a:gd name="T16" fmla="*/ 546 w 5906"/>
                <a:gd name="T17" fmla="*/ 25 h 1909"/>
                <a:gd name="T18" fmla="*/ 127 w 5906"/>
                <a:gd name="T19" fmla="*/ 236 h 1909"/>
                <a:gd name="T20" fmla="*/ 70 w 5906"/>
                <a:gd name="T21" fmla="*/ 693 h 1909"/>
                <a:gd name="T22" fmla="*/ 504 w 5906"/>
                <a:gd name="T23" fmla="*/ 1039 h 1909"/>
                <a:gd name="T24" fmla="*/ 819 w 5906"/>
                <a:gd name="T25" fmla="*/ 1285 h 1909"/>
                <a:gd name="T26" fmla="*/ 740 w 5906"/>
                <a:gd name="T27" fmla="*/ 1625 h 1909"/>
                <a:gd name="T28" fmla="*/ 297 w 5906"/>
                <a:gd name="T29" fmla="*/ 1692 h 1909"/>
                <a:gd name="T30" fmla="*/ 2232 w 5906"/>
                <a:gd name="T31" fmla="*/ 1190 h 1909"/>
                <a:gd name="T32" fmla="*/ 2126 w 5906"/>
                <a:gd name="T33" fmla="*/ 758 h 1909"/>
                <a:gd name="T34" fmla="*/ 1768 w 5906"/>
                <a:gd name="T35" fmla="*/ 543 h 1909"/>
                <a:gd name="T36" fmla="*/ 1270 w 5906"/>
                <a:gd name="T37" fmla="*/ 744 h 1909"/>
                <a:gd name="T38" fmla="*/ 1114 w 5906"/>
                <a:gd name="T39" fmla="*/ 1318 h 1909"/>
                <a:gd name="T40" fmla="*/ 1367 w 5906"/>
                <a:gd name="T41" fmla="*/ 1804 h 1909"/>
                <a:gd name="T42" fmla="*/ 1876 w 5906"/>
                <a:gd name="T43" fmla="*/ 1901 h 1909"/>
                <a:gd name="T44" fmla="*/ 1945 w 5906"/>
                <a:gd name="T45" fmla="*/ 1708 h 1909"/>
                <a:gd name="T46" fmla="*/ 1511 w 5906"/>
                <a:gd name="T47" fmla="*/ 1653 h 1909"/>
                <a:gd name="T48" fmla="*/ 1333 w 5906"/>
                <a:gd name="T49" fmla="*/ 1296 h 1909"/>
                <a:gd name="T50" fmla="*/ 1465 w 5906"/>
                <a:gd name="T51" fmla="*/ 801 h 1909"/>
                <a:gd name="T52" fmla="*/ 1777 w 5906"/>
                <a:gd name="T53" fmla="*/ 721 h 1909"/>
                <a:gd name="T54" fmla="*/ 1967 w 5906"/>
                <a:gd name="T55" fmla="*/ 884 h 1909"/>
                <a:gd name="T56" fmla="*/ 1779 w 5906"/>
                <a:gd name="T57" fmla="*/ 0 h 1909"/>
                <a:gd name="T58" fmla="*/ 2622 w 5906"/>
                <a:gd name="T59" fmla="*/ 885 h 1909"/>
                <a:gd name="T60" fmla="*/ 2887 w 5906"/>
                <a:gd name="T61" fmla="*/ 735 h 1909"/>
                <a:gd name="T62" fmla="*/ 3131 w 5906"/>
                <a:gd name="T63" fmla="*/ 877 h 1909"/>
                <a:gd name="T64" fmla="*/ 3400 w 5906"/>
                <a:gd name="T65" fmla="*/ 945 h 1909"/>
                <a:gd name="T66" fmla="*/ 3212 w 5906"/>
                <a:gd name="T67" fmla="*/ 617 h 1909"/>
                <a:gd name="T68" fmla="*/ 2840 w 5906"/>
                <a:gd name="T69" fmla="*/ 555 h 1909"/>
                <a:gd name="T70" fmla="*/ 2551 w 5906"/>
                <a:gd name="T71" fmla="*/ 769 h 1909"/>
                <a:gd name="T72" fmla="*/ 2331 w 5906"/>
                <a:gd name="T73" fmla="*/ 872 h 1909"/>
                <a:gd name="T74" fmla="*/ 3632 w 5906"/>
                <a:gd name="T75" fmla="*/ 77 h 1909"/>
                <a:gd name="T76" fmla="*/ 3573 w 5906"/>
                <a:gd name="T77" fmla="*/ 232 h 1909"/>
                <a:gd name="T78" fmla="*/ 3679 w 5906"/>
                <a:gd name="T79" fmla="*/ 344 h 1909"/>
                <a:gd name="T80" fmla="*/ 3835 w 5906"/>
                <a:gd name="T81" fmla="*/ 284 h 1909"/>
                <a:gd name="T82" fmla="*/ 3835 w 5906"/>
                <a:gd name="T83" fmla="*/ 118 h 1909"/>
                <a:gd name="T84" fmla="*/ 4499 w 5906"/>
                <a:gd name="T85" fmla="*/ 543 h 1909"/>
                <a:gd name="T86" fmla="*/ 4042 w 5906"/>
                <a:gd name="T87" fmla="*/ 823 h 1909"/>
                <a:gd name="T88" fmla="*/ 3961 w 5906"/>
                <a:gd name="T89" fmla="*/ 1450 h 1909"/>
                <a:gd name="T90" fmla="*/ 4304 w 5906"/>
                <a:gd name="T91" fmla="*/ 1862 h 1909"/>
                <a:gd name="T92" fmla="*/ 4770 w 5906"/>
                <a:gd name="T93" fmla="*/ 1869 h 1909"/>
                <a:gd name="T94" fmla="*/ 5096 w 5906"/>
                <a:gd name="T95" fmla="*/ 1577 h 1909"/>
                <a:gd name="T96" fmla="*/ 5150 w 5906"/>
                <a:gd name="T97" fmla="*/ 1003 h 1909"/>
                <a:gd name="T98" fmla="*/ 4814 w 5906"/>
                <a:gd name="T99" fmla="*/ 589 h 1909"/>
                <a:gd name="T100" fmla="*/ 4718 w 5906"/>
                <a:gd name="T101" fmla="*/ 758 h 1909"/>
                <a:gd name="T102" fmla="*/ 4918 w 5906"/>
                <a:gd name="T103" fmla="*/ 1049 h 1909"/>
                <a:gd name="T104" fmla="*/ 4865 w 5906"/>
                <a:gd name="T105" fmla="*/ 1531 h 1909"/>
                <a:gd name="T106" fmla="*/ 4574 w 5906"/>
                <a:gd name="T107" fmla="*/ 1730 h 1909"/>
                <a:gd name="T108" fmla="*/ 4265 w 5906"/>
                <a:gd name="T109" fmla="*/ 1568 h 1909"/>
                <a:gd name="T110" fmla="*/ 4173 w 5906"/>
                <a:gd name="T111" fmla="*/ 1156 h 1909"/>
                <a:gd name="T112" fmla="*/ 4333 w 5906"/>
                <a:gd name="T113" fmla="*/ 800 h 1909"/>
                <a:gd name="T114" fmla="*/ 5512 w 5906"/>
                <a:gd name="T115" fmla="*/ 1122 h 1909"/>
                <a:gd name="T116" fmla="*/ 5652 w 5906"/>
                <a:gd name="T117" fmla="*/ 825 h 1909"/>
                <a:gd name="T118" fmla="*/ 5906 w 5906"/>
                <a:gd name="T119" fmla="*/ 771 h 1909"/>
                <a:gd name="T120" fmla="*/ 5615 w 5906"/>
                <a:gd name="T121" fmla="*/ 631 h 1909"/>
                <a:gd name="T122" fmla="*/ 5274 w 5906"/>
                <a:gd name="T123" fmla="*/ 661 h 1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906" h="1909">
                  <a:moveTo>
                    <a:pt x="0" y="1790"/>
                  </a:moveTo>
                  <a:lnTo>
                    <a:pt x="13" y="1798"/>
                  </a:lnTo>
                  <a:lnTo>
                    <a:pt x="26" y="1806"/>
                  </a:lnTo>
                  <a:lnTo>
                    <a:pt x="40" y="1813"/>
                  </a:lnTo>
                  <a:lnTo>
                    <a:pt x="55" y="1821"/>
                  </a:lnTo>
                  <a:lnTo>
                    <a:pt x="87" y="1836"/>
                  </a:lnTo>
                  <a:lnTo>
                    <a:pt x="122" y="1849"/>
                  </a:lnTo>
                  <a:lnTo>
                    <a:pt x="159" y="1862"/>
                  </a:lnTo>
                  <a:lnTo>
                    <a:pt x="198" y="1874"/>
                  </a:lnTo>
                  <a:lnTo>
                    <a:pt x="238" y="1884"/>
                  </a:lnTo>
                  <a:lnTo>
                    <a:pt x="279" y="1893"/>
                  </a:lnTo>
                  <a:lnTo>
                    <a:pt x="301" y="1897"/>
                  </a:lnTo>
                  <a:lnTo>
                    <a:pt x="323" y="1900"/>
                  </a:lnTo>
                  <a:lnTo>
                    <a:pt x="344" y="1902"/>
                  </a:lnTo>
                  <a:lnTo>
                    <a:pt x="365" y="1905"/>
                  </a:lnTo>
                  <a:lnTo>
                    <a:pt x="387" y="1907"/>
                  </a:lnTo>
                  <a:lnTo>
                    <a:pt x="408" y="1908"/>
                  </a:lnTo>
                  <a:lnTo>
                    <a:pt x="430" y="1909"/>
                  </a:lnTo>
                  <a:lnTo>
                    <a:pt x="452" y="1909"/>
                  </a:lnTo>
                  <a:lnTo>
                    <a:pt x="490" y="1909"/>
                  </a:lnTo>
                  <a:lnTo>
                    <a:pt x="527" y="1907"/>
                  </a:lnTo>
                  <a:lnTo>
                    <a:pt x="564" y="1902"/>
                  </a:lnTo>
                  <a:lnTo>
                    <a:pt x="598" y="1898"/>
                  </a:lnTo>
                  <a:lnTo>
                    <a:pt x="631" y="1892"/>
                  </a:lnTo>
                  <a:lnTo>
                    <a:pt x="664" y="1885"/>
                  </a:lnTo>
                  <a:lnTo>
                    <a:pt x="694" y="1876"/>
                  </a:lnTo>
                  <a:lnTo>
                    <a:pt x="724" y="1867"/>
                  </a:lnTo>
                  <a:lnTo>
                    <a:pt x="753" y="1856"/>
                  </a:lnTo>
                  <a:lnTo>
                    <a:pt x="780" y="1843"/>
                  </a:lnTo>
                  <a:lnTo>
                    <a:pt x="806" y="1830"/>
                  </a:lnTo>
                  <a:lnTo>
                    <a:pt x="830" y="1817"/>
                  </a:lnTo>
                  <a:lnTo>
                    <a:pt x="854" y="1801"/>
                  </a:lnTo>
                  <a:lnTo>
                    <a:pt x="875" y="1785"/>
                  </a:lnTo>
                  <a:lnTo>
                    <a:pt x="897" y="1769"/>
                  </a:lnTo>
                  <a:lnTo>
                    <a:pt x="917" y="1750"/>
                  </a:lnTo>
                  <a:lnTo>
                    <a:pt x="935" y="1732"/>
                  </a:lnTo>
                  <a:lnTo>
                    <a:pt x="952" y="1713"/>
                  </a:lnTo>
                  <a:lnTo>
                    <a:pt x="969" y="1693"/>
                  </a:lnTo>
                  <a:lnTo>
                    <a:pt x="983" y="1671"/>
                  </a:lnTo>
                  <a:lnTo>
                    <a:pt x="997" y="1651"/>
                  </a:lnTo>
                  <a:lnTo>
                    <a:pt x="1009" y="1628"/>
                  </a:lnTo>
                  <a:lnTo>
                    <a:pt x="1021" y="1605"/>
                  </a:lnTo>
                  <a:lnTo>
                    <a:pt x="1031" y="1582"/>
                  </a:lnTo>
                  <a:lnTo>
                    <a:pt x="1039" y="1558"/>
                  </a:lnTo>
                  <a:lnTo>
                    <a:pt x="1047" y="1534"/>
                  </a:lnTo>
                  <a:lnTo>
                    <a:pt x="1053" y="1510"/>
                  </a:lnTo>
                  <a:lnTo>
                    <a:pt x="1059" y="1485"/>
                  </a:lnTo>
                  <a:lnTo>
                    <a:pt x="1063" y="1459"/>
                  </a:lnTo>
                  <a:lnTo>
                    <a:pt x="1066" y="1433"/>
                  </a:lnTo>
                  <a:lnTo>
                    <a:pt x="1067" y="1407"/>
                  </a:lnTo>
                  <a:lnTo>
                    <a:pt x="1069" y="1381"/>
                  </a:lnTo>
                  <a:lnTo>
                    <a:pt x="1067" y="1348"/>
                  </a:lnTo>
                  <a:lnTo>
                    <a:pt x="1065" y="1317"/>
                  </a:lnTo>
                  <a:lnTo>
                    <a:pt x="1061" y="1285"/>
                  </a:lnTo>
                  <a:lnTo>
                    <a:pt x="1055" y="1256"/>
                  </a:lnTo>
                  <a:lnTo>
                    <a:pt x="1049" y="1228"/>
                  </a:lnTo>
                  <a:lnTo>
                    <a:pt x="1040" y="1200"/>
                  </a:lnTo>
                  <a:lnTo>
                    <a:pt x="1031" y="1174"/>
                  </a:lnTo>
                  <a:lnTo>
                    <a:pt x="1019" y="1148"/>
                  </a:lnTo>
                  <a:lnTo>
                    <a:pt x="1006" y="1124"/>
                  </a:lnTo>
                  <a:lnTo>
                    <a:pt x="990" y="1101"/>
                  </a:lnTo>
                  <a:lnTo>
                    <a:pt x="974" y="1078"/>
                  </a:lnTo>
                  <a:lnTo>
                    <a:pt x="957" y="1056"/>
                  </a:lnTo>
                  <a:lnTo>
                    <a:pt x="937" y="1036"/>
                  </a:lnTo>
                  <a:lnTo>
                    <a:pt x="915" y="1015"/>
                  </a:lnTo>
                  <a:lnTo>
                    <a:pt x="893" y="995"/>
                  </a:lnTo>
                  <a:lnTo>
                    <a:pt x="869" y="976"/>
                  </a:lnTo>
                  <a:lnTo>
                    <a:pt x="843" y="958"/>
                  </a:lnTo>
                  <a:lnTo>
                    <a:pt x="816" y="940"/>
                  </a:lnTo>
                  <a:lnTo>
                    <a:pt x="787" y="924"/>
                  </a:lnTo>
                  <a:lnTo>
                    <a:pt x="757" y="906"/>
                  </a:lnTo>
                  <a:lnTo>
                    <a:pt x="724" y="890"/>
                  </a:lnTo>
                  <a:lnTo>
                    <a:pt x="692" y="874"/>
                  </a:lnTo>
                  <a:lnTo>
                    <a:pt x="656" y="859"/>
                  </a:lnTo>
                  <a:lnTo>
                    <a:pt x="619" y="843"/>
                  </a:lnTo>
                  <a:lnTo>
                    <a:pt x="590" y="832"/>
                  </a:lnTo>
                  <a:lnTo>
                    <a:pt x="562" y="820"/>
                  </a:lnTo>
                  <a:lnTo>
                    <a:pt x="534" y="808"/>
                  </a:lnTo>
                  <a:lnTo>
                    <a:pt x="508" y="796"/>
                  </a:lnTo>
                  <a:lnTo>
                    <a:pt x="484" y="784"/>
                  </a:lnTo>
                  <a:lnTo>
                    <a:pt x="462" y="772"/>
                  </a:lnTo>
                  <a:lnTo>
                    <a:pt x="440" y="759"/>
                  </a:lnTo>
                  <a:lnTo>
                    <a:pt x="420" y="747"/>
                  </a:lnTo>
                  <a:lnTo>
                    <a:pt x="401" y="735"/>
                  </a:lnTo>
                  <a:lnTo>
                    <a:pt x="383" y="722"/>
                  </a:lnTo>
                  <a:lnTo>
                    <a:pt x="367" y="709"/>
                  </a:lnTo>
                  <a:lnTo>
                    <a:pt x="352" y="695"/>
                  </a:lnTo>
                  <a:lnTo>
                    <a:pt x="339" y="681"/>
                  </a:lnTo>
                  <a:lnTo>
                    <a:pt x="326" y="667"/>
                  </a:lnTo>
                  <a:lnTo>
                    <a:pt x="315" y="653"/>
                  </a:lnTo>
                  <a:lnTo>
                    <a:pt x="304" y="637"/>
                  </a:lnTo>
                  <a:lnTo>
                    <a:pt x="296" y="621"/>
                  </a:lnTo>
                  <a:lnTo>
                    <a:pt x="289" y="605"/>
                  </a:lnTo>
                  <a:lnTo>
                    <a:pt x="283" y="587"/>
                  </a:lnTo>
                  <a:lnTo>
                    <a:pt x="277" y="570"/>
                  </a:lnTo>
                  <a:lnTo>
                    <a:pt x="273" y="552"/>
                  </a:lnTo>
                  <a:lnTo>
                    <a:pt x="271" y="532"/>
                  </a:lnTo>
                  <a:lnTo>
                    <a:pt x="268" y="513"/>
                  </a:lnTo>
                  <a:lnTo>
                    <a:pt x="268" y="492"/>
                  </a:lnTo>
                  <a:lnTo>
                    <a:pt x="268" y="480"/>
                  </a:lnTo>
                  <a:lnTo>
                    <a:pt x="269" y="468"/>
                  </a:lnTo>
                  <a:lnTo>
                    <a:pt x="271" y="456"/>
                  </a:lnTo>
                  <a:lnTo>
                    <a:pt x="273" y="444"/>
                  </a:lnTo>
                  <a:lnTo>
                    <a:pt x="275" y="432"/>
                  </a:lnTo>
                  <a:lnTo>
                    <a:pt x="278" y="420"/>
                  </a:lnTo>
                  <a:lnTo>
                    <a:pt x="281" y="408"/>
                  </a:lnTo>
                  <a:lnTo>
                    <a:pt x="286" y="396"/>
                  </a:lnTo>
                  <a:lnTo>
                    <a:pt x="291" y="385"/>
                  </a:lnTo>
                  <a:lnTo>
                    <a:pt x="297" y="373"/>
                  </a:lnTo>
                  <a:lnTo>
                    <a:pt x="303" y="361"/>
                  </a:lnTo>
                  <a:lnTo>
                    <a:pt x="310" y="350"/>
                  </a:lnTo>
                  <a:lnTo>
                    <a:pt x="317" y="339"/>
                  </a:lnTo>
                  <a:lnTo>
                    <a:pt x="326" y="328"/>
                  </a:lnTo>
                  <a:lnTo>
                    <a:pt x="335" y="318"/>
                  </a:lnTo>
                  <a:lnTo>
                    <a:pt x="344" y="308"/>
                  </a:lnTo>
                  <a:lnTo>
                    <a:pt x="354" y="298"/>
                  </a:lnTo>
                  <a:lnTo>
                    <a:pt x="365" y="288"/>
                  </a:lnTo>
                  <a:lnTo>
                    <a:pt x="377" y="279"/>
                  </a:lnTo>
                  <a:lnTo>
                    <a:pt x="390" y="272"/>
                  </a:lnTo>
                  <a:lnTo>
                    <a:pt x="403" y="263"/>
                  </a:lnTo>
                  <a:lnTo>
                    <a:pt x="417" y="257"/>
                  </a:lnTo>
                  <a:lnTo>
                    <a:pt x="431" y="249"/>
                  </a:lnTo>
                  <a:lnTo>
                    <a:pt x="448" y="242"/>
                  </a:lnTo>
                  <a:lnTo>
                    <a:pt x="464" y="237"/>
                  </a:lnTo>
                  <a:lnTo>
                    <a:pt x="481" y="232"/>
                  </a:lnTo>
                  <a:lnTo>
                    <a:pt x="499" y="227"/>
                  </a:lnTo>
                  <a:lnTo>
                    <a:pt x="517" y="224"/>
                  </a:lnTo>
                  <a:lnTo>
                    <a:pt x="538" y="222"/>
                  </a:lnTo>
                  <a:lnTo>
                    <a:pt x="557" y="220"/>
                  </a:lnTo>
                  <a:lnTo>
                    <a:pt x="579" y="219"/>
                  </a:lnTo>
                  <a:lnTo>
                    <a:pt x="602" y="217"/>
                  </a:lnTo>
                  <a:lnTo>
                    <a:pt x="641" y="219"/>
                  </a:lnTo>
                  <a:lnTo>
                    <a:pt x="678" y="222"/>
                  </a:lnTo>
                  <a:lnTo>
                    <a:pt x="714" y="226"/>
                  </a:lnTo>
                  <a:lnTo>
                    <a:pt x="746" y="233"/>
                  </a:lnTo>
                  <a:lnTo>
                    <a:pt x="778" y="239"/>
                  </a:lnTo>
                  <a:lnTo>
                    <a:pt x="807" y="248"/>
                  </a:lnTo>
                  <a:lnTo>
                    <a:pt x="834" y="257"/>
                  </a:lnTo>
                  <a:lnTo>
                    <a:pt x="859" y="266"/>
                  </a:lnTo>
                  <a:lnTo>
                    <a:pt x="882" y="276"/>
                  </a:lnTo>
                  <a:lnTo>
                    <a:pt x="901" y="286"/>
                  </a:lnTo>
                  <a:lnTo>
                    <a:pt x="920" y="296"/>
                  </a:lnTo>
                  <a:lnTo>
                    <a:pt x="935" y="304"/>
                  </a:lnTo>
                  <a:lnTo>
                    <a:pt x="998" y="112"/>
                  </a:lnTo>
                  <a:lnTo>
                    <a:pt x="977" y="100"/>
                  </a:lnTo>
                  <a:lnTo>
                    <a:pt x="955" y="89"/>
                  </a:lnTo>
                  <a:lnTo>
                    <a:pt x="930" y="79"/>
                  </a:lnTo>
                  <a:lnTo>
                    <a:pt x="902" y="68"/>
                  </a:lnTo>
                  <a:lnTo>
                    <a:pt x="873" y="58"/>
                  </a:lnTo>
                  <a:lnTo>
                    <a:pt x="842" y="49"/>
                  </a:lnTo>
                  <a:lnTo>
                    <a:pt x="808" y="42"/>
                  </a:lnTo>
                  <a:lnTo>
                    <a:pt x="772" y="35"/>
                  </a:lnTo>
                  <a:lnTo>
                    <a:pt x="754" y="33"/>
                  </a:lnTo>
                  <a:lnTo>
                    <a:pt x="734" y="30"/>
                  </a:lnTo>
                  <a:lnTo>
                    <a:pt x="715" y="28"/>
                  </a:lnTo>
                  <a:lnTo>
                    <a:pt x="695" y="25"/>
                  </a:lnTo>
                  <a:lnTo>
                    <a:pt x="674" y="24"/>
                  </a:lnTo>
                  <a:lnTo>
                    <a:pt x="653" y="23"/>
                  </a:lnTo>
                  <a:lnTo>
                    <a:pt x="631" y="22"/>
                  </a:lnTo>
                  <a:lnTo>
                    <a:pt x="609" y="22"/>
                  </a:lnTo>
                  <a:lnTo>
                    <a:pt x="577" y="23"/>
                  </a:lnTo>
                  <a:lnTo>
                    <a:pt x="546" y="25"/>
                  </a:lnTo>
                  <a:lnTo>
                    <a:pt x="516" y="28"/>
                  </a:lnTo>
                  <a:lnTo>
                    <a:pt x="486" y="32"/>
                  </a:lnTo>
                  <a:lnTo>
                    <a:pt x="457" y="37"/>
                  </a:lnTo>
                  <a:lnTo>
                    <a:pt x="429" y="44"/>
                  </a:lnTo>
                  <a:lnTo>
                    <a:pt x="401" y="51"/>
                  </a:lnTo>
                  <a:lnTo>
                    <a:pt x="375" y="60"/>
                  </a:lnTo>
                  <a:lnTo>
                    <a:pt x="349" y="70"/>
                  </a:lnTo>
                  <a:lnTo>
                    <a:pt x="324" y="81"/>
                  </a:lnTo>
                  <a:lnTo>
                    <a:pt x="300" y="92"/>
                  </a:lnTo>
                  <a:lnTo>
                    <a:pt x="277" y="105"/>
                  </a:lnTo>
                  <a:lnTo>
                    <a:pt x="255" y="118"/>
                  </a:lnTo>
                  <a:lnTo>
                    <a:pt x="234" y="132"/>
                  </a:lnTo>
                  <a:lnTo>
                    <a:pt x="213" y="148"/>
                  </a:lnTo>
                  <a:lnTo>
                    <a:pt x="193" y="164"/>
                  </a:lnTo>
                  <a:lnTo>
                    <a:pt x="176" y="181"/>
                  </a:lnTo>
                  <a:lnTo>
                    <a:pt x="159" y="199"/>
                  </a:lnTo>
                  <a:lnTo>
                    <a:pt x="142" y="217"/>
                  </a:lnTo>
                  <a:lnTo>
                    <a:pt x="127" y="236"/>
                  </a:lnTo>
                  <a:lnTo>
                    <a:pt x="113" y="257"/>
                  </a:lnTo>
                  <a:lnTo>
                    <a:pt x="100" y="277"/>
                  </a:lnTo>
                  <a:lnTo>
                    <a:pt x="89" y="299"/>
                  </a:lnTo>
                  <a:lnTo>
                    <a:pt x="78" y="322"/>
                  </a:lnTo>
                  <a:lnTo>
                    <a:pt x="69" y="344"/>
                  </a:lnTo>
                  <a:lnTo>
                    <a:pt x="60" y="367"/>
                  </a:lnTo>
                  <a:lnTo>
                    <a:pt x="53" y="391"/>
                  </a:lnTo>
                  <a:lnTo>
                    <a:pt x="48" y="416"/>
                  </a:lnTo>
                  <a:lnTo>
                    <a:pt x="43" y="441"/>
                  </a:lnTo>
                  <a:lnTo>
                    <a:pt x="39" y="466"/>
                  </a:lnTo>
                  <a:lnTo>
                    <a:pt x="38" y="492"/>
                  </a:lnTo>
                  <a:lnTo>
                    <a:pt x="37" y="519"/>
                  </a:lnTo>
                  <a:lnTo>
                    <a:pt x="38" y="549"/>
                  </a:lnTo>
                  <a:lnTo>
                    <a:pt x="40" y="580"/>
                  </a:lnTo>
                  <a:lnTo>
                    <a:pt x="45" y="609"/>
                  </a:lnTo>
                  <a:lnTo>
                    <a:pt x="51" y="638"/>
                  </a:lnTo>
                  <a:lnTo>
                    <a:pt x="60" y="666"/>
                  </a:lnTo>
                  <a:lnTo>
                    <a:pt x="70" y="693"/>
                  </a:lnTo>
                  <a:lnTo>
                    <a:pt x="81" y="718"/>
                  </a:lnTo>
                  <a:lnTo>
                    <a:pt x="94" y="743"/>
                  </a:lnTo>
                  <a:lnTo>
                    <a:pt x="109" y="766"/>
                  </a:lnTo>
                  <a:lnTo>
                    <a:pt x="125" y="789"/>
                  </a:lnTo>
                  <a:lnTo>
                    <a:pt x="142" y="812"/>
                  </a:lnTo>
                  <a:lnTo>
                    <a:pt x="162" y="834"/>
                  </a:lnTo>
                  <a:lnTo>
                    <a:pt x="184" y="854"/>
                  </a:lnTo>
                  <a:lnTo>
                    <a:pt x="205" y="875"/>
                  </a:lnTo>
                  <a:lnTo>
                    <a:pt x="229" y="894"/>
                  </a:lnTo>
                  <a:lnTo>
                    <a:pt x="255" y="913"/>
                  </a:lnTo>
                  <a:lnTo>
                    <a:pt x="281" y="930"/>
                  </a:lnTo>
                  <a:lnTo>
                    <a:pt x="310" y="948"/>
                  </a:lnTo>
                  <a:lnTo>
                    <a:pt x="339" y="964"/>
                  </a:lnTo>
                  <a:lnTo>
                    <a:pt x="369" y="980"/>
                  </a:lnTo>
                  <a:lnTo>
                    <a:pt x="401" y="996"/>
                  </a:lnTo>
                  <a:lnTo>
                    <a:pt x="435" y="1011"/>
                  </a:lnTo>
                  <a:lnTo>
                    <a:pt x="468" y="1026"/>
                  </a:lnTo>
                  <a:lnTo>
                    <a:pt x="504" y="1039"/>
                  </a:lnTo>
                  <a:lnTo>
                    <a:pt x="533" y="1051"/>
                  </a:lnTo>
                  <a:lnTo>
                    <a:pt x="560" y="1063"/>
                  </a:lnTo>
                  <a:lnTo>
                    <a:pt x="586" y="1073"/>
                  </a:lnTo>
                  <a:lnTo>
                    <a:pt x="611" y="1087"/>
                  </a:lnTo>
                  <a:lnTo>
                    <a:pt x="635" y="1098"/>
                  </a:lnTo>
                  <a:lnTo>
                    <a:pt x="657" y="1110"/>
                  </a:lnTo>
                  <a:lnTo>
                    <a:pt x="678" y="1123"/>
                  </a:lnTo>
                  <a:lnTo>
                    <a:pt x="696" y="1136"/>
                  </a:lnTo>
                  <a:lnTo>
                    <a:pt x="715" y="1149"/>
                  </a:lnTo>
                  <a:lnTo>
                    <a:pt x="731" y="1162"/>
                  </a:lnTo>
                  <a:lnTo>
                    <a:pt x="746" y="1177"/>
                  </a:lnTo>
                  <a:lnTo>
                    <a:pt x="760" y="1191"/>
                  </a:lnTo>
                  <a:lnTo>
                    <a:pt x="773" y="1206"/>
                  </a:lnTo>
                  <a:lnTo>
                    <a:pt x="785" y="1220"/>
                  </a:lnTo>
                  <a:lnTo>
                    <a:pt x="795" y="1236"/>
                  </a:lnTo>
                  <a:lnTo>
                    <a:pt x="805" y="1251"/>
                  </a:lnTo>
                  <a:lnTo>
                    <a:pt x="812" y="1268"/>
                  </a:lnTo>
                  <a:lnTo>
                    <a:pt x="819" y="1285"/>
                  </a:lnTo>
                  <a:lnTo>
                    <a:pt x="824" y="1302"/>
                  </a:lnTo>
                  <a:lnTo>
                    <a:pt x="830" y="1321"/>
                  </a:lnTo>
                  <a:lnTo>
                    <a:pt x="833" y="1339"/>
                  </a:lnTo>
                  <a:lnTo>
                    <a:pt x="835" y="1359"/>
                  </a:lnTo>
                  <a:lnTo>
                    <a:pt x="837" y="1379"/>
                  </a:lnTo>
                  <a:lnTo>
                    <a:pt x="837" y="1400"/>
                  </a:lnTo>
                  <a:lnTo>
                    <a:pt x="836" y="1423"/>
                  </a:lnTo>
                  <a:lnTo>
                    <a:pt x="835" y="1445"/>
                  </a:lnTo>
                  <a:lnTo>
                    <a:pt x="831" y="1466"/>
                  </a:lnTo>
                  <a:lnTo>
                    <a:pt x="826" y="1487"/>
                  </a:lnTo>
                  <a:lnTo>
                    <a:pt x="820" y="1506"/>
                  </a:lnTo>
                  <a:lnTo>
                    <a:pt x="812" y="1526"/>
                  </a:lnTo>
                  <a:lnTo>
                    <a:pt x="804" y="1544"/>
                  </a:lnTo>
                  <a:lnTo>
                    <a:pt x="793" y="1562"/>
                  </a:lnTo>
                  <a:lnTo>
                    <a:pt x="782" y="1579"/>
                  </a:lnTo>
                  <a:lnTo>
                    <a:pt x="769" y="1595"/>
                  </a:lnTo>
                  <a:lnTo>
                    <a:pt x="755" y="1611"/>
                  </a:lnTo>
                  <a:lnTo>
                    <a:pt x="740" y="1625"/>
                  </a:lnTo>
                  <a:lnTo>
                    <a:pt x="723" y="1638"/>
                  </a:lnTo>
                  <a:lnTo>
                    <a:pt x="706" y="1650"/>
                  </a:lnTo>
                  <a:lnTo>
                    <a:pt x="687" y="1662"/>
                  </a:lnTo>
                  <a:lnTo>
                    <a:pt x="667" y="1671"/>
                  </a:lnTo>
                  <a:lnTo>
                    <a:pt x="646" y="1681"/>
                  </a:lnTo>
                  <a:lnTo>
                    <a:pt x="623" y="1689"/>
                  </a:lnTo>
                  <a:lnTo>
                    <a:pt x="601" y="1695"/>
                  </a:lnTo>
                  <a:lnTo>
                    <a:pt x="576" y="1701"/>
                  </a:lnTo>
                  <a:lnTo>
                    <a:pt x="551" y="1705"/>
                  </a:lnTo>
                  <a:lnTo>
                    <a:pt x="524" y="1708"/>
                  </a:lnTo>
                  <a:lnTo>
                    <a:pt x="496" y="1710"/>
                  </a:lnTo>
                  <a:lnTo>
                    <a:pt x="467" y="1711"/>
                  </a:lnTo>
                  <a:lnTo>
                    <a:pt x="438" y="1710"/>
                  </a:lnTo>
                  <a:lnTo>
                    <a:pt x="408" y="1708"/>
                  </a:lnTo>
                  <a:lnTo>
                    <a:pt x="380" y="1706"/>
                  </a:lnTo>
                  <a:lnTo>
                    <a:pt x="352" y="1702"/>
                  </a:lnTo>
                  <a:lnTo>
                    <a:pt x="324" y="1697"/>
                  </a:lnTo>
                  <a:lnTo>
                    <a:pt x="297" y="1692"/>
                  </a:lnTo>
                  <a:lnTo>
                    <a:pt x="269" y="1684"/>
                  </a:lnTo>
                  <a:lnTo>
                    <a:pt x="243" y="1677"/>
                  </a:lnTo>
                  <a:lnTo>
                    <a:pt x="217" y="1668"/>
                  </a:lnTo>
                  <a:lnTo>
                    <a:pt x="192" y="1659"/>
                  </a:lnTo>
                  <a:lnTo>
                    <a:pt x="169" y="1650"/>
                  </a:lnTo>
                  <a:lnTo>
                    <a:pt x="146" y="1639"/>
                  </a:lnTo>
                  <a:lnTo>
                    <a:pt x="123" y="1628"/>
                  </a:lnTo>
                  <a:lnTo>
                    <a:pt x="101" y="1617"/>
                  </a:lnTo>
                  <a:lnTo>
                    <a:pt x="81" y="1605"/>
                  </a:lnTo>
                  <a:lnTo>
                    <a:pt x="61" y="1592"/>
                  </a:lnTo>
                  <a:lnTo>
                    <a:pt x="0" y="1790"/>
                  </a:lnTo>
                  <a:close/>
                  <a:moveTo>
                    <a:pt x="2225" y="1267"/>
                  </a:moveTo>
                  <a:lnTo>
                    <a:pt x="2226" y="1256"/>
                  </a:lnTo>
                  <a:lnTo>
                    <a:pt x="2228" y="1245"/>
                  </a:lnTo>
                  <a:lnTo>
                    <a:pt x="2229" y="1232"/>
                  </a:lnTo>
                  <a:lnTo>
                    <a:pt x="2230" y="1219"/>
                  </a:lnTo>
                  <a:lnTo>
                    <a:pt x="2231" y="1205"/>
                  </a:lnTo>
                  <a:lnTo>
                    <a:pt x="2232" y="1190"/>
                  </a:lnTo>
                  <a:lnTo>
                    <a:pt x="2232" y="1173"/>
                  </a:lnTo>
                  <a:lnTo>
                    <a:pt x="2232" y="1156"/>
                  </a:lnTo>
                  <a:lnTo>
                    <a:pt x="2231" y="1118"/>
                  </a:lnTo>
                  <a:lnTo>
                    <a:pt x="2229" y="1080"/>
                  </a:lnTo>
                  <a:lnTo>
                    <a:pt x="2225" y="1040"/>
                  </a:lnTo>
                  <a:lnTo>
                    <a:pt x="2218" y="999"/>
                  </a:lnTo>
                  <a:lnTo>
                    <a:pt x="2214" y="978"/>
                  </a:lnTo>
                  <a:lnTo>
                    <a:pt x="2210" y="957"/>
                  </a:lnTo>
                  <a:lnTo>
                    <a:pt x="2204" y="937"/>
                  </a:lnTo>
                  <a:lnTo>
                    <a:pt x="2198" y="916"/>
                  </a:lnTo>
                  <a:lnTo>
                    <a:pt x="2191" y="896"/>
                  </a:lnTo>
                  <a:lnTo>
                    <a:pt x="2183" y="875"/>
                  </a:lnTo>
                  <a:lnTo>
                    <a:pt x="2176" y="855"/>
                  </a:lnTo>
                  <a:lnTo>
                    <a:pt x="2167" y="835"/>
                  </a:lnTo>
                  <a:lnTo>
                    <a:pt x="2158" y="815"/>
                  </a:lnTo>
                  <a:lnTo>
                    <a:pt x="2149" y="795"/>
                  </a:lnTo>
                  <a:lnTo>
                    <a:pt x="2138" y="776"/>
                  </a:lnTo>
                  <a:lnTo>
                    <a:pt x="2126" y="758"/>
                  </a:lnTo>
                  <a:lnTo>
                    <a:pt x="2114" y="739"/>
                  </a:lnTo>
                  <a:lnTo>
                    <a:pt x="2101" y="722"/>
                  </a:lnTo>
                  <a:lnTo>
                    <a:pt x="2087" y="705"/>
                  </a:lnTo>
                  <a:lnTo>
                    <a:pt x="2073" y="687"/>
                  </a:lnTo>
                  <a:lnTo>
                    <a:pt x="2058" y="671"/>
                  </a:lnTo>
                  <a:lnTo>
                    <a:pt x="2040" y="656"/>
                  </a:lnTo>
                  <a:lnTo>
                    <a:pt x="2023" y="642"/>
                  </a:lnTo>
                  <a:lnTo>
                    <a:pt x="2004" y="628"/>
                  </a:lnTo>
                  <a:lnTo>
                    <a:pt x="1986" y="615"/>
                  </a:lnTo>
                  <a:lnTo>
                    <a:pt x="1965" y="603"/>
                  </a:lnTo>
                  <a:lnTo>
                    <a:pt x="1945" y="592"/>
                  </a:lnTo>
                  <a:lnTo>
                    <a:pt x="1922" y="581"/>
                  </a:lnTo>
                  <a:lnTo>
                    <a:pt x="1899" y="571"/>
                  </a:lnTo>
                  <a:lnTo>
                    <a:pt x="1875" y="564"/>
                  </a:lnTo>
                  <a:lnTo>
                    <a:pt x="1850" y="557"/>
                  </a:lnTo>
                  <a:lnTo>
                    <a:pt x="1823" y="551"/>
                  </a:lnTo>
                  <a:lnTo>
                    <a:pt x="1796" y="546"/>
                  </a:lnTo>
                  <a:lnTo>
                    <a:pt x="1768" y="543"/>
                  </a:lnTo>
                  <a:lnTo>
                    <a:pt x="1738" y="541"/>
                  </a:lnTo>
                  <a:lnTo>
                    <a:pt x="1708" y="541"/>
                  </a:lnTo>
                  <a:lnTo>
                    <a:pt x="1673" y="541"/>
                  </a:lnTo>
                  <a:lnTo>
                    <a:pt x="1640" y="544"/>
                  </a:lnTo>
                  <a:lnTo>
                    <a:pt x="1607" y="548"/>
                  </a:lnTo>
                  <a:lnTo>
                    <a:pt x="1575" y="554"/>
                  </a:lnTo>
                  <a:lnTo>
                    <a:pt x="1545" y="561"/>
                  </a:lnTo>
                  <a:lnTo>
                    <a:pt x="1515" y="571"/>
                  </a:lnTo>
                  <a:lnTo>
                    <a:pt x="1486" y="582"/>
                  </a:lnTo>
                  <a:lnTo>
                    <a:pt x="1458" y="595"/>
                  </a:lnTo>
                  <a:lnTo>
                    <a:pt x="1431" y="609"/>
                  </a:lnTo>
                  <a:lnTo>
                    <a:pt x="1405" y="624"/>
                  </a:lnTo>
                  <a:lnTo>
                    <a:pt x="1380" y="641"/>
                  </a:lnTo>
                  <a:lnTo>
                    <a:pt x="1356" y="659"/>
                  </a:lnTo>
                  <a:lnTo>
                    <a:pt x="1333" y="679"/>
                  </a:lnTo>
                  <a:lnTo>
                    <a:pt x="1312" y="699"/>
                  </a:lnTo>
                  <a:lnTo>
                    <a:pt x="1291" y="721"/>
                  </a:lnTo>
                  <a:lnTo>
                    <a:pt x="1270" y="744"/>
                  </a:lnTo>
                  <a:lnTo>
                    <a:pt x="1252" y="769"/>
                  </a:lnTo>
                  <a:lnTo>
                    <a:pt x="1235" y="794"/>
                  </a:lnTo>
                  <a:lnTo>
                    <a:pt x="1218" y="821"/>
                  </a:lnTo>
                  <a:lnTo>
                    <a:pt x="1203" y="848"/>
                  </a:lnTo>
                  <a:lnTo>
                    <a:pt x="1189" y="877"/>
                  </a:lnTo>
                  <a:lnTo>
                    <a:pt x="1176" y="906"/>
                  </a:lnTo>
                  <a:lnTo>
                    <a:pt x="1164" y="937"/>
                  </a:lnTo>
                  <a:lnTo>
                    <a:pt x="1153" y="968"/>
                  </a:lnTo>
                  <a:lnTo>
                    <a:pt x="1143" y="1001"/>
                  </a:lnTo>
                  <a:lnTo>
                    <a:pt x="1135" y="1033"/>
                  </a:lnTo>
                  <a:lnTo>
                    <a:pt x="1128" y="1067"/>
                  </a:lnTo>
                  <a:lnTo>
                    <a:pt x="1123" y="1101"/>
                  </a:lnTo>
                  <a:lnTo>
                    <a:pt x="1117" y="1136"/>
                  </a:lnTo>
                  <a:lnTo>
                    <a:pt x="1114" y="1172"/>
                  </a:lnTo>
                  <a:lnTo>
                    <a:pt x="1113" y="1208"/>
                  </a:lnTo>
                  <a:lnTo>
                    <a:pt x="1112" y="1245"/>
                  </a:lnTo>
                  <a:lnTo>
                    <a:pt x="1113" y="1282"/>
                  </a:lnTo>
                  <a:lnTo>
                    <a:pt x="1114" y="1318"/>
                  </a:lnTo>
                  <a:lnTo>
                    <a:pt x="1118" y="1353"/>
                  </a:lnTo>
                  <a:lnTo>
                    <a:pt x="1123" y="1387"/>
                  </a:lnTo>
                  <a:lnTo>
                    <a:pt x="1128" y="1421"/>
                  </a:lnTo>
                  <a:lnTo>
                    <a:pt x="1136" y="1453"/>
                  </a:lnTo>
                  <a:lnTo>
                    <a:pt x="1145" y="1485"/>
                  </a:lnTo>
                  <a:lnTo>
                    <a:pt x="1154" y="1516"/>
                  </a:lnTo>
                  <a:lnTo>
                    <a:pt x="1165" y="1545"/>
                  </a:lnTo>
                  <a:lnTo>
                    <a:pt x="1178" y="1575"/>
                  </a:lnTo>
                  <a:lnTo>
                    <a:pt x="1191" y="1602"/>
                  </a:lnTo>
                  <a:lnTo>
                    <a:pt x="1206" y="1629"/>
                  </a:lnTo>
                  <a:lnTo>
                    <a:pt x="1223" y="1655"/>
                  </a:lnTo>
                  <a:lnTo>
                    <a:pt x="1240" y="1679"/>
                  </a:lnTo>
                  <a:lnTo>
                    <a:pt x="1257" y="1703"/>
                  </a:lnTo>
                  <a:lnTo>
                    <a:pt x="1277" y="1726"/>
                  </a:lnTo>
                  <a:lnTo>
                    <a:pt x="1299" y="1746"/>
                  </a:lnTo>
                  <a:lnTo>
                    <a:pt x="1320" y="1767"/>
                  </a:lnTo>
                  <a:lnTo>
                    <a:pt x="1343" y="1785"/>
                  </a:lnTo>
                  <a:lnTo>
                    <a:pt x="1367" y="1804"/>
                  </a:lnTo>
                  <a:lnTo>
                    <a:pt x="1392" y="1820"/>
                  </a:lnTo>
                  <a:lnTo>
                    <a:pt x="1418" y="1834"/>
                  </a:lnTo>
                  <a:lnTo>
                    <a:pt x="1445" y="1848"/>
                  </a:lnTo>
                  <a:lnTo>
                    <a:pt x="1473" y="1861"/>
                  </a:lnTo>
                  <a:lnTo>
                    <a:pt x="1503" y="1872"/>
                  </a:lnTo>
                  <a:lnTo>
                    <a:pt x="1533" y="1882"/>
                  </a:lnTo>
                  <a:lnTo>
                    <a:pt x="1565" y="1890"/>
                  </a:lnTo>
                  <a:lnTo>
                    <a:pt x="1597" y="1897"/>
                  </a:lnTo>
                  <a:lnTo>
                    <a:pt x="1631" y="1902"/>
                  </a:lnTo>
                  <a:lnTo>
                    <a:pt x="1665" y="1906"/>
                  </a:lnTo>
                  <a:lnTo>
                    <a:pt x="1700" y="1908"/>
                  </a:lnTo>
                  <a:lnTo>
                    <a:pt x="1736" y="1909"/>
                  </a:lnTo>
                  <a:lnTo>
                    <a:pt x="1761" y="1909"/>
                  </a:lnTo>
                  <a:lnTo>
                    <a:pt x="1785" y="1908"/>
                  </a:lnTo>
                  <a:lnTo>
                    <a:pt x="1809" y="1907"/>
                  </a:lnTo>
                  <a:lnTo>
                    <a:pt x="1833" y="1906"/>
                  </a:lnTo>
                  <a:lnTo>
                    <a:pt x="1855" y="1903"/>
                  </a:lnTo>
                  <a:lnTo>
                    <a:pt x="1876" y="1901"/>
                  </a:lnTo>
                  <a:lnTo>
                    <a:pt x="1898" y="1899"/>
                  </a:lnTo>
                  <a:lnTo>
                    <a:pt x="1919" y="1896"/>
                  </a:lnTo>
                  <a:lnTo>
                    <a:pt x="1958" y="1888"/>
                  </a:lnTo>
                  <a:lnTo>
                    <a:pt x="1993" y="1882"/>
                  </a:lnTo>
                  <a:lnTo>
                    <a:pt x="2028" y="1873"/>
                  </a:lnTo>
                  <a:lnTo>
                    <a:pt x="2060" y="1864"/>
                  </a:lnTo>
                  <a:lnTo>
                    <a:pt x="2089" y="1855"/>
                  </a:lnTo>
                  <a:lnTo>
                    <a:pt x="2116" y="1845"/>
                  </a:lnTo>
                  <a:lnTo>
                    <a:pt x="2140" y="1835"/>
                  </a:lnTo>
                  <a:lnTo>
                    <a:pt x="2162" y="1825"/>
                  </a:lnTo>
                  <a:lnTo>
                    <a:pt x="2119" y="1654"/>
                  </a:lnTo>
                  <a:lnTo>
                    <a:pt x="2098" y="1664"/>
                  </a:lnTo>
                  <a:lnTo>
                    <a:pt x="2076" y="1672"/>
                  </a:lnTo>
                  <a:lnTo>
                    <a:pt x="2052" y="1681"/>
                  </a:lnTo>
                  <a:lnTo>
                    <a:pt x="2027" y="1689"/>
                  </a:lnTo>
                  <a:lnTo>
                    <a:pt x="2002" y="1696"/>
                  </a:lnTo>
                  <a:lnTo>
                    <a:pt x="1974" y="1703"/>
                  </a:lnTo>
                  <a:lnTo>
                    <a:pt x="1945" y="1708"/>
                  </a:lnTo>
                  <a:lnTo>
                    <a:pt x="1914" y="1714"/>
                  </a:lnTo>
                  <a:lnTo>
                    <a:pt x="1881" y="1717"/>
                  </a:lnTo>
                  <a:lnTo>
                    <a:pt x="1846" y="1720"/>
                  </a:lnTo>
                  <a:lnTo>
                    <a:pt x="1808" y="1721"/>
                  </a:lnTo>
                  <a:lnTo>
                    <a:pt x="1768" y="1722"/>
                  </a:lnTo>
                  <a:lnTo>
                    <a:pt x="1746" y="1721"/>
                  </a:lnTo>
                  <a:lnTo>
                    <a:pt x="1724" y="1720"/>
                  </a:lnTo>
                  <a:lnTo>
                    <a:pt x="1704" y="1719"/>
                  </a:lnTo>
                  <a:lnTo>
                    <a:pt x="1682" y="1716"/>
                  </a:lnTo>
                  <a:lnTo>
                    <a:pt x="1661" y="1713"/>
                  </a:lnTo>
                  <a:lnTo>
                    <a:pt x="1642" y="1708"/>
                  </a:lnTo>
                  <a:lnTo>
                    <a:pt x="1621" y="1703"/>
                  </a:lnTo>
                  <a:lnTo>
                    <a:pt x="1602" y="1696"/>
                  </a:lnTo>
                  <a:lnTo>
                    <a:pt x="1583" y="1690"/>
                  </a:lnTo>
                  <a:lnTo>
                    <a:pt x="1565" y="1682"/>
                  </a:lnTo>
                  <a:lnTo>
                    <a:pt x="1546" y="1672"/>
                  </a:lnTo>
                  <a:lnTo>
                    <a:pt x="1529" y="1664"/>
                  </a:lnTo>
                  <a:lnTo>
                    <a:pt x="1511" y="1653"/>
                  </a:lnTo>
                  <a:lnTo>
                    <a:pt x="1495" y="1641"/>
                  </a:lnTo>
                  <a:lnTo>
                    <a:pt x="1480" y="1629"/>
                  </a:lnTo>
                  <a:lnTo>
                    <a:pt x="1465" y="1616"/>
                  </a:lnTo>
                  <a:lnTo>
                    <a:pt x="1450" y="1601"/>
                  </a:lnTo>
                  <a:lnTo>
                    <a:pt x="1435" y="1586"/>
                  </a:lnTo>
                  <a:lnTo>
                    <a:pt x="1424" y="1569"/>
                  </a:lnTo>
                  <a:lnTo>
                    <a:pt x="1410" y="1553"/>
                  </a:lnTo>
                  <a:lnTo>
                    <a:pt x="1400" y="1535"/>
                  </a:lnTo>
                  <a:lnTo>
                    <a:pt x="1389" y="1515"/>
                  </a:lnTo>
                  <a:lnTo>
                    <a:pt x="1379" y="1496"/>
                  </a:lnTo>
                  <a:lnTo>
                    <a:pt x="1369" y="1474"/>
                  </a:lnTo>
                  <a:lnTo>
                    <a:pt x="1362" y="1452"/>
                  </a:lnTo>
                  <a:lnTo>
                    <a:pt x="1354" y="1428"/>
                  </a:lnTo>
                  <a:lnTo>
                    <a:pt x="1348" y="1404"/>
                  </a:lnTo>
                  <a:lnTo>
                    <a:pt x="1343" y="1378"/>
                  </a:lnTo>
                  <a:lnTo>
                    <a:pt x="1339" y="1352"/>
                  </a:lnTo>
                  <a:lnTo>
                    <a:pt x="1336" y="1325"/>
                  </a:lnTo>
                  <a:lnTo>
                    <a:pt x="1333" y="1296"/>
                  </a:lnTo>
                  <a:lnTo>
                    <a:pt x="1332" y="1267"/>
                  </a:lnTo>
                  <a:lnTo>
                    <a:pt x="2225" y="1267"/>
                  </a:lnTo>
                  <a:close/>
                  <a:moveTo>
                    <a:pt x="1334" y="1096"/>
                  </a:moveTo>
                  <a:lnTo>
                    <a:pt x="1339" y="1064"/>
                  </a:lnTo>
                  <a:lnTo>
                    <a:pt x="1345" y="1032"/>
                  </a:lnTo>
                  <a:lnTo>
                    <a:pt x="1354" y="999"/>
                  </a:lnTo>
                  <a:lnTo>
                    <a:pt x="1365" y="966"/>
                  </a:lnTo>
                  <a:lnTo>
                    <a:pt x="1370" y="950"/>
                  </a:lnTo>
                  <a:lnTo>
                    <a:pt x="1378" y="934"/>
                  </a:lnTo>
                  <a:lnTo>
                    <a:pt x="1384" y="917"/>
                  </a:lnTo>
                  <a:lnTo>
                    <a:pt x="1393" y="901"/>
                  </a:lnTo>
                  <a:lnTo>
                    <a:pt x="1401" y="886"/>
                  </a:lnTo>
                  <a:lnTo>
                    <a:pt x="1410" y="871"/>
                  </a:lnTo>
                  <a:lnTo>
                    <a:pt x="1420" y="856"/>
                  </a:lnTo>
                  <a:lnTo>
                    <a:pt x="1430" y="841"/>
                  </a:lnTo>
                  <a:lnTo>
                    <a:pt x="1441" y="827"/>
                  </a:lnTo>
                  <a:lnTo>
                    <a:pt x="1453" y="814"/>
                  </a:lnTo>
                  <a:lnTo>
                    <a:pt x="1465" y="801"/>
                  </a:lnTo>
                  <a:lnTo>
                    <a:pt x="1478" y="789"/>
                  </a:lnTo>
                  <a:lnTo>
                    <a:pt x="1492" y="777"/>
                  </a:lnTo>
                  <a:lnTo>
                    <a:pt x="1506" y="768"/>
                  </a:lnTo>
                  <a:lnTo>
                    <a:pt x="1521" y="758"/>
                  </a:lnTo>
                  <a:lnTo>
                    <a:pt x="1536" y="748"/>
                  </a:lnTo>
                  <a:lnTo>
                    <a:pt x="1553" y="739"/>
                  </a:lnTo>
                  <a:lnTo>
                    <a:pt x="1570" y="732"/>
                  </a:lnTo>
                  <a:lnTo>
                    <a:pt x="1589" y="726"/>
                  </a:lnTo>
                  <a:lnTo>
                    <a:pt x="1607" y="721"/>
                  </a:lnTo>
                  <a:lnTo>
                    <a:pt x="1627" y="717"/>
                  </a:lnTo>
                  <a:lnTo>
                    <a:pt x="1646" y="713"/>
                  </a:lnTo>
                  <a:lnTo>
                    <a:pt x="1668" y="712"/>
                  </a:lnTo>
                  <a:lnTo>
                    <a:pt x="1689" y="711"/>
                  </a:lnTo>
                  <a:lnTo>
                    <a:pt x="1708" y="711"/>
                  </a:lnTo>
                  <a:lnTo>
                    <a:pt x="1726" y="713"/>
                  </a:lnTo>
                  <a:lnTo>
                    <a:pt x="1744" y="715"/>
                  </a:lnTo>
                  <a:lnTo>
                    <a:pt x="1761" y="718"/>
                  </a:lnTo>
                  <a:lnTo>
                    <a:pt x="1777" y="721"/>
                  </a:lnTo>
                  <a:lnTo>
                    <a:pt x="1794" y="725"/>
                  </a:lnTo>
                  <a:lnTo>
                    <a:pt x="1808" y="731"/>
                  </a:lnTo>
                  <a:lnTo>
                    <a:pt x="1822" y="737"/>
                  </a:lnTo>
                  <a:lnTo>
                    <a:pt x="1836" y="744"/>
                  </a:lnTo>
                  <a:lnTo>
                    <a:pt x="1849" y="750"/>
                  </a:lnTo>
                  <a:lnTo>
                    <a:pt x="1861" y="758"/>
                  </a:lnTo>
                  <a:lnTo>
                    <a:pt x="1873" y="766"/>
                  </a:lnTo>
                  <a:lnTo>
                    <a:pt x="1885" y="774"/>
                  </a:lnTo>
                  <a:lnTo>
                    <a:pt x="1895" y="784"/>
                  </a:lnTo>
                  <a:lnTo>
                    <a:pt x="1906" y="794"/>
                  </a:lnTo>
                  <a:lnTo>
                    <a:pt x="1914" y="803"/>
                  </a:lnTo>
                  <a:lnTo>
                    <a:pt x="1924" y="814"/>
                  </a:lnTo>
                  <a:lnTo>
                    <a:pt x="1932" y="825"/>
                  </a:lnTo>
                  <a:lnTo>
                    <a:pt x="1940" y="836"/>
                  </a:lnTo>
                  <a:lnTo>
                    <a:pt x="1948" y="848"/>
                  </a:lnTo>
                  <a:lnTo>
                    <a:pt x="1954" y="859"/>
                  </a:lnTo>
                  <a:lnTo>
                    <a:pt x="1961" y="872"/>
                  </a:lnTo>
                  <a:lnTo>
                    <a:pt x="1967" y="884"/>
                  </a:lnTo>
                  <a:lnTo>
                    <a:pt x="1973" y="896"/>
                  </a:lnTo>
                  <a:lnTo>
                    <a:pt x="1983" y="922"/>
                  </a:lnTo>
                  <a:lnTo>
                    <a:pt x="1990" y="947"/>
                  </a:lnTo>
                  <a:lnTo>
                    <a:pt x="1997" y="973"/>
                  </a:lnTo>
                  <a:lnTo>
                    <a:pt x="2002" y="999"/>
                  </a:lnTo>
                  <a:lnTo>
                    <a:pt x="2005" y="1025"/>
                  </a:lnTo>
                  <a:lnTo>
                    <a:pt x="2008" y="1049"/>
                  </a:lnTo>
                  <a:lnTo>
                    <a:pt x="2009" y="1072"/>
                  </a:lnTo>
                  <a:lnTo>
                    <a:pt x="2009" y="1096"/>
                  </a:lnTo>
                  <a:lnTo>
                    <a:pt x="1334" y="1096"/>
                  </a:lnTo>
                  <a:close/>
                  <a:moveTo>
                    <a:pt x="1618" y="0"/>
                  </a:moveTo>
                  <a:lnTo>
                    <a:pt x="1371" y="389"/>
                  </a:lnTo>
                  <a:lnTo>
                    <a:pt x="1545" y="389"/>
                  </a:lnTo>
                  <a:lnTo>
                    <a:pt x="1697" y="134"/>
                  </a:lnTo>
                  <a:lnTo>
                    <a:pt x="1703" y="134"/>
                  </a:lnTo>
                  <a:lnTo>
                    <a:pt x="1855" y="389"/>
                  </a:lnTo>
                  <a:lnTo>
                    <a:pt x="2030" y="389"/>
                  </a:lnTo>
                  <a:lnTo>
                    <a:pt x="1779" y="0"/>
                  </a:lnTo>
                  <a:lnTo>
                    <a:pt x="1618" y="0"/>
                  </a:lnTo>
                  <a:close/>
                  <a:moveTo>
                    <a:pt x="2331" y="1880"/>
                  </a:moveTo>
                  <a:lnTo>
                    <a:pt x="2561" y="1880"/>
                  </a:lnTo>
                  <a:lnTo>
                    <a:pt x="2561" y="1091"/>
                  </a:lnTo>
                  <a:lnTo>
                    <a:pt x="2562" y="1075"/>
                  </a:lnTo>
                  <a:lnTo>
                    <a:pt x="2562" y="1060"/>
                  </a:lnTo>
                  <a:lnTo>
                    <a:pt x="2563" y="1045"/>
                  </a:lnTo>
                  <a:lnTo>
                    <a:pt x="2566" y="1031"/>
                  </a:lnTo>
                  <a:lnTo>
                    <a:pt x="2568" y="1017"/>
                  </a:lnTo>
                  <a:lnTo>
                    <a:pt x="2571" y="1003"/>
                  </a:lnTo>
                  <a:lnTo>
                    <a:pt x="2574" y="991"/>
                  </a:lnTo>
                  <a:lnTo>
                    <a:pt x="2578" y="979"/>
                  </a:lnTo>
                  <a:lnTo>
                    <a:pt x="2583" y="963"/>
                  </a:lnTo>
                  <a:lnTo>
                    <a:pt x="2589" y="947"/>
                  </a:lnTo>
                  <a:lnTo>
                    <a:pt x="2597" y="930"/>
                  </a:lnTo>
                  <a:lnTo>
                    <a:pt x="2605" y="915"/>
                  </a:lnTo>
                  <a:lnTo>
                    <a:pt x="2613" y="900"/>
                  </a:lnTo>
                  <a:lnTo>
                    <a:pt x="2622" y="885"/>
                  </a:lnTo>
                  <a:lnTo>
                    <a:pt x="2633" y="871"/>
                  </a:lnTo>
                  <a:lnTo>
                    <a:pt x="2643" y="856"/>
                  </a:lnTo>
                  <a:lnTo>
                    <a:pt x="2655" y="843"/>
                  </a:lnTo>
                  <a:lnTo>
                    <a:pt x="2667" y="830"/>
                  </a:lnTo>
                  <a:lnTo>
                    <a:pt x="2678" y="819"/>
                  </a:lnTo>
                  <a:lnTo>
                    <a:pt x="2692" y="808"/>
                  </a:lnTo>
                  <a:lnTo>
                    <a:pt x="2706" y="797"/>
                  </a:lnTo>
                  <a:lnTo>
                    <a:pt x="2720" y="787"/>
                  </a:lnTo>
                  <a:lnTo>
                    <a:pt x="2735" y="777"/>
                  </a:lnTo>
                  <a:lnTo>
                    <a:pt x="2750" y="770"/>
                  </a:lnTo>
                  <a:lnTo>
                    <a:pt x="2765" y="761"/>
                  </a:lnTo>
                  <a:lnTo>
                    <a:pt x="2782" y="755"/>
                  </a:lnTo>
                  <a:lnTo>
                    <a:pt x="2798" y="749"/>
                  </a:lnTo>
                  <a:lnTo>
                    <a:pt x="2815" y="745"/>
                  </a:lnTo>
                  <a:lnTo>
                    <a:pt x="2833" y="740"/>
                  </a:lnTo>
                  <a:lnTo>
                    <a:pt x="2850" y="738"/>
                  </a:lnTo>
                  <a:lnTo>
                    <a:pt x="2868" y="736"/>
                  </a:lnTo>
                  <a:lnTo>
                    <a:pt x="2887" y="735"/>
                  </a:lnTo>
                  <a:lnTo>
                    <a:pt x="2908" y="736"/>
                  </a:lnTo>
                  <a:lnTo>
                    <a:pt x="2926" y="737"/>
                  </a:lnTo>
                  <a:lnTo>
                    <a:pt x="2944" y="740"/>
                  </a:lnTo>
                  <a:lnTo>
                    <a:pt x="2962" y="744"/>
                  </a:lnTo>
                  <a:lnTo>
                    <a:pt x="2979" y="748"/>
                  </a:lnTo>
                  <a:lnTo>
                    <a:pt x="2995" y="752"/>
                  </a:lnTo>
                  <a:lnTo>
                    <a:pt x="3011" y="759"/>
                  </a:lnTo>
                  <a:lnTo>
                    <a:pt x="3025" y="766"/>
                  </a:lnTo>
                  <a:lnTo>
                    <a:pt x="3039" y="774"/>
                  </a:lnTo>
                  <a:lnTo>
                    <a:pt x="3052" y="783"/>
                  </a:lnTo>
                  <a:lnTo>
                    <a:pt x="3064" y="792"/>
                  </a:lnTo>
                  <a:lnTo>
                    <a:pt x="3076" y="802"/>
                  </a:lnTo>
                  <a:lnTo>
                    <a:pt x="3087" y="813"/>
                  </a:lnTo>
                  <a:lnTo>
                    <a:pt x="3098" y="825"/>
                  </a:lnTo>
                  <a:lnTo>
                    <a:pt x="3107" y="837"/>
                  </a:lnTo>
                  <a:lnTo>
                    <a:pt x="3116" y="850"/>
                  </a:lnTo>
                  <a:lnTo>
                    <a:pt x="3124" y="863"/>
                  </a:lnTo>
                  <a:lnTo>
                    <a:pt x="3131" y="877"/>
                  </a:lnTo>
                  <a:lnTo>
                    <a:pt x="3139" y="892"/>
                  </a:lnTo>
                  <a:lnTo>
                    <a:pt x="3145" y="907"/>
                  </a:lnTo>
                  <a:lnTo>
                    <a:pt x="3152" y="923"/>
                  </a:lnTo>
                  <a:lnTo>
                    <a:pt x="3156" y="939"/>
                  </a:lnTo>
                  <a:lnTo>
                    <a:pt x="3162" y="956"/>
                  </a:lnTo>
                  <a:lnTo>
                    <a:pt x="3166" y="973"/>
                  </a:lnTo>
                  <a:lnTo>
                    <a:pt x="3172" y="1008"/>
                  </a:lnTo>
                  <a:lnTo>
                    <a:pt x="3178" y="1045"/>
                  </a:lnTo>
                  <a:lnTo>
                    <a:pt x="3180" y="1083"/>
                  </a:lnTo>
                  <a:lnTo>
                    <a:pt x="3181" y="1123"/>
                  </a:lnTo>
                  <a:lnTo>
                    <a:pt x="3181" y="1880"/>
                  </a:lnTo>
                  <a:lnTo>
                    <a:pt x="3412" y="1880"/>
                  </a:lnTo>
                  <a:lnTo>
                    <a:pt x="3412" y="1098"/>
                  </a:lnTo>
                  <a:lnTo>
                    <a:pt x="3411" y="1066"/>
                  </a:lnTo>
                  <a:lnTo>
                    <a:pt x="3410" y="1033"/>
                  </a:lnTo>
                  <a:lnTo>
                    <a:pt x="3407" y="1003"/>
                  </a:lnTo>
                  <a:lnTo>
                    <a:pt x="3404" y="974"/>
                  </a:lnTo>
                  <a:lnTo>
                    <a:pt x="3400" y="945"/>
                  </a:lnTo>
                  <a:lnTo>
                    <a:pt x="3395" y="918"/>
                  </a:lnTo>
                  <a:lnTo>
                    <a:pt x="3388" y="892"/>
                  </a:lnTo>
                  <a:lnTo>
                    <a:pt x="3382" y="867"/>
                  </a:lnTo>
                  <a:lnTo>
                    <a:pt x="3374" y="845"/>
                  </a:lnTo>
                  <a:lnTo>
                    <a:pt x="3367" y="822"/>
                  </a:lnTo>
                  <a:lnTo>
                    <a:pt x="3358" y="800"/>
                  </a:lnTo>
                  <a:lnTo>
                    <a:pt x="3348" y="779"/>
                  </a:lnTo>
                  <a:lnTo>
                    <a:pt x="3339" y="760"/>
                  </a:lnTo>
                  <a:lnTo>
                    <a:pt x="3328" y="741"/>
                  </a:lnTo>
                  <a:lnTo>
                    <a:pt x="3317" y="724"/>
                  </a:lnTo>
                  <a:lnTo>
                    <a:pt x="3305" y="708"/>
                  </a:lnTo>
                  <a:lnTo>
                    <a:pt x="3293" y="693"/>
                  </a:lnTo>
                  <a:lnTo>
                    <a:pt x="3280" y="677"/>
                  </a:lnTo>
                  <a:lnTo>
                    <a:pt x="3267" y="663"/>
                  </a:lnTo>
                  <a:lnTo>
                    <a:pt x="3254" y="650"/>
                  </a:lnTo>
                  <a:lnTo>
                    <a:pt x="3240" y="638"/>
                  </a:lnTo>
                  <a:lnTo>
                    <a:pt x="3226" y="628"/>
                  </a:lnTo>
                  <a:lnTo>
                    <a:pt x="3212" y="617"/>
                  </a:lnTo>
                  <a:lnTo>
                    <a:pt x="3197" y="607"/>
                  </a:lnTo>
                  <a:lnTo>
                    <a:pt x="3182" y="598"/>
                  </a:lnTo>
                  <a:lnTo>
                    <a:pt x="3167" y="591"/>
                  </a:lnTo>
                  <a:lnTo>
                    <a:pt x="3153" y="583"/>
                  </a:lnTo>
                  <a:lnTo>
                    <a:pt x="3138" y="575"/>
                  </a:lnTo>
                  <a:lnTo>
                    <a:pt x="3123" y="570"/>
                  </a:lnTo>
                  <a:lnTo>
                    <a:pt x="3107" y="565"/>
                  </a:lnTo>
                  <a:lnTo>
                    <a:pt x="3092" y="559"/>
                  </a:lnTo>
                  <a:lnTo>
                    <a:pt x="3077" y="555"/>
                  </a:lnTo>
                  <a:lnTo>
                    <a:pt x="3048" y="548"/>
                  </a:lnTo>
                  <a:lnTo>
                    <a:pt x="3018" y="544"/>
                  </a:lnTo>
                  <a:lnTo>
                    <a:pt x="2990" y="541"/>
                  </a:lnTo>
                  <a:lnTo>
                    <a:pt x="2963" y="541"/>
                  </a:lnTo>
                  <a:lnTo>
                    <a:pt x="2937" y="541"/>
                  </a:lnTo>
                  <a:lnTo>
                    <a:pt x="2912" y="543"/>
                  </a:lnTo>
                  <a:lnTo>
                    <a:pt x="2887" y="546"/>
                  </a:lnTo>
                  <a:lnTo>
                    <a:pt x="2863" y="549"/>
                  </a:lnTo>
                  <a:lnTo>
                    <a:pt x="2840" y="555"/>
                  </a:lnTo>
                  <a:lnTo>
                    <a:pt x="2817" y="561"/>
                  </a:lnTo>
                  <a:lnTo>
                    <a:pt x="2796" y="568"/>
                  </a:lnTo>
                  <a:lnTo>
                    <a:pt x="2775" y="577"/>
                  </a:lnTo>
                  <a:lnTo>
                    <a:pt x="2754" y="585"/>
                  </a:lnTo>
                  <a:lnTo>
                    <a:pt x="2735" y="595"/>
                  </a:lnTo>
                  <a:lnTo>
                    <a:pt x="2716" y="606"/>
                  </a:lnTo>
                  <a:lnTo>
                    <a:pt x="2698" y="617"/>
                  </a:lnTo>
                  <a:lnTo>
                    <a:pt x="2681" y="628"/>
                  </a:lnTo>
                  <a:lnTo>
                    <a:pt x="2664" y="641"/>
                  </a:lnTo>
                  <a:lnTo>
                    <a:pt x="2648" y="654"/>
                  </a:lnTo>
                  <a:lnTo>
                    <a:pt x="2633" y="667"/>
                  </a:lnTo>
                  <a:lnTo>
                    <a:pt x="2619" y="681"/>
                  </a:lnTo>
                  <a:lnTo>
                    <a:pt x="2606" y="695"/>
                  </a:lnTo>
                  <a:lnTo>
                    <a:pt x="2594" y="709"/>
                  </a:lnTo>
                  <a:lnTo>
                    <a:pt x="2582" y="724"/>
                  </a:lnTo>
                  <a:lnTo>
                    <a:pt x="2571" y="738"/>
                  </a:lnTo>
                  <a:lnTo>
                    <a:pt x="2561" y="753"/>
                  </a:lnTo>
                  <a:lnTo>
                    <a:pt x="2551" y="769"/>
                  </a:lnTo>
                  <a:lnTo>
                    <a:pt x="2543" y="784"/>
                  </a:lnTo>
                  <a:lnTo>
                    <a:pt x="2538" y="784"/>
                  </a:lnTo>
                  <a:lnTo>
                    <a:pt x="2525" y="567"/>
                  </a:lnTo>
                  <a:lnTo>
                    <a:pt x="2320" y="567"/>
                  </a:lnTo>
                  <a:lnTo>
                    <a:pt x="2321" y="587"/>
                  </a:lnTo>
                  <a:lnTo>
                    <a:pt x="2323" y="608"/>
                  </a:lnTo>
                  <a:lnTo>
                    <a:pt x="2325" y="629"/>
                  </a:lnTo>
                  <a:lnTo>
                    <a:pt x="2326" y="649"/>
                  </a:lnTo>
                  <a:lnTo>
                    <a:pt x="2326" y="670"/>
                  </a:lnTo>
                  <a:lnTo>
                    <a:pt x="2327" y="690"/>
                  </a:lnTo>
                  <a:lnTo>
                    <a:pt x="2328" y="712"/>
                  </a:lnTo>
                  <a:lnTo>
                    <a:pt x="2329" y="734"/>
                  </a:lnTo>
                  <a:lnTo>
                    <a:pt x="2329" y="756"/>
                  </a:lnTo>
                  <a:lnTo>
                    <a:pt x="2329" y="777"/>
                  </a:lnTo>
                  <a:lnTo>
                    <a:pt x="2330" y="800"/>
                  </a:lnTo>
                  <a:lnTo>
                    <a:pt x="2330" y="824"/>
                  </a:lnTo>
                  <a:lnTo>
                    <a:pt x="2330" y="848"/>
                  </a:lnTo>
                  <a:lnTo>
                    <a:pt x="2331" y="872"/>
                  </a:lnTo>
                  <a:lnTo>
                    <a:pt x="2331" y="897"/>
                  </a:lnTo>
                  <a:lnTo>
                    <a:pt x="2331" y="923"/>
                  </a:lnTo>
                  <a:lnTo>
                    <a:pt x="2331" y="1880"/>
                  </a:lnTo>
                  <a:close/>
                  <a:moveTo>
                    <a:pt x="3830" y="1880"/>
                  </a:moveTo>
                  <a:lnTo>
                    <a:pt x="3830" y="567"/>
                  </a:lnTo>
                  <a:lnTo>
                    <a:pt x="3599" y="567"/>
                  </a:lnTo>
                  <a:lnTo>
                    <a:pt x="3599" y="1880"/>
                  </a:lnTo>
                  <a:lnTo>
                    <a:pt x="3830" y="1880"/>
                  </a:lnTo>
                  <a:close/>
                  <a:moveTo>
                    <a:pt x="3715" y="53"/>
                  </a:moveTo>
                  <a:lnTo>
                    <a:pt x="3704" y="53"/>
                  </a:lnTo>
                  <a:lnTo>
                    <a:pt x="3695" y="54"/>
                  </a:lnTo>
                  <a:lnTo>
                    <a:pt x="3684" y="56"/>
                  </a:lnTo>
                  <a:lnTo>
                    <a:pt x="3674" y="58"/>
                  </a:lnTo>
                  <a:lnTo>
                    <a:pt x="3665" y="60"/>
                  </a:lnTo>
                  <a:lnTo>
                    <a:pt x="3656" y="64"/>
                  </a:lnTo>
                  <a:lnTo>
                    <a:pt x="3647" y="68"/>
                  </a:lnTo>
                  <a:lnTo>
                    <a:pt x="3639" y="73"/>
                  </a:lnTo>
                  <a:lnTo>
                    <a:pt x="3632" y="77"/>
                  </a:lnTo>
                  <a:lnTo>
                    <a:pt x="3624" y="84"/>
                  </a:lnTo>
                  <a:lnTo>
                    <a:pt x="3616" y="89"/>
                  </a:lnTo>
                  <a:lnTo>
                    <a:pt x="3610" y="96"/>
                  </a:lnTo>
                  <a:lnTo>
                    <a:pt x="3605" y="104"/>
                  </a:lnTo>
                  <a:lnTo>
                    <a:pt x="3599" y="110"/>
                  </a:lnTo>
                  <a:lnTo>
                    <a:pt x="3594" y="119"/>
                  </a:lnTo>
                  <a:lnTo>
                    <a:pt x="3589" y="126"/>
                  </a:lnTo>
                  <a:lnTo>
                    <a:pt x="3585" y="135"/>
                  </a:lnTo>
                  <a:lnTo>
                    <a:pt x="3581" y="144"/>
                  </a:lnTo>
                  <a:lnTo>
                    <a:pt x="3578" y="152"/>
                  </a:lnTo>
                  <a:lnTo>
                    <a:pt x="3575" y="162"/>
                  </a:lnTo>
                  <a:lnTo>
                    <a:pt x="3573" y="172"/>
                  </a:lnTo>
                  <a:lnTo>
                    <a:pt x="3572" y="182"/>
                  </a:lnTo>
                  <a:lnTo>
                    <a:pt x="3571" y="191"/>
                  </a:lnTo>
                  <a:lnTo>
                    <a:pt x="3571" y="201"/>
                  </a:lnTo>
                  <a:lnTo>
                    <a:pt x="3571" y="212"/>
                  </a:lnTo>
                  <a:lnTo>
                    <a:pt x="3572" y="222"/>
                  </a:lnTo>
                  <a:lnTo>
                    <a:pt x="3573" y="232"/>
                  </a:lnTo>
                  <a:lnTo>
                    <a:pt x="3575" y="240"/>
                  </a:lnTo>
                  <a:lnTo>
                    <a:pt x="3577" y="250"/>
                  </a:lnTo>
                  <a:lnTo>
                    <a:pt x="3581" y="259"/>
                  </a:lnTo>
                  <a:lnTo>
                    <a:pt x="3584" y="267"/>
                  </a:lnTo>
                  <a:lnTo>
                    <a:pt x="3588" y="275"/>
                  </a:lnTo>
                  <a:lnTo>
                    <a:pt x="3593" y="284"/>
                  </a:lnTo>
                  <a:lnTo>
                    <a:pt x="3598" y="291"/>
                  </a:lnTo>
                  <a:lnTo>
                    <a:pt x="3603" y="299"/>
                  </a:lnTo>
                  <a:lnTo>
                    <a:pt x="3609" y="305"/>
                  </a:lnTo>
                  <a:lnTo>
                    <a:pt x="3615" y="312"/>
                  </a:lnTo>
                  <a:lnTo>
                    <a:pt x="3622" y="317"/>
                  </a:lnTo>
                  <a:lnTo>
                    <a:pt x="3628" y="323"/>
                  </a:lnTo>
                  <a:lnTo>
                    <a:pt x="3636" y="328"/>
                  </a:lnTo>
                  <a:lnTo>
                    <a:pt x="3645" y="332"/>
                  </a:lnTo>
                  <a:lnTo>
                    <a:pt x="3652" y="337"/>
                  </a:lnTo>
                  <a:lnTo>
                    <a:pt x="3661" y="340"/>
                  </a:lnTo>
                  <a:lnTo>
                    <a:pt x="3671" y="342"/>
                  </a:lnTo>
                  <a:lnTo>
                    <a:pt x="3679" y="344"/>
                  </a:lnTo>
                  <a:lnTo>
                    <a:pt x="3689" y="347"/>
                  </a:lnTo>
                  <a:lnTo>
                    <a:pt x="3699" y="348"/>
                  </a:lnTo>
                  <a:lnTo>
                    <a:pt x="3710" y="348"/>
                  </a:lnTo>
                  <a:lnTo>
                    <a:pt x="3721" y="348"/>
                  </a:lnTo>
                  <a:lnTo>
                    <a:pt x="3732" y="347"/>
                  </a:lnTo>
                  <a:lnTo>
                    <a:pt x="3742" y="344"/>
                  </a:lnTo>
                  <a:lnTo>
                    <a:pt x="3752" y="342"/>
                  </a:lnTo>
                  <a:lnTo>
                    <a:pt x="3762" y="340"/>
                  </a:lnTo>
                  <a:lnTo>
                    <a:pt x="3772" y="337"/>
                  </a:lnTo>
                  <a:lnTo>
                    <a:pt x="3780" y="332"/>
                  </a:lnTo>
                  <a:lnTo>
                    <a:pt x="3789" y="328"/>
                  </a:lnTo>
                  <a:lnTo>
                    <a:pt x="3797" y="323"/>
                  </a:lnTo>
                  <a:lnTo>
                    <a:pt x="3804" y="317"/>
                  </a:lnTo>
                  <a:lnTo>
                    <a:pt x="3811" y="312"/>
                  </a:lnTo>
                  <a:lnTo>
                    <a:pt x="3817" y="305"/>
                  </a:lnTo>
                  <a:lnTo>
                    <a:pt x="3824" y="299"/>
                  </a:lnTo>
                  <a:lnTo>
                    <a:pt x="3829" y="291"/>
                  </a:lnTo>
                  <a:lnTo>
                    <a:pt x="3835" y="284"/>
                  </a:lnTo>
                  <a:lnTo>
                    <a:pt x="3839" y="275"/>
                  </a:lnTo>
                  <a:lnTo>
                    <a:pt x="3843" y="267"/>
                  </a:lnTo>
                  <a:lnTo>
                    <a:pt x="3847" y="259"/>
                  </a:lnTo>
                  <a:lnTo>
                    <a:pt x="3850" y="250"/>
                  </a:lnTo>
                  <a:lnTo>
                    <a:pt x="3852" y="240"/>
                  </a:lnTo>
                  <a:lnTo>
                    <a:pt x="3854" y="232"/>
                  </a:lnTo>
                  <a:lnTo>
                    <a:pt x="3855" y="222"/>
                  </a:lnTo>
                  <a:lnTo>
                    <a:pt x="3856" y="212"/>
                  </a:lnTo>
                  <a:lnTo>
                    <a:pt x="3856" y="201"/>
                  </a:lnTo>
                  <a:lnTo>
                    <a:pt x="3856" y="190"/>
                  </a:lnTo>
                  <a:lnTo>
                    <a:pt x="3855" y="181"/>
                  </a:lnTo>
                  <a:lnTo>
                    <a:pt x="3854" y="171"/>
                  </a:lnTo>
                  <a:lnTo>
                    <a:pt x="3852" y="161"/>
                  </a:lnTo>
                  <a:lnTo>
                    <a:pt x="3850" y="151"/>
                  </a:lnTo>
                  <a:lnTo>
                    <a:pt x="3847" y="143"/>
                  </a:lnTo>
                  <a:lnTo>
                    <a:pt x="3843" y="134"/>
                  </a:lnTo>
                  <a:lnTo>
                    <a:pt x="3839" y="125"/>
                  </a:lnTo>
                  <a:lnTo>
                    <a:pt x="3835" y="118"/>
                  </a:lnTo>
                  <a:lnTo>
                    <a:pt x="3829" y="109"/>
                  </a:lnTo>
                  <a:lnTo>
                    <a:pt x="3824" y="102"/>
                  </a:lnTo>
                  <a:lnTo>
                    <a:pt x="3817" y="95"/>
                  </a:lnTo>
                  <a:lnTo>
                    <a:pt x="3811" y="88"/>
                  </a:lnTo>
                  <a:lnTo>
                    <a:pt x="3804" y="83"/>
                  </a:lnTo>
                  <a:lnTo>
                    <a:pt x="3797" y="77"/>
                  </a:lnTo>
                  <a:lnTo>
                    <a:pt x="3789" y="72"/>
                  </a:lnTo>
                  <a:lnTo>
                    <a:pt x="3781" y="68"/>
                  </a:lnTo>
                  <a:lnTo>
                    <a:pt x="3773" y="63"/>
                  </a:lnTo>
                  <a:lnTo>
                    <a:pt x="3764" y="60"/>
                  </a:lnTo>
                  <a:lnTo>
                    <a:pt x="3754" y="58"/>
                  </a:lnTo>
                  <a:lnTo>
                    <a:pt x="3746" y="56"/>
                  </a:lnTo>
                  <a:lnTo>
                    <a:pt x="3736" y="54"/>
                  </a:lnTo>
                  <a:lnTo>
                    <a:pt x="3725" y="53"/>
                  </a:lnTo>
                  <a:lnTo>
                    <a:pt x="3715" y="53"/>
                  </a:lnTo>
                  <a:close/>
                  <a:moveTo>
                    <a:pt x="4564" y="541"/>
                  </a:moveTo>
                  <a:lnTo>
                    <a:pt x="4532" y="541"/>
                  </a:lnTo>
                  <a:lnTo>
                    <a:pt x="4499" y="543"/>
                  </a:lnTo>
                  <a:lnTo>
                    <a:pt x="4468" y="547"/>
                  </a:lnTo>
                  <a:lnTo>
                    <a:pt x="4437" y="552"/>
                  </a:lnTo>
                  <a:lnTo>
                    <a:pt x="4407" y="558"/>
                  </a:lnTo>
                  <a:lnTo>
                    <a:pt x="4376" y="567"/>
                  </a:lnTo>
                  <a:lnTo>
                    <a:pt x="4347" y="577"/>
                  </a:lnTo>
                  <a:lnTo>
                    <a:pt x="4318" y="587"/>
                  </a:lnTo>
                  <a:lnTo>
                    <a:pt x="4291" y="599"/>
                  </a:lnTo>
                  <a:lnTo>
                    <a:pt x="4264" y="613"/>
                  </a:lnTo>
                  <a:lnTo>
                    <a:pt x="4237" y="629"/>
                  </a:lnTo>
                  <a:lnTo>
                    <a:pt x="4211" y="645"/>
                  </a:lnTo>
                  <a:lnTo>
                    <a:pt x="4186" y="662"/>
                  </a:lnTo>
                  <a:lnTo>
                    <a:pt x="4164" y="682"/>
                  </a:lnTo>
                  <a:lnTo>
                    <a:pt x="4141" y="702"/>
                  </a:lnTo>
                  <a:lnTo>
                    <a:pt x="4118" y="724"/>
                  </a:lnTo>
                  <a:lnTo>
                    <a:pt x="4097" y="747"/>
                  </a:lnTo>
                  <a:lnTo>
                    <a:pt x="4078" y="771"/>
                  </a:lnTo>
                  <a:lnTo>
                    <a:pt x="4059" y="796"/>
                  </a:lnTo>
                  <a:lnTo>
                    <a:pt x="4042" y="823"/>
                  </a:lnTo>
                  <a:lnTo>
                    <a:pt x="4026" y="851"/>
                  </a:lnTo>
                  <a:lnTo>
                    <a:pt x="4011" y="879"/>
                  </a:lnTo>
                  <a:lnTo>
                    <a:pt x="3996" y="910"/>
                  </a:lnTo>
                  <a:lnTo>
                    <a:pt x="3983" y="941"/>
                  </a:lnTo>
                  <a:lnTo>
                    <a:pt x="3973" y="974"/>
                  </a:lnTo>
                  <a:lnTo>
                    <a:pt x="3963" y="1008"/>
                  </a:lnTo>
                  <a:lnTo>
                    <a:pt x="3954" y="1043"/>
                  </a:lnTo>
                  <a:lnTo>
                    <a:pt x="3947" y="1079"/>
                  </a:lnTo>
                  <a:lnTo>
                    <a:pt x="3941" y="1116"/>
                  </a:lnTo>
                  <a:lnTo>
                    <a:pt x="3938" y="1155"/>
                  </a:lnTo>
                  <a:lnTo>
                    <a:pt x="3936" y="1194"/>
                  </a:lnTo>
                  <a:lnTo>
                    <a:pt x="3935" y="1234"/>
                  </a:lnTo>
                  <a:lnTo>
                    <a:pt x="3936" y="1273"/>
                  </a:lnTo>
                  <a:lnTo>
                    <a:pt x="3938" y="1310"/>
                  </a:lnTo>
                  <a:lnTo>
                    <a:pt x="3941" y="1347"/>
                  </a:lnTo>
                  <a:lnTo>
                    <a:pt x="3947" y="1383"/>
                  </a:lnTo>
                  <a:lnTo>
                    <a:pt x="3953" y="1416"/>
                  </a:lnTo>
                  <a:lnTo>
                    <a:pt x="3961" y="1450"/>
                  </a:lnTo>
                  <a:lnTo>
                    <a:pt x="3970" y="1484"/>
                  </a:lnTo>
                  <a:lnTo>
                    <a:pt x="3981" y="1515"/>
                  </a:lnTo>
                  <a:lnTo>
                    <a:pt x="3994" y="1545"/>
                  </a:lnTo>
                  <a:lnTo>
                    <a:pt x="4007" y="1575"/>
                  </a:lnTo>
                  <a:lnTo>
                    <a:pt x="4021" y="1603"/>
                  </a:lnTo>
                  <a:lnTo>
                    <a:pt x="4037" y="1630"/>
                  </a:lnTo>
                  <a:lnTo>
                    <a:pt x="4054" y="1656"/>
                  </a:lnTo>
                  <a:lnTo>
                    <a:pt x="4071" y="1681"/>
                  </a:lnTo>
                  <a:lnTo>
                    <a:pt x="4091" y="1705"/>
                  </a:lnTo>
                  <a:lnTo>
                    <a:pt x="4112" y="1727"/>
                  </a:lnTo>
                  <a:lnTo>
                    <a:pt x="4132" y="1748"/>
                  </a:lnTo>
                  <a:lnTo>
                    <a:pt x="4154" y="1769"/>
                  </a:lnTo>
                  <a:lnTo>
                    <a:pt x="4177" y="1787"/>
                  </a:lnTo>
                  <a:lnTo>
                    <a:pt x="4201" y="1805"/>
                  </a:lnTo>
                  <a:lnTo>
                    <a:pt x="4226" y="1821"/>
                  </a:lnTo>
                  <a:lnTo>
                    <a:pt x="4250" y="1836"/>
                  </a:lnTo>
                  <a:lnTo>
                    <a:pt x="4277" y="1850"/>
                  </a:lnTo>
                  <a:lnTo>
                    <a:pt x="4304" y="1862"/>
                  </a:lnTo>
                  <a:lnTo>
                    <a:pt x="4332" y="1873"/>
                  </a:lnTo>
                  <a:lnTo>
                    <a:pt x="4360" y="1883"/>
                  </a:lnTo>
                  <a:lnTo>
                    <a:pt x="4389" y="1890"/>
                  </a:lnTo>
                  <a:lnTo>
                    <a:pt x="4419" y="1897"/>
                  </a:lnTo>
                  <a:lnTo>
                    <a:pt x="4449" y="1902"/>
                  </a:lnTo>
                  <a:lnTo>
                    <a:pt x="4480" y="1906"/>
                  </a:lnTo>
                  <a:lnTo>
                    <a:pt x="4511" y="1908"/>
                  </a:lnTo>
                  <a:lnTo>
                    <a:pt x="4544" y="1909"/>
                  </a:lnTo>
                  <a:lnTo>
                    <a:pt x="4566" y="1909"/>
                  </a:lnTo>
                  <a:lnTo>
                    <a:pt x="4589" y="1908"/>
                  </a:lnTo>
                  <a:lnTo>
                    <a:pt x="4612" y="1906"/>
                  </a:lnTo>
                  <a:lnTo>
                    <a:pt x="4635" y="1902"/>
                  </a:lnTo>
                  <a:lnTo>
                    <a:pt x="4658" y="1899"/>
                  </a:lnTo>
                  <a:lnTo>
                    <a:pt x="4680" y="1895"/>
                  </a:lnTo>
                  <a:lnTo>
                    <a:pt x="4703" y="1889"/>
                  </a:lnTo>
                  <a:lnTo>
                    <a:pt x="4726" y="1884"/>
                  </a:lnTo>
                  <a:lnTo>
                    <a:pt x="4749" y="1876"/>
                  </a:lnTo>
                  <a:lnTo>
                    <a:pt x="4770" y="1869"/>
                  </a:lnTo>
                  <a:lnTo>
                    <a:pt x="4792" y="1860"/>
                  </a:lnTo>
                  <a:lnTo>
                    <a:pt x="4814" y="1850"/>
                  </a:lnTo>
                  <a:lnTo>
                    <a:pt x="4836" y="1839"/>
                  </a:lnTo>
                  <a:lnTo>
                    <a:pt x="4856" y="1829"/>
                  </a:lnTo>
                  <a:lnTo>
                    <a:pt x="4877" y="1817"/>
                  </a:lnTo>
                  <a:lnTo>
                    <a:pt x="4898" y="1804"/>
                  </a:lnTo>
                  <a:lnTo>
                    <a:pt x="4917" y="1790"/>
                  </a:lnTo>
                  <a:lnTo>
                    <a:pt x="4937" y="1774"/>
                  </a:lnTo>
                  <a:lnTo>
                    <a:pt x="4955" y="1759"/>
                  </a:lnTo>
                  <a:lnTo>
                    <a:pt x="4974" y="1743"/>
                  </a:lnTo>
                  <a:lnTo>
                    <a:pt x="4991" y="1726"/>
                  </a:lnTo>
                  <a:lnTo>
                    <a:pt x="5008" y="1707"/>
                  </a:lnTo>
                  <a:lnTo>
                    <a:pt x="5025" y="1688"/>
                  </a:lnTo>
                  <a:lnTo>
                    <a:pt x="5041" y="1667"/>
                  </a:lnTo>
                  <a:lnTo>
                    <a:pt x="5056" y="1646"/>
                  </a:lnTo>
                  <a:lnTo>
                    <a:pt x="5070" y="1625"/>
                  </a:lnTo>
                  <a:lnTo>
                    <a:pt x="5084" y="1601"/>
                  </a:lnTo>
                  <a:lnTo>
                    <a:pt x="5096" y="1577"/>
                  </a:lnTo>
                  <a:lnTo>
                    <a:pt x="5108" y="1552"/>
                  </a:lnTo>
                  <a:lnTo>
                    <a:pt x="5119" y="1526"/>
                  </a:lnTo>
                  <a:lnTo>
                    <a:pt x="5130" y="1499"/>
                  </a:lnTo>
                  <a:lnTo>
                    <a:pt x="5139" y="1472"/>
                  </a:lnTo>
                  <a:lnTo>
                    <a:pt x="5147" y="1442"/>
                  </a:lnTo>
                  <a:lnTo>
                    <a:pt x="5155" y="1413"/>
                  </a:lnTo>
                  <a:lnTo>
                    <a:pt x="5161" y="1382"/>
                  </a:lnTo>
                  <a:lnTo>
                    <a:pt x="5166" y="1350"/>
                  </a:lnTo>
                  <a:lnTo>
                    <a:pt x="5170" y="1318"/>
                  </a:lnTo>
                  <a:lnTo>
                    <a:pt x="5173" y="1283"/>
                  </a:lnTo>
                  <a:lnTo>
                    <a:pt x="5174" y="1248"/>
                  </a:lnTo>
                  <a:lnTo>
                    <a:pt x="5175" y="1212"/>
                  </a:lnTo>
                  <a:lnTo>
                    <a:pt x="5174" y="1175"/>
                  </a:lnTo>
                  <a:lnTo>
                    <a:pt x="5172" y="1140"/>
                  </a:lnTo>
                  <a:lnTo>
                    <a:pt x="5169" y="1104"/>
                  </a:lnTo>
                  <a:lnTo>
                    <a:pt x="5165" y="1069"/>
                  </a:lnTo>
                  <a:lnTo>
                    <a:pt x="5158" y="1036"/>
                  </a:lnTo>
                  <a:lnTo>
                    <a:pt x="5150" y="1003"/>
                  </a:lnTo>
                  <a:lnTo>
                    <a:pt x="5142" y="970"/>
                  </a:lnTo>
                  <a:lnTo>
                    <a:pt x="5131" y="939"/>
                  </a:lnTo>
                  <a:lnTo>
                    <a:pt x="5120" y="909"/>
                  </a:lnTo>
                  <a:lnTo>
                    <a:pt x="5107" y="880"/>
                  </a:lnTo>
                  <a:lnTo>
                    <a:pt x="5093" y="852"/>
                  </a:lnTo>
                  <a:lnTo>
                    <a:pt x="5078" y="825"/>
                  </a:lnTo>
                  <a:lnTo>
                    <a:pt x="5063" y="799"/>
                  </a:lnTo>
                  <a:lnTo>
                    <a:pt x="5045" y="774"/>
                  </a:lnTo>
                  <a:lnTo>
                    <a:pt x="5027" y="750"/>
                  </a:lnTo>
                  <a:lnTo>
                    <a:pt x="5007" y="726"/>
                  </a:lnTo>
                  <a:lnTo>
                    <a:pt x="4985" y="705"/>
                  </a:lnTo>
                  <a:lnTo>
                    <a:pt x="4964" y="685"/>
                  </a:lnTo>
                  <a:lnTo>
                    <a:pt x="4941" y="666"/>
                  </a:lnTo>
                  <a:lnTo>
                    <a:pt x="4918" y="648"/>
                  </a:lnTo>
                  <a:lnTo>
                    <a:pt x="4893" y="631"/>
                  </a:lnTo>
                  <a:lnTo>
                    <a:pt x="4867" y="616"/>
                  </a:lnTo>
                  <a:lnTo>
                    <a:pt x="4841" y="602"/>
                  </a:lnTo>
                  <a:lnTo>
                    <a:pt x="4814" y="589"/>
                  </a:lnTo>
                  <a:lnTo>
                    <a:pt x="4785" y="578"/>
                  </a:lnTo>
                  <a:lnTo>
                    <a:pt x="4755" y="568"/>
                  </a:lnTo>
                  <a:lnTo>
                    <a:pt x="4726" y="559"/>
                  </a:lnTo>
                  <a:lnTo>
                    <a:pt x="4694" y="553"/>
                  </a:lnTo>
                  <a:lnTo>
                    <a:pt x="4663" y="547"/>
                  </a:lnTo>
                  <a:lnTo>
                    <a:pt x="4632" y="544"/>
                  </a:lnTo>
                  <a:lnTo>
                    <a:pt x="4598" y="541"/>
                  </a:lnTo>
                  <a:lnTo>
                    <a:pt x="4564" y="541"/>
                  </a:lnTo>
                  <a:close/>
                  <a:moveTo>
                    <a:pt x="4559" y="719"/>
                  </a:moveTo>
                  <a:lnTo>
                    <a:pt x="4579" y="720"/>
                  </a:lnTo>
                  <a:lnTo>
                    <a:pt x="4599" y="721"/>
                  </a:lnTo>
                  <a:lnTo>
                    <a:pt x="4617" y="724"/>
                  </a:lnTo>
                  <a:lnTo>
                    <a:pt x="4636" y="727"/>
                  </a:lnTo>
                  <a:lnTo>
                    <a:pt x="4653" y="732"/>
                  </a:lnTo>
                  <a:lnTo>
                    <a:pt x="4671" y="737"/>
                  </a:lnTo>
                  <a:lnTo>
                    <a:pt x="4687" y="743"/>
                  </a:lnTo>
                  <a:lnTo>
                    <a:pt x="4703" y="750"/>
                  </a:lnTo>
                  <a:lnTo>
                    <a:pt x="4718" y="758"/>
                  </a:lnTo>
                  <a:lnTo>
                    <a:pt x="4734" y="766"/>
                  </a:lnTo>
                  <a:lnTo>
                    <a:pt x="4748" y="775"/>
                  </a:lnTo>
                  <a:lnTo>
                    <a:pt x="4762" y="786"/>
                  </a:lnTo>
                  <a:lnTo>
                    <a:pt x="4775" y="796"/>
                  </a:lnTo>
                  <a:lnTo>
                    <a:pt x="4788" y="808"/>
                  </a:lnTo>
                  <a:lnTo>
                    <a:pt x="4800" y="820"/>
                  </a:lnTo>
                  <a:lnTo>
                    <a:pt x="4811" y="832"/>
                  </a:lnTo>
                  <a:lnTo>
                    <a:pt x="4822" y="845"/>
                  </a:lnTo>
                  <a:lnTo>
                    <a:pt x="4832" y="859"/>
                  </a:lnTo>
                  <a:lnTo>
                    <a:pt x="4842" y="872"/>
                  </a:lnTo>
                  <a:lnTo>
                    <a:pt x="4852" y="887"/>
                  </a:lnTo>
                  <a:lnTo>
                    <a:pt x="4861" y="901"/>
                  </a:lnTo>
                  <a:lnTo>
                    <a:pt x="4869" y="916"/>
                  </a:lnTo>
                  <a:lnTo>
                    <a:pt x="4877" y="932"/>
                  </a:lnTo>
                  <a:lnTo>
                    <a:pt x="4884" y="949"/>
                  </a:lnTo>
                  <a:lnTo>
                    <a:pt x="4898" y="981"/>
                  </a:lnTo>
                  <a:lnTo>
                    <a:pt x="4908" y="1014"/>
                  </a:lnTo>
                  <a:lnTo>
                    <a:pt x="4918" y="1049"/>
                  </a:lnTo>
                  <a:lnTo>
                    <a:pt x="4926" y="1083"/>
                  </a:lnTo>
                  <a:lnTo>
                    <a:pt x="4932" y="1118"/>
                  </a:lnTo>
                  <a:lnTo>
                    <a:pt x="4937" y="1153"/>
                  </a:lnTo>
                  <a:lnTo>
                    <a:pt x="4939" y="1186"/>
                  </a:lnTo>
                  <a:lnTo>
                    <a:pt x="4940" y="1221"/>
                  </a:lnTo>
                  <a:lnTo>
                    <a:pt x="4939" y="1248"/>
                  </a:lnTo>
                  <a:lnTo>
                    <a:pt x="4938" y="1275"/>
                  </a:lnTo>
                  <a:lnTo>
                    <a:pt x="4936" y="1301"/>
                  </a:lnTo>
                  <a:lnTo>
                    <a:pt x="4932" y="1327"/>
                  </a:lnTo>
                  <a:lnTo>
                    <a:pt x="4928" y="1352"/>
                  </a:lnTo>
                  <a:lnTo>
                    <a:pt x="4922" y="1377"/>
                  </a:lnTo>
                  <a:lnTo>
                    <a:pt x="4917" y="1401"/>
                  </a:lnTo>
                  <a:lnTo>
                    <a:pt x="4911" y="1425"/>
                  </a:lnTo>
                  <a:lnTo>
                    <a:pt x="4903" y="1448"/>
                  </a:lnTo>
                  <a:lnTo>
                    <a:pt x="4894" y="1469"/>
                  </a:lnTo>
                  <a:lnTo>
                    <a:pt x="4886" y="1491"/>
                  </a:lnTo>
                  <a:lnTo>
                    <a:pt x="4876" y="1512"/>
                  </a:lnTo>
                  <a:lnTo>
                    <a:pt x="4865" y="1531"/>
                  </a:lnTo>
                  <a:lnTo>
                    <a:pt x="4854" y="1551"/>
                  </a:lnTo>
                  <a:lnTo>
                    <a:pt x="4842" y="1568"/>
                  </a:lnTo>
                  <a:lnTo>
                    <a:pt x="4829" y="1587"/>
                  </a:lnTo>
                  <a:lnTo>
                    <a:pt x="4816" y="1603"/>
                  </a:lnTo>
                  <a:lnTo>
                    <a:pt x="4802" y="1618"/>
                  </a:lnTo>
                  <a:lnTo>
                    <a:pt x="4788" y="1633"/>
                  </a:lnTo>
                  <a:lnTo>
                    <a:pt x="4773" y="1646"/>
                  </a:lnTo>
                  <a:lnTo>
                    <a:pt x="4757" y="1659"/>
                  </a:lnTo>
                  <a:lnTo>
                    <a:pt x="4741" y="1671"/>
                  </a:lnTo>
                  <a:lnTo>
                    <a:pt x="4725" y="1682"/>
                  </a:lnTo>
                  <a:lnTo>
                    <a:pt x="4708" y="1692"/>
                  </a:lnTo>
                  <a:lnTo>
                    <a:pt x="4689" y="1701"/>
                  </a:lnTo>
                  <a:lnTo>
                    <a:pt x="4672" y="1708"/>
                  </a:lnTo>
                  <a:lnTo>
                    <a:pt x="4652" y="1715"/>
                  </a:lnTo>
                  <a:lnTo>
                    <a:pt x="4634" y="1720"/>
                  </a:lnTo>
                  <a:lnTo>
                    <a:pt x="4614" y="1724"/>
                  </a:lnTo>
                  <a:lnTo>
                    <a:pt x="4595" y="1728"/>
                  </a:lnTo>
                  <a:lnTo>
                    <a:pt x="4574" y="1730"/>
                  </a:lnTo>
                  <a:lnTo>
                    <a:pt x="4553" y="1730"/>
                  </a:lnTo>
                  <a:lnTo>
                    <a:pt x="4533" y="1730"/>
                  </a:lnTo>
                  <a:lnTo>
                    <a:pt x="4512" y="1728"/>
                  </a:lnTo>
                  <a:lnTo>
                    <a:pt x="4491" y="1724"/>
                  </a:lnTo>
                  <a:lnTo>
                    <a:pt x="4472" y="1720"/>
                  </a:lnTo>
                  <a:lnTo>
                    <a:pt x="4453" y="1715"/>
                  </a:lnTo>
                  <a:lnTo>
                    <a:pt x="4434" y="1708"/>
                  </a:lnTo>
                  <a:lnTo>
                    <a:pt x="4417" y="1701"/>
                  </a:lnTo>
                  <a:lnTo>
                    <a:pt x="4398" y="1692"/>
                  </a:lnTo>
                  <a:lnTo>
                    <a:pt x="4381" y="1682"/>
                  </a:lnTo>
                  <a:lnTo>
                    <a:pt x="4364" y="1671"/>
                  </a:lnTo>
                  <a:lnTo>
                    <a:pt x="4348" y="1659"/>
                  </a:lnTo>
                  <a:lnTo>
                    <a:pt x="4333" y="1646"/>
                  </a:lnTo>
                  <a:lnTo>
                    <a:pt x="4318" y="1633"/>
                  </a:lnTo>
                  <a:lnTo>
                    <a:pt x="4304" y="1618"/>
                  </a:lnTo>
                  <a:lnTo>
                    <a:pt x="4291" y="1603"/>
                  </a:lnTo>
                  <a:lnTo>
                    <a:pt x="4278" y="1587"/>
                  </a:lnTo>
                  <a:lnTo>
                    <a:pt x="4265" y="1568"/>
                  </a:lnTo>
                  <a:lnTo>
                    <a:pt x="4254" y="1551"/>
                  </a:lnTo>
                  <a:lnTo>
                    <a:pt x="4243" y="1531"/>
                  </a:lnTo>
                  <a:lnTo>
                    <a:pt x="4232" y="1512"/>
                  </a:lnTo>
                  <a:lnTo>
                    <a:pt x="4222" y="1491"/>
                  </a:lnTo>
                  <a:lnTo>
                    <a:pt x="4214" y="1471"/>
                  </a:lnTo>
                  <a:lnTo>
                    <a:pt x="4206" y="1449"/>
                  </a:lnTo>
                  <a:lnTo>
                    <a:pt x="4198" y="1426"/>
                  </a:lnTo>
                  <a:lnTo>
                    <a:pt x="4192" y="1403"/>
                  </a:lnTo>
                  <a:lnTo>
                    <a:pt x="4186" y="1379"/>
                  </a:lnTo>
                  <a:lnTo>
                    <a:pt x="4182" y="1354"/>
                  </a:lnTo>
                  <a:lnTo>
                    <a:pt x="4178" y="1331"/>
                  </a:lnTo>
                  <a:lnTo>
                    <a:pt x="4174" y="1305"/>
                  </a:lnTo>
                  <a:lnTo>
                    <a:pt x="4172" y="1280"/>
                  </a:lnTo>
                  <a:lnTo>
                    <a:pt x="4171" y="1253"/>
                  </a:lnTo>
                  <a:lnTo>
                    <a:pt x="4170" y="1226"/>
                  </a:lnTo>
                  <a:lnTo>
                    <a:pt x="4171" y="1203"/>
                  </a:lnTo>
                  <a:lnTo>
                    <a:pt x="4172" y="1180"/>
                  </a:lnTo>
                  <a:lnTo>
                    <a:pt x="4173" y="1156"/>
                  </a:lnTo>
                  <a:lnTo>
                    <a:pt x="4177" y="1133"/>
                  </a:lnTo>
                  <a:lnTo>
                    <a:pt x="4179" y="1110"/>
                  </a:lnTo>
                  <a:lnTo>
                    <a:pt x="4183" y="1088"/>
                  </a:lnTo>
                  <a:lnTo>
                    <a:pt x="4188" y="1065"/>
                  </a:lnTo>
                  <a:lnTo>
                    <a:pt x="4193" y="1043"/>
                  </a:lnTo>
                  <a:lnTo>
                    <a:pt x="4199" y="1020"/>
                  </a:lnTo>
                  <a:lnTo>
                    <a:pt x="4206" y="999"/>
                  </a:lnTo>
                  <a:lnTo>
                    <a:pt x="4214" y="978"/>
                  </a:lnTo>
                  <a:lnTo>
                    <a:pt x="4222" y="957"/>
                  </a:lnTo>
                  <a:lnTo>
                    <a:pt x="4231" y="937"/>
                  </a:lnTo>
                  <a:lnTo>
                    <a:pt x="4241" y="917"/>
                  </a:lnTo>
                  <a:lnTo>
                    <a:pt x="4252" y="899"/>
                  </a:lnTo>
                  <a:lnTo>
                    <a:pt x="4264" y="880"/>
                  </a:lnTo>
                  <a:lnTo>
                    <a:pt x="4275" y="862"/>
                  </a:lnTo>
                  <a:lnTo>
                    <a:pt x="4288" y="846"/>
                  </a:lnTo>
                  <a:lnTo>
                    <a:pt x="4303" y="829"/>
                  </a:lnTo>
                  <a:lnTo>
                    <a:pt x="4317" y="814"/>
                  </a:lnTo>
                  <a:lnTo>
                    <a:pt x="4333" y="800"/>
                  </a:lnTo>
                  <a:lnTo>
                    <a:pt x="4349" y="787"/>
                  </a:lnTo>
                  <a:lnTo>
                    <a:pt x="4367" y="775"/>
                  </a:lnTo>
                  <a:lnTo>
                    <a:pt x="4384" y="763"/>
                  </a:lnTo>
                  <a:lnTo>
                    <a:pt x="4404" y="753"/>
                  </a:lnTo>
                  <a:lnTo>
                    <a:pt x="4423" y="745"/>
                  </a:lnTo>
                  <a:lnTo>
                    <a:pt x="4444" y="737"/>
                  </a:lnTo>
                  <a:lnTo>
                    <a:pt x="4464" y="731"/>
                  </a:lnTo>
                  <a:lnTo>
                    <a:pt x="4487" y="725"/>
                  </a:lnTo>
                  <a:lnTo>
                    <a:pt x="4510" y="722"/>
                  </a:lnTo>
                  <a:lnTo>
                    <a:pt x="4534" y="720"/>
                  </a:lnTo>
                  <a:lnTo>
                    <a:pt x="4559" y="719"/>
                  </a:lnTo>
                  <a:close/>
                  <a:moveTo>
                    <a:pt x="5280" y="1880"/>
                  </a:moveTo>
                  <a:lnTo>
                    <a:pt x="5510" y="1880"/>
                  </a:lnTo>
                  <a:lnTo>
                    <a:pt x="5510" y="1180"/>
                  </a:lnTo>
                  <a:lnTo>
                    <a:pt x="5510" y="1166"/>
                  </a:lnTo>
                  <a:lnTo>
                    <a:pt x="5511" y="1152"/>
                  </a:lnTo>
                  <a:lnTo>
                    <a:pt x="5511" y="1136"/>
                  </a:lnTo>
                  <a:lnTo>
                    <a:pt x="5512" y="1122"/>
                  </a:lnTo>
                  <a:lnTo>
                    <a:pt x="5513" y="1108"/>
                  </a:lnTo>
                  <a:lnTo>
                    <a:pt x="5514" y="1094"/>
                  </a:lnTo>
                  <a:lnTo>
                    <a:pt x="5516" y="1081"/>
                  </a:lnTo>
                  <a:lnTo>
                    <a:pt x="5518" y="1069"/>
                  </a:lnTo>
                  <a:lnTo>
                    <a:pt x="5523" y="1046"/>
                  </a:lnTo>
                  <a:lnTo>
                    <a:pt x="5527" y="1025"/>
                  </a:lnTo>
                  <a:lnTo>
                    <a:pt x="5534" y="1004"/>
                  </a:lnTo>
                  <a:lnTo>
                    <a:pt x="5540" y="985"/>
                  </a:lnTo>
                  <a:lnTo>
                    <a:pt x="5548" y="965"/>
                  </a:lnTo>
                  <a:lnTo>
                    <a:pt x="5556" y="947"/>
                  </a:lnTo>
                  <a:lnTo>
                    <a:pt x="5566" y="928"/>
                  </a:lnTo>
                  <a:lnTo>
                    <a:pt x="5576" y="911"/>
                  </a:lnTo>
                  <a:lnTo>
                    <a:pt x="5587" y="894"/>
                  </a:lnTo>
                  <a:lnTo>
                    <a:pt x="5599" y="878"/>
                  </a:lnTo>
                  <a:lnTo>
                    <a:pt x="5611" y="864"/>
                  </a:lnTo>
                  <a:lnTo>
                    <a:pt x="5624" y="850"/>
                  </a:lnTo>
                  <a:lnTo>
                    <a:pt x="5637" y="837"/>
                  </a:lnTo>
                  <a:lnTo>
                    <a:pt x="5652" y="825"/>
                  </a:lnTo>
                  <a:lnTo>
                    <a:pt x="5666" y="814"/>
                  </a:lnTo>
                  <a:lnTo>
                    <a:pt x="5682" y="804"/>
                  </a:lnTo>
                  <a:lnTo>
                    <a:pt x="5699" y="795"/>
                  </a:lnTo>
                  <a:lnTo>
                    <a:pt x="5715" y="787"/>
                  </a:lnTo>
                  <a:lnTo>
                    <a:pt x="5732" y="781"/>
                  </a:lnTo>
                  <a:lnTo>
                    <a:pt x="5751" y="775"/>
                  </a:lnTo>
                  <a:lnTo>
                    <a:pt x="5769" y="771"/>
                  </a:lnTo>
                  <a:lnTo>
                    <a:pt x="5788" y="768"/>
                  </a:lnTo>
                  <a:lnTo>
                    <a:pt x="5807" y="766"/>
                  </a:lnTo>
                  <a:lnTo>
                    <a:pt x="5828" y="765"/>
                  </a:lnTo>
                  <a:lnTo>
                    <a:pt x="5839" y="765"/>
                  </a:lnTo>
                  <a:lnTo>
                    <a:pt x="5850" y="765"/>
                  </a:lnTo>
                  <a:lnTo>
                    <a:pt x="5860" y="765"/>
                  </a:lnTo>
                  <a:lnTo>
                    <a:pt x="5870" y="765"/>
                  </a:lnTo>
                  <a:lnTo>
                    <a:pt x="5880" y="766"/>
                  </a:lnTo>
                  <a:lnTo>
                    <a:pt x="5889" y="768"/>
                  </a:lnTo>
                  <a:lnTo>
                    <a:pt x="5897" y="769"/>
                  </a:lnTo>
                  <a:lnTo>
                    <a:pt x="5906" y="771"/>
                  </a:lnTo>
                  <a:lnTo>
                    <a:pt x="5906" y="545"/>
                  </a:lnTo>
                  <a:lnTo>
                    <a:pt x="5891" y="544"/>
                  </a:lnTo>
                  <a:lnTo>
                    <a:pt x="5876" y="542"/>
                  </a:lnTo>
                  <a:lnTo>
                    <a:pt x="5860" y="541"/>
                  </a:lnTo>
                  <a:lnTo>
                    <a:pt x="5843" y="541"/>
                  </a:lnTo>
                  <a:lnTo>
                    <a:pt x="5825" y="541"/>
                  </a:lnTo>
                  <a:lnTo>
                    <a:pt x="5805" y="543"/>
                  </a:lnTo>
                  <a:lnTo>
                    <a:pt x="5787" y="545"/>
                  </a:lnTo>
                  <a:lnTo>
                    <a:pt x="5767" y="549"/>
                  </a:lnTo>
                  <a:lnTo>
                    <a:pt x="5749" y="554"/>
                  </a:lnTo>
                  <a:lnTo>
                    <a:pt x="5731" y="560"/>
                  </a:lnTo>
                  <a:lnTo>
                    <a:pt x="5713" y="568"/>
                  </a:lnTo>
                  <a:lnTo>
                    <a:pt x="5695" y="575"/>
                  </a:lnTo>
                  <a:lnTo>
                    <a:pt x="5678" y="585"/>
                  </a:lnTo>
                  <a:lnTo>
                    <a:pt x="5662" y="595"/>
                  </a:lnTo>
                  <a:lnTo>
                    <a:pt x="5646" y="606"/>
                  </a:lnTo>
                  <a:lnTo>
                    <a:pt x="5630" y="618"/>
                  </a:lnTo>
                  <a:lnTo>
                    <a:pt x="5615" y="631"/>
                  </a:lnTo>
                  <a:lnTo>
                    <a:pt x="5600" y="645"/>
                  </a:lnTo>
                  <a:lnTo>
                    <a:pt x="5586" y="659"/>
                  </a:lnTo>
                  <a:lnTo>
                    <a:pt x="5573" y="675"/>
                  </a:lnTo>
                  <a:lnTo>
                    <a:pt x="5560" y="692"/>
                  </a:lnTo>
                  <a:lnTo>
                    <a:pt x="5547" y="709"/>
                  </a:lnTo>
                  <a:lnTo>
                    <a:pt x="5536" y="726"/>
                  </a:lnTo>
                  <a:lnTo>
                    <a:pt x="5525" y="745"/>
                  </a:lnTo>
                  <a:lnTo>
                    <a:pt x="5515" y="764"/>
                  </a:lnTo>
                  <a:lnTo>
                    <a:pt x="5505" y="785"/>
                  </a:lnTo>
                  <a:lnTo>
                    <a:pt x="5497" y="805"/>
                  </a:lnTo>
                  <a:lnTo>
                    <a:pt x="5489" y="827"/>
                  </a:lnTo>
                  <a:lnTo>
                    <a:pt x="5482" y="827"/>
                  </a:lnTo>
                  <a:lnTo>
                    <a:pt x="5471" y="567"/>
                  </a:lnTo>
                  <a:lnTo>
                    <a:pt x="5269" y="567"/>
                  </a:lnTo>
                  <a:lnTo>
                    <a:pt x="5270" y="591"/>
                  </a:lnTo>
                  <a:lnTo>
                    <a:pt x="5271" y="613"/>
                  </a:lnTo>
                  <a:lnTo>
                    <a:pt x="5273" y="637"/>
                  </a:lnTo>
                  <a:lnTo>
                    <a:pt x="5274" y="661"/>
                  </a:lnTo>
                  <a:lnTo>
                    <a:pt x="5274" y="685"/>
                  </a:lnTo>
                  <a:lnTo>
                    <a:pt x="5275" y="710"/>
                  </a:lnTo>
                  <a:lnTo>
                    <a:pt x="5276" y="735"/>
                  </a:lnTo>
                  <a:lnTo>
                    <a:pt x="5277" y="760"/>
                  </a:lnTo>
                  <a:lnTo>
                    <a:pt x="5277" y="785"/>
                  </a:lnTo>
                  <a:lnTo>
                    <a:pt x="5277" y="811"/>
                  </a:lnTo>
                  <a:lnTo>
                    <a:pt x="5279" y="838"/>
                  </a:lnTo>
                  <a:lnTo>
                    <a:pt x="5279" y="864"/>
                  </a:lnTo>
                  <a:lnTo>
                    <a:pt x="5279" y="892"/>
                  </a:lnTo>
                  <a:lnTo>
                    <a:pt x="5280" y="919"/>
                  </a:lnTo>
                  <a:lnTo>
                    <a:pt x="5280" y="948"/>
                  </a:lnTo>
                  <a:lnTo>
                    <a:pt x="5280" y="977"/>
                  </a:lnTo>
                  <a:lnTo>
                    <a:pt x="5280" y="188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" name="Freeform 93">
              <a:extLst>
                <a:ext uri="{FF2B5EF4-FFF2-40B4-BE49-F238E27FC236}">
                  <a16:creationId xmlns:a16="http://schemas.microsoft.com/office/drawing/2014/main" id="{7457E1B4-9C7A-6B82-A342-D0921226A00F}"/>
                </a:ext>
              </a:extLst>
            </p:cNvPr>
            <p:cNvSpPr>
              <a:spLocks/>
            </p:cNvSpPr>
            <p:nvPr/>
          </p:nvSpPr>
          <p:spPr bwMode="auto">
            <a:xfrm>
              <a:off x="9040761" y="2285986"/>
              <a:ext cx="624256" cy="1403243"/>
            </a:xfrm>
            <a:custGeom>
              <a:avLst/>
              <a:gdLst>
                <a:gd name="T0" fmla="*/ 298 w 1053"/>
                <a:gd name="T1" fmla="*/ 2252 h 2366"/>
                <a:gd name="T2" fmla="*/ 314 w 1053"/>
                <a:gd name="T3" fmla="*/ 2073 h 2366"/>
                <a:gd name="T4" fmla="*/ 333 w 1053"/>
                <a:gd name="T5" fmla="*/ 1954 h 2366"/>
                <a:gd name="T6" fmla="*/ 354 w 1053"/>
                <a:gd name="T7" fmla="*/ 1866 h 2366"/>
                <a:gd name="T8" fmla="*/ 380 w 1053"/>
                <a:gd name="T9" fmla="*/ 1784 h 2366"/>
                <a:gd name="T10" fmla="*/ 410 w 1053"/>
                <a:gd name="T11" fmla="*/ 1705 h 2366"/>
                <a:gd name="T12" fmla="*/ 445 w 1053"/>
                <a:gd name="T13" fmla="*/ 1636 h 2366"/>
                <a:gd name="T14" fmla="*/ 485 w 1053"/>
                <a:gd name="T15" fmla="*/ 1575 h 2366"/>
                <a:gd name="T16" fmla="*/ 531 w 1053"/>
                <a:gd name="T17" fmla="*/ 1525 h 2366"/>
                <a:gd name="T18" fmla="*/ 496 w 1053"/>
                <a:gd name="T19" fmla="*/ 1579 h 2366"/>
                <a:gd name="T20" fmla="*/ 468 w 1053"/>
                <a:gd name="T21" fmla="*/ 1635 h 2366"/>
                <a:gd name="T22" fmla="*/ 446 w 1053"/>
                <a:gd name="T23" fmla="*/ 1697 h 2366"/>
                <a:gd name="T24" fmla="*/ 431 w 1053"/>
                <a:gd name="T25" fmla="*/ 1762 h 2366"/>
                <a:gd name="T26" fmla="*/ 421 w 1053"/>
                <a:gd name="T27" fmla="*/ 1829 h 2366"/>
                <a:gd name="T28" fmla="*/ 414 w 1053"/>
                <a:gd name="T29" fmla="*/ 1949 h 2366"/>
                <a:gd name="T30" fmla="*/ 420 w 1053"/>
                <a:gd name="T31" fmla="*/ 2099 h 2366"/>
                <a:gd name="T32" fmla="*/ 435 w 1053"/>
                <a:gd name="T33" fmla="*/ 2256 h 2366"/>
                <a:gd name="T34" fmla="*/ 540 w 1053"/>
                <a:gd name="T35" fmla="*/ 2189 h 2366"/>
                <a:gd name="T36" fmla="*/ 677 w 1053"/>
                <a:gd name="T37" fmla="*/ 2117 h 2366"/>
                <a:gd name="T38" fmla="*/ 816 w 1053"/>
                <a:gd name="T39" fmla="*/ 2027 h 2366"/>
                <a:gd name="T40" fmla="*/ 876 w 1053"/>
                <a:gd name="T41" fmla="*/ 1926 h 2366"/>
                <a:gd name="T42" fmla="*/ 929 w 1053"/>
                <a:gd name="T43" fmla="*/ 1826 h 2366"/>
                <a:gd name="T44" fmla="*/ 972 w 1053"/>
                <a:gd name="T45" fmla="*/ 1733 h 2366"/>
                <a:gd name="T46" fmla="*/ 1004 w 1053"/>
                <a:gd name="T47" fmla="*/ 1650 h 2366"/>
                <a:gd name="T48" fmla="*/ 1024 w 1053"/>
                <a:gd name="T49" fmla="*/ 1585 h 2366"/>
                <a:gd name="T50" fmla="*/ 1046 w 1053"/>
                <a:gd name="T51" fmla="*/ 1424 h 2366"/>
                <a:gd name="T52" fmla="*/ 1053 w 1053"/>
                <a:gd name="T53" fmla="*/ 1248 h 2366"/>
                <a:gd name="T54" fmla="*/ 1047 w 1053"/>
                <a:gd name="T55" fmla="*/ 1061 h 2366"/>
                <a:gd name="T56" fmla="*/ 1030 w 1053"/>
                <a:gd name="T57" fmla="*/ 871 h 2366"/>
                <a:gd name="T58" fmla="*/ 1005 w 1053"/>
                <a:gd name="T59" fmla="*/ 686 h 2366"/>
                <a:gd name="T60" fmla="*/ 975 w 1053"/>
                <a:gd name="T61" fmla="*/ 509 h 2366"/>
                <a:gd name="T62" fmla="*/ 931 w 1053"/>
                <a:gd name="T63" fmla="*/ 299 h 2366"/>
                <a:gd name="T64" fmla="*/ 869 w 1053"/>
                <a:gd name="T65" fmla="*/ 73 h 2366"/>
                <a:gd name="T66" fmla="*/ 848 w 1053"/>
                <a:gd name="T67" fmla="*/ 11 h 2366"/>
                <a:gd name="T68" fmla="*/ 823 w 1053"/>
                <a:gd name="T69" fmla="*/ 82 h 2366"/>
                <a:gd name="T70" fmla="*/ 774 w 1053"/>
                <a:gd name="T71" fmla="*/ 206 h 2366"/>
                <a:gd name="T72" fmla="*/ 703 w 1053"/>
                <a:gd name="T73" fmla="*/ 330 h 2366"/>
                <a:gd name="T74" fmla="*/ 616 w 1053"/>
                <a:gd name="T75" fmla="*/ 455 h 2366"/>
                <a:gd name="T76" fmla="*/ 454 w 1053"/>
                <a:gd name="T77" fmla="*/ 664 h 2366"/>
                <a:gd name="T78" fmla="*/ 287 w 1053"/>
                <a:gd name="T79" fmla="*/ 878 h 2366"/>
                <a:gd name="T80" fmla="*/ 196 w 1053"/>
                <a:gd name="T81" fmla="*/ 1010 h 2366"/>
                <a:gd name="T82" fmla="*/ 119 w 1053"/>
                <a:gd name="T83" fmla="*/ 1145 h 2366"/>
                <a:gd name="T84" fmla="*/ 61 w 1053"/>
                <a:gd name="T85" fmla="*/ 1282 h 2366"/>
                <a:gd name="T86" fmla="*/ 25 w 1053"/>
                <a:gd name="T87" fmla="*/ 1422 h 2366"/>
                <a:gd name="T88" fmla="*/ 6 w 1053"/>
                <a:gd name="T89" fmla="*/ 1559 h 2366"/>
                <a:gd name="T90" fmla="*/ 0 w 1053"/>
                <a:gd name="T91" fmla="*/ 1689 h 2366"/>
                <a:gd name="T92" fmla="*/ 5 w 1053"/>
                <a:gd name="T93" fmla="*/ 1811 h 2366"/>
                <a:gd name="T94" fmla="*/ 20 w 1053"/>
                <a:gd name="T95" fmla="*/ 1922 h 2366"/>
                <a:gd name="T96" fmla="*/ 45 w 1053"/>
                <a:gd name="T97" fmla="*/ 2026 h 2366"/>
                <a:gd name="T98" fmla="*/ 79 w 1053"/>
                <a:gd name="T99" fmla="*/ 2117 h 2366"/>
                <a:gd name="T100" fmla="*/ 120 w 1053"/>
                <a:gd name="T101" fmla="*/ 2197 h 2366"/>
                <a:gd name="T102" fmla="*/ 168 w 1053"/>
                <a:gd name="T103" fmla="*/ 2264 h 2366"/>
                <a:gd name="T104" fmla="*/ 221 w 1053"/>
                <a:gd name="T105" fmla="*/ 2317 h 2366"/>
                <a:gd name="T106" fmla="*/ 279 w 1053"/>
                <a:gd name="T107" fmla="*/ 2356 h 2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53" h="2366">
                  <a:moveTo>
                    <a:pt x="299" y="2366"/>
                  </a:moveTo>
                  <a:lnTo>
                    <a:pt x="298" y="2310"/>
                  </a:lnTo>
                  <a:lnTo>
                    <a:pt x="298" y="2252"/>
                  </a:lnTo>
                  <a:lnTo>
                    <a:pt x="302" y="2194"/>
                  </a:lnTo>
                  <a:lnTo>
                    <a:pt x="306" y="2134"/>
                  </a:lnTo>
                  <a:lnTo>
                    <a:pt x="314" y="2073"/>
                  </a:lnTo>
                  <a:lnTo>
                    <a:pt x="322" y="2014"/>
                  </a:lnTo>
                  <a:lnTo>
                    <a:pt x="328" y="1983"/>
                  </a:lnTo>
                  <a:lnTo>
                    <a:pt x="333" y="1954"/>
                  </a:lnTo>
                  <a:lnTo>
                    <a:pt x="340" y="1925"/>
                  </a:lnTo>
                  <a:lnTo>
                    <a:pt x="346" y="1895"/>
                  </a:lnTo>
                  <a:lnTo>
                    <a:pt x="354" y="1866"/>
                  </a:lnTo>
                  <a:lnTo>
                    <a:pt x="362" y="1838"/>
                  </a:lnTo>
                  <a:lnTo>
                    <a:pt x="370" y="1811"/>
                  </a:lnTo>
                  <a:lnTo>
                    <a:pt x="380" y="1784"/>
                  </a:lnTo>
                  <a:lnTo>
                    <a:pt x="390" y="1756"/>
                  </a:lnTo>
                  <a:lnTo>
                    <a:pt x="399" y="1730"/>
                  </a:lnTo>
                  <a:lnTo>
                    <a:pt x="410" y="1705"/>
                  </a:lnTo>
                  <a:lnTo>
                    <a:pt x="421" y="1682"/>
                  </a:lnTo>
                  <a:lnTo>
                    <a:pt x="433" y="1659"/>
                  </a:lnTo>
                  <a:lnTo>
                    <a:pt x="445" y="1636"/>
                  </a:lnTo>
                  <a:lnTo>
                    <a:pt x="458" y="1614"/>
                  </a:lnTo>
                  <a:lnTo>
                    <a:pt x="471" y="1595"/>
                  </a:lnTo>
                  <a:lnTo>
                    <a:pt x="485" y="1575"/>
                  </a:lnTo>
                  <a:lnTo>
                    <a:pt x="500" y="1557"/>
                  </a:lnTo>
                  <a:lnTo>
                    <a:pt x="515" y="1541"/>
                  </a:lnTo>
                  <a:lnTo>
                    <a:pt x="531" y="1525"/>
                  </a:lnTo>
                  <a:lnTo>
                    <a:pt x="518" y="1543"/>
                  </a:lnTo>
                  <a:lnTo>
                    <a:pt x="507" y="1560"/>
                  </a:lnTo>
                  <a:lnTo>
                    <a:pt x="496" y="1579"/>
                  </a:lnTo>
                  <a:lnTo>
                    <a:pt x="485" y="1597"/>
                  </a:lnTo>
                  <a:lnTo>
                    <a:pt x="476" y="1615"/>
                  </a:lnTo>
                  <a:lnTo>
                    <a:pt x="468" y="1635"/>
                  </a:lnTo>
                  <a:lnTo>
                    <a:pt x="460" y="1656"/>
                  </a:lnTo>
                  <a:lnTo>
                    <a:pt x="452" y="1676"/>
                  </a:lnTo>
                  <a:lnTo>
                    <a:pt x="446" y="1697"/>
                  </a:lnTo>
                  <a:lnTo>
                    <a:pt x="441" y="1717"/>
                  </a:lnTo>
                  <a:lnTo>
                    <a:pt x="436" y="1739"/>
                  </a:lnTo>
                  <a:lnTo>
                    <a:pt x="431" y="1762"/>
                  </a:lnTo>
                  <a:lnTo>
                    <a:pt x="427" y="1784"/>
                  </a:lnTo>
                  <a:lnTo>
                    <a:pt x="424" y="1806"/>
                  </a:lnTo>
                  <a:lnTo>
                    <a:pt x="421" y="1829"/>
                  </a:lnTo>
                  <a:lnTo>
                    <a:pt x="419" y="1853"/>
                  </a:lnTo>
                  <a:lnTo>
                    <a:pt x="416" y="1901"/>
                  </a:lnTo>
                  <a:lnTo>
                    <a:pt x="414" y="1949"/>
                  </a:lnTo>
                  <a:lnTo>
                    <a:pt x="414" y="1998"/>
                  </a:lnTo>
                  <a:lnTo>
                    <a:pt x="417" y="2048"/>
                  </a:lnTo>
                  <a:lnTo>
                    <a:pt x="420" y="2099"/>
                  </a:lnTo>
                  <a:lnTo>
                    <a:pt x="424" y="2151"/>
                  </a:lnTo>
                  <a:lnTo>
                    <a:pt x="429" y="2203"/>
                  </a:lnTo>
                  <a:lnTo>
                    <a:pt x="435" y="2256"/>
                  </a:lnTo>
                  <a:lnTo>
                    <a:pt x="468" y="2234"/>
                  </a:lnTo>
                  <a:lnTo>
                    <a:pt x="502" y="2212"/>
                  </a:lnTo>
                  <a:lnTo>
                    <a:pt x="540" y="2189"/>
                  </a:lnTo>
                  <a:lnTo>
                    <a:pt x="582" y="2167"/>
                  </a:lnTo>
                  <a:lnTo>
                    <a:pt x="627" y="2143"/>
                  </a:lnTo>
                  <a:lnTo>
                    <a:pt x="677" y="2117"/>
                  </a:lnTo>
                  <a:lnTo>
                    <a:pt x="733" y="2090"/>
                  </a:lnTo>
                  <a:lnTo>
                    <a:pt x="794" y="2060"/>
                  </a:lnTo>
                  <a:lnTo>
                    <a:pt x="816" y="2027"/>
                  </a:lnTo>
                  <a:lnTo>
                    <a:pt x="837" y="1993"/>
                  </a:lnTo>
                  <a:lnTo>
                    <a:pt x="856" y="1959"/>
                  </a:lnTo>
                  <a:lnTo>
                    <a:pt x="876" y="1926"/>
                  </a:lnTo>
                  <a:lnTo>
                    <a:pt x="894" y="1892"/>
                  </a:lnTo>
                  <a:lnTo>
                    <a:pt x="912" y="1858"/>
                  </a:lnTo>
                  <a:lnTo>
                    <a:pt x="929" y="1826"/>
                  </a:lnTo>
                  <a:lnTo>
                    <a:pt x="944" y="1793"/>
                  </a:lnTo>
                  <a:lnTo>
                    <a:pt x="958" y="1763"/>
                  </a:lnTo>
                  <a:lnTo>
                    <a:pt x="972" y="1733"/>
                  </a:lnTo>
                  <a:lnTo>
                    <a:pt x="984" y="1703"/>
                  </a:lnTo>
                  <a:lnTo>
                    <a:pt x="995" y="1676"/>
                  </a:lnTo>
                  <a:lnTo>
                    <a:pt x="1004" y="1650"/>
                  </a:lnTo>
                  <a:lnTo>
                    <a:pt x="1013" y="1626"/>
                  </a:lnTo>
                  <a:lnTo>
                    <a:pt x="1018" y="1605"/>
                  </a:lnTo>
                  <a:lnTo>
                    <a:pt x="1024" y="1585"/>
                  </a:lnTo>
                  <a:lnTo>
                    <a:pt x="1033" y="1534"/>
                  </a:lnTo>
                  <a:lnTo>
                    <a:pt x="1041" y="1480"/>
                  </a:lnTo>
                  <a:lnTo>
                    <a:pt x="1046" y="1424"/>
                  </a:lnTo>
                  <a:lnTo>
                    <a:pt x="1051" y="1367"/>
                  </a:lnTo>
                  <a:lnTo>
                    <a:pt x="1053" y="1307"/>
                  </a:lnTo>
                  <a:lnTo>
                    <a:pt x="1053" y="1248"/>
                  </a:lnTo>
                  <a:lnTo>
                    <a:pt x="1053" y="1186"/>
                  </a:lnTo>
                  <a:lnTo>
                    <a:pt x="1051" y="1124"/>
                  </a:lnTo>
                  <a:lnTo>
                    <a:pt x="1047" y="1061"/>
                  </a:lnTo>
                  <a:lnTo>
                    <a:pt x="1042" y="998"/>
                  </a:lnTo>
                  <a:lnTo>
                    <a:pt x="1037" y="934"/>
                  </a:lnTo>
                  <a:lnTo>
                    <a:pt x="1030" y="871"/>
                  </a:lnTo>
                  <a:lnTo>
                    <a:pt x="1022" y="808"/>
                  </a:lnTo>
                  <a:lnTo>
                    <a:pt x="1014" y="746"/>
                  </a:lnTo>
                  <a:lnTo>
                    <a:pt x="1005" y="686"/>
                  </a:lnTo>
                  <a:lnTo>
                    <a:pt x="995" y="625"/>
                  </a:lnTo>
                  <a:lnTo>
                    <a:pt x="986" y="566"/>
                  </a:lnTo>
                  <a:lnTo>
                    <a:pt x="975" y="509"/>
                  </a:lnTo>
                  <a:lnTo>
                    <a:pt x="964" y="453"/>
                  </a:lnTo>
                  <a:lnTo>
                    <a:pt x="953" y="400"/>
                  </a:lnTo>
                  <a:lnTo>
                    <a:pt x="931" y="299"/>
                  </a:lnTo>
                  <a:lnTo>
                    <a:pt x="908" y="210"/>
                  </a:lnTo>
                  <a:lnTo>
                    <a:pt x="888" y="134"/>
                  </a:lnTo>
                  <a:lnTo>
                    <a:pt x="869" y="73"/>
                  </a:lnTo>
                  <a:lnTo>
                    <a:pt x="862" y="48"/>
                  </a:lnTo>
                  <a:lnTo>
                    <a:pt x="854" y="27"/>
                  </a:lnTo>
                  <a:lnTo>
                    <a:pt x="848" y="11"/>
                  </a:lnTo>
                  <a:lnTo>
                    <a:pt x="841" y="0"/>
                  </a:lnTo>
                  <a:lnTo>
                    <a:pt x="834" y="41"/>
                  </a:lnTo>
                  <a:lnTo>
                    <a:pt x="823" y="82"/>
                  </a:lnTo>
                  <a:lnTo>
                    <a:pt x="809" y="124"/>
                  </a:lnTo>
                  <a:lnTo>
                    <a:pt x="792" y="165"/>
                  </a:lnTo>
                  <a:lnTo>
                    <a:pt x="774" y="206"/>
                  </a:lnTo>
                  <a:lnTo>
                    <a:pt x="752" y="247"/>
                  </a:lnTo>
                  <a:lnTo>
                    <a:pt x="728" y="289"/>
                  </a:lnTo>
                  <a:lnTo>
                    <a:pt x="703" y="330"/>
                  </a:lnTo>
                  <a:lnTo>
                    <a:pt x="676" y="371"/>
                  </a:lnTo>
                  <a:lnTo>
                    <a:pt x="647" y="413"/>
                  </a:lnTo>
                  <a:lnTo>
                    <a:pt x="616" y="455"/>
                  </a:lnTo>
                  <a:lnTo>
                    <a:pt x="586" y="496"/>
                  </a:lnTo>
                  <a:lnTo>
                    <a:pt x="521" y="579"/>
                  </a:lnTo>
                  <a:lnTo>
                    <a:pt x="454" y="664"/>
                  </a:lnTo>
                  <a:lnTo>
                    <a:pt x="386" y="749"/>
                  </a:lnTo>
                  <a:lnTo>
                    <a:pt x="319" y="835"/>
                  </a:lnTo>
                  <a:lnTo>
                    <a:pt x="287" y="878"/>
                  </a:lnTo>
                  <a:lnTo>
                    <a:pt x="256" y="922"/>
                  </a:lnTo>
                  <a:lnTo>
                    <a:pt x="226" y="966"/>
                  </a:lnTo>
                  <a:lnTo>
                    <a:pt x="196" y="1010"/>
                  </a:lnTo>
                  <a:lnTo>
                    <a:pt x="169" y="1055"/>
                  </a:lnTo>
                  <a:lnTo>
                    <a:pt x="143" y="1099"/>
                  </a:lnTo>
                  <a:lnTo>
                    <a:pt x="119" y="1145"/>
                  </a:lnTo>
                  <a:lnTo>
                    <a:pt x="96" y="1190"/>
                  </a:lnTo>
                  <a:lnTo>
                    <a:pt x="77" y="1236"/>
                  </a:lnTo>
                  <a:lnTo>
                    <a:pt x="61" y="1282"/>
                  </a:lnTo>
                  <a:lnTo>
                    <a:pt x="45" y="1329"/>
                  </a:lnTo>
                  <a:lnTo>
                    <a:pt x="35" y="1376"/>
                  </a:lnTo>
                  <a:lnTo>
                    <a:pt x="25" y="1422"/>
                  </a:lnTo>
                  <a:lnTo>
                    <a:pt x="17" y="1469"/>
                  </a:lnTo>
                  <a:lnTo>
                    <a:pt x="11" y="1515"/>
                  </a:lnTo>
                  <a:lnTo>
                    <a:pt x="6" y="1559"/>
                  </a:lnTo>
                  <a:lnTo>
                    <a:pt x="3" y="1604"/>
                  </a:lnTo>
                  <a:lnTo>
                    <a:pt x="1" y="1647"/>
                  </a:lnTo>
                  <a:lnTo>
                    <a:pt x="0" y="1689"/>
                  </a:lnTo>
                  <a:lnTo>
                    <a:pt x="0" y="1730"/>
                  </a:lnTo>
                  <a:lnTo>
                    <a:pt x="2" y="1771"/>
                  </a:lnTo>
                  <a:lnTo>
                    <a:pt x="5" y="1811"/>
                  </a:lnTo>
                  <a:lnTo>
                    <a:pt x="10" y="1849"/>
                  </a:lnTo>
                  <a:lnTo>
                    <a:pt x="14" y="1887"/>
                  </a:lnTo>
                  <a:lnTo>
                    <a:pt x="20" y="1922"/>
                  </a:lnTo>
                  <a:lnTo>
                    <a:pt x="28" y="1958"/>
                  </a:lnTo>
                  <a:lnTo>
                    <a:pt x="37" y="1992"/>
                  </a:lnTo>
                  <a:lnTo>
                    <a:pt x="45" y="2026"/>
                  </a:lnTo>
                  <a:lnTo>
                    <a:pt x="56" y="2057"/>
                  </a:lnTo>
                  <a:lnTo>
                    <a:pt x="67" y="2087"/>
                  </a:lnTo>
                  <a:lnTo>
                    <a:pt x="79" y="2117"/>
                  </a:lnTo>
                  <a:lnTo>
                    <a:pt x="92" y="2145"/>
                  </a:lnTo>
                  <a:lnTo>
                    <a:pt x="106" y="2172"/>
                  </a:lnTo>
                  <a:lnTo>
                    <a:pt x="120" y="2197"/>
                  </a:lnTo>
                  <a:lnTo>
                    <a:pt x="135" y="2221"/>
                  </a:lnTo>
                  <a:lnTo>
                    <a:pt x="152" y="2243"/>
                  </a:lnTo>
                  <a:lnTo>
                    <a:pt x="168" y="2264"/>
                  </a:lnTo>
                  <a:lnTo>
                    <a:pt x="185" y="2284"/>
                  </a:lnTo>
                  <a:lnTo>
                    <a:pt x="203" y="2301"/>
                  </a:lnTo>
                  <a:lnTo>
                    <a:pt x="221" y="2317"/>
                  </a:lnTo>
                  <a:lnTo>
                    <a:pt x="241" y="2332"/>
                  </a:lnTo>
                  <a:lnTo>
                    <a:pt x="259" y="2345"/>
                  </a:lnTo>
                  <a:lnTo>
                    <a:pt x="279" y="2356"/>
                  </a:lnTo>
                  <a:lnTo>
                    <a:pt x="299" y="2366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0" name="Freeform 94">
              <a:extLst>
                <a:ext uri="{FF2B5EF4-FFF2-40B4-BE49-F238E27FC236}">
                  <a16:creationId xmlns:a16="http://schemas.microsoft.com/office/drawing/2014/main" id="{A71C024F-A9A5-0B91-9E39-C57594452D25}"/>
                </a:ext>
              </a:extLst>
            </p:cNvPr>
            <p:cNvSpPr>
              <a:spLocks/>
            </p:cNvSpPr>
            <p:nvPr/>
          </p:nvSpPr>
          <p:spPr bwMode="auto">
            <a:xfrm>
              <a:off x="9078110" y="3155677"/>
              <a:ext cx="2102197" cy="827006"/>
            </a:xfrm>
            <a:custGeom>
              <a:avLst/>
              <a:gdLst>
                <a:gd name="T0" fmla="*/ 271 w 3545"/>
                <a:gd name="T1" fmla="*/ 1062 h 1389"/>
                <a:gd name="T2" fmla="*/ 408 w 3545"/>
                <a:gd name="T3" fmla="*/ 978 h 1389"/>
                <a:gd name="T4" fmla="*/ 515 w 3545"/>
                <a:gd name="T5" fmla="*/ 924 h 1389"/>
                <a:gd name="T6" fmla="*/ 592 w 3545"/>
                <a:gd name="T7" fmla="*/ 898 h 1389"/>
                <a:gd name="T8" fmla="*/ 660 w 3545"/>
                <a:gd name="T9" fmla="*/ 886 h 1389"/>
                <a:gd name="T10" fmla="*/ 730 w 3545"/>
                <a:gd name="T11" fmla="*/ 885 h 1389"/>
                <a:gd name="T12" fmla="*/ 802 w 3545"/>
                <a:gd name="T13" fmla="*/ 895 h 1389"/>
                <a:gd name="T14" fmla="*/ 877 w 3545"/>
                <a:gd name="T15" fmla="*/ 916 h 1389"/>
                <a:gd name="T16" fmla="*/ 1022 w 3545"/>
                <a:gd name="T17" fmla="*/ 976 h 1389"/>
                <a:gd name="T18" fmla="*/ 1241 w 3545"/>
                <a:gd name="T19" fmla="*/ 1099 h 1389"/>
                <a:gd name="T20" fmla="*/ 1561 w 3545"/>
                <a:gd name="T21" fmla="*/ 1252 h 1389"/>
                <a:gd name="T22" fmla="*/ 1884 w 3545"/>
                <a:gd name="T23" fmla="*/ 1351 h 1389"/>
                <a:gd name="T24" fmla="*/ 2203 w 3545"/>
                <a:gd name="T25" fmla="*/ 1389 h 1389"/>
                <a:gd name="T26" fmla="*/ 2515 w 3545"/>
                <a:gd name="T27" fmla="*/ 1359 h 1389"/>
                <a:gd name="T28" fmla="*/ 2815 w 3545"/>
                <a:gd name="T29" fmla="*/ 1255 h 1389"/>
                <a:gd name="T30" fmla="*/ 3099 w 3545"/>
                <a:gd name="T31" fmla="*/ 1070 h 1389"/>
                <a:gd name="T32" fmla="*/ 3363 w 3545"/>
                <a:gd name="T33" fmla="*/ 794 h 1389"/>
                <a:gd name="T34" fmla="*/ 3489 w 3545"/>
                <a:gd name="T35" fmla="*/ 527 h 1389"/>
                <a:gd name="T36" fmla="*/ 3291 w 3545"/>
                <a:gd name="T37" fmla="*/ 546 h 1389"/>
                <a:gd name="T38" fmla="*/ 3130 w 3545"/>
                <a:gd name="T39" fmla="*/ 550 h 1389"/>
                <a:gd name="T40" fmla="*/ 3039 w 3545"/>
                <a:gd name="T41" fmla="*/ 540 h 1389"/>
                <a:gd name="T42" fmla="*/ 2945 w 3545"/>
                <a:gd name="T43" fmla="*/ 515 h 1389"/>
                <a:gd name="T44" fmla="*/ 2846 w 3545"/>
                <a:gd name="T45" fmla="*/ 474 h 1389"/>
                <a:gd name="T46" fmla="*/ 2712 w 3545"/>
                <a:gd name="T47" fmla="*/ 395 h 1389"/>
                <a:gd name="T48" fmla="*/ 2482 w 3545"/>
                <a:gd name="T49" fmla="*/ 259 h 1389"/>
                <a:gd name="T50" fmla="*/ 2235 w 3545"/>
                <a:gd name="T51" fmla="*/ 138 h 1389"/>
                <a:gd name="T52" fmla="*/ 1980 w 3545"/>
                <a:gd name="T53" fmla="*/ 46 h 1389"/>
                <a:gd name="T54" fmla="*/ 1721 w 3545"/>
                <a:gd name="T55" fmla="*/ 1 h 1389"/>
                <a:gd name="T56" fmla="*/ 1466 w 3545"/>
                <a:gd name="T57" fmla="*/ 22 h 1389"/>
                <a:gd name="T58" fmla="*/ 1218 w 3545"/>
                <a:gd name="T59" fmla="*/ 123 h 1389"/>
                <a:gd name="T60" fmla="*/ 986 w 3545"/>
                <a:gd name="T61" fmla="*/ 322 h 1389"/>
                <a:gd name="T62" fmla="*/ 888 w 3545"/>
                <a:gd name="T63" fmla="*/ 512 h 1389"/>
                <a:gd name="T64" fmla="*/ 1131 w 3545"/>
                <a:gd name="T65" fmla="*/ 434 h 1389"/>
                <a:gd name="T66" fmla="*/ 1367 w 3545"/>
                <a:gd name="T67" fmla="*/ 430 h 1389"/>
                <a:gd name="T68" fmla="*/ 1598 w 3545"/>
                <a:gd name="T69" fmla="*/ 476 h 1389"/>
                <a:gd name="T70" fmla="*/ 1886 w 3545"/>
                <a:gd name="T71" fmla="*/ 572 h 1389"/>
                <a:gd name="T72" fmla="*/ 2177 w 3545"/>
                <a:gd name="T73" fmla="*/ 667 h 1389"/>
                <a:gd name="T74" fmla="*/ 2418 w 3545"/>
                <a:gd name="T75" fmla="*/ 714 h 1389"/>
                <a:gd name="T76" fmla="*/ 2668 w 3545"/>
                <a:gd name="T77" fmla="*/ 710 h 1389"/>
                <a:gd name="T78" fmla="*/ 2565 w 3545"/>
                <a:gd name="T79" fmla="*/ 728 h 1389"/>
                <a:gd name="T80" fmla="*/ 2367 w 3545"/>
                <a:gd name="T81" fmla="*/ 736 h 1389"/>
                <a:gd name="T82" fmla="*/ 2191 w 3545"/>
                <a:gd name="T83" fmla="*/ 716 h 1389"/>
                <a:gd name="T84" fmla="*/ 2031 w 3545"/>
                <a:gd name="T85" fmla="*/ 677 h 1389"/>
                <a:gd name="T86" fmla="*/ 1775 w 3545"/>
                <a:gd name="T87" fmla="*/ 590 h 1389"/>
                <a:gd name="T88" fmla="*/ 1595 w 3545"/>
                <a:gd name="T89" fmla="*/ 534 h 1389"/>
                <a:gd name="T90" fmla="*/ 1443 w 3545"/>
                <a:gd name="T91" fmla="*/ 506 h 1389"/>
                <a:gd name="T92" fmla="*/ 1292 w 3545"/>
                <a:gd name="T93" fmla="*/ 500 h 1389"/>
                <a:gd name="T94" fmla="*/ 1136 w 3545"/>
                <a:gd name="T95" fmla="*/ 521 h 1389"/>
                <a:gd name="T96" fmla="*/ 965 w 3545"/>
                <a:gd name="T97" fmla="*/ 572 h 1389"/>
                <a:gd name="T98" fmla="*/ 773 w 3545"/>
                <a:gd name="T99" fmla="*/ 655 h 1389"/>
                <a:gd name="T100" fmla="*/ 581 w 3545"/>
                <a:gd name="T101" fmla="*/ 764 h 1389"/>
                <a:gd name="T102" fmla="*/ 397 w 3545"/>
                <a:gd name="T103" fmla="*/ 884 h 1389"/>
                <a:gd name="T104" fmla="*/ 86 w 3545"/>
                <a:gd name="T105" fmla="*/ 1110 h 1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545" h="1389">
                  <a:moveTo>
                    <a:pt x="113" y="1175"/>
                  </a:moveTo>
                  <a:lnTo>
                    <a:pt x="164" y="1137"/>
                  </a:lnTo>
                  <a:lnTo>
                    <a:pt x="217" y="1099"/>
                  </a:lnTo>
                  <a:lnTo>
                    <a:pt x="271" y="1062"/>
                  </a:lnTo>
                  <a:lnTo>
                    <a:pt x="327" y="1026"/>
                  </a:lnTo>
                  <a:lnTo>
                    <a:pt x="354" y="1009"/>
                  </a:lnTo>
                  <a:lnTo>
                    <a:pt x="381" y="993"/>
                  </a:lnTo>
                  <a:lnTo>
                    <a:pt x="408" y="978"/>
                  </a:lnTo>
                  <a:lnTo>
                    <a:pt x="435" y="962"/>
                  </a:lnTo>
                  <a:lnTo>
                    <a:pt x="462" y="949"/>
                  </a:lnTo>
                  <a:lnTo>
                    <a:pt x="489" y="936"/>
                  </a:lnTo>
                  <a:lnTo>
                    <a:pt x="515" y="924"/>
                  </a:lnTo>
                  <a:lnTo>
                    <a:pt x="541" y="915"/>
                  </a:lnTo>
                  <a:lnTo>
                    <a:pt x="558" y="909"/>
                  </a:lnTo>
                  <a:lnTo>
                    <a:pt x="575" y="904"/>
                  </a:lnTo>
                  <a:lnTo>
                    <a:pt x="592" y="898"/>
                  </a:lnTo>
                  <a:lnTo>
                    <a:pt x="609" y="895"/>
                  </a:lnTo>
                  <a:lnTo>
                    <a:pt x="626" y="892"/>
                  </a:lnTo>
                  <a:lnTo>
                    <a:pt x="643" y="889"/>
                  </a:lnTo>
                  <a:lnTo>
                    <a:pt x="660" y="886"/>
                  </a:lnTo>
                  <a:lnTo>
                    <a:pt x="677" y="885"/>
                  </a:lnTo>
                  <a:lnTo>
                    <a:pt x="695" y="885"/>
                  </a:lnTo>
                  <a:lnTo>
                    <a:pt x="712" y="885"/>
                  </a:lnTo>
                  <a:lnTo>
                    <a:pt x="730" y="885"/>
                  </a:lnTo>
                  <a:lnTo>
                    <a:pt x="748" y="887"/>
                  </a:lnTo>
                  <a:lnTo>
                    <a:pt x="765" y="890"/>
                  </a:lnTo>
                  <a:lnTo>
                    <a:pt x="784" y="892"/>
                  </a:lnTo>
                  <a:lnTo>
                    <a:pt x="802" y="895"/>
                  </a:lnTo>
                  <a:lnTo>
                    <a:pt x="821" y="899"/>
                  </a:lnTo>
                  <a:lnTo>
                    <a:pt x="839" y="904"/>
                  </a:lnTo>
                  <a:lnTo>
                    <a:pt x="858" y="909"/>
                  </a:lnTo>
                  <a:lnTo>
                    <a:pt x="877" y="916"/>
                  </a:lnTo>
                  <a:lnTo>
                    <a:pt x="897" y="922"/>
                  </a:lnTo>
                  <a:lnTo>
                    <a:pt x="937" y="937"/>
                  </a:lnTo>
                  <a:lnTo>
                    <a:pt x="978" y="956"/>
                  </a:lnTo>
                  <a:lnTo>
                    <a:pt x="1022" y="976"/>
                  </a:lnTo>
                  <a:lnTo>
                    <a:pt x="1066" y="999"/>
                  </a:lnTo>
                  <a:lnTo>
                    <a:pt x="1113" y="1025"/>
                  </a:lnTo>
                  <a:lnTo>
                    <a:pt x="1162" y="1053"/>
                  </a:lnTo>
                  <a:lnTo>
                    <a:pt x="1241" y="1099"/>
                  </a:lnTo>
                  <a:lnTo>
                    <a:pt x="1320" y="1141"/>
                  </a:lnTo>
                  <a:lnTo>
                    <a:pt x="1400" y="1181"/>
                  </a:lnTo>
                  <a:lnTo>
                    <a:pt x="1481" y="1218"/>
                  </a:lnTo>
                  <a:lnTo>
                    <a:pt x="1561" y="1252"/>
                  </a:lnTo>
                  <a:lnTo>
                    <a:pt x="1641" y="1281"/>
                  </a:lnTo>
                  <a:lnTo>
                    <a:pt x="1722" y="1308"/>
                  </a:lnTo>
                  <a:lnTo>
                    <a:pt x="1802" y="1331"/>
                  </a:lnTo>
                  <a:lnTo>
                    <a:pt x="1884" y="1351"/>
                  </a:lnTo>
                  <a:lnTo>
                    <a:pt x="1964" y="1366"/>
                  </a:lnTo>
                  <a:lnTo>
                    <a:pt x="2043" y="1378"/>
                  </a:lnTo>
                  <a:lnTo>
                    <a:pt x="2123" y="1385"/>
                  </a:lnTo>
                  <a:lnTo>
                    <a:pt x="2203" y="1389"/>
                  </a:lnTo>
                  <a:lnTo>
                    <a:pt x="2282" y="1389"/>
                  </a:lnTo>
                  <a:lnTo>
                    <a:pt x="2360" y="1383"/>
                  </a:lnTo>
                  <a:lnTo>
                    <a:pt x="2437" y="1374"/>
                  </a:lnTo>
                  <a:lnTo>
                    <a:pt x="2515" y="1359"/>
                  </a:lnTo>
                  <a:lnTo>
                    <a:pt x="2591" y="1341"/>
                  </a:lnTo>
                  <a:lnTo>
                    <a:pt x="2667" y="1317"/>
                  </a:lnTo>
                  <a:lnTo>
                    <a:pt x="2741" y="1289"/>
                  </a:lnTo>
                  <a:lnTo>
                    <a:pt x="2815" y="1255"/>
                  </a:lnTo>
                  <a:lnTo>
                    <a:pt x="2888" y="1217"/>
                  </a:lnTo>
                  <a:lnTo>
                    <a:pt x="2959" y="1173"/>
                  </a:lnTo>
                  <a:lnTo>
                    <a:pt x="3030" y="1124"/>
                  </a:lnTo>
                  <a:lnTo>
                    <a:pt x="3099" y="1070"/>
                  </a:lnTo>
                  <a:lnTo>
                    <a:pt x="3168" y="1009"/>
                  </a:lnTo>
                  <a:lnTo>
                    <a:pt x="3234" y="943"/>
                  </a:lnTo>
                  <a:lnTo>
                    <a:pt x="3299" y="871"/>
                  </a:lnTo>
                  <a:lnTo>
                    <a:pt x="3363" y="794"/>
                  </a:lnTo>
                  <a:lnTo>
                    <a:pt x="3425" y="710"/>
                  </a:lnTo>
                  <a:lnTo>
                    <a:pt x="3486" y="621"/>
                  </a:lnTo>
                  <a:lnTo>
                    <a:pt x="3545" y="524"/>
                  </a:lnTo>
                  <a:lnTo>
                    <a:pt x="3489" y="527"/>
                  </a:lnTo>
                  <a:lnTo>
                    <a:pt x="3437" y="532"/>
                  </a:lnTo>
                  <a:lnTo>
                    <a:pt x="3386" y="537"/>
                  </a:lnTo>
                  <a:lnTo>
                    <a:pt x="3337" y="541"/>
                  </a:lnTo>
                  <a:lnTo>
                    <a:pt x="3291" y="546"/>
                  </a:lnTo>
                  <a:lnTo>
                    <a:pt x="3244" y="549"/>
                  </a:lnTo>
                  <a:lnTo>
                    <a:pt x="3198" y="551"/>
                  </a:lnTo>
                  <a:lnTo>
                    <a:pt x="3153" y="551"/>
                  </a:lnTo>
                  <a:lnTo>
                    <a:pt x="3130" y="550"/>
                  </a:lnTo>
                  <a:lnTo>
                    <a:pt x="3107" y="549"/>
                  </a:lnTo>
                  <a:lnTo>
                    <a:pt x="3085" y="547"/>
                  </a:lnTo>
                  <a:lnTo>
                    <a:pt x="3063" y="544"/>
                  </a:lnTo>
                  <a:lnTo>
                    <a:pt x="3039" y="540"/>
                  </a:lnTo>
                  <a:lnTo>
                    <a:pt x="3016" y="535"/>
                  </a:lnTo>
                  <a:lnTo>
                    <a:pt x="2993" y="529"/>
                  </a:lnTo>
                  <a:lnTo>
                    <a:pt x="2969" y="523"/>
                  </a:lnTo>
                  <a:lnTo>
                    <a:pt x="2945" y="515"/>
                  </a:lnTo>
                  <a:lnTo>
                    <a:pt x="2921" y="507"/>
                  </a:lnTo>
                  <a:lnTo>
                    <a:pt x="2896" y="497"/>
                  </a:lnTo>
                  <a:lnTo>
                    <a:pt x="2871" y="486"/>
                  </a:lnTo>
                  <a:lnTo>
                    <a:pt x="2846" y="474"/>
                  </a:lnTo>
                  <a:lnTo>
                    <a:pt x="2820" y="460"/>
                  </a:lnTo>
                  <a:lnTo>
                    <a:pt x="2794" y="445"/>
                  </a:lnTo>
                  <a:lnTo>
                    <a:pt x="2767" y="429"/>
                  </a:lnTo>
                  <a:lnTo>
                    <a:pt x="2712" y="395"/>
                  </a:lnTo>
                  <a:lnTo>
                    <a:pt x="2657" y="360"/>
                  </a:lnTo>
                  <a:lnTo>
                    <a:pt x="2599" y="327"/>
                  </a:lnTo>
                  <a:lnTo>
                    <a:pt x="2540" y="293"/>
                  </a:lnTo>
                  <a:lnTo>
                    <a:pt x="2482" y="259"/>
                  </a:lnTo>
                  <a:lnTo>
                    <a:pt x="2421" y="227"/>
                  </a:lnTo>
                  <a:lnTo>
                    <a:pt x="2360" y="195"/>
                  </a:lnTo>
                  <a:lnTo>
                    <a:pt x="2298" y="166"/>
                  </a:lnTo>
                  <a:lnTo>
                    <a:pt x="2235" y="138"/>
                  </a:lnTo>
                  <a:lnTo>
                    <a:pt x="2172" y="111"/>
                  </a:lnTo>
                  <a:lnTo>
                    <a:pt x="2108" y="87"/>
                  </a:lnTo>
                  <a:lnTo>
                    <a:pt x="2044" y="65"/>
                  </a:lnTo>
                  <a:lnTo>
                    <a:pt x="1980" y="46"/>
                  </a:lnTo>
                  <a:lnTo>
                    <a:pt x="1915" y="29"/>
                  </a:lnTo>
                  <a:lnTo>
                    <a:pt x="1851" y="16"/>
                  </a:lnTo>
                  <a:lnTo>
                    <a:pt x="1786" y="8"/>
                  </a:lnTo>
                  <a:lnTo>
                    <a:pt x="1721" y="1"/>
                  </a:lnTo>
                  <a:lnTo>
                    <a:pt x="1657" y="0"/>
                  </a:lnTo>
                  <a:lnTo>
                    <a:pt x="1593" y="2"/>
                  </a:lnTo>
                  <a:lnTo>
                    <a:pt x="1529" y="10"/>
                  </a:lnTo>
                  <a:lnTo>
                    <a:pt x="1466" y="22"/>
                  </a:lnTo>
                  <a:lnTo>
                    <a:pt x="1403" y="38"/>
                  </a:lnTo>
                  <a:lnTo>
                    <a:pt x="1341" y="61"/>
                  </a:lnTo>
                  <a:lnTo>
                    <a:pt x="1279" y="89"/>
                  </a:lnTo>
                  <a:lnTo>
                    <a:pt x="1218" y="123"/>
                  </a:lnTo>
                  <a:lnTo>
                    <a:pt x="1158" y="163"/>
                  </a:lnTo>
                  <a:lnTo>
                    <a:pt x="1100" y="209"/>
                  </a:lnTo>
                  <a:lnTo>
                    <a:pt x="1042" y="261"/>
                  </a:lnTo>
                  <a:lnTo>
                    <a:pt x="986" y="322"/>
                  </a:lnTo>
                  <a:lnTo>
                    <a:pt x="931" y="389"/>
                  </a:lnTo>
                  <a:lnTo>
                    <a:pt x="877" y="463"/>
                  </a:lnTo>
                  <a:lnTo>
                    <a:pt x="825" y="546"/>
                  </a:lnTo>
                  <a:lnTo>
                    <a:pt x="888" y="512"/>
                  </a:lnTo>
                  <a:lnTo>
                    <a:pt x="949" y="485"/>
                  </a:lnTo>
                  <a:lnTo>
                    <a:pt x="1011" y="463"/>
                  </a:lnTo>
                  <a:lnTo>
                    <a:pt x="1071" y="446"/>
                  </a:lnTo>
                  <a:lnTo>
                    <a:pt x="1131" y="434"/>
                  </a:lnTo>
                  <a:lnTo>
                    <a:pt x="1191" y="427"/>
                  </a:lnTo>
                  <a:lnTo>
                    <a:pt x="1250" y="424"/>
                  </a:lnTo>
                  <a:lnTo>
                    <a:pt x="1308" y="425"/>
                  </a:lnTo>
                  <a:lnTo>
                    <a:pt x="1367" y="430"/>
                  </a:lnTo>
                  <a:lnTo>
                    <a:pt x="1425" y="437"/>
                  </a:lnTo>
                  <a:lnTo>
                    <a:pt x="1483" y="448"/>
                  </a:lnTo>
                  <a:lnTo>
                    <a:pt x="1540" y="461"/>
                  </a:lnTo>
                  <a:lnTo>
                    <a:pt x="1598" y="476"/>
                  </a:lnTo>
                  <a:lnTo>
                    <a:pt x="1656" y="494"/>
                  </a:lnTo>
                  <a:lnTo>
                    <a:pt x="1713" y="512"/>
                  </a:lnTo>
                  <a:lnTo>
                    <a:pt x="1771" y="532"/>
                  </a:lnTo>
                  <a:lnTo>
                    <a:pt x="1886" y="572"/>
                  </a:lnTo>
                  <a:lnTo>
                    <a:pt x="2001" y="612"/>
                  </a:lnTo>
                  <a:lnTo>
                    <a:pt x="2059" y="631"/>
                  </a:lnTo>
                  <a:lnTo>
                    <a:pt x="2118" y="650"/>
                  </a:lnTo>
                  <a:lnTo>
                    <a:pt x="2177" y="667"/>
                  </a:lnTo>
                  <a:lnTo>
                    <a:pt x="2236" y="682"/>
                  </a:lnTo>
                  <a:lnTo>
                    <a:pt x="2296" y="695"/>
                  </a:lnTo>
                  <a:lnTo>
                    <a:pt x="2357" y="706"/>
                  </a:lnTo>
                  <a:lnTo>
                    <a:pt x="2418" y="714"/>
                  </a:lnTo>
                  <a:lnTo>
                    <a:pt x="2480" y="718"/>
                  </a:lnTo>
                  <a:lnTo>
                    <a:pt x="2541" y="719"/>
                  </a:lnTo>
                  <a:lnTo>
                    <a:pt x="2604" y="717"/>
                  </a:lnTo>
                  <a:lnTo>
                    <a:pt x="2668" y="710"/>
                  </a:lnTo>
                  <a:lnTo>
                    <a:pt x="2734" y="698"/>
                  </a:lnTo>
                  <a:lnTo>
                    <a:pt x="2675" y="711"/>
                  </a:lnTo>
                  <a:lnTo>
                    <a:pt x="2620" y="720"/>
                  </a:lnTo>
                  <a:lnTo>
                    <a:pt x="2565" y="728"/>
                  </a:lnTo>
                  <a:lnTo>
                    <a:pt x="2513" y="732"/>
                  </a:lnTo>
                  <a:lnTo>
                    <a:pt x="2462" y="736"/>
                  </a:lnTo>
                  <a:lnTo>
                    <a:pt x="2413" y="737"/>
                  </a:lnTo>
                  <a:lnTo>
                    <a:pt x="2367" y="736"/>
                  </a:lnTo>
                  <a:lnTo>
                    <a:pt x="2320" y="733"/>
                  </a:lnTo>
                  <a:lnTo>
                    <a:pt x="2275" y="729"/>
                  </a:lnTo>
                  <a:lnTo>
                    <a:pt x="2232" y="723"/>
                  </a:lnTo>
                  <a:lnTo>
                    <a:pt x="2191" y="716"/>
                  </a:lnTo>
                  <a:lnTo>
                    <a:pt x="2150" y="707"/>
                  </a:lnTo>
                  <a:lnTo>
                    <a:pt x="2109" y="699"/>
                  </a:lnTo>
                  <a:lnTo>
                    <a:pt x="2069" y="688"/>
                  </a:lnTo>
                  <a:lnTo>
                    <a:pt x="2031" y="677"/>
                  </a:lnTo>
                  <a:lnTo>
                    <a:pt x="1993" y="665"/>
                  </a:lnTo>
                  <a:lnTo>
                    <a:pt x="1919" y="641"/>
                  </a:lnTo>
                  <a:lnTo>
                    <a:pt x="1847" y="615"/>
                  </a:lnTo>
                  <a:lnTo>
                    <a:pt x="1775" y="590"/>
                  </a:lnTo>
                  <a:lnTo>
                    <a:pt x="1703" y="565"/>
                  </a:lnTo>
                  <a:lnTo>
                    <a:pt x="1668" y="554"/>
                  </a:lnTo>
                  <a:lnTo>
                    <a:pt x="1632" y="544"/>
                  </a:lnTo>
                  <a:lnTo>
                    <a:pt x="1595" y="534"/>
                  </a:lnTo>
                  <a:lnTo>
                    <a:pt x="1558" y="525"/>
                  </a:lnTo>
                  <a:lnTo>
                    <a:pt x="1520" y="516"/>
                  </a:lnTo>
                  <a:lnTo>
                    <a:pt x="1482" y="510"/>
                  </a:lnTo>
                  <a:lnTo>
                    <a:pt x="1443" y="506"/>
                  </a:lnTo>
                  <a:lnTo>
                    <a:pt x="1403" y="501"/>
                  </a:lnTo>
                  <a:lnTo>
                    <a:pt x="1366" y="500"/>
                  </a:lnTo>
                  <a:lnTo>
                    <a:pt x="1329" y="499"/>
                  </a:lnTo>
                  <a:lnTo>
                    <a:pt x="1292" y="500"/>
                  </a:lnTo>
                  <a:lnTo>
                    <a:pt x="1254" y="503"/>
                  </a:lnTo>
                  <a:lnTo>
                    <a:pt x="1215" y="508"/>
                  </a:lnTo>
                  <a:lnTo>
                    <a:pt x="1176" y="513"/>
                  </a:lnTo>
                  <a:lnTo>
                    <a:pt x="1136" y="521"/>
                  </a:lnTo>
                  <a:lnTo>
                    <a:pt x="1095" y="531"/>
                  </a:lnTo>
                  <a:lnTo>
                    <a:pt x="1053" y="542"/>
                  </a:lnTo>
                  <a:lnTo>
                    <a:pt x="1010" y="555"/>
                  </a:lnTo>
                  <a:lnTo>
                    <a:pt x="965" y="572"/>
                  </a:lnTo>
                  <a:lnTo>
                    <a:pt x="920" y="589"/>
                  </a:lnTo>
                  <a:lnTo>
                    <a:pt x="873" y="609"/>
                  </a:lnTo>
                  <a:lnTo>
                    <a:pt x="824" y="631"/>
                  </a:lnTo>
                  <a:lnTo>
                    <a:pt x="773" y="655"/>
                  </a:lnTo>
                  <a:lnTo>
                    <a:pt x="721" y="682"/>
                  </a:lnTo>
                  <a:lnTo>
                    <a:pt x="674" y="708"/>
                  </a:lnTo>
                  <a:lnTo>
                    <a:pt x="627" y="736"/>
                  </a:lnTo>
                  <a:lnTo>
                    <a:pt x="581" y="764"/>
                  </a:lnTo>
                  <a:lnTo>
                    <a:pt x="534" y="793"/>
                  </a:lnTo>
                  <a:lnTo>
                    <a:pt x="489" y="822"/>
                  </a:lnTo>
                  <a:lnTo>
                    <a:pt x="443" y="853"/>
                  </a:lnTo>
                  <a:lnTo>
                    <a:pt x="397" y="884"/>
                  </a:lnTo>
                  <a:lnTo>
                    <a:pt x="352" y="915"/>
                  </a:lnTo>
                  <a:lnTo>
                    <a:pt x="262" y="979"/>
                  </a:lnTo>
                  <a:lnTo>
                    <a:pt x="173" y="1044"/>
                  </a:lnTo>
                  <a:lnTo>
                    <a:pt x="86" y="1110"/>
                  </a:lnTo>
                  <a:lnTo>
                    <a:pt x="0" y="1175"/>
                  </a:lnTo>
                  <a:lnTo>
                    <a:pt x="113" y="1175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2FABCA59-EEC8-77C4-836D-AE1595D5C1BC}"/>
              </a:ext>
            </a:extLst>
          </p:cNvPr>
          <p:cNvSpPr txBox="1"/>
          <p:nvPr/>
        </p:nvSpPr>
        <p:spPr>
          <a:xfrm>
            <a:off x="13518743" y="5580727"/>
            <a:ext cx="10512814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0" b="1">
                <a:latin typeface="Calibri" panose="020F0502020204030204" pitchFamily="34" charset="0"/>
                <a:cs typeface="Calibri" panose="020F0502020204030204" pitchFamily="34" charset="0"/>
              </a:rPr>
              <a:t>ESSENCIAL </a:t>
            </a:r>
            <a:r>
              <a:rPr lang="pt-BR" sz="8000">
                <a:latin typeface="Calibri" panose="020F0502020204030204" pitchFamily="34" charset="0"/>
                <a:cs typeface="Calibri" panose="020F0502020204030204" pitchFamily="34" charset="0"/>
              </a:rPr>
              <a:t>ENFERMARIA</a:t>
            </a:r>
            <a:endParaRPr lang="pt-BR" sz="80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t-BR" sz="8000" b="1">
                <a:latin typeface="Calibri" panose="020F0502020204030204" pitchFamily="34" charset="0"/>
                <a:cs typeface="Calibri" panose="020F0502020204030204" pitchFamily="34" charset="0"/>
              </a:rPr>
              <a:t>MG 3 </a:t>
            </a:r>
            <a:r>
              <a:rPr lang="pt-BR" sz="8000">
                <a:latin typeface="Calibri" panose="020F0502020204030204" pitchFamily="34" charset="0"/>
                <a:cs typeface="Calibri" panose="020F0502020204030204" pitchFamily="34" charset="0"/>
              </a:rPr>
              <a:t>ENFERMARIA</a:t>
            </a:r>
          </a:p>
          <a:p>
            <a:r>
              <a:rPr lang="pt-BR" sz="8000" b="1">
                <a:latin typeface="Calibri" panose="020F0502020204030204" pitchFamily="34" charset="0"/>
                <a:cs typeface="Calibri" panose="020F0502020204030204" pitchFamily="34" charset="0"/>
              </a:rPr>
              <a:t>MG 4 </a:t>
            </a:r>
            <a:r>
              <a:rPr lang="pt-BR" sz="8000">
                <a:latin typeface="Calibri" panose="020F0502020204030204" pitchFamily="34" charset="0"/>
                <a:cs typeface="Calibri" panose="020F0502020204030204" pitchFamily="34" charset="0"/>
              </a:rPr>
              <a:t>APARTAMENTO</a:t>
            </a:r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1D5582F0-50EA-57CD-4CDD-CC37B80A0680}"/>
              </a:ext>
            </a:extLst>
          </p:cNvPr>
          <p:cNvSpPr txBox="1"/>
          <p:nvPr/>
        </p:nvSpPr>
        <p:spPr>
          <a:xfrm>
            <a:off x="13560083" y="8636106"/>
            <a:ext cx="8331127" cy="19205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sz="66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t-BR" sz="6600">
                <a:latin typeface="Calibri" panose="020F0502020204030204" pitchFamily="34" charset="0"/>
                <a:cs typeface="Calibri" panose="020F0502020204030204" pitchFamily="34" charset="0"/>
              </a:rPr>
              <a:t>BH, CONTAGEM, BETIM</a:t>
            </a:r>
          </a:p>
        </p:txBody>
      </p:sp>
    </p:spTree>
    <p:extLst>
      <p:ext uri="{BB962C8B-B14F-4D97-AF65-F5344CB8AC3E}">
        <p14:creationId xmlns:p14="http://schemas.microsoft.com/office/powerpoint/2010/main" val="17244855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m 21" descr="Tabela&#10;&#10;Descrição gerada automaticamente">
            <a:extLst>
              <a:ext uri="{FF2B5EF4-FFF2-40B4-BE49-F238E27FC236}">
                <a16:creationId xmlns:a16="http://schemas.microsoft.com/office/drawing/2014/main" id="{FB7F475B-07CB-4D49-2DF4-5F8250275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3111" y="424291"/>
            <a:ext cx="19322758" cy="1292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284256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m 21" descr="Tabela&#10;&#10;Descrição gerada automaticamente">
            <a:extLst>
              <a:ext uri="{FF2B5EF4-FFF2-40B4-BE49-F238E27FC236}">
                <a16:creationId xmlns:a16="http://schemas.microsoft.com/office/drawing/2014/main" id="{09C800C9-5674-401A-3EDB-4922A96039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564" y="4781"/>
            <a:ext cx="22095121" cy="1370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361667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m 21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CE8556E6-EA6F-00A9-4002-77FABB19E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2898" y="-7030"/>
            <a:ext cx="20312036" cy="1373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375299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9E4434E4-F8C7-D43C-2C33-34473FCF0128}"/>
              </a:ext>
            </a:extLst>
          </p:cNvPr>
          <p:cNvSpPr/>
          <p:nvPr/>
        </p:nvSpPr>
        <p:spPr>
          <a:xfrm>
            <a:off x="0" y="0"/>
            <a:ext cx="24383999" cy="13716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59" name="Shape">
            <a:extLst>
              <a:ext uri="{FF2B5EF4-FFF2-40B4-BE49-F238E27FC236}">
                <a16:creationId xmlns:a16="http://schemas.microsoft.com/office/drawing/2014/main" id="{B9E243F6-24E6-7900-C386-A677807588AD}"/>
              </a:ext>
            </a:extLst>
          </p:cNvPr>
          <p:cNvSpPr txBox="1">
            <a:spLocks/>
          </p:cNvSpPr>
          <p:nvPr/>
        </p:nvSpPr>
        <p:spPr>
          <a:xfrm>
            <a:off x="-1" y="860828"/>
            <a:ext cx="8387731" cy="25255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15086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521A">
              <a:alpha val="90000"/>
            </a:srgbClr>
          </a:solidFill>
        </p:spPr>
        <p:txBody>
          <a:bodyPr/>
          <a:lstStyle/>
          <a:p>
            <a:pPr algn="ctr">
              <a:defRPr sz="320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en-US" sz="3200" kern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 </a:t>
            </a:r>
          </a:p>
        </p:txBody>
      </p:sp>
      <p:grpSp>
        <p:nvGrpSpPr>
          <p:cNvPr id="60" name="Group 5">
            <a:extLst>
              <a:ext uri="{FF2B5EF4-FFF2-40B4-BE49-F238E27FC236}">
                <a16:creationId xmlns:a16="http://schemas.microsoft.com/office/drawing/2014/main" id="{7F90A09B-389D-42E9-60A1-D90CDDA58F74}"/>
              </a:ext>
            </a:extLst>
          </p:cNvPr>
          <p:cNvGrpSpPr/>
          <p:nvPr/>
        </p:nvGrpSpPr>
        <p:grpSpPr>
          <a:xfrm>
            <a:off x="670720" y="1360746"/>
            <a:ext cx="5093880" cy="1506593"/>
            <a:chOff x="1613880" y="4143960"/>
            <a:chExt cx="5093880" cy="1506593"/>
          </a:xfrm>
        </p:grpSpPr>
        <p:sp>
          <p:nvSpPr>
            <p:cNvPr id="61" name="CustomShape 6">
              <a:extLst>
                <a:ext uri="{FF2B5EF4-FFF2-40B4-BE49-F238E27FC236}">
                  <a16:creationId xmlns:a16="http://schemas.microsoft.com/office/drawing/2014/main" id="{FB83575C-EB04-D11D-1A0D-89A4A05E8D99}"/>
                </a:ext>
              </a:extLst>
            </p:cNvPr>
            <p:cNvSpPr/>
            <p:nvPr/>
          </p:nvSpPr>
          <p:spPr>
            <a:xfrm>
              <a:off x="3291230" y="4855544"/>
              <a:ext cx="3416530" cy="795009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50760" tIns="50760" rIns="50760" bIns="50760" anchor="b">
              <a:spAutoFit/>
            </a:bodyPr>
            <a:lstStyle/>
            <a:p>
              <a:pPr>
                <a:lnSpc>
                  <a:spcPct val="90000"/>
                </a:lnSpc>
                <a:tabLst>
                  <a:tab pos="0" algn="l"/>
                </a:tabLst>
              </a:pPr>
              <a:r>
                <a:rPr lang="pt-BR" sz="5000" b="1" strike="noStrike" cap="all" spc="-1">
                  <a:solidFill>
                    <a:srgbClr val="FFFFFF"/>
                  </a:solidFill>
                  <a:latin typeface="Calibri"/>
                  <a:ea typeface="Montserrat-Regular"/>
                </a:rPr>
                <a:t>PRODUTOS</a:t>
              </a:r>
              <a:endParaRPr lang="pt-BR" sz="5000" b="1" cap="all" spc="-1">
                <a:solidFill>
                  <a:srgbClr val="FFFFFF"/>
                </a:solidFill>
                <a:latin typeface="Calibri"/>
              </a:endParaRPr>
            </a:p>
          </p:txBody>
        </p:sp>
        <p:grpSp>
          <p:nvGrpSpPr>
            <p:cNvPr id="62" name="Group 7">
              <a:extLst>
                <a:ext uri="{FF2B5EF4-FFF2-40B4-BE49-F238E27FC236}">
                  <a16:creationId xmlns:a16="http://schemas.microsoft.com/office/drawing/2014/main" id="{C8466C06-8533-D198-D89C-624072E12741}"/>
                </a:ext>
              </a:extLst>
            </p:cNvPr>
            <p:cNvGrpSpPr/>
            <p:nvPr/>
          </p:nvGrpSpPr>
          <p:grpSpPr>
            <a:xfrm>
              <a:off x="1613880" y="4143960"/>
              <a:ext cx="1390320" cy="1388880"/>
              <a:chOff x="1613880" y="4143960"/>
              <a:chExt cx="1390320" cy="1388880"/>
            </a:xfrm>
          </p:grpSpPr>
          <p:sp>
            <p:nvSpPr>
              <p:cNvPr id="63" name="CustomShape 8">
                <a:extLst>
                  <a:ext uri="{FF2B5EF4-FFF2-40B4-BE49-F238E27FC236}">
                    <a16:creationId xmlns:a16="http://schemas.microsoft.com/office/drawing/2014/main" id="{2DD4E0B8-3907-3D70-F3D4-9F0E34F9B98A}"/>
                  </a:ext>
                </a:extLst>
              </p:cNvPr>
              <p:cNvSpPr/>
              <p:nvPr/>
            </p:nvSpPr>
            <p:spPr>
              <a:xfrm>
                <a:off x="1621800" y="5345640"/>
                <a:ext cx="730080" cy="187200"/>
              </a:xfrm>
              <a:custGeom>
                <a:avLst/>
                <a:gdLst/>
                <a:ahLst/>
                <a:cxnLst/>
                <a:rect l="l" t="t" r="r" b="b"/>
                <a:pathLst>
                  <a:path w="8769" h="2267">
                    <a:moveTo>
                      <a:pt x="2407" y="156"/>
                    </a:moveTo>
                    <a:lnTo>
                      <a:pt x="2341" y="182"/>
                    </a:lnTo>
                    <a:lnTo>
                      <a:pt x="2274" y="209"/>
                    </a:lnTo>
                    <a:lnTo>
                      <a:pt x="2206" y="239"/>
                    </a:lnTo>
                    <a:lnTo>
                      <a:pt x="2137" y="269"/>
                    </a:lnTo>
                    <a:lnTo>
                      <a:pt x="2069" y="301"/>
                    </a:lnTo>
                    <a:lnTo>
                      <a:pt x="1999" y="334"/>
                    </a:lnTo>
                    <a:lnTo>
                      <a:pt x="1929" y="370"/>
                    </a:lnTo>
                    <a:lnTo>
                      <a:pt x="1859" y="406"/>
                    </a:lnTo>
                    <a:lnTo>
                      <a:pt x="1789" y="443"/>
                    </a:lnTo>
                    <a:lnTo>
                      <a:pt x="1718" y="483"/>
                    </a:lnTo>
                    <a:lnTo>
                      <a:pt x="1647" y="523"/>
                    </a:lnTo>
                    <a:lnTo>
                      <a:pt x="1576" y="564"/>
                    </a:lnTo>
                    <a:lnTo>
                      <a:pt x="1504" y="606"/>
                    </a:lnTo>
                    <a:lnTo>
                      <a:pt x="1433" y="649"/>
                    </a:lnTo>
                    <a:lnTo>
                      <a:pt x="1362" y="693"/>
                    </a:lnTo>
                    <a:lnTo>
                      <a:pt x="1290" y="738"/>
                    </a:lnTo>
                    <a:lnTo>
                      <a:pt x="1218" y="784"/>
                    </a:lnTo>
                    <a:lnTo>
                      <a:pt x="1147" y="830"/>
                    </a:lnTo>
                    <a:lnTo>
                      <a:pt x="1075" y="877"/>
                    </a:lnTo>
                    <a:lnTo>
                      <a:pt x="1004" y="924"/>
                    </a:lnTo>
                    <a:lnTo>
                      <a:pt x="862" y="1021"/>
                    </a:lnTo>
                    <a:lnTo>
                      <a:pt x="721" y="1119"/>
                    </a:lnTo>
                    <a:lnTo>
                      <a:pt x="582" y="1217"/>
                    </a:lnTo>
                    <a:lnTo>
                      <a:pt x="443" y="1316"/>
                    </a:lnTo>
                    <a:lnTo>
                      <a:pt x="308" y="1416"/>
                    </a:lnTo>
                    <a:lnTo>
                      <a:pt x="174" y="1514"/>
                    </a:lnTo>
                    <a:lnTo>
                      <a:pt x="0" y="1514"/>
                    </a:lnTo>
                    <a:lnTo>
                      <a:pt x="17" y="1555"/>
                    </a:lnTo>
                    <a:lnTo>
                      <a:pt x="36" y="1595"/>
                    </a:lnTo>
                    <a:lnTo>
                      <a:pt x="57" y="1635"/>
                    </a:lnTo>
                    <a:lnTo>
                      <a:pt x="79" y="1673"/>
                    </a:lnTo>
                    <a:lnTo>
                      <a:pt x="101" y="1710"/>
                    </a:lnTo>
                    <a:lnTo>
                      <a:pt x="125" y="1747"/>
                    </a:lnTo>
                    <a:lnTo>
                      <a:pt x="151" y="1783"/>
                    </a:lnTo>
                    <a:lnTo>
                      <a:pt x="179" y="1818"/>
                    </a:lnTo>
                    <a:lnTo>
                      <a:pt x="207" y="1851"/>
                    </a:lnTo>
                    <a:lnTo>
                      <a:pt x="236" y="1884"/>
                    </a:lnTo>
                    <a:lnTo>
                      <a:pt x="266" y="1915"/>
                    </a:lnTo>
                    <a:lnTo>
                      <a:pt x="297" y="1946"/>
                    </a:lnTo>
                    <a:lnTo>
                      <a:pt x="331" y="1975"/>
                    </a:lnTo>
                    <a:lnTo>
                      <a:pt x="364" y="2003"/>
                    </a:lnTo>
                    <a:lnTo>
                      <a:pt x="398" y="2030"/>
                    </a:lnTo>
                    <a:lnTo>
                      <a:pt x="435" y="2056"/>
                    </a:lnTo>
                    <a:lnTo>
                      <a:pt x="471" y="2080"/>
                    </a:lnTo>
                    <a:lnTo>
                      <a:pt x="509" y="2103"/>
                    </a:lnTo>
                    <a:lnTo>
                      <a:pt x="547" y="2124"/>
                    </a:lnTo>
                    <a:lnTo>
                      <a:pt x="587" y="2145"/>
                    </a:lnTo>
                    <a:lnTo>
                      <a:pt x="626" y="2164"/>
                    </a:lnTo>
                    <a:lnTo>
                      <a:pt x="668" y="2181"/>
                    </a:lnTo>
                    <a:lnTo>
                      <a:pt x="710" y="2197"/>
                    </a:lnTo>
                    <a:lnTo>
                      <a:pt x="751" y="2211"/>
                    </a:lnTo>
                    <a:lnTo>
                      <a:pt x="795" y="2224"/>
                    </a:lnTo>
                    <a:lnTo>
                      <a:pt x="839" y="2235"/>
                    </a:lnTo>
                    <a:lnTo>
                      <a:pt x="883" y="2245"/>
                    </a:lnTo>
                    <a:lnTo>
                      <a:pt x="927" y="2252"/>
                    </a:lnTo>
                    <a:lnTo>
                      <a:pt x="973" y="2259"/>
                    </a:lnTo>
                    <a:lnTo>
                      <a:pt x="1019" y="2264"/>
                    </a:lnTo>
                    <a:lnTo>
                      <a:pt x="1066" y="2266"/>
                    </a:lnTo>
                    <a:lnTo>
                      <a:pt x="1113" y="2267"/>
                    </a:lnTo>
                    <a:lnTo>
                      <a:pt x="8769" y="2267"/>
                    </a:lnTo>
                    <a:lnTo>
                      <a:pt x="8670" y="2238"/>
                    </a:lnTo>
                    <a:lnTo>
                      <a:pt x="8573" y="2209"/>
                    </a:lnTo>
                    <a:lnTo>
                      <a:pt x="8475" y="2178"/>
                    </a:lnTo>
                    <a:lnTo>
                      <a:pt x="8377" y="2146"/>
                    </a:lnTo>
                    <a:lnTo>
                      <a:pt x="8278" y="2113"/>
                    </a:lnTo>
                    <a:lnTo>
                      <a:pt x="8180" y="2080"/>
                    </a:lnTo>
                    <a:lnTo>
                      <a:pt x="8082" y="2045"/>
                    </a:lnTo>
                    <a:lnTo>
                      <a:pt x="7984" y="2009"/>
                    </a:lnTo>
                    <a:lnTo>
                      <a:pt x="7885" y="1973"/>
                    </a:lnTo>
                    <a:lnTo>
                      <a:pt x="7787" y="1935"/>
                    </a:lnTo>
                    <a:lnTo>
                      <a:pt x="7689" y="1897"/>
                    </a:lnTo>
                    <a:lnTo>
                      <a:pt x="7591" y="1857"/>
                    </a:lnTo>
                    <a:lnTo>
                      <a:pt x="7494" y="1817"/>
                    </a:lnTo>
                    <a:lnTo>
                      <a:pt x="7396" y="1775"/>
                    </a:lnTo>
                    <a:lnTo>
                      <a:pt x="7298" y="1733"/>
                    </a:lnTo>
                    <a:lnTo>
                      <a:pt x="7200" y="1690"/>
                    </a:lnTo>
                    <a:lnTo>
                      <a:pt x="7102" y="1646"/>
                    </a:lnTo>
                    <a:lnTo>
                      <a:pt x="7004" y="1600"/>
                    </a:lnTo>
                    <a:lnTo>
                      <a:pt x="6906" y="1554"/>
                    </a:lnTo>
                    <a:lnTo>
                      <a:pt x="6809" y="1508"/>
                    </a:lnTo>
                    <a:lnTo>
                      <a:pt x="6711" y="1461"/>
                    </a:lnTo>
                    <a:lnTo>
                      <a:pt x="6615" y="1412"/>
                    </a:lnTo>
                    <a:lnTo>
                      <a:pt x="6517" y="1362"/>
                    </a:lnTo>
                    <a:lnTo>
                      <a:pt x="6420" y="1312"/>
                    </a:lnTo>
                    <a:lnTo>
                      <a:pt x="6322" y="1261"/>
                    </a:lnTo>
                    <a:lnTo>
                      <a:pt x="6225" y="1209"/>
                    </a:lnTo>
                    <a:lnTo>
                      <a:pt x="6128" y="1156"/>
                    </a:lnTo>
                    <a:lnTo>
                      <a:pt x="6031" y="1103"/>
                    </a:lnTo>
                    <a:lnTo>
                      <a:pt x="5935" y="1048"/>
                    </a:lnTo>
                    <a:lnTo>
                      <a:pt x="5839" y="993"/>
                    </a:lnTo>
                    <a:lnTo>
                      <a:pt x="5742" y="937"/>
                    </a:lnTo>
                    <a:lnTo>
                      <a:pt x="5646" y="880"/>
                    </a:lnTo>
                    <a:lnTo>
                      <a:pt x="5517" y="804"/>
                    </a:lnTo>
                    <a:lnTo>
                      <a:pt x="5392" y="733"/>
                    </a:lnTo>
                    <a:lnTo>
                      <a:pt x="5269" y="664"/>
                    </a:lnTo>
                    <a:lnTo>
                      <a:pt x="5148" y="598"/>
                    </a:lnTo>
                    <a:lnTo>
                      <a:pt x="5031" y="536"/>
                    </a:lnTo>
                    <a:lnTo>
                      <a:pt x="4915" y="478"/>
                    </a:lnTo>
                    <a:lnTo>
                      <a:pt x="4801" y="422"/>
                    </a:lnTo>
                    <a:lnTo>
                      <a:pt x="4690" y="370"/>
                    </a:lnTo>
                    <a:lnTo>
                      <a:pt x="4581" y="322"/>
                    </a:lnTo>
                    <a:lnTo>
                      <a:pt x="4473" y="276"/>
                    </a:lnTo>
                    <a:lnTo>
                      <a:pt x="4368" y="234"/>
                    </a:lnTo>
                    <a:lnTo>
                      <a:pt x="4265" y="196"/>
                    </a:lnTo>
                    <a:lnTo>
                      <a:pt x="4163" y="160"/>
                    </a:lnTo>
                    <a:lnTo>
                      <a:pt x="4062" y="129"/>
                    </a:lnTo>
                    <a:lnTo>
                      <a:pt x="3963" y="101"/>
                    </a:lnTo>
                    <a:lnTo>
                      <a:pt x="3865" y="76"/>
                    </a:lnTo>
                    <a:lnTo>
                      <a:pt x="3769" y="55"/>
                    </a:lnTo>
                    <a:lnTo>
                      <a:pt x="3674" y="38"/>
                    </a:lnTo>
                    <a:lnTo>
                      <a:pt x="3580" y="23"/>
                    </a:lnTo>
                    <a:lnTo>
                      <a:pt x="3487" y="12"/>
                    </a:lnTo>
                    <a:lnTo>
                      <a:pt x="3394" y="4"/>
                    </a:lnTo>
                    <a:lnTo>
                      <a:pt x="3303" y="1"/>
                    </a:lnTo>
                    <a:lnTo>
                      <a:pt x="3212" y="0"/>
                    </a:lnTo>
                    <a:lnTo>
                      <a:pt x="3122" y="3"/>
                    </a:lnTo>
                    <a:lnTo>
                      <a:pt x="3032" y="11"/>
                    </a:lnTo>
                    <a:lnTo>
                      <a:pt x="2943" y="21"/>
                    </a:lnTo>
                    <a:lnTo>
                      <a:pt x="2853" y="35"/>
                    </a:lnTo>
                    <a:lnTo>
                      <a:pt x="2763" y="51"/>
                    </a:lnTo>
                    <a:lnTo>
                      <a:pt x="2675" y="72"/>
                    </a:lnTo>
                    <a:lnTo>
                      <a:pt x="2585" y="97"/>
                    </a:lnTo>
                    <a:lnTo>
                      <a:pt x="2497" y="125"/>
                    </a:lnTo>
                    <a:lnTo>
                      <a:pt x="2407" y="15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pt-BR"/>
              </a:p>
            </p:txBody>
          </p:sp>
          <p:sp>
            <p:nvSpPr>
              <p:cNvPr id="64" name="CustomShape 9">
                <a:extLst>
                  <a:ext uri="{FF2B5EF4-FFF2-40B4-BE49-F238E27FC236}">
                    <a16:creationId xmlns:a16="http://schemas.microsoft.com/office/drawing/2014/main" id="{C975A8E0-B307-361C-0310-BC31537C75CC}"/>
                  </a:ext>
                </a:extLst>
              </p:cNvPr>
              <p:cNvSpPr/>
              <p:nvPr/>
            </p:nvSpPr>
            <p:spPr>
              <a:xfrm>
                <a:off x="1613880" y="4143960"/>
                <a:ext cx="1390320" cy="1304640"/>
              </a:xfrm>
              <a:custGeom>
                <a:avLst/>
                <a:gdLst/>
                <a:ahLst/>
                <a:cxnLst/>
                <a:rect l="l" t="t" r="r" b="b"/>
                <a:pathLst>
                  <a:path w="16663" h="15630">
                    <a:moveTo>
                      <a:pt x="15" y="15630"/>
                    </a:moveTo>
                    <a:lnTo>
                      <a:pt x="218" y="15475"/>
                    </a:lnTo>
                    <a:lnTo>
                      <a:pt x="423" y="15320"/>
                    </a:lnTo>
                    <a:lnTo>
                      <a:pt x="630" y="15166"/>
                    </a:lnTo>
                    <a:lnTo>
                      <a:pt x="838" y="15012"/>
                    </a:lnTo>
                    <a:lnTo>
                      <a:pt x="1049" y="14859"/>
                    </a:lnTo>
                    <a:lnTo>
                      <a:pt x="1260" y="14708"/>
                    </a:lnTo>
                    <a:lnTo>
                      <a:pt x="1366" y="14632"/>
                    </a:lnTo>
                    <a:lnTo>
                      <a:pt x="1474" y="14558"/>
                    </a:lnTo>
                    <a:lnTo>
                      <a:pt x="1580" y="14483"/>
                    </a:lnTo>
                    <a:lnTo>
                      <a:pt x="1687" y="14410"/>
                    </a:lnTo>
                    <a:lnTo>
                      <a:pt x="1794" y="14337"/>
                    </a:lnTo>
                    <a:lnTo>
                      <a:pt x="1903" y="14264"/>
                    </a:lnTo>
                    <a:lnTo>
                      <a:pt x="2010" y="14192"/>
                    </a:lnTo>
                    <a:lnTo>
                      <a:pt x="2118" y="14120"/>
                    </a:lnTo>
                    <a:lnTo>
                      <a:pt x="2227" y="14050"/>
                    </a:lnTo>
                    <a:lnTo>
                      <a:pt x="2336" y="13980"/>
                    </a:lnTo>
                    <a:lnTo>
                      <a:pt x="2444" y="13910"/>
                    </a:lnTo>
                    <a:lnTo>
                      <a:pt x="2554" y="13842"/>
                    </a:lnTo>
                    <a:lnTo>
                      <a:pt x="2663" y="13774"/>
                    </a:lnTo>
                    <a:lnTo>
                      <a:pt x="2772" y="13706"/>
                    </a:lnTo>
                    <a:lnTo>
                      <a:pt x="2883" y="13640"/>
                    </a:lnTo>
                    <a:lnTo>
                      <a:pt x="2992" y="13575"/>
                    </a:lnTo>
                    <a:lnTo>
                      <a:pt x="3102" y="13511"/>
                    </a:lnTo>
                    <a:lnTo>
                      <a:pt x="3213" y="13447"/>
                    </a:lnTo>
                    <a:lnTo>
                      <a:pt x="3323" y="13385"/>
                    </a:lnTo>
                    <a:lnTo>
                      <a:pt x="3434" y="13324"/>
                    </a:lnTo>
                    <a:lnTo>
                      <a:pt x="3571" y="13252"/>
                    </a:lnTo>
                    <a:lnTo>
                      <a:pt x="3705" y="13183"/>
                    </a:lnTo>
                    <a:lnTo>
                      <a:pt x="3839" y="13118"/>
                    </a:lnTo>
                    <a:lnTo>
                      <a:pt x="3969" y="13055"/>
                    </a:lnTo>
                    <a:lnTo>
                      <a:pt x="4097" y="12996"/>
                    </a:lnTo>
                    <a:lnTo>
                      <a:pt x="4224" y="12940"/>
                    </a:lnTo>
                    <a:lnTo>
                      <a:pt x="4348" y="12887"/>
                    </a:lnTo>
                    <a:lnTo>
                      <a:pt x="4470" y="12837"/>
                    </a:lnTo>
                    <a:lnTo>
                      <a:pt x="4591" y="12789"/>
                    </a:lnTo>
                    <a:lnTo>
                      <a:pt x="4708" y="12744"/>
                    </a:lnTo>
                    <a:lnTo>
                      <a:pt x="4825" y="12702"/>
                    </a:lnTo>
                    <a:lnTo>
                      <a:pt x="4941" y="12663"/>
                    </a:lnTo>
                    <a:lnTo>
                      <a:pt x="5054" y="12627"/>
                    </a:lnTo>
                    <a:lnTo>
                      <a:pt x="5166" y="12592"/>
                    </a:lnTo>
                    <a:lnTo>
                      <a:pt x="5276" y="12561"/>
                    </a:lnTo>
                    <a:lnTo>
                      <a:pt x="5384" y="12533"/>
                    </a:lnTo>
                    <a:lnTo>
                      <a:pt x="5493" y="12506"/>
                    </a:lnTo>
                    <a:lnTo>
                      <a:pt x="5599" y="12483"/>
                    </a:lnTo>
                    <a:lnTo>
                      <a:pt x="5703" y="12461"/>
                    </a:lnTo>
                    <a:lnTo>
                      <a:pt x="5807" y="12442"/>
                    </a:lnTo>
                    <a:lnTo>
                      <a:pt x="5910" y="12426"/>
                    </a:lnTo>
                    <a:lnTo>
                      <a:pt x="6011" y="12411"/>
                    </a:lnTo>
                    <a:lnTo>
                      <a:pt x="6112" y="12399"/>
                    </a:lnTo>
                    <a:lnTo>
                      <a:pt x="6212" y="12388"/>
                    </a:lnTo>
                    <a:lnTo>
                      <a:pt x="6311" y="12381"/>
                    </a:lnTo>
                    <a:lnTo>
                      <a:pt x="6410" y="12375"/>
                    </a:lnTo>
                    <a:lnTo>
                      <a:pt x="6507" y="12371"/>
                    </a:lnTo>
                    <a:lnTo>
                      <a:pt x="6604" y="12369"/>
                    </a:lnTo>
                    <a:lnTo>
                      <a:pt x="6701" y="12369"/>
                    </a:lnTo>
                    <a:lnTo>
                      <a:pt x="6796" y="12371"/>
                    </a:lnTo>
                    <a:lnTo>
                      <a:pt x="6892" y="12375"/>
                    </a:lnTo>
                    <a:lnTo>
                      <a:pt x="6987" y="12380"/>
                    </a:lnTo>
                    <a:lnTo>
                      <a:pt x="7195" y="12399"/>
                    </a:lnTo>
                    <a:lnTo>
                      <a:pt x="7399" y="12426"/>
                    </a:lnTo>
                    <a:lnTo>
                      <a:pt x="7599" y="12459"/>
                    </a:lnTo>
                    <a:lnTo>
                      <a:pt x="7796" y="12500"/>
                    </a:lnTo>
                    <a:lnTo>
                      <a:pt x="7990" y="12546"/>
                    </a:lnTo>
                    <a:lnTo>
                      <a:pt x="8180" y="12597"/>
                    </a:lnTo>
                    <a:lnTo>
                      <a:pt x="8370" y="12653"/>
                    </a:lnTo>
                    <a:lnTo>
                      <a:pt x="8559" y="12712"/>
                    </a:lnTo>
                    <a:lnTo>
                      <a:pt x="8745" y="12774"/>
                    </a:lnTo>
                    <a:lnTo>
                      <a:pt x="8931" y="12839"/>
                    </a:lnTo>
                    <a:lnTo>
                      <a:pt x="9118" y="12905"/>
                    </a:lnTo>
                    <a:lnTo>
                      <a:pt x="9305" y="12972"/>
                    </a:lnTo>
                    <a:lnTo>
                      <a:pt x="9494" y="13040"/>
                    </a:lnTo>
                    <a:lnTo>
                      <a:pt x="9683" y="13106"/>
                    </a:lnTo>
                    <a:lnTo>
                      <a:pt x="9875" y="13172"/>
                    </a:lnTo>
                    <a:lnTo>
                      <a:pt x="10070" y="13235"/>
                    </a:lnTo>
                    <a:lnTo>
                      <a:pt x="10266" y="13295"/>
                    </a:lnTo>
                    <a:lnTo>
                      <a:pt x="10467" y="13353"/>
                    </a:lnTo>
                    <a:lnTo>
                      <a:pt x="10673" y="13406"/>
                    </a:lnTo>
                    <a:lnTo>
                      <a:pt x="10882" y="13455"/>
                    </a:lnTo>
                    <a:lnTo>
                      <a:pt x="11097" y="13497"/>
                    </a:lnTo>
                    <a:lnTo>
                      <a:pt x="11316" y="13534"/>
                    </a:lnTo>
                    <a:lnTo>
                      <a:pt x="11542" y="13564"/>
                    </a:lnTo>
                    <a:lnTo>
                      <a:pt x="11776" y="13586"/>
                    </a:lnTo>
                    <a:lnTo>
                      <a:pt x="12015" y="13600"/>
                    </a:lnTo>
                    <a:lnTo>
                      <a:pt x="12262" y="13604"/>
                    </a:lnTo>
                    <a:lnTo>
                      <a:pt x="12517" y="13599"/>
                    </a:lnTo>
                    <a:lnTo>
                      <a:pt x="12781" y="13584"/>
                    </a:lnTo>
                    <a:lnTo>
                      <a:pt x="13053" y="13558"/>
                    </a:lnTo>
                    <a:lnTo>
                      <a:pt x="13335" y="13519"/>
                    </a:lnTo>
                    <a:lnTo>
                      <a:pt x="13627" y="13468"/>
                    </a:lnTo>
                    <a:lnTo>
                      <a:pt x="13929" y="13404"/>
                    </a:lnTo>
                    <a:lnTo>
                      <a:pt x="13592" y="13464"/>
                    </a:lnTo>
                    <a:lnTo>
                      <a:pt x="13260" y="13500"/>
                    </a:lnTo>
                    <a:lnTo>
                      <a:pt x="12930" y="13515"/>
                    </a:lnTo>
                    <a:lnTo>
                      <a:pt x="12606" y="13510"/>
                    </a:lnTo>
                    <a:lnTo>
                      <a:pt x="12284" y="13486"/>
                    </a:lnTo>
                    <a:lnTo>
                      <a:pt x="11966" y="13445"/>
                    </a:lnTo>
                    <a:lnTo>
                      <a:pt x="11651" y="13390"/>
                    </a:lnTo>
                    <a:lnTo>
                      <a:pt x="11338" y="13321"/>
                    </a:lnTo>
                    <a:lnTo>
                      <a:pt x="11028" y="13242"/>
                    </a:lnTo>
                    <a:lnTo>
                      <a:pt x="10721" y="13154"/>
                    </a:lnTo>
                    <a:lnTo>
                      <a:pt x="10414" y="13058"/>
                    </a:lnTo>
                    <a:lnTo>
                      <a:pt x="10110" y="12957"/>
                    </a:lnTo>
                    <a:lnTo>
                      <a:pt x="9506" y="12745"/>
                    </a:lnTo>
                    <a:lnTo>
                      <a:pt x="8906" y="12534"/>
                    </a:lnTo>
                    <a:lnTo>
                      <a:pt x="8606" y="12433"/>
                    </a:lnTo>
                    <a:lnTo>
                      <a:pt x="8308" y="12337"/>
                    </a:lnTo>
                    <a:lnTo>
                      <a:pt x="8008" y="12249"/>
                    </a:lnTo>
                    <a:lnTo>
                      <a:pt x="7708" y="12170"/>
                    </a:lnTo>
                    <a:lnTo>
                      <a:pt x="7407" y="12102"/>
                    </a:lnTo>
                    <a:lnTo>
                      <a:pt x="7105" y="12047"/>
                    </a:lnTo>
                    <a:lnTo>
                      <a:pt x="6802" y="12007"/>
                    </a:lnTo>
                    <a:lnTo>
                      <a:pt x="6498" y="11983"/>
                    </a:lnTo>
                    <a:lnTo>
                      <a:pt x="6191" y="11977"/>
                    </a:lnTo>
                    <a:lnTo>
                      <a:pt x="5883" y="11993"/>
                    </a:lnTo>
                    <a:lnTo>
                      <a:pt x="5573" y="12029"/>
                    </a:lnTo>
                    <a:lnTo>
                      <a:pt x="5259" y="12091"/>
                    </a:lnTo>
                    <a:lnTo>
                      <a:pt x="4944" y="12177"/>
                    </a:lnTo>
                    <a:lnTo>
                      <a:pt x="4625" y="12292"/>
                    </a:lnTo>
                    <a:lnTo>
                      <a:pt x="4302" y="12436"/>
                    </a:lnTo>
                    <a:lnTo>
                      <a:pt x="3976" y="12611"/>
                    </a:lnTo>
                    <a:lnTo>
                      <a:pt x="4249" y="12182"/>
                    </a:lnTo>
                    <a:lnTo>
                      <a:pt x="4528" y="11793"/>
                    </a:lnTo>
                    <a:lnTo>
                      <a:pt x="4816" y="11443"/>
                    </a:lnTo>
                    <a:lnTo>
                      <a:pt x="5110" y="11131"/>
                    </a:lnTo>
                    <a:lnTo>
                      <a:pt x="5410" y="10854"/>
                    </a:lnTo>
                    <a:lnTo>
                      <a:pt x="5716" y="10613"/>
                    </a:lnTo>
                    <a:lnTo>
                      <a:pt x="6028" y="10405"/>
                    </a:lnTo>
                    <a:lnTo>
                      <a:pt x="6343" y="10228"/>
                    </a:lnTo>
                    <a:lnTo>
                      <a:pt x="6664" y="10082"/>
                    </a:lnTo>
                    <a:lnTo>
                      <a:pt x="6988" y="9966"/>
                    </a:lnTo>
                    <a:lnTo>
                      <a:pt x="7316" y="9877"/>
                    </a:lnTo>
                    <a:lnTo>
                      <a:pt x="7646" y="9815"/>
                    </a:lnTo>
                    <a:lnTo>
                      <a:pt x="7979" y="9777"/>
                    </a:lnTo>
                    <a:lnTo>
                      <a:pt x="8314" y="9764"/>
                    </a:lnTo>
                    <a:lnTo>
                      <a:pt x="8650" y="9772"/>
                    </a:lnTo>
                    <a:lnTo>
                      <a:pt x="8987" y="9802"/>
                    </a:lnTo>
                    <a:lnTo>
                      <a:pt x="9324" y="9851"/>
                    </a:lnTo>
                    <a:lnTo>
                      <a:pt x="9661" y="9919"/>
                    </a:lnTo>
                    <a:lnTo>
                      <a:pt x="9999" y="10003"/>
                    </a:lnTo>
                    <a:lnTo>
                      <a:pt x="10334" y="10103"/>
                    </a:lnTo>
                    <a:lnTo>
                      <a:pt x="10668" y="10216"/>
                    </a:lnTo>
                    <a:lnTo>
                      <a:pt x="11001" y="10343"/>
                    </a:lnTo>
                    <a:lnTo>
                      <a:pt x="11331" y="10481"/>
                    </a:lnTo>
                    <a:lnTo>
                      <a:pt x="11657" y="10628"/>
                    </a:lnTo>
                    <a:lnTo>
                      <a:pt x="11981" y="10784"/>
                    </a:lnTo>
                    <a:lnTo>
                      <a:pt x="12299" y="10948"/>
                    </a:lnTo>
                    <a:lnTo>
                      <a:pt x="12615" y="11117"/>
                    </a:lnTo>
                    <a:lnTo>
                      <a:pt x="12924" y="11291"/>
                    </a:lnTo>
                    <a:lnTo>
                      <a:pt x="13229" y="11467"/>
                    </a:lnTo>
                    <a:lnTo>
                      <a:pt x="13527" y="11645"/>
                    </a:lnTo>
                    <a:lnTo>
                      <a:pt x="13820" y="11823"/>
                    </a:lnTo>
                    <a:lnTo>
                      <a:pt x="14105" y="12000"/>
                    </a:lnTo>
                    <a:lnTo>
                      <a:pt x="14196" y="12056"/>
                    </a:lnTo>
                    <a:lnTo>
                      <a:pt x="14285" y="12110"/>
                    </a:lnTo>
                    <a:lnTo>
                      <a:pt x="14374" y="12158"/>
                    </a:lnTo>
                    <a:lnTo>
                      <a:pt x="14461" y="12205"/>
                    </a:lnTo>
                    <a:lnTo>
                      <a:pt x="14548" y="12249"/>
                    </a:lnTo>
                    <a:lnTo>
                      <a:pt x="14633" y="12291"/>
                    </a:lnTo>
                    <a:lnTo>
                      <a:pt x="14718" y="12329"/>
                    </a:lnTo>
                    <a:lnTo>
                      <a:pt x="14801" y="12364"/>
                    </a:lnTo>
                    <a:lnTo>
                      <a:pt x="14883" y="12397"/>
                    </a:lnTo>
                    <a:lnTo>
                      <a:pt x="14965" y="12428"/>
                    </a:lnTo>
                    <a:lnTo>
                      <a:pt x="15046" y="12456"/>
                    </a:lnTo>
                    <a:lnTo>
                      <a:pt x="15126" y="12482"/>
                    </a:lnTo>
                    <a:lnTo>
                      <a:pt x="15205" y="12505"/>
                    </a:lnTo>
                    <a:lnTo>
                      <a:pt x="15284" y="12527"/>
                    </a:lnTo>
                    <a:lnTo>
                      <a:pt x="15362" y="12545"/>
                    </a:lnTo>
                    <a:lnTo>
                      <a:pt x="15440" y="12562"/>
                    </a:lnTo>
                    <a:lnTo>
                      <a:pt x="15517" y="12578"/>
                    </a:lnTo>
                    <a:lnTo>
                      <a:pt x="15594" y="12591"/>
                    </a:lnTo>
                    <a:lnTo>
                      <a:pt x="15672" y="12603"/>
                    </a:lnTo>
                    <a:lnTo>
                      <a:pt x="15748" y="12612"/>
                    </a:lnTo>
                    <a:lnTo>
                      <a:pt x="15824" y="12620"/>
                    </a:lnTo>
                    <a:lnTo>
                      <a:pt x="15900" y="12627"/>
                    </a:lnTo>
                    <a:lnTo>
                      <a:pt x="15976" y="12632"/>
                    </a:lnTo>
                    <a:lnTo>
                      <a:pt x="16052" y="12636"/>
                    </a:lnTo>
                    <a:lnTo>
                      <a:pt x="16128" y="12638"/>
                    </a:lnTo>
                    <a:lnTo>
                      <a:pt x="16203" y="12639"/>
                    </a:lnTo>
                    <a:lnTo>
                      <a:pt x="16279" y="12639"/>
                    </a:lnTo>
                    <a:lnTo>
                      <a:pt x="16356" y="12638"/>
                    </a:lnTo>
                    <a:lnTo>
                      <a:pt x="16432" y="12636"/>
                    </a:lnTo>
                    <a:lnTo>
                      <a:pt x="16509" y="12633"/>
                    </a:lnTo>
                    <a:lnTo>
                      <a:pt x="16586" y="12629"/>
                    </a:lnTo>
                    <a:lnTo>
                      <a:pt x="16663" y="12624"/>
                    </a:lnTo>
                    <a:lnTo>
                      <a:pt x="16663" y="1197"/>
                    </a:lnTo>
                    <a:lnTo>
                      <a:pt x="16662" y="1136"/>
                    </a:lnTo>
                    <a:lnTo>
                      <a:pt x="16657" y="1075"/>
                    </a:lnTo>
                    <a:lnTo>
                      <a:pt x="16649" y="1015"/>
                    </a:lnTo>
                    <a:lnTo>
                      <a:pt x="16639" y="957"/>
                    </a:lnTo>
                    <a:lnTo>
                      <a:pt x="16626" y="899"/>
                    </a:lnTo>
                    <a:lnTo>
                      <a:pt x="16609" y="842"/>
                    </a:lnTo>
                    <a:lnTo>
                      <a:pt x="16590" y="786"/>
                    </a:lnTo>
                    <a:lnTo>
                      <a:pt x="16568" y="732"/>
                    </a:lnTo>
                    <a:lnTo>
                      <a:pt x="16544" y="679"/>
                    </a:lnTo>
                    <a:lnTo>
                      <a:pt x="16518" y="627"/>
                    </a:lnTo>
                    <a:lnTo>
                      <a:pt x="16489" y="577"/>
                    </a:lnTo>
                    <a:lnTo>
                      <a:pt x="16458" y="528"/>
                    </a:lnTo>
                    <a:lnTo>
                      <a:pt x="16425" y="482"/>
                    </a:lnTo>
                    <a:lnTo>
                      <a:pt x="16388" y="437"/>
                    </a:lnTo>
                    <a:lnTo>
                      <a:pt x="16351" y="393"/>
                    </a:lnTo>
                    <a:lnTo>
                      <a:pt x="16311" y="352"/>
                    </a:lnTo>
                    <a:lnTo>
                      <a:pt x="16269" y="312"/>
                    </a:lnTo>
                    <a:lnTo>
                      <a:pt x="16226" y="275"/>
                    </a:lnTo>
                    <a:lnTo>
                      <a:pt x="16181" y="238"/>
                    </a:lnTo>
                    <a:lnTo>
                      <a:pt x="16134" y="205"/>
                    </a:lnTo>
                    <a:lnTo>
                      <a:pt x="16085" y="174"/>
                    </a:lnTo>
                    <a:lnTo>
                      <a:pt x="16035" y="145"/>
                    </a:lnTo>
                    <a:lnTo>
                      <a:pt x="15983" y="119"/>
                    </a:lnTo>
                    <a:lnTo>
                      <a:pt x="15930" y="95"/>
                    </a:lnTo>
                    <a:lnTo>
                      <a:pt x="15876" y="73"/>
                    </a:lnTo>
                    <a:lnTo>
                      <a:pt x="15820" y="54"/>
                    </a:lnTo>
                    <a:lnTo>
                      <a:pt x="15763" y="37"/>
                    </a:lnTo>
                    <a:lnTo>
                      <a:pt x="15705" y="24"/>
                    </a:lnTo>
                    <a:lnTo>
                      <a:pt x="15647" y="14"/>
                    </a:lnTo>
                    <a:lnTo>
                      <a:pt x="15587" y="6"/>
                    </a:lnTo>
                    <a:lnTo>
                      <a:pt x="15526" y="1"/>
                    </a:lnTo>
                    <a:lnTo>
                      <a:pt x="15464" y="0"/>
                    </a:lnTo>
                    <a:lnTo>
                      <a:pt x="1199" y="0"/>
                    </a:lnTo>
                    <a:lnTo>
                      <a:pt x="1137" y="1"/>
                    </a:lnTo>
                    <a:lnTo>
                      <a:pt x="1076" y="6"/>
                    </a:lnTo>
                    <a:lnTo>
                      <a:pt x="1016" y="14"/>
                    </a:lnTo>
                    <a:lnTo>
                      <a:pt x="958" y="24"/>
                    </a:lnTo>
                    <a:lnTo>
                      <a:pt x="900" y="37"/>
                    </a:lnTo>
                    <a:lnTo>
                      <a:pt x="843" y="54"/>
                    </a:lnTo>
                    <a:lnTo>
                      <a:pt x="787" y="73"/>
                    </a:lnTo>
                    <a:lnTo>
                      <a:pt x="733" y="95"/>
                    </a:lnTo>
                    <a:lnTo>
                      <a:pt x="680" y="119"/>
                    </a:lnTo>
                    <a:lnTo>
                      <a:pt x="628" y="145"/>
                    </a:lnTo>
                    <a:lnTo>
                      <a:pt x="578" y="174"/>
                    </a:lnTo>
                    <a:lnTo>
                      <a:pt x="529" y="205"/>
                    </a:lnTo>
                    <a:lnTo>
                      <a:pt x="482" y="238"/>
                    </a:lnTo>
                    <a:lnTo>
                      <a:pt x="437" y="275"/>
                    </a:lnTo>
                    <a:lnTo>
                      <a:pt x="394" y="312"/>
                    </a:lnTo>
                    <a:lnTo>
                      <a:pt x="352" y="352"/>
                    </a:lnTo>
                    <a:lnTo>
                      <a:pt x="312" y="393"/>
                    </a:lnTo>
                    <a:lnTo>
                      <a:pt x="275" y="437"/>
                    </a:lnTo>
                    <a:lnTo>
                      <a:pt x="238" y="482"/>
                    </a:lnTo>
                    <a:lnTo>
                      <a:pt x="205" y="528"/>
                    </a:lnTo>
                    <a:lnTo>
                      <a:pt x="174" y="577"/>
                    </a:lnTo>
                    <a:lnTo>
                      <a:pt x="145" y="627"/>
                    </a:lnTo>
                    <a:lnTo>
                      <a:pt x="119" y="679"/>
                    </a:lnTo>
                    <a:lnTo>
                      <a:pt x="95" y="732"/>
                    </a:lnTo>
                    <a:lnTo>
                      <a:pt x="73" y="786"/>
                    </a:lnTo>
                    <a:lnTo>
                      <a:pt x="54" y="842"/>
                    </a:lnTo>
                    <a:lnTo>
                      <a:pt x="37" y="899"/>
                    </a:lnTo>
                    <a:lnTo>
                      <a:pt x="24" y="957"/>
                    </a:lnTo>
                    <a:lnTo>
                      <a:pt x="14" y="1015"/>
                    </a:lnTo>
                    <a:lnTo>
                      <a:pt x="6" y="1075"/>
                    </a:lnTo>
                    <a:lnTo>
                      <a:pt x="1" y="1136"/>
                    </a:lnTo>
                    <a:lnTo>
                      <a:pt x="0" y="1197"/>
                    </a:lnTo>
                    <a:lnTo>
                      <a:pt x="0" y="7974"/>
                    </a:lnTo>
                    <a:lnTo>
                      <a:pt x="107" y="7778"/>
                    </a:lnTo>
                    <a:lnTo>
                      <a:pt x="220" y="7584"/>
                    </a:lnTo>
                    <a:lnTo>
                      <a:pt x="340" y="7392"/>
                    </a:lnTo>
                    <a:lnTo>
                      <a:pt x="464" y="7201"/>
                    </a:lnTo>
                    <a:lnTo>
                      <a:pt x="594" y="7010"/>
                    </a:lnTo>
                    <a:lnTo>
                      <a:pt x="728" y="6821"/>
                    </a:lnTo>
                    <a:lnTo>
                      <a:pt x="865" y="6633"/>
                    </a:lnTo>
                    <a:lnTo>
                      <a:pt x="1006" y="6445"/>
                    </a:lnTo>
                    <a:lnTo>
                      <a:pt x="1149" y="6258"/>
                    </a:lnTo>
                    <a:lnTo>
                      <a:pt x="1293" y="6073"/>
                    </a:lnTo>
                    <a:lnTo>
                      <a:pt x="1439" y="5888"/>
                    </a:lnTo>
                    <a:lnTo>
                      <a:pt x="1586" y="5704"/>
                    </a:lnTo>
                    <a:lnTo>
                      <a:pt x="1732" y="5521"/>
                    </a:lnTo>
                    <a:lnTo>
                      <a:pt x="1879" y="5338"/>
                    </a:lnTo>
                    <a:lnTo>
                      <a:pt x="2024" y="5155"/>
                    </a:lnTo>
                    <a:lnTo>
                      <a:pt x="2166" y="4974"/>
                    </a:lnTo>
                    <a:lnTo>
                      <a:pt x="2307" y="4793"/>
                    </a:lnTo>
                    <a:lnTo>
                      <a:pt x="2444" y="4612"/>
                    </a:lnTo>
                    <a:lnTo>
                      <a:pt x="2579" y="4433"/>
                    </a:lnTo>
                    <a:lnTo>
                      <a:pt x="2708" y="4253"/>
                    </a:lnTo>
                    <a:lnTo>
                      <a:pt x="2833" y="4074"/>
                    </a:lnTo>
                    <a:lnTo>
                      <a:pt x="2952" y="3895"/>
                    </a:lnTo>
                    <a:lnTo>
                      <a:pt x="3066" y="3716"/>
                    </a:lnTo>
                    <a:lnTo>
                      <a:pt x="3173" y="3537"/>
                    </a:lnTo>
                    <a:lnTo>
                      <a:pt x="3272" y="3358"/>
                    </a:lnTo>
                    <a:lnTo>
                      <a:pt x="3365" y="3180"/>
                    </a:lnTo>
                    <a:lnTo>
                      <a:pt x="3448" y="3001"/>
                    </a:lnTo>
                    <a:lnTo>
                      <a:pt x="3522" y="2823"/>
                    </a:lnTo>
                    <a:lnTo>
                      <a:pt x="3588" y="2644"/>
                    </a:lnTo>
                    <a:lnTo>
                      <a:pt x="3642" y="2466"/>
                    </a:lnTo>
                    <a:lnTo>
                      <a:pt x="3686" y="2288"/>
                    </a:lnTo>
                    <a:lnTo>
                      <a:pt x="3718" y="2109"/>
                    </a:lnTo>
                    <a:lnTo>
                      <a:pt x="3748" y="2167"/>
                    </a:lnTo>
                    <a:lnTo>
                      <a:pt x="3783" y="2249"/>
                    </a:lnTo>
                    <a:lnTo>
                      <a:pt x="3822" y="2356"/>
                    </a:lnTo>
                    <a:lnTo>
                      <a:pt x="3865" y="2485"/>
                    </a:lnTo>
                    <a:lnTo>
                      <a:pt x="3913" y="2636"/>
                    </a:lnTo>
                    <a:lnTo>
                      <a:pt x="3963" y="2808"/>
                    </a:lnTo>
                    <a:lnTo>
                      <a:pt x="4015" y="2998"/>
                    </a:lnTo>
                    <a:lnTo>
                      <a:pt x="4070" y="3206"/>
                    </a:lnTo>
                    <a:lnTo>
                      <a:pt x="4126" y="3431"/>
                    </a:lnTo>
                    <a:lnTo>
                      <a:pt x="4183" y="3671"/>
                    </a:lnTo>
                    <a:lnTo>
                      <a:pt x="4242" y="3926"/>
                    </a:lnTo>
                    <a:lnTo>
                      <a:pt x="4300" y="4192"/>
                    </a:lnTo>
                    <a:lnTo>
                      <a:pt x="4357" y="4472"/>
                    </a:lnTo>
                    <a:lnTo>
                      <a:pt x="4414" y="4761"/>
                    </a:lnTo>
                    <a:lnTo>
                      <a:pt x="4469" y="5060"/>
                    </a:lnTo>
                    <a:lnTo>
                      <a:pt x="4521" y="5367"/>
                    </a:lnTo>
                    <a:lnTo>
                      <a:pt x="4572" y="5681"/>
                    </a:lnTo>
                    <a:lnTo>
                      <a:pt x="4619" y="6000"/>
                    </a:lnTo>
                    <a:lnTo>
                      <a:pt x="4663" y="6324"/>
                    </a:lnTo>
                    <a:lnTo>
                      <a:pt x="4702" y="6650"/>
                    </a:lnTo>
                    <a:lnTo>
                      <a:pt x="4736" y="6979"/>
                    </a:lnTo>
                    <a:lnTo>
                      <a:pt x="4767" y="7309"/>
                    </a:lnTo>
                    <a:lnTo>
                      <a:pt x="4791" y="7638"/>
                    </a:lnTo>
                    <a:lnTo>
                      <a:pt x="4808" y="7965"/>
                    </a:lnTo>
                    <a:lnTo>
                      <a:pt x="4819" y="8289"/>
                    </a:lnTo>
                    <a:lnTo>
                      <a:pt x="4823" y="8609"/>
                    </a:lnTo>
                    <a:lnTo>
                      <a:pt x="4819" y="8923"/>
                    </a:lnTo>
                    <a:lnTo>
                      <a:pt x="4807" y="9232"/>
                    </a:lnTo>
                    <a:lnTo>
                      <a:pt x="4786" y="9532"/>
                    </a:lnTo>
                    <a:lnTo>
                      <a:pt x="4756" y="9823"/>
                    </a:lnTo>
                    <a:lnTo>
                      <a:pt x="4716" y="10104"/>
                    </a:lnTo>
                    <a:lnTo>
                      <a:pt x="4666" y="10373"/>
                    </a:lnTo>
                    <a:lnTo>
                      <a:pt x="4654" y="10422"/>
                    </a:lnTo>
                    <a:lnTo>
                      <a:pt x="4641" y="10474"/>
                    </a:lnTo>
                    <a:lnTo>
                      <a:pt x="4626" y="10529"/>
                    </a:lnTo>
                    <a:lnTo>
                      <a:pt x="4608" y="10588"/>
                    </a:lnTo>
                    <a:lnTo>
                      <a:pt x="4589" y="10649"/>
                    </a:lnTo>
                    <a:lnTo>
                      <a:pt x="4568" y="10711"/>
                    </a:lnTo>
                    <a:lnTo>
                      <a:pt x="4544" y="10778"/>
                    </a:lnTo>
                    <a:lnTo>
                      <a:pt x="4519" y="10846"/>
                    </a:lnTo>
                    <a:lnTo>
                      <a:pt x="4492" y="10915"/>
                    </a:lnTo>
                    <a:lnTo>
                      <a:pt x="4463" y="10988"/>
                    </a:lnTo>
                    <a:lnTo>
                      <a:pt x="4432" y="11062"/>
                    </a:lnTo>
                    <a:lnTo>
                      <a:pt x="4400" y="11138"/>
                    </a:lnTo>
                    <a:lnTo>
                      <a:pt x="4366" y="11216"/>
                    </a:lnTo>
                    <a:lnTo>
                      <a:pt x="4330" y="11295"/>
                    </a:lnTo>
                    <a:lnTo>
                      <a:pt x="4293" y="11376"/>
                    </a:lnTo>
                    <a:lnTo>
                      <a:pt x="4255" y="11458"/>
                    </a:lnTo>
                    <a:lnTo>
                      <a:pt x="4215" y="11542"/>
                    </a:lnTo>
                    <a:lnTo>
                      <a:pt x="4173" y="11625"/>
                    </a:lnTo>
                    <a:lnTo>
                      <a:pt x="4130" y="11710"/>
                    </a:lnTo>
                    <a:lnTo>
                      <a:pt x="4087" y="11796"/>
                    </a:lnTo>
                    <a:lnTo>
                      <a:pt x="4042" y="11883"/>
                    </a:lnTo>
                    <a:lnTo>
                      <a:pt x="3995" y="11970"/>
                    </a:lnTo>
                    <a:lnTo>
                      <a:pt x="3947" y="12058"/>
                    </a:lnTo>
                    <a:lnTo>
                      <a:pt x="3898" y="12146"/>
                    </a:lnTo>
                    <a:lnTo>
                      <a:pt x="3848" y="12233"/>
                    </a:lnTo>
                    <a:lnTo>
                      <a:pt x="3798" y="12322"/>
                    </a:lnTo>
                    <a:lnTo>
                      <a:pt x="3746" y="12410"/>
                    </a:lnTo>
                    <a:lnTo>
                      <a:pt x="3693" y="12498"/>
                    </a:lnTo>
                    <a:lnTo>
                      <a:pt x="3640" y="12585"/>
                    </a:lnTo>
                    <a:lnTo>
                      <a:pt x="3585" y="12672"/>
                    </a:lnTo>
                    <a:lnTo>
                      <a:pt x="3529" y="12759"/>
                    </a:lnTo>
                    <a:lnTo>
                      <a:pt x="3473" y="12845"/>
                    </a:lnTo>
                    <a:lnTo>
                      <a:pt x="3308" y="12923"/>
                    </a:lnTo>
                    <a:lnTo>
                      <a:pt x="3151" y="12998"/>
                    </a:lnTo>
                    <a:lnTo>
                      <a:pt x="3002" y="13071"/>
                    </a:lnTo>
                    <a:lnTo>
                      <a:pt x="2861" y="13140"/>
                    </a:lnTo>
                    <a:lnTo>
                      <a:pt x="2726" y="13209"/>
                    </a:lnTo>
                    <a:lnTo>
                      <a:pt x="2599" y="13275"/>
                    </a:lnTo>
                    <a:lnTo>
                      <a:pt x="2478" y="13339"/>
                    </a:lnTo>
                    <a:lnTo>
                      <a:pt x="2363" y="13403"/>
                    </a:lnTo>
                    <a:lnTo>
                      <a:pt x="2253" y="13463"/>
                    </a:lnTo>
                    <a:lnTo>
                      <a:pt x="2147" y="13523"/>
                    </a:lnTo>
                    <a:lnTo>
                      <a:pt x="2047" y="13582"/>
                    </a:lnTo>
                    <a:lnTo>
                      <a:pt x="1951" y="13640"/>
                    </a:lnTo>
                    <a:lnTo>
                      <a:pt x="1858" y="13697"/>
                    </a:lnTo>
                    <a:lnTo>
                      <a:pt x="1768" y="13753"/>
                    </a:lnTo>
                    <a:lnTo>
                      <a:pt x="1681" y="13809"/>
                    </a:lnTo>
                    <a:lnTo>
                      <a:pt x="1597" y="13865"/>
                    </a:lnTo>
                    <a:lnTo>
                      <a:pt x="1581" y="13729"/>
                    </a:lnTo>
                    <a:lnTo>
                      <a:pt x="1566" y="13593"/>
                    </a:lnTo>
                    <a:lnTo>
                      <a:pt x="1553" y="13458"/>
                    </a:lnTo>
                    <a:lnTo>
                      <a:pt x="1540" y="13322"/>
                    </a:lnTo>
                    <a:lnTo>
                      <a:pt x="1529" y="13187"/>
                    </a:lnTo>
                    <a:lnTo>
                      <a:pt x="1518" y="13053"/>
                    </a:lnTo>
                    <a:lnTo>
                      <a:pt x="1510" y="12920"/>
                    </a:lnTo>
                    <a:lnTo>
                      <a:pt x="1503" y="12788"/>
                    </a:lnTo>
                    <a:lnTo>
                      <a:pt x="1497" y="12656"/>
                    </a:lnTo>
                    <a:lnTo>
                      <a:pt x="1493" y="12526"/>
                    </a:lnTo>
                    <a:lnTo>
                      <a:pt x="1491" y="12396"/>
                    </a:lnTo>
                    <a:lnTo>
                      <a:pt x="1491" y="12268"/>
                    </a:lnTo>
                    <a:lnTo>
                      <a:pt x="1493" y="12140"/>
                    </a:lnTo>
                    <a:lnTo>
                      <a:pt x="1498" y="12014"/>
                    </a:lnTo>
                    <a:lnTo>
                      <a:pt x="1505" y="11890"/>
                    </a:lnTo>
                    <a:lnTo>
                      <a:pt x="1513" y="11766"/>
                    </a:lnTo>
                    <a:lnTo>
                      <a:pt x="1526" y="11645"/>
                    </a:lnTo>
                    <a:lnTo>
                      <a:pt x="1540" y="11525"/>
                    </a:lnTo>
                    <a:lnTo>
                      <a:pt x="1558" y="11406"/>
                    </a:lnTo>
                    <a:lnTo>
                      <a:pt x="1578" y="11290"/>
                    </a:lnTo>
                    <a:lnTo>
                      <a:pt x="1602" y="11175"/>
                    </a:lnTo>
                    <a:lnTo>
                      <a:pt x="1628" y="11063"/>
                    </a:lnTo>
                    <a:lnTo>
                      <a:pt x="1658" y="10952"/>
                    </a:lnTo>
                    <a:lnTo>
                      <a:pt x="1691" y="10844"/>
                    </a:lnTo>
                    <a:lnTo>
                      <a:pt x="1729" y="10736"/>
                    </a:lnTo>
                    <a:lnTo>
                      <a:pt x="1769" y="10632"/>
                    </a:lnTo>
                    <a:lnTo>
                      <a:pt x="1813" y="10530"/>
                    </a:lnTo>
                    <a:lnTo>
                      <a:pt x="1862" y="10432"/>
                    </a:lnTo>
                    <a:lnTo>
                      <a:pt x="1914" y="10334"/>
                    </a:lnTo>
                    <a:lnTo>
                      <a:pt x="1970" y="10240"/>
                    </a:lnTo>
                    <a:lnTo>
                      <a:pt x="2032" y="10148"/>
                    </a:lnTo>
                    <a:lnTo>
                      <a:pt x="2096" y="10059"/>
                    </a:lnTo>
                    <a:lnTo>
                      <a:pt x="2015" y="10139"/>
                    </a:lnTo>
                    <a:lnTo>
                      <a:pt x="1936" y="10226"/>
                    </a:lnTo>
                    <a:lnTo>
                      <a:pt x="1860" y="10319"/>
                    </a:lnTo>
                    <a:lnTo>
                      <a:pt x="1787" y="10419"/>
                    </a:lnTo>
                    <a:lnTo>
                      <a:pt x="1717" y="10524"/>
                    </a:lnTo>
                    <a:lnTo>
                      <a:pt x="1651" y="10636"/>
                    </a:lnTo>
                    <a:lnTo>
                      <a:pt x="1586" y="10752"/>
                    </a:lnTo>
                    <a:lnTo>
                      <a:pt x="1525" y="10874"/>
                    </a:lnTo>
                    <a:lnTo>
                      <a:pt x="1466" y="11000"/>
                    </a:lnTo>
                    <a:lnTo>
                      <a:pt x="1411" y="11131"/>
                    </a:lnTo>
                    <a:lnTo>
                      <a:pt x="1358" y="11265"/>
                    </a:lnTo>
                    <a:lnTo>
                      <a:pt x="1308" y="11403"/>
                    </a:lnTo>
                    <a:lnTo>
                      <a:pt x="1261" y="11545"/>
                    </a:lnTo>
                    <a:lnTo>
                      <a:pt x="1217" y="11689"/>
                    </a:lnTo>
                    <a:lnTo>
                      <a:pt x="1176" y="11837"/>
                    </a:lnTo>
                    <a:lnTo>
                      <a:pt x="1137" y="11987"/>
                    </a:lnTo>
                    <a:lnTo>
                      <a:pt x="1101" y="12138"/>
                    </a:lnTo>
                    <a:lnTo>
                      <a:pt x="1069" y="12292"/>
                    </a:lnTo>
                    <a:lnTo>
                      <a:pt x="1038" y="12447"/>
                    </a:lnTo>
                    <a:lnTo>
                      <a:pt x="1010" y="12603"/>
                    </a:lnTo>
                    <a:lnTo>
                      <a:pt x="985" y="12759"/>
                    </a:lnTo>
                    <a:lnTo>
                      <a:pt x="963" y="12916"/>
                    </a:lnTo>
                    <a:lnTo>
                      <a:pt x="944" y="13074"/>
                    </a:lnTo>
                    <a:lnTo>
                      <a:pt x="927" y="13230"/>
                    </a:lnTo>
                    <a:lnTo>
                      <a:pt x="913" y="13387"/>
                    </a:lnTo>
                    <a:lnTo>
                      <a:pt x="902" y="13542"/>
                    </a:lnTo>
                    <a:lnTo>
                      <a:pt x="894" y="13697"/>
                    </a:lnTo>
                    <a:lnTo>
                      <a:pt x="887" y="13850"/>
                    </a:lnTo>
                    <a:lnTo>
                      <a:pt x="884" y="14001"/>
                    </a:lnTo>
                    <a:lnTo>
                      <a:pt x="883" y="14149"/>
                    </a:lnTo>
                    <a:lnTo>
                      <a:pt x="885" y="14296"/>
                    </a:lnTo>
                    <a:lnTo>
                      <a:pt x="890" y="14440"/>
                    </a:lnTo>
                    <a:lnTo>
                      <a:pt x="859" y="14426"/>
                    </a:lnTo>
                    <a:lnTo>
                      <a:pt x="828" y="14412"/>
                    </a:lnTo>
                    <a:lnTo>
                      <a:pt x="797" y="14396"/>
                    </a:lnTo>
                    <a:lnTo>
                      <a:pt x="766" y="14379"/>
                    </a:lnTo>
                    <a:lnTo>
                      <a:pt x="736" y="14363"/>
                    </a:lnTo>
                    <a:lnTo>
                      <a:pt x="706" y="14345"/>
                    </a:lnTo>
                    <a:lnTo>
                      <a:pt x="676" y="14326"/>
                    </a:lnTo>
                    <a:lnTo>
                      <a:pt x="646" y="14308"/>
                    </a:lnTo>
                    <a:lnTo>
                      <a:pt x="615" y="14288"/>
                    </a:lnTo>
                    <a:lnTo>
                      <a:pt x="586" y="14267"/>
                    </a:lnTo>
                    <a:lnTo>
                      <a:pt x="557" y="14245"/>
                    </a:lnTo>
                    <a:lnTo>
                      <a:pt x="528" y="14223"/>
                    </a:lnTo>
                    <a:lnTo>
                      <a:pt x="499" y="14199"/>
                    </a:lnTo>
                    <a:lnTo>
                      <a:pt x="471" y="14175"/>
                    </a:lnTo>
                    <a:lnTo>
                      <a:pt x="443" y="14152"/>
                    </a:lnTo>
                    <a:lnTo>
                      <a:pt x="414" y="14127"/>
                    </a:lnTo>
                    <a:lnTo>
                      <a:pt x="386" y="14101"/>
                    </a:lnTo>
                    <a:lnTo>
                      <a:pt x="358" y="14074"/>
                    </a:lnTo>
                    <a:lnTo>
                      <a:pt x="331" y="14046"/>
                    </a:lnTo>
                    <a:lnTo>
                      <a:pt x="304" y="14018"/>
                    </a:lnTo>
                    <a:lnTo>
                      <a:pt x="277" y="13989"/>
                    </a:lnTo>
                    <a:lnTo>
                      <a:pt x="251" y="13959"/>
                    </a:lnTo>
                    <a:lnTo>
                      <a:pt x="224" y="13929"/>
                    </a:lnTo>
                    <a:lnTo>
                      <a:pt x="198" y="13898"/>
                    </a:lnTo>
                    <a:lnTo>
                      <a:pt x="172" y="13867"/>
                    </a:lnTo>
                    <a:lnTo>
                      <a:pt x="147" y="13834"/>
                    </a:lnTo>
                    <a:lnTo>
                      <a:pt x="122" y="13801"/>
                    </a:lnTo>
                    <a:lnTo>
                      <a:pt x="97" y="13768"/>
                    </a:lnTo>
                    <a:lnTo>
                      <a:pt x="72" y="13733"/>
                    </a:lnTo>
                    <a:lnTo>
                      <a:pt x="48" y="13698"/>
                    </a:lnTo>
                    <a:lnTo>
                      <a:pt x="24" y="13663"/>
                    </a:lnTo>
                    <a:lnTo>
                      <a:pt x="0" y="13626"/>
                    </a:lnTo>
                    <a:lnTo>
                      <a:pt x="0" y="15447"/>
                    </a:lnTo>
                    <a:lnTo>
                      <a:pt x="0" y="15471"/>
                    </a:lnTo>
                    <a:lnTo>
                      <a:pt x="1" y="15493"/>
                    </a:lnTo>
                    <a:lnTo>
                      <a:pt x="2" y="15516"/>
                    </a:lnTo>
                    <a:lnTo>
                      <a:pt x="3" y="15539"/>
                    </a:lnTo>
                    <a:lnTo>
                      <a:pt x="5" y="15562"/>
                    </a:lnTo>
                    <a:lnTo>
                      <a:pt x="8" y="15585"/>
                    </a:lnTo>
                    <a:lnTo>
                      <a:pt x="10" y="15607"/>
                    </a:lnTo>
                    <a:lnTo>
                      <a:pt x="15" y="1563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pt-BR"/>
              </a:p>
            </p:txBody>
          </p:sp>
          <p:sp>
            <p:nvSpPr>
              <p:cNvPr id="65" name="CustomShape 10">
                <a:extLst>
                  <a:ext uri="{FF2B5EF4-FFF2-40B4-BE49-F238E27FC236}">
                    <a16:creationId xmlns:a16="http://schemas.microsoft.com/office/drawing/2014/main" id="{758D44C4-16C2-FB39-7E67-648F010E17A7}"/>
                  </a:ext>
                </a:extLst>
              </p:cNvPr>
              <p:cNvSpPr/>
              <p:nvPr/>
            </p:nvSpPr>
            <p:spPr>
              <a:xfrm>
                <a:off x="2745720" y="5360040"/>
                <a:ext cx="258480" cy="172800"/>
              </a:xfrm>
              <a:custGeom>
                <a:avLst/>
                <a:gdLst/>
                <a:ahLst/>
                <a:cxnLst/>
                <a:rect l="l" t="t" r="r" b="b"/>
                <a:pathLst>
                  <a:path w="3112" h="2091">
                    <a:moveTo>
                      <a:pt x="3112" y="0"/>
                    </a:moveTo>
                    <a:lnTo>
                      <a:pt x="3021" y="97"/>
                    </a:lnTo>
                    <a:lnTo>
                      <a:pt x="2931" y="190"/>
                    </a:lnTo>
                    <a:lnTo>
                      <a:pt x="2840" y="283"/>
                    </a:lnTo>
                    <a:lnTo>
                      <a:pt x="2749" y="373"/>
                    </a:lnTo>
                    <a:lnTo>
                      <a:pt x="2656" y="461"/>
                    </a:lnTo>
                    <a:lnTo>
                      <a:pt x="2563" y="546"/>
                    </a:lnTo>
                    <a:lnTo>
                      <a:pt x="2470" y="630"/>
                    </a:lnTo>
                    <a:lnTo>
                      <a:pt x="2377" y="713"/>
                    </a:lnTo>
                    <a:lnTo>
                      <a:pt x="2282" y="792"/>
                    </a:lnTo>
                    <a:lnTo>
                      <a:pt x="2187" y="870"/>
                    </a:lnTo>
                    <a:lnTo>
                      <a:pt x="2092" y="946"/>
                    </a:lnTo>
                    <a:lnTo>
                      <a:pt x="1997" y="1020"/>
                    </a:lnTo>
                    <a:lnTo>
                      <a:pt x="1901" y="1091"/>
                    </a:lnTo>
                    <a:lnTo>
                      <a:pt x="1804" y="1161"/>
                    </a:lnTo>
                    <a:lnTo>
                      <a:pt x="1707" y="1229"/>
                    </a:lnTo>
                    <a:lnTo>
                      <a:pt x="1610" y="1294"/>
                    </a:lnTo>
                    <a:lnTo>
                      <a:pt x="1512" y="1359"/>
                    </a:lnTo>
                    <a:lnTo>
                      <a:pt x="1414" y="1420"/>
                    </a:lnTo>
                    <a:lnTo>
                      <a:pt x="1316" y="1480"/>
                    </a:lnTo>
                    <a:lnTo>
                      <a:pt x="1217" y="1539"/>
                    </a:lnTo>
                    <a:lnTo>
                      <a:pt x="1118" y="1595"/>
                    </a:lnTo>
                    <a:lnTo>
                      <a:pt x="1018" y="1649"/>
                    </a:lnTo>
                    <a:lnTo>
                      <a:pt x="918" y="1702"/>
                    </a:lnTo>
                    <a:lnTo>
                      <a:pt x="817" y="1752"/>
                    </a:lnTo>
                    <a:lnTo>
                      <a:pt x="716" y="1801"/>
                    </a:lnTo>
                    <a:lnTo>
                      <a:pt x="615" y="1848"/>
                    </a:lnTo>
                    <a:lnTo>
                      <a:pt x="513" y="1893"/>
                    </a:lnTo>
                    <a:lnTo>
                      <a:pt x="412" y="1936"/>
                    </a:lnTo>
                    <a:lnTo>
                      <a:pt x="308" y="1978"/>
                    </a:lnTo>
                    <a:lnTo>
                      <a:pt x="206" y="2017"/>
                    </a:lnTo>
                    <a:lnTo>
                      <a:pt x="103" y="2055"/>
                    </a:lnTo>
                    <a:lnTo>
                      <a:pt x="0" y="2091"/>
                    </a:lnTo>
                    <a:lnTo>
                      <a:pt x="1913" y="2091"/>
                    </a:lnTo>
                    <a:lnTo>
                      <a:pt x="1975" y="2090"/>
                    </a:lnTo>
                    <a:lnTo>
                      <a:pt x="2036" y="2085"/>
                    </a:lnTo>
                    <a:lnTo>
                      <a:pt x="2096" y="2077"/>
                    </a:lnTo>
                    <a:lnTo>
                      <a:pt x="2154" y="2067"/>
                    </a:lnTo>
                    <a:lnTo>
                      <a:pt x="2212" y="2054"/>
                    </a:lnTo>
                    <a:lnTo>
                      <a:pt x="2269" y="2037"/>
                    </a:lnTo>
                    <a:lnTo>
                      <a:pt x="2325" y="2018"/>
                    </a:lnTo>
                    <a:lnTo>
                      <a:pt x="2379" y="1996"/>
                    </a:lnTo>
                    <a:lnTo>
                      <a:pt x="2432" y="1972"/>
                    </a:lnTo>
                    <a:lnTo>
                      <a:pt x="2484" y="1946"/>
                    </a:lnTo>
                    <a:lnTo>
                      <a:pt x="2534" y="1917"/>
                    </a:lnTo>
                    <a:lnTo>
                      <a:pt x="2583" y="1886"/>
                    </a:lnTo>
                    <a:lnTo>
                      <a:pt x="2630" y="1853"/>
                    </a:lnTo>
                    <a:lnTo>
                      <a:pt x="2675" y="1816"/>
                    </a:lnTo>
                    <a:lnTo>
                      <a:pt x="2718" y="1779"/>
                    </a:lnTo>
                    <a:lnTo>
                      <a:pt x="2760" y="1739"/>
                    </a:lnTo>
                    <a:lnTo>
                      <a:pt x="2800" y="1698"/>
                    </a:lnTo>
                    <a:lnTo>
                      <a:pt x="2837" y="1654"/>
                    </a:lnTo>
                    <a:lnTo>
                      <a:pt x="2874" y="1609"/>
                    </a:lnTo>
                    <a:lnTo>
                      <a:pt x="2907" y="1563"/>
                    </a:lnTo>
                    <a:lnTo>
                      <a:pt x="2938" y="1514"/>
                    </a:lnTo>
                    <a:lnTo>
                      <a:pt x="2967" y="1464"/>
                    </a:lnTo>
                    <a:lnTo>
                      <a:pt x="2993" y="1412"/>
                    </a:lnTo>
                    <a:lnTo>
                      <a:pt x="3017" y="1359"/>
                    </a:lnTo>
                    <a:lnTo>
                      <a:pt x="3039" y="1305"/>
                    </a:lnTo>
                    <a:lnTo>
                      <a:pt x="3058" y="1249"/>
                    </a:lnTo>
                    <a:lnTo>
                      <a:pt x="3075" y="1192"/>
                    </a:lnTo>
                    <a:lnTo>
                      <a:pt x="3088" y="1134"/>
                    </a:lnTo>
                    <a:lnTo>
                      <a:pt x="3098" y="1076"/>
                    </a:lnTo>
                    <a:lnTo>
                      <a:pt x="3106" y="1016"/>
                    </a:lnTo>
                    <a:lnTo>
                      <a:pt x="3111" y="955"/>
                    </a:lnTo>
                    <a:lnTo>
                      <a:pt x="3112" y="894"/>
                    </a:lnTo>
                    <a:lnTo>
                      <a:pt x="3112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pt-BR"/>
              </a:p>
            </p:txBody>
          </p:sp>
        </p:grpSp>
      </p:grpSp>
      <p:sp>
        <p:nvSpPr>
          <p:cNvPr id="66" name="Retângulo 65">
            <a:extLst>
              <a:ext uri="{FF2B5EF4-FFF2-40B4-BE49-F238E27FC236}">
                <a16:creationId xmlns:a16="http://schemas.microsoft.com/office/drawing/2014/main" id="{A97F32B6-9117-4072-A443-2E19C4C94626}"/>
              </a:ext>
            </a:extLst>
          </p:cNvPr>
          <p:cNvSpPr/>
          <p:nvPr/>
        </p:nvSpPr>
        <p:spPr>
          <a:xfrm>
            <a:off x="0" y="4078841"/>
            <a:ext cx="24384000" cy="7564830"/>
          </a:xfrm>
          <a:prstGeom prst="rect">
            <a:avLst/>
          </a:prstGeom>
          <a:solidFill>
            <a:schemeClr val="tx2">
              <a:lumMod val="20000"/>
              <a:lumOff val="80000"/>
              <a:alpha val="64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2FABCA59-EEC8-77C4-836D-AE1595D5C1BC}"/>
              </a:ext>
            </a:extLst>
          </p:cNvPr>
          <p:cNvSpPr txBox="1"/>
          <p:nvPr/>
        </p:nvSpPr>
        <p:spPr>
          <a:xfrm>
            <a:off x="13498441" y="5345832"/>
            <a:ext cx="6578147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0" b="1">
                <a:latin typeface="Calibri" panose="020F0502020204030204" pitchFamily="34" charset="0"/>
                <a:cs typeface="Calibri" panose="020F0502020204030204" pitchFamily="34" charset="0"/>
              </a:rPr>
              <a:t>BLACK 3</a:t>
            </a:r>
          </a:p>
          <a:p>
            <a:r>
              <a:rPr lang="pt-BR" sz="8000">
                <a:latin typeface="Calibri" panose="020F0502020204030204" pitchFamily="34" charset="0"/>
                <a:cs typeface="Calibri" panose="020F0502020204030204" pitchFamily="34" charset="0"/>
              </a:rPr>
              <a:t>APARTAMENTO</a:t>
            </a:r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1D5582F0-50EA-57CD-4CDD-CC37B80A0680}"/>
              </a:ext>
            </a:extLst>
          </p:cNvPr>
          <p:cNvSpPr txBox="1"/>
          <p:nvPr/>
        </p:nvSpPr>
        <p:spPr>
          <a:xfrm>
            <a:off x="13498441" y="8519408"/>
            <a:ext cx="592553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000" b="1">
                <a:latin typeface="Calibri" panose="020F0502020204030204" pitchFamily="34" charset="0"/>
                <a:cs typeface="Calibri" panose="020F0502020204030204" pitchFamily="34" charset="0"/>
              </a:rPr>
              <a:t>MG | ES | DF | RJ </a:t>
            </a:r>
          </a:p>
          <a:p>
            <a:r>
              <a:rPr lang="pt-BR" sz="6000" b="1">
                <a:latin typeface="Calibri" panose="020F0502020204030204" pitchFamily="34" charset="0"/>
                <a:cs typeface="Calibri" panose="020F0502020204030204" pitchFamily="34" charset="0"/>
              </a:rPr>
              <a:t>PR | RS | </a:t>
            </a:r>
            <a:r>
              <a:rPr lang="pt-BR" sz="6000" b="1">
                <a:solidFill>
                  <a:srgbClr val="0098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</a:t>
            </a:r>
          </a:p>
        </p:txBody>
      </p:sp>
      <p:pic>
        <p:nvPicPr>
          <p:cNvPr id="58" name="Imagem 57">
            <a:extLst>
              <a:ext uri="{FF2B5EF4-FFF2-40B4-BE49-F238E27FC236}">
                <a16:creationId xmlns:a16="http://schemas.microsoft.com/office/drawing/2014/main" id="{A57D0599-B24D-EA5A-DEE2-CD3918E8E0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954" y="4565872"/>
            <a:ext cx="10286893" cy="649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7740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Tabela&#10;&#10;Descrição gerada automaticamente">
            <a:extLst>
              <a:ext uri="{FF2B5EF4-FFF2-40B4-BE49-F238E27FC236}">
                <a16:creationId xmlns:a16="http://schemas.microsoft.com/office/drawing/2014/main" id="{72FAF105-7C95-B988-16ED-5A40B5B47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293" y="507016"/>
            <a:ext cx="23477905" cy="1264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780561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ângulo 21">
            <a:extLst>
              <a:ext uri="{FF2B5EF4-FFF2-40B4-BE49-F238E27FC236}">
                <a16:creationId xmlns:a16="http://schemas.microsoft.com/office/drawing/2014/main" id="{E36280D7-8324-4DAB-8D07-3A0656567612}"/>
              </a:ext>
            </a:extLst>
          </p:cNvPr>
          <p:cNvSpPr/>
          <p:nvPr/>
        </p:nvSpPr>
        <p:spPr>
          <a:xfrm>
            <a:off x="0" y="0"/>
            <a:ext cx="24383999" cy="13716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E2F7798A-C372-49CA-89AE-56EC28B61780}"/>
              </a:ext>
            </a:extLst>
          </p:cNvPr>
          <p:cNvSpPr/>
          <p:nvPr/>
        </p:nvSpPr>
        <p:spPr>
          <a:xfrm>
            <a:off x="0" y="1195754"/>
            <a:ext cx="24384000" cy="11277600"/>
          </a:xfrm>
          <a:prstGeom prst="rect">
            <a:avLst/>
          </a:prstGeom>
          <a:solidFill>
            <a:schemeClr val="accent2">
              <a:hueOff val="-2473793"/>
              <a:satOff val="-50209"/>
              <a:lumOff val="23543"/>
              <a:alpha val="26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940" name="Shape"/>
          <p:cNvSpPr/>
          <p:nvPr/>
        </p:nvSpPr>
        <p:spPr>
          <a:xfrm>
            <a:off x="0" y="0"/>
            <a:ext cx="8065477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12517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hueOff val="-554920"/>
              <a:satOff val="-21482"/>
              <a:lumOff val="-6228"/>
              <a:alpha val="80000"/>
            </a:schemeClr>
          </a:solidFill>
          <a:ln w="12700">
            <a:miter lim="400000"/>
          </a:ln>
          <a:effectLst>
            <a:outerShdw blurRad="1270000" dist="635000" dir="3600000" rotWithShape="0">
              <a:srgbClr val="000000">
                <a:alpha val="25000"/>
              </a:srgbClr>
            </a:outerShdw>
          </a:effectLst>
        </p:spPr>
        <p:txBody>
          <a:bodyPr lIns="50800" tIns="50800" rIns="50800" bIns="50800" anchor="ctr"/>
          <a:lstStyle/>
          <a:p>
            <a:pPr algn="ctr">
              <a:lnSpc>
                <a:spcPct val="100000"/>
              </a:lnSpc>
              <a:defRPr sz="320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C8A6973-68BE-40EF-8B04-613E7713A139}"/>
              </a:ext>
            </a:extLst>
          </p:cNvPr>
          <p:cNvSpPr txBox="1"/>
          <p:nvPr/>
        </p:nvSpPr>
        <p:spPr>
          <a:xfrm>
            <a:off x="8082411" y="2975111"/>
            <a:ext cx="14202824" cy="9233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900024" hangingPunct="1">
              <a:lnSpc>
                <a:spcPct val="100000"/>
              </a:lnSpc>
            </a:pPr>
            <a:r>
              <a:rPr lang="pt-BR" sz="5400" kern="1200" cap="none">
                <a:solidFill>
                  <a:schemeClr val="bg1"/>
                </a:solidFill>
                <a:latin typeface="Calibri"/>
              </a:rPr>
              <a:t>- CÓPIA DO COMPROVANTE DE ENDEREÇO ATUALIZADO</a:t>
            </a:r>
          </a:p>
          <a:p>
            <a:pPr defTabSz="1900024" hangingPunct="1">
              <a:lnSpc>
                <a:spcPct val="100000"/>
              </a:lnSpc>
            </a:pPr>
            <a:endParaRPr lang="pt-BR" sz="5400" kern="1200" cap="none">
              <a:solidFill>
                <a:schemeClr val="bg1"/>
              </a:solidFill>
              <a:latin typeface="Calibri"/>
            </a:endParaRPr>
          </a:p>
          <a:p>
            <a:pPr defTabSz="1900024" hangingPunct="1">
              <a:lnSpc>
                <a:spcPct val="100000"/>
              </a:lnSpc>
            </a:pPr>
            <a:r>
              <a:rPr lang="pt-BR" sz="5400" kern="1200" cap="none">
                <a:solidFill>
                  <a:schemeClr val="bg1"/>
                </a:solidFill>
                <a:latin typeface="Calibri"/>
              </a:rPr>
              <a:t>- CÓPIA DO RG / CPF (DOCUMENTO COM FOTO)</a:t>
            </a:r>
          </a:p>
          <a:p>
            <a:pPr defTabSz="1900024" hangingPunct="1">
              <a:lnSpc>
                <a:spcPct val="100000"/>
              </a:lnSpc>
            </a:pPr>
            <a:endParaRPr lang="pt-BR" sz="5400" kern="1200" cap="none">
              <a:solidFill>
                <a:schemeClr val="bg1"/>
              </a:solidFill>
              <a:latin typeface="Calibri"/>
            </a:endParaRPr>
          </a:p>
          <a:p>
            <a:pPr marL="685800" indent="-685800" defTabSz="1900024" hangingPunct="1">
              <a:lnSpc>
                <a:spcPct val="100000"/>
              </a:lnSpc>
              <a:buFontTx/>
              <a:buChar char="-"/>
            </a:pPr>
            <a:r>
              <a:rPr lang="pt-BR" sz="5400" kern="1200" cap="none">
                <a:solidFill>
                  <a:schemeClr val="bg1"/>
                </a:solidFill>
                <a:latin typeface="Calibri"/>
              </a:rPr>
              <a:t>CÓPIA DO CARTÃO NACIONAL DE SAÚDE (SUS)</a:t>
            </a:r>
          </a:p>
          <a:p>
            <a:pPr defTabSz="1900024" hangingPunct="1">
              <a:lnSpc>
                <a:spcPct val="100000"/>
              </a:lnSpc>
            </a:pPr>
            <a:endParaRPr lang="pt-BR" sz="5400" kern="1200" cap="none">
              <a:solidFill>
                <a:schemeClr val="bg1"/>
              </a:solidFill>
              <a:latin typeface="Calibri"/>
            </a:endParaRPr>
          </a:p>
          <a:p>
            <a:pPr marL="685800" indent="-685800" defTabSz="1900024" hangingPunct="1">
              <a:lnSpc>
                <a:spcPct val="100000"/>
              </a:lnSpc>
              <a:buFontTx/>
              <a:buChar char="-"/>
            </a:pPr>
            <a:r>
              <a:rPr lang="pt-BR" sz="5400" kern="1200" cap="none">
                <a:solidFill>
                  <a:schemeClr val="bg1"/>
                </a:solidFill>
                <a:latin typeface="Calibri"/>
              </a:rPr>
              <a:t>SELF DO BENEFICIÁRIO NO ATO DA CONTRATAÇÃO</a:t>
            </a:r>
          </a:p>
          <a:p>
            <a:pPr defTabSz="1900024" hangingPunct="1">
              <a:lnSpc>
                <a:spcPct val="100000"/>
              </a:lnSpc>
            </a:pPr>
            <a:endParaRPr lang="pt-BR" sz="5400" kern="1200" cap="none">
              <a:solidFill>
                <a:schemeClr val="bg1"/>
              </a:solidFill>
              <a:latin typeface="Calibri"/>
            </a:endParaRPr>
          </a:p>
          <a:p>
            <a:pPr defTabSz="1900024" hangingPunct="1">
              <a:lnSpc>
                <a:spcPct val="100000"/>
              </a:lnSpc>
            </a:pPr>
            <a:endParaRPr lang="pt-BR" sz="5400" kern="1200" cap="none">
              <a:solidFill>
                <a:schemeClr val="bg1"/>
              </a:solidFill>
              <a:latin typeface="Calibri"/>
            </a:endParaRPr>
          </a:p>
        </p:txBody>
      </p:sp>
      <p:sp>
        <p:nvSpPr>
          <p:cNvPr id="13" name="CaixaDeTexto 4">
            <a:extLst>
              <a:ext uri="{FF2B5EF4-FFF2-40B4-BE49-F238E27FC236}">
                <a16:creationId xmlns:a16="http://schemas.microsoft.com/office/drawing/2014/main" id="{39C01C48-6A91-487F-B10E-D27B45669CD3}"/>
              </a:ext>
            </a:extLst>
          </p:cNvPr>
          <p:cNvSpPr txBox="1"/>
          <p:nvPr/>
        </p:nvSpPr>
        <p:spPr>
          <a:xfrm>
            <a:off x="1073149" y="1344119"/>
            <a:ext cx="6499959" cy="19697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900024" hangingPunct="1">
              <a:lnSpc>
                <a:spcPct val="100000"/>
              </a:lnSpc>
            </a:pPr>
            <a:r>
              <a:rPr lang="pt-BR" sz="6400" b="1" kern="1200" cap="none">
                <a:solidFill>
                  <a:prstClr val="white"/>
                </a:solidFill>
                <a:latin typeface="Calibri"/>
              </a:rPr>
              <a:t>DOCUMENTOS NECESSÁRIOS</a:t>
            </a:r>
          </a:p>
        </p:txBody>
      </p:sp>
      <p:grpSp>
        <p:nvGrpSpPr>
          <p:cNvPr id="14" name="Group 4">
            <a:extLst>
              <a:ext uri="{FF2B5EF4-FFF2-40B4-BE49-F238E27FC236}">
                <a16:creationId xmlns:a16="http://schemas.microsoft.com/office/drawing/2014/main" id="{F723FC34-1F90-4A2D-A3F8-79E79E9E778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-16933" y="12077703"/>
            <a:ext cx="2154768" cy="1651000"/>
            <a:chOff x="-4" y="2853"/>
            <a:chExt cx="509" cy="390"/>
          </a:xfrm>
        </p:grpSpPr>
        <p:sp>
          <p:nvSpPr>
            <p:cNvPr id="15" name="AutoShape 3">
              <a:extLst>
                <a:ext uri="{FF2B5EF4-FFF2-40B4-BE49-F238E27FC236}">
                  <a16:creationId xmlns:a16="http://schemas.microsoft.com/office/drawing/2014/main" id="{2EB2D8EB-1C13-4C87-8973-B583449F0E3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-4" y="2853"/>
              <a:ext cx="509" cy="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43840" tIns="121920" rIns="243840" bIns="1219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25500" rtl="0" eaLnBrk="1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334" b="0" i="0" u="none" strike="noStrike" kern="0" cap="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-Regular"/>
                <a:sym typeface="Montserrat-Regular"/>
              </a:endParaRPr>
            </a:p>
          </p:txBody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D0BEC102-A033-4374-84DE-333A4697E0EC}"/>
                </a:ext>
              </a:extLst>
            </p:cNvPr>
            <p:cNvSpPr>
              <a:spLocks/>
            </p:cNvSpPr>
            <p:nvPr/>
          </p:nvSpPr>
          <p:spPr bwMode="auto">
            <a:xfrm>
              <a:off x="-4" y="2853"/>
              <a:ext cx="145" cy="337"/>
            </a:xfrm>
            <a:custGeom>
              <a:avLst/>
              <a:gdLst>
                <a:gd name="T0" fmla="*/ 3593 w 4627"/>
                <a:gd name="T1" fmla="*/ 9175 h 10798"/>
                <a:gd name="T2" fmla="*/ 3776 w 4627"/>
                <a:gd name="T3" fmla="*/ 8866 h 10798"/>
                <a:gd name="T4" fmla="*/ 3944 w 4627"/>
                <a:gd name="T5" fmla="*/ 8560 h 10798"/>
                <a:gd name="T6" fmla="*/ 4095 w 4627"/>
                <a:gd name="T7" fmla="*/ 8260 h 10798"/>
                <a:gd name="T8" fmla="*/ 4228 w 4627"/>
                <a:gd name="T9" fmla="*/ 7975 h 10798"/>
                <a:gd name="T10" fmla="*/ 4338 w 4627"/>
                <a:gd name="T11" fmla="*/ 7712 h 10798"/>
                <a:gd name="T12" fmla="*/ 4422 w 4627"/>
                <a:gd name="T13" fmla="*/ 7478 h 10798"/>
                <a:gd name="T14" fmla="*/ 4480 w 4627"/>
                <a:gd name="T15" fmla="*/ 7280 h 10798"/>
                <a:gd name="T16" fmla="*/ 4595 w 4627"/>
                <a:gd name="T17" fmla="*/ 6500 h 10798"/>
                <a:gd name="T18" fmla="*/ 4624 w 4627"/>
                <a:gd name="T19" fmla="*/ 5412 h 10798"/>
                <a:gd name="T20" fmla="*/ 4551 w 4627"/>
                <a:gd name="T21" fmla="*/ 4265 h 10798"/>
                <a:gd name="T22" fmla="*/ 4407 w 4627"/>
                <a:gd name="T23" fmla="*/ 3128 h 10798"/>
                <a:gd name="T24" fmla="*/ 4220 w 4627"/>
                <a:gd name="T25" fmla="*/ 2069 h 10798"/>
                <a:gd name="T26" fmla="*/ 4018 w 4627"/>
                <a:gd name="T27" fmla="*/ 1157 h 10798"/>
                <a:gd name="T28" fmla="*/ 3831 w 4627"/>
                <a:gd name="T29" fmla="*/ 461 h 10798"/>
                <a:gd name="T30" fmla="*/ 3687 w 4627"/>
                <a:gd name="T31" fmla="*/ 50 h 10798"/>
                <a:gd name="T32" fmla="*/ 3516 w 4627"/>
                <a:gd name="T33" fmla="*/ 557 h 10798"/>
                <a:gd name="T34" fmla="*/ 3155 w 4627"/>
                <a:gd name="T35" fmla="*/ 1301 h 10798"/>
                <a:gd name="T36" fmla="*/ 2656 w 4627"/>
                <a:gd name="T37" fmla="*/ 2046 h 10798"/>
                <a:gd name="T38" fmla="*/ 2075 w 4627"/>
                <a:gd name="T39" fmla="*/ 2800 h 10798"/>
                <a:gd name="T40" fmla="*/ 1467 w 4627"/>
                <a:gd name="T41" fmla="*/ 3566 h 10798"/>
                <a:gd name="T42" fmla="*/ 891 w 4627"/>
                <a:gd name="T43" fmla="*/ 4348 h 10798"/>
                <a:gd name="T44" fmla="*/ 402 w 4627"/>
                <a:gd name="T45" fmla="*/ 5151 h 10798"/>
                <a:gd name="T46" fmla="*/ 57 w 4627"/>
                <a:gd name="T47" fmla="*/ 5979 h 10798"/>
                <a:gd name="T48" fmla="*/ 46 w 4627"/>
                <a:gd name="T49" fmla="*/ 9287 h 10798"/>
                <a:gd name="T50" fmla="*/ 152 w 4627"/>
                <a:gd name="T51" fmla="*/ 9581 h 10798"/>
                <a:gd name="T52" fmla="*/ 275 w 4627"/>
                <a:gd name="T53" fmla="*/ 9849 h 10798"/>
                <a:gd name="T54" fmla="*/ 413 w 4627"/>
                <a:gd name="T55" fmla="*/ 10091 h 10798"/>
                <a:gd name="T56" fmla="*/ 566 w 4627"/>
                <a:gd name="T57" fmla="*/ 10302 h 10798"/>
                <a:gd name="T58" fmla="*/ 731 w 4627"/>
                <a:gd name="T59" fmla="*/ 10485 h 10798"/>
                <a:gd name="T60" fmla="*/ 907 w 4627"/>
                <a:gd name="T61" fmla="*/ 10635 h 10798"/>
                <a:gd name="T62" fmla="*/ 1093 w 4627"/>
                <a:gd name="T63" fmla="*/ 10753 h 10798"/>
                <a:gd name="T64" fmla="*/ 1183 w 4627"/>
                <a:gd name="T65" fmla="*/ 10545 h 10798"/>
                <a:gd name="T66" fmla="*/ 1199 w 4627"/>
                <a:gd name="T67" fmla="*/ 10013 h 10798"/>
                <a:gd name="T68" fmla="*/ 1253 w 4627"/>
                <a:gd name="T69" fmla="*/ 9464 h 10798"/>
                <a:gd name="T70" fmla="*/ 1345 w 4627"/>
                <a:gd name="T71" fmla="*/ 8917 h 10798"/>
                <a:gd name="T72" fmla="*/ 1474 w 4627"/>
                <a:gd name="T73" fmla="*/ 8390 h 10798"/>
                <a:gd name="T74" fmla="*/ 1644 w 4627"/>
                <a:gd name="T75" fmla="*/ 7901 h 10798"/>
                <a:gd name="T76" fmla="*/ 1854 w 4627"/>
                <a:gd name="T77" fmla="*/ 7467 h 10798"/>
                <a:gd name="T78" fmla="*/ 2103 w 4627"/>
                <a:gd name="T79" fmla="*/ 7108 h 10798"/>
                <a:gd name="T80" fmla="*/ 2134 w 4627"/>
                <a:gd name="T81" fmla="*/ 7121 h 10798"/>
                <a:gd name="T82" fmla="*/ 1957 w 4627"/>
                <a:gd name="T83" fmla="*/ 7465 h 10798"/>
                <a:gd name="T84" fmla="*/ 1833 w 4627"/>
                <a:gd name="T85" fmla="*/ 7841 h 10798"/>
                <a:gd name="T86" fmla="*/ 1757 w 4627"/>
                <a:gd name="T87" fmla="*/ 8246 h 10798"/>
                <a:gd name="T88" fmla="*/ 1719 w 4627"/>
                <a:gd name="T89" fmla="*/ 8675 h 10798"/>
                <a:gd name="T90" fmla="*/ 1715 w 4627"/>
                <a:gd name="T91" fmla="*/ 9122 h 10798"/>
                <a:gd name="T92" fmla="*/ 1738 w 4627"/>
                <a:gd name="T93" fmla="*/ 9584 h 10798"/>
                <a:gd name="T94" fmla="*/ 1779 w 4627"/>
                <a:gd name="T95" fmla="*/ 10057 h 10798"/>
                <a:gd name="T96" fmla="*/ 1957 w 4627"/>
                <a:gd name="T97" fmla="*/ 10197 h 10798"/>
                <a:gd name="T98" fmla="*/ 2288 w 4627"/>
                <a:gd name="T99" fmla="*/ 9996 h 10798"/>
                <a:gd name="T100" fmla="*/ 2682 w 4627"/>
                <a:gd name="T101" fmla="*/ 9779 h 10798"/>
                <a:gd name="T102" fmla="*/ 3165 w 4627"/>
                <a:gd name="T103" fmla="*/ 9535 h 10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627" h="10798">
                  <a:moveTo>
                    <a:pt x="3447" y="9402"/>
                  </a:moveTo>
                  <a:lnTo>
                    <a:pt x="3497" y="9327"/>
                  </a:lnTo>
                  <a:lnTo>
                    <a:pt x="3545" y="9251"/>
                  </a:lnTo>
                  <a:lnTo>
                    <a:pt x="3593" y="9175"/>
                  </a:lnTo>
                  <a:lnTo>
                    <a:pt x="3639" y="9097"/>
                  </a:lnTo>
                  <a:lnTo>
                    <a:pt x="3685" y="9021"/>
                  </a:lnTo>
                  <a:lnTo>
                    <a:pt x="3731" y="8944"/>
                  </a:lnTo>
                  <a:lnTo>
                    <a:pt x="3776" y="8866"/>
                  </a:lnTo>
                  <a:lnTo>
                    <a:pt x="3819" y="8790"/>
                  </a:lnTo>
                  <a:lnTo>
                    <a:pt x="3861" y="8712"/>
                  </a:lnTo>
                  <a:lnTo>
                    <a:pt x="3903" y="8636"/>
                  </a:lnTo>
                  <a:lnTo>
                    <a:pt x="3944" y="8560"/>
                  </a:lnTo>
                  <a:lnTo>
                    <a:pt x="3983" y="8483"/>
                  </a:lnTo>
                  <a:lnTo>
                    <a:pt x="4022" y="8408"/>
                  </a:lnTo>
                  <a:lnTo>
                    <a:pt x="4059" y="8334"/>
                  </a:lnTo>
                  <a:lnTo>
                    <a:pt x="4095" y="8260"/>
                  </a:lnTo>
                  <a:lnTo>
                    <a:pt x="4130" y="8187"/>
                  </a:lnTo>
                  <a:lnTo>
                    <a:pt x="4164" y="8116"/>
                  </a:lnTo>
                  <a:lnTo>
                    <a:pt x="4196" y="8044"/>
                  </a:lnTo>
                  <a:lnTo>
                    <a:pt x="4228" y="7975"/>
                  </a:lnTo>
                  <a:lnTo>
                    <a:pt x="4257" y="7907"/>
                  </a:lnTo>
                  <a:lnTo>
                    <a:pt x="4286" y="7841"/>
                  </a:lnTo>
                  <a:lnTo>
                    <a:pt x="4312" y="7775"/>
                  </a:lnTo>
                  <a:lnTo>
                    <a:pt x="4338" y="7712"/>
                  </a:lnTo>
                  <a:lnTo>
                    <a:pt x="4361" y="7651"/>
                  </a:lnTo>
                  <a:lnTo>
                    <a:pt x="4384" y="7591"/>
                  </a:lnTo>
                  <a:lnTo>
                    <a:pt x="4404" y="7534"/>
                  </a:lnTo>
                  <a:lnTo>
                    <a:pt x="4422" y="7478"/>
                  </a:lnTo>
                  <a:lnTo>
                    <a:pt x="4439" y="7425"/>
                  </a:lnTo>
                  <a:lnTo>
                    <a:pt x="4455" y="7374"/>
                  </a:lnTo>
                  <a:lnTo>
                    <a:pt x="4468" y="7326"/>
                  </a:lnTo>
                  <a:lnTo>
                    <a:pt x="4480" y="7280"/>
                  </a:lnTo>
                  <a:lnTo>
                    <a:pt x="4489" y="7237"/>
                  </a:lnTo>
                  <a:lnTo>
                    <a:pt x="4533" y="7001"/>
                  </a:lnTo>
                  <a:lnTo>
                    <a:pt x="4569" y="6755"/>
                  </a:lnTo>
                  <a:lnTo>
                    <a:pt x="4595" y="6500"/>
                  </a:lnTo>
                  <a:lnTo>
                    <a:pt x="4614" y="6237"/>
                  </a:lnTo>
                  <a:lnTo>
                    <a:pt x="4624" y="5968"/>
                  </a:lnTo>
                  <a:lnTo>
                    <a:pt x="4627" y="5693"/>
                  </a:lnTo>
                  <a:lnTo>
                    <a:pt x="4624" y="5412"/>
                  </a:lnTo>
                  <a:lnTo>
                    <a:pt x="4614" y="5128"/>
                  </a:lnTo>
                  <a:lnTo>
                    <a:pt x="4598" y="4841"/>
                  </a:lnTo>
                  <a:lnTo>
                    <a:pt x="4577" y="4554"/>
                  </a:lnTo>
                  <a:lnTo>
                    <a:pt x="4551" y="4265"/>
                  </a:lnTo>
                  <a:lnTo>
                    <a:pt x="4521" y="3977"/>
                  </a:lnTo>
                  <a:lnTo>
                    <a:pt x="4486" y="3691"/>
                  </a:lnTo>
                  <a:lnTo>
                    <a:pt x="4449" y="3407"/>
                  </a:lnTo>
                  <a:lnTo>
                    <a:pt x="4407" y="3128"/>
                  </a:lnTo>
                  <a:lnTo>
                    <a:pt x="4363" y="2853"/>
                  </a:lnTo>
                  <a:lnTo>
                    <a:pt x="4317" y="2584"/>
                  </a:lnTo>
                  <a:lnTo>
                    <a:pt x="4269" y="2322"/>
                  </a:lnTo>
                  <a:lnTo>
                    <a:pt x="4220" y="2069"/>
                  </a:lnTo>
                  <a:lnTo>
                    <a:pt x="4170" y="1825"/>
                  </a:lnTo>
                  <a:lnTo>
                    <a:pt x="4119" y="1591"/>
                  </a:lnTo>
                  <a:lnTo>
                    <a:pt x="4068" y="1368"/>
                  </a:lnTo>
                  <a:lnTo>
                    <a:pt x="4018" y="1157"/>
                  </a:lnTo>
                  <a:lnTo>
                    <a:pt x="3969" y="960"/>
                  </a:lnTo>
                  <a:lnTo>
                    <a:pt x="3920" y="778"/>
                  </a:lnTo>
                  <a:lnTo>
                    <a:pt x="3875" y="612"/>
                  </a:lnTo>
                  <a:lnTo>
                    <a:pt x="3831" y="461"/>
                  </a:lnTo>
                  <a:lnTo>
                    <a:pt x="3790" y="330"/>
                  </a:lnTo>
                  <a:lnTo>
                    <a:pt x="3751" y="216"/>
                  </a:lnTo>
                  <a:lnTo>
                    <a:pt x="3718" y="123"/>
                  </a:lnTo>
                  <a:lnTo>
                    <a:pt x="3687" y="50"/>
                  </a:lnTo>
                  <a:lnTo>
                    <a:pt x="3662" y="0"/>
                  </a:lnTo>
                  <a:lnTo>
                    <a:pt x="3626" y="186"/>
                  </a:lnTo>
                  <a:lnTo>
                    <a:pt x="3577" y="372"/>
                  </a:lnTo>
                  <a:lnTo>
                    <a:pt x="3516" y="557"/>
                  </a:lnTo>
                  <a:lnTo>
                    <a:pt x="3442" y="744"/>
                  </a:lnTo>
                  <a:lnTo>
                    <a:pt x="3356" y="929"/>
                  </a:lnTo>
                  <a:lnTo>
                    <a:pt x="3261" y="1114"/>
                  </a:lnTo>
                  <a:lnTo>
                    <a:pt x="3155" y="1301"/>
                  </a:lnTo>
                  <a:lnTo>
                    <a:pt x="3041" y="1486"/>
                  </a:lnTo>
                  <a:lnTo>
                    <a:pt x="2920" y="1672"/>
                  </a:lnTo>
                  <a:lnTo>
                    <a:pt x="2790" y="1859"/>
                  </a:lnTo>
                  <a:lnTo>
                    <a:pt x="2656" y="2046"/>
                  </a:lnTo>
                  <a:lnTo>
                    <a:pt x="2515" y="2234"/>
                  </a:lnTo>
                  <a:lnTo>
                    <a:pt x="2372" y="2422"/>
                  </a:lnTo>
                  <a:lnTo>
                    <a:pt x="2224" y="2610"/>
                  </a:lnTo>
                  <a:lnTo>
                    <a:pt x="2075" y="2800"/>
                  </a:lnTo>
                  <a:lnTo>
                    <a:pt x="1923" y="2990"/>
                  </a:lnTo>
                  <a:lnTo>
                    <a:pt x="1770" y="3181"/>
                  </a:lnTo>
                  <a:lnTo>
                    <a:pt x="1619" y="3373"/>
                  </a:lnTo>
                  <a:lnTo>
                    <a:pt x="1467" y="3566"/>
                  </a:lnTo>
                  <a:lnTo>
                    <a:pt x="1318" y="3759"/>
                  </a:lnTo>
                  <a:lnTo>
                    <a:pt x="1172" y="3955"/>
                  </a:lnTo>
                  <a:lnTo>
                    <a:pt x="1029" y="4150"/>
                  </a:lnTo>
                  <a:lnTo>
                    <a:pt x="891" y="4348"/>
                  </a:lnTo>
                  <a:lnTo>
                    <a:pt x="758" y="4547"/>
                  </a:lnTo>
                  <a:lnTo>
                    <a:pt x="632" y="4746"/>
                  </a:lnTo>
                  <a:lnTo>
                    <a:pt x="513" y="4948"/>
                  </a:lnTo>
                  <a:lnTo>
                    <a:pt x="402" y="5151"/>
                  </a:lnTo>
                  <a:lnTo>
                    <a:pt x="300" y="5355"/>
                  </a:lnTo>
                  <a:lnTo>
                    <a:pt x="209" y="5561"/>
                  </a:lnTo>
                  <a:lnTo>
                    <a:pt x="127" y="5769"/>
                  </a:lnTo>
                  <a:lnTo>
                    <a:pt x="57" y="5979"/>
                  </a:lnTo>
                  <a:lnTo>
                    <a:pt x="0" y="6191"/>
                  </a:lnTo>
                  <a:lnTo>
                    <a:pt x="0" y="9131"/>
                  </a:lnTo>
                  <a:lnTo>
                    <a:pt x="22" y="9210"/>
                  </a:lnTo>
                  <a:lnTo>
                    <a:pt x="46" y="9287"/>
                  </a:lnTo>
                  <a:lnTo>
                    <a:pt x="71" y="9363"/>
                  </a:lnTo>
                  <a:lnTo>
                    <a:pt x="97" y="9438"/>
                  </a:lnTo>
                  <a:lnTo>
                    <a:pt x="124" y="9510"/>
                  </a:lnTo>
                  <a:lnTo>
                    <a:pt x="152" y="9581"/>
                  </a:lnTo>
                  <a:lnTo>
                    <a:pt x="181" y="9651"/>
                  </a:lnTo>
                  <a:lnTo>
                    <a:pt x="212" y="9719"/>
                  </a:lnTo>
                  <a:lnTo>
                    <a:pt x="242" y="9785"/>
                  </a:lnTo>
                  <a:lnTo>
                    <a:pt x="275" y="9849"/>
                  </a:lnTo>
                  <a:lnTo>
                    <a:pt x="308" y="9912"/>
                  </a:lnTo>
                  <a:lnTo>
                    <a:pt x="342" y="9973"/>
                  </a:lnTo>
                  <a:lnTo>
                    <a:pt x="378" y="10032"/>
                  </a:lnTo>
                  <a:lnTo>
                    <a:pt x="413" y="10091"/>
                  </a:lnTo>
                  <a:lnTo>
                    <a:pt x="450" y="10147"/>
                  </a:lnTo>
                  <a:lnTo>
                    <a:pt x="489" y="10201"/>
                  </a:lnTo>
                  <a:lnTo>
                    <a:pt x="526" y="10252"/>
                  </a:lnTo>
                  <a:lnTo>
                    <a:pt x="566" y="10302"/>
                  </a:lnTo>
                  <a:lnTo>
                    <a:pt x="607" y="10351"/>
                  </a:lnTo>
                  <a:lnTo>
                    <a:pt x="647" y="10398"/>
                  </a:lnTo>
                  <a:lnTo>
                    <a:pt x="689" y="10442"/>
                  </a:lnTo>
                  <a:lnTo>
                    <a:pt x="731" y="10485"/>
                  </a:lnTo>
                  <a:lnTo>
                    <a:pt x="775" y="10525"/>
                  </a:lnTo>
                  <a:lnTo>
                    <a:pt x="818" y="10564"/>
                  </a:lnTo>
                  <a:lnTo>
                    <a:pt x="862" y="10601"/>
                  </a:lnTo>
                  <a:lnTo>
                    <a:pt x="907" y="10635"/>
                  </a:lnTo>
                  <a:lnTo>
                    <a:pt x="953" y="10668"/>
                  </a:lnTo>
                  <a:lnTo>
                    <a:pt x="999" y="10699"/>
                  </a:lnTo>
                  <a:lnTo>
                    <a:pt x="1045" y="10726"/>
                  </a:lnTo>
                  <a:lnTo>
                    <a:pt x="1093" y="10753"/>
                  </a:lnTo>
                  <a:lnTo>
                    <a:pt x="1140" y="10777"/>
                  </a:lnTo>
                  <a:lnTo>
                    <a:pt x="1189" y="10798"/>
                  </a:lnTo>
                  <a:lnTo>
                    <a:pt x="1185" y="10673"/>
                  </a:lnTo>
                  <a:lnTo>
                    <a:pt x="1183" y="10545"/>
                  </a:lnTo>
                  <a:lnTo>
                    <a:pt x="1184" y="10414"/>
                  </a:lnTo>
                  <a:lnTo>
                    <a:pt x="1186" y="10282"/>
                  </a:lnTo>
                  <a:lnTo>
                    <a:pt x="1192" y="10148"/>
                  </a:lnTo>
                  <a:lnTo>
                    <a:pt x="1199" y="10013"/>
                  </a:lnTo>
                  <a:lnTo>
                    <a:pt x="1209" y="9877"/>
                  </a:lnTo>
                  <a:lnTo>
                    <a:pt x="1222" y="9739"/>
                  </a:lnTo>
                  <a:lnTo>
                    <a:pt x="1236" y="9602"/>
                  </a:lnTo>
                  <a:lnTo>
                    <a:pt x="1253" y="9464"/>
                  </a:lnTo>
                  <a:lnTo>
                    <a:pt x="1273" y="9327"/>
                  </a:lnTo>
                  <a:lnTo>
                    <a:pt x="1294" y="9189"/>
                  </a:lnTo>
                  <a:lnTo>
                    <a:pt x="1318" y="9053"/>
                  </a:lnTo>
                  <a:lnTo>
                    <a:pt x="1345" y="8917"/>
                  </a:lnTo>
                  <a:lnTo>
                    <a:pt x="1373" y="8783"/>
                  </a:lnTo>
                  <a:lnTo>
                    <a:pt x="1405" y="8650"/>
                  </a:lnTo>
                  <a:lnTo>
                    <a:pt x="1438" y="8519"/>
                  </a:lnTo>
                  <a:lnTo>
                    <a:pt x="1474" y="8390"/>
                  </a:lnTo>
                  <a:lnTo>
                    <a:pt x="1513" y="8263"/>
                  </a:lnTo>
                  <a:lnTo>
                    <a:pt x="1554" y="8139"/>
                  </a:lnTo>
                  <a:lnTo>
                    <a:pt x="1598" y="8018"/>
                  </a:lnTo>
                  <a:lnTo>
                    <a:pt x="1644" y="7901"/>
                  </a:lnTo>
                  <a:lnTo>
                    <a:pt x="1693" y="7786"/>
                  </a:lnTo>
                  <a:lnTo>
                    <a:pt x="1744" y="7676"/>
                  </a:lnTo>
                  <a:lnTo>
                    <a:pt x="1797" y="7569"/>
                  </a:lnTo>
                  <a:lnTo>
                    <a:pt x="1854" y="7467"/>
                  </a:lnTo>
                  <a:lnTo>
                    <a:pt x="1912" y="7370"/>
                  </a:lnTo>
                  <a:lnTo>
                    <a:pt x="1973" y="7277"/>
                  </a:lnTo>
                  <a:lnTo>
                    <a:pt x="2037" y="7190"/>
                  </a:lnTo>
                  <a:lnTo>
                    <a:pt x="2103" y="7108"/>
                  </a:lnTo>
                  <a:lnTo>
                    <a:pt x="2172" y="7032"/>
                  </a:lnTo>
                  <a:lnTo>
                    <a:pt x="2244" y="6963"/>
                  </a:lnTo>
                  <a:lnTo>
                    <a:pt x="2187" y="7040"/>
                  </a:lnTo>
                  <a:lnTo>
                    <a:pt x="2134" y="7121"/>
                  </a:lnTo>
                  <a:lnTo>
                    <a:pt x="2084" y="7203"/>
                  </a:lnTo>
                  <a:lnTo>
                    <a:pt x="2038" y="7288"/>
                  </a:lnTo>
                  <a:lnTo>
                    <a:pt x="1996" y="7375"/>
                  </a:lnTo>
                  <a:lnTo>
                    <a:pt x="1957" y="7465"/>
                  </a:lnTo>
                  <a:lnTo>
                    <a:pt x="1922" y="7555"/>
                  </a:lnTo>
                  <a:lnTo>
                    <a:pt x="1889" y="7649"/>
                  </a:lnTo>
                  <a:lnTo>
                    <a:pt x="1860" y="7744"/>
                  </a:lnTo>
                  <a:lnTo>
                    <a:pt x="1833" y="7841"/>
                  </a:lnTo>
                  <a:lnTo>
                    <a:pt x="1811" y="7939"/>
                  </a:lnTo>
                  <a:lnTo>
                    <a:pt x="1790" y="8040"/>
                  </a:lnTo>
                  <a:lnTo>
                    <a:pt x="1772" y="8142"/>
                  </a:lnTo>
                  <a:lnTo>
                    <a:pt x="1757" y="8246"/>
                  </a:lnTo>
                  <a:lnTo>
                    <a:pt x="1744" y="8351"/>
                  </a:lnTo>
                  <a:lnTo>
                    <a:pt x="1734" y="8458"/>
                  </a:lnTo>
                  <a:lnTo>
                    <a:pt x="1726" y="8565"/>
                  </a:lnTo>
                  <a:lnTo>
                    <a:pt x="1719" y="8675"/>
                  </a:lnTo>
                  <a:lnTo>
                    <a:pt x="1716" y="8785"/>
                  </a:lnTo>
                  <a:lnTo>
                    <a:pt x="1714" y="8896"/>
                  </a:lnTo>
                  <a:lnTo>
                    <a:pt x="1714" y="9009"/>
                  </a:lnTo>
                  <a:lnTo>
                    <a:pt x="1715" y="9122"/>
                  </a:lnTo>
                  <a:lnTo>
                    <a:pt x="1719" y="9236"/>
                  </a:lnTo>
                  <a:lnTo>
                    <a:pt x="1724" y="9352"/>
                  </a:lnTo>
                  <a:lnTo>
                    <a:pt x="1731" y="9467"/>
                  </a:lnTo>
                  <a:lnTo>
                    <a:pt x="1738" y="9584"/>
                  </a:lnTo>
                  <a:lnTo>
                    <a:pt x="1747" y="9701"/>
                  </a:lnTo>
                  <a:lnTo>
                    <a:pt x="1757" y="9820"/>
                  </a:lnTo>
                  <a:lnTo>
                    <a:pt x="1768" y="9938"/>
                  </a:lnTo>
                  <a:lnTo>
                    <a:pt x="1779" y="10057"/>
                  </a:lnTo>
                  <a:lnTo>
                    <a:pt x="1793" y="10176"/>
                  </a:lnTo>
                  <a:lnTo>
                    <a:pt x="1806" y="10295"/>
                  </a:lnTo>
                  <a:lnTo>
                    <a:pt x="1880" y="10246"/>
                  </a:lnTo>
                  <a:lnTo>
                    <a:pt x="1957" y="10197"/>
                  </a:lnTo>
                  <a:lnTo>
                    <a:pt x="2035" y="10148"/>
                  </a:lnTo>
                  <a:lnTo>
                    <a:pt x="2116" y="10098"/>
                  </a:lnTo>
                  <a:lnTo>
                    <a:pt x="2200" y="10048"/>
                  </a:lnTo>
                  <a:lnTo>
                    <a:pt x="2288" y="9996"/>
                  </a:lnTo>
                  <a:lnTo>
                    <a:pt x="2380" y="9943"/>
                  </a:lnTo>
                  <a:lnTo>
                    <a:pt x="2476" y="9890"/>
                  </a:lnTo>
                  <a:lnTo>
                    <a:pt x="2577" y="9835"/>
                  </a:lnTo>
                  <a:lnTo>
                    <a:pt x="2682" y="9779"/>
                  </a:lnTo>
                  <a:lnTo>
                    <a:pt x="2794" y="9721"/>
                  </a:lnTo>
                  <a:lnTo>
                    <a:pt x="2911" y="9661"/>
                  </a:lnTo>
                  <a:lnTo>
                    <a:pt x="3035" y="9600"/>
                  </a:lnTo>
                  <a:lnTo>
                    <a:pt x="3165" y="9535"/>
                  </a:lnTo>
                  <a:lnTo>
                    <a:pt x="3302" y="9470"/>
                  </a:lnTo>
                  <a:lnTo>
                    <a:pt x="3447" y="940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840" tIns="121920" rIns="243840" bIns="1219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25500" rtl="0" eaLnBrk="1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334" b="0" i="0" u="none" strike="noStrike" kern="0" cap="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-Regular"/>
                <a:sym typeface="Montserrat-Regular"/>
              </a:endParaRPr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2E1855F6-0FE4-4870-BCB4-884F7022682D}"/>
                </a:ext>
              </a:extLst>
            </p:cNvPr>
            <p:cNvSpPr>
              <a:spLocks/>
            </p:cNvSpPr>
            <p:nvPr/>
          </p:nvSpPr>
          <p:spPr bwMode="auto">
            <a:xfrm>
              <a:off x="-4" y="3062"/>
              <a:ext cx="509" cy="181"/>
            </a:xfrm>
            <a:custGeom>
              <a:avLst/>
              <a:gdLst>
                <a:gd name="T0" fmla="*/ 11710 w 16288"/>
                <a:gd name="T1" fmla="*/ 1336 h 5776"/>
                <a:gd name="T2" fmla="*/ 10316 w 16288"/>
                <a:gd name="T3" fmla="*/ 627 h 5776"/>
                <a:gd name="T4" fmla="*/ 8858 w 16288"/>
                <a:gd name="T5" fmla="*/ 135 h 5776"/>
                <a:gd name="T6" fmla="*/ 7387 w 16288"/>
                <a:gd name="T7" fmla="*/ 11 h 5776"/>
                <a:gd name="T8" fmla="*/ 5956 w 16288"/>
                <a:gd name="T9" fmla="*/ 406 h 5776"/>
                <a:gd name="T10" fmla="*/ 4621 w 16288"/>
                <a:gd name="T11" fmla="*/ 1470 h 5776"/>
                <a:gd name="T12" fmla="*/ 4454 w 16288"/>
                <a:gd name="T13" fmla="*/ 2213 h 5776"/>
                <a:gd name="T14" fmla="*/ 5824 w 16288"/>
                <a:gd name="T15" fmla="*/ 1938 h 5776"/>
                <a:gd name="T16" fmla="*/ 7149 w 16288"/>
                <a:gd name="T17" fmla="*/ 2106 h 5776"/>
                <a:gd name="T18" fmla="*/ 8722 w 16288"/>
                <a:gd name="T19" fmla="*/ 2610 h 5776"/>
                <a:gd name="T20" fmla="*/ 10324 w 16288"/>
                <a:gd name="T21" fmla="*/ 3116 h 5776"/>
                <a:gd name="T22" fmla="*/ 11715 w 16288"/>
                <a:gd name="T23" fmla="*/ 3285 h 5776"/>
                <a:gd name="T24" fmla="*/ 12069 w 16288"/>
                <a:gd name="T25" fmla="*/ 3288 h 5776"/>
                <a:gd name="T26" fmla="*/ 10915 w 16288"/>
                <a:gd name="T27" fmla="*/ 3359 h 5776"/>
                <a:gd name="T28" fmla="*/ 9924 w 16288"/>
                <a:gd name="T29" fmla="*/ 3232 h 5776"/>
                <a:gd name="T30" fmla="*/ 9044 w 16288"/>
                <a:gd name="T31" fmla="*/ 2983 h 5776"/>
                <a:gd name="T32" fmla="*/ 8219 w 16288"/>
                <a:gd name="T33" fmla="*/ 2693 h 5776"/>
                <a:gd name="T34" fmla="*/ 7396 w 16288"/>
                <a:gd name="T35" fmla="*/ 2436 h 5776"/>
                <a:gd name="T36" fmla="*/ 6519 w 16288"/>
                <a:gd name="T37" fmla="*/ 2291 h 5776"/>
                <a:gd name="T38" fmla="*/ 6100 w 16288"/>
                <a:gd name="T39" fmla="*/ 2282 h 5776"/>
                <a:gd name="T40" fmla="*/ 5666 w 16288"/>
                <a:gd name="T41" fmla="*/ 2318 h 5776"/>
                <a:gd name="T42" fmla="*/ 5212 w 16288"/>
                <a:gd name="T43" fmla="*/ 2402 h 5776"/>
                <a:gd name="T44" fmla="*/ 4730 w 16288"/>
                <a:gd name="T45" fmla="*/ 2538 h 5776"/>
                <a:gd name="T46" fmla="*/ 4211 w 16288"/>
                <a:gd name="T47" fmla="*/ 2735 h 5776"/>
                <a:gd name="T48" fmla="*/ 3651 w 16288"/>
                <a:gd name="T49" fmla="*/ 2993 h 5776"/>
                <a:gd name="T50" fmla="*/ 3165 w 16288"/>
                <a:gd name="T51" fmla="*/ 3258 h 5776"/>
                <a:gd name="T52" fmla="*/ 2691 w 16288"/>
                <a:gd name="T53" fmla="*/ 3551 h 5776"/>
                <a:gd name="T54" fmla="*/ 2048 w 16288"/>
                <a:gd name="T55" fmla="*/ 3971 h 5776"/>
                <a:gd name="T56" fmla="*/ 895 w 16288"/>
                <a:gd name="T57" fmla="*/ 4768 h 5776"/>
                <a:gd name="T58" fmla="*/ 0 w 16288"/>
                <a:gd name="T59" fmla="*/ 5776 h 5776"/>
                <a:gd name="T60" fmla="*/ 673 w 16288"/>
                <a:gd name="T61" fmla="*/ 5317 h 5776"/>
                <a:gd name="T62" fmla="*/ 1243 w 16288"/>
                <a:gd name="T63" fmla="*/ 4918 h 5776"/>
                <a:gd name="T64" fmla="*/ 1651 w 16288"/>
                <a:gd name="T65" fmla="*/ 4656 h 5776"/>
                <a:gd name="T66" fmla="*/ 2052 w 16288"/>
                <a:gd name="T67" fmla="*/ 4424 h 5776"/>
                <a:gd name="T68" fmla="*/ 2440 w 16288"/>
                <a:gd name="T69" fmla="*/ 4237 h 5776"/>
                <a:gd name="T70" fmla="*/ 2824 w 16288"/>
                <a:gd name="T71" fmla="*/ 4103 h 5776"/>
                <a:gd name="T72" fmla="*/ 3215 w 16288"/>
                <a:gd name="T73" fmla="*/ 4042 h 5776"/>
                <a:gd name="T74" fmla="*/ 3616 w 16288"/>
                <a:gd name="T75" fmla="*/ 4060 h 5776"/>
                <a:gd name="T76" fmla="*/ 4037 w 16288"/>
                <a:gd name="T77" fmla="*/ 4152 h 5776"/>
                <a:gd name="T78" fmla="*/ 4490 w 16288"/>
                <a:gd name="T79" fmla="*/ 4321 h 5776"/>
                <a:gd name="T80" fmla="*/ 4987 w 16288"/>
                <a:gd name="T81" fmla="*/ 4563 h 5776"/>
                <a:gd name="T82" fmla="*/ 5544 w 16288"/>
                <a:gd name="T83" fmla="*/ 4883 h 5776"/>
                <a:gd name="T84" fmla="*/ 6160 w 16288"/>
                <a:gd name="T85" fmla="*/ 5221 h 5776"/>
                <a:gd name="T86" fmla="*/ 6780 w 16288"/>
                <a:gd name="T87" fmla="*/ 5519 h 5776"/>
                <a:gd name="T88" fmla="*/ 7403 w 16288"/>
                <a:gd name="T89" fmla="*/ 5776 h 5776"/>
                <a:gd name="T90" fmla="*/ 13341 w 16288"/>
                <a:gd name="T91" fmla="*/ 5530 h 5776"/>
                <a:gd name="T92" fmla="*/ 13911 w 16288"/>
                <a:gd name="T93" fmla="*/ 5155 h 5776"/>
                <a:gd name="T94" fmla="*/ 14465 w 16288"/>
                <a:gd name="T95" fmla="*/ 4702 h 5776"/>
                <a:gd name="T96" fmla="*/ 14999 w 16288"/>
                <a:gd name="T97" fmla="*/ 4171 h 5776"/>
                <a:gd name="T98" fmla="*/ 15513 w 16288"/>
                <a:gd name="T99" fmla="*/ 3556 h 5776"/>
                <a:gd name="T100" fmla="*/ 16005 w 16288"/>
                <a:gd name="T101" fmla="*/ 2855 h 5776"/>
                <a:gd name="T102" fmla="*/ 16038 w 16288"/>
                <a:gd name="T103" fmla="*/ 2410 h 5776"/>
                <a:gd name="T104" fmla="*/ 15234 w 16288"/>
                <a:gd name="T105" fmla="*/ 2484 h 5776"/>
                <a:gd name="T106" fmla="*/ 14707 w 16288"/>
                <a:gd name="T107" fmla="*/ 2517 h 5776"/>
                <a:gd name="T108" fmla="*/ 14191 w 16288"/>
                <a:gd name="T109" fmla="*/ 2495 h 5776"/>
                <a:gd name="T110" fmla="*/ 13665 w 16288"/>
                <a:gd name="T111" fmla="*/ 2388 h 5776"/>
                <a:gd name="T112" fmla="*/ 13104 w 16288"/>
                <a:gd name="T113" fmla="*/ 2163 h 57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6288" h="5776">
                  <a:moveTo>
                    <a:pt x="12742" y="1959"/>
                  </a:moveTo>
                  <a:lnTo>
                    <a:pt x="12493" y="1804"/>
                  </a:lnTo>
                  <a:lnTo>
                    <a:pt x="12237" y="1647"/>
                  </a:lnTo>
                  <a:lnTo>
                    <a:pt x="11976" y="1491"/>
                  </a:lnTo>
                  <a:lnTo>
                    <a:pt x="11710" y="1336"/>
                  </a:lnTo>
                  <a:lnTo>
                    <a:pt x="11439" y="1184"/>
                  </a:lnTo>
                  <a:lnTo>
                    <a:pt x="11163" y="1037"/>
                  </a:lnTo>
                  <a:lnTo>
                    <a:pt x="10884" y="893"/>
                  </a:lnTo>
                  <a:lnTo>
                    <a:pt x="10602" y="757"/>
                  </a:lnTo>
                  <a:lnTo>
                    <a:pt x="10316" y="627"/>
                  </a:lnTo>
                  <a:lnTo>
                    <a:pt x="10028" y="507"/>
                  </a:lnTo>
                  <a:lnTo>
                    <a:pt x="9738" y="396"/>
                  </a:lnTo>
                  <a:lnTo>
                    <a:pt x="9446" y="296"/>
                  </a:lnTo>
                  <a:lnTo>
                    <a:pt x="9152" y="210"/>
                  </a:lnTo>
                  <a:lnTo>
                    <a:pt x="8858" y="135"/>
                  </a:lnTo>
                  <a:lnTo>
                    <a:pt x="8562" y="76"/>
                  </a:lnTo>
                  <a:lnTo>
                    <a:pt x="8267" y="34"/>
                  </a:lnTo>
                  <a:lnTo>
                    <a:pt x="7973" y="7"/>
                  </a:lnTo>
                  <a:lnTo>
                    <a:pt x="7679" y="0"/>
                  </a:lnTo>
                  <a:lnTo>
                    <a:pt x="7387" y="11"/>
                  </a:lnTo>
                  <a:lnTo>
                    <a:pt x="7095" y="44"/>
                  </a:lnTo>
                  <a:lnTo>
                    <a:pt x="6806" y="99"/>
                  </a:lnTo>
                  <a:lnTo>
                    <a:pt x="6520" y="176"/>
                  </a:lnTo>
                  <a:lnTo>
                    <a:pt x="6236" y="278"/>
                  </a:lnTo>
                  <a:lnTo>
                    <a:pt x="5956" y="406"/>
                  </a:lnTo>
                  <a:lnTo>
                    <a:pt x="5680" y="560"/>
                  </a:lnTo>
                  <a:lnTo>
                    <a:pt x="5408" y="742"/>
                  </a:lnTo>
                  <a:lnTo>
                    <a:pt x="5141" y="954"/>
                  </a:lnTo>
                  <a:lnTo>
                    <a:pt x="4878" y="1197"/>
                  </a:lnTo>
                  <a:lnTo>
                    <a:pt x="4621" y="1470"/>
                  </a:lnTo>
                  <a:lnTo>
                    <a:pt x="4370" y="1776"/>
                  </a:lnTo>
                  <a:lnTo>
                    <a:pt x="4125" y="2117"/>
                  </a:lnTo>
                  <a:lnTo>
                    <a:pt x="3887" y="2493"/>
                  </a:lnTo>
                  <a:lnTo>
                    <a:pt x="4172" y="2339"/>
                  </a:lnTo>
                  <a:lnTo>
                    <a:pt x="4454" y="2213"/>
                  </a:lnTo>
                  <a:lnTo>
                    <a:pt x="4733" y="2113"/>
                  </a:lnTo>
                  <a:lnTo>
                    <a:pt x="5009" y="2037"/>
                  </a:lnTo>
                  <a:lnTo>
                    <a:pt x="5282" y="1984"/>
                  </a:lnTo>
                  <a:lnTo>
                    <a:pt x="5554" y="1951"/>
                  </a:lnTo>
                  <a:lnTo>
                    <a:pt x="5824" y="1938"/>
                  </a:lnTo>
                  <a:lnTo>
                    <a:pt x="6091" y="1943"/>
                  </a:lnTo>
                  <a:lnTo>
                    <a:pt x="6357" y="1964"/>
                  </a:lnTo>
                  <a:lnTo>
                    <a:pt x="6622" y="1999"/>
                  </a:lnTo>
                  <a:lnTo>
                    <a:pt x="6886" y="2047"/>
                  </a:lnTo>
                  <a:lnTo>
                    <a:pt x="7149" y="2106"/>
                  </a:lnTo>
                  <a:lnTo>
                    <a:pt x="7411" y="2176"/>
                  </a:lnTo>
                  <a:lnTo>
                    <a:pt x="7674" y="2253"/>
                  </a:lnTo>
                  <a:lnTo>
                    <a:pt x="7935" y="2336"/>
                  </a:lnTo>
                  <a:lnTo>
                    <a:pt x="8197" y="2425"/>
                  </a:lnTo>
                  <a:lnTo>
                    <a:pt x="8722" y="2610"/>
                  </a:lnTo>
                  <a:lnTo>
                    <a:pt x="9251" y="2796"/>
                  </a:lnTo>
                  <a:lnTo>
                    <a:pt x="9516" y="2884"/>
                  </a:lnTo>
                  <a:lnTo>
                    <a:pt x="9783" y="2968"/>
                  </a:lnTo>
                  <a:lnTo>
                    <a:pt x="10052" y="3045"/>
                  </a:lnTo>
                  <a:lnTo>
                    <a:pt x="10324" y="3116"/>
                  </a:lnTo>
                  <a:lnTo>
                    <a:pt x="10596" y="3175"/>
                  </a:lnTo>
                  <a:lnTo>
                    <a:pt x="10872" y="3224"/>
                  </a:lnTo>
                  <a:lnTo>
                    <a:pt x="11150" y="3259"/>
                  </a:lnTo>
                  <a:lnTo>
                    <a:pt x="11431" y="3280"/>
                  </a:lnTo>
                  <a:lnTo>
                    <a:pt x="11715" y="3285"/>
                  </a:lnTo>
                  <a:lnTo>
                    <a:pt x="12003" y="3272"/>
                  </a:lnTo>
                  <a:lnTo>
                    <a:pt x="12293" y="3240"/>
                  </a:lnTo>
                  <a:lnTo>
                    <a:pt x="12589" y="3187"/>
                  </a:lnTo>
                  <a:lnTo>
                    <a:pt x="12324" y="3243"/>
                  </a:lnTo>
                  <a:lnTo>
                    <a:pt x="12069" y="3288"/>
                  </a:lnTo>
                  <a:lnTo>
                    <a:pt x="11822" y="3321"/>
                  </a:lnTo>
                  <a:lnTo>
                    <a:pt x="11584" y="3345"/>
                  </a:lnTo>
                  <a:lnTo>
                    <a:pt x="11354" y="3359"/>
                  </a:lnTo>
                  <a:lnTo>
                    <a:pt x="11131" y="3363"/>
                  </a:lnTo>
                  <a:lnTo>
                    <a:pt x="10915" y="3359"/>
                  </a:lnTo>
                  <a:lnTo>
                    <a:pt x="10705" y="3347"/>
                  </a:lnTo>
                  <a:lnTo>
                    <a:pt x="10502" y="3327"/>
                  </a:lnTo>
                  <a:lnTo>
                    <a:pt x="10304" y="3301"/>
                  </a:lnTo>
                  <a:lnTo>
                    <a:pt x="10112" y="3269"/>
                  </a:lnTo>
                  <a:lnTo>
                    <a:pt x="9924" y="3232"/>
                  </a:lnTo>
                  <a:lnTo>
                    <a:pt x="9741" y="3189"/>
                  </a:lnTo>
                  <a:lnTo>
                    <a:pt x="9562" y="3142"/>
                  </a:lnTo>
                  <a:lnTo>
                    <a:pt x="9387" y="3092"/>
                  </a:lnTo>
                  <a:lnTo>
                    <a:pt x="9214" y="3039"/>
                  </a:lnTo>
                  <a:lnTo>
                    <a:pt x="9044" y="2983"/>
                  </a:lnTo>
                  <a:lnTo>
                    <a:pt x="8876" y="2926"/>
                  </a:lnTo>
                  <a:lnTo>
                    <a:pt x="8710" y="2868"/>
                  </a:lnTo>
                  <a:lnTo>
                    <a:pt x="8546" y="2809"/>
                  </a:lnTo>
                  <a:lnTo>
                    <a:pt x="8382" y="2751"/>
                  </a:lnTo>
                  <a:lnTo>
                    <a:pt x="8219" y="2693"/>
                  </a:lnTo>
                  <a:lnTo>
                    <a:pt x="8056" y="2636"/>
                  </a:lnTo>
                  <a:lnTo>
                    <a:pt x="7893" y="2582"/>
                  </a:lnTo>
                  <a:lnTo>
                    <a:pt x="7729" y="2530"/>
                  </a:lnTo>
                  <a:lnTo>
                    <a:pt x="7563" y="2481"/>
                  </a:lnTo>
                  <a:lnTo>
                    <a:pt x="7396" y="2436"/>
                  </a:lnTo>
                  <a:lnTo>
                    <a:pt x="7227" y="2396"/>
                  </a:lnTo>
                  <a:lnTo>
                    <a:pt x="7055" y="2360"/>
                  </a:lnTo>
                  <a:lnTo>
                    <a:pt x="6880" y="2330"/>
                  </a:lnTo>
                  <a:lnTo>
                    <a:pt x="6701" y="2308"/>
                  </a:lnTo>
                  <a:lnTo>
                    <a:pt x="6519" y="2291"/>
                  </a:lnTo>
                  <a:lnTo>
                    <a:pt x="6436" y="2287"/>
                  </a:lnTo>
                  <a:lnTo>
                    <a:pt x="6352" y="2282"/>
                  </a:lnTo>
                  <a:lnTo>
                    <a:pt x="6269" y="2281"/>
                  </a:lnTo>
                  <a:lnTo>
                    <a:pt x="6184" y="2281"/>
                  </a:lnTo>
                  <a:lnTo>
                    <a:pt x="6100" y="2282"/>
                  </a:lnTo>
                  <a:lnTo>
                    <a:pt x="6014" y="2286"/>
                  </a:lnTo>
                  <a:lnTo>
                    <a:pt x="5928" y="2292"/>
                  </a:lnTo>
                  <a:lnTo>
                    <a:pt x="5841" y="2298"/>
                  </a:lnTo>
                  <a:lnTo>
                    <a:pt x="5755" y="2307"/>
                  </a:lnTo>
                  <a:lnTo>
                    <a:pt x="5666" y="2318"/>
                  </a:lnTo>
                  <a:lnTo>
                    <a:pt x="5578" y="2330"/>
                  </a:lnTo>
                  <a:lnTo>
                    <a:pt x="5488" y="2345"/>
                  </a:lnTo>
                  <a:lnTo>
                    <a:pt x="5396" y="2362"/>
                  </a:lnTo>
                  <a:lnTo>
                    <a:pt x="5305" y="2380"/>
                  </a:lnTo>
                  <a:lnTo>
                    <a:pt x="5212" y="2402"/>
                  </a:lnTo>
                  <a:lnTo>
                    <a:pt x="5119" y="2424"/>
                  </a:lnTo>
                  <a:lnTo>
                    <a:pt x="5023" y="2449"/>
                  </a:lnTo>
                  <a:lnTo>
                    <a:pt x="4927" y="2477"/>
                  </a:lnTo>
                  <a:lnTo>
                    <a:pt x="4829" y="2507"/>
                  </a:lnTo>
                  <a:lnTo>
                    <a:pt x="4730" y="2538"/>
                  </a:lnTo>
                  <a:lnTo>
                    <a:pt x="4629" y="2573"/>
                  </a:lnTo>
                  <a:lnTo>
                    <a:pt x="4527" y="2609"/>
                  </a:lnTo>
                  <a:lnTo>
                    <a:pt x="4423" y="2649"/>
                  </a:lnTo>
                  <a:lnTo>
                    <a:pt x="4318" y="2690"/>
                  </a:lnTo>
                  <a:lnTo>
                    <a:pt x="4211" y="2735"/>
                  </a:lnTo>
                  <a:lnTo>
                    <a:pt x="4104" y="2781"/>
                  </a:lnTo>
                  <a:lnTo>
                    <a:pt x="3993" y="2830"/>
                  </a:lnTo>
                  <a:lnTo>
                    <a:pt x="3881" y="2882"/>
                  </a:lnTo>
                  <a:lnTo>
                    <a:pt x="3767" y="2936"/>
                  </a:lnTo>
                  <a:lnTo>
                    <a:pt x="3651" y="2993"/>
                  </a:lnTo>
                  <a:lnTo>
                    <a:pt x="3532" y="3053"/>
                  </a:lnTo>
                  <a:lnTo>
                    <a:pt x="3412" y="3117"/>
                  </a:lnTo>
                  <a:lnTo>
                    <a:pt x="3333" y="3160"/>
                  </a:lnTo>
                  <a:lnTo>
                    <a:pt x="3250" y="3208"/>
                  </a:lnTo>
                  <a:lnTo>
                    <a:pt x="3165" y="3258"/>
                  </a:lnTo>
                  <a:lnTo>
                    <a:pt x="3075" y="3312"/>
                  </a:lnTo>
                  <a:lnTo>
                    <a:pt x="2984" y="3368"/>
                  </a:lnTo>
                  <a:lnTo>
                    <a:pt x="2888" y="3426"/>
                  </a:lnTo>
                  <a:lnTo>
                    <a:pt x="2791" y="3487"/>
                  </a:lnTo>
                  <a:lnTo>
                    <a:pt x="2691" y="3551"/>
                  </a:lnTo>
                  <a:lnTo>
                    <a:pt x="2589" y="3616"/>
                  </a:lnTo>
                  <a:lnTo>
                    <a:pt x="2484" y="3684"/>
                  </a:lnTo>
                  <a:lnTo>
                    <a:pt x="2377" y="3753"/>
                  </a:lnTo>
                  <a:lnTo>
                    <a:pt x="2269" y="3825"/>
                  </a:lnTo>
                  <a:lnTo>
                    <a:pt x="2048" y="3971"/>
                  </a:lnTo>
                  <a:lnTo>
                    <a:pt x="1822" y="4124"/>
                  </a:lnTo>
                  <a:lnTo>
                    <a:pt x="1592" y="4281"/>
                  </a:lnTo>
                  <a:lnTo>
                    <a:pt x="1360" y="4442"/>
                  </a:lnTo>
                  <a:lnTo>
                    <a:pt x="1128" y="4604"/>
                  </a:lnTo>
                  <a:lnTo>
                    <a:pt x="895" y="4768"/>
                  </a:lnTo>
                  <a:lnTo>
                    <a:pt x="665" y="4932"/>
                  </a:lnTo>
                  <a:lnTo>
                    <a:pt x="438" y="5094"/>
                  </a:lnTo>
                  <a:lnTo>
                    <a:pt x="216" y="5255"/>
                  </a:lnTo>
                  <a:lnTo>
                    <a:pt x="0" y="5411"/>
                  </a:lnTo>
                  <a:lnTo>
                    <a:pt x="0" y="5776"/>
                  </a:lnTo>
                  <a:lnTo>
                    <a:pt x="46" y="5776"/>
                  </a:lnTo>
                  <a:lnTo>
                    <a:pt x="200" y="5663"/>
                  </a:lnTo>
                  <a:lnTo>
                    <a:pt x="355" y="5549"/>
                  </a:lnTo>
                  <a:lnTo>
                    <a:pt x="513" y="5433"/>
                  </a:lnTo>
                  <a:lnTo>
                    <a:pt x="673" y="5317"/>
                  </a:lnTo>
                  <a:lnTo>
                    <a:pt x="835" y="5201"/>
                  </a:lnTo>
                  <a:lnTo>
                    <a:pt x="998" y="5086"/>
                  </a:lnTo>
                  <a:lnTo>
                    <a:pt x="1079" y="5029"/>
                  </a:lnTo>
                  <a:lnTo>
                    <a:pt x="1161" y="4973"/>
                  </a:lnTo>
                  <a:lnTo>
                    <a:pt x="1243" y="4918"/>
                  </a:lnTo>
                  <a:lnTo>
                    <a:pt x="1324" y="4864"/>
                  </a:lnTo>
                  <a:lnTo>
                    <a:pt x="1406" y="4810"/>
                  </a:lnTo>
                  <a:lnTo>
                    <a:pt x="1488" y="4757"/>
                  </a:lnTo>
                  <a:lnTo>
                    <a:pt x="1570" y="4706"/>
                  </a:lnTo>
                  <a:lnTo>
                    <a:pt x="1651" y="4656"/>
                  </a:lnTo>
                  <a:lnTo>
                    <a:pt x="1732" y="4607"/>
                  </a:lnTo>
                  <a:lnTo>
                    <a:pt x="1812" y="4559"/>
                  </a:lnTo>
                  <a:lnTo>
                    <a:pt x="1892" y="4512"/>
                  </a:lnTo>
                  <a:lnTo>
                    <a:pt x="1973" y="4467"/>
                  </a:lnTo>
                  <a:lnTo>
                    <a:pt x="2052" y="4424"/>
                  </a:lnTo>
                  <a:lnTo>
                    <a:pt x="2131" y="4383"/>
                  </a:lnTo>
                  <a:lnTo>
                    <a:pt x="2209" y="4343"/>
                  </a:lnTo>
                  <a:lnTo>
                    <a:pt x="2287" y="4305"/>
                  </a:lnTo>
                  <a:lnTo>
                    <a:pt x="2364" y="4270"/>
                  </a:lnTo>
                  <a:lnTo>
                    <a:pt x="2440" y="4237"/>
                  </a:lnTo>
                  <a:lnTo>
                    <a:pt x="2515" y="4205"/>
                  </a:lnTo>
                  <a:lnTo>
                    <a:pt x="2590" y="4177"/>
                  </a:lnTo>
                  <a:lnTo>
                    <a:pt x="2668" y="4148"/>
                  </a:lnTo>
                  <a:lnTo>
                    <a:pt x="2747" y="4124"/>
                  </a:lnTo>
                  <a:lnTo>
                    <a:pt x="2824" y="4103"/>
                  </a:lnTo>
                  <a:lnTo>
                    <a:pt x="2902" y="4085"/>
                  </a:lnTo>
                  <a:lnTo>
                    <a:pt x="2980" y="4070"/>
                  </a:lnTo>
                  <a:lnTo>
                    <a:pt x="3058" y="4058"/>
                  </a:lnTo>
                  <a:lnTo>
                    <a:pt x="3136" y="4049"/>
                  </a:lnTo>
                  <a:lnTo>
                    <a:pt x="3215" y="4042"/>
                  </a:lnTo>
                  <a:lnTo>
                    <a:pt x="3293" y="4040"/>
                  </a:lnTo>
                  <a:lnTo>
                    <a:pt x="3374" y="4040"/>
                  </a:lnTo>
                  <a:lnTo>
                    <a:pt x="3453" y="4043"/>
                  </a:lnTo>
                  <a:lnTo>
                    <a:pt x="3534" y="4051"/>
                  </a:lnTo>
                  <a:lnTo>
                    <a:pt x="3616" y="4060"/>
                  </a:lnTo>
                  <a:lnTo>
                    <a:pt x="3697" y="4072"/>
                  </a:lnTo>
                  <a:lnTo>
                    <a:pt x="3781" y="4087"/>
                  </a:lnTo>
                  <a:lnTo>
                    <a:pt x="3865" y="4107"/>
                  </a:lnTo>
                  <a:lnTo>
                    <a:pt x="3951" y="4128"/>
                  </a:lnTo>
                  <a:lnTo>
                    <a:pt x="4037" y="4152"/>
                  </a:lnTo>
                  <a:lnTo>
                    <a:pt x="4125" y="4180"/>
                  </a:lnTo>
                  <a:lnTo>
                    <a:pt x="4215" y="4211"/>
                  </a:lnTo>
                  <a:lnTo>
                    <a:pt x="4305" y="4244"/>
                  </a:lnTo>
                  <a:lnTo>
                    <a:pt x="4397" y="4281"/>
                  </a:lnTo>
                  <a:lnTo>
                    <a:pt x="4490" y="4321"/>
                  </a:lnTo>
                  <a:lnTo>
                    <a:pt x="4586" y="4363"/>
                  </a:lnTo>
                  <a:lnTo>
                    <a:pt x="4684" y="4409"/>
                  </a:lnTo>
                  <a:lnTo>
                    <a:pt x="4783" y="4457"/>
                  </a:lnTo>
                  <a:lnTo>
                    <a:pt x="4883" y="4509"/>
                  </a:lnTo>
                  <a:lnTo>
                    <a:pt x="4987" y="4563"/>
                  </a:lnTo>
                  <a:lnTo>
                    <a:pt x="5092" y="4621"/>
                  </a:lnTo>
                  <a:lnTo>
                    <a:pt x="5200" y="4681"/>
                  </a:lnTo>
                  <a:lnTo>
                    <a:pt x="5309" y="4744"/>
                  </a:lnTo>
                  <a:lnTo>
                    <a:pt x="5422" y="4810"/>
                  </a:lnTo>
                  <a:lnTo>
                    <a:pt x="5544" y="4883"/>
                  </a:lnTo>
                  <a:lnTo>
                    <a:pt x="5667" y="4953"/>
                  </a:lnTo>
                  <a:lnTo>
                    <a:pt x="5789" y="5022"/>
                  </a:lnTo>
                  <a:lnTo>
                    <a:pt x="5913" y="5090"/>
                  </a:lnTo>
                  <a:lnTo>
                    <a:pt x="6037" y="5156"/>
                  </a:lnTo>
                  <a:lnTo>
                    <a:pt x="6160" y="5221"/>
                  </a:lnTo>
                  <a:lnTo>
                    <a:pt x="6284" y="5284"/>
                  </a:lnTo>
                  <a:lnTo>
                    <a:pt x="6407" y="5345"/>
                  </a:lnTo>
                  <a:lnTo>
                    <a:pt x="6531" y="5405"/>
                  </a:lnTo>
                  <a:lnTo>
                    <a:pt x="6656" y="5463"/>
                  </a:lnTo>
                  <a:lnTo>
                    <a:pt x="6780" y="5519"/>
                  </a:lnTo>
                  <a:lnTo>
                    <a:pt x="6905" y="5574"/>
                  </a:lnTo>
                  <a:lnTo>
                    <a:pt x="7029" y="5627"/>
                  </a:lnTo>
                  <a:lnTo>
                    <a:pt x="7153" y="5678"/>
                  </a:lnTo>
                  <a:lnTo>
                    <a:pt x="7279" y="5728"/>
                  </a:lnTo>
                  <a:lnTo>
                    <a:pt x="7403" y="5776"/>
                  </a:lnTo>
                  <a:lnTo>
                    <a:pt x="12873" y="5776"/>
                  </a:lnTo>
                  <a:lnTo>
                    <a:pt x="12991" y="5719"/>
                  </a:lnTo>
                  <a:lnTo>
                    <a:pt x="13108" y="5659"/>
                  </a:lnTo>
                  <a:lnTo>
                    <a:pt x="13225" y="5596"/>
                  </a:lnTo>
                  <a:lnTo>
                    <a:pt x="13341" y="5530"/>
                  </a:lnTo>
                  <a:lnTo>
                    <a:pt x="13456" y="5461"/>
                  </a:lnTo>
                  <a:lnTo>
                    <a:pt x="13571" y="5389"/>
                  </a:lnTo>
                  <a:lnTo>
                    <a:pt x="13685" y="5314"/>
                  </a:lnTo>
                  <a:lnTo>
                    <a:pt x="13799" y="5236"/>
                  </a:lnTo>
                  <a:lnTo>
                    <a:pt x="13911" y="5155"/>
                  </a:lnTo>
                  <a:lnTo>
                    <a:pt x="14024" y="5071"/>
                  </a:lnTo>
                  <a:lnTo>
                    <a:pt x="14135" y="4984"/>
                  </a:lnTo>
                  <a:lnTo>
                    <a:pt x="14246" y="4893"/>
                  </a:lnTo>
                  <a:lnTo>
                    <a:pt x="14356" y="4799"/>
                  </a:lnTo>
                  <a:lnTo>
                    <a:pt x="14465" y="4702"/>
                  </a:lnTo>
                  <a:lnTo>
                    <a:pt x="14574" y="4603"/>
                  </a:lnTo>
                  <a:lnTo>
                    <a:pt x="14682" y="4500"/>
                  </a:lnTo>
                  <a:lnTo>
                    <a:pt x="14788" y="4394"/>
                  </a:lnTo>
                  <a:lnTo>
                    <a:pt x="14894" y="4284"/>
                  </a:lnTo>
                  <a:lnTo>
                    <a:pt x="14999" y="4171"/>
                  </a:lnTo>
                  <a:lnTo>
                    <a:pt x="15104" y="4055"/>
                  </a:lnTo>
                  <a:lnTo>
                    <a:pt x="15208" y="3935"/>
                  </a:lnTo>
                  <a:lnTo>
                    <a:pt x="15311" y="3812"/>
                  </a:lnTo>
                  <a:lnTo>
                    <a:pt x="15413" y="3686"/>
                  </a:lnTo>
                  <a:lnTo>
                    <a:pt x="15513" y="3556"/>
                  </a:lnTo>
                  <a:lnTo>
                    <a:pt x="15614" y="3423"/>
                  </a:lnTo>
                  <a:lnTo>
                    <a:pt x="15713" y="3286"/>
                  </a:lnTo>
                  <a:lnTo>
                    <a:pt x="15811" y="3146"/>
                  </a:lnTo>
                  <a:lnTo>
                    <a:pt x="15908" y="3003"/>
                  </a:lnTo>
                  <a:lnTo>
                    <a:pt x="16005" y="2855"/>
                  </a:lnTo>
                  <a:lnTo>
                    <a:pt x="16100" y="2704"/>
                  </a:lnTo>
                  <a:lnTo>
                    <a:pt x="16194" y="2550"/>
                  </a:lnTo>
                  <a:lnTo>
                    <a:pt x="16288" y="2392"/>
                  </a:lnTo>
                  <a:lnTo>
                    <a:pt x="16161" y="2401"/>
                  </a:lnTo>
                  <a:lnTo>
                    <a:pt x="16038" y="2410"/>
                  </a:lnTo>
                  <a:lnTo>
                    <a:pt x="15916" y="2419"/>
                  </a:lnTo>
                  <a:lnTo>
                    <a:pt x="15797" y="2430"/>
                  </a:lnTo>
                  <a:lnTo>
                    <a:pt x="15566" y="2453"/>
                  </a:lnTo>
                  <a:lnTo>
                    <a:pt x="15343" y="2474"/>
                  </a:lnTo>
                  <a:lnTo>
                    <a:pt x="15234" y="2484"/>
                  </a:lnTo>
                  <a:lnTo>
                    <a:pt x="15126" y="2493"/>
                  </a:lnTo>
                  <a:lnTo>
                    <a:pt x="15021" y="2501"/>
                  </a:lnTo>
                  <a:lnTo>
                    <a:pt x="14915" y="2509"/>
                  </a:lnTo>
                  <a:lnTo>
                    <a:pt x="14811" y="2514"/>
                  </a:lnTo>
                  <a:lnTo>
                    <a:pt x="14707" y="2517"/>
                  </a:lnTo>
                  <a:lnTo>
                    <a:pt x="14603" y="2518"/>
                  </a:lnTo>
                  <a:lnTo>
                    <a:pt x="14500" y="2517"/>
                  </a:lnTo>
                  <a:lnTo>
                    <a:pt x="14398" y="2513"/>
                  </a:lnTo>
                  <a:lnTo>
                    <a:pt x="14295" y="2506"/>
                  </a:lnTo>
                  <a:lnTo>
                    <a:pt x="14191" y="2495"/>
                  </a:lnTo>
                  <a:lnTo>
                    <a:pt x="14087" y="2482"/>
                  </a:lnTo>
                  <a:lnTo>
                    <a:pt x="13983" y="2465"/>
                  </a:lnTo>
                  <a:lnTo>
                    <a:pt x="13877" y="2443"/>
                  </a:lnTo>
                  <a:lnTo>
                    <a:pt x="13772" y="2418"/>
                  </a:lnTo>
                  <a:lnTo>
                    <a:pt x="13665" y="2388"/>
                  </a:lnTo>
                  <a:lnTo>
                    <a:pt x="13556" y="2354"/>
                  </a:lnTo>
                  <a:lnTo>
                    <a:pt x="13446" y="2314"/>
                  </a:lnTo>
                  <a:lnTo>
                    <a:pt x="13334" y="2269"/>
                  </a:lnTo>
                  <a:lnTo>
                    <a:pt x="13220" y="2219"/>
                  </a:lnTo>
                  <a:lnTo>
                    <a:pt x="13104" y="2163"/>
                  </a:lnTo>
                  <a:lnTo>
                    <a:pt x="12986" y="2101"/>
                  </a:lnTo>
                  <a:lnTo>
                    <a:pt x="12865" y="2033"/>
                  </a:lnTo>
                  <a:lnTo>
                    <a:pt x="12742" y="195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243840" tIns="121920" rIns="243840" bIns="1219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25500" rtl="0" eaLnBrk="1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334" b="0" i="0" u="none" strike="noStrike" kern="0" cap="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-Regular"/>
                <a:sym typeface="Montserrat-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09991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05 -1.66667E-6 L 0.00085 -1.66667E-6 " pathEditMode="relative" rAng="0" ptsTypes="AA">
                                      <p:cBhvr>
                                        <p:cTn id="19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40" grpId="0" animBg="1"/>
      <p:bldP spid="9" grpId="0"/>
      <p:bldP spid="13" grpId="0"/>
      <p:bldP spid="13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3B6A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4024" y="960120"/>
            <a:ext cx="22475952" cy="117957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BEFB695-AC44-E51B-6A71-0C36263389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8440" y="970631"/>
            <a:ext cx="11468403" cy="1183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141648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-1" y="895"/>
            <a:ext cx="24384001" cy="1371421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6944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1" y="895"/>
            <a:ext cx="24380816" cy="1371421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F4658D73-E6DE-47A0-B5D6-870E9845FC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587" y="895"/>
            <a:ext cx="9684719" cy="13688152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D3F30C62-C7C1-42BA-9AC9-507511B3AD45}"/>
              </a:ext>
            </a:extLst>
          </p:cNvPr>
          <p:cNvSpPr/>
          <p:nvPr/>
        </p:nvSpPr>
        <p:spPr>
          <a:xfrm>
            <a:off x="2279354" y="4664422"/>
            <a:ext cx="9086126" cy="408769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6944"/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2DC33E91-4D53-41FE-89FD-2BF93F53BE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1289" y="895"/>
            <a:ext cx="9684719" cy="13688152"/>
          </a:xfrm>
          <a:prstGeom prst="rect">
            <a:avLst/>
          </a:prstGeom>
        </p:spPr>
      </p:pic>
      <p:sp>
        <p:nvSpPr>
          <p:cNvPr id="13" name="Seta: para a Direita 12">
            <a:extLst>
              <a:ext uri="{FF2B5EF4-FFF2-40B4-BE49-F238E27FC236}">
                <a16:creationId xmlns:a16="http://schemas.microsoft.com/office/drawing/2014/main" id="{EDB21FA0-3126-4740-92B7-F653F86A396B}"/>
              </a:ext>
            </a:extLst>
          </p:cNvPr>
          <p:cNvSpPr/>
          <p:nvPr/>
        </p:nvSpPr>
        <p:spPr>
          <a:xfrm>
            <a:off x="215914" y="5367799"/>
            <a:ext cx="1927588" cy="361507"/>
          </a:xfrm>
          <a:prstGeom prst="rightArrow">
            <a:avLst/>
          </a:prstGeom>
          <a:solidFill>
            <a:srgbClr val="FF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CE52A358-2E42-40ED-9711-14FE43E34C1E}"/>
              </a:ext>
            </a:extLst>
          </p:cNvPr>
          <p:cNvSpPr/>
          <p:nvPr/>
        </p:nvSpPr>
        <p:spPr>
          <a:xfrm>
            <a:off x="18978465" y="317241"/>
            <a:ext cx="2780524" cy="893872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6944"/>
          </a:p>
        </p:txBody>
      </p:sp>
      <p:sp>
        <p:nvSpPr>
          <p:cNvPr id="18" name="Seta: para a Direita 17">
            <a:extLst>
              <a:ext uri="{FF2B5EF4-FFF2-40B4-BE49-F238E27FC236}">
                <a16:creationId xmlns:a16="http://schemas.microsoft.com/office/drawing/2014/main" id="{F30F9D9E-0BC9-4625-B102-B14DBDC9637D}"/>
              </a:ext>
            </a:extLst>
          </p:cNvPr>
          <p:cNvSpPr/>
          <p:nvPr/>
        </p:nvSpPr>
        <p:spPr>
          <a:xfrm rot="10800000">
            <a:off x="22154308" y="4201578"/>
            <a:ext cx="1927588" cy="361507"/>
          </a:xfrm>
          <a:prstGeom prst="rightArrow">
            <a:avLst/>
          </a:prstGeom>
          <a:solidFill>
            <a:srgbClr val="FF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7181496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7" grpId="0" animBg="1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-1" y="895"/>
            <a:ext cx="24384001" cy="1371421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6944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1" y="895"/>
            <a:ext cx="24380816" cy="1371421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6ACB14A5-1493-457A-B3E4-F042665C4F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106" y="-1176"/>
            <a:ext cx="9704621" cy="13716281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98A761DF-FAB9-430C-B7B6-6B805097BAA3}"/>
              </a:ext>
            </a:extLst>
          </p:cNvPr>
          <p:cNvSpPr/>
          <p:nvPr/>
        </p:nvSpPr>
        <p:spPr>
          <a:xfrm>
            <a:off x="2279354" y="2663882"/>
            <a:ext cx="9086126" cy="93804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6944"/>
          </a:p>
        </p:txBody>
      </p:sp>
      <p:sp>
        <p:nvSpPr>
          <p:cNvPr id="12" name="Seta: para a Direita 11">
            <a:extLst>
              <a:ext uri="{FF2B5EF4-FFF2-40B4-BE49-F238E27FC236}">
                <a16:creationId xmlns:a16="http://schemas.microsoft.com/office/drawing/2014/main" id="{32B576AB-1BF6-4502-B67B-593AEB1FB1D2}"/>
              </a:ext>
            </a:extLst>
          </p:cNvPr>
          <p:cNvSpPr/>
          <p:nvPr/>
        </p:nvSpPr>
        <p:spPr>
          <a:xfrm>
            <a:off x="215914" y="2962624"/>
            <a:ext cx="1927588" cy="361507"/>
          </a:xfrm>
          <a:prstGeom prst="rightArrow">
            <a:avLst/>
          </a:prstGeom>
          <a:solidFill>
            <a:srgbClr val="FF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A046AA9E-3D83-49A7-8305-5D6B86FD76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2907" y="-1176"/>
            <a:ext cx="9704620" cy="13716280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A99CD908-86F8-45D3-BD6B-40856088F84C}"/>
              </a:ext>
            </a:extLst>
          </p:cNvPr>
          <p:cNvSpPr/>
          <p:nvPr/>
        </p:nvSpPr>
        <p:spPr>
          <a:xfrm>
            <a:off x="13164876" y="1173480"/>
            <a:ext cx="9086126" cy="6858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6944"/>
          </a:p>
        </p:txBody>
      </p:sp>
      <p:sp>
        <p:nvSpPr>
          <p:cNvPr id="14" name="Seta: para a Direita 13">
            <a:extLst>
              <a:ext uri="{FF2B5EF4-FFF2-40B4-BE49-F238E27FC236}">
                <a16:creationId xmlns:a16="http://schemas.microsoft.com/office/drawing/2014/main" id="{D60B157D-8DFB-4522-BE03-B080E2ABBC98}"/>
              </a:ext>
            </a:extLst>
          </p:cNvPr>
          <p:cNvSpPr/>
          <p:nvPr/>
        </p:nvSpPr>
        <p:spPr>
          <a:xfrm rot="10800000">
            <a:off x="22359224" y="1401764"/>
            <a:ext cx="1927588" cy="361507"/>
          </a:xfrm>
          <a:prstGeom prst="rightArrow">
            <a:avLst/>
          </a:prstGeom>
          <a:solidFill>
            <a:srgbClr val="FF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7122825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4E7F205-332B-13BF-11EE-1D71A9C775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" y="-1"/>
            <a:ext cx="24383497" cy="1371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83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0967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4024" y="960120"/>
            <a:ext cx="22475952" cy="117957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m 1" descr="Interface gráfica do usuário, Texto, Aplicativo, chat ou mensagem de texto&#10;&#10;Descrição gerada automaticamente">
            <a:extLst>
              <a:ext uri="{FF2B5EF4-FFF2-40B4-BE49-F238E27FC236}">
                <a16:creationId xmlns:a16="http://schemas.microsoft.com/office/drawing/2014/main" id="{868045E1-7292-2696-BF87-739D36276D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8040" y="1286934"/>
            <a:ext cx="10027919" cy="11142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6523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7">
            <a:extLst>
              <a:ext uri="{FF2B5EF4-FFF2-40B4-BE49-F238E27FC236}">
                <a16:creationId xmlns:a16="http://schemas.microsoft.com/office/drawing/2014/main" id="{22F6364A-B358-4BEE-B158-0734D2C93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476404" y="3141628"/>
            <a:ext cx="0" cy="7420454"/>
          </a:xfrm>
          <a:prstGeom prst="line">
            <a:avLst/>
          </a:prstGeom>
          <a:ln w="19050">
            <a:solidFill>
              <a:srgbClr val="F8B1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m 2">
            <a:extLst>
              <a:ext uri="{FF2B5EF4-FFF2-40B4-BE49-F238E27FC236}">
                <a16:creationId xmlns:a16="http://schemas.microsoft.com/office/drawing/2014/main" id="{02A7820F-1B63-7A85-3198-D098DA352D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909" y="4186"/>
            <a:ext cx="16770238" cy="1372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329611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7">
            <a:extLst>
              <a:ext uri="{FF2B5EF4-FFF2-40B4-BE49-F238E27FC236}">
                <a16:creationId xmlns:a16="http://schemas.microsoft.com/office/drawing/2014/main" id="{0B761509-3B9A-49A6-A84B-C3D868116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" y="0"/>
            <a:ext cx="24383994" cy="1371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Freeform: Shape 9">
            <a:extLst>
              <a:ext uri="{FF2B5EF4-FFF2-40B4-BE49-F238E27FC236}">
                <a16:creationId xmlns:a16="http://schemas.microsoft.com/office/drawing/2014/main" id="{91DE43FD-EB47-414A-B0AB-169B0FFF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545844" cy="13716000"/>
          </a:xfrm>
          <a:custGeom>
            <a:avLst/>
            <a:gdLst>
              <a:gd name="connsiteX0" fmla="*/ 0 w 9272922"/>
              <a:gd name="connsiteY0" fmla="*/ 0 h 6858000"/>
              <a:gd name="connsiteX1" fmla="*/ 1733417 w 9272922"/>
              <a:gd name="connsiteY1" fmla="*/ 0 h 6858000"/>
              <a:gd name="connsiteX2" fmla="*/ 3307976 w 9272922"/>
              <a:gd name="connsiteY2" fmla="*/ 0 h 6858000"/>
              <a:gd name="connsiteX3" fmla="*/ 8126249 w 9272922"/>
              <a:gd name="connsiteY3" fmla="*/ 0 h 6858000"/>
              <a:gd name="connsiteX4" fmla="*/ 8138896 w 9272922"/>
              <a:gd name="connsiteY4" fmla="*/ 31774 h 6858000"/>
              <a:gd name="connsiteX5" fmla="*/ 9193904 w 9272922"/>
              <a:gd name="connsiteY5" fmla="*/ 2682457 h 6858000"/>
              <a:gd name="connsiteX6" fmla="*/ 9193904 w 9272922"/>
              <a:gd name="connsiteY6" fmla="*/ 3752208 h 6858000"/>
              <a:gd name="connsiteX7" fmla="*/ 8036400 w 9272922"/>
              <a:gd name="connsiteY7" fmla="*/ 6660411 h 6858000"/>
              <a:gd name="connsiteX8" fmla="*/ 7957938 w 9272922"/>
              <a:gd name="connsiteY8" fmla="*/ 6857542 h 6858000"/>
              <a:gd name="connsiteX9" fmla="*/ 3307976 w 9272922"/>
              <a:gd name="connsiteY9" fmla="*/ 6857542 h 6858000"/>
              <a:gd name="connsiteX10" fmla="*/ 3307976 w 9272922"/>
              <a:gd name="connsiteY10" fmla="*/ 6858000 h 6858000"/>
              <a:gd name="connsiteX11" fmla="*/ 0 w 927292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Imagem 2" descr="Texto&#10;&#10;Descrição gerada automaticamente">
            <a:extLst>
              <a:ext uri="{FF2B5EF4-FFF2-40B4-BE49-F238E27FC236}">
                <a16:creationId xmlns:a16="http://schemas.microsoft.com/office/drawing/2014/main" id="{FD236052-FBE6-45D0-F163-8C14604E7B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864" y="-11712"/>
            <a:ext cx="15388705" cy="1357781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8495BCC-CE77-4CC2-952E-846F41119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8321122" y="2150376"/>
            <a:ext cx="3124534" cy="2345946"/>
            <a:chOff x="9160561" y="1075188"/>
            <a:chExt cx="1562267" cy="1172973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1B42538B-E30F-4967-A6C1-8EBA775F4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423846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9A6BD9AC-4DE7-4B20-8547-4E3B375C2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75188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0158807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Maycon\Downloads\old 2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12892" y="3"/>
            <a:ext cx="6758451" cy="13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/>
          <p:cNvSpPr txBox="1"/>
          <p:nvPr/>
        </p:nvSpPr>
        <p:spPr>
          <a:xfrm>
            <a:off x="6374628" y="6087609"/>
            <a:ext cx="8840136" cy="1274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4267" b="1">
                <a:solidFill>
                  <a:srgbClr val="196B0B"/>
                </a:solidFill>
                <a:latin typeface="Century Gothic" panose="020B0502020202020204" pitchFamily="34" charset="0"/>
              </a:rPr>
              <a:t>ENVELHECIMENTO </a:t>
            </a:r>
          </a:p>
          <a:p>
            <a:pPr algn="r"/>
            <a:r>
              <a:rPr lang="pt-BR" sz="4267" b="1">
                <a:solidFill>
                  <a:srgbClr val="196B0B"/>
                </a:solidFill>
                <a:latin typeface="Century Gothic" panose="020B0502020202020204" pitchFamily="34" charset="0"/>
              </a:rPr>
              <a:t>SAUDÁVEL</a:t>
            </a:r>
            <a:endParaRPr lang="pt-BR" sz="4267" b="1">
              <a:solidFill>
                <a:schemeClr val="accent3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15119872" y="6078303"/>
            <a:ext cx="6448304" cy="1274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267" b="1">
                <a:solidFill>
                  <a:srgbClr val="8BBE0A"/>
                </a:solidFill>
                <a:latin typeface="Century Gothic" panose="020B0502020202020204" pitchFamily="34" charset="0"/>
              </a:rPr>
              <a:t>ESTE É O </a:t>
            </a:r>
          </a:p>
          <a:p>
            <a:r>
              <a:rPr lang="pt-BR" sz="4267" b="1">
                <a:solidFill>
                  <a:srgbClr val="8BBE0A"/>
                </a:solidFill>
                <a:latin typeface="Century Gothic" panose="020B0502020202020204" pitchFamily="34" charset="0"/>
              </a:rPr>
              <a:t>NOSSO NEGÓCIO</a:t>
            </a:r>
          </a:p>
        </p:txBody>
      </p:sp>
    </p:spTree>
    <p:extLst>
      <p:ext uri="{BB962C8B-B14F-4D97-AF65-F5344CB8AC3E}">
        <p14:creationId xmlns:p14="http://schemas.microsoft.com/office/powerpoint/2010/main" val="412815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fade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ângulo 21">
            <a:extLst>
              <a:ext uri="{FF2B5EF4-FFF2-40B4-BE49-F238E27FC236}">
                <a16:creationId xmlns:a16="http://schemas.microsoft.com/office/drawing/2014/main" id="{E36280D7-8324-4DAB-8D07-3A0656567612}"/>
              </a:ext>
            </a:extLst>
          </p:cNvPr>
          <p:cNvSpPr/>
          <p:nvPr/>
        </p:nvSpPr>
        <p:spPr>
          <a:xfrm>
            <a:off x="0" y="0"/>
            <a:ext cx="24383999" cy="13716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E2F7798A-C372-49CA-89AE-56EC28B61780}"/>
              </a:ext>
            </a:extLst>
          </p:cNvPr>
          <p:cNvSpPr/>
          <p:nvPr/>
        </p:nvSpPr>
        <p:spPr>
          <a:xfrm>
            <a:off x="0" y="2239347"/>
            <a:ext cx="24384000" cy="9442580"/>
          </a:xfrm>
          <a:prstGeom prst="rect">
            <a:avLst/>
          </a:prstGeom>
          <a:solidFill>
            <a:schemeClr val="accent2">
              <a:hueOff val="-2473793"/>
              <a:satOff val="-50209"/>
              <a:lumOff val="23543"/>
              <a:alpha val="26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940" name="Shape"/>
          <p:cNvSpPr/>
          <p:nvPr/>
        </p:nvSpPr>
        <p:spPr>
          <a:xfrm>
            <a:off x="0" y="0"/>
            <a:ext cx="8789437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12517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hueOff val="-554920"/>
              <a:satOff val="-21482"/>
              <a:lumOff val="-6228"/>
              <a:alpha val="80000"/>
            </a:schemeClr>
          </a:solidFill>
          <a:ln w="12700">
            <a:miter lim="400000"/>
          </a:ln>
          <a:effectLst>
            <a:outerShdw blurRad="1270000" dist="635000" dir="3600000" rotWithShape="0">
              <a:srgbClr val="000000">
                <a:alpha val="25000"/>
              </a:srgbClr>
            </a:outerShdw>
          </a:effectLst>
        </p:spPr>
        <p:txBody>
          <a:bodyPr lIns="50800" tIns="50800" rIns="50800" bIns="50800" anchor="ctr"/>
          <a:lstStyle/>
          <a:p>
            <a:pPr algn="ctr">
              <a:lnSpc>
                <a:spcPct val="100000"/>
              </a:lnSpc>
              <a:defRPr sz="320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526BA963-173C-44EB-B126-B76CC6C9A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4718" y="3267617"/>
            <a:ext cx="16847247" cy="7643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15540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4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0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4B66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513732" y="960120"/>
            <a:ext cx="10916244" cy="117957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m 5" descr="Uma imagem contendo Tabela&#10;&#10;Descrição gerada automaticamente">
            <a:extLst>
              <a:ext uri="{FF2B5EF4-FFF2-40B4-BE49-F238E27FC236}">
                <a16:creationId xmlns:a16="http://schemas.microsoft.com/office/drawing/2014/main" id="{41F03DFB-67A5-7CF9-933F-449E00746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65986" y="1286934"/>
            <a:ext cx="6211736" cy="11142132"/>
          </a:xfrm>
          <a:prstGeom prst="rect">
            <a:avLst/>
          </a:prstGeom>
        </p:spPr>
      </p:pic>
      <p:sp>
        <p:nvSpPr>
          <p:cNvPr id="19" name="Rectangle 14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4024" y="960120"/>
            <a:ext cx="10916242" cy="117957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 descr="Interface gráfica do usuário, Texto, Aplicativo, chat ou mensagem de texto&#10;&#10;Descrição gerada automaticamente">
            <a:extLst>
              <a:ext uri="{FF2B5EF4-FFF2-40B4-BE49-F238E27FC236}">
                <a16:creationId xmlns:a16="http://schemas.microsoft.com/office/drawing/2014/main" id="{F3FE054B-15B5-652A-1EC7-E8A6C17895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2710" y="1286934"/>
            <a:ext cx="6378868" cy="11142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786271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7">
            <a:extLst>
              <a:ext uri="{FF2B5EF4-FFF2-40B4-BE49-F238E27FC236}">
                <a16:creationId xmlns:a16="http://schemas.microsoft.com/office/drawing/2014/main" id="{22F6364A-B358-4BEE-B158-0734D2C93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476404" y="3141628"/>
            <a:ext cx="0" cy="7420454"/>
          </a:xfrm>
          <a:prstGeom prst="line">
            <a:avLst/>
          </a:prstGeom>
          <a:ln w="19050">
            <a:solidFill>
              <a:srgbClr val="F8B1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m 1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39B8CB33-A109-7AAC-234B-B04D3F8D14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098"/>
          <a:stretch/>
        </p:blipFill>
        <p:spPr>
          <a:xfrm>
            <a:off x="298174" y="1577199"/>
            <a:ext cx="12667155" cy="10562082"/>
          </a:xfrm>
          <a:prstGeom prst="rect">
            <a:avLst/>
          </a:prstGeom>
        </p:spPr>
      </p:pic>
      <p:pic>
        <p:nvPicPr>
          <p:cNvPr id="4" name="Imagem 3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F514D3F4-7D24-B4BF-D09C-828A68F603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44"/>
          <a:stretch/>
        </p:blipFill>
        <p:spPr>
          <a:xfrm>
            <a:off x="12965329" y="1564428"/>
            <a:ext cx="11169479" cy="1057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600235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ângulo 21">
            <a:extLst>
              <a:ext uri="{FF2B5EF4-FFF2-40B4-BE49-F238E27FC236}">
                <a16:creationId xmlns:a16="http://schemas.microsoft.com/office/drawing/2014/main" id="{E36280D7-8324-4DAB-8D07-3A0656567612}"/>
              </a:ext>
            </a:extLst>
          </p:cNvPr>
          <p:cNvSpPr/>
          <p:nvPr/>
        </p:nvSpPr>
        <p:spPr>
          <a:xfrm>
            <a:off x="0" y="0"/>
            <a:ext cx="24383999" cy="13716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E2F7798A-C372-49CA-89AE-56EC28B61780}"/>
              </a:ext>
            </a:extLst>
          </p:cNvPr>
          <p:cNvSpPr/>
          <p:nvPr/>
        </p:nvSpPr>
        <p:spPr>
          <a:xfrm>
            <a:off x="0" y="2239347"/>
            <a:ext cx="24384000" cy="9442580"/>
          </a:xfrm>
          <a:prstGeom prst="rect">
            <a:avLst/>
          </a:prstGeom>
          <a:solidFill>
            <a:schemeClr val="accent2">
              <a:hueOff val="-2473793"/>
              <a:satOff val="-50209"/>
              <a:lumOff val="23543"/>
              <a:alpha val="26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940" name="Shape"/>
          <p:cNvSpPr/>
          <p:nvPr/>
        </p:nvSpPr>
        <p:spPr>
          <a:xfrm>
            <a:off x="0" y="0"/>
            <a:ext cx="24383999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12517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hueOff val="-554920"/>
              <a:satOff val="-21482"/>
              <a:lumOff val="-6228"/>
              <a:alpha val="80000"/>
            </a:schemeClr>
          </a:solidFill>
          <a:ln w="12700">
            <a:miter lim="400000"/>
          </a:ln>
          <a:effectLst>
            <a:outerShdw blurRad="1270000" dist="635000" dir="3600000" rotWithShape="0">
              <a:srgbClr val="000000">
                <a:alpha val="25000"/>
              </a:srgbClr>
            </a:outerShdw>
          </a:effectLst>
        </p:spPr>
        <p:txBody>
          <a:bodyPr lIns="50800" tIns="50800" rIns="50800" bIns="50800" anchor="ctr"/>
          <a:lstStyle/>
          <a:p>
            <a:pPr algn="ctr">
              <a:lnSpc>
                <a:spcPct val="100000"/>
              </a:lnSpc>
              <a:defRPr sz="320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pic>
        <p:nvPicPr>
          <p:cNvPr id="7" name="Imagem 6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E2C95C80-1737-1EC5-9C11-4FBE8ABCD6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224" y="-1"/>
            <a:ext cx="13716001" cy="1371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4026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4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lose up of Business people shaking hands, finishing up meeting, business etiquette, congratulation, merger and acquisition concept">
            <a:extLst>
              <a:ext uri="{FF2B5EF4-FFF2-40B4-BE49-F238E27FC236}">
                <a16:creationId xmlns:a16="http://schemas.microsoft.com/office/drawing/2014/main" id="{357C7AC1-D3E6-4667-9259-7259B9B68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32348" y="0"/>
            <a:ext cx="24319302" cy="13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7" name="Shape"/>
          <p:cNvSpPr/>
          <p:nvPr/>
        </p:nvSpPr>
        <p:spPr>
          <a:xfrm>
            <a:off x="2364697" y="0"/>
            <a:ext cx="15712287" cy="13716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556" y="0"/>
                </a:moveTo>
                <a:lnTo>
                  <a:pt x="0" y="21600"/>
                </a:lnTo>
                <a:lnTo>
                  <a:pt x="13044" y="21600"/>
                </a:lnTo>
                <a:lnTo>
                  <a:pt x="21600" y="0"/>
                </a:lnTo>
                <a:lnTo>
                  <a:pt x="8556" y="0"/>
                </a:lnTo>
                <a:close/>
              </a:path>
            </a:pathLst>
          </a:custGeom>
          <a:solidFill>
            <a:schemeClr val="accent2">
              <a:hueOff val="-554920"/>
              <a:satOff val="-21482"/>
              <a:lumOff val="-6228"/>
              <a:alpha val="2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100000"/>
              </a:lnSpc>
              <a:defRPr sz="320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858" name="Shape"/>
          <p:cNvSpPr/>
          <p:nvPr/>
        </p:nvSpPr>
        <p:spPr>
          <a:xfrm>
            <a:off x="32348" y="-1"/>
            <a:ext cx="15712287" cy="13716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556" y="0"/>
                </a:moveTo>
                <a:lnTo>
                  <a:pt x="0" y="21600"/>
                </a:lnTo>
                <a:lnTo>
                  <a:pt x="13044" y="21600"/>
                </a:lnTo>
                <a:lnTo>
                  <a:pt x="21600" y="0"/>
                </a:lnTo>
                <a:lnTo>
                  <a:pt x="8556" y="0"/>
                </a:lnTo>
                <a:close/>
              </a:path>
            </a:pathLst>
          </a:custGeom>
          <a:solidFill>
            <a:schemeClr val="accent2">
              <a:hueOff val="-554920"/>
              <a:satOff val="-21482"/>
              <a:lumOff val="-6228"/>
              <a:alpha val="2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100000"/>
              </a:lnSpc>
              <a:defRPr sz="320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859" name="Shape"/>
          <p:cNvSpPr>
            <a:spLocks noGrp="1"/>
          </p:cNvSpPr>
          <p:nvPr>
            <p:ph type="body" idx="14"/>
          </p:nvPr>
        </p:nvSpPr>
        <p:spPr>
          <a:xfrm rot="10800000">
            <a:off x="-2" y="0"/>
            <a:ext cx="12557789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05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10705" y="0"/>
                </a:lnTo>
                <a:close/>
              </a:path>
            </a:pathLst>
          </a:custGeom>
          <a:solidFill>
            <a:schemeClr val="accent2">
              <a:hueOff val="-554920"/>
              <a:satOff val="-21482"/>
              <a:lumOff val="-6228"/>
            </a:schemeClr>
          </a:solidFill>
        </p:spPr>
        <p:txBody>
          <a:bodyPr/>
          <a:lstStyle/>
          <a:p>
            <a:pPr algn="ctr">
              <a:lnSpc>
                <a:spcPct val="100000"/>
              </a:lnSpc>
              <a:defRPr sz="320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en-US"/>
              <a:t> </a:t>
            </a:r>
            <a:endParaRPr/>
          </a:p>
        </p:txBody>
      </p:sp>
      <p:sp>
        <p:nvSpPr>
          <p:cNvPr id="860" name="Shape"/>
          <p:cNvSpPr>
            <a:spLocks noGrp="1"/>
          </p:cNvSpPr>
          <p:nvPr>
            <p:ph type="body" idx="15"/>
          </p:nvPr>
        </p:nvSpPr>
        <p:spPr>
          <a:xfrm>
            <a:off x="-1" y="1905000"/>
            <a:ext cx="14904219" cy="990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15086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hueOff val="-2473793"/>
              <a:satOff val="-50209"/>
              <a:lumOff val="23543"/>
            </a:schemeClr>
          </a:solidFill>
        </p:spPr>
        <p:txBody>
          <a:bodyPr/>
          <a:lstStyle/>
          <a:p>
            <a:pPr algn="ctr">
              <a:lnSpc>
                <a:spcPct val="100000"/>
              </a:lnSpc>
              <a:defRPr sz="320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en-US"/>
              <a:t> </a:t>
            </a:r>
            <a:endParaRPr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BDD8698-B2CA-4965-9F25-1FC2B5BDED16}"/>
              </a:ext>
            </a:extLst>
          </p:cNvPr>
          <p:cNvSpPr txBox="1"/>
          <p:nvPr/>
        </p:nvSpPr>
        <p:spPr>
          <a:xfrm>
            <a:off x="2608027" y="3923474"/>
            <a:ext cx="4284827" cy="10166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6600" b="1" i="0" u="none" strike="noStrike" cap="all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Montserrat-Regular"/>
              </a:rPr>
              <a:t>OBRIGADO!</a:t>
            </a:r>
          </a:p>
        </p:txBody>
      </p:sp>
      <p:grpSp>
        <p:nvGrpSpPr>
          <p:cNvPr id="13" name="Group 5">
            <a:extLst>
              <a:ext uri="{FF2B5EF4-FFF2-40B4-BE49-F238E27FC236}">
                <a16:creationId xmlns:a16="http://schemas.microsoft.com/office/drawing/2014/main" id="{ED6230A0-E4D9-4C6B-A3D8-E92A9194578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608027" y="6336820"/>
            <a:ext cx="7341729" cy="2538838"/>
            <a:chOff x="8997" y="7112"/>
            <a:chExt cx="1897" cy="656"/>
          </a:xfrm>
        </p:grpSpPr>
        <p:sp>
          <p:nvSpPr>
            <p:cNvPr id="14" name="AutoShape 4">
              <a:extLst>
                <a:ext uri="{FF2B5EF4-FFF2-40B4-BE49-F238E27FC236}">
                  <a16:creationId xmlns:a16="http://schemas.microsoft.com/office/drawing/2014/main" id="{2A4C540F-7D36-4A97-B555-48CFF7E120C6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8997" y="7112"/>
              <a:ext cx="1897" cy="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37272D95-26C9-46DF-83E5-51C5707194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97" y="7470"/>
              <a:ext cx="694" cy="298"/>
            </a:xfrm>
            <a:custGeom>
              <a:avLst/>
              <a:gdLst>
                <a:gd name="T0" fmla="*/ 5664 w 6243"/>
                <a:gd name="T1" fmla="*/ 1998 h 2678"/>
                <a:gd name="T2" fmla="*/ 5547 w 6243"/>
                <a:gd name="T3" fmla="*/ 2166 h 2678"/>
                <a:gd name="T4" fmla="*/ 5355 w 6243"/>
                <a:gd name="T5" fmla="*/ 2229 h 2678"/>
                <a:gd name="T6" fmla="*/ 5101 w 6243"/>
                <a:gd name="T7" fmla="*/ 2114 h 2678"/>
                <a:gd name="T8" fmla="*/ 4984 w 6243"/>
                <a:gd name="T9" fmla="*/ 1804 h 2678"/>
                <a:gd name="T10" fmla="*/ 5011 w 6243"/>
                <a:gd name="T11" fmla="*/ 1505 h 2678"/>
                <a:gd name="T12" fmla="*/ 5128 w 6243"/>
                <a:gd name="T13" fmla="*/ 1301 h 2678"/>
                <a:gd name="T14" fmla="*/ 5334 w 6243"/>
                <a:gd name="T15" fmla="*/ 1213 h 2678"/>
                <a:gd name="T16" fmla="*/ 5540 w 6243"/>
                <a:gd name="T17" fmla="*/ 1272 h 2678"/>
                <a:gd name="T18" fmla="*/ 5661 w 6243"/>
                <a:gd name="T19" fmla="*/ 1433 h 2678"/>
                <a:gd name="T20" fmla="*/ 5684 w 6243"/>
                <a:gd name="T21" fmla="*/ 1591 h 2678"/>
                <a:gd name="T22" fmla="*/ 5526 w 6243"/>
                <a:gd name="T23" fmla="*/ 849 h 2678"/>
                <a:gd name="T24" fmla="*/ 5136 w 6243"/>
                <a:gd name="T25" fmla="*/ 783 h 2678"/>
                <a:gd name="T26" fmla="*/ 4814 w 6243"/>
                <a:gd name="T27" fmla="*/ 901 h 2678"/>
                <a:gd name="T28" fmla="*/ 4587 w 6243"/>
                <a:gd name="T29" fmla="*/ 1134 h 2678"/>
                <a:gd name="T30" fmla="*/ 4458 w 6243"/>
                <a:gd name="T31" fmla="*/ 1454 h 2678"/>
                <a:gd name="T32" fmla="*/ 4434 w 6243"/>
                <a:gd name="T33" fmla="*/ 1851 h 2678"/>
                <a:gd name="T34" fmla="*/ 4578 w 6243"/>
                <a:gd name="T35" fmla="*/ 2325 h 2678"/>
                <a:gd name="T36" fmla="*/ 4886 w 6243"/>
                <a:gd name="T37" fmla="*/ 2612 h 2678"/>
                <a:gd name="T38" fmla="*/ 5139 w 6243"/>
                <a:gd name="T39" fmla="*/ 2677 h 2678"/>
                <a:gd name="T40" fmla="*/ 5448 w 6243"/>
                <a:gd name="T41" fmla="*/ 2624 h 2678"/>
                <a:gd name="T42" fmla="*/ 5682 w 6243"/>
                <a:gd name="T43" fmla="*/ 2444 h 2678"/>
                <a:gd name="T44" fmla="*/ 6236 w 6243"/>
                <a:gd name="T45" fmla="*/ 2466 h 2678"/>
                <a:gd name="T46" fmla="*/ 6230 w 6243"/>
                <a:gd name="T47" fmla="*/ 2198 h 2678"/>
                <a:gd name="T48" fmla="*/ 3243 w 6243"/>
                <a:gd name="T49" fmla="*/ 1405 h 2678"/>
                <a:gd name="T50" fmla="*/ 3338 w 6243"/>
                <a:gd name="T51" fmla="*/ 1246 h 2678"/>
                <a:gd name="T52" fmla="*/ 3512 w 6243"/>
                <a:gd name="T53" fmla="*/ 1160 h 2678"/>
                <a:gd name="T54" fmla="*/ 3722 w 6243"/>
                <a:gd name="T55" fmla="*/ 1205 h 2678"/>
                <a:gd name="T56" fmla="*/ 3830 w 6243"/>
                <a:gd name="T57" fmla="*/ 1348 h 2678"/>
                <a:gd name="T58" fmla="*/ 4353 w 6243"/>
                <a:gd name="T59" fmla="*/ 1893 h 2678"/>
                <a:gd name="T60" fmla="*/ 4360 w 6243"/>
                <a:gd name="T61" fmla="*/ 1554 h 2678"/>
                <a:gd name="T62" fmla="*/ 4269 w 6243"/>
                <a:gd name="T63" fmla="*/ 1205 h 2678"/>
                <a:gd name="T64" fmla="*/ 4057 w 6243"/>
                <a:gd name="T65" fmla="*/ 930 h 2678"/>
                <a:gd name="T66" fmla="*/ 3707 w 6243"/>
                <a:gd name="T67" fmla="*/ 790 h 2678"/>
                <a:gd name="T68" fmla="*/ 3259 w 6243"/>
                <a:gd name="T69" fmla="*/ 840 h 2678"/>
                <a:gd name="T70" fmla="*/ 2937 w 6243"/>
                <a:gd name="T71" fmla="*/ 1067 h 2678"/>
                <a:gd name="T72" fmla="*/ 2752 w 6243"/>
                <a:gd name="T73" fmla="*/ 1405 h 2678"/>
                <a:gd name="T74" fmla="*/ 2700 w 6243"/>
                <a:gd name="T75" fmla="*/ 1787 h 2678"/>
                <a:gd name="T76" fmla="*/ 2762 w 6243"/>
                <a:gd name="T77" fmla="*/ 2134 h 2678"/>
                <a:gd name="T78" fmla="*/ 2925 w 6243"/>
                <a:gd name="T79" fmla="*/ 2405 h 2678"/>
                <a:gd name="T80" fmla="*/ 3181 w 6243"/>
                <a:gd name="T81" fmla="*/ 2587 h 2678"/>
                <a:gd name="T82" fmla="*/ 3527 w 6243"/>
                <a:gd name="T83" fmla="*/ 2669 h 2678"/>
                <a:gd name="T84" fmla="*/ 3975 w 6243"/>
                <a:gd name="T85" fmla="*/ 2646 h 2678"/>
                <a:gd name="T86" fmla="*/ 4143 w 6243"/>
                <a:gd name="T87" fmla="*/ 2195 h 2678"/>
                <a:gd name="T88" fmla="*/ 3816 w 6243"/>
                <a:gd name="T89" fmla="*/ 2252 h 2678"/>
                <a:gd name="T90" fmla="*/ 3531 w 6243"/>
                <a:gd name="T91" fmla="*/ 2234 h 2678"/>
                <a:gd name="T92" fmla="*/ 3329 w 6243"/>
                <a:gd name="T93" fmla="*/ 2136 h 2678"/>
                <a:gd name="T94" fmla="*/ 3225 w 6243"/>
                <a:gd name="T95" fmla="*/ 1953 h 2678"/>
                <a:gd name="T96" fmla="*/ 1537 w 6243"/>
                <a:gd name="T97" fmla="*/ 1074 h 2678"/>
                <a:gd name="T98" fmla="*/ 1427 w 6243"/>
                <a:gd name="T99" fmla="*/ 1489 h 2678"/>
                <a:gd name="T100" fmla="*/ 1323 w 6243"/>
                <a:gd name="T101" fmla="*/ 1866 h 2678"/>
                <a:gd name="T102" fmla="*/ 1190 w 6243"/>
                <a:gd name="T103" fmla="*/ 1248 h 2678"/>
                <a:gd name="T104" fmla="*/ 555 w 6243"/>
                <a:gd name="T105" fmla="*/ 1649 h 2678"/>
                <a:gd name="T106" fmla="*/ 574 w 6243"/>
                <a:gd name="T107" fmla="*/ 1180 h 2678"/>
                <a:gd name="T108" fmla="*/ 590 w 6243"/>
                <a:gd name="T109" fmla="*/ 695 h 2678"/>
                <a:gd name="T110" fmla="*/ 674 w 6243"/>
                <a:gd name="T111" fmla="*/ 1029 h 2678"/>
                <a:gd name="T112" fmla="*/ 779 w 6243"/>
                <a:gd name="T113" fmla="*/ 1479 h 2678"/>
                <a:gd name="T114" fmla="*/ 1844 w 6243"/>
                <a:gd name="T115" fmla="*/ 1469 h 2678"/>
                <a:gd name="T116" fmla="*/ 1972 w 6243"/>
                <a:gd name="T117" fmla="*/ 1023 h 2678"/>
                <a:gd name="T118" fmla="*/ 2077 w 6243"/>
                <a:gd name="T119" fmla="*/ 699 h 2678"/>
                <a:gd name="T120" fmla="*/ 2083 w 6243"/>
                <a:gd name="T121" fmla="*/ 1191 h 2678"/>
                <a:gd name="T122" fmla="*/ 2097 w 6243"/>
                <a:gd name="T123" fmla="*/ 1642 h 2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243" h="2678">
                  <a:moveTo>
                    <a:pt x="5684" y="1828"/>
                  </a:moveTo>
                  <a:lnTo>
                    <a:pt x="5684" y="1845"/>
                  </a:lnTo>
                  <a:lnTo>
                    <a:pt x="5683" y="1861"/>
                  </a:lnTo>
                  <a:lnTo>
                    <a:pt x="5683" y="1878"/>
                  </a:lnTo>
                  <a:lnTo>
                    <a:pt x="5682" y="1894"/>
                  </a:lnTo>
                  <a:lnTo>
                    <a:pt x="5680" y="1911"/>
                  </a:lnTo>
                  <a:lnTo>
                    <a:pt x="5678" y="1927"/>
                  </a:lnTo>
                  <a:lnTo>
                    <a:pt x="5676" y="1943"/>
                  </a:lnTo>
                  <a:lnTo>
                    <a:pt x="5674" y="1958"/>
                  </a:lnTo>
                  <a:lnTo>
                    <a:pt x="5669" y="1979"/>
                  </a:lnTo>
                  <a:lnTo>
                    <a:pt x="5664" y="1998"/>
                  </a:lnTo>
                  <a:lnTo>
                    <a:pt x="5658" y="2016"/>
                  </a:lnTo>
                  <a:lnTo>
                    <a:pt x="5650" y="2034"/>
                  </a:lnTo>
                  <a:lnTo>
                    <a:pt x="5642" y="2051"/>
                  </a:lnTo>
                  <a:lnTo>
                    <a:pt x="5632" y="2067"/>
                  </a:lnTo>
                  <a:lnTo>
                    <a:pt x="5622" y="2083"/>
                  </a:lnTo>
                  <a:lnTo>
                    <a:pt x="5611" y="2098"/>
                  </a:lnTo>
                  <a:lnTo>
                    <a:pt x="5600" y="2113"/>
                  </a:lnTo>
                  <a:lnTo>
                    <a:pt x="5587" y="2128"/>
                  </a:lnTo>
                  <a:lnTo>
                    <a:pt x="5574" y="2141"/>
                  </a:lnTo>
                  <a:lnTo>
                    <a:pt x="5560" y="2154"/>
                  </a:lnTo>
                  <a:lnTo>
                    <a:pt x="5547" y="2166"/>
                  </a:lnTo>
                  <a:lnTo>
                    <a:pt x="5532" y="2176"/>
                  </a:lnTo>
                  <a:lnTo>
                    <a:pt x="5517" y="2186"/>
                  </a:lnTo>
                  <a:lnTo>
                    <a:pt x="5501" y="2194"/>
                  </a:lnTo>
                  <a:lnTo>
                    <a:pt x="5484" y="2203"/>
                  </a:lnTo>
                  <a:lnTo>
                    <a:pt x="5467" y="2209"/>
                  </a:lnTo>
                  <a:lnTo>
                    <a:pt x="5448" y="2215"/>
                  </a:lnTo>
                  <a:lnTo>
                    <a:pt x="5430" y="2220"/>
                  </a:lnTo>
                  <a:lnTo>
                    <a:pt x="5412" y="2223"/>
                  </a:lnTo>
                  <a:lnTo>
                    <a:pt x="5393" y="2226"/>
                  </a:lnTo>
                  <a:lnTo>
                    <a:pt x="5374" y="2227"/>
                  </a:lnTo>
                  <a:lnTo>
                    <a:pt x="5355" y="2229"/>
                  </a:lnTo>
                  <a:lnTo>
                    <a:pt x="5326" y="2227"/>
                  </a:lnTo>
                  <a:lnTo>
                    <a:pt x="5299" y="2224"/>
                  </a:lnTo>
                  <a:lnTo>
                    <a:pt x="5273" y="2220"/>
                  </a:lnTo>
                  <a:lnTo>
                    <a:pt x="5248" y="2214"/>
                  </a:lnTo>
                  <a:lnTo>
                    <a:pt x="5223" y="2204"/>
                  </a:lnTo>
                  <a:lnTo>
                    <a:pt x="5201" y="2194"/>
                  </a:lnTo>
                  <a:lnTo>
                    <a:pt x="5178" y="2182"/>
                  </a:lnTo>
                  <a:lnTo>
                    <a:pt x="5157" y="2168"/>
                  </a:lnTo>
                  <a:lnTo>
                    <a:pt x="5137" y="2152"/>
                  </a:lnTo>
                  <a:lnTo>
                    <a:pt x="5118" y="2134"/>
                  </a:lnTo>
                  <a:lnTo>
                    <a:pt x="5101" y="2114"/>
                  </a:lnTo>
                  <a:lnTo>
                    <a:pt x="5083" y="2094"/>
                  </a:lnTo>
                  <a:lnTo>
                    <a:pt x="5067" y="2072"/>
                  </a:lnTo>
                  <a:lnTo>
                    <a:pt x="5054" y="2048"/>
                  </a:lnTo>
                  <a:lnTo>
                    <a:pt x="5040" y="2022"/>
                  </a:lnTo>
                  <a:lnTo>
                    <a:pt x="5028" y="1996"/>
                  </a:lnTo>
                  <a:lnTo>
                    <a:pt x="5017" y="1967"/>
                  </a:lnTo>
                  <a:lnTo>
                    <a:pt x="5008" y="1937"/>
                  </a:lnTo>
                  <a:lnTo>
                    <a:pt x="5000" y="1905"/>
                  </a:lnTo>
                  <a:lnTo>
                    <a:pt x="4994" y="1873"/>
                  </a:lnTo>
                  <a:lnTo>
                    <a:pt x="4989" y="1839"/>
                  </a:lnTo>
                  <a:lnTo>
                    <a:pt x="4984" y="1804"/>
                  </a:lnTo>
                  <a:lnTo>
                    <a:pt x="4982" y="1766"/>
                  </a:lnTo>
                  <a:lnTo>
                    <a:pt x="4982" y="1729"/>
                  </a:lnTo>
                  <a:lnTo>
                    <a:pt x="4982" y="1702"/>
                  </a:lnTo>
                  <a:lnTo>
                    <a:pt x="4983" y="1675"/>
                  </a:lnTo>
                  <a:lnTo>
                    <a:pt x="4984" y="1650"/>
                  </a:lnTo>
                  <a:lnTo>
                    <a:pt x="4987" y="1624"/>
                  </a:lnTo>
                  <a:lnTo>
                    <a:pt x="4991" y="1600"/>
                  </a:lnTo>
                  <a:lnTo>
                    <a:pt x="4994" y="1575"/>
                  </a:lnTo>
                  <a:lnTo>
                    <a:pt x="4999" y="1551"/>
                  </a:lnTo>
                  <a:lnTo>
                    <a:pt x="5005" y="1528"/>
                  </a:lnTo>
                  <a:lnTo>
                    <a:pt x="5011" y="1505"/>
                  </a:lnTo>
                  <a:lnTo>
                    <a:pt x="5017" y="1482"/>
                  </a:lnTo>
                  <a:lnTo>
                    <a:pt x="5026" y="1461"/>
                  </a:lnTo>
                  <a:lnTo>
                    <a:pt x="5034" y="1440"/>
                  </a:lnTo>
                  <a:lnTo>
                    <a:pt x="5043" y="1419"/>
                  </a:lnTo>
                  <a:lnTo>
                    <a:pt x="5054" y="1400"/>
                  </a:lnTo>
                  <a:lnTo>
                    <a:pt x="5063" y="1382"/>
                  </a:lnTo>
                  <a:lnTo>
                    <a:pt x="5075" y="1364"/>
                  </a:lnTo>
                  <a:lnTo>
                    <a:pt x="5087" y="1347"/>
                  </a:lnTo>
                  <a:lnTo>
                    <a:pt x="5101" y="1331"/>
                  </a:lnTo>
                  <a:lnTo>
                    <a:pt x="5113" y="1315"/>
                  </a:lnTo>
                  <a:lnTo>
                    <a:pt x="5128" y="1301"/>
                  </a:lnTo>
                  <a:lnTo>
                    <a:pt x="5143" y="1287"/>
                  </a:lnTo>
                  <a:lnTo>
                    <a:pt x="5159" y="1275"/>
                  </a:lnTo>
                  <a:lnTo>
                    <a:pt x="5176" y="1263"/>
                  </a:lnTo>
                  <a:lnTo>
                    <a:pt x="5193" y="1253"/>
                  </a:lnTo>
                  <a:lnTo>
                    <a:pt x="5212" y="1244"/>
                  </a:lnTo>
                  <a:lnTo>
                    <a:pt x="5230" y="1236"/>
                  </a:lnTo>
                  <a:lnTo>
                    <a:pt x="5249" y="1229"/>
                  </a:lnTo>
                  <a:lnTo>
                    <a:pt x="5269" y="1223"/>
                  </a:lnTo>
                  <a:lnTo>
                    <a:pt x="5290" y="1219"/>
                  </a:lnTo>
                  <a:lnTo>
                    <a:pt x="5312" y="1215"/>
                  </a:lnTo>
                  <a:lnTo>
                    <a:pt x="5334" y="1213"/>
                  </a:lnTo>
                  <a:lnTo>
                    <a:pt x="5358" y="1213"/>
                  </a:lnTo>
                  <a:lnTo>
                    <a:pt x="5378" y="1213"/>
                  </a:lnTo>
                  <a:lnTo>
                    <a:pt x="5398" y="1215"/>
                  </a:lnTo>
                  <a:lnTo>
                    <a:pt x="5419" y="1219"/>
                  </a:lnTo>
                  <a:lnTo>
                    <a:pt x="5438" y="1223"/>
                  </a:lnTo>
                  <a:lnTo>
                    <a:pt x="5456" y="1228"/>
                  </a:lnTo>
                  <a:lnTo>
                    <a:pt x="5474" y="1235"/>
                  </a:lnTo>
                  <a:lnTo>
                    <a:pt x="5492" y="1243"/>
                  </a:lnTo>
                  <a:lnTo>
                    <a:pt x="5508" y="1252"/>
                  </a:lnTo>
                  <a:lnTo>
                    <a:pt x="5524" y="1261"/>
                  </a:lnTo>
                  <a:lnTo>
                    <a:pt x="5540" y="1272"/>
                  </a:lnTo>
                  <a:lnTo>
                    <a:pt x="5554" y="1283"/>
                  </a:lnTo>
                  <a:lnTo>
                    <a:pt x="5568" y="1294"/>
                  </a:lnTo>
                  <a:lnTo>
                    <a:pt x="5582" y="1307"/>
                  </a:lnTo>
                  <a:lnTo>
                    <a:pt x="5595" y="1321"/>
                  </a:lnTo>
                  <a:lnTo>
                    <a:pt x="5606" y="1335"/>
                  </a:lnTo>
                  <a:lnTo>
                    <a:pt x="5617" y="1350"/>
                  </a:lnTo>
                  <a:lnTo>
                    <a:pt x="5628" y="1366"/>
                  </a:lnTo>
                  <a:lnTo>
                    <a:pt x="5637" y="1382"/>
                  </a:lnTo>
                  <a:lnTo>
                    <a:pt x="5646" y="1399"/>
                  </a:lnTo>
                  <a:lnTo>
                    <a:pt x="5653" y="1416"/>
                  </a:lnTo>
                  <a:lnTo>
                    <a:pt x="5661" y="1433"/>
                  </a:lnTo>
                  <a:lnTo>
                    <a:pt x="5667" y="1451"/>
                  </a:lnTo>
                  <a:lnTo>
                    <a:pt x="5673" y="1469"/>
                  </a:lnTo>
                  <a:lnTo>
                    <a:pt x="5677" y="1488"/>
                  </a:lnTo>
                  <a:lnTo>
                    <a:pt x="5680" y="1500"/>
                  </a:lnTo>
                  <a:lnTo>
                    <a:pt x="5681" y="1513"/>
                  </a:lnTo>
                  <a:lnTo>
                    <a:pt x="5683" y="1527"/>
                  </a:lnTo>
                  <a:lnTo>
                    <a:pt x="5683" y="1541"/>
                  </a:lnTo>
                  <a:lnTo>
                    <a:pt x="5684" y="1554"/>
                  </a:lnTo>
                  <a:lnTo>
                    <a:pt x="5684" y="1567"/>
                  </a:lnTo>
                  <a:lnTo>
                    <a:pt x="5684" y="1579"/>
                  </a:lnTo>
                  <a:lnTo>
                    <a:pt x="5684" y="1591"/>
                  </a:lnTo>
                  <a:lnTo>
                    <a:pt x="5684" y="1828"/>
                  </a:lnTo>
                  <a:close/>
                  <a:moveTo>
                    <a:pt x="5684" y="0"/>
                  </a:moveTo>
                  <a:lnTo>
                    <a:pt x="5684" y="983"/>
                  </a:lnTo>
                  <a:lnTo>
                    <a:pt x="5677" y="983"/>
                  </a:lnTo>
                  <a:lnTo>
                    <a:pt x="5661" y="960"/>
                  </a:lnTo>
                  <a:lnTo>
                    <a:pt x="5643" y="939"/>
                  </a:lnTo>
                  <a:lnTo>
                    <a:pt x="5623" y="919"/>
                  </a:lnTo>
                  <a:lnTo>
                    <a:pt x="5602" y="899"/>
                  </a:lnTo>
                  <a:lnTo>
                    <a:pt x="5579" y="881"/>
                  </a:lnTo>
                  <a:lnTo>
                    <a:pt x="5554" y="865"/>
                  </a:lnTo>
                  <a:lnTo>
                    <a:pt x="5526" y="849"/>
                  </a:lnTo>
                  <a:lnTo>
                    <a:pt x="5499" y="835"/>
                  </a:lnTo>
                  <a:lnTo>
                    <a:pt x="5468" y="822"/>
                  </a:lnTo>
                  <a:lnTo>
                    <a:pt x="5436" y="811"/>
                  </a:lnTo>
                  <a:lnTo>
                    <a:pt x="5403" y="801"/>
                  </a:lnTo>
                  <a:lnTo>
                    <a:pt x="5368" y="794"/>
                  </a:lnTo>
                  <a:lnTo>
                    <a:pt x="5332" y="787"/>
                  </a:lnTo>
                  <a:lnTo>
                    <a:pt x="5294" y="783"/>
                  </a:lnTo>
                  <a:lnTo>
                    <a:pt x="5255" y="780"/>
                  </a:lnTo>
                  <a:lnTo>
                    <a:pt x="5214" y="779"/>
                  </a:lnTo>
                  <a:lnTo>
                    <a:pt x="5175" y="780"/>
                  </a:lnTo>
                  <a:lnTo>
                    <a:pt x="5136" y="783"/>
                  </a:lnTo>
                  <a:lnTo>
                    <a:pt x="5097" y="788"/>
                  </a:lnTo>
                  <a:lnTo>
                    <a:pt x="5060" y="796"/>
                  </a:lnTo>
                  <a:lnTo>
                    <a:pt x="5023" y="804"/>
                  </a:lnTo>
                  <a:lnTo>
                    <a:pt x="4986" y="816"/>
                  </a:lnTo>
                  <a:lnTo>
                    <a:pt x="4950" y="829"/>
                  </a:lnTo>
                  <a:lnTo>
                    <a:pt x="4915" y="844"/>
                  </a:lnTo>
                  <a:lnTo>
                    <a:pt x="4897" y="852"/>
                  </a:lnTo>
                  <a:lnTo>
                    <a:pt x="4880" y="861"/>
                  </a:lnTo>
                  <a:lnTo>
                    <a:pt x="4863" y="871"/>
                  </a:lnTo>
                  <a:lnTo>
                    <a:pt x="4846" y="880"/>
                  </a:lnTo>
                  <a:lnTo>
                    <a:pt x="4814" y="901"/>
                  </a:lnTo>
                  <a:lnTo>
                    <a:pt x="4782" y="924"/>
                  </a:lnTo>
                  <a:lnTo>
                    <a:pt x="4751" y="948"/>
                  </a:lnTo>
                  <a:lnTo>
                    <a:pt x="4721" y="975"/>
                  </a:lnTo>
                  <a:lnTo>
                    <a:pt x="4691" y="1004"/>
                  </a:lnTo>
                  <a:lnTo>
                    <a:pt x="4663" y="1034"/>
                  </a:lnTo>
                  <a:lnTo>
                    <a:pt x="4650" y="1050"/>
                  </a:lnTo>
                  <a:lnTo>
                    <a:pt x="4636" y="1066"/>
                  </a:lnTo>
                  <a:lnTo>
                    <a:pt x="4624" y="1082"/>
                  </a:lnTo>
                  <a:lnTo>
                    <a:pt x="4612" y="1099"/>
                  </a:lnTo>
                  <a:lnTo>
                    <a:pt x="4599" y="1117"/>
                  </a:lnTo>
                  <a:lnTo>
                    <a:pt x="4587" y="1134"/>
                  </a:lnTo>
                  <a:lnTo>
                    <a:pt x="4577" y="1153"/>
                  </a:lnTo>
                  <a:lnTo>
                    <a:pt x="4566" y="1172"/>
                  </a:lnTo>
                  <a:lnTo>
                    <a:pt x="4545" y="1211"/>
                  </a:lnTo>
                  <a:lnTo>
                    <a:pt x="4525" y="1252"/>
                  </a:lnTo>
                  <a:lnTo>
                    <a:pt x="4507" y="1293"/>
                  </a:lnTo>
                  <a:lnTo>
                    <a:pt x="4491" y="1337"/>
                  </a:lnTo>
                  <a:lnTo>
                    <a:pt x="4484" y="1361"/>
                  </a:lnTo>
                  <a:lnTo>
                    <a:pt x="4476" y="1383"/>
                  </a:lnTo>
                  <a:lnTo>
                    <a:pt x="4470" y="1406"/>
                  </a:lnTo>
                  <a:lnTo>
                    <a:pt x="4464" y="1430"/>
                  </a:lnTo>
                  <a:lnTo>
                    <a:pt x="4458" y="1454"/>
                  </a:lnTo>
                  <a:lnTo>
                    <a:pt x="4453" y="1479"/>
                  </a:lnTo>
                  <a:lnTo>
                    <a:pt x="4449" y="1504"/>
                  </a:lnTo>
                  <a:lnTo>
                    <a:pt x="4444" y="1529"/>
                  </a:lnTo>
                  <a:lnTo>
                    <a:pt x="4441" y="1555"/>
                  </a:lnTo>
                  <a:lnTo>
                    <a:pt x="4438" y="1582"/>
                  </a:lnTo>
                  <a:lnTo>
                    <a:pt x="4435" y="1608"/>
                  </a:lnTo>
                  <a:lnTo>
                    <a:pt x="4433" y="1635"/>
                  </a:lnTo>
                  <a:lnTo>
                    <a:pt x="4430" y="1690"/>
                  </a:lnTo>
                  <a:lnTo>
                    <a:pt x="4429" y="1747"/>
                  </a:lnTo>
                  <a:lnTo>
                    <a:pt x="4430" y="1799"/>
                  </a:lnTo>
                  <a:lnTo>
                    <a:pt x="4434" y="1851"/>
                  </a:lnTo>
                  <a:lnTo>
                    <a:pt x="4438" y="1901"/>
                  </a:lnTo>
                  <a:lnTo>
                    <a:pt x="4444" y="1949"/>
                  </a:lnTo>
                  <a:lnTo>
                    <a:pt x="4453" y="1996"/>
                  </a:lnTo>
                  <a:lnTo>
                    <a:pt x="4462" y="2042"/>
                  </a:lnTo>
                  <a:lnTo>
                    <a:pt x="4474" y="2087"/>
                  </a:lnTo>
                  <a:lnTo>
                    <a:pt x="4488" y="2130"/>
                  </a:lnTo>
                  <a:lnTo>
                    <a:pt x="4503" y="2172"/>
                  </a:lnTo>
                  <a:lnTo>
                    <a:pt x="4519" y="2213"/>
                  </a:lnTo>
                  <a:lnTo>
                    <a:pt x="4537" y="2252"/>
                  </a:lnTo>
                  <a:lnTo>
                    <a:pt x="4556" y="2289"/>
                  </a:lnTo>
                  <a:lnTo>
                    <a:pt x="4578" y="2325"/>
                  </a:lnTo>
                  <a:lnTo>
                    <a:pt x="4599" y="2360"/>
                  </a:lnTo>
                  <a:lnTo>
                    <a:pt x="4624" y="2392"/>
                  </a:lnTo>
                  <a:lnTo>
                    <a:pt x="4648" y="2424"/>
                  </a:lnTo>
                  <a:lnTo>
                    <a:pt x="4674" y="2454"/>
                  </a:lnTo>
                  <a:lnTo>
                    <a:pt x="4701" y="2482"/>
                  </a:lnTo>
                  <a:lnTo>
                    <a:pt x="4729" y="2507"/>
                  </a:lnTo>
                  <a:lnTo>
                    <a:pt x="4758" y="2532"/>
                  </a:lnTo>
                  <a:lnTo>
                    <a:pt x="4789" y="2554"/>
                  </a:lnTo>
                  <a:lnTo>
                    <a:pt x="4820" y="2576"/>
                  </a:lnTo>
                  <a:lnTo>
                    <a:pt x="4852" y="2595"/>
                  </a:lnTo>
                  <a:lnTo>
                    <a:pt x="4886" y="2612"/>
                  </a:lnTo>
                  <a:lnTo>
                    <a:pt x="4903" y="2619"/>
                  </a:lnTo>
                  <a:lnTo>
                    <a:pt x="4920" y="2627"/>
                  </a:lnTo>
                  <a:lnTo>
                    <a:pt x="4937" y="2634"/>
                  </a:lnTo>
                  <a:lnTo>
                    <a:pt x="4955" y="2641"/>
                  </a:lnTo>
                  <a:lnTo>
                    <a:pt x="4973" y="2646"/>
                  </a:lnTo>
                  <a:lnTo>
                    <a:pt x="4991" y="2652"/>
                  </a:lnTo>
                  <a:lnTo>
                    <a:pt x="5009" y="2657"/>
                  </a:lnTo>
                  <a:lnTo>
                    <a:pt x="5027" y="2661"/>
                  </a:lnTo>
                  <a:lnTo>
                    <a:pt x="5063" y="2668"/>
                  </a:lnTo>
                  <a:lnTo>
                    <a:pt x="5102" y="2674"/>
                  </a:lnTo>
                  <a:lnTo>
                    <a:pt x="5139" y="2677"/>
                  </a:lnTo>
                  <a:lnTo>
                    <a:pt x="5178" y="2678"/>
                  </a:lnTo>
                  <a:lnTo>
                    <a:pt x="5206" y="2677"/>
                  </a:lnTo>
                  <a:lnTo>
                    <a:pt x="5235" y="2676"/>
                  </a:lnTo>
                  <a:lnTo>
                    <a:pt x="5263" y="2673"/>
                  </a:lnTo>
                  <a:lnTo>
                    <a:pt x="5290" y="2669"/>
                  </a:lnTo>
                  <a:lnTo>
                    <a:pt x="5317" y="2664"/>
                  </a:lnTo>
                  <a:lnTo>
                    <a:pt x="5344" y="2659"/>
                  </a:lnTo>
                  <a:lnTo>
                    <a:pt x="5371" y="2651"/>
                  </a:lnTo>
                  <a:lnTo>
                    <a:pt x="5397" y="2643"/>
                  </a:lnTo>
                  <a:lnTo>
                    <a:pt x="5423" y="2634"/>
                  </a:lnTo>
                  <a:lnTo>
                    <a:pt x="5448" y="2624"/>
                  </a:lnTo>
                  <a:lnTo>
                    <a:pt x="5473" y="2613"/>
                  </a:lnTo>
                  <a:lnTo>
                    <a:pt x="5498" y="2600"/>
                  </a:lnTo>
                  <a:lnTo>
                    <a:pt x="5521" y="2587"/>
                  </a:lnTo>
                  <a:lnTo>
                    <a:pt x="5543" y="2573"/>
                  </a:lnTo>
                  <a:lnTo>
                    <a:pt x="5566" y="2558"/>
                  </a:lnTo>
                  <a:lnTo>
                    <a:pt x="5587" y="2541"/>
                  </a:lnTo>
                  <a:lnTo>
                    <a:pt x="5608" y="2524"/>
                  </a:lnTo>
                  <a:lnTo>
                    <a:pt x="5628" y="2506"/>
                  </a:lnTo>
                  <a:lnTo>
                    <a:pt x="5647" y="2487"/>
                  </a:lnTo>
                  <a:lnTo>
                    <a:pt x="5665" y="2467"/>
                  </a:lnTo>
                  <a:lnTo>
                    <a:pt x="5682" y="2444"/>
                  </a:lnTo>
                  <a:lnTo>
                    <a:pt x="5698" y="2422"/>
                  </a:lnTo>
                  <a:lnTo>
                    <a:pt x="5713" y="2398"/>
                  </a:lnTo>
                  <a:lnTo>
                    <a:pt x="5727" y="2374"/>
                  </a:lnTo>
                  <a:lnTo>
                    <a:pt x="5738" y="2374"/>
                  </a:lnTo>
                  <a:lnTo>
                    <a:pt x="5759" y="2637"/>
                  </a:lnTo>
                  <a:lnTo>
                    <a:pt x="6243" y="2637"/>
                  </a:lnTo>
                  <a:lnTo>
                    <a:pt x="6241" y="2604"/>
                  </a:lnTo>
                  <a:lnTo>
                    <a:pt x="6239" y="2568"/>
                  </a:lnTo>
                  <a:lnTo>
                    <a:pt x="6238" y="2530"/>
                  </a:lnTo>
                  <a:lnTo>
                    <a:pt x="6236" y="2487"/>
                  </a:lnTo>
                  <a:lnTo>
                    <a:pt x="6236" y="2466"/>
                  </a:lnTo>
                  <a:lnTo>
                    <a:pt x="6235" y="2443"/>
                  </a:lnTo>
                  <a:lnTo>
                    <a:pt x="6235" y="2420"/>
                  </a:lnTo>
                  <a:lnTo>
                    <a:pt x="6234" y="2396"/>
                  </a:lnTo>
                  <a:lnTo>
                    <a:pt x="6233" y="2373"/>
                  </a:lnTo>
                  <a:lnTo>
                    <a:pt x="6233" y="2349"/>
                  </a:lnTo>
                  <a:lnTo>
                    <a:pt x="6232" y="2325"/>
                  </a:lnTo>
                  <a:lnTo>
                    <a:pt x="6232" y="2299"/>
                  </a:lnTo>
                  <a:lnTo>
                    <a:pt x="6231" y="2274"/>
                  </a:lnTo>
                  <a:lnTo>
                    <a:pt x="6231" y="2249"/>
                  </a:lnTo>
                  <a:lnTo>
                    <a:pt x="6231" y="2223"/>
                  </a:lnTo>
                  <a:lnTo>
                    <a:pt x="6230" y="2198"/>
                  </a:lnTo>
                  <a:lnTo>
                    <a:pt x="6230" y="2172"/>
                  </a:lnTo>
                  <a:lnTo>
                    <a:pt x="6230" y="2147"/>
                  </a:lnTo>
                  <a:lnTo>
                    <a:pt x="6230" y="2122"/>
                  </a:lnTo>
                  <a:lnTo>
                    <a:pt x="6230" y="2096"/>
                  </a:lnTo>
                  <a:lnTo>
                    <a:pt x="6230" y="0"/>
                  </a:lnTo>
                  <a:lnTo>
                    <a:pt x="5684" y="0"/>
                  </a:lnTo>
                  <a:close/>
                  <a:moveTo>
                    <a:pt x="3215" y="1525"/>
                  </a:moveTo>
                  <a:lnTo>
                    <a:pt x="3219" y="1496"/>
                  </a:lnTo>
                  <a:lnTo>
                    <a:pt x="3225" y="1466"/>
                  </a:lnTo>
                  <a:lnTo>
                    <a:pt x="3232" y="1436"/>
                  </a:lnTo>
                  <a:lnTo>
                    <a:pt x="3243" y="1405"/>
                  </a:lnTo>
                  <a:lnTo>
                    <a:pt x="3248" y="1389"/>
                  </a:lnTo>
                  <a:lnTo>
                    <a:pt x="3253" y="1373"/>
                  </a:lnTo>
                  <a:lnTo>
                    <a:pt x="3261" y="1358"/>
                  </a:lnTo>
                  <a:lnTo>
                    <a:pt x="3268" y="1343"/>
                  </a:lnTo>
                  <a:lnTo>
                    <a:pt x="3276" y="1329"/>
                  </a:lnTo>
                  <a:lnTo>
                    <a:pt x="3284" y="1314"/>
                  </a:lnTo>
                  <a:lnTo>
                    <a:pt x="3294" y="1300"/>
                  </a:lnTo>
                  <a:lnTo>
                    <a:pt x="3304" y="1286"/>
                  </a:lnTo>
                  <a:lnTo>
                    <a:pt x="3314" y="1272"/>
                  </a:lnTo>
                  <a:lnTo>
                    <a:pt x="3325" y="1258"/>
                  </a:lnTo>
                  <a:lnTo>
                    <a:pt x="3338" y="1246"/>
                  </a:lnTo>
                  <a:lnTo>
                    <a:pt x="3350" y="1235"/>
                  </a:lnTo>
                  <a:lnTo>
                    <a:pt x="3362" y="1223"/>
                  </a:lnTo>
                  <a:lnTo>
                    <a:pt x="3376" y="1212"/>
                  </a:lnTo>
                  <a:lnTo>
                    <a:pt x="3391" y="1203"/>
                  </a:lnTo>
                  <a:lnTo>
                    <a:pt x="3405" y="1194"/>
                  </a:lnTo>
                  <a:lnTo>
                    <a:pt x="3421" y="1185"/>
                  </a:lnTo>
                  <a:lnTo>
                    <a:pt x="3437" y="1178"/>
                  </a:lnTo>
                  <a:lnTo>
                    <a:pt x="3455" y="1172"/>
                  </a:lnTo>
                  <a:lnTo>
                    <a:pt x="3473" y="1167"/>
                  </a:lnTo>
                  <a:lnTo>
                    <a:pt x="3491" y="1163"/>
                  </a:lnTo>
                  <a:lnTo>
                    <a:pt x="3512" y="1160"/>
                  </a:lnTo>
                  <a:lnTo>
                    <a:pt x="3532" y="1158"/>
                  </a:lnTo>
                  <a:lnTo>
                    <a:pt x="3553" y="1158"/>
                  </a:lnTo>
                  <a:lnTo>
                    <a:pt x="3576" y="1158"/>
                  </a:lnTo>
                  <a:lnTo>
                    <a:pt x="3597" y="1160"/>
                  </a:lnTo>
                  <a:lnTo>
                    <a:pt x="3618" y="1163"/>
                  </a:lnTo>
                  <a:lnTo>
                    <a:pt x="3639" y="1167"/>
                  </a:lnTo>
                  <a:lnTo>
                    <a:pt x="3657" y="1173"/>
                  </a:lnTo>
                  <a:lnTo>
                    <a:pt x="3675" y="1179"/>
                  </a:lnTo>
                  <a:lnTo>
                    <a:pt x="3692" y="1187"/>
                  </a:lnTo>
                  <a:lnTo>
                    <a:pt x="3707" y="1195"/>
                  </a:lnTo>
                  <a:lnTo>
                    <a:pt x="3722" y="1205"/>
                  </a:lnTo>
                  <a:lnTo>
                    <a:pt x="3736" y="1214"/>
                  </a:lnTo>
                  <a:lnTo>
                    <a:pt x="3749" y="1226"/>
                  </a:lnTo>
                  <a:lnTo>
                    <a:pt x="3761" y="1237"/>
                  </a:lnTo>
                  <a:lnTo>
                    <a:pt x="3772" y="1250"/>
                  </a:lnTo>
                  <a:lnTo>
                    <a:pt x="3783" y="1262"/>
                  </a:lnTo>
                  <a:lnTo>
                    <a:pt x="3792" y="1275"/>
                  </a:lnTo>
                  <a:lnTo>
                    <a:pt x="3802" y="1289"/>
                  </a:lnTo>
                  <a:lnTo>
                    <a:pt x="3809" y="1304"/>
                  </a:lnTo>
                  <a:lnTo>
                    <a:pt x="3817" y="1319"/>
                  </a:lnTo>
                  <a:lnTo>
                    <a:pt x="3824" y="1333"/>
                  </a:lnTo>
                  <a:lnTo>
                    <a:pt x="3830" y="1348"/>
                  </a:lnTo>
                  <a:lnTo>
                    <a:pt x="3836" y="1363"/>
                  </a:lnTo>
                  <a:lnTo>
                    <a:pt x="3840" y="1379"/>
                  </a:lnTo>
                  <a:lnTo>
                    <a:pt x="3845" y="1394"/>
                  </a:lnTo>
                  <a:lnTo>
                    <a:pt x="3849" y="1409"/>
                  </a:lnTo>
                  <a:lnTo>
                    <a:pt x="3854" y="1440"/>
                  </a:lnTo>
                  <a:lnTo>
                    <a:pt x="3858" y="1469"/>
                  </a:lnTo>
                  <a:lnTo>
                    <a:pt x="3861" y="1498"/>
                  </a:lnTo>
                  <a:lnTo>
                    <a:pt x="3862" y="1525"/>
                  </a:lnTo>
                  <a:lnTo>
                    <a:pt x="3215" y="1525"/>
                  </a:lnTo>
                  <a:close/>
                  <a:moveTo>
                    <a:pt x="4349" y="1910"/>
                  </a:moveTo>
                  <a:lnTo>
                    <a:pt x="4353" y="1893"/>
                  </a:lnTo>
                  <a:lnTo>
                    <a:pt x="4355" y="1872"/>
                  </a:lnTo>
                  <a:lnTo>
                    <a:pt x="4358" y="1847"/>
                  </a:lnTo>
                  <a:lnTo>
                    <a:pt x="4361" y="1820"/>
                  </a:lnTo>
                  <a:lnTo>
                    <a:pt x="4363" y="1790"/>
                  </a:lnTo>
                  <a:lnTo>
                    <a:pt x="4365" y="1758"/>
                  </a:lnTo>
                  <a:lnTo>
                    <a:pt x="4366" y="1724"/>
                  </a:lnTo>
                  <a:lnTo>
                    <a:pt x="4366" y="1688"/>
                  </a:lnTo>
                  <a:lnTo>
                    <a:pt x="4366" y="1654"/>
                  </a:lnTo>
                  <a:lnTo>
                    <a:pt x="4365" y="1620"/>
                  </a:lnTo>
                  <a:lnTo>
                    <a:pt x="4363" y="1587"/>
                  </a:lnTo>
                  <a:lnTo>
                    <a:pt x="4360" y="1554"/>
                  </a:lnTo>
                  <a:lnTo>
                    <a:pt x="4356" y="1521"/>
                  </a:lnTo>
                  <a:lnTo>
                    <a:pt x="4351" y="1488"/>
                  </a:lnTo>
                  <a:lnTo>
                    <a:pt x="4346" y="1454"/>
                  </a:lnTo>
                  <a:lnTo>
                    <a:pt x="4340" y="1421"/>
                  </a:lnTo>
                  <a:lnTo>
                    <a:pt x="4333" y="1388"/>
                  </a:lnTo>
                  <a:lnTo>
                    <a:pt x="4325" y="1357"/>
                  </a:lnTo>
                  <a:lnTo>
                    <a:pt x="4315" y="1325"/>
                  </a:lnTo>
                  <a:lnTo>
                    <a:pt x="4306" y="1294"/>
                  </a:lnTo>
                  <a:lnTo>
                    <a:pt x="4294" y="1263"/>
                  </a:lnTo>
                  <a:lnTo>
                    <a:pt x="4282" y="1233"/>
                  </a:lnTo>
                  <a:lnTo>
                    <a:pt x="4269" y="1205"/>
                  </a:lnTo>
                  <a:lnTo>
                    <a:pt x="4255" y="1176"/>
                  </a:lnTo>
                  <a:lnTo>
                    <a:pt x="4241" y="1147"/>
                  </a:lnTo>
                  <a:lnTo>
                    <a:pt x="4225" y="1119"/>
                  </a:lnTo>
                  <a:lnTo>
                    <a:pt x="4207" y="1093"/>
                  </a:lnTo>
                  <a:lnTo>
                    <a:pt x="4188" y="1067"/>
                  </a:lnTo>
                  <a:lnTo>
                    <a:pt x="4169" y="1041"/>
                  </a:lnTo>
                  <a:lnTo>
                    <a:pt x="4149" y="1018"/>
                  </a:lnTo>
                  <a:lnTo>
                    <a:pt x="4127" y="994"/>
                  </a:lnTo>
                  <a:lnTo>
                    <a:pt x="4105" y="972"/>
                  </a:lnTo>
                  <a:lnTo>
                    <a:pt x="4082" y="951"/>
                  </a:lnTo>
                  <a:lnTo>
                    <a:pt x="4057" y="930"/>
                  </a:lnTo>
                  <a:lnTo>
                    <a:pt x="4030" y="911"/>
                  </a:lnTo>
                  <a:lnTo>
                    <a:pt x="4004" y="894"/>
                  </a:lnTo>
                  <a:lnTo>
                    <a:pt x="3976" y="877"/>
                  </a:lnTo>
                  <a:lnTo>
                    <a:pt x="3946" y="862"/>
                  </a:lnTo>
                  <a:lnTo>
                    <a:pt x="3915" y="847"/>
                  </a:lnTo>
                  <a:lnTo>
                    <a:pt x="3883" y="834"/>
                  </a:lnTo>
                  <a:lnTo>
                    <a:pt x="3851" y="822"/>
                  </a:lnTo>
                  <a:lnTo>
                    <a:pt x="3817" y="812"/>
                  </a:lnTo>
                  <a:lnTo>
                    <a:pt x="3782" y="803"/>
                  </a:lnTo>
                  <a:lnTo>
                    <a:pt x="3744" y="796"/>
                  </a:lnTo>
                  <a:lnTo>
                    <a:pt x="3707" y="790"/>
                  </a:lnTo>
                  <a:lnTo>
                    <a:pt x="3667" y="786"/>
                  </a:lnTo>
                  <a:lnTo>
                    <a:pt x="3627" y="784"/>
                  </a:lnTo>
                  <a:lnTo>
                    <a:pt x="3585" y="783"/>
                  </a:lnTo>
                  <a:lnTo>
                    <a:pt x="3541" y="784"/>
                  </a:lnTo>
                  <a:lnTo>
                    <a:pt x="3496" y="787"/>
                  </a:lnTo>
                  <a:lnTo>
                    <a:pt x="3453" y="791"/>
                  </a:lnTo>
                  <a:lnTo>
                    <a:pt x="3412" y="798"/>
                  </a:lnTo>
                  <a:lnTo>
                    <a:pt x="3372" y="805"/>
                  </a:lnTo>
                  <a:lnTo>
                    <a:pt x="3332" y="815"/>
                  </a:lnTo>
                  <a:lnTo>
                    <a:pt x="3295" y="827"/>
                  </a:lnTo>
                  <a:lnTo>
                    <a:pt x="3259" y="840"/>
                  </a:lnTo>
                  <a:lnTo>
                    <a:pt x="3224" y="854"/>
                  </a:lnTo>
                  <a:lnTo>
                    <a:pt x="3189" y="869"/>
                  </a:lnTo>
                  <a:lnTo>
                    <a:pt x="3156" y="887"/>
                  </a:lnTo>
                  <a:lnTo>
                    <a:pt x="3125" y="906"/>
                  </a:lnTo>
                  <a:lnTo>
                    <a:pt x="3094" y="925"/>
                  </a:lnTo>
                  <a:lnTo>
                    <a:pt x="3065" y="946"/>
                  </a:lnTo>
                  <a:lnTo>
                    <a:pt x="3037" y="968"/>
                  </a:lnTo>
                  <a:lnTo>
                    <a:pt x="3009" y="991"/>
                  </a:lnTo>
                  <a:lnTo>
                    <a:pt x="2985" y="1016"/>
                  </a:lnTo>
                  <a:lnTo>
                    <a:pt x="2960" y="1041"/>
                  </a:lnTo>
                  <a:lnTo>
                    <a:pt x="2937" y="1067"/>
                  </a:lnTo>
                  <a:lnTo>
                    <a:pt x="2914" y="1095"/>
                  </a:lnTo>
                  <a:lnTo>
                    <a:pt x="2893" y="1122"/>
                  </a:lnTo>
                  <a:lnTo>
                    <a:pt x="2873" y="1151"/>
                  </a:lnTo>
                  <a:lnTo>
                    <a:pt x="2853" y="1180"/>
                  </a:lnTo>
                  <a:lnTo>
                    <a:pt x="2836" y="1211"/>
                  </a:lnTo>
                  <a:lnTo>
                    <a:pt x="2819" y="1242"/>
                  </a:lnTo>
                  <a:lnTo>
                    <a:pt x="2803" y="1274"/>
                  </a:lnTo>
                  <a:lnTo>
                    <a:pt x="2789" y="1306"/>
                  </a:lnTo>
                  <a:lnTo>
                    <a:pt x="2775" y="1338"/>
                  </a:lnTo>
                  <a:lnTo>
                    <a:pt x="2764" y="1371"/>
                  </a:lnTo>
                  <a:lnTo>
                    <a:pt x="2752" y="1405"/>
                  </a:lnTo>
                  <a:lnTo>
                    <a:pt x="2742" y="1438"/>
                  </a:lnTo>
                  <a:lnTo>
                    <a:pt x="2733" y="1473"/>
                  </a:lnTo>
                  <a:lnTo>
                    <a:pt x="2725" y="1508"/>
                  </a:lnTo>
                  <a:lnTo>
                    <a:pt x="2718" y="1542"/>
                  </a:lnTo>
                  <a:lnTo>
                    <a:pt x="2712" y="1577"/>
                  </a:lnTo>
                  <a:lnTo>
                    <a:pt x="2707" y="1611"/>
                  </a:lnTo>
                  <a:lnTo>
                    <a:pt x="2704" y="1647"/>
                  </a:lnTo>
                  <a:lnTo>
                    <a:pt x="2702" y="1681"/>
                  </a:lnTo>
                  <a:lnTo>
                    <a:pt x="2700" y="1716"/>
                  </a:lnTo>
                  <a:lnTo>
                    <a:pt x="2700" y="1751"/>
                  </a:lnTo>
                  <a:lnTo>
                    <a:pt x="2700" y="1787"/>
                  </a:lnTo>
                  <a:lnTo>
                    <a:pt x="2701" y="1821"/>
                  </a:lnTo>
                  <a:lnTo>
                    <a:pt x="2703" y="1855"/>
                  </a:lnTo>
                  <a:lnTo>
                    <a:pt x="2706" y="1888"/>
                  </a:lnTo>
                  <a:lnTo>
                    <a:pt x="2710" y="1921"/>
                  </a:lnTo>
                  <a:lnTo>
                    <a:pt x="2715" y="1953"/>
                  </a:lnTo>
                  <a:lnTo>
                    <a:pt x="2721" y="1985"/>
                  </a:lnTo>
                  <a:lnTo>
                    <a:pt x="2727" y="2016"/>
                  </a:lnTo>
                  <a:lnTo>
                    <a:pt x="2735" y="2046"/>
                  </a:lnTo>
                  <a:lnTo>
                    <a:pt x="2742" y="2076"/>
                  </a:lnTo>
                  <a:lnTo>
                    <a:pt x="2752" y="2105"/>
                  </a:lnTo>
                  <a:lnTo>
                    <a:pt x="2762" y="2134"/>
                  </a:lnTo>
                  <a:lnTo>
                    <a:pt x="2772" y="2161"/>
                  </a:lnTo>
                  <a:lnTo>
                    <a:pt x="2784" y="2189"/>
                  </a:lnTo>
                  <a:lnTo>
                    <a:pt x="2797" y="2216"/>
                  </a:lnTo>
                  <a:lnTo>
                    <a:pt x="2810" y="2242"/>
                  </a:lnTo>
                  <a:lnTo>
                    <a:pt x="2823" y="2267"/>
                  </a:lnTo>
                  <a:lnTo>
                    <a:pt x="2838" y="2293"/>
                  </a:lnTo>
                  <a:lnTo>
                    <a:pt x="2854" y="2316"/>
                  </a:lnTo>
                  <a:lnTo>
                    <a:pt x="2870" y="2340"/>
                  </a:lnTo>
                  <a:lnTo>
                    <a:pt x="2887" y="2362"/>
                  </a:lnTo>
                  <a:lnTo>
                    <a:pt x="2906" y="2384"/>
                  </a:lnTo>
                  <a:lnTo>
                    <a:pt x="2925" y="2405"/>
                  </a:lnTo>
                  <a:lnTo>
                    <a:pt x="2944" y="2425"/>
                  </a:lnTo>
                  <a:lnTo>
                    <a:pt x="2964" y="2445"/>
                  </a:lnTo>
                  <a:lnTo>
                    <a:pt x="2986" y="2463"/>
                  </a:lnTo>
                  <a:lnTo>
                    <a:pt x="3007" y="2482"/>
                  </a:lnTo>
                  <a:lnTo>
                    <a:pt x="3029" y="2499"/>
                  </a:lnTo>
                  <a:lnTo>
                    <a:pt x="3053" y="2516"/>
                  </a:lnTo>
                  <a:lnTo>
                    <a:pt x="3077" y="2532"/>
                  </a:lnTo>
                  <a:lnTo>
                    <a:pt x="3102" y="2547"/>
                  </a:lnTo>
                  <a:lnTo>
                    <a:pt x="3128" y="2561"/>
                  </a:lnTo>
                  <a:lnTo>
                    <a:pt x="3154" y="2574"/>
                  </a:lnTo>
                  <a:lnTo>
                    <a:pt x="3181" y="2587"/>
                  </a:lnTo>
                  <a:lnTo>
                    <a:pt x="3210" y="2599"/>
                  </a:lnTo>
                  <a:lnTo>
                    <a:pt x="3237" y="2610"/>
                  </a:lnTo>
                  <a:lnTo>
                    <a:pt x="3267" y="2620"/>
                  </a:lnTo>
                  <a:lnTo>
                    <a:pt x="3297" y="2629"/>
                  </a:lnTo>
                  <a:lnTo>
                    <a:pt x="3328" y="2637"/>
                  </a:lnTo>
                  <a:lnTo>
                    <a:pt x="3359" y="2645"/>
                  </a:lnTo>
                  <a:lnTo>
                    <a:pt x="3391" y="2651"/>
                  </a:lnTo>
                  <a:lnTo>
                    <a:pt x="3424" y="2658"/>
                  </a:lnTo>
                  <a:lnTo>
                    <a:pt x="3457" y="2662"/>
                  </a:lnTo>
                  <a:lnTo>
                    <a:pt x="3491" y="2666"/>
                  </a:lnTo>
                  <a:lnTo>
                    <a:pt x="3527" y="2669"/>
                  </a:lnTo>
                  <a:lnTo>
                    <a:pt x="3562" y="2672"/>
                  </a:lnTo>
                  <a:lnTo>
                    <a:pt x="3598" y="2673"/>
                  </a:lnTo>
                  <a:lnTo>
                    <a:pt x="3635" y="2674"/>
                  </a:lnTo>
                  <a:lnTo>
                    <a:pt x="3679" y="2674"/>
                  </a:lnTo>
                  <a:lnTo>
                    <a:pt x="3723" y="2673"/>
                  </a:lnTo>
                  <a:lnTo>
                    <a:pt x="3767" y="2671"/>
                  </a:lnTo>
                  <a:lnTo>
                    <a:pt x="3809" y="2667"/>
                  </a:lnTo>
                  <a:lnTo>
                    <a:pt x="3851" y="2663"/>
                  </a:lnTo>
                  <a:lnTo>
                    <a:pt x="3893" y="2658"/>
                  </a:lnTo>
                  <a:lnTo>
                    <a:pt x="3934" y="2652"/>
                  </a:lnTo>
                  <a:lnTo>
                    <a:pt x="3975" y="2646"/>
                  </a:lnTo>
                  <a:lnTo>
                    <a:pt x="4014" y="2637"/>
                  </a:lnTo>
                  <a:lnTo>
                    <a:pt x="4053" y="2630"/>
                  </a:lnTo>
                  <a:lnTo>
                    <a:pt x="4091" y="2620"/>
                  </a:lnTo>
                  <a:lnTo>
                    <a:pt x="4128" y="2610"/>
                  </a:lnTo>
                  <a:lnTo>
                    <a:pt x="4165" y="2599"/>
                  </a:lnTo>
                  <a:lnTo>
                    <a:pt x="4201" y="2586"/>
                  </a:lnTo>
                  <a:lnTo>
                    <a:pt x="4235" y="2573"/>
                  </a:lnTo>
                  <a:lnTo>
                    <a:pt x="4270" y="2559"/>
                  </a:lnTo>
                  <a:lnTo>
                    <a:pt x="4199" y="2177"/>
                  </a:lnTo>
                  <a:lnTo>
                    <a:pt x="4171" y="2187"/>
                  </a:lnTo>
                  <a:lnTo>
                    <a:pt x="4143" y="2195"/>
                  </a:lnTo>
                  <a:lnTo>
                    <a:pt x="4115" y="2204"/>
                  </a:lnTo>
                  <a:lnTo>
                    <a:pt x="4087" y="2211"/>
                  </a:lnTo>
                  <a:lnTo>
                    <a:pt x="4058" y="2218"/>
                  </a:lnTo>
                  <a:lnTo>
                    <a:pt x="4029" y="2224"/>
                  </a:lnTo>
                  <a:lnTo>
                    <a:pt x="4000" y="2231"/>
                  </a:lnTo>
                  <a:lnTo>
                    <a:pt x="3972" y="2235"/>
                  </a:lnTo>
                  <a:lnTo>
                    <a:pt x="3942" y="2240"/>
                  </a:lnTo>
                  <a:lnTo>
                    <a:pt x="3911" y="2243"/>
                  </a:lnTo>
                  <a:lnTo>
                    <a:pt x="3880" y="2248"/>
                  </a:lnTo>
                  <a:lnTo>
                    <a:pt x="3848" y="2250"/>
                  </a:lnTo>
                  <a:lnTo>
                    <a:pt x="3816" y="2252"/>
                  </a:lnTo>
                  <a:lnTo>
                    <a:pt x="3783" y="2254"/>
                  </a:lnTo>
                  <a:lnTo>
                    <a:pt x="3749" y="2255"/>
                  </a:lnTo>
                  <a:lnTo>
                    <a:pt x="3714" y="2255"/>
                  </a:lnTo>
                  <a:lnTo>
                    <a:pt x="3690" y="2255"/>
                  </a:lnTo>
                  <a:lnTo>
                    <a:pt x="3666" y="2254"/>
                  </a:lnTo>
                  <a:lnTo>
                    <a:pt x="3644" y="2252"/>
                  </a:lnTo>
                  <a:lnTo>
                    <a:pt x="3621" y="2250"/>
                  </a:lnTo>
                  <a:lnTo>
                    <a:pt x="3598" y="2247"/>
                  </a:lnTo>
                  <a:lnTo>
                    <a:pt x="3576" y="2243"/>
                  </a:lnTo>
                  <a:lnTo>
                    <a:pt x="3553" y="2239"/>
                  </a:lnTo>
                  <a:lnTo>
                    <a:pt x="3531" y="2234"/>
                  </a:lnTo>
                  <a:lnTo>
                    <a:pt x="3510" y="2229"/>
                  </a:lnTo>
                  <a:lnTo>
                    <a:pt x="3489" y="2222"/>
                  </a:lnTo>
                  <a:lnTo>
                    <a:pt x="3469" y="2216"/>
                  </a:lnTo>
                  <a:lnTo>
                    <a:pt x="3450" y="2207"/>
                  </a:lnTo>
                  <a:lnTo>
                    <a:pt x="3431" y="2200"/>
                  </a:lnTo>
                  <a:lnTo>
                    <a:pt x="3411" y="2190"/>
                  </a:lnTo>
                  <a:lnTo>
                    <a:pt x="3394" y="2182"/>
                  </a:lnTo>
                  <a:lnTo>
                    <a:pt x="3376" y="2171"/>
                  </a:lnTo>
                  <a:lnTo>
                    <a:pt x="3360" y="2160"/>
                  </a:lnTo>
                  <a:lnTo>
                    <a:pt x="3344" y="2147"/>
                  </a:lnTo>
                  <a:lnTo>
                    <a:pt x="3329" y="2136"/>
                  </a:lnTo>
                  <a:lnTo>
                    <a:pt x="3315" y="2122"/>
                  </a:lnTo>
                  <a:lnTo>
                    <a:pt x="3301" y="2108"/>
                  </a:lnTo>
                  <a:lnTo>
                    <a:pt x="3290" y="2094"/>
                  </a:lnTo>
                  <a:lnTo>
                    <a:pt x="3278" y="2078"/>
                  </a:lnTo>
                  <a:lnTo>
                    <a:pt x="3267" y="2063"/>
                  </a:lnTo>
                  <a:lnTo>
                    <a:pt x="3258" y="2046"/>
                  </a:lnTo>
                  <a:lnTo>
                    <a:pt x="3249" y="2029"/>
                  </a:lnTo>
                  <a:lnTo>
                    <a:pt x="3242" y="2011"/>
                  </a:lnTo>
                  <a:lnTo>
                    <a:pt x="3234" y="1993"/>
                  </a:lnTo>
                  <a:lnTo>
                    <a:pt x="3229" y="1972"/>
                  </a:lnTo>
                  <a:lnTo>
                    <a:pt x="3225" y="1953"/>
                  </a:lnTo>
                  <a:lnTo>
                    <a:pt x="3221" y="1932"/>
                  </a:lnTo>
                  <a:lnTo>
                    <a:pt x="3219" y="1910"/>
                  </a:lnTo>
                  <a:lnTo>
                    <a:pt x="4349" y="1910"/>
                  </a:lnTo>
                  <a:close/>
                  <a:moveTo>
                    <a:pt x="2137" y="2637"/>
                  </a:moveTo>
                  <a:lnTo>
                    <a:pt x="2668" y="2637"/>
                  </a:lnTo>
                  <a:lnTo>
                    <a:pt x="2539" y="138"/>
                  </a:lnTo>
                  <a:lnTo>
                    <a:pt x="1821" y="138"/>
                  </a:lnTo>
                  <a:lnTo>
                    <a:pt x="1568" y="969"/>
                  </a:lnTo>
                  <a:lnTo>
                    <a:pt x="1557" y="1003"/>
                  </a:lnTo>
                  <a:lnTo>
                    <a:pt x="1546" y="1039"/>
                  </a:lnTo>
                  <a:lnTo>
                    <a:pt x="1537" y="1074"/>
                  </a:lnTo>
                  <a:lnTo>
                    <a:pt x="1526" y="1111"/>
                  </a:lnTo>
                  <a:lnTo>
                    <a:pt x="1516" y="1148"/>
                  </a:lnTo>
                  <a:lnTo>
                    <a:pt x="1506" y="1184"/>
                  </a:lnTo>
                  <a:lnTo>
                    <a:pt x="1495" y="1222"/>
                  </a:lnTo>
                  <a:lnTo>
                    <a:pt x="1485" y="1260"/>
                  </a:lnTo>
                  <a:lnTo>
                    <a:pt x="1476" y="1298"/>
                  </a:lnTo>
                  <a:lnTo>
                    <a:pt x="1465" y="1336"/>
                  </a:lnTo>
                  <a:lnTo>
                    <a:pt x="1455" y="1374"/>
                  </a:lnTo>
                  <a:lnTo>
                    <a:pt x="1446" y="1413"/>
                  </a:lnTo>
                  <a:lnTo>
                    <a:pt x="1436" y="1451"/>
                  </a:lnTo>
                  <a:lnTo>
                    <a:pt x="1427" y="1489"/>
                  </a:lnTo>
                  <a:lnTo>
                    <a:pt x="1417" y="1527"/>
                  </a:lnTo>
                  <a:lnTo>
                    <a:pt x="1407" y="1566"/>
                  </a:lnTo>
                  <a:lnTo>
                    <a:pt x="1398" y="1604"/>
                  </a:lnTo>
                  <a:lnTo>
                    <a:pt x="1389" y="1642"/>
                  </a:lnTo>
                  <a:lnTo>
                    <a:pt x="1380" y="1681"/>
                  </a:lnTo>
                  <a:lnTo>
                    <a:pt x="1371" y="1718"/>
                  </a:lnTo>
                  <a:lnTo>
                    <a:pt x="1363" y="1756"/>
                  </a:lnTo>
                  <a:lnTo>
                    <a:pt x="1354" y="1792"/>
                  </a:lnTo>
                  <a:lnTo>
                    <a:pt x="1346" y="1829"/>
                  </a:lnTo>
                  <a:lnTo>
                    <a:pt x="1338" y="1866"/>
                  </a:lnTo>
                  <a:lnTo>
                    <a:pt x="1323" y="1866"/>
                  </a:lnTo>
                  <a:lnTo>
                    <a:pt x="1314" y="1810"/>
                  </a:lnTo>
                  <a:lnTo>
                    <a:pt x="1303" y="1754"/>
                  </a:lnTo>
                  <a:lnTo>
                    <a:pt x="1291" y="1699"/>
                  </a:lnTo>
                  <a:lnTo>
                    <a:pt x="1280" y="1643"/>
                  </a:lnTo>
                  <a:lnTo>
                    <a:pt x="1269" y="1587"/>
                  </a:lnTo>
                  <a:lnTo>
                    <a:pt x="1256" y="1530"/>
                  </a:lnTo>
                  <a:lnTo>
                    <a:pt x="1244" y="1474"/>
                  </a:lnTo>
                  <a:lnTo>
                    <a:pt x="1230" y="1417"/>
                  </a:lnTo>
                  <a:lnTo>
                    <a:pt x="1218" y="1361"/>
                  </a:lnTo>
                  <a:lnTo>
                    <a:pt x="1204" y="1304"/>
                  </a:lnTo>
                  <a:lnTo>
                    <a:pt x="1190" y="1248"/>
                  </a:lnTo>
                  <a:lnTo>
                    <a:pt x="1176" y="1192"/>
                  </a:lnTo>
                  <a:lnTo>
                    <a:pt x="1162" y="1136"/>
                  </a:lnTo>
                  <a:lnTo>
                    <a:pt x="1148" y="1081"/>
                  </a:lnTo>
                  <a:lnTo>
                    <a:pt x="1133" y="1026"/>
                  </a:lnTo>
                  <a:lnTo>
                    <a:pt x="1118" y="972"/>
                  </a:lnTo>
                  <a:lnTo>
                    <a:pt x="882" y="138"/>
                  </a:lnTo>
                  <a:lnTo>
                    <a:pt x="155" y="138"/>
                  </a:lnTo>
                  <a:lnTo>
                    <a:pt x="0" y="2637"/>
                  </a:lnTo>
                  <a:lnTo>
                    <a:pt x="506" y="2637"/>
                  </a:lnTo>
                  <a:lnTo>
                    <a:pt x="553" y="1688"/>
                  </a:lnTo>
                  <a:lnTo>
                    <a:pt x="555" y="1649"/>
                  </a:lnTo>
                  <a:lnTo>
                    <a:pt x="556" y="1608"/>
                  </a:lnTo>
                  <a:lnTo>
                    <a:pt x="558" y="1568"/>
                  </a:lnTo>
                  <a:lnTo>
                    <a:pt x="559" y="1526"/>
                  </a:lnTo>
                  <a:lnTo>
                    <a:pt x="561" y="1484"/>
                  </a:lnTo>
                  <a:lnTo>
                    <a:pt x="563" y="1443"/>
                  </a:lnTo>
                  <a:lnTo>
                    <a:pt x="566" y="1400"/>
                  </a:lnTo>
                  <a:lnTo>
                    <a:pt x="567" y="1356"/>
                  </a:lnTo>
                  <a:lnTo>
                    <a:pt x="569" y="1312"/>
                  </a:lnTo>
                  <a:lnTo>
                    <a:pt x="570" y="1269"/>
                  </a:lnTo>
                  <a:lnTo>
                    <a:pt x="572" y="1224"/>
                  </a:lnTo>
                  <a:lnTo>
                    <a:pt x="574" y="1180"/>
                  </a:lnTo>
                  <a:lnTo>
                    <a:pt x="575" y="1136"/>
                  </a:lnTo>
                  <a:lnTo>
                    <a:pt x="577" y="1092"/>
                  </a:lnTo>
                  <a:lnTo>
                    <a:pt x="578" y="1048"/>
                  </a:lnTo>
                  <a:lnTo>
                    <a:pt x="580" y="1003"/>
                  </a:lnTo>
                  <a:lnTo>
                    <a:pt x="582" y="958"/>
                  </a:lnTo>
                  <a:lnTo>
                    <a:pt x="583" y="913"/>
                  </a:lnTo>
                  <a:lnTo>
                    <a:pt x="585" y="869"/>
                  </a:lnTo>
                  <a:lnTo>
                    <a:pt x="586" y="826"/>
                  </a:lnTo>
                  <a:lnTo>
                    <a:pt x="588" y="782"/>
                  </a:lnTo>
                  <a:lnTo>
                    <a:pt x="589" y="739"/>
                  </a:lnTo>
                  <a:lnTo>
                    <a:pt x="590" y="695"/>
                  </a:lnTo>
                  <a:lnTo>
                    <a:pt x="591" y="653"/>
                  </a:lnTo>
                  <a:lnTo>
                    <a:pt x="600" y="653"/>
                  </a:lnTo>
                  <a:lnTo>
                    <a:pt x="607" y="694"/>
                  </a:lnTo>
                  <a:lnTo>
                    <a:pt x="615" y="736"/>
                  </a:lnTo>
                  <a:lnTo>
                    <a:pt x="623" y="777"/>
                  </a:lnTo>
                  <a:lnTo>
                    <a:pt x="631" y="818"/>
                  </a:lnTo>
                  <a:lnTo>
                    <a:pt x="639" y="860"/>
                  </a:lnTo>
                  <a:lnTo>
                    <a:pt x="648" y="901"/>
                  </a:lnTo>
                  <a:lnTo>
                    <a:pt x="656" y="944"/>
                  </a:lnTo>
                  <a:lnTo>
                    <a:pt x="665" y="986"/>
                  </a:lnTo>
                  <a:lnTo>
                    <a:pt x="674" y="1029"/>
                  </a:lnTo>
                  <a:lnTo>
                    <a:pt x="683" y="1070"/>
                  </a:lnTo>
                  <a:lnTo>
                    <a:pt x="693" y="1112"/>
                  </a:lnTo>
                  <a:lnTo>
                    <a:pt x="702" y="1153"/>
                  </a:lnTo>
                  <a:lnTo>
                    <a:pt x="711" y="1195"/>
                  </a:lnTo>
                  <a:lnTo>
                    <a:pt x="720" y="1237"/>
                  </a:lnTo>
                  <a:lnTo>
                    <a:pt x="730" y="1277"/>
                  </a:lnTo>
                  <a:lnTo>
                    <a:pt x="739" y="1319"/>
                  </a:lnTo>
                  <a:lnTo>
                    <a:pt x="749" y="1359"/>
                  </a:lnTo>
                  <a:lnTo>
                    <a:pt x="759" y="1400"/>
                  </a:lnTo>
                  <a:lnTo>
                    <a:pt x="768" y="1440"/>
                  </a:lnTo>
                  <a:lnTo>
                    <a:pt x="779" y="1479"/>
                  </a:lnTo>
                  <a:lnTo>
                    <a:pt x="789" y="1519"/>
                  </a:lnTo>
                  <a:lnTo>
                    <a:pt x="798" y="1557"/>
                  </a:lnTo>
                  <a:lnTo>
                    <a:pt x="808" y="1594"/>
                  </a:lnTo>
                  <a:lnTo>
                    <a:pt x="818" y="1633"/>
                  </a:lnTo>
                  <a:lnTo>
                    <a:pt x="1076" y="2596"/>
                  </a:lnTo>
                  <a:lnTo>
                    <a:pt x="1502" y="2596"/>
                  </a:lnTo>
                  <a:lnTo>
                    <a:pt x="1797" y="1621"/>
                  </a:lnTo>
                  <a:lnTo>
                    <a:pt x="1809" y="1584"/>
                  </a:lnTo>
                  <a:lnTo>
                    <a:pt x="1820" y="1546"/>
                  </a:lnTo>
                  <a:lnTo>
                    <a:pt x="1832" y="1508"/>
                  </a:lnTo>
                  <a:lnTo>
                    <a:pt x="1844" y="1469"/>
                  </a:lnTo>
                  <a:lnTo>
                    <a:pt x="1856" y="1431"/>
                  </a:lnTo>
                  <a:lnTo>
                    <a:pt x="1867" y="1392"/>
                  </a:lnTo>
                  <a:lnTo>
                    <a:pt x="1879" y="1351"/>
                  </a:lnTo>
                  <a:lnTo>
                    <a:pt x="1891" y="1310"/>
                  </a:lnTo>
                  <a:lnTo>
                    <a:pt x="1903" y="1270"/>
                  </a:lnTo>
                  <a:lnTo>
                    <a:pt x="1914" y="1229"/>
                  </a:lnTo>
                  <a:lnTo>
                    <a:pt x="1926" y="1188"/>
                  </a:lnTo>
                  <a:lnTo>
                    <a:pt x="1938" y="1147"/>
                  </a:lnTo>
                  <a:lnTo>
                    <a:pt x="1950" y="1105"/>
                  </a:lnTo>
                  <a:lnTo>
                    <a:pt x="1961" y="1064"/>
                  </a:lnTo>
                  <a:lnTo>
                    <a:pt x="1972" y="1023"/>
                  </a:lnTo>
                  <a:lnTo>
                    <a:pt x="1984" y="982"/>
                  </a:lnTo>
                  <a:lnTo>
                    <a:pt x="1995" y="940"/>
                  </a:lnTo>
                  <a:lnTo>
                    <a:pt x="2006" y="898"/>
                  </a:lnTo>
                  <a:lnTo>
                    <a:pt x="2018" y="857"/>
                  </a:lnTo>
                  <a:lnTo>
                    <a:pt x="2028" y="815"/>
                  </a:lnTo>
                  <a:lnTo>
                    <a:pt x="2039" y="774"/>
                  </a:lnTo>
                  <a:lnTo>
                    <a:pt x="2049" y="734"/>
                  </a:lnTo>
                  <a:lnTo>
                    <a:pt x="2059" y="693"/>
                  </a:lnTo>
                  <a:lnTo>
                    <a:pt x="2069" y="653"/>
                  </a:lnTo>
                  <a:lnTo>
                    <a:pt x="2075" y="653"/>
                  </a:lnTo>
                  <a:lnTo>
                    <a:pt x="2077" y="699"/>
                  </a:lnTo>
                  <a:lnTo>
                    <a:pt x="2077" y="743"/>
                  </a:lnTo>
                  <a:lnTo>
                    <a:pt x="2077" y="789"/>
                  </a:lnTo>
                  <a:lnTo>
                    <a:pt x="2077" y="834"/>
                  </a:lnTo>
                  <a:lnTo>
                    <a:pt x="2078" y="879"/>
                  </a:lnTo>
                  <a:lnTo>
                    <a:pt x="2078" y="924"/>
                  </a:lnTo>
                  <a:lnTo>
                    <a:pt x="2079" y="970"/>
                  </a:lnTo>
                  <a:lnTo>
                    <a:pt x="2080" y="1015"/>
                  </a:lnTo>
                  <a:lnTo>
                    <a:pt x="2080" y="1058"/>
                  </a:lnTo>
                  <a:lnTo>
                    <a:pt x="2081" y="1103"/>
                  </a:lnTo>
                  <a:lnTo>
                    <a:pt x="2082" y="1147"/>
                  </a:lnTo>
                  <a:lnTo>
                    <a:pt x="2083" y="1191"/>
                  </a:lnTo>
                  <a:lnTo>
                    <a:pt x="2084" y="1233"/>
                  </a:lnTo>
                  <a:lnTo>
                    <a:pt x="2085" y="1276"/>
                  </a:lnTo>
                  <a:lnTo>
                    <a:pt x="2086" y="1319"/>
                  </a:lnTo>
                  <a:lnTo>
                    <a:pt x="2087" y="1362"/>
                  </a:lnTo>
                  <a:lnTo>
                    <a:pt x="2088" y="1403"/>
                  </a:lnTo>
                  <a:lnTo>
                    <a:pt x="2090" y="1444"/>
                  </a:lnTo>
                  <a:lnTo>
                    <a:pt x="2091" y="1484"/>
                  </a:lnTo>
                  <a:lnTo>
                    <a:pt x="2093" y="1525"/>
                  </a:lnTo>
                  <a:lnTo>
                    <a:pt x="2094" y="1564"/>
                  </a:lnTo>
                  <a:lnTo>
                    <a:pt x="2096" y="1604"/>
                  </a:lnTo>
                  <a:lnTo>
                    <a:pt x="2097" y="1642"/>
                  </a:lnTo>
                  <a:lnTo>
                    <a:pt x="2098" y="1680"/>
                  </a:lnTo>
                  <a:lnTo>
                    <a:pt x="2137" y="2637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4B1B04C0-E91B-43E7-B327-D6D515CA6F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98" y="7478"/>
              <a:ext cx="897" cy="290"/>
            </a:xfrm>
            <a:custGeom>
              <a:avLst/>
              <a:gdLst>
                <a:gd name="T0" fmla="*/ 7648 w 8069"/>
                <a:gd name="T1" fmla="*/ 1200 h 2610"/>
                <a:gd name="T2" fmla="*/ 8057 w 8069"/>
                <a:gd name="T3" fmla="*/ 1050 h 2610"/>
                <a:gd name="T4" fmla="*/ 7712 w 8069"/>
                <a:gd name="T5" fmla="*/ 827 h 2610"/>
                <a:gd name="T6" fmla="*/ 7205 w 8069"/>
                <a:gd name="T7" fmla="*/ 935 h 2610"/>
                <a:gd name="T8" fmla="*/ 6424 w 8069"/>
                <a:gd name="T9" fmla="*/ 1024 h 2610"/>
                <a:gd name="T10" fmla="*/ 6712 w 8069"/>
                <a:gd name="T11" fmla="*/ 1409 h 2610"/>
                <a:gd name="T12" fmla="*/ 6686 w 8069"/>
                <a:gd name="T13" fmla="*/ 2009 h 2610"/>
                <a:gd name="T14" fmla="*/ 6248 w 8069"/>
                <a:gd name="T15" fmla="*/ 2364 h 2610"/>
                <a:gd name="T16" fmla="*/ 5781 w 8069"/>
                <a:gd name="T17" fmla="*/ 2067 h 2610"/>
                <a:gd name="T18" fmla="*/ 5736 w 8069"/>
                <a:gd name="T19" fmla="*/ 1394 h 2610"/>
                <a:gd name="T20" fmla="*/ 6070 w 8069"/>
                <a:gd name="T21" fmla="*/ 1005 h 2610"/>
                <a:gd name="T22" fmla="*/ 5787 w 8069"/>
                <a:gd name="T23" fmla="*/ 858 h 2610"/>
                <a:gd name="T24" fmla="*/ 5459 w 8069"/>
                <a:gd name="T25" fmla="*/ 1243 h 2610"/>
                <a:gd name="T26" fmla="*/ 5383 w 8069"/>
                <a:gd name="T27" fmla="*/ 1840 h 2610"/>
                <a:gd name="T28" fmla="*/ 5574 w 8069"/>
                <a:gd name="T29" fmla="*/ 2313 h 2610"/>
                <a:gd name="T30" fmla="*/ 6269 w 8069"/>
                <a:gd name="T31" fmla="*/ 2608 h 2610"/>
                <a:gd name="T32" fmla="*/ 6864 w 8069"/>
                <a:gd name="T33" fmla="*/ 2307 h 2610"/>
                <a:gd name="T34" fmla="*/ 7055 w 8069"/>
                <a:gd name="T35" fmla="*/ 1461 h 2610"/>
                <a:gd name="T36" fmla="*/ 6667 w 8069"/>
                <a:gd name="T37" fmla="*/ 851 h 2610"/>
                <a:gd name="T38" fmla="*/ 5060 w 8069"/>
                <a:gd name="T39" fmla="*/ 71 h 2610"/>
                <a:gd name="T40" fmla="*/ 4879 w 8069"/>
                <a:gd name="T41" fmla="*/ 246 h 2610"/>
                <a:gd name="T42" fmla="*/ 5001 w 8069"/>
                <a:gd name="T43" fmla="*/ 463 h 2610"/>
                <a:gd name="T44" fmla="*/ 5245 w 8069"/>
                <a:gd name="T45" fmla="*/ 374 h 2610"/>
                <a:gd name="T46" fmla="*/ 5206 w 8069"/>
                <a:gd name="T47" fmla="*/ 120 h 2610"/>
                <a:gd name="T48" fmla="*/ 3500 w 8069"/>
                <a:gd name="T49" fmla="*/ 1448 h 2610"/>
                <a:gd name="T50" fmla="*/ 3734 w 8069"/>
                <a:gd name="T51" fmla="*/ 1062 h 2610"/>
                <a:gd name="T52" fmla="*/ 4201 w 8069"/>
                <a:gd name="T53" fmla="*/ 1096 h 2610"/>
                <a:gd name="T54" fmla="*/ 4345 w 8069"/>
                <a:gd name="T55" fmla="*/ 2569 h 2610"/>
                <a:gd name="T56" fmla="*/ 4462 w 8069"/>
                <a:gd name="T57" fmla="*/ 906 h 2610"/>
                <a:gd name="T58" fmla="*/ 4047 w 8069"/>
                <a:gd name="T59" fmla="*/ 737 h 2610"/>
                <a:gd name="T60" fmla="*/ 3511 w 8069"/>
                <a:gd name="T61" fmla="*/ 1009 h 2610"/>
                <a:gd name="T62" fmla="*/ 3183 w 8069"/>
                <a:gd name="T63" fmla="*/ 1225 h 2610"/>
                <a:gd name="T64" fmla="*/ 1871 w 8069"/>
                <a:gd name="T65" fmla="*/ 1297 h 2610"/>
                <a:gd name="T66" fmla="*/ 2248 w 8069"/>
                <a:gd name="T67" fmla="*/ 974 h 2610"/>
                <a:gd name="T68" fmla="*/ 2649 w 8069"/>
                <a:gd name="T69" fmla="*/ 1142 h 2610"/>
                <a:gd name="T70" fmla="*/ 3043 w 8069"/>
                <a:gd name="T71" fmla="*/ 1700 h 2610"/>
                <a:gd name="T72" fmla="*/ 2971 w 8069"/>
                <a:gd name="T73" fmla="*/ 1168 h 2610"/>
                <a:gd name="T74" fmla="*/ 2490 w 8069"/>
                <a:gd name="T75" fmla="*/ 752 h 2610"/>
                <a:gd name="T76" fmla="*/ 1973 w 8069"/>
                <a:gd name="T77" fmla="*/ 822 h 2610"/>
                <a:gd name="T78" fmla="*/ 1604 w 8069"/>
                <a:gd name="T79" fmla="*/ 1238 h 2610"/>
                <a:gd name="T80" fmla="*/ 1627 w 8069"/>
                <a:gd name="T81" fmla="*/ 2190 h 2610"/>
                <a:gd name="T82" fmla="*/ 1936 w 8069"/>
                <a:gd name="T83" fmla="*/ 2508 h 2610"/>
                <a:gd name="T84" fmla="*/ 2471 w 8069"/>
                <a:gd name="T85" fmla="*/ 2607 h 2610"/>
                <a:gd name="T86" fmla="*/ 2803 w 8069"/>
                <a:gd name="T87" fmla="*/ 2297 h 2610"/>
                <a:gd name="T88" fmla="*/ 2187 w 8069"/>
                <a:gd name="T89" fmla="*/ 2319 h 2610"/>
                <a:gd name="T90" fmla="*/ 1827 w 8069"/>
                <a:gd name="T91" fmla="*/ 1848 h 2610"/>
                <a:gd name="T92" fmla="*/ 381 w 8069"/>
                <a:gd name="T93" fmla="*/ 2588 h 2610"/>
                <a:gd name="T94" fmla="*/ 1099 w 8069"/>
                <a:gd name="T95" fmla="*/ 2501 h 2610"/>
                <a:gd name="T96" fmla="*/ 1457 w 8069"/>
                <a:gd name="T97" fmla="*/ 1886 h 2610"/>
                <a:gd name="T98" fmla="*/ 1341 w 8069"/>
                <a:gd name="T99" fmla="*/ 1488 h 2610"/>
                <a:gd name="T100" fmla="*/ 694 w 8069"/>
                <a:gd name="T101" fmla="*/ 1086 h 2610"/>
                <a:gd name="T102" fmla="*/ 365 w 8069"/>
                <a:gd name="T103" fmla="*/ 654 h 2610"/>
                <a:gd name="T104" fmla="*/ 568 w 8069"/>
                <a:gd name="T105" fmla="*/ 349 h 2610"/>
                <a:gd name="T106" fmla="*/ 1138 w 8069"/>
                <a:gd name="T107" fmla="*/ 349 h 2610"/>
                <a:gd name="T108" fmla="*/ 975 w 8069"/>
                <a:gd name="T109" fmla="*/ 36 h 2610"/>
                <a:gd name="T110" fmla="*/ 264 w 8069"/>
                <a:gd name="T111" fmla="*/ 223 h 2610"/>
                <a:gd name="T112" fmla="*/ 57 w 8069"/>
                <a:gd name="T113" fmla="*/ 812 h 2610"/>
                <a:gd name="T114" fmla="*/ 249 w 8069"/>
                <a:gd name="T115" fmla="*/ 1167 h 2610"/>
                <a:gd name="T116" fmla="*/ 975 w 8069"/>
                <a:gd name="T117" fmla="*/ 1570 h 2610"/>
                <a:gd name="T118" fmla="*/ 1108 w 8069"/>
                <a:gd name="T119" fmla="*/ 2086 h 2610"/>
                <a:gd name="T120" fmla="*/ 517 w 8069"/>
                <a:gd name="T121" fmla="*/ 2331 h 2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069" h="2610">
                  <a:moveTo>
                    <a:pt x="7212" y="2569"/>
                  </a:moveTo>
                  <a:lnTo>
                    <a:pt x="7528" y="2569"/>
                  </a:lnTo>
                  <a:lnTo>
                    <a:pt x="7528" y="1612"/>
                  </a:lnTo>
                  <a:lnTo>
                    <a:pt x="7528" y="1593"/>
                  </a:lnTo>
                  <a:lnTo>
                    <a:pt x="7528" y="1572"/>
                  </a:lnTo>
                  <a:lnTo>
                    <a:pt x="7529" y="1553"/>
                  </a:lnTo>
                  <a:lnTo>
                    <a:pt x="7530" y="1533"/>
                  </a:lnTo>
                  <a:lnTo>
                    <a:pt x="7531" y="1514"/>
                  </a:lnTo>
                  <a:lnTo>
                    <a:pt x="7533" y="1495"/>
                  </a:lnTo>
                  <a:lnTo>
                    <a:pt x="7535" y="1477"/>
                  </a:lnTo>
                  <a:lnTo>
                    <a:pt x="7537" y="1460"/>
                  </a:lnTo>
                  <a:lnTo>
                    <a:pt x="7544" y="1430"/>
                  </a:lnTo>
                  <a:lnTo>
                    <a:pt x="7551" y="1400"/>
                  </a:lnTo>
                  <a:lnTo>
                    <a:pt x="7559" y="1372"/>
                  </a:lnTo>
                  <a:lnTo>
                    <a:pt x="7568" y="1345"/>
                  </a:lnTo>
                  <a:lnTo>
                    <a:pt x="7579" y="1318"/>
                  </a:lnTo>
                  <a:lnTo>
                    <a:pt x="7591" y="1293"/>
                  </a:lnTo>
                  <a:lnTo>
                    <a:pt x="7603" y="1268"/>
                  </a:lnTo>
                  <a:lnTo>
                    <a:pt x="7617" y="1244"/>
                  </a:lnTo>
                  <a:lnTo>
                    <a:pt x="7632" y="1221"/>
                  </a:lnTo>
                  <a:lnTo>
                    <a:pt x="7648" y="1200"/>
                  </a:lnTo>
                  <a:lnTo>
                    <a:pt x="7664" y="1179"/>
                  </a:lnTo>
                  <a:lnTo>
                    <a:pt x="7682" y="1161"/>
                  </a:lnTo>
                  <a:lnTo>
                    <a:pt x="7701" y="1143"/>
                  </a:lnTo>
                  <a:lnTo>
                    <a:pt x="7720" y="1127"/>
                  </a:lnTo>
                  <a:lnTo>
                    <a:pt x="7740" y="1112"/>
                  </a:lnTo>
                  <a:lnTo>
                    <a:pt x="7761" y="1098"/>
                  </a:lnTo>
                  <a:lnTo>
                    <a:pt x="7784" y="1085"/>
                  </a:lnTo>
                  <a:lnTo>
                    <a:pt x="7806" y="1075"/>
                  </a:lnTo>
                  <a:lnTo>
                    <a:pt x="7831" y="1066"/>
                  </a:lnTo>
                  <a:lnTo>
                    <a:pt x="7855" y="1059"/>
                  </a:lnTo>
                  <a:lnTo>
                    <a:pt x="7880" y="1052"/>
                  </a:lnTo>
                  <a:lnTo>
                    <a:pt x="7907" y="1048"/>
                  </a:lnTo>
                  <a:lnTo>
                    <a:pt x="7933" y="1046"/>
                  </a:lnTo>
                  <a:lnTo>
                    <a:pt x="7961" y="1045"/>
                  </a:lnTo>
                  <a:lnTo>
                    <a:pt x="7977" y="1045"/>
                  </a:lnTo>
                  <a:lnTo>
                    <a:pt x="7992" y="1045"/>
                  </a:lnTo>
                  <a:lnTo>
                    <a:pt x="8006" y="1045"/>
                  </a:lnTo>
                  <a:lnTo>
                    <a:pt x="8020" y="1045"/>
                  </a:lnTo>
                  <a:lnTo>
                    <a:pt x="8032" y="1046"/>
                  </a:lnTo>
                  <a:lnTo>
                    <a:pt x="8044" y="1048"/>
                  </a:lnTo>
                  <a:lnTo>
                    <a:pt x="8057" y="1050"/>
                  </a:lnTo>
                  <a:lnTo>
                    <a:pt x="8069" y="1052"/>
                  </a:lnTo>
                  <a:lnTo>
                    <a:pt x="8069" y="745"/>
                  </a:lnTo>
                  <a:lnTo>
                    <a:pt x="8058" y="744"/>
                  </a:lnTo>
                  <a:lnTo>
                    <a:pt x="8047" y="742"/>
                  </a:lnTo>
                  <a:lnTo>
                    <a:pt x="8037" y="741"/>
                  </a:lnTo>
                  <a:lnTo>
                    <a:pt x="8026" y="740"/>
                  </a:lnTo>
                  <a:lnTo>
                    <a:pt x="8016" y="738"/>
                  </a:lnTo>
                  <a:lnTo>
                    <a:pt x="8006" y="737"/>
                  </a:lnTo>
                  <a:lnTo>
                    <a:pt x="7995" y="737"/>
                  </a:lnTo>
                  <a:lnTo>
                    <a:pt x="7983" y="737"/>
                  </a:lnTo>
                  <a:lnTo>
                    <a:pt x="7957" y="738"/>
                  </a:lnTo>
                  <a:lnTo>
                    <a:pt x="7930" y="741"/>
                  </a:lnTo>
                  <a:lnTo>
                    <a:pt x="7904" y="745"/>
                  </a:lnTo>
                  <a:lnTo>
                    <a:pt x="7879" y="750"/>
                  </a:lnTo>
                  <a:lnTo>
                    <a:pt x="7853" y="757"/>
                  </a:lnTo>
                  <a:lnTo>
                    <a:pt x="7829" y="764"/>
                  </a:lnTo>
                  <a:lnTo>
                    <a:pt x="7804" y="774"/>
                  </a:lnTo>
                  <a:lnTo>
                    <a:pt x="7781" y="785"/>
                  </a:lnTo>
                  <a:lnTo>
                    <a:pt x="7757" y="798"/>
                  </a:lnTo>
                  <a:lnTo>
                    <a:pt x="7734" y="812"/>
                  </a:lnTo>
                  <a:lnTo>
                    <a:pt x="7712" y="827"/>
                  </a:lnTo>
                  <a:lnTo>
                    <a:pt x="7691" y="843"/>
                  </a:lnTo>
                  <a:lnTo>
                    <a:pt x="7670" y="861"/>
                  </a:lnTo>
                  <a:lnTo>
                    <a:pt x="7649" y="880"/>
                  </a:lnTo>
                  <a:lnTo>
                    <a:pt x="7630" y="900"/>
                  </a:lnTo>
                  <a:lnTo>
                    <a:pt x="7612" y="921"/>
                  </a:lnTo>
                  <a:lnTo>
                    <a:pt x="7594" y="943"/>
                  </a:lnTo>
                  <a:lnTo>
                    <a:pt x="7578" y="967"/>
                  </a:lnTo>
                  <a:lnTo>
                    <a:pt x="7562" y="991"/>
                  </a:lnTo>
                  <a:lnTo>
                    <a:pt x="7547" y="1017"/>
                  </a:lnTo>
                  <a:lnTo>
                    <a:pt x="7533" y="1044"/>
                  </a:lnTo>
                  <a:lnTo>
                    <a:pt x="7520" y="1072"/>
                  </a:lnTo>
                  <a:lnTo>
                    <a:pt x="7509" y="1100"/>
                  </a:lnTo>
                  <a:lnTo>
                    <a:pt x="7498" y="1130"/>
                  </a:lnTo>
                  <a:lnTo>
                    <a:pt x="7488" y="1130"/>
                  </a:lnTo>
                  <a:lnTo>
                    <a:pt x="7473" y="774"/>
                  </a:lnTo>
                  <a:lnTo>
                    <a:pt x="7198" y="774"/>
                  </a:lnTo>
                  <a:lnTo>
                    <a:pt x="7199" y="806"/>
                  </a:lnTo>
                  <a:lnTo>
                    <a:pt x="7201" y="837"/>
                  </a:lnTo>
                  <a:lnTo>
                    <a:pt x="7203" y="870"/>
                  </a:lnTo>
                  <a:lnTo>
                    <a:pt x="7204" y="902"/>
                  </a:lnTo>
                  <a:lnTo>
                    <a:pt x="7205" y="935"/>
                  </a:lnTo>
                  <a:lnTo>
                    <a:pt x="7207" y="969"/>
                  </a:lnTo>
                  <a:lnTo>
                    <a:pt x="7208" y="1003"/>
                  </a:lnTo>
                  <a:lnTo>
                    <a:pt x="7209" y="1037"/>
                  </a:lnTo>
                  <a:lnTo>
                    <a:pt x="7210" y="1073"/>
                  </a:lnTo>
                  <a:lnTo>
                    <a:pt x="7210" y="1108"/>
                  </a:lnTo>
                  <a:lnTo>
                    <a:pt x="7211" y="1144"/>
                  </a:lnTo>
                  <a:lnTo>
                    <a:pt x="7211" y="1180"/>
                  </a:lnTo>
                  <a:lnTo>
                    <a:pt x="7212" y="1218"/>
                  </a:lnTo>
                  <a:lnTo>
                    <a:pt x="7212" y="1256"/>
                  </a:lnTo>
                  <a:lnTo>
                    <a:pt x="7212" y="1295"/>
                  </a:lnTo>
                  <a:lnTo>
                    <a:pt x="7212" y="1334"/>
                  </a:lnTo>
                  <a:lnTo>
                    <a:pt x="7212" y="2569"/>
                  </a:lnTo>
                  <a:close/>
                  <a:moveTo>
                    <a:pt x="6227" y="982"/>
                  </a:moveTo>
                  <a:lnTo>
                    <a:pt x="6255" y="983"/>
                  </a:lnTo>
                  <a:lnTo>
                    <a:pt x="6281" y="985"/>
                  </a:lnTo>
                  <a:lnTo>
                    <a:pt x="6308" y="988"/>
                  </a:lnTo>
                  <a:lnTo>
                    <a:pt x="6333" y="993"/>
                  </a:lnTo>
                  <a:lnTo>
                    <a:pt x="6357" y="999"/>
                  </a:lnTo>
                  <a:lnTo>
                    <a:pt x="6381" y="1006"/>
                  </a:lnTo>
                  <a:lnTo>
                    <a:pt x="6403" y="1015"/>
                  </a:lnTo>
                  <a:lnTo>
                    <a:pt x="6424" y="1024"/>
                  </a:lnTo>
                  <a:lnTo>
                    <a:pt x="6446" y="1035"/>
                  </a:lnTo>
                  <a:lnTo>
                    <a:pt x="6466" y="1047"/>
                  </a:lnTo>
                  <a:lnTo>
                    <a:pt x="6485" y="1060"/>
                  </a:lnTo>
                  <a:lnTo>
                    <a:pt x="6504" y="1073"/>
                  </a:lnTo>
                  <a:lnTo>
                    <a:pt x="6523" y="1088"/>
                  </a:lnTo>
                  <a:lnTo>
                    <a:pt x="6540" y="1103"/>
                  </a:lnTo>
                  <a:lnTo>
                    <a:pt x="6556" y="1119"/>
                  </a:lnTo>
                  <a:lnTo>
                    <a:pt x="6572" y="1136"/>
                  </a:lnTo>
                  <a:lnTo>
                    <a:pt x="6587" y="1154"/>
                  </a:lnTo>
                  <a:lnTo>
                    <a:pt x="6600" y="1172"/>
                  </a:lnTo>
                  <a:lnTo>
                    <a:pt x="6614" y="1191"/>
                  </a:lnTo>
                  <a:lnTo>
                    <a:pt x="6627" y="1211"/>
                  </a:lnTo>
                  <a:lnTo>
                    <a:pt x="6639" y="1232"/>
                  </a:lnTo>
                  <a:lnTo>
                    <a:pt x="6651" y="1252"/>
                  </a:lnTo>
                  <a:lnTo>
                    <a:pt x="6661" y="1273"/>
                  </a:lnTo>
                  <a:lnTo>
                    <a:pt x="6672" y="1296"/>
                  </a:lnTo>
                  <a:lnTo>
                    <a:pt x="6682" y="1317"/>
                  </a:lnTo>
                  <a:lnTo>
                    <a:pt x="6690" y="1340"/>
                  </a:lnTo>
                  <a:lnTo>
                    <a:pt x="6699" y="1363"/>
                  </a:lnTo>
                  <a:lnTo>
                    <a:pt x="6706" y="1385"/>
                  </a:lnTo>
                  <a:lnTo>
                    <a:pt x="6712" y="1409"/>
                  </a:lnTo>
                  <a:lnTo>
                    <a:pt x="6719" y="1432"/>
                  </a:lnTo>
                  <a:lnTo>
                    <a:pt x="6724" y="1456"/>
                  </a:lnTo>
                  <a:lnTo>
                    <a:pt x="6730" y="1480"/>
                  </a:lnTo>
                  <a:lnTo>
                    <a:pt x="6734" y="1504"/>
                  </a:lnTo>
                  <a:lnTo>
                    <a:pt x="6737" y="1527"/>
                  </a:lnTo>
                  <a:lnTo>
                    <a:pt x="6740" y="1551"/>
                  </a:lnTo>
                  <a:lnTo>
                    <a:pt x="6742" y="1574"/>
                  </a:lnTo>
                  <a:lnTo>
                    <a:pt x="6745" y="1598"/>
                  </a:lnTo>
                  <a:lnTo>
                    <a:pt x="6747" y="1621"/>
                  </a:lnTo>
                  <a:lnTo>
                    <a:pt x="6748" y="1645"/>
                  </a:lnTo>
                  <a:lnTo>
                    <a:pt x="6748" y="1668"/>
                  </a:lnTo>
                  <a:lnTo>
                    <a:pt x="6747" y="1706"/>
                  </a:lnTo>
                  <a:lnTo>
                    <a:pt x="6745" y="1742"/>
                  </a:lnTo>
                  <a:lnTo>
                    <a:pt x="6741" y="1778"/>
                  </a:lnTo>
                  <a:lnTo>
                    <a:pt x="6737" y="1814"/>
                  </a:lnTo>
                  <a:lnTo>
                    <a:pt x="6732" y="1849"/>
                  </a:lnTo>
                  <a:lnTo>
                    <a:pt x="6724" y="1883"/>
                  </a:lnTo>
                  <a:lnTo>
                    <a:pt x="6717" y="1915"/>
                  </a:lnTo>
                  <a:lnTo>
                    <a:pt x="6707" y="1947"/>
                  </a:lnTo>
                  <a:lnTo>
                    <a:pt x="6696" y="1979"/>
                  </a:lnTo>
                  <a:lnTo>
                    <a:pt x="6686" y="2009"/>
                  </a:lnTo>
                  <a:lnTo>
                    <a:pt x="6673" y="2038"/>
                  </a:lnTo>
                  <a:lnTo>
                    <a:pt x="6660" y="2066"/>
                  </a:lnTo>
                  <a:lnTo>
                    <a:pt x="6646" y="2093"/>
                  </a:lnTo>
                  <a:lnTo>
                    <a:pt x="6630" y="2119"/>
                  </a:lnTo>
                  <a:lnTo>
                    <a:pt x="6614" y="2143"/>
                  </a:lnTo>
                  <a:lnTo>
                    <a:pt x="6597" y="2167"/>
                  </a:lnTo>
                  <a:lnTo>
                    <a:pt x="6579" y="2190"/>
                  </a:lnTo>
                  <a:lnTo>
                    <a:pt x="6560" y="2212"/>
                  </a:lnTo>
                  <a:lnTo>
                    <a:pt x="6540" y="2232"/>
                  </a:lnTo>
                  <a:lnTo>
                    <a:pt x="6519" y="2251"/>
                  </a:lnTo>
                  <a:lnTo>
                    <a:pt x="6498" y="2268"/>
                  </a:lnTo>
                  <a:lnTo>
                    <a:pt x="6477" y="2284"/>
                  </a:lnTo>
                  <a:lnTo>
                    <a:pt x="6453" y="2299"/>
                  </a:lnTo>
                  <a:lnTo>
                    <a:pt x="6430" y="2313"/>
                  </a:lnTo>
                  <a:lnTo>
                    <a:pt x="6405" y="2325"/>
                  </a:lnTo>
                  <a:lnTo>
                    <a:pt x="6381" y="2336"/>
                  </a:lnTo>
                  <a:lnTo>
                    <a:pt x="6356" y="2344"/>
                  </a:lnTo>
                  <a:lnTo>
                    <a:pt x="6329" y="2352"/>
                  </a:lnTo>
                  <a:lnTo>
                    <a:pt x="6303" y="2357"/>
                  </a:lnTo>
                  <a:lnTo>
                    <a:pt x="6276" y="2361"/>
                  </a:lnTo>
                  <a:lnTo>
                    <a:pt x="6248" y="2364"/>
                  </a:lnTo>
                  <a:lnTo>
                    <a:pt x="6221" y="2366"/>
                  </a:lnTo>
                  <a:lnTo>
                    <a:pt x="6192" y="2364"/>
                  </a:lnTo>
                  <a:lnTo>
                    <a:pt x="6163" y="2361"/>
                  </a:lnTo>
                  <a:lnTo>
                    <a:pt x="6136" y="2357"/>
                  </a:lnTo>
                  <a:lnTo>
                    <a:pt x="6110" y="2352"/>
                  </a:lnTo>
                  <a:lnTo>
                    <a:pt x="6083" y="2344"/>
                  </a:lnTo>
                  <a:lnTo>
                    <a:pt x="6057" y="2336"/>
                  </a:lnTo>
                  <a:lnTo>
                    <a:pt x="6033" y="2325"/>
                  </a:lnTo>
                  <a:lnTo>
                    <a:pt x="6008" y="2312"/>
                  </a:lnTo>
                  <a:lnTo>
                    <a:pt x="5985" y="2298"/>
                  </a:lnTo>
                  <a:lnTo>
                    <a:pt x="5962" y="2283"/>
                  </a:lnTo>
                  <a:lnTo>
                    <a:pt x="5940" y="2267"/>
                  </a:lnTo>
                  <a:lnTo>
                    <a:pt x="5920" y="2250"/>
                  </a:lnTo>
                  <a:lnTo>
                    <a:pt x="5898" y="2232"/>
                  </a:lnTo>
                  <a:lnTo>
                    <a:pt x="5879" y="2212"/>
                  </a:lnTo>
                  <a:lnTo>
                    <a:pt x="5860" y="2190"/>
                  </a:lnTo>
                  <a:lnTo>
                    <a:pt x="5842" y="2167"/>
                  </a:lnTo>
                  <a:lnTo>
                    <a:pt x="5826" y="2143"/>
                  </a:lnTo>
                  <a:lnTo>
                    <a:pt x="5810" y="2119"/>
                  </a:lnTo>
                  <a:lnTo>
                    <a:pt x="5795" y="2093"/>
                  </a:lnTo>
                  <a:lnTo>
                    <a:pt x="5781" y="2067"/>
                  </a:lnTo>
                  <a:lnTo>
                    <a:pt x="5768" y="2039"/>
                  </a:lnTo>
                  <a:lnTo>
                    <a:pt x="5756" y="2010"/>
                  </a:lnTo>
                  <a:lnTo>
                    <a:pt x="5745" y="1980"/>
                  </a:lnTo>
                  <a:lnTo>
                    <a:pt x="5735" y="1949"/>
                  </a:lnTo>
                  <a:lnTo>
                    <a:pt x="5727" y="1917"/>
                  </a:lnTo>
                  <a:lnTo>
                    <a:pt x="5719" y="1885"/>
                  </a:lnTo>
                  <a:lnTo>
                    <a:pt x="5712" y="1852"/>
                  </a:lnTo>
                  <a:lnTo>
                    <a:pt x="5706" y="1818"/>
                  </a:lnTo>
                  <a:lnTo>
                    <a:pt x="5702" y="1784"/>
                  </a:lnTo>
                  <a:lnTo>
                    <a:pt x="5699" y="1748"/>
                  </a:lnTo>
                  <a:lnTo>
                    <a:pt x="5697" y="1712"/>
                  </a:lnTo>
                  <a:lnTo>
                    <a:pt x="5697" y="1675"/>
                  </a:lnTo>
                  <a:lnTo>
                    <a:pt x="5697" y="1643"/>
                  </a:lnTo>
                  <a:lnTo>
                    <a:pt x="5699" y="1612"/>
                  </a:lnTo>
                  <a:lnTo>
                    <a:pt x="5701" y="1580"/>
                  </a:lnTo>
                  <a:lnTo>
                    <a:pt x="5704" y="1549"/>
                  </a:lnTo>
                  <a:lnTo>
                    <a:pt x="5708" y="1518"/>
                  </a:lnTo>
                  <a:lnTo>
                    <a:pt x="5714" y="1486"/>
                  </a:lnTo>
                  <a:lnTo>
                    <a:pt x="5720" y="1456"/>
                  </a:lnTo>
                  <a:lnTo>
                    <a:pt x="5728" y="1425"/>
                  </a:lnTo>
                  <a:lnTo>
                    <a:pt x="5736" y="1394"/>
                  </a:lnTo>
                  <a:lnTo>
                    <a:pt x="5746" y="1365"/>
                  </a:lnTo>
                  <a:lnTo>
                    <a:pt x="5756" y="1336"/>
                  </a:lnTo>
                  <a:lnTo>
                    <a:pt x="5767" y="1307"/>
                  </a:lnTo>
                  <a:lnTo>
                    <a:pt x="5780" y="1281"/>
                  </a:lnTo>
                  <a:lnTo>
                    <a:pt x="5793" y="1253"/>
                  </a:lnTo>
                  <a:lnTo>
                    <a:pt x="5808" y="1227"/>
                  </a:lnTo>
                  <a:lnTo>
                    <a:pt x="5824" y="1202"/>
                  </a:lnTo>
                  <a:lnTo>
                    <a:pt x="5840" y="1177"/>
                  </a:lnTo>
                  <a:lnTo>
                    <a:pt x="5858" y="1155"/>
                  </a:lnTo>
                  <a:lnTo>
                    <a:pt x="5877" y="1132"/>
                  </a:lnTo>
                  <a:lnTo>
                    <a:pt x="5897" y="1112"/>
                  </a:lnTo>
                  <a:lnTo>
                    <a:pt x="5919" y="1093"/>
                  </a:lnTo>
                  <a:lnTo>
                    <a:pt x="5941" y="1075"/>
                  </a:lnTo>
                  <a:lnTo>
                    <a:pt x="5964" y="1059"/>
                  </a:lnTo>
                  <a:lnTo>
                    <a:pt x="5990" y="1043"/>
                  </a:lnTo>
                  <a:lnTo>
                    <a:pt x="6002" y="1035"/>
                  </a:lnTo>
                  <a:lnTo>
                    <a:pt x="6016" y="1029"/>
                  </a:lnTo>
                  <a:lnTo>
                    <a:pt x="6029" y="1022"/>
                  </a:lnTo>
                  <a:lnTo>
                    <a:pt x="6042" y="1016"/>
                  </a:lnTo>
                  <a:lnTo>
                    <a:pt x="6056" y="1011"/>
                  </a:lnTo>
                  <a:lnTo>
                    <a:pt x="6070" y="1005"/>
                  </a:lnTo>
                  <a:lnTo>
                    <a:pt x="6084" y="1001"/>
                  </a:lnTo>
                  <a:lnTo>
                    <a:pt x="6099" y="997"/>
                  </a:lnTo>
                  <a:lnTo>
                    <a:pt x="6129" y="990"/>
                  </a:lnTo>
                  <a:lnTo>
                    <a:pt x="6161" y="986"/>
                  </a:lnTo>
                  <a:lnTo>
                    <a:pt x="6193" y="983"/>
                  </a:lnTo>
                  <a:lnTo>
                    <a:pt x="6227" y="982"/>
                  </a:lnTo>
                  <a:close/>
                  <a:moveTo>
                    <a:pt x="6236" y="737"/>
                  </a:moveTo>
                  <a:lnTo>
                    <a:pt x="6191" y="738"/>
                  </a:lnTo>
                  <a:lnTo>
                    <a:pt x="6147" y="742"/>
                  </a:lnTo>
                  <a:lnTo>
                    <a:pt x="6103" y="746"/>
                  </a:lnTo>
                  <a:lnTo>
                    <a:pt x="6061" y="753"/>
                  </a:lnTo>
                  <a:lnTo>
                    <a:pt x="6019" y="762"/>
                  </a:lnTo>
                  <a:lnTo>
                    <a:pt x="5978" y="774"/>
                  </a:lnTo>
                  <a:lnTo>
                    <a:pt x="5958" y="779"/>
                  </a:lnTo>
                  <a:lnTo>
                    <a:pt x="5938" y="786"/>
                  </a:lnTo>
                  <a:lnTo>
                    <a:pt x="5919" y="793"/>
                  </a:lnTo>
                  <a:lnTo>
                    <a:pt x="5898" y="801"/>
                  </a:lnTo>
                  <a:lnTo>
                    <a:pt x="5861" y="819"/>
                  </a:lnTo>
                  <a:lnTo>
                    <a:pt x="5824" y="837"/>
                  </a:lnTo>
                  <a:lnTo>
                    <a:pt x="5805" y="847"/>
                  </a:lnTo>
                  <a:lnTo>
                    <a:pt x="5787" y="858"/>
                  </a:lnTo>
                  <a:lnTo>
                    <a:pt x="5770" y="869"/>
                  </a:lnTo>
                  <a:lnTo>
                    <a:pt x="5753" y="880"/>
                  </a:lnTo>
                  <a:lnTo>
                    <a:pt x="5736" y="892"/>
                  </a:lnTo>
                  <a:lnTo>
                    <a:pt x="5719" y="904"/>
                  </a:lnTo>
                  <a:lnTo>
                    <a:pt x="5703" y="917"/>
                  </a:lnTo>
                  <a:lnTo>
                    <a:pt x="5687" y="931"/>
                  </a:lnTo>
                  <a:lnTo>
                    <a:pt x="5655" y="958"/>
                  </a:lnTo>
                  <a:lnTo>
                    <a:pt x="5625" y="988"/>
                  </a:lnTo>
                  <a:lnTo>
                    <a:pt x="5610" y="1003"/>
                  </a:lnTo>
                  <a:lnTo>
                    <a:pt x="5596" y="1019"/>
                  </a:lnTo>
                  <a:lnTo>
                    <a:pt x="5582" y="1036"/>
                  </a:lnTo>
                  <a:lnTo>
                    <a:pt x="5570" y="1052"/>
                  </a:lnTo>
                  <a:lnTo>
                    <a:pt x="5557" y="1069"/>
                  </a:lnTo>
                  <a:lnTo>
                    <a:pt x="5544" y="1088"/>
                  </a:lnTo>
                  <a:lnTo>
                    <a:pt x="5532" y="1106"/>
                  </a:lnTo>
                  <a:lnTo>
                    <a:pt x="5521" y="1124"/>
                  </a:lnTo>
                  <a:lnTo>
                    <a:pt x="5510" y="1143"/>
                  </a:lnTo>
                  <a:lnTo>
                    <a:pt x="5498" y="1162"/>
                  </a:lnTo>
                  <a:lnTo>
                    <a:pt x="5489" y="1182"/>
                  </a:lnTo>
                  <a:lnTo>
                    <a:pt x="5478" y="1202"/>
                  </a:lnTo>
                  <a:lnTo>
                    <a:pt x="5459" y="1243"/>
                  </a:lnTo>
                  <a:lnTo>
                    <a:pt x="5442" y="1286"/>
                  </a:lnTo>
                  <a:lnTo>
                    <a:pt x="5433" y="1309"/>
                  </a:lnTo>
                  <a:lnTo>
                    <a:pt x="5426" y="1331"/>
                  </a:lnTo>
                  <a:lnTo>
                    <a:pt x="5419" y="1353"/>
                  </a:lnTo>
                  <a:lnTo>
                    <a:pt x="5413" y="1377"/>
                  </a:lnTo>
                  <a:lnTo>
                    <a:pt x="5406" y="1400"/>
                  </a:lnTo>
                  <a:lnTo>
                    <a:pt x="5401" y="1425"/>
                  </a:lnTo>
                  <a:lnTo>
                    <a:pt x="5396" y="1449"/>
                  </a:lnTo>
                  <a:lnTo>
                    <a:pt x="5391" y="1474"/>
                  </a:lnTo>
                  <a:lnTo>
                    <a:pt x="5387" y="1500"/>
                  </a:lnTo>
                  <a:lnTo>
                    <a:pt x="5384" y="1525"/>
                  </a:lnTo>
                  <a:lnTo>
                    <a:pt x="5381" y="1551"/>
                  </a:lnTo>
                  <a:lnTo>
                    <a:pt x="5379" y="1578"/>
                  </a:lnTo>
                  <a:lnTo>
                    <a:pt x="5377" y="1604"/>
                  </a:lnTo>
                  <a:lnTo>
                    <a:pt x="5375" y="1631"/>
                  </a:lnTo>
                  <a:lnTo>
                    <a:pt x="5374" y="1659"/>
                  </a:lnTo>
                  <a:lnTo>
                    <a:pt x="5374" y="1686"/>
                  </a:lnTo>
                  <a:lnTo>
                    <a:pt x="5375" y="1739"/>
                  </a:lnTo>
                  <a:lnTo>
                    <a:pt x="5379" y="1790"/>
                  </a:lnTo>
                  <a:lnTo>
                    <a:pt x="5381" y="1816"/>
                  </a:lnTo>
                  <a:lnTo>
                    <a:pt x="5383" y="1840"/>
                  </a:lnTo>
                  <a:lnTo>
                    <a:pt x="5386" y="1865"/>
                  </a:lnTo>
                  <a:lnTo>
                    <a:pt x="5390" y="1889"/>
                  </a:lnTo>
                  <a:lnTo>
                    <a:pt x="5395" y="1913"/>
                  </a:lnTo>
                  <a:lnTo>
                    <a:pt x="5400" y="1936"/>
                  </a:lnTo>
                  <a:lnTo>
                    <a:pt x="5405" y="1960"/>
                  </a:lnTo>
                  <a:lnTo>
                    <a:pt x="5411" y="1982"/>
                  </a:lnTo>
                  <a:lnTo>
                    <a:pt x="5417" y="2005"/>
                  </a:lnTo>
                  <a:lnTo>
                    <a:pt x="5423" y="2027"/>
                  </a:lnTo>
                  <a:lnTo>
                    <a:pt x="5431" y="2048"/>
                  </a:lnTo>
                  <a:lnTo>
                    <a:pt x="5438" y="2071"/>
                  </a:lnTo>
                  <a:lnTo>
                    <a:pt x="5455" y="2112"/>
                  </a:lnTo>
                  <a:lnTo>
                    <a:pt x="5474" y="2152"/>
                  </a:lnTo>
                  <a:lnTo>
                    <a:pt x="5483" y="2171"/>
                  </a:lnTo>
                  <a:lnTo>
                    <a:pt x="5493" y="2190"/>
                  </a:lnTo>
                  <a:lnTo>
                    <a:pt x="5504" y="2210"/>
                  </a:lnTo>
                  <a:lnTo>
                    <a:pt x="5514" y="2228"/>
                  </a:lnTo>
                  <a:lnTo>
                    <a:pt x="5526" y="2246"/>
                  </a:lnTo>
                  <a:lnTo>
                    <a:pt x="5538" y="2263"/>
                  </a:lnTo>
                  <a:lnTo>
                    <a:pt x="5549" y="2280"/>
                  </a:lnTo>
                  <a:lnTo>
                    <a:pt x="5561" y="2297"/>
                  </a:lnTo>
                  <a:lnTo>
                    <a:pt x="5574" y="2313"/>
                  </a:lnTo>
                  <a:lnTo>
                    <a:pt x="5588" y="2329"/>
                  </a:lnTo>
                  <a:lnTo>
                    <a:pt x="5602" y="2345"/>
                  </a:lnTo>
                  <a:lnTo>
                    <a:pt x="5616" y="2360"/>
                  </a:lnTo>
                  <a:lnTo>
                    <a:pt x="5644" y="2389"/>
                  </a:lnTo>
                  <a:lnTo>
                    <a:pt x="5674" y="2417"/>
                  </a:lnTo>
                  <a:lnTo>
                    <a:pt x="5705" y="2442"/>
                  </a:lnTo>
                  <a:lnTo>
                    <a:pt x="5738" y="2467"/>
                  </a:lnTo>
                  <a:lnTo>
                    <a:pt x="5771" y="2489"/>
                  </a:lnTo>
                  <a:lnTo>
                    <a:pt x="5807" y="2510"/>
                  </a:lnTo>
                  <a:lnTo>
                    <a:pt x="5842" y="2529"/>
                  </a:lnTo>
                  <a:lnTo>
                    <a:pt x="5879" y="2546"/>
                  </a:lnTo>
                  <a:lnTo>
                    <a:pt x="5918" y="2561"/>
                  </a:lnTo>
                  <a:lnTo>
                    <a:pt x="5956" y="2574"/>
                  </a:lnTo>
                  <a:lnTo>
                    <a:pt x="5995" y="2584"/>
                  </a:lnTo>
                  <a:lnTo>
                    <a:pt x="6036" y="2593"/>
                  </a:lnTo>
                  <a:lnTo>
                    <a:pt x="6078" y="2600"/>
                  </a:lnTo>
                  <a:lnTo>
                    <a:pt x="6119" y="2606"/>
                  </a:lnTo>
                  <a:lnTo>
                    <a:pt x="6162" y="2609"/>
                  </a:lnTo>
                  <a:lnTo>
                    <a:pt x="6206" y="2610"/>
                  </a:lnTo>
                  <a:lnTo>
                    <a:pt x="6238" y="2609"/>
                  </a:lnTo>
                  <a:lnTo>
                    <a:pt x="6269" y="2608"/>
                  </a:lnTo>
                  <a:lnTo>
                    <a:pt x="6300" y="2605"/>
                  </a:lnTo>
                  <a:lnTo>
                    <a:pt x="6332" y="2601"/>
                  </a:lnTo>
                  <a:lnTo>
                    <a:pt x="6363" y="2596"/>
                  </a:lnTo>
                  <a:lnTo>
                    <a:pt x="6393" y="2590"/>
                  </a:lnTo>
                  <a:lnTo>
                    <a:pt x="6425" y="2583"/>
                  </a:lnTo>
                  <a:lnTo>
                    <a:pt x="6456" y="2575"/>
                  </a:lnTo>
                  <a:lnTo>
                    <a:pt x="6487" y="2565"/>
                  </a:lnTo>
                  <a:lnTo>
                    <a:pt x="6517" y="2554"/>
                  </a:lnTo>
                  <a:lnTo>
                    <a:pt x="6547" y="2543"/>
                  </a:lnTo>
                  <a:lnTo>
                    <a:pt x="6576" y="2529"/>
                  </a:lnTo>
                  <a:lnTo>
                    <a:pt x="6605" y="2515"/>
                  </a:lnTo>
                  <a:lnTo>
                    <a:pt x="6634" y="2500"/>
                  </a:lnTo>
                  <a:lnTo>
                    <a:pt x="6661" y="2483"/>
                  </a:lnTo>
                  <a:lnTo>
                    <a:pt x="6689" y="2466"/>
                  </a:lnTo>
                  <a:lnTo>
                    <a:pt x="6717" y="2447"/>
                  </a:lnTo>
                  <a:lnTo>
                    <a:pt x="6743" y="2426"/>
                  </a:lnTo>
                  <a:lnTo>
                    <a:pt x="6769" y="2405"/>
                  </a:lnTo>
                  <a:lnTo>
                    <a:pt x="6794" y="2382"/>
                  </a:lnTo>
                  <a:lnTo>
                    <a:pt x="6818" y="2358"/>
                  </a:lnTo>
                  <a:lnTo>
                    <a:pt x="6842" y="2332"/>
                  </a:lnTo>
                  <a:lnTo>
                    <a:pt x="6864" y="2307"/>
                  </a:lnTo>
                  <a:lnTo>
                    <a:pt x="6885" y="2279"/>
                  </a:lnTo>
                  <a:lnTo>
                    <a:pt x="6907" y="2250"/>
                  </a:lnTo>
                  <a:lnTo>
                    <a:pt x="6926" y="2219"/>
                  </a:lnTo>
                  <a:lnTo>
                    <a:pt x="6945" y="2188"/>
                  </a:lnTo>
                  <a:lnTo>
                    <a:pt x="6962" y="2155"/>
                  </a:lnTo>
                  <a:lnTo>
                    <a:pt x="6978" y="2121"/>
                  </a:lnTo>
                  <a:lnTo>
                    <a:pt x="6993" y="2086"/>
                  </a:lnTo>
                  <a:lnTo>
                    <a:pt x="7007" y="2049"/>
                  </a:lnTo>
                  <a:lnTo>
                    <a:pt x="7020" y="2011"/>
                  </a:lnTo>
                  <a:lnTo>
                    <a:pt x="7032" y="1972"/>
                  </a:lnTo>
                  <a:lnTo>
                    <a:pt x="7041" y="1931"/>
                  </a:lnTo>
                  <a:lnTo>
                    <a:pt x="7050" y="1888"/>
                  </a:lnTo>
                  <a:lnTo>
                    <a:pt x="7057" y="1846"/>
                  </a:lnTo>
                  <a:lnTo>
                    <a:pt x="7062" y="1800"/>
                  </a:lnTo>
                  <a:lnTo>
                    <a:pt x="7067" y="1754"/>
                  </a:lnTo>
                  <a:lnTo>
                    <a:pt x="7069" y="1706"/>
                  </a:lnTo>
                  <a:lnTo>
                    <a:pt x="7070" y="1657"/>
                  </a:lnTo>
                  <a:lnTo>
                    <a:pt x="7069" y="1606"/>
                  </a:lnTo>
                  <a:lnTo>
                    <a:pt x="7066" y="1556"/>
                  </a:lnTo>
                  <a:lnTo>
                    <a:pt x="7061" y="1508"/>
                  </a:lnTo>
                  <a:lnTo>
                    <a:pt x="7055" y="1461"/>
                  </a:lnTo>
                  <a:lnTo>
                    <a:pt x="7046" y="1414"/>
                  </a:lnTo>
                  <a:lnTo>
                    <a:pt x="7036" y="1369"/>
                  </a:lnTo>
                  <a:lnTo>
                    <a:pt x="7024" y="1326"/>
                  </a:lnTo>
                  <a:lnTo>
                    <a:pt x="7010" y="1283"/>
                  </a:lnTo>
                  <a:lnTo>
                    <a:pt x="6994" y="1241"/>
                  </a:lnTo>
                  <a:lnTo>
                    <a:pt x="6976" y="1202"/>
                  </a:lnTo>
                  <a:lnTo>
                    <a:pt x="6958" y="1163"/>
                  </a:lnTo>
                  <a:lnTo>
                    <a:pt x="6937" y="1126"/>
                  </a:lnTo>
                  <a:lnTo>
                    <a:pt x="6915" y="1091"/>
                  </a:lnTo>
                  <a:lnTo>
                    <a:pt x="6892" y="1057"/>
                  </a:lnTo>
                  <a:lnTo>
                    <a:pt x="6866" y="1025"/>
                  </a:lnTo>
                  <a:lnTo>
                    <a:pt x="6839" y="993"/>
                  </a:lnTo>
                  <a:lnTo>
                    <a:pt x="6812" y="964"/>
                  </a:lnTo>
                  <a:lnTo>
                    <a:pt x="6782" y="935"/>
                  </a:lnTo>
                  <a:lnTo>
                    <a:pt x="6766" y="922"/>
                  </a:lnTo>
                  <a:lnTo>
                    <a:pt x="6750" y="909"/>
                  </a:lnTo>
                  <a:lnTo>
                    <a:pt x="6734" y="896"/>
                  </a:lnTo>
                  <a:lnTo>
                    <a:pt x="6718" y="885"/>
                  </a:lnTo>
                  <a:lnTo>
                    <a:pt x="6701" y="873"/>
                  </a:lnTo>
                  <a:lnTo>
                    <a:pt x="6684" y="861"/>
                  </a:lnTo>
                  <a:lnTo>
                    <a:pt x="6667" y="851"/>
                  </a:lnTo>
                  <a:lnTo>
                    <a:pt x="6650" y="841"/>
                  </a:lnTo>
                  <a:lnTo>
                    <a:pt x="6631" y="830"/>
                  </a:lnTo>
                  <a:lnTo>
                    <a:pt x="6613" y="822"/>
                  </a:lnTo>
                  <a:lnTo>
                    <a:pt x="6594" y="812"/>
                  </a:lnTo>
                  <a:lnTo>
                    <a:pt x="6576" y="804"/>
                  </a:lnTo>
                  <a:lnTo>
                    <a:pt x="6556" y="796"/>
                  </a:lnTo>
                  <a:lnTo>
                    <a:pt x="6536" y="789"/>
                  </a:lnTo>
                  <a:lnTo>
                    <a:pt x="6516" y="781"/>
                  </a:lnTo>
                  <a:lnTo>
                    <a:pt x="6497" y="775"/>
                  </a:lnTo>
                  <a:lnTo>
                    <a:pt x="6477" y="769"/>
                  </a:lnTo>
                  <a:lnTo>
                    <a:pt x="6455" y="764"/>
                  </a:lnTo>
                  <a:lnTo>
                    <a:pt x="6435" y="759"/>
                  </a:lnTo>
                  <a:lnTo>
                    <a:pt x="6414" y="754"/>
                  </a:lnTo>
                  <a:lnTo>
                    <a:pt x="6392" y="750"/>
                  </a:lnTo>
                  <a:lnTo>
                    <a:pt x="6371" y="747"/>
                  </a:lnTo>
                  <a:lnTo>
                    <a:pt x="6349" y="744"/>
                  </a:lnTo>
                  <a:lnTo>
                    <a:pt x="6326" y="742"/>
                  </a:lnTo>
                  <a:lnTo>
                    <a:pt x="6281" y="738"/>
                  </a:lnTo>
                  <a:lnTo>
                    <a:pt x="6236" y="737"/>
                  </a:lnTo>
                  <a:close/>
                  <a:moveTo>
                    <a:pt x="5075" y="70"/>
                  </a:moveTo>
                  <a:lnTo>
                    <a:pt x="5060" y="71"/>
                  </a:lnTo>
                  <a:lnTo>
                    <a:pt x="5046" y="72"/>
                  </a:lnTo>
                  <a:lnTo>
                    <a:pt x="5032" y="74"/>
                  </a:lnTo>
                  <a:lnTo>
                    <a:pt x="5019" y="78"/>
                  </a:lnTo>
                  <a:lnTo>
                    <a:pt x="5006" y="81"/>
                  </a:lnTo>
                  <a:lnTo>
                    <a:pt x="4993" y="85"/>
                  </a:lnTo>
                  <a:lnTo>
                    <a:pt x="4982" y="90"/>
                  </a:lnTo>
                  <a:lnTo>
                    <a:pt x="4970" y="97"/>
                  </a:lnTo>
                  <a:lnTo>
                    <a:pt x="4959" y="104"/>
                  </a:lnTo>
                  <a:lnTo>
                    <a:pt x="4950" y="112"/>
                  </a:lnTo>
                  <a:lnTo>
                    <a:pt x="4940" y="120"/>
                  </a:lnTo>
                  <a:lnTo>
                    <a:pt x="4932" y="130"/>
                  </a:lnTo>
                  <a:lnTo>
                    <a:pt x="4923" y="140"/>
                  </a:lnTo>
                  <a:lnTo>
                    <a:pt x="4916" y="149"/>
                  </a:lnTo>
                  <a:lnTo>
                    <a:pt x="4909" y="160"/>
                  </a:lnTo>
                  <a:lnTo>
                    <a:pt x="4903" y="172"/>
                  </a:lnTo>
                  <a:lnTo>
                    <a:pt x="4896" y="183"/>
                  </a:lnTo>
                  <a:lnTo>
                    <a:pt x="4892" y="195"/>
                  </a:lnTo>
                  <a:lnTo>
                    <a:pt x="4887" y="207"/>
                  </a:lnTo>
                  <a:lnTo>
                    <a:pt x="4884" y="220"/>
                  </a:lnTo>
                  <a:lnTo>
                    <a:pt x="4881" y="232"/>
                  </a:lnTo>
                  <a:lnTo>
                    <a:pt x="4879" y="246"/>
                  </a:lnTo>
                  <a:lnTo>
                    <a:pt x="4878" y="260"/>
                  </a:lnTo>
                  <a:lnTo>
                    <a:pt x="4877" y="274"/>
                  </a:lnTo>
                  <a:lnTo>
                    <a:pt x="4878" y="288"/>
                  </a:lnTo>
                  <a:lnTo>
                    <a:pt x="4879" y="302"/>
                  </a:lnTo>
                  <a:lnTo>
                    <a:pt x="4880" y="315"/>
                  </a:lnTo>
                  <a:lnTo>
                    <a:pt x="4884" y="327"/>
                  </a:lnTo>
                  <a:lnTo>
                    <a:pt x="4887" y="339"/>
                  </a:lnTo>
                  <a:lnTo>
                    <a:pt x="4891" y="352"/>
                  </a:lnTo>
                  <a:lnTo>
                    <a:pt x="4895" y="364"/>
                  </a:lnTo>
                  <a:lnTo>
                    <a:pt x="4902" y="374"/>
                  </a:lnTo>
                  <a:lnTo>
                    <a:pt x="4907" y="386"/>
                  </a:lnTo>
                  <a:lnTo>
                    <a:pt x="4913" y="397"/>
                  </a:lnTo>
                  <a:lnTo>
                    <a:pt x="4921" y="406"/>
                  </a:lnTo>
                  <a:lnTo>
                    <a:pt x="4929" y="416"/>
                  </a:lnTo>
                  <a:lnTo>
                    <a:pt x="4938" y="425"/>
                  </a:lnTo>
                  <a:lnTo>
                    <a:pt x="4947" y="433"/>
                  </a:lnTo>
                  <a:lnTo>
                    <a:pt x="4957" y="441"/>
                  </a:lnTo>
                  <a:lnTo>
                    <a:pt x="4967" y="447"/>
                  </a:lnTo>
                  <a:lnTo>
                    <a:pt x="4979" y="453"/>
                  </a:lnTo>
                  <a:lnTo>
                    <a:pt x="4989" y="459"/>
                  </a:lnTo>
                  <a:lnTo>
                    <a:pt x="5001" y="463"/>
                  </a:lnTo>
                  <a:lnTo>
                    <a:pt x="5014" y="466"/>
                  </a:lnTo>
                  <a:lnTo>
                    <a:pt x="5027" y="469"/>
                  </a:lnTo>
                  <a:lnTo>
                    <a:pt x="5039" y="472"/>
                  </a:lnTo>
                  <a:lnTo>
                    <a:pt x="5053" y="474"/>
                  </a:lnTo>
                  <a:lnTo>
                    <a:pt x="5067" y="474"/>
                  </a:lnTo>
                  <a:lnTo>
                    <a:pt x="5083" y="474"/>
                  </a:lnTo>
                  <a:lnTo>
                    <a:pt x="5097" y="472"/>
                  </a:lnTo>
                  <a:lnTo>
                    <a:pt x="5112" y="469"/>
                  </a:lnTo>
                  <a:lnTo>
                    <a:pt x="5126" y="466"/>
                  </a:lnTo>
                  <a:lnTo>
                    <a:pt x="5139" y="463"/>
                  </a:lnTo>
                  <a:lnTo>
                    <a:pt x="5151" y="459"/>
                  </a:lnTo>
                  <a:lnTo>
                    <a:pt x="5163" y="453"/>
                  </a:lnTo>
                  <a:lnTo>
                    <a:pt x="5175" y="447"/>
                  </a:lnTo>
                  <a:lnTo>
                    <a:pt x="5186" y="441"/>
                  </a:lnTo>
                  <a:lnTo>
                    <a:pt x="5196" y="433"/>
                  </a:lnTo>
                  <a:lnTo>
                    <a:pt x="5206" y="425"/>
                  </a:lnTo>
                  <a:lnTo>
                    <a:pt x="5214" y="416"/>
                  </a:lnTo>
                  <a:lnTo>
                    <a:pt x="5223" y="406"/>
                  </a:lnTo>
                  <a:lnTo>
                    <a:pt x="5231" y="397"/>
                  </a:lnTo>
                  <a:lnTo>
                    <a:pt x="5238" y="386"/>
                  </a:lnTo>
                  <a:lnTo>
                    <a:pt x="5245" y="374"/>
                  </a:lnTo>
                  <a:lnTo>
                    <a:pt x="5250" y="364"/>
                  </a:lnTo>
                  <a:lnTo>
                    <a:pt x="5255" y="352"/>
                  </a:lnTo>
                  <a:lnTo>
                    <a:pt x="5259" y="339"/>
                  </a:lnTo>
                  <a:lnTo>
                    <a:pt x="5262" y="327"/>
                  </a:lnTo>
                  <a:lnTo>
                    <a:pt x="5264" y="315"/>
                  </a:lnTo>
                  <a:lnTo>
                    <a:pt x="5267" y="302"/>
                  </a:lnTo>
                  <a:lnTo>
                    <a:pt x="5268" y="288"/>
                  </a:lnTo>
                  <a:lnTo>
                    <a:pt x="5268" y="274"/>
                  </a:lnTo>
                  <a:lnTo>
                    <a:pt x="5268" y="259"/>
                  </a:lnTo>
                  <a:lnTo>
                    <a:pt x="5267" y="245"/>
                  </a:lnTo>
                  <a:lnTo>
                    <a:pt x="5264" y="231"/>
                  </a:lnTo>
                  <a:lnTo>
                    <a:pt x="5262" y="219"/>
                  </a:lnTo>
                  <a:lnTo>
                    <a:pt x="5258" y="206"/>
                  </a:lnTo>
                  <a:lnTo>
                    <a:pt x="5254" y="194"/>
                  </a:lnTo>
                  <a:lnTo>
                    <a:pt x="5250" y="181"/>
                  </a:lnTo>
                  <a:lnTo>
                    <a:pt x="5243" y="170"/>
                  </a:lnTo>
                  <a:lnTo>
                    <a:pt x="5237" y="159"/>
                  </a:lnTo>
                  <a:lnTo>
                    <a:pt x="5230" y="148"/>
                  </a:lnTo>
                  <a:lnTo>
                    <a:pt x="5223" y="138"/>
                  </a:lnTo>
                  <a:lnTo>
                    <a:pt x="5214" y="129"/>
                  </a:lnTo>
                  <a:lnTo>
                    <a:pt x="5206" y="120"/>
                  </a:lnTo>
                  <a:lnTo>
                    <a:pt x="5196" y="112"/>
                  </a:lnTo>
                  <a:lnTo>
                    <a:pt x="5187" y="104"/>
                  </a:lnTo>
                  <a:lnTo>
                    <a:pt x="5176" y="97"/>
                  </a:lnTo>
                  <a:lnTo>
                    <a:pt x="5164" y="90"/>
                  </a:lnTo>
                  <a:lnTo>
                    <a:pt x="5154" y="85"/>
                  </a:lnTo>
                  <a:lnTo>
                    <a:pt x="5141" y="81"/>
                  </a:lnTo>
                  <a:lnTo>
                    <a:pt x="5129" y="77"/>
                  </a:lnTo>
                  <a:lnTo>
                    <a:pt x="5115" y="74"/>
                  </a:lnTo>
                  <a:lnTo>
                    <a:pt x="5102" y="72"/>
                  </a:lnTo>
                  <a:lnTo>
                    <a:pt x="5088" y="70"/>
                  </a:lnTo>
                  <a:lnTo>
                    <a:pt x="5075" y="70"/>
                  </a:lnTo>
                  <a:close/>
                  <a:moveTo>
                    <a:pt x="5232" y="774"/>
                  </a:moveTo>
                  <a:lnTo>
                    <a:pt x="4917" y="774"/>
                  </a:lnTo>
                  <a:lnTo>
                    <a:pt x="4917" y="2569"/>
                  </a:lnTo>
                  <a:lnTo>
                    <a:pt x="5232" y="2569"/>
                  </a:lnTo>
                  <a:lnTo>
                    <a:pt x="5232" y="774"/>
                  </a:lnTo>
                  <a:close/>
                  <a:moveTo>
                    <a:pt x="3183" y="2569"/>
                  </a:moveTo>
                  <a:lnTo>
                    <a:pt x="3499" y="2569"/>
                  </a:lnTo>
                  <a:lnTo>
                    <a:pt x="3499" y="1490"/>
                  </a:lnTo>
                  <a:lnTo>
                    <a:pt x="3499" y="1469"/>
                  </a:lnTo>
                  <a:lnTo>
                    <a:pt x="3500" y="1448"/>
                  </a:lnTo>
                  <a:lnTo>
                    <a:pt x="3502" y="1428"/>
                  </a:lnTo>
                  <a:lnTo>
                    <a:pt x="3504" y="1408"/>
                  </a:lnTo>
                  <a:lnTo>
                    <a:pt x="3507" y="1389"/>
                  </a:lnTo>
                  <a:lnTo>
                    <a:pt x="3510" y="1370"/>
                  </a:lnTo>
                  <a:lnTo>
                    <a:pt x="3515" y="1353"/>
                  </a:lnTo>
                  <a:lnTo>
                    <a:pt x="3520" y="1337"/>
                  </a:lnTo>
                  <a:lnTo>
                    <a:pt x="3527" y="1315"/>
                  </a:lnTo>
                  <a:lnTo>
                    <a:pt x="3537" y="1293"/>
                  </a:lnTo>
                  <a:lnTo>
                    <a:pt x="3547" y="1271"/>
                  </a:lnTo>
                  <a:lnTo>
                    <a:pt x="3557" y="1250"/>
                  </a:lnTo>
                  <a:lnTo>
                    <a:pt x="3569" y="1230"/>
                  </a:lnTo>
                  <a:lnTo>
                    <a:pt x="3582" y="1209"/>
                  </a:lnTo>
                  <a:lnTo>
                    <a:pt x="3596" y="1189"/>
                  </a:lnTo>
                  <a:lnTo>
                    <a:pt x="3611" y="1170"/>
                  </a:lnTo>
                  <a:lnTo>
                    <a:pt x="3625" y="1152"/>
                  </a:lnTo>
                  <a:lnTo>
                    <a:pt x="3641" y="1135"/>
                  </a:lnTo>
                  <a:lnTo>
                    <a:pt x="3659" y="1119"/>
                  </a:lnTo>
                  <a:lnTo>
                    <a:pt x="3677" y="1103"/>
                  </a:lnTo>
                  <a:lnTo>
                    <a:pt x="3695" y="1089"/>
                  </a:lnTo>
                  <a:lnTo>
                    <a:pt x="3714" y="1075"/>
                  </a:lnTo>
                  <a:lnTo>
                    <a:pt x="3734" y="1062"/>
                  </a:lnTo>
                  <a:lnTo>
                    <a:pt x="3756" y="1050"/>
                  </a:lnTo>
                  <a:lnTo>
                    <a:pt x="3777" y="1040"/>
                  </a:lnTo>
                  <a:lnTo>
                    <a:pt x="3799" y="1031"/>
                  </a:lnTo>
                  <a:lnTo>
                    <a:pt x="3822" y="1022"/>
                  </a:lnTo>
                  <a:lnTo>
                    <a:pt x="3845" y="1016"/>
                  </a:lnTo>
                  <a:lnTo>
                    <a:pt x="3869" y="1011"/>
                  </a:lnTo>
                  <a:lnTo>
                    <a:pt x="3892" y="1007"/>
                  </a:lnTo>
                  <a:lnTo>
                    <a:pt x="3918" y="1005"/>
                  </a:lnTo>
                  <a:lnTo>
                    <a:pt x="3942" y="1004"/>
                  </a:lnTo>
                  <a:lnTo>
                    <a:pt x="3970" y="1004"/>
                  </a:lnTo>
                  <a:lnTo>
                    <a:pt x="3997" y="1006"/>
                  </a:lnTo>
                  <a:lnTo>
                    <a:pt x="4021" y="1011"/>
                  </a:lnTo>
                  <a:lnTo>
                    <a:pt x="4046" y="1015"/>
                  </a:lnTo>
                  <a:lnTo>
                    <a:pt x="4069" y="1020"/>
                  </a:lnTo>
                  <a:lnTo>
                    <a:pt x="4091" y="1028"/>
                  </a:lnTo>
                  <a:lnTo>
                    <a:pt x="4111" y="1036"/>
                  </a:lnTo>
                  <a:lnTo>
                    <a:pt x="4131" y="1046"/>
                  </a:lnTo>
                  <a:lnTo>
                    <a:pt x="4149" y="1058"/>
                  </a:lnTo>
                  <a:lnTo>
                    <a:pt x="4168" y="1069"/>
                  </a:lnTo>
                  <a:lnTo>
                    <a:pt x="4185" y="1082"/>
                  </a:lnTo>
                  <a:lnTo>
                    <a:pt x="4201" y="1096"/>
                  </a:lnTo>
                  <a:lnTo>
                    <a:pt x="4216" y="1110"/>
                  </a:lnTo>
                  <a:lnTo>
                    <a:pt x="4231" y="1126"/>
                  </a:lnTo>
                  <a:lnTo>
                    <a:pt x="4243" y="1143"/>
                  </a:lnTo>
                  <a:lnTo>
                    <a:pt x="4256" y="1160"/>
                  </a:lnTo>
                  <a:lnTo>
                    <a:pt x="4267" y="1179"/>
                  </a:lnTo>
                  <a:lnTo>
                    <a:pt x="4277" y="1199"/>
                  </a:lnTo>
                  <a:lnTo>
                    <a:pt x="4287" y="1219"/>
                  </a:lnTo>
                  <a:lnTo>
                    <a:pt x="4296" y="1239"/>
                  </a:lnTo>
                  <a:lnTo>
                    <a:pt x="4304" y="1261"/>
                  </a:lnTo>
                  <a:lnTo>
                    <a:pt x="4312" y="1283"/>
                  </a:lnTo>
                  <a:lnTo>
                    <a:pt x="4318" y="1305"/>
                  </a:lnTo>
                  <a:lnTo>
                    <a:pt x="4324" y="1329"/>
                  </a:lnTo>
                  <a:lnTo>
                    <a:pt x="4329" y="1353"/>
                  </a:lnTo>
                  <a:lnTo>
                    <a:pt x="4333" y="1378"/>
                  </a:lnTo>
                  <a:lnTo>
                    <a:pt x="4337" y="1403"/>
                  </a:lnTo>
                  <a:lnTo>
                    <a:pt x="4340" y="1428"/>
                  </a:lnTo>
                  <a:lnTo>
                    <a:pt x="4343" y="1454"/>
                  </a:lnTo>
                  <a:lnTo>
                    <a:pt x="4344" y="1480"/>
                  </a:lnTo>
                  <a:lnTo>
                    <a:pt x="4345" y="1507"/>
                  </a:lnTo>
                  <a:lnTo>
                    <a:pt x="4345" y="1534"/>
                  </a:lnTo>
                  <a:lnTo>
                    <a:pt x="4345" y="2569"/>
                  </a:lnTo>
                  <a:lnTo>
                    <a:pt x="4661" y="2569"/>
                  </a:lnTo>
                  <a:lnTo>
                    <a:pt x="4661" y="1501"/>
                  </a:lnTo>
                  <a:lnTo>
                    <a:pt x="4659" y="1456"/>
                  </a:lnTo>
                  <a:lnTo>
                    <a:pt x="4657" y="1412"/>
                  </a:lnTo>
                  <a:lnTo>
                    <a:pt x="4654" y="1370"/>
                  </a:lnTo>
                  <a:lnTo>
                    <a:pt x="4650" y="1330"/>
                  </a:lnTo>
                  <a:lnTo>
                    <a:pt x="4643" y="1291"/>
                  </a:lnTo>
                  <a:lnTo>
                    <a:pt x="4637" y="1254"/>
                  </a:lnTo>
                  <a:lnTo>
                    <a:pt x="4629" y="1219"/>
                  </a:lnTo>
                  <a:lnTo>
                    <a:pt x="4620" y="1185"/>
                  </a:lnTo>
                  <a:lnTo>
                    <a:pt x="4609" y="1153"/>
                  </a:lnTo>
                  <a:lnTo>
                    <a:pt x="4599" y="1122"/>
                  </a:lnTo>
                  <a:lnTo>
                    <a:pt x="4586" y="1093"/>
                  </a:lnTo>
                  <a:lnTo>
                    <a:pt x="4573" y="1065"/>
                  </a:lnTo>
                  <a:lnTo>
                    <a:pt x="4560" y="1038"/>
                  </a:lnTo>
                  <a:lnTo>
                    <a:pt x="4545" y="1013"/>
                  </a:lnTo>
                  <a:lnTo>
                    <a:pt x="4529" y="989"/>
                  </a:lnTo>
                  <a:lnTo>
                    <a:pt x="4513" y="966"/>
                  </a:lnTo>
                  <a:lnTo>
                    <a:pt x="4497" y="944"/>
                  </a:lnTo>
                  <a:lnTo>
                    <a:pt x="4480" y="925"/>
                  </a:lnTo>
                  <a:lnTo>
                    <a:pt x="4462" y="906"/>
                  </a:lnTo>
                  <a:lnTo>
                    <a:pt x="4444" y="888"/>
                  </a:lnTo>
                  <a:lnTo>
                    <a:pt x="4426" y="871"/>
                  </a:lnTo>
                  <a:lnTo>
                    <a:pt x="4407" y="856"/>
                  </a:lnTo>
                  <a:lnTo>
                    <a:pt x="4387" y="841"/>
                  </a:lnTo>
                  <a:lnTo>
                    <a:pt x="4367" y="828"/>
                  </a:lnTo>
                  <a:lnTo>
                    <a:pt x="4347" y="816"/>
                  </a:lnTo>
                  <a:lnTo>
                    <a:pt x="4327" y="806"/>
                  </a:lnTo>
                  <a:lnTo>
                    <a:pt x="4306" y="795"/>
                  </a:lnTo>
                  <a:lnTo>
                    <a:pt x="4286" y="786"/>
                  </a:lnTo>
                  <a:lnTo>
                    <a:pt x="4266" y="778"/>
                  </a:lnTo>
                  <a:lnTo>
                    <a:pt x="4244" y="770"/>
                  </a:lnTo>
                  <a:lnTo>
                    <a:pt x="4224" y="763"/>
                  </a:lnTo>
                  <a:lnTo>
                    <a:pt x="4203" y="758"/>
                  </a:lnTo>
                  <a:lnTo>
                    <a:pt x="4182" y="752"/>
                  </a:lnTo>
                  <a:lnTo>
                    <a:pt x="4162" y="748"/>
                  </a:lnTo>
                  <a:lnTo>
                    <a:pt x="4143" y="745"/>
                  </a:lnTo>
                  <a:lnTo>
                    <a:pt x="4123" y="742"/>
                  </a:lnTo>
                  <a:lnTo>
                    <a:pt x="4104" y="740"/>
                  </a:lnTo>
                  <a:lnTo>
                    <a:pt x="4084" y="738"/>
                  </a:lnTo>
                  <a:lnTo>
                    <a:pt x="4065" y="737"/>
                  </a:lnTo>
                  <a:lnTo>
                    <a:pt x="4047" y="737"/>
                  </a:lnTo>
                  <a:lnTo>
                    <a:pt x="4012" y="738"/>
                  </a:lnTo>
                  <a:lnTo>
                    <a:pt x="3977" y="741"/>
                  </a:lnTo>
                  <a:lnTo>
                    <a:pt x="3943" y="745"/>
                  </a:lnTo>
                  <a:lnTo>
                    <a:pt x="3911" y="750"/>
                  </a:lnTo>
                  <a:lnTo>
                    <a:pt x="3879" y="758"/>
                  </a:lnTo>
                  <a:lnTo>
                    <a:pt x="3849" y="765"/>
                  </a:lnTo>
                  <a:lnTo>
                    <a:pt x="3820" y="776"/>
                  </a:lnTo>
                  <a:lnTo>
                    <a:pt x="3791" y="786"/>
                  </a:lnTo>
                  <a:lnTo>
                    <a:pt x="3763" y="799"/>
                  </a:lnTo>
                  <a:lnTo>
                    <a:pt x="3735" y="812"/>
                  </a:lnTo>
                  <a:lnTo>
                    <a:pt x="3710" y="827"/>
                  </a:lnTo>
                  <a:lnTo>
                    <a:pt x="3685" y="842"/>
                  </a:lnTo>
                  <a:lnTo>
                    <a:pt x="3661" y="857"/>
                  </a:lnTo>
                  <a:lnTo>
                    <a:pt x="3638" y="874"/>
                  </a:lnTo>
                  <a:lnTo>
                    <a:pt x="3617" y="891"/>
                  </a:lnTo>
                  <a:lnTo>
                    <a:pt x="3597" y="910"/>
                  </a:lnTo>
                  <a:lnTo>
                    <a:pt x="3577" y="930"/>
                  </a:lnTo>
                  <a:lnTo>
                    <a:pt x="3558" y="949"/>
                  </a:lnTo>
                  <a:lnTo>
                    <a:pt x="3541" y="968"/>
                  </a:lnTo>
                  <a:lnTo>
                    <a:pt x="3525" y="988"/>
                  </a:lnTo>
                  <a:lnTo>
                    <a:pt x="3511" y="1009"/>
                  </a:lnTo>
                  <a:lnTo>
                    <a:pt x="3497" y="1029"/>
                  </a:lnTo>
                  <a:lnTo>
                    <a:pt x="3485" y="1049"/>
                  </a:lnTo>
                  <a:lnTo>
                    <a:pt x="3474" y="1070"/>
                  </a:lnTo>
                  <a:lnTo>
                    <a:pt x="3466" y="1070"/>
                  </a:lnTo>
                  <a:lnTo>
                    <a:pt x="3448" y="774"/>
                  </a:lnTo>
                  <a:lnTo>
                    <a:pt x="3169" y="774"/>
                  </a:lnTo>
                  <a:lnTo>
                    <a:pt x="3171" y="801"/>
                  </a:lnTo>
                  <a:lnTo>
                    <a:pt x="3172" y="830"/>
                  </a:lnTo>
                  <a:lnTo>
                    <a:pt x="3174" y="858"/>
                  </a:lnTo>
                  <a:lnTo>
                    <a:pt x="3175" y="886"/>
                  </a:lnTo>
                  <a:lnTo>
                    <a:pt x="3177" y="915"/>
                  </a:lnTo>
                  <a:lnTo>
                    <a:pt x="3178" y="943"/>
                  </a:lnTo>
                  <a:lnTo>
                    <a:pt x="3179" y="972"/>
                  </a:lnTo>
                  <a:lnTo>
                    <a:pt x="3179" y="1002"/>
                  </a:lnTo>
                  <a:lnTo>
                    <a:pt x="3181" y="1031"/>
                  </a:lnTo>
                  <a:lnTo>
                    <a:pt x="3182" y="1062"/>
                  </a:lnTo>
                  <a:lnTo>
                    <a:pt x="3182" y="1093"/>
                  </a:lnTo>
                  <a:lnTo>
                    <a:pt x="3182" y="1125"/>
                  </a:lnTo>
                  <a:lnTo>
                    <a:pt x="3183" y="1158"/>
                  </a:lnTo>
                  <a:lnTo>
                    <a:pt x="3183" y="1191"/>
                  </a:lnTo>
                  <a:lnTo>
                    <a:pt x="3183" y="1225"/>
                  </a:lnTo>
                  <a:lnTo>
                    <a:pt x="3183" y="1261"/>
                  </a:lnTo>
                  <a:lnTo>
                    <a:pt x="3183" y="2569"/>
                  </a:lnTo>
                  <a:close/>
                  <a:moveTo>
                    <a:pt x="2209" y="0"/>
                  </a:moveTo>
                  <a:lnTo>
                    <a:pt x="1873" y="529"/>
                  </a:lnTo>
                  <a:lnTo>
                    <a:pt x="2109" y="529"/>
                  </a:lnTo>
                  <a:lnTo>
                    <a:pt x="2317" y="181"/>
                  </a:lnTo>
                  <a:lnTo>
                    <a:pt x="2325" y="181"/>
                  </a:lnTo>
                  <a:lnTo>
                    <a:pt x="2532" y="529"/>
                  </a:lnTo>
                  <a:lnTo>
                    <a:pt x="2773" y="529"/>
                  </a:lnTo>
                  <a:lnTo>
                    <a:pt x="2428" y="0"/>
                  </a:lnTo>
                  <a:lnTo>
                    <a:pt x="2209" y="0"/>
                  </a:lnTo>
                  <a:close/>
                  <a:moveTo>
                    <a:pt x="1822" y="1498"/>
                  </a:moveTo>
                  <a:lnTo>
                    <a:pt x="1824" y="1476"/>
                  </a:lnTo>
                  <a:lnTo>
                    <a:pt x="1827" y="1454"/>
                  </a:lnTo>
                  <a:lnTo>
                    <a:pt x="1832" y="1432"/>
                  </a:lnTo>
                  <a:lnTo>
                    <a:pt x="1837" y="1410"/>
                  </a:lnTo>
                  <a:lnTo>
                    <a:pt x="1842" y="1388"/>
                  </a:lnTo>
                  <a:lnTo>
                    <a:pt x="1849" y="1365"/>
                  </a:lnTo>
                  <a:lnTo>
                    <a:pt x="1855" y="1343"/>
                  </a:lnTo>
                  <a:lnTo>
                    <a:pt x="1863" y="1319"/>
                  </a:lnTo>
                  <a:lnTo>
                    <a:pt x="1871" y="1297"/>
                  </a:lnTo>
                  <a:lnTo>
                    <a:pt x="1881" y="1274"/>
                  </a:lnTo>
                  <a:lnTo>
                    <a:pt x="1890" y="1253"/>
                  </a:lnTo>
                  <a:lnTo>
                    <a:pt x="1901" y="1232"/>
                  </a:lnTo>
                  <a:lnTo>
                    <a:pt x="1913" y="1210"/>
                  </a:lnTo>
                  <a:lnTo>
                    <a:pt x="1926" y="1190"/>
                  </a:lnTo>
                  <a:lnTo>
                    <a:pt x="1938" y="1170"/>
                  </a:lnTo>
                  <a:lnTo>
                    <a:pt x="1952" y="1149"/>
                  </a:lnTo>
                  <a:lnTo>
                    <a:pt x="1967" y="1130"/>
                  </a:lnTo>
                  <a:lnTo>
                    <a:pt x="1983" y="1112"/>
                  </a:lnTo>
                  <a:lnTo>
                    <a:pt x="2000" y="1094"/>
                  </a:lnTo>
                  <a:lnTo>
                    <a:pt x="2017" y="1078"/>
                  </a:lnTo>
                  <a:lnTo>
                    <a:pt x="2037" y="1062"/>
                  </a:lnTo>
                  <a:lnTo>
                    <a:pt x="2056" y="1048"/>
                  </a:lnTo>
                  <a:lnTo>
                    <a:pt x="2077" y="1034"/>
                  </a:lnTo>
                  <a:lnTo>
                    <a:pt x="2099" y="1021"/>
                  </a:lnTo>
                  <a:lnTo>
                    <a:pt x="2121" y="1010"/>
                  </a:lnTo>
                  <a:lnTo>
                    <a:pt x="2144" y="1000"/>
                  </a:lnTo>
                  <a:lnTo>
                    <a:pt x="2169" y="991"/>
                  </a:lnTo>
                  <a:lnTo>
                    <a:pt x="2193" y="984"/>
                  </a:lnTo>
                  <a:lnTo>
                    <a:pt x="2220" y="979"/>
                  </a:lnTo>
                  <a:lnTo>
                    <a:pt x="2248" y="974"/>
                  </a:lnTo>
                  <a:lnTo>
                    <a:pt x="2277" y="972"/>
                  </a:lnTo>
                  <a:lnTo>
                    <a:pt x="2307" y="971"/>
                  </a:lnTo>
                  <a:lnTo>
                    <a:pt x="2332" y="972"/>
                  </a:lnTo>
                  <a:lnTo>
                    <a:pt x="2357" y="973"/>
                  </a:lnTo>
                  <a:lnTo>
                    <a:pt x="2381" y="977"/>
                  </a:lnTo>
                  <a:lnTo>
                    <a:pt x="2405" y="980"/>
                  </a:lnTo>
                  <a:lnTo>
                    <a:pt x="2427" y="985"/>
                  </a:lnTo>
                  <a:lnTo>
                    <a:pt x="2449" y="990"/>
                  </a:lnTo>
                  <a:lnTo>
                    <a:pt x="2469" y="998"/>
                  </a:lnTo>
                  <a:lnTo>
                    <a:pt x="2488" y="1005"/>
                  </a:lnTo>
                  <a:lnTo>
                    <a:pt x="2507" y="1015"/>
                  </a:lnTo>
                  <a:lnTo>
                    <a:pt x="2525" y="1025"/>
                  </a:lnTo>
                  <a:lnTo>
                    <a:pt x="2542" y="1035"/>
                  </a:lnTo>
                  <a:lnTo>
                    <a:pt x="2558" y="1046"/>
                  </a:lnTo>
                  <a:lnTo>
                    <a:pt x="2573" y="1058"/>
                  </a:lnTo>
                  <a:lnTo>
                    <a:pt x="2588" y="1070"/>
                  </a:lnTo>
                  <a:lnTo>
                    <a:pt x="2601" y="1083"/>
                  </a:lnTo>
                  <a:lnTo>
                    <a:pt x="2614" y="1097"/>
                  </a:lnTo>
                  <a:lnTo>
                    <a:pt x="2627" y="1112"/>
                  </a:lnTo>
                  <a:lnTo>
                    <a:pt x="2638" y="1127"/>
                  </a:lnTo>
                  <a:lnTo>
                    <a:pt x="2649" y="1142"/>
                  </a:lnTo>
                  <a:lnTo>
                    <a:pt x="2660" y="1157"/>
                  </a:lnTo>
                  <a:lnTo>
                    <a:pt x="2669" y="1173"/>
                  </a:lnTo>
                  <a:lnTo>
                    <a:pt x="2678" y="1190"/>
                  </a:lnTo>
                  <a:lnTo>
                    <a:pt x="2685" y="1206"/>
                  </a:lnTo>
                  <a:lnTo>
                    <a:pt x="2693" y="1223"/>
                  </a:lnTo>
                  <a:lnTo>
                    <a:pt x="2700" y="1241"/>
                  </a:lnTo>
                  <a:lnTo>
                    <a:pt x="2707" y="1258"/>
                  </a:lnTo>
                  <a:lnTo>
                    <a:pt x="2712" y="1275"/>
                  </a:lnTo>
                  <a:lnTo>
                    <a:pt x="2717" y="1294"/>
                  </a:lnTo>
                  <a:lnTo>
                    <a:pt x="2723" y="1311"/>
                  </a:lnTo>
                  <a:lnTo>
                    <a:pt x="2727" y="1329"/>
                  </a:lnTo>
                  <a:lnTo>
                    <a:pt x="2730" y="1347"/>
                  </a:lnTo>
                  <a:lnTo>
                    <a:pt x="2733" y="1365"/>
                  </a:lnTo>
                  <a:lnTo>
                    <a:pt x="2739" y="1399"/>
                  </a:lnTo>
                  <a:lnTo>
                    <a:pt x="2742" y="1432"/>
                  </a:lnTo>
                  <a:lnTo>
                    <a:pt x="2744" y="1465"/>
                  </a:lnTo>
                  <a:lnTo>
                    <a:pt x="2744" y="1498"/>
                  </a:lnTo>
                  <a:lnTo>
                    <a:pt x="1822" y="1498"/>
                  </a:lnTo>
                  <a:close/>
                  <a:moveTo>
                    <a:pt x="3038" y="1731"/>
                  </a:moveTo>
                  <a:lnTo>
                    <a:pt x="3040" y="1716"/>
                  </a:lnTo>
                  <a:lnTo>
                    <a:pt x="3043" y="1700"/>
                  </a:lnTo>
                  <a:lnTo>
                    <a:pt x="3045" y="1684"/>
                  </a:lnTo>
                  <a:lnTo>
                    <a:pt x="3046" y="1666"/>
                  </a:lnTo>
                  <a:lnTo>
                    <a:pt x="3047" y="1647"/>
                  </a:lnTo>
                  <a:lnTo>
                    <a:pt x="3048" y="1626"/>
                  </a:lnTo>
                  <a:lnTo>
                    <a:pt x="3048" y="1603"/>
                  </a:lnTo>
                  <a:lnTo>
                    <a:pt x="3048" y="1579"/>
                  </a:lnTo>
                  <a:lnTo>
                    <a:pt x="3048" y="1554"/>
                  </a:lnTo>
                  <a:lnTo>
                    <a:pt x="3047" y="1527"/>
                  </a:lnTo>
                  <a:lnTo>
                    <a:pt x="3046" y="1502"/>
                  </a:lnTo>
                  <a:lnTo>
                    <a:pt x="3044" y="1475"/>
                  </a:lnTo>
                  <a:lnTo>
                    <a:pt x="3042" y="1448"/>
                  </a:lnTo>
                  <a:lnTo>
                    <a:pt x="3039" y="1421"/>
                  </a:lnTo>
                  <a:lnTo>
                    <a:pt x="3034" y="1393"/>
                  </a:lnTo>
                  <a:lnTo>
                    <a:pt x="3029" y="1365"/>
                  </a:lnTo>
                  <a:lnTo>
                    <a:pt x="3024" y="1336"/>
                  </a:lnTo>
                  <a:lnTo>
                    <a:pt x="3017" y="1307"/>
                  </a:lnTo>
                  <a:lnTo>
                    <a:pt x="3010" y="1280"/>
                  </a:lnTo>
                  <a:lnTo>
                    <a:pt x="3001" y="1252"/>
                  </a:lnTo>
                  <a:lnTo>
                    <a:pt x="2993" y="1223"/>
                  </a:lnTo>
                  <a:lnTo>
                    <a:pt x="2982" y="1195"/>
                  </a:lnTo>
                  <a:lnTo>
                    <a:pt x="2971" y="1168"/>
                  </a:lnTo>
                  <a:lnTo>
                    <a:pt x="2960" y="1140"/>
                  </a:lnTo>
                  <a:lnTo>
                    <a:pt x="2948" y="1113"/>
                  </a:lnTo>
                  <a:lnTo>
                    <a:pt x="2934" y="1085"/>
                  </a:lnTo>
                  <a:lnTo>
                    <a:pt x="2919" y="1060"/>
                  </a:lnTo>
                  <a:lnTo>
                    <a:pt x="2904" y="1034"/>
                  </a:lnTo>
                  <a:lnTo>
                    <a:pt x="2887" y="1010"/>
                  </a:lnTo>
                  <a:lnTo>
                    <a:pt x="2869" y="985"/>
                  </a:lnTo>
                  <a:lnTo>
                    <a:pt x="2851" y="962"/>
                  </a:lnTo>
                  <a:lnTo>
                    <a:pt x="2831" y="938"/>
                  </a:lnTo>
                  <a:lnTo>
                    <a:pt x="2809" y="917"/>
                  </a:lnTo>
                  <a:lnTo>
                    <a:pt x="2787" y="895"/>
                  </a:lnTo>
                  <a:lnTo>
                    <a:pt x="2762" y="875"/>
                  </a:lnTo>
                  <a:lnTo>
                    <a:pt x="2738" y="857"/>
                  </a:lnTo>
                  <a:lnTo>
                    <a:pt x="2711" y="839"/>
                  </a:lnTo>
                  <a:lnTo>
                    <a:pt x="2683" y="823"/>
                  </a:lnTo>
                  <a:lnTo>
                    <a:pt x="2654" y="807"/>
                  </a:lnTo>
                  <a:lnTo>
                    <a:pt x="2625" y="793"/>
                  </a:lnTo>
                  <a:lnTo>
                    <a:pt x="2594" y="780"/>
                  </a:lnTo>
                  <a:lnTo>
                    <a:pt x="2561" y="769"/>
                  </a:lnTo>
                  <a:lnTo>
                    <a:pt x="2525" y="760"/>
                  </a:lnTo>
                  <a:lnTo>
                    <a:pt x="2490" y="752"/>
                  </a:lnTo>
                  <a:lnTo>
                    <a:pt x="2453" y="746"/>
                  </a:lnTo>
                  <a:lnTo>
                    <a:pt x="2413" y="742"/>
                  </a:lnTo>
                  <a:lnTo>
                    <a:pt x="2374" y="738"/>
                  </a:lnTo>
                  <a:lnTo>
                    <a:pt x="2331" y="737"/>
                  </a:lnTo>
                  <a:lnTo>
                    <a:pt x="2308" y="737"/>
                  </a:lnTo>
                  <a:lnTo>
                    <a:pt x="2284" y="738"/>
                  </a:lnTo>
                  <a:lnTo>
                    <a:pt x="2262" y="741"/>
                  </a:lnTo>
                  <a:lnTo>
                    <a:pt x="2238" y="743"/>
                  </a:lnTo>
                  <a:lnTo>
                    <a:pt x="2216" y="745"/>
                  </a:lnTo>
                  <a:lnTo>
                    <a:pt x="2195" y="748"/>
                  </a:lnTo>
                  <a:lnTo>
                    <a:pt x="2172" y="752"/>
                  </a:lnTo>
                  <a:lnTo>
                    <a:pt x="2151" y="757"/>
                  </a:lnTo>
                  <a:lnTo>
                    <a:pt x="2129" y="762"/>
                  </a:lnTo>
                  <a:lnTo>
                    <a:pt x="2109" y="767"/>
                  </a:lnTo>
                  <a:lnTo>
                    <a:pt x="2089" y="773"/>
                  </a:lnTo>
                  <a:lnTo>
                    <a:pt x="2069" y="780"/>
                  </a:lnTo>
                  <a:lnTo>
                    <a:pt x="2048" y="786"/>
                  </a:lnTo>
                  <a:lnTo>
                    <a:pt x="2029" y="795"/>
                  </a:lnTo>
                  <a:lnTo>
                    <a:pt x="2010" y="804"/>
                  </a:lnTo>
                  <a:lnTo>
                    <a:pt x="1991" y="812"/>
                  </a:lnTo>
                  <a:lnTo>
                    <a:pt x="1973" y="822"/>
                  </a:lnTo>
                  <a:lnTo>
                    <a:pt x="1953" y="831"/>
                  </a:lnTo>
                  <a:lnTo>
                    <a:pt x="1936" y="841"/>
                  </a:lnTo>
                  <a:lnTo>
                    <a:pt x="1918" y="852"/>
                  </a:lnTo>
                  <a:lnTo>
                    <a:pt x="1901" y="863"/>
                  </a:lnTo>
                  <a:lnTo>
                    <a:pt x="1884" y="875"/>
                  </a:lnTo>
                  <a:lnTo>
                    <a:pt x="1868" y="887"/>
                  </a:lnTo>
                  <a:lnTo>
                    <a:pt x="1852" y="900"/>
                  </a:lnTo>
                  <a:lnTo>
                    <a:pt x="1836" y="912"/>
                  </a:lnTo>
                  <a:lnTo>
                    <a:pt x="1820" y="925"/>
                  </a:lnTo>
                  <a:lnTo>
                    <a:pt x="1805" y="939"/>
                  </a:lnTo>
                  <a:lnTo>
                    <a:pt x="1790" y="954"/>
                  </a:lnTo>
                  <a:lnTo>
                    <a:pt x="1776" y="969"/>
                  </a:lnTo>
                  <a:lnTo>
                    <a:pt x="1762" y="984"/>
                  </a:lnTo>
                  <a:lnTo>
                    <a:pt x="1749" y="1000"/>
                  </a:lnTo>
                  <a:lnTo>
                    <a:pt x="1736" y="1016"/>
                  </a:lnTo>
                  <a:lnTo>
                    <a:pt x="1710" y="1049"/>
                  </a:lnTo>
                  <a:lnTo>
                    <a:pt x="1686" y="1084"/>
                  </a:lnTo>
                  <a:lnTo>
                    <a:pt x="1663" y="1121"/>
                  </a:lnTo>
                  <a:lnTo>
                    <a:pt x="1642" y="1158"/>
                  </a:lnTo>
                  <a:lnTo>
                    <a:pt x="1623" y="1198"/>
                  </a:lnTo>
                  <a:lnTo>
                    <a:pt x="1604" y="1238"/>
                  </a:lnTo>
                  <a:lnTo>
                    <a:pt x="1588" y="1280"/>
                  </a:lnTo>
                  <a:lnTo>
                    <a:pt x="1574" y="1322"/>
                  </a:lnTo>
                  <a:lnTo>
                    <a:pt x="1561" y="1366"/>
                  </a:lnTo>
                  <a:lnTo>
                    <a:pt x="1549" y="1412"/>
                  </a:lnTo>
                  <a:lnTo>
                    <a:pt x="1539" y="1458"/>
                  </a:lnTo>
                  <a:lnTo>
                    <a:pt x="1532" y="1505"/>
                  </a:lnTo>
                  <a:lnTo>
                    <a:pt x="1526" y="1552"/>
                  </a:lnTo>
                  <a:lnTo>
                    <a:pt x="1521" y="1601"/>
                  </a:lnTo>
                  <a:lnTo>
                    <a:pt x="1519" y="1651"/>
                  </a:lnTo>
                  <a:lnTo>
                    <a:pt x="1518" y="1701"/>
                  </a:lnTo>
                  <a:lnTo>
                    <a:pt x="1519" y="1752"/>
                  </a:lnTo>
                  <a:lnTo>
                    <a:pt x="1521" y="1801"/>
                  </a:lnTo>
                  <a:lnTo>
                    <a:pt x="1526" y="1849"/>
                  </a:lnTo>
                  <a:lnTo>
                    <a:pt x="1532" y="1896"/>
                  </a:lnTo>
                  <a:lnTo>
                    <a:pt x="1540" y="1942"/>
                  </a:lnTo>
                  <a:lnTo>
                    <a:pt x="1550" y="1987"/>
                  </a:lnTo>
                  <a:lnTo>
                    <a:pt x="1562" y="2029"/>
                  </a:lnTo>
                  <a:lnTo>
                    <a:pt x="1576" y="2071"/>
                  </a:lnTo>
                  <a:lnTo>
                    <a:pt x="1591" y="2112"/>
                  </a:lnTo>
                  <a:lnTo>
                    <a:pt x="1608" y="2152"/>
                  </a:lnTo>
                  <a:lnTo>
                    <a:pt x="1627" y="2190"/>
                  </a:lnTo>
                  <a:lnTo>
                    <a:pt x="1647" y="2227"/>
                  </a:lnTo>
                  <a:lnTo>
                    <a:pt x="1658" y="2244"/>
                  </a:lnTo>
                  <a:lnTo>
                    <a:pt x="1668" y="2262"/>
                  </a:lnTo>
                  <a:lnTo>
                    <a:pt x="1680" y="2279"/>
                  </a:lnTo>
                  <a:lnTo>
                    <a:pt x="1692" y="2295"/>
                  </a:lnTo>
                  <a:lnTo>
                    <a:pt x="1705" y="2312"/>
                  </a:lnTo>
                  <a:lnTo>
                    <a:pt x="1718" y="2327"/>
                  </a:lnTo>
                  <a:lnTo>
                    <a:pt x="1730" y="2343"/>
                  </a:lnTo>
                  <a:lnTo>
                    <a:pt x="1744" y="2358"/>
                  </a:lnTo>
                  <a:lnTo>
                    <a:pt x="1758" y="2373"/>
                  </a:lnTo>
                  <a:lnTo>
                    <a:pt x="1772" y="2387"/>
                  </a:lnTo>
                  <a:lnTo>
                    <a:pt x="1787" y="2402"/>
                  </a:lnTo>
                  <a:lnTo>
                    <a:pt x="1802" y="2415"/>
                  </a:lnTo>
                  <a:lnTo>
                    <a:pt x="1818" y="2427"/>
                  </a:lnTo>
                  <a:lnTo>
                    <a:pt x="1833" y="2440"/>
                  </a:lnTo>
                  <a:lnTo>
                    <a:pt x="1850" y="2453"/>
                  </a:lnTo>
                  <a:lnTo>
                    <a:pt x="1866" y="2465"/>
                  </a:lnTo>
                  <a:lnTo>
                    <a:pt x="1883" y="2477"/>
                  </a:lnTo>
                  <a:lnTo>
                    <a:pt x="1900" y="2487"/>
                  </a:lnTo>
                  <a:lnTo>
                    <a:pt x="1918" y="2498"/>
                  </a:lnTo>
                  <a:lnTo>
                    <a:pt x="1936" y="2508"/>
                  </a:lnTo>
                  <a:lnTo>
                    <a:pt x="1954" y="2517"/>
                  </a:lnTo>
                  <a:lnTo>
                    <a:pt x="1974" y="2527"/>
                  </a:lnTo>
                  <a:lnTo>
                    <a:pt x="1993" y="2535"/>
                  </a:lnTo>
                  <a:lnTo>
                    <a:pt x="2012" y="2544"/>
                  </a:lnTo>
                  <a:lnTo>
                    <a:pt x="2032" y="2551"/>
                  </a:lnTo>
                  <a:lnTo>
                    <a:pt x="2053" y="2559"/>
                  </a:lnTo>
                  <a:lnTo>
                    <a:pt x="2073" y="2566"/>
                  </a:lnTo>
                  <a:lnTo>
                    <a:pt x="2094" y="2573"/>
                  </a:lnTo>
                  <a:lnTo>
                    <a:pt x="2116" y="2578"/>
                  </a:lnTo>
                  <a:lnTo>
                    <a:pt x="2137" y="2583"/>
                  </a:lnTo>
                  <a:lnTo>
                    <a:pt x="2158" y="2589"/>
                  </a:lnTo>
                  <a:lnTo>
                    <a:pt x="2181" y="2593"/>
                  </a:lnTo>
                  <a:lnTo>
                    <a:pt x="2203" y="2597"/>
                  </a:lnTo>
                  <a:lnTo>
                    <a:pt x="2227" y="2600"/>
                  </a:lnTo>
                  <a:lnTo>
                    <a:pt x="2250" y="2603"/>
                  </a:lnTo>
                  <a:lnTo>
                    <a:pt x="2274" y="2606"/>
                  </a:lnTo>
                  <a:lnTo>
                    <a:pt x="2322" y="2609"/>
                  </a:lnTo>
                  <a:lnTo>
                    <a:pt x="2372" y="2610"/>
                  </a:lnTo>
                  <a:lnTo>
                    <a:pt x="2406" y="2609"/>
                  </a:lnTo>
                  <a:lnTo>
                    <a:pt x="2439" y="2608"/>
                  </a:lnTo>
                  <a:lnTo>
                    <a:pt x="2471" y="2607"/>
                  </a:lnTo>
                  <a:lnTo>
                    <a:pt x="2502" y="2605"/>
                  </a:lnTo>
                  <a:lnTo>
                    <a:pt x="2533" y="2601"/>
                  </a:lnTo>
                  <a:lnTo>
                    <a:pt x="2563" y="2599"/>
                  </a:lnTo>
                  <a:lnTo>
                    <a:pt x="2592" y="2595"/>
                  </a:lnTo>
                  <a:lnTo>
                    <a:pt x="2620" y="2592"/>
                  </a:lnTo>
                  <a:lnTo>
                    <a:pt x="2647" y="2587"/>
                  </a:lnTo>
                  <a:lnTo>
                    <a:pt x="2673" y="2581"/>
                  </a:lnTo>
                  <a:lnTo>
                    <a:pt x="2698" y="2577"/>
                  </a:lnTo>
                  <a:lnTo>
                    <a:pt x="2723" y="2572"/>
                  </a:lnTo>
                  <a:lnTo>
                    <a:pt x="2746" y="2566"/>
                  </a:lnTo>
                  <a:lnTo>
                    <a:pt x="2770" y="2560"/>
                  </a:lnTo>
                  <a:lnTo>
                    <a:pt x="2791" y="2554"/>
                  </a:lnTo>
                  <a:lnTo>
                    <a:pt x="2812" y="2548"/>
                  </a:lnTo>
                  <a:lnTo>
                    <a:pt x="2853" y="2534"/>
                  </a:lnTo>
                  <a:lnTo>
                    <a:pt x="2889" y="2521"/>
                  </a:lnTo>
                  <a:lnTo>
                    <a:pt x="2922" y="2508"/>
                  </a:lnTo>
                  <a:lnTo>
                    <a:pt x="2952" y="2495"/>
                  </a:lnTo>
                  <a:lnTo>
                    <a:pt x="2893" y="2261"/>
                  </a:lnTo>
                  <a:lnTo>
                    <a:pt x="2865" y="2274"/>
                  </a:lnTo>
                  <a:lnTo>
                    <a:pt x="2835" y="2287"/>
                  </a:lnTo>
                  <a:lnTo>
                    <a:pt x="2803" y="2297"/>
                  </a:lnTo>
                  <a:lnTo>
                    <a:pt x="2769" y="2308"/>
                  </a:lnTo>
                  <a:lnTo>
                    <a:pt x="2733" y="2317"/>
                  </a:lnTo>
                  <a:lnTo>
                    <a:pt x="2695" y="2327"/>
                  </a:lnTo>
                  <a:lnTo>
                    <a:pt x="2656" y="2335"/>
                  </a:lnTo>
                  <a:lnTo>
                    <a:pt x="2614" y="2341"/>
                  </a:lnTo>
                  <a:lnTo>
                    <a:pt x="2592" y="2344"/>
                  </a:lnTo>
                  <a:lnTo>
                    <a:pt x="2568" y="2347"/>
                  </a:lnTo>
                  <a:lnTo>
                    <a:pt x="2545" y="2349"/>
                  </a:lnTo>
                  <a:lnTo>
                    <a:pt x="2520" y="2351"/>
                  </a:lnTo>
                  <a:lnTo>
                    <a:pt x="2494" y="2352"/>
                  </a:lnTo>
                  <a:lnTo>
                    <a:pt x="2468" y="2353"/>
                  </a:lnTo>
                  <a:lnTo>
                    <a:pt x="2441" y="2354"/>
                  </a:lnTo>
                  <a:lnTo>
                    <a:pt x="2413" y="2354"/>
                  </a:lnTo>
                  <a:lnTo>
                    <a:pt x="2383" y="2354"/>
                  </a:lnTo>
                  <a:lnTo>
                    <a:pt x="2355" y="2352"/>
                  </a:lnTo>
                  <a:lnTo>
                    <a:pt x="2326" y="2348"/>
                  </a:lnTo>
                  <a:lnTo>
                    <a:pt x="2297" y="2345"/>
                  </a:lnTo>
                  <a:lnTo>
                    <a:pt x="2269" y="2340"/>
                  </a:lnTo>
                  <a:lnTo>
                    <a:pt x="2242" y="2333"/>
                  </a:lnTo>
                  <a:lnTo>
                    <a:pt x="2214" y="2327"/>
                  </a:lnTo>
                  <a:lnTo>
                    <a:pt x="2187" y="2319"/>
                  </a:lnTo>
                  <a:lnTo>
                    <a:pt x="2161" y="2309"/>
                  </a:lnTo>
                  <a:lnTo>
                    <a:pt x="2136" y="2298"/>
                  </a:lnTo>
                  <a:lnTo>
                    <a:pt x="2111" y="2287"/>
                  </a:lnTo>
                  <a:lnTo>
                    <a:pt x="2087" y="2273"/>
                  </a:lnTo>
                  <a:lnTo>
                    <a:pt x="2064" y="2259"/>
                  </a:lnTo>
                  <a:lnTo>
                    <a:pt x="2042" y="2243"/>
                  </a:lnTo>
                  <a:lnTo>
                    <a:pt x="2020" y="2227"/>
                  </a:lnTo>
                  <a:lnTo>
                    <a:pt x="1999" y="2209"/>
                  </a:lnTo>
                  <a:lnTo>
                    <a:pt x="1979" y="2188"/>
                  </a:lnTo>
                  <a:lnTo>
                    <a:pt x="1960" y="2168"/>
                  </a:lnTo>
                  <a:lnTo>
                    <a:pt x="1943" y="2146"/>
                  </a:lnTo>
                  <a:lnTo>
                    <a:pt x="1926" y="2122"/>
                  </a:lnTo>
                  <a:lnTo>
                    <a:pt x="1911" y="2098"/>
                  </a:lnTo>
                  <a:lnTo>
                    <a:pt x="1896" y="2071"/>
                  </a:lnTo>
                  <a:lnTo>
                    <a:pt x="1882" y="2043"/>
                  </a:lnTo>
                  <a:lnTo>
                    <a:pt x="1870" y="2014"/>
                  </a:lnTo>
                  <a:lnTo>
                    <a:pt x="1858" y="1984"/>
                  </a:lnTo>
                  <a:lnTo>
                    <a:pt x="1849" y="1952"/>
                  </a:lnTo>
                  <a:lnTo>
                    <a:pt x="1840" y="1919"/>
                  </a:lnTo>
                  <a:lnTo>
                    <a:pt x="1833" y="1884"/>
                  </a:lnTo>
                  <a:lnTo>
                    <a:pt x="1827" y="1848"/>
                  </a:lnTo>
                  <a:lnTo>
                    <a:pt x="1823" y="1810"/>
                  </a:lnTo>
                  <a:lnTo>
                    <a:pt x="1820" y="1772"/>
                  </a:lnTo>
                  <a:lnTo>
                    <a:pt x="1819" y="1731"/>
                  </a:lnTo>
                  <a:lnTo>
                    <a:pt x="3038" y="1731"/>
                  </a:lnTo>
                  <a:close/>
                  <a:moveTo>
                    <a:pt x="0" y="2447"/>
                  </a:moveTo>
                  <a:lnTo>
                    <a:pt x="17" y="2458"/>
                  </a:lnTo>
                  <a:lnTo>
                    <a:pt x="35" y="2469"/>
                  </a:lnTo>
                  <a:lnTo>
                    <a:pt x="53" y="2480"/>
                  </a:lnTo>
                  <a:lnTo>
                    <a:pt x="73" y="2489"/>
                  </a:lnTo>
                  <a:lnTo>
                    <a:pt x="95" y="2500"/>
                  </a:lnTo>
                  <a:lnTo>
                    <a:pt x="117" y="2510"/>
                  </a:lnTo>
                  <a:lnTo>
                    <a:pt x="140" y="2519"/>
                  </a:lnTo>
                  <a:lnTo>
                    <a:pt x="165" y="2528"/>
                  </a:lnTo>
                  <a:lnTo>
                    <a:pt x="190" y="2537"/>
                  </a:lnTo>
                  <a:lnTo>
                    <a:pt x="215" y="2546"/>
                  </a:lnTo>
                  <a:lnTo>
                    <a:pt x="242" y="2553"/>
                  </a:lnTo>
                  <a:lnTo>
                    <a:pt x="269" y="2562"/>
                  </a:lnTo>
                  <a:lnTo>
                    <a:pt x="295" y="2568"/>
                  </a:lnTo>
                  <a:lnTo>
                    <a:pt x="324" y="2576"/>
                  </a:lnTo>
                  <a:lnTo>
                    <a:pt x="352" y="2582"/>
                  </a:lnTo>
                  <a:lnTo>
                    <a:pt x="381" y="2588"/>
                  </a:lnTo>
                  <a:lnTo>
                    <a:pt x="410" y="2593"/>
                  </a:lnTo>
                  <a:lnTo>
                    <a:pt x="439" y="2597"/>
                  </a:lnTo>
                  <a:lnTo>
                    <a:pt x="468" y="2600"/>
                  </a:lnTo>
                  <a:lnTo>
                    <a:pt x="498" y="2604"/>
                  </a:lnTo>
                  <a:lnTo>
                    <a:pt x="527" y="2606"/>
                  </a:lnTo>
                  <a:lnTo>
                    <a:pt x="557" y="2608"/>
                  </a:lnTo>
                  <a:lnTo>
                    <a:pt x="585" y="2609"/>
                  </a:lnTo>
                  <a:lnTo>
                    <a:pt x="615" y="2610"/>
                  </a:lnTo>
                  <a:lnTo>
                    <a:pt x="668" y="2609"/>
                  </a:lnTo>
                  <a:lnTo>
                    <a:pt x="719" y="2606"/>
                  </a:lnTo>
                  <a:lnTo>
                    <a:pt x="768" y="2600"/>
                  </a:lnTo>
                  <a:lnTo>
                    <a:pt x="815" y="2594"/>
                  </a:lnTo>
                  <a:lnTo>
                    <a:pt x="861" y="2587"/>
                  </a:lnTo>
                  <a:lnTo>
                    <a:pt x="904" y="2576"/>
                  </a:lnTo>
                  <a:lnTo>
                    <a:pt x="926" y="2570"/>
                  </a:lnTo>
                  <a:lnTo>
                    <a:pt x="947" y="2564"/>
                  </a:lnTo>
                  <a:lnTo>
                    <a:pt x="967" y="2558"/>
                  </a:lnTo>
                  <a:lnTo>
                    <a:pt x="988" y="2551"/>
                  </a:lnTo>
                  <a:lnTo>
                    <a:pt x="1026" y="2536"/>
                  </a:lnTo>
                  <a:lnTo>
                    <a:pt x="1063" y="2519"/>
                  </a:lnTo>
                  <a:lnTo>
                    <a:pt x="1099" y="2501"/>
                  </a:lnTo>
                  <a:lnTo>
                    <a:pt x="1133" y="2483"/>
                  </a:lnTo>
                  <a:lnTo>
                    <a:pt x="1165" y="2463"/>
                  </a:lnTo>
                  <a:lnTo>
                    <a:pt x="1195" y="2440"/>
                  </a:lnTo>
                  <a:lnTo>
                    <a:pt x="1224" y="2418"/>
                  </a:lnTo>
                  <a:lnTo>
                    <a:pt x="1251" y="2393"/>
                  </a:lnTo>
                  <a:lnTo>
                    <a:pt x="1276" y="2368"/>
                  </a:lnTo>
                  <a:lnTo>
                    <a:pt x="1299" y="2341"/>
                  </a:lnTo>
                  <a:lnTo>
                    <a:pt x="1322" y="2314"/>
                  </a:lnTo>
                  <a:lnTo>
                    <a:pt x="1342" y="2285"/>
                  </a:lnTo>
                  <a:lnTo>
                    <a:pt x="1360" y="2256"/>
                  </a:lnTo>
                  <a:lnTo>
                    <a:pt x="1377" y="2226"/>
                  </a:lnTo>
                  <a:lnTo>
                    <a:pt x="1393" y="2195"/>
                  </a:lnTo>
                  <a:lnTo>
                    <a:pt x="1406" y="2163"/>
                  </a:lnTo>
                  <a:lnTo>
                    <a:pt x="1419" y="2130"/>
                  </a:lnTo>
                  <a:lnTo>
                    <a:pt x="1429" y="2096"/>
                  </a:lnTo>
                  <a:lnTo>
                    <a:pt x="1438" y="2062"/>
                  </a:lnTo>
                  <a:lnTo>
                    <a:pt x="1444" y="2028"/>
                  </a:lnTo>
                  <a:lnTo>
                    <a:pt x="1451" y="1994"/>
                  </a:lnTo>
                  <a:lnTo>
                    <a:pt x="1454" y="1959"/>
                  </a:lnTo>
                  <a:lnTo>
                    <a:pt x="1457" y="1922"/>
                  </a:lnTo>
                  <a:lnTo>
                    <a:pt x="1457" y="1886"/>
                  </a:lnTo>
                  <a:lnTo>
                    <a:pt x="1457" y="1864"/>
                  </a:lnTo>
                  <a:lnTo>
                    <a:pt x="1456" y="1841"/>
                  </a:lnTo>
                  <a:lnTo>
                    <a:pt x="1455" y="1820"/>
                  </a:lnTo>
                  <a:lnTo>
                    <a:pt x="1453" y="1799"/>
                  </a:lnTo>
                  <a:lnTo>
                    <a:pt x="1451" y="1777"/>
                  </a:lnTo>
                  <a:lnTo>
                    <a:pt x="1448" y="1757"/>
                  </a:lnTo>
                  <a:lnTo>
                    <a:pt x="1444" y="1736"/>
                  </a:lnTo>
                  <a:lnTo>
                    <a:pt x="1441" y="1716"/>
                  </a:lnTo>
                  <a:lnTo>
                    <a:pt x="1436" y="1696"/>
                  </a:lnTo>
                  <a:lnTo>
                    <a:pt x="1432" y="1677"/>
                  </a:lnTo>
                  <a:lnTo>
                    <a:pt x="1426" y="1659"/>
                  </a:lnTo>
                  <a:lnTo>
                    <a:pt x="1420" y="1640"/>
                  </a:lnTo>
                  <a:lnTo>
                    <a:pt x="1413" y="1621"/>
                  </a:lnTo>
                  <a:lnTo>
                    <a:pt x="1406" y="1604"/>
                  </a:lnTo>
                  <a:lnTo>
                    <a:pt x="1399" y="1586"/>
                  </a:lnTo>
                  <a:lnTo>
                    <a:pt x="1390" y="1569"/>
                  </a:lnTo>
                  <a:lnTo>
                    <a:pt x="1381" y="1553"/>
                  </a:lnTo>
                  <a:lnTo>
                    <a:pt x="1372" y="1536"/>
                  </a:lnTo>
                  <a:lnTo>
                    <a:pt x="1362" y="1520"/>
                  </a:lnTo>
                  <a:lnTo>
                    <a:pt x="1352" y="1504"/>
                  </a:lnTo>
                  <a:lnTo>
                    <a:pt x="1341" y="1488"/>
                  </a:lnTo>
                  <a:lnTo>
                    <a:pt x="1329" y="1473"/>
                  </a:lnTo>
                  <a:lnTo>
                    <a:pt x="1317" y="1458"/>
                  </a:lnTo>
                  <a:lnTo>
                    <a:pt x="1305" y="1443"/>
                  </a:lnTo>
                  <a:lnTo>
                    <a:pt x="1292" y="1428"/>
                  </a:lnTo>
                  <a:lnTo>
                    <a:pt x="1278" y="1414"/>
                  </a:lnTo>
                  <a:lnTo>
                    <a:pt x="1264" y="1400"/>
                  </a:lnTo>
                  <a:lnTo>
                    <a:pt x="1249" y="1386"/>
                  </a:lnTo>
                  <a:lnTo>
                    <a:pt x="1218" y="1359"/>
                  </a:lnTo>
                  <a:lnTo>
                    <a:pt x="1185" y="1333"/>
                  </a:lnTo>
                  <a:lnTo>
                    <a:pt x="1150" y="1309"/>
                  </a:lnTo>
                  <a:lnTo>
                    <a:pt x="1113" y="1284"/>
                  </a:lnTo>
                  <a:lnTo>
                    <a:pt x="1074" y="1261"/>
                  </a:lnTo>
                  <a:lnTo>
                    <a:pt x="1033" y="1238"/>
                  </a:lnTo>
                  <a:lnTo>
                    <a:pt x="989" y="1216"/>
                  </a:lnTo>
                  <a:lnTo>
                    <a:pt x="943" y="1194"/>
                  </a:lnTo>
                  <a:lnTo>
                    <a:pt x="895" y="1173"/>
                  </a:lnTo>
                  <a:lnTo>
                    <a:pt x="846" y="1153"/>
                  </a:lnTo>
                  <a:lnTo>
                    <a:pt x="804" y="1137"/>
                  </a:lnTo>
                  <a:lnTo>
                    <a:pt x="766" y="1120"/>
                  </a:lnTo>
                  <a:lnTo>
                    <a:pt x="728" y="1104"/>
                  </a:lnTo>
                  <a:lnTo>
                    <a:pt x="694" y="1086"/>
                  </a:lnTo>
                  <a:lnTo>
                    <a:pt x="661" y="1070"/>
                  </a:lnTo>
                  <a:lnTo>
                    <a:pt x="629" y="1053"/>
                  </a:lnTo>
                  <a:lnTo>
                    <a:pt x="600" y="1036"/>
                  </a:lnTo>
                  <a:lnTo>
                    <a:pt x="573" y="1020"/>
                  </a:lnTo>
                  <a:lnTo>
                    <a:pt x="547" y="1003"/>
                  </a:lnTo>
                  <a:lnTo>
                    <a:pt x="524" y="986"/>
                  </a:lnTo>
                  <a:lnTo>
                    <a:pt x="501" y="968"/>
                  </a:lnTo>
                  <a:lnTo>
                    <a:pt x="480" y="949"/>
                  </a:lnTo>
                  <a:lnTo>
                    <a:pt x="461" y="930"/>
                  </a:lnTo>
                  <a:lnTo>
                    <a:pt x="444" y="910"/>
                  </a:lnTo>
                  <a:lnTo>
                    <a:pt x="429" y="890"/>
                  </a:lnTo>
                  <a:lnTo>
                    <a:pt x="415" y="870"/>
                  </a:lnTo>
                  <a:lnTo>
                    <a:pt x="403" y="848"/>
                  </a:lnTo>
                  <a:lnTo>
                    <a:pt x="392" y="826"/>
                  </a:lnTo>
                  <a:lnTo>
                    <a:pt x="384" y="803"/>
                  </a:lnTo>
                  <a:lnTo>
                    <a:pt x="377" y="778"/>
                  </a:lnTo>
                  <a:lnTo>
                    <a:pt x="372" y="752"/>
                  </a:lnTo>
                  <a:lnTo>
                    <a:pt x="368" y="726"/>
                  </a:lnTo>
                  <a:lnTo>
                    <a:pt x="366" y="699"/>
                  </a:lnTo>
                  <a:lnTo>
                    <a:pt x="365" y="670"/>
                  </a:lnTo>
                  <a:lnTo>
                    <a:pt x="365" y="654"/>
                  </a:lnTo>
                  <a:lnTo>
                    <a:pt x="366" y="638"/>
                  </a:lnTo>
                  <a:lnTo>
                    <a:pt x="368" y="621"/>
                  </a:lnTo>
                  <a:lnTo>
                    <a:pt x="371" y="605"/>
                  </a:lnTo>
                  <a:lnTo>
                    <a:pt x="374" y="589"/>
                  </a:lnTo>
                  <a:lnTo>
                    <a:pt x="378" y="573"/>
                  </a:lnTo>
                  <a:lnTo>
                    <a:pt x="384" y="556"/>
                  </a:lnTo>
                  <a:lnTo>
                    <a:pt x="389" y="540"/>
                  </a:lnTo>
                  <a:lnTo>
                    <a:pt x="397" y="524"/>
                  </a:lnTo>
                  <a:lnTo>
                    <a:pt x="404" y="508"/>
                  </a:lnTo>
                  <a:lnTo>
                    <a:pt x="413" y="492"/>
                  </a:lnTo>
                  <a:lnTo>
                    <a:pt x="422" y="477"/>
                  </a:lnTo>
                  <a:lnTo>
                    <a:pt x="432" y="462"/>
                  </a:lnTo>
                  <a:lnTo>
                    <a:pt x="444" y="447"/>
                  </a:lnTo>
                  <a:lnTo>
                    <a:pt x="455" y="433"/>
                  </a:lnTo>
                  <a:lnTo>
                    <a:pt x="468" y="419"/>
                  </a:lnTo>
                  <a:lnTo>
                    <a:pt x="483" y="405"/>
                  </a:lnTo>
                  <a:lnTo>
                    <a:pt x="498" y="393"/>
                  </a:lnTo>
                  <a:lnTo>
                    <a:pt x="514" y="381"/>
                  </a:lnTo>
                  <a:lnTo>
                    <a:pt x="531" y="369"/>
                  </a:lnTo>
                  <a:lnTo>
                    <a:pt x="549" y="358"/>
                  </a:lnTo>
                  <a:lnTo>
                    <a:pt x="568" y="349"/>
                  </a:lnTo>
                  <a:lnTo>
                    <a:pt x="589" y="339"/>
                  </a:lnTo>
                  <a:lnTo>
                    <a:pt x="610" y="331"/>
                  </a:lnTo>
                  <a:lnTo>
                    <a:pt x="632" y="323"/>
                  </a:lnTo>
                  <a:lnTo>
                    <a:pt x="656" y="316"/>
                  </a:lnTo>
                  <a:lnTo>
                    <a:pt x="680" y="310"/>
                  </a:lnTo>
                  <a:lnTo>
                    <a:pt x="706" y="305"/>
                  </a:lnTo>
                  <a:lnTo>
                    <a:pt x="733" y="302"/>
                  </a:lnTo>
                  <a:lnTo>
                    <a:pt x="760" y="299"/>
                  </a:lnTo>
                  <a:lnTo>
                    <a:pt x="789" y="296"/>
                  </a:lnTo>
                  <a:lnTo>
                    <a:pt x="820" y="296"/>
                  </a:lnTo>
                  <a:lnTo>
                    <a:pt x="847" y="296"/>
                  </a:lnTo>
                  <a:lnTo>
                    <a:pt x="874" y="298"/>
                  </a:lnTo>
                  <a:lnTo>
                    <a:pt x="899" y="300"/>
                  </a:lnTo>
                  <a:lnTo>
                    <a:pt x="924" y="302"/>
                  </a:lnTo>
                  <a:lnTo>
                    <a:pt x="948" y="304"/>
                  </a:lnTo>
                  <a:lnTo>
                    <a:pt x="973" y="307"/>
                  </a:lnTo>
                  <a:lnTo>
                    <a:pt x="995" y="311"/>
                  </a:lnTo>
                  <a:lnTo>
                    <a:pt x="1018" y="316"/>
                  </a:lnTo>
                  <a:lnTo>
                    <a:pt x="1061" y="326"/>
                  </a:lnTo>
                  <a:lnTo>
                    <a:pt x="1102" y="337"/>
                  </a:lnTo>
                  <a:lnTo>
                    <a:pt x="1138" y="349"/>
                  </a:lnTo>
                  <a:lnTo>
                    <a:pt x="1172" y="362"/>
                  </a:lnTo>
                  <a:lnTo>
                    <a:pt x="1203" y="375"/>
                  </a:lnTo>
                  <a:lnTo>
                    <a:pt x="1231" y="389"/>
                  </a:lnTo>
                  <a:lnTo>
                    <a:pt x="1254" y="402"/>
                  </a:lnTo>
                  <a:lnTo>
                    <a:pt x="1276" y="415"/>
                  </a:lnTo>
                  <a:lnTo>
                    <a:pt x="1361" y="151"/>
                  </a:lnTo>
                  <a:lnTo>
                    <a:pt x="1333" y="135"/>
                  </a:lnTo>
                  <a:lnTo>
                    <a:pt x="1302" y="120"/>
                  </a:lnTo>
                  <a:lnTo>
                    <a:pt x="1269" y="105"/>
                  </a:lnTo>
                  <a:lnTo>
                    <a:pt x="1232" y="91"/>
                  </a:lnTo>
                  <a:lnTo>
                    <a:pt x="1212" y="85"/>
                  </a:lnTo>
                  <a:lnTo>
                    <a:pt x="1192" y="79"/>
                  </a:lnTo>
                  <a:lnTo>
                    <a:pt x="1170" y="72"/>
                  </a:lnTo>
                  <a:lnTo>
                    <a:pt x="1148" y="66"/>
                  </a:lnTo>
                  <a:lnTo>
                    <a:pt x="1125" y="60"/>
                  </a:lnTo>
                  <a:lnTo>
                    <a:pt x="1102" y="56"/>
                  </a:lnTo>
                  <a:lnTo>
                    <a:pt x="1078" y="51"/>
                  </a:lnTo>
                  <a:lnTo>
                    <a:pt x="1054" y="47"/>
                  </a:lnTo>
                  <a:lnTo>
                    <a:pt x="1028" y="42"/>
                  </a:lnTo>
                  <a:lnTo>
                    <a:pt x="1002" y="39"/>
                  </a:lnTo>
                  <a:lnTo>
                    <a:pt x="975" y="36"/>
                  </a:lnTo>
                  <a:lnTo>
                    <a:pt x="947" y="34"/>
                  </a:lnTo>
                  <a:lnTo>
                    <a:pt x="919" y="32"/>
                  </a:lnTo>
                  <a:lnTo>
                    <a:pt x="891" y="31"/>
                  </a:lnTo>
                  <a:lnTo>
                    <a:pt x="861" y="30"/>
                  </a:lnTo>
                  <a:lnTo>
                    <a:pt x="831" y="30"/>
                  </a:lnTo>
                  <a:lnTo>
                    <a:pt x="787" y="31"/>
                  </a:lnTo>
                  <a:lnTo>
                    <a:pt x="744" y="33"/>
                  </a:lnTo>
                  <a:lnTo>
                    <a:pt x="703" y="37"/>
                  </a:lnTo>
                  <a:lnTo>
                    <a:pt x="662" y="42"/>
                  </a:lnTo>
                  <a:lnTo>
                    <a:pt x="623" y="50"/>
                  </a:lnTo>
                  <a:lnTo>
                    <a:pt x="584" y="58"/>
                  </a:lnTo>
                  <a:lnTo>
                    <a:pt x="547" y="68"/>
                  </a:lnTo>
                  <a:lnTo>
                    <a:pt x="511" y="80"/>
                  </a:lnTo>
                  <a:lnTo>
                    <a:pt x="476" y="94"/>
                  </a:lnTo>
                  <a:lnTo>
                    <a:pt x="441" y="107"/>
                  </a:lnTo>
                  <a:lnTo>
                    <a:pt x="408" y="123"/>
                  </a:lnTo>
                  <a:lnTo>
                    <a:pt x="377" y="141"/>
                  </a:lnTo>
                  <a:lnTo>
                    <a:pt x="346" y="159"/>
                  </a:lnTo>
                  <a:lnTo>
                    <a:pt x="318" y="179"/>
                  </a:lnTo>
                  <a:lnTo>
                    <a:pt x="291" y="200"/>
                  </a:lnTo>
                  <a:lnTo>
                    <a:pt x="264" y="223"/>
                  </a:lnTo>
                  <a:lnTo>
                    <a:pt x="239" y="246"/>
                  </a:lnTo>
                  <a:lnTo>
                    <a:pt x="215" y="270"/>
                  </a:lnTo>
                  <a:lnTo>
                    <a:pt x="193" y="295"/>
                  </a:lnTo>
                  <a:lnTo>
                    <a:pt x="172" y="322"/>
                  </a:lnTo>
                  <a:lnTo>
                    <a:pt x="153" y="349"/>
                  </a:lnTo>
                  <a:lnTo>
                    <a:pt x="136" y="378"/>
                  </a:lnTo>
                  <a:lnTo>
                    <a:pt x="120" y="407"/>
                  </a:lnTo>
                  <a:lnTo>
                    <a:pt x="106" y="437"/>
                  </a:lnTo>
                  <a:lnTo>
                    <a:pt x="92" y="468"/>
                  </a:lnTo>
                  <a:lnTo>
                    <a:pt x="81" y="500"/>
                  </a:lnTo>
                  <a:lnTo>
                    <a:pt x="71" y="533"/>
                  </a:lnTo>
                  <a:lnTo>
                    <a:pt x="64" y="567"/>
                  </a:lnTo>
                  <a:lnTo>
                    <a:pt x="57" y="601"/>
                  </a:lnTo>
                  <a:lnTo>
                    <a:pt x="53" y="636"/>
                  </a:lnTo>
                  <a:lnTo>
                    <a:pt x="50" y="671"/>
                  </a:lnTo>
                  <a:lnTo>
                    <a:pt x="49" y="707"/>
                  </a:lnTo>
                  <a:lnTo>
                    <a:pt x="49" y="729"/>
                  </a:lnTo>
                  <a:lnTo>
                    <a:pt x="50" y="750"/>
                  </a:lnTo>
                  <a:lnTo>
                    <a:pt x="52" y="770"/>
                  </a:lnTo>
                  <a:lnTo>
                    <a:pt x="54" y="792"/>
                  </a:lnTo>
                  <a:lnTo>
                    <a:pt x="57" y="812"/>
                  </a:lnTo>
                  <a:lnTo>
                    <a:pt x="60" y="831"/>
                  </a:lnTo>
                  <a:lnTo>
                    <a:pt x="64" y="852"/>
                  </a:lnTo>
                  <a:lnTo>
                    <a:pt x="69" y="871"/>
                  </a:lnTo>
                  <a:lnTo>
                    <a:pt x="74" y="890"/>
                  </a:lnTo>
                  <a:lnTo>
                    <a:pt x="80" y="908"/>
                  </a:lnTo>
                  <a:lnTo>
                    <a:pt x="86" y="927"/>
                  </a:lnTo>
                  <a:lnTo>
                    <a:pt x="92" y="946"/>
                  </a:lnTo>
                  <a:lnTo>
                    <a:pt x="101" y="963"/>
                  </a:lnTo>
                  <a:lnTo>
                    <a:pt x="108" y="981"/>
                  </a:lnTo>
                  <a:lnTo>
                    <a:pt x="117" y="998"/>
                  </a:lnTo>
                  <a:lnTo>
                    <a:pt x="127" y="1014"/>
                  </a:lnTo>
                  <a:lnTo>
                    <a:pt x="137" y="1031"/>
                  </a:lnTo>
                  <a:lnTo>
                    <a:pt x="147" y="1047"/>
                  </a:lnTo>
                  <a:lnTo>
                    <a:pt x="159" y="1063"/>
                  </a:lnTo>
                  <a:lnTo>
                    <a:pt x="169" y="1078"/>
                  </a:lnTo>
                  <a:lnTo>
                    <a:pt x="182" y="1094"/>
                  </a:lnTo>
                  <a:lnTo>
                    <a:pt x="194" y="1109"/>
                  </a:lnTo>
                  <a:lnTo>
                    <a:pt x="207" y="1124"/>
                  </a:lnTo>
                  <a:lnTo>
                    <a:pt x="220" y="1139"/>
                  </a:lnTo>
                  <a:lnTo>
                    <a:pt x="234" y="1153"/>
                  </a:lnTo>
                  <a:lnTo>
                    <a:pt x="249" y="1167"/>
                  </a:lnTo>
                  <a:lnTo>
                    <a:pt x="264" y="1180"/>
                  </a:lnTo>
                  <a:lnTo>
                    <a:pt x="279" y="1194"/>
                  </a:lnTo>
                  <a:lnTo>
                    <a:pt x="312" y="1221"/>
                  </a:lnTo>
                  <a:lnTo>
                    <a:pt x="347" y="1247"/>
                  </a:lnTo>
                  <a:lnTo>
                    <a:pt x="384" y="1271"/>
                  </a:lnTo>
                  <a:lnTo>
                    <a:pt x="421" y="1295"/>
                  </a:lnTo>
                  <a:lnTo>
                    <a:pt x="462" y="1317"/>
                  </a:lnTo>
                  <a:lnTo>
                    <a:pt x="503" y="1340"/>
                  </a:lnTo>
                  <a:lnTo>
                    <a:pt x="546" y="1361"/>
                  </a:lnTo>
                  <a:lnTo>
                    <a:pt x="592" y="1381"/>
                  </a:lnTo>
                  <a:lnTo>
                    <a:pt x="639" y="1400"/>
                  </a:lnTo>
                  <a:lnTo>
                    <a:pt x="687" y="1420"/>
                  </a:lnTo>
                  <a:lnTo>
                    <a:pt x="726" y="1436"/>
                  </a:lnTo>
                  <a:lnTo>
                    <a:pt x="765" y="1452"/>
                  </a:lnTo>
                  <a:lnTo>
                    <a:pt x="800" y="1468"/>
                  </a:lnTo>
                  <a:lnTo>
                    <a:pt x="834" y="1484"/>
                  </a:lnTo>
                  <a:lnTo>
                    <a:pt x="866" y="1501"/>
                  </a:lnTo>
                  <a:lnTo>
                    <a:pt x="896" y="1518"/>
                  </a:lnTo>
                  <a:lnTo>
                    <a:pt x="924" y="1535"/>
                  </a:lnTo>
                  <a:lnTo>
                    <a:pt x="950" y="1553"/>
                  </a:lnTo>
                  <a:lnTo>
                    <a:pt x="975" y="1570"/>
                  </a:lnTo>
                  <a:lnTo>
                    <a:pt x="997" y="1588"/>
                  </a:lnTo>
                  <a:lnTo>
                    <a:pt x="1019" y="1607"/>
                  </a:lnTo>
                  <a:lnTo>
                    <a:pt x="1038" y="1627"/>
                  </a:lnTo>
                  <a:lnTo>
                    <a:pt x="1055" y="1647"/>
                  </a:lnTo>
                  <a:lnTo>
                    <a:pt x="1071" y="1667"/>
                  </a:lnTo>
                  <a:lnTo>
                    <a:pt x="1085" y="1689"/>
                  </a:lnTo>
                  <a:lnTo>
                    <a:pt x="1097" y="1710"/>
                  </a:lnTo>
                  <a:lnTo>
                    <a:pt x="1108" y="1732"/>
                  </a:lnTo>
                  <a:lnTo>
                    <a:pt x="1117" y="1756"/>
                  </a:lnTo>
                  <a:lnTo>
                    <a:pt x="1125" y="1780"/>
                  </a:lnTo>
                  <a:lnTo>
                    <a:pt x="1132" y="1805"/>
                  </a:lnTo>
                  <a:lnTo>
                    <a:pt x="1136" y="1831"/>
                  </a:lnTo>
                  <a:lnTo>
                    <a:pt x="1140" y="1857"/>
                  </a:lnTo>
                  <a:lnTo>
                    <a:pt x="1141" y="1884"/>
                  </a:lnTo>
                  <a:lnTo>
                    <a:pt x="1142" y="1913"/>
                  </a:lnTo>
                  <a:lnTo>
                    <a:pt x="1141" y="1944"/>
                  </a:lnTo>
                  <a:lnTo>
                    <a:pt x="1138" y="1974"/>
                  </a:lnTo>
                  <a:lnTo>
                    <a:pt x="1134" y="2004"/>
                  </a:lnTo>
                  <a:lnTo>
                    <a:pt x="1127" y="2031"/>
                  </a:lnTo>
                  <a:lnTo>
                    <a:pt x="1119" y="2059"/>
                  </a:lnTo>
                  <a:lnTo>
                    <a:pt x="1108" y="2086"/>
                  </a:lnTo>
                  <a:lnTo>
                    <a:pt x="1097" y="2110"/>
                  </a:lnTo>
                  <a:lnTo>
                    <a:pt x="1083" y="2135"/>
                  </a:lnTo>
                  <a:lnTo>
                    <a:pt x="1067" y="2158"/>
                  </a:lnTo>
                  <a:lnTo>
                    <a:pt x="1050" y="2180"/>
                  </a:lnTo>
                  <a:lnTo>
                    <a:pt x="1030" y="2201"/>
                  </a:lnTo>
                  <a:lnTo>
                    <a:pt x="1009" y="2220"/>
                  </a:lnTo>
                  <a:lnTo>
                    <a:pt x="988" y="2238"/>
                  </a:lnTo>
                  <a:lnTo>
                    <a:pt x="963" y="2256"/>
                  </a:lnTo>
                  <a:lnTo>
                    <a:pt x="938" y="2270"/>
                  </a:lnTo>
                  <a:lnTo>
                    <a:pt x="910" y="2285"/>
                  </a:lnTo>
                  <a:lnTo>
                    <a:pt x="881" y="2297"/>
                  </a:lnTo>
                  <a:lnTo>
                    <a:pt x="851" y="2308"/>
                  </a:lnTo>
                  <a:lnTo>
                    <a:pt x="819" y="2317"/>
                  </a:lnTo>
                  <a:lnTo>
                    <a:pt x="786" y="2325"/>
                  </a:lnTo>
                  <a:lnTo>
                    <a:pt x="751" y="2331"/>
                  </a:lnTo>
                  <a:lnTo>
                    <a:pt x="715" y="2336"/>
                  </a:lnTo>
                  <a:lnTo>
                    <a:pt x="676" y="2339"/>
                  </a:lnTo>
                  <a:lnTo>
                    <a:pt x="637" y="2340"/>
                  </a:lnTo>
                  <a:lnTo>
                    <a:pt x="596" y="2338"/>
                  </a:lnTo>
                  <a:lnTo>
                    <a:pt x="557" y="2336"/>
                  </a:lnTo>
                  <a:lnTo>
                    <a:pt x="517" y="2331"/>
                  </a:lnTo>
                  <a:lnTo>
                    <a:pt x="479" y="2326"/>
                  </a:lnTo>
                  <a:lnTo>
                    <a:pt x="441" y="2320"/>
                  </a:lnTo>
                  <a:lnTo>
                    <a:pt x="404" y="2312"/>
                  </a:lnTo>
                  <a:lnTo>
                    <a:pt x="367" y="2303"/>
                  </a:lnTo>
                  <a:lnTo>
                    <a:pt x="330" y="2292"/>
                  </a:lnTo>
                  <a:lnTo>
                    <a:pt x="295" y="2280"/>
                  </a:lnTo>
                  <a:lnTo>
                    <a:pt x="261" y="2267"/>
                  </a:lnTo>
                  <a:lnTo>
                    <a:pt x="229" y="2254"/>
                  </a:lnTo>
                  <a:lnTo>
                    <a:pt x="197" y="2241"/>
                  </a:lnTo>
                  <a:lnTo>
                    <a:pt x="166" y="2226"/>
                  </a:lnTo>
                  <a:lnTo>
                    <a:pt x="136" y="2210"/>
                  </a:lnTo>
                  <a:lnTo>
                    <a:pt x="108" y="2194"/>
                  </a:lnTo>
                  <a:lnTo>
                    <a:pt x="82" y="2175"/>
                  </a:lnTo>
                  <a:lnTo>
                    <a:pt x="0" y="2447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5D60F38B-C66A-440F-98D9-45EBFCF96EF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46" y="7112"/>
              <a:ext cx="160" cy="360"/>
            </a:xfrm>
            <a:custGeom>
              <a:avLst/>
              <a:gdLst>
                <a:gd name="T0" fmla="*/ 408 w 1439"/>
                <a:gd name="T1" fmla="*/ 3160 h 3236"/>
                <a:gd name="T2" fmla="*/ 411 w 1439"/>
                <a:gd name="T3" fmla="*/ 3041 h 3236"/>
                <a:gd name="T4" fmla="*/ 419 w 1439"/>
                <a:gd name="T5" fmla="*/ 2919 h 3236"/>
                <a:gd name="T6" fmla="*/ 434 w 1439"/>
                <a:gd name="T7" fmla="*/ 2795 h 3236"/>
                <a:gd name="T8" fmla="*/ 457 w 1439"/>
                <a:gd name="T9" fmla="*/ 2672 h 3236"/>
                <a:gd name="T10" fmla="*/ 484 w 1439"/>
                <a:gd name="T11" fmla="*/ 2553 h 3236"/>
                <a:gd name="T12" fmla="*/ 520 w 1439"/>
                <a:gd name="T13" fmla="*/ 2440 h 3236"/>
                <a:gd name="T14" fmla="*/ 560 w 1439"/>
                <a:gd name="T15" fmla="*/ 2334 h 3236"/>
                <a:gd name="T16" fmla="*/ 608 w 1439"/>
                <a:gd name="T17" fmla="*/ 2238 h 3236"/>
                <a:gd name="T18" fmla="*/ 664 w 1439"/>
                <a:gd name="T19" fmla="*/ 2154 h 3236"/>
                <a:gd name="T20" fmla="*/ 726 w 1439"/>
                <a:gd name="T21" fmla="*/ 2087 h 3236"/>
                <a:gd name="T22" fmla="*/ 677 w 1439"/>
                <a:gd name="T23" fmla="*/ 2159 h 3236"/>
                <a:gd name="T24" fmla="*/ 640 w 1439"/>
                <a:gd name="T25" fmla="*/ 2237 h 3236"/>
                <a:gd name="T26" fmla="*/ 610 w 1439"/>
                <a:gd name="T27" fmla="*/ 2321 h 3236"/>
                <a:gd name="T28" fmla="*/ 590 w 1439"/>
                <a:gd name="T29" fmla="*/ 2410 h 3236"/>
                <a:gd name="T30" fmla="*/ 576 w 1439"/>
                <a:gd name="T31" fmla="*/ 2503 h 3236"/>
                <a:gd name="T32" fmla="*/ 569 w 1439"/>
                <a:gd name="T33" fmla="*/ 2600 h 3236"/>
                <a:gd name="T34" fmla="*/ 568 w 1439"/>
                <a:gd name="T35" fmla="*/ 2733 h 3236"/>
                <a:gd name="T36" fmla="*/ 579 w 1439"/>
                <a:gd name="T37" fmla="*/ 2942 h 3236"/>
                <a:gd name="T38" fmla="*/ 639 w 1439"/>
                <a:gd name="T39" fmla="*/ 3056 h 3236"/>
                <a:gd name="T40" fmla="*/ 796 w 1439"/>
                <a:gd name="T41" fmla="*/ 2964 h 3236"/>
                <a:gd name="T42" fmla="*/ 1002 w 1439"/>
                <a:gd name="T43" fmla="*/ 2857 h 3236"/>
                <a:gd name="T44" fmla="*/ 1144 w 1439"/>
                <a:gd name="T45" fmla="*/ 2726 h 3236"/>
                <a:gd name="T46" fmla="*/ 1223 w 1439"/>
                <a:gd name="T47" fmla="*/ 2588 h 3236"/>
                <a:gd name="T48" fmla="*/ 1291 w 1439"/>
                <a:gd name="T49" fmla="*/ 2453 h 3236"/>
                <a:gd name="T50" fmla="*/ 1344 w 1439"/>
                <a:gd name="T51" fmla="*/ 2331 h 3236"/>
                <a:gd name="T52" fmla="*/ 1383 w 1439"/>
                <a:gd name="T53" fmla="*/ 2225 h 3236"/>
                <a:gd name="T54" fmla="*/ 1412 w 1439"/>
                <a:gd name="T55" fmla="*/ 2098 h 3236"/>
                <a:gd name="T56" fmla="*/ 1435 w 1439"/>
                <a:gd name="T57" fmla="*/ 1869 h 3236"/>
                <a:gd name="T58" fmla="*/ 1438 w 1439"/>
                <a:gd name="T59" fmla="*/ 1622 h 3236"/>
                <a:gd name="T60" fmla="*/ 1424 w 1439"/>
                <a:gd name="T61" fmla="*/ 1364 h 3236"/>
                <a:gd name="T62" fmla="*/ 1398 w 1439"/>
                <a:gd name="T63" fmla="*/ 1106 h 3236"/>
                <a:gd name="T64" fmla="*/ 1360 w 1439"/>
                <a:gd name="T65" fmla="*/ 855 h 3236"/>
                <a:gd name="T66" fmla="*/ 1318 w 1439"/>
                <a:gd name="T67" fmla="*/ 620 h 3236"/>
                <a:gd name="T68" fmla="*/ 1273 w 1439"/>
                <a:gd name="T69" fmla="*/ 410 h 3236"/>
                <a:gd name="T70" fmla="*/ 1228 w 1439"/>
                <a:gd name="T71" fmla="*/ 234 h 3236"/>
                <a:gd name="T72" fmla="*/ 1189 w 1439"/>
                <a:gd name="T73" fmla="*/ 99 h 3236"/>
                <a:gd name="T74" fmla="*/ 1159 w 1439"/>
                <a:gd name="T75" fmla="*/ 15 h 3236"/>
                <a:gd name="T76" fmla="*/ 1126 w 1439"/>
                <a:gd name="T77" fmla="*/ 113 h 3236"/>
                <a:gd name="T78" fmla="*/ 1057 w 1439"/>
                <a:gd name="T79" fmla="*/ 282 h 3236"/>
                <a:gd name="T80" fmla="*/ 961 w 1439"/>
                <a:gd name="T81" fmla="*/ 452 h 3236"/>
                <a:gd name="T82" fmla="*/ 843 w 1439"/>
                <a:gd name="T83" fmla="*/ 621 h 3236"/>
                <a:gd name="T84" fmla="*/ 620 w 1439"/>
                <a:gd name="T85" fmla="*/ 909 h 3236"/>
                <a:gd name="T86" fmla="*/ 393 w 1439"/>
                <a:gd name="T87" fmla="*/ 1201 h 3236"/>
                <a:gd name="T88" fmla="*/ 269 w 1439"/>
                <a:gd name="T89" fmla="*/ 1382 h 3236"/>
                <a:gd name="T90" fmla="*/ 163 w 1439"/>
                <a:gd name="T91" fmla="*/ 1565 h 3236"/>
                <a:gd name="T92" fmla="*/ 83 w 1439"/>
                <a:gd name="T93" fmla="*/ 1753 h 3236"/>
                <a:gd name="T94" fmla="*/ 35 w 1439"/>
                <a:gd name="T95" fmla="*/ 1946 h 3236"/>
                <a:gd name="T96" fmla="*/ 10 w 1439"/>
                <a:gd name="T97" fmla="*/ 2133 h 3236"/>
                <a:gd name="T98" fmla="*/ 0 w 1439"/>
                <a:gd name="T99" fmla="*/ 2310 h 3236"/>
                <a:gd name="T100" fmla="*/ 7 w 1439"/>
                <a:gd name="T101" fmla="*/ 2476 h 3236"/>
                <a:gd name="T102" fmla="*/ 29 w 1439"/>
                <a:gd name="T103" fmla="*/ 2630 h 3236"/>
                <a:gd name="T104" fmla="*/ 63 w 1439"/>
                <a:gd name="T105" fmla="*/ 2771 h 3236"/>
                <a:gd name="T106" fmla="*/ 109 w 1439"/>
                <a:gd name="T107" fmla="*/ 2895 h 3236"/>
                <a:gd name="T108" fmla="*/ 165 w 1439"/>
                <a:gd name="T109" fmla="*/ 3005 h 3236"/>
                <a:gd name="T110" fmla="*/ 230 w 1439"/>
                <a:gd name="T111" fmla="*/ 3097 h 3236"/>
                <a:gd name="T112" fmla="*/ 303 w 1439"/>
                <a:gd name="T113" fmla="*/ 3170 h 3236"/>
                <a:gd name="T114" fmla="*/ 382 w 1439"/>
                <a:gd name="T115" fmla="*/ 3223 h 3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439" h="3236">
                  <a:moveTo>
                    <a:pt x="410" y="3236"/>
                  </a:moveTo>
                  <a:lnTo>
                    <a:pt x="409" y="3199"/>
                  </a:lnTo>
                  <a:lnTo>
                    <a:pt x="408" y="3160"/>
                  </a:lnTo>
                  <a:lnTo>
                    <a:pt x="409" y="3121"/>
                  </a:lnTo>
                  <a:lnTo>
                    <a:pt x="409" y="3081"/>
                  </a:lnTo>
                  <a:lnTo>
                    <a:pt x="411" y="3041"/>
                  </a:lnTo>
                  <a:lnTo>
                    <a:pt x="413" y="3000"/>
                  </a:lnTo>
                  <a:lnTo>
                    <a:pt x="416" y="2959"/>
                  </a:lnTo>
                  <a:lnTo>
                    <a:pt x="419" y="2919"/>
                  </a:lnTo>
                  <a:lnTo>
                    <a:pt x="424" y="2877"/>
                  </a:lnTo>
                  <a:lnTo>
                    <a:pt x="429" y="2837"/>
                  </a:lnTo>
                  <a:lnTo>
                    <a:pt x="434" y="2795"/>
                  </a:lnTo>
                  <a:lnTo>
                    <a:pt x="441" y="2753"/>
                  </a:lnTo>
                  <a:lnTo>
                    <a:pt x="448" y="2713"/>
                  </a:lnTo>
                  <a:lnTo>
                    <a:pt x="457" y="2672"/>
                  </a:lnTo>
                  <a:lnTo>
                    <a:pt x="465" y="2632"/>
                  </a:lnTo>
                  <a:lnTo>
                    <a:pt x="474" y="2592"/>
                  </a:lnTo>
                  <a:lnTo>
                    <a:pt x="484" y="2553"/>
                  </a:lnTo>
                  <a:lnTo>
                    <a:pt x="495" y="2514"/>
                  </a:lnTo>
                  <a:lnTo>
                    <a:pt x="507" y="2476"/>
                  </a:lnTo>
                  <a:lnTo>
                    <a:pt x="520" y="2440"/>
                  </a:lnTo>
                  <a:lnTo>
                    <a:pt x="532" y="2403"/>
                  </a:lnTo>
                  <a:lnTo>
                    <a:pt x="546" y="2368"/>
                  </a:lnTo>
                  <a:lnTo>
                    <a:pt x="560" y="2334"/>
                  </a:lnTo>
                  <a:lnTo>
                    <a:pt x="576" y="2301"/>
                  </a:lnTo>
                  <a:lnTo>
                    <a:pt x="592" y="2269"/>
                  </a:lnTo>
                  <a:lnTo>
                    <a:pt x="608" y="2238"/>
                  </a:lnTo>
                  <a:lnTo>
                    <a:pt x="626" y="2209"/>
                  </a:lnTo>
                  <a:lnTo>
                    <a:pt x="644" y="2181"/>
                  </a:lnTo>
                  <a:lnTo>
                    <a:pt x="664" y="2154"/>
                  </a:lnTo>
                  <a:lnTo>
                    <a:pt x="683" y="2130"/>
                  </a:lnTo>
                  <a:lnTo>
                    <a:pt x="704" y="2108"/>
                  </a:lnTo>
                  <a:lnTo>
                    <a:pt x="726" y="2087"/>
                  </a:lnTo>
                  <a:lnTo>
                    <a:pt x="708" y="2110"/>
                  </a:lnTo>
                  <a:lnTo>
                    <a:pt x="692" y="2134"/>
                  </a:lnTo>
                  <a:lnTo>
                    <a:pt x="677" y="2159"/>
                  </a:lnTo>
                  <a:lnTo>
                    <a:pt x="664" y="2184"/>
                  </a:lnTo>
                  <a:lnTo>
                    <a:pt x="651" y="2210"/>
                  </a:lnTo>
                  <a:lnTo>
                    <a:pt x="640" y="2237"/>
                  </a:lnTo>
                  <a:lnTo>
                    <a:pt x="629" y="2264"/>
                  </a:lnTo>
                  <a:lnTo>
                    <a:pt x="620" y="2292"/>
                  </a:lnTo>
                  <a:lnTo>
                    <a:pt x="610" y="2321"/>
                  </a:lnTo>
                  <a:lnTo>
                    <a:pt x="603" y="2350"/>
                  </a:lnTo>
                  <a:lnTo>
                    <a:pt x="595" y="2380"/>
                  </a:lnTo>
                  <a:lnTo>
                    <a:pt x="590" y="2410"/>
                  </a:lnTo>
                  <a:lnTo>
                    <a:pt x="585" y="2440"/>
                  </a:lnTo>
                  <a:lnTo>
                    <a:pt x="579" y="2472"/>
                  </a:lnTo>
                  <a:lnTo>
                    <a:pt x="576" y="2503"/>
                  </a:lnTo>
                  <a:lnTo>
                    <a:pt x="573" y="2535"/>
                  </a:lnTo>
                  <a:lnTo>
                    <a:pt x="571" y="2567"/>
                  </a:lnTo>
                  <a:lnTo>
                    <a:pt x="569" y="2600"/>
                  </a:lnTo>
                  <a:lnTo>
                    <a:pt x="568" y="2633"/>
                  </a:lnTo>
                  <a:lnTo>
                    <a:pt x="567" y="2666"/>
                  </a:lnTo>
                  <a:lnTo>
                    <a:pt x="568" y="2733"/>
                  </a:lnTo>
                  <a:lnTo>
                    <a:pt x="570" y="2803"/>
                  </a:lnTo>
                  <a:lnTo>
                    <a:pt x="574" y="2872"/>
                  </a:lnTo>
                  <a:lnTo>
                    <a:pt x="579" y="2942"/>
                  </a:lnTo>
                  <a:lnTo>
                    <a:pt x="587" y="3014"/>
                  </a:lnTo>
                  <a:lnTo>
                    <a:pt x="594" y="3085"/>
                  </a:lnTo>
                  <a:lnTo>
                    <a:pt x="639" y="3056"/>
                  </a:lnTo>
                  <a:lnTo>
                    <a:pt x="687" y="3026"/>
                  </a:lnTo>
                  <a:lnTo>
                    <a:pt x="739" y="2996"/>
                  </a:lnTo>
                  <a:lnTo>
                    <a:pt x="796" y="2964"/>
                  </a:lnTo>
                  <a:lnTo>
                    <a:pt x="858" y="2930"/>
                  </a:lnTo>
                  <a:lnTo>
                    <a:pt x="926" y="2894"/>
                  </a:lnTo>
                  <a:lnTo>
                    <a:pt x="1002" y="2857"/>
                  </a:lnTo>
                  <a:lnTo>
                    <a:pt x="1086" y="2817"/>
                  </a:lnTo>
                  <a:lnTo>
                    <a:pt x="1116" y="2772"/>
                  </a:lnTo>
                  <a:lnTo>
                    <a:pt x="1144" y="2726"/>
                  </a:lnTo>
                  <a:lnTo>
                    <a:pt x="1172" y="2680"/>
                  </a:lnTo>
                  <a:lnTo>
                    <a:pt x="1197" y="2634"/>
                  </a:lnTo>
                  <a:lnTo>
                    <a:pt x="1223" y="2588"/>
                  </a:lnTo>
                  <a:lnTo>
                    <a:pt x="1246" y="2542"/>
                  </a:lnTo>
                  <a:lnTo>
                    <a:pt x="1270" y="2497"/>
                  </a:lnTo>
                  <a:lnTo>
                    <a:pt x="1291" y="2453"/>
                  </a:lnTo>
                  <a:lnTo>
                    <a:pt x="1310" y="2411"/>
                  </a:lnTo>
                  <a:lnTo>
                    <a:pt x="1328" y="2369"/>
                  </a:lnTo>
                  <a:lnTo>
                    <a:pt x="1344" y="2331"/>
                  </a:lnTo>
                  <a:lnTo>
                    <a:pt x="1359" y="2293"/>
                  </a:lnTo>
                  <a:lnTo>
                    <a:pt x="1372" y="2258"/>
                  </a:lnTo>
                  <a:lnTo>
                    <a:pt x="1383" y="2225"/>
                  </a:lnTo>
                  <a:lnTo>
                    <a:pt x="1391" y="2196"/>
                  </a:lnTo>
                  <a:lnTo>
                    <a:pt x="1398" y="2169"/>
                  </a:lnTo>
                  <a:lnTo>
                    <a:pt x="1412" y="2098"/>
                  </a:lnTo>
                  <a:lnTo>
                    <a:pt x="1422" y="2024"/>
                  </a:lnTo>
                  <a:lnTo>
                    <a:pt x="1430" y="1948"/>
                  </a:lnTo>
                  <a:lnTo>
                    <a:pt x="1435" y="1869"/>
                  </a:lnTo>
                  <a:lnTo>
                    <a:pt x="1438" y="1788"/>
                  </a:lnTo>
                  <a:lnTo>
                    <a:pt x="1439" y="1706"/>
                  </a:lnTo>
                  <a:lnTo>
                    <a:pt x="1438" y="1622"/>
                  </a:lnTo>
                  <a:lnTo>
                    <a:pt x="1436" y="1537"/>
                  </a:lnTo>
                  <a:lnTo>
                    <a:pt x="1431" y="1451"/>
                  </a:lnTo>
                  <a:lnTo>
                    <a:pt x="1424" y="1364"/>
                  </a:lnTo>
                  <a:lnTo>
                    <a:pt x="1417" y="1278"/>
                  </a:lnTo>
                  <a:lnTo>
                    <a:pt x="1408" y="1193"/>
                  </a:lnTo>
                  <a:lnTo>
                    <a:pt x="1398" y="1106"/>
                  </a:lnTo>
                  <a:lnTo>
                    <a:pt x="1386" y="1022"/>
                  </a:lnTo>
                  <a:lnTo>
                    <a:pt x="1374" y="937"/>
                  </a:lnTo>
                  <a:lnTo>
                    <a:pt x="1360" y="855"/>
                  </a:lnTo>
                  <a:lnTo>
                    <a:pt x="1347" y="775"/>
                  </a:lnTo>
                  <a:lnTo>
                    <a:pt x="1333" y="696"/>
                  </a:lnTo>
                  <a:lnTo>
                    <a:pt x="1318" y="620"/>
                  </a:lnTo>
                  <a:lnTo>
                    <a:pt x="1303" y="547"/>
                  </a:lnTo>
                  <a:lnTo>
                    <a:pt x="1288" y="477"/>
                  </a:lnTo>
                  <a:lnTo>
                    <a:pt x="1273" y="410"/>
                  </a:lnTo>
                  <a:lnTo>
                    <a:pt x="1257" y="347"/>
                  </a:lnTo>
                  <a:lnTo>
                    <a:pt x="1243" y="288"/>
                  </a:lnTo>
                  <a:lnTo>
                    <a:pt x="1228" y="234"/>
                  </a:lnTo>
                  <a:lnTo>
                    <a:pt x="1214" y="184"/>
                  </a:lnTo>
                  <a:lnTo>
                    <a:pt x="1201" y="139"/>
                  </a:lnTo>
                  <a:lnTo>
                    <a:pt x="1189" y="99"/>
                  </a:lnTo>
                  <a:lnTo>
                    <a:pt x="1178" y="65"/>
                  </a:lnTo>
                  <a:lnTo>
                    <a:pt x="1167" y="37"/>
                  </a:lnTo>
                  <a:lnTo>
                    <a:pt x="1159" y="15"/>
                  </a:lnTo>
                  <a:lnTo>
                    <a:pt x="1151" y="0"/>
                  </a:lnTo>
                  <a:lnTo>
                    <a:pt x="1141" y="57"/>
                  </a:lnTo>
                  <a:lnTo>
                    <a:pt x="1126" y="113"/>
                  </a:lnTo>
                  <a:lnTo>
                    <a:pt x="1106" y="170"/>
                  </a:lnTo>
                  <a:lnTo>
                    <a:pt x="1084" y="225"/>
                  </a:lnTo>
                  <a:lnTo>
                    <a:pt x="1057" y="282"/>
                  </a:lnTo>
                  <a:lnTo>
                    <a:pt x="1029" y="338"/>
                  </a:lnTo>
                  <a:lnTo>
                    <a:pt x="995" y="395"/>
                  </a:lnTo>
                  <a:lnTo>
                    <a:pt x="961" y="452"/>
                  </a:lnTo>
                  <a:lnTo>
                    <a:pt x="924" y="508"/>
                  </a:lnTo>
                  <a:lnTo>
                    <a:pt x="884" y="565"/>
                  </a:lnTo>
                  <a:lnTo>
                    <a:pt x="843" y="621"/>
                  </a:lnTo>
                  <a:lnTo>
                    <a:pt x="800" y="678"/>
                  </a:lnTo>
                  <a:lnTo>
                    <a:pt x="712" y="793"/>
                  </a:lnTo>
                  <a:lnTo>
                    <a:pt x="620" y="909"/>
                  </a:lnTo>
                  <a:lnTo>
                    <a:pt x="528" y="1024"/>
                  </a:lnTo>
                  <a:lnTo>
                    <a:pt x="436" y="1142"/>
                  </a:lnTo>
                  <a:lnTo>
                    <a:pt x="393" y="1201"/>
                  </a:lnTo>
                  <a:lnTo>
                    <a:pt x="350" y="1261"/>
                  </a:lnTo>
                  <a:lnTo>
                    <a:pt x="308" y="1321"/>
                  </a:lnTo>
                  <a:lnTo>
                    <a:pt x="269" y="1382"/>
                  </a:lnTo>
                  <a:lnTo>
                    <a:pt x="231" y="1442"/>
                  </a:lnTo>
                  <a:lnTo>
                    <a:pt x="195" y="1503"/>
                  </a:lnTo>
                  <a:lnTo>
                    <a:pt x="163" y="1565"/>
                  </a:lnTo>
                  <a:lnTo>
                    <a:pt x="133" y="1627"/>
                  </a:lnTo>
                  <a:lnTo>
                    <a:pt x="107" y="1690"/>
                  </a:lnTo>
                  <a:lnTo>
                    <a:pt x="83" y="1753"/>
                  </a:lnTo>
                  <a:lnTo>
                    <a:pt x="63" y="1817"/>
                  </a:lnTo>
                  <a:lnTo>
                    <a:pt x="48" y="1881"/>
                  </a:lnTo>
                  <a:lnTo>
                    <a:pt x="35" y="1946"/>
                  </a:lnTo>
                  <a:lnTo>
                    <a:pt x="24" y="2009"/>
                  </a:lnTo>
                  <a:lnTo>
                    <a:pt x="16" y="2071"/>
                  </a:lnTo>
                  <a:lnTo>
                    <a:pt x="10" y="2133"/>
                  </a:lnTo>
                  <a:lnTo>
                    <a:pt x="4" y="2193"/>
                  </a:lnTo>
                  <a:lnTo>
                    <a:pt x="1" y="2252"/>
                  </a:lnTo>
                  <a:lnTo>
                    <a:pt x="0" y="2310"/>
                  </a:lnTo>
                  <a:lnTo>
                    <a:pt x="1" y="2367"/>
                  </a:lnTo>
                  <a:lnTo>
                    <a:pt x="3" y="2422"/>
                  </a:lnTo>
                  <a:lnTo>
                    <a:pt x="7" y="2476"/>
                  </a:lnTo>
                  <a:lnTo>
                    <a:pt x="13" y="2529"/>
                  </a:lnTo>
                  <a:lnTo>
                    <a:pt x="20" y="2580"/>
                  </a:lnTo>
                  <a:lnTo>
                    <a:pt x="29" y="2630"/>
                  </a:lnTo>
                  <a:lnTo>
                    <a:pt x="39" y="2679"/>
                  </a:lnTo>
                  <a:lnTo>
                    <a:pt x="50" y="2726"/>
                  </a:lnTo>
                  <a:lnTo>
                    <a:pt x="63" y="2771"/>
                  </a:lnTo>
                  <a:lnTo>
                    <a:pt x="78" y="2814"/>
                  </a:lnTo>
                  <a:lnTo>
                    <a:pt x="93" y="2856"/>
                  </a:lnTo>
                  <a:lnTo>
                    <a:pt x="109" y="2895"/>
                  </a:lnTo>
                  <a:lnTo>
                    <a:pt x="127" y="2934"/>
                  </a:lnTo>
                  <a:lnTo>
                    <a:pt x="146" y="2970"/>
                  </a:lnTo>
                  <a:lnTo>
                    <a:pt x="165" y="3005"/>
                  </a:lnTo>
                  <a:lnTo>
                    <a:pt x="187" y="3037"/>
                  </a:lnTo>
                  <a:lnTo>
                    <a:pt x="208" y="3068"/>
                  </a:lnTo>
                  <a:lnTo>
                    <a:pt x="230" y="3097"/>
                  </a:lnTo>
                  <a:lnTo>
                    <a:pt x="254" y="3123"/>
                  </a:lnTo>
                  <a:lnTo>
                    <a:pt x="278" y="3147"/>
                  </a:lnTo>
                  <a:lnTo>
                    <a:pt x="303" y="3170"/>
                  </a:lnTo>
                  <a:lnTo>
                    <a:pt x="329" y="3190"/>
                  </a:lnTo>
                  <a:lnTo>
                    <a:pt x="355" y="3207"/>
                  </a:lnTo>
                  <a:lnTo>
                    <a:pt x="382" y="3223"/>
                  </a:lnTo>
                  <a:lnTo>
                    <a:pt x="410" y="3236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81EE004F-9906-47E1-A08B-E3459636A6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56" y="7335"/>
              <a:ext cx="538" cy="211"/>
            </a:xfrm>
            <a:custGeom>
              <a:avLst/>
              <a:gdLst>
                <a:gd name="T0" fmla="*/ 371 w 4843"/>
                <a:gd name="T1" fmla="*/ 1453 h 1901"/>
                <a:gd name="T2" fmla="*/ 558 w 4843"/>
                <a:gd name="T3" fmla="*/ 1337 h 1901"/>
                <a:gd name="T4" fmla="*/ 703 w 4843"/>
                <a:gd name="T5" fmla="*/ 1265 h 1901"/>
                <a:gd name="T6" fmla="*/ 808 w 4843"/>
                <a:gd name="T7" fmla="*/ 1229 h 1901"/>
                <a:gd name="T8" fmla="*/ 902 w 4843"/>
                <a:gd name="T9" fmla="*/ 1213 h 1901"/>
                <a:gd name="T10" fmla="*/ 997 w 4843"/>
                <a:gd name="T11" fmla="*/ 1212 h 1901"/>
                <a:gd name="T12" fmla="*/ 1095 w 4843"/>
                <a:gd name="T13" fmla="*/ 1225 h 1901"/>
                <a:gd name="T14" fmla="*/ 1199 w 4843"/>
                <a:gd name="T15" fmla="*/ 1253 h 1901"/>
                <a:gd name="T16" fmla="*/ 1308 w 4843"/>
                <a:gd name="T17" fmla="*/ 1294 h 1901"/>
                <a:gd name="T18" fmla="*/ 1426 w 4843"/>
                <a:gd name="T19" fmla="*/ 1351 h 1901"/>
                <a:gd name="T20" fmla="*/ 1695 w 4843"/>
                <a:gd name="T21" fmla="*/ 1504 h 1901"/>
                <a:gd name="T22" fmla="*/ 2133 w 4843"/>
                <a:gd name="T23" fmla="*/ 1712 h 1901"/>
                <a:gd name="T24" fmla="*/ 2572 w 4843"/>
                <a:gd name="T25" fmla="*/ 1847 h 1901"/>
                <a:gd name="T26" fmla="*/ 3009 w 4843"/>
                <a:gd name="T27" fmla="*/ 1901 h 1901"/>
                <a:gd name="T28" fmla="*/ 3436 w 4843"/>
                <a:gd name="T29" fmla="*/ 1860 h 1901"/>
                <a:gd name="T30" fmla="*/ 3846 w 4843"/>
                <a:gd name="T31" fmla="*/ 1718 h 1901"/>
                <a:gd name="T32" fmla="*/ 4235 w 4843"/>
                <a:gd name="T33" fmla="*/ 1463 h 1901"/>
                <a:gd name="T34" fmla="*/ 4595 w 4843"/>
                <a:gd name="T35" fmla="*/ 1086 h 1901"/>
                <a:gd name="T36" fmla="*/ 4768 w 4843"/>
                <a:gd name="T37" fmla="*/ 722 h 1901"/>
                <a:gd name="T38" fmla="*/ 4495 w 4843"/>
                <a:gd name="T39" fmla="*/ 747 h 1901"/>
                <a:gd name="T40" fmla="*/ 4338 w 4843"/>
                <a:gd name="T41" fmla="*/ 754 h 1901"/>
                <a:gd name="T42" fmla="*/ 4215 w 4843"/>
                <a:gd name="T43" fmla="*/ 748 h 1901"/>
                <a:gd name="T44" fmla="*/ 4089 w 4843"/>
                <a:gd name="T45" fmla="*/ 724 h 1901"/>
                <a:gd name="T46" fmla="*/ 3957 w 4843"/>
                <a:gd name="T47" fmla="*/ 679 h 1901"/>
                <a:gd name="T48" fmla="*/ 3816 w 4843"/>
                <a:gd name="T49" fmla="*/ 609 h 1901"/>
                <a:gd name="T50" fmla="*/ 3551 w 4843"/>
                <a:gd name="T51" fmla="*/ 447 h 1901"/>
                <a:gd name="T52" fmla="*/ 3223 w 4843"/>
                <a:gd name="T53" fmla="*/ 267 h 1901"/>
                <a:gd name="T54" fmla="*/ 2880 w 4843"/>
                <a:gd name="T55" fmla="*/ 119 h 1901"/>
                <a:gd name="T56" fmla="*/ 2527 w 4843"/>
                <a:gd name="T57" fmla="*/ 23 h 1901"/>
                <a:gd name="T58" fmla="*/ 2175 w 4843"/>
                <a:gd name="T59" fmla="*/ 3 h 1901"/>
                <a:gd name="T60" fmla="*/ 1831 w 4843"/>
                <a:gd name="T61" fmla="*/ 84 h 1901"/>
                <a:gd name="T62" fmla="*/ 1503 w 4843"/>
                <a:gd name="T63" fmla="*/ 286 h 1901"/>
                <a:gd name="T64" fmla="*/ 1198 w 4843"/>
                <a:gd name="T65" fmla="*/ 634 h 1901"/>
                <a:gd name="T66" fmla="*/ 1380 w 4843"/>
                <a:gd name="T67" fmla="*/ 633 h 1901"/>
                <a:gd name="T68" fmla="*/ 1707 w 4843"/>
                <a:gd name="T69" fmla="*/ 581 h 1901"/>
                <a:gd name="T70" fmla="*/ 2026 w 4843"/>
                <a:gd name="T71" fmla="*/ 613 h 1901"/>
                <a:gd name="T72" fmla="*/ 2340 w 4843"/>
                <a:gd name="T73" fmla="*/ 700 h 1901"/>
                <a:gd name="T74" fmla="*/ 2813 w 4843"/>
                <a:gd name="T75" fmla="*/ 864 h 1901"/>
                <a:gd name="T76" fmla="*/ 3138 w 4843"/>
                <a:gd name="T77" fmla="*/ 952 h 1901"/>
                <a:gd name="T78" fmla="*/ 3473 w 4843"/>
                <a:gd name="T79" fmla="*/ 985 h 1901"/>
                <a:gd name="T80" fmla="*/ 3655 w 4843"/>
                <a:gd name="T81" fmla="*/ 972 h 1901"/>
                <a:gd name="T82" fmla="*/ 3364 w 4843"/>
                <a:gd name="T83" fmla="*/ 1006 h 1901"/>
                <a:gd name="T84" fmla="*/ 3109 w 4843"/>
                <a:gd name="T85" fmla="*/ 997 h 1901"/>
                <a:gd name="T86" fmla="*/ 2881 w 4843"/>
                <a:gd name="T87" fmla="*/ 956 h 1901"/>
                <a:gd name="T88" fmla="*/ 2621 w 4843"/>
                <a:gd name="T89" fmla="*/ 877 h 1901"/>
                <a:gd name="T90" fmla="*/ 2278 w 4843"/>
                <a:gd name="T91" fmla="*/ 758 h 1901"/>
                <a:gd name="T92" fmla="*/ 2076 w 4843"/>
                <a:gd name="T93" fmla="*/ 707 h 1901"/>
                <a:gd name="T94" fmla="*/ 1866 w 4843"/>
                <a:gd name="T95" fmla="*/ 685 h 1901"/>
                <a:gd name="T96" fmla="*/ 1687 w 4843"/>
                <a:gd name="T97" fmla="*/ 691 h 1901"/>
                <a:gd name="T98" fmla="*/ 1580 w 4843"/>
                <a:gd name="T99" fmla="*/ 708 h 1901"/>
                <a:gd name="T100" fmla="*/ 1468 w 4843"/>
                <a:gd name="T101" fmla="*/ 734 h 1901"/>
                <a:gd name="T102" fmla="*/ 1318 w 4843"/>
                <a:gd name="T103" fmla="*/ 782 h 1901"/>
                <a:gd name="T104" fmla="*/ 1056 w 4843"/>
                <a:gd name="T105" fmla="*/ 897 h 1901"/>
                <a:gd name="T106" fmla="*/ 793 w 4843"/>
                <a:gd name="T107" fmla="*/ 1045 h 1901"/>
                <a:gd name="T108" fmla="*/ 542 w 4843"/>
                <a:gd name="T109" fmla="*/ 1209 h 1901"/>
                <a:gd name="T110" fmla="*/ 296 w 4843"/>
                <a:gd name="T111" fmla="*/ 1383 h 1901"/>
                <a:gd name="T112" fmla="*/ 58 w 4843"/>
                <a:gd name="T113" fmla="*/ 1562 h 1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843" h="1901">
                  <a:moveTo>
                    <a:pt x="154" y="1608"/>
                  </a:moveTo>
                  <a:lnTo>
                    <a:pt x="225" y="1556"/>
                  </a:lnTo>
                  <a:lnTo>
                    <a:pt x="297" y="1504"/>
                  </a:lnTo>
                  <a:lnTo>
                    <a:pt x="371" y="1453"/>
                  </a:lnTo>
                  <a:lnTo>
                    <a:pt x="446" y="1404"/>
                  </a:lnTo>
                  <a:lnTo>
                    <a:pt x="483" y="1381"/>
                  </a:lnTo>
                  <a:lnTo>
                    <a:pt x="520" y="1358"/>
                  </a:lnTo>
                  <a:lnTo>
                    <a:pt x="558" y="1337"/>
                  </a:lnTo>
                  <a:lnTo>
                    <a:pt x="595" y="1317"/>
                  </a:lnTo>
                  <a:lnTo>
                    <a:pt x="631" y="1297"/>
                  </a:lnTo>
                  <a:lnTo>
                    <a:pt x="668" y="1280"/>
                  </a:lnTo>
                  <a:lnTo>
                    <a:pt x="703" y="1265"/>
                  </a:lnTo>
                  <a:lnTo>
                    <a:pt x="738" y="1252"/>
                  </a:lnTo>
                  <a:lnTo>
                    <a:pt x="761" y="1243"/>
                  </a:lnTo>
                  <a:lnTo>
                    <a:pt x="785" y="1236"/>
                  </a:lnTo>
                  <a:lnTo>
                    <a:pt x="808" y="1229"/>
                  </a:lnTo>
                  <a:lnTo>
                    <a:pt x="832" y="1224"/>
                  </a:lnTo>
                  <a:lnTo>
                    <a:pt x="855" y="1220"/>
                  </a:lnTo>
                  <a:lnTo>
                    <a:pt x="879" y="1215"/>
                  </a:lnTo>
                  <a:lnTo>
                    <a:pt x="902" y="1213"/>
                  </a:lnTo>
                  <a:lnTo>
                    <a:pt x="926" y="1211"/>
                  </a:lnTo>
                  <a:lnTo>
                    <a:pt x="949" y="1211"/>
                  </a:lnTo>
                  <a:lnTo>
                    <a:pt x="973" y="1211"/>
                  </a:lnTo>
                  <a:lnTo>
                    <a:pt x="997" y="1212"/>
                  </a:lnTo>
                  <a:lnTo>
                    <a:pt x="1021" y="1213"/>
                  </a:lnTo>
                  <a:lnTo>
                    <a:pt x="1045" y="1216"/>
                  </a:lnTo>
                  <a:lnTo>
                    <a:pt x="1070" y="1221"/>
                  </a:lnTo>
                  <a:lnTo>
                    <a:pt x="1095" y="1225"/>
                  </a:lnTo>
                  <a:lnTo>
                    <a:pt x="1121" y="1230"/>
                  </a:lnTo>
                  <a:lnTo>
                    <a:pt x="1147" y="1237"/>
                  </a:lnTo>
                  <a:lnTo>
                    <a:pt x="1172" y="1244"/>
                  </a:lnTo>
                  <a:lnTo>
                    <a:pt x="1199" y="1253"/>
                  </a:lnTo>
                  <a:lnTo>
                    <a:pt x="1226" y="1261"/>
                  </a:lnTo>
                  <a:lnTo>
                    <a:pt x="1252" y="1272"/>
                  </a:lnTo>
                  <a:lnTo>
                    <a:pt x="1280" y="1283"/>
                  </a:lnTo>
                  <a:lnTo>
                    <a:pt x="1308" y="1294"/>
                  </a:lnTo>
                  <a:lnTo>
                    <a:pt x="1337" y="1307"/>
                  </a:lnTo>
                  <a:lnTo>
                    <a:pt x="1365" y="1321"/>
                  </a:lnTo>
                  <a:lnTo>
                    <a:pt x="1395" y="1336"/>
                  </a:lnTo>
                  <a:lnTo>
                    <a:pt x="1426" y="1351"/>
                  </a:lnTo>
                  <a:lnTo>
                    <a:pt x="1457" y="1367"/>
                  </a:lnTo>
                  <a:lnTo>
                    <a:pt x="1520" y="1402"/>
                  </a:lnTo>
                  <a:lnTo>
                    <a:pt x="1587" y="1442"/>
                  </a:lnTo>
                  <a:lnTo>
                    <a:pt x="1695" y="1504"/>
                  </a:lnTo>
                  <a:lnTo>
                    <a:pt x="1804" y="1562"/>
                  </a:lnTo>
                  <a:lnTo>
                    <a:pt x="1913" y="1617"/>
                  </a:lnTo>
                  <a:lnTo>
                    <a:pt x="2023" y="1667"/>
                  </a:lnTo>
                  <a:lnTo>
                    <a:pt x="2133" y="1712"/>
                  </a:lnTo>
                  <a:lnTo>
                    <a:pt x="2243" y="1753"/>
                  </a:lnTo>
                  <a:lnTo>
                    <a:pt x="2352" y="1790"/>
                  </a:lnTo>
                  <a:lnTo>
                    <a:pt x="2462" y="1821"/>
                  </a:lnTo>
                  <a:lnTo>
                    <a:pt x="2572" y="1847"/>
                  </a:lnTo>
                  <a:lnTo>
                    <a:pt x="2682" y="1869"/>
                  </a:lnTo>
                  <a:lnTo>
                    <a:pt x="2792" y="1885"/>
                  </a:lnTo>
                  <a:lnTo>
                    <a:pt x="2901" y="1895"/>
                  </a:lnTo>
                  <a:lnTo>
                    <a:pt x="3009" y="1901"/>
                  </a:lnTo>
                  <a:lnTo>
                    <a:pt x="3116" y="1900"/>
                  </a:lnTo>
                  <a:lnTo>
                    <a:pt x="3224" y="1892"/>
                  </a:lnTo>
                  <a:lnTo>
                    <a:pt x="3330" y="1879"/>
                  </a:lnTo>
                  <a:lnTo>
                    <a:pt x="3436" y="1860"/>
                  </a:lnTo>
                  <a:lnTo>
                    <a:pt x="3540" y="1834"/>
                  </a:lnTo>
                  <a:lnTo>
                    <a:pt x="3644" y="1802"/>
                  </a:lnTo>
                  <a:lnTo>
                    <a:pt x="3745" y="1763"/>
                  </a:lnTo>
                  <a:lnTo>
                    <a:pt x="3846" y="1718"/>
                  </a:lnTo>
                  <a:lnTo>
                    <a:pt x="3946" y="1665"/>
                  </a:lnTo>
                  <a:lnTo>
                    <a:pt x="4044" y="1605"/>
                  </a:lnTo>
                  <a:lnTo>
                    <a:pt x="4140" y="1538"/>
                  </a:lnTo>
                  <a:lnTo>
                    <a:pt x="4235" y="1463"/>
                  </a:lnTo>
                  <a:lnTo>
                    <a:pt x="4328" y="1381"/>
                  </a:lnTo>
                  <a:lnTo>
                    <a:pt x="4419" y="1290"/>
                  </a:lnTo>
                  <a:lnTo>
                    <a:pt x="4508" y="1192"/>
                  </a:lnTo>
                  <a:lnTo>
                    <a:pt x="4595" y="1086"/>
                  </a:lnTo>
                  <a:lnTo>
                    <a:pt x="4680" y="972"/>
                  </a:lnTo>
                  <a:lnTo>
                    <a:pt x="4763" y="848"/>
                  </a:lnTo>
                  <a:lnTo>
                    <a:pt x="4843" y="717"/>
                  </a:lnTo>
                  <a:lnTo>
                    <a:pt x="4768" y="722"/>
                  </a:lnTo>
                  <a:lnTo>
                    <a:pt x="4696" y="728"/>
                  </a:lnTo>
                  <a:lnTo>
                    <a:pt x="4626" y="735"/>
                  </a:lnTo>
                  <a:lnTo>
                    <a:pt x="4560" y="741"/>
                  </a:lnTo>
                  <a:lnTo>
                    <a:pt x="4495" y="747"/>
                  </a:lnTo>
                  <a:lnTo>
                    <a:pt x="4432" y="751"/>
                  </a:lnTo>
                  <a:lnTo>
                    <a:pt x="4400" y="753"/>
                  </a:lnTo>
                  <a:lnTo>
                    <a:pt x="4369" y="754"/>
                  </a:lnTo>
                  <a:lnTo>
                    <a:pt x="4338" y="754"/>
                  </a:lnTo>
                  <a:lnTo>
                    <a:pt x="4307" y="754"/>
                  </a:lnTo>
                  <a:lnTo>
                    <a:pt x="4276" y="753"/>
                  </a:lnTo>
                  <a:lnTo>
                    <a:pt x="4245" y="751"/>
                  </a:lnTo>
                  <a:lnTo>
                    <a:pt x="4215" y="748"/>
                  </a:lnTo>
                  <a:lnTo>
                    <a:pt x="4184" y="743"/>
                  </a:lnTo>
                  <a:lnTo>
                    <a:pt x="4153" y="738"/>
                  </a:lnTo>
                  <a:lnTo>
                    <a:pt x="4121" y="732"/>
                  </a:lnTo>
                  <a:lnTo>
                    <a:pt x="4089" y="724"/>
                  </a:lnTo>
                  <a:lnTo>
                    <a:pt x="4057" y="716"/>
                  </a:lnTo>
                  <a:lnTo>
                    <a:pt x="4025" y="705"/>
                  </a:lnTo>
                  <a:lnTo>
                    <a:pt x="3991" y="693"/>
                  </a:lnTo>
                  <a:lnTo>
                    <a:pt x="3957" y="679"/>
                  </a:lnTo>
                  <a:lnTo>
                    <a:pt x="3923" y="664"/>
                  </a:lnTo>
                  <a:lnTo>
                    <a:pt x="3889" y="648"/>
                  </a:lnTo>
                  <a:lnTo>
                    <a:pt x="3853" y="629"/>
                  </a:lnTo>
                  <a:lnTo>
                    <a:pt x="3816" y="609"/>
                  </a:lnTo>
                  <a:lnTo>
                    <a:pt x="3780" y="586"/>
                  </a:lnTo>
                  <a:lnTo>
                    <a:pt x="3706" y="541"/>
                  </a:lnTo>
                  <a:lnTo>
                    <a:pt x="3629" y="494"/>
                  </a:lnTo>
                  <a:lnTo>
                    <a:pt x="3551" y="447"/>
                  </a:lnTo>
                  <a:lnTo>
                    <a:pt x="3471" y="401"/>
                  </a:lnTo>
                  <a:lnTo>
                    <a:pt x="3390" y="355"/>
                  </a:lnTo>
                  <a:lnTo>
                    <a:pt x="3307" y="311"/>
                  </a:lnTo>
                  <a:lnTo>
                    <a:pt x="3223" y="267"/>
                  </a:lnTo>
                  <a:lnTo>
                    <a:pt x="3139" y="227"/>
                  </a:lnTo>
                  <a:lnTo>
                    <a:pt x="3054" y="188"/>
                  </a:lnTo>
                  <a:lnTo>
                    <a:pt x="2967" y="152"/>
                  </a:lnTo>
                  <a:lnTo>
                    <a:pt x="2880" y="119"/>
                  </a:lnTo>
                  <a:lnTo>
                    <a:pt x="2792" y="89"/>
                  </a:lnTo>
                  <a:lnTo>
                    <a:pt x="2705" y="62"/>
                  </a:lnTo>
                  <a:lnTo>
                    <a:pt x="2616" y="41"/>
                  </a:lnTo>
                  <a:lnTo>
                    <a:pt x="2527" y="23"/>
                  </a:lnTo>
                  <a:lnTo>
                    <a:pt x="2440" y="10"/>
                  </a:lnTo>
                  <a:lnTo>
                    <a:pt x="2351" y="2"/>
                  </a:lnTo>
                  <a:lnTo>
                    <a:pt x="2263" y="0"/>
                  </a:lnTo>
                  <a:lnTo>
                    <a:pt x="2175" y="3"/>
                  </a:lnTo>
                  <a:lnTo>
                    <a:pt x="2088" y="13"/>
                  </a:lnTo>
                  <a:lnTo>
                    <a:pt x="2001" y="29"/>
                  </a:lnTo>
                  <a:lnTo>
                    <a:pt x="1916" y="53"/>
                  </a:lnTo>
                  <a:lnTo>
                    <a:pt x="1831" y="84"/>
                  </a:lnTo>
                  <a:lnTo>
                    <a:pt x="1747" y="122"/>
                  </a:lnTo>
                  <a:lnTo>
                    <a:pt x="1664" y="168"/>
                  </a:lnTo>
                  <a:lnTo>
                    <a:pt x="1583" y="222"/>
                  </a:lnTo>
                  <a:lnTo>
                    <a:pt x="1503" y="286"/>
                  </a:lnTo>
                  <a:lnTo>
                    <a:pt x="1424" y="358"/>
                  </a:lnTo>
                  <a:lnTo>
                    <a:pt x="1347" y="440"/>
                  </a:lnTo>
                  <a:lnTo>
                    <a:pt x="1272" y="532"/>
                  </a:lnTo>
                  <a:lnTo>
                    <a:pt x="1198" y="634"/>
                  </a:lnTo>
                  <a:lnTo>
                    <a:pt x="1127" y="747"/>
                  </a:lnTo>
                  <a:lnTo>
                    <a:pt x="1213" y="701"/>
                  </a:lnTo>
                  <a:lnTo>
                    <a:pt x="1297" y="663"/>
                  </a:lnTo>
                  <a:lnTo>
                    <a:pt x="1380" y="633"/>
                  </a:lnTo>
                  <a:lnTo>
                    <a:pt x="1464" y="610"/>
                  </a:lnTo>
                  <a:lnTo>
                    <a:pt x="1545" y="594"/>
                  </a:lnTo>
                  <a:lnTo>
                    <a:pt x="1627" y="584"/>
                  </a:lnTo>
                  <a:lnTo>
                    <a:pt x="1707" y="581"/>
                  </a:lnTo>
                  <a:lnTo>
                    <a:pt x="1788" y="582"/>
                  </a:lnTo>
                  <a:lnTo>
                    <a:pt x="1867" y="589"/>
                  </a:lnTo>
                  <a:lnTo>
                    <a:pt x="1947" y="599"/>
                  </a:lnTo>
                  <a:lnTo>
                    <a:pt x="2026" y="613"/>
                  </a:lnTo>
                  <a:lnTo>
                    <a:pt x="2105" y="631"/>
                  </a:lnTo>
                  <a:lnTo>
                    <a:pt x="2183" y="652"/>
                  </a:lnTo>
                  <a:lnTo>
                    <a:pt x="2262" y="675"/>
                  </a:lnTo>
                  <a:lnTo>
                    <a:pt x="2340" y="700"/>
                  </a:lnTo>
                  <a:lnTo>
                    <a:pt x="2419" y="726"/>
                  </a:lnTo>
                  <a:lnTo>
                    <a:pt x="2575" y="782"/>
                  </a:lnTo>
                  <a:lnTo>
                    <a:pt x="2734" y="837"/>
                  </a:lnTo>
                  <a:lnTo>
                    <a:pt x="2813" y="864"/>
                  </a:lnTo>
                  <a:lnTo>
                    <a:pt x="2893" y="890"/>
                  </a:lnTo>
                  <a:lnTo>
                    <a:pt x="2975" y="912"/>
                  </a:lnTo>
                  <a:lnTo>
                    <a:pt x="3056" y="933"/>
                  </a:lnTo>
                  <a:lnTo>
                    <a:pt x="3138" y="952"/>
                  </a:lnTo>
                  <a:lnTo>
                    <a:pt x="3220" y="965"/>
                  </a:lnTo>
                  <a:lnTo>
                    <a:pt x="3303" y="976"/>
                  </a:lnTo>
                  <a:lnTo>
                    <a:pt x="3388" y="983"/>
                  </a:lnTo>
                  <a:lnTo>
                    <a:pt x="3473" y="985"/>
                  </a:lnTo>
                  <a:lnTo>
                    <a:pt x="3559" y="980"/>
                  </a:lnTo>
                  <a:lnTo>
                    <a:pt x="3646" y="971"/>
                  </a:lnTo>
                  <a:lnTo>
                    <a:pt x="3734" y="955"/>
                  </a:lnTo>
                  <a:lnTo>
                    <a:pt x="3655" y="972"/>
                  </a:lnTo>
                  <a:lnTo>
                    <a:pt x="3579" y="986"/>
                  </a:lnTo>
                  <a:lnTo>
                    <a:pt x="3505" y="995"/>
                  </a:lnTo>
                  <a:lnTo>
                    <a:pt x="3433" y="1003"/>
                  </a:lnTo>
                  <a:lnTo>
                    <a:pt x="3364" y="1006"/>
                  </a:lnTo>
                  <a:lnTo>
                    <a:pt x="3298" y="1008"/>
                  </a:lnTo>
                  <a:lnTo>
                    <a:pt x="3233" y="1006"/>
                  </a:lnTo>
                  <a:lnTo>
                    <a:pt x="3170" y="1003"/>
                  </a:lnTo>
                  <a:lnTo>
                    <a:pt x="3109" y="997"/>
                  </a:lnTo>
                  <a:lnTo>
                    <a:pt x="3050" y="989"/>
                  </a:lnTo>
                  <a:lnTo>
                    <a:pt x="2993" y="979"/>
                  </a:lnTo>
                  <a:lnTo>
                    <a:pt x="2936" y="969"/>
                  </a:lnTo>
                  <a:lnTo>
                    <a:pt x="2881" y="956"/>
                  </a:lnTo>
                  <a:lnTo>
                    <a:pt x="2827" y="942"/>
                  </a:lnTo>
                  <a:lnTo>
                    <a:pt x="2775" y="927"/>
                  </a:lnTo>
                  <a:lnTo>
                    <a:pt x="2723" y="911"/>
                  </a:lnTo>
                  <a:lnTo>
                    <a:pt x="2621" y="877"/>
                  </a:lnTo>
                  <a:lnTo>
                    <a:pt x="2523" y="842"/>
                  </a:lnTo>
                  <a:lnTo>
                    <a:pt x="2425" y="806"/>
                  </a:lnTo>
                  <a:lnTo>
                    <a:pt x="2327" y="773"/>
                  </a:lnTo>
                  <a:lnTo>
                    <a:pt x="2278" y="758"/>
                  </a:lnTo>
                  <a:lnTo>
                    <a:pt x="2229" y="743"/>
                  </a:lnTo>
                  <a:lnTo>
                    <a:pt x="2179" y="731"/>
                  </a:lnTo>
                  <a:lnTo>
                    <a:pt x="2127" y="718"/>
                  </a:lnTo>
                  <a:lnTo>
                    <a:pt x="2076" y="707"/>
                  </a:lnTo>
                  <a:lnTo>
                    <a:pt x="2024" y="699"/>
                  </a:lnTo>
                  <a:lnTo>
                    <a:pt x="1970" y="692"/>
                  </a:lnTo>
                  <a:lnTo>
                    <a:pt x="1916" y="687"/>
                  </a:lnTo>
                  <a:lnTo>
                    <a:pt x="1866" y="685"/>
                  </a:lnTo>
                  <a:lnTo>
                    <a:pt x="1816" y="684"/>
                  </a:lnTo>
                  <a:lnTo>
                    <a:pt x="1765" y="685"/>
                  </a:lnTo>
                  <a:lnTo>
                    <a:pt x="1713" y="689"/>
                  </a:lnTo>
                  <a:lnTo>
                    <a:pt x="1687" y="691"/>
                  </a:lnTo>
                  <a:lnTo>
                    <a:pt x="1660" y="694"/>
                  </a:lnTo>
                  <a:lnTo>
                    <a:pt x="1633" y="699"/>
                  </a:lnTo>
                  <a:lnTo>
                    <a:pt x="1607" y="703"/>
                  </a:lnTo>
                  <a:lnTo>
                    <a:pt x="1580" y="708"/>
                  </a:lnTo>
                  <a:lnTo>
                    <a:pt x="1552" y="713"/>
                  </a:lnTo>
                  <a:lnTo>
                    <a:pt x="1524" y="720"/>
                  </a:lnTo>
                  <a:lnTo>
                    <a:pt x="1496" y="726"/>
                  </a:lnTo>
                  <a:lnTo>
                    <a:pt x="1468" y="734"/>
                  </a:lnTo>
                  <a:lnTo>
                    <a:pt x="1438" y="742"/>
                  </a:lnTo>
                  <a:lnTo>
                    <a:pt x="1409" y="751"/>
                  </a:lnTo>
                  <a:lnTo>
                    <a:pt x="1379" y="760"/>
                  </a:lnTo>
                  <a:lnTo>
                    <a:pt x="1318" y="782"/>
                  </a:lnTo>
                  <a:lnTo>
                    <a:pt x="1257" y="806"/>
                  </a:lnTo>
                  <a:lnTo>
                    <a:pt x="1192" y="833"/>
                  </a:lnTo>
                  <a:lnTo>
                    <a:pt x="1125" y="864"/>
                  </a:lnTo>
                  <a:lnTo>
                    <a:pt x="1056" y="897"/>
                  </a:lnTo>
                  <a:lnTo>
                    <a:pt x="985" y="933"/>
                  </a:lnTo>
                  <a:lnTo>
                    <a:pt x="920" y="970"/>
                  </a:lnTo>
                  <a:lnTo>
                    <a:pt x="858" y="1007"/>
                  </a:lnTo>
                  <a:lnTo>
                    <a:pt x="793" y="1045"/>
                  </a:lnTo>
                  <a:lnTo>
                    <a:pt x="731" y="1085"/>
                  </a:lnTo>
                  <a:lnTo>
                    <a:pt x="668" y="1126"/>
                  </a:lnTo>
                  <a:lnTo>
                    <a:pt x="605" y="1167"/>
                  </a:lnTo>
                  <a:lnTo>
                    <a:pt x="542" y="1209"/>
                  </a:lnTo>
                  <a:lnTo>
                    <a:pt x="480" y="1252"/>
                  </a:lnTo>
                  <a:lnTo>
                    <a:pt x="418" y="1295"/>
                  </a:lnTo>
                  <a:lnTo>
                    <a:pt x="357" y="1339"/>
                  </a:lnTo>
                  <a:lnTo>
                    <a:pt x="296" y="1383"/>
                  </a:lnTo>
                  <a:lnTo>
                    <a:pt x="235" y="1428"/>
                  </a:lnTo>
                  <a:lnTo>
                    <a:pt x="176" y="1473"/>
                  </a:lnTo>
                  <a:lnTo>
                    <a:pt x="117" y="1517"/>
                  </a:lnTo>
                  <a:lnTo>
                    <a:pt x="58" y="1562"/>
                  </a:lnTo>
                  <a:lnTo>
                    <a:pt x="0" y="1608"/>
                  </a:lnTo>
                  <a:lnTo>
                    <a:pt x="154" y="160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8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8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8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8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85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85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86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86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750"/>
                            </p:stCondLst>
                            <p:childTnLst>
                              <p:par>
                                <p:cTn id="3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7" grpId="0" animBg="1"/>
      <p:bldP spid="858" grpId="0" animBg="1"/>
      <p:bldP spid="859" grpId="0" build="p" animBg="1"/>
      <p:bldP spid="860" grpId="0" build="p" animBg="1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DC38D2AE-98DC-486D-8FBD-CAC25DC6D4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24384001" cy="1371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Paralelogramo 6">
            <a:extLst>
              <a:ext uri="{FF2B5EF4-FFF2-40B4-BE49-F238E27FC236}">
                <a16:creationId xmlns:a16="http://schemas.microsoft.com/office/drawing/2014/main" id="{99D143ED-F337-4D4A-8A3B-9C93E1AB7D71}"/>
              </a:ext>
            </a:extLst>
          </p:cNvPr>
          <p:cNvSpPr/>
          <p:nvPr/>
        </p:nvSpPr>
        <p:spPr>
          <a:xfrm>
            <a:off x="1938866" y="10256740"/>
            <a:ext cx="13022452" cy="2286951"/>
          </a:xfrm>
          <a:prstGeom prst="parallelogram">
            <a:avLst/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7" name="Paralelogramo 16">
            <a:extLst>
              <a:ext uri="{FF2B5EF4-FFF2-40B4-BE49-F238E27FC236}">
                <a16:creationId xmlns:a16="http://schemas.microsoft.com/office/drawing/2014/main" id="{AA59AD63-5652-4697-A1B0-6F2DB070E607}"/>
              </a:ext>
            </a:extLst>
          </p:cNvPr>
          <p:cNvSpPr/>
          <p:nvPr/>
        </p:nvSpPr>
        <p:spPr>
          <a:xfrm>
            <a:off x="1599233" y="9917433"/>
            <a:ext cx="3230675" cy="2286951"/>
          </a:xfrm>
          <a:prstGeom prst="parallelogram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F8DBDC48-F915-46FF-8F01-7DE3D1180CA0}"/>
              </a:ext>
            </a:extLst>
          </p:cNvPr>
          <p:cNvGrpSpPr/>
          <p:nvPr/>
        </p:nvGrpSpPr>
        <p:grpSpPr>
          <a:xfrm>
            <a:off x="2494407" y="10365582"/>
            <a:ext cx="1392237" cy="1390651"/>
            <a:chOff x="1616389" y="6646349"/>
            <a:chExt cx="1392237" cy="1390651"/>
          </a:xfrm>
          <a:solidFill>
            <a:schemeClr val="bg1"/>
          </a:solidFill>
        </p:grpSpPr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96416BB5-E2DA-4691-8FC6-F9C8241546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4326" y="7848087"/>
              <a:ext cx="731837" cy="188913"/>
            </a:xfrm>
            <a:custGeom>
              <a:avLst/>
              <a:gdLst>
                <a:gd name="T0" fmla="*/ 2341 w 8769"/>
                <a:gd name="T1" fmla="*/ 182 h 2267"/>
                <a:gd name="T2" fmla="*/ 2206 w 8769"/>
                <a:gd name="T3" fmla="*/ 239 h 2267"/>
                <a:gd name="T4" fmla="*/ 2069 w 8769"/>
                <a:gd name="T5" fmla="*/ 301 h 2267"/>
                <a:gd name="T6" fmla="*/ 1929 w 8769"/>
                <a:gd name="T7" fmla="*/ 370 h 2267"/>
                <a:gd name="T8" fmla="*/ 1789 w 8769"/>
                <a:gd name="T9" fmla="*/ 443 h 2267"/>
                <a:gd name="T10" fmla="*/ 1647 w 8769"/>
                <a:gd name="T11" fmla="*/ 523 h 2267"/>
                <a:gd name="T12" fmla="*/ 1504 w 8769"/>
                <a:gd name="T13" fmla="*/ 606 h 2267"/>
                <a:gd name="T14" fmla="*/ 1362 w 8769"/>
                <a:gd name="T15" fmla="*/ 693 h 2267"/>
                <a:gd name="T16" fmla="*/ 1218 w 8769"/>
                <a:gd name="T17" fmla="*/ 784 h 2267"/>
                <a:gd name="T18" fmla="*/ 1075 w 8769"/>
                <a:gd name="T19" fmla="*/ 877 h 2267"/>
                <a:gd name="T20" fmla="*/ 862 w 8769"/>
                <a:gd name="T21" fmla="*/ 1021 h 2267"/>
                <a:gd name="T22" fmla="*/ 582 w 8769"/>
                <a:gd name="T23" fmla="*/ 1217 h 2267"/>
                <a:gd name="T24" fmla="*/ 308 w 8769"/>
                <a:gd name="T25" fmla="*/ 1416 h 2267"/>
                <a:gd name="T26" fmla="*/ 0 w 8769"/>
                <a:gd name="T27" fmla="*/ 1514 h 2267"/>
                <a:gd name="T28" fmla="*/ 36 w 8769"/>
                <a:gd name="T29" fmla="*/ 1595 h 2267"/>
                <a:gd name="T30" fmla="*/ 79 w 8769"/>
                <a:gd name="T31" fmla="*/ 1673 h 2267"/>
                <a:gd name="T32" fmla="*/ 125 w 8769"/>
                <a:gd name="T33" fmla="*/ 1747 h 2267"/>
                <a:gd name="T34" fmla="*/ 179 w 8769"/>
                <a:gd name="T35" fmla="*/ 1818 h 2267"/>
                <a:gd name="T36" fmla="*/ 236 w 8769"/>
                <a:gd name="T37" fmla="*/ 1884 h 2267"/>
                <a:gd name="T38" fmla="*/ 297 w 8769"/>
                <a:gd name="T39" fmla="*/ 1946 h 2267"/>
                <a:gd name="T40" fmla="*/ 364 w 8769"/>
                <a:gd name="T41" fmla="*/ 2003 h 2267"/>
                <a:gd name="T42" fmla="*/ 435 w 8769"/>
                <a:gd name="T43" fmla="*/ 2056 h 2267"/>
                <a:gd name="T44" fmla="*/ 509 w 8769"/>
                <a:gd name="T45" fmla="*/ 2103 h 2267"/>
                <a:gd name="T46" fmla="*/ 587 w 8769"/>
                <a:gd name="T47" fmla="*/ 2145 h 2267"/>
                <a:gd name="T48" fmla="*/ 668 w 8769"/>
                <a:gd name="T49" fmla="*/ 2181 h 2267"/>
                <a:gd name="T50" fmla="*/ 751 w 8769"/>
                <a:gd name="T51" fmla="*/ 2211 h 2267"/>
                <a:gd name="T52" fmla="*/ 839 w 8769"/>
                <a:gd name="T53" fmla="*/ 2235 h 2267"/>
                <a:gd name="T54" fmla="*/ 927 w 8769"/>
                <a:gd name="T55" fmla="*/ 2252 h 2267"/>
                <a:gd name="T56" fmla="*/ 1019 w 8769"/>
                <a:gd name="T57" fmla="*/ 2264 h 2267"/>
                <a:gd name="T58" fmla="*/ 1113 w 8769"/>
                <a:gd name="T59" fmla="*/ 2267 h 2267"/>
                <a:gd name="T60" fmla="*/ 8670 w 8769"/>
                <a:gd name="T61" fmla="*/ 2238 h 2267"/>
                <a:gd name="T62" fmla="*/ 8475 w 8769"/>
                <a:gd name="T63" fmla="*/ 2178 h 2267"/>
                <a:gd name="T64" fmla="*/ 8278 w 8769"/>
                <a:gd name="T65" fmla="*/ 2113 h 2267"/>
                <a:gd name="T66" fmla="*/ 8082 w 8769"/>
                <a:gd name="T67" fmla="*/ 2045 h 2267"/>
                <a:gd name="T68" fmla="*/ 7885 w 8769"/>
                <a:gd name="T69" fmla="*/ 1973 h 2267"/>
                <a:gd name="T70" fmla="*/ 7689 w 8769"/>
                <a:gd name="T71" fmla="*/ 1897 h 2267"/>
                <a:gd name="T72" fmla="*/ 7494 w 8769"/>
                <a:gd name="T73" fmla="*/ 1817 h 2267"/>
                <a:gd name="T74" fmla="*/ 7298 w 8769"/>
                <a:gd name="T75" fmla="*/ 1733 h 2267"/>
                <a:gd name="T76" fmla="*/ 7102 w 8769"/>
                <a:gd name="T77" fmla="*/ 1646 h 2267"/>
                <a:gd name="T78" fmla="*/ 6906 w 8769"/>
                <a:gd name="T79" fmla="*/ 1554 h 2267"/>
                <a:gd name="T80" fmla="*/ 6711 w 8769"/>
                <a:gd name="T81" fmla="*/ 1461 h 2267"/>
                <a:gd name="T82" fmla="*/ 6517 w 8769"/>
                <a:gd name="T83" fmla="*/ 1362 h 2267"/>
                <a:gd name="T84" fmla="*/ 6322 w 8769"/>
                <a:gd name="T85" fmla="*/ 1261 h 2267"/>
                <a:gd name="T86" fmla="*/ 6128 w 8769"/>
                <a:gd name="T87" fmla="*/ 1156 h 2267"/>
                <a:gd name="T88" fmla="*/ 5935 w 8769"/>
                <a:gd name="T89" fmla="*/ 1048 h 2267"/>
                <a:gd name="T90" fmla="*/ 5742 w 8769"/>
                <a:gd name="T91" fmla="*/ 937 h 2267"/>
                <a:gd name="T92" fmla="*/ 5517 w 8769"/>
                <a:gd name="T93" fmla="*/ 804 h 2267"/>
                <a:gd name="T94" fmla="*/ 5269 w 8769"/>
                <a:gd name="T95" fmla="*/ 664 h 2267"/>
                <a:gd name="T96" fmla="*/ 5031 w 8769"/>
                <a:gd name="T97" fmla="*/ 536 h 2267"/>
                <a:gd name="T98" fmla="*/ 4801 w 8769"/>
                <a:gd name="T99" fmla="*/ 422 h 2267"/>
                <a:gd name="T100" fmla="*/ 4581 w 8769"/>
                <a:gd name="T101" fmla="*/ 322 h 2267"/>
                <a:gd name="T102" fmla="*/ 4368 w 8769"/>
                <a:gd name="T103" fmla="*/ 234 h 2267"/>
                <a:gd name="T104" fmla="*/ 4163 w 8769"/>
                <a:gd name="T105" fmla="*/ 160 h 2267"/>
                <a:gd name="T106" fmla="*/ 3963 w 8769"/>
                <a:gd name="T107" fmla="*/ 101 h 2267"/>
                <a:gd name="T108" fmla="*/ 3769 w 8769"/>
                <a:gd name="T109" fmla="*/ 55 h 2267"/>
                <a:gd name="T110" fmla="*/ 3580 w 8769"/>
                <a:gd name="T111" fmla="*/ 23 h 2267"/>
                <a:gd name="T112" fmla="*/ 3394 w 8769"/>
                <a:gd name="T113" fmla="*/ 4 h 2267"/>
                <a:gd name="T114" fmla="*/ 3212 w 8769"/>
                <a:gd name="T115" fmla="*/ 0 h 2267"/>
                <a:gd name="T116" fmla="*/ 3032 w 8769"/>
                <a:gd name="T117" fmla="*/ 11 h 2267"/>
                <a:gd name="T118" fmla="*/ 2853 w 8769"/>
                <a:gd name="T119" fmla="*/ 35 h 2267"/>
                <a:gd name="T120" fmla="*/ 2675 w 8769"/>
                <a:gd name="T121" fmla="*/ 72 h 2267"/>
                <a:gd name="T122" fmla="*/ 2497 w 8769"/>
                <a:gd name="T123" fmla="*/ 125 h 2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769" h="2267">
                  <a:moveTo>
                    <a:pt x="2407" y="156"/>
                  </a:moveTo>
                  <a:lnTo>
                    <a:pt x="2341" y="182"/>
                  </a:lnTo>
                  <a:lnTo>
                    <a:pt x="2274" y="209"/>
                  </a:lnTo>
                  <a:lnTo>
                    <a:pt x="2206" y="239"/>
                  </a:lnTo>
                  <a:lnTo>
                    <a:pt x="2137" y="269"/>
                  </a:lnTo>
                  <a:lnTo>
                    <a:pt x="2069" y="301"/>
                  </a:lnTo>
                  <a:lnTo>
                    <a:pt x="1999" y="334"/>
                  </a:lnTo>
                  <a:lnTo>
                    <a:pt x="1929" y="370"/>
                  </a:lnTo>
                  <a:lnTo>
                    <a:pt x="1859" y="406"/>
                  </a:lnTo>
                  <a:lnTo>
                    <a:pt x="1789" y="443"/>
                  </a:lnTo>
                  <a:lnTo>
                    <a:pt x="1718" y="483"/>
                  </a:lnTo>
                  <a:lnTo>
                    <a:pt x="1647" y="523"/>
                  </a:lnTo>
                  <a:lnTo>
                    <a:pt x="1576" y="564"/>
                  </a:lnTo>
                  <a:lnTo>
                    <a:pt x="1504" y="606"/>
                  </a:lnTo>
                  <a:lnTo>
                    <a:pt x="1433" y="649"/>
                  </a:lnTo>
                  <a:lnTo>
                    <a:pt x="1362" y="693"/>
                  </a:lnTo>
                  <a:lnTo>
                    <a:pt x="1290" y="738"/>
                  </a:lnTo>
                  <a:lnTo>
                    <a:pt x="1218" y="784"/>
                  </a:lnTo>
                  <a:lnTo>
                    <a:pt x="1147" y="830"/>
                  </a:lnTo>
                  <a:lnTo>
                    <a:pt x="1075" y="877"/>
                  </a:lnTo>
                  <a:lnTo>
                    <a:pt x="1004" y="924"/>
                  </a:lnTo>
                  <a:lnTo>
                    <a:pt x="862" y="1021"/>
                  </a:lnTo>
                  <a:lnTo>
                    <a:pt x="721" y="1119"/>
                  </a:lnTo>
                  <a:lnTo>
                    <a:pt x="582" y="1217"/>
                  </a:lnTo>
                  <a:lnTo>
                    <a:pt x="443" y="1316"/>
                  </a:lnTo>
                  <a:lnTo>
                    <a:pt x="308" y="1416"/>
                  </a:lnTo>
                  <a:lnTo>
                    <a:pt x="174" y="1514"/>
                  </a:lnTo>
                  <a:lnTo>
                    <a:pt x="0" y="1514"/>
                  </a:lnTo>
                  <a:lnTo>
                    <a:pt x="17" y="1555"/>
                  </a:lnTo>
                  <a:lnTo>
                    <a:pt x="36" y="1595"/>
                  </a:lnTo>
                  <a:lnTo>
                    <a:pt x="57" y="1635"/>
                  </a:lnTo>
                  <a:lnTo>
                    <a:pt x="79" y="1673"/>
                  </a:lnTo>
                  <a:lnTo>
                    <a:pt x="101" y="1710"/>
                  </a:lnTo>
                  <a:lnTo>
                    <a:pt x="125" y="1747"/>
                  </a:lnTo>
                  <a:lnTo>
                    <a:pt x="151" y="1783"/>
                  </a:lnTo>
                  <a:lnTo>
                    <a:pt x="179" y="1818"/>
                  </a:lnTo>
                  <a:lnTo>
                    <a:pt x="207" y="1851"/>
                  </a:lnTo>
                  <a:lnTo>
                    <a:pt x="236" y="1884"/>
                  </a:lnTo>
                  <a:lnTo>
                    <a:pt x="266" y="1915"/>
                  </a:lnTo>
                  <a:lnTo>
                    <a:pt x="297" y="1946"/>
                  </a:lnTo>
                  <a:lnTo>
                    <a:pt x="331" y="1975"/>
                  </a:lnTo>
                  <a:lnTo>
                    <a:pt x="364" y="2003"/>
                  </a:lnTo>
                  <a:lnTo>
                    <a:pt x="398" y="2030"/>
                  </a:lnTo>
                  <a:lnTo>
                    <a:pt x="435" y="2056"/>
                  </a:lnTo>
                  <a:lnTo>
                    <a:pt x="471" y="2080"/>
                  </a:lnTo>
                  <a:lnTo>
                    <a:pt x="509" y="2103"/>
                  </a:lnTo>
                  <a:lnTo>
                    <a:pt x="547" y="2124"/>
                  </a:lnTo>
                  <a:lnTo>
                    <a:pt x="587" y="2145"/>
                  </a:lnTo>
                  <a:lnTo>
                    <a:pt x="626" y="2164"/>
                  </a:lnTo>
                  <a:lnTo>
                    <a:pt x="668" y="2181"/>
                  </a:lnTo>
                  <a:lnTo>
                    <a:pt x="710" y="2197"/>
                  </a:lnTo>
                  <a:lnTo>
                    <a:pt x="751" y="2211"/>
                  </a:lnTo>
                  <a:lnTo>
                    <a:pt x="795" y="2224"/>
                  </a:lnTo>
                  <a:lnTo>
                    <a:pt x="839" y="2235"/>
                  </a:lnTo>
                  <a:lnTo>
                    <a:pt x="883" y="2245"/>
                  </a:lnTo>
                  <a:lnTo>
                    <a:pt x="927" y="2252"/>
                  </a:lnTo>
                  <a:lnTo>
                    <a:pt x="973" y="2259"/>
                  </a:lnTo>
                  <a:lnTo>
                    <a:pt x="1019" y="2264"/>
                  </a:lnTo>
                  <a:lnTo>
                    <a:pt x="1066" y="2266"/>
                  </a:lnTo>
                  <a:lnTo>
                    <a:pt x="1113" y="2267"/>
                  </a:lnTo>
                  <a:lnTo>
                    <a:pt x="8769" y="2267"/>
                  </a:lnTo>
                  <a:lnTo>
                    <a:pt x="8670" y="2238"/>
                  </a:lnTo>
                  <a:lnTo>
                    <a:pt x="8573" y="2209"/>
                  </a:lnTo>
                  <a:lnTo>
                    <a:pt x="8475" y="2178"/>
                  </a:lnTo>
                  <a:lnTo>
                    <a:pt x="8377" y="2146"/>
                  </a:lnTo>
                  <a:lnTo>
                    <a:pt x="8278" y="2113"/>
                  </a:lnTo>
                  <a:lnTo>
                    <a:pt x="8180" y="2080"/>
                  </a:lnTo>
                  <a:lnTo>
                    <a:pt x="8082" y="2045"/>
                  </a:lnTo>
                  <a:lnTo>
                    <a:pt x="7984" y="2009"/>
                  </a:lnTo>
                  <a:lnTo>
                    <a:pt x="7885" y="1973"/>
                  </a:lnTo>
                  <a:lnTo>
                    <a:pt x="7787" y="1935"/>
                  </a:lnTo>
                  <a:lnTo>
                    <a:pt x="7689" y="1897"/>
                  </a:lnTo>
                  <a:lnTo>
                    <a:pt x="7591" y="1857"/>
                  </a:lnTo>
                  <a:lnTo>
                    <a:pt x="7494" y="1817"/>
                  </a:lnTo>
                  <a:lnTo>
                    <a:pt x="7396" y="1775"/>
                  </a:lnTo>
                  <a:lnTo>
                    <a:pt x="7298" y="1733"/>
                  </a:lnTo>
                  <a:lnTo>
                    <a:pt x="7200" y="1690"/>
                  </a:lnTo>
                  <a:lnTo>
                    <a:pt x="7102" y="1646"/>
                  </a:lnTo>
                  <a:lnTo>
                    <a:pt x="7004" y="1600"/>
                  </a:lnTo>
                  <a:lnTo>
                    <a:pt x="6906" y="1554"/>
                  </a:lnTo>
                  <a:lnTo>
                    <a:pt x="6809" y="1508"/>
                  </a:lnTo>
                  <a:lnTo>
                    <a:pt x="6711" y="1461"/>
                  </a:lnTo>
                  <a:lnTo>
                    <a:pt x="6615" y="1412"/>
                  </a:lnTo>
                  <a:lnTo>
                    <a:pt x="6517" y="1362"/>
                  </a:lnTo>
                  <a:lnTo>
                    <a:pt x="6420" y="1312"/>
                  </a:lnTo>
                  <a:lnTo>
                    <a:pt x="6322" y="1261"/>
                  </a:lnTo>
                  <a:lnTo>
                    <a:pt x="6225" y="1209"/>
                  </a:lnTo>
                  <a:lnTo>
                    <a:pt x="6128" y="1156"/>
                  </a:lnTo>
                  <a:lnTo>
                    <a:pt x="6031" y="1103"/>
                  </a:lnTo>
                  <a:lnTo>
                    <a:pt x="5935" y="1048"/>
                  </a:lnTo>
                  <a:lnTo>
                    <a:pt x="5839" y="993"/>
                  </a:lnTo>
                  <a:lnTo>
                    <a:pt x="5742" y="937"/>
                  </a:lnTo>
                  <a:lnTo>
                    <a:pt x="5646" y="880"/>
                  </a:lnTo>
                  <a:lnTo>
                    <a:pt x="5517" y="804"/>
                  </a:lnTo>
                  <a:lnTo>
                    <a:pt x="5392" y="733"/>
                  </a:lnTo>
                  <a:lnTo>
                    <a:pt x="5269" y="664"/>
                  </a:lnTo>
                  <a:lnTo>
                    <a:pt x="5148" y="598"/>
                  </a:lnTo>
                  <a:lnTo>
                    <a:pt x="5031" y="536"/>
                  </a:lnTo>
                  <a:lnTo>
                    <a:pt x="4915" y="478"/>
                  </a:lnTo>
                  <a:lnTo>
                    <a:pt x="4801" y="422"/>
                  </a:lnTo>
                  <a:lnTo>
                    <a:pt x="4690" y="370"/>
                  </a:lnTo>
                  <a:lnTo>
                    <a:pt x="4581" y="322"/>
                  </a:lnTo>
                  <a:lnTo>
                    <a:pt x="4473" y="276"/>
                  </a:lnTo>
                  <a:lnTo>
                    <a:pt x="4368" y="234"/>
                  </a:lnTo>
                  <a:lnTo>
                    <a:pt x="4265" y="196"/>
                  </a:lnTo>
                  <a:lnTo>
                    <a:pt x="4163" y="160"/>
                  </a:lnTo>
                  <a:lnTo>
                    <a:pt x="4062" y="129"/>
                  </a:lnTo>
                  <a:lnTo>
                    <a:pt x="3963" y="101"/>
                  </a:lnTo>
                  <a:lnTo>
                    <a:pt x="3865" y="76"/>
                  </a:lnTo>
                  <a:lnTo>
                    <a:pt x="3769" y="55"/>
                  </a:lnTo>
                  <a:lnTo>
                    <a:pt x="3674" y="38"/>
                  </a:lnTo>
                  <a:lnTo>
                    <a:pt x="3580" y="23"/>
                  </a:lnTo>
                  <a:lnTo>
                    <a:pt x="3487" y="12"/>
                  </a:lnTo>
                  <a:lnTo>
                    <a:pt x="3394" y="4"/>
                  </a:lnTo>
                  <a:lnTo>
                    <a:pt x="3303" y="1"/>
                  </a:lnTo>
                  <a:lnTo>
                    <a:pt x="3212" y="0"/>
                  </a:lnTo>
                  <a:lnTo>
                    <a:pt x="3122" y="3"/>
                  </a:lnTo>
                  <a:lnTo>
                    <a:pt x="3032" y="11"/>
                  </a:lnTo>
                  <a:lnTo>
                    <a:pt x="2943" y="21"/>
                  </a:lnTo>
                  <a:lnTo>
                    <a:pt x="2853" y="35"/>
                  </a:lnTo>
                  <a:lnTo>
                    <a:pt x="2763" y="51"/>
                  </a:lnTo>
                  <a:lnTo>
                    <a:pt x="2675" y="72"/>
                  </a:lnTo>
                  <a:lnTo>
                    <a:pt x="2585" y="97"/>
                  </a:lnTo>
                  <a:lnTo>
                    <a:pt x="2497" y="125"/>
                  </a:lnTo>
                  <a:lnTo>
                    <a:pt x="2407" y="1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7" name="Freeform 12">
              <a:extLst>
                <a:ext uri="{FF2B5EF4-FFF2-40B4-BE49-F238E27FC236}">
                  <a16:creationId xmlns:a16="http://schemas.microsoft.com/office/drawing/2014/main" id="{78D8603E-80C5-4E8D-A062-34F2FAC3C1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6389" y="6646349"/>
              <a:ext cx="1392237" cy="1306513"/>
            </a:xfrm>
            <a:custGeom>
              <a:avLst/>
              <a:gdLst>
                <a:gd name="T0" fmla="*/ 1366 w 16663"/>
                <a:gd name="T1" fmla="*/ 14632 h 15630"/>
                <a:gd name="T2" fmla="*/ 2227 w 16663"/>
                <a:gd name="T3" fmla="*/ 14050 h 15630"/>
                <a:gd name="T4" fmla="*/ 3102 w 16663"/>
                <a:gd name="T5" fmla="*/ 13511 h 15630"/>
                <a:gd name="T6" fmla="*/ 4097 w 16663"/>
                <a:gd name="T7" fmla="*/ 12996 h 15630"/>
                <a:gd name="T8" fmla="*/ 5054 w 16663"/>
                <a:gd name="T9" fmla="*/ 12627 h 15630"/>
                <a:gd name="T10" fmla="*/ 5910 w 16663"/>
                <a:gd name="T11" fmla="*/ 12426 h 15630"/>
                <a:gd name="T12" fmla="*/ 6701 w 16663"/>
                <a:gd name="T13" fmla="*/ 12369 h 15630"/>
                <a:gd name="T14" fmla="*/ 7990 w 16663"/>
                <a:gd name="T15" fmla="*/ 12546 h 15630"/>
                <a:gd name="T16" fmla="*/ 9494 w 16663"/>
                <a:gd name="T17" fmla="*/ 13040 h 15630"/>
                <a:gd name="T18" fmla="*/ 11097 w 16663"/>
                <a:gd name="T19" fmla="*/ 13497 h 15630"/>
                <a:gd name="T20" fmla="*/ 13053 w 16663"/>
                <a:gd name="T21" fmla="*/ 13558 h 15630"/>
                <a:gd name="T22" fmla="*/ 12284 w 16663"/>
                <a:gd name="T23" fmla="*/ 13486 h 15630"/>
                <a:gd name="T24" fmla="*/ 9506 w 16663"/>
                <a:gd name="T25" fmla="*/ 12745 h 15630"/>
                <a:gd name="T26" fmla="*/ 6802 w 16663"/>
                <a:gd name="T27" fmla="*/ 12007 h 15630"/>
                <a:gd name="T28" fmla="*/ 4302 w 16663"/>
                <a:gd name="T29" fmla="*/ 12436 h 15630"/>
                <a:gd name="T30" fmla="*/ 6028 w 16663"/>
                <a:gd name="T31" fmla="*/ 10405 h 15630"/>
                <a:gd name="T32" fmla="*/ 8650 w 16663"/>
                <a:gd name="T33" fmla="*/ 9772 h 15630"/>
                <a:gd name="T34" fmla="*/ 11331 w 16663"/>
                <a:gd name="T35" fmla="*/ 10481 h 15630"/>
                <a:gd name="T36" fmla="*/ 13820 w 16663"/>
                <a:gd name="T37" fmla="*/ 11823 h 15630"/>
                <a:gd name="T38" fmla="*/ 14718 w 16663"/>
                <a:gd name="T39" fmla="*/ 12329 h 15630"/>
                <a:gd name="T40" fmla="*/ 15362 w 16663"/>
                <a:gd name="T41" fmla="*/ 12545 h 15630"/>
                <a:gd name="T42" fmla="*/ 15976 w 16663"/>
                <a:gd name="T43" fmla="*/ 12632 h 15630"/>
                <a:gd name="T44" fmla="*/ 16586 w 16663"/>
                <a:gd name="T45" fmla="*/ 12629 h 15630"/>
                <a:gd name="T46" fmla="*/ 16609 w 16663"/>
                <a:gd name="T47" fmla="*/ 842 h 15630"/>
                <a:gd name="T48" fmla="*/ 16388 w 16663"/>
                <a:gd name="T49" fmla="*/ 437 h 15630"/>
                <a:gd name="T50" fmla="*/ 16035 w 16663"/>
                <a:gd name="T51" fmla="*/ 145 h 15630"/>
                <a:gd name="T52" fmla="*/ 15587 w 16663"/>
                <a:gd name="T53" fmla="*/ 6 h 15630"/>
                <a:gd name="T54" fmla="*/ 900 w 16663"/>
                <a:gd name="T55" fmla="*/ 37 h 15630"/>
                <a:gd name="T56" fmla="*/ 482 w 16663"/>
                <a:gd name="T57" fmla="*/ 238 h 15630"/>
                <a:gd name="T58" fmla="*/ 174 w 16663"/>
                <a:gd name="T59" fmla="*/ 577 h 15630"/>
                <a:gd name="T60" fmla="*/ 14 w 16663"/>
                <a:gd name="T61" fmla="*/ 1015 h 15630"/>
                <a:gd name="T62" fmla="*/ 464 w 16663"/>
                <a:gd name="T63" fmla="*/ 7201 h 15630"/>
                <a:gd name="T64" fmla="*/ 1586 w 16663"/>
                <a:gd name="T65" fmla="*/ 5704 h 15630"/>
                <a:gd name="T66" fmla="*/ 2708 w 16663"/>
                <a:gd name="T67" fmla="*/ 4253 h 15630"/>
                <a:gd name="T68" fmla="*/ 3522 w 16663"/>
                <a:gd name="T69" fmla="*/ 2823 h 15630"/>
                <a:gd name="T70" fmla="*/ 3865 w 16663"/>
                <a:gd name="T71" fmla="*/ 2485 h 15630"/>
                <a:gd name="T72" fmla="*/ 4300 w 16663"/>
                <a:gd name="T73" fmla="*/ 4192 h 15630"/>
                <a:gd name="T74" fmla="*/ 4702 w 16663"/>
                <a:gd name="T75" fmla="*/ 6650 h 15630"/>
                <a:gd name="T76" fmla="*/ 4807 w 16663"/>
                <a:gd name="T77" fmla="*/ 9232 h 15630"/>
                <a:gd name="T78" fmla="*/ 4608 w 16663"/>
                <a:gd name="T79" fmla="*/ 10588 h 15630"/>
                <a:gd name="T80" fmla="*/ 4400 w 16663"/>
                <a:gd name="T81" fmla="*/ 11138 h 15630"/>
                <a:gd name="T82" fmla="*/ 4087 w 16663"/>
                <a:gd name="T83" fmla="*/ 11796 h 15630"/>
                <a:gd name="T84" fmla="*/ 3693 w 16663"/>
                <a:gd name="T85" fmla="*/ 12498 h 15630"/>
                <a:gd name="T86" fmla="*/ 2861 w 16663"/>
                <a:gd name="T87" fmla="*/ 13140 h 15630"/>
                <a:gd name="T88" fmla="*/ 1951 w 16663"/>
                <a:gd name="T89" fmla="*/ 13640 h 15630"/>
                <a:gd name="T90" fmla="*/ 1540 w 16663"/>
                <a:gd name="T91" fmla="*/ 13322 h 15630"/>
                <a:gd name="T92" fmla="*/ 1491 w 16663"/>
                <a:gd name="T93" fmla="*/ 12268 h 15630"/>
                <a:gd name="T94" fmla="*/ 1578 w 16663"/>
                <a:gd name="T95" fmla="*/ 11290 h 15630"/>
                <a:gd name="T96" fmla="*/ 1862 w 16663"/>
                <a:gd name="T97" fmla="*/ 10432 h 15630"/>
                <a:gd name="T98" fmla="*/ 1787 w 16663"/>
                <a:gd name="T99" fmla="*/ 10419 h 15630"/>
                <a:gd name="T100" fmla="*/ 1308 w 16663"/>
                <a:gd name="T101" fmla="*/ 11403 h 15630"/>
                <a:gd name="T102" fmla="*/ 1010 w 16663"/>
                <a:gd name="T103" fmla="*/ 12603 h 15630"/>
                <a:gd name="T104" fmla="*/ 887 w 16663"/>
                <a:gd name="T105" fmla="*/ 13850 h 15630"/>
                <a:gd name="T106" fmla="*/ 766 w 16663"/>
                <a:gd name="T107" fmla="*/ 14379 h 15630"/>
                <a:gd name="T108" fmla="*/ 528 w 16663"/>
                <a:gd name="T109" fmla="*/ 14223 h 15630"/>
                <a:gd name="T110" fmla="*/ 304 w 16663"/>
                <a:gd name="T111" fmla="*/ 14018 h 15630"/>
                <a:gd name="T112" fmla="*/ 97 w 16663"/>
                <a:gd name="T113" fmla="*/ 13768 h 15630"/>
                <a:gd name="T114" fmla="*/ 2 w 16663"/>
                <a:gd name="T115" fmla="*/ 15516 h 156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6663" h="15630">
                  <a:moveTo>
                    <a:pt x="15" y="15630"/>
                  </a:moveTo>
                  <a:lnTo>
                    <a:pt x="218" y="15475"/>
                  </a:lnTo>
                  <a:lnTo>
                    <a:pt x="423" y="15320"/>
                  </a:lnTo>
                  <a:lnTo>
                    <a:pt x="630" y="15166"/>
                  </a:lnTo>
                  <a:lnTo>
                    <a:pt x="838" y="15012"/>
                  </a:lnTo>
                  <a:lnTo>
                    <a:pt x="1049" y="14859"/>
                  </a:lnTo>
                  <a:lnTo>
                    <a:pt x="1260" y="14708"/>
                  </a:lnTo>
                  <a:lnTo>
                    <a:pt x="1366" y="14632"/>
                  </a:lnTo>
                  <a:lnTo>
                    <a:pt x="1474" y="14558"/>
                  </a:lnTo>
                  <a:lnTo>
                    <a:pt x="1580" y="14483"/>
                  </a:lnTo>
                  <a:lnTo>
                    <a:pt x="1687" y="14410"/>
                  </a:lnTo>
                  <a:lnTo>
                    <a:pt x="1794" y="14337"/>
                  </a:lnTo>
                  <a:lnTo>
                    <a:pt x="1903" y="14264"/>
                  </a:lnTo>
                  <a:lnTo>
                    <a:pt x="2010" y="14192"/>
                  </a:lnTo>
                  <a:lnTo>
                    <a:pt x="2118" y="14120"/>
                  </a:lnTo>
                  <a:lnTo>
                    <a:pt x="2227" y="14050"/>
                  </a:lnTo>
                  <a:lnTo>
                    <a:pt x="2336" y="13980"/>
                  </a:lnTo>
                  <a:lnTo>
                    <a:pt x="2444" y="13910"/>
                  </a:lnTo>
                  <a:lnTo>
                    <a:pt x="2554" y="13842"/>
                  </a:lnTo>
                  <a:lnTo>
                    <a:pt x="2663" y="13774"/>
                  </a:lnTo>
                  <a:lnTo>
                    <a:pt x="2772" y="13706"/>
                  </a:lnTo>
                  <a:lnTo>
                    <a:pt x="2883" y="13640"/>
                  </a:lnTo>
                  <a:lnTo>
                    <a:pt x="2992" y="13575"/>
                  </a:lnTo>
                  <a:lnTo>
                    <a:pt x="3102" y="13511"/>
                  </a:lnTo>
                  <a:lnTo>
                    <a:pt x="3213" y="13447"/>
                  </a:lnTo>
                  <a:lnTo>
                    <a:pt x="3323" y="13385"/>
                  </a:lnTo>
                  <a:lnTo>
                    <a:pt x="3434" y="13324"/>
                  </a:lnTo>
                  <a:lnTo>
                    <a:pt x="3571" y="13252"/>
                  </a:lnTo>
                  <a:lnTo>
                    <a:pt x="3705" y="13183"/>
                  </a:lnTo>
                  <a:lnTo>
                    <a:pt x="3839" y="13118"/>
                  </a:lnTo>
                  <a:lnTo>
                    <a:pt x="3969" y="13055"/>
                  </a:lnTo>
                  <a:lnTo>
                    <a:pt x="4097" y="12996"/>
                  </a:lnTo>
                  <a:lnTo>
                    <a:pt x="4224" y="12940"/>
                  </a:lnTo>
                  <a:lnTo>
                    <a:pt x="4348" y="12887"/>
                  </a:lnTo>
                  <a:lnTo>
                    <a:pt x="4470" y="12837"/>
                  </a:lnTo>
                  <a:lnTo>
                    <a:pt x="4591" y="12789"/>
                  </a:lnTo>
                  <a:lnTo>
                    <a:pt x="4708" y="12744"/>
                  </a:lnTo>
                  <a:lnTo>
                    <a:pt x="4825" y="12702"/>
                  </a:lnTo>
                  <a:lnTo>
                    <a:pt x="4941" y="12663"/>
                  </a:lnTo>
                  <a:lnTo>
                    <a:pt x="5054" y="12627"/>
                  </a:lnTo>
                  <a:lnTo>
                    <a:pt x="5166" y="12592"/>
                  </a:lnTo>
                  <a:lnTo>
                    <a:pt x="5276" y="12561"/>
                  </a:lnTo>
                  <a:lnTo>
                    <a:pt x="5384" y="12533"/>
                  </a:lnTo>
                  <a:lnTo>
                    <a:pt x="5493" y="12506"/>
                  </a:lnTo>
                  <a:lnTo>
                    <a:pt x="5599" y="12483"/>
                  </a:lnTo>
                  <a:lnTo>
                    <a:pt x="5703" y="12461"/>
                  </a:lnTo>
                  <a:lnTo>
                    <a:pt x="5807" y="12442"/>
                  </a:lnTo>
                  <a:lnTo>
                    <a:pt x="5910" y="12426"/>
                  </a:lnTo>
                  <a:lnTo>
                    <a:pt x="6011" y="12411"/>
                  </a:lnTo>
                  <a:lnTo>
                    <a:pt x="6112" y="12399"/>
                  </a:lnTo>
                  <a:lnTo>
                    <a:pt x="6212" y="12388"/>
                  </a:lnTo>
                  <a:lnTo>
                    <a:pt x="6311" y="12381"/>
                  </a:lnTo>
                  <a:lnTo>
                    <a:pt x="6410" y="12375"/>
                  </a:lnTo>
                  <a:lnTo>
                    <a:pt x="6507" y="12371"/>
                  </a:lnTo>
                  <a:lnTo>
                    <a:pt x="6604" y="12369"/>
                  </a:lnTo>
                  <a:lnTo>
                    <a:pt x="6701" y="12369"/>
                  </a:lnTo>
                  <a:lnTo>
                    <a:pt x="6796" y="12371"/>
                  </a:lnTo>
                  <a:lnTo>
                    <a:pt x="6892" y="12375"/>
                  </a:lnTo>
                  <a:lnTo>
                    <a:pt x="6987" y="12380"/>
                  </a:lnTo>
                  <a:lnTo>
                    <a:pt x="7195" y="12399"/>
                  </a:lnTo>
                  <a:lnTo>
                    <a:pt x="7399" y="12426"/>
                  </a:lnTo>
                  <a:lnTo>
                    <a:pt x="7599" y="12459"/>
                  </a:lnTo>
                  <a:lnTo>
                    <a:pt x="7796" y="12500"/>
                  </a:lnTo>
                  <a:lnTo>
                    <a:pt x="7990" y="12546"/>
                  </a:lnTo>
                  <a:lnTo>
                    <a:pt x="8180" y="12597"/>
                  </a:lnTo>
                  <a:lnTo>
                    <a:pt x="8370" y="12653"/>
                  </a:lnTo>
                  <a:lnTo>
                    <a:pt x="8559" y="12712"/>
                  </a:lnTo>
                  <a:lnTo>
                    <a:pt x="8745" y="12774"/>
                  </a:lnTo>
                  <a:lnTo>
                    <a:pt x="8931" y="12839"/>
                  </a:lnTo>
                  <a:lnTo>
                    <a:pt x="9118" y="12905"/>
                  </a:lnTo>
                  <a:lnTo>
                    <a:pt x="9305" y="12972"/>
                  </a:lnTo>
                  <a:lnTo>
                    <a:pt x="9494" y="13040"/>
                  </a:lnTo>
                  <a:lnTo>
                    <a:pt x="9683" y="13106"/>
                  </a:lnTo>
                  <a:lnTo>
                    <a:pt x="9875" y="13172"/>
                  </a:lnTo>
                  <a:lnTo>
                    <a:pt x="10070" y="13235"/>
                  </a:lnTo>
                  <a:lnTo>
                    <a:pt x="10266" y="13295"/>
                  </a:lnTo>
                  <a:lnTo>
                    <a:pt x="10467" y="13353"/>
                  </a:lnTo>
                  <a:lnTo>
                    <a:pt x="10673" y="13406"/>
                  </a:lnTo>
                  <a:lnTo>
                    <a:pt x="10882" y="13455"/>
                  </a:lnTo>
                  <a:lnTo>
                    <a:pt x="11097" y="13497"/>
                  </a:lnTo>
                  <a:lnTo>
                    <a:pt x="11316" y="13534"/>
                  </a:lnTo>
                  <a:lnTo>
                    <a:pt x="11542" y="13564"/>
                  </a:lnTo>
                  <a:lnTo>
                    <a:pt x="11776" y="13586"/>
                  </a:lnTo>
                  <a:lnTo>
                    <a:pt x="12015" y="13600"/>
                  </a:lnTo>
                  <a:lnTo>
                    <a:pt x="12262" y="13604"/>
                  </a:lnTo>
                  <a:lnTo>
                    <a:pt x="12517" y="13599"/>
                  </a:lnTo>
                  <a:lnTo>
                    <a:pt x="12781" y="13584"/>
                  </a:lnTo>
                  <a:lnTo>
                    <a:pt x="13053" y="13558"/>
                  </a:lnTo>
                  <a:lnTo>
                    <a:pt x="13335" y="13519"/>
                  </a:lnTo>
                  <a:lnTo>
                    <a:pt x="13627" y="13468"/>
                  </a:lnTo>
                  <a:lnTo>
                    <a:pt x="13929" y="13404"/>
                  </a:lnTo>
                  <a:lnTo>
                    <a:pt x="13592" y="13464"/>
                  </a:lnTo>
                  <a:lnTo>
                    <a:pt x="13260" y="13500"/>
                  </a:lnTo>
                  <a:lnTo>
                    <a:pt x="12930" y="13515"/>
                  </a:lnTo>
                  <a:lnTo>
                    <a:pt x="12606" y="13510"/>
                  </a:lnTo>
                  <a:lnTo>
                    <a:pt x="12284" y="13486"/>
                  </a:lnTo>
                  <a:lnTo>
                    <a:pt x="11966" y="13445"/>
                  </a:lnTo>
                  <a:lnTo>
                    <a:pt x="11651" y="13390"/>
                  </a:lnTo>
                  <a:lnTo>
                    <a:pt x="11338" y="13321"/>
                  </a:lnTo>
                  <a:lnTo>
                    <a:pt x="11028" y="13242"/>
                  </a:lnTo>
                  <a:lnTo>
                    <a:pt x="10721" y="13154"/>
                  </a:lnTo>
                  <a:lnTo>
                    <a:pt x="10414" y="13058"/>
                  </a:lnTo>
                  <a:lnTo>
                    <a:pt x="10110" y="12957"/>
                  </a:lnTo>
                  <a:lnTo>
                    <a:pt x="9506" y="12745"/>
                  </a:lnTo>
                  <a:lnTo>
                    <a:pt x="8906" y="12534"/>
                  </a:lnTo>
                  <a:lnTo>
                    <a:pt x="8606" y="12433"/>
                  </a:lnTo>
                  <a:lnTo>
                    <a:pt x="8308" y="12337"/>
                  </a:lnTo>
                  <a:lnTo>
                    <a:pt x="8008" y="12249"/>
                  </a:lnTo>
                  <a:lnTo>
                    <a:pt x="7708" y="12170"/>
                  </a:lnTo>
                  <a:lnTo>
                    <a:pt x="7407" y="12102"/>
                  </a:lnTo>
                  <a:lnTo>
                    <a:pt x="7105" y="12047"/>
                  </a:lnTo>
                  <a:lnTo>
                    <a:pt x="6802" y="12007"/>
                  </a:lnTo>
                  <a:lnTo>
                    <a:pt x="6498" y="11983"/>
                  </a:lnTo>
                  <a:lnTo>
                    <a:pt x="6191" y="11977"/>
                  </a:lnTo>
                  <a:lnTo>
                    <a:pt x="5883" y="11993"/>
                  </a:lnTo>
                  <a:lnTo>
                    <a:pt x="5573" y="12029"/>
                  </a:lnTo>
                  <a:lnTo>
                    <a:pt x="5259" y="12091"/>
                  </a:lnTo>
                  <a:lnTo>
                    <a:pt x="4944" y="12177"/>
                  </a:lnTo>
                  <a:lnTo>
                    <a:pt x="4625" y="12292"/>
                  </a:lnTo>
                  <a:lnTo>
                    <a:pt x="4302" y="12436"/>
                  </a:lnTo>
                  <a:lnTo>
                    <a:pt x="3976" y="12611"/>
                  </a:lnTo>
                  <a:lnTo>
                    <a:pt x="4249" y="12182"/>
                  </a:lnTo>
                  <a:lnTo>
                    <a:pt x="4528" y="11793"/>
                  </a:lnTo>
                  <a:lnTo>
                    <a:pt x="4816" y="11443"/>
                  </a:lnTo>
                  <a:lnTo>
                    <a:pt x="5110" y="11131"/>
                  </a:lnTo>
                  <a:lnTo>
                    <a:pt x="5410" y="10854"/>
                  </a:lnTo>
                  <a:lnTo>
                    <a:pt x="5716" y="10613"/>
                  </a:lnTo>
                  <a:lnTo>
                    <a:pt x="6028" y="10405"/>
                  </a:lnTo>
                  <a:lnTo>
                    <a:pt x="6343" y="10228"/>
                  </a:lnTo>
                  <a:lnTo>
                    <a:pt x="6664" y="10082"/>
                  </a:lnTo>
                  <a:lnTo>
                    <a:pt x="6988" y="9966"/>
                  </a:lnTo>
                  <a:lnTo>
                    <a:pt x="7316" y="9877"/>
                  </a:lnTo>
                  <a:lnTo>
                    <a:pt x="7646" y="9815"/>
                  </a:lnTo>
                  <a:lnTo>
                    <a:pt x="7979" y="9777"/>
                  </a:lnTo>
                  <a:lnTo>
                    <a:pt x="8314" y="9764"/>
                  </a:lnTo>
                  <a:lnTo>
                    <a:pt x="8650" y="9772"/>
                  </a:lnTo>
                  <a:lnTo>
                    <a:pt x="8987" y="9802"/>
                  </a:lnTo>
                  <a:lnTo>
                    <a:pt x="9324" y="9851"/>
                  </a:lnTo>
                  <a:lnTo>
                    <a:pt x="9661" y="9919"/>
                  </a:lnTo>
                  <a:lnTo>
                    <a:pt x="9999" y="10003"/>
                  </a:lnTo>
                  <a:lnTo>
                    <a:pt x="10334" y="10103"/>
                  </a:lnTo>
                  <a:lnTo>
                    <a:pt x="10668" y="10216"/>
                  </a:lnTo>
                  <a:lnTo>
                    <a:pt x="11001" y="10343"/>
                  </a:lnTo>
                  <a:lnTo>
                    <a:pt x="11331" y="10481"/>
                  </a:lnTo>
                  <a:lnTo>
                    <a:pt x="11657" y="10628"/>
                  </a:lnTo>
                  <a:lnTo>
                    <a:pt x="11981" y="10784"/>
                  </a:lnTo>
                  <a:lnTo>
                    <a:pt x="12299" y="10948"/>
                  </a:lnTo>
                  <a:lnTo>
                    <a:pt x="12615" y="11117"/>
                  </a:lnTo>
                  <a:lnTo>
                    <a:pt x="12924" y="11291"/>
                  </a:lnTo>
                  <a:lnTo>
                    <a:pt x="13229" y="11467"/>
                  </a:lnTo>
                  <a:lnTo>
                    <a:pt x="13527" y="11645"/>
                  </a:lnTo>
                  <a:lnTo>
                    <a:pt x="13820" y="11823"/>
                  </a:lnTo>
                  <a:lnTo>
                    <a:pt x="14105" y="12000"/>
                  </a:lnTo>
                  <a:lnTo>
                    <a:pt x="14196" y="12056"/>
                  </a:lnTo>
                  <a:lnTo>
                    <a:pt x="14285" y="12110"/>
                  </a:lnTo>
                  <a:lnTo>
                    <a:pt x="14374" y="12158"/>
                  </a:lnTo>
                  <a:lnTo>
                    <a:pt x="14461" y="12205"/>
                  </a:lnTo>
                  <a:lnTo>
                    <a:pt x="14548" y="12249"/>
                  </a:lnTo>
                  <a:lnTo>
                    <a:pt x="14633" y="12291"/>
                  </a:lnTo>
                  <a:lnTo>
                    <a:pt x="14718" y="12329"/>
                  </a:lnTo>
                  <a:lnTo>
                    <a:pt x="14801" y="12364"/>
                  </a:lnTo>
                  <a:lnTo>
                    <a:pt x="14883" y="12397"/>
                  </a:lnTo>
                  <a:lnTo>
                    <a:pt x="14965" y="12428"/>
                  </a:lnTo>
                  <a:lnTo>
                    <a:pt x="15046" y="12456"/>
                  </a:lnTo>
                  <a:lnTo>
                    <a:pt x="15126" y="12482"/>
                  </a:lnTo>
                  <a:lnTo>
                    <a:pt x="15205" y="12505"/>
                  </a:lnTo>
                  <a:lnTo>
                    <a:pt x="15284" y="12527"/>
                  </a:lnTo>
                  <a:lnTo>
                    <a:pt x="15362" y="12545"/>
                  </a:lnTo>
                  <a:lnTo>
                    <a:pt x="15440" y="12562"/>
                  </a:lnTo>
                  <a:lnTo>
                    <a:pt x="15517" y="12578"/>
                  </a:lnTo>
                  <a:lnTo>
                    <a:pt x="15594" y="12591"/>
                  </a:lnTo>
                  <a:lnTo>
                    <a:pt x="15672" y="12603"/>
                  </a:lnTo>
                  <a:lnTo>
                    <a:pt x="15748" y="12612"/>
                  </a:lnTo>
                  <a:lnTo>
                    <a:pt x="15824" y="12620"/>
                  </a:lnTo>
                  <a:lnTo>
                    <a:pt x="15900" y="12627"/>
                  </a:lnTo>
                  <a:lnTo>
                    <a:pt x="15976" y="12632"/>
                  </a:lnTo>
                  <a:lnTo>
                    <a:pt x="16052" y="12636"/>
                  </a:lnTo>
                  <a:lnTo>
                    <a:pt x="16128" y="12638"/>
                  </a:lnTo>
                  <a:lnTo>
                    <a:pt x="16203" y="12639"/>
                  </a:lnTo>
                  <a:lnTo>
                    <a:pt x="16279" y="12639"/>
                  </a:lnTo>
                  <a:lnTo>
                    <a:pt x="16356" y="12638"/>
                  </a:lnTo>
                  <a:lnTo>
                    <a:pt x="16432" y="12636"/>
                  </a:lnTo>
                  <a:lnTo>
                    <a:pt x="16509" y="12633"/>
                  </a:lnTo>
                  <a:lnTo>
                    <a:pt x="16586" y="12629"/>
                  </a:lnTo>
                  <a:lnTo>
                    <a:pt x="16663" y="12624"/>
                  </a:lnTo>
                  <a:lnTo>
                    <a:pt x="16663" y="1197"/>
                  </a:lnTo>
                  <a:lnTo>
                    <a:pt x="16662" y="1136"/>
                  </a:lnTo>
                  <a:lnTo>
                    <a:pt x="16657" y="1075"/>
                  </a:lnTo>
                  <a:lnTo>
                    <a:pt x="16649" y="1015"/>
                  </a:lnTo>
                  <a:lnTo>
                    <a:pt x="16639" y="957"/>
                  </a:lnTo>
                  <a:lnTo>
                    <a:pt x="16626" y="899"/>
                  </a:lnTo>
                  <a:lnTo>
                    <a:pt x="16609" y="842"/>
                  </a:lnTo>
                  <a:lnTo>
                    <a:pt x="16590" y="786"/>
                  </a:lnTo>
                  <a:lnTo>
                    <a:pt x="16568" y="732"/>
                  </a:lnTo>
                  <a:lnTo>
                    <a:pt x="16544" y="679"/>
                  </a:lnTo>
                  <a:lnTo>
                    <a:pt x="16518" y="627"/>
                  </a:lnTo>
                  <a:lnTo>
                    <a:pt x="16489" y="577"/>
                  </a:lnTo>
                  <a:lnTo>
                    <a:pt x="16458" y="528"/>
                  </a:lnTo>
                  <a:lnTo>
                    <a:pt x="16425" y="482"/>
                  </a:lnTo>
                  <a:lnTo>
                    <a:pt x="16388" y="437"/>
                  </a:lnTo>
                  <a:lnTo>
                    <a:pt x="16351" y="393"/>
                  </a:lnTo>
                  <a:lnTo>
                    <a:pt x="16311" y="352"/>
                  </a:lnTo>
                  <a:lnTo>
                    <a:pt x="16269" y="312"/>
                  </a:lnTo>
                  <a:lnTo>
                    <a:pt x="16226" y="275"/>
                  </a:lnTo>
                  <a:lnTo>
                    <a:pt x="16181" y="238"/>
                  </a:lnTo>
                  <a:lnTo>
                    <a:pt x="16134" y="205"/>
                  </a:lnTo>
                  <a:lnTo>
                    <a:pt x="16085" y="174"/>
                  </a:lnTo>
                  <a:lnTo>
                    <a:pt x="16035" y="145"/>
                  </a:lnTo>
                  <a:lnTo>
                    <a:pt x="15983" y="119"/>
                  </a:lnTo>
                  <a:lnTo>
                    <a:pt x="15930" y="95"/>
                  </a:lnTo>
                  <a:lnTo>
                    <a:pt x="15876" y="73"/>
                  </a:lnTo>
                  <a:lnTo>
                    <a:pt x="15820" y="54"/>
                  </a:lnTo>
                  <a:lnTo>
                    <a:pt x="15763" y="37"/>
                  </a:lnTo>
                  <a:lnTo>
                    <a:pt x="15705" y="24"/>
                  </a:lnTo>
                  <a:lnTo>
                    <a:pt x="15647" y="14"/>
                  </a:lnTo>
                  <a:lnTo>
                    <a:pt x="15587" y="6"/>
                  </a:lnTo>
                  <a:lnTo>
                    <a:pt x="15526" y="1"/>
                  </a:lnTo>
                  <a:lnTo>
                    <a:pt x="15464" y="0"/>
                  </a:lnTo>
                  <a:lnTo>
                    <a:pt x="1199" y="0"/>
                  </a:lnTo>
                  <a:lnTo>
                    <a:pt x="1137" y="1"/>
                  </a:lnTo>
                  <a:lnTo>
                    <a:pt x="1076" y="6"/>
                  </a:lnTo>
                  <a:lnTo>
                    <a:pt x="1016" y="14"/>
                  </a:lnTo>
                  <a:lnTo>
                    <a:pt x="958" y="24"/>
                  </a:lnTo>
                  <a:lnTo>
                    <a:pt x="900" y="37"/>
                  </a:lnTo>
                  <a:lnTo>
                    <a:pt x="843" y="54"/>
                  </a:lnTo>
                  <a:lnTo>
                    <a:pt x="787" y="73"/>
                  </a:lnTo>
                  <a:lnTo>
                    <a:pt x="733" y="95"/>
                  </a:lnTo>
                  <a:lnTo>
                    <a:pt x="680" y="119"/>
                  </a:lnTo>
                  <a:lnTo>
                    <a:pt x="628" y="145"/>
                  </a:lnTo>
                  <a:lnTo>
                    <a:pt x="578" y="174"/>
                  </a:lnTo>
                  <a:lnTo>
                    <a:pt x="529" y="205"/>
                  </a:lnTo>
                  <a:lnTo>
                    <a:pt x="482" y="238"/>
                  </a:lnTo>
                  <a:lnTo>
                    <a:pt x="437" y="275"/>
                  </a:lnTo>
                  <a:lnTo>
                    <a:pt x="394" y="312"/>
                  </a:lnTo>
                  <a:lnTo>
                    <a:pt x="352" y="352"/>
                  </a:lnTo>
                  <a:lnTo>
                    <a:pt x="312" y="393"/>
                  </a:lnTo>
                  <a:lnTo>
                    <a:pt x="275" y="437"/>
                  </a:lnTo>
                  <a:lnTo>
                    <a:pt x="238" y="482"/>
                  </a:lnTo>
                  <a:lnTo>
                    <a:pt x="205" y="528"/>
                  </a:lnTo>
                  <a:lnTo>
                    <a:pt x="174" y="577"/>
                  </a:lnTo>
                  <a:lnTo>
                    <a:pt x="145" y="627"/>
                  </a:lnTo>
                  <a:lnTo>
                    <a:pt x="119" y="679"/>
                  </a:lnTo>
                  <a:lnTo>
                    <a:pt x="95" y="732"/>
                  </a:lnTo>
                  <a:lnTo>
                    <a:pt x="73" y="786"/>
                  </a:lnTo>
                  <a:lnTo>
                    <a:pt x="54" y="842"/>
                  </a:lnTo>
                  <a:lnTo>
                    <a:pt x="37" y="899"/>
                  </a:lnTo>
                  <a:lnTo>
                    <a:pt x="24" y="957"/>
                  </a:lnTo>
                  <a:lnTo>
                    <a:pt x="14" y="1015"/>
                  </a:lnTo>
                  <a:lnTo>
                    <a:pt x="6" y="1075"/>
                  </a:lnTo>
                  <a:lnTo>
                    <a:pt x="1" y="1136"/>
                  </a:lnTo>
                  <a:lnTo>
                    <a:pt x="0" y="1197"/>
                  </a:lnTo>
                  <a:lnTo>
                    <a:pt x="0" y="7974"/>
                  </a:lnTo>
                  <a:lnTo>
                    <a:pt x="107" y="7778"/>
                  </a:lnTo>
                  <a:lnTo>
                    <a:pt x="220" y="7584"/>
                  </a:lnTo>
                  <a:lnTo>
                    <a:pt x="340" y="7392"/>
                  </a:lnTo>
                  <a:lnTo>
                    <a:pt x="464" y="7201"/>
                  </a:lnTo>
                  <a:lnTo>
                    <a:pt x="594" y="7010"/>
                  </a:lnTo>
                  <a:lnTo>
                    <a:pt x="728" y="6821"/>
                  </a:lnTo>
                  <a:lnTo>
                    <a:pt x="865" y="6633"/>
                  </a:lnTo>
                  <a:lnTo>
                    <a:pt x="1006" y="6445"/>
                  </a:lnTo>
                  <a:lnTo>
                    <a:pt x="1149" y="6258"/>
                  </a:lnTo>
                  <a:lnTo>
                    <a:pt x="1293" y="6073"/>
                  </a:lnTo>
                  <a:lnTo>
                    <a:pt x="1439" y="5888"/>
                  </a:lnTo>
                  <a:lnTo>
                    <a:pt x="1586" y="5704"/>
                  </a:lnTo>
                  <a:lnTo>
                    <a:pt x="1732" y="5521"/>
                  </a:lnTo>
                  <a:lnTo>
                    <a:pt x="1879" y="5338"/>
                  </a:lnTo>
                  <a:lnTo>
                    <a:pt x="2024" y="5155"/>
                  </a:lnTo>
                  <a:lnTo>
                    <a:pt x="2166" y="4974"/>
                  </a:lnTo>
                  <a:lnTo>
                    <a:pt x="2307" y="4793"/>
                  </a:lnTo>
                  <a:lnTo>
                    <a:pt x="2444" y="4612"/>
                  </a:lnTo>
                  <a:lnTo>
                    <a:pt x="2579" y="4433"/>
                  </a:lnTo>
                  <a:lnTo>
                    <a:pt x="2708" y="4253"/>
                  </a:lnTo>
                  <a:lnTo>
                    <a:pt x="2833" y="4074"/>
                  </a:lnTo>
                  <a:lnTo>
                    <a:pt x="2952" y="3895"/>
                  </a:lnTo>
                  <a:lnTo>
                    <a:pt x="3066" y="3716"/>
                  </a:lnTo>
                  <a:lnTo>
                    <a:pt x="3173" y="3537"/>
                  </a:lnTo>
                  <a:lnTo>
                    <a:pt x="3272" y="3358"/>
                  </a:lnTo>
                  <a:lnTo>
                    <a:pt x="3365" y="3180"/>
                  </a:lnTo>
                  <a:lnTo>
                    <a:pt x="3448" y="3001"/>
                  </a:lnTo>
                  <a:lnTo>
                    <a:pt x="3522" y="2823"/>
                  </a:lnTo>
                  <a:lnTo>
                    <a:pt x="3588" y="2644"/>
                  </a:lnTo>
                  <a:lnTo>
                    <a:pt x="3642" y="2466"/>
                  </a:lnTo>
                  <a:lnTo>
                    <a:pt x="3686" y="2288"/>
                  </a:lnTo>
                  <a:lnTo>
                    <a:pt x="3718" y="2109"/>
                  </a:lnTo>
                  <a:lnTo>
                    <a:pt x="3748" y="2167"/>
                  </a:lnTo>
                  <a:lnTo>
                    <a:pt x="3783" y="2249"/>
                  </a:lnTo>
                  <a:lnTo>
                    <a:pt x="3822" y="2356"/>
                  </a:lnTo>
                  <a:lnTo>
                    <a:pt x="3865" y="2485"/>
                  </a:lnTo>
                  <a:lnTo>
                    <a:pt x="3913" y="2636"/>
                  </a:lnTo>
                  <a:lnTo>
                    <a:pt x="3963" y="2808"/>
                  </a:lnTo>
                  <a:lnTo>
                    <a:pt x="4015" y="2998"/>
                  </a:lnTo>
                  <a:lnTo>
                    <a:pt x="4070" y="3206"/>
                  </a:lnTo>
                  <a:lnTo>
                    <a:pt x="4126" y="3431"/>
                  </a:lnTo>
                  <a:lnTo>
                    <a:pt x="4183" y="3671"/>
                  </a:lnTo>
                  <a:lnTo>
                    <a:pt x="4242" y="3926"/>
                  </a:lnTo>
                  <a:lnTo>
                    <a:pt x="4300" y="4192"/>
                  </a:lnTo>
                  <a:lnTo>
                    <a:pt x="4357" y="4472"/>
                  </a:lnTo>
                  <a:lnTo>
                    <a:pt x="4414" y="4761"/>
                  </a:lnTo>
                  <a:lnTo>
                    <a:pt x="4469" y="5060"/>
                  </a:lnTo>
                  <a:lnTo>
                    <a:pt x="4521" y="5367"/>
                  </a:lnTo>
                  <a:lnTo>
                    <a:pt x="4572" y="5681"/>
                  </a:lnTo>
                  <a:lnTo>
                    <a:pt x="4619" y="6000"/>
                  </a:lnTo>
                  <a:lnTo>
                    <a:pt x="4663" y="6324"/>
                  </a:lnTo>
                  <a:lnTo>
                    <a:pt x="4702" y="6650"/>
                  </a:lnTo>
                  <a:lnTo>
                    <a:pt x="4736" y="6979"/>
                  </a:lnTo>
                  <a:lnTo>
                    <a:pt x="4767" y="7309"/>
                  </a:lnTo>
                  <a:lnTo>
                    <a:pt x="4791" y="7638"/>
                  </a:lnTo>
                  <a:lnTo>
                    <a:pt x="4808" y="7965"/>
                  </a:lnTo>
                  <a:lnTo>
                    <a:pt x="4819" y="8289"/>
                  </a:lnTo>
                  <a:lnTo>
                    <a:pt x="4823" y="8609"/>
                  </a:lnTo>
                  <a:lnTo>
                    <a:pt x="4819" y="8923"/>
                  </a:lnTo>
                  <a:lnTo>
                    <a:pt x="4807" y="9232"/>
                  </a:lnTo>
                  <a:lnTo>
                    <a:pt x="4786" y="9532"/>
                  </a:lnTo>
                  <a:lnTo>
                    <a:pt x="4756" y="9823"/>
                  </a:lnTo>
                  <a:lnTo>
                    <a:pt x="4716" y="10104"/>
                  </a:lnTo>
                  <a:lnTo>
                    <a:pt x="4666" y="10373"/>
                  </a:lnTo>
                  <a:lnTo>
                    <a:pt x="4654" y="10422"/>
                  </a:lnTo>
                  <a:lnTo>
                    <a:pt x="4641" y="10474"/>
                  </a:lnTo>
                  <a:lnTo>
                    <a:pt x="4626" y="10529"/>
                  </a:lnTo>
                  <a:lnTo>
                    <a:pt x="4608" y="10588"/>
                  </a:lnTo>
                  <a:lnTo>
                    <a:pt x="4589" y="10649"/>
                  </a:lnTo>
                  <a:lnTo>
                    <a:pt x="4568" y="10711"/>
                  </a:lnTo>
                  <a:lnTo>
                    <a:pt x="4544" y="10778"/>
                  </a:lnTo>
                  <a:lnTo>
                    <a:pt x="4519" y="10846"/>
                  </a:lnTo>
                  <a:lnTo>
                    <a:pt x="4492" y="10915"/>
                  </a:lnTo>
                  <a:lnTo>
                    <a:pt x="4463" y="10988"/>
                  </a:lnTo>
                  <a:lnTo>
                    <a:pt x="4432" y="11062"/>
                  </a:lnTo>
                  <a:lnTo>
                    <a:pt x="4400" y="11138"/>
                  </a:lnTo>
                  <a:lnTo>
                    <a:pt x="4366" y="11216"/>
                  </a:lnTo>
                  <a:lnTo>
                    <a:pt x="4330" y="11295"/>
                  </a:lnTo>
                  <a:lnTo>
                    <a:pt x="4293" y="11376"/>
                  </a:lnTo>
                  <a:lnTo>
                    <a:pt x="4255" y="11458"/>
                  </a:lnTo>
                  <a:lnTo>
                    <a:pt x="4215" y="11542"/>
                  </a:lnTo>
                  <a:lnTo>
                    <a:pt x="4173" y="11625"/>
                  </a:lnTo>
                  <a:lnTo>
                    <a:pt x="4130" y="11710"/>
                  </a:lnTo>
                  <a:lnTo>
                    <a:pt x="4087" y="11796"/>
                  </a:lnTo>
                  <a:lnTo>
                    <a:pt x="4042" y="11883"/>
                  </a:lnTo>
                  <a:lnTo>
                    <a:pt x="3995" y="11970"/>
                  </a:lnTo>
                  <a:lnTo>
                    <a:pt x="3947" y="12058"/>
                  </a:lnTo>
                  <a:lnTo>
                    <a:pt x="3898" y="12146"/>
                  </a:lnTo>
                  <a:lnTo>
                    <a:pt x="3848" y="12233"/>
                  </a:lnTo>
                  <a:lnTo>
                    <a:pt x="3798" y="12322"/>
                  </a:lnTo>
                  <a:lnTo>
                    <a:pt x="3746" y="12410"/>
                  </a:lnTo>
                  <a:lnTo>
                    <a:pt x="3693" y="12498"/>
                  </a:lnTo>
                  <a:lnTo>
                    <a:pt x="3640" y="12585"/>
                  </a:lnTo>
                  <a:lnTo>
                    <a:pt x="3585" y="12672"/>
                  </a:lnTo>
                  <a:lnTo>
                    <a:pt x="3529" y="12759"/>
                  </a:lnTo>
                  <a:lnTo>
                    <a:pt x="3473" y="12845"/>
                  </a:lnTo>
                  <a:lnTo>
                    <a:pt x="3308" y="12923"/>
                  </a:lnTo>
                  <a:lnTo>
                    <a:pt x="3151" y="12998"/>
                  </a:lnTo>
                  <a:lnTo>
                    <a:pt x="3002" y="13071"/>
                  </a:lnTo>
                  <a:lnTo>
                    <a:pt x="2861" y="13140"/>
                  </a:lnTo>
                  <a:lnTo>
                    <a:pt x="2726" y="13209"/>
                  </a:lnTo>
                  <a:lnTo>
                    <a:pt x="2599" y="13275"/>
                  </a:lnTo>
                  <a:lnTo>
                    <a:pt x="2478" y="13339"/>
                  </a:lnTo>
                  <a:lnTo>
                    <a:pt x="2363" y="13403"/>
                  </a:lnTo>
                  <a:lnTo>
                    <a:pt x="2253" y="13463"/>
                  </a:lnTo>
                  <a:lnTo>
                    <a:pt x="2147" y="13523"/>
                  </a:lnTo>
                  <a:lnTo>
                    <a:pt x="2047" y="13582"/>
                  </a:lnTo>
                  <a:lnTo>
                    <a:pt x="1951" y="13640"/>
                  </a:lnTo>
                  <a:lnTo>
                    <a:pt x="1858" y="13697"/>
                  </a:lnTo>
                  <a:lnTo>
                    <a:pt x="1768" y="13753"/>
                  </a:lnTo>
                  <a:lnTo>
                    <a:pt x="1681" y="13809"/>
                  </a:lnTo>
                  <a:lnTo>
                    <a:pt x="1597" y="13865"/>
                  </a:lnTo>
                  <a:lnTo>
                    <a:pt x="1581" y="13729"/>
                  </a:lnTo>
                  <a:lnTo>
                    <a:pt x="1566" y="13593"/>
                  </a:lnTo>
                  <a:lnTo>
                    <a:pt x="1553" y="13458"/>
                  </a:lnTo>
                  <a:lnTo>
                    <a:pt x="1540" y="13322"/>
                  </a:lnTo>
                  <a:lnTo>
                    <a:pt x="1529" y="13187"/>
                  </a:lnTo>
                  <a:lnTo>
                    <a:pt x="1518" y="13053"/>
                  </a:lnTo>
                  <a:lnTo>
                    <a:pt x="1510" y="12920"/>
                  </a:lnTo>
                  <a:lnTo>
                    <a:pt x="1503" y="12788"/>
                  </a:lnTo>
                  <a:lnTo>
                    <a:pt x="1497" y="12656"/>
                  </a:lnTo>
                  <a:lnTo>
                    <a:pt x="1493" y="12526"/>
                  </a:lnTo>
                  <a:lnTo>
                    <a:pt x="1491" y="12396"/>
                  </a:lnTo>
                  <a:lnTo>
                    <a:pt x="1491" y="12268"/>
                  </a:lnTo>
                  <a:lnTo>
                    <a:pt x="1493" y="12140"/>
                  </a:lnTo>
                  <a:lnTo>
                    <a:pt x="1498" y="12014"/>
                  </a:lnTo>
                  <a:lnTo>
                    <a:pt x="1505" y="11890"/>
                  </a:lnTo>
                  <a:lnTo>
                    <a:pt x="1513" y="11766"/>
                  </a:lnTo>
                  <a:lnTo>
                    <a:pt x="1526" y="11645"/>
                  </a:lnTo>
                  <a:lnTo>
                    <a:pt x="1540" y="11525"/>
                  </a:lnTo>
                  <a:lnTo>
                    <a:pt x="1558" y="11406"/>
                  </a:lnTo>
                  <a:lnTo>
                    <a:pt x="1578" y="11290"/>
                  </a:lnTo>
                  <a:lnTo>
                    <a:pt x="1602" y="11175"/>
                  </a:lnTo>
                  <a:lnTo>
                    <a:pt x="1628" y="11063"/>
                  </a:lnTo>
                  <a:lnTo>
                    <a:pt x="1658" y="10952"/>
                  </a:lnTo>
                  <a:lnTo>
                    <a:pt x="1691" y="10844"/>
                  </a:lnTo>
                  <a:lnTo>
                    <a:pt x="1729" y="10736"/>
                  </a:lnTo>
                  <a:lnTo>
                    <a:pt x="1769" y="10632"/>
                  </a:lnTo>
                  <a:lnTo>
                    <a:pt x="1813" y="10530"/>
                  </a:lnTo>
                  <a:lnTo>
                    <a:pt x="1862" y="10432"/>
                  </a:lnTo>
                  <a:lnTo>
                    <a:pt x="1914" y="10334"/>
                  </a:lnTo>
                  <a:lnTo>
                    <a:pt x="1970" y="10240"/>
                  </a:lnTo>
                  <a:lnTo>
                    <a:pt x="2032" y="10148"/>
                  </a:lnTo>
                  <a:lnTo>
                    <a:pt x="2096" y="10059"/>
                  </a:lnTo>
                  <a:lnTo>
                    <a:pt x="2015" y="10139"/>
                  </a:lnTo>
                  <a:lnTo>
                    <a:pt x="1936" y="10226"/>
                  </a:lnTo>
                  <a:lnTo>
                    <a:pt x="1860" y="10319"/>
                  </a:lnTo>
                  <a:lnTo>
                    <a:pt x="1787" y="10419"/>
                  </a:lnTo>
                  <a:lnTo>
                    <a:pt x="1717" y="10524"/>
                  </a:lnTo>
                  <a:lnTo>
                    <a:pt x="1651" y="10636"/>
                  </a:lnTo>
                  <a:lnTo>
                    <a:pt x="1586" y="10752"/>
                  </a:lnTo>
                  <a:lnTo>
                    <a:pt x="1525" y="10874"/>
                  </a:lnTo>
                  <a:lnTo>
                    <a:pt x="1466" y="11000"/>
                  </a:lnTo>
                  <a:lnTo>
                    <a:pt x="1411" y="11131"/>
                  </a:lnTo>
                  <a:lnTo>
                    <a:pt x="1358" y="11265"/>
                  </a:lnTo>
                  <a:lnTo>
                    <a:pt x="1308" y="11403"/>
                  </a:lnTo>
                  <a:lnTo>
                    <a:pt x="1261" y="11545"/>
                  </a:lnTo>
                  <a:lnTo>
                    <a:pt x="1217" y="11689"/>
                  </a:lnTo>
                  <a:lnTo>
                    <a:pt x="1176" y="11837"/>
                  </a:lnTo>
                  <a:lnTo>
                    <a:pt x="1137" y="11987"/>
                  </a:lnTo>
                  <a:lnTo>
                    <a:pt x="1101" y="12138"/>
                  </a:lnTo>
                  <a:lnTo>
                    <a:pt x="1069" y="12292"/>
                  </a:lnTo>
                  <a:lnTo>
                    <a:pt x="1038" y="12447"/>
                  </a:lnTo>
                  <a:lnTo>
                    <a:pt x="1010" y="12603"/>
                  </a:lnTo>
                  <a:lnTo>
                    <a:pt x="985" y="12759"/>
                  </a:lnTo>
                  <a:lnTo>
                    <a:pt x="963" y="12916"/>
                  </a:lnTo>
                  <a:lnTo>
                    <a:pt x="944" y="13074"/>
                  </a:lnTo>
                  <a:lnTo>
                    <a:pt x="927" y="13230"/>
                  </a:lnTo>
                  <a:lnTo>
                    <a:pt x="913" y="13387"/>
                  </a:lnTo>
                  <a:lnTo>
                    <a:pt x="902" y="13542"/>
                  </a:lnTo>
                  <a:lnTo>
                    <a:pt x="894" y="13697"/>
                  </a:lnTo>
                  <a:lnTo>
                    <a:pt x="887" y="13850"/>
                  </a:lnTo>
                  <a:lnTo>
                    <a:pt x="884" y="14001"/>
                  </a:lnTo>
                  <a:lnTo>
                    <a:pt x="883" y="14149"/>
                  </a:lnTo>
                  <a:lnTo>
                    <a:pt x="885" y="14296"/>
                  </a:lnTo>
                  <a:lnTo>
                    <a:pt x="890" y="14440"/>
                  </a:lnTo>
                  <a:lnTo>
                    <a:pt x="859" y="14426"/>
                  </a:lnTo>
                  <a:lnTo>
                    <a:pt x="828" y="14412"/>
                  </a:lnTo>
                  <a:lnTo>
                    <a:pt x="797" y="14396"/>
                  </a:lnTo>
                  <a:lnTo>
                    <a:pt x="766" y="14379"/>
                  </a:lnTo>
                  <a:lnTo>
                    <a:pt x="736" y="14363"/>
                  </a:lnTo>
                  <a:lnTo>
                    <a:pt x="706" y="14345"/>
                  </a:lnTo>
                  <a:lnTo>
                    <a:pt x="676" y="14326"/>
                  </a:lnTo>
                  <a:lnTo>
                    <a:pt x="646" y="14308"/>
                  </a:lnTo>
                  <a:lnTo>
                    <a:pt x="615" y="14288"/>
                  </a:lnTo>
                  <a:lnTo>
                    <a:pt x="586" y="14267"/>
                  </a:lnTo>
                  <a:lnTo>
                    <a:pt x="557" y="14245"/>
                  </a:lnTo>
                  <a:lnTo>
                    <a:pt x="528" y="14223"/>
                  </a:lnTo>
                  <a:lnTo>
                    <a:pt x="499" y="14199"/>
                  </a:lnTo>
                  <a:lnTo>
                    <a:pt x="471" y="14175"/>
                  </a:lnTo>
                  <a:lnTo>
                    <a:pt x="443" y="14152"/>
                  </a:lnTo>
                  <a:lnTo>
                    <a:pt x="414" y="14127"/>
                  </a:lnTo>
                  <a:lnTo>
                    <a:pt x="386" y="14101"/>
                  </a:lnTo>
                  <a:lnTo>
                    <a:pt x="358" y="14074"/>
                  </a:lnTo>
                  <a:lnTo>
                    <a:pt x="331" y="14046"/>
                  </a:lnTo>
                  <a:lnTo>
                    <a:pt x="304" y="14018"/>
                  </a:lnTo>
                  <a:lnTo>
                    <a:pt x="277" y="13989"/>
                  </a:lnTo>
                  <a:lnTo>
                    <a:pt x="251" y="13959"/>
                  </a:lnTo>
                  <a:lnTo>
                    <a:pt x="224" y="13929"/>
                  </a:lnTo>
                  <a:lnTo>
                    <a:pt x="198" y="13898"/>
                  </a:lnTo>
                  <a:lnTo>
                    <a:pt x="172" y="13867"/>
                  </a:lnTo>
                  <a:lnTo>
                    <a:pt x="147" y="13834"/>
                  </a:lnTo>
                  <a:lnTo>
                    <a:pt x="122" y="13801"/>
                  </a:lnTo>
                  <a:lnTo>
                    <a:pt x="97" y="13768"/>
                  </a:lnTo>
                  <a:lnTo>
                    <a:pt x="72" y="13733"/>
                  </a:lnTo>
                  <a:lnTo>
                    <a:pt x="48" y="13698"/>
                  </a:lnTo>
                  <a:lnTo>
                    <a:pt x="24" y="13663"/>
                  </a:lnTo>
                  <a:lnTo>
                    <a:pt x="0" y="13626"/>
                  </a:lnTo>
                  <a:lnTo>
                    <a:pt x="0" y="15447"/>
                  </a:lnTo>
                  <a:lnTo>
                    <a:pt x="0" y="15471"/>
                  </a:lnTo>
                  <a:lnTo>
                    <a:pt x="1" y="15493"/>
                  </a:lnTo>
                  <a:lnTo>
                    <a:pt x="2" y="15516"/>
                  </a:lnTo>
                  <a:lnTo>
                    <a:pt x="3" y="15539"/>
                  </a:lnTo>
                  <a:lnTo>
                    <a:pt x="5" y="15562"/>
                  </a:lnTo>
                  <a:lnTo>
                    <a:pt x="8" y="15585"/>
                  </a:lnTo>
                  <a:lnTo>
                    <a:pt x="10" y="15607"/>
                  </a:lnTo>
                  <a:lnTo>
                    <a:pt x="15" y="1563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8" name="Freeform 13">
              <a:extLst>
                <a:ext uri="{FF2B5EF4-FFF2-40B4-BE49-F238E27FC236}">
                  <a16:creationId xmlns:a16="http://schemas.microsoft.com/office/drawing/2014/main" id="{F744E989-19E4-4E37-9D57-F901D45D44D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8276" y="7862374"/>
              <a:ext cx="260350" cy="174625"/>
            </a:xfrm>
            <a:custGeom>
              <a:avLst/>
              <a:gdLst>
                <a:gd name="T0" fmla="*/ 3021 w 3112"/>
                <a:gd name="T1" fmla="*/ 97 h 2091"/>
                <a:gd name="T2" fmla="*/ 2840 w 3112"/>
                <a:gd name="T3" fmla="*/ 283 h 2091"/>
                <a:gd name="T4" fmla="*/ 2656 w 3112"/>
                <a:gd name="T5" fmla="*/ 461 h 2091"/>
                <a:gd name="T6" fmla="*/ 2470 w 3112"/>
                <a:gd name="T7" fmla="*/ 630 h 2091"/>
                <a:gd name="T8" fmla="*/ 2282 w 3112"/>
                <a:gd name="T9" fmla="*/ 792 h 2091"/>
                <a:gd name="T10" fmla="*/ 2092 w 3112"/>
                <a:gd name="T11" fmla="*/ 946 h 2091"/>
                <a:gd name="T12" fmla="*/ 1901 w 3112"/>
                <a:gd name="T13" fmla="*/ 1091 h 2091"/>
                <a:gd name="T14" fmla="*/ 1707 w 3112"/>
                <a:gd name="T15" fmla="*/ 1229 h 2091"/>
                <a:gd name="T16" fmla="*/ 1512 w 3112"/>
                <a:gd name="T17" fmla="*/ 1359 h 2091"/>
                <a:gd name="T18" fmla="*/ 1316 w 3112"/>
                <a:gd name="T19" fmla="*/ 1480 h 2091"/>
                <a:gd name="T20" fmla="*/ 1118 w 3112"/>
                <a:gd name="T21" fmla="*/ 1595 h 2091"/>
                <a:gd name="T22" fmla="*/ 918 w 3112"/>
                <a:gd name="T23" fmla="*/ 1702 h 2091"/>
                <a:gd name="T24" fmla="*/ 716 w 3112"/>
                <a:gd name="T25" fmla="*/ 1801 h 2091"/>
                <a:gd name="T26" fmla="*/ 513 w 3112"/>
                <a:gd name="T27" fmla="*/ 1893 h 2091"/>
                <a:gd name="T28" fmla="*/ 308 w 3112"/>
                <a:gd name="T29" fmla="*/ 1978 h 2091"/>
                <a:gd name="T30" fmla="*/ 103 w 3112"/>
                <a:gd name="T31" fmla="*/ 2055 h 2091"/>
                <a:gd name="T32" fmla="*/ 1913 w 3112"/>
                <a:gd name="T33" fmla="*/ 2091 h 2091"/>
                <a:gd name="T34" fmla="*/ 2036 w 3112"/>
                <a:gd name="T35" fmla="*/ 2085 h 2091"/>
                <a:gd name="T36" fmla="*/ 2154 w 3112"/>
                <a:gd name="T37" fmla="*/ 2067 h 2091"/>
                <a:gd name="T38" fmla="*/ 2269 w 3112"/>
                <a:gd name="T39" fmla="*/ 2037 h 2091"/>
                <a:gd name="T40" fmla="*/ 2379 w 3112"/>
                <a:gd name="T41" fmla="*/ 1996 h 2091"/>
                <a:gd name="T42" fmla="*/ 2484 w 3112"/>
                <a:gd name="T43" fmla="*/ 1946 h 2091"/>
                <a:gd name="T44" fmla="*/ 2583 w 3112"/>
                <a:gd name="T45" fmla="*/ 1886 h 2091"/>
                <a:gd name="T46" fmla="*/ 2675 w 3112"/>
                <a:gd name="T47" fmla="*/ 1816 h 2091"/>
                <a:gd name="T48" fmla="*/ 2760 w 3112"/>
                <a:gd name="T49" fmla="*/ 1739 h 2091"/>
                <a:gd name="T50" fmla="*/ 2837 w 3112"/>
                <a:gd name="T51" fmla="*/ 1654 h 2091"/>
                <a:gd name="T52" fmla="*/ 2907 w 3112"/>
                <a:gd name="T53" fmla="*/ 1563 h 2091"/>
                <a:gd name="T54" fmla="*/ 2967 w 3112"/>
                <a:gd name="T55" fmla="*/ 1464 h 2091"/>
                <a:gd name="T56" fmla="*/ 3017 w 3112"/>
                <a:gd name="T57" fmla="*/ 1359 h 2091"/>
                <a:gd name="T58" fmla="*/ 3058 w 3112"/>
                <a:gd name="T59" fmla="*/ 1249 h 2091"/>
                <a:gd name="T60" fmla="*/ 3088 w 3112"/>
                <a:gd name="T61" fmla="*/ 1134 h 2091"/>
                <a:gd name="T62" fmla="*/ 3106 w 3112"/>
                <a:gd name="T63" fmla="*/ 1016 h 2091"/>
                <a:gd name="T64" fmla="*/ 3112 w 3112"/>
                <a:gd name="T65" fmla="*/ 894 h 20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112" h="2091">
                  <a:moveTo>
                    <a:pt x="3112" y="0"/>
                  </a:moveTo>
                  <a:lnTo>
                    <a:pt x="3021" y="97"/>
                  </a:lnTo>
                  <a:lnTo>
                    <a:pt x="2931" y="190"/>
                  </a:lnTo>
                  <a:lnTo>
                    <a:pt x="2840" y="283"/>
                  </a:lnTo>
                  <a:lnTo>
                    <a:pt x="2749" y="373"/>
                  </a:lnTo>
                  <a:lnTo>
                    <a:pt x="2656" y="461"/>
                  </a:lnTo>
                  <a:lnTo>
                    <a:pt x="2563" y="546"/>
                  </a:lnTo>
                  <a:lnTo>
                    <a:pt x="2470" y="630"/>
                  </a:lnTo>
                  <a:lnTo>
                    <a:pt x="2377" y="713"/>
                  </a:lnTo>
                  <a:lnTo>
                    <a:pt x="2282" y="792"/>
                  </a:lnTo>
                  <a:lnTo>
                    <a:pt x="2187" y="870"/>
                  </a:lnTo>
                  <a:lnTo>
                    <a:pt x="2092" y="946"/>
                  </a:lnTo>
                  <a:lnTo>
                    <a:pt x="1997" y="1020"/>
                  </a:lnTo>
                  <a:lnTo>
                    <a:pt x="1901" y="1091"/>
                  </a:lnTo>
                  <a:lnTo>
                    <a:pt x="1804" y="1161"/>
                  </a:lnTo>
                  <a:lnTo>
                    <a:pt x="1707" y="1229"/>
                  </a:lnTo>
                  <a:lnTo>
                    <a:pt x="1610" y="1294"/>
                  </a:lnTo>
                  <a:lnTo>
                    <a:pt x="1512" y="1359"/>
                  </a:lnTo>
                  <a:lnTo>
                    <a:pt x="1414" y="1420"/>
                  </a:lnTo>
                  <a:lnTo>
                    <a:pt x="1316" y="1480"/>
                  </a:lnTo>
                  <a:lnTo>
                    <a:pt x="1217" y="1539"/>
                  </a:lnTo>
                  <a:lnTo>
                    <a:pt x="1118" y="1595"/>
                  </a:lnTo>
                  <a:lnTo>
                    <a:pt x="1018" y="1649"/>
                  </a:lnTo>
                  <a:lnTo>
                    <a:pt x="918" y="1702"/>
                  </a:lnTo>
                  <a:lnTo>
                    <a:pt x="817" y="1752"/>
                  </a:lnTo>
                  <a:lnTo>
                    <a:pt x="716" y="1801"/>
                  </a:lnTo>
                  <a:lnTo>
                    <a:pt x="615" y="1848"/>
                  </a:lnTo>
                  <a:lnTo>
                    <a:pt x="513" y="1893"/>
                  </a:lnTo>
                  <a:lnTo>
                    <a:pt x="412" y="1936"/>
                  </a:lnTo>
                  <a:lnTo>
                    <a:pt x="308" y="1978"/>
                  </a:lnTo>
                  <a:lnTo>
                    <a:pt x="206" y="2017"/>
                  </a:lnTo>
                  <a:lnTo>
                    <a:pt x="103" y="2055"/>
                  </a:lnTo>
                  <a:lnTo>
                    <a:pt x="0" y="2091"/>
                  </a:lnTo>
                  <a:lnTo>
                    <a:pt x="1913" y="2091"/>
                  </a:lnTo>
                  <a:lnTo>
                    <a:pt x="1975" y="2090"/>
                  </a:lnTo>
                  <a:lnTo>
                    <a:pt x="2036" y="2085"/>
                  </a:lnTo>
                  <a:lnTo>
                    <a:pt x="2096" y="2077"/>
                  </a:lnTo>
                  <a:lnTo>
                    <a:pt x="2154" y="2067"/>
                  </a:lnTo>
                  <a:lnTo>
                    <a:pt x="2212" y="2054"/>
                  </a:lnTo>
                  <a:lnTo>
                    <a:pt x="2269" y="2037"/>
                  </a:lnTo>
                  <a:lnTo>
                    <a:pt x="2325" y="2018"/>
                  </a:lnTo>
                  <a:lnTo>
                    <a:pt x="2379" y="1996"/>
                  </a:lnTo>
                  <a:lnTo>
                    <a:pt x="2432" y="1972"/>
                  </a:lnTo>
                  <a:lnTo>
                    <a:pt x="2484" y="1946"/>
                  </a:lnTo>
                  <a:lnTo>
                    <a:pt x="2534" y="1917"/>
                  </a:lnTo>
                  <a:lnTo>
                    <a:pt x="2583" y="1886"/>
                  </a:lnTo>
                  <a:lnTo>
                    <a:pt x="2630" y="1853"/>
                  </a:lnTo>
                  <a:lnTo>
                    <a:pt x="2675" y="1816"/>
                  </a:lnTo>
                  <a:lnTo>
                    <a:pt x="2718" y="1779"/>
                  </a:lnTo>
                  <a:lnTo>
                    <a:pt x="2760" y="1739"/>
                  </a:lnTo>
                  <a:lnTo>
                    <a:pt x="2800" y="1698"/>
                  </a:lnTo>
                  <a:lnTo>
                    <a:pt x="2837" y="1654"/>
                  </a:lnTo>
                  <a:lnTo>
                    <a:pt x="2874" y="1609"/>
                  </a:lnTo>
                  <a:lnTo>
                    <a:pt x="2907" y="1563"/>
                  </a:lnTo>
                  <a:lnTo>
                    <a:pt x="2938" y="1514"/>
                  </a:lnTo>
                  <a:lnTo>
                    <a:pt x="2967" y="1464"/>
                  </a:lnTo>
                  <a:lnTo>
                    <a:pt x="2993" y="1412"/>
                  </a:lnTo>
                  <a:lnTo>
                    <a:pt x="3017" y="1359"/>
                  </a:lnTo>
                  <a:lnTo>
                    <a:pt x="3039" y="1305"/>
                  </a:lnTo>
                  <a:lnTo>
                    <a:pt x="3058" y="1249"/>
                  </a:lnTo>
                  <a:lnTo>
                    <a:pt x="3075" y="1192"/>
                  </a:lnTo>
                  <a:lnTo>
                    <a:pt x="3088" y="1134"/>
                  </a:lnTo>
                  <a:lnTo>
                    <a:pt x="3098" y="1076"/>
                  </a:lnTo>
                  <a:lnTo>
                    <a:pt x="3106" y="1016"/>
                  </a:lnTo>
                  <a:lnTo>
                    <a:pt x="3111" y="955"/>
                  </a:lnTo>
                  <a:lnTo>
                    <a:pt x="3112" y="894"/>
                  </a:lnTo>
                  <a:lnTo>
                    <a:pt x="311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110" name="single…">
            <a:extLst>
              <a:ext uri="{FF2B5EF4-FFF2-40B4-BE49-F238E27FC236}">
                <a16:creationId xmlns:a16="http://schemas.microsoft.com/office/drawing/2014/main" id="{93B79AE5-0D2B-4115-A0E1-2438F7365FA9}"/>
              </a:ext>
            </a:extLst>
          </p:cNvPr>
          <p:cNvSpPr/>
          <p:nvPr/>
        </p:nvSpPr>
        <p:spPr>
          <a:xfrm>
            <a:off x="5081345" y="10378143"/>
            <a:ext cx="9739296" cy="1949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pt-BR" sz="6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NÚCLEO DE AUTONOMIA E INDEPENDÊNCIA</a:t>
            </a:r>
            <a:endParaRPr sz="60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93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6DEA1084-B94A-4F08-9B40-4C0A2229C3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-1"/>
            <a:ext cx="19178954" cy="13760899"/>
          </a:xfrm>
          <a:prstGeom prst="rect">
            <a:avLst/>
          </a:prstGeom>
        </p:spPr>
      </p:pic>
      <p:sp>
        <p:nvSpPr>
          <p:cNvPr id="17" name="Retângulo 16">
            <a:extLst>
              <a:ext uri="{FF2B5EF4-FFF2-40B4-BE49-F238E27FC236}">
                <a16:creationId xmlns:a16="http://schemas.microsoft.com/office/drawing/2014/main" id="{047168EA-6C8D-482A-9F8C-8C40C3615438}"/>
              </a:ext>
            </a:extLst>
          </p:cNvPr>
          <p:cNvSpPr/>
          <p:nvPr/>
        </p:nvSpPr>
        <p:spPr>
          <a:xfrm>
            <a:off x="17701846" y="-2"/>
            <a:ext cx="6682153" cy="13716001"/>
          </a:xfrm>
          <a:prstGeom prst="rect">
            <a:avLst/>
          </a:prstGeom>
          <a:solidFill>
            <a:srgbClr val="619B3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grpSp>
        <p:nvGrpSpPr>
          <p:cNvPr id="7" name="Group 4">
            <a:extLst>
              <a:ext uri="{FF2B5EF4-FFF2-40B4-BE49-F238E27FC236}">
                <a16:creationId xmlns:a16="http://schemas.microsoft.com/office/drawing/2014/main" id="{A9B448C3-1DD1-4E09-80A5-CC8A16B23B6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8333513" y="2160802"/>
            <a:ext cx="5233507" cy="10651119"/>
            <a:chOff x="11685" y="2270"/>
            <a:chExt cx="1357" cy="2741"/>
          </a:xfrm>
        </p:grpSpPr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8C71BE81-6CFD-4EA2-A29F-FC9196AC2DE7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1685" y="2270"/>
              <a:ext cx="1357" cy="27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17530E6A-0FB3-40BF-8C41-213143D4DF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038" y="2332"/>
              <a:ext cx="106" cy="117"/>
            </a:xfrm>
            <a:custGeom>
              <a:avLst/>
              <a:gdLst>
                <a:gd name="T0" fmla="*/ 634 w 637"/>
                <a:gd name="T1" fmla="*/ 661 h 700"/>
                <a:gd name="T2" fmla="*/ 637 w 637"/>
                <a:gd name="T3" fmla="*/ 679 h 700"/>
                <a:gd name="T4" fmla="*/ 635 w 637"/>
                <a:gd name="T5" fmla="*/ 689 h 700"/>
                <a:gd name="T6" fmla="*/ 629 w 637"/>
                <a:gd name="T7" fmla="*/ 694 h 700"/>
                <a:gd name="T8" fmla="*/ 619 w 637"/>
                <a:gd name="T9" fmla="*/ 698 h 700"/>
                <a:gd name="T10" fmla="*/ 604 w 637"/>
                <a:gd name="T11" fmla="*/ 699 h 700"/>
                <a:gd name="T12" fmla="*/ 583 w 637"/>
                <a:gd name="T13" fmla="*/ 700 h 700"/>
                <a:gd name="T14" fmla="*/ 558 w 637"/>
                <a:gd name="T15" fmla="*/ 700 h 700"/>
                <a:gd name="T16" fmla="*/ 537 w 637"/>
                <a:gd name="T17" fmla="*/ 700 h 700"/>
                <a:gd name="T18" fmla="*/ 515 w 637"/>
                <a:gd name="T19" fmla="*/ 698 h 700"/>
                <a:gd name="T20" fmla="*/ 499 w 637"/>
                <a:gd name="T21" fmla="*/ 693 h 700"/>
                <a:gd name="T22" fmla="*/ 490 w 637"/>
                <a:gd name="T23" fmla="*/ 685 h 700"/>
                <a:gd name="T24" fmla="*/ 443 w 637"/>
                <a:gd name="T25" fmla="*/ 539 h 700"/>
                <a:gd name="T26" fmla="*/ 138 w 637"/>
                <a:gd name="T27" fmla="*/ 674 h 700"/>
                <a:gd name="T28" fmla="*/ 133 w 637"/>
                <a:gd name="T29" fmla="*/ 687 h 700"/>
                <a:gd name="T30" fmla="*/ 128 w 637"/>
                <a:gd name="T31" fmla="*/ 692 h 700"/>
                <a:gd name="T32" fmla="*/ 122 w 637"/>
                <a:gd name="T33" fmla="*/ 695 h 700"/>
                <a:gd name="T34" fmla="*/ 99 w 637"/>
                <a:gd name="T35" fmla="*/ 699 h 700"/>
                <a:gd name="T36" fmla="*/ 83 w 637"/>
                <a:gd name="T37" fmla="*/ 700 h 700"/>
                <a:gd name="T38" fmla="*/ 62 w 637"/>
                <a:gd name="T39" fmla="*/ 700 h 700"/>
                <a:gd name="T40" fmla="*/ 41 w 637"/>
                <a:gd name="T41" fmla="*/ 699 h 700"/>
                <a:gd name="T42" fmla="*/ 24 w 637"/>
                <a:gd name="T43" fmla="*/ 698 h 700"/>
                <a:gd name="T44" fmla="*/ 12 w 637"/>
                <a:gd name="T45" fmla="*/ 696 h 700"/>
                <a:gd name="T46" fmla="*/ 5 w 637"/>
                <a:gd name="T47" fmla="*/ 691 h 700"/>
                <a:gd name="T48" fmla="*/ 0 w 637"/>
                <a:gd name="T49" fmla="*/ 684 h 700"/>
                <a:gd name="T50" fmla="*/ 0 w 637"/>
                <a:gd name="T51" fmla="*/ 673 h 700"/>
                <a:gd name="T52" fmla="*/ 9 w 637"/>
                <a:gd name="T53" fmla="*/ 644 h 700"/>
                <a:gd name="T54" fmla="*/ 225 w 637"/>
                <a:gd name="T55" fmla="*/ 20 h 700"/>
                <a:gd name="T56" fmla="*/ 232 w 637"/>
                <a:gd name="T57" fmla="*/ 10 h 700"/>
                <a:gd name="T58" fmla="*/ 239 w 637"/>
                <a:gd name="T59" fmla="*/ 6 h 700"/>
                <a:gd name="T60" fmla="*/ 254 w 637"/>
                <a:gd name="T61" fmla="*/ 2 h 700"/>
                <a:gd name="T62" fmla="*/ 278 w 637"/>
                <a:gd name="T63" fmla="*/ 1 h 700"/>
                <a:gd name="T64" fmla="*/ 300 w 637"/>
                <a:gd name="T65" fmla="*/ 0 h 700"/>
                <a:gd name="T66" fmla="*/ 328 w 637"/>
                <a:gd name="T67" fmla="*/ 0 h 700"/>
                <a:gd name="T68" fmla="*/ 353 w 637"/>
                <a:gd name="T69" fmla="*/ 1 h 700"/>
                <a:gd name="T70" fmla="*/ 380 w 637"/>
                <a:gd name="T71" fmla="*/ 2 h 700"/>
                <a:gd name="T72" fmla="*/ 397 w 637"/>
                <a:gd name="T73" fmla="*/ 6 h 700"/>
                <a:gd name="T74" fmla="*/ 405 w 637"/>
                <a:gd name="T75" fmla="*/ 11 h 700"/>
                <a:gd name="T76" fmla="*/ 411 w 637"/>
                <a:gd name="T77" fmla="*/ 21 h 700"/>
                <a:gd name="T78" fmla="*/ 629 w 637"/>
                <a:gd name="T79" fmla="*/ 645 h 700"/>
                <a:gd name="T80" fmla="*/ 311 w 637"/>
                <a:gd name="T81" fmla="*/ 136 h 700"/>
                <a:gd name="T82" fmla="*/ 408 w 637"/>
                <a:gd name="T83" fmla="*/ 430 h 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37" h="700">
                  <a:moveTo>
                    <a:pt x="629" y="645"/>
                  </a:moveTo>
                  <a:lnTo>
                    <a:pt x="634" y="661"/>
                  </a:lnTo>
                  <a:lnTo>
                    <a:pt x="637" y="674"/>
                  </a:lnTo>
                  <a:lnTo>
                    <a:pt x="637" y="679"/>
                  </a:lnTo>
                  <a:lnTo>
                    <a:pt x="637" y="685"/>
                  </a:lnTo>
                  <a:lnTo>
                    <a:pt x="635" y="689"/>
                  </a:lnTo>
                  <a:lnTo>
                    <a:pt x="633" y="692"/>
                  </a:lnTo>
                  <a:lnTo>
                    <a:pt x="629" y="694"/>
                  </a:lnTo>
                  <a:lnTo>
                    <a:pt x="625" y="696"/>
                  </a:lnTo>
                  <a:lnTo>
                    <a:pt x="619" y="698"/>
                  </a:lnTo>
                  <a:lnTo>
                    <a:pt x="612" y="699"/>
                  </a:lnTo>
                  <a:lnTo>
                    <a:pt x="604" y="699"/>
                  </a:lnTo>
                  <a:lnTo>
                    <a:pt x="594" y="700"/>
                  </a:lnTo>
                  <a:lnTo>
                    <a:pt x="583" y="700"/>
                  </a:lnTo>
                  <a:lnTo>
                    <a:pt x="571" y="700"/>
                  </a:lnTo>
                  <a:lnTo>
                    <a:pt x="558" y="700"/>
                  </a:lnTo>
                  <a:lnTo>
                    <a:pt x="547" y="700"/>
                  </a:lnTo>
                  <a:lnTo>
                    <a:pt x="537" y="700"/>
                  </a:lnTo>
                  <a:lnTo>
                    <a:pt x="529" y="699"/>
                  </a:lnTo>
                  <a:lnTo>
                    <a:pt x="515" y="698"/>
                  </a:lnTo>
                  <a:lnTo>
                    <a:pt x="505" y="696"/>
                  </a:lnTo>
                  <a:lnTo>
                    <a:pt x="499" y="693"/>
                  </a:lnTo>
                  <a:lnTo>
                    <a:pt x="494" y="689"/>
                  </a:lnTo>
                  <a:lnTo>
                    <a:pt x="490" y="685"/>
                  </a:lnTo>
                  <a:lnTo>
                    <a:pt x="488" y="678"/>
                  </a:lnTo>
                  <a:lnTo>
                    <a:pt x="443" y="539"/>
                  </a:lnTo>
                  <a:lnTo>
                    <a:pt x="182" y="539"/>
                  </a:lnTo>
                  <a:lnTo>
                    <a:pt x="138" y="674"/>
                  </a:lnTo>
                  <a:lnTo>
                    <a:pt x="136" y="682"/>
                  </a:lnTo>
                  <a:lnTo>
                    <a:pt x="133" y="687"/>
                  </a:lnTo>
                  <a:lnTo>
                    <a:pt x="131" y="689"/>
                  </a:lnTo>
                  <a:lnTo>
                    <a:pt x="128" y="692"/>
                  </a:lnTo>
                  <a:lnTo>
                    <a:pt x="125" y="693"/>
                  </a:lnTo>
                  <a:lnTo>
                    <a:pt x="122" y="695"/>
                  </a:lnTo>
                  <a:lnTo>
                    <a:pt x="112" y="697"/>
                  </a:lnTo>
                  <a:lnTo>
                    <a:pt x="99" y="699"/>
                  </a:lnTo>
                  <a:lnTo>
                    <a:pt x="92" y="699"/>
                  </a:lnTo>
                  <a:lnTo>
                    <a:pt x="83" y="700"/>
                  </a:lnTo>
                  <a:lnTo>
                    <a:pt x="73" y="700"/>
                  </a:lnTo>
                  <a:lnTo>
                    <a:pt x="62" y="700"/>
                  </a:lnTo>
                  <a:lnTo>
                    <a:pt x="51" y="700"/>
                  </a:lnTo>
                  <a:lnTo>
                    <a:pt x="41" y="699"/>
                  </a:lnTo>
                  <a:lnTo>
                    <a:pt x="31" y="699"/>
                  </a:lnTo>
                  <a:lnTo>
                    <a:pt x="24" y="698"/>
                  </a:lnTo>
                  <a:lnTo>
                    <a:pt x="17" y="697"/>
                  </a:lnTo>
                  <a:lnTo>
                    <a:pt x="12" y="696"/>
                  </a:lnTo>
                  <a:lnTo>
                    <a:pt x="8" y="693"/>
                  </a:lnTo>
                  <a:lnTo>
                    <a:pt x="5" y="691"/>
                  </a:lnTo>
                  <a:lnTo>
                    <a:pt x="2" y="687"/>
                  </a:lnTo>
                  <a:lnTo>
                    <a:pt x="0" y="684"/>
                  </a:lnTo>
                  <a:lnTo>
                    <a:pt x="0" y="678"/>
                  </a:lnTo>
                  <a:lnTo>
                    <a:pt x="0" y="673"/>
                  </a:lnTo>
                  <a:lnTo>
                    <a:pt x="4" y="660"/>
                  </a:lnTo>
                  <a:lnTo>
                    <a:pt x="9" y="644"/>
                  </a:lnTo>
                  <a:lnTo>
                    <a:pt x="222" y="28"/>
                  </a:lnTo>
                  <a:lnTo>
                    <a:pt x="225" y="20"/>
                  </a:lnTo>
                  <a:lnTo>
                    <a:pt x="230" y="13"/>
                  </a:lnTo>
                  <a:lnTo>
                    <a:pt x="232" y="10"/>
                  </a:lnTo>
                  <a:lnTo>
                    <a:pt x="235" y="8"/>
                  </a:lnTo>
                  <a:lnTo>
                    <a:pt x="239" y="6"/>
                  </a:lnTo>
                  <a:lnTo>
                    <a:pt x="243" y="5"/>
                  </a:lnTo>
                  <a:lnTo>
                    <a:pt x="254" y="2"/>
                  </a:lnTo>
                  <a:lnTo>
                    <a:pt x="270" y="1"/>
                  </a:lnTo>
                  <a:lnTo>
                    <a:pt x="278" y="1"/>
                  </a:lnTo>
                  <a:lnTo>
                    <a:pt x="288" y="0"/>
                  </a:lnTo>
                  <a:lnTo>
                    <a:pt x="300" y="0"/>
                  </a:lnTo>
                  <a:lnTo>
                    <a:pt x="313" y="0"/>
                  </a:lnTo>
                  <a:lnTo>
                    <a:pt x="328" y="0"/>
                  </a:lnTo>
                  <a:lnTo>
                    <a:pt x="342" y="0"/>
                  </a:lnTo>
                  <a:lnTo>
                    <a:pt x="353" y="1"/>
                  </a:lnTo>
                  <a:lnTo>
                    <a:pt x="363" y="1"/>
                  </a:lnTo>
                  <a:lnTo>
                    <a:pt x="380" y="2"/>
                  </a:lnTo>
                  <a:lnTo>
                    <a:pt x="393" y="5"/>
                  </a:lnTo>
                  <a:lnTo>
                    <a:pt x="397" y="6"/>
                  </a:lnTo>
                  <a:lnTo>
                    <a:pt x="401" y="8"/>
                  </a:lnTo>
                  <a:lnTo>
                    <a:pt x="405" y="11"/>
                  </a:lnTo>
                  <a:lnTo>
                    <a:pt x="407" y="13"/>
                  </a:lnTo>
                  <a:lnTo>
                    <a:pt x="411" y="21"/>
                  </a:lnTo>
                  <a:lnTo>
                    <a:pt x="415" y="30"/>
                  </a:lnTo>
                  <a:lnTo>
                    <a:pt x="629" y="645"/>
                  </a:lnTo>
                  <a:close/>
                  <a:moveTo>
                    <a:pt x="312" y="136"/>
                  </a:moveTo>
                  <a:lnTo>
                    <a:pt x="311" y="136"/>
                  </a:lnTo>
                  <a:lnTo>
                    <a:pt x="214" y="430"/>
                  </a:lnTo>
                  <a:lnTo>
                    <a:pt x="408" y="430"/>
                  </a:lnTo>
                  <a:lnTo>
                    <a:pt x="312" y="136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33BE6347-E463-421B-9653-98DAC7DCA8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58" y="2360"/>
              <a:ext cx="51" cy="89"/>
            </a:xfrm>
            <a:custGeom>
              <a:avLst/>
              <a:gdLst>
                <a:gd name="T0" fmla="*/ 307 w 307"/>
                <a:gd name="T1" fmla="*/ 83 h 529"/>
                <a:gd name="T2" fmla="*/ 306 w 307"/>
                <a:gd name="T3" fmla="*/ 99 h 529"/>
                <a:gd name="T4" fmla="*/ 304 w 307"/>
                <a:gd name="T5" fmla="*/ 117 h 529"/>
                <a:gd name="T6" fmla="*/ 300 w 307"/>
                <a:gd name="T7" fmla="*/ 130 h 529"/>
                <a:gd name="T8" fmla="*/ 292 w 307"/>
                <a:gd name="T9" fmla="*/ 136 h 529"/>
                <a:gd name="T10" fmla="*/ 283 w 307"/>
                <a:gd name="T11" fmla="*/ 136 h 529"/>
                <a:gd name="T12" fmla="*/ 272 w 307"/>
                <a:gd name="T13" fmla="*/ 133 h 529"/>
                <a:gd name="T14" fmla="*/ 258 w 307"/>
                <a:gd name="T15" fmla="*/ 129 h 529"/>
                <a:gd name="T16" fmla="*/ 243 w 307"/>
                <a:gd name="T17" fmla="*/ 126 h 529"/>
                <a:gd name="T18" fmla="*/ 228 w 307"/>
                <a:gd name="T19" fmla="*/ 126 h 529"/>
                <a:gd name="T20" fmla="*/ 216 w 307"/>
                <a:gd name="T21" fmla="*/ 128 h 529"/>
                <a:gd name="T22" fmla="*/ 200 w 307"/>
                <a:gd name="T23" fmla="*/ 135 h 529"/>
                <a:gd name="T24" fmla="*/ 175 w 307"/>
                <a:gd name="T25" fmla="*/ 156 h 529"/>
                <a:gd name="T26" fmla="*/ 156 w 307"/>
                <a:gd name="T27" fmla="*/ 179 h 529"/>
                <a:gd name="T28" fmla="*/ 141 w 307"/>
                <a:gd name="T29" fmla="*/ 198 h 529"/>
                <a:gd name="T30" fmla="*/ 134 w 307"/>
                <a:gd name="T31" fmla="*/ 507 h 529"/>
                <a:gd name="T32" fmla="*/ 131 w 307"/>
                <a:gd name="T33" fmla="*/ 517 h 529"/>
                <a:gd name="T34" fmla="*/ 120 w 307"/>
                <a:gd name="T35" fmla="*/ 524 h 529"/>
                <a:gd name="T36" fmla="*/ 99 w 307"/>
                <a:gd name="T37" fmla="*/ 528 h 529"/>
                <a:gd name="T38" fmla="*/ 85 w 307"/>
                <a:gd name="T39" fmla="*/ 529 h 529"/>
                <a:gd name="T40" fmla="*/ 67 w 307"/>
                <a:gd name="T41" fmla="*/ 529 h 529"/>
                <a:gd name="T42" fmla="*/ 49 w 307"/>
                <a:gd name="T43" fmla="*/ 529 h 529"/>
                <a:gd name="T44" fmla="*/ 35 w 307"/>
                <a:gd name="T45" fmla="*/ 528 h 529"/>
                <a:gd name="T46" fmla="*/ 14 w 307"/>
                <a:gd name="T47" fmla="*/ 524 h 529"/>
                <a:gd name="T48" fmla="*/ 3 w 307"/>
                <a:gd name="T49" fmla="*/ 517 h 529"/>
                <a:gd name="T50" fmla="*/ 0 w 307"/>
                <a:gd name="T51" fmla="*/ 507 h 529"/>
                <a:gd name="T52" fmla="*/ 1 w 307"/>
                <a:gd name="T53" fmla="*/ 24 h 529"/>
                <a:gd name="T54" fmla="*/ 6 w 307"/>
                <a:gd name="T55" fmla="*/ 16 h 529"/>
                <a:gd name="T56" fmla="*/ 20 w 307"/>
                <a:gd name="T57" fmla="*/ 11 h 529"/>
                <a:gd name="T58" fmla="*/ 42 w 307"/>
                <a:gd name="T59" fmla="*/ 8 h 529"/>
                <a:gd name="T60" fmla="*/ 73 w 307"/>
                <a:gd name="T61" fmla="*/ 8 h 529"/>
                <a:gd name="T62" fmla="*/ 95 w 307"/>
                <a:gd name="T63" fmla="*/ 11 h 529"/>
                <a:gd name="T64" fmla="*/ 108 w 307"/>
                <a:gd name="T65" fmla="*/ 16 h 529"/>
                <a:gd name="T66" fmla="*/ 114 w 307"/>
                <a:gd name="T67" fmla="*/ 24 h 529"/>
                <a:gd name="T68" fmla="*/ 115 w 307"/>
                <a:gd name="T69" fmla="*/ 89 h 529"/>
                <a:gd name="T70" fmla="*/ 133 w 307"/>
                <a:gd name="T71" fmla="*/ 64 h 529"/>
                <a:gd name="T72" fmla="*/ 150 w 307"/>
                <a:gd name="T73" fmla="*/ 45 h 529"/>
                <a:gd name="T74" fmla="*/ 166 w 307"/>
                <a:gd name="T75" fmla="*/ 29 h 529"/>
                <a:gd name="T76" fmla="*/ 181 w 307"/>
                <a:gd name="T77" fmla="*/ 17 h 529"/>
                <a:gd name="T78" fmla="*/ 197 w 307"/>
                <a:gd name="T79" fmla="*/ 9 h 529"/>
                <a:gd name="T80" fmla="*/ 211 w 307"/>
                <a:gd name="T81" fmla="*/ 4 h 529"/>
                <a:gd name="T82" fmla="*/ 242 w 307"/>
                <a:gd name="T83" fmla="*/ 0 h 529"/>
                <a:gd name="T84" fmla="*/ 256 w 307"/>
                <a:gd name="T85" fmla="*/ 0 h 529"/>
                <a:gd name="T86" fmla="*/ 273 w 307"/>
                <a:gd name="T87" fmla="*/ 3 h 529"/>
                <a:gd name="T88" fmla="*/ 288 w 307"/>
                <a:gd name="T89" fmla="*/ 7 h 529"/>
                <a:gd name="T90" fmla="*/ 298 w 307"/>
                <a:gd name="T91" fmla="*/ 12 h 529"/>
                <a:gd name="T92" fmla="*/ 302 w 307"/>
                <a:gd name="T93" fmla="*/ 18 h 529"/>
                <a:gd name="T94" fmla="*/ 305 w 307"/>
                <a:gd name="T95" fmla="*/ 26 h 529"/>
                <a:gd name="T96" fmla="*/ 306 w 307"/>
                <a:gd name="T97" fmla="*/ 44 h 529"/>
                <a:gd name="T98" fmla="*/ 307 w 307"/>
                <a:gd name="T99" fmla="*/ 74 h 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07" h="529">
                  <a:moveTo>
                    <a:pt x="307" y="74"/>
                  </a:moveTo>
                  <a:lnTo>
                    <a:pt x="307" y="83"/>
                  </a:lnTo>
                  <a:lnTo>
                    <a:pt x="306" y="91"/>
                  </a:lnTo>
                  <a:lnTo>
                    <a:pt x="306" y="99"/>
                  </a:lnTo>
                  <a:lnTo>
                    <a:pt x="306" y="106"/>
                  </a:lnTo>
                  <a:lnTo>
                    <a:pt x="304" y="117"/>
                  </a:lnTo>
                  <a:lnTo>
                    <a:pt x="303" y="125"/>
                  </a:lnTo>
                  <a:lnTo>
                    <a:pt x="300" y="130"/>
                  </a:lnTo>
                  <a:lnTo>
                    <a:pt x="296" y="134"/>
                  </a:lnTo>
                  <a:lnTo>
                    <a:pt x="292" y="136"/>
                  </a:lnTo>
                  <a:lnTo>
                    <a:pt x="287" y="137"/>
                  </a:lnTo>
                  <a:lnTo>
                    <a:pt x="283" y="136"/>
                  </a:lnTo>
                  <a:lnTo>
                    <a:pt x="278" y="135"/>
                  </a:lnTo>
                  <a:lnTo>
                    <a:pt x="272" y="133"/>
                  </a:lnTo>
                  <a:lnTo>
                    <a:pt x="266" y="131"/>
                  </a:lnTo>
                  <a:lnTo>
                    <a:pt x="258" y="129"/>
                  </a:lnTo>
                  <a:lnTo>
                    <a:pt x="251" y="127"/>
                  </a:lnTo>
                  <a:lnTo>
                    <a:pt x="243" y="126"/>
                  </a:lnTo>
                  <a:lnTo>
                    <a:pt x="234" y="125"/>
                  </a:lnTo>
                  <a:lnTo>
                    <a:pt x="228" y="126"/>
                  </a:lnTo>
                  <a:lnTo>
                    <a:pt x="223" y="126"/>
                  </a:lnTo>
                  <a:lnTo>
                    <a:pt x="216" y="128"/>
                  </a:lnTo>
                  <a:lnTo>
                    <a:pt x="211" y="130"/>
                  </a:lnTo>
                  <a:lnTo>
                    <a:pt x="200" y="135"/>
                  </a:lnTo>
                  <a:lnTo>
                    <a:pt x="188" y="145"/>
                  </a:lnTo>
                  <a:lnTo>
                    <a:pt x="175" y="156"/>
                  </a:lnTo>
                  <a:lnTo>
                    <a:pt x="163" y="169"/>
                  </a:lnTo>
                  <a:lnTo>
                    <a:pt x="156" y="179"/>
                  </a:lnTo>
                  <a:lnTo>
                    <a:pt x="149" y="188"/>
                  </a:lnTo>
                  <a:lnTo>
                    <a:pt x="141" y="198"/>
                  </a:lnTo>
                  <a:lnTo>
                    <a:pt x="134" y="209"/>
                  </a:lnTo>
                  <a:lnTo>
                    <a:pt x="134" y="507"/>
                  </a:lnTo>
                  <a:lnTo>
                    <a:pt x="133" y="513"/>
                  </a:lnTo>
                  <a:lnTo>
                    <a:pt x="131" y="517"/>
                  </a:lnTo>
                  <a:lnTo>
                    <a:pt x="127" y="521"/>
                  </a:lnTo>
                  <a:lnTo>
                    <a:pt x="120" y="524"/>
                  </a:lnTo>
                  <a:lnTo>
                    <a:pt x="112" y="526"/>
                  </a:lnTo>
                  <a:lnTo>
                    <a:pt x="99" y="528"/>
                  </a:lnTo>
                  <a:lnTo>
                    <a:pt x="93" y="528"/>
                  </a:lnTo>
                  <a:lnTo>
                    <a:pt x="85" y="529"/>
                  </a:lnTo>
                  <a:lnTo>
                    <a:pt x="77" y="529"/>
                  </a:lnTo>
                  <a:lnTo>
                    <a:pt x="67" y="529"/>
                  </a:lnTo>
                  <a:lnTo>
                    <a:pt x="57" y="529"/>
                  </a:lnTo>
                  <a:lnTo>
                    <a:pt x="49" y="529"/>
                  </a:lnTo>
                  <a:lnTo>
                    <a:pt x="41" y="528"/>
                  </a:lnTo>
                  <a:lnTo>
                    <a:pt x="35" y="528"/>
                  </a:lnTo>
                  <a:lnTo>
                    <a:pt x="23" y="526"/>
                  </a:lnTo>
                  <a:lnTo>
                    <a:pt x="14" y="524"/>
                  </a:lnTo>
                  <a:lnTo>
                    <a:pt x="7" y="521"/>
                  </a:lnTo>
                  <a:lnTo>
                    <a:pt x="3" y="517"/>
                  </a:lnTo>
                  <a:lnTo>
                    <a:pt x="1" y="513"/>
                  </a:lnTo>
                  <a:lnTo>
                    <a:pt x="0" y="507"/>
                  </a:lnTo>
                  <a:lnTo>
                    <a:pt x="0" y="29"/>
                  </a:lnTo>
                  <a:lnTo>
                    <a:pt x="1" y="24"/>
                  </a:lnTo>
                  <a:lnTo>
                    <a:pt x="3" y="20"/>
                  </a:lnTo>
                  <a:lnTo>
                    <a:pt x="6" y="16"/>
                  </a:lnTo>
                  <a:lnTo>
                    <a:pt x="12" y="13"/>
                  </a:lnTo>
                  <a:lnTo>
                    <a:pt x="20" y="11"/>
                  </a:lnTo>
                  <a:lnTo>
                    <a:pt x="29" y="9"/>
                  </a:lnTo>
                  <a:lnTo>
                    <a:pt x="42" y="8"/>
                  </a:lnTo>
                  <a:lnTo>
                    <a:pt x="57" y="8"/>
                  </a:lnTo>
                  <a:lnTo>
                    <a:pt x="73" y="8"/>
                  </a:lnTo>
                  <a:lnTo>
                    <a:pt x="86" y="9"/>
                  </a:lnTo>
                  <a:lnTo>
                    <a:pt x="95" y="11"/>
                  </a:lnTo>
                  <a:lnTo>
                    <a:pt x="103" y="13"/>
                  </a:lnTo>
                  <a:lnTo>
                    <a:pt x="108" y="16"/>
                  </a:lnTo>
                  <a:lnTo>
                    <a:pt x="112" y="20"/>
                  </a:lnTo>
                  <a:lnTo>
                    <a:pt x="114" y="24"/>
                  </a:lnTo>
                  <a:lnTo>
                    <a:pt x="115" y="29"/>
                  </a:lnTo>
                  <a:lnTo>
                    <a:pt x="115" y="89"/>
                  </a:lnTo>
                  <a:lnTo>
                    <a:pt x="124" y="76"/>
                  </a:lnTo>
                  <a:lnTo>
                    <a:pt x="133" y="64"/>
                  </a:lnTo>
                  <a:lnTo>
                    <a:pt x="141" y="54"/>
                  </a:lnTo>
                  <a:lnTo>
                    <a:pt x="150" y="45"/>
                  </a:lnTo>
                  <a:lnTo>
                    <a:pt x="158" y="37"/>
                  </a:lnTo>
                  <a:lnTo>
                    <a:pt x="166" y="29"/>
                  </a:lnTo>
                  <a:lnTo>
                    <a:pt x="174" y="23"/>
                  </a:lnTo>
                  <a:lnTo>
                    <a:pt x="181" y="17"/>
                  </a:lnTo>
                  <a:lnTo>
                    <a:pt x="189" y="13"/>
                  </a:lnTo>
                  <a:lnTo>
                    <a:pt x="197" y="9"/>
                  </a:lnTo>
                  <a:lnTo>
                    <a:pt x="204" y="6"/>
                  </a:lnTo>
                  <a:lnTo>
                    <a:pt x="211" y="4"/>
                  </a:lnTo>
                  <a:lnTo>
                    <a:pt x="227" y="1"/>
                  </a:lnTo>
                  <a:lnTo>
                    <a:pt x="242" y="0"/>
                  </a:lnTo>
                  <a:lnTo>
                    <a:pt x="249" y="0"/>
                  </a:lnTo>
                  <a:lnTo>
                    <a:pt x="256" y="0"/>
                  </a:lnTo>
                  <a:lnTo>
                    <a:pt x="265" y="1"/>
                  </a:lnTo>
                  <a:lnTo>
                    <a:pt x="273" y="3"/>
                  </a:lnTo>
                  <a:lnTo>
                    <a:pt x="281" y="5"/>
                  </a:lnTo>
                  <a:lnTo>
                    <a:pt x="288" y="7"/>
                  </a:lnTo>
                  <a:lnTo>
                    <a:pt x="293" y="9"/>
                  </a:lnTo>
                  <a:lnTo>
                    <a:pt x="298" y="12"/>
                  </a:lnTo>
                  <a:lnTo>
                    <a:pt x="301" y="15"/>
                  </a:lnTo>
                  <a:lnTo>
                    <a:pt x="302" y="18"/>
                  </a:lnTo>
                  <a:lnTo>
                    <a:pt x="303" y="21"/>
                  </a:lnTo>
                  <a:lnTo>
                    <a:pt x="305" y="26"/>
                  </a:lnTo>
                  <a:lnTo>
                    <a:pt x="305" y="34"/>
                  </a:lnTo>
                  <a:lnTo>
                    <a:pt x="306" y="44"/>
                  </a:lnTo>
                  <a:lnTo>
                    <a:pt x="307" y="57"/>
                  </a:lnTo>
                  <a:lnTo>
                    <a:pt x="307" y="74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413B01B1-8514-4BE7-BC05-4A6396738B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3" y="2341"/>
              <a:ext cx="57" cy="109"/>
            </a:xfrm>
            <a:custGeom>
              <a:avLst/>
              <a:gdLst>
                <a:gd name="T0" fmla="*/ 338 w 338"/>
                <a:gd name="T1" fmla="*/ 590 h 655"/>
                <a:gd name="T2" fmla="*/ 337 w 338"/>
                <a:gd name="T3" fmla="*/ 609 h 655"/>
                <a:gd name="T4" fmla="*/ 334 w 338"/>
                <a:gd name="T5" fmla="*/ 621 h 655"/>
                <a:gd name="T6" fmla="*/ 330 w 338"/>
                <a:gd name="T7" fmla="*/ 631 h 655"/>
                <a:gd name="T8" fmla="*/ 322 w 338"/>
                <a:gd name="T9" fmla="*/ 638 h 655"/>
                <a:gd name="T10" fmla="*/ 304 w 338"/>
                <a:gd name="T11" fmla="*/ 646 h 655"/>
                <a:gd name="T12" fmla="*/ 279 w 338"/>
                <a:gd name="T13" fmla="*/ 652 h 655"/>
                <a:gd name="T14" fmla="*/ 250 w 338"/>
                <a:gd name="T15" fmla="*/ 655 h 655"/>
                <a:gd name="T16" fmla="*/ 215 w 338"/>
                <a:gd name="T17" fmla="*/ 655 h 655"/>
                <a:gd name="T18" fmla="*/ 181 w 338"/>
                <a:gd name="T19" fmla="*/ 650 h 655"/>
                <a:gd name="T20" fmla="*/ 151 w 338"/>
                <a:gd name="T21" fmla="*/ 640 h 655"/>
                <a:gd name="T22" fmla="*/ 127 w 338"/>
                <a:gd name="T23" fmla="*/ 624 h 655"/>
                <a:gd name="T24" fmla="*/ 107 w 338"/>
                <a:gd name="T25" fmla="*/ 603 h 655"/>
                <a:gd name="T26" fmla="*/ 94 w 338"/>
                <a:gd name="T27" fmla="*/ 576 h 655"/>
                <a:gd name="T28" fmla="*/ 85 w 338"/>
                <a:gd name="T29" fmla="*/ 544 h 655"/>
                <a:gd name="T30" fmla="*/ 80 w 338"/>
                <a:gd name="T31" fmla="*/ 506 h 655"/>
                <a:gd name="T32" fmla="*/ 80 w 338"/>
                <a:gd name="T33" fmla="*/ 240 h 655"/>
                <a:gd name="T34" fmla="*/ 17 w 338"/>
                <a:gd name="T35" fmla="*/ 239 h 655"/>
                <a:gd name="T36" fmla="*/ 9 w 338"/>
                <a:gd name="T37" fmla="*/ 233 h 655"/>
                <a:gd name="T38" fmla="*/ 4 w 338"/>
                <a:gd name="T39" fmla="*/ 220 h 655"/>
                <a:gd name="T40" fmla="*/ 0 w 338"/>
                <a:gd name="T41" fmla="*/ 199 h 655"/>
                <a:gd name="T42" fmla="*/ 0 w 338"/>
                <a:gd name="T43" fmla="*/ 171 h 655"/>
                <a:gd name="T44" fmla="*/ 4 w 338"/>
                <a:gd name="T45" fmla="*/ 150 h 655"/>
                <a:gd name="T46" fmla="*/ 9 w 338"/>
                <a:gd name="T47" fmla="*/ 136 h 655"/>
                <a:gd name="T48" fmla="*/ 17 w 338"/>
                <a:gd name="T49" fmla="*/ 131 h 655"/>
                <a:gd name="T50" fmla="*/ 80 w 338"/>
                <a:gd name="T51" fmla="*/ 130 h 655"/>
                <a:gd name="T52" fmla="*/ 80 w 338"/>
                <a:gd name="T53" fmla="*/ 18 h 655"/>
                <a:gd name="T54" fmla="*/ 87 w 338"/>
                <a:gd name="T55" fmla="*/ 10 h 655"/>
                <a:gd name="T56" fmla="*/ 102 w 338"/>
                <a:gd name="T57" fmla="*/ 4 h 655"/>
                <a:gd name="T58" fmla="*/ 121 w 338"/>
                <a:gd name="T59" fmla="*/ 2 h 655"/>
                <a:gd name="T60" fmla="*/ 137 w 338"/>
                <a:gd name="T61" fmla="*/ 2 h 655"/>
                <a:gd name="T62" fmla="*/ 156 w 338"/>
                <a:gd name="T63" fmla="*/ 2 h 655"/>
                <a:gd name="T64" fmla="*/ 172 w 338"/>
                <a:gd name="T65" fmla="*/ 2 h 655"/>
                <a:gd name="T66" fmla="*/ 192 w 338"/>
                <a:gd name="T67" fmla="*/ 4 h 655"/>
                <a:gd name="T68" fmla="*/ 207 w 338"/>
                <a:gd name="T69" fmla="*/ 10 h 655"/>
                <a:gd name="T70" fmla="*/ 213 w 338"/>
                <a:gd name="T71" fmla="*/ 18 h 655"/>
                <a:gd name="T72" fmla="*/ 214 w 338"/>
                <a:gd name="T73" fmla="*/ 130 h 655"/>
                <a:gd name="T74" fmla="*/ 323 w 338"/>
                <a:gd name="T75" fmla="*/ 131 h 655"/>
                <a:gd name="T76" fmla="*/ 330 w 338"/>
                <a:gd name="T77" fmla="*/ 136 h 655"/>
                <a:gd name="T78" fmla="*/ 336 w 338"/>
                <a:gd name="T79" fmla="*/ 150 h 655"/>
                <a:gd name="T80" fmla="*/ 338 w 338"/>
                <a:gd name="T81" fmla="*/ 171 h 655"/>
                <a:gd name="T82" fmla="*/ 338 w 338"/>
                <a:gd name="T83" fmla="*/ 199 h 655"/>
                <a:gd name="T84" fmla="*/ 336 w 338"/>
                <a:gd name="T85" fmla="*/ 220 h 655"/>
                <a:gd name="T86" fmla="*/ 330 w 338"/>
                <a:gd name="T87" fmla="*/ 233 h 655"/>
                <a:gd name="T88" fmla="*/ 323 w 338"/>
                <a:gd name="T89" fmla="*/ 239 h 655"/>
                <a:gd name="T90" fmla="*/ 214 w 338"/>
                <a:gd name="T91" fmla="*/ 240 h 655"/>
                <a:gd name="T92" fmla="*/ 215 w 338"/>
                <a:gd name="T93" fmla="*/ 483 h 655"/>
                <a:gd name="T94" fmla="*/ 219 w 338"/>
                <a:gd name="T95" fmla="*/ 506 h 655"/>
                <a:gd name="T96" fmla="*/ 223 w 338"/>
                <a:gd name="T97" fmla="*/ 518 h 655"/>
                <a:gd name="T98" fmla="*/ 230 w 338"/>
                <a:gd name="T99" fmla="*/ 528 h 655"/>
                <a:gd name="T100" fmla="*/ 238 w 338"/>
                <a:gd name="T101" fmla="*/ 535 h 655"/>
                <a:gd name="T102" fmla="*/ 249 w 338"/>
                <a:gd name="T103" fmla="*/ 540 h 655"/>
                <a:gd name="T104" fmla="*/ 262 w 338"/>
                <a:gd name="T105" fmla="*/ 542 h 655"/>
                <a:gd name="T106" fmla="*/ 280 w 338"/>
                <a:gd name="T107" fmla="*/ 542 h 655"/>
                <a:gd name="T108" fmla="*/ 297 w 338"/>
                <a:gd name="T109" fmla="*/ 539 h 655"/>
                <a:gd name="T110" fmla="*/ 311 w 338"/>
                <a:gd name="T111" fmla="*/ 534 h 655"/>
                <a:gd name="T112" fmla="*/ 320 w 338"/>
                <a:gd name="T113" fmla="*/ 531 h 655"/>
                <a:gd name="T114" fmla="*/ 327 w 338"/>
                <a:gd name="T115" fmla="*/ 531 h 655"/>
                <a:gd name="T116" fmla="*/ 332 w 338"/>
                <a:gd name="T117" fmla="*/ 535 h 655"/>
                <a:gd name="T118" fmla="*/ 336 w 338"/>
                <a:gd name="T119" fmla="*/ 546 h 655"/>
                <a:gd name="T120" fmla="*/ 338 w 338"/>
                <a:gd name="T121" fmla="*/ 566 h 6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38" h="655">
                  <a:moveTo>
                    <a:pt x="338" y="579"/>
                  </a:moveTo>
                  <a:lnTo>
                    <a:pt x="338" y="590"/>
                  </a:lnTo>
                  <a:lnTo>
                    <a:pt x="338" y="601"/>
                  </a:lnTo>
                  <a:lnTo>
                    <a:pt x="337" y="609"/>
                  </a:lnTo>
                  <a:lnTo>
                    <a:pt x="336" y="616"/>
                  </a:lnTo>
                  <a:lnTo>
                    <a:pt x="334" y="621"/>
                  </a:lnTo>
                  <a:lnTo>
                    <a:pt x="332" y="626"/>
                  </a:lnTo>
                  <a:lnTo>
                    <a:pt x="330" y="631"/>
                  </a:lnTo>
                  <a:lnTo>
                    <a:pt x="328" y="634"/>
                  </a:lnTo>
                  <a:lnTo>
                    <a:pt x="322" y="638"/>
                  </a:lnTo>
                  <a:lnTo>
                    <a:pt x="314" y="643"/>
                  </a:lnTo>
                  <a:lnTo>
                    <a:pt x="304" y="646"/>
                  </a:lnTo>
                  <a:lnTo>
                    <a:pt x="292" y="649"/>
                  </a:lnTo>
                  <a:lnTo>
                    <a:pt x="279" y="652"/>
                  </a:lnTo>
                  <a:lnTo>
                    <a:pt x="265" y="654"/>
                  </a:lnTo>
                  <a:lnTo>
                    <a:pt x="250" y="655"/>
                  </a:lnTo>
                  <a:lnTo>
                    <a:pt x="235" y="655"/>
                  </a:lnTo>
                  <a:lnTo>
                    <a:pt x="215" y="655"/>
                  </a:lnTo>
                  <a:lnTo>
                    <a:pt x="198" y="653"/>
                  </a:lnTo>
                  <a:lnTo>
                    <a:pt x="181" y="650"/>
                  </a:lnTo>
                  <a:lnTo>
                    <a:pt x="166" y="645"/>
                  </a:lnTo>
                  <a:lnTo>
                    <a:pt x="151" y="640"/>
                  </a:lnTo>
                  <a:lnTo>
                    <a:pt x="138" y="633"/>
                  </a:lnTo>
                  <a:lnTo>
                    <a:pt x="127" y="624"/>
                  </a:lnTo>
                  <a:lnTo>
                    <a:pt x="117" y="614"/>
                  </a:lnTo>
                  <a:lnTo>
                    <a:pt x="107" y="603"/>
                  </a:lnTo>
                  <a:lnTo>
                    <a:pt x="100" y="590"/>
                  </a:lnTo>
                  <a:lnTo>
                    <a:pt x="94" y="576"/>
                  </a:lnTo>
                  <a:lnTo>
                    <a:pt x="89" y="561"/>
                  </a:lnTo>
                  <a:lnTo>
                    <a:pt x="85" y="544"/>
                  </a:lnTo>
                  <a:lnTo>
                    <a:pt x="82" y="526"/>
                  </a:lnTo>
                  <a:lnTo>
                    <a:pt x="80" y="506"/>
                  </a:lnTo>
                  <a:lnTo>
                    <a:pt x="80" y="485"/>
                  </a:lnTo>
                  <a:lnTo>
                    <a:pt x="80" y="240"/>
                  </a:lnTo>
                  <a:lnTo>
                    <a:pt x="21" y="240"/>
                  </a:lnTo>
                  <a:lnTo>
                    <a:pt x="17" y="239"/>
                  </a:lnTo>
                  <a:lnTo>
                    <a:pt x="13" y="237"/>
                  </a:lnTo>
                  <a:lnTo>
                    <a:pt x="9" y="233"/>
                  </a:lnTo>
                  <a:lnTo>
                    <a:pt x="6" y="228"/>
                  </a:lnTo>
                  <a:lnTo>
                    <a:pt x="4" y="220"/>
                  </a:lnTo>
                  <a:lnTo>
                    <a:pt x="1" y="210"/>
                  </a:lnTo>
                  <a:lnTo>
                    <a:pt x="0" y="199"/>
                  </a:lnTo>
                  <a:lnTo>
                    <a:pt x="0" y="186"/>
                  </a:lnTo>
                  <a:lnTo>
                    <a:pt x="0" y="171"/>
                  </a:lnTo>
                  <a:lnTo>
                    <a:pt x="1" y="159"/>
                  </a:lnTo>
                  <a:lnTo>
                    <a:pt x="4" y="150"/>
                  </a:lnTo>
                  <a:lnTo>
                    <a:pt x="6" y="142"/>
                  </a:lnTo>
                  <a:lnTo>
                    <a:pt x="9" y="136"/>
                  </a:lnTo>
                  <a:lnTo>
                    <a:pt x="13" y="133"/>
                  </a:lnTo>
                  <a:lnTo>
                    <a:pt x="17" y="131"/>
                  </a:lnTo>
                  <a:lnTo>
                    <a:pt x="22" y="130"/>
                  </a:lnTo>
                  <a:lnTo>
                    <a:pt x="80" y="130"/>
                  </a:lnTo>
                  <a:lnTo>
                    <a:pt x="80" y="23"/>
                  </a:lnTo>
                  <a:lnTo>
                    <a:pt x="80" y="18"/>
                  </a:lnTo>
                  <a:lnTo>
                    <a:pt x="82" y="14"/>
                  </a:lnTo>
                  <a:lnTo>
                    <a:pt x="87" y="10"/>
                  </a:lnTo>
                  <a:lnTo>
                    <a:pt x="93" y="7"/>
                  </a:lnTo>
                  <a:lnTo>
                    <a:pt x="102" y="4"/>
                  </a:lnTo>
                  <a:lnTo>
                    <a:pt x="113" y="3"/>
                  </a:lnTo>
                  <a:lnTo>
                    <a:pt x="121" y="2"/>
                  </a:lnTo>
                  <a:lnTo>
                    <a:pt x="129" y="2"/>
                  </a:lnTo>
                  <a:lnTo>
                    <a:pt x="137" y="2"/>
                  </a:lnTo>
                  <a:lnTo>
                    <a:pt x="146" y="0"/>
                  </a:lnTo>
                  <a:lnTo>
                    <a:pt x="156" y="2"/>
                  </a:lnTo>
                  <a:lnTo>
                    <a:pt x="165" y="2"/>
                  </a:lnTo>
                  <a:lnTo>
                    <a:pt x="172" y="2"/>
                  </a:lnTo>
                  <a:lnTo>
                    <a:pt x="179" y="3"/>
                  </a:lnTo>
                  <a:lnTo>
                    <a:pt x="192" y="4"/>
                  </a:lnTo>
                  <a:lnTo>
                    <a:pt x="200" y="7"/>
                  </a:lnTo>
                  <a:lnTo>
                    <a:pt x="207" y="10"/>
                  </a:lnTo>
                  <a:lnTo>
                    <a:pt x="211" y="14"/>
                  </a:lnTo>
                  <a:lnTo>
                    <a:pt x="213" y="18"/>
                  </a:lnTo>
                  <a:lnTo>
                    <a:pt x="214" y="23"/>
                  </a:lnTo>
                  <a:lnTo>
                    <a:pt x="214" y="130"/>
                  </a:lnTo>
                  <a:lnTo>
                    <a:pt x="318" y="130"/>
                  </a:lnTo>
                  <a:lnTo>
                    <a:pt x="323" y="131"/>
                  </a:lnTo>
                  <a:lnTo>
                    <a:pt x="327" y="133"/>
                  </a:lnTo>
                  <a:lnTo>
                    <a:pt x="330" y="136"/>
                  </a:lnTo>
                  <a:lnTo>
                    <a:pt x="333" y="142"/>
                  </a:lnTo>
                  <a:lnTo>
                    <a:pt x="336" y="150"/>
                  </a:lnTo>
                  <a:lnTo>
                    <a:pt x="337" y="159"/>
                  </a:lnTo>
                  <a:lnTo>
                    <a:pt x="338" y="171"/>
                  </a:lnTo>
                  <a:lnTo>
                    <a:pt x="338" y="186"/>
                  </a:lnTo>
                  <a:lnTo>
                    <a:pt x="338" y="199"/>
                  </a:lnTo>
                  <a:lnTo>
                    <a:pt x="337" y="210"/>
                  </a:lnTo>
                  <a:lnTo>
                    <a:pt x="336" y="220"/>
                  </a:lnTo>
                  <a:lnTo>
                    <a:pt x="333" y="228"/>
                  </a:lnTo>
                  <a:lnTo>
                    <a:pt x="330" y="233"/>
                  </a:lnTo>
                  <a:lnTo>
                    <a:pt x="327" y="237"/>
                  </a:lnTo>
                  <a:lnTo>
                    <a:pt x="323" y="239"/>
                  </a:lnTo>
                  <a:lnTo>
                    <a:pt x="318" y="240"/>
                  </a:lnTo>
                  <a:lnTo>
                    <a:pt x="214" y="240"/>
                  </a:lnTo>
                  <a:lnTo>
                    <a:pt x="214" y="464"/>
                  </a:lnTo>
                  <a:lnTo>
                    <a:pt x="215" y="483"/>
                  </a:lnTo>
                  <a:lnTo>
                    <a:pt x="217" y="499"/>
                  </a:lnTo>
                  <a:lnTo>
                    <a:pt x="219" y="506"/>
                  </a:lnTo>
                  <a:lnTo>
                    <a:pt x="221" y="512"/>
                  </a:lnTo>
                  <a:lnTo>
                    <a:pt x="223" y="518"/>
                  </a:lnTo>
                  <a:lnTo>
                    <a:pt x="226" y="523"/>
                  </a:lnTo>
                  <a:lnTo>
                    <a:pt x="230" y="528"/>
                  </a:lnTo>
                  <a:lnTo>
                    <a:pt x="234" y="532"/>
                  </a:lnTo>
                  <a:lnTo>
                    <a:pt x="238" y="535"/>
                  </a:lnTo>
                  <a:lnTo>
                    <a:pt x="243" y="538"/>
                  </a:lnTo>
                  <a:lnTo>
                    <a:pt x="249" y="540"/>
                  </a:lnTo>
                  <a:lnTo>
                    <a:pt x="255" y="541"/>
                  </a:lnTo>
                  <a:lnTo>
                    <a:pt x="262" y="542"/>
                  </a:lnTo>
                  <a:lnTo>
                    <a:pt x="270" y="542"/>
                  </a:lnTo>
                  <a:lnTo>
                    <a:pt x="280" y="542"/>
                  </a:lnTo>
                  <a:lnTo>
                    <a:pt x="289" y="541"/>
                  </a:lnTo>
                  <a:lnTo>
                    <a:pt x="297" y="539"/>
                  </a:lnTo>
                  <a:lnTo>
                    <a:pt x="305" y="536"/>
                  </a:lnTo>
                  <a:lnTo>
                    <a:pt x="311" y="534"/>
                  </a:lnTo>
                  <a:lnTo>
                    <a:pt x="316" y="532"/>
                  </a:lnTo>
                  <a:lnTo>
                    <a:pt x="320" y="531"/>
                  </a:lnTo>
                  <a:lnTo>
                    <a:pt x="324" y="531"/>
                  </a:lnTo>
                  <a:lnTo>
                    <a:pt x="327" y="531"/>
                  </a:lnTo>
                  <a:lnTo>
                    <a:pt x="330" y="532"/>
                  </a:lnTo>
                  <a:lnTo>
                    <a:pt x="332" y="535"/>
                  </a:lnTo>
                  <a:lnTo>
                    <a:pt x="334" y="540"/>
                  </a:lnTo>
                  <a:lnTo>
                    <a:pt x="336" y="546"/>
                  </a:lnTo>
                  <a:lnTo>
                    <a:pt x="337" y="555"/>
                  </a:lnTo>
                  <a:lnTo>
                    <a:pt x="338" y="566"/>
                  </a:lnTo>
                  <a:lnTo>
                    <a:pt x="338" y="57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BF6D1FC3-C707-46C0-8B33-F77FA20E7B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279" y="2360"/>
              <a:ext cx="78" cy="90"/>
            </a:xfrm>
            <a:custGeom>
              <a:avLst/>
              <a:gdLst>
                <a:gd name="T0" fmla="*/ 463 w 469"/>
                <a:gd name="T1" fmla="*/ 284 h 537"/>
                <a:gd name="T2" fmla="*/ 438 w 469"/>
                <a:gd name="T3" fmla="*/ 302 h 537"/>
                <a:gd name="T4" fmla="*/ 139 w 469"/>
                <a:gd name="T5" fmla="*/ 332 h 537"/>
                <a:gd name="T6" fmla="*/ 154 w 469"/>
                <a:gd name="T7" fmla="*/ 381 h 537"/>
                <a:gd name="T8" fmla="*/ 186 w 469"/>
                <a:gd name="T9" fmla="*/ 416 h 537"/>
                <a:gd name="T10" fmla="*/ 235 w 469"/>
                <a:gd name="T11" fmla="*/ 433 h 537"/>
                <a:gd name="T12" fmla="*/ 301 w 469"/>
                <a:gd name="T13" fmla="*/ 434 h 537"/>
                <a:gd name="T14" fmla="*/ 354 w 469"/>
                <a:gd name="T15" fmla="*/ 425 h 537"/>
                <a:gd name="T16" fmla="*/ 393 w 469"/>
                <a:gd name="T17" fmla="*/ 413 h 537"/>
                <a:gd name="T18" fmla="*/ 429 w 469"/>
                <a:gd name="T19" fmla="*/ 403 h 537"/>
                <a:gd name="T20" fmla="*/ 443 w 469"/>
                <a:gd name="T21" fmla="*/ 412 h 537"/>
                <a:gd name="T22" fmla="*/ 447 w 469"/>
                <a:gd name="T23" fmla="*/ 447 h 537"/>
                <a:gd name="T24" fmla="*/ 444 w 469"/>
                <a:gd name="T25" fmla="*/ 481 h 537"/>
                <a:gd name="T26" fmla="*/ 436 w 469"/>
                <a:gd name="T27" fmla="*/ 499 h 537"/>
                <a:gd name="T28" fmla="*/ 399 w 469"/>
                <a:gd name="T29" fmla="*/ 516 h 537"/>
                <a:gd name="T30" fmla="*/ 351 w 469"/>
                <a:gd name="T31" fmla="*/ 528 h 537"/>
                <a:gd name="T32" fmla="*/ 290 w 469"/>
                <a:gd name="T33" fmla="*/ 536 h 537"/>
                <a:gd name="T34" fmla="*/ 225 w 469"/>
                <a:gd name="T35" fmla="*/ 536 h 537"/>
                <a:gd name="T36" fmla="*/ 168 w 469"/>
                <a:gd name="T37" fmla="*/ 529 h 537"/>
                <a:gd name="T38" fmla="*/ 121 w 469"/>
                <a:gd name="T39" fmla="*/ 513 h 537"/>
                <a:gd name="T40" fmla="*/ 81 w 469"/>
                <a:gd name="T41" fmla="*/ 488 h 537"/>
                <a:gd name="T42" fmla="*/ 49 w 469"/>
                <a:gd name="T43" fmla="*/ 456 h 537"/>
                <a:gd name="T44" fmla="*/ 25 w 469"/>
                <a:gd name="T45" fmla="*/ 414 h 537"/>
                <a:gd name="T46" fmla="*/ 9 w 469"/>
                <a:gd name="T47" fmla="*/ 365 h 537"/>
                <a:gd name="T48" fmla="*/ 1 w 469"/>
                <a:gd name="T49" fmla="*/ 306 h 537"/>
                <a:gd name="T50" fmla="*/ 1 w 469"/>
                <a:gd name="T51" fmla="*/ 242 h 537"/>
                <a:gd name="T52" fmla="*/ 9 w 469"/>
                <a:gd name="T53" fmla="*/ 186 h 537"/>
                <a:gd name="T54" fmla="*/ 26 w 469"/>
                <a:gd name="T55" fmla="*/ 134 h 537"/>
                <a:gd name="T56" fmla="*/ 50 w 469"/>
                <a:gd name="T57" fmla="*/ 91 h 537"/>
                <a:gd name="T58" fmla="*/ 82 w 469"/>
                <a:gd name="T59" fmla="*/ 55 h 537"/>
                <a:gd name="T60" fmla="*/ 120 w 469"/>
                <a:gd name="T61" fmla="*/ 28 h 537"/>
                <a:gd name="T62" fmla="*/ 165 w 469"/>
                <a:gd name="T63" fmla="*/ 10 h 537"/>
                <a:gd name="T64" fmla="*/ 217 w 469"/>
                <a:gd name="T65" fmla="*/ 1 h 537"/>
                <a:gd name="T66" fmla="*/ 273 w 469"/>
                <a:gd name="T67" fmla="*/ 1 h 537"/>
                <a:gd name="T68" fmla="*/ 325 w 469"/>
                <a:gd name="T69" fmla="*/ 9 h 537"/>
                <a:gd name="T70" fmla="*/ 367 w 469"/>
                <a:gd name="T71" fmla="*/ 26 h 537"/>
                <a:gd name="T72" fmla="*/ 402 w 469"/>
                <a:gd name="T73" fmla="*/ 51 h 537"/>
                <a:gd name="T74" fmla="*/ 429 w 469"/>
                <a:gd name="T75" fmla="*/ 82 h 537"/>
                <a:gd name="T76" fmla="*/ 449 w 469"/>
                <a:gd name="T77" fmla="*/ 120 h 537"/>
                <a:gd name="T78" fmla="*/ 466 w 469"/>
                <a:gd name="T79" fmla="*/ 185 h 537"/>
                <a:gd name="T80" fmla="*/ 339 w 469"/>
                <a:gd name="T81" fmla="*/ 217 h 537"/>
                <a:gd name="T82" fmla="*/ 334 w 469"/>
                <a:gd name="T83" fmla="*/ 166 h 537"/>
                <a:gd name="T84" fmla="*/ 316 w 469"/>
                <a:gd name="T85" fmla="*/ 127 h 537"/>
                <a:gd name="T86" fmla="*/ 286 w 469"/>
                <a:gd name="T87" fmla="*/ 102 h 537"/>
                <a:gd name="T88" fmla="*/ 241 w 469"/>
                <a:gd name="T89" fmla="*/ 94 h 537"/>
                <a:gd name="T90" fmla="*/ 196 w 469"/>
                <a:gd name="T91" fmla="*/ 105 h 537"/>
                <a:gd name="T92" fmla="*/ 164 w 469"/>
                <a:gd name="T93" fmla="*/ 130 h 537"/>
                <a:gd name="T94" fmla="*/ 145 w 469"/>
                <a:gd name="T95" fmla="*/ 169 h 537"/>
                <a:gd name="T96" fmla="*/ 138 w 469"/>
                <a:gd name="T97" fmla="*/ 217 h 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69" h="537">
                  <a:moveTo>
                    <a:pt x="469" y="255"/>
                  </a:moveTo>
                  <a:lnTo>
                    <a:pt x="468" y="266"/>
                  </a:lnTo>
                  <a:lnTo>
                    <a:pt x="466" y="276"/>
                  </a:lnTo>
                  <a:lnTo>
                    <a:pt x="463" y="284"/>
                  </a:lnTo>
                  <a:lnTo>
                    <a:pt x="458" y="292"/>
                  </a:lnTo>
                  <a:lnTo>
                    <a:pt x="452" y="297"/>
                  </a:lnTo>
                  <a:lnTo>
                    <a:pt x="446" y="300"/>
                  </a:lnTo>
                  <a:lnTo>
                    <a:pt x="438" y="302"/>
                  </a:lnTo>
                  <a:lnTo>
                    <a:pt x="428" y="303"/>
                  </a:lnTo>
                  <a:lnTo>
                    <a:pt x="138" y="303"/>
                  </a:lnTo>
                  <a:lnTo>
                    <a:pt x="138" y="318"/>
                  </a:lnTo>
                  <a:lnTo>
                    <a:pt x="139" y="332"/>
                  </a:lnTo>
                  <a:lnTo>
                    <a:pt x="142" y="345"/>
                  </a:lnTo>
                  <a:lnTo>
                    <a:pt x="145" y="358"/>
                  </a:lnTo>
                  <a:lnTo>
                    <a:pt x="149" y="370"/>
                  </a:lnTo>
                  <a:lnTo>
                    <a:pt x="154" y="381"/>
                  </a:lnTo>
                  <a:lnTo>
                    <a:pt x="160" y="391"/>
                  </a:lnTo>
                  <a:lnTo>
                    <a:pt x="167" y="401"/>
                  </a:lnTo>
                  <a:lnTo>
                    <a:pt x="176" y="409"/>
                  </a:lnTo>
                  <a:lnTo>
                    <a:pt x="186" y="416"/>
                  </a:lnTo>
                  <a:lnTo>
                    <a:pt x="196" y="421"/>
                  </a:lnTo>
                  <a:lnTo>
                    <a:pt x="209" y="426"/>
                  </a:lnTo>
                  <a:lnTo>
                    <a:pt x="221" y="430"/>
                  </a:lnTo>
                  <a:lnTo>
                    <a:pt x="235" y="433"/>
                  </a:lnTo>
                  <a:lnTo>
                    <a:pt x="251" y="436"/>
                  </a:lnTo>
                  <a:lnTo>
                    <a:pt x="268" y="436"/>
                  </a:lnTo>
                  <a:lnTo>
                    <a:pt x="285" y="436"/>
                  </a:lnTo>
                  <a:lnTo>
                    <a:pt x="301" y="434"/>
                  </a:lnTo>
                  <a:lnTo>
                    <a:pt x="316" y="432"/>
                  </a:lnTo>
                  <a:lnTo>
                    <a:pt x="330" y="430"/>
                  </a:lnTo>
                  <a:lnTo>
                    <a:pt x="343" y="428"/>
                  </a:lnTo>
                  <a:lnTo>
                    <a:pt x="354" y="425"/>
                  </a:lnTo>
                  <a:lnTo>
                    <a:pt x="366" y="422"/>
                  </a:lnTo>
                  <a:lnTo>
                    <a:pt x="376" y="419"/>
                  </a:lnTo>
                  <a:lnTo>
                    <a:pt x="385" y="416"/>
                  </a:lnTo>
                  <a:lnTo>
                    <a:pt x="393" y="413"/>
                  </a:lnTo>
                  <a:lnTo>
                    <a:pt x="402" y="411"/>
                  </a:lnTo>
                  <a:lnTo>
                    <a:pt x="409" y="408"/>
                  </a:lnTo>
                  <a:lnTo>
                    <a:pt x="420" y="404"/>
                  </a:lnTo>
                  <a:lnTo>
                    <a:pt x="429" y="403"/>
                  </a:lnTo>
                  <a:lnTo>
                    <a:pt x="434" y="404"/>
                  </a:lnTo>
                  <a:lnTo>
                    <a:pt x="438" y="405"/>
                  </a:lnTo>
                  <a:lnTo>
                    <a:pt x="441" y="408"/>
                  </a:lnTo>
                  <a:lnTo>
                    <a:pt x="443" y="412"/>
                  </a:lnTo>
                  <a:lnTo>
                    <a:pt x="445" y="417"/>
                  </a:lnTo>
                  <a:lnTo>
                    <a:pt x="446" y="425"/>
                  </a:lnTo>
                  <a:lnTo>
                    <a:pt x="446" y="434"/>
                  </a:lnTo>
                  <a:lnTo>
                    <a:pt x="447" y="447"/>
                  </a:lnTo>
                  <a:lnTo>
                    <a:pt x="446" y="458"/>
                  </a:lnTo>
                  <a:lnTo>
                    <a:pt x="446" y="467"/>
                  </a:lnTo>
                  <a:lnTo>
                    <a:pt x="445" y="475"/>
                  </a:lnTo>
                  <a:lnTo>
                    <a:pt x="444" y="481"/>
                  </a:lnTo>
                  <a:lnTo>
                    <a:pt x="443" y="487"/>
                  </a:lnTo>
                  <a:lnTo>
                    <a:pt x="441" y="491"/>
                  </a:lnTo>
                  <a:lnTo>
                    <a:pt x="439" y="495"/>
                  </a:lnTo>
                  <a:lnTo>
                    <a:pt x="436" y="499"/>
                  </a:lnTo>
                  <a:lnTo>
                    <a:pt x="429" y="503"/>
                  </a:lnTo>
                  <a:lnTo>
                    <a:pt x="416" y="510"/>
                  </a:lnTo>
                  <a:lnTo>
                    <a:pt x="408" y="513"/>
                  </a:lnTo>
                  <a:lnTo>
                    <a:pt x="399" y="516"/>
                  </a:lnTo>
                  <a:lnTo>
                    <a:pt x="388" y="519"/>
                  </a:lnTo>
                  <a:lnTo>
                    <a:pt x="377" y="522"/>
                  </a:lnTo>
                  <a:lnTo>
                    <a:pt x="365" y="525"/>
                  </a:lnTo>
                  <a:lnTo>
                    <a:pt x="351" y="528"/>
                  </a:lnTo>
                  <a:lnTo>
                    <a:pt x="337" y="530"/>
                  </a:lnTo>
                  <a:lnTo>
                    <a:pt x="322" y="533"/>
                  </a:lnTo>
                  <a:lnTo>
                    <a:pt x="306" y="535"/>
                  </a:lnTo>
                  <a:lnTo>
                    <a:pt x="290" y="536"/>
                  </a:lnTo>
                  <a:lnTo>
                    <a:pt x="273" y="537"/>
                  </a:lnTo>
                  <a:lnTo>
                    <a:pt x="256" y="537"/>
                  </a:lnTo>
                  <a:lnTo>
                    <a:pt x="239" y="537"/>
                  </a:lnTo>
                  <a:lnTo>
                    <a:pt x="225" y="536"/>
                  </a:lnTo>
                  <a:lnTo>
                    <a:pt x="210" y="535"/>
                  </a:lnTo>
                  <a:lnTo>
                    <a:pt x="196" y="534"/>
                  </a:lnTo>
                  <a:lnTo>
                    <a:pt x="182" y="531"/>
                  </a:lnTo>
                  <a:lnTo>
                    <a:pt x="168" y="529"/>
                  </a:lnTo>
                  <a:lnTo>
                    <a:pt x="156" y="525"/>
                  </a:lnTo>
                  <a:lnTo>
                    <a:pt x="144" y="522"/>
                  </a:lnTo>
                  <a:lnTo>
                    <a:pt x="132" y="518"/>
                  </a:lnTo>
                  <a:lnTo>
                    <a:pt x="121" y="513"/>
                  </a:lnTo>
                  <a:lnTo>
                    <a:pt x="110" y="507"/>
                  </a:lnTo>
                  <a:lnTo>
                    <a:pt x="100" y="501"/>
                  </a:lnTo>
                  <a:lnTo>
                    <a:pt x="90" y="495"/>
                  </a:lnTo>
                  <a:lnTo>
                    <a:pt x="81" y="488"/>
                  </a:lnTo>
                  <a:lnTo>
                    <a:pt x="72" y="481"/>
                  </a:lnTo>
                  <a:lnTo>
                    <a:pt x="64" y="473"/>
                  </a:lnTo>
                  <a:lnTo>
                    <a:pt x="56" y="464"/>
                  </a:lnTo>
                  <a:lnTo>
                    <a:pt x="49" y="456"/>
                  </a:lnTo>
                  <a:lnTo>
                    <a:pt x="42" y="446"/>
                  </a:lnTo>
                  <a:lnTo>
                    <a:pt x="36" y="437"/>
                  </a:lnTo>
                  <a:lnTo>
                    <a:pt x="30" y="425"/>
                  </a:lnTo>
                  <a:lnTo>
                    <a:pt x="25" y="414"/>
                  </a:lnTo>
                  <a:lnTo>
                    <a:pt x="21" y="403"/>
                  </a:lnTo>
                  <a:lnTo>
                    <a:pt x="16" y="390"/>
                  </a:lnTo>
                  <a:lnTo>
                    <a:pt x="12" y="378"/>
                  </a:lnTo>
                  <a:lnTo>
                    <a:pt x="9" y="365"/>
                  </a:lnTo>
                  <a:lnTo>
                    <a:pt x="6" y="351"/>
                  </a:lnTo>
                  <a:lnTo>
                    <a:pt x="4" y="337"/>
                  </a:lnTo>
                  <a:lnTo>
                    <a:pt x="3" y="321"/>
                  </a:lnTo>
                  <a:lnTo>
                    <a:pt x="1" y="306"/>
                  </a:lnTo>
                  <a:lnTo>
                    <a:pt x="1" y="291"/>
                  </a:lnTo>
                  <a:lnTo>
                    <a:pt x="0" y="274"/>
                  </a:lnTo>
                  <a:lnTo>
                    <a:pt x="1" y="258"/>
                  </a:lnTo>
                  <a:lnTo>
                    <a:pt x="1" y="242"/>
                  </a:lnTo>
                  <a:lnTo>
                    <a:pt x="3" y="228"/>
                  </a:lnTo>
                  <a:lnTo>
                    <a:pt x="4" y="213"/>
                  </a:lnTo>
                  <a:lnTo>
                    <a:pt x="7" y="199"/>
                  </a:lnTo>
                  <a:lnTo>
                    <a:pt x="9" y="186"/>
                  </a:lnTo>
                  <a:lnTo>
                    <a:pt x="13" y="172"/>
                  </a:lnTo>
                  <a:lnTo>
                    <a:pt x="17" y="159"/>
                  </a:lnTo>
                  <a:lnTo>
                    <a:pt x="22" y="147"/>
                  </a:lnTo>
                  <a:lnTo>
                    <a:pt x="26" y="134"/>
                  </a:lnTo>
                  <a:lnTo>
                    <a:pt x="32" y="123"/>
                  </a:lnTo>
                  <a:lnTo>
                    <a:pt x="37" y="112"/>
                  </a:lnTo>
                  <a:lnTo>
                    <a:pt x="43" y="101"/>
                  </a:lnTo>
                  <a:lnTo>
                    <a:pt x="50" y="91"/>
                  </a:lnTo>
                  <a:lnTo>
                    <a:pt x="57" y="82"/>
                  </a:lnTo>
                  <a:lnTo>
                    <a:pt x="65" y="73"/>
                  </a:lnTo>
                  <a:lnTo>
                    <a:pt x="73" y="63"/>
                  </a:lnTo>
                  <a:lnTo>
                    <a:pt x="82" y="55"/>
                  </a:lnTo>
                  <a:lnTo>
                    <a:pt x="90" y="48"/>
                  </a:lnTo>
                  <a:lnTo>
                    <a:pt x="101" y="41"/>
                  </a:lnTo>
                  <a:lnTo>
                    <a:pt x="110" y="35"/>
                  </a:lnTo>
                  <a:lnTo>
                    <a:pt x="120" y="28"/>
                  </a:lnTo>
                  <a:lnTo>
                    <a:pt x="130" y="23"/>
                  </a:lnTo>
                  <a:lnTo>
                    <a:pt x="142" y="18"/>
                  </a:lnTo>
                  <a:lnTo>
                    <a:pt x="153" y="14"/>
                  </a:lnTo>
                  <a:lnTo>
                    <a:pt x="165" y="10"/>
                  </a:lnTo>
                  <a:lnTo>
                    <a:pt x="178" y="7"/>
                  </a:lnTo>
                  <a:lnTo>
                    <a:pt x="190" y="4"/>
                  </a:lnTo>
                  <a:lnTo>
                    <a:pt x="203" y="2"/>
                  </a:lnTo>
                  <a:lnTo>
                    <a:pt x="217" y="1"/>
                  </a:lnTo>
                  <a:lnTo>
                    <a:pt x="230" y="0"/>
                  </a:lnTo>
                  <a:lnTo>
                    <a:pt x="244" y="0"/>
                  </a:lnTo>
                  <a:lnTo>
                    <a:pt x="259" y="0"/>
                  </a:lnTo>
                  <a:lnTo>
                    <a:pt x="273" y="1"/>
                  </a:lnTo>
                  <a:lnTo>
                    <a:pt x="287" y="2"/>
                  </a:lnTo>
                  <a:lnTo>
                    <a:pt x="300" y="4"/>
                  </a:lnTo>
                  <a:lnTo>
                    <a:pt x="312" y="6"/>
                  </a:lnTo>
                  <a:lnTo>
                    <a:pt x="325" y="9"/>
                  </a:lnTo>
                  <a:lnTo>
                    <a:pt x="336" y="13"/>
                  </a:lnTo>
                  <a:lnTo>
                    <a:pt x="346" y="17"/>
                  </a:lnTo>
                  <a:lnTo>
                    <a:pt x="356" y="21"/>
                  </a:lnTo>
                  <a:lnTo>
                    <a:pt x="367" y="26"/>
                  </a:lnTo>
                  <a:lnTo>
                    <a:pt x="376" y="33"/>
                  </a:lnTo>
                  <a:lnTo>
                    <a:pt x="385" y="38"/>
                  </a:lnTo>
                  <a:lnTo>
                    <a:pt x="393" y="45"/>
                  </a:lnTo>
                  <a:lnTo>
                    <a:pt x="402" y="51"/>
                  </a:lnTo>
                  <a:lnTo>
                    <a:pt x="410" y="58"/>
                  </a:lnTo>
                  <a:lnTo>
                    <a:pt x="416" y="67"/>
                  </a:lnTo>
                  <a:lnTo>
                    <a:pt x="423" y="74"/>
                  </a:lnTo>
                  <a:lnTo>
                    <a:pt x="429" y="82"/>
                  </a:lnTo>
                  <a:lnTo>
                    <a:pt x="435" y="91"/>
                  </a:lnTo>
                  <a:lnTo>
                    <a:pt x="440" y="100"/>
                  </a:lnTo>
                  <a:lnTo>
                    <a:pt x="445" y="110"/>
                  </a:lnTo>
                  <a:lnTo>
                    <a:pt x="449" y="120"/>
                  </a:lnTo>
                  <a:lnTo>
                    <a:pt x="453" y="129"/>
                  </a:lnTo>
                  <a:lnTo>
                    <a:pt x="457" y="141"/>
                  </a:lnTo>
                  <a:lnTo>
                    <a:pt x="462" y="162"/>
                  </a:lnTo>
                  <a:lnTo>
                    <a:pt x="466" y="185"/>
                  </a:lnTo>
                  <a:lnTo>
                    <a:pt x="468" y="208"/>
                  </a:lnTo>
                  <a:lnTo>
                    <a:pt x="469" y="233"/>
                  </a:lnTo>
                  <a:lnTo>
                    <a:pt x="469" y="255"/>
                  </a:lnTo>
                  <a:close/>
                  <a:moveTo>
                    <a:pt x="339" y="217"/>
                  </a:moveTo>
                  <a:lnTo>
                    <a:pt x="339" y="202"/>
                  </a:lnTo>
                  <a:lnTo>
                    <a:pt x="338" y="190"/>
                  </a:lnTo>
                  <a:lnTo>
                    <a:pt x="337" y="178"/>
                  </a:lnTo>
                  <a:lnTo>
                    <a:pt x="334" y="166"/>
                  </a:lnTo>
                  <a:lnTo>
                    <a:pt x="331" y="155"/>
                  </a:lnTo>
                  <a:lnTo>
                    <a:pt x="327" y="145"/>
                  </a:lnTo>
                  <a:lnTo>
                    <a:pt x="322" y="135"/>
                  </a:lnTo>
                  <a:lnTo>
                    <a:pt x="316" y="127"/>
                  </a:lnTo>
                  <a:lnTo>
                    <a:pt x="309" y="120"/>
                  </a:lnTo>
                  <a:lnTo>
                    <a:pt x="302" y="113"/>
                  </a:lnTo>
                  <a:lnTo>
                    <a:pt x="294" y="108"/>
                  </a:lnTo>
                  <a:lnTo>
                    <a:pt x="286" y="102"/>
                  </a:lnTo>
                  <a:lnTo>
                    <a:pt x="275" y="99"/>
                  </a:lnTo>
                  <a:lnTo>
                    <a:pt x="265" y="96"/>
                  </a:lnTo>
                  <a:lnTo>
                    <a:pt x="254" y="95"/>
                  </a:lnTo>
                  <a:lnTo>
                    <a:pt x="241" y="94"/>
                  </a:lnTo>
                  <a:lnTo>
                    <a:pt x="228" y="95"/>
                  </a:lnTo>
                  <a:lnTo>
                    <a:pt x="217" y="97"/>
                  </a:lnTo>
                  <a:lnTo>
                    <a:pt x="206" y="100"/>
                  </a:lnTo>
                  <a:lnTo>
                    <a:pt x="196" y="105"/>
                  </a:lnTo>
                  <a:lnTo>
                    <a:pt x="187" y="110"/>
                  </a:lnTo>
                  <a:lnTo>
                    <a:pt x="179" y="116"/>
                  </a:lnTo>
                  <a:lnTo>
                    <a:pt x="172" y="123"/>
                  </a:lnTo>
                  <a:lnTo>
                    <a:pt x="164" y="130"/>
                  </a:lnTo>
                  <a:lnTo>
                    <a:pt x="158" y="138"/>
                  </a:lnTo>
                  <a:lnTo>
                    <a:pt x="153" y="148"/>
                  </a:lnTo>
                  <a:lnTo>
                    <a:pt x="149" y="158"/>
                  </a:lnTo>
                  <a:lnTo>
                    <a:pt x="145" y="169"/>
                  </a:lnTo>
                  <a:lnTo>
                    <a:pt x="142" y="181"/>
                  </a:lnTo>
                  <a:lnTo>
                    <a:pt x="140" y="192"/>
                  </a:lnTo>
                  <a:lnTo>
                    <a:pt x="139" y="204"/>
                  </a:lnTo>
                  <a:lnTo>
                    <a:pt x="138" y="217"/>
                  </a:lnTo>
                  <a:lnTo>
                    <a:pt x="339" y="217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CD4CD08A-3BF4-497A-AAA8-81F060839D5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07" y="2332"/>
              <a:ext cx="88" cy="117"/>
            </a:xfrm>
            <a:custGeom>
              <a:avLst/>
              <a:gdLst>
                <a:gd name="T0" fmla="*/ 530 w 530"/>
                <a:gd name="T1" fmla="*/ 59 h 697"/>
                <a:gd name="T2" fmla="*/ 530 w 530"/>
                <a:gd name="T3" fmla="*/ 73 h 697"/>
                <a:gd name="T4" fmla="*/ 528 w 530"/>
                <a:gd name="T5" fmla="*/ 85 h 697"/>
                <a:gd name="T6" fmla="*/ 526 w 530"/>
                <a:gd name="T7" fmla="*/ 95 h 697"/>
                <a:gd name="T8" fmla="*/ 524 w 530"/>
                <a:gd name="T9" fmla="*/ 103 h 697"/>
                <a:gd name="T10" fmla="*/ 521 w 530"/>
                <a:gd name="T11" fmla="*/ 108 h 697"/>
                <a:gd name="T12" fmla="*/ 517 w 530"/>
                <a:gd name="T13" fmla="*/ 112 h 697"/>
                <a:gd name="T14" fmla="*/ 513 w 530"/>
                <a:gd name="T15" fmla="*/ 115 h 697"/>
                <a:gd name="T16" fmla="*/ 509 w 530"/>
                <a:gd name="T17" fmla="*/ 115 h 697"/>
                <a:gd name="T18" fmla="*/ 335 w 530"/>
                <a:gd name="T19" fmla="*/ 115 h 697"/>
                <a:gd name="T20" fmla="*/ 335 w 530"/>
                <a:gd name="T21" fmla="*/ 674 h 697"/>
                <a:gd name="T22" fmla="*/ 334 w 530"/>
                <a:gd name="T23" fmla="*/ 680 h 697"/>
                <a:gd name="T24" fmla="*/ 332 w 530"/>
                <a:gd name="T25" fmla="*/ 684 h 697"/>
                <a:gd name="T26" fmla="*/ 327 w 530"/>
                <a:gd name="T27" fmla="*/ 688 h 697"/>
                <a:gd name="T28" fmla="*/ 321 w 530"/>
                <a:gd name="T29" fmla="*/ 691 h 697"/>
                <a:gd name="T30" fmla="*/ 311 w 530"/>
                <a:gd name="T31" fmla="*/ 693 h 697"/>
                <a:gd name="T32" fmla="*/ 298 w 530"/>
                <a:gd name="T33" fmla="*/ 695 h 697"/>
                <a:gd name="T34" fmla="*/ 291 w 530"/>
                <a:gd name="T35" fmla="*/ 696 h 697"/>
                <a:gd name="T36" fmla="*/ 283 w 530"/>
                <a:gd name="T37" fmla="*/ 696 h 697"/>
                <a:gd name="T38" fmla="*/ 275 w 530"/>
                <a:gd name="T39" fmla="*/ 697 h 697"/>
                <a:gd name="T40" fmla="*/ 264 w 530"/>
                <a:gd name="T41" fmla="*/ 697 h 697"/>
                <a:gd name="T42" fmla="*/ 255 w 530"/>
                <a:gd name="T43" fmla="*/ 697 h 697"/>
                <a:gd name="T44" fmla="*/ 246 w 530"/>
                <a:gd name="T45" fmla="*/ 696 h 697"/>
                <a:gd name="T46" fmla="*/ 238 w 530"/>
                <a:gd name="T47" fmla="*/ 696 h 697"/>
                <a:gd name="T48" fmla="*/ 231 w 530"/>
                <a:gd name="T49" fmla="*/ 695 h 697"/>
                <a:gd name="T50" fmla="*/ 218 w 530"/>
                <a:gd name="T51" fmla="*/ 693 h 697"/>
                <a:gd name="T52" fmla="*/ 209 w 530"/>
                <a:gd name="T53" fmla="*/ 691 h 697"/>
                <a:gd name="T54" fmla="*/ 202 w 530"/>
                <a:gd name="T55" fmla="*/ 688 h 697"/>
                <a:gd name="T56" fmla="*/ 198 w 530"/>
                <a:gd name="T57" fmla="*/ 684 h 697"/>
                <a:gd name="T58" fmla="*/ 195 w 530"/>
                <a:gd name="T59" fmla="*/ 680 h 697"/>
                <a:gd name="T60" fmla="*/ 194 w 530"/>
                <a:gd name="T61" fmla="*/ 674 h 697"/>
                <a:gd name="T62" fmla="*/ 194 w 530"/>
                <a:gd name="T63" fmla="*/ 115 h 697"/>
                <a:gd name="T64" fmla="*/ 21 w 530"/>
                <a:gd name="T65" fmla="*/ 115 h 697"/>
                <a:gd name="T66" fmla="*/ 16 w 530"/>
                <a:gd name="T67" fmla="*/ 115 h 697"/>
                <a:gd name="T68" fmla="*/ 12 w 530"/>
                <a:gd name="T69" fmla="*/ 112 h 697"/>
                <a:gd name="T70" fmla="*/ 9 w 530"/>
                <a:gd name="T71" fmla="*/ 108 h 697"/>
                <a:gd name="T72" fmla="*/ 6 w 530"/>
                <a:gd name="T73" fmla="*/ 103 h 697"/>
                <a:gd name="T74" fmla="*/ 3 w 530"/>
                <a:gd name="T75" fmla="*/ 95 h 697"/>
                <a:gd name="T76" fmla="*/ 1 w 530"/>
                <a:gd name="T77" fmla="*/ 85 h 697"/>
                <a:gd name="T78" fmla="*/ 0 w 530"/>
                <a:gd name="T79" fmla="*/ 73 h 697"/>
                <a:gd name="T80" fmla="*/ 0 w 530"/>
                <a:gd name="T81" fmla="*/ 59 h 697"/>
                <a:gd name="T82" fmla="*/ 0 w 530"/>
                <a:gd name="T83" fmla="*/ 43 h 697"/>
                <a:gd name="T84" fmla="*/ 1 w 530"/>
                <a:gd name="T85" fmla="*/ 31 h 697"/>
                <a:gd name="T86" fmla="*/ 3 w 530"/>
                <a:gd name="T87" fmla="*/ 21 h 697"/>
                <a:gd name="T88" fmla="*/ 6 w 530"/>
                <a:gd name="T89" fmla="*/ 14 h 697"/>
                <a:gd name="T90" fmla="*/ 9 w 530"/>
                <a:gd name="T91" fmla="*/ 7 h 697"/>
                <a:gd name="T92" fmla="*/ 12 w 530"/>
                <a:gd name="T93" fmla="*/ 3 h 697"/>
                <a:gd name="T94" fmla="*/ 16 w 530"/>
                <a:gd name="T95" fmla="*/ 1 h 697"/>
                <a:gd name="T96" fmla="*/ 21 w 530"/>
                <a:gd name="T97" fmla="*/ 0 h 697"/>
                <a:gd name="T98" fmla="*/ 509 w 530"/>
                <a:gd name="T99" fmla="*/ 0 h 697"/>
                <a:gd name="T100" fmla="*/ 513 w 530"/>
                <a:gd name="T101" fmla="*/ 1 h 697"/>
                <a:gd name="T102" fmla="*/ 517 w 530"/>
                <a:gd name="T103" fmla="*/ 3 h 697"/>
                <a:gd name="T104" fmla="*/ 521 w 530"/>
                <a:gd name="T105" fmla="*/ 7 h 697"/>
                <a:gd name="T106" fmla="*/ 524 w 530"/>
                <a:gd name="T107" fmla="*/ 14 h 697"/>
                <a:gd name="T108" fmla="*/ 526 w 530"/>
                <a:gd name="T109" fmla="*/ 21 h 697"/>
                <a:gd name="T110" fmla="*/ 528 w 530"/>
                <a:gd name="T111" fmla="*/ 31 h 697"/>
                <a:gd name="T112" fmla="*/ 530 w 530"/>
                <a:gd name="T113" fmla="*/ 43 h 697"/>
                <a:gd name="T114" fmla="*/ 530 w 530"/>
                <a:gd name="T115" fmla="*/ 59 h 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30" h="697">
                  <a:moveTo>
                    <a:pt x="530" y="59"/>
                  </a:moveTo>
                  <a:lnTo>
                    <a:pt x="530" y="73"/>
                  </a:lnTo>
                  <a:lnTo>
                    <a:pt x="528" y="85"/>
                  </a:lnTo>
                  <a:lnTo>
                    <a:pt x="526" y="95"/>
                  </a:lnTo>
                  <a:lnTo>
                    <a:pt x="524" y="103"/>
                  </a:lnTo>
                  <a:lnTo>
                    <a:pt x="521" y="108"/>
                  </a:lnTo>
                  <a:lnTo>
                    <a:pt x="517" y="112"/>
                  </a:lnTo>
                  <a:lnTo>
                    <a:pt x="513" y="115"/>
                  </a:lnTo>
                  <a:lnTo>
                    <a:pt x="509" y="115"/>
                  </a:lnTo>
                  <a:lnTo>
                    <a:pt x="335" y="115"/>
                  </a:lnTo>
                  <a:lnTo>
                    <a:pt x="335" y="674"/>
                  </a:lnTo>
                  <a:lnTo>
                    <a:pt x="334" y="680"/>
                  </a:lnTo>
                  <a:lnTo>
                    <a:pt x="332" y="684"/>
                  </a:lnTo>
                  <a:lnTo>
                    <a:pt x="327" y="688"/>
                  </a:lnTo>
                  <a:lnTo>
                    <a:pt x="321" y="691"/>
                  </a:lnTo>
                  <a:lnTo>
                    <a:pt x="311" y="693"/>
                  </a:lnTo>
                  <a:lnTo>
                    <a:pt x="298" y="695"/>
                  </a:lnTo>
                  <a:lnTo>
                    <a:pt x="291" y="696"/>
                  </a:lnTo>
                  <a:lnTo>
                    <a:pt x="283" y="696"/>
                  </a:lnTo>
                  <a:lnTo>
                    <a:pt x="275" y="697"/>
                  </a:lnTo>
                  <a:lnTo>
                    <a:pt x="264" y="697"/>
                  </a:lnTo>
                  <a:lnTo>
                    <a:pt x="255" y="697"/>
                  </a:lnTo>
                  <a:lnTo>
                    <a:pt x="246" y="696"/>
                  </a:lnTo>
                  <a:lnTo>
                    <a:pt x="238" y="696"/>
                  </a:lnTo>
                  <a:lnTo>
                    <a:pt x="231" y="695"/>
                  </a:lnTo>
                  <a:lnTo>
                    <a:pt x="218" y="693"/>
                  </a:lnTo>
                  <a:lnTo>
                    <a:pt x="209" y="691"/>
                  </a:lnTo>
                  <a:lnTo>
                    <a:pt x="202" y="688"/>
                  </a:lnTo>
                  <a:lnTo>
                    <a:pt x="198" y="684"/>
                  </a:lnTo>
                  <a:lnTo>
                    <a:pt x="195" y="680"/>
                  </a:lnTo>
                  <a:lnTo>
                    <a:pt x="194" y="674"/>
                  </a:lnTo>
                  <a:lnTo>
                    <a:pt x="194" y="115"/>
                  </a:lnTo>
                  <a:lnTo>
                    <a:pt x="21" y="115"/>
                  </a:lnTo>
                  <a:lnTo>
                    <a:pt x="16" y="115"/>
                  </a:lnTo>
                  <a:lnTo>
                    <a:pt x="12" y="112"/>
                  </a:lnTo>
                  <a:lnTo>
                    <a:pt x="9" y="108"/>
                  </a:lnTo>
                  <a:lnTo>
                    <a:pt x="6" y="103"/>
                  </a:lnTo>
                  <a:lnTo>
                    <a:pt x="3" y="95"/>
                  </a:lnTo>
                  <a:lnTo>
                    <a:pt x="1" y="85"/>
                  </a:lnTo>
                  <a:lnTo>
                    <a:pt x="0" y="73"/>
                  </a:lnTo>
                  <a:lnTo>
                    <a:pt x="0" y="59"/>
                  </a:lnTo>
                  <a:lnTo>
                    <a:pt x="0" y="43"/>
                  </a:lnTo>
                  <a:lnTo>
                    <a:pt x="1" y="31"/>
                  </a:lnTo>
                  <a:lnTo>
                    <a:pt x="3" y="21"/>
                  </a:lnTo>
                  <a:lnTo>
                    <a:pt x="6" y="14"/>
                  </a:lnTo>
                  <a:lnTo>
                    <a:pt x="9" y="7"/>
                  </a:lnTo>
                  <a:lnTo>
                    <a:pt x="12" y="3"/>
                  </a:lnTo>
                  <a:lnTo>
                    <a:pt x="16" y="1"/>
                  </a:lnTo>
                  <a:lnTo>
                    <a:pt x="21" y="0"/>
                  </a:lnTo>
                  <a:lnTo>
                    <a:pt x="509" y="0"/>
                  </a:lnTo>
                  <a:lnTo>
                    <a:pt x="513" y="1"/>
                  </a:lnTo>
                  <a:lnTo>
                    <a:pt x="517" y="3"/>
                  </a:lnTo>
                  <a:lnTo>
                    <a:pt x="521" y="7"/>
                  </a:lnTo>
                  <a:lnTo>
                    <a:pt x="524" y="14"/>
                  </a:lnTo>
                  <a:lnTo>
                    <a:pt x="526" y="21"/>
                  </a:lnTo>
                  <a:lnTo>
                    <a:pt x="528" y="31"/>
                  </a:lnTo>
                  <a:lnTo>
                    <a:pt x="530" y="43"/>
                  </a:lnTo>
                  <a:lnTo>
                    <a:pt x="530" y="5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E2DA7D52-385F-4437-BF7C-05F6FA31A4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487" y="2360"/>
              <a:ext cx="78" cy="90"/>
            </a:xfrm>
            <a:custGeom>
              <a:avLst/>
              <a:gdLst>
                <a:gd name="T0" fmla="*/ 463 w 469"/>
                <a:gd name="T1" fmla="*/ 284 h 537"/>
                <a:gd name="T2" fmla="*/ 437 w 469"/>
                <a:gd name="T3" fmla="*/ 302 h 537"/>
                <a:gd name="T4" fmla="*/ 139 w 469"/>
                <a:gd name="T5" fmla="*/ 332 h 537"/>
                <a:gd name="T6" fmla="*/ 153 w 469"/>
                <a:gd name="T7" fmla="*/ 381 h 537"/>
                <a:gd name="T8" fmla="*/ 185 w 469"/>
                <a:gd name="T9" fmla="*/ 416 h 537"/>
                <a:gd name="T10" fmla="*/ 235 w 469"/>
                <a:gd name="T11" fmla="*/ 433 h 537"/>
                <a:gd name="T12" fmla="*/ 300 w 469"/>
                <a:gd name="T13" fmla="*/ 434 h 537"/>
                <a:gd name="T14" fmla="*/ 355 w 469"/>
                <a:gd name="T15" fmla="*/ 425 h 537"/>
                <a:gd name="T16" fmla="*/ 394 w 469"/>
                <a:gd name="T17" fmla="*/ 413 h 537"/>
                <a:gd name="T18" fmla="*/ 429 w 469"/>
                <a:gd name="T19" fmla="*/ 403 h 537"/>
                <a:gd name="T20" fmla="*/ 442 w 469"/>
                <a:gd name="T21" fmla="*/ 412 h 537"/>
                <a:gd name="T22" fmla="*/ 446 w 469"/>
                <a:gd name="T23" fmla="*/ 447 h 537"/>
                <a:gd name="T24" fmla="*/ 444 w 469"/>
                <a:gd name="T25" fmla="*/ 481 h 537"/>
                <a:gd name="T26" fmla="*/ 435 w 469"/>
                <a:gd name="T27" fmla="*/ 499 h 537"/>
                <a:gd name="T28" fmla="*/ 398 w 469"/>
                <a:gd name="T29" fmla="*/ 516 h 537"/>
                <a:gd name="T30" fmla="*/ 351 w 469"/>
                <a:gd name="T31" fmla="*/ 528 h 537"/>
                <a:gd name="T32" fmla="*/ 289 w 469"/>
                <a:gd name="T33" fmla="*/ 536 h 537"/>
                <a:gd name="T34" fmla="*/ 224 w 469"/>
                <a:gd name="T35" fmla="*/ 536 h 537"/>
                <a:gd name="T36" fmla="*/ 169 w 469"/>
                <a:gd name="T37" fmla="*/ 529 h 537"/>
                <a:gd name="T38" fmla="*/ 120 w 469"/>
                <a:gd name="T39" fmla="*/ 513 h 537"/>
                <a:gd name="T40" fmla="*/ 80 w 469"/>
                <a:gd name="T41" fmla="*/ 488 h 537"/>
                <a:gd name="T42" fmla="*/ 49 w 469"/>
                <a:gd name="T43" fmla="*/ 456 h 537"/>
                <a:gd name="T44" fmla="*/ 25 w 469"/>
                <a:gd name="T45" fmla="*/ 414 h 537"/>
                <a:gd name="T46" fmla="*/ 8 w 469"/>
                <a:gd name="T47" fmla="*/ 365 h 537"/>
                <a:gd name="T48" fmla="*/ 1 w 469"/>
                <a:gd name="T49" fmla="*/ 306 h 537"/>
                <a:gd name="T50" fmla="*/ 1 w 469"/>
                <a:gd name="T51" fmla="*/ 242 h 537"/>
                <a:gd name="T52" fmla="*/ 9 w 469"/>
                <a:gd name="T53" fmla="*/ 186 h 537"/>
                <a:gd name="T54" fmla="*/ 26 w 469"/>
                <a:gd name="T55" fmla="*/ 134 h 537"/>
                <a:gd name="T56" fmla="*/ 50 w 469"/>
                <a:gd name="T57" fmla="*/ 91 h 537"/>
                <a:gd name="T58" fmla="*/ 81 w 469"/>
                <a:gd name="T59" fmla="*/ 55 h 537"/>
                <a:gd name="T60" fmla="*/ 119 w 469"/>
                <a:gd name="T61" fmla="*/ 28 h 537"/>
                <a:gd name="T62" fmla="*/ 165 w 469"/>
                <a:gd name="T63" fmla="*/ 10 h 537"/>
                <a:gd name="T64" fmla="*/ 216 w 469"/>
                <a:gd name="T65" fmla="*/ 1 h 537"/>
                <a:gd name="T66" fmla="*/ 272 w 469"/>
                <a:gd name="T67" fmla="*/ 1 h 537"/>
                <a:gd name="T68" fmla="*/ 324 w 469"/>
                <a:gd name="T69" fmla="*/ 9 h 537"/>
                <a:gd name="T70" fmla="*/ 366 w 469"/>
                <a:gd name="T71" fmla="*/ 26 h 537"/>
                <a:gd name="T72" fmla="*/ 401 w 469"/>
                <a:gd name="T73" fmla="*/ 51 h 537"/>
                <a:gd name="T74" fmla="*/ 429 w 469"/>
                <a:gd name="T75" fmla="*/ 82 h 537"/>
                <a:gd name="T76" fmla="*/ 449 w 469"/>
                <a:gd name="T77" fmla="*/ 120 h 537"/>
                <a:gd name="T78" fmla="*/ 466 w 469"/>
                <a:gd name="T79" fmla="*/ 185 h 537"/>
                <a:gd name="T80" fmla="*/ 338 w 469"/>
                <a:gd name="T81" fmla="*/ 217 h 537"/>
                <a:gd name="T82" fmla="*/ 334 w 469"/>
                <a:gd name="T83" fmla="*/ 166 h 537"/>
                <a:gd name="T84" fmla="*/ 316 w 469"/>
                <a:gd name="T85" fmla="*/ 127 h 537"/>
                <a:gd name="T86" fmla="*/ 285 w 469"/>
                <a:gd name="T87" fmla="*/ 102 h 537"/>
                <a:gd name="T88" fmla="*/ 241 w 469"/>
                <a:gd name="T89" fmla="*/ 94 h 537"/>
                <a:gd name="T90" fmla="*/ 195 w 469"/>
                <a:gd name="T91" fmla="*/ 105 h 537"/>
                <a:gd name="T92" fmla="*/ 164 w 469"/>
                <a:gd name="T93" fmla="*/ 130 h 537"/>
                <a:gd name="T94" fmla="*/ 145 w 469"/>
                <a:gd name="T95" fmla="*/ 169 h 537"/>
                <a:gd name="T96" fmla="*/ 137 w 469"/>
                <a:gd name="T97" fmla="*/ 217 h 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69" h="537">
                  <a:moveTo>
                    <a:pt x="469" y="255"/>
                  </a:moveTo>
                  <a:lnTo>
                    <a:pt x="469" y="266"/>
                  </a:lnTo>
                  <a:lnTo>
                    <a:pt x="467" y="276"/>
                  </a:lnTo>
                  <a:lnTo>
                    <a:pt x="463" y="284"/>
                  </a:lnTo>
                  <a:lnTo>
                    <a:pt x="458" y="292"/>
                  </a:lnTo>
                  <a:lnTo>
                    <a:pt x="452" y="297"/>
                  </a:lnTo>
                  <a:lnTo>
                    <a:pt x="445" y="300"/>
                  </a:lnTo>
                  <a:lnTo>
                    <a:pt x="437" y="302"/>
                  </a:lnTo>
                  <a:lnTo>
                    <a:pt x="428" y="303"/>
                  </a:lnTo>
                  <a:lnTo>
                    <a:pt x="137" y="303"/>
                  </a:lnTo>
                  <a:lnTo>
                    <a:pt x="137" y="318"/>
                  </a:lnTo>
                  <a:lnTo>
                    <a:pt x="139" y="332"/>
                  </a:lnTo>
                  <a:lnTo>
                    <a:pt x="141" y="345"/>
                  </a:lnTo>
                  <a:lnTo>
                    <a:pt x="144" y="358"/>
                  </a:lnTo>
                  <a:lnTo>
                    <a:pt x="148" y="370"/>
                  </a:lnTo>
                  <a:lnTo>
                    <a:pt x="153" y="381"/>
                  </a:lnTo>
                  <a:lnTo>
                    <a:pt x="159" y="391"/>
                  </a:lnTo>
                  <a:lnTo>
                    <a:pt x="167" y="401"/>
                  </a:lnTo>
                  <a:lnTo>
                    <a:pt x="176" y="409"/>
                  </a:lnTo>
                  <a:lnTo>
                    <a:pt x="185" y="416"/>
                  </a:lnTo>
                  <a:lnTo>
                    <a:pt x="195" y="421"/>
                  </a:lnTo>
                  <a:lnTo>
                    <a:pt x="208" y="426"/>
                  </a:lnTo>
                  <a:lnTo>
                    <a:pt x="221" y="430"/>
                  </a:lnTo>
                  <a:lnTo>
                    <a:pt x="235" y="433"/>
                  </a:lnTo>
                  <a:lnTo>
                    <a:pt x="251" y="436"/>
                  </a:lnTo>
                  <a:lnTo>
                    <a:pt x="267" y="436"/>
                  </a:lnTo>
                  <a:lnTo>
                    <a:pt x="285" y="436"/>
                  </a:lnTo>
                  <a:lnTo>
                    <a:pt x="300" y="434"/>
                  </a:lnTo>
                  <a:lnTo>
                    <a:pt x="316" y="432"/>
                  </a:lnTo>
                  <a:lnTo>
                    <a:pt x="329" y="430"/>
                  </a:lnTo>
                  <a:lnTo>
                    <a:pt x="342" y="428"/>
                  </a:lnTo>
                  <a:lnTo>
                    <a:pt x="355" y="425"/>
                  </a:lnTo>
                  <a:lnTo>
                    <a:pt x="365" y="422"/>
                  </a:lnTo>
                  <a:lnTo>
                    <a:pt x="375" y="419"/>
                  </a:lnTo>
                  <a:lnTo>
                    <a:pt x="384" y="416"/>
                  </a:lnTo>
                  <a:lnTo>
                    <a:pt x="394" y="413"/>
                  </a:lnTo>
                  <a:lnTo>
                    <a:pt x="401" y="411"/>
                  </a:lnTo>
                  <a:lnTo>
                    <a:pt x="408" y="408"/>
                  </a:lnTo>
                  <a:lnTo>
                    <a:pt x="419" y="404"/>
                  </a:lnTo>
                  <a:lnTo>
                    <a:pt x="429" y="403"/>
                  </a:lnTo>
                  <a:lnTo>
                    <a:pt x="434" y="404"/>
                  </a:lnTo>
                  <a:lnTo>
                    <a:pt x="437" y="405"/>
                  </a:lnTo>
                  <a:lnTo>
                    <a:pt x="440" y="408"/>
                  </a:lnTo>
                  <a:lnTo>
                    <a:pt x="442" y="412"/>
                  </a:lnTo>
                  <a:lnTo>
                    <a:pt x="444" y="417"/>
                  </a:lnTo>
                  <a:lnTo>
                    <a:pt x="445" y="425"/>
                  </a:lnTo>
                  <a:lnTo>
                    <a:pt x="446" y="434"/>
                  </a:lnTo>
                  <a:lnTo>
                    <a:pt x="446" y="447"/>
                  </a:lnTo>
                  <a:lnTo>
                    <a:pt x="446" y="458"/>
                  </a:lnTo>
                  <a:lnTo>
                    <a:pt x="445" y="467"/>
                  </a:lnTo>
                  <a:lnTo>
                    <a:pt x="445" y="475"/>
                  </a:lnTo>
                  <a:lnTo>
                    <a:pt x="444" y="481"/>
                  </a:lnTo>
                  <a:lnTo>
                    <a:pt x="442" y="487"/>
                  </a:lnTo>
                  <a:lnTo>
                    <a:pt x="441" y="491"/>
                  </a:lnTo>
                  <a:lnTo>
                    <a:pt x="438" y="495"/>
                  </a:lnTo>
                  <a:lnTo>
                    <a:pt x="435" y="499"/>
                  </a:lnTo>
                  <a:lnTo>
                    <a:pt x="429" y="503"/>
                  </a:lnTo>
                  <a:lnTo>
                    <a:pt x="416" y="510"/>
                  </a:lnTo>
                  <a:lnTo>
                    <a:pt x="408" y="513"/>
                  </a:lnTo>
                  <a:lnTo>
                    <a:pt x="398" y="516"/>
                  </a:lnTo>
                  <a:lnTo>
                    <a:pt x="388" y="519"/>
                  </a:lnTo>
                  <a:lnTo>
                    <a:pt x="376" y="522"/>
                  </a:lnTo>
                  <a:lnTo>
                    <a:pt x="364" y="525"/>
                  </a:lnTo>
                  <a:lnTo>
                    <a:pt x="351" y="528"/>
                  </a:lnTo>
                  <a:lnTo>
                    <a:pt x="336" y="530"/>
                  </a:lnTo>
                  <a:lnTo>
                    <a:pt x="322" y="533"/>
                  </a:lnTo>
                  <a:lnTo>
                    <a:pt x="305" y="535"/>
                  </a:lnTo>
                  <a:lnTo>
                    <a:pt x="289" y="536"/>
                  </a:lnTo>
                  <a:lnTo>
                    <a:pt x="272" y="537"/>
                  </a:lnTo>
                  <a:lnTo>
                    <a:pt x="255" y="537"/>
                  </a:lnTo>
                  <a:lnTo>
                    <a:pt x="240" y="537"/>
                  </a:lnTo>
                  <a:lnTo>
                    <a:pt x="224" y="536"/>
                  </a:lnTo>
                  <a:lnTo>
                    <a:pt x="210" y="535"/>
                  </a:lnTo>
                  <a:lnTo>
                    <a:pt x="195" y="534"/>
                  </a:lnTo>
                  <a:lnTo>
                    <a:pt x="182" y="531"/>
                  </a:lnTo>
                  <a:lnTo>
                    <a:pt x="169" y="529"/>
                  </a:lnTo>
                  <a:lnTo>
                    <a:pt x="155" y="525"/>
                  </a:lnTo>
                  <a:lnTo>
                    <a:pt x="143" y="522"/>
                  </a:lnTo>
                  <a:lnTo>
                    <a:pt x="132" y="518"/>
                  </a:lnTo>
                  <a:lnTo>
                    <a:pt x="120" y="513"/>
                  </a:lnTo>
                  <a:lnTo>
                    <a:pt x="110" y="507"/>
                  </a:lnTo>
                  <a:lnTo>
                    <a:pt x="100" y="501"/>
                  </a:lnTo>
                  <a:lnTo>
                    <a:pt x="90" y="495"/>
                  </a:lnTo>
                  <a:lnTo>
                    <a:pt x="80" y="488"/>
                  </a:lnTo>
                  <a:lnTo>
                    <a:pt x="72" y="481"/>
                  </a:lnTo>
                  <a:lnTo>
                    <a:pt x="64" y="473"/>
                  </a:lnTo>
                  <a:lnTo>
                    <a:pt x="56" y="464"/>
                  </a:lnTo>
                  <a:lnTo>
                    <a:pt x="49" y="456"/>
                  </a:lnTo>
                  <a:lnTo>
                    <a:pt x="41" y="446"/>
                  </a:lnTo>
                  <a:lnTo>
                    <a:pt x="35" y="437"/>
                  </a:lnTo>
                  <a:lnTo>
                    <a:pt x="30" y="425"/>
                  </a:lnTo>
                  <a:lnTo>
                    <a:pt x="25" y="414"/>
                  </a:lnTo>
                  <a:lnTo>
                    <a:pt x="20" y="403"/>
                  </a:lnTo>
                  <a:lnTo>
                    <a:pt x="16" y="390"/>
                  </a:lnTo>
                  <a:lnTo>
                    <a:pt x="12" y="378"/>
                  </a:lnTo>
                  <a:lnTo>
                    <a:pt x="8" y="365"/>
                  </a:lnTo>
                  <a:lnTo>
                    <a:pt x="6" y="351"/>
                  </a:lnTo>
                  <a:lnTo>
                    <a:pt x="3" y="337"/>
                  </a:lnTo>
                  <a:lnTo>
                    <a:pt x="2" y="321"/>
                  </a:lnTo>
                  <a:lnTo>
                    <a:pt x="1" y="306"/>
                  </a:lnTo>
                  <a:lnTo>
                    <a:pt x="0" y="291"/>
                  </a:lnTo>
                  <a:lnTo>
                    <a:pt x="0" y="274"/>
                  </a:lnTo>
                  <a:lnTo>
                    <a:pt x="0" y="258"/>
                  </a:lnTo>
                  <a:lnTo>
                    <a:pt x="1" y="242"/>
                  </a:lnTo>
                  <a:lnTo>
                    <a:pt x="2" y="228"/>
                  </a:lnTo>
                  <a:lnTo>
                    <a:pt x="4" y="213"/>
                  </a:lnTo>
                  <a:lnTo>
                    <a:pt x="6" y="199"/>
                  </a:lnTo>
                  <a:lnTo>
                    <a:pt x="9" y="186"/>
                  </a:lnTo>
                  <a:lnTo>
                    <a:pt x="13" y="172"/>
                  </a:lnTo>
                  <a:lnTo>
                    <a:pt x="17" y="159"/>
                  </a:lnTo>
                  <a:lnTo>
                    <a:pt x="21" y="147"/>
                  </a:lnTo>
                  <a:lnTo>
                    <a:pt x="26" y="134"/>
                  </a:lnTo>
                  <a:lnTo>
                    <a:pt x="31" y="123"/>
                  </a:lnTo>
                  <a:lnTo>
                    <a:pt x="37" y="112"/>
                  </a:lnTo>
                  <a:lnTo>
                    <a:pt x="43" y="101"/>
                  </a:lnTo>
                  <a:lnTo>
                    <a:pt x="50" y="91"/>
                  </a:lnTo>
                  <a:lnTo>
                    <a:pt x="57" y="82"/>
                  </a:lnTo>
                  <a:lnTo>
                    <a:pt x="65" y="73"/>
                  </a:lnTo>
                  <a:lnTo>
                    <a:pt x="73" y="63"/>
                  </a:lnTo>
                  <a:lnTo>
                    <a:pt x="81" y="55"/>
                  </a:lnTo>
                  <a:lnTo>
                    <a:pt x="91" y="48"/>
                  </a:lnTo>
                  <a:lnTo>
                    <a:pt x="100" y="41"/>
                  </a:lnTo>
                  <a:lnTo>
                    <a:pt x="109" y="35"/>
                  </a:lnTo>
                  <a:lnTo>
                    <a:pt x="119" y="28"/>
                  </a:lnTo>
                  <a:lnTo>
                    <a:pt x="131" y="23"/>
                  </a:lnTo>
                  <a:lnTo>
                    <a:pt x="141" y="18"/>
                  </a:lnTo>
                  <a:lnTo>
                    <a:pt x="153" y="14"/>
                  </a:lnTo>
                  <a:lnTo>
                    <a:pt x="165" y="10"/>
                  </a:lnTo>
                  <a:lnTo>
                    <a:pt x="177" y="7"/>
                  </a:lnTo>
                  <a:lnTo>
                    <a:pt x="189" y="4"/>
                  </a:lnTo>
                  <a:lnTo>
                    <a:pt x="203" y="2"/>
                  </a:lnTo>
                  <a:lnTo>
                    <a:pt x="216" y="1"/>
                  </a:lnTo>
                  <a:lnTo>
                    <a:pt x="229" y="0"/>
                  </a:lnTo>
                  <a:lnTo>
                    <a:pt x="244" y="0"/>
                  </a:lnTo>
                  <a:lnTo>
                    <a:pt x="258" y="0"/>
                  </a:lnTo>
                  <a:lnTo>
                    <a:pt x="272" y="1"/>
                  </a:lnTo>
                  <a:lnTo>
                    <a:pt x="286" y="2"/>
                  </a:lnTo>
                  <a:lnTo>
                    <a:pt x="299" y="4"/>
                  </a:lnTo>
                  <a:lnTo>
                    <a:pt x="312" y="6"/>
                  </a:lnTo>
                  <a:lnTo>
                    <a:pt x="324" y="9"/>
                  </a:lnTo>
                  <a:lnTo>
                    <a:pt x="335" y="13"/>
                  </a:lnTo>
                  <a:lnTo>
                    <a:pt x="346" y="17"/>
                  </a:lnTo>
                  <a:lnTo>
                    <a:pt x="357" y="21"/>
                  </a:lnTo>
                  <a:lnTo>
                    <a:pt x="366" y="26"/>
                  </a:lnTo>
                  <a:lnTo>
                    <a:pt x="376" y="33"/>
                  </a:lnTo>
                  <a:lnTo>
                    <a:pt x="384" y="38"/>
                  </a:lnTo>
                  <a:lnTo>
                    <a:pt x="394" y="45"/>
                  </a:lnTo>
                  <a:lnTo>
                    <a:pt x="401" y="51"/>
                  </a:lnTo>
                  <a:lnTo>
                    <a:pt x="409" y="58"/>
                  </a:lnTo>
                  <a:lnTo>
                    <a:pt x="416" y="67"/>
                  </a:lnTo>
                  <a:lnTo>
                    <a:pt x="422" y="74"/>
                  </a:lnTo>
                  <a:lnTo>
                    <a:pt x="429" y="82"/>
                  </a:lnTo>
                  <a:lnTo>
                    <a:pt x="435" y="91"/>
                  </a:lnTo>
                  <a:lnTo>
                    <a:pt x="440" y="100"/>
                  </a:lnTo>
                  <a:lnTo>
                    <a:pt x="444" y="110"/>
                  </a:lnTo>
                  <a:lnTo>
                    <a:pt x="449" y="120"/>
                  </a:lnTo>
                  <a:lnTo>
                    <a:pt x="452" y="129"/>
                  </a:lnTo>
                  <a:lnTo>
                    <a:pt x="456" y="141"/>
                  </a:lnTo>
                  <a:lnTo>
                    <a:pt x="462" y="162"/>
                  </a:lnTo>
                  <a:lnTo>
                    <a:pt x="466" y="185"/>
                  </a:lnTo>
                  <a:lnTo>
                    <a:pt x="468" y="208"/>
                  </a:lnTo>
                  <a:lnTo>
                    <a:pt x="469" y="233"/>
                  </a:lnTo>
                  <a:lnTo>
                    <a:pt x="469" y="255"/>
                  </a:lnTo>
                  <a:close/>
                  <a:moveTo>
                    <a:pt x="338" y="217"/>
                  </a:moveTo>
                  <a:lnTo>
                    <a:pt x="338" y="202"/>
                  </a:lnTo>
                  <a:lnTo>
                    <a:pt x="337" y="190"/>
                  </a:lnTo>
                  <a:lnTo>
                    <a:pt x="336" y="178"/>
                  </a:lnTo>
                  <a:lnTo>
                    <a:pt x="334" y="166"/>
                  </a:lnTo>
                  <a:lnTo>
                    <a:pt x="330" y="155"/>
                  </a:lnTo>
                  <a:lnTo>
                    <a:pt x="326" y="145"/>
                  </a:lnTo>
                  <a:lnTo>
                    <a:pt x="322" y="135"/>
                  </a:lnTo>
                  <a:lnTo>
                    <a:pt x="316" y="127"/>
                  </a:lnTo>
                  <a:lnTo>
                    <a:pt x="309" y="120"/>
                  </a:lnTo>
                  <a:lnTo>
                    <a:pt x="302" y="113"/>
                  </a:lnTo>
                  <a:lnTo>
                    <a:pt x="294" y="108"/>
                  </a:lnTo>
                  <a:lnTo>
                    <a:pt x="285" y="102"/>
                  </a:lnTo>
                  <a:lnTo>
                    <a:pt x="275" y="99"/>
                  </a:lnTo>
                  <a:lnTo>
                    <a:pt x="264" y="96"/>
                  </a:lnTo>
                  <a:lnTo>
                    <a:pt x="253" y="95"/>
                  </a:lnTo>
                  <a:lnTo>
                    <a:pt x="241" y="94"/>
                  </a:lnTo>
                  <a:lnTo>
                    <a:pt x="228" y="95"/>
                  </a:lnTo>
                  <a:lnTo>
                    <a:pt x="216" y="97"/>
                  </a:lnTo>
                  <a:lnTo>
                    <a:pt x="206" y="100"/>
                  </a:lnTo>
                  <a:lnTo>
                    <a:pt x="195" y="105"/>
                  </a:lnTo>
                  <a:lnTo>
                    <a:pt x="186" y="110"/>
                  </a:lnTo>
                  <a:lnTo>
                    <a:pt x="178" y="116"/>
                  </a:lnTo>
                  <a:lnTo>
                    <a:pt x="171" y="123"/>
                  </a:lnTo>
                  <a:lnTo>
                    <a:pt x="164" y="130"/>
                  </a:lnTo>
                  <a:lnTo>
                    <a:pt x="158" y="138"/>
                  </a:lnTo>
                  <a:lnTo>
                    <a:pt x="153" y="148"/>
                  </a:lnTo>
                  <a:lnTo>
                    <a:pt x="148" y="158"/>
                  </a:lnTo>
                  <a:lnTo>
                    <a:pt x="145" y="169"/>
                  </a:lnTo>
                  <a:lnTo>
                    <a:pt x="142" y="181"/>
                  </a:lnTo>
                  <a:lnTo>
                    <a:pt x="139" y="192"/>
                  </a:lnTo>
                  <a:lnTo>
                    <a:pt x="138" y="204"/>
                  </a:lnTo>
                  <a:lnTo>
                    <a:pt x="137" y="217"/>
                  </a:lnTo>
                  <a:lnTo>
                    <a:pt x="338" y="217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9DB283BD-7321-4690-A53C-0DCC469CD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84" y="2360"/>
              <a:ext cx="51" cy="89"/>
            </a:xfrm>
            <a:custGeom>
              <a:avLst/>
              <a:gdLst>
                <a:gd name="T0" fmla="*/ 306 w 306"/>
                <a:gd name="T1" fmla="*/ 83 h 529"/>
                <a:gd name="T2" fmla="*/ 306 w 306"/>
                <a:gd name="T3" fmla="*/ 99 h 529"/>
                <a:gd name="T4" fmla="*/ 304 w 306"/>
                <a:gd name="T5" fmla="*/ 117 h 529"/>
                <a:gd name="T6" fmla="*/ 300 w 306"/>
                <a:gd name="T7" fmla="*/ 130 h 529"/>
                <a:gd name="T8" fmla="*/ 293 w 306"/>
                <a:gd name="T9" fmla="*/ 136 h 529"/>
                <a:gd name="T10" fmla="*/ 283 w 306"/>
                <a:gd name="T11" fmla="*/ 136 h 529"/>
                <a:gd name="T12" fmla="*/ 272 w 306"/>
                <a:gd name="T13" fmla="*/ 133 h 529"/>
                <a:gd name="T14" fmla="*/ 259 w 306"/>
                <a:gd name="T15" fmla="*/ 129 h 529"/>
                <a:gd name="T16" fmla="*/ 242 w 306"/>
                <a:gd name="T17" fmla="*/ 126 h 529"/>
                <a:gd name="T18" fmla="*/ 228 w 306"/>
                <a:gd name="T19" fmla="*/ 126 h 529"/>
                <a:gd name="T20" fmla="*/ 216 w 306"/>
                <a:gd name="T21" fmla="*/ 128 h 529"/>
                <a:gd name="T22" fmla="*/ 199 w 306"/>
                <a:gd name="T23" fmla="*/ 135 h 529"/>
                <a:gd name="T24" fmla="*/ 175 w 306"/>
                <a:gd name="T25" fmla="*/ 156 h 529"/>
                <a:gd name="T26" fmla="*/ 156 w 306"/>
                <a:gd name="T27" fmla="*/ 179 h 529"/>
                <a:gd name="T28" fmla="*/ 141 w 306"/>
                <a:gd name="T29" fmla="*/ 198 h 529"/>
                <a:gd name="T30" fmla="*/ 134 w 306"/>
                <a:gd name="T31" fmla="*/ 507 h 529"/>
                <a:gd name="T32" fmla="*/ 131 w 306"/>
                <a:gd name="T33" fmla="*/ 517 h 529"/>
                <a:gd name="T34" fmla="*/ 120 w 306"/>
                <a:gd name="T35" fmla="*/ 524 h 529"/>
                <a:gd name="T36" fmla="*/ 99 w 306"/>
                <a:gd name="T37" fmla="*/ 528 h 529"/>
                <a:gd name="T38" fmla="*/ 85 w 306"/>
                <a:gd name="T39" fmla="*/ 529 h 529"/>
                <a:gd name="T40" fmla="*/ 66 w 306"/>
                <a:gd name="T41" fmla="*/ 529 h 529"/>
                <a:gd name="T42" fmla="*/ 49 w 306"/>
                <a:gd name="T43" fmla="*/ 529 h 529"/>
                <a:gd name="T44" fmla="*/ 34 w 306"/>
                <a:gd name="T45" fmla="*/ 528 h 529"/>
                <a:gd name="T46" fmla="*/ 13 w 306"/>
                <a:gd name="T47" fmla="*/ 524 h 529"/>
                <a:gd name="T48" fmla="*/ 3 w 306"/>
                <a:gd name="T49" fmla="*/ 517 h 529"/>
                <a:gd name="T50" fmla="*/ 0 w 306"/>
                <a:gd name="T51" fmla="*/ 507 h 529"/>
                <a:gd name="T52" fmla="*/ 0 w 306"/>
                <a:gd name="T53" fmla="*/ 24 h 529"/>
                <a:gd name="T54" fmla="*/ 6 w 306"/>
                <a:gd name="T55" fmla="*/ 16 h 529"/>
                <a:gd name="T56" fmla="*/ 19 w 306"/>
                <a:gd name="T57" fmla="*/ 11 h 529"/>
                <a:gd name="T58" fmla="*/ 42 w 306"/>
                <a:gd name="T59" fmla="*/ 8 h 529"/>
                <a:gd name="T60" fmla="*/ 73 w 306"/>
                <a:gd name="T61" fmla="*/ 8 h 529"/>
                <a:gd name="T62" fmla="*/ 95 w 306"/>
                <a:gd name="T63" fmla="*/ 11 h 529"/>
                <a:gd name="T64" fmla="*/ 108 w 306"/>
                <a:gd name="T65" fmla="*/ 16 h 529"/>
                <a:gd name="T66" fmla="*/ 114 w 306"/>
                <a:gd name="T67" fmla="*/ 24 h 529"/>
                <a:gd name="T68" fmla="*/ 115 w 306"/>
                <a:gd name="T69" fmla="*/ 89 h 529"/>
                <a:gd name="T70" fmla="*/ 132 w 306"/>
                <a:gd name="T71" fmla="*/ 64 h 529"/>
                <a:gd name="T72" fmla="*/ 150 w 306"/>
                <a:gd name="T73" fmla="*/ 45 h 529"/>
                <a:gd name="T74" fmla="*/ 166 w 306"/>
                <a:gd name="T75" fmla="*/ 29 h 529"/>
                <a:gd name="T76" fmla="*/ 182 w 306"/>
                <a:gd name="T77" fmla="*/ 17 h 529"/>
                <a:gd name="T78" fmla="*/ 196 w 306"/>
                <a:gd name="T79" fmla="*/ 9 h 529"/>
                <a:gd name="T80" fmla="*/ 211 w 306"/>
                <a:gd name="T81" fmla="*/ 4 h 529"/>
                <a:gd name="T82" fmla="*/ 241 w 306"/>
                <a:gd name="T83" fmla="*/ 0 h 529"/>
                <a:gd name="T84" fmla="*/ 257 w 306"/>
                <a:gd name="T85" fmla="*/ 0 h 529"/>
                <a:gd name="T86" fmla="*/ 273 w 306"/>
                <a:gd name="T87" fmla="*/ 3 h 529"/>
                <a:gd name="T88" fmla="*/ 287 w 306"/>
                <a:gd name="T89" fmla="*/ 7 h 529"/>
                <a:gd name="T90" fmla="*/ 298 w 306"/>
                <a:gd name="T91" fmla="*/ 12 h 529"/>
                <a:gd name="T92" fmla="*/ 302 w 306"/>
                <a:gd name="T93" fmla="*/ 18 h 529"/>
                <a:gd name="T94" fmla="*/ 304 w 306"/>
                <a:gd name="T95" fmla="*/ 26 h 529"/>
                <a:gd name="T96" fmla="*/ 306 w 306"/>
                <a:gd name="T97" fmla="*/ 44 h 529"/>
                <a:gd name="T98" fmla="*/ 306 w 306"/>
                <a:gd name="T99" fmla="*/ 74 h 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06" h="529">
                  <a:moveTo>
                    <a:pt x="306" y="74"/>
                  </a:moveTo>
                  <a:lnTo>
                    <a:pt x="306" y="83"/>
                  </a:lnTo>
                  <a:lnTo>
                    <a:pt x="306" y="91"/>
                  </a:lnTo>
                  <a:lnTo>
                    <a:pt x="306" y="99"/>
                  </a:lnTo>
                  <a:lnTo>
                    <a:pt x="305" y="106"/>
                  </a:lnTo>
                  <a:lnTo>
                    <a:pt x="304" y="117"/>
                  </a:lnTo>
                  <a:lnTo>
                    <a:pt x="302" y="125"/>
                  </a:lnTo>
                  <a:lnTo>
                    <a:pt x="300" y="130"/>
                  </a:lnTo>
                  <a:lnTo>
                    <a:pt x="297" y="134"/>
                  </a:lnTo>
                  <a:lnTo>
                    <a:pt x="293" y="136"/>
                  </a:lnTo>
                  <a:lnTo>
                    <a:pt x="287" y="137"/>
                  </a:lnTo>
                  <a:lnTo>
                    <a:pt x="283" y="136"/>
                  </a:lnTo>
                  <a:lnTo>
                    <a:pt x="278" y="135"/>
                  </a:lnTo>
                  <a:lnTo>
                    <a:pt x="272" y="133"/>
                  </a:lnTo>
                  <a:lnTo>
                    <a:pt x="266" y="131"/>
                  </a:lnTo>
                  <a:lnTo>
                    <a:pt x="259" y="129"/>
                  </a:lnTo>
                  <a:lnTo>
                    <a:pt x="251" y="127"/>
                  </a:lnTo>
                  <a:lnTo>
                    <a:pt x="242" y="126"/>
                  </a:lnTo>
                  <a:lnTo>
                    <a:pt x="233" y="125"/>
                  </a:lnTo>
                  <a:lnTo>
                    <a:pt x="228" y="126"/>
                  </a:lnTo>
                  <a:lnTo>
                    <a:pt x="222" y="126"/>
                  </a:lnTo>
                  <a:lnTo>
                    <a:pt x="216" y="128"/>
                  </a:lnTo>
                  <a:lnTo>
                    <a:pt x="210" y="130"/>
                  </a:lnTo>
                  <a:lnTo>
                    <a:pt x="199" y="135"/>
                  </a:lnTo>
                  <a:lnTo>
                    <a:pt x="188" y="145"/>
                  </a:lnTo>
                  <a:lnTo>
                    <a:pt x="175" y="156"/>
                  </a:lnTo>
                  <a:lnTo>
                    <a:pt x="162" y="169"/>
                  </a:lnTo>
                  <a:lnTo>
                    <a:pt x="156" y="179"/>
                  </a:lnTo>
                  <a:lnTo>
                    <a:pt x="149" y="188"/>
                  </a:lnTo>
                  <a:lnTo>
                    <a:pt x="141" y="198"/>
                  </a:lnTo>
                  <a:lnTo>
                    <a:pt x="134" y="209"/>
                  </a:lnTo>
                  <a:lnTo>
                    <a:pt x="134" y="507"/>
                  </a:lnTo>
                  <a:lnTo>
                    <a:pt x="133" y="513"/>
                  </a:lnTo>
                  <a:lnTo>
                    <a:pt x="131" y="517"/>
                  </a:lnTo>
                  <a:lnTo>
                    <a:pt x="126" y="521"/>
                  </a:lnTo>
                  <a:lnTo>
                    <a:pt x="120" y="524"/>
                  </a:lnTo>
                  <a:lnTo>
                    <a:pt x="111" y="526"/>
                  </a:lnTo>
                  <a:lnTo>
                    <a:pt x="99" y="528"/>
                  </a:lnTo>
                  <a:lnTo>
                    <a:pt x="92" y="528"/>
                  </a:lnTo>
                  <a:lnTo>
                    <a:pt x="85" y="529"/>
                  </a:lnTo>
                  <a:lnTo>
                    <a:pt x="76" y="529"/>
                  </a:lnTo>
                  <a:lnTo>
                    <a:pt x="66" y="529"/>
                  </a:lnTo>
                  <a:lnTo>
                    <a:pt x="57" y="529"/>
                  </a:lnTo>
                  <a:lnTo>
                    <a:pt x="49" y="529"/>
                  </a:lnTo>
                  <a:lnTo>
                    <a:pt x="41" y="528"/>
                  </a:lnTo>
                  <a:lnTo>
                    <a:pt x="34" y="528"/>
                  </a:lnTo>
                  <a:lnTo>
                    <a:pt x="22" y="526"/>
                  </a:lnTo>
                  <a:lnTo>
                    <a:pt x="13" y="524"/>
                  </a:lnTo>
                  <a:lnTo>
                    <a:pt x="7" y="521"/>
                  </a:lnTo>
                  <a:lnTo>
                    <a:pt x="3" y="517"/>
                  </a:lnTo>
                  <a:lnTo>
                    <a:pt x="0" y="513"/>
                  </a:lnTo>
                  <a:lnTo>
                    <a:pt x="0" y="507"/>
                  </a:lnTo>
                  <a:lnTo>
                    <a:pt x="0" y="29"/>
                  </a:lnTo>
                  <a:lnTo>
                    <a:pt x="0" y="24"/>
                  </a:lnTo>
                  <a:lnTo>
                    <a:pt x="2" y="20"/>
                  </a:lnTo>
                  <a:lnTo>
                    <a:pt x="6" y="16"/>
                  </a:lnTo>
                  <a:lnTo>
                    <a:pt x="11" y="13"/>
                  </a:lnTo>
                  <a:lnTo>
                    <a:pt x="19" y="11"/>
                  </a:lnTo>
                  <a:lnTo>
                    <a:pt x="29" y="9"/>
                  </a:lnTo>
                  <a:lnTo>
                    <a:pt x="42" y="8"/>
                  </a:lnTo>
                  <a:lnTo>
                    <a:pt x="57" y="8"/>
                  </a:lnTo>
                  <a:lnTo>
                    <a:pt x="73" y="8"/>
                  </a:lnTo>
                  <a:lnTo>
                    <a:pt x="85" y="9"/>
                  </a:lnTo>
                  <a:lnTo>
                    <a:pt x="95" y="11"/>
                  </a:lnTo>
                  <a:lnTo>
                    <a:pt x="102" y="13"/>
                  </a:lnTo>
                  <a:lnTo>
                    <a:pt x="108" y="16"/>
                  </a:lnTo>
                  <a:lnTo>
                    <a:pt x="112" y="20"/>
                  </a:lnTo>
                  <a:lnTo>
                    <a:pt x="114" y="24"/>
                  </a:lnTo>
                  <a:lnTo>
                    <a:pt x="115" y="29"/>
                  </a:lnTo>
                  <a:lnTo>
                    <a:pt x="115" y="89"/>
                  </a:lnTo>
                  <a:lnTo>
                    <a:pt x="124" y="76"/>
                  </a:lnTo>
                  <a:lnTo>
                    <a:pt x="132" y="64"/>
                  </a:lnTo>
                  <a:lnTo>
                    <a:pt x="141" y="54"/>
                  </a:lnTo>
                  <a:lnTo>
                    <a:pt x="150" y="45"/>
                  </a:lnTo>
                  <a:lnTo>
                    <a:pt x="158" y="37"/>
                  </a:lnTo>
                  <a:lnTo>
                    <a:pt x="166" y="29"/>
                  </a:lnTo>
                  <a:lnTo>
                    <a:pt x="173" y="23"/>
                  </a:lnTo>
                  <a:lnTo>
                    <a:pt x="182" y="17"/>
                  </a:lnTo>
                  <a:lnTo>
                    <a:pt x="189" y="13"/>
                  </a:lnTo>
                  <a:lnTo>
                    <a:pt x="196" y="9"/>
                  </a:lnTo>
                  <a:lnTo>
                    <a:pt x="204" y="6"/>
                  </a:lnTo>
                  <a:lnTo>
                    <a:pt x="211" y="4"/>
                  </a:lnTo>
                  <a:lnTo>
                    <a:pt x="226" y="1"/>
                  </a:lnTo>
                  <a:lnTo>
                    <a:pt x="241" y="0"/>
                  </a:lnTo>
                  <a:lnTo>
                    <a:pt x="248" y="0"/>
                  </a:lnTo>
                  <a:lnTo>
                    <a:pt x="257" y="0"/>
                  </a:lnTo>
                  <a:lnTo>
                    <a:pt x="265" y="1"/>
                  </a:lnTo>
                  <a:lnTo>
                    <a:pt x="273" y="3"/>
                  </a:lnTo>
                  <a:lnTo>
                    <a:pt x="281" y="5"/>
                  </a:lnTo>
                  <a:lnTo>
                    <a:pt x="287" y="7"/>
                  </a:lnTo>
                  <a:lnTo>
                    <a:pt x="294" y="9"/>
                  </a:lnTo>
                  <a:lnTo>
                    <a:pt x="298" y="12"/>
                  </a:lnTo>
                  <a:lnTo>
                    <a:pt x="300" y="15"/>
                  </a:lnTo>
                  <a:lnTo>
                    <a:pt x="302" y="18"/>
                  </a:lnTo>
                  <a:lnTo>
                    <a:pt x="303" y="21"/>
                  </a:lnTo>
                  <a:lnTo>
                    <a:pt x="304" y="26"/>
                  </a:lnTo>
                  <a:lnTo>
                    <a:pt x="305" y="34"/>
                  </a:lnTo>
                  <a:lnTo>
                    <a:pt x="306" y="44"/>
                  </a:lnTo>
                  <a:lnTo>
                    <a:pt x="306" y="57"/>
                  </a:lnTo>
                  <a:lnTo>
                    <a:pt x="306" y="74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22845462-BB1F-4A18-8021-E540DB66D6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40" y="2360"/>
              <a:ext cx="72" cy="90"/>
            </a:xfrm>
            <a:custGeom>
              <a:avLst/>
              <a:gdLst>
                <a:gd name="T0" fmla="*/ 432 w 435"/>
                <a:gd name="T1" fmla="*/ 519 h 537"/>
                <a:gd name="T2" fmla="*/ 419 w 435"/>
                <a:gd name="T3" fmla="*/ 526 h 537"/>
                <a:gd name="T4" fmla="*/ 390 w 435"/>
                <a:gd name="T5" fmla="*/ 529 h 537"/>
                <a:gd name="T6" fmla="*/ 350 w 435"/>
                <a:gd name="T7" fmla="*/ 528 h 537"/>
                <a:gd name="T8" fmla="*/ 330 w 435"/>
                <a:gd name="T9" fmla="*/ 523 h 537"/>
                <a:gd name="T10" fmla="*/ 324 w 435"/>
                <a:gd name="T11" fmla="*/ 513 h 537"/>
                <a:gd name="T12" fmla="*/ 292 w 435"/>
                <a:gd name="T13" fmla="*/ 499 h 537"/>
                <a:gd name="T14" fmla="*/ 237 w 435"/>
                <a:gd name="T15" fmla="*/ 528 h 537"/>
                <a:gd name="T16" fmla="*/ 196 w 435"/>
                <a:gd name="T17" fmla="*/ 536 h 537"/>
                <a:gd name="T18" fmla="*/ 136 w 435"/>
                <a:gd name="T19" fmla="*/ 535 h 537"/>
                <a:gd name="T20" fmla="*/ 74 w 435"/>
                <a:gd name="T21" fmla="*/ 516 h 537"/>
                <a:gd name="T22" fmla="*/ 27 w 435"/>
                <a:gd name="T23" fmla="*/ 477 h 537"/>
                <a:gd name="T24" fmla="*/ 3 w 435"/>
                <a:gd name="T25" fmla="*/ 419 h 537"/>
                <a:gd name="T26" fmla="*/ 1 w 435"/>
                <a:gd name="T27" fmla="*/ 363 h 537"/>
                <a:gd name="T28" fmla="*/ 8 w 435"/>
                <a:gd name="T29" fmla="*/ 326 h 537"/>
                <a:gd name="T30" fmla="*/ 24 w 435"/>
                <a:gd name="T31" fmla="*/ 296 h 537"/>
                <a:gd name="T32" fmla="*/ 49 w 435"/>
                <a:gd name="T33" fmla="*/ 270 h 537"/>
                <a:gd name="T34" fmla="*/ 100 w 435"/>
                <a:gd name="T35" fmla="*/ 241 h 537"/>
                <a:gd name="T36" fmla="*/ 197 w 435"/>
                <a:gd name="T37" fmla="*/ 222 h 537"/>
                <a:gd name="T38" fmla="*/ 303 w 435"/>
                <a:gd name="T39" fmla="*/ 191 h 537"/>
                <a:gd name="T40" fmla="*/ 299 w 435"/>
                <a:gd name="T41" fmla="*/ 152 h 537"/>
                <a:gd name="T42" fmla="*/ 283 w 435"/>
                <a:gd name="T43" fmla="*/ 123 h 537"/>
                <a:gd name="T44" fmla="*/ 255 w 435"/>
                <a:gd name="T45" fmla="*/ 107 h 537"/>
                <a:gd name="T46" fmla="*/ 212 w 435"/>
                <a:gd name="T47" fmla="*/ 101 h 537"/>
                <a:gd name="T48" fmla="*/ 153 w 435"/>
                <a:gd name="T49" fmla="*/ 109 h 537"/>
                <a:gd name="T50" fmla="*/ 105 w 435"/>
                <a:gd name="T51" fmla="*/ 125 h 537"/>
                <a:gd name="T52" fmla="*/ 72 w 435"/>
                <a:gd name="T53" fmla="*/ 142 h 537"/>
                <a:gd name="T54" fmla="*/ 50 w 435"/>
                <a:gd name="T55" fmla="*/ 150 h 537"/>
                <a:gd name="T56" fmla="*/ 32 w 435"/>
                <a:gd name="T57" fmla="*/ 135 h 537"/>
                <a:gd name="T58" fmla="*/ 25 w 435"/>
                <a:gd name="T59" fmla="*/ 95 h 537"/>
                <a:gd name="T60" fmla="*/ 32 w 435"/>
                <a:gd name="T61" fmla="*/ 60 h 537"/>
                <a:gd name="T62" fmla="*/ 49 w 435"/>
                <a:gd name="T63" fmla="*/ 44 h 537"/>
                <a:gd name="T64" fmla="*/ 85 w 435"/>
                <a:gd name="T65" fmla="*/ 25 h 537"/>
                <a:gd name="T66" fmla="*/ 134 w 435"/>
                <a:gd name="T67" fmla="*/ 10 h 537"/>
                <a:gd name="T68" fmla="*/ 194 w 435"/>
                <a:gd name="T69" fmla="*/ 1 h 537"/>
                <a:gd name="T70" fmla="*/ 277 w 435"/>
                <a:gd name="T71" fmla="*/ 2 h 537"/>
                <a:gd name="T72" fmla="*/ 357 w 435"/>
                <a:gd name="T73" fmla="*/ 24 h 537"/>
                <a:gd name="T74" fmla="*/ 386 w 435"/>
                <a:gd name="T75" fmla="*/ 44 h 537"/>
                <a:gd name="T76" fmla="*/ 409 w 435"/>
                <a:gd name="T77" fmla="*/ 71 h 537"/>
                <a:gd name="T78" fmla="*/ 424 w 435"/>
                <a:gd name="T79" fmla="*/ 102 h 537"/>
                <a:gd name="T80" fmla="*/ 435 w 435"/>
                <a:gd name="T81" fmla="*/ 188 h 537"/>
                <a:gd name="T82" fmla="*/ 236 w 435"/>
                <a:gd name="T83" fmla="*/ 304 h 537"/>
                <a:gd name="T84" fmla="*/ 185 w 435"/>
                <a:gd name="T85" fmla="*/ 311 h 537"/>
                <a:gd name="T86" fmla="*/ 152 w 435"/>
                <a:gd name="T87" fmla="*/ 329 h 537"/>
                <a:gd name="T88" fmla="*/ 134 w 435"/>
                <a:gd name="T89" fmla="*/ 354 h 537"/>
                <a:gd name="T90" fmla="*/ 131 w 435"/>
                <a:gd name="T91" fmla="*/ 385 h 537"/>
                <a:gd name="T92" fmla="*/ 138 w 435"/>
                <a:gd name="T93" fmla="*/ 411 h 537"/>
                <a:gd name="T94" fmla="*/ 155 w 435"/>
                <a:gd name="T95" fmla="*/ 429 h 537"/>
                <a:gd name="T96" fmla="*/ 179 w 435"/>
                <a:gd name="T97" fmla="*/ 440 h 537"/>
                <a:gd name="T98" fmla="*/ 216 w 435"/>
                <a:gd name="T99" fmla="*/ 442 h 537"/>
                <a:gd name="T100" fmla="*/ 267 w 435"/>
                <a:gd name="T101" fmla="*/ 420 h 537"/>
                <a:gd name="T102" fmla="*/ 303 w 435"/>
                <a:gd name="T103" fmla="*/ 304 h 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35" h="537">
                  <a:moveTo>
                    <a:pt x="435" y="510"/>
                  </a:moveTo>
                  <a:lnTo>
                    <a:pt x="435" y="513"/>
                  </a:lnTo>
                  <a:lnTo>
                    <a:pt x="434" y="516"/>
                  </a:lnTo>
                  <a:lnTo>
                    <a:pt x="432" y="519"/>
                  </a:lnTo>
                  <a:lnTo>
                    <a:pt x="430" y="521"/>
                  </a:lnTo>
                  <a:lnTo>
                    <a:pt x="427" y="523"/>
                  </a:lnTo>
                  <a:lnTo>
                    <a:pt x="423" y="525"/>
                  </a:lnTo>
                  <a:lnTo>
                    <a:pt x="419" y="526"/>
                  </a:lnTo>
                  <a:lnTo>
                    <a:pt x="413" y="527"/>
                  </a:lnTo>
                  <a:lnTo>
                    <a:pt x="406" y="528"/>
                  </a:lnTo>
                  <a:lnTo>
                    <a:pt x="399" y="528"/>
                  </a:lnTo>
                  <a:lnTo>
                    <a:pt x="390" y="529"/>
                  </a:lnTo>
                  <a:lnTo>
                    <a:pt x="379" y="529"/>
                  </a:lnTo>
                  <a:lnTo>
                    <a:pt x="367" y="529"/>
                  </a:lnTo>
                  <a:lnTo>
                    <a:pt x="358" y="528"/>
                  </a:lnTo>
                  <a:lnTo>
                    <a:pt x="350" y="528"/>
                  </a:lnTo>
                  <a:lnTo>
                    <a:pt x="344" y="527"/>
                  </a:lnTo>
                  <a:lnTo>
                    <a:pt x="339" y="526"/>
                  </a:lnTo>
                  <a:lnTo>
                    <a:pt x="335" y="525"/>
                  </a:lnTo>
                  <a:lnTo>
                    <a:pt x="330" y="523"/>
                  </a:lnTo>
                  <a:lnTo>
                    <a:pt x="328" y="521"/>
                  </a:lnTo>
                  <a:lnTo>
                    <a:pt x="326" y="519"/>
                  </a:lnTo>
                  <a:lnTo>
                    <a:pt x="325" y="516"/>
                  </a:lnTo>
                  <a:lnTo>
                    <a:pt x="324" y="513"/>
                  </a:lnTo>
                  <a:lnTo>
                    <a:pt x="323" y="510"/>
                  </a:lnTo>
                  <a:lnTo>
                    <a:pt x="323" y="471"/>
                  </a:lnTo>
                  <a:lnTo>
                    <a:pt x="309" y="486"/>
                  </a:lnTo>
                  <a:lnTo>
                    <a:pt x="292" y="499"/>
                  </a:lnTo>
                  <a:lnTo>
                    <a:pt x="275" y="511"/>
                  </a:lnTo>
                  <a:lnTo>
                    <a:pt x="256" y="520"/>
                  </a:lnTo>
                  <a:lnTo>
                    <a:pt x="247" y="524"/>
                  </a:lnTo>
                  <a:lnTo>
                    <a:pt x="237" y="528"/>
                  </a:lnTo>
                  <a:lnTo>
                    <a:pt x="227" y="531"/>
                  </a:lnTo>
                  <a:lnTo>
                    <a:pt x="216" y="533"/>
                  </a:lnTo>
                  <a:lnTo>
                    <a:pt x="206" y="535"/>
                  </a:lnTo>
                  <a:lnTo>
                    <a:pt x="196" y="536"/>
                  </a:lnTo>
                  <a:lnTo>
                    <a:pt x="185" y="537"/>
                  </a:lnTo>
                  <a:lnTo>
                    <a:pt x="173" y="537"/>
                  </a:lnTo>
                  <a:lnTo>
                    <a:pt x="155" y="537"/>
                  </a:lnTo>
                  <a:lnTo>
                    <a:pt x="136" y="535"/>
                  </a:lnTo>
                  <a:lnTo>
                    <a:pt x="120" y="532"/>
                  </a:lnTo>
                  <a:lnTo>
                    <a:pt x="103" y="528"/>
                  </a:lnTo>
                  <a:lnTo>
                    <a:pt x="88" y="522"/>
                  </a:lnTo>
                  <a:lnTo>
                    <a:pt x="74" y="516"/>
                  </a:lnTo>
                  <a:lnTo>
                    <a:pt x="60" y="507"/>
                  </a:lnTo>
                  <a:lnTo>
                    <a:pt x="48" y="498"/>
                  </a:lnTo>
                  <a:lnTo>
                    <a:pt x="37" y="488"/>
                  </a:lnTo>
                  <a:lnTo>
                    <a:pt x="27" y="477"/>
                  </a:lnTo>
                  <a:lnTo>
                    <a:pt x="19" y="464"/>
                  </a:lnTo>
                  <a:lnTo>
                    <a:pt x="12" y="450"/>
                  </a:lnTo>
                  <a:lnTo>
                    <a:pt x="6" y="434"/>
                  </a:lnTo>
                  <a:lnTo>
                    <a:pt x="3" y="419"/>
                  </a:lnTo>
                  <a:lnTo>
                    <a:pt x="0" y="402"/>
                  </a:lnTo>
                  <a:lnTo>
                    <a:pt x="0" y="382"/>
                  </a:lnTo>
                  <a:lnTo>
                    <a:pt x="0" y="372"/>
                  </a:lnTo>
                  <a:lnTo>
                    <a:pt x="1" y="363"/>
                  </a:lnTo>
                  <a:lnTo>
                    <a:pt x="2" y="352"/>
                  </a:lnTo>
                  <a:lnTo>
                    <a:pt x="4" y="343"/>
                  </a:lnTo>
                  <a:lnTo>
                    <a:pt x="6" y="335"/>
                  </a:lnTo>
                  <a:lnTo>
                    <a:pt x="8" y="326"/>
                  </a:lnTo>
                  <a:lnTo>
                    <a:pt x="12" y="318"/>
                  </a:lnTo>
                  <a:lnTo>
                    <a:pt x="15" y="310"/>
                  </a:lnTo>
                  <a:lnTo>
                    <a:pt x="20" y="303"/>
                  </a:lnTo>
                  <a:lnTo>
                    <a:pt x="24" y="296"/>
                  </a:lnTo>
                  <a:lnTo>
                    <a:pt x="30" y="289"/>
                  </a:lnTo>
                  <a:lnTo>
                    <a:pt x="36" y="281"/>
                  </a:lnTo>
                  <a:lnTo>
                    <a:pt x="42" y="275"/>
                  </a:lnTo>
                  <a:lnTo>
                    <a:pt x="49" y="270"/>
                  </a:lnTo>
                  <a:lnTo>
                    <a:pt x="56" y="264"/>
                  </a:lnTo>
                  <a:lnTo>
                    <a:pt x="64" y="259"/>
                  </a:lnTo>
                  <a:lnTo>
                    <a:pt x="81" y="249"/>
                  </a:lnTo>
                  <a:lnTo>
                    <a:pt x="100" y="241"/>
                  </a:lnTo>
                  <a:lnTo>
                    <a:pt x="122" y="235"/>
                  </a:lnTo>
                  <a:lnTo>
                    <a:pt x="145" y="229"/>
                  </a:lnTo>
                  <a:lnTo>
                    <a:pt x="169" y="225"/>
                  </a:lnTo>
                  <a:lnTo>
                    <a:pt x="197" y="222"/>
                  </a:lnTo>
                  <a:lnTo>
                    <a:pt x="226" y="221"/>
                  </a:lnTo>
                  <a:lnTo>
                    <a:pt x="256" y="220"/>
                  </a:lnTo>
                  <a:lnTo>
                    <a:pt x="303" y="220"/>
                  </a:lnTo>
                  <a:lnTo>
                    <a:pt x="303" y="191"/>
                  </a:lnTo>
                  <a:lnTo>
                    <a:pt x="303" y="180"/>
                  </a:lnTo>
                  <a:lnTo>
                    <a:pt x="302" y="169"/>
                  </a:lnTo>
                  <a:lnTo>
                    <a:pt x="301" y="160"/>
                  </a:lnTo>
                  <a:lnTo>
                    <a:pt x="299" y="152"/>
                  </a:lnTo>
                  <a:lnTo>
                    <a:pt x="296" y="144"/>
                  </a:lnTo>
                  <a:lnTo>
                    <a:pt x="292" y="136"/>
                  </a:lnTo>
                  <a:lnTo>
                    <a:pt x="288" y="129"/>
                  </a:lnTo>
                  <a:lnTo>
                    <a:pt x="283" y="123"/>
                  </a:lnTo>
                  <a:lnTo>
                    <a:pt x="278" y="118"/>
                  </a:lnTo>
                  <a:lnTo>
                    <a:pt x="271" y="114"/>
                  </a:lnTo>
                  <a:lnTo>
                    <a:pt x="264" y="110"/>
                  </a:lnTo>
                  <a:lnTo>
                    <a:pt x="255" y="107"/>
                  </a:lnTo>
                  <a:lnTo>
                    <a:pt x="246" y="105"/>
                  </a:lnTo>
                  <a:lnTo>
                    <a:pt x="236" y="102"/>
                  </a:lnTo>
                  <a:lnTo>
                    <a:pt x="225" y="101"/>
                  </a:lnTo>
                  <a:lnTo>
                    <a:pt x="212" y="101"/>
                  </a:lnTo>
                  <a:lnTo>
                    <a:pt x="196" y="101"/>
                  </a:lnTo>
                  <a:lnTo>
                    <a:pt x="180" y="104"/>
                  </a:lnTo>
                  <a:lnTo>
                    <a:pt x="166" y="106"/>
                  </a:lnTo>
                  <a:lnTo>
                    <a:pt x="153" y="109"/>
                  </a:lnTo>
                  <a:lnTo>
                    <a:pt x="139" y="113"/>
                  </a:lnTo>
                  <a:lnTo>
                    <a:pt x="127" y="117"/>
                  </a:lnTo>
                  <a:lnTo>
                    <a:pt x="116" y="121"/>
                  </a:lnTo>
                  <a:lnTo>
                    <a:pt x="105" y="125"/>
                  </a:lnTo>
                  <a:lnTo>
                    <a:pt x="96" y="130"/>
                  </a:lnTo>
                  <a:lnTo>
                    <a:pt x="87" y="134"/>
                  </a:lnTo>
                  <a:lnTo>
                    <a:pt x="79" y="138"/>
                  </a:lnTo>
                  <a:lnTo>
                    <a:pt x="72" y="142"/>
                  </a:lnTo>
                  <a:lnTo>
                    <a:pt x="65" y="146"/>
                  </a:lnTo>
                  <a:lnTo>
                    <a:pt x="59" y="148"/>
                  </a:lnTo>
                  <a:lnTo>
                    <a:pt x="54" y="149"/>
                  </a:lnTo>
                  <a:lnTo>
                    <a:pt x="50" y="150"/>
                  </a:lnTo>
                  <a:lnTo>
                    <a:pt x="44" y="149"/>
                  </a:lnTo>
                  <a:lnTo>
                    <a:pt x="39" y="146"/>
                  </a:lnTo>
                  <a:lnTo>
                    <a:pt x="35" y="142"/>
                  </a:lnTo>
                  <a:lnTo>
                    <a:pt x="32" y="135"/>
                  </a:lnTo>
                  <a:lnTo>
                    <a:pt x="29" y="127"/>
                  </a:lnTo>
                  <a:lnTo>
                    <a:pt x="27" y="118"/>
                  </a:lnTo>
                  <a:lnTo>
                    <a:pt x="26" y="108"/>
                  </a:lnTo>
                  <a:lnTo>
                    <a:pt x="25" y="95"/>
                  </a:lnTo>
                  <a:lnTo>
                    <a:pt x="26" y="81"/>
                  </a:lnTo>
                  <a:lnTo>
                    <a:pt x="28" y="70"/>
                  </a:lnTo>
                  <a:lnTo>
                    <a:pt x="29" y="64"/>
                  </a:lnTo>
                  <a:lnTo>
                    <a:pt x="32" y="60"/>
                  </a:lnTo>
                  <a:lnTo>
                    <a:pt x="35" y="56"/>
                  </a:lnTo>
                  <a:lnTo>
                    <a:pt x="39" y="52"/>
                  </a:lnTo>
                  <a:lnTo>
                    <a:pt x="43" y="48"/>
                  </a:lnTo>
                  <a:lnTo>
                    <a:pt x="49" y="44"/>
                  </a:lnTo>
                  <a:lnTo>
                    <a:pt x="56" y="40"/>
                  </a:lnTo>
                  <a:lnTo>
                    <a:pt x="64" y="35"/>
                  </a:lnTo>
                  <a:lnTo>
                    <a:pt x="75" y="31"/>
                  </a:lnTo>
                  <a:lnTo>
                    <a:pt x="85" y="25"/>
                  </a:lnTo>
                  <a:lnTo>
                    <a:pt x="96" y="21"/>
                  </a:lnTo>
                  <a:lnTo>
                    <a:pt x="109" y="17"/>
                  </a:lnTo>
                  <a:lnTo>
                    <a:pt x="121" y="14"/>
                  </a:lnTo>
                  <a:lnTo>
                    <a:pt x="134" y="10"/>
                  </a:lnTo>
                  <a:lnTo>
                    <a:pt x="149" y="7"/>
                  </a:lnTo>
                  <a:lnTo>
                    <a:pt x="163" y="5"/>
                  </a:lnTo>
                  <a:lnTo>
                    <a:pt x="178" y="2"/>
                  </a:lnTo>
                  <a:lnTo>
                    <a:pt x="194" y="1"/>
                  </a:lnTo>
                  <a:lnTo>
                    <a:pt x="209" y="0"/>
                  </a:lnTo>
                  <a:lnTo>
                    <a:pt x="225" y="0"/>
                  </a:lnTo>
                  <a:lnTo>
                    <a:pt x="251" y="0"/>
                  </a:lnTo>
                  <a:lnTo>
                    <a:pt x="277" y="2"/>
                  </a:lnTo>
                  <a:lnTo>
                    <a:pt x="300" y="6"/>
                  </a:lnTo>
                  <a:lnTo>
                    <a:pt x="320" y="10"/>
                  </a:lnTo>
                  <a:lnTo>
                    <a:pt x="340" y="16"/>
                  </a:lnTo>
                  <a:lnTo>
                    <a:pt x="357" y="24"/>
                  </a:lnTo>
                  <a:lnTo>
                    <a:pt x="365" y="28"/>
                  </a:lnTo>
                  <a:lnTo>
                    <a:pt x="373" y="34"/>
                  </a:lnTo>
                  <a:lnTo>
                    <a:pt x="380" y="39"/>
                  </a:lnTo>
                  <a:lnTo>
                    <a:pt x="386" y="44"/>
                  </a:lnTo>
                  <a:lnTo>
                    <a:pt x="392" y="50"/>
                  </a:lnTo>
                  <a:lnTo>
                    <a:pt x="398" y="56"/>
                  </a:lnTo>
                  <a:lnTo>
                    <a:pt x="403" y="63"/>
                  </a:lnTo>
                  <a:lnTo>
                    <a:pt x="409" y="71"/>
                  </a:lnTo>
                  <a:lnTo>
                    <a:pt x="413" y="78"/>
                  </a:lnTo>
                  <a:lnTo>
                    <a:pt x="417" y="86"/>
                  </a:lnTo>
                  <a:lnTo>
                    <a:pt x="421" y="94"/>
                  </a:lnTo>
                  <a:lnTo>
                    <a:pt x="424" y="102"/>
                  </a:lnTo>
                  <a:lnTo>
                    <a:pt x="429" y="121"/>
                  </a:lnTo>
                  <a:lnTo>
                    <a:pt x="432" y="142"/>
                  </a:lnTo>
                  <a:lnTo>
                    <a:pt x="434" y="164"/>
                  </a:lnTo>
                  <a:lnTo>
                    <a:pt x="435" y="188"/>
                  </a:lnTo>
                  <a:lnTo>
                    <a:pt x="435" y="510"/>
                  </a:lnTo>
                  <a:close/>
                  <a:moveTo>
                    <a:pt x="303" y="304"/>
                  </a:moveTo>
                  <a:lnTo>
                    <a:pt x="251" y="304"/>
                  </a:lnTo>
                  <a:lnTo>
                    <a:pt x="236" y="304"/>
                  </a:lnTo>
                  <a:lnTo>
                    <a:pt x="222" y="305"/>
                  </a:lnTo>
                  <a:lnTo>
                    <a:pt x="208" y="307"/>
                  </a:lnTo>
                  <a:lnTo>
                    <a:pt x="196" y="309"/>
                  </a:lnTo>
                  <a:lnTo>
                    <a:pt x="185" y="311"/>
                  </a:lnTo>
                  <a:lnTo>
                    <a:pt x="175" y="315"/>
                  </a:lnTo>
                  <a:lnTo>
                    <a:pt x="166" y="319"/>
                  </a:lnTo>
                  <a:lnTo>
                    <a:pt x="159" y="323"/>
                  </a:lnTo>
                  <a:lnTo>
                    <a:pt x="152" y="329"/>
                  </a:lnTo>
                  <a:lnTo>
                    <a:pt x="146" y="334"/>
                  </a:lnTo>
                  <a:lnTo>
                    <a:pt x="141" y="340"/>
                  </a:lnTo>
                  <a:lnTo>
                    <a:pt x="137" y="347"/>
                  </a:lnTo>
                  <a:lnTo>
                    <a:pt x="134" y="354"/>
                  </a:lnTo>
                  <a:lnTo>
                    <a:pt x="132" y="362"/>
                  </a:lnTo>
                  <a:lnTo>
                    <a:pt x="131" y="370"/>
                  </a:lnTo>
                  <a:lnTo>
                    <a:pt x="131" y="378"/>
                  </a:lnTo>
                  <a:lnTo>
                    <a:pt x="131" y="385"/>
                  </a:lnTo>
                  <a:lnTo>
                    <a:pt x="132" y="392"/>
                  </a:lnTo>
                  <a:lnTo>
                    <a:pt x="133" y="399"/>
                  </a:lnTo>
                  <a:lnTo>
                    <a:pt x="135" y="405"/>
                  </a:lnTo>
                  <a:lnTo>
                    <a:pt x="138" y="411"/>
                  </a:lnTo>
                  <a:lnTo>
                    <a:pt x="141" y="416"/>
                  </a:lnTo>
                  <a:lnTo>
                    <a:pt x="146" y="421"/>
                  </a:lnTo>
                  <a:lnTo>
                    <a:pt x="150" y="425"/>
                  </a:lnTo>
                  <a:lnTo>
                    <a:pt x="155" y="429"/>
                  </a:lnTo>
                  <a:lnTo>
                    <a:pt x="160" y="432"/>
                  </a:lnTo>
                  <a:lnTo>
                    <a:pt x="166" y="436"/>
                  </a:lnTo>
                  <a:lnTo>
                    <a:pt x="172" y="438"/>
                  </a:lnTo>
                  <a:lnTo>
                    <a:pt x="179" y="440"/>
                  </a:lnTo>
                  <a:lnTo>
                    <a:pt x="187" y="442"/>
                  </a:lnTo>
                  <a:lnTo>
                    <a:pt x="194" y="442"/>
                  </a:lnTo>
                  <a:lnTo>
                    <a:pt x="202" y="443"/>
                  </a:lnTo>
                  <a:lnTo>
                    <a:pt x="216" y="442"/>
                  </a:lnTo>
                  <a:lnTo>
                    <a:pt x="230" y="439"/>
                  </a:lnTo>
                  <a:lnTo>
                    <a:pt x="242" y="434"/>
                  </a:lnTo>
                  <a:lnTo>
                    <a:pt x="254" y="428"/>
                  </a:lnTo>
                  <a:lnTo>
                    <a:pt x="267" y="420"/>
                  </a:lnTo>
                  <a:lnTo>
                    <a:pt x="278" y="410"/>
                  </a:lnTo>
                  <a:lnTo>
                    <a:pt x="290" y="399"/>
                  </a:lnTo>
                  <a:lnTo>
                    <a:pt x="303" y="385"/>
                  </a:lnTo>
                  <a:lnTo>
                    <a:pt x="303" y="304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EE2D1CB4-4D7D-4EBA-9078-03FBF36963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735" y="2360"/>
              <a:ext cx="80" cy="120"/>
            </a:xfrm>
            <a:custGeom>
              <a:avLst/>
              <a:gdLst>
                <a:gd name="T0" fmla="*/ 477 w 480"/>
                <a:gd name="T1" fmla="*/ 322 h 720"/>
                <a:gd name="T2" fmla="*/ 462 w 480"/>
                <a:gd name="T3" fmla="*/ 389 h 720"/>
                <a:gd name="T4" fmla="*/ 450 w 480"/>
                <a:gd name="T5" fmla="*/ 423 h 720"/>
                <a:gd name="T6" fmla="*/ 432 w 480"/>
                <a:gd name="T7" fmla="*/ 454 h 720"/>
                <a:gd name="T8" fmla="*/ 413 w 480"/>
                <a:gd name="T9" fmla="*/ 481 h 720"/>
                <a:gd name="T10" fmla="*/ 389 w 480"/>
                <a:gd name="T11" fmla="*/ 501 h 720"/>
                <a:gd name="T12" fmla="*/ 361 w 480"/>
                <a:gd name="T13" fmla="*/ 519 h 720"/>
                <a:gd name="T14" fmla="*/ 331 w 480"/>
                <a:gd name="T15" fmla="*/ 530 h 720"/>
                <a:gd name="T16" fmla="*/ 297 w 480"/>
                <a:gd name="T17" fmla="*/ 536 h 720"/>
                <a:gd name="T18" fmla="*/ 262 w 480"/>
                <a:gd name="T19" fmla="*/ 537 h 720"/>
                <a:gd name="T20" fmla="*/ 234 w 480"/>
                <a:gd name="T21" fmla="*/ 534 h 720"/>
                <a:gd name="T22" fmla="*/ 208 w 480"/>
                <a:gd name="T23" fmla="*/ 525 h 720"/>
                <a:gd name="T24" fmla="*/ 184 w 480"/>
                <a:gd name="T25" fmla="*/ 513 h 720"/>
                <a:gd name="T26" fmla="*/ 160 w 480"/>
                <a:gd name="T27" fmla="*/ 494 h 720"/>
                <a:gd name="T28" fmla="*/ 134 w 480"/>
                <a:gd name="T29" fmla="*/ 471 h 720"/>
                <a:gd name="T30" fmla="*/ 131 w 480"/>
                <a:gd name="T31" fmla="*/ 707 h 720"/>
                <a:gd name="T32" fmla="*/ 112 w 480"/>
                <a:gd name="T33" fmla="*/ 716 h 720"/>
                <a:gd name="T34" fmla="*/ 85 w 480"/>
                <a:gd name="T35" fmla="*/ 719 h 720"/>
                <a:gd name="T36" fmla="*/ 57 w 480"/>
                <a:gd name="T37" fmla="*/ 719 h 720"/>
                <a:gd name="T38" fmla="*/ 35 w 480"/>
                <a:gd name="T39" fmla="*/ 718 h 720"/>
                <a:gd name="T40" fmla="*/ 7 w 480"/>
                <a:gd name="T41" fmla="*/ 710 h 720"/>
                <a:gd name="T42" fmla="*/ 0 w 480"/>
                <a:gd name="T43" fmla="*/ 697 h 720"/>
                <a:gd name="T44" fmla="*/ 3 w 480"/>
                <a:gd name="T45" fmla="*/ 20 h 720"/>
                <a:gd name="T46" fmla="*/ 19 w 480"/>
                <a:gd name="T47" fmla="*/ 11 h 720"/>
                <a:gd name="T48" fmla="*/ 57 w 480"/>
                <a:gd name="T49" fmla="*/ 8 h 720"/>
                <a:gd name="T50" fmla="*/ 94 w 480"/>
                <a:gd name="T51" fmla="*/ 11 h 720"/>
                <a:gd name="T52" fmla="*/ 111 w 480"/>
                <a:gd name="T53" fmla="*/ 20 h 720"/>
                <a:gd name="T54" fmla="*/ 114 w 480"/>
                <a:gd name="T55" fmla="*/ 86 h 720"/>
                <a:gd name="T56" fmla="*/ 145 w 480"/>
                <a:gd name="T57" fmla="*/ 56 h 720"/>
                <a:gd name="T58" fmla="*/ 175 w 480"/>
                <a:gd name="T59" fmla="*/ 34 h 720"/>
                <a:gd name="T60" fmla="*/ 206 w 480"/>
                <a:gd name="T61" fmla="*/ 16 h 720"/>
                <a:gd name="T62" fmla="*/ 238 w 480"/>
                <a:gd name="T63" fmla="*/ 5 h 720"/>
                <a:gd name="T64" fmla="*/ 273 w 480"/>
                <a:gd name="T65" fmla="*/ 0 h 720"/>
                <a:gd name="T66" fmla="*/ 311 w 480"/>
                <a:gd name="T67" fmla="*/ 1 h 720"/>
                <a:gd name="T68" fmla="*/ 345 w 480"/>
                <a:gd name="T69" fmla="*/ 7 h 720"/>
                <a:gd name="T70" fmla="*/ 375 w 480"/>
                <a:gd name="T71" fmla="*/ 20 h 720"/>
                <a:gd name="T72" fmla="*/ 401 w 480"/>
                <a:gd name="T73" fmla="*/ 38 h 720"/>
                <a:gd name="T74" fmla="*/ 423 w 480"/>
                <a:gd name="T75" fmla="*/ 59 h 720"/>
                <a:gd name="T76" fmla="*/ 441 w 480"/>
                <a:gd name="T77" fmla="*/ 85 h 720"/>
                <a:gd name="T78" fmla="*/ 455 w 480"/>
                <a:gd name="T79" fmla="*/ 115 h 720"/>
                <a:gd name="T80" fmla="*/ 473 w 480"/>
                <a:gd name="T81" fmla="*/ 184 h 720"/>
                <a:gd name="T82" fmla="*/ 480 w 480"/>
                <a:gd name="T83" fmla="*/ 262 h 720"/>
                <a:gd name="T84" fmla="*/ 339 w 480"/>
                <a:gd name="T85" fmla="*/ 241 h 720"/>
                <a:gd name="T86" fmla="*/ 333 w 480"/>
                <a:gd name="T87" fmla="*/ 199 h 720"/>
                <a:gd name="T88" fmla="*/ 319 w 480"/>
                <a:gd name="T89" fmla="*/ 162 h 720"/>
                <a:gd name="T90" fmla="*/ 299 w 480"/>
                <a:gd name="T91" fmla="*/ 134 h 720"/>
                <a:gd name="T92" fmla="*/ 271 w 480"/>
                <a:gd name="T93" fmla="*/ 118 h 720"/>
                <a:gd name="T94" fmla="*/ 233 w 480"/>
                <a:gd name="T95" fmla="*/ 116 h 720"/>
                <a:gd name="T96" fmla="*/ 206 w 480"/>
                <a:gd name="T97" fmla="*/ 124 h 720"/>
                <a:gd name="T98" fmla="*/ 180 w 480"/>
                <a:gd name="T99" fmla="*/ 142 h 720"/>
                <a:gd name="T100" fmla="*/ 150 w 480"/>
                <a:gd name="T101" fmla="*/ 171 h 720"/>
                <a:gd name="T102" fmla="*/ 134 w 480"/>
                <a:gd name="T103" fmla="*/ 348 h 720"/>
                <a:gd name="T104" fmla="*/ 176 w 480"/>
                <a:gd name="T105" fmla="*/ 392 h 720"/>
                <a:gd name="T106" fmla="*/ 201 w 480"/>
                <a:gd name="T107" fmla="*/ 412 h 720"/>
                <a:gd name="T108" fmla="*/ 222 w 480"/>
                <a:gd name="T109" fmla="*/ 420 h 720"/>
                <a:gd name="T110" fmla="*/ 242 w 480"/>
                <a:gd name="T111" fmla="*/ 422 h 720"/>
                <a:gd name="T112" fmla="*/ 277 w 480"/>
                <a:gd name="T113" fmla="*/ 415 h 720"/>
                <a:gd name="T114" fmla="*/ 303 w 480"/>
                <a:gd name="T115" fmla="*/ 393 h 720"/>
                <a:gd name="T116" fmla="*/ 322 w 480"/>
                <a:gd name="T117" fmla="*/ 364 h 720"/>
                <a:gd name="T118" fmla="*/ 334 w 480"/>
                <a:gd name="T119" fmla="*/ 326 h 720"/>
                <a:gd name="T120" fmla="*/ 339 w 480"/>
                <a:gd name="T121" fmla="*/ 284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80" h="720">
                  <a:moveTo>
                    <a:pt x="480" y="262"/>
                  </a:moveTo>
                  <a:lnTo>
                    <a:pt x="479" y="293"/>
                  </a:lnTo>
                  <a:lnTo>
                    <a:pt x="477" y="322"/>
                  </a:lnTo>
                  <a:lnTo>
                    <a:pt x="472" y="350"/>
                  </a:lnTo>
                  <a:lnTo>
                    <a:pt x="466" y="376"/>
                  </a:lnTo>
                  <a:lnTo>
                    <a:pt x="462" y="389"/>
                  </a:lnTo>
                  <a:lnTo>
                    <a:pt x="459" y="401"/>
                  </a:lnTo>
                  <a:lnTo>
                    <a:pt x="454" y="413"/>
                  </a:lnTo>
                  <a:lnTo>
                    <a:pt x="450" y="423"/>
                  </a:lnTo>
                  <a:lnTo>
                    <a:pt x="445" y="434"/>
                  </a:lnTo>
                  <a:lnTo>
                    <a:pt x="439" y="445"/>
                  </a:lnTo>
                  <a:lnTo>
                    <a:pt x="432" y="454"/>
                  </a:lnTo>
                  <a:lnTo>
                    <a:pt x="426" y="463"/>
                  </a:lnTo>
                  <a:lnTo>
                    <a:pt x="420" y="473"/>
                  </a:lnTo>
                  <a:lnTo>
                    <a:pt x="413" y="481"/>
                  </a:lnTo>
                  <a:lnTo>
                    <a:pt x="405" y="488"/>
                  </a:lnTo>
                  <a:lnTo>
                    <a:pt x="397" y="495"/>
                  </a:lnTo>
                  <a:lnTo>
                    <a:pt x="389" y="501"/>
                  </a:lnTo>
                  <a:lnTo>
                    <a:pt x="380" y="507"/>
                  </a:lnTo>
                  <a:lnTo>
                    <a:pt x="371" y="514"/>
                  </a:lnTo>
                  <a:lnTo>
                    <a:pt x="361" y="519"/>
                  </a:lnTo>
                  <a:lnTo>
                    <a:pt x="351" y="523"/>
                  </a:lnTo>
                  <a:lnTo>
                    <a:pt x="341" y="527"/>
                  </a:lnTo>
                  <a:lnTo>
                    <a:pt x="331" y="530"/>
                  </a:lnTo>
                  <a:lnTo>
                    <a:pt x="319" y="533"/>
                  </a:lnTo>
                  <a:lnTo>
                    <a:pt x="308" y="535"/>
                  </a:lnTo>
                  <a:lnTo>
                    <a:pt x="297" y="536"/>
                  </a:lnTo>
                  <a:lnTo>
                    <a:pt x="284" y="537"/>
                  </a:lnTo>
                  <a:lnTo>
                    <a:pt x="272" y="537"/>
                  </a:lnTo>
                  <a:lnTo>
                    <a:pt x="262" y="537"/>
                  </a:lnTo>
                  <a:lnTo>
                    <a:pt x="252" y="536"/>
                  </a:lnTo>
                  <a:lnTo>
                    <a:pt x="242" y="535"/>
                  </a:lnTo>
                  <a:lnTo>
                    <a:pt x="234" y="534"/>
                  </a:lnTo>
                  <a:lnTo>
                    <a:pt x="225" y="531"/>
                  </a:lnTo>
                  <a:lnTo>
                    <a:pt x="217" y="529"/>
                  </a:lnTo>
                  <a:lnTo>
                    <a:pt x="208" y="525"/>
                  </a:lnTo>
                  <a:lnTo>
                    <a:pt x="200" y="522"/>
                  </a:lnTo>
                  <a:lnTo>
                    <a:pt x="192" y="517"/>
                  </a:lnTo>
                  <a:lnTo>
                    <a:pt x="184" y="513"/>
                  </a:lnTo>
                  <a:lnTo>
                    <a:pt x="176" y="506"/>
                  </a:lnTo>
                  <a:lnTo>
                    <a:pt x="167" y="501"/>
                  </a:lnTo>
                  <a:lnTo>
                    <a:pt x="160" y="494"/>
                  </a:lnTo>
                  <a:lnTo>
                    <a:pt x="152" y="487"/>
                  </a:lnTo>
                  <a:lnTo>
                    <a:pt x="143" y="480"/>
                  </a:lnTo>
                  <a:lnTo>
                    <a:pt x="134" y="471"/>
                  </a:lnTo>
                  <a:lnTo>
                    <a:pt x="134" y="697"/>
                  </a:lnTo>
                  <a:lnTo>
                    <a:pt x="133" y="702"/>
                  </a:lnTo>
                  <a:lnTo>
                    <a:pt x="131" y="707"/>
                  </a:lnTo>
                  <a:lnTo>
                    <a:pt x="127" y="710"/>
                  </a:lnTo>
                  <a:lnTo>
                    <a:pt x="120" y="713"/>
                  </a:lnTo>
                  <a:lnTo>
                    <a:pt x="112" y="716"/>
                  </a:lnTo>
                  <a:lnTo>
                    <a:pt x="100" y="718"/>
                  </a:lnTo>
                  <a:lnTo>
                    <a:pt x="93" y="719"/>
                  </a:lnTo>
                  <a:lnTo>
                    <a:pt x="85" y="719"/>
                  </a:lnTo>
                  <a:lnTo>
                    <a:pt x="77" y="719"/>
                  </a:lnTo>
                  <a:lnTo>
                    <a:pt x="68" y="720"/>
                  </a:lnTo>
                  <a:lnTo>
                    <a:pt x="57" y="719"/>
                  </a:lnTo>
                  <a:lnTo>
                    <a:pt x="49" y="719"/>
                  </a:lnTo>
                  <a:lnTo>
                    <a:pt x="41" y="719"/>
                  </a:lnTo>
                  <a:lnTo>
                    <a:pt x="35" y="718"/>
                  </a:lnTo>
                  <a:lnTo>
                    <a:pt x="23" y="716"/>
                  </a:lnTo>
                  <a:lnTo>
                    <a:pt x="14" y="713"/>
                  </a:lnTo>
                  <a:lnTo>
                    <a:pt x="7" y="710"/>
                  </a:lnTo>
                  <a:lnTo>
                    <a:pt x="3" y="707"/>
                  </a:lnTo>
                  <a:lnTo>
                    <a:pt x="1" y="702"/>
                  </a:lnTo>
                  <a:lnTo>
                    <a:pt x="0" y="697"/>
                  </a:lnTo>
                  <a:lnTo>
                    <a:pt x="0" y="29"/>
                  </a:lnTo>
                  <a:lnTo>
                    <a:pt x="1" y="24"/>
                  </a:lnTo>
                  <a:lnTo>
                    <a:pt x="3" y="20"/>
                  </a:lnTo>
                  <a:lnTo>
                    <a:pt x="6" y="16"/>
                  </a:lnTo>
                  <a:lnTo>
                    <a:pt x="12" y="13"/>
                  </a:lnTo>
                  <a:lnTo>
                    <a:pt x="19" y="11"/>
                  </a:lnTo>
                  <a:lnTo>
                    <a:pt x="30" y="9"/>
                  </a:lnTo>
                  <a:lnTo>
                    <a:pt x="42" y="8"/>
                  </a:lnTo>
                  <a:lnTo>
                    <a:pt x="57" y="8"/>
                  </a:lnTo>
                  <a:lnTo>
                    <a:pt x="72" y="8"/>
                  </a:lnTo>
                  <a:lnTo>
                    <a:pt x="84" y="9"/>
                  </a:lnTo>
                  <a:lnTo>
                    <a:pt x="94" y="11"/>
                  </a:lnTo>
                  <a:lnTo>
                    <a:pt x="102" y="13"/>
                  </a:lnTo>
                  <a:lnTo>
                    <a:pt x="108" y="16"/>
                  </a:lnTo>
                  <a:lnTo>
                    <a:pt x="111" y="20"/>
                  </a:lnTo>
                  <a:lnTo>
                    <a:pt x="113" y="24"/>
                  </a:lnTo>
                  <a:lnTo>
                    <a:pt x="114" y="29"/>
                  </a:lnTo>
                  <a:lnTo>
                    <a:pt x="114" y="86"/>
                  </a:lnTo>
                  <a:lnTo>
                    <a:pt x="124" y="76"/>
                  </a:lnTo>
                  <a:lnTo>
                    <a:pt x="134" y="65"/>
                  </a:lnTo>
                  <a:lnTo>
                    <a:pt x="145" y="56"/>
                  </a:lnTo>
                  <a:lnTo>
                    <a:pt x="155" y="48"/>
                  </a:lnTo>
                  <a:lnTo>
                    <a:pt x="165" y="41"/>
                  </a:lnTo>
                  <a:lnTo>
                    <a:pt x="175" y="34"/>
                  </a:lnTo>
                  <a:lnTo>
                    <a:pt x="185" y="26"/>
                  </a:lnTo>
                  <a:lnTo>
                    <a:pt x="195" y="21"/>
                  </a:lnTo>
                  <a:lnTo>
                    <a:pt x="206" y="16"/>
                  </a:lnTo>
                  <a:lnTo>
                    <a:pt x="217" y="11"/>
                  </a:lnTo>
                  <a:lnTo>
                    <a:pt x="228" y="8"/>
                  </a:lnTo>
                  <a:lnTo>
                    <a:pt x="238" y="5"/>
                  </a:lnTo>
                  <a:lnTo>
                    <a:pt x="250" y="3"/>
                  </a:lnTo>
                  <a:lnTo>
                    <a:pt x="262" y="1"/>
                  </a:lnTo>
                  <a:lnTo>
                    <a:pt x="273" y="0"/>
                  </a:lnTo>
                  <a:lnTo>
                    <a:pt x="285" y="0"/>
                  </a:lnTo>
                  <a:lnTo>
                    <a:pt x="299" y="0"/>
                  </a:lnTo>
                  <a:lnTo>
                    <a:pt x="311" y="1"/>
                  </a:lnTo>
                  <a:lnTo>
                    <a:pt x="323" y="2"/>
                  </a:lnTo>
                  <a:lnTo>
                    <a:pt x="335" y="5"/>
                  </a:lnTo>
                  <a:lnTo>
                    <a:pt x="345" y="7"/>
                  </a:lnTo>
                  <a:lnTo>
                    <a:pt x="355" y="11"/>
                  </a:lnTo>
                  <a:lnTo>
                    <a:pt x="366" y="15"/>
                  </a:lnTo>
                  <a:lnTo>
                    <a:pt x="375" y="20"/>
                  </a:lnTo>
                  <a:lnTo>
                    <a:pt x="384" y="25"/>
                  </a:lnTo>
                  <a:lnTo>
                    <a:pt x="392" y="32"/>
                  </a:lnTo>
                  <a:lnTo>
                    <a:pt x="401" y="38"/>
                  </a:lnTo>
                  <a:lnTo>
                    <a:pt x="409" y="44"/>
                  </a:lnTo>
                  <a:lnTo>
                    <a:pt x="416" y="52"/>
                  </a:lnTo>
                  <a:lnTo>
                    <a:pt x="423" y="59"/>
                  </a:lnTo>
                  <a:lnTo>
                    <a:pt x="429" y="68"/>
                  </a:lnTo>
                  <a:lnTo>
                    <a:pt x="435" y="77"/>
                  </a:lnTo>
                  <a:lnTo>
                    <a:pt x="441" y="85"/>
                  </a:lnTo>
                  <a:lnTo>
                    <a:pt x="446" y="95"/>
                  </a:lnTo>
                  <a:lnTo>
                    <a:pt x="451" y="105"/>
                  </a:lnTo>
                  <a:lnTo>
                    <a:pt x="455" y="115"/>
                  </a:lnTo>
                  <a:lnTo>
                    <a:pt x="463" y="136"/>
                  </a:lnTo>
                  <a:lnTo>
                    <a:pt x="469" y="160"/>
                  </a:lnTo>
                  <a:lnTo>
                    <a:pt x="473" y="184"/>
                  </a:lnTo>
                  <a:lnTo>
                    <a:pt x="478" y="209"/>
                  </a:lnTo>
                  <a:lnTo>
                    <a:pt x="480" y="235"/>
                  </a:lnTo>
                  <a:lnTo>
                    <a:pt x="480" y="262"/>
                  </a:lnTo>
                  <a:close/>
                  <a:moveTo>
                    <a:pt x="340" y="271"/>
                  </a:moveTo>
                  <a:lnTo>
                    <a:pt x="339" y="256"/>
                  </a:lnTo>
                  <a:lnTo>
                    <a:pt x="339" y="241"/>
                  </a:lnTo>
                  <a:lnTo>
                    <a:pt x="337" y="227"/>
                  </a:lnTo>
                  <a:lnTo>
                    <a:pt x="335" y="212"/>
                  </a:lnTo>
                  <a:lnTo>
                    <a:pt x="333" y="199"/>
                  </a:lnTo>
                  <a:lnTo>
                    <a:pt x="329" y="186"/>
                  </a:lnTo>
                  <a:lnTo>
                    <a:pt x="325" y="173"/>
                  </a:lnTo>
                  <a:lnTo>
                    <a:pt x="319" y="162"/>
                  </a:lnTo>
                  <a:lnTo>
                    <a:pt x="313" y="152"/>
                  </a:lnTo>
                  <a:lnTo>
                    <a:pt x="307" y="143"/>
                  </a:lnTo>
                  <a:lnTo>
                    <a:pt x="299" y="134"/>
                  </a:lnTo>
                  <a:lnTo>
                    <a:pt x="291" y="127"/>
                  </a:lnTo>
                  <a:lnTo>
                    <a:pt x="281" y="122"/>
                  </a:lnTo>
                  <a:lnTo>
                    <a:pt x="271" y="118"/>
                  </a:lnTo>
                  <a:lnTo>
                    <a:pt x="259" y="115"/>
                  </a:lnTo>
                  <a:lnTo>
                    <a:pt x="246" y="115"/>
                  </a:lnTo>
                  <a:lnTo>
                    <a:pt x="233" y="116"/>
                  </a:lnTo>
                  <a:lnTo>
                    <a:pt x="220" y="119"/>
                  </a:lnTo>
                  <a:lnTo>
                    <a:pt x="214" y="121"/>
                  </a:lnTo>
                  <a:lnTo>
                    <a:pt x="206" y="124"/>
                  </a:lnTo>
                  <a:lnTo>
                    <a:pt x="200" y="127"/>
                  </a:lnTo>
                  <a:lnTo>
                    <a:pt x="193" y="131"/>
                  </a:lnTo>
                  <a:lnTo>
                    <a:pt x="180" y="142"/>
                  </a:lnTo>
                  <a:lnTo>
                    <a:pt x="165" y="155"/>
                  </a:lnTo>
                  <a:lnTo>
                    <a:pt x="158" y="163"/>
                  </a:lnTo>
                  <a:lnTo>
                    <a:pt x="150" y="171"/>
                  </a:lnTo>
                  <a:lnTo>
                    <a:pt x="143" y="181"/>
                  </a:lnTo>
                  <a:lnTo>
                    <a:pt x="134" y="191"/>
                  </a:lnTo>
                  <a:lnTo>
                    <a:pt x="134" y="348"/>
                  </a:lnTo>
                  <a:lnTo>
                    <a:pt x="149" y="365"/>
                  </a:lnTo>
                  <a:lnTo>
                    <a:pt x="162" y="380"/>
                  </a:lnTo>
                  <a:lnTo>
                    <a:pt x="176" y="392"/>
                  </a:lnTo>
                  <a:lnTo>
                    <a:pt x="189" y="404"/>
                  </a:lnTo>
                  <a:lnTo>
                    <a:pt x="195" y="408"/>
                  </a:lnTo>
                  <a:lnTo>
                    <a:pt x="201" y="412"/>
                  </a:lnTo>
                  <a:lnTo>
                    <a:pt x="208" y="415"/>
                  </a:lnTo>
                  <a:lnTo>
                    <a:pt x="215" y="418"/>
                  </a:lnTo>
                  <a:lnTo>
                    <a:pt x="222" y="420"/>
                  </a:lnTo>
                  <a:lnTo>
                    <a:pt x="228" y="421"/>
                  </a:lnTo>
                  <a:lnTo>
                    <a:pt x="235" y="422"/>
                  </a:lnTo>
                  <a:lnTo>
                    <a:pt x="242" y="422"/>
                  </a:lnTo>
                  <a:lnTo>
                    <a:pt x="255" y="422"/>
                  </a:lnTo>
                  <a:lnTo>
                    <a:pt x="266" y="419"/>
                  </a:lnTo>
                  <a:lnTo>
                    <a:pt x="277" y="415"/>
                  </a:lnTo>
                  <a:lnTo>
                    <a:pt x="286" y="409"/>
                  </a:lnTo>
                  <a:lnTo>
                    <a:pt x="296" y="402"/>
                  </a:lnTo>
                  <a:lnTo>
                    <a:pt x="303" y="393"/>
                  </a:lnTo>
                  <a:lnTo>
                    <a:pt x="310" y="384"/>
                  </a:lnTo>
                  <a:lnTo>
                    <a:pt x="316" y="374"/>
                  </a:lnTo>
                  <a:lnTo>
                    <a:pt x="322" y="364"/>
                  </a:lnTo>
                  <a:lnTo>
                    <a:pt x="327" y="351"/>
                  </a:lnTo>
                  <a:lnTo>
                    <a:pt x="331" y="339"/>
                  </a:lnTo>
                  <a:lnTo>
                    <a:pt x="334" y="326"/>
                  </a:lnTo>
                  <a:lnTo>
                    <a:pt x="337" y="312"/>
                  </a:lnTo>
                  <a:lnTo>
                    <a:pt x="338" y="298"/>
                  </a:lnTo>
                  <a:lnTo>
                    <a:pt x="339" y="284"/>
                  </a:lnTo>
                  <a:lnTo>
                    <a:pt x="340" y="27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0B50BDE6-BF3F-4066-ABE2-4E21FEA6B8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831" y="2327"/>
              <a:ext cx="26" cy="122"/>
            </a:xfrm>
            <a:custGeom>
              <a:avLst/>
              <a:gdLst>
                <a:gd name="T0" fmla="*/ 144 w 155"/>
                <a:gd name="T1" fmla="*/ 716 h 732"/>
                <a:gd name="T2" fmla="*/ 137 w 155"/>
                <a:gd name="T3" fmla="*/ 724 h 732"/>
                <a:gd name="T4" fmla="*/ 121 w 155"/>
                <a:gd name="T5" fmla="*/ 729 h 732"/>
                <a:gd name="T6" fmla="*/ 103 w 155"/>
                <a:gd name="T7" fmla="*/ 731 h 732"/>
                <a:gd name="T8" fmla="*/ 87 w 155"/>
                <a:gd name="T9" fmla="*/ 732 h 732"/>
                <a:gd name="T10" fmla="*/ 68 w 155"/>
                <a:gd name="T11" fmla="*/ 732 h 732"/>
                <a:gd name="T12" fmla="*/ 52 w 155"/>
                <a:gd name="T13" fmla="*/ 731 h 732"/>
                <a:gd name="T14" fmla="*/ 33 w 155"/>
                <a:gd name="T15" fmla="*/ 729 h 732"/>
                <a:gd name="T16" fmla="*/ 18 w 155"/>
                <a:gd name="T17" fmla="*/ 724 h 732"/>
                <a:gd name="T18" fmla="*/ 11 w 155"/>
                <a:gd name="T19" fmla="*/ 716 h 732"/>
                <a:gd name="T20" fmla="*/ 11 w 155"/>
                <a:gd name="T21" fmla="*/ 234 h 732"/>
                <a:gd name="T22" fmla="*/ 14 w 155"/>
                <a:gd name="T23" fmla="*/ 224 h 732"/>
                <a:gd name="T24" fmla="*/ 24 w 155"/>
                <a:gd name="T25" fmla="*/ 217 h 732"/>
                <a:gd name="T26" fmla="*/ 44 w 155"/>
                <a:gd name="T27" fmla="*/ 213 h 732"/>
                <a:gd name="T28" fmla="*/ 60 w 155"/>
                <a:gd name="T29" fmla="*/ 212 h 732"/>
                <a:gd name="T30" fmla="*/ 77 w 155"/>
                <a:gd name="T31" fmla="*/ 211 h 732"/>
                <a:gd name="T32" fmla="*/ 96 w 155"/>
                <a:gd name="T33" fmla="*/ 212 h 732"/>
                <a:gd name="T34" fmla="*/ 110 w 155"/>
                <a:gd name="T35" fmla="*/ 213 h 732"/>
                <a:gd name="T36" fmla="*/ 131 w 155"/>
                <a:gd name="T37" fmla="*/ 217 h 732"/>
                <a:gd name="T38" fmla="*/ 142 w 155"/>
                <a:gd name="T39" fmla="*/ 224 h 732"/>
                <a:gd name="T40" fmla="*/ 145 w 155"/>
                <a:gd name="T41" fmla="*/ 234 h 732"/>
                <a:gd name="T42" fmla="*/ 155 w 155"/>
                <a:gd name="T43" fmla="*/ 70 h 732"/>
                <a:gd name="T44" fmla="*/ 154 w 155"/>
                <a:gd name="T45" fmla="*/ 89 h 732"/>
                <a:gd name="T46" fmla="*/ 151 w 155"/>
                <a:gd name="T47" fmla="*/ 105 h 732"/>
                <a:gd name="T48" fmla="*/ 146 w 155"/>
                <a:gd name="T49" fmla="*/ 117 h 732"/>
                <a:gd name="T50" fmla="*/ 139 w 155"/>
                <a:gd name="T51" fmla="*/ 127 h 732"/>
                <a:gd name="T52" fmla="*/ 129 w 155"/>
                <a:gd name="T53" fmla="*/ 133 h 732"/>
                <a:gd name="T54" fmla="*/ 115 w 155"/>
                <a:gd name="T55" fmla="*/ 138 h 732"/>
                <a:gd name="T56" fmla="*/ 98 w 155"/>
                <a:gd name="T57" fmla="*/ 141 h 732"/>
                <a:gd name="T58" fmla="*/ 77 w 155"/>
                <a:gd name="T59" fmla="*/ 142 h 732"/>
                <a:gd name="T60" fmla="*/ 57 w 155"/>
                <a:gd name="T61" fmla="*/ 141 h 732"/>
                <a:gd name="T62" fmla="*/ 39 w 155"/>
                <a:gd name="T63" fmla="*/ 138 h 732"/>
                <a:gd name="T64" fmla="*/ 26 w 155"/>
                <a:gd name="T65" fmla="*/ 134 h 732"/>
                <a:gd name="T66" fmla="*/ 16 w 155"/>
                <a:gd name="T67" fmla="*/ 127 h 732"/>
                <a:gd name="T68" fmla="*/ 10 w 155"/>
                <a:gd name="T69" fmla="*/ 118 h 732"/>
                <a:gd name="T70" fmla="*/ 4 w 155"/>
                <a:gd name="T71" fmla="*/ 106 h 732"/>
                <a:gd name="T72" fmla="*/ 1 w 155"/>
                <a:gd name="T73" fmla="*/ 91 h 732"/>
                <a:gd name="T74" fmla="*/ 0 w 155"/>
                <a:gd name="T75" fmla="*/ 73 h 732"/>
                <a:gd name="T76" fmla="*/ 1 w 155"/>
                <a:gd name="T77" fmla="*/ 54 h 732"/>
                <a:gd name="T78" fmla="*/ 4 w 155"/>
                <a:gd name="T79" fmla="*/ 38 h 732"/>
                <a:gd name="T80" fmla="*/ 10 w 155"/>
                <a:gd name="T81" fmla="*/ 26 h 732"/>
                <a:gd name="T82" fmla="*/ 17 w 155"/>
                <a:gd name="T83" fmla="*/ 17 h 732"/>
                <a:gd name="T84" fmla="*/ 27 w 155"/>
                <a:gd name="T85" fmla="*/ 9 h 732"/>
                <a:gd name="T86" fmla="*/ 40 w 155"/>
                <a:gd name="T87" fmla="*/ 4 h 732"/>
                <a:gd name="T88" fmla="*/ 58 w 155"/>
                <a:gd name="T89" fmla="*/ 1 h 732"/>
                <a:gd name="T90" fmla="*/ 78 w 155"/>
                <a:gd name="T91" fmla="*/ 0 h 732"/>
                <a:gd name="T92" fmla="*/ 99 w 155"/>
                <a:gd name="T93" fmla="*/ 1 h 732"/>
                <a:gd name="T94" fmla="*/ 116 w 155"/>
                <a:gd name="T95" fmla="*/ 4 h 732"/>
                <a:gd name="T96" fmla="*/ 130 w 155"/>
                <a:gd name="T97" fmla="*/ 9 h 732"/>
                <a:gd name="T98" fmla="*/ 140 w 155"/>
                <a:gd name="T99" fmla="*/ 16 h 732"/>
                <a:gd name="T100" fmla="*/ 147 w 155"/>
                <a:gd name="T101" fmla="*/ 25 h 732"/>
                <a:gd name="T102" fmla="*/ 152 w 155"/>
                <a:gd name="T103" fmla="*/ 37 h 732"/>
                <a:gd name="T104" fmla="*/ 154 w 155"/>
                <a:gd name="T105" fmla="*/ 52 h 732"/>
                <a:gd name="T106" fmla="*/ 155 w 155"/>
                <a:gd name="T107" fmla="*/ 70 h 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5" h="732">
                  <a:moveTo>
                    <a:pt x="145" y="710"/>
                  </a:moveTo>
                  <a:lnTo>
                    <a:pt x="144" y="716"/>
                  </a:lnTo>
                  <a:lnTo>
                    <a:pt x="142" y="720"/>
                  </a:lnTo>
                  <a:lnTo>
                    <a:pt x="137" y="724"/>
                  </a:lnTo>
                  <a:lnTo>
                    <a:pt x="131" y="727"/>
                  </a:lnTo>
                  <a:lnTo>
                    <a:pt x="121" y="729"/>
                  </a:lnTo>
                  <a:lnTo>
                    <a:pt x="110" y="731"/>
                  </a:lnTo>
                  <a:lnTo>
                    <a:pt x="103" y="731"/>
                  </a:lnTo>
                  <a:lnTo>
                    <a:pt x="96" y="732"/>
                  </a:lnTo>
                  <a:lnTo>
                    <a:pt x="87" y="732"/>
                  </a:lnTo>
                  <a:lnTo>
                    <a:pt x="77" y="732"/>
                  </a:lnTo>
                  <a:lnTo>
                    <a:pt x="68" y="732"/>
                  </a:lnTo>
                  <a:lnTo>
                    <a:pt x="60" y="732"/>
                  </a:lnTo>
                  <a:lnTo>
                    <a:pt x="52" y="731"/>
                  </a:lnTo>
                  <a:lnTo>
                    <a:pt x="44" y="731"/>
                  </a:lnTo>
                  <a:lnTo>
                    <a:pt x="33" y="729"/>
                  </a:lnTo>
                  <a:lnTo>
                    <a:pt x="24" y="727"/>
                  </a:lnTo>
                  <a:lnTo>
                    <a:pt x="18" y="724"/>
                  </a:lnTo>
                  <a:lnTo>
                    <a:pt x="14" y="720"/>
                  </a:lnTo>
                  <a:lnTo>
                    <a:pt x="11" y="716"/>
                  </a:lnTo>
                  <a:lnTo>
                    <a:pt x="11" y="710"/>
                  </a:lnTo>
                  <a:lnTo>
                    <a:pt x="11" y="234"/>
                  </a:lnTo>
                  <a:lnTo>
                    <a:pt x="11" y="228"/>
                  </a:lnTo>
                  <a:lnTo>
                    <a:pt x="14" y="224"/>
                  </a:lnTo>
                  <a:lnTo>
                    <a:pt x="18" y="220"/>
                  </a:lnTo>
                  <a:lnTo>
                    <a:pt x="24" y="217"/>
                  </a:lnTo>
                  <a:lnTo>
                    <a:pt x="33" y="215"/>
                  </a:lnTo>
                  <a:lnTo>
                    <a:pt x="44" y="213"/>
                  </a:lnTo>
                  <a:lnTo>
                    <a:pt x="52" y="212"/>
                  </a:lnTo>
                  <a:lnTo>
                    <a:pt x="60" y="212"/>
                  </a:lnTo>
                  <a:lnTo>
                    <a:pt x="68" y="211"/>
                  </a:lnTo>
                  <a:lnTo>
                    <a:pt x="77" y="211"/>
                  </a:lnTo>
                  <a:lnTo>
                    <a:pt x="87" y="211"/>
                  </a:lnTo>
                  <a:lnTo>
                    <a:pt x="96" y="212"/>
                  </a:lnTo>
                  <a:lnTo>
                    <a:pt x="103" y="212"/>
                  </a:lnTo>
                  <a:lnTo>
                    <a:pt x="110" y="213"/>
                  </a:lnTo>
                  <a:lnTo>
                    <a:pt x="121" y="215"/>
                  </a:lnTo>
                  <a:lnTo>
                    <a:pt x="131" y="217"/>
                  </a:lnTo>
                  <a:lnTo>
                    <a:pt x="137" y="220"/>
                  </a:lnTo>
                  <a:lnTo>
                    <a:pt x="142" y="224"/>
                  </a:lnTo>
                  <a:lnTo>
                    <a:pt x="144" y="228"/>
                  </a:lnTo>
                  <a:lnTo>
                    <a:pt x="145" y="234"/>
                  </a:lnTo>
                  <a:lnTo>
                    <a:pt x="145" y="710"/>
                  </a:lnTo>
                  <a:close/>
                  <a:moveTo>
                    <a:pt x="155" y="70"/>
                  </a:moveTo>
                  <a:lnTo>
                    <a:pt x="155" y="80"/>
                  </a:lnTo>
                  <a:lnTo>
                    <a:pt x="154" y="89"/>
                  </a:lnTo>
                  <a:lnTo>
                    <a:pt x="153" y="97"/>
                  </a:lnTo>
                  <a:lnTo>
                    <a:pt x="151" y="105"/>
                  </a:lnTo>
                  <a:lnTo>
                    <a:pt x="149" y="111"/>
                  </a:lnTo>
                  <a:lnTo>
                    <a:pt x="146" y="117"/>
                  </a:lnTo>
                  <a:lnTo>
                    <a:pt x="143" y="123"/>
                  </a:lnTo>
                  <a:lnTo>
                    <a:pt x="139" y="127"/>
                  </a:lnTo>
                  <a:lnTo>
                    <a:pt x="135" y="130"/>
                  </a:lnTo>
                  <a:lnTo>
                    <a:pt x="129" y="133"/>
                  </a:lnTo>
                  <a:lnTo>
                    <a:pt x="123" y="136"/>
                  </a:lnTo>
                  <a:lnTo>
                    <a:pt x="115" y="138"/>
                  </a:lnTo>
                  <a:lnTo>
                    <a:pt x="107" y="140"/>
                  </a:lnTo>
                  <a:lnTo>
                    <a:pt x="98" y="141"/>
                  </a:lnTo>
                  <a:lnTo>
                    <a:pt x="89" y="142"/>
                  </a:lnTo>
                  <a:lnTo>
                    <a:pt x="77" y="142"/>
                  </a:lnTo>
                  <a:lnTo>
                    <a:pt x="67" y="142"/>
                  </a:lnTo>
                  <a:lnTo>
                    <a:pt x="57" y="141"/>
                  </a:lnTo>
                  <a:lnTo>
                    <a:pt x="48" y="140"/>
                  </a:lnTo>
                  <a:lnTo>
                    <a:pt x="39" y="138"/>
                  </a:lnTo>
                  <a:lnTo>
                    <a:pt x="32" y="136"/>
                  </a:lnTo>
                  <a:lnTo>
                    <a:pt x="26" y="134"/>
                  </a:lnTo>
                  <a:lnTo>
                    <a:pt x="21" y="131"/>
                  </a:lnTo>
                  <a:lnTo>
                    <a:pt x="16" y="127"/>
                  </a:lnTo>
                  <a:lnTo>
                    <a:pt x="13" y="123"/>
                  </a:lnTo>
                  <a:lnTo>
                    <a:pt x="10" y="118"/>
                  </a:lnTo>
                  <a:lnTo>
                    <a:pt x="6" y="112"/>
                  </a:lnTo>
                  <a:lnTo>
                    <a:pt x="4" y="106"/>
                  </a:lnTo>
                  <a:lnTo>
                    <a:pt x="2" y="99"/>
                  </a:lnTo>
                  <a:lnTo>
                    <a:pt x="1" y="91"/>
                  </a:lnTo>
                  <a:lnTo>
                    <a:pt x="0" y="82"/>
                  </a:lnTo>
                  <a:lnTo>
                    <a:pt x="0" y="73"/>
                  </a:lnTo>
                  <a:lnTo>
                    <a:pt x="0" y="63"/>
                  </a:lnTo>
                  <a:lnTo>
                    <a:pt x="1" y="54"/>
                  </a:lnTo>
                  <a:lnTo>
                    <a:pt x="2" y="45"/>
                  </a:lnTo>
                  <a:lnTo>
                    <a:pt x="4" y="38"/>
                  </a:lnTo>
                  <a:lnTo>
                    <a:pt x="6" y="32"/>
                  </a:lnTo>
                  <a:lnTo>
                    <a:pt x="10" y="26"/>
                  </a:lnTo>
                  <a:lnTo>
                    <a:pt x="13" y="21"/>
                  </a:lnTo>
                  <a:lnTo>
                    <a:pt x="17" y="17"/>
                  </a:lnTo>
                  <a:lnTo>
                    <a:pt x="21" y="13"/>
                  </a:lnTo>
                  <a:lnTo>
                    <a:pt x="27" y="9"/>
                  </a:lnTo>
                  <a:lnTo>
                    <a:pt x="33" y="6"/>
                  </a:lnTo>
                  <a:lnTo>
                    <a:pt x="40" y="4"/>
                  </a:lnTo>
                  <a:lnTo>
                    <a:pt x="49" y="2"/>
                  </a:lnTo>
                  <a:lnTo>
                    <a:pt x="58" y="1"/>
                  </a:lnTo>
                  <a:lnTo>
                    <a:pt x="68" y="1"/>
                  </a:lnTo>
                  <a:lnTo>
                    <a:pt x="78" y="0"/>
                  </a:lnTo>
                  <a:lnTo>
                    <a:pt x="90" y="1"/>
                  </a:lnTo>
                  <a:lnTo>
                    <a:pt x="99" y="1"/>
                  </a:lnTo>
                  <a:lnTo>
                    <a:pt x="108" y="2"/>
                  </a:lnTo>
                  <a:lnTo>
                    <a:pt x="116" y="4"/>
                  </a:lnTo>
                  <a:lnTo>
                    <a:pt x="124" y="6"/>
                  </a:lnTo>
                  <a:lnTo>
                    <a:pt x="130" y="9"/>
                  </a:lnTo>
                  <a:lnTo>
                    <a:pt x="135" y="13"/>
                  </a:lnTo>
                  <a:lnTo>
                    <a:pt x="140" y="16"/>
                  </a:lnTo>
                  <a:lnTo>
                    <a:pt x="143" y="20"/>
                  </a:lnTo>
                  <a:lnTo>
                    <a:pt x="147" y="25"/>
                  </a:lnTo>
                  <a:lnTo>
                    <a:pt x="149" y="31"/>
                  </a:lnTo>
                  <a:lnTo>
                    <a:pt x="152" y="37"/>
                  </a:lnTo>
                  <a:lnTo>
                    <a:pt x="153" y="44"/>
                  </a:lnTo>
                  <a:lnTo>
                    <a:pt x="154" y="52"/>
                  </a:lnTo>
                  <a:lnTo>
                    <a:pt x="155" y="61"/>
                  </a:lnTo>
                  <a:lnTo>
                    <a:pt x="155" y="7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BFE779B9-F73F-4AD2-A073-083677580BD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873" y="2360"/>
              <a:ext cx="72" cy="90"/>
            </a:xfrm>
            <a:custGeom>
              <a:avLst/>
              <a:gdLst>
                <a:gd name="T0" fmla="*/ 433 w 436"/>
                <a:gd name="T1" fmla="*/ 519 h 537"/>
                <a:gd name="T2" fmla="*/ 419 w 436"/>
                <a:gd name="T3" fmla="*/ 526 h 537"/>
                <a:gd name="T4" fmla="*/ 390 w 436"/>
                <a:gd name="T5" fmla="*/ 529 h 537"/>
                <a:gd name="T6" fmla="*/ 350 w 436"/>
                <a:gd name="T7" fmla="*/ 528 h 537"/>
                <a:gd name="T8" fmla="*/ 332 w 436"/>
                <a:gd name="T9" fmla="*/ 523 h 537"/>
                <a:gd name="T10" fmla="*/ 325 w 436"/>
                <a:gd name="T11" fmla="*/ 513 h 537"/>
                <a:gd name="T12" fmla="*/ 293 w 436"/>
                <a:gd name="T13" fmla="*/ 499 h 537"/>
                <a:gd name="T14" fmla="*/ 238 w 436"/>
                <a:gd name="T15" fmla="*/ 528 h 537"/>
                <a:gd name="T16" fmla="*/ 196 w 436"/>
                <a:gd name="T17" fmla="*/ 536 h 537"/>
                <a:gd name="T18" fmla="*/ 137 w 436"/>
                <a:gd name="T19" fmla="*/ 535 h 537"/>
                <a:gd name="T20" fmla="*/ 74 w 436"/>
                <a:gd name="T21" fmla="*/ 516 h 537"/>
                <a:gd name="T22" fmla="*/ 28 w 436"/>
                <a:gd name="T23" fmla="*/ 477 h 537"/>
                <a:gd name="T24" fmla="*/ 3 w 436"/>
                <a:gd name="T25" fmla="*/ 419 h 537"/>
                <a:gd name="T26" fmla="*/ 1 w 436"/>
                <a:gd name="T27" fmla="*/ 363 h 537"/>
                <a:gd name="T28" fmla="*/ 9 w 436"/>
                <a:gd name="T29" fmla="*/ 326 h 537"/>
                <a:gd name="T30" fmla="*/ 26 w 436"/>
                <a:gd name="T31" fmla="*/ 296 h 537"/>
                <a:gd name="T32" fmla="*/ 49 w 436"/>
                <a:gd name="T33" fmla="*/ 270 h 537"/>
                <a:gd name="T34" fmla="*/ 101 w 436"/>
                <a:gd name="T35" fmla="*/ 241 h 537"/>
                <a:gd name="T36" fmla="*/ 197 w 436"/>
                <a:gd name="T37" fmla="*/ 222 h 537"/>
                <a:gd name="T38" fmla="*/ 303 w 436"/>
                <a:gd name="T39" fmla="*/ 191 h 537"/>
                <a:gd name="T40" fmla="*/ 299 w 436"/>
                <a:gd name="T41" fmla="*/ 152 h 537"/>
                <a:gd name="T42" fmla="*/ 283 w 436"/>
                <a:gd name="T43" fmla="*/ 123 h 537"/>
                <a:gd name="T44" fmla="*/ 256 w 436"/>
                <a:gd name="T45" fmla="*/ 107 h 537"/>
                <a:gd name="T46" fmla="*/ 214 w 436"/>
                <a:gd name="T47" fmla="*/ 101 h 537"/>
                <a:gd name="T48" fmla="*/ 153 w 436"/>
                <a:gd name="T49" fmla="*/ 109 h 537"/>
                <a:gd name="T50" fmla="*/ 106 w 436"/>
                <a:gd name="T51" fmla="*/ 125 h 537"/>
                <a:gd name="T52" fmla="*/ 72 w 436"/>
                <a:gd name="T53" fmla="*/ 142 h 537"/>
                <a:gd name="T54" fmla="*/ 50 w 436"/>
                <a:gd name="T55" fmla="*/ 150 h 537"/>
                <a:gd name="T56" fmla="*/ 32 w 436"/>
                <a:gd name="T57" fmla="*/ 135 h 537"/>
                <a:gd name="T58" fmla="*/ 26 w 436"/>
                <a:gd name="T59" fmla="*/ 95 h 537"/>
                <a:gd name="T60" fmla="*/ 33 w 436"/>
                <a:gd name="T61" fmla="*/ 60 h 537"/>
                <a:gd name="T62" fmla="*/ 49 w 436"/>
                <a:gd name="T63" fmla="*/ 44 h 537"/>
                <a:gd name="T64" fmla="*/ 85 w 436"/>
                <a:gd name="T65" fmla="*/ 25 h 537"/>
                <a:gd name="T66" fmla="*/ 136 w 436"/>
                <a:gd name="T67" fmla="*/ 10 h 537"/>
                <a:gd name="T68" fmla="*/ 194 w 436"/>
                <a:gd name="T69" fmla="*/ 1 h 537"/>
                <a:gd name="T70" fmla="*/ 277 w 436"/>
                <a:gd name="T71" fmla="*/ 2 h 537"/>
                <a:gd name="T72" fmla="*/ 357 w 436"/>
                <a:gd name="T73" fmla="*/ 24 h 537"/>
                <a:gd name="T74" fmla="*/ 386 w 436"/>
                <a:gd name="T75" fmla="*/ 44 h 537"/>
                <a:gd name="T76" fmla="*/ 409 w 436"/>
                <a:gd name="T77" fmla="*/ 71 h 537"/>
                <a:gd name="T78" fmla="*/ 424 w 436"/>
                <a:gd name="T79" fmla="*/ 102 h 537"/>
                <a:gd name="T80" fmla="*/ 436 w 436"/>
                <a:gd name="T81" fmla="*/ 188 h 537"/>
                <a:gd name="T82" fmla="*/ 236 w 436"/>
                <a:gd name="T83" fmla="*/ 304 h 537"/>
                <a:gd name="T84" fmla="*/ 186 w 436"/>
                <a:gd name="T85" fmla="*/ 311 h 537"/>
                <a:gd name="T86" fmla="*/ 152 w 436"/>
                <a:gd name="T87" fmla="*/ 329 h 537"/>
                <a:gd name="T88" fmla="*/ 136 w 436"/>
                <a:gd name="T89" fmla="*/ 354 h 537"/>
                <a:gd name="T90" fmla="*/ 131 w 436"/>
                <a:gd name="T91" fmla="*/ 385 h 537"/>
                <a:gd name="T92" fmla="*/ 139 w 436"/>
                <a:gd name="T93" fmla="*/ 411 h 537"/>
                <a:gd name="T94" fmla="*/ 155 w 436"/>
                <a:gd name="T95" fmla="*/ 429 h 537"/>
                <a:gd name="T96" fmla="*/ 180 w 436"/>
                <a:gd name="T97" fmla="*/ 440 h 537"/>
                <a:gd name="T98" fmla="*/ 217 w 436"/>
                <a:gd name="T99" fmla="*/ 442 h 537"/>
                <a:gd name="T100" fmla="*/ 267 w 436"/>
                <a:gd name="T101" fmla="*/ 420 h 537"/>
                <a:gd name="T102" fmla="*/ 303 w 436"/>
                <a:gd name="T103" fmla="*/ 304 h 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36" h="537">
                  <a:moveTo>
                    <a:pt x="436" y="510"/>
                  </a:moveTo>
                  <a:lnTo>
                    <a:pt x="436" y="513"/>
                  </a:lnTo>
                  <a:lnTo>
                    <a:pt x="435" y="516"/>
                  </a:lnTo>
                  <a:lnTo>
                    <a:pt x="433" y="519"/>
                  </a:lnTo>
                  <a:lnTo>
                    <a:pt x="430" y="521"/>
                  </a:lnTo>
                  <a:lnTo>
                    <a:pt x="427" y="523"/>
                  </a:lnTo>
                  <a:lnTo>
                    <a:pt x="423" y="525"/>
                  </a:lnTo>
                  <a:lnTo>
                    <a:pt x="419" y="526"/>
                  </a:lnTo>
                  <a:lnTo>
                    <a:pt x="414" y="527"/>
                  </a:lnTo>
                  <a:lnTo>
                    <a:pt x="407" y="528"/>
                  </a:lnTo>
                  <a:lnTo>
                    <a:pt x="400" y="528"/>
                  </a:lnTo>
                  <a:lnTo>
                    <a:pt x="390" y="529"/>
                  </a:lnTo>
                  <a:lnTo>
                    <a:pt x="379" y="529"/>
                  </a:lnTo>
                  <a:lnTo>
                    <a:pt x="369" y="529"/>
                  </a:lnTo>
                  <a:lnTo>
                    <a:pt x="358" y="528"/>
                  </a:lnTo>
                  <a:lnTo>
                    <a:pt x="350" y="528"/>
                  </a:lnTo>
                  <a:lnTo>
                    <a:pt x="344" y="527"/>
                  </a:lnTo>
                  <a:lnTo>
                    <a:pt x="339" y="526"/>
                  </a:lnTo>
                  <a:lnTo>
                    <a:pt x="335" y="525"/>
                  </a:lnTo>
                  <a:lnTo>
                    <a:pt x="332" y="523"/>
                  </a:lnTo>
                  <a:lnTo>
                    <a:pt x="329" y="521"/>
                  </a:lnTo>
                  <a:lnTo>
                    <a:pt x="327" y="519"/>
                  </a:lnTo>
                  <a:lnTo>
                    <a:pt x="326" y="516"/>
                  </a:lnTo>
                  <a:lnTo>
                    <a:pt x="325" y="513"/>
                  </a:lnTo>
                  <a:lnTo>
                    <a:pt x="325" y="510"/>
                  </a:lnTo>
                  <a:lnTo>
                    <a:pt x="325" y="471"/>
                  </a:lnTo>
                  <a:lnTo>
                    <a:pt x="309" y="486"/>
                  </a:lnTo>
                  <a:lnTo>
                    <a:pt x="293" y="499"/>
                  </a:lnTo>
                  <a:lnTo>
                    <a:pt x="275" y="511"/>
                  </a:lnTo>
                  <a:lnTo>
                    <a:pt x="257" y="520"/>
                  </a:lnTo>
                  <a:lnTo>
                    <a:pt x="248" y="524"/>
                  </a:lnTo>
                  <a:lnTo>
                    <a:pt x="238" y="528"/>
                  </a:lnTo>
                  <a:lnTo>
                    <a:pt x="228" y="531"/>
                  </a:lnTo>
                  <a:lnTo>
                    <a:pt x="218" y="533"/>
                  </a:lnTo>
                  <a:lnTo>
                    <a:pt x="206" y="535"/>
                  </a:lnTo>
                  <a:lnTo>
                    <a:pt x="196" y="536"/>
                  </a:lnTo>
                  <a:lnTo>
                    <a:pt x="185" y="537"/>
                  </a:lnTo>
                  <a:lnTo>
                    <a:pt x="174" y="537"/>
                  </a:lnTo>
                  <a:lnTo>
                    <a:pt x="155" y="537"/>
                  </a:lnTo>
                  <a:lnTo>
                    <a:pt x="137" y="535"/>
                  </a:lnTo>
                  <a:lnTo>
                    <a:pt x="120" y="532"/>
                  </a:lnTo>
                  <a:lnTo>
                    <a:pt x="104" y="528"/>
                  </a:lnTo>
                  <a:lnTo>
                    <a:pt x="88" y="522"/>
                  </a:lnTo>
                  <a:lnTo>
                    <a:pt x="74" y="516"/>
                  </a:lnTo>
                  <a:lnTo>
                    <a:pt x="61" y="507"/>
                  </a:lnTo>
                  <a:lnTo>
                    <a:pt x="48" y="498"/>
                  </a:lnTo>
                  <a:lnTo>
                    <a:pt x="38" y="488"/>
                  </a:lnTo>
                  <a:lnTo>
                    <a:pt x="28" y="477"/>
                  </a:lnTo>
                  <a:lnTo>
                    <a:pt x="19" y="464"/>
                  </a:lnTo>
                  <a:lnTo>
                    <a:pt x="12" y="450"/>
                  </a:lnTo>
                  <a:lnTo>
                    <a:pt x="7" y="434"/>
                  </a:lnTo>
                  <a:lnTo>
                    <a:pt x="3" y="419"/>
                  </a:lnTo>
                  <a:lnTo>
                    <a:pt x="1" y="402"/>
                  </a:lnTo>
                  <a:lnTo>
                    <a:pt x="0" y="382"/>
                  </a:lnTo>
                  <a:lnTo>
                    <a:pt x="0" y="372"/>
                  </a:lnTo>
                  <a:lnTo>
                    <a:pt x="1" y="363"/>
                  </a:lnTo>
                  <a:lnTo>
                    <a:pt x="2" y="352"/>
                  </a:lnTo>
                  <a:lnTo>
                    <a:pt x="4" y="343"/>
                  </a:lnTo>
                  <a:lnTo>
                    <a:pt x="6" y="335"/>
                  </a:lnTo>
                  <a:lnTo>
                    <a:pt x="9" y="326"/>
                  </a:lnTo>
                  <a:lnTo>
                    <a:pt x="12" y="318"/>
                  </a:lnTo>
                  <a:lnTo>
                    <a:pt x="16" y="310"/>
                  </a:lnTo>
                  <a:lnTo>
                    <a:pt x="20" y="303"/>
                  </a:lnTo>
                  <a:lnTo>
                    <a:pt x="26" y="296"/>
                  </a:lnTo>
                  <a:lnTo>
                    <a:pt x="31" y="289"/>
                  </a:lnTo>
                  <a:lnTo>
                    <a:pt x="37" y="281"/>
                  </a:lnTo>
                  <a:lnTo>
                    <a:pt x="43" y="275"/>
                  </a:lnTo>
                  <a:lnTo>
                    <a:pt x="49" y="270"/>
                  </a:lnTo>
                  <a:lnTo>
                    <a:pt x="57" y="264"/>
                  </a:lnTo>
                  <a:lnTo>
                    <a:pt x="65" y="259"/>
                  </a:lnTo>
                  <a:lnTo>
                    <a:pt x="82" y="249"/>
                  </a:lnTo>
                  <a:lnTo>
                    <a:pt x="101" y="241"/>
                  </a:lnTo>
                  <a:lnTo>
                    <a:pt x="122" y="235"/>
                  </a:lnTo>
                  <a:lnTo>
                    <a:pt x="145" y="229"/>
                  </a:lnTo>
                  <a:lnTo>
                    <a:pt x="170" y="225"/>
                  </a:lnTo>
                  <a:lnTo>
                    <a:pt x="197" y="222"/>
                  </a:lnTo>
                  <a:lnTo>
                    <a:pt x="226" y="221"/>
                  </a:lnTo>
                  <a:lnTo>
                    <a:pt x="257" y="220"/>
                  </a:lnTo>
                  <a:lnTo>
                    <a:pt x="303" y="220"/>
                  </a:lnTo>
                  <a:lnTo>
                    <a:pt x="303" y="191"/>
                  </a:lnTo>
                  <a:lnTo>
                    <a:pt x="303" y="180"/>
                  </a:lnTo>
                  <a:lnTo>
                    <a:pt x="302" y="169"/>
                  </a:lnTo>
                  <a:lnTo>
                    <a:pt x="301" y="160"/>
                  </a:lnTo>
                  <a:lnTo>
                    <a:pt x="299" y="152"/>
                  </a:lnTo>
                  <a:lnTo>
                    <a:pt x="296" y="144"/>
                  </a:lnTo>
                  <a:lnTo>
                    <a:pt x="293" y="136"/>
                  </a:lnTo>
                  <a:lnTo>
                    <a:pt x="289" y="129"/>
                  </a:lnTo>
                  <a:lnTo>
                    <a:pt x="283" y="123"/>
                  </a:lnTo>
                  <a:lnTo>
                    <a:pt x="278" y="118"/>
                  </a:lnTo>
                  <a:lnTo>
                    <a:pt x="272" y="114"/>
                  </a:lnTo>
                  <a:lnTo>
                    <a:pt x="264" y="110"/>
                  </a:lnTo>
                  <a:lnTo>
                    <a:pt x="256" y="107"/>
                  </a:lnTo>
                  <a:lnTo>
                    <a:pt x="246" y="105"/>
                  </a:lnTo>
                  <a:lnTo>
                    <a:pt x="236" y="102"/>
                  </a:lnTo>
                  <a:lnTo>
                    <a:pt x="225" y="101"/>
                  </a:lnTo>
                  <a:lnTo>
                    <a:pt x="214" y="101"/>
                  </a:lnTo>
                  <a:lnTo>
                    <a:pt x="197" y="101"/>
                  </a:lnTo>
                  <a:lnTo>
                    <a:pt x="181" y="104"/>
                  </a:lnTo>
                  <a:lnTo>
                    <a:pt x="166" y="106"/>
                  </a:lnTo>
                  <a:lnTo>
                    <a:pt x="153" y="109"/>
                  </a:lnTo>
                  <a:lnTo>
                    <a:pt x="140" y="113"/>
                  </a:lnTo>
                  <a:lnTo>
                    <a:pt x="128" y="117"/>
                  </a:lnTo>
                  <a:lnTo>
                    <a:pt x="117" y="121"/>
                  </a:lnTo>
                  <a:lnTo>
                    <a:pt x="106" y="125"/>
                  </a:lnTo>
                  <a:lnTo>
                    <a:pt x="96" y="130"/>
                  </a:lnTo>
                  <a:lnTo>
                    <a:pt x="87" y="134"/>
                  </a:lnTo>
                  <a:lnTo>
                    <a:pt x="79" y="138"/>
                  </a:lnTo>
                  <a:lnTo>
                    <a:pt x="72" y="142"/>
                  </a:lnTo>
                  <a:lnTo>
                    <a:pt x="66" y="146"/>
                  </a:lnTo>
                  <a:lnTo>
                    <a:pt x="60" y="148"/>
                  </a:lnTo>
                  <a:lnTo>
                    <a:pt x="54" y="149"/>
                  </a:lnTo>
                  <a:lnTo>
                    <a:pt x="50" y="150"/>
                  </a:lnTo>
                  <a:lnTo>
                    <a:pt x="44" y="149"/>
                  </a:lnTo>
                  <a:lnTo>
                    <a:pt x="40" y="146"/>
                  </a:lnTo>
                  <a:lnTo>
                    <a:pt x="36" y="142"/>
                  </a:lnTo>
                  <a:lnTo>
                    <a:pt x="32" y="135"/>
                  </a:lnTo>
                  <a:lnTo>
                    <a:pt x="30" y="127"/>
                  </a:lnTo>
                  <a:lnTo>
                    <a:pt x="28" y="118"/>
                  </a:lnTo>
                  <a:lnTo>
                    <a:pt x="27" y="108"/>
                  </a:lnTo>
                  <a:lnTo>
                    <a:pt x="26" y="95"/>
                  </a:lnTo>
                  <a:lnTo>
                    <a:pt x="27" y="81"/>
                  </a:lnTo>
                  <a:lnTo>
                    <a:pt x="29" y="70"/>
                  </a:lnTo>
                  <a:lnTo>
                    <a:pt x="31" y="64"/>
                  </a:lnTo>
                  <a:lnTo>
                    <a:pt x="33" y="60"/>
                  </a:lnTo>
                  <a:lnTo>
                    <a:pt x="36" y="56"/>
                  </a:lnTo>
                  <a:lnTo>
                    <a:pt x="39" y="52"/>
                  </a:lnTo>
                  <a:lnTo>
                    <a:pt x="43" y="48"/>
                  </a:lnTo>
                  <a:lnTo>
                    <a:pt x="49" y="44"/>
                  </a:lnTo>
                  <a:lnTo>
                    <a:pt x="56" y="40"/>
                  </a:lnTo>
                  <a:lnTo>
                    <a:pt x="65" y="35"/>
                  </a:lnTo>
                  <a:lnTo>
                    <a:pt x="75" y="31"/>
                  </a:lnTo>
                  <a:lnTo>
                    <a:pt x="85" y="25"/>
                  </a:lnTo>
                  <a:lnTo>
                    <a:pt x="96" y="21"/>
                  </a:lnTo>
                  <a:lnTo>
                    <a:pt x="109" y="17"/>
                  </a:lnTo>
                  <a:lnTo>
                    <a:pt x="122" y="14"/>
                  </a:lnTo>
                  <a:lnTo>
                    <a:pt x="136" y="10"/>
                  </a:lnTo>
                  <a:lnTo>
                    <a:pt x="149" y="7"/>
                  </a:lnTo>
                  <a:lnTo>
                    <a:pt x="164" y="5"/>
                  </a:lnTo>
                  <a:lnTo>
                    <a:pt x="179" y="2"/>
                  </a:lnTo>
                  <a:lnTo>
                    <a:pt x="194" y="1"/>
                  </a:lnTo>
                  <a:lnTo>
                    <a:pt x="210" y="0"/>
                  </a:lnTo>
                  <a:lnTo>
                    <a:pt x="225" y="0"/>
                  </a:lnTo>
                  <a:lnTo>
                    <a:pt x="253" y="0"/>
                  </a:lnTo>
                  <a:lnTo>
                    <a:pt x="277" y="2"/>
                  </a:lnTo>
                  <a:lnTo>
                    <a:pt x="300" y="6"/>
                  </a:lnTo>
                  <a:lnTo>
                    <a:pt x="321" y="10"/>
                  </a:lnTo>
                  <a:lnTo>
                    <a:pt x="340" y="16"/>
                  </a:lnTo>
                  <a:lnTo>
                    <a:pt x="357" y="24"/>
                  </a:lnTo>
                  <a:lnTo>
                    <a:pt x="366" y="28"/>
                  </a:lnTo>
                  <a:lnTo>
                    <a:pt x="373" y="34"/>
                  </a:lnTo>
                  <a:lnTo>
                    <a:pt x="380" y="39"/>
                  </a:lnTo>
                  <a:lnTo>
                    <a:pt x="386" y="44"/>
                  </a:lnTo>
                  <a:lnTo>
                    <a:pt x="392" y="50"/>
                  </a:lnTo>
                  <a:lnTo>
                    <a:pt x="399" y="56"/>
                  </a:lnTo>
                  <a:lnTo>
                    <a:pt x="404" y="63"/>
                  </a:lnTo>
                  <a:lnTo>
                    <a:pt x="409" y="71"/>
                  </a:lnTo>
                  <a:lnTo>
                    <a:pt x="414" y="78"/>
                  </a:lnTo>
                  <a:lnTo>
                    <a:pt x="417" y="86"/>
                  </a:lnTo>
                  <a:lnTo>
                    <a:pt x="421" y="94"/>
                  </a:lnTo>
                  <a:lnTo>
                    <a:pt x="424" y="102"/>
                  </a:lnTo>
                  <a:lnTo>
                    <a:pt x="429" y="121"/>
                  </a:lnTo>
                  <a:lnTo>
                    <a:pt x="433" y="142"/>
                  </a:lnTo>
                  <a:lnTo>
                    <a:pt x="436" y="164"/>
                  </a:lnTo>
                  <a:lnTo>
                    <a:pt x="436" y="188"/>
                  </a:lnTo>
                  <a:lnTo>
                    <a:pt x="436" y="510"/>
                  </a:lnTo>
                  <a:close/>
                  <a:moveTo>
                    <a:pt x="303" y="304"/>
                  </a:moveTo>
                  <a:lnTo>
                    <a:pt x="252" y="304"/>
                  </a:lnTo>
                  <a:lnTo>
                    <a:pt x="236" y="304"/>
                  </a:lnTo>
                  <a:lnTo>
                    <a:pt x="222" y="305"/>
                  </a:lnTo>
                  <a:lnTo>
                    <a:pt x="208" y="307"/>
                  </a:lnTo>
                  <a:lnTo>
                    <a:pt x="196" y="309"/>
                  </a:lnTo>
                  <a:lnTo>
                    <a:pt x="186" y="311"/>
                  </a:lnTo>
                  <a:lnTo>
                    <a:pt x="176" y="315"/>
                  </a:lnTo>
                  <a:lnTo>
                    <a:pt x="166" y="319"/>
                  </a:lnTo>
                  <a:lnTo>
                    <a:pt x="159" y="323"/>
                  </a:lnTo>
                  <a:lnTo>
                    <a:pt x="152" y="329"/>
                  </a:lnTo>
                  <a:lnTo>
                    <a:pt x="147" y="334"/>
                  </a:lnTo>
                  <a:lnTo>
                    <a:pt x="142" y="340"/>
                  </a:lnTo>
                  <a:lnTo>
                    <a:pt x="138" y="347"/>
                  </a:lnTo>
                  <a:lnTo>
                    <a:pt x="136" y="354"/>
                  </a:lnTo>
                  <a:lnTo>
                    <a:pt x="132" y="362"/>
                  </a:lnTo>
                  <a:lnTo>
                    <a:pt x="131" y="370"/>
                  </a:lnTo>
                  <a:lnTo>
                    <a:pt x="131" y="378"/>
                  </a:lnTo>
                  <a:lnTo>
                    <a:pt x="131" y="385"/>
                  </a:lnTo>
                  <a:lnTo>
                    <a:pt x="132" y="392"/>
                  </a:lnTo>
                  <a:lnTo>
                    <a:pt x="133" y="399"/>
                  </a:lnTo>
                  <a:lnTo>
                    <a:pt x="137" y="405"/>
                  </a:lnTo>
                  <a:lnTo>
                    <a:pt x="139" y="411"/>
                  </a:lnTo>
                  <a:lnTo>
                    <a:pt x="142" y="416"/>
                  </a:lnTo>
                  <a:lnTo>
                    <a:pt x="146" y="421"/>
                  </a:lnTo>
                  <a:lnTo>
                    <a:pt x="150" y="425"/>
                  </a:lnTo>
                  <a:lnTo>
                    <a:pt x="155" y="429"/>
                  </a:lnTo>
                  <a:lnTo>
                    <a:pt x="160" y="432"/>
                  </a:lnTo>
                  <a:lnTo>
                    <a:pt x="166" y="436"/>
                  </a:lnTo>
                  <a:lnTo>
                    <a:pt x="173" y="438"/>
                  </a:lnTo>
                  <a:lnTo>
                    <a:pt x="180" y="440"/>
                  </a:lnTo>
                  <a:lnTo>
                    <a:pt x="187" y="442"/>
                  </a:lnTo>
                  <a:lnTo>
                    <a:pt x="195" y="442"/>
                  </a:lnTo>
                  <a:lnTo>
                    <a:pt x="203" y="443"/>
                  </a:lnTo>
                  <a:lnTo>
                    <a:pt x="217" y="442"/>
                  </a:lnTo>
                  <a:lnTo>
                    <a:pt x="230" y="439"/>
                  </a:lnTo>
                  <a:lnTo>
                    <a:pt x="242" y="434"/>
                  </a:lnTo>
                  <a:lnTo>
                    <a:pt x="255" y="428"/>
                  </a:lnTo>
                  <a:lnTo>
                    <a:pt x="267" y="420"/>
                  </a:lnTo>
                  <a:lnTo>
                    <a:pt x="279" y="410"/>
                  </a:lnTo>
                  <a:lnTo>
                    <a:pt x="291" y="399"/>
                  </a:lnTo>
                  <a:lnTo>
                    <a:pt x="303" y="385"/>
                  </a:lnTo>
                  <a:lnTo>
                    <a:pt x="303" y="304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969452A5-E29F-491A-A237-981D554283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43" y="2829"/>
              <a:ext cx="85" cy="119"/>
            </a:xfrm>
            <a:custGeom>
              <a:avLst/>
              <a:gdLst>
                <a:gd name="T0" fmla="*/ 510 w 512"/>
                <a:gd name="T1" fmla="*/ 631 h 715"/>
                <a:gd name="T2" fmla="*/ 501 w 512"/>
                <a:gd name="T3" fmla="*/ 656 h 715"/>
                <a:gd name="T4" fmla="*/ 465 w 512"/>
                <a:gd name="T5" fmla="*/ 681 h 715"/>
                <a:gd name="T6" fmla="*/ 419 w 512"/>
                <a:gd name="T7" fmla="*/ 699 h 715"/>
                <a:gd name="T8" fmla="*/ 361 w 512"/>
                <a:gd name="T9" fmla="*/ 712 h 715"/>
                <a:gd name="T10" fmla="*/ 291 w 512"/>
                <a:gd name="T11" fmla="*/ 715 h 715"/>
                <a:gd name="T12" fmla="*/ 225 w 512"/>
                <a:gd name="T13" fmla="*/ 707 h 715"/>
                <a:gd name="T14" fmla="*/ 167 w 512"/>
                <a:gd name="T15" fmla="*/ 688 h 715"/>
                <a:gd name="T16" fmla="*/ 115 w 512"/>
                <a:gd name="T17" fmla="*/ 658 h 715"/>
                <a:gd name="T18" fmla="*/ 73 w 512"/>
                <a:gd name="T19" fmla="*/ 617 h 715"/>
                <a:gd name="T20" fmla="*/ 40 w 512"/>
                <a:gd name="T21" fmla="*/ 565 h 715"/>
                <a:gd name="T22" fmla="*/ 17 w 512"/>
                <a:gd name="T23" fmla="*/ 503 h 715"/>
                <a:gd name="T24" fmla="*/ 3 w 512"/>
                <a:gd name="T25" fmla="*/ 429 h 715"/>
                <a:gd name="T26" fmla="*/ 0 w 512"/>
                <a:gd name="T27" fmla="*/ 345 h 715"/>
                <a:gd name="T28" fmla="*/ 9 w 512"/>
                <a:gd name="T29" fmla="*/ 264 h 715"/>
                <a:gd name="T30" fmla="*/ 30 w 512"/>
                <a:gd name="T31" fmla="*/ 193 h 715"/>
                <a:gd name="T32" fmla="*/ 61 w 512"/>
                <a:gd name="T33" fmla="*/ 134 h 715"/>
                <a:gd name="T34" fmla="*/ 100 w 512"/>
                <a:gd name="T35" fmla="*/ 84 h 715"/>
                <a:gd name="T36" fmla="*/ 149 w 512"/>
                <a:gd name="T37" fmla="*/ 46 h 715"/>
                <a:gd name="T38" fmla="*/ 206 w 512"/>
                <a:gd name="T39" fmla="*/ 18 h 715"/>
                <a:gd name="T40" fmla="*/ 269 w 512"/>
                <a:gd name="T41" fmla="*/ 4 h 715"/>
                <a:gd name="T42" fmla="*/ 335 w 512"/>
                <a:gd name="T43" fmla="*/ 1 h 715"/>
                <a:gd name="T44" fmla="*/ 390 w 512"/>
                <a:gd name="T45" fmla="*/ 8 h 715"/>
                <a:gd name="T46" fmla="*/ 437 w 512"/>
                <a:gd name="T47" fmla="*/ 22 h 715"/>
                <a:gd name="T48" fmla="*/ 482 w 512"/>
                <a:gd name="T49" fmla="*/ 45 h 715"/>
                <a:gd name="T50" fmla="*/ 505 w 512"/>
                <a:gd name="T51" fmla="*/ 71 h 715"/>
                <a:gd name="T52" fmla="*/ 510 w 512"/>
                <a:gd name="T53" fmla="*/ 107 h 715"/>
                <a:gd name="T54" fmla="*/ 507 w 512"/>
                <a:gd name="T55" fmla="*/ 158 h 715"/>
                <a:gd name="T56" fmla="*/ 494 w 512"/>
                <a:gd name="T57" fmla="*/ 179 h 715"/>
                <a:gd name="T58" fmla="*/ 476 w 512"/>
                <a:gd name="T59" fmla="*/ 174 h 715"/>
                <a:gd name="T60" fmla="*/ 447 w 512"/>
                <a:gd name="T61" fmla="*/ 154 h 715"/>
                <a:gd name="T62" fmla="*/ 405 w 512"/>
                <a:gd name="T63" fmla="*/ 133 h 715"/>
                <a:gd name="T64" fmla="*/ 345 w 512"/>
                <a:gd name="T65" fmla="*/ 119 h 715"/>
                <a:gd name="T66" fmla="*/ 297 w 512"/>
                <a:gd name="T67" fmla="*/ 121 h 715"/>
                <a:gd name="T68" fmla="*/ 262 w 512"/>
                <a:gd name="T69" fmla="*/ 131 h 715"/>
                <a:gd name="T70" fmla="*/ 230 w 512"/>
                <a:gd name="T71" fmla="*/ 150 h 715"/>
                <a:gd name="T72" fmla="*/ 205 w 512"/>
                <a:gd name="T73" fmla="*/ 176 h 715"/>
                <a:gd name="T74" fmla="*/ 171 w 512"/>
                <a:gd name="T75" fmla="*/ 238 h 715"/>
                <a:gd name="T76" fmla="*/ 153 w 512"/>
                <a:gd name="T77" fmla="*/ 332 h 715"/>
                <a:gd name="T78" fmla="*/ 159 w 512"/>
                <a:gd name="T79" fmla="*/ 442 h 715"/>
                <a:gd name="T80" fmla="*/ 185 w 512"/>
                <a:gd name="T81" fmla="*/ 515 h 715"/>
                <a:gd name="T82" fmla="*/ 207 w 512"/>
                <a:gd name="T83" fmla="*/ 546 h 715"/>
                <a:gd name="T84" fmla="*/ 233 w 512"/>
                <a:gd name="T85" fmla="*/ 569 h 715"/>
                <a:gd name="T86" fmla="*/ 273 w 512"/>
                <a:gd name="T87" fmla="*/ 588 h 715"/>
                <a:gd name="T88" fmla="*/ 348 w 512"/>
                <a:gd name="T89" fmla="*/ 595 h 715"/>
                <a:gd name="T90" fmla="*/ 409 w 512"/>
                <a:gd name="T91" fmla="*/ 583 h 715"/>
                <a:gd name="T92" fmla="*/ 451 w 512"/>
                <a:gd name="T93" fmla="*/ 562 h 715"/>
                <a:gd name="T94" fmla="*/ 480 w 512"/>
                <a:gd name="T95" fmla="*/ 545 h 715"/>
                <a:gd name="T96" fmla="*/ 498 w 512"/>
                <a:gd name="T97" fmla="*/ 541 h 715"/>
                <a:gd name="T98" fmla="*/ 510 w 512"/>
                <a:gd name="T99" fmla="*/ 558 h 715"/>
                <a:gd name="T100" fmla="*/ 512 w 512"/>
                <a:gd name="T101" fmla="*/ 591 h 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12" h="715">
                  <a:moveTo>
                    <a:pt x="512" y="600"/>
                  </a:moveTo>
                  <a:lnTo>
                    <a:pt x="512" y="613"/>
                  </a:lnTo>
                  <a:lnTo>
                    <a:pt x="511" y="623"/>
                  </a:lnTo>
                  <a:lnTo>
                    <a:pt x="510" y="631"/>
                  </a:lnTo>
                  <a:lnTo>
                    <a:pt x="509" y="638"/>
                  </a:lnTo>
                  <a:lnTo>
                    <a:pt x="507" y="645"/>
                  </a:lnTo>
                  <a:lnTo>
                    <a:pt x="505" y="651"/>
                  </a:lnTo>
                  <a:lnTo>
                    <a:pt x="501" y="656"/>
                  </a:lnTo>
                  <a:lnTo>
                    <a:pt x="495" y="661"/>
                  </a:lnTo>
                  <a:lnTo>
                    <a:pt x="487" y="668"/>
                  </a:lnTo>
                  <a:lnTo>
                    <a:pt x="473" y="677"/>
                  </a:lnTo>
                  <a:lnTo>
                    <a:pt x="465" y="681"/>
                  </a:lnTo>
                  <a:lnTo>
                    <a:pt x="454" y="687"/>
                  </a:lnTo>
                  <a:lnTo>
                    <a:pt x="444" y="691"/>
                  </a:lnTo>
                  <a:lnTo>
                    <a:pt x="432" y="695"/>
                  </a:lnTo>
                  <a:lnTo>
                    <a:pt x="419" y="699"/>
                  </a:lnTo>
                  <a:lnTo>
                    <a:pt x="406" y="703"/>
                  </a:lnTo>
                  <a:lnTo>
                    <a:pt x="392" y="706"/>
                  </a:lnTo>
                  <a:lnTo>
                    <a:pt x="376" y="709"/>
                  </a:lnTo>
                  <a:lnTo>
                    <a:pt x="361" y="712"/>
                  </a:lnTo>
                  <a:lnTo>
                    <a:pt x="343" y="714"/>
                  </a:lnTo>
                  <a:lnTo>
                    <a:pt x="327" y="715"/>
                  </a:lnTo>
                  <a:lnTo>
                    <a:pt x="308" y="715"/>
                  </a:lnTo>
                  <a:lnTo>
                    <a:pt x="291" y="715"/>
                  </a:lnTo>
                  <a:lnTo>
                    <a:pt x="275" y="714"/>
                  </a:lnTo>
                  <a:lnTo>
                    <a:pt x="257" y="712"/>
                  </a:lnTo>
                  <a:lnTo>
                    <a:pt x="241" y="710"/>
                  </a:lnTo>
                  <a:lnTo>
                    <a:pt x="225" y="707"/>
                  </a:lnTo>
                  <a:lnTo>
                    <a:pt x="210" y="703"/>
                  </a:lnTo>
                  <a:lnTo>
                    <a:pt x="195" y="699"/>
                  </a:lnTo>
                  <a:lnTo>
                    <a:pt x="180" y="694"/>
                  </a:lnTo>
                  <a:lnTo>
                    <a:pt x="167" y="688"/>
                  </a:lnTo>
                  <a:lnTo>
                    <a:pt x="153" y="681"/>
                  </a:lnTo>
                  <a:lnTo>
                    <a:pt x="140" y="674"/>
                  </a:lnTo>
                  <a:lnTo>
                    <a:pt x="128" y="666"/>
                  </a:lnTo>
                  <a:lnTo>
                    <a:pt x="115" y="658"/>
                  </a:lnTo>
                  <a:lnTo>
                    <a:pt x="104" y="649"/>
                  </a:lnTo>
                  <a:lnTo>
                    <a:pt x="94" y="638"/>
                  </a:lnTo>
                  <a:lnTo>
                    <a:pt x="83" y="628"/>
                  </a:lnTo>
                  <a:lnTo>
                    <a:pt x="73" y="617"/>
                  </a:lnTo>
                  <a:lnTo>
                    <a:pt x="64" y="604"/>
                  </a:lnTo>
                  <a:lnTo>
                    <a:pt x="56" y="592"/>
                  </a:lnTo>
                  <a:lnTo>
                    <a:pt x="47" y="579"/>
                  </a:lnTo>
                  <a:lnTo>
                    <a:pt x="40" y="565"/>
                  </a:lnTo>
                  <a:lnTo>
                    <a:pt x="33" y="550"/>
                  </a:lnTo>
                  <a:lnTo>
                    <a:pt x="27" y="535"/>
                  </a:lnTo>
                  <a:lnTo>
                    <a:pt x="22" y="519"/>
                  </a:lnTo>
                  <a:lnTo>
                    <a:pt x="17" y="503"/>
                  </a:lnTo>
                  <a:lnTo>
                    <a:pt x="13" y="485"/>
                  </a:lnTo>
                  <a:lnTo>
                    <a:pt x="8" y="467"/>
                  </a:lnTo>
                  <a:lnTo>
                    <a:pt x="5" y="448"/>
                  </a:lnTo>
                  <a:lnTo>
                    <a:pt x="3" y="429"/>
                  </a:lnTo>
                  <a:lnTo>
                    <a:pt x="1" y="409"/>
                  </a:lnTo>
                  <a:lnTo>
                    <a:pt x="0" y="388"/>
                  </a:lnTo>
                  <a:lnTo>
                    <a:pt x="0" y="367"/>
                  </a:lnTo>
                  <a:lnTo>
                    <a:pt x="0" y="345"/>
                  </a:lnTo>
                  <a:lnTo>
                    <a:pt x="1" y="324"/>
                  </a:lnTo>
                  <a:lnTo>
                    <a:pt x="3" y="303"/>
                  </a:lnTo>
                  <a:lnTo>
                    <a:pt x="6" y="284"/>
                  </a:lnTo>
                  <a:lnTo>
                    <a:pt x="9" y="264"/>
                  </a:lnTo>
                  <a:lnTo>
                    <a:pt x="14" y="246"/>
                  </a:lnTo>
                  <a:lnTo>
                    <a:pt x="18" y="228"/>
                  </a:lnTo>
                  <a:lnTo>
                    <a:pt x="24" y="211"/>
                  </a:lnTo>
                  <a:lnTo>
                    <a:pt x="30" y="193"/>
                  </a:lnTo>
                  <a:lnTo>
                    <a:pt x="36" y="178"/>
                  </a:lnTo>
                  <a:lnTo>
                    <a:pt x="44" y="162"/>
                  </a:lnTo>
                  <a:lnTo>
                    <a:pt x="52" y="147"/>
                  </a:lnTo>
                  <a:lnTo>
                    <a:pt x="61" y="134"/>
                  </a:lnTo>
                  <a:lnTo>
                    <a:pt x="69" y="120"/>
                  </a:lnTo>
                  <a:lnTo>
                    <a:pt x="79" y="107"/>
                  </a:lnTo>
                  <a:lnTo>
                    <a:pt x="90" y="96"/>
                  </a:lnTo>
                  <a:lnTo>
                    <a:pt x="100" y="84"/>
                  </a:lnTo>
                  <a:lnTo>
                    <a:pt x="111" y="73"/>
                  </a:lnTo>
                  <a:lnTo>
                    <a:pt x="123" y="64"/>
                  </a:lnTo>
                  <a:lnTo>
                    <a:pt x="136" y="54"/>
                  </a:lnTo>
                  <a:lnTo>
                    <a:pt x="149" y="46"/>
                  </a:lnTo>
                  <a:lnTo>
                    <a:pt x="163" y="38"/>
                  </a:lnTo>
                  <a:lnTo>
                    <a:pt x="176" y="31"/>
                  </a:lnTo>
                  <a:lnTo>
                    <a:pt x="191" y="25"/>
                  </a:lnTo>
                  <a:lnTo>
                    <a:pt x="206" y="18"/>
                  </a:lnTo>
                  <a:lnTo>
                    <a:pt x="221" y="14"/>
                  </a:lnTo>
                  <a:lnTo>
                    <a:pt x="236" y="10"/>
                  </a:lnTo>
                  <a:lnTo>
                    <a:pt x="253" y="6"/>
                  </a:lnTo>
                  <a:lnTo>
                    <a:pt x="269" y="4"/>
                  </a:lnTo>
                  <a:lnTo>
                    <a:pt x="286" y="2"/>
                  </a:lnTo>
                  <a:lnTo>
                    <a:pt x="303" y="1"/>
                  </a:lnTo>
                  <a:lnTo>
                    <a:pt x="321" y="0"/>
                  </a:lnTo>
                  <a:lnTo>
                    <a:pt x="335" y="1"/>
                  </a:lnTo>
                  <a:lnTo>
                    <a:pt x="350" y="2"/>
                  </a:lnTo>
                  <a:lnTo>
                    <a:pt x="363" y="3"/>
                  </a:lnTo>
                  <a:lnTo>
                    <a:pt x="376" y="5"/>
                  </a:lnTo>
                  <a:lnTo>
                    <a:pt x="390" y="8"/>
                  </a:lnTo>
                  <a:lnTo>
                    <a:pt x="402" y="11"/>
                  </a:lnTo>
                  <a:lnTo>
                    <a:pt x="414" y="14"/>
                  </a:lnTo>
                  <a:lnTo>
                    <a:pt x="427" y="18"/>
                  </a:lnTo>
                  <a:lnTo>
                    <a:pt x="437" y="22"/>
                  </a:lnTo>
                  <a:lnTo>
                    <a:pt x="448" y="27"/>
                  </a:lnTo>
                  <a:lnTo>
                    <a:pt x="457" y="31"/>
                  </a:lnTo>
                  <a:lnTo>
                    <a:pt x="467" y="36"/>
                  </a:lnTo>
                  <a:lnTo>
                    <a:pt x="482" y="45"/>
                  </a:lnTo>
                  <a:lnTo>
                    <a:pt x="492" y="53"/>
                  </a:lnTo>
                  <a:lnTo>
                    <a:pt x="498" y="61"/>
                  </a:lnTo>
                  <a:lnTo>
                    <a:pt x="503" y="66"/>
                  </a:lnTo>
                  <a:lnTo>
                    <a:pt x="505" y="71"/>
                  </a:lnTo>
                  <a:lnTo>
                    <a:pt x="507" y="78"/>
                  </a:lnTo>
                  <a:lnTo>
                    <a:pt x="508" y="86"/>
                  </a:lnTo>
                  <a:lnTo>
                    <a:pt x="509" y="96"/>
                  </a:lnTo>
                  <a:lnTo>
                    <a:pt x="510" y="107"/>
                  </a:lnTo>
                  <a:lnTo>
                    <a:pt x="510" y="120"/>
                  </a:lnTo>
                  <a:lnTo>
                    <a:pt x="510" y="136"/>
                  </a:lnTo>
                  <a:lnTo>
                    <a:pt x="509" y="148"/>
                  </a:lnTo>
                  <a:lnTo>
                    <a:pt x="507" y="158"/>
                  </a:lnTo>
                  <a:lnTo>
                    <a:pt x="505" y="165"/>
                  </a:lnTo>
                  <a:lnTo>
                    <a:pt x="502" y="172"/>
                  </a:lnTo>
                  <a:lnTo>
                    <a:pt x="498" y="176"/>
                  </a:lnTo>
                  <a:lnTo>
                    <a:pt x="494" y="179"/>
                  </a:lnTo>
                  <a:lnTo>
                    <a:pt x="490" y="179"/>
                  </a:lnTo>
                  <a:lnTo>
                    <a:pt x="486" y="179"/>
                  </a:lnTo>
                  <a:lnTo>
                    <a:pt x="481" y="177"/>
                  </a:lnTo>
                  <a:lnTo>
                    <a:pt x="476" y="174"/>
                  </a:lnTo>
                  <a:lnTo>
                    <a:pt x="470" y="170"/>
                  </a:lnTo>
                  <a:lnTo>
                    <a:pt x="464" y="165"/>
                  </a:lnTo>
                  <a:lnTo>
                    <a:pt x="455" y="160"/>
                  </a:lnTo>
                  <a:lnTo>
                    <a:pt x="447" y="154"/>
                  </a:lnTo>
                  <a:lnTo>
                    <a:pt x="438" y="149"/>
                  </a:lnTo>
                  <a:lnTo>
                    <a:pt x="428" y="144"/>
                  </a:lnTo>
                  <a:lnTo>
                    <a:pt x="416" y="138"/>
                  </a:lnTo>
                  <a:lnTo>
                    <a:pt x="405" y="133"/>
                  </a:lnTo>
                  <a:lnTo>
                    <a:pt x="392" y="128"/>
                  </a:lnTo>
                  <a:lnTo>
                    <a:pt x="377" y="124"/>
                  </a:lnTo>
                  <a:lnTo>
                    <a:pt x="362" y="121"/>
                  </a:lnTo>
                  <a:lnTo>
                    <a:pt x="345" y="119"/>
                  </a:lnTo>
                  <a:lnTo>
                    <a:pt x="327" y="119"/>
                  </a:lnTo>
                  <a:lnTo>
                    <a:pt x="317" y="119"/>
                  </a:lnTo>
                  <a:lnTo>
                    <a:pt x="307" y="120"/>
                  </a:lnTo>
                  <a:lnTo>
                    <a:pt x="297" y="121"/>
                  </a:lnTo>
                  <a:lnTo>
                    <a:pt x="288" y="123"/>
                  </a:lnTo>
                  <a:lnTo>
                    <a:pt x="280" y="125"/>
                  </a:lnTo>
                  <a:lnTo>
                    <a:pt x="270" y="128"/>
                  </a:lnTo>
                  <a:lnTo>
                    <a:pt x="262" y="131"/>
                  </a:lnTo>
                  <a:lnTo>
                    <a:pt x="254" y="136"/>
                  </a:lnTo>
                  <a:lnTo>
                    <a:pt x="246" y="140"/>
                  </a:lnTo>
                  <a:lnTo>
                    <a:pt x="239" y="145"/>
                  </a:lnTo>
                  <a:lnTo>
                    <a:pt x="230" y="150"/>
                  </a:lnTo>
                  <a:lnTo>
                    <a:pt x="224" y="156"/>
                  </a:lnTo>
                  <a:lnTo>
                    <a:pt x="217" y="162"/>
                  </a:lnTo>
                  <a:lnTo>
                    <a:pt x="211" y="168"/>
                  </a:lnTo>
                  <a:lnTo>
                    <a:pt x="205" y="176"/>
                  </a:lnTo>
                  <a:lnTo>
                    <a:pt x="198" y="184"/>
                  </a:lnTo>
                  <a:lnTo>
                    <a:pt x="188" y="200"/>
                  </a:lnTo>
                  <a:lnTo>
                    <a:pt x="179" y="219"/>
                  </a:lnTo>
                  <a:lnTo>
                    <a:pt x="171" y="238"/>
                  </a:lnTo>
                  <a:lnTo>
                    <a:pt x="165" y="260"/>
                  </a:lnTo>
                  <a:lnTo>
                    <a:pt x="159" y="283"/>
                  </a:lnTo>
                  <a:lnTo>
                    <a:pt x="155" y="306"/>
                  </a:lnTo>
                  <a:lnTo>
                    <a:pt x="153" y="332"/>
                  </a:lnTo>
                  <a:lnTo>
                    <a:pt x="152" y="360"/>
                  </a:lnTo>
                  <a:lnTo>
                    <a:pt x="153" y="388"/>
                  </a:lnTo>
                  <a:lnTo>
                    <a:pt x="155" y="416"/>
                  </a:lnTo>
                  <a:lnTo>
                    <a:pt x="159" y="442"/>
                  </a:lnTo>
                  <a:lnTo>
                    <a:pt x="165" y="466"/>
                  </a:lnTo>
                  <a:lnTo>
                    <a:pt x="172" y="486"/>
                  </a:lnTo>
                  <a:lnTo>
                    <a:pt x="180" y="506"/>
                  </a:lnTo>
                  <a:lnTo>
                    <a:pt x="185" y="515"/>
                  </a:lnTo>
                  <a:lnTo>
                    <a:pt x="190" y="523"/>
                  </a:lnTo>
                  <a:lnTo>
                    <a:pt x="195" y="531"/>
                  </a:lnTo>
                  <a:lnTo>
                    <a:pt x="201" y="539"/>
                  </a:lnTo>
                  <a:lnTo>
                    <a:pt x="207" y="546"/>
                  </a:lnTo>
                  <a:lnTo>
                    <a:pt x="213" y="552"/>
                  </a:lnTo>
                  <a:lnTo>
                    <a:pt x="220" y="558"/>
                  </a:lnTo>
                  <a:lnTo>
                    <a:pt x="226" y="564"/>
                  </a:lnTo>
                  <a:lnTo>
                    <a:pt x="233" y="569"/>
                  </a:lnTo>
                  <a:lnTo>
                    <a:pt x="241" y="573"/>
                  </a:lnTo>
                  <a:lnTo>
                    <a:pt x="249" y="578"/>
                  </a:lnTo>
                  <a:lnTo>
                    <a:pt x="257" y="582"/>
                  </a:lnTo>
                  <a:lnTo>
                    <a:pt x="273" y="588"/>
                  </a:lnTo>
                  <a:lnTo>
                    <a:pt x="292" y="592"/>
                  </a:lnTo>
                  <a:lnTo>
                    <a:pt x="310" y="595"/>
                  </a:lnTo>
                  <a:lnTo>
                    <a:pt x="331" y="596"/>
                  </a:lnTo>
                  <a:lnTo>
                    <a:pt x="348" y="595"/>
                  </a:lnTo>
                  <a:lnTo>
                    <a:pt x="366" y="594"/>
                  </a:lnTo>
                  <a:lnTo>
                    <a:pt x="381" y="591"/>
                  </a:lnTo>
                  <a:lnTo>
                    <a:pt x="396" y="587"/>
                  </a:lnTo>
                  <a:lnTo>
                    <a:pt x="409" y="583"/>
                  </a:lnTo>
                  <a:lnTo>
                    <a:pt x="420" y="578"/>
                  </a:lnTo>
                  <a:lnTo>
                    <a:pt x="432" y="572"/>
                  </a:lnTo>
                  <a:lnTo>
                    <a:pt x="442" y="567"/>
                  </a:lnTo>
                  <a:lnTo>
                    <a:pt x="451" y="562"/>
                  </a:lnTo>
                  <a:lnTo>
                    <a:pt x="460" y="558"/>
                  </a:lnTo>
                  <a:lnTo>
                    <a:pt x="468" y="553"/>
                  </a:lnTo>
                  <a:lnTo>
                    <a:pt x="475" y="549"/>
                  </a:lnTo>
                  <a:lnTo>
                    <a:pt x="480" y="545"/>
                  </a:lnTo>
                  <a:lnTo>
                    <a:pt x="485" y="542"/>
                  </a:lnTo>
                  <a:lnTo>
                    <a:pt x="490" y="541"/>
                  </a:lnTo>
                  <a:lnTo>
                    <a:pt x="494" y="540"/>
                  </a:lnTo>
                  <a:lnTo>
                    <a:pt x="498" y="541"/>
                  </a:lnTo>
                  <a:lnTo>
                    <a:pt x="503" y="542"/>
                  </a:lnTo>
                  <a:lnTo>
                    <a:pt x="506" y="546"/>
                  </a:lnTo>
                  <a:lnTo>
                    <a:pt x="508" y="551"/>
                  </a:lnTo>
                  <a:lnTo>
                    <a:pt x="510" y="558"/>
                  </a:lnTo>
                  <a:lnTo>
                    <a:pt x="511" y="568"/>
                  </a:lnTo>
                  <a:lnTo>
                    <a:pt x="512" y="575"/>
                  </a:lnTo>
                  <a:lnTo>
                    <a:pt x="512" y="583"/>
                  </a:lnTo>
                  <a:lnTo>
                    <a:pt x="512" y="591"/>
                  </a:lnTo>
                  <a:lnTo>
                    <a:pt x="512" y="60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F5FCF9A5-AEB2-4A8B-ADFE-3DDAB45EDC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139" y="2858"/>
              <a:ext cx="72" cy="90"/>
            </a:xfrm>
            <a:custGeom>
              <a:avLst/>
              <a:gdLst>
                <a:gd name="T0" fmla="*/ 433 w 436"/>
                <a:gd name="T1" fmla="*/ 519 h 538"/>
                <a:gd name="T2" fmla="*/ 420 w 436"/>
                <a:gd name="T3" fmla="*/ 527 h 538"/>
                <a:gd name="T4" fmla="*/ 390 w 436"/>
                <a:gd name="T5" fmla="*/ 529 h 538"/>
                <a:gd name="T6" fmla="*/ 351 w 436"/>
                <a:gd name="T7" fmla="*/ 529 h 538"/>
                <a:gd name="T8" fmla="*/ 331 w 436"/>
                <a:gd name="T9" fmla="*/ 524 h 538"/>
                <a:gd name="T10" fmla="*/ 325 w 436"/>
                <a:gd name="T11" fmla="*/ 514 h 538"/>
                <a:gd name="T12" fmla="*/ 293 w 436"/>
                <a:gd name="T13" fmla="*/ 500 h 538"/>
                <a:gd name="T14" fmla="*/ 238 w 436"/>
                <a:gd name="T15" fmla="*/ 529 h 538"/>
                <a:gd name="T16" fmla="*/ 196 w 436"/>
                <a:gd name="T17" fmla="*/ 537 h 538"/>
                <a:gd name="T18" fmla="*/ 137 w 436"/>
                <a:gd name="T19" fmla="*/ 536 h 538"/>
                <a:gd name="T20" fmla="*/ 75 w 436"/>
                <a:gd name="T21" fmla="*/ 517 h 538"/>
                <a:gd name="T22" fmla="*/ 28 w 436"/>
                <a:gd name="T23" fmla="*/ 478 h 538"/>
                <a:gd name="T24" fmla="*/ 3 w 436"/>
                <a:gd name="T25" fmla="*/ 419 h 538"/>
                <a:gd name="T26" fmla="*/ 1 w 436"/>
                <a:gd name="T27" fmla="*/ 363 h 538"/>
                <a:gd name="T28" fmla="*/ 9 w 436"/>
                <a:gd name="T29" fmla="*/ 327 h 538"/>
                <a:gd name="T30" fmla="*/ 25 w 436"/>
                <a:gd name="T31" fmla="*/ 296 h 538"/>
                <a:gd name="T32" fmla="*/ 50 w 436"/>
                <a:gd name="T33" fmla="*/ 270 h 538"/>
                <a:gd name="T34" fmla="*/ 101 w 436"/>
                <a:gd name="T35" fmla="*/ 242 h 538"/>
                <a:gd name="T36" fmla="*/ 197 w 436"/>
                <a:gd name="T37" fmla="*/ 223 h 538"/>
                <a:gd name="T38" fmla="*/ 304 w 436"/>
                <a:gd name="T39" fmla="*/ 192 h 538"/>
                <a:gd name="T40" fmla="*/ 299 w 436"/>
                <a:gd name="T41" fmla="*/ 152 h 538"/>
                <a:gd name="T42" fmla="*/ 284 w 436"/>
                <a:gd name="T43" fmla="*/ 124 h 538"/>
                <a:gd name="T44" fmla="*/ 256 w 436"/>
                <a:gd name="T45" fmla="*/ 108 h 538"/>
                <a:gd name="T46" fmla="*/ 213 w 436"/>
                <a:gd name="T47" fmla="*/ 103 h 538"/>
                <a:gd name="T48" fmla="*/ 154 w 436"/>
                <a:gd name="T49" fmla="*/ 110 h 538"/>
                <a:gd name="T50" fmla="*/ 106 w 436"/>
                <a:gd name="T51" fmla="*/ 126 h 538"/>
                <a:gd name="T52" fmla="*/ 72 w 436"/>
                <a:gd name="T53" fmla="*/ 143 h 538"/>
                <a:gd name="T54" fmla="*/ 50 w 436"/>
                <a:gd name="T55" fmla="*/ 150 h 538"/>
                <a:gd name="T56" fmla="*/ 32 w 436"/>
                <a:gd name="T57" fmla="*/ 135 h 538"/>
                <a:gd name="T58" fmla="*/ 26 w 436"/>
                <a:gd name="T59" fmla="*/ 96 h 538"/>
                <a:gd name="T60" fmla="*/ 32 w 436"/>
                <a:gd name="T61" fmla="*/ 61 h 538"/>
                <a:gd name="T62" fmla="*/ 49 w 436"/>
                <a:gd name="T63" fmla="*/ 45 h 538"/>
                <a:gd name="T64" fmla="*/ 86 w 436"/>
                <a:gd name="T65" fmla="*/ 26 h 538"/>
                <a:gd name="T66" fmla="*/ 135 w 436"/>
                <a:gd name="T67" fmla="*/ 11 h 538"/>
                <a:gd name="T68" fmla="*/ 195 w 436"/>
                <a:gd name="T69" fmla="*/ 2 h 538"/>
                <a:gd name="T70" fmla="*/ 277 w 436"/>
                <a:gd name="T71" fmla="*/ 3 h 538"/>
                <a:gd name="T72" fmla="*/ 358 w 436"/>
                <a:gd name="T73" fmla="*/ 25 h 538"/>
                <a:gd name="T74" fmla="*/ 387 w 436"/>
                <a:gd name="T75" fmla="*/ 45 h 538"/>
                <a:gd name="T76" fmla="*/ 409 w 436"/>
                <a:gd name="T77" fmla="*/ 71 h 538"/>
                <a:gd name="T78" fmla="*/ 425 w 436"/>
                <a:gd name="T79" fmla="*/ 104 h 538"/>
                <a:gd name="T80" fmla="*/ 436 w 436"/>
                <a:gd name="T81" fmla="*/ 189 h 538"/>
                <a:gd name="T82" fmla="*/ 237 w 436"/>
                <a:gd name="T83" fmla="*/ 305 h 538"/>
                <a:gd name="T84" fmla="*/ 185 w 436"/>
                <a:gd name="T85" fmla="*/ 312 h 538"/>
                <a:gd name="T86" fmla="*/ 153 w 436"/>
                <a:gd name="T87" fmla="*/ 330 h 538"/>
                <a:gd name="T88" fmla="*/ 135 w 436"/>
                <a:gd name="T89" fmla="*/ 354 h 538"/>
                <a:gd name="T90" fmla="*/ 132 w 436"/>
                <a:gd name="T91" fmla="*/ 386 h 538"/>
                <a:gd name="T92" fmla="*/ 139 w 436"/>
                <a:gd name="T93" fmla="*/ 411 h 538"/>
                <a:gd name="T94" fmla="*/ 156 w 436"/>
                <a:gd name="T95" fmla="*/ 430 h 538"/>
                <a:gd name="T96" fmla="*/ 180 w 436"/>
                <a:gd name="T97" fmla="*/ 441 h 538"/>
                <a:gd name="T98" fmla="*/ 217 w 436"/>
                <a:gd name="T99" fmla="*/ 442 h 538"/>
                <a:gd name="T100" fmla="*/ 267 w 436"/>
                <a:gd name="T101" fmla="*/ 420 h 538"/>
                <a:gd name="T102" fmla="*/ 304 w 436"/>
                <a:gd name="T103" fmla="*/ 305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36" h="538">
                  <a:moveTo>
                    <a:pt x="436" y="510"/>
                  </a:moveTo>
                  <a:lnTo>
                    <a:pt x="436" y="514"/>
                  </a:lnTo>
                  <a:lnTo>
                    <a:pt x="435" y="517"/>
                  </a:lnTo>
                  <a:lnTo>
                    <a:pt x="433" y="519"/>
                  </a:lnTo>
                  <a:lnTo>
                    <a:pt x="431" y="522"/>
                  </a:lnTo>
                  <a:lnTo>
                    <a:pt x="428" y="524"/>
                  </a:lnTo>
                  <a:lnTo>
                    <a:pt x="424" y="525"/>
                  </a:lnTo>
                  <a:lnTo>
                    <a:pt x="420" y="527"/>
                  </a:lnTo>
                  <a:lnTo>
                    <a:pt x="414" y="528"/>
                  </a:lnTo>
                  <a:lnTo>
                    <a:pt x="407" y="529"/>
                  </a:lnTo>
                  <a:lnTo>
                    <a:pt x="399" y="529"/>
                  </a:lnTo>
                  <a:lnTo>
                    <a:pt x="390" y="529"/>
                  </a:lnTo>
                  <a:lnTo>
                    <a:pt x="380" y="530"/>
                  </a:lnTo>
                  <a:lnTo>
                    <a:pt x="368" y="529"/>
                  </a:lnTo>
                  <a:lnTo>
                    <a:pt x="359" y="529"/>
                  </a:lnTo>
                  <a:lnTo>
                    <a:pt x="351" y="529"/>
                  </a:lnTo>
                  <a:lnTo>
                    <a:pt x="345" y="528"/>
                  </a:lnTo>
                  <a:lnTo>
                    <a:pt x="340" y="527"/>
                  </a:lnTo>
                  <a:lnTo>
                    <a:pt x="335" y="525"/>
                  </a:lnTo>
                  <a:lnTo>
                    <a:pt x="331" y="524"/>
                  </a:lnTo>
                  <a:lnTo>
                    <a:pt x="329" y="522"/>
                  </a:lnTo>
                  <a:lnTo>
                    <a:pt x="327" y="519"/>
                  </a:lnTo>
                  <a:lnTo>
                    <a:pt x="325" y="517"/>
                  </a:lnTo>
                  <a:lnTo>
                    <a:pt x="325" y="514"/>
                  </a:lnTo>
                  <a:lnTo>
                    <a:pt x="324" y="510"/>
                  </a:lnTo>
                  <a:lnTo>
                    <a:pt x="324" y="472"/>
                  </a:lnTo>
                  <a:lnTo>
                    <a:pt x="309" y="487"/>
                  </a:lnTo>
                  <a:lnTo>
                    <a:pt x="293" y="500"/>
                  </a:lnTo>
                  <a:lnTo>
                    <a:pt x="276" y="512"/>
                  </a:lnTo>
                  <a:lnTo>
                    <a:pt x="257" y="521"/>
                  </a:lnTo>
                  <a:lnTo>
                    <a:pt x="248" y="525"/>
                  </a:lnTo>
                  <a:lnTo>
                    <a:pt x="238" y="529"/>
                  </a:lnTo>
                  <a:lnTo>
                    <a:pt x="228" y="531"/>
                  </a:lnTo>
                  <a:lnTo>
                    <a:pt x="217" y="534"/>
                  </a:lnTo>
                  <a:lnTo>
                    <a:pt x="207" y="536"/>
                  </a:lnTo>
                  <a:lnTo>
                    <a:pt x="196" y="537"/>
                  </a:lnTo>
                  <a:lnTo>
                    <a:pt x="185" y="538"/>
                  </a:lnTo>
                  <a:lnTo>
                    <a:pt x="173" y="538"/>
                  </a:lnTo>
                  <a:lnTo>
                    <a:pt x="155" y="538"/>
                  </a:lnTo>
                  <a:lnTo>
                    <a:pt x="137" y="536"/>
                  </a:lnTo>
                  <a:lnTo>
                    <a:pt x="120" y="533"/>
                  </a:lnTo>
                  <a:lnTo>
                    <a:pt x="104" y="529"/>
                  </a:lnTo>
                  <a:lnTo>
                    <a:pt x="89" y="523"/>
                  </a:lnTo>
                  <a:lnTo>
                    <a:pt x="75" y="517"/>
                  </a:lnTo>
                  <a:lnTo>
                    <a:pt x="61" y="509"/>
                  </a:lnTo>
                  <a:lnTo>
                    <a:pt x="49" y="499"/>
                  </a:lnTo>
                  <a:lnTo>
                    <a:pt x="38" y="489"/>
                  </a:lnTo>
                  <a:lnTo>
                    <a:pt x="28" y="478"/>
                  </a:lnTo>
                  <a:lnTo>
                    <a:pt x="20" y="464"/>
                  </a:lnTo>
                  <a:lnTo>
                    <a:pt x="13" y="451"/>
                  </a:lnTo>
                  <a:lnTo>
                    <a:pt x="7" y="436"/>
                  </a:lnTo>
                  <a:lnTo>
                    <a:pt x="3" y="419"/>
                  </a:lnTo>
                  <a:lnTo>
                    <a:pt x="1" y="402"/>
                  </a:lnTo>
                  <a:lnTo>
                    <a:pt x="0" y="383"/>
                  </a:lnTo>
                  <a:lnTo>
                    <a:pt x="1" y="373"/>
                  </a:lnTo>
                  <a:lnTo>
                    <a:pt x="1" y="363"/>
                  </a:lnTo>
                  <a:lnTo>
                    <a:pt x="3" y="353"/>
                  </a:lnTo>
                  <a:lnTo>
                    <a:pt x="4" y="344"/>
                  </a:lnTo>
                  <a:lnTo>
                    <a:pt x="7" y="335"/>
                  </a:lnTo>
                  <a:lnTo>
                    <a:pt x="9" y="327"/>
                  </a:lnTo>
                  <a:lnTo>
                    <a:pt x="13" y="318"/>
                  </a:lnTo>
                  <a:lnTo>
                    <a:pt x="16" y="311"/>
                  </a:lnTo>
                  <a:lnTo>
                    <a:pt x="20" y="303"/>
                  </a:lnTo>
                  <a:lnTo>
                    <a:pt x="25" y="296"/>
                  </a:lnTo>
                  <a:lnTo>
                    <a:pt x="30" y="290"/>
                  </a:lnTo>
                  <a:lnTo>
                    <a:pt x="37" y="282"/>
                  </a:lnTo>
                  <a:lnTo>
                    <a:pt x="43" y="276"/>
                  </a:lnTo>
                  <a:lnTo>
                    <a:pt x="50" y="270"/>
                  </a:lnTo>
                  <a:lnTo>
                    <a:pt x="57" y="265"/>
                  </a:lnTo>
                  <a:lnTo>
                    <a:pt x="65" y="260"/>
                  </a:lnTo>
                  <a:lnTo>
                    <a:pt x="82" y="251"/>
                  </a:lnTo>
                  <a:lnTo>
                    <a:pt x="101" y="242"/>
                  </a:lnTo>
                  <a:lnTo>
                    <a:pt x="122" y="235"/>
                  </a:lnTo>
                  <a:lnTo>
                    <a:pt x="145" y="230"/>
                  </a:lnTo>
                  <a:lnTo>
                    <a:pt x="170" y="226"/>
                  </a:lnTo>
                  <a:lnTo>
                    <a:pt x="197" y="223"/>
                  </a:lnTo>
                  <a:lnTo>
                    <a:pt x="227" y="221"/>
                  </a:lnTo>
                  <a:lnTo>
                    <a:pt x="257" y="221"/>
                  </a:lnTo>
                  <a:lnTo>
                    <a:pt x="304" y="221"/>
                  </a:lnTo>
                  <a:lnTo>
                    <a:pt x="304" y="192"/>
                  </a:lnTo>
                  <a:lnTo>
                    <a:pt x="304" y="181"/>
                  </a:lnTo>
                  <a:lnTo>
                    <a:pt x="303" y="170"/>
                  </a:lnTo>
                  <a:lnTo>
                    <a:pt x="301" y="161"/>
                  </a:lnTo>
                  <a:lnTo>
                    <a:pt x="299" y="152"/>
                  </a:lnTo>
                  <a:lnTo>
                    <a:pt x="296" y="144"/>
                  </a:lnTo>
                  <a:lnTo>
                    <a:pt x="293" y="136"/>
                  </a:lnTo>
                  <a:lnTo>
                    <a:pt x="289" y="130"/>
                  </a:lnTo>
                  <a:lnTo>
                    <a:pt x="284" y="124"/>
                  </a:lnTo>
                  <a:lnTo>
                    <a:pt x="278" y="119"/>
                  </a:lnTo>
                  <a:lnTo>
                    <a:pt x="272" y="114"/>
                  </a:lnTo>
                  <a:lnTo>
                    <a:pt x="265" y="111"/>
                  </a:lnTo>
                  <a:lnTo>
                    <a:pt x="256" y="108"/>
                  </a:lnTo>
                  <a:lnTo>
                    <a:pt x="247" y="105"/>
                  </a:lnTo>
                  <a:lnTo>
                    <a:pt x="237" y="104"/>
                  </a:lnTo>
                  <a:lnTo>
                    <a:pt x="226" y="103"/>
                  </a:lnTo>
                  <a:lnTo>
                    <a:pt x="213" y="103"/>
                  </a:lnTo>
                  <a:lnTo>
                    <a:pt x="197" y="103"/>
                  </a:lnTo>
                  <a:lnTo>
                    <a:pt x="181" y="104"/>
                  </a:lnTo>
                  <a:lnTo>
                    <a:pt x="167" y="107"/>
                  </a:lnTo>
                  <a:lnTo>
                    <a:pt x="154" y="110"/>
                  </a:lnTo>
                  <a:lnTo>
                    <a:pt x="140" y="114"/>
                  </a:lnTo>
                  <a:lnTo>
                    <a:pt x="128" y="117"/>
                  </a:lnTo>
                  <a:lnTo>
                    <a:pt x="117" y="122"/>
                  </a:lnTo>
                  <a:lnTo>
                    <a:pt x="106" y="126"/>
                  </a:lnTo>
                  <a:lnTo>
                    <a:pt x="97" y="130"/>
                  </a:lnTo>
                  <a:lnTo>
                    <a:pt x="88" y="134"/>
                  </a:lnTo>
                  <a:lnTo>
                    <a:pt x="80" y="139"/>
                  </a:lnTo>
                  <a:lnTo>
                    <a:pt x="72" y="143"/>
                  </a:lnTo>
                  <a:lnTo>
                    <a:pt x="66" y="146"/>
                  </a:lnTo>
                  <a:lnTo>
                    <a:pt x="60" y="149"/>
                  </a:lnTo>
                  <a:lnTo>
                    <a:pt x="55" y="150"/>
                  </a:lnTo>
                  <a:lnTo>
                    <a:pt x="50" y="150"/>
                  </a:lnTo>
                  <a:lnTo>
                    <a:pt x="45" y="150"/>
                  </a:lnTo>
                  <a:lnTo>
                    <a:pt x="40" y="147"/>
                  </a:lnTo>
                  <a:lnTo>
                    <a:pt x="35" y="142"/>
                  </a:lnTo>
                  <a:lnTo>
                    <a:pt x="32" y="135"/>
                  </a:lnTo>
                  <a:lnTo>
                    <a:pt x="29" y="128"/>
                  </a:lnTo>
                  <a:lnTo>
                    <a:pt x="28" y="119"/>
                  </a:lnTo>
                  <a:lnTo>
                    <a:pt x="26" y="108"/>
                  </a:lnTo>
                  <a:lnTo>
                    <a:pt x="26" y="96"/>
                  </a:lnTo>
                  <a:lnTo>
                    <a:pt x="27" y="81"/>
                  </a:lnTo>
                  <a:lnTo>
                    <a:pt x="29" y="70"/>
                  </a:lnTo>
                  <a:lnTo>
                    <a:pt x="30" y="66"/>
                  </a:lnTo>
                  <a:lnTo>
                    <a:pt x="32" y="61"/>
                  </a:lnTo>
                  <a:lnTo>
                    <a:pt x="35" y="56"/>
                  </a:lnTo>
                  <a:lnTo>
                    <a:pt x="39" y="52"/>
                  </a:lnTo>
                  <a:lnTo>
                    <a:pt x="44" y="49"/>
                  </a:lnTo>
                  <a:lnTo>
                    <a:pt x="49" y="45"/>
                  </a:lnTo>
                  <a:lnTo>
                    <a:pt x="57" y="40"/>
                  </a:lnTo>
                  <a:lnTo>
                    <a:pt x="65" y="36"/>
                  </a:lnTo>
                  <a:lnTo>
                    <a:pt x="75" y="31"/>
                  </a:lnTo>
                  <a:lnTo>
                    <a:pt x="86" y="26"/>
                  </a:lnTo>
                  <a:lnTo>
                    <a:pt x="97" y="22"/>
                  </a:lnTo>
                  <a:lnTo>
                    <a:pt x="109" y="18"/>
                  </a:lnTo>
                  <a:lnTo>
                    <a:pt x="122" y="14"/>
                  </a:lnTo>
                  <a:lnTo>
                    <a:pt x="135" y="11"/>
                  </a:lnTo>
                  <a:lnTo>
                    <a:pt x="150" y="8"/>
                  </a:lnTo>
                  <a:lnTo>
                    <a:pt x="164" y="5"/>
                  </a:lnTo>
                  <a:lnTo>
                    <a:pt x="179" y="3"/>
                  </a:lnTo>
                  <a:lnTo>
                    <a:pt x="195" y="2"/>
                  </a:lnTo>
                  <a:lnTo>
                    <a:pt x="210" y="1"/>
                  </a:lnTo>
                  <a:lnTo>
                    <a:pt x="226" y="0"/>
                  </a:lnTo>
                  <a:lnTo>
                    <a:pt x="252" y="1"/>
                  </a:lnTo>
                  <a:lnTo>
                    <a:pt x="277" y="3"/>
                  </a:lnTo>
                  <a:lnTo>
                    <a:pt x="301" y="6"/>
                  </a:lnTo>
                  <a:lnTo>
                    <a:pt x="321" y="11"/>
                  </a:lnTo>
                  <a:lnTo>
                    <a:pt x="341" y="17"/>
                  </a:lnTo>
                  <a:lnTo>
                    <a:pt x="358" y="25"/>
                  </a:lnTo>
                  <a:lnTo>
                    <a:pt x="365" y="30"/>
                  </a:lnTo>
                  <a:lnTo>
                    <a:pt x="374" y="34"/>
                  </a:lnTo>
                  <a:lnTo>
                    <a:pt x="381" y="39"/>
                  </a:lnTo>
                  <a:lnTo>
                    <a:pt x="387" y="45"/>
                  </a:lnTo>
                  <a:lnTo>
                    <a:pt x="393" y="51"/>
                  </a:lnTo>
                  <a:lnTo>
                    <a:pt x="399" y="57"/>
                  </a:lnTo>
                  <a:lnTo>
                    <a:pt x="404" y="63"/>
                  </a:lnTo>
                  <a:lnTo>
                    <a:pt x="409" y="71"/>
                  </a:lnTo>
                  <a:lnTo>
                    <a:pt x="414" y="79"/>
                  </a:lnTo>
                  <a:lnTo>
                    <a:pt x="418" y="86"/>
                  </a:lnTo>
                  <a:lnTo>
                    <a:pt x="422" y="94"/>
                  </a:lnTo>
                  <a:lnTo>
                    <a:pt x="425" y="104"/>
                  </a:lnTo>
                  <a:lnTo>
                    <a:pt x="430" y="122"/>
                  </a:lnTo>
                  <a:lnTo>
                    <a:pt x="433" y="143"/>
                  </a:lnTo>
                  <a:lnTo>
                    <a:pt x="435" y="165"/>
                  </a:lnTo>
                  <a:lnTo>
                    <a:pt x="436" y="189"/>
                  </a:lnTo>
                  <a:lnTo>
                    <a:pt x="436" y="510"/>
                  </a:lnTo>
                  <a:close/>
                  <a:moveTo>
                    <a:pt x="304" y="305"/>
                  </a:moveTo>
                  <a:lnTo>
                    <a:pt x="252" y="305"/>
                  </a:lnTo>
                  <a:lnTo>
                    <a:pt x="237" y="305"/>
                  </a:lnTo>
                  <a:lnTo>
                    <a:pt x="222" y="306"/>
                  </a:lnTo>
                  <a:lnTo>
                    <a:pt x="209" y="308"/>
                  </a:lnTo>
                  <a:lnTo>
                    <a:pt x="197" y="310"/>
                  </a:lnTo>
                  <a:lnTo>
                    <a:pt x="185" y="312"/>
                  </a:lnTo>
                  <a:lnTo>
                    <a:pt x="176" y="315"/>
                  </a:lnTo>
                  <a:lnTo>
                    <a:pt x="167" y="319"/>
                  </a:lnTo>
                  <a:lnTo>
                    <a:pt x="159" y="325"/>
                  </a:lnTo>
                  <a:lnTo>
                    <a:pt x="153" y="330"/>
                  </a:lnTo>
                  <a:lnTo>
                    <a:pt x="146" y="335"/>
                  </a:lnTo>
                  <a:lnTo>
                    <a:pt x="142" y="341"/>
                  </a:lnTo>
                  <a:lnTo>
                    <a:pt x="138" y="347"/>
                  </a:lnTo>
                  <a:lnTo>
                    <a:pt x="135" y="354"/>
                  </a:lnTo>
                  <a:lnTo>
                    <a:pt x="133" y="363"/>
                  </a:lnTo>
                  <a:lnTo>
                    <a:pt x="132" y="370"/>
                  </a:lnTo>
                  <a:lnTo>
                    <a:pt x="131" y="379"/>
                  </a:lnTo>
                  <a:lnTo>
                    <a:pt x="132" y="386"/>
                  </a:lnTo>
                  <a:lnTo>
                    <a:pt x="133" y="393"/>
                  </a:lnTo>
                  <a:lnTo>
                    <a:pt x="134" y="400"/>
                  </a:lnTo>
                  <a:lnTo>
                    <a:pt x="136" y="406"/>
                  </a:lnTo>
                  <a:lnTo>
                    <a:pt x="139" y="411"/>
                  </a:lnTo>
                  <a:lnTo>
                    <a:pt x="142" y="417"/>
                  </a:lnTo>
                  <a:lnTo>
                    <a:pt x="146" y="421"/>
                  </a:lnTo>
                  <a:lnTo>
                    <a:pt x="151" y="426"/>
                  </a:lnTo>
                  <a:lnTo>
                    <a:pt x="156" y="430"/>
                  </a:lnTo>
                  <a:lnTo>
                    <a:pt x="161" y="434"/>
                  </a:lnTo>
                  <a:lnTo>
                    <a:pt x="167" y="437"/>
                  </a:lnTo>
                  <a:lnTo>
                    <a:pt x="173" y="439"/>
                  </a:lnTo>
                  <a:lnTo>
                    <a:pt x="180" y="441"/>
                  </a:lnTo>
                  <a:lnTo>
                    <a:pt x="188" y="442"/>
                  </a:lnTo>
                  <a:lnTo>
                    <a:pt x="195" y="443"/>
                  </a:lnTo>
                  <a:lnTo>
                    <a:pt x="203" y="443"/>
                  </a:lnTo>
                  <a:lnTo>
                    <a:pt x="217" y="442"/>
                  </a:lnTo>
                  <a:lnTo>
                    <a:pt x="231" y="440"/>
                  </a:lnTo>
                  <a:lnTo>
                    <a:pt x="243" y="435"/>
                  </a:lnTo>
                  <a:lnTo>
                    <a:pt x="255" y="428"/>
                  </a:lnTo>
                  <a:lnTo>
                    <a:pt x="267" y="420"/>
                  </a:lnTo>
                  <a:lnTo>
                    <a:pt x="279" y="411"/>
                  </a:lnTo>
                  <a:lnTo>
                    <a:pt x="291" y="400"/>
                  </a:lnTo>
                  <a:lnTo>
                    <a:pt x="304" y="386"/>
                  </a:lnTo>
                  <a:lnTo>
                    <a:pt x="304" y="305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34CAC034-6133-4F55-A7F0-135C5DC66F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234" y="2822"/>
              <a:ext cx="80" cy="126"/>
            </a:xfrm>
            <a:custGeom>
              <a:avLst/>
              <a:gdLst>
                <a:gd name="T0" fmla="*/ 476 w 480"/>
                <a:gd name="T1" fmla="*/ 543 h 757"/>
                <a:gd name="T2" fmla="*/ 458 w 480"/>
                <a:gd name="T3" fmla="*/ 621 h 757"/>
                <a:gd name="T4" fmla="*/ 438 w 480"/>
                <a:gd name="T5" fmla="*/ 664 h 757"/>
                <a:gd name="T6" fmla="*/ 419 w 480"/>
                <a:gd name="T7" fmla="*/ 692 h 757"/>
                <a:gd name="T8" fmla="*/ 396 w 480"/>
                <a:gd name="T9" fmla="*/ 715 h 757"/>
                <a:gd name="T10" fmla="*/ 371 w 480"/>
                <a:gd name="T11" fmla="*/ 733 h 757"/>
                <a:gd name="T12" fmla="*/ 342 w 480"/>
                <a:gd name="T13" fmla="*/ 747 h 757"/>
                <a:gd name="T14" fmla="*/ 309 w 480"/>
                <a:gd name="T15" fmla="*/ 754 h 757"/>
                <a:gd name="T16" fmla="*/ 274 w 480"/>
                <a:gd name="T17" fmla="*/ 757 h 757"/>
                <a:gd name="T18" fmla="*/ 240 w 480"/>
                <a:gd name="T19" fmla="*/ 755 h 757"/>
                <a:gd name="T20" fmla="*/ 209 w 480"/>
                <a:gd name="T21" fmla="*/ 747 h 757"/>
                <a:gd name="T22" fmla="*/ 181 w 480"/>
                <a:gd name="T23" fmla="*/ 733 h 757"/>
                <a:gd name="T24" fmla="*/ 153 w 480"/>
                <a:gd name="T25" fmla="*/ 712 h 757"/>
                <a:gd name="T26" fmla="*/ 124 w 480"/>
                <a:gd name="T27" fmla="*/ 685 h 757"/>
                <a:gd name="T28" fmla="*/ 114 w 480"/>
                <a:gd name="T29" fmla="*/ 733 h 757"/>
                <a:gd name="T30" fmla="*/ 102 w 480"/>
                <a:gd name="T31" fmla="*/ 744 h 757"/>
                <a:gd name="T32" fmla="*/ 72 w 480"/>
                <a:gd name="T33" fmla="*/ 748 h 757"/>
                <a:gd name="T34" fmla="*/ 30 w 480"/>
                <a:gd name="T35" fmla="*/ 748 h 757"/>
                <a:gd name="T36" fmla="*/ 6 w 480"/>
                <a:gd name="T37" fmla="*/ 741 h 757"/>
                <a:gd name="T38" fmla="*/ 0 w 480"/>
                <a:gd name="T39" fmla="*/ 728 h 757"/>
                <a:gd name="T40" fmla="*/ 3 w 480"/>
                <a:gd name="T41" fmla="*/ 13 h 757"/>
                <a:gd name="T42" fmla="*/ 22 w 480"/>
                <a:gd name="T43" fmla="*/ 3 h 757"/>
                <a:gd name="T44" fmla="*/ 49 w 480"/>
                <a:gd name="T45" fmla="*/ 0 h 757"/>
                <a:gd name="T46" fmla="*/ 77 w 480"/>
                <a:gd name="T47" fmla="*/ 0 h 757"/>
                <a:gd name="T48" fmla="*/ 99 w 480"/>
                <a:gd name="T49" fmla="*/ 2 h 757"/>
                <a:gd name="T50" fmla="*/ 127 w 480"/>
                <a:gd name="T51" fmla="*/ 9 h 757"/>
                <a:gd name="T52" fmla="*/ 134 w 480"/>
                <a:gd name="T53" fmla="*/ 22 h 757"/>
                <a:gd name="T54" fmla="*/ 153 w 480"/>
                <a:gd name="T55" fmla="*/ 270 h 757"/>
                <a:gd name="T56" fmla="*/ 180 w 480"/>
                <a:gd name="T57" fmla="*/ 250 h 757"/>
                <a:gd name="T58" fmla="*/ 207 w 480"/>
                <a:gd name="T59" fmla="*/ 235 h 757"/>
                <a:gd name="T60" fmla="*/ 235 w 480"/>
                <a:gd name="T61" fmla="*/ 225 h 757"/>
                <a:gd name="T62" fmla="*/ 264 w 480"/>
                <a:gd name="T63" fmla="*/ 220 h 757"/>
                <a:gd name="T64" fmla="*/ 298 w 480"/>
                <a:gd name="T65" fmla="*/ 220 h 757"/>
                <a:gd name="T66" fmla="*/ 334 w 480"/>
                <a:gd name="T67" fmla="*/ 224 h 757"/>
                <a:gd name="T68" fmla="*/ 366 w 480"/>
                <a:gd name="T69" fmla="*/ 235 h 757"/>
                <a:gd name="T70" fmla="*/ 392 w 480"/>
                <a:gd name="T71" fmla="*/ 252 h 757"/>
                <a:gd name="T72" fmla="*/ 416 w 480"/>
                <a:gd name="T73" fmla="*/ 272 h 757"/>
                <a:gd name="T74" fmla="*/ 435 w 480"/>
                <a:gd name="T75" fmla="*/ 297 h 757"/>
                <a:gd name="T76" fmla="*/ 451 w 480"/>
                <a:gd name="T77" fmla="*/ 326 h 757"/>
                <a:gd name="T78" fmla="*/ 469 w 480"/>
                <a:gd name="T79" fmla="*/ 381 h 757"/>
                <a:gd name="T80" fmla="*/ 479 w 480"/>
                <a:gd name="T81" fmla="*/ 456 h 757"/>
                <a:gd name="T82" fmla="*/ 340 w 480"/>
                <a:gd name="T83" fmla="*/ 476 h 757"/>
                <a:gd name="T84" fmla="*/ 336 w 480"/>
                <a:gd name="T85" fmla="*/ 433 h 757"/>
                <a:gd name="T86" fmla="*/ 325 w 480"/>
                <a:gd name="T87" fmla="*/ 393 h 757"/>
                <a:gd name="T88" fmla="*/ 307 w 480"/>
                <a:gd name="T89" fmla="*/ 363 h 757"/>
                <a:gd name="T90" fmla="*/ 281 w 480"/>
                <a:gd name="T91" fmla="*/ 342 h 757"/>
                <a:gd name="T92" fmla="*/ 245 w 480"/>
                <a:gd name="T93" fmla="*/ 334 h 757"/>
                <a:gd name="T94" fmla="*/ 213 w 480"/>
                <a:gd name="T95" fmla="*/ 340 h 757"/>
                <a:gd name="T96" fmla="*/ 193 w 480"/>
                <a:gd name="T97" fmla="*/ 350 h 757"/>
                <a:gd name="T98" fmla="*/ 158 w 480"/>
                <a:gd name="T99" fmla="*/ 382 h 757"/>
                <a:gd name="T100" fmla="*/ 134 w 480"/>
                <a:gd name="T101" fmla="*/ 410 h 757"/>
                <a:gd name="T102" fmla="*/ 162 w 480"/>
                <a:gd name="T103" fmla="*/ 600 h 757"/>
                <a:gd name="T104" fmla="*/ 195 w 480"/>
                <a:gd name="T105" fmla="*/ 628 h 757"/>
                <a:gd name="T106" fmla="*/ 216 w 480"/>
                <a:gd name="T107" fmla="*/ 638 h 757"/>
                <a:gd name="T108" fmla="*/ 236 w 480"/>
                <a:gd name="T109" fmla="*/ 642 h 757"/>
                <a:gd name="T110" fmla="*/ 267 w 480"/>
                <a:gd name="T111" fmla="*/ 639 h 757"/>
                <a:gd name="T112" fmla="*/ 297 w 480"/>
                <a:gd name="T113" fmla="*/ 622 h 757"/>
                <a:gd name="T114" fmla="*/ 318 w 480"/>
                <a:gd name="T115" fmla="*/ 594 h 757"/>
                <a:gd name="T116" fmla="*/ 332 w 480"/>
                <a:gd name="T117" fmla="*/ 559 h 757"/>
                <a:gd name="T118" fmla="*/ 339 w 480"/>
                <a:gd name="T119" fmla="*/ 519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80" h="757">
                  <a:moveTo>
                    <a:pt x="480" y="482"/>
                  </a:moveTo>
                  <a:lnTo>
                    <a:pt x="479" y="513"/>
                  </a:lnTo>
                  <a:lnTo>
                    <a:pt x="476" y="543"/>
                  </a:lnTo>
                  <a:lnTo>
                    <a:pt x="472" y="570"/>
                  </a:lnTo>
                  <a:lnTo>
                    <a:pt x="466" y="596"/>
                  </a:lnTo>
                  <a:lnTo>
                    <a:pt x="458" y="621"/>
                  </a:lnTo>
                  <a:lnTo>
                    <a:pt x="449" y="643"/>
                  </a:lnTo>
                  <a:lnTo>
                    <a:pt x="444" y="655"/>
                  </a:lnTo>
                  <a:lnTo>
                    <a:pt x="438" y="664"/>
                  </a:lnTo>
                  <a:lnTo>
                    <a:pt x="432" y="674"/>
                  </a:lnTo>
                  <a:lnTo>
                    <a:pt x="426" y="683"/>
                  </a:lnTo>
                  <a:lnTo>
                    <a:pt x="419" y="692"/>
                  </a:lnTo>
                  <a:lnTo>
                    <a:pt x="412" y="700"/>
                  </a:lnTo>
                  <a:lnTo>
                    <a:pt x="405" y="708"/>
                  </a:lnTo>
                  <a:lnTo>
                    <a:pt x="396" y="715"/>
                  </a:lnTo>
                  <a:lnTo>
                    <a:pt x="388" y="721"/>
                  </a:lnTo>
                  <a:lnTo>
                    <a:pt x="380" y="728"/>
                  </a:lnTo>
                  <a:lnTo>
                    <a:pt x="371" y="733"/>
                  </a:lnTo>
                  <a:lnTo>
                    <a:pt x="361" y="738"/>
                  </a:lnTo>
                  <a:lnTo>
                    <a:pt x="351" y="743"/>
                  </a:lnTo>
                  <a:lnTo>
                    <a:pt x="342" y="747"/>
                  </a:lnTo>
                  <a:lnTo>
                    <a:pt x="332" y="750"/>
                  </a:lnTo>
                  <a:lnTo>
                    <a:pt x="320" y="752"/>
                  </a:lnTo>
                  <a:lnTo>
                    <a:pt x="309" y="754"/>
                  </a:lnTo>
                  <a:lnTo>
                    <a:pt x="298" y="756"/>
                  </a:lnTo>
                  <a:lnTo>
                    <a:pt x="286" y="757"/>
                  </a:lnTo>
                  <a:lnTo>
                    <a:pt x="274" y="757"/>
                  </a:lnTo>
                  <a:lnTo>
                    <a:pt x="263" y="757"/>
                  </a:lnTo>
                  <a:lnTo>
                    <a:pt x="251" y="756"/>
                  </a:lnTo>
                  <a:lnTo>
                    <a:pt x="240" y="755"/>
                  </a:lnTo>
                  <a:lnTo>
                    <a:pt x="230" y="753"/>
                  </a:lnTo>
                  <a:lnTo>
                    <a:pt x="220" y="750"/>
                  </a:lnTo>
                  <a:lnTo>
                    <a:pt x="209" y="747"/>
                  </a:lnTo>
                  <a:lnTo>
                    <a:pt x="199" y="743"/>
                  </a:lnTo>
                  <a:lnTo>
                    <a:pt x="190" y="738"/>
                  </a:lnTo>
                  <a:lnTo>
                    <a:pt x="181" y="733"/>
                  </a:lnTo>
                  <a:lnTo>
                    <a:pt x="171" y="727"/>
                  </a:lnTo>
                  <a:lnTo>
                    <a:pt x="161" y="720"/>
                  </a:lnTo>
                  <a:lnTo>
                    <a:pt x="153" y="712"/>
                  </a:lnTo>
                  <a:lnTo>
                    <a:pt x="143" y="704"/>
                  </a:lnTo>
                  <a:lnTo>
                    <a:pt x="133" y="696"/>
                  </a:lnTo>
                  <a:lnTo>
                    <a:pt x="124" y="685"/>
                  </a:lnTo>
                  <a:lnTo>
                    <a:pt x="115" y="675"/>
                  </a:lnTo>
                  <a:lnTo>
                    <a:pt x="115" y="728"/>
                  </a:lnTo>
                  <a:lnTo>
                    <a:pt x="114" y="733"/>
                  </a:lnTo>
                  <a:lnTo>
                    <a:pt x="112" y="737"/>
                  </a:lnTo>
                  <a:lnTo>
                    <a:pt x="108" y="741"/>
                  </a:lnTo>
                  <a:lnTo>
                    <a:pt x="102" y="744"/>
                  </a:lnTo>
                  <a:lnTo>
                    <a:pt x="94" y="746"/>
                  </a:lnTo>
                  <a:lnTo>
                    <a:pt x="84" y="748"/>
                  </a:lnTo>
                  <a:lnTo>
                    <a:pt x="72" y="748"/>
                  </a:lnTo>
                  <a:lnTo>
                    <a:pt x="57" y="749"/>
                  </a:lnTo>
                  <a:lnTo>
                    <a:pt x="42" y="748"/>
                  </a:lnTo>
                  <a:lnTo>
                    <a:pt x="30" y="748"/>
                  </a:lnTo>
                  <a:lnTo>
                    <a:pt x="19" y="746"/>
                  </a:lnTo>
                  <a:lnTo>
                    <a:pt x="12" y="744"/>
                  </a:lnTo>
                  <a:lnTo>
                    <a:pt x="6" y="741"/>
                  </a:lnTo>
                  <a:lnTo>
                    <a:pt x="3" y="737"/>
                  </a:lnTo>
                  <a:lnTo>
                    <a:pt x="1" y="733"/>
                  </a:lnTo>
                  <a:lnTo>
                    <a:pt x="0" y="728"/>
                  </a:lnTo>
                  <a:lnTo>
                    <a:pt x="0" y="22"/>
                  </a:lnTo>
                  <a:lnTo>
                    <a:pt x="1" y="17"/>
                  </a:lnTo>
                  <a:lnTo>
                    <a:pt x="3" y="13"/>
                  </a:lnTo>
                  <a:lnTo>
                    <a:pt x="7" y="9"/>
                  </a:lnTo>
                  <a:lnTo>
                    <a:pt x="14" y="6"/>
                  </a:lnTo>
                  <a:lnTo>
                    <a:pt x="22" y="3"/>
                  </a:lnTo>
                  <a:lnTo>
                    <a:pt x="35" y="2"/>
                  </a:lnTo>
                  <a:lnTo>
                    <a:pt x="41" y="1"/>
                  </a:lnTo>
                  <a:lnTo>
                    <a:pt x="49" y="0"/>
                  </a:lnTo>
                  <a:lnTo>
                    <a:pt x="57" y="0"/>
                  </a:lnTo>
                  <a:lnTo>
                    <a:pt x="67" y="0"/>
                  </a:lnTo>
                  <a:lnTo>
                    <a:pt x="77" y="0"/>
                  </a:lnTo>
                  <a:lnTo>
                    <a:pt x="85" y="0"/>
                  </a:lnTo>
                  <a:lnTo>
                    <a:pt x="93" y="1"/>
                  </a:lnTo>
                  <a:lnTo>
                    <a:pt x="99" y="2"/>
                  </a:lnTo>
                  <a:lnTo>
                    <a:pt x="111" y="3"/>
                  </a:lnTo>
                  <a:lnTo>
                    <a:pt x="120" y="6"/>
                  </a:lnTo>
                  <a:lnTo>
                    <a:pt x="127" y="9"/>
                  </a:lnTo>
                  <a:lnTo>
                    <a:pt x="131" y="13"/>
                  </a:lnTo>
                  <a:lnTo>
                    <a:pt x="133" y="17"/>
                  </a:lnTo>
                  <a:lnTo>
                    <a:pt x="134" y="22"/>
                  </a:lnTo>
                  <a:lnTo>
                    <a:pt x="134" y="287"/>
                  </a:lnTo>
                  <a:lnTo>
                    <a:pt x="144" y="278"/>
                  </a:lnTo>
                  <a:lnTo>
                    <a:pt x="153" y="270"/>
                  </a:lnTo>
                  <a:lnTo>
                    <a:pt x="162" y="263"/>
                  </a:lnTo>
                  <a:lnTo>
                    <a:pt x="170" y="256"/>
                  </a:lnTo>
                  <a:lnTo>
                    <a:pt x="180" y="250"/>
                  </a:lnTo>
                  <a:lnTo>
                    <a:pt x="189" y="244"/>
                  </a:lnTo>
                  <a:lnTo>
                    <a:pt x="198" y="239"/>
                  </a:lnTo>
                  <a:lnTo>
                    <a:pt x="207" y="235"/>
                  </a:lnTo>
                  <a:lnTo>
                    <a:pt x="217" y="231"/>
                  </a:lnTo>
                  <a:lnTo>
                    <a:pt x="226" y="228"/>
                  </a:lnTo>
                  <a:lnTo>
                    <a:pt x="235" y="225"/>
                  </a:lnTo>
                  <a:lnTo>
                    <a:pt x="244" y="223"/>
                  </a:lnTo>
                  <a:lnTo>
                    <a:pt x="255" y="221"/>
                  </a:lnTo>
                  <a:lnTo>
                    <a:pt x="264" y="220"/>
                  </a:lnTo>
                  <a:lnTo>
                    <a:pt x="274" y="220"/>
                  </a:lnTo>
                  <a:lnTo>
                    <a:pt x="285" y="219"/>
                  </a:lnTo>
                  <a:lnTo>
                    <a:pt x="298" y="220"/>
                  </a:lnTo>
                  <a:lnTo>
                    <a:pt x="311" y="221"/>
                  </a:lnTo>
                  <a:lnTo>
                    <a:pt x="322" y="222"/>
                  </a:lnTo>
                  <a:lnTo>
                    <a:pt x="334" y="224"/>
                  </a:lnTo>
                  <a:lnTo>
                    <a:pt x="345" y="227"/>
                  </a:lnTo>
                  <a:lnTo>
                    <a:pt x="355" y="231"/>
                  </a:lnTo>
                  <a:lnTo>
                    <a:pt x="366" y="235"/>
                  </a:lnTo>
                  <a:lnTo>
                    <a:pt x="375" y="240"/>
                  </a:lnTo>
                  <a:lnTo>
                    <a:pt x="384" y="245"/>
                  </a:lnTo>
                  <a:lnTo>
                    <a:pt x="392" y="252"/>
                  </a:lnTo>
                  <a:lnTo>
                    <a:pt x="400" y="258"/>
                  </a:lnTo>
                  <a:lnTo>
                    <a:pt x="409" y="265"/>
                  </a:lnTo>
                  <a:lnTo>
                    <a:pt x="416" y="272"/>
                  </a:lnTo>
                  <a:lnTo>
                    <a:pt x="423" y="280"/>
                  </a:lnTo>
                  <a:lnTo>
                    <a:pt x="429" y="289"/>
                  </a:lnTo>
                  <a:lnTo>
                    <a:pt x="435" y="297"/>
                  </a:lnTo>
                  <a:lnTo>
                    <a:pt x="441" y="306"/>
                  </a:lnTo>
                  <a:lnTo>
                    <a:pt x="446" y="315"/>
                  </a:lnTo>
                  <a:lnTo>
                    <a:pt x="451" y="326"/>
                  </a:lnTo>
                  <a:lnTo>
                    <a:pt x="455" y="336"/>
                  </a:lnTo>
                  <a:lnTo>
                    <a:pt x="463" y="358"/>
                  </a:lnTo>
                  <a:lnTo>
                    <a:pt x="469" y="381"/>
                  </a:lnTo>
                  <a:lnTo>
                    <a:pt x="473" y="405"/>
                  </a:lnTo>
                  <a:lnTo>
                    <a:pt x="477" y="430"/>
                  </a:lnTo>
                  <a:lnTo>
                    <a:pt x="479" y="456"/>
                  </a:lnTo>
                  <a:lnTo>
                    <a:pt x="480" y="482"/>
                  </a:lnTo>
                  <a:close/>
                  <a:moveTo>
                    <a:pt x="341" y="491"/>
                  </a:moveTo>
                  <a:lnTo>
                    <a:pt x="340" y="476"/>
                  </a:lnTo>
                  <a:lnTo>
                    <a:pt x="340" y="461"/>
                  </a:lnTo>
                  <a:lnTo>
                    <a:pt x="338" y="447"/>
                  </a:lnTo>
                  <a:lnTo>
                    <a:pt x="336" y="433"/>
                  </a:lnTo>
                  <a:lnTo>
                    <a:pt x="334" y="419"/>
                  </a:lnTo>
                  <a:lnTo>
                    <a:pt x="330" y="406"/>
                  </a:lnTo>
                  <a:lnTo>
                    <a:pt x="325" y="393"/>
                  </a:lnTo>
                  <a:lnTo>
                    <a:pt x="320" y="382"/>
                  </a:lnTo>
                  <a:lnTo>
                    <a:pt x="314" y="372"/>
                  </a:lnTo>
                  <a:lnTo>
                    <a:pt x="307" y="363"/>
                  </a:lnTo>
                  <a:lnTo>
                    <a:pt x="300" y="354"/>
                  </a:lnTo>
                  <a:lnTo>
                    <a:pt x="291" y="347"/>
                  </a:lnTo>
                  <a:lnTo>
                    <a:pt x="281" y="342"/>
                  </a:lnTo>
                  <a:lnTo>
                    <a:pt x="271" y="338"/>
                  </a:lnTo>
                  <a:lnTo>
                    <a:pt x="259" y="335"/>
                  </a:lnTo>
                  <a:lnTo>
                    <a:pt x="245" y="334"/>
                  </a:lnTo>
                  <a:lnTo>
                    <a:pt x="233" y="335"/>
                  </a:lnTo>
                  <a:lnTo>
                    <a:pt x="220" y="338"/>
                  </a:lnTo>
                  <a:lnTo>
                    <a:pt x="213" y="340"/>
                  </a:lnTo>
                  <a:lnTo>
                    <a:pt x="206" y="343"/>
                  </a:lnTo>
                  <a:lnTo>
                    <a:pt x="200" y="346"/>
                  </a:lnTo>
                  <a:lnTo>
                    <a:pt x="193" y="350"/>
                  </a:lnTo>
                  <a:lnTo>
                    <a:pt x="180" y="362"/>
                  </a:lnTo>
                  <a:lnTo>
                    <a:pt x="165" y="374"/>
                  </a:lnTo>
                  <a:lnTo>
                    <a:pt x="158" y="382"/>
                  </a:lnTo>
                  <a:lnTo>
                    <a:pt x="150" y="390"/>
                  </a:lnTo>
                  <a:lnTo>
                    <a:pt x="143" y="400"/>
                  </a:lnTo>
                  <a:lnTo>
                    <a:pt x="134" y="410"/>
                  </a:lnTo>
                  <a:lnTo>
                    <a:pt x="134" y="568"/>
                  </a:lnTo>
                  <a:lnTo>
                    <a:pt x="149" y="586"/>
                  </a:lnTo>
                  <a:lnTo>
                    <a:pt x="162" y="600"/>
                  </a:lnTo>
                  <a:lnTo>
                    <a:pt x="175" y="613"/>
                  </a:lnTo>
                  <a:lnTo>
                    <a:pt x="189" y="624"/>
                  </a:lnTo>
                  <a:lnTo>
                    <a:pt x="195" y="628"/>
                  </a:lnTo>
                  <a:lnTo>
                    <a:pt x="202" y="632"/>
                  </a:lnTo>
                  <a:lnTo>
                    <a:pt x="208" y="635"/>
                  </a:lnTo>
                  <a:lnTo>
                    <a:pt x="216" y="638"/>
                  </a:lnTo>
                  <a:lnTo>
                    <a:pt x="222" y="640"/>
                  </a:lnTo>
                  <a:lnTo>
                    <a:pt x="229" y="641"/>
                  </a:lnTo>
                  <a:lnTo>
                    <a:pt x="236" y="642"/>
                  </a:lnTo>
                  <a:lnTo>
                    <a:pt x="243" y="642"/>
                  </a:lnTo>
                  <a:lnTo>
                    <a:pt x="256" y="641"/>
                  </a:lnTo>
                  <a:lnTo>
                    <a:pt x="267" y="639"/>
                  </a:lnTo>
                  <a:lnTo>
                    <a:pt x="278" y="635"/>
                  </a:lnTo>
                  <a:lnTo>
                    <a:pt x="287" y="629"/>
                  </a:lnTo>
                  <a:lnTo>
                    <a:pt x="297" y="622"/>
                  </a:lnTo>
                  <a:lnTo>
                    <a:pt x="304" y="613"/>
                  </a:lnTo>
                  <a:lnTo>
                    <a:pt x="311" y="604"/>
                  </a:lnTo>
                  <a:lnTo>
                    <a:pt x="318" y="594"/>
                  </a:lnTo>
                  <a:lnTo>
                    <a:pt x="323" y="584"/>
                  </a:lnTo>
                  <a:lnTo>
                    <a:pt x="329" y="571"/>
                  </a:lnTo>
                  <a:lnTo>
                    <a:pt x="332" y="559"/>
                  </a:lnTo>
                  <a:lnTo>
                    <a:pt x="335" y="546"/>
                  </a:lnTo>
                  <a:lnTo>
                    <a:pt x="338" y="532"/>
                  </a:lnTo>
                  <a:lnTo>
                    <a:pt x="339" y="519"/>
                  </a:lnTo>
                  <a:lnTo>
                    <a:pt x="340" y="504"/>
                  </a:lnTo>
                  <a:lnTo>
                    <a:pt x="341" y="49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444D3C91-10AF-436E-AF85-9ED31E06BD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327" y="2858"/>
              <a:ext cx="78" cy="90"/>
            </a:xfrm>
            <a:custGeom>
              <a:avLst/>
              <a:gdLst>
                <a:gd name="T0" fmla="*/ 462 w 468"/>
                <a:gd name="T1" fmla="*/ 285 h 538"/>
                <a:gd name="T2" fmla="*/ 436 w 468"/>
                <a:gd name="T3" fmla="*/ 303 h 538"/>
                <a:gd name="T4" fmla="*/ 138 w 468"/>
                <a:gd name="T5" fmla="*/ 333 h 538"/>
                <a:gd name="T6" fmla="*/ 153 w 468"/>
                <a:gd name="T7" fmla="*/ 382 h 538"/>
                <a:gd name="T8" fmla="*/ 185 w 468"/>
                <a:gd name="T9" fmla="*/ 416 h 538"/>
                <a:gd name="T10" fmla="*/ 235 w 468"/>
                <a:gd name="T11" fmla="*/ 435 h 538"/>
                <a:gd name="T12" fmla="*/ 300 w 468"/>
                <a:gd name="T13" fmla="*/ 436 h 538"/>
                <a:gd name="T14" fmla="*/ 354 w 468"/>
                <a:gd name="T15" fmla="*/ 426 h 538"/>
                <a:gd name="T16" fmla="*/ 393 w 468"/>
                <a:gd name="T17" fmla="*/ 414 h 538"/>
                <a:gd name="T18" fmla="*/ 428 w 468"/>
                <a:gd name="T19" fmla="*/ 404 h 538"/>
                <a:gd name="T20" fmla="*/ 441 w 468"/>
                <a:gd name="T21" fmla="*/ 412 h 538"/>
                <a:gd name="T22" fmla="*/ 446 w 468"/>
                <a:gd name="T23" fmla="*/ 448 h 538"/>
                <a:gd name="T24" fmla="*/ 444 w 468"/>
                <a:gd name="T25" fmla="*/ 482 h 538"/>
                <a:gd name="T26" fmla="*/ 434 w 468"/>
                <a:gd name="T27" fmla="*/ 499 h 538"/>
                <a:gd name="T28" fmla="*/ 397 w 468"/>
                <a:gd name="T29" fmla="*/ 517 h 538"/>
                <a:gd name="T30" fmla="*/ 350 w 468"/>
                <a:gd name="T31" fmla="*/ 529 h 538"/>
                <a:gd name="T32" fmla="*/ 288 w 468"/>
                <a:gd name="T33" fmla="*/ 537 h 538"/>
                <a:gd name="T34" fmla="*/ 224 w 468"/>
                <a:gd name="T35" fmla="*/ 537 h 538"/>
                <a:gd name="T36" fmla="*/ 168 w 468"/>
                <a:gd name="T37" fmla="*/ 529 h 538"/>
                <a:gd name="T38" fmla="*/ 120 w 468"/>
                <a:gd name="T39" fmla="*/ 514 h 538"/>
                <a:gd name="T40" fmla="*/ 80 w 468"/>
                <a:gd name="T41" fmla="*/ 489 h 538"/>
                <a:gd name="T42" fmla="*/ 48 w 468"/>
                <a:gd name="T43" fmla="*/ 456 h 538"/>
                <a:gd name="T44" fmla="*/ 24 w 468"/>
                <a:gd name="T45" fmla="*/ 415 h 538"/>
                <a:gd name="T46" fmla="*/ 8 w 468"/>
                <a:gd name="T47" fmla="*/ 366 h 538"/>
                <a:gd name="T48" fmla="*/ 1 w 468"/>
                <a:gd name="T49" fmla="*/ 307 h 538"/>
                <a:gd name="T50" fmla="*/ 1 w 468"/>
                <a:gd name="T51" fmla="*/ 243 h 538"/>
                <a:gd name="T52" fmla="*/ 9 w 468"/>
                <a:gd name="T53" fmla="*/ 186 h 538"/>
                <a:gd name="T54" fmla="*/ 25 w 468"/>
                <a:gd name="T55" fmla="*/ 135 h 538"/>
                <a:gd name="T56" fmla="*/ 49 w 468"/>
                <a:gd name="T57" fmla="*/ 92 h 538"/>
                <a:gd name="T58" fmla="*/ 81 w 468"/>
                <a:gd name="T59" fmla="*/ 56 h 538"/>
                <a:gd name="T60" fmla="*/ 119 w 468"/>
                <a:gd name="T61" fmla="*/ 30 h 538"/>
                <a:gd name="T62" fmla="*/ 164 w 468"/>
                <a:gd name="T63" fmla="*/ 11 h 538"/>
                <a:gd name="T64" fmla="*/ 215 w 468"/>
                <a:gd name="T65" fmla="*/ 1 h 538"/>
                <a:gd name="T66" fmla="*/ 272 w 468"/>
                <a:gd name="T67" fmla="*/ 1 h 538"/>
                <a:gd name="T68" fmla="*/ 323 w 468"/>
                <a:gd name="T69" fmla="*/ 10 h 538"/>
                <a:gd name="T70" fmla="*/ 365 w 468"/>
                <a:gd name="T71" fmla="*/ 28 h 538"/>
                <a:gd name="T72" fmla="*/ 400 w 468"/>
                <a:gd name="T73" fmla="*/ 52 h 538"/>
                <a:gd name="T74" fmla="*/ 428 w 468"/>
                <a:gd name="T75" fmla="*/ 83 h 538"/>
                <a:gd name="T76" fmla="*/ 449 w 468"/>
                <a:gd name="T77" fmla="*/ 120 h 538"/>
                <a:gd name="T78" fmla="*/ 465 w 468"/>
                <a:gd name="T79" fmla="*/ 186 h 538"/>
                <a:gd name="T80" fmla="*/ 338 w 468"/>
                <a:gd name="T81" fmla="*/ 218 h 538"/>
                <a:gd name="T82" fmla="*/ 334 w 468"/>
                <a:gd name="T83" fmla="*/ 166 h 538"/>
                <a:gd name="T84" fmla="*/ 315 w 468"/>
                <a:gd name="T85" fmla="*/ 128 h 538"/>
                <a:gd name="T86" fmla="*/ 284 w 468"/>
                <a:gd name="T87" fmla="*/ 104 h 538"/>
                <a:gd name="T88" fmla="*/ 240 w 468"/>
                <a:gd name="T89" fmla="*/ 95 h 538"/>
                <a:gd name="T90" fmla="*/ 195 w 468"/>
                <a:gd name="T91" fmla="*/ 106 h 538"/>
                <a:gd name="T92" fmla="*/ 163 w 468"/>
                <a:gd name="T93" fmla="*/ 131 h 538"/>
                <a:gd name="T94" fmla="*/ 145 w 468"/>
                <a:gd name="T95" fmla="*/ 169 h 538"/>
                <a:gd name="T96" fmla="*/ 136 w 468"/>
                <a:gd name="T97" fmla="*/ 218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68" h="538">
                  <a:moveTo>
                    <a:pt x="468" y="256"/>
                  </a:moveTo>
                  <a:lnTo>
                    <a:pt x="468" y="267"/>
                  </a:lnTo>
                  <a:lnTo>
                    <a:pt x="466" y="277"/>
                  </a:lnTo>
                  <a:lnTo>
                    <a:pt x="462" y="285"/>
                  </a:lnTo>
                  <a:lnTo>
                    <a:pt x="458" y="292"/>
                  </a:lnTo>
                  <a:lnTo>
                    <a:pt x="452" y="297"/>
                  </a:lnTo>
                  <a:lnTo>
                    <a:pt x="445" y="301"/>
                  </a:lnTo>
                  <a:lnTo>
                    <a:pt x="436" y="303"/>
                  </a:lnTo>
                  <a:lnTo>
                    <a:pt x="427" y="304"/>
                  </a:lnTo>
                  <a:lnTo>
                    <a:pt x="136" y="304"/>
                  </a:lnTo>
                  <a:lnTo>
                    <a:pt x="136" y="318"/>
                  </a:lnTo>
                  <a:lnTo>
                    <a:pt x="138" y="333"/>
                  </a:lnTo>
                  <a:lnTo>
                    <a:pt x="140" y="346"/>
                  </a:lnTo>
                  <a:lnTo>
                    <a:pt x="144" y="360"/>
                  </a:lnTo>
                  <a:lnTo>
                    <a:pt x="148" y="371"/>
                  </a:lnTo>
                  <a:lnTo>
                    <a:pt x="153" y="382"/>
                  </a:lnTo>
                  <a:lnTo>
                    <a:pt x="159" y="392"/>
                  </a:lnTo>
                  <a:lnTo>
                    <a:pt x="166" y="401"/>
                  </a:lnTo>
                  <a:lnTo>
                    <a:pt x="175" y="409"/>
                  </a:lnTo>
                  <a:lnTo>
                    <a:pt x="185" y="416"/>
                  </a:lnTo>
                  <a:lnTo>
                    <a:pt x="195" y="422"/>
                  </a:lnTo>
                  <a:lnTo>
                    <a:pt x="207" y="427"/>
                  </a:lnTo>
                  <a:lnTo>
                    <a:pt x="221" y="431"/>
                  </a:lnTo>
                  <a:lnTo>
                    <a:pt x="235" y="435"/>
                  </a:lnTo>
                  <a:lnTo>
                    <a:pt x="250" y="436"/>
                  </a:lnTo>
                  <a:lnTo>
                    <a:pt x="267" y="437"/>
                  </a:lnTo>
                  <a:lnTo>
                    <a:pt x="284" y="437"/>
                  </a:lnTo>
                  <a:lnTo>
                    <a:pt x="300" y="436"/>
                  </a:lnTo>
                  <a:lnTo>
                    <a:pt x="315" y="434"/>
                  </a:lnTo>
                  <a:lnTo>
                    <a:pt x="328" y="431"/>
                  </a:lnTo>
                  <a:lnTo>
                    <a:pt x="342" y="428"/>
                  </a:lnTo>
                  <a:lnTo>
                    <a:pt x="354" y="426"/>
                  </a:lnTo>
                  <a:lnTo>
                    <a:pt x="364" y="423"/>
                  </a:lnTo>
                  <a:lnTo>
                    <a:pt x="375" y="420"/>
                  </a:lnTo>
                  <a:lnTo>
                    <a:pt x="384" y="417"/>
                  </a:lnTo>
                  <a:lnTo>
                    <a:pt x="393" y="414"/>
                  </a:lnTo>
                  <a:lnTo>
                    <a:pt x="400" y="411"/>
                  </a:lnTo>
                  <a:lnTo>
                    <a:pt x="408" y="409"/>
                  </a:lnTo>
                  <a:lnTo>
                    <a:pt x="419" y="405"/>
                  </a:lnTo>
                  <a:lnTo>
                    <a:pt x="428" y="404"/>
                  </a:lnTo>
                  <a:lnTo>
                    <a:pt x="433" y="404"/>
                  </a:lnTo>
                  <a:lnTo>
                    <a:pt x="436" y="406"/>
                  </a:lnTo>
                  <a:lnTo>
                    <a:pt x="439" y="408"/>
                  </a:lnTo>
                  <a:lnTo>
                    <a:pt x="441" y="412"/>
                  </a:lnTo>
                  <a:lnTo>
                    <a:pt x="444" y="418"/>
                  </a:lnTo>
                  <a:lnTo>
                    <a:pt x="445" y="425"/>
                  </a:lnTo>
                  <a:lnTo>
                    <a:pt x="446" y="436"/>
                  </a:lnTo>
                  <a:lnTo>
                    <a:pt x="446" y="448"/>
                  </a:lnTo>
                  <a:lnTo>
                    <a:pt x="446" y="459"/>
                  </a:lnTo>
                  <a:lnTo>
                    <a:pt x="445" y="467"/>
                  </a:lnTo>
                  <a:lnTo>
                    <a:pt x="445" y="476"/>
                  </a:lnTo>
                  <a:lnTo>
                    <a:pt x="444" y="482"/>
                  </a:lnTo>
                  <a:lnTo>
                    <a:pt x="441" y="488"/>
                  </a:lnTo>
                  <a:lnTo>
                    <a:pt x="440" y="492"/>
                  </a:lnTo>
                  <a:lnTo>
                    <a:pt x="437" y="496"/>
                  </a:lnTo>
                  <a:lnTo>
                    <a:pt x="434" y="499"/>
                  </a:lnTo>
                  <a:lnTo>
                    <a:pt x="428" y="504"/>
                  </a:lnTo>
                  <a:lnTo>
                    <a:pt x="416" y="510"/>
                  </a:lnTo>
                  <a:lnTo>
                    <a:pt x="408" y="514"/>
                  </a:lnTo>
                  <a:lnTo>
                    <a:pt x="397" y="517"/>
                  </a:lnTo>
                  <a:lnTo>
                    <a:pt x="387" y="520"/>
                  </a:lnTo>
                  <a:lnTo>
                    <a:pt x="376" y="523"/>
                  </a:lnTo>
                  <a:lnTo>
                    <a:pt x="363" y="526"/>
                  </a:lnTo>
                  <a:lnTo>
                    <a:pt x="350" y="529"/>
                  </a:lnTo>
                  <a:lnTo>
                    <a:pt x="336" y="531"/>
                  </a:lnTo>
                  <a:lnTo>
                    <a:pt x="321" y="533"/>
                  </a:lnTo>
                  <a:lnTo>
                    <a:pt x="305" y="535"/>
                  </a:lnTo>
                  <a:lnTo>
                    <a:pt x="288" y="537"/>
                  </a:lnTo>
                  <a:lnTo>
                    <a:pt x="272" y="538"/>
                  </a:lnTo>
                  <a:lnTo>
                    <a:pt x="254" y="538"/>
                  </a:lnTo>
                  <a:lnTo>
                    <a:pt x="239" y="538"/>
                  </a:lnTo>
                  <a:lnTo>
                    <a:pt x="224" y="537"/>
                  </a:lnTo>
                  <a:lnTo>
                    <a:pt x="209" y="536"/>
                  </a:lnTo>
                  <a:lnTo>
                    <a:pt x="195" y="534"/>
                  </a:lnTo>
                  <a:lnTo>
                    <a:pt x="182" y="532"/>
                  </a:lnTo>
                  <a:lnTo>
                    <a:pt x="168" y="529"/>
                  </a:lnTo>
                  <a:lnTo>
                    <a:pt x="155" y="526"/>
                  </a:lnTo>
                  <a:lnTo>
                    <a:pt x="142" y="522"/>
                  </a:lnTo>
                  <a:lnTo>
                    <a:pt x="131" y="518"/>
                  </a:lnTo>
                  <a:lnTo>
                    <a:pt x="120" y="514"/>
                  </a:lnTo>
                  <a:lnTo>
                    <a:pt x="110" y="509"/>
                  </a:lnTo>
                  <a:lnTo>
                    <a:pt x="99" y="502"/>
                  </a:lnTo>
                  <a:lnTo>
                    <a:pt x="89" y="496"/>
                  </a:lnTo>
                  <a:lnTo>
                    <a:pt x="80" y="489"/>
                  </a:lnTo>
                  <a:lnTo>
                    <a:pt x="72" y="482"/>
                  </a:lnTo>
                  <a:lnTo>
                    <a:pt x="63" y="474"/>
                  </a:lnTo>
                  <a:lnTo>
                    <a:pt x="55" y="465"/>
                  </a:lnTo>
                  <a:lnTo>
                    <a:pt x="48" y="456"/>
                  </a:lnTo>
                  <a:lnTo>
                    <a:pt x="41" y="447"/>
                  </a:lnTo>
                  <a:lnTo>
                    <a:pt x="35" y="437"/>
                  </a:lnTo>
                  <a:lnTo>
                    <a:pt x="29" y="426"/>
                  </a:lnTo>
                  <a:lnTo>
                    <a:pt x="24" y="415"/>
                  </a:lnTo>
                  <a:lnTo>
                    <a:pt x="19" y="404"/>
                  </a:lnTo>
                  <a:lnTo>
                    <a:pt x="15" y="391"/>
                  </a:lnTo>
                  <a:lnTo>
                    <a:pt x="11" y="379"/>
                  </a:lnTo>
                  <a:lnTo>
                    <a:pt x="8" y="366"/>
                  </a:lnTo>
                  <a:lnTo>
                    <a:pt x="6" y="351"/>
                  </a:lnTo>
                  <a:lnTo>
                    <a:pt x="4" y="337"/>
                  </a:lnTo>
                  <a:lnTo>
                    <a:pt x="2" y="323"/>
                  </a:lnTo>
                  <a:lnTo>
                    <a:pt x="1" y="307"/>
                  </a:lnTo>
                  <a:lnTo>
                    <a:pt x="0" y="291"/>
                  </a:lnTo>
                  <a:lnTo>
                    <a:pt x="0" y="274"/>
                  </a:lnTo>
                  <a:lnTo>
                    <a:pt x="0" y="259"/>
                  </a:lnTo>
                  <a:lnTo>
                    <a:pt x="1" y="243"/>
                  </a:lnTo>
                  <a:lnTo>
                    <a:pt x="2" y="229"/>
                  </a:lnTo>
                  <a:lnTo>
                    <a:pt x="4" y="215"/>
                  </a:lnTo>
                  <a:lnTo>
                    <a:pt x="6" y="200"/>
                  </a:lnTo>
                  <a:lnTo>
                    <a:pt x="9" y="186"/>
                  </a:lnTo>
                  <a:lnTo>
                    <a:pt x="12" y="172"/>
                  </a:lnTo>
                  <a:lnTo>
                    <a:pt x="16" y="160"/>
                  </a:lnTo>
                  <a:lnTo>
                    <a:pt x="20" y="148"/>
                  </a:lnTo>
                  <a:lnTo>
                    <a:pt x="25" y="135"/>
                  </a:lnTo>
                  <a:lnTo>
                    <a:pt x="31" y="124"/>
                  </a:lnTo>
                  <a:lnTo>
                    <a:pt x="37" y="113"/>
                  </a:lnTo>
                  <a:lnTo>
                    <a:pt x="43" y="103"/>
                  </a:lnTo>
                  <a:lnTo>
                    <a:pt x="49" y="92"/>
                  </a:lnTo>
                  <a:lnTo>
                    <a:pt x="56" y="82"/>
                  </a:lnTo>
                  <a:lnTo>
                    <a:pt x="64" y="73"/>
                  </a:lnTo>
                  <a:lnTo>
                    <a:pt x="73" y="65"/>
                  </a:lnTo>
                  <a:lnTo>
                    <a:pt x="81" y="56"/>
                  </a:lnTo>
                  <a:lnTo>
                    <a:pt x="90" y="49"/>
                  </a:lnTo>
                  <a:lnTo>
                    <a:pt x="99" y="42"/>
                  </a:lnTo>
                  <a:lnTo>
                    <a:pt x="109" y="36"/>
                  </a:lnTo>
                  <a:lnTo>
                    <a:pt x="119" y="30"/>
                  </a:lnTo>
                  <a:lnTo>
                    <a:pt x="130" y="23"/>
                  </a:lnTo>
                  <a:lnTo>
                    <a:pt x="140" y="19"/>
                  </a:lnTo>
                  <a:lnTo>
                    <a:pt x="153" y="14"/>
                  </a:lnTo>
                  <a:lnTo>
                    <a:pt x="164" y="11"/>
                  </a:lnTo>
                  <a:lnTo>
                    <a:pt x="176" y="7"/>
                  </a:lnTo>
                  <a:lnTo>
                    <a:pt x="189" y="5"/>
                  </a:lnTo>
                  <a:lnTo>
                    <a:pt x="202" y="3"/>
                  </a:lnTo>
                  <a:lnTo>
                    <a:pt x="215" y="1"/>
                  </a:lnTo>
                  <a:lnTo>
                    <a:pt x="229" y="1"/>
                  </a:lnTo>
                  <a:lnTo>
                    <a:pt x="243" y="0"/>
                  </a:lnTo>
                  <a:lnTo>
                    <a:pt x="258" y="1"/>
                  </a:lnTo>
                  <a:lnTo>
                    <a:pt x="272" y="1"/>
                  </a:lnTo>
                  <a:lnTo>
                    <a:pt x="285" y="3"/>
                  </a:lnTo>
                  <a:lnTo>
                    <a:pt x="299" y="5"/>
                  </a:lnTo>
                  <a:lnTo>
                    <a:pt x="311" y="7"/>
                  </a:lnTo>
                  <a:lnTo>
                    <a:pt x="323" y="10"/>
                  </a:lnTo>
                  <a:lnTo>
                    <a:pt x="335" y="13"/>
                  </a:lnTo>
                  <a:lnTo>
                    <a:pt x="346" y="18"/>
                  </a:lnTo>
                  <a:lnTo>
                    <a:pt x="356" y="22"/>
                  </a:lnTo>
                  <a:lnTo>
                    <a:pt x="365" y="28"/>
                  </a:lnTo>
                  <a:lnTo>
                    <a:pt x="376" y="33"/>
                  </a:lnTo>
                  <a:lnTo>
                    <a:pt x="384" y="39"/>
                  </a:lnTo>
                  <a:lnTo>
                    <a:pt x="393" y="45"/>
                  </a:lnTo>
                  <a:lnTo>
                    <a:pt x="400" y="52"/>
                  </a:lnTo>
                  <a:lnTo>
                    <a:pt x="409" y="59"/>
                  </a:lnTo>
                  <a:lnTo>
                    <a:pt x="416" y="67"/>
                  </a:lnTo>
                  <a:lnTo>
                    <a:pt x="422" y="75"/>
                  </a:lnTo>
                  <a:lnTo>
                    <a:pt x="428" y="83"/>
                  </a:lnTo>
                  <a:lnTo>
                    <a:pt x="434" y="92"/>
                  </a:lnTo>
                  <a:lnTo>
                    <a:pt x="439" y="100"/>
                  </a:lnTo>
                  <a:lnTo>
                    <a:pt x="444" y="111"/>
                  </a:lnTo>
                  <a:lnTo>
                    <a:pt x="449" y="120"/>
                  </a:lnTo>
                  <a:lnTo>
                    <a:pt x="452" y="130"/>
                  </a:lnTo>
                  <a:lnTo>
                    <a:pt x="456" y="141"/>
                  </a:lnTo>
                  <a:lnTo>
                    <a:pt x="461" y="163"/>
                  </a:lnTo>
                  <a:lnTo>
                    <a:pt x="465" y="186"/>
                  </a:lnTo>
                  <a:lnTo>
                    <a:pt x="468" y="209"/>
                  </a:lnTo>
                  <a:lnTo>
                    <a:pt x="468" y="234"/>
                  </a:lnTo>
                  <a:lnTo>
                    <a:pt x="468" y="256"/>
                  </a:lnTo>
                  <a:close/>
                  <a:moveTo>
                    <a:pt x="338" y="218"/>
                  </a:moveTo>
                  <a:lnTo>
                    <a:pt x="338" y="203"/>
                  </a:lnTo>
                  <a:lnTo>
                    <a:pt x="338" y="190"/>
                  </a:lnTo>
                  <a:lnTo>
                    <a:pt x="336" y="178"/>
                  </a:lnTo>
                  <a:lnTo>
                    <a:pt x="334" y="166"/>
                  </a:lnTo>
                  <a:lnTo>
                    <a:pt x="329" y="156"/>
                  </a:lnTo>
                  <a:lnTo>
                    <a:pt x="325" y="146"/>
                  </a:lnTo>
                  <a:lnTo>
                    <a:pt x="321" y="136"/>
                  </a:lnTo>
                  <a:lnTo>
                    <a:pt x="315" y="128"/>
                  </a:lnTo>
                  <a:lnTo>
                    <a:pt x="309" y="120"/>
                  </a:lnTo>
                  <a:lnTo>
                    <a:pt x="302" y="114"/>
                  </a:lnTo>
                  <a:lnTo>
                    <a:pt x="294" y="108"/>
                  </a:lnTo>
                  <a:lnTo>
                    <a:pt x="284" y="104"/>
                  </a:lnTo>
                  <a:lnTo>
                    <a:pt x="274" y="100"/>
                  </a:lnTo>
                  <a:lnTo>
                    <a:pt x="264" y="97"/>
                  </a:lnTo>
                  <a:lnTo>
                    <a:pt x="252" y="96"/>
                  </a:lnTo>
                  <a:lnTo>
                    <a:pt x="240" y="95"/>
                  </a:lnTo>
                  <a:lnTo>
                    <a:pt x="228" y="96"/>
                  </a:lnTo>
                  <a:lnTo>
                    <a:pt x="215" y="97"/>
                  </a:lnTo>
                  <a:lnTo>
                    <a:pt x="205" y="100"/>
                  </a:lnTo>
                  <a:lnTo>
                    <a:pt x="195" y="106"/>
                  </a:lnTo>
                  <a:lnTo>
                    <a:pt x="186" y="111"/>
                  </a:lnTo>
                  <a:lnTo>
                    <a:pt x="177" y="116"/>
                  </a:lnTo>
                  <a:lnTo>
                    <a:pt x="170" y="123"/>
                  </a:lnTo>
                  <a:lnTo>
                    <a:pt x="163" y="131"/>
                  </a:lnTo>
                  <a:lnTo>
                    <a:pt x="158" y="140"/>
                  </a:lnTo>
                  <a:lnTo>
                    <a:pt x="153" y="149"/>
                  </a:lnTo>
                  <a:lnTo>
                    <a:pt x="148" y="159"/>
                  </a:lnTo>
                  <a:lnTo>
                    <a:pt x="145" y="169"/>
                  </a:lnTo>
                  <a:lnTo>
                    <a:pt x="141" y="181"/>
                  </a:lnTo>
                  <a:lnTo>
                    <a:pt x="138" y="193"/>
                  </a:lnTo>
                  <a:lnTo>
                    <a:pt x="137" y="204"/>
                  </a:lnTo>
                  <a:lnTo>
                    <a:pt x="136" y="218"/>
                  </a:lnTo>
                  <a:lnTo>
                    <a:pt x="338" y="21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6752847F-932B-4D54-87F7-9D00881A67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19" y="2858"/>
              <a:ext cx="65" cy="121"/>
            </a:xfrm>
            <a:custGeom>
              <a:avLst/>
              <a:gdLst>
                <a:gd name="T0" fmla="*/ 389 w 391"/>
                <a:gd name="T1" fmla="*/ 463 h 721"/>
                <a:gd name="T2" fmla="*/ 382 w 391"/>
                <a:gd name="T3" fmla="*/ 486 h 721"/>
                <a:gd name="T4" fmla="*/ 345 w 391"/>
                <a:gd name="T5" fmla="*/ 512 h 721"/>
                <a:gd name="T6" fmla="*/ 303 w 391"/>
                <a:gd name="T7" fmla="*/ 528 h 721"/>
                <a:gd name="T8" fmla="*/ 280 w 391"/>
                <a:gd name="T9" fmla="*/ 562 h 721"/>
                <a:gd name="T10" fmla="*/ 294 w 391"/>
                <a:gd name="T11" fmla="*/ 598 h 721"/>
                <a:gd name="T12" fmla="*/ 298 w 391"/>
                <a:gd name="T13" fmla="*/ 628 h 721"/>
                <a:gd name="T14" fmla="*/ 289 w 391"/>
                <a:gd name="T15" fmla="*/ 670 h 721"/>
                <a:gd name="T16" fmla="*/ 264 w 391"/>
                <a:gd name="T17" fmla="*/ 699 h 721"/>
                <a:gd name="T18" fmla="*/ 228 w 391"/>
                <a:gd name="T19" fmla="*/ 716 h 721"/>
                <a:gd name="T20" fmla="*/ 183 w 391"/>
                <a:gd name="T21" fmla="*/ 721 h 721"/>
                <a:gd name="T22" fmla="*/ 140 w 391"/>
                <a:gd name="T23" fmla="*/ 718 h 721"/>
                <a:gd name="T24" fmla="*/ 107 w 391"/>
                <a:gd name="T25" fmla="*/ 711 h 721"/>
                <a:gd name="T26" fmla="*/ 79 w 391"/>
                <a:gd name="T27" fmla="*/ 698 h 721"/>
                <a:gd name="T28" fmla="*/ 75 w 391"/>
                <a:gd name="T29" fmla="*/ 669 h 721"/>
                <a:gd name="T30" fmla="*/ 79 w 391"/>
                <a:gd name="T31" fmla="*/ 639 h 721"/>
                <a:gd name="T32" fmla="*/ 95 w 391"/>
                <a:gd name="T33" fmla="*/ 631 h 721"/>
                <a:gd name="T34" fmla="*/ 175 w 391"/>
                <a:gd name="T35" fmla="*/ 627 h 721"/>
                <a:gd name="T36" fmla="*/ 186 w 391"/>
                <a:gd name="T37" fmla="*/ 611 h 721"/>
                <a:gd name="T38" fmla="*/ 181 w 391"/>
                <a:gd name="T39" fmla="*/ 583 h 721"/>
                <a:gd name="T40" fmla="*/ 132 w 391"/>
                <a:gd name="T41" fmla="*/ 521 h 721"/>
                <a:gd name="T42" fmla="*/ 88 w 391"/>
                <a:gd name="T43" fmla="*/ 498 h 721"/>
                <a:gd name="T44" fmla="*/ 54 w 391"/>
                <a:gd name="T45" fmla="*/ 464 h 721"/>
                <a:gd name="T46" fmla="*/ 27 w 391"/>
                <a:gd name="T47" fmla="*/ 422 h 721"/>
                <a:gd name="T48" fmla="*/ 10 w 391"/>
                <a:gd name="T49" fmla="*/ 371 h 721"/>
                <a:gd name="T50" fmla="*/ 1 w 391"/>
                <a:gd name="T51" fmla="*/ 311 h 721"/>
                <a:gd name="T52" fmla="*/ 1 w 391"/>
                <a:gd name="T53" fmla="*/ 243 h 721"/>
                <a:gd name="T54" fmla="*/ 11 w 391"/>
                <a:gd name="T55" fmla="*/ 182 h 721"/>
                <a:gd name="T56" fmla="*/ 28 w 391"/>
                <a:gd name="T57" fmla="*/ 129 h 721"/>
                <a:gd name="T58" fmla="*/ 53 w 391"/>
                <a:gd name="T59" fmla="*/ 86 h 721"/>
                <a:gd name="T60" fmla="*/ 85 w 391"/>
                <a:gd name="T61" fmla="*/ 51 h 721"/>
                <a:gd name="T62" fmla="*/ 123 w 391"/>
                <a:gd name="T63" fmla="*/ 26 h 721"/>
                <a:gd name="T64" fmla="*/ 167 w 391"/>
                <a:gd name="T65" fmla="*/ 9 h 721"/>
                <a:gd name="T66" fmla="*/ 215 w 391"/>
                <a:gd name="T67" fmla="*/ 1 h 721"/>
                <a:gd name="T68" fmla="*/ 261 w 391"/>
                <a:gd name="T69" fmla="*/ 1 h 721"/>
                <a:gd name="T70" fmla="*/ 302 w 391"/>
                <a:gd name="T71" fmla="*/ 8 h 721"/>
                <a:gd name="T72" fmla="*/ 338 w 391"/>
                <a:gd name="T73" fmla="*/ 20 h 721"/>
                <a:gd name="T74" fmla="*/ 373 w 391"/>
                <a:gd name="T75" fmla="*/ 43 h 721"/>
                <a:gd name="T76" fmla="*/ 386 w 391"/>
                <a:gd name="T77" fmla="*/ 62 h 721"/>
                <a:gd name="T78" fmla="*/ 388 w 391"/>
                <a:gd name="T79" fmla="*/ 102 h 721"/>
                <a:gd name="T80" fmla="*/ 383 w 391"/>
                <a:gd name="T81" fmla="*/ 146 h 721"/>
                <a:gd name="T82" fmla="*/ 369 w 391"/>
                <a:gd name="T83" fmla="*/ 158 h 721"/>
                <a:gd name="T84" fmla="*/ 350 w 391"/>
                <a:gd name="T85" fmla="*/ 151 h 721"/>
                <a:gd name="T86" fmla="*/ 311 w 391"/>
                <a:gd name="T87" fmla="*/ 125 h 721"/>
                <a:gd name="T88" fmla="*/ 272 w 391"/>
                <a:gd name="T89" fmla="*/ 112 h 721"/>
                <a:gd name="T90" fmla="*/ 221 w 391"/>
                <a:gd name="T91" fmla="*/ 112 h 721"/>
                <a:gd name="T92" fmla="*/ 181 w 391"/>
                <a:gd name="T93" fmla="*/ 132 h 721"/>
                <a:gd name="T94" fmla="*/ 153 w 391"/>
                <a:gd name="T95" fmla="*/ 172 h 721"/>
                <a:gd name="T96" fmla="*/ 140 w 391"/>
                <a:gd name="T97" fmla="*/ 232 h 721"/>
                <a:gd name="T98" fmla="*/ 140 w 391"/>
                <a:gd name="T99" fmla="*/ 305 h 721"/>
                <a:gd name="T100" fmla="*/ 153 w 391"/>
                <a:gd name="T101" fmla="*/ 364 h 721"/>
                <a:gd name="T102" fmla="*/ 181 w 391"/>
                <a:gd name="T103" fmla="*/ 404 h 721"/>
                <a:gd name="T104" fmla="*/ 222 w 391"/>
                <a:gd name="T105" fmla="*/ 423 h 721"/>
                <a:gd name="T106" fmla="*/ 274 w 391"/>
                <a:gd name="T107" fmla="*/ 423 h 721"/>
                <a:gd name="T108" fmla="*/ 315 w 391"/>
                <a:gd name="T109" fmla="*/ 409 h 721"/>
                <a:gd name="T110" fmla="*/ 356 w 391"/>
                <a:gd name="T111" fmla="*/ 380 h 721"/>
                <a:gd name="T112" fmla="*/ 373 w 391"/>
                <a:gd name="T113" fmla="*/ 372 h 721"/>
                <a:gd name="T114" fmla="*/ 387 w 391"/>
                <a:gd name="T115" fmla="*/ 384 h 721"/>
                <a:gd name="T116" fmla="*/ 391 w 391"/>
                <a:gd name="T117" fmla="*/ 431 h 7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91" h="721">
                  <a:moveTo>
                    <a:pt x="391" y="431"/>
                  </a:moveTo>
                  <a:lnTo>
                    <a:pt x="390" y="445"/>
                  </a:lnTo>
                  <a:lnTo>
                    <a:pt x="390" y="455"/>
                  </a:lnTo>
                  <a:lnTo>
                    <a:pt x="389" y="463"/>
                  </a:lnTo>
                  <a:lnTo>
                    <a:pt x="388" y="471"/>
                  </a:lnTo>
                  <a:lnTo>
                    <a:pt x="386" y="477"/>
                  </a:lnTo>
                  <a:lnTo>
                    <a:pt x="385" y="481"/>
                  </a:lnTo>
                  <a:lnTo>
                    <a:pt x="382" y="486"/>
                  </a:lnTo>
                  <a:lnTo>
                    <a:pt x="376" y="491"/>
                  </a:lnTo>
                  <a:lnTo>
                    <a:pt x="367" y="498"/>
                  </a:lnTo>
                  <a:lnTo>
                    <a:pt x="354" y="506"/>
                  </a:lnTo>
                  <a:lnTo>
                    <a:pt x="345" y="512"/>
                  </a:lnTo>
                  <a:lnTo>
                    <a:pt x="335" y="516"/>
                  </a:lnTo>
                  <a:lnTo>
                    <a:pt x="326" y="520"/>
                  </a:lnTo>
                  <a:lnTo>
                    <a:pt x="315" y="524"/>
                  </a:lnTo>
                  <a:lnTo>
                    <a:pt x="303" y="528"/>
                  </a:lnTo>
                  <a:lnTo>
                    <a:pt x="292" y="531"/>
                  </a:lnTo>
                  <a:lnTo>
                    <a:pt x="280" y="533"/>
                  </a:lnTo>
                  <a:lnTo>
                    <a:pt x="267" y="535"/>
                  </a:lnTo>
                  <a:lnTo>
                    <a:pt x="280" y="562"/>
                  </a:lnTo>
                  <a:lnTo>
                    <a:pt x="284" y="572"/>
                  </a:lnTo>
                  <a:lnTo>
                    <a:pt x="288" y="582"/>
                  </a:lnTo>
                  <a:lnTo>
                    <a:pt x="291" y="590"/>
                  </a:lnTo>
                  <a:lnTo>
                    <a:pt x="294" y="598"/>
                  </a:lnTo>
                  <a:lnTo>
                    <a:pt x="296" y="606"/>
                  </a:lnTo>
                  <a:lnTo>
                    <a:pt x="297" y="613"/>
                  </a:lnTo>
                  <a:lnTo>
                    <a:pt x="298" y="621"/>
                  </a:lnTo>
                  <a:lnTo>
                    <a:pt x="298" y="628"/>
                  </a:lnTo>
                  <a:lnTo>
                    <a:pt x="297" y="640"/>
                  </a:lnTo>
                  <a:lnTo>
                    <a:pt x="296" y="651"/>
                  </a:lnTo>
                  <a:lnTo>
                    <a:pt x="293" y="661"/>
                  </a:lnTo>
                  <a:lnTo>
                    <a:pt x="289" y="670"/>
                  </a:lnTo>
                  <a:lnTo>
                    <a:pt x="285" y="679"/>
                  </a:lnTo>
                  <a:lnTo>
                    <a:pt x="279" y="686"/>
                  </a:lnTo>
                  <a:lnTo>
                    <a:pt x="273" y="694"/>
                  </a:lnTo>
                  <a:lnTo>
                    <a:pt x="264" y="699"/>
                  </a:lnTo>
                  <a:lnTo>
                    <a:pt x="256" y="705"/>
                  </a:lnTo>
                  <a:lnTo>
                    <a:pt x="248" y="709"/>
                  </a:lnTo>
                  <a:lnTo>
                    <a:pt x="239" y="713"/>
                  </a:lnTo>
                  <a:lnTo>
                    <a:pt x="228" y="716"/>
                  </a:lnTo>
                  <a:lnTo>
                    <a:pt x="218" y="718"/>
                  </a:lnTo>
                  <a:lnTo>
                    <a:pt x="207" y="720"/>
                  </a:lnTo>
                  <a:lnTo>
                    <a:pt x="196" y="721"/>
                  </a:lnTo>
                  <a:lnTo>
                    <a:pt x="183" y="721"/>
                  </a:lnTo>
                  <a:lnTo>
                    <a:pt x="172" y="721"/>
                  </a:lnTo>
                  <a:lnTo>
                    <a:pt x="161" y="720"/>
                  </a:lnTo>
                  <a:lnTo>
                    <a:pt x="150" y="719"/>
                  </a:lnTo>
                  <a:lnTo>
                    <a:pt x="140" y="718"/>
                  </a:lnTo>
                  <a:lnTo>
                    <a:pt x="131" y="717"/>
                  </a:lnTo>
                  <a:lnTo>
                    <a:pt x="122" y="715"/>
                  </a:lnTo>
                  <a:lnTo>
                    <a:pt x="114" y="713"/>
                  </a:lnTo>
                  <a:lnTo>
                    <a:pt x="107" y="711"/>
                  </a:lnTo>
                  <a:lnTo>
                    <a:pt x="95" y="708"/>
                  </a:lnTo>
                  <a:lnTo>
                    <a:pt x="88" y="705"/>
                  </a:lnTo>
                  <a:lnTo>
                    <a:pt x="83" y="702"/>
                  </a:lnTo>
                  <a:lnTo>
                    <a:pt x="79" y="698"/>
                  </a:lnTo>
                  <a:lnTo>
                    <a:pt x="78" y="694"/>
                  </a:lnTo>
                  <a:lnTo>
                    <a:pt x="76" y="687"/>
                  </a:lnTo>
                  <a:lnTo>
                    <a:pt x="76" y="679"/>
                  </a:lnTo>
                  <a:lnTo>
                    <a:pt x="75" y="669"/>
                  </a:lnTo>
                  <a:lnTo>
                    <a:pt x="76" y="659"/>
                  </a:lnTo>
                  <a:lnTo>
                    <a:pt x="76" y="650"/>
                  </a:lnTo>
                  <a:lnTo>
                    <a:pt x="78" y="644"/>
                  </a:lnTo>
                  <a:lnTo>
                    <a:pt x="79" y="639"/>
                  </a:lnTo>
                  <a:lnTo>
                    <a:pt x="83" y="635"/>
                  </a:lnTo>
                  <a:lnTo>
                    <a:pt x="86" y="633"/>
                  </a:lnTo>
                  <a:lnTo>
                    <a:pt x="90" y="631"/>
                  </a:lnTo>
                  <a:lnTo>
                    <a:pt x="95" y="631"/>
                  </a:lnTo>
                  <a:lnTo>
                    <a:pt x="157" y="631"/>
                  </a:lnTo>
                  <a:lnTo>
                    <a:pt x="164" y="630"/>
                  </a:lnTo>
                  <a:lnTo>
                    <a:pt x="170" y="629"/>
                  </a:lnTo>
                  <a:lnTo>
                    <a:pt x="175" y="627"/>
                  </a:lnTo>
                  <a:lnTo>
                    <a:pt x="179" y="624"/>
                  </a:lnTo>
                  <a:lnTo>
                    <a:pt x="182" y="621"/>
                  </a:lnTo>
                  <a:lnTo>
                    <a:pt x="184" y="616"/>
                  </a:lnTo>
                  <a:lnTo>
                    <a:pt x="186" y="611"/>
                  </a:lnTo>
                  <a:lnTo>
                    <a:pt x="186" y="605"/>
                  </a:lnTo>
                  <a:lnTo>
                    <a:pt x="186" y="599"/>
                  </a:lnTo>
                  <a:lnTo>
                    <a:pt x="184" y="591"/>
                  </a:lnTo>
                  <a:lnTo>
                    <a:pt x="181" y="583"/>
                  </a:lnTo>
                  <a:lnTo>
                    <a:pt x="178" y="574"/>
                  </a:lnTo>
                  <a:lnTo>
                    <a:pt x="157" y="529"/>
                  </a:lnTo>
                  <a:lnTo>
                    <a:pt x="144" y="526"/>
                  </a:lnTo>
                  <a:lnTo>
                    <a:pt x="132" y="521"/>
                  </a:lnTo>
                  <a:lnTo>
                    <a:pt x="121" y="517"/>
                  </a:lnTo>
                  <a:lnTo>
                    <a:pt x="109" y="511"/>
                  </a:lnTo>
                  <a:lnTo>
                    <a:pt x="98" y="504"/>
                  </a:lnTo>
                  <a:lnTo>
                    <a:pt x="88" y="498"/>
                  </a:lnTo>
                  <a:lnTo>
                    <a:pt x="78" y="490"/>
                  </a:lnTo>
                  <a:lnTo>
                    <a:pt x="69" y="483"/>
                  </a:lnTo>
                  <a:lnTo>
                    <a:pt x="61" y="474"/>
                  </a:lnTo>
                  <a:lnTo>
                    <a:pt x="54" y="464"/>
                  </a:lnTo>
                  <a:lnTo>
                    <a:pt x="46" y="455"/>
                  </a:lnTo>
                  <a:lnTo>
                    <a:pt x="39" y="445"/>
                  </a:lnTo>
                  <a:lnTo>
                    <a:pt x="33" y="434"/>
                  </a:lnTo>
                  <a:lnTo>
                    <a:pt x="27" y="422"/>
                  </a:lnTo>
                  <a:lnTo>
                    <a:pt x="22" y="410"/>
                  </a:lnTo>
                  <a:lnTo>
                    <a:pt x="18" y="398"/>
                  </a:lnTo>
                  <a:lnTo>
                    <a:pt x="14" y="384"/>
                  </a:lnTo>
                  <a:lnTo>
                    <a:pt x="10" y="371"/>
                  </a:lnTo>
                  <a:lnTo>
                    <a:pt x="7" y="356"/>
                  </a:lnTo>
                  <a:lnTo>
                    <a:pt x="4" y="342"/>
                  </a:lnTo>
                  <a:lnTo>
                    <a:pt x="2" y="327"/>
                  </a:lnTo>
                  <a:lnTo>
                    <a:pt x="1" y="311"/>
                  </a:lnTo>
                  <a:lnTo>
                    <a:pt x="0" y="295"/>
                  </a:lnTo>
                  <a:lnTo>
                    <a:pt x="0" y="278"/>
                  </a:lnTo>
                  <a:lnTo>
                    <a:pt x="0" y="261"/>
                  </a:lnTo>
                  <a:lnTo>
                    <a:pt x="1" y="243"/>
                  </a:lnTo>
                  <a:lnTo>
                    <a:pt x="2" y="227"/>
                  </a:lnTo>
                  <a:lnTo>
                    <a:pt x="4" y="211"/>
                  </a:lnTo>
                  <a:lnTo>
                    <a:pt x="8" y="196"/>
                  </a:lnTo>
                  <a:lnTo>
                    <a:pt x="11" y="182"/>
                  </a:lnTo>
                  <a:lnTo>
                    <a:pt x="14" y="167"/>
                  </a:lnTo>
                  <a:lnTo>
                    <a:pt x="18" y="154"/>
                  </a:lnTo>
                  <a:lnTo>
                    <a:pt x="23" y="142"/>
                  </a:lnTo>
                  <a:lnTo>
                    <a:pt x="28" y="129"/>
                  </a:lnTo>
                  <a:lnTo>
                    <a:pt x="33" y="118"/>
                  </a:lnTo>
                  <a:lnTo>
                    <a:pt x="39" y="107"/>
                  </a:lnTo>
                  <a:lnTo>
                    <a:pt x="46" y="96"/>
                  </a:lnTo>
                  <a:lnTo>
                    <a:pt x="53" y="86"/>
                  </a:lnTo>
                  <a:lnTo>
                    <a:pt x="60" y="77"/>
                  </a:lnTo>
                  <a:lnTo>
                    <a:pt x="68" y="68"/>
                  </a:lnTo>
                  <a:lnTo>
                    <a:pt x="76" y="59"/>
                  </a:lnTo>
                  <a:lnTo>
                    <a:pt x="85" y="51"/>
                  </a:lnTo>
                  <a:lnTo>
                    <a:pt x="94" y="44"/>
                  </a:lnTo>
                  <a:lnTo>
                    <a:pt x="103" y="38"/>
                  </a:lnTo>
                  <a:lnTo>
                    <a:pt x="112" y="32"/>
                  </a:lnTo>
                  <a:lnTo>
                    <a:pt x="123" y="26"/>
                  </a:lnTo>
                  <a:lnTo>
                    <a:pt x="133" y="21"/>
                  </a:lnTo>
                  <a:lnTo>
                    <a:pt x="144" y="16"/>
                  </a:lnTo>
                  <a:lnTo>
                    <a:pt x="155" y="13"/>
                  </a:lnTo>
                  <a:lnTo>
                    <a:pt x="167" y="9"/>
                  </a:lnTo>
                  <a:lnTo>
                    <a:pt x="178" y="7"/>
                  </a:lnTo>
                  <a:lnTo>
                    <a:pt x="190" y="4"/>
                  </a:lnTo>
                  <a:lnTo>
                    <a:pt x="203" y="3"/>
                  </a:lnTo>
                  <a:lnTo>
                    <a:pt x="215" y="1"/>
                  </a:lnTo>
                  <a:lnTo>
                    <a:pt x="227" y="1"/>
                  </a:lnTo>
                  <a:lnTo>
                    <a:pt x="241" y="0"/>
                  </a:lnTo>
                  <a:lnTo>
                    <a:pt x="251" y="1"/>
                  </a:lnTo>
                  <a:lnTo>
                    <a:pt x="261" y="1"/>
                  </a:lnTo>
                  <a:lnTo>
                    <a:pt x="272" y="2"/>
                  </a:lnTo>
                  <a:lnTo>
                    <a:pt x="283" y="4"/>
                  </a:lnTo>
                  <a:lnTo>
                    <a:pt x="292" y="6"/>
                  </a:lnTo>
                  <a:lnTo>
                    <a:pt x="302" y="8"/>
                  </a:lnTo>
                  <a:lnTo>
                    <a:pt x="312" y="11"/>
                  </a:lnTo>
                  <a:lnTo>
                    <a:pt x="321" y="14"/>
                  </a:lnTo>
                  <a:lnTo>
                    <a:pt x="330" y="17"/>
                  </a:lnTo>
                  <a:lnTo>
                    <a:pt x="338" y="20"/>
                  </a:lnTo>
                  <a:lnTo>
                    <a:pt x="346" y="24"/>
                  </a:lnTo>
                  <a:lnTo>
                    <a:pt x="353" y="29"/>
                  </a:lnTo>
                  <a:lnTo>
                    <a:pt x="365" y="36"/>
                  </a:lnTo>
                  <a:lnTo>
                    <a:pt x="373" y="43"/>
                  </a:lnTo>
                  <a:lnTo>
                    <a:pt x="378" y="48"/>
                  </a:lnTo>
                  <a:lnTo>
                    <a:pt x="382" y="52"/>
                  </a:lnTo>
                  <a:lnTo>
                    <a:pt x="384" y="57"/>
                  </a:lnTo>
                  <a:lnTo>
                    <a:pt x="386" y="62"/>
                  </a:lnTo>
                  <a:lnTo>
                    <a:pt x="387" y="70"/>
                  </a:lnTo>
                  <a:lnTo>
                    <a:pt x="388" y="79"/>
                  </a:lnTo>
                  <a:lnTo>
                    <a:pt x="388" y="89"/>
                  </a:lnTo>
                  <a:lnTo>
                    <a:pt x="388" y="102"/>
                  </a:lnTo>
                  <a:lnTo>
                    <a:pt x="388" y="116"/>
                  </a:lnTo>
                  <a:lnTo>
                    <a:pt x="387" y="128"/>
                  </a:lnTo>
                  <a:lnTo>
                    <a:pt x="386" y="137"/>
                  </a:lnTo>
                  <a:lnTo>
                    <a:pt x="383" y="146"/>
                  </a:lnTo>
                  <a:lnTo>
                    <a:pt x="379" y="151"/>
                  </a:lnTo>
                  <a:lnTo>
                    <a:pt x="376" y="155"/>
                  </a:lnTo>
                  <a:lnTo>
                    <a:pt x="373" y="157"/>
                  </a:lnTo>
                  <a:lnTo>
                    <a:pt x="369" y="158"/>
                  </a:lnTo>
                  <a:lnTo>
                    <a:pt x="364" y="157"/>
                  </a:lnTo>
                  <a:lnTo>
                    <a:pt x="360" y="156"/>
                  </a:lnTo>
                  <a:lnTo>
                    <a:pt x="355" y="154"/>
                  </a:lnTo>
                  <a:lnTo>
                    <a:pt x="350" y="151"/>
                  </a:lnTo>
                  <a:lnTo>
                    <a:pt x="338" y="143"/>
                  </a:lnTo>
                  <a:lnTo>
                    <a:pt x="325" y="133"/>
                  </a:lnTo>
                  <a:lnTo>
                    <a:pt x="318" y="129"/>
                  </a:lnTo>
                  <a:lnTo>
                    <a:pt x="311" y="125"/>
                  </a:lnTo>
                  <a:lnTo>
                    <a:pt x="301" y="121"/>
                  </a:lnTo>
                  <a:lnTo>
                    <a:pt x="292" y="117"/>
                  </a:lnTo>
                  <a:lnTo>
                    <a:pt x="282" y="114"/>
                  </a:lnTo>
                  <a:lnTo>
                    <a:pt x="272" y="112"/>
                  </a:lnTo>
                  <a:lnTo>
                    <a:pt x="259" y="110"/>
                  </a:lnTo>
                  <a:lnTo>
                    <a:pt x="246" y="110"/>
                  </a:lnTo>
                  <a:lnTo>
                    <a:pt x="234" y="111"/>
                  </a:lnTo>
                  <a:lnTo>
                    <a:pt x="221" y="112"/>
                  </a:lnTo>
                  <a:lnTo>
                    <a:pt x="210" y="116"/>
                  </a:lnTo>
                  <a:lnTo>
                    <a:pt x="200" y="120"/>
                  </a:lnTo>
                  <a:lnTo>
                    <a:pt x="190" y="125"/>
                  </a:lnTo>
                  <a:lnTo>
                    <a:pt x="181" y="132"/>
                  </a:lnTo>
                  <a:lnTo>
                    <a:pt x="173" y="141"/>
                  </a:lnTo>
                  <a:lnTo>
                    <a:pt x="166" y="150"/>
                  </a:lnTo>
                  <a:lnTo>
                    <a:pt x="160" y="161"/>
                  </a:lnTo>
                  <a:lnTo>
                    <a:pt x="153" y="172"/>
                  </a:lnTo>
                  <a:lnTo>
                    <a:pt x="149" y="186"/>
                  </a:lnTo>
                  <a:lnTo>
                    <a:pt x="145" y="200"/>
                  </a:lnTo>
                  <a:lnTo>
                    <a:pt x="142" y="216"/>
                  </a:lnTo>
                  <a:lnTo>
                    <a:pt x="140" y="232"/>
                  </a:lnTo>
                  <a:lnTo>
                    <a:pt x="139" y="250"/>
                  </a:lnTo>
                  <a:lnTo>
                    <a:pt x="138" y="269"/>
                  </a:lnTo>
                  <a:lnTo>
                    <a:pt x="139" y="288"/>
                  </a:lnTo>
                  <a:lnTo>
                    <a:pt x="140" y="305"/>
                  </a:lnTo>
                  <a:lnTo>
                    <a:pt x="142" y="321"/>
                  </a:lnTo>
                  <a:lnTo>
                    <a:pt x="145" y="337"/>
                  </a:lnTo>
                  <a:lnTo>
                    <a:pt x="149" y="351"/>
                  </a:lnTo>
                  <a:lnTo>
                    <a:pt x="153" y="364"/>
                  </a:lnTo>
                  <a:lnTo>
                    <a:pt x="160" y="375"/>
                  </a:lnTo>
                  <a:lnTo>
                    <a:pt x="166" y="386"/>
                  </a:lnTo>
                  <a:lnTo>
                    <a:pt x="173" y="395"/>
                  </a:lnTo>
                  <a:lnTo>
                    <a:pt x="181" y="404"/>
                  </a:lnTo>
                  <a:lnTo>
                    <a:pt x="190" y="410"/>
                  </a:lnTo>
                  <a:lnTo>
                    <a:pt x="200" y="416"/>
                  </a:lnTo>
                  <a:lnTo>
                    <a:pt x="211" y="420"/>
                  </a:lnTo>
                  <a:lnTo>
                    <a:pt x="222" y="423"/>
                  </a:lnTo>
                  <a:lnTo>
                    <a:pt x="235" y="425"/>
                  </a:lnTo>
                  <a:lnTo>
                    <a:pt x="248" y="425"/>
                  </a:lnTo>
                  <a:lnTo>
                    <a:pt x="261" y="425"/>
                  </a:lnTo>
                  <a:lnTo>
                    <a:pt x="274" y="423"/>
                  </a:lnTo>
                  <a:lnTo>
                    <a:pt x="285" y="421"/>
                  </a:lnTo>
                  <a:lnTo>
                    <a:pt x="296" y="417"/>
                  </a:lnTo>
                  <a:lnTo>
                    <a:pt x="305" y="413"/>
                  </a:lnTo>
                  <a:lnTo>
                    <a:pt x="315" y="409"/>
                  </a:lnTo>
                  <a:lnTo>
                    <a:pt x="323" y="404"/>
                  </a:lnTo>
                  <a:lnTo>
                    <a:pt x="331" y="399"/>
                  </a:lnTo>
                  <a:lnTo>
                    <a:pt x="345" y="389"/>
                  </a:lnTo>
                  <a:lnTo>
                    <a:pt x="356" y="380"/>
                  </a:lnTo>
                  <a:lnTo>
                    <a:pt x="361" y="377"/>
                  </a:lnTo>
                  <a:lnTo>
                    <a:pt x="365" y="374"/>
                  </a:lnTo>
                  <a:lnTo>
                    <a:pt x="369" y="372"/>
                  </a:lnTo>
                  <a:lnTo>
                    <a:pt x="373" y="372"/>
                  </a:lnTo>
                  <a:lnTo>
                    <a:pt x="377" y="373"/>
                  </a:lnTo>
                  <a:lnTo>
                    <a:pt x="382" y="375"/>
                  </a:lnTo>
                  <a:lnTo>
                    <a:pt x="384" y="378"/>
                  </a:lnTo>
                  <a:lnTo>
                    <a:pt x="387" y="384"/>
                  </a:lnTo>
                  <a:lnTo>
                    <a:pt x="388" y="392"/>
                  </a:lnTo>
                  <a:lnTo>
                    <a:pt x="389" y="403"/>
                  </a:lnTo>
                  <a:lnTo>
                    <a:pt x="390" y="416"/>
                  </a:lnTo>
                  <a:lnTo>
                    <a:pt x="391" y="43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97386024-075D-4FA7-84A1-38130983C7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494" y="2858"/>
              <a:ext cx="73" cy="90"/>
            </a:xfrm>
            <a:custGeom>
              <a:avLst/>
              <a:gdLst>
                <a:gd name="T0" fmla="*/ 434 w 437"/>
                <a:gd name="T1" fmla="*/ 519 h 538"/>
                <a:gd name="T2" fmla="*/ 420 w 437"/>
                <a:gd name="T3" fmla="*/ 527 h 538"/>
                <a:gd name="T4" fmla="*/ 391 w 437"/>
                <a:gd name="T5" fmla="*/ 529 h 538"/>
                <a:gd name="T6" fmla="*/ 352 w 437"/>
                <a:gd name="T7" fmla="*/ 529 h 538"/>
                <a:gd name="T8" fmla="*/ 332 w 437"/>
                <a:gd name="T9" fmla="*/ 524 h 538"/>
                <a:gd name="T10" fmla="*/ 325 w 437"/>
                <a:gd name="T11" fmla="*/ 514 h 538"/>
                <a:gd name="T12" fmla="*/ 293 w 437"/>
                <a:gd name="T13" fmla="*/ 500 h 538"/>
                <a:gd name="T14" fmla="*/ 239 w 437"/>
                <a:gd name="T15" fmla="*/ 529 h 538"/>
                <a:gd name="T16" fmla="*/ 197 w 437"/>
                <a:gd name="T17" fmla="*/ 537 h 538"/>
                <a:gd name="T18" fmla="*/ 138 w 437"/>
                <a:gd name="T19" fmla="*/ 536 h 538"/>
                <a:gd name="T20" fmla="*/ 74 w 437"/>
                <a:gd name="T21" fmla="*/ 517 h 538"/>
                <a:gd name="T22" fmla="*/ 29 w 437"/>
                <a:gd name="T23" fmla="*/ 478 h 538"/>
                <a:gd name="T24" fmla="*/ 3 w 437"/>
                <a:gd name="T25" fmla="*/ 419 h 538"/>
                <a:gd name="T26" fmla="*/ 1 w 437"/>
                <a:gd name="T27" fmla="*/ 363 h 538"/>
                <a:gd name="T28" fmla="*/ 10 w 437"/>
                <a:gd name="T29" fmla="*/ 327 h 538"/>
                <a:gd name="T30" fmla="*/ 26 w 437"/>
                <a:gd name="T31" fmla="*/ 296 h 538"/>
                <a:gd name="T32" fmla="*/ 51 w 437"/>
                <a:gd name="T33" fmla="*/ 270 h 538"/>
                <a:gd name="T34" fmla="*/ 102 w 437"/>
                <a:gd name="T35" fmla="*/ 242 h 538"/>
                <a:gd name="T36" fmla="*/ 198 w 437"/>
                <a:gd name="T37" fmla="*/ 223 h 538"/>
                <a:gd name="T38" fmla="*/ 305 w 437"/>
                <a:gd name="T39" fmla="*/ 192 h 538"/>
                <a:gd name="T40" fmla="*/ 299 w 437"/>
                <a:gd name="T41" fmla="*/ 152 h 538"/>
                <a:gd name="T42" fmla="*/ 284 w 437"/>
                <a:gd name="T43" fmla="*/ 124 h 538"/>
                <a:gd name="T44" fmla="*/ 256 w 437"/>
                <a:gd name="T45" fmla="*/ 108 h 538"/>
                <a:gd name="T46" fmla="*/ 214 w 437"/>
                <a:gd name="T47" fmla="*/ 103 h 538"/>
                <a:gd name="T48" fmla="*/ 153 w 437"/>
                <a:gd name="T49" fmla="*/ 110 h 538"/>
                <a:gd name="T50" fmla="*/ 107 w 437"/>
                <a:gd name="T51" fmla="*/ 126 h 538"/>
                <a:gd name="T52" fmla="*/ 73 w 437"/>
                <a:gd name="T53" fmla="*/ 143 h 538"/>
                <a:gd name="T54" fmla="*/ 51 w 437"/>
                <a:gd name="T55" fmla="*/ 150 h 538"/>
                <a:gd name="T56" fmla="*/ 33 w 437"/>
                <a:gd name="T57" fmla="*/ 135 h 538"/>
                <a:gd name="T58" fmla="*/ 27 w 437"/>
                <a:gd name="T59" fmla="*/ 96 h 538"/>
                <a:gd name="T60" fmla="*/ 33 w 437"/>
                <a:gd name="T61" fmla="*/ 61 h 538"/>
                <a:gd name="T62" fmla="*/ 50 w 437"/>
                <a:gd name="T63" fmla="*/ 45 h 538"/>
                <a:gd name="T64" fmla="*/ 86 w 437"/>
                <a:gd name="T65" fmla="*/ 26 h 538"/>
                <a:gd name="T66" fmla="*/ 136 w 437"/>
                <a:gd name="T67" fmla="*/ 11 h 538"/>
                <a:gd name="T68" fmla="*/ 195 w 437"/>
                <a:gd name="T69" fmla="*/ 2 h 538"/>
                <a:gd name="T70" fmla="*/ 278 w 437"/>
                <a:gd name="T71" fmla="*/ 3 h 538"/>
                <a:gd name="T72" fmla="*/ 358 w 437"/>
                <a:gd name="T73" fmla="*/ 25 h 538"/>
                <a:gd name="T74" fmla="*/ 388 w 437"/>
                <a:gd name="T75" fmla="*/ 45 h 538"/>
                <a:gd name="T76" fmla="*/ 409 w 437"/>
                <a:gd name="T77" fmla="*/ 71 h 538"/>
                <a:gd name="T78" fmla="*/ 425 w 437"/>
                <a:gd name="T79" fmla="*/ 104 h 538"/>
                <a:gd name="T80" fmla="*/ 437 w 437"/>
                <a:gd name="T81" fmla="*/ 189 h 538"/>
                <a:gd name="T82" fmla="*/ 237 w 437"/>
                <a:gd name="T83" fmla="*/ 305 h 538"/>
                <a:gd name="T84" fmla="*/ 186 w 437"/>
                <a:gd name="T85" fmla="*/ 312 h 538"/>
                <a:gd name="T86" fmla="*/ 152 w 437"/>
                <a:gd name="T87" fmla="*/ 330 h 538"/>
                <a:gd name="T88" fmla="*/ 136 w 437"/>
                <a:gd name="T89" fmla="*/ 354 h 538"/>
                <a:gd name="T90" fmla="*/ 132 w 437"/>
                <a:gd name="T91" fmla="*/ 386 h 538"/>
                <a:gd name="T92" fmla="*/ 139 w 437"/>
                <a:gd name="T93" fmla="*/ 411 h 538"/>
                <a:gd name="T94" fmla="*/ 156 w 437"/>
                <a:gd name="T95" fmla="*/ 430 h 538"/>
                <a:gd name="T96" fmla="*/ 180 w 437"/>
                <a:gd name="T97" fmla="*/ 441 h 538"/>
                <a:gd name="T98" fmla="*/ 217 w 437"/>
                <a:gd name="T99" fmla="*/ 442 h 538"/>
                <a:gd name="T100" fmla="*/ 268 w 437"/>
                <a:gd name="T101" fmla="*/ 420 h 538"/>
                <a:gd name="T102" fmla="*/ 305 w 437"/>
                <a:gd name="T103" fmla="*/ 305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37" h="538">
                  <a:moveTo>
                    <a:pt x="437" y="510"/>
                  </a:moveTo>
                  <a:lnTo>
                    <a:pt x="436" y="514"/>
                  </a:lnTo>
                  <a:lnTo>
                    <a:pt x="435" y="517"/>
                  </a:lnTo>
                  <a:lnTo>
                    <a:pt x="434" y="519"/>
                  </a:lnTo>
                  <a:lnTo>
                    <a:pt x="431" y="522"/>
                  </a:lnTo>
                  <a:lnTo>
                    <a:pt x="428" y="524"/>
                  </a:lnTo>
                  <a:lnTo>
                    <a:pt x="425" y="525"/>
                  </a:lnTo>
                  <a:lnTo>
                    <a:pt x="420" y="527"/>
                  </a:lnTo>
                  <a:lnTo>
                    <a:pt x="414" y="528"/>
                  </a:lnTo>
                  <a:lnTo>
                    <a:pt x="408" y="529"/>
                  </a:lnTo>
                  <a:lnTo>
                    <a:pt x="400" y="529"/>
                  </a:lnTo>
                  <a:lnTo>
                    <a:pt x="391" y="529"/>
                  </a:lnTo>
                  <a:lnTo>
                    <a:pt x="381" y="530"/>
                  </a:lnTo>
                  <a:lnTo>
                    <a:pt x="369" y="529"/>
                  </a:lnTo>
                  <a:lnTo>
                    <a:pt x="359" y="529"/>
                  </a:lnTo>
                  <a:lnTo>
                    <a:pt x="352" y="529"/>
                  </a:lnTo>
                  <a:lnTo>
                    <a:pt x="346" y="528"/>
                  </a:lnTo>
                  <a:lnTo>
                    <a:pt x="340" y="527"/>
                  </a:lnTo>
                  <a:lnTo>
                    <a:pt x="335" y="525"/>
                  </a:lnTo>
                  <a:lnTo>
                    <a:pt x="332" y="524"/>
                  </a:lnTo>
                  <a:lnTo>
                    <a:pt x="329" y="522"/>
                  </a:lnTo>
                  <a:lnTo>
                    <a:pt x="327" y="519"/>
                  </a:lnTo>
                  <a:lnTo>
                    <a:pt x="326" y="517"/>
                  </a:lnTo>
                  <a:lnTo>
                    <a:pt x="325" y="514"/>
                  </a:lnTo>
                  <a:lnTo>
                    <a:pt x="325" y="510"/>
                  </a:lnTo>
                  <a:lnTo>
                    <a:pt x="325" y="472"/>
                  </a:lnTo>
                  <a:lnTo>
                    <a:pt x="310" y="487"/>
                  </a:lnTo>
                  <a:lnTo>
                    <a:pt x="293" y="500"/>
                  </a:lnTo>
                  <a:lnTo>
                    <a:pt x="276" y="512"/>
                  </a:lnTo>
                  <a:lnTo>
                    <a:pt x="258" y="521"/>
                  </a:lnTo>
                  <a:lnTo>
                    <a:pt x="248" y="525"/>
                  </a:lnTo>
                  <a:lnTo>
                    <a:pt x="239" y="529"/>
                  </a:lnTo>
                  <a:lnTo>
                    <a:pt x="228" y="531"/>
                  </a:lnTo>
                  <a:lnTo>
                    <a:pt x="218" y="534"/>
                  </a:lnTo>
                  <a:lnTo>
                    <a:pt x="208" y="536"/>
                  </a:lnTo>
                  <a:lnTo>
                    <a:pt x="197" y="537"/>
                  </a:lnTo>
                  <a:lnTo>
                    <a:pt x="185" y="538"/>
                  </a:lnTo>
                  <a:lnTo>
                    <a:pt x="174" y="538"/>
                  </a:lnTo>
                  <a:lnTo>
                    <a:pt x="156" y="538"/>
                  </a:lnTo>
                  <a:lnTo>
                    <a:pt x="138" y="536"/>
                  </a:lnTo>
                  <a:lnTo>
                    <a:pt x="121" y="533"/>
                  </a:lnTo>
                  <a:lnTo>
                    <a:pt x="104" y="529"/>
                  </a:lnTo>
                  <a:lnTo>
                    <a:pt x="89" y="523"/>
                  </a:lnTo>
                  <a:lnTo>
                    <a:pt x="74" y="517"/>
                  </a:lnTo>
                  <a:lnTo>
                    <a:pt x="62" y="509"/>
                  </a:lnTo>
                  <a:lnTo>
                    <a:pt x="50" y="499"/>
                  </a:lnTo>
                  <a:lnTo>
                    <a:pt x="38" y="489"/>
                  </a:lnTo>
                  <a:lnTo>
                    <a:pt x="29" y="478"/>
                  </a:lnTo>
                  <a:lnTo>
                    <a:pt x="20" y="464"/>
                  </a:lnTo>
                  <a:lnTo>
                    <a:pt x="13" y="451"/>
                  </a:lnTo>
                  <a:lnTo>
                    <a:pt x="8" y="436"/>
                  </a:lnTo>
                  <a:lnTo>
                    <a:pt x="3" y="419"/>
                  </a:lnTo>
                  <a:lnTo>
                    <a:pt x="1" y="402"/>
                  </a:lnTo>
                  <a:lnTo>
                    <a:pt x="0" y="383"/>
                  </a:lnTo>
                  <a:lnTo>
                    <a:pt x="0" y="373"/>
                  </a:lnTo>
                  <a:lnTo>
                    <a:pt x="1" y="363"/>
                  </a:lnTo>
                  <a:lnTo>
                    <a:pt x="2" y="353"/>
                  </a:lnTo>
                  <a:lnTo>
                    <a:pt x="5" y="344"/>
                  </a:lnTo>
                  <a:lnTo>
                    <a:pt x="7" y="335"/>
                  </a:lnTo>
                  <a:lnTo>
                    <a:pt x="10" y="327"/>
                  </a:lnTo>
                  <a:lnTo>
                    <a:pt x="13" y="318"/>
                  </a:lnTo>
                  <a:lnTo>
                    <a:pt x="17" y="311"/>
                  </a:lnTo>
                  <a:lnTo>
                    <a:pt x="21" y="303"/>
                  </a:lnTo>
                  <a:lnTo>
                    <a:pt x="26" y="296"/>
                  </a:lnTo>
                  <a:lnTo>
                    <a:pt x="31" y="290"/>
                  </a:lnTo>
                  <a:lnTo>
                    <a:pt x="37" y="282"/>
                  </a:lnTo>
                  <a:lnTo>
                    <a:pt x="44" y="276"/>
                  </a:lnTo>
                  <a:lnTo>
                    <a:pt x="51" y="270"/>
                  </a:lnTo>
                  <a:lnTo>
                    <a:pt x="58" y="265"/>
                  </a:lnTo>
                  <a:lnTo>
                    <a:pt x="65" y="260"/>
                  </a:lnTo>
                  <a:lnTo>
                    <a:pt x="83" y="251"/>
                  </a:lnTo>
                  <a:lnTo>
                    <a:pt x="102" y="242"/>
                  </a:lnTo>
                  <a:lnTo>
                    <a:pt x="123" y="235"/>
                  </a:lnTo>
                  <a:lnTo>
                    <a:pt x="146" y="230"/>
                  </a:lnTo>
                  <a:lnTo>
                    <a:pt x="171" y="226"/>
                  </a:lnTo>
                  <a:lnTo>
                    <a:pt x="198" y="223"/>
                  </a:lnTo>
                  <a:lnTo>
                    <a:pt x="226" y="221"/>
                  </a:lnTo>
                  <a:lnTo>
                    <a:pt x="257" y="221"/>
                  </a:lnTo>
                  <a:lnTo>
                    <a:pt x="305" y="221"/>
                  </a:lnTo>
                  <a:lnTo>
                    <a:pt x="305" y="192"/>
                  </a:lnTo>
                  <a:lnTo>
                    <a:pt x="303" y="181"/>
                  </a:lnTo>
                  <a:lnTo>
                    <a:pt x="302" y="170"/>
                  </a:lnTo>
                  <a:lnTo>
                    <a:pt x="301" y="161"/>
                  </a:lnTo>
                  <a:lnTo>
                    <a:pt x="299" y="152"/>
                  </a:lnTo>
                  <a:lnTo>
                    <a:pt x="297" y="144"/>
                  </a:lnTo>
                  <a:lnTo>
                    <a:pt x="293" y="136"/>
                  </a:lnTo>
                  <a:lnTo>
                    <a:pt x="289" y="130"/>
                  </a:lnTo>
                  <a:lnTo>
                    <a:pt x="284" y="124"/>
                  </a:lnTo>
                  <a:lnTo>
                    <a:pt x="279" y="119"/>
                  </a:lnTo>
                  <a:lnTo>
                    <a:pt x="273" y="114"/>
                  </a:lnTo>
                  <a:lnTo>
                    <a:pt x="265" y="111"/>
                  </a:lnTo>
                  <a:lnTo>
                    <a:pt x="256" y="108"/>
                  </a:lnTo>
                  <a:lnTo>
                    <a:pt x="248" y="105"/>
                  </a:lnTo>
                  <a:lnTo>
                    <a:pt x="238" y="104"/>
                  </a:lnTo>
                  <a:lnTo>
                    <a:pt x="226" y="103"/>
                  </a:lnTo>
                  <a:lnTo>
                    <a:pt x="214" y="103"/>
                  </a:lnTo>
                  <a:lnTo>
                    <a:pt x="198" y="103"/>
                  </a:lnTo>
                  <a:lnTo>
                    <a:pt x="182" y="104"/>
                  </a:lnTo>
                  <a:lnTo>
                    <a:pt x="167" y="107"/>
                  </a:lnTo>
                  <a:lnTo>
                    <a:pt x="153" y="110"/>
                  </a:lnTo>
                  <a:lnTo>
                    <a:pt x="141" y="114"/>
                  </a:lnTo>
                  <a:lnTo>
                    <a:pt x="129" y="117"/>
                  </a:lnTo>
                  <a:lnTo>
                    <a:pt x="118" y="122"/>
                  </a:lnTo>
                  <a:lnTo>
                    <a:pt x="107" y="126"/>
                  </a:lnTo>
                  <a:lnTo>
                    <a:pt x="97" y="130"/>
                  </a:lnTo>
                  <a:lnTo>
                    <a:pt x="89" y="134"/>
                  </a:lnTo>
                  <a:lnTo>
                    <a:pt x="81" y="139"/>
                  </a:lnTo>
                  <a:lnTo>
                    <a:pt x="73" y="143"/>
                  </a:lnTo>
                  <a:lnTo>
                    <a:pt x="66" y="146"/>
                  </a:lnTo>
                  <a:lnTo>
                    <a:pt x="61" y="149"/>
                  </a:lnTo>
                  <a:lnTo>
                    <a:pt x="56" y="150"/>
                  </a:lnTo>
                  <a:lnTo>
                    <a:pt x="51" y="150"/>
                  </a:lnTo>
                  <a:lnTo>
                    <a:pt x="46" y="150"/>
                  </a:lnTo>
                  <a:lnTo>
                    <a:pt x="40" y="147"/>
                  </a:lnTo>
                  <a:lnTo>
                    <a:pt x="36" y="142"/>
                  </a:lnTo>
                  <a:lnTo>
                    <a:pt x="33" y="135"/>
                  </a:lnTo>
                  <a:lnTo>
                    <a:pt x="30" y="128"/>
                  </a:lnTo>
                  <a:lnTo>
                    <a:pt x="28" y="119"/>
                  </a:lnTo>
                  <a:lnTo>
                    <a:pt x="27" y="108"/>
                  </a:lnTo>
                  <a:lnTo>
                    <a:pt x="27" y="96"/>
                  </a:lnTo>
                  <a:lnTo>
                    <a:pt x="27" y="81"/>
                  </a:lnTo>
                  <a:lnTo>
                    <a:pt x="29" y="70"/>
                  </a:lnTo>
                  <a:lnTo>
                    <a:pt x="31" y="66"/>
                  </a:lnTo>
                  <a:lnTo>
                    <a:pt x="33" y="61"/>
                  </a:lnTo>
                  <a:lnTo>
                    <a:pt x="36" y="56"/>
                  </a:lnTo>
                  <a:lnTo>
                    <a:pt x="39" y="52"/>
                  </a:lnTo>
                  <a:lnTo>
                    <a:pt x="44" y="49"/>
                  </a:lnTo>
                  <a:lnTo>
                    <a:pt x="50" y="45"/>
                  </a:lnTo>
                  <a:lnTo>
                    <a:pt x="57" y="40"/>
                  </a:lnTo>
                  <a:lnTo>
                    <a:pt x="66" y="36"/>
                  </a:lnTo>
                  <a:lnTo>
                    <a:pt x="75" y="31"/>
                  </a:lnTo>
                  <a:lnTo>
                    <a:pt x="86" y="26"/>
                  </a:lnTo>
                  <a:lnTo>
                    <a:pt x="97" y="22"/>
                  </a:lnTo>
                  <a:lnTo>
                    <a:pt x="109" y="18"/>
                  </a:lnTo>
                  <a:lnTo>
                    <a:pt x="123" y="14"/>
                  </a:lnTo>
                  <a:lnTo>
                    <a:pt x="136" y="11"/>
                  </a:lnTo>
                  <a:lnTo>
                    <a:pt x="150" y="8"/>
                  </a:lnTo>
                  <a:lnTo>
                    <a:pt x="165" y="5"/>
                  </a:lnTo>
                  <a:lnTo>
                    <a:pt x="179" y="3"/>
                  </a:lnTo>
                  <a:lnTo>
                    <a:pt x="195" y="2"/>
                  </a:lnTo>
                  <a:lnTo>
                    <a:pt x="210" y="1"/>
                  </a:lnTo>
                  <a:lnTo>
                    <a:pt x="225" y="0"/>
                  </a:lnTo>
                  <a:lnTo>
                    <a:pt x="253" y="1"/>
                  </a:lnTo>
                  <a:lnTo>
                    <a:pt x="278" y="3"/>
                  </a:lnTo>
                  <a:lnTo>
                    <a:pt x="301" y="6"/>
                  </a:lnTo>
                  <a:lnTo>
                    <a:pt x="322" y="11"/>
                  </a:lnTo>
                  <a:lnTo>
                    <a:pt x="340" y="17"/>
                  </a:lnTo>
                  <a:lnTo>
                    <a:pt x="358" y="25"/>
                  </a:lnTo>
                  <a:lnTo>
                    <a:pt x="366" y="30"/>
                  </a:lnTo>
                  <a:lnTo>
                    <a:pt x="373" y="34"/>
                  </a:lnTo>
                  <a:lnTo>
                    <a:pt x="381" y="39"/>
                  </a:lnTo>
                  <a:lnTo>
                    <a:pt x="388" y="45"/>
                  </a:lnTo>
                  <a:lnTo>
                    <a:pt x="394" y="51"/>
                  </a:lnTo>
                  <a:lnTo>
                    <a:pt x="399" y="57"/>
                  </a:lnTo>
                  <a:lnTo>
                    <a:pt x="405" y="63"/>
                  </a:lnTo>
                  <a:lnTo>
                    <a:pt x="409" y="71"/>
                  </a:lnTo>
                  <a:lnTo>
                    <a:pt x="414" y="79"/>
                  </a:lnTo>
                  <a:lnTo>
                    <a:pt x="419" y="86"/>
                  </a:lnTo>
                  <a:lnTo>
                    <a:pt x="422" y="94"/>
                  </a:lnTo>
                  <a:lnTo>
                    <a:pt x="425" y="104"/>
                  </a:lnTo>
                  <a:lnTo>
                    <a:pt x="430" y="122"/>
                  </a:lnTo>
                  <a:lnTo>
                    <a:pt x="434" y="143"/>
                  </a:lnTo>
                  <a:lnTo>
                    <a:pt x="436" y="165"/>
                  </a:lnTo>
                  <a:lnTo>
                    <a:pt x="437" y="189"/>
                  </a:lnTo>
                  <a:lnTo>
                    <a:pt x="437" y="510"/>
                  </a:lnTo>
                  <a:close/>
                  <a:moveTo>
                    <a:pt x="305" y="305"/>
                  </a:moveTo>
                  <a:lnTo>
                    <a:pt x="253" y="305"/>
                  </a:lnTo>
                  <a:lnTo>
                    <a:pt x="237" y="305"/>
                  </a:lnTo>
                  <a:lnTo>
                    <a:pt x="222" y="306"/>
                  </a:lnTo>
                  <a:lnTo>
                    <a:pt x="209" y="308"/>
                  </a:lnTo>
                  <a:lnTo>
                    <a:pt x="198" y="310"/>
                  </a:lnTo>
                  <a:lnTo>
                    <a:pt x="186" y="312"/>
                  </a:lnTo>
                  <a:lnTo>
                    <a:pt x="176" y="315"/>
                  </a:lnTo>
                  <a:lnTo>
                    <a:pt x="168" y="319"/>
                  </a:lnTo>
                  <a:lnTo>
                    <a:pt x="160" y="325"/>
                  </a:lnTo>
                  <a:lnTo>
                    <a:pt x="152" y="330"/>
                  </a:lnTo>
                  <a:lnTo>
                    <a:pt x="147" y="335"/>
                  </a:lnTo>
                  <a:lnTo>
                    <a:pt x="142" y="341"/>
                  </a:lnTo>
                  <a:lnTo>
                    <a:pt x="139" y="347"/>
                  </a:lnTo>
                  <a:lnTo>
                    <a:pt x="136" y="354"/>
                  </a:lnTo>
                  <a:lnTo>
                    <a:pt x="134" y="363"/>
                  </a:lnTo>
                  <a:lnTo>
                    <a:pt x="132" y="370"/>
                  </a:lnTo>
                  <a:lnTo>
                    <a:pt x="132" y="379"/>
                  </a:lnTo>
                  <a:lnTo>
                    <a:pt x="132" y="386"/>
                  </a:lnTo>
                  <a:lnTo>
                    <a:pt x="133" y="393"/>
                  </a:lnTo>
                  <a:lnTo>
                    <a:pt x="135" y="400"/>
                  </a:lnTo>
                  <a:lnTo>
                    <a:pt x="137" y="406"/>
                  </a:lnTo>
                  <a:lnTo>
                    <a:pt x="139" y="411"/>
                  </a:lnTo>
                  <a:lnTo>
                    <a:pt x="142" y="417"/>
                  </a:lnTo>
                  <a:lnTo>
                    <a:pt x="146" y="421"/>
                  </a:lnTo>
                  <a:lnTo>
                    <a:pt x="151" y="426"/>
                  </a:lnTo>
                  <a:lnTo>
                    <a:pt x="156" y="430"/>
                  </a:lnTo>
                  <a:lnTo>
                    <a:pt x="162" y="434"/>
                  </a:lnTo>
                  <a:lnTo>
                    <a:pt x="167" y="437"/>
                  </a:lnTo>
                  <a:lnTo>
                    <a:pt x="174" y="439"/>
                  </a:lnTo>
                  <a:lnTo>
                    <a:pt x="180" y="441"/>
                  </a:lnTo>
                  <a:lnTo>
                    <a:pt x="187" y="442"/>
                  </a:lnTo>
                  <a:lnTo>
                    <a:pt x="196" y="443"/>
                  </a:lnTo>
                  <a:lnTo>
                    <a:pt x="204" y="443"/>
                  </a:lnTo>
                  <a:lnTo>
                    <a:pt x="217" y="442"/>
                  </a:lnTo>
                  <a:lnTo>
                    <a:pt x="231" y="440"/>
                  </a:lnTo>
                  <a:lnTo>
                    <a:pt x="244" y="435"/>
                  </a:lnTo>
                  <a:lnTo>
                    <a:pt x="255" y="428"/>
                  </a:lnTo>
                  <a:lnTo>
                    <a:pt x="268" y="420"/>
                  </a:lnTo>
                  <a:lnTo>
                    <a:pt x="280" y="411"/>
                  </a:lnTo>
                  <a:lnTo>
                    <a:pt x="292" y="400"/>
                  </a:lnTo>
                  <a:lnTo>
                    <a:pt x="305" y="386"/>
                  </a:lnTo>
                  <a:lnTo>
                    <a:pt x="305" y="305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A8B90C68-931E-43FE-BC00-0436627059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32" y="2831"/>
              <a:ext cx="83" cy="115"/>
            </a:xfrm>
            <a:custGeom>
              <a:avLst/>
              <a:gdLst>
                <a:gd name="T0" fmla="*/ 499 w 502"/>
                <a:gd name="T1" fmla="*/ 520 h 693"/>
                <a:gd name="T2" fmla="*/ 485 w 502"/>
                <a:gd name="T3" fmla="*/ 567 h 693"/>
                <a:gd name="T4" fmla="*/ 463 w 502"/>
                <a:gd name="T5" fmla="*/ 606 h 693"/>
                <a:gd name="T6" fmla="*/ 432 w 502"/>
                <a:gd name="T7" fmla="*/ 636 h 693"/>
                <a:gd name="T8" fmla="*/ 394 w 502"/>
                <a:gd name="T9" fmla="*/ 660 h 693"/>
                <a:gd name="T10" fmla="*/ 351 w 502"/>
                <a:gd name="T11" fmla="*/ 678 h 693"/>
                <a:gd name="T12" fmla="*/ 301 w 502"/>
                <a:gd name="T13" fmla="*/ 688 h 693"/>
                <a:gd name="T14" fmla="*/ 246 w 502"/>
                <a:gd name="T15" fmla="*/ 693 h 693"/>
                <a:gd name="T16" fmla="*/ 33 w 502"/>
                <a:gd name="T17" fmla="*/ 693 h 693"/>
                <a:gd name="T18" fmla="*/ 13 w 502"/>
                <a:gd name="T19" fmla="*/ 683 h 693"/>
                <a:gd name="T20" fmla="*/ 6 w 502"/>
                <a:gd name="T21" fmla="*/ 673 h 693"/>
                <a:gd name="T22" fmla="*/ 0 w 502"/>
                <a:gd name="T23" fmla="*/ 649 h 693"/>
                <a:gd name="T24" fmla="*/ 4 w 502"/>
                <a:gd name="T25" fmla="*/ 25 h 693"/>
                <a:gd name="T26" fmla="*/ 10 w 502"/>
                <a:gd name="T27" fmla="*/ 14 h 693"/>
                <a:gd name="T28" fmla="*/ 26 w 502"/>
                <a:gd name="T29" fmla="*/ 3 h 693"/>
                <a:gd name="T30" fmla="*/ 216 w 502"/>
                <a:gd name="T31" fmla="*/ 0 h 693"/>
                <a:gd name="T32" fmla="*/ 300 w 502"/>
                <a:gd name="T33" fmla="*/ 6 h 693"/>
                <a:gd name="T34" fmla="*/ 364 w 502"/>
                <a:gd name="T35" fmla="*/ 25 h 693"/>
                <a:gd name="T36" fmla="*/ 405 w 502"/>
                <a:gd name="T37" fmla="*/ 50 h 693"/>
                <a:gd name="T38" fmla="*/ 424 w 502"/>
                <a:gd name="T39" fmla="*/ 68 h 693"/>
                <a:gd name="T40" fmla="*/ 439 w 502"/>
                <a:gd name="T41" fmla="*/ 91 h 693"/>
                <a:gd name="T42" fmla="*/ 450 w 502"/>
                <a:gd name="T43" fmla="*/ 115 h 693"/>
                <a:gd name="T44" fmla="*/ 458 w 502"/>
                <a:gd name="T45" fmla="*/ 144 h 693"/>
                <a:gd name="T46" fmla="*/ 460 w 502"/>
                <a:gd name="T47" fmla="*/ 176 h 693"/>
                <a:gd name="T48" fmla="*/ 457 w 502"/>
                <a:gd name="T49" fmla="*/ 212 h 693"/>
                <a:gd name="T50" fmla="*/ 445 w 502"/>
                <a:gd name="T51" fmla="*/ 245 h 693"/>
                <a:gd name="T52" fmla="*/ 428 w 502"/>
                <a:gd name="T53" fmla="*/ 273 h 693"/>
                <a:gd name="T54" fmla="*/ 404 w 502"/>
                <a:gd name="T55" fmla="*/ 296 h 693"/>
                <a:gd name="T56" fmla="*/ 374 w 502"/>
                <a:gd name="T57" fmla="*/ 314 h 693"/>
                <a:gd name="T58" fmla="*/ 392 w 502"/>
                <a:gd name="T59" fmla="*/ 326 h 693"/>
                <a:gd name="T60" fmla="*/ 430 w 502"/>
                <a:gd name="T61" fmla="*/ 345 h 693"/>
                <a:gd name="T62" fmla="*/ 462 w 502"/>
                <a:gd name="T63" fmla="*/ 372 h 693"/>
                <a:gd name="T64" fmla="*/ 484 w 502"/>
                <a:gd name="T65" fmla="*/ 408 h 693"/>
                <a:gd name="T66" fmla="*/ 499 w 502"/>
                <a:gd name="T67" fmla="*/ 451 h 693"/>
                <a:gd name="T68" fmla="*/ 320 w 502"/>
                <a:gd name="T69" fmla="*/ 193 h 693"/>
                <a:gd name="T70" fmla="*/ 316 w 502"/>
                <a:gd name="T71" fmla="*/ 165 h 693"/>
                <a:gd name="T72" fmla="*/ 306 w 502"/>
                <a:gd name="T73" fmla="*/ 141 h 693"/>
                <a:gd name="T74" fmla="*/ 287 w 502"/>
                <a:gd name="T75" fmla="*/ 124 h 693"/>
                <a:gd name="T76" fmla="*/ 261 w 502"/>
                <a:gd name="T77" fmla="*/ 111 h 693"/>
                <a:gd name="T78" fmla="*/ 225 w 502"/>
                <a:gd name="T79" fmla="*/ 106 h 693"/>
                <a:gd name="T80" fmla="*/ 138 w 502"/>
                <a:gd name="T81" fmla="*/ 286 h 693"/>
                <a:gd name="T82" fmla="*/ 244 w 502"/>
                <a:gd name="T83" fmla="*/ 284 h 693"/>
                <a:gd name="T84" fmla="*/ 274 w 502"/>
                <a:gd name="T85" fmla="*/ 275 h 693"/>
                <a:gd name="T86" fmla="*/ 295 w 502"/>
                <a:gd name="T87" fmla="*/ 258 h 693"/>
                <a:gd name="T88" fmla="*/ 311 w 502"/>
                <a:gd name="T89" fmla="*/ 237 h 693"/>
                <a:gd name="T90" fmla="*/ 318 w 502"/>
                <a:gd name="T91" fmla="*/ 212 h 693"/>
                <a:gd name="T92" fmla="*/ 356 w 502"/>
                <a:gd name="T93" fmla="*/ 491 h 693"/>
                <a:gd name="T94" fmla="*/ 351 w 502"/>
                <a:gd name="T95" fmla="*/ 458 h 693"/>
                <a:gd name="T96" fmla="*/ 337 w 502"/>
                <a:gd name="T97" fmla="*/ 430 h 693"/>
                <a:gd name="T98" fmla="*/ 316 w 502"/>
                <a:gd name="T99" fmla="*/ 409 h 693"/>
                <a:gd name="T100" fmla="*/ 285 w 502"/>
                <a:gd name="T101" fmla="*/ 396 h 693"/>
                <a:gd name="T102" fmla="*/ 240 w 502"/>
                <a:gd name="T103" fmla="*/ 389 h 693"/>
                <a:gd name="T104" fmla="*/ 138 w 502"/>
                <a:gd name="T105" fmla="*/ 586 h 693"/>
                <a:gd name="T106" fmla="*/ 268 w 502"/>
                <a:gd name="T107" fmla="*/ 584 h 693"/>
                <a:gd name="T108" fmla="*/ 299 w 502"/>
                <a:gd name="T109" fmla="*/ 576 h 693"/>
                <a:gd name="T110" fmla="*/ 324 w 502"/>
                <a:gd name="T111" fmla="*/ 561 h 693"/>
                <a:gd name="T112" fmla="*/ 343 w 502"/>
                <a:gd name="T113" fmla="*/ 540 h 693"/>
                <a:gd name="T114" fmla="*/ 354 w 502"/>
                <a:gd name="T115" fmla="*/ 512 h 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02" h="693">
                  <a:moveTo>
                    <a:pt x="502" y="485"/>
                  </a:moveTo>
                  <a:lnTo>
                    <a:pt x="501" y="504"/>
                  </a:lnTo>
                  <a:lnTo>
                    <a:pt x="499" y="520"/>
                  </a:lnTo>
                  <a:lnTo>
                    <a:pt x="496" y="537"/>
                  </a:lnTo>
                  <a:lnTo>
                    <a:pt x="492" y="552"/>
                  </a:lnTo>
                  <a:lnTo>
                    <a:pt x="485" y="567"/>
                  </a:lnTo>
                  <a:lnTo>
                    <a:pt x="479" y="581"/>
                  </a:lnTo>
                  <a:lnTo>
                    <a:pt x="472" y="593"/>
                  </a:lnTo>
                  <a:lnTo>
                    <a:pt x="463" y="606"/>
                  </a:lnTo>
                  <a:lnTo>
                    <a:pt x="453" y="617"/>
                  </a:lnTo>
                  <a:lnTo>
                    <a:pt x="443" y="627"/>
                  </a:lnTo>
                  <a:lnTo>
                    <a:pt x="432" y="636"/>
                  </a:lnTo>
                  <a:lnTo>
                    <a:pt x="421" y="645"/>
                  </a:lnTo>
                  <a:lnTo>
                    <a:pt x="407" y="653"/>
                  </a:lnTo>
                  <a:lnTo>
                    <a:pt x="394" y="660"/>
                  </a:lnTo>
                  <a:lnTo>
                    <a:pt x="381" y="666"/>
                  </a:lnTo>
                  <a:lnTo>
                    <a:pt x="365" y="672"/>
                  </a:lnTo>
                  <a:lnTo>
                    <a:pt x="351" y="678"/>
                  </a:lnTo>
                  <a:lnTo>
                    <a:pt x="334" y="682"/>
                  </a:lnTo>
                  <a:lnTo>
                    <a:pt x="319" y="686"/>
                  </a:lnTo>
                  <a:lnTo>
                    <a:pt x="301" y="688"/>
                  </a:lnTo>
                  <a:lnTo>
                    <a:pt x="284" y="691"/>
                  </a:lnTo>
                  <a:lnTo>
                    <a:pt x="265" y="692"/>
                  </a:lnTo>
                  <a:lnTo>
                    <a:pt x="246" y="693"/>
                  </a:lnTo>
                  <a:lnTo>
                    <a:pt x="226" y="693"/>
                  </a:lnTo>
                  <a:lnTo>
                    <a:pt x="43" y="693"/>
                  </a:lnTo>
                  <a:lnTo>
                    <a:pt x="33" y="693"/>
                  </a:lnTo>
                  <a:lnTo>
                    <a:pt x="26" y="691"/>
                  </a:lnTo>
                  <a:lnTo>
                    <a:pt x="19" y="688"/>
                  </a:lnTo>
                  <a:lnTo>
                    <a:pt x="13" y="683"/>
                  </a:lnTo>
                  <a:lnTo>
                    <a:pt x="10" y="681"/>
                  </a:lnTo>
                  <a:lnTo>
                    <a:pt x="8" y="677"/>
                  </a:lnTo>
                  <a:lnTo>
                    <a:pt x="6" y="673"/>
                  </a:lnTo>
                  <a:lnTo>
                    <a:pt x="4" y="669"/>
                  </a:lnTo>
                  <a:lnTo>
                    <a:pt x="1" y="660"/>
                  </a:lnTo>
                  <a:lnTo>
                    <a:pt x="0" y="649"/>
                  </a:lnTo>
                  <a:lnTo>
                    <a:pt x="0" y="44"/>
                  </a:lnTo>
                  <a:lnTo>
                    <a:pt x="1" y="34"/>
                  </a:lnTo>
                  <a:lnTo>
                    <a:pt x="4" y="25"/>
                  </a:lnTo>
                  <a:lnTo>
                    <a:pt x="6" y="21"/>
                  </a:lnTo>
                  <a:lnTo>
                    <a:pt x="8" y="17"/>
                  </a:lnTo>
                  <a:lnTo>
                    <a:pt x="10" y="14"/>
                  </a:lnTo>
                  <a:lnTo>
                    <a:pt x="13" y="11"/>
                  </a:lnTo>
                  <a:lnTo>
                    <a:pt x="19" y="6"/>
                  </a:lnTo>
                  <a:lnTo>
                    <a:pt x="26" y="3"/>
                  </a:lnTo>
                  <a:lnTo>
                    <a:pt x="33" y="1"/>
                  </a:lnTo>
                  <a:lnTo>
                    <a:pt x="43" y="0"/>
                  </a:lnTo>
                  <a:lnTo>
                    <a:pt x="216" y="0"/>
                  </a:lnTo>
                  <a:lnTo>
                    <a:pt x="246" y="1"/>
                  </a:lnTo>
                  <a:lnTo>
                    <a:pt x="275" y="3"/>
                  </a:lnTo>
                  <a:lnTo>
                    <a:pt x="300" y="6"/>
                  </a:lnTo>
                  <a:lnTo>
                    <a:pt x="323" y="12"/>
                  </a:lnTo>
                  <a:lnTo>
                    <a:pt x="345" y="17"/>
                  </a:lnTo>
                  <a:lnTo>
                    <a:pt x="364" y="25"/>
                  </a:lnTo>
                  <a:lnTo>
                    <a:pt x="382" y="33"/>
                  </a:lnTo>
                  <a:lnTo>
                    <a:pt x="397" y="43"/>
                  </a:lnTo>
                  <a:lnTo>
                    <a:pt x="405" y="50"/>
                  </a:lnTo>
                  <a:lnTo>
                    <a:pt x="411" y="55"/>
                  </a:lnTo>
                  <a:lnTo>
                    <a:pt x="419" y="61"/>
                  </a:lnTo>
                  <a:lnTo>
                    <a:pt x="424" y="68"/>
                  </a:lnTo>
                  <a:lnTo>
                    <a:pt x="430" y="75"/>
                  </a:lnTo>
                  <a:lnTo>
                    <a:pt x="435" y="82"/>
                  </a:lnTo>
                  <a:lnTo>
                    <a:pt x="439" y="91"/>
                  </a:lnTo>
                  <a:lnTo>
                    <a:pt x="443" y="98"/>
                  </a:lnTo>
                  <a:lnTo>
                    <a:pt x="447" y="107"/>
                  </a:lnTo>
                  <a:lnTo>
                    <a:pt x="450" y="115"/>
                  </a:lnTo>
                  <a:lnTo>
                    <a:pt x="453" y="125"/>
                  </a:lnTo>
                  <a:lnTo>
                    <a:pt x="456" y="135"/>
                  </a:lnTo>
                  <a:lnTo>
                    <a:pt x="458" y="144"/>
                  </a:lnTo>
                  <a:lnTo>
                    <a:pt x="459" y="154"/>
                  </a:lnTo>
                  <a:lnTo>
                    <a:pt x="460" y="166"/>
                  </a:lnTo>
                  <a:lnTo>
                    <a:pt x="460" y="176"/>
                  </a:lnTo>
                  <a:lnTo>
                    <a:pt x="460" y="188"/>
                  </a:lnTo>
                  <a:lnTo>
                    <a:pt x="458" y="201"/>
                  </a:lnTo>
                  <a:lnTo>
                    <a:pt x="457" y="212"/>
                  </a:lnTo>
                  <a:lnTo>
                    <a:pt x="453" y="223"/>
                  </a:lnTo>
                  <a:lnTo>
                    <a:pt x="449" y="235"/>
                  </a:lnTo>
                  <a:lnTo>
                    <a:pt x="445" y="245"/>
                  </a:lnTo>
                  <a:lnTo>
                    <a:pt x="440" y="255"/>
                  </a:lnTo>
                  <a:lnTo>
                    <a:pt x="435" y="264"/>
                  </a:lnTo>
                  <a:lnTo>
                    <a:pt x="428" y="273"/>
                  </a:lnTo>
                  <a:lnTo>
                    <a:pt x="421" y="281"/>
                  </a:lnTo>
                  <a:lnTo>
                    <a:pt x="413" y="289"/>
                  </a:lnTo>
                  <a:lnTo>
                    <a:pt x="404" y="296"/>
                  </a:lnTo>
                  <a:lnTo>
                    <a:pt x="395" y="302"/>
                  </a:lnTo>
                  <a:lnTo>
                    <a:pt x="386" y="309"/>
                  </a:lnTo>
                  <a:lnTo>
                    <a:pt x="374" y="314"/>
                  </a:lnTo>
                  <a:lnTo>
                    <a:pt x="364" y="319"/>
                  </a:lnTo>
                  <a:lnTo>
                    <a:pt x="378" y="322"/>
                  </a:lnTo>
                  <a:lnTo>
                    <a:pt x="392" y="326"/>
                  </a:lnTo>
                  <a:lnTo>
                    <a:pt x="405" y="331"/>
                  </a:lnTo>
                  <a:lnTo>
                    <a:pt x="419" y="337"/>
                  </a:lnTo>
                  <a:lnTo>
                    <a:pt x="430" y="345"/>
                  </a:lnTo>
                  <a:lnTo>
                    <a:pt x="441" y="353"/>
                  </a:lnTo>
                  <a:lnTo>
                    <a:pt x="451" y="362"/>
                  </a:lnTo>
                  <a:lnTo>
                    <a:pt x="462" y="372"/>
                  </a:lnTo>
                  <a:lnTo>
                    <a:pt x="470" y="384"/>
                  </a:lnTo>
                  <a:lnTo>
                    <a:pt x="478" y="395"/>
                  </a:lnTo>
                  <a:lnTo>
                    <a:pt x="484" y="408"/>
                  </a:lnTo>
                  <a:lnTo>
                    <a:pt x="490" y="422"/>
                  </a:lnTo>
                  <a:lnTo>
                    <a:pt x="496" y="436"/>
                  </a:lnTo>
                  <a:lnTo>
                    <a:pt x="499" y="451"/>
                  </a:lnTo>
                  <a:lnTo>
                    <a:pt x="501" y="468"/>
                  </a:lnTo>
                  <a:lnTo>
                    <a:pt x="502" y="485"/>
                  </a:lnTo>
                  <a:close/>
                  <a:moveTo>
                    <a:pt x="320" y="193"/>
                  </a:moveTo>
                  <a:lnTo>
                    <a:pt x="319" y="183"/>
                  </a:lnTo>
                  <a:lnTo>
                    <a:pt x="318" y="174"/>
                  </a:lnTo>
                  <a:lnTo>
                    <a:pt x="316" y="165"/>
                  </a:lnTo>
                  <a:lnTo>
                    <a:pt x="313" y="155"/>
                  </a:lnTo>
                  <a:lnTo>
                    <a:pt x="310" y="148"/>
                  </a:lnTo>
                  <a:lnTo>
                    <a:pt x="306" y="141"/>
                  </a:lnTo>
                  <a:lnTo>
                    <a:pt x="299" y="134"/>
                  </a:lnTo>
                  <a:lnTo>
                    <a:pt x="294" y="129"/>
                  </a:lnTo>
                  <a:lnTo>
                    <a:pt x="287" y="124"/>
                  </a:lnTo>
                  <a:lnTo>
                    <a:pt x="279" y="118"/>
                  </a:lnTo>
                  <a:lnTo>
                    <a:pt x="271" y="114"/>
                  </a:lnTo>
                  <a:lnTo>
                    <a:pt x="261" y="111"/>
                  </a:lnTo>
                  <a:lnTo>
                    <a:pt x="251" y="109"/>
                  </a:lnTo>
                  <a:lnTo>
                    <a:pt x="239" y="107"/>
                  </a:lnTo>
                  <a:lnTo>
                    <a:pt x="225" y="106"/>
                  </a:lnTo>
                  <a:lnTo>
                    <a:pt x="209" y="106"/>
                  </a:lnTo>
                  <a:lnTo>
                    <a:pt x="138" y="106"/>
                  </a:lnTo>
                  <a:lnTo>
                    <a:pt x="138" y="286"/>
                  </a:lnTo>
                  <a:lnTo>
                    <a:pt x="217" y="286"/>
                  </a:lnTo>
                  <a:lnTo>
                    <a:pt x="232" y="285"/>
                  </a:lnTo>
                  <a:lnTo>
                    <a:pt x="244" y="284"/>
                  </a:lnTo>
                  <a:lnTo>
                    <a:pt x="255" y="282"/>
                  </a:lnTo>
                  <a:lnTo>
                    <a:pt x="265" y="278"/>
                  </a:lnTo>
                  <a:lnTo>
                    <a:pt x="274" y="275"/>
                  </a:lnTo>
                  <a:lnTo>
                    <a:pt x="282" y="270"/>
                  </a:lnTo>
                  <a:lnTo>
                    <a:pt x="289" y="264"/>
                  </a:lnTo>
                  <a:lnTo>
                    <a:pt x="295" y="258"/>
                  </a:lnTo>
                  <a:lnTo>
                    <a:pt x="301" y="252"/>
                  </a:lnTo>
                  <a:lnTo>
                    <a:pt x="307" y="245"/>
                  </a:lnTo>
                  <a:lnTo>
                    <a:pt x="311" y="237"/>
                  </a:lnTo>
                  <a:lnTo>
                    <a:pt x="314" y="229"/>
                  </a:lnTo>
                  <a:lnTo>
                    <a:pt x="316" y="220"/>
                  </a:lnTo>
                  <a:lnTo>
                    <a:pt x="318" y="212"/>
                  </a:lnTo>
                  <a:lnTo>
                    <a:pt x="319" y="203"/>
                  </a:lnTo>
                  <a:lnTo>
                    <a:pt x="320" y="193"/>
                  </a:lnTo>
                  <a:close/>
                  <a:moveTo>
                    <a:pt x="356" y="491"/>
                  </a:moveTo>
                  <a:lnTo>
                    <a:pt x="355" y="479"/>
                  </a:lnTo>
                  <a:lnTo>
                    <a:pt x="354" y="468"/>
                  </a:lnTo>
                  <a:lnTo>
                    <a:pt x="351" y="458"/>
                  </a:lnTo>
                  <a:lnTo>
                    <a:pt x="348" y="447"/>
                  </a:lnTo>
                  <a:lnTo>
                    <a:pt x="344" y="438"/>
                  </a:lnTo>
                  <a:lnTo>
                    <a:pt x="337" y="430"/>
                  </a:lnTo>
                  <a:lnTo>
                    <a:pt x="331" y="423"/>
                  </a:lnTo>
                  <a:lnTo>
                    <a:pt x="324" y="415"/>
                  </a:lnTo>
                  <a:lnTo>
                    <a:pt x="316" y="409"/>
                  </a:lnTo>
                  <a:lnTo>
                    <a:pt x="307" y="404"/>
                  </a:lnTo>
                  <a:lnTo>
                    <a:pt x="296" y="399"/>
                  </a:lnTo>
                  <a:lnTo>
                    <a:pt x="285" y="396"/>
                  </a:lnTo>
                  <a:lnTo>
                    <a:pt x="272" y="393"/>
                  </a:lnTo>
                  <a:lnTo>
                    <a:pt x="257" y="390"/>
                  </a:lnTo>
                  <a:lnTo>
                    <a:pt x="240" y="389"/>
                  </a:lnTo>
                  <a:lnTo>
                    <a:pt x="222" y="389"/>
                  </a:lnTo>
                  <a:lnTo>
                    <a:pt x="138" y="389"/>
                  </a:lnTo>
                  <a:lnTo>
                    <a:pt x="138" y="586"/>
                  </a:lnTo>
                  <a:lnTo>
                    <a:pt x="240" y="586"/>
                  </a:lnTo>
                  <a:lnTo>
                    <a:pt x="254" y="585"/>
                  </a:lnTo>
                  <a:lnTo>
                    <a:pt x="268" y="584"/>
                  </a:lnTo>
                  <a:lnTo>
                    <a:pt x="279" y="582"/>
                  </a:lnTo>
                  <a:lnTo>
                    <a:pt x="290" y="580"/>
                  </a:lnTo>
                  <a:lnTo>
                    <a:pt x="299" y="576"/>
                  </a:lnTo>
                  <a:lnTo>
                    <a:pt x="309" y="572"/>
                  </a:lnTo>
                  <a:lnTo>
                    <a:pt x="317" y="568"/>
                  </a:lnTo>
                  <a:lnTo>
                    <a:pt x="324" y="561"/>
                  </a:lnTo>
                  <a:lnTo>
                    <a:pt x="331" y="555"/>
                  </a:lnTo>
                  <a:lnTo>
                    <a:pt x="337" y="548"/>
                  </a:lnTo>
                  <a:lnTo>
                    <a:pt x="343" y="540"/>
                  </a:lnTo>
                  <a:lnTo>
                    <a:pt x="348" y="532"/>
                  </a:lnTo>
                  <a:lnTo>
                    <a:pt x="351" y="522"/>
                  </a:lnTo>
                  <a:lnTo>
                    <a:pt x="354" y="512"/>
                  </a:lnTo>
                  <a:lnTo>
                    <a:pt x="355" y="502"/>
                  </a:lnTo>
                  <a:lnTo>
                    <a:pt x="356" y="49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73798886-17A0-46F6-98EA-8D6E55D734E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728" y="2858"/>
              <a:ext cx="85" cy="90"/>
            </a:xfrm>
            <a:custGeom>
              <a:avLst/>
              <a:gdLst>
                <a:gd name="T0" fmla="*/ 510 w 511"/>
                <a:gd name="T1" fmla="*/ 295 h 538"/>
                <a:gd name="T2" fmla="*/ 505 w 511"/>
                <a:gd name="T3" fmla="*/ 337 h 538"/>
                <a:gd name="T4" fmla="*/ 495 w 511"/>
                <a:gd name="T5" fmla="*/ 376 h 538"/>
                <a:gd name="T6" fmla="*/ 481 w 511"/>
                <a:gd name="T7" fmla="*/ 412 h 538"/>
                <a:gd name="T8" fmla="*/ 462 w 511"/>
                <a:gd name="T9" fmla="*/ 444 h 538"/>
                <a:gd name="T10" fmla="*/ 439 w 511"/>
                <a:gd name="T11" fmla="*/ 472 h 538"/>
                <a:gd name="T12" fmla="*/ 410 w 511"/>
                <a:gd name="T13" fmla="*/ 495 h 538"/>
                <a:gd name="T14" fmla="*/ 377 w 511"/>
                <a:gd name="T15" fmla="*/ 514 h 538"/>
                <a:gd name="T16" fmla="*/ 339 w 511"/>
                <a:gd name="T17" fmla="*/ 527 h 538"/>
                <a:gd name="T18" fmla="*/ 297 w 511"/>
                <a:gd name="T19" fmla="*/ 535 h 538"/>
                <a:gd name="T20" fmla="*/ 249 w 511"/>
                <a:gd name="T21" fmla="*/ 538 h 538"/>
                <a:gd name="T22" fmla="*/ 204 w 511"/>
                <a:gd name="T23" fmla="*/ 536 h 538"/>
                <a:gd name="T24" fmla="*/ 163 w 511"/>
                <a:gd name="T25" fmla="*/ 528 h 538"/>
                <a:gd name="T26" fmla="*/ 127 w 511"/>
                <a:gd name="T27" fmla="*/ 516 h 538"/>
                <a:gd name="T28" fmla="*/ 95 w 511"/>
                <a:gd name="T29" fmla="*/ 499 h 538"/>
                <a:gd name="T30" fmla="*/ 69 w 511"/>
                <a:gd name="T31" fmla="*/ 478 h 538"/>
                <a:gd name="T32" fmla="*/ 46 w 511"/>
                <a:gd name="T33" fmla="*/ 452 h 538"/>
                <a:gd name="T34" fmla="*/ 29 w 511"/>
                <a:gd name="T35" fmla="*/ 421 h 538"/>
                <a:gd name="T36" fmla="*/ 14 w 511"/>
                <a:gd name="T37" fmla="*/ 386 h 538"/>
                <a:gd name="T38" fmla="*/ 5 w 511"/>
                <a:gd name="T39" fmla="*/ 347 h 538"/>
                <a:gd name="T40" fmla="*/ 0 w 511"/>
                <a:gd name="T41" fmla="*/ 274 h 538"/>
                <a:gd name="T42" fmla="*/ 2 w 511"/>
                <a:gd name="T43" fmla="*/ 230 h 538"/>
                <a:gd name="T44" fmla="*/ 9 w 511"/>
                <a:gd name="T45" fmla="*/ 189 h 538"/>
                <a:gd name="T46" fmla="*/ 20 w 511"/>
                <a:gd name="T47" fmla="*/ 150 h 538"/>
                <a:gd name="T48" fmla="*/ 36 w 511"/>
                <a:gd name="T49" fmla="*/ 116 h 538"/>
                <a:gd name="T50" fmla="*/ 57 w 511"/>
                <a:gd name="T51" fmla="*/ 85 h 538"/>
                <a:gd name="T52" fmla="*/ 82 w 511"/>
                <a:gd name="T53" fmla="*/ 58 h 538"/>
                <a:gd name="T54" fmla="*/ 112 w 511"/>
                <a:gd name="T55" fmla="*/ 37 h 538"/>
                <a:gd name="T56" fmla="*/ 147 w 511"/>
                <a:gd name="T57" fmla="*/ 19 h 538"/>
                <a:gd name="T58" fmla="*/ 186 w 511"/>
                <a:gd name="T59" fmla="*/ 8 h 538"/>
                <a:gd name="T60" fmla="*/ 230 w 511"/>
                <a:gd name="T61" fmla="*/ 1 h 538"/>
                <a:gd name="T62" fmla="*/ 277 w 511"/>
                <a:gd name="T63" fmla="*/ 1 h 538"/>
                <a:gd name="T64" fmla="*/ 321 w 511"/>
                <a:gd name="T65" fmla="*/ 5 h 538"/>
                <a:gd name="T66" fmla="*/ 360 w 511"/>
                <a:gd name="T67" fmla="*/ 13 h 538"/>
                <a:gd name="T68" fmla="*/ 395 w 511"/>
                <a:gd name="T69" fmla="*/ 28 h 538"/>
                <a:gd name="T70" fmla="*/ 425 w 511"/>
                <a:gd name="T71" fmla="*/ 46 h 538"/>
                <a:gd name="T72" fmla="*/ 451 w 511"/>
                <a:gd name="T73" fmla="*/ 69 h 538"/>
                <a:gd name="T74" fmla="*/ 471 w 511"/>
                <a:gd name="T75" fmla="*/ 96 h 538"/>
                <a:gd name="T76" fmla="*/ 488 w 511"/>
                <a:gd name="T77" fmla="*/ 128 h 538"/>
                <a:gd name="T78" fmla="*/ 500 w 511"/>
                <a:gd name="T79" fmla="*/ 164 h 538"/>
                <a:gd name="T80" fmla="*/ 507 w 511"/>
                <a:gd name="T81" fmla="*/ 204 h 538"/>
                <a:gd name="T82" fmla="*/ 374 w 511"/>
                <a:gd name="T83" fmla="*/ 270 h 538"/>
                <a:gd name="T84" fmla="*/ 370 w 511"/>
                <a:gd name="T85" fmla="*/ 220 h 538"/>
                <a:gd name="T86" fmla="*/ 360 w 511"/>
                <a:gd name="T87" fmla="*/ 177 h 538"/>
                <a:gd name="T88" fmla="*/ 341 w 511"/>
                <a:gd name="T89" fmla="*/ 143 h 538"/>
                <a:gd name="T90" fmla="*/ 313 w 511"/>
                <a:gd name="T91" fmla="*/ 119 h 538"/>
                <a:gd name="T92" fmla="*/ 273 w 511"/>
                <a:gd name="T93" fmla="*/ 108 h 538"/>
                <a:gd name="T94" fmla="*/ 228 w 511"/>
                <a:gd name="T95" fmla="*/ 109 h 538"/>
                <a:gd name="T96" fmla="*/ 193 w 511"/>
                <a:gd name="T97" fmla="*/ 123 h 538"/>
                <a:gd name="T98" fmla="*/ 166 w 511"/>
                <a:gd name="T99" fmla="*/ 150 h 538"/>
                <a:gd name="T100" fmla="*/ 149 w 511"/>
                <a:gd name="T101" fmla="*/ 186 h 538"/>
                <a:gd name="T102" fmla="*/ 140 w 511"/>
                <a:gd name="T103" fmla="*/ 232 h 538"/>
                <a:gd name="T104" fmla="*/ 139 w 511"/>
                <a:gd name="T105" fmla="*/ 285 h 538"/>
                <a:gd name="T106" fmla="*/ 144 w 511"/>
                <a:gd name="T107" fmla="*/ 333 h 538"/>
                <a:gd name="T108" fmla="*/ 157 w 511"/>
                <a:gd name="T109" fmla="*/ 374 h 538"/>
                <a:gd name="T110" fmla="*/ 179 w 511"/>
                <a:gd name="T111" fmla="*/ 405 h 538"/>
                <a:gd name="T112" fmla="*/ 210 w 511"/>
                <a:gd name="T113" fmla="*/ 424 h 538"/>
                <a:gd name="T114" fmla="*/ 255 w 511"/>
                <a:gd name="T115" fmla="*/ 431 h 538"/>
                <a:gd name="T116" fmla="*/ 296 w 511"/>
                <a:gd name="T117" fmla="*/ 425 h 538"/>
                <a:gd name="T118" fmla="*/ 329 w 511"/>
                <a:gd name="T119" fmla="*/ 407 h 538"/>
                <a:gd name="T120" fmla="*/ 351 w 511"/>
                <a:gd name="T121" fmla="*/ 377 h 538"/>
                <a:gd name="T122" fmla="*/ 367 w 511"/>
                <a:gd name="T123" fmla="*/ 338 h 538"/>
                <a:gd name="T124" fmla="*/ 373 w 511"/>
                <a:gd name="T125" fmla="*/ 289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11" h="538">
                  <a:moveTo>
                    <a:pt x="511" y="265"/>
                  </a:moveTo>
                  <a:lnTo>
                    <a:pt x="511" y="279"/>
                  </a:lnTo>
                  <a:lnTo>
                    <a:pt x="510" y="295"/>
                  </a:lnTo>
                  <a:lnTo>
                    <a:pt x="509" y="309"/>
                  </a:lnTo>
                  <a:lnTo>
                    <a:pt x="507" y="323"/>
                  </a:lnTo>
                  <a:lnTo>
                    <a:pt x="505" y="337"/>
                  </a:lnTo>
                  <a:lnTo>
                    <a:pt x="502" y="350"/>
                  </a:lnTo>
                  <a:lnTo>
                    <a:pt x="499" y="363"/>
                  </a:lnTo>
                  <a:lnTo>
                    <a:pt x="495" y="376"/>
                  </a:lnTo>
                  <a:lnTo>
                    <a:pt x="491" y="388"/>
                  </a:lnTo>
                  <a:lnTo>
                    <a:pt x="486" y="400"/>
                  </a:lnTo>
                  <a:lnTo>
                    <a:pt x="481" y="412"/>
                  </a:lnTo>
                  <a:lnTo>
                    <a:pt x="475" y="422"/>
                  </a:lnTo>
                  <a:lnTo>
                    <a:pt x="468" y="434"/>
                  </a:lnTo>
                  <a:lnTo>
                    <a:pt x="462" y="444"/>
                  </a:lnTo>
                  <a:lnTo>
                    <a:pt x="455" y="453"/>
                  </a:lnTo>
                  <a:lnTo>
                    <a:pt x="447" y="462"/>
                  </a:lnTo>
                  <a:lnTo>
                    <a:pt x="439" y="472"/>
                  </a:lnTo>
                  <a:lnTo>
                    <a:pt x="429" y="480"/>
                  </a:lnTo>
                  <a:lnTo>
                    <a:pt x="420" y="487"/>
                  </a:lnTo>
                  <a:lnTo>
                    <a:pt x="410" y="495"/>
                  </a:lnTo>
                  <a:lnTo>
                    <a:pt x="399" y="501"/>
                  </a:lnTo>
                  <a:lnTo>
                    <a:pt x="388" y="508"/>
                  </a:lnTo>
                  <a:lnTo>
                    <a:pt x="377" y="514"/>
                  </a:lnTo>
                  <a:lnTo>
                    <a:pt x="365" y="519"/>
                  </a:lnTo>
                  <a:lnTo>
                    <a:pt x="352" y="523"/>
                  </a:lnTo>
                  <a:lnTo>
                    <a:pt x="339" y="527"/>
                  </a:lnTo>
                  <a:lnTo>
                    <a:pt x="325" y="531"/>
                  </a:lnTo>
                  <a:lnTo>
                    <a:pt x="311" y="533"/>
                  </a:lnTo>
                  <a:lnTo>
                    <a:pt x="297" y="535"/>
                  </a:lnTo>
                  <a:lnTo>
                    <a:pt x="281" y="537"/>
                  </a:lnTo>
                  <a:lnTo>
                    <a:pt x="266" y="538"/>
                  </a:lnTo>
                  <a:lnTo>
                    <a:pt x="249" y="538"/>
                  </a:lnTo>
                  <a:lnTo>
                    <a:pt x="234" y="538"/>
                  </a:lnTo>
                  <a:lnTo>
                    <a:pt x="219" y="537"/>
                  </a:lnTo>
                  <a:lnTo>
                    <a:pt x="204" y="536"/>
                  </a:lnTo>
                  <a:lnTo>
                    <a:pt x="190" y="534"/>
                  </a:lnTo>
                  <a:lnTo>
                    <a:pt x="177" y="531"/>
                  </a:lnTo>
                  <a:lnTo>
                    <a:pt x="163" y="528"/>
                  </a:lnTo>
                  <a:lnTo>
                    <a:pt x="151" y="525"/>
                  </a:lnTo>
                  <a:lnTo>
                    <a:pt x="139" y="521"/>
                  </a:lnTo>
                  <a:lnTo>
                    <a:pt x="127" y="516"/>
                  </a:lnTo>
                  <a:lnTo>
                    <a:pt x="116" y="511"/>
                  </a:lnTo>
                  <a:lnTo>
                    <a:pt x="106" y="505"/>
                  </a:lnTo>
                  <a:lnTo>
                    <a:pt x="95" y="499"/>
                  </a:lnTo>
                  <a:lnTo>
                    <a:pt x="86" y="492"/>
                  </a:lnTo>
                  <a:lnTo>
                    <a:pt x="77" y="485"/>
                  </a:lnTo>
                  <a:lnTo>
                    <a:pt x="69" y="478"/>
                  </a:lnTo>
                  <a:lnTo>
                    <a:pt x="60" y="469"/>
                  </a:lnTo>
                  <a:lnTo>
                    <a:pt x="53" y="460"/>
                  </a:lnTo>
                  <a:lnTo>
                    <a:pt x="46" y="452"/>
                  </a:lnTo>
                  <a:lnTo>
                    <a:pt x="40" y="442"/>
                  </a:lnTo>
                  <a:lnTo>
                    <a:pt x="34" y="431"/>
                  </a:lnTo>
                  <a:lnTo>
                    <a:pt x="29" y="421"/>
                  </a:lnTo>
                  <a:lnTo>
                    <a:pt x="23" y="410"/>
                  </a:lnTo>
                  <a:lnTo>
                    <a:pt x="18" y="399"/>
                  </a:lnTo>
                  <a:lnTo>
                    <a:pt x="14" y="386"/>
                  </a:lnTo>
                  <a:lnTo>
                    <a:pt x="11" y="374"/>
                  </a:lnTo>
                  <a:lnTo>
                    <a:pt x="8" y="361"/>
                  </a:lnTo>
                  <a:lnTo>
                    <a:pt x="5" y="347"/>
                  </a:lnTo>
                  <a:lnTo>
                    <a:pt x="3" y="334"/>
                  </a:lnTo>
                  <a:lnTo>
                    <a:pt x="1" y="305"/>
                  </a:lnTo>
                  <a:lnTo>
                    <a:pt x="0" y="274"/>
                  </a:lnTo>
                  <a:lnTo>
                    <a:pt x="0" y="259"/>
                  </a:lnTo>
                  <a:lnTo>
                    <a:pt x="1" y="244"/>
                  </a:lnTo>
                  <a:lnTo>
                    <a:pt x="2" y="230"/>
                  </a:lnTo>
                  <a:lnTo>
                    <a:pt x="4" y="216"/>
                  </a:lnTo>
                  <a:lnTo>
                    <a:pt x="6" y="202"/>
                  </a:lnTo>
                  <a:lnTo>
                    <a:pt x="9" y="189"/>
                  </a:lnTo>
                  <a:lnTo>
                    <a:pt x="12" y="176"/>
                  </a:lnTo>
                  <a:lnTo>
                    <a:pt x="16" y="162"/>
                  </a:lnTo>
                  <a:lnTo>
                    <a:pt x="20" y="150"/>
                  </a:lnTo>
                  <a:lnTo>
                    <a:pt x="25" y="139"/>
                  </a:lnTo>
                  <a:lnTo>
                    <a:pt x="31" y="126"/>
                  </a:lnTo>
                  <a:lnTo>
                    <a:pt x="36" y="116"/>
                  </a:lnTo>
                  <a:lnTo>
                    <a:pt x="43" y="105"/>
                  </a:lnTo>
                  <a:lnTo>
                    <a:pt x="49" y="94"/>
                  </a:lnTo>
                  <a:lnTo>
                    <a:pt x="57" y="85"/>
                  </a:lnTo>
                  <a:lnTo>
                    <a:pt x="65" y="76"/>
                  </a:lnTo>
                  <a:lnTo>
                    <a:pt x="74" y="67"/>
                  </a:lnTo>
                  <a:lnTo>
                    <a:pt x="82" y="58"/>
                  </a:lnTo>
                  <a:lnTo>
                    <a:pt x="91" y="51"/>
                  </a:lnTo>
                  <a:lnTo>
                    <a:pt x="102" y="44"/>
                  </a:lnTo>
                  <a:lnTo>
                    <a:pt x="112" y="37"/>
                  </a:lnTo>
                  <a:lnTo>
                    <a:pt x="123" y="31"/>
                  </a:lnTo>
                  <a:lnTo>
                    <a:pt x="134" y="25"/>
                  </a:lnTo>
                  <a:lnTo>
                    <a:pt x="147" y="19"/>
                  </a:lnTo>
                  <a:lnTo>
                    <a:pt x="159" y="15"/>
                  </a:lnTo>
                  <a:lnTo>
                    <a:pt x="172" y="11"/>
                  </a:lnTo>
                  <a:lnTo>
                    <a:pt x="186" y="8"/>
                  </a:lnTo>
                  <a:lnTo>
                    <a:pt x="200" y="5"/>
                  </a:lnTo>
                  <a:lnTo>
                    <a:pt x="215" y="3"/>
                  </a:lnTo>
                  <a:lnTo>
                    <a:pt x="230" y="1"/>
                  </a:lnTo>
                  <a:lnTo>
                    <a:pt x="245" y="1"/>
                  </a:lnTo>
                  <a:lnTo>
                    <a:pt x="262" y="0"/>
                  </a:lnTo>
                  <a:lnTo>
                    <a:pt x="277" y="1"/>
                  </a:lnTo>
                  <a:lnTo>
                    <a:pt x="293" y="1"/>
                  </a:lnTo>
                  <a:lnTo>
                    <a:pt x="307" y="3"/>
                  </a:lnTo>
                  <a:lnTo>
                    <a:pt x="321" y="5"/>
                  </a:lnTo>
                  <a:lnTo>
                    <a:pt x="335" y="7"/>
                  </a:lnTo>
                  <a:lnTo>
                    <a:pt x="348" y="10"/>
                  </a:lnTo>
                  <a:lnTo>
                    <a:pt x="360" y="13"/>
                  </a:lnTo>
                  <a:lnTo>
                    <a:pt x="373" y="17"/>
                  </a:lnTo>
                  <a:lnTo>
                    <a:pt x="384" y="22"/>
                  </a:lnTo>
                  <a:lnTo>
                    <a:pt x="395" y="28"/>
                  </a:lnTo>
                  <a:lnTo>
                    <a:pt x="406" y="33"/>
                  </a:lnTo>
                  <a:lnTo>
                    <a:pt x="416" y="39"/>
                  </a:lnTo>
                  <a:lnTo>
                    <a:pt x="425" y="46"/>
                  </a:lnTo>
                  <a:lnTo>
                    <a:pt x="434" y="53"/>
                  </a:lnTo>
                  <a:lnTo>
                    <a:pt x="443" y="60"/>
                  </a:lnTo>
                  <a:lnTo>
                    <a:pt x="451" y="69"/>
                  </a:lnTo>
                  <a:lnTo>
                    <a:pt x="458" y="77"/>
                  </a:lnTo>
                  <a:lnTo>
                    <a:pt x="465" y="86"/>
                  </a:lnTo>
                  <a:lnTo>
                    <a:pt x="471" y="96"/>
                  </a:lnTo>
                  <a:lnTo>
                    <a:pt x="478" y="107"/>
                  </a:lnTo>
                  <a:lnTo>
                    <a:pt x="483" y="117"/>
                  </a:lnTo>
                  <a:lnTo>
                    <a:pt x="488" y="128"/>
                  </a:lnTo>
                  <a:lnTo>
                    <a:pt x="492" y="140"/>
                  </a:lnTo>
                  <a:lnTo>
                    <a:pt x="496" y="152"/>
                  </a:lnTo>
                  <a:lnTo>
                    <a:pt x="500" y="164"/>
                  </a:lnTo>
                  <a:lnTo>
                    <a:pt x="503" y="177"/>
                  </a:lnTo>
                  <a:lnTo>
                    <a:pt x="505" y="191"/>
                  </a:lnTo>
                  <a:lnTo>
                    <a:pt x="507" y="204"/>
                  </a:lnTo>
                  <a:lnTo>
                    <a:pt x="510" y="233"/>
                  </a:lnTo>
                  <a:lnTo>
                    <a:pt x="511" y="265"/>
                  </a:lnTo>
                  <a:close/>
                  <a:moveTo>
                    <a:pt x="374" y="270"/>
                  </a:moveTo>
                  <a:lnTo>
                    <a:pt x="373" y="253"/>
                  </a:lnTo>
                  <a:lnTo>
                    <a:pt x="372" y="236"/>
                  </a:lnTo>
                  <a:lnTo>
                    <a:pt x="370" y="220"/>
                  </a:lnTo>
                  <a:lnTo>
                    <a:pt x="368" y="204"/>
                  </a:lnTo>
                  <a:lnTo>
                    <a:pt x="365" y="190"/>
                  </a:lnTo>
                  <a:lnTo>
                    <a:pt x="360" y="177"/>
                  </a:lnTo>
                  <a:lnTo>
                    <a:pt x="355" y="164"/>
                  </a:lnTo>
                  <a:lnTo>
                    <a:pt x="348" y="153"/>
                  </a:lnTo>
                  <a:lnTo>
                    <a:pt x="341" y="143"/>
                  </a:lnTo>
                  <a:lnTo>
                    <a:pt x="333" y="133"/>
                  </a:lnTo>
                  <a:lnTo>
                    <a:pt x="323" y="125"/>
                  </a:lnTo>
                  <a:lnTo>
                    <a:pt x="313" y="119"/>
                  </a:lnTo>
                  <a:lnTo>
                    <a:pt x="301" y="113"/>
                  </a:lnTo>
                  <a:lnTo>
                    <a:pt x="287" y="110"/>
                  </a:lnTo>
                  <a:lnTo>
                    <a:pt x="273" y="108"/>
                  </a:lnTo>
                  <a:lnTo>
                    <a:pt x="257" y="107"/>
                  </a:lnTo>
                  <a:lnTo>
                    <a:pt x="242" y="107"/>
                  </a:lnTo>
                  <a:lnTo>
                    <a:pt x="228" y="109"/>
                  </a:lnTo>
                  <a:lnTo>
                    <a:pt x="216" y="113"/>
                  </a:lnTo>
                  <a:lnTo>
                    <a:pt x="204" y="117"/>
                  </a:lnTo>
                  <a:lnTo>
                    <a:pt x="193" y="123"/>
                  </a:lnTo>
                  <a:lnTo>
                    <a:pt x="184" y="131"/>
                  </a:lnTo>
                  <a:lnTo>
                    <a:pt x="174" y="140"/>
                  </a:lnTo>
                  <a:lnTo>
                    <a:pt x="166" y="150"/>
                  </a:lnTo>
                  <a:lnTo>
                    <a:pt x="160" y="161"/>
                  </a:lnTo>
                  <a:lnTo>
                    <a:pt x="154" y="172"/>
                  </a:lnTo>
                  <a:lnTo>
                    <a:pt x="149" y="186"/>
                  </a:lnTo>
                  <a:lnTo>
                    <a:pt x="145" y="200"/>
                  </a:lnTo>
                  <a:lnTo>
                    <a:pt x="142" y="216"/>
                  </a:lnTo>
                  <a:lnTo>
                    <a:pt x="140" y="232"/>
                  </a:lnTo>
                  <a:lnTo>
                    <a:pt x="139" y="250"/>
                  </a:lnTo>
                  <a:lnTo>
                    <a:pt x="137" y="268"/>
                  </a:lnTo>
                  <a:lnTo>
                    <a:pt x="139" y="285"/>
                  </a:lnTo>
                  <a:lnTo>
                    <a:pt x="140" y="302"/>
                  </a:lnTo>
                  <a:lnTo>
                    <a:pt x="141" y="318"/>
                  </a:lnTo>
                  <a:lnTo>
                    <a:pt x="144" y="333"/>
                  </a:lnTo>
                  <a:lnTo>
                    <a:pt x="147" y="347"/>
                  </a:lnTo>
                  <a:lnTo>
                    <a:pt x="151" y="362"/>
                  </a:lnTo>
                  <a:lnTo>
                    <a:pt x="157" y="374"/>
                  </a:lnTo>
                  <a:lnTo>
                    <a:pt x="163" y="385"/>
                  </a:lnTo>
                  <a:lnTo>
                    <a:pt x="170" y="395"/>
                  </a:lnTo>
                  <a:lnTo>
                    <a:pt x="179" y="405"/>
                  </a:lnTo>
                  <a:lnTo>
                    <a:pt x="188" y="412"/>
                  </a:lnTo>
                  <a:lnTo>
                    <a:pt x="198" y="419"/>
                  </a:lnTo>
                  <a:lnTo>
                    <a:pt x="210" y="424"/>
                  </a:lnTo>
                  <a:lnTo>
                    <a:pt x="224" y="428"/>
                  </a:lnTo>
                  <a:lnTo>
                    <a:pt x="238" y="430"/>
                  </a:lnTo>
                  <a:lnTo>
                    <a:pt x="255" y="431"/>
                  </a:lnTo>
                  <a:lnTo>
                    <a:pt x="269" y="430"/>
                  </a:lnTo>
                  <a:lnTo>
                    <a:pt x="283" y="428"/>
                  </a:lnTo>
                  <a:lnTo>
                    <a:pt x="296" y="425"/>
                  </a:lnTo>
                  <a:lnTo>
                    <a:pt x="308" y="420"/>
                  </a:lnTo>
                  <a:lnTo>
                    <a:pt x="318" y="414"/>
                  </a:lnTo>
                  <a:lnTo>
                    <a:pt x="329" y="407"/>
                  </a:lnTo>
                  <a:lnTo>
                    <a:pt x="337" y="399"/>
                  </a:lnTo>
                  <a:lnTo>
                    <a:pt x="345" y="388"/>
                  </a:lnTo>
                  <a:lnTo>
                    <a:pt x="351" y="377"/>
                  </a:lnTo>
                  <a:lnTo>
                    <a:pt x="357" y="365"/>
                  </a:lnTo>
                  <a:lnTo>
                    <a:pt x="362" y="352"/>
                  </a:lnTo>
                  <a:lnTo>
                    <a:pt x="367" y="338"/>
                  </a:lnTo>
                  <a:lnTo>
                    <a:pt x="370" y="323"/>
                  </a:lnTo>
                  <a:lnTo>
                    <a:pt x="372" y="306"/>
                  </a:lnTo>
                  <a:lnTo>
                    <a:pt x="373" y="289"/>
                  </a:lnTo>
                  <a:lnTo>
                    <a:pt x="374" y="27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id="{7D9D6D48-62E0-4A19-BE30-8DFE7E099A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826" y="2858"/>
              <a:ext cx="73" cy="90"/>
            </a:xfrm>
            <a:custGeom>
              <a:avLst/>
              <a:gdLst>
                <a:gd name="T0" fmla="*/ 434 w 437"/>
                <a:gd name="T1" fmla="*/ 519 h 538"/>
                <a:gd name="T2" fmla="*/ 421 w 437"/>
                <a:gd name="T3" fmla="*/ 527 h 538"/>
                <a:gd name="T4" fmla="*/ 391 w 437"/>
                <a:gd name="T5" fmla="*/ 529 h 538"/>
                <a:gd name="T6" fmla="*/ 352 w 437"/>
                <a:gd name="T7" fmla="*/ 529 h 538"/>
                <a:gd name="T8" fmla="*/ 332 w 437"/>
                <a:gd name="T9" fmla="*/ 524 h 538"/>
                <a:gd name="T10" fmla="*/ 326 w 437"/>
                <a:gd name="T11" fmla="*/ 514 h 538"/>
                <a:gd name="T12" fmla="*/ 294 w 437"/>
                <a:gd name="T13" fmla="*/ 500 h 538"/>
                <a:gd name="T14" fmla="*/ 239 w 437"/>
                <a:gd name="T15" fmla="*/ 529 h 538"/>
                <a:gd name="T16" fmla="*/ 197 w 437"/>
                <a:gd name="T17" fmla="*/ 537 h 538"/>
                <a:gd name="T18" fmla="*/ 138 w 437"/>
                <a:gd name="T19" fmla="*/ 536 h 538"/>
                <a:gd name="T20" fmla="*/ 75 w 437"/>
                <a:gd name="T21" fmla="*/ 517 h 538"/>
                <a:gd name="T22" fmla="*/ 29 w 437"/>
                <a:gd name="T23" fmla="*/ 478 h 538"/>
                <a:gd name="T24" fmla="*/ 4 w 437"/>
                <a:gd name="T25" fmla="*/ 419 h 538"/>
                <a:gd name="T26" fmla="*/ 2 w 437"/>
                <a:gd name="T27" fmla="*/ 363 h 538"/>
                <a:gd name="T28" fmla="*/ 10 w 437"/>
                <a:gd name="T29" fmla="*/ 327 h 538"/>
                <a:gd name="T30" fmla="*/ 26 w 437"/>
                <a:gd name="T31" fmla="*/ 296 h 538"/>
                <a:gd name="T32" fmla="*/ 51 w 437"/>
                <a:gd name="T33" fmla="*/ 270 h 538"/>
                <a:gd name="T34" fmla="*/ 102 w 437"/>
                <a:gd name="T35" fmla="*/ 242 h 538"/>
                <a:gd name="T36" fmla="*/ 198 w 437"/>
                <a:gd name="T37" fmla="*/ 223 h 538"/>
                <a:gd name="T38" fmla="*/ 305 w 437"/>
                <a:gd name="T39" fmla="*/ 192 h 538"/>
                <a:gd name="T40" fmla="*/ 299 w 437"/>
                <a:gd name="T41" fmla="*/ 152 h 538"/>
                <a:gd name="T42" fmla="*/ 285 w 437"/>
                <a:gd name="T43" fmla="*/ 124 h 538"/>
                <a:gd name="T44" fmla="*/ 257 w 437"/>
                <a:gd name="T45" fmla="*/ 108 h 538"/>
                <a:gd name="T46" fmla="*/ 214 w 437"/>
                <a:gd name="T47" fmla="*/ 103 h 538"/>
                <a:gd name="T48" fmla="*/ 155 w 437"/>
                <a:gd name="T49" fmla="*/ 110 h 538"/>
                <a:gd name="T50" fmla="*/ 107 w 437"/>
                <a:gd name="T51" fmla="*/ 126 h 538"/>
                <a:gd name="T52" fmla="*/ 73 w 437"/>
                <a:gd name="T53" fmla="*/ 143 h 538"/>
                <a:gd name="T54" fmla="*/ 51 w 437"/>
                <a:gd name="T55" fmla="*/ 150 h 538"/>
                <a:gd name="T56" fmla="*/ 33 w 437"/>
                <a:gd name="T57" fmla="*/ 135 h 538"/>
                <a:gd name="T58" fmla="*/ 27 w 437"/>
                <a:gd name="T59" fmla="*/ 96 h 538"/>
                <a:gd name="T60" fmla="*/ 33 w 437"/>
                <a:gd name="T61" fmla="*/ 61 h 538"/>
                <a:gd name="T62" fmla="*/ 50 w 437"/>
                <a:gd name="T63" fmla="*/ 45 h 538"/>
                <a:gd name="T64" fmla="*/ 87 w 437"/>
                <a:gd name="T65" fmla="*/ 26 h 538"/>
                <a:gd name="T66" fmla="*/ 136 w 437"/>
                <a:gd name="T67" fmla="*/ 11 h 538"/>
                <a:gd name="T68" fmla="*/ 196 w 437"/>
                <a:gd name="T69" fmla="*/ 2 h 538"/>
                <a:gd name="T70" fmla="*/ 278 w 437"/>
                <a:gd name="T71" fmla="*/ 3 h 538"/>
                <a:gd name="T72" fmla="*/ 359 w 437"/>
                <a:gd name="T73" fmla="*/ 25 h 538"/>
                <a:gd name="T74" fmla="*/ 388 w 437"/>
                <a:gd name="T75" fmla="*/ 45 h 538"/>
                <a:gd name="T76" fmla="*/ 410 w 437"/>
                <a:gd name="T77" fmla="*/ 71 h 538"/>
                <a:gd name="T78" fmla="*/ 426 w 437"/>
                <a:gd name="T79" fmla="*/ 104 h 538"/>
                <a:gd name="T80" fmla="*/ 437 w 437"/>
                <a:gd name="T81" fmla="*/ 189 h 538"/>
                <a:gd name="T82" fmla="*/ 238 w 437"/>
                <a:gd name="T83" fmla="*/ 305 h 538"/>
                <a:gd name="T84" fmla="*/ 186 w 437"/>
                <a:gd name="T85" fmla="*/ 312 h 538"/>
                <a:gd name="T86" fmla="*/ 154 w 437"/>
                <a:gd name="T87" fmla="*/ 330 h 538"/>
                <a:gd name="T88" fmla="*/ 136 w 437"/>
                <a:gd name="T89" fmla="*/ 354 h 538"/>
                <a:gd name="T90" fmla="*/ 133 w 437"/>
                <a:gd name="T91" fmla="*/ 386 h 538"/>
                <a:gd name="T92" fmla="*/ 140 w 437"/>
                <a:gd name="T93" fmla="*/ 411 h 538"/>
                <a:gd name="T94" fmla="*/ 157 w 437"/>
                <a:gd name="T95" fmla="*/ 430 h 538"/>
                <a:gd name="T96" fmla="*/ 181 w 437"/>
                <a:gd name="T97" fmla="*/ 441 h 538"/>
                <a:gd name="T98" fmla="*/ 218 w 437"/>
                <a:gd name="T99" fmla="*/ 442 h 538"/>
                <a:gd name="T100" fmla="*/ 268 w 437"/>
                <a:gd name="T101" fmla="*/ 420 h 538"/>
                <a:gd name="T102" fmla="*/ 305 w 437"/>
                <a:gd name="T103" fmla="*/ 305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37" h="538">
                  <a:moveTo>
                    <a:pt x="437" y="510"/>
                  </a:moveTo>
                  <a:lnTo>
                    <a:pt x="437" y="514"/>
                  </a:lnTo>
                  <a:lnTo>
                    <a:pt x="436" y="517"/>
                  </a:lnTo>
                  <a:lnTo>
                    <a:pt x="434" y="519"/>
                  </a:lnTo>
                  <a:lnTo>
                    <a:pt x="432" y="522"/>
                  </a:lnTo>
                  <a:lnTo>
                    <a:pt x="429" y="524"/>
                  </a:lnTo>
                  <a:lnTo>
                    <a:pt x="425" y="525"/>
                  </a:lnTo>
                  <a:lnTo>
                    <a:pt x="421" y="527"/>
                  </a:lnTo>
                  <a:lnTo>
                    <a:pt x="415" y="528"/>
                  </a:lnTo>
                  <a:lnTo>
                    <a:pt x="408" y="529"/>
                  </a:lnTo>
                  <a:lnTo>
                    <a:pt x="400" y="529"/>
                  </a:lnTo>
                  <a:lnTo>
                    <a:pt x="391" y="529"/>
                  </a:lnTo>
                  <a:lnTo>
                    <a:pt x="381" y="530"/>
                  </a:lnTo>
                  <a:lnTo>
                    <a:pt x="369" y="529"/>
                  </a:lnTo>
                  <a:lnTo>
                    <a:pt x="360" y="529"/>
                  </a:lnTo>
                  <a:lnTo>
                    <a:pt x="352" y="529"/>
                  </a:lnTo>
                  <a:lnTo>
                    <a:pt x="346" y="528"/>
                  </a:lnTo>
                  <a:lnTo>
                    <a:pt x="341" y="527"/>
                  </a:lnTo>
                  <a:lnTo>
                    <a:pt x="336" y="525"/>
                  </a:lnTo>
                  <a:lnTo>
                    <a:pt x="332" y="524"/>
                  </a:lnTo>
                  <a:lnTo>
                    <a:pt x="330" y="522"/>
                  </a:lnTo>
                  <a:lnTo>
                    <a:pt x="328" y="519"/>
                  </a:lnTo>
                  <a:lnTo>
                    <a:pt x="326" y="517"/>
                  </a:lnTo>
                  <a:lnTo>
                    <a:pt x="326" y="514"/>
                  </a:lnTo>
                  <a:lnTo>
                    <a:pt x="325" y="510"/>
                  </a:lnTo>
                  <a:lnTo>
                    <a:pt x="325" y="472"/>
                  </a:lnTo>
                  <a:lnTo>
                    <a:pt x="310" y="487"/>
                  </a:lnTo>
                  <a:lnTo>
                    <a:pt x="294" y="500"/>
                  </a:lnTo>
                  <a:lnTo>
                    <a:pt x="277" y="512"/>
                  </a:lnTo>
                  <a:lnTo>
                    <a:pt x="258" y="521"/>
                  </a:lnTo>
                  <a:lnTo>
                    <a:pt x="249" y="525"/>
                  </a:lnTo>
                  <a:lnTo>
                    <a:pt x="239" y="529"/>
                  </a:lnTo>
                  <a:lnTo>
                    <a:pt x="229" y="531"/>
                  </a:lnTo>
                  <a:lnTo>
                    <a:pt x="218" y="534"/>
                  </a:lnTo>
                  <a:lnTo>
                    <a:pt x="208" y="536"/>
                  </a:lnTo>
                  <a:lnTo>
                    <a:pt x="197" y="537"/>
                  </a:lnTo>
                  <a:lnTo>
                    <a:pt x="186" y="538"/>
                  </a:lnTo>
                  <a:lnTo>
                    <a:pt x="174" y="538"/>
                  </a:lnTo>
                  <a:lnTo>
                    <a:pt x="156" y="538"/>
                  </a:lnTo>
                  <a:lnTo>
                    <a:pt x="138" y="536"/>
                  </a:lnTo>
                  <a:lnTo>
                    <a:pt x="121" y="533"/>
                  </a:lnTo>
                  <a:lnTo>
                    <a:pt x="105" y="529"/>
                  </a:lnTo>
                  <a:lnTo>
                    <a:pt x="90" y="523"/>
                  </a:lnTo>
                  <a:lnTo>
                    <a:pt x="75" y="517"/>
                  </a:lnTo>
                  <a:lnTo>
                    <a:pt x="62" y="509"/>
                  </a:lnTo>
                  <a:lnTo>
                    <a:pt x="50" y="499"/>
                  </a:lnTo>
                  <a:lnTo>
                    <a:pt x="39" y="489"/>
                  </a:lnTo>
                  <a:lnTo>
                    <a:pt x="29" y="478"/>
                  </a:lnTo>
                  <a:lnTo>
                    <a:pt x="21" y="464"/>
                  </a:lnTo>
                  <a:lnTo>
                    <a:pt x="14" y="451"/>
                  </a:lnTo>
                  <a:lnTo>
                    <a:pt x="8" y="436"/>
                  </a:lnTo>
                  <a:lnTo>
                    <a:pt x="4" y="419"/>
                  </a:lnTo>
                  <a:lnTo>
                    <a:pt x="2" y="402"/>
                  </a:lnTo>
                  <a:lnTo>
                    <a:pt x="0" y="383"/>
                  </a:lnTo>
                  <a:lnTo>
                    <a:pt x="2" y="373"/>
                  </a:lnTo>
                  <a:lnTo>
                    <a:pt x="2" y="363"/>
                  </a:lnTo>
                  <a:lnTo>
                    <a:pt x="4" y="353"/>
                  </a:lnTo>
                  <a:lnTo>
                    <a:pt x="5" y="344"/>
                  </a:lnTo>
                  <a:lnTo>
                    <a:pt x="8" y="335"/>
                  </a:lnTo>
                  <a:lnTo>
                    <a:pt x="10" y="327"/>
                  </a:lnTo>
                  <a:lnTo>
                    <a:pt x="13" y="318"/>
                  </a:lnTo>
                  <a:lnTo>
                    <a:pt x="17" y="311"/>
                  </a:lnTo>
                  <a:lnTo>
                    <a:pt x="21" y="303"/>
                  </a:lnTo>
                  <a:lnTo>
                    <a:pt x="26" y="296"/>
                  </a:lnTo>
                  <a:lnTo>
                    <a:pt x="31" y="290"/>
                  </a:lnTo>
                  <a:lnTo>
                    <a:pt x="37" y="282"/>
                  </a:lnTo>
                  <a:lnTo>
                    <a:pt x="44" y="276"/>
                  </a:lnTo>
                  <a:lnTo>
                    <a:pt x="51" y="270"/>
                  </a:lnTo>
                  <a:lnTo>
                    <a:pt x="58" y="265"/>
                  </a:lnTo>
                  <a:lnTo>
                    <a:pt x="66" y="260"/>
                  </a:lnTo>
                  <a:lnTo>
                    <a:pt x="83" y="251"/>
                  </a:lnTo>
                  <a:lnTo>
                    <a:pt x="102" y="242"/>
                  </a:lnTo>
                  <a:lnTo>
                    <a:pt x="123" y="235"/>
                  </a:lnTo>
                  <a:lnTo>
                    <a:pt x="146" y="230"/>
                  </a:lnTo>
                  <a:lnTo>
                    <a:pt x="171" y="226"/>
                  </a:lnTo>
                  <a:lnTo>
                    <a:pt x="198" y="223"/>
                  </a:lnTo>
                  <a:lnTo>
                    <a:pt x="228" y="221"/>
                  </a:lnTo>
                  <a:lnTo>
                    <a:pt x="258" y="221"/>
                  </a:lnTo>
                  <a:lnTo>
                    <a:pt x="305" y="221"/>
                  </a:lnTo>
                  <a:lnTo>
                    <a:pt x="305" y="192"/>
                  </a:lnTo>
                  <a:lnTo>
                    <a:pt x="305" y="181"/>
                  </a:lnTo>
                  <a:lnTo>
                    <a:pt x="304" y="170"/>
                  </a:lnTo>
                  <a:lnTo>
                    <a:pt x="302" y="161"/>
                  </a:lnTo>
                  <a:lnTo>
                    <a:pt x="299" y="152"/>
                  </a:lnTo>
                  <a:lnTo>
                    <a:pt x="297" y="144"/>
                  </a:lnTo>
                  <a:lnTo>
                    <a:pt x="294" y="136"/>
                  </a:lnTo>
                  <a:lnTo>
                    <a:pt x="290" y="130"/>
                  </a:lnTo>
                  <a:lnTo>
                    <a:pt x="285" y="124"/>
                  </a:lnTo>
                  <a:lnTo>
                    <a:pt x="279" y="119"/>
                  </a:lnTo>
                  <a:lnTo>
                    <a:pt x="273" y="114"/>
                  </a:lnTo>
                  <a:lnTo>
                    <a:pt x="266" y="111"/>
                  </a:lnTo>
                  <a:lnTo>
                    <a:pt x="257" y="108"/>
                  </a:lnTo>
                  <a:lnTo>
                    <a:pt x="248" y="105"/>
                  </a:lnTo>
                  <a:lnTo>
                    <a:pt x="238" y="104"/>
                  </a:lnTo>
                  <a:lnTo>
                    <a:pt x="227" y="103"/>
                  </a:lnTo>
                  <a:lnTo>
                    <a:pt x="214" y="103"/>
                  </a:lnTo>
                  <a:lnTo>
                    <a:pt x="198" y="103"/>
                  </a:lnTo>
                  <a:lnTo>
                    <a:pt x="182" y="104"/>
                  </a:lnTo>
                  <a:lnTo>
                    <a:pt x="168" y="107"/>
                  </a:lnTo>
                  <a:lnTo>
                    <a:pt x="155" y="110"/>
                  </a:lnTo>
                  <a:lnTo>
                    <a:pt x="141" y="114"/>
                  </a:lnTo>
                  <a:lnTo>
                    <a:pt x="129" y="117"/>
                  </a:lnTo>
                  <a:lnTo>
                    <a:pt x="118" y="122"/>
                  </a:lnTo>
                  <a:lnTo>
                    <a:pt x="107" y="126"/>
                  </a:lnTo>
                  <a:lnTo>
                    <a:pt x="98" y="130"/>
                  </a:lnTo>
                  <a:lnTo>
                    <a:pt x="89" y="134"/>
                  </a:lnTo>
                  <a:lnTo>
                    <a:pt x="81" y="139"/>
                  </a:lnTo>
                  <a:lnTo>
                    <a:pt x="73" y="143"/>
                  </a:lnTo>
                  <a:lnTo>
                    <a:pt x="67" y="146"/>
                  </a:lnTo>
                  <a:lnTo>
                    <a:pt x="61" y="149"/>
                  </a:lnTo>
                  <a:lnTo>
                    <a:pt x="56" y="150"/>
                  </a:lnTo>
                  <a:lnTo>
                    <a:pt x="51" y="150"/>
                  </a:lnTo>
                  <a:lnTo>
                    <a:pt x="46" y="150"/>
                  </a:lnTo>
                  <a:lnTo>
                    <a:pt x="41" y="147"/>
                  </a:lnTo>
                  <a:lnTo>
                    <a:pt x="36" y="142"/>
                  </a:lnTo>
                  <a:lnTo>
                    <a:pt x="33" y="135"/>
                  </a:lnTo>
                  <a:lnTo>
                    <a:pt x="30" y="128"/>
                  </a:lnTo>
                  <a:lnTo>
                    <a:pt x="29" y="119"/>
                  </a:lnTo>
                  <a:lnTo>
                    <a:pt x="27" y="108"/>
                  </a:lnTo>
                  <a:lnTo>
                    <a:pt x="27" y="96"/>
                  </a:lnTo>
                  <a:lnTo>
                    <a:pt x="28" y="81"/>
                  </a:lnTo>
                  <a:lnTo>
                    <a:pt x="30" y="70"/>
                  </a:lnTo>
                  <a:lnTo>
                    <a:pt x="31" y="66"/>
                  </a:lnTo>
                  <a:lnTo>
                    <a:pt x="33" y="61"/>
                  </a:lnTo>
                  <a:lnTo>
                    <a:pt x="36" y="56"/>
                  </a:lnTo>
                  <a:lnTo>
                    <a:pt x="40" y="52"/>
                  </a:lnTo>
                  <a:lnTo>
                    <a:pt x="45" y="49"/>
                  </a:lnTo>
                  <a:lnTo>
                    <a:pt x="50" y="45"/>
                  </a:lnTo>
                  <a:lnTo>
                    <a:pt x="58" y="40"/>
                  </a:lnTo>
                  <a:lnTo>
                    <a:pt x="66" y="36"/>
                  </a:lnTo>
                  <a:lnTo>
                    <a:pt x="75" y="31"/>
                  </a:lnTo>
                  <a:lnTo>
                    <a:pt x="87" y="26"/>
                  </a:lnTo>
                  <a:lnTo>
                    <a:pt x="98" y="22"/>
                  </a:lnTo>
                  <a:lnTo>
                    <a:pt x="110" y="18"/>
                  </a:lnTo>
                  <a:lnTo>
                    <a:pt x="123" y="14"/>
                  </a:lnTo>
                  <a:lnTo>
                    <a:pt x="136" y="11"/>
                  </a:lnTo>
                  <a:lnTo>
                    <a:pt x="150" y="8"/>
                  </a:lnTo>
                  <a:lnTo>
                    <a:pt x="165" y="5"/>
                  </a:lnTo>
                  <a:lnTo>
                    <a:pt x="180" y="3"/>
                  </a:lnTo>
                  <a:lnTo>
                    <a:pt x="196" y="2"/>
                  </a:lnTo>
                  <a:lnTo>
                    <a:pt x="211" y="1"/>
                  </a:lnTo>
                  <a:lnTo>
                    <a:pt x="227" y="0"/>
                  </a:lnTo>
                  <a:lnTo>
                    <a:pt x="253" y="1"/>
                  </a:lnTo>
                  <a:lnTo>
                    <a:pt x="278" y="3"/>
                  </a:lnTo>
                  <a:lnTo>
                    <a:pt x="302" y="6"/>
                  </a:lnTo>
                  <a:lnTo>
                    <a:pt x="322" y="11"/>
                  </a:lnTo>
                  <a:lnTo>
                    <a:pt x="342" y="17"/>
                  </a:lnTo>
                  <a:lnTo>
                    <a:pt x="359" y="25"/>
                  </a:lnTo>
                  <a:lnTo>
                    <a:pt x="366" y="30"/>
                  </a:lnTo>
                  <a:lnTo>
                    <a:pt x="374" y="34"/>
                  </a:lnTo>
                  <a:lnTo>
                    <a:pt x="382" y="39"/>
                  </a:lnTo>
                  <a:lnTo>
                    <a:pt x="388" y="45"/>
                  </a:lnTo>
                  <a:lnTo>
                    <a:pt x="394" y="51"/>
                  </a:lnTo>
                  <a:lnTo>
                    <a:pt x="400" y="57"/>
                  </a:lnTo>
                  <a:lnTo>
                    <a:pt x="405" y="63"/>
                  </a:lnTo>
                  <a:lnTo>
                    <a:pt x="410" y="71"/>
                  </a:lnTo>
                  <a:lnTo>
                    <a:pt x="415" y="79"/>
                  </a:lnTo>
                  <a:lnTo>
                    <a:pt x="419" y="86"/>
                  </a:lnTo>
                  <a:lnTo>
                    <a:pt x="423" y="94"/>
                  </a:lnTo>
                  <a:lnTo>
                    <a:pt x="426" y="104"/>
                  </a:lnTo>
                  <a:lnTo>
                    <a:pt x="431" y="122"/>
                  </a:lnTo>
                  <a:lnTo>
                    <a:pt x="434" y="143"/>
                  </a:lnTo>
                  <a:lnTo>
                    <a:pt x="436" y="165"/>
                  </a:lnTo>
                  <a:lnTo>
                    <a:pt x="437" y="189"/>
                  </a:lnTo>
                  <a:lnTo>
                    <a:pt x="437" y="510"/>
                  </a:lnTo>
                  <a:close/>
                  <a:moveTo>
                    <a:pt x="305" y="305"/>
                  </a:moveTo>
                  <a:lnTo>
                    <a:pt x="253" y="305"/>
                  </a:lnTo>
                  <a:lnTo>
                    <a:pt x="238" y="305"/>
                  </a:lnTo>
                  <a:lnTo>
                    <a:pt x="223" y="306"/>
                  </a:lnTo>
                  <a:lnTo>
                    <a:pt x="210" y="308"/>
                  </a:lnTo>
                  <a:lnTo>
                    <a:pt x="198" y="310"/>
                  </a:lnTo>
                  <a:lnTo>
                    <a:pt x="186" y="312"/>
                  </a:lnTo>
                  <a:lnTo>
                    <a:pt x="177" y="315"/>
                  </a:lnTo>
                  <a:lnTo>
                    <a:pt x="168" y="319"/>
                  </a:lnTo>
                  <a:lnTo>
                    <a:pt x="160" y="325"/>
                  </a:lnTo>
                  <a:lnTo>
                    <a:pt x="154" y="330"/>
                  </a:lnTo>
                  <a:lnTo>
                    <a:pt x="147" y="335"/>
                  </a:lnTo>
                  <a:lnTo>
                    <a:pt x="143" y="341"/>
                  </a:lnTo>
                  <a:lnTo>
                    <a:pt x="139" y="347"/>
                  </a:lnTo>
                  <a:lnTo>
                    <a:pt x="136" y="354"/>
                  </a:lnTo>
                  <a:lnTo>
                    <a:pt x="134" y="363"/>
                  </a:lnTo>
                  <a:lnTo>
                    <a:pt x="133" y="370"/>
                  </a:lnTo>
                  <a:lnTo>
                    <a:pt x="132" y="379"/>
                  </a:lnTo>
                  <a:lnTo>
                    <a:pt x="133" y="386"/>
                  </a:lnTo>
                  <a:lnTo>
                    <a:pt x="134" y="393"/>
                  </a:lnTo>
                  <a:lnTo>
                    <a:pt x="135" y="400"/>
                  </a:lnTo>
                  <a:lnTo>
                    <a:pt x="137" y="406"/>
                  </a:lnTo>
                  <a:lnTo>
                    <a:pt x="140" y="411"/>
                  </a:lnTo>
                  <a:lnTo>
                    <a:pt x="143" y="417"/>
                  </a:lnTo>
                  <a:lnTo>
                    <a:pt x="147" y="421"/>
                  </a:lnTo>
                  <a:lnTo>
                    <a:pt x="152" y="426"/>
                  </a:lnTo>
                  <a:lnTo>
                    <a:pt x="157" y="430"/>
                  </a:lnTo>
                  <a:lnTo>
                    <a:pt x="162" y="434"/>
                  </a:lnTo>
                  <a:lnTo>
                    <a:pt x="168" y="437"/>
                  </a:lnTo>
                  <a:lnTo>
                    <a:pt x="174" y="439"/>
                  </a:lnTo>
                  <a:lnTo>
                    <a:pt x="181" y="441"/>
                  </a:lnTo>
                  <a:lnTo>
                    <a:pt x="189" y="442"/>
                  </a:lnTo>
                  <a:lnTo>
                    <a:pt x="196" y="443"/>
                  </a:lnTo>
                  <a:lnTo>
                    <a:pt x="204" y="443"/>
                  </a:lnTo>
                  <a:lnTo>
                    <a:pt x="218" y="442"/>
                  </a:lnTo>
                  <a:lnTo>
                    <a:pt x="232" y="440"/>
                  </a:lnTo>
                  <a:lnTo>
                    <a:pt x="244" y="435"/>
                  </a:lnTo>
                  <a:lnTo>
                    <a:pt x="256" y="428"/>
                  </a:lnTo>
                  <a:lnTo>
                    <a:pt x="268" y="420"/>
                  </a:lnTo>
                  <a:lnTo>
                    <a:pt x="280" y="411"/>
                  </a:lnTo>
                  <a:lnTo>
                    <a:pt x="292" y="400"/>
                  </a:lnTo>
                  <a:lnTo>
                    <a:pt x="305" y="386"/>
                  </a:lnTo>
                  <a:lnTo>
                    <a:pt x="305" y="305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82783351-913F-4B76-BFF9-B09261FEAF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43" y="3327"/>
              <a:ext cx="85" cy="119"/>
            </a:xfrm>
            <a:custGeom>
              <a:avLst/>
              <a:gdLst>
                <a:gd name="T0" fmla="*/ 510 w 512"/>
                <a:gd name="T1" fmla="*/ 631 h 715"/>
                <a:gd name="T2" fmla="*/ 501 w 512"/>
                <a:gd name="T3" fmla="*/ 655 h 715"/>
                <a:gd name="T4" fmla="*/ 465 w 512"/>
                <a:gd name="T5" fmla="*/ 681 h 715"/>
                <a:gd name="T6" fmla="*/ 419 w 512"/>
                <a:gd name="T7" fmla="*/ 699 h 715"/>
                <a:gd name="T8" fmla="*/ 361 w 512"/>
                <a:gd name="T9" fmla="*/ 712 h 715"/>
                <a:gd name="T10" fmla="*/ 291 w 512"/>
                <a:gd name="T11" fmla="*/ 714 h 715"/>
                <a:gd name="T12" fmla="*/ 225 w 512"/>
                <a:gd name="T13" fmla="*/ 706 h 715"/>
                <a:gd name="T14" fmla="*/ 167 w 512"/>
                <a:gd name="T15" fmla="*/ 688 h 715"/>
                <a:gd name="T16" fmla="*/ 115 w 512"/>
                <a:gd name="T17" fmla="*/ 657 h 715"/>
                <a:gd name="T18" fmla="*/ 73 w 512"/>
                <a:gd name="T19" fmla="*/ 617 h 715"/>
                <a:gd name="T20" fmla="*/ 40 w 512"/>
                <a:gd name="T21" fmla="*/ 564 h 715"/>
                <a:gd name="T22" fmla="*/ 17 w 512"/>
                <a:gd name="T23" fmla="*/ 502 h 715"/>
                <a:gd name="T24" fmla="*/ 3 w 512"/>
                <a:gd name="T25" fmla="*/ 429 h 715"/>
                <a:gd name="T26" fmla="*/ 0 w 512"/>
                <a:gd name="T27" fmla="*/ 345 h 715"/>
                <a:gd name="T28" fmla="*/ 9 w 512"/>
                <a:gd name="T29" fmla="*/ 264 h 715"/>
                <a:gd name="T30" fmla="*/ 30 w 512"/>
                <a:gd name="T31" fmla="*/ 193 h 715"/>
                <a:gd name="T32" fmla="*/ 61 w 512"/>
                <a:gd name="T33" fmla="*/ 133 h 715"/>
                <a:gd name="T34" fmla="*/ 100 w 512"/>
                <a:gd name="T35" fmla="*/ 83 h 715"/>
                <a:gd name="T36" fmla="*/ 149 w 512"/>
                <a:gd name="T37" fmla="*/ 45 h 715"/>
                <a:gd name="T38" fmla="*/ 206 w 512"/>
                <a:gd name="T39" fmla="*/ 19 h 715"/>
                <a:gd name="T40" fmla="*/ 269 w 512"/>
                <a:gd name="T41" fmla="*/ 3 h 715"/>
                <a:gd name="T42" fmla="*/ 335 w 512"/>
                <a:gd name="T43" fmla="*/ 0 h 715"/>
                <a:gd name="T44" fmla="*/ 390 w 512"/>
                <a:gd name="T45" fmla="*/ 7 h 715"/>
                <a:gd name="T46" fmla="*/ 437 w 512"/>
                <a:gd name="T47" fmla="*/ 22 h 715"/>
                <a:gd name="T48" fmla="*/ 482 w 512"/>
                <a:gd name="T49" fmla="*/ 45 h 715"/>
                <a:gd name="T50" fmla="*/ 505 w 512"/>
                <a:gd name="T51" fmla="*/ 71 h 715"/>
                <a:gd name="T52" fmla="*/ 510 w 512"/>
                <a:gd name="T53" fmla="*/ 107 h 715"/>
                <a:gd name="T54" fmla="*/ 507 w 512"/>
                <a:gd name="T55" fmla="*/ 157 h 715"/>
                <a:gd name="T56" fmla="*/ 494 w 512"/>
                <a:gd name="T57" fmla="*/ 178 h 715"/>
                <a:gd name="T58" fmla="*/ 476 w 512"/>
                <a:gd name="T59" fmla="*/ 174 h 715"/>
                <a:gd name="T60" fmla="*/ 447 w 512"/>
                <a:gd name="T61" fmla="*/ 154 h 715"/>
                <a:gd name="T62" fmla="*/ 405 w 512"/>
                <a:gd name="T63" fmla="*/ 133 h 715"/>
                <a:gd name="T64" fmla="*/ 345 w 512"/>
                <a:gd name="T65" fmla="*/ 119 h 715"/>
                <a:gd name="T66" fmla="*/ 297 w 512"/>
                <a:gd name="T67" fmla="*/ 121 h 715"/>
                <a:gd name="T68" fmla="*/ 262 w 512"/>
                <a:gd name="T69" fmla="*/ 132 h 715"/>
                <a:gd name="T70" fmla="*/ 230 w 512"/>
                <a:gd name="T71" fmla="*/ 150 h 715"/>
                <a:gd name="T72" fmla="*/ 205 w 512"/>
                <a:gd name="T73" fmla="*/ 176 h 715"/>
                <a:gd name="T74" fmla="*/ 171 w 512"/>
                <a:gd name="T75" fmla="*/ 237 h 715"/>
                <a:gd name="T76" fmla="*/ 153 w 512"/>
                <a:gd name="T77" fmla="*/ 332 h 715"/>
                <a:gd name="T78" fmla="*/ 159 w 512"/>
                <a:gd name="T79" fmla="*/ 442 h 715"/>
                <a:gd name="T80" fmla="*/ 185 w 512"/>
                <a:gd name="T81" fmla="*/ 515 h 715"/>
                <a:gd name="T82" fmla="*/ 207 w 512"/>
                <a:gd name="T83" fmla="*/ 546 h 715"/>
                <a:gd name="T84" fmla="*/ 233 w 512"/>
                <a:gd name="T85" fmla="*/ 568 h 715"/>
                <a:gd name="T86" fmla="*/ 273 w 512"/>
                <a:gd name="T87" fmla="*/ 588 h 715"/>
                <a:gd name="T88" fmla="*/ 348 w 512"/>
                <a:gd name="T89" fmla="*/ 595 h 715"/>
                <a:gd name="T90" fmla="*/ 409 w 512"/>
                <a:gd name="T91" fmla="*/ 583 h 715"/>
                <a:gd name="T92" fmla="*/ 451 w 512"/>
                <a:gd name="T93" fmla="*/ 562 h 715"/>
                <a:gd name="T94" fmla="*/ 480 w 512"/>
                <a:gd name="T95" fmla="*/ 545 h 715"/>
                <a:gd name="T96" fmla="*/ 498 w 512"/>
                <a:gd name="T97" fmla="*/ 541 h 715"/>
                <a:gd name="T98" fmla="*/ 510 w 512"/>
                <a:gd name="T99" fmla="*/ 558 h 715"/>
                <a:gd name="T100" fmla="*/ 512 w 512"/>
                <a:gd name="T101" fmla="*/ 590 h 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12" h="715">
                  <a:moveTo>
                    <a:pt x="512" y="599"/>
                  </a:moveTo>
                  <a:lnTo>
                    <a:pt x="512" y="612"/>
                  </a:lnTo>
                  <a:lnTo>
                    <a:pt x="511" y="622"/>
                  </a:lnTo>
                  <a:lnTo>
                    <a:pt x="510" y="631"/>
                  </a:lnTo>
                  <a:lnTo>
                    <a:pt x="509" y="638"/>
                  </a:lnTo>
                  <a:lnTo>
                    <a:pt x="507" y="644"/>
                  </a:lnTo>
                  <a:lnTo>
                    <a:pt x="505" y="650"/>
                  </a:lnTo>
                  <a:lnTo>
                    <a:pt x="501" y="655"/>
                  </a:lnTo>
                  <a:lnTo>
                    <a:pt x="495" y="661"/>
                  </a:lnTo>
                  <a:lnTo>
                    <a:pt x="487" y="668"/>
                  </a:lnTo>
                  <a:lnTo>
                    <a:pt x="473" y="676"/>
                  </a:lnTo>
                  <a:lnTo>
                    <a:pt x="465" y="681"/>
                  </a:lnTo>
                  <a:lnTo>
                    <a:pt x="454" y="686"/>
                  </a:lnTo>
                  <a:lnTo>
                    <a:pt x="444" y="691"/>
                  </a:lnTo>
                  <a:lnTo>
                    <a:pt x="432" y="695"/>
                  </a:lnTo>
                  <a:lnTo>
                    <a:pt x="419" y="699"/>
                  </a:lnTo>
                  <a:lnTo>
                    <a:pt x="406" y="703"/>
                  </a:lnTo>
                  <a:lnTo>
                    <a:pt x="392" y="706"/>
                  </a:lnTo>
                  <a:lnTo>
                    <a:pt x="376" y="709"/>
                  </a:lnTo>
                  <a:lnTo>
                    <a:pt x="361" y="712"/>
                  </a:lnTo>
                  <a:lnTo>
                    <a:pt x="343" y="713"/>
                  </a:lnTo>
                  <a:lnTo>
                    <a:pt x="327" y="714"/>
                  </a:lnTo>
                  <a:lnTo>
                    <a:pt x="308" y="715"/>
                  </a:lnTo>
                  <a:lnTo>
                    <a:pt x="291" y="714"/>
                  </a:lnTo>
                  <a:lnTo>
                    <a:pt x="275" y="713"/>
                  </a:lnTo>
                  <a:lnTo>
                    <a:pt x="257" y="712"/>
                  </a:lnTo>
                  <a:lnTo>
                    <a:pt x="241" y="709"/>
                  </a:lnTo>
                  <a:lnTo>
                    <a:pt x="225" y="706"/>
                  </a:lnTo>
                  <a:lnTo>
                    <a:pt x="210" y="703"/>
                  </a:lnTo>
                  <a:lnTo>
                    <a:pt x="195" y="698"/>
                  </a:lnTo>
                  <a:lnTo>
                    <a:pt x="180" y="693"/>
                  </a:lnTo>
                  <a:lnTo>
                    <a:pt x="167" y="688"/>
                  </a:lnTo>
                  <a:lnTo>
                    <a:pt x="153" y="680"/>
                  </a:lnTo>
                  <a:lnTo>
                    <a:pt x="140" y="673"/>
                  </a:lnTo>
                  <a:lnTo>
                    <a:pt x="128" y="666"/>
                  </a:lnTo>
                  <a:lnTo>
                    <a:pt x="115" y="657"/>
                  </a:lnTo>
                  <a:lnTo>
                    <a:pt x="104" y="648"/>
                  </a:lnTo>
                  <a:lnTo>
                    <a:pt x="94" y="638"/>
                  </a:lnTo>
                  <a:lnTo>
                    <a:pt x="83" y="628"/>
                  </a:lnTo>
                  <a:lnTo>
                    <a:pt x="73" y="617"/>
                  </a:lnTo>
                  <a:lnTo>
                    <a:pt x="64" y="604"/>
                  </a:lnTo>
                  <a:lnTo>
                    <a:pt x="56" y="592"/>
                  </a:lnTo>
                  <a:lnTo>
                    <a:pt x="47" y="579"/>
                  </a:lnTo>
                  <a:lnTo>
                    <a:pt x="40" y="564"/>
                  </a:lnTo>
                  <a:lnTo>
                    <a:pt x="33" y="550"/>
                  </a:lnTo>
                  <a:lnTo>
                    <a:pt x="27" y="535"/>
                  </a:lnTo>
                  <a:lnTo>
                    <a:pt x="22" y="519"/>
                  </a:lnTo>
                  <a:lnTo>
                    <a:pt x="17" y="502"/>
                  </a:lnTo>
                  <a:lnTo>
                    <a:pt x="13" y="485"/>
                  </a:lnTo>
                  <a:lnTo>
                    <a:pt x="8" y="467"/>
                  </a:lnTo>
                  <a:lnTo>
                    <a:pt x="5" y="448"/>
                  </a:lnTo>
                  <a:lnTo>
                    <a:pt x="3" y="429"/>
                  </a:lnTo>
                  <a:lnTo>
                    <a:pt x="1" y="409"/>
                  </a:lnTo>
                  <a:lnTo>
                    <a:pt x="0" y="389"/>
                  </a:lnTo>
                  <a:lnTo>
                    <a:pt x="0" y="367"/>
                  </a:lnTo>
                  <a:lnTo>
                    <a:pt x="0" y="345"/>
                  </a:lnTo>
                  <a:lnTo>
                    <a:pt x="1" y="324"/>
                  </a:lnTo>
                  <a:lnTo>
                    <a:pt x="3" y="303"/>
                  </a:lnTo>
                  <a:lnTo>
                    <a:pt x="6" y="284"/>
                  </a:lnTo>
                  <a:lnTo>
                    <a:pt x="9" y="264"/>
                  </a:lnTo>
                  <a:lnTo>
                    <a:pt x="14" y="246"/>
                  </a:lnTo>
                  <a:lnTo>
                    <a:pt x="18" y="227"/>
                  </a:lnTo>
                  <a:lnTo>
                    <a:pt x="24" y="210"/>
                  </a:lnTo>
                  <a:lnTo>
                    <a:pt x="30" y="193"/>
                  </a:lnTo>
                  <a:lnTo>
                    <a:pt x="36" y="177"/>
                  </a:lnTo>
                  <a:lnTo>
                    <a:pt x="44" y="161"/>
                  </a:lnTo>
                  <a:lnTo>
                    <a:pt x="52" y="147"/>
                  </a:lnTo>
                  <a:lnTo>
                    <a:pt x="61" y="133"/>
                  </a:lnTo>
                  <a:lnTo>
                    <a:pt x="69" y="119"/>
                  </a:lnTo>
                  <a:lnTo>
                    <a:pt x="79" y="107"/>
                  </a:lnTo>
                  <a:lnTo>
                    <a:pt x="90" y="95"/>
                  </a:lnTo>
                  <a:lnTo>
                    <a:pt x="100" y="83"/>
                  </a:lnTo>
                  <a:lnTo>
                    <a:pt x="111" y="73"/>
                  </a:lnTo>
                  <a:lnTo>
                    <a:pt x="123" y="63"/>
                  </a:lnTo>
                  <a:lnTo>
                    <a:pt x="136" y="53"/>
                  </a:lnTo>
                  <a:lnTo>
                    <a:pt x="149" y="45"/>
                  </a:lnTo>
                  <a:lnTo>
                    <a:pt x="163" y="38"/>
                  </a:lnTo>
                  <a:lnTo>
                    <a:pt x="176" y="31"/>
                  </a:lnTo>
                  <a:lnTo>
                    <a:pt x="191" y="25"/>
                  </a:lnTo>
                  <a:lnTo>
                    <a:pt x="206" y="19"/>
                  </a:lnTo>
                  <a:lnTo>
                    <a:pt x="221" y="13"/>
                  </a:lnTo>
                  <a:lnTo>
                    <a:pt x="236" y="9"/>
                  </a:lnTo>
                  <a:lnTo>
                    <a:pt x="253" y="6"/>
                  </a:lnTo>
                  <a:lnTo>
                    <a:pt x="269" y="3"/>
                  </a:lnTo>
                  <a:lnTo>
                    <a:pt x="286" y="2"/>
                  </a:lnTo>
                  <a:lnTo>
                    <a:pt x="303" y="1"/>
                  </a:lnTo>
                  <a:lnTo>
                    <a:pt x="321" y="0"/>
                  </a:lnTo>
                  <a:lnTo>
                    <a:pt x="335" y="0"/>
                  </a:lnTo>
                  <a:lnTo>
                    <a:pt x="350" y="1"/>
                  </a:lnTo>
                  <a:lnTo>
                    <a:pt x="363" y="3"/>
                  </a:lnTo>
                  <a:lnTo>
                    <a:pt x="376" y="5"/>
                  </a:lnTo>
                  <a:lnTo>
                    <a:pt x="390" y="7"/>
                  </a:lnTo>
                  <a:lnTo>
                    <a:pt x="402" y="10"/>
                  </a:lnTo>
                  <a:lnTo>
                    <a:pt x="414" y="14"/>
                  </a:lnTo>
                  <a:lnTo>
                    <a:pt x="427" y="17"/>
                  </a:lnTo>
                  <a:lnTo>
                    <a:pt x="437" y="22"/>
                  </a:lnTo>
                  <a:lnTo>
                    <a:pt x="448" y="26"/>
                  </a:lnTo>
                  <a:lnTo>
                    <a:pt x="457" y="31"/>
                  </a:lnTo>
                  <a:lnTo>
                    <a:pt x="467" y="36"/>
                  </a:lnTo>
                  <a:lnTo>
                    <a:pt x="482" y="45"/>
                  </a:lnTo>
                  <a:lnTo>
                    <a:pt x="492" y="53"/>
                  </a:lnTo>
                  <a:lnTo>
                    <a:pt x="498" y="60"/>
                  </a:lnTo>
                  <a:lnTo>
                    <a:pt x="503" y="65"/>
                  </a:lnTo>
                  <a:lnTo>
                    <a:pt x="505" y="71"/>
                  </a:lnTo>
                  <a:lnTo>
                    <a:pt x="507" y="77"/>
                  </a:lnTo>
                  <a:lnTo>
                    <a:pt x="508" y="85"/>
                  </a:lnTo>
                  <a:lnTo>
                    <a:pt x="509" y="96"/>
                  </a:lnTo>
                  <a:lnTo>
                    <a:pt x="510" y="107"/>
                  </a:lnTo>
                  <a:lnTo>
                    <a:pt x="510" y="120"/>
                  </a:lnTo>
                  <a:lnTo>
                    <a:pt x="510" y="135"/>
                  </a:lnTo>
                  <a:lnTo>
                    <a:pt x="509" y="147"/>
                  </a:lnTo>
                  <a:lnTo>
                    <a:pt x="507" y="157"/>
                  </a:lnTo>
                  <a:lnTo>
                    <a:pt x="505" y="166"/>
                  </a:lnTo>
                  <a:lnTo>
                    <a:pt x="502" y="172"/>
                  </a:lnTo>
                  <a:lnTo>
                    <a:pt x="498" y="176"/>
                  </a:lnTo>
                  <a:lnTo>
                    <a:pt x="494" y="178"/>
                  </a:lnTo>
                  <a:lnTo>
                    <a:pt x="490" y="179"/>
                  </a:lnTo>
                  <a:lnTo>
                    <a:pt x="486" y="178"/>
                  </a:lnTo>
                  <a:lnTo>
                    <a:pt x="481" y="177"/>
                  </a:lnTo>
                  <a:lnTo>
                    <a:pt x="476" y="174"/>
                  </a:lnTo>
                  <a:lnTo>
                    <a:pt x="470" y="170"/>
                  </a:lnTo>
                  <a:lnTo>
                    <a:pt x="464" y="164"/>
                  </a:lnTo>
                  <a:lnTo>
                    <a:pt x="455" y="159"/>
                  </a:lnTo>
                  <a:lnTo>
                    <a:pt x="447" y="154"/>
                  </a:lnTo>
                  <a:lnTo>
                    <a:pt x="438" y="149"/>
                  </a:lnTo>
                  <a:lnTo>
                    <a:pt x="428" y="143"/>
                  </a:lnTo>
                  <a:lnTo>
                    <a:pt x="416" y="138"/>
                  </a:lnTo>
                  <a:lnTo>
                    <a:pt x="405" y="133"/>
                  </a:lnTo>
                  <a:lnTo>
                    <a:pt x="392" y="127"/>
                  </a:lnTo>
                  <a:lnTo>
                    <a:pt x="377" y="123"/>
                  </a:lnTo>
                  <a:lnTo>
                    <a:pt x="362" y="121"/>
                  </a:lnTo>
                  <a:lnTo>
                    <a:pt x="345" y="119"/>
                  </a:lnTo>
                  <a:lnTo>
                    <a:pt x="327" y="118"/>
                  </a:lnTo>
                  <a:lnTo>
                    <a:pt x="317" y="119"/>
                  </a:lnTo>
                  <a:lnTo>
                    <a:pt x="307" y="119"/>
                  </a:lnTo>
                  <a:lnTo>
                    <a:pt x="297" y="121"/>
                  </a:lnTo>
                  <a:lnTo>
                    <a:pt x="288" y="122"/>
                  </a:lnTo>
                  <a:lnTo>
                    <a:pt x="280" y="125"/>
                  </a:lnTo>
                  <a:lnTo>
                    <a:pt x="270" y="129"/>
                  </a:lnTo>
                  <a:lnTo>
                    <a:pt x="262" y="132"/>
                  </a:lnTo>
                  <a:lnTo>
                    <a:pt x="254" y="136"/>
                  </a:lnTo>
                  <a:lnTo>
                    <a:pt x="246" y="140"/>
                  </a:lnTo>
                  <a:lnTo>
                    <a:pt x="239" y="145"/>
                  </a:lnTo>
                  <a:lnTo>
                    <a:pt x="230" y="150"/>
                  </a:lnTo>
                  <a:lnTo>
                    <a:pt x="224" y="156"/>
                  </a:lnTo>
                  <a:lnTo>
                    <a:pt x="217" y="162"/>
                  </a:lnTo>
                  <a:lnTo>
                    <a:pt x="211" y="169"/>
                  </a:lnTo>
                  <a:lnTo>
                    <a:pt x="205" y="176"/>
                  </a:lnTo>
                  <a:lnTo>
                    <a:pt x="198" y="183"/>
                  </a:lnTo>
                  <a:lnTo>
                    <a:pt x="188" y="200"/>
                  </a:lnTo>
                  <a:lnTo>
                    <a:pt x="179" y="218"/>
                  </a:lnTo>
                  <a:lnTo>
                    <a:pt x="171" y="237"/>
                  </a:lnTo>
                  <a:lnTo>
                    <a:pt x="165" y="259"/>
                  </a:lnTo>
                  <a:lnTo>
                    <a:pt x="159" y="282"/>
                  </a:lnTo>
                  <a:lnTo>
                    <a:pt x="155" y="306"/>
                  </a:lnTo>
                  <a:lnTo>
                    <a:pt x="153" y="332"/>
                  </a:lnTo>
                  <a:lnTo>
                    <a:pt x="152" y="360"/>
                  </a:lnTo>
                  <a:lnTo>
                    <a:pt x="153" y="389"/>
                  </a:lnTo>
                  <a:lnTo>
                    <a:pt x="155" y="416"/>
                  </a:lnTo>
                  <a:lnTo>
                    <a:pt x="159" y="442"/>
                  </a:lnTo>
                  <a:lnTo>
                    <a:pt x="165" y="465"/>
                  </a:lnTo>
                  <a:lnTo>
                    <a:pt x="172" y="486"/>
                  </a:lnTo>
                  <a:lnTo>
                    <a:pt x="180" y="506"/>
                  </a:lnTo>
                  <a:lnTo>
                    <a:pt x="185" y="515"/>
                  </a:lnTo>
                  <a:lnTo>
                    <a:pt x="190" y="523"/>
                  </a:lnTo>
                  <a:lnTo>
                    <a:pt x="195" y="531"/>
                  </a:lnTo>
                  <a:lnTo>
                    <a:pt x="201" y="539"/>
                  </a:lnTo>
                  <a:lnTo>
                    <a:pt x="207" y="546"/>
                  </a:lnTo>
                  <a:lnTo>
                    <a:pt x="213" y="552"/>
                  </a:lnTo>
                  <a:lnTo>
                    <a:pt x="220" y="558"/>
                  </a:lnTo>
                  <a:lnTo>
                    <a:pt x="226" y="563"/>
                  </a:lnTo>
                  <a:lnTo>
                    <a:pt x="233" y="568"/>
                  </a:lnTo>
                  <a:lnTo>
                    <a:pt x="241" y="574"/>
                  </a:lnTo>
                  <a:lnTo>
                    <a:pt x="249" y="578"/>
                  </a:lnTo>
                  <a:lnTo>
                    <a:pt x="257" y="582"/>
                  </a:lnTo>
                  <a:lnTo>
                    <a:pt x="273" y="588"/>
                  </a:lnTo>
                  <a:lnTo>
                    <a:pt x="292" y="592"/>
                  </a:lnTo>
                  <a:lnTo>
                    <a:pt x="310" y="595"/>
                  </a:lnTo>
                  <a:lnTo>
                    <a:pt x="331" y="595"/>
                  </a:lnTo>
                  <a:lnTo>
                    <a:pt x="348" y="595"/>
                  </a:lnTo>
                  <a:lnTo>
                    <a:pt x="366" y="593"/>
                  </a:lnTo>
                  <a:lnTo>
                    <a:pt x="381" y="591"/>
                  </a:lnTo>
                  <a:lnTo>
                    <a:pt x="396" y="587"/>
                  </a:lnTo>
                  <a:lnTo>
                    <a:pt x="409" y="583"/>
                  </a:lnTo>
                  <a:lnTo>
                    <a:pt x="420" y="578"/>
                  </a:lnTo>
                  <a:lnTo>
                    <a:pt x="432" y="573"/>
                  </a:lnTo>
                  <a:lnTo>
                    <a:pt x="442" y="567"/>
                  </a:lnTo>
                  <a:lnTo>
                    <a:pt x="451" y="562"/>
                  </a:lnTo>
                  <a:lnTo>
                    <a:pt x="460" y="557"/>
                  </a:lnTo>
                  <a:lnTo>
                    <a:pt x="468" y="553"/>
                  </a:lnTo>
                  <a:lnTo>
                    <a:pt x="475" y="548"/>
                  </a:lnTo>
                  <a:lnTo>
                    <a:pt x="480" y="545"/>
                  </a:lnTo>
                  <a:lnTo>
                    <a:pt x="485" y="542"/>
                  </a:lnTo>
                  <a:lnTo>
                    <a:pt x="490" y="541"/>
                  </a:lnTo>
                  <a:lnTo>
                    <a:pt x="494" y="540"/>
                  </a:lnTo>
                  <a:lnTo>
                    <a:pt x="498" y="541"/>
                  </a:lnTo>
                  <a:lnTo>
                    <a:pt x="503" y="542"/>
                  </a:lnTo>
                  <a:lnTo>
                    <a:pt x="506" y="545"/>
                  </a:lnTo>
                  <a:lnTo>
                    <a:pt x="508" y="551"/>
                  </a:lnTo>
                  <a:lnTo>
                    <a:pt x="510" y="558"/>
                  </a:lnTo>
                  <a:lnTo>
                    <a:pt x="511" y="568"/>
                  </a:lnTo>
                  <a:lnTo>
                    <a:pt x="512" y="575"/>
                  </a:lnTo>
                  <a:lnTo>
                    <a:pt x="512" y="582"/>
                  </a:lnTo>
                  <a:lnTo>
                    <a:pt x="512" y="590"/>
                  </a:lnTo>
                  <a:lnTo>
                    <a:pt x="512" y="59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3" name="Freeform 26">
              <a:extLst>
                <a:ext uri="{FF2B5EF4-FFF2-40B4-BE49-F238E27FC236}">
                  <a16:creationId xmlns:a16="http://schemas.microsoft.com/office/drawing/2014/main" id="{6AB84DBA-5BC3-43EA-AE7E-BFF33DDFDF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139" y="3357"/>
              <a:ext cx="85" cy="90"/>
            </a:xfrm>
            <a:custGeom>
              <a:avLst/>
              <a:gdLst>
                <a:gd name="T0" fmla="*/ 511 w 512"/>
                <a:gd name="T1" fmla="*/ 294 h 538"/>
                <a:gd name="T2" fmla="*/ 506 w 512"/>
                <a:gd name="T3" fmla="*/ 336 h 538"/>
                <a:gd name="T4" fmla="*/ 496 w 512"/>
                <a:gd name="T5" fmla="*/ 376 h 538"/>
                <a:gd name="T6" fmla="*/ 481 w 512"/>
                <a:gd name="T7" fmla="*/ 411 h 538"/>
                <a:gd name="T8" fmla="*/ 462 w 512"/>
                <a:gd name="T9" fmla="*/ 443 h 538"/>
                <a:gd name="T10" fmla="*/ 438 w 512"/>
                <a:gd name="T11" fmla="*/ 471 h 538"/>
                <a:gd name="T12" fmla="*/ 410 w 512"/>
                <a:gd name="T13" fmla="*/ 494 h 538"/>
                <a:gd name="T14" fmla="*/ 378 w 512"/>
                <a:gd name="T15" fmla="*/ 513 h 538"/>
                <a:gd name="T16" fmla="*/ 340 w 512"/>
                <a:gd name="T17" fmla="*/ 527 h 538"/>
                <a:gd name="T18" fmla="*/ 297 w 512"/>
                <a:gd name="T19" fmla="*/ 535 h 538"/>
                <a:gd name="T20" fmla="*/ 250 w 512"/>
                <a:gd name="T21" fmla="*/ 538 h 538"/>
                <a:gd name="T22" fmla="*/ 205 w 512"/>
                <a:gd name="T23" fmla="*/ 535 h 538"/>
                <a:gd name="T24" fmla="*/ 164 w 512"/>
                <a:gd name="T25" fmla="*/ 528 h 538"/>
                <a:gd name="T26" fmla="*/ 128 w 512"/>
                <a:gd name="T27" fmla="*/ 516 h 538"/>
                <a:gd name="T28" fmla="*/ 96 w 512"/>
                <a:gd name="T29" fmla="*/ 499 h 538"/>
                <a:gd name="T30" fmla="*/ 69 w 512"/>
                <a:gd name="T31" fmla="*/ 478 h 538"/>
                <a:gd name="T32" fmla="*/ 47 w 512"/>
                <a:gd name="T33" fmla="*/ 451 h 538"/>
                <a:gd name="T34" fmla="*/ 28 w 512"/>
                <a:gd name="T35" fmla="*/ 421 h 538"/>
                <a:gd name="T36" fmla="*/ 15 w 512"/>
                <a:gd name="T37" fmla="*/ 386 h 538"/>
                <a:gd name="T38" fmla="*/ 6 w 512"/>
                <a:gd name="T39" fmla="*/ 347 h 538"/>
                <a:gd name="T40" fmla="*/ 0 w 512"/>
                <a:gd name="T41" fmla="*/ 274 h 538"/>
                <a:gd name="T42" fmla="*/ 3 w 512"/>
                <a:gd name="T43" fmla="*/ 229 h 538"/>
                <a:gd name="T44" fmla="*/ 9 w 512"/>
                <a:gd name="T45" fmla="*/ 188 h 538"/>
                <a:gd name="T46" fmla="*/ 20 w 512"/>
                <a:gd name="T47" fmla="*/ 150 h 538"/>
                <a:gd name="T48" fmla="*/ 37 w 512"/>
                <a:gd name="T49" fmla="*/ 115 h 538"/>
                <a:gd name="T50" fmla="*/ 57 w 512"/>
                <a:gd name="T51" fmla="*/ 85 h 538"/>
                <a:gd name="T52" fmla="*/ 83 w 512"/>
                <a:gd name="T53" fmla="*/ 58 h 538"/>
                <a:gd name="T54" fmla="*/ 113 w 512"/>
                <a:gd name="T55" fmla="*/ 37 h 538"/>
                <a:gd name="T56" fmla="*/ 147 w 512"/>
                <a:gd name="T57" fmla="*/ 19 h 538"/>
                <a:gd name="T58" fmla="*/ 185 w 512"/>
                <a:gd name="T59" fmla="*/ 7 h 538"/>
                <a:gd name="T60" fmla="*/ 230 w 512"/>
                <a:gd name="T61" fmla="*/ 1 h 538"/>
                <a:gd name="T62" fmla="*/ 278 w 512"/>
                <a:gd name="T63" fmla="*/ 0 h 538"/>
                <a:gd name="T64" fmla="*/ 322 w 512"/>
                <a:gd name="T65" fmla="*/ 4 h 538"/>
                <a:gd name="T66" fmla="*/ 361 w 512"/>
                <a:gd name="T67" fmla="*/ 13 h 538"/>
                <a:gd name="T68" fmla="*/ 396 w 512"/>
                <a:gd name="T69" fmla="*/ 27 h 538"/>
                <a:gd name="T70" fmla="*/ 426 w 512"/>
                <a:gd name="T71" fmla="*/ 45 h 538"/>
                <a:gd name="T72" fmla="*/ 451 w 512"/>
                <a:gd name="T73" fmla="*/ 69 h 538"/>
                <a:gd name="T74" fmla="*/ 472 w 512"/>
                <a:gd name="T75" fmla="*/ 95 h 538"/>
                <a:gd name="T76" fmla="*/ 489 w 512"/>
                <a:gd name="T77" fmla="*/ 127 h 538"/>
                <a:gd name="T78" fmla="*/ 500 w 512"/>
                <a:gd name="T79" fmla="*/ 164 h 538"/>
                <a:gd name="T80" fmla="*/ 508 w 512"/>
                <a:gd name="T81" fmla="*/ 204 h 538"/>
                <a:gd name="T82" fmla="*/ 374 w 512"/>
                <a:gd name="T83" fmla="*/ 269 h 538"/>
                <a:gd name="T84" fmla="*/ 370 w 512"/>
                <a:gd name="T85" fmla="*/ 220 h 538"/>
                <a:gd name="T86" fmla="*/ 360 w 512"/>
                <a:gd name="T87" fmla="*/ 177 h 538"/>
                <a:gd name="T88" fmla="*/ 342 w 512"/>
                <a:gd name="T89" fmla="*/ 143 h 538"/>
                <a:gd name="T90" fmla="*/ 313 w 512"/>
                <a:gd name="T91" fmla="*/ 118 h 538"/>
                <a:gd name="T92" fmla="*/ 273 w 512"/>
                <a:gd name="T93" fmla="*/ 107 h 538"/>
                <a:gd name="T94" fmla="*/ 229 w 512"/>
                <a:gd name="T95" fmla="*/ 109 h 538"/>
                <a:gd name="T96" fmla="*/ 194 w 512"/>
                <a:gd name="T97" fmla="*/ 123 h 538"/>
                <a:gd name="T98" fmla="*/ 167 w 512"/>
                <a:gd name="T99" fmla="*/ 149 h 538"/>
                <a:gd name="T100" fmla="*/ 150 w 512"/>
                <a:gd name="T101" fmla="*/ 186 h 538"/>
                <a:gd name="T102" fmla="*/ 140 w 512"/>
                <a:gd name="T103" fmla="*/ 232 h 538"/>
                <a:gd name="T104" fmla="*/ 138 w 512"/>
                <a:gd name="T105" fmla="*/ 286 h 538"/>
                <a:gd name="T106" fmla="*/ 143 w 512"/>
                <a:gd name="T107" fmla="*/ 333 h 538"/>
                <a:gd name="T108" fmla="*/ 157 w 512"/>
                <a:gd name="T109" fmla="*/ 373 h 538"/>
                <a:gd name="T110" fmla="*/ 178 w 512"/>
                <a:gd name="T111" fmla="*/ 404 h 538"/>
                <a:gd name="T112" fmla="*/ 211 w 512"/>
                <a:gd name="T113" fmla="*/ 424 h 538"/>
                <a:gd name="T114" fmla="*/ 254 w 512"/>
                <a:gd name="T115" fmla="*/ 431 h 538"/>
                <a:gd name="T116" fmla="*/ 296 w 512"/>
                <a:gd name="T117" fmla="*/ 424 h 538"/>
                <a:gd name="T118" fmla="*/ 328 w 512"/>
                <a:gd name="T119" fmla="*/ 407 h 538"/>
                <a:gd name="T120" fmla="*/ 352 w 512"/>
                <a:gd name="T121" fmla="*/ 377 h 538"/>
                <a:gd name="T122" fmla="*/ 366 w 512"/>
                <a:gd name="T123" fmla="*/ 337 h 538"/>
                <a:gd name="T124" fmla="*/ 374 w 512"/>
                <a:gd name="T125" fmla="*/ 288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12" h="538">
                  <a:moveTo>
                    <a:pt x="512" y="264"/>
                  </a:moveTo>
                  <a:lnTo>
                    <a:pt x="511" y="279"/>
                  </a:lnTo>
                  <a:lnTo>
                    <a:pt x="511" y="294"/>
                  </a:lnTo>
                  <a:lnTo>
                    <a:pt x="509" y="308"/>
                  </a:lnTo>
                  <a:lnTo>
                    <a:pt x="508" y="323"/>
                  </a:lnTo>
                  <a:lnTo>
                    <a:pt x="506" y="336"/>
                  </a:lnTo>
                  <a:lnTo>
                    <a:pt x="503" y="349"/>
                  </a:lnTo>
                  <a:lnTo>
                    <a:pt x="500" y="363"/>
                  </a:lnTo>
                  <a:lnTo>
                    <a:pt x="496" y="376"/>
                  </a:lnTo>
                  <a:lnTo>
                    <a:pt x="492" y="388"/>
                  </a:lnTo>
                  <a:lnTo>
                    <a:pt x="487" y="400"/>
                  </a:lnTo>
                  <a:lnTo>
                    <a:pt x="481" y="411"/>
                  </a:lnTo>
                  <a:lnTo>
                    <a:pt x="475" y="422"/>
                  </a:lnTo>
                  <a:lnTo>
                    <a:pt x="469" y="433"/>
                  </a:lnTo>
                  <a:lnTo>
                    <a:pt x="462" y="443"/>
                  </a:lnTo>
                  <a:lnTo>
                    <a:pt x="455" y="453"/>
                  </a:lnTo>
                  <a:lnTo>
                    <a:pt x="446" y="462"/>
                  </a:lnTo>
                  <a:lnTo>
                    <a:pt x="438" y="471"/>
                  </a:lnTo>
                  <a:lnTo>
                    <a:pt x="430" y="480"/>
                  </a:lnTo>
                  <a:lnTo>
                    <a:pt x="420" y="487"/>
                  </a:lnTo>
                  <a:lnTo>
                    <a:pt x="410" y="494"/>
                  </a:lnTo>
                  <a:lnTo>
                    <a:pt x="400" y="501"/>
                  </a:lnTo>
                  <a:lnTo>
                    <a:pt x="389" y="508"/>
                  </a:lnTo>
                  <a:lnTo>
                    <a:pt x="378" y="513"/>
                  </a:lnTo>
                  <a:lnTo>
                    <a:pt x="365" y="519"/>
                  </a:lnTo>
                  <a:lnTo>
                    <a:pt x="353" y="523"/>
                  </a:lnTo>
                  <a:lnTo>
                    <a:pt x="340" y="527"/>
                  </a:lnTo>
                  <a:lnTo>
                    <a:pt x="326" y="530"/>
                  </a:lnTo>
                  <a:lnTo>
                    <a:pt x="312" y="533"/>
                  </a:lnTo>
                  <a:lnTo>
                    <a:pt x="297" y="535"/>
                  </a:lnTo>
                  <a:lnTo>
                    <a:pt x="282" y="537"/>
                  </a:lnTo>
                  <a:lnTo>
                    <a:pt x="267" y="538"/>
                  </a:lnTo>
                  <a:lnTo>
                    <a:pt x="250" y="538"/>
                  </a:lnTo>
                  <a:lnTo>
                    <a:pt x="235" y="538"/>
                  </a:lnTo>
                  <a:lnTo>
                    <a:pt x="219" y="537"/>
                  </a:lnTo>
                  <a:lnTo>
                    <a:pt x="205" y="535"/>
                  </a:lnTo>
                  <a:lnTo>
                    <a:pt x="191" y="534"/>
                  </a:lnTo>
                  <a:lnTo>
                    <a:pt x="177" y="531"/>
                  </a:lnTo>
                  <a:lnTo>
                    <a:pt x="164" y="528"/>
                  </a:lnTo>
                  <a:lnTo>
                    <a:pt x="152" y="525"/>
                  </a:lnTo>
                  <a:lnTo>
                    <a:pt x="139" y="521"/>
                  </a:lnTo>
                  <a:lnTo>
                    <a:pt x="128" y="516"/>
                  </a:lnTo>
                  <a:lnTo>
                    <a:pt x="117" y="511"/>
                  </a:lnTo>
                  <a:lnTo>
                    <a:pt x="106" y="506"/>
                  </a:lnTo>
                  <a:lnTo>
                    <a:pt x="96" y="499"/>
                  </a:lnTo>
                  <a:lnTo>
                    <a:pt x="87" y="492"/>
                  </a:lnTo>
                  <a:lnTo>
                    <a:pt x="78" y="485"/>
                  </a:lnTo>
                  <a:lnTo>
                    <a:pt x="69" y="478"/>
                  </a:lnTo>
                  <a:lnTo>
                    <a:pt x="61" y="470"/>
                  </a:lnTo>
                  <a:lnTo>
                    <a:pt x="53" y="460"/>
                  </a:lnTo>
                  <a:lnTo>
                    <a:pt x="47" y="451"/>
                  </a:lnTo>
                  <a:lnTo>
                    <a:pt x="40" y="442"/>
                  </a:lnTo>
                  <a:lnTo>
                    <a:pt x="33" y="432"/>
                  </a:lnTo>
                  <a:lnTo>
                    <a:pt x="28" y="421"/>
                  </a:lnTo>
                  <a:lnTo>
                    <a:pt x="23" y="410"/>
                  </a:lnTo>
                  <a:lnTo>
                    <a:pt x="19" y="399"/>
                  </a:lnTo>
                  <a:lnTo>
                    <a:pt x="15" y="386"/>
                  </a:lnTo>
                  <a:lnTo>
                    <a:pt x="12" y="374"/>
                  </a:lnTo>
                  <a:lnTo>
                    <a:pt x="9" y="361"/>
                  </a:lnTo>
                  <a:lnTo>
                    <a:pt x="6" y="347"/>
                  </a:lnTo>
                  <a:lnTo>
                    <a:pt x="4" y="334"/>
                  </a:lnTo>
                  <a:lnTo>
                    <a:pt x="1" y="304"/>
                  </a:lnTo>
                  <a:lnTo>
                    <a:pt x="0" y="274"/>
                  </a:lnTo>
                  <a:lnTo>
                    <a:pt x="1" y="259"/>
                  </a:lnTo>
                  <a:lnTo>
                    <a:pt x="1" y="244"/>
                  </a:lnTo>
                  <a:lnTo>
                    <a:pt x="3" y="229"/>
                  </a:lnTo>
                  <a:lnTo>
                    <a:pt x="4" y="216"/>
                  </a:lnTo>
                  <a:lnTo>
                    <a:pt x="7" y="201"/>
                  </a:lnTo>
                  <a:lnTo>
                    <a:pt x="9" y="188"/>
                  </a:lnTo>
                  <a:lnTo>
                    <a:pt x="13" y="175"/>
                  </a:lnTo>
                  <a:lnTo>
                    <a:pt x="16" y="162"/>
                  </a:lnTo>
                  <a:lnTo>
                    <a:pt x="20" y="150"/>
                  </a:lnTo>
                  <a:lnTo>
                    <a:pt x="25" y="138"/>
                  </a:lnTo>
                  <a:lnTo>
                    <a:pt x="30" y="126"/>
                  </a:lnTo>
                  <a:lnTo>
                    <a:pt x="37" y="115"/>
                  </a:lnTo>
                  <a:lnTo>
                    <a:pt x="43" y="105"/>
                  </a:lnTo>
                  <a:lnTo>
                    <a:pt x="50" y="94"/>
                  </a:lnTo>
                  <a:lnTo>
                    <a:pt x="57" y="85"/>
                  </a:lnTo>
                  <a:lnTo>
                    <a:pt x="65" y="76"/>
                  </a:lnTo>
                  <a:lnTo>
                    <a:pt x="74" y="67"/>
                  </a:lnTo>
                  <a:lnTo>
                    <a:pt x="83" y="58"/>
                  </a:lnTo>
                  <a:lnTo>
                    <a:pt x="92" y="51"/>
                  </a:lnTo>
                  <a:lnTo>
                    <a:pt x="102" y="44"/>
                  </a:lnTo>
                  <a:lnTo>
                    <a:pt x="113" y="37"/>
                  </a:lnTo>
                  <a:lnTo>
                    <a:pt x="124" y="31"/>
                  </a:lnTo>
                  <a:lnTo>
                    <a:pt x="135" y="25"/>
                  </a:lnTo>
                  <a:lnTo>
                    <a:pt x="147" y="19"/>
                  </a:lnTo>
                  <a:lnTo>
                    <a:pt x="160" y="15"/>
                  </a:lnTo>
                  <a:lnTo>
                    <a:pt x="172" y="11"/>
                  </a:lnTo>
                  <a:lnTo>
                    <a:pt x="185" y="7"/>
                  </a:lnTo>
                  <a:lnTo>
                    <a:pt x="200" y="5"/>
                  </a:lnTo>
                  <a:lnTo>
                    <a:pt x="214" y="3"/>
                  </a:lnTo>
                  <a:lnTo>
                    <a:pt x="230" y="1"/>
                  </a:lnTo>
                  <a:lnTo>
                    <a:pt x="245" y="0"/>
                  </a:lnTo>
                  <a:lnTo>
                    <a:pt x="262" y="0"/>
                  </a:lnTo>
                  <a:lnTo>
                    <a:pt x="278" y="0"/>
                  </a:lnTo>
                  <a:lnTo>
                    <a:pt x="292" y="1"/>
                  </a:lnTo>
                  <a:lnTo>
                    <a:pt x="308" y="2"/>
                  </a:lnTo>
                  <a:lnTo>
                    <a:pt x="322" y="4"/>
                  </a:lnTo>
                  <a:lnTo>
                    <a:pt x="335" y="7"/>
                  </a:lnTo>
                  <a:lnTo>
                    <a:pt x="349" y="9"/>
                  </a:lnTo>
                  <a:lnTo>
                    <a:pt x="361" y="13"/>
                  </a:lnTo>
                  <a:lnTo>
                    <a:pt x="374" y="17"/>
                  </a:lnTo>
                  <a:lnTo>
                    <a:pt x="385" y="21"/>
                  </a:lnTo>
                  <a:lnTo>
                    <a:pt x="396" y="27"/>
                  </a:lnTo>
                  <a:lnTo>
                    <a:pt x="406" y="33"/>
                  </a:lnTo>
                  <a:lnTo>
                    <a:pt x="417" y="39"/>
                  </a:lnTo>
                  <a:lnTo>
                    <a:pt x="426" y="45"/>
                  </a:lnTo>
                  <a:lnTo>
                    <a:pt x="434" y="52"/>
                  </a:lnTo>
                  <a:lnTo>
                    <a:pt x="443" y="60"/>
                  </a:lnTo>
                  <a:lnTo>
                    <a:pt x="451" y="69"/>
                  </a:lnTo>
                  <a:lnTo>
                    <a:pt x="459" y="77"/>
                  </a:lnTo>
                  <a:lnTo>
                    <a:pt x="465" y="86"/>
                  </a:lnTo>
                  <a:lnTo>
                    <a:pt x="472" y="95"/>
                  </a:lnTo>
                  <a:lnTo>
                    <a:pt x="478" y="106"/>
                  </a:lnTo>
                  <a:lnTo>
                    <a:pt x="483" y="117"/>
                  </a:lnTo>
                  <a:lnTo>
                    <a:pt x="489" y="127"/>
                  </a:lnTo>
                  <a:lnTo>
                    <a:pt x="493" y="140"/>
                  </a:lnTo>
                  <a:lnTo>
                    <a:pt x="497" y="151"/>
                  </a:lnTo>
                  <a:lnTo>
                    <a:pt x="500" y="164"/>
                  </a:lnTo>
                  <a:lnTo>
                    <a:pt x="503" y="177"/>
                  </a:lnTo>
                  <a:lnTo>
                    <a:pt x="506" y="190"/>
                  </a:lnTo>
                  <a:lnTo>
                    <a:pt x="508" y="204"/>
                  </a:lnTo>
                  <a:lnTo>
                    <a:pt x="511" y="233"/>
                  </a:lnTo>
                  <a:lnTo>
                    <a:pt x="512" y="264"/>
                  </a:lnTo>
                  <a:close/>
                  <a:moveTo>
                    <a:pt x="374" y="269"/>
                  </a:moveTo>
                  <a:lnTo>
                    <a:pt x="374" y="253"/>
                  </a:lnTo>
                  <a:lnTo>
                    <a:pt x="372" y="235"/>
                  </a:lnTo>
                  <a:lnTo>
                    <a:pt x="370" y="220"/>
                  </a:lnTo>
                  <a:lnTo>
                    <a:pt x="368" y="204"/>
                  </a:lnTo>
                  <a:lnTo>
                    <a:pt x="364" y="190"/>
                  </a:lnTo>
                  <a:lnTo>
                    <a:pt x="360" y="177"/>
                  </a:lnTo>
                  <a:lnTo>
                    <a:pt x="355" y="164"/>
                  </a:lnTo>
                  <a:lnTo>
                    <a:pt x="349" y="153"/>
                  </a:lnTo>
                  <a:lnTo>
                    <a:pt x="342" y="143"/>
                  </a:lnTo>
                  <a:lnTo>
                    <a:pt x="333" y="133"/>
                  </a:lnTo>
                  <a:lnTo>
                    <a:pt x="324" y="125"/>
                  </a:lnTo>
                  <a:lnTo>
                    <a:pt x="313" y="118"/>
                  </a:lnTo>
                  <a:lnTo>
                    <a:pt x="302" y="113"/>
                  </a:lnTo>
                  <a:lnTo>
                    <a:pt x="288" y="109"/>
                  </a:lnTo>
                  <a:lnTo>
                    <a:pt x="273" y="107"/>
                  </a:lnTo>
                  <a:lnTo>
                    <a:pt x="257" y="106"/>
                  </a:lnTo>
                  <a:lnTo>
                    <a:pt x="242" y="107"/>
                  </a:lnTo>
                  <a:lnTo>
                    <a:pt x="229" y="109"/>
                  </a:lnTo>
                  <a:lnTo>
                    <a:pt x="216" y="112"/>
                  </a:lnTo>
                  <a:lnTo>
                    <a:pt x="204" y="117"/>
                  </a:lnTo>
                  <a:lnTo>
                    <a:pt x="194" y="123"/>
                  </a:lnTo>
                  <a:lnTo>
                    <a:pt x="183" y="130"/>
                  </a:lnTo>
                  <a:lnTo>
                    <a:pt x="175" y="140"/>
                  </a:lnTo>
                  <a:lnTo>
                    <a:pt x="167" y="149"/>
                  </a:lnTo>
                  <a:lnTo>
                    <a:pt x="160" y="160"/>
                  </a:lnTo>
                  <a:lnTo>
                    <a:pt x="155" y="173"/>
                  </a:lnTo>
                  <a:lnTo>
                    <a:pt x="150" y="186"/>
                  </a:lnTo>
                  <a:lnTo>
                    <a:pt x="145" y="200"/>
                  </a:lnTo>
                  <a:lnTo>
                    <a:pt x="142" y="216"/>
                  </a:lnTo>
                  <a:lnTo>
                    <a:pt x="140" y="232"/>
                  </a:lnTo>
                  <a:lnTo>
                    <a:pt x="138" y="250"/>
                  </a:lnTo>
                  <a:lnTo>
                    <a:pt x="138" y="268"/>
                  </a:lnTo>
                  <a:lnTo>
                    <a:pt x="138" y="286"/>
                  </a:lnTo>
                  <a:lnTo>
                    <a:pt x="139" y="302"/>
                  </a:lnTo>
                  <a:lnTo>
                    <a:pt x="141" y="317"/>
                  </a:lnTo>
                  <a:lnTo>
                    <a:pt x="143" y="333"/>
                  </a:lnTo>
                  <a:lnTo>
                    <a:pt x="147" y="347"/>
                  </a:lnTo>
                  <a:lnTo>
                    <a:pt x="152" y="361"/>
                  </a:lnTo>
                  <a:lnTo>
                    <a:pt x="157" y="373"/>
                  </a:lnTo>
                  <a:lnTo>
                    <a:pt x="163" y="384"/>
                  </a:lnTo>
                  <a:lnTo>
                    <a:pt x="170" y="396"/>
                  </a:lnTo>
                  <a:lnTo>
                    <a:pt x="178" y="404"/>
                  </a:lnTo>
                  <a:lnTo>
                    <a:pt x="189" y="412"/>
                  </a:lnTo>
                  <a:lnTo>
                    <a:pt x="199" y="419"/>
                  </a:lnTo>
                  <a:lnTo>
                    <a:pt x="211" y="424"/>
                  </a:lnTo>
                  <a:lnTo>
                    <a:pt x="225" y="427"/>
                  </a:lnTo>
                  <a:lnTo>
                    <a:pt x="239" y="431"/>
                  </a:lnTo>
                  <a:lnTo>
                    <a:pt x="254" y="431"/>
                  </a:lnTo>
                  <a:lnTo>
                    <a:pt x="270" y="431"/>
                  </a:lnTo>
                  <a:lnTo>
                    <a:pt x="283" y="428"/>
                  </a:lnTo>
                  <a:lnTo>
                    <a:pt x="296" y="424"/>
                  </a:lnTo>
                  <a:lnTo>
                    <a:pt x="308" y="420"/>
                  </a:lnTo>
                  <a:lnTo>
                    <a:pt x="319" y="414"/>
                  </a:lnTo>
                  <a:lnTo>
                    <a:pt x="328" y="407"/>
                  </a:lnTo>
                  <a:lnTo>
                    <a:pt x="338" y="398"/>
                  </a:lnTo>
                  <a:lnTo>
                    <a:pt x="345" y="388"/>
                  </a:lnTo>
                  <a:lnTo>
                    <a:pt x="352" y="377"/>
                  </a:lnTo>
                  <a:lnTo>
                    <a:pt x="358" y="365"/>
                  </a:lnTo>
                  <a:lnTo>
                    <a:pt x="363" y="351"/>
                  </a:lnTo>
                  <a:lnTo>
                    <a:pt x="366" y="337"/>
                  </a:lnTo>
                  <a:lnTo>
                    <a:pt x="369" y="322"/>
                  </a:lnTo>
                  <a:lnTo>
                    <a:pt x="371" y="305"/>
                  </a:lnTo>
                  <a:lnTo>
                    <a:pt x="374" y="288"/>
                  </a:lnTo>
                  <a:lnTo>
                    <a:pt x="374" y="26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5" name="Freeform 27">
              <a:extLst>
                <a:ext uri="{FF2B5EF4-FFF2-40B4-BE49-F238E27FC236}">
                  <a16:creationId xmlns:a16="http://schemas.microsoft.com/office/drawing/2014/main" id="{1F86F6DE-A0CB-4F61-B36D-067AEBD702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42" y="3357"/>
              <a:ext cx="51" cy="88"/>
            </a:xfrm>
            <a:custGeom>
              <a:avLst/>
              <a:gdLst>
                <a:gd name="T0" fmla="*/ 306 w 307"/>
                <a:gd name="T1" fmla="*/ 84 h 529"/>
                <a:gd name="T2" fmla="*/ 306 w 307"/>
                <a:gd name="T3" fmla="*/ 100 h 529"/>
                <a:gd name="T4" fmla="*/ 304 w 307"/>
                <a:gd name="T5" fmla="*/ 117 h 529"/>
                <a:gd name="T6" fmla="*/ 300 w 307"/>
                <a:gd name="T7" fmla="*/ 131 h 529"/>
                <a:gd name="T8" fmla="*/ 293 w 307"/>
                <a:gd name="T9" fmla="*/ 137 h 529"/>
                <a:gd name="T10" fmla="*/ 284 w 307"/>
                <a:gd name="T11" fmla="*/ 138 h 529"/>
                <a:gd name="T12" fmla="*/ 272 w 307"/>
                <a:gd name="T13" fmla="*/ 133 h 529"/>
                <a:gd name="T14" fmla="*/ 259 w 307"/>
                <a:gd name="T15" fmla="*/ 129 h 529"/>
                <a:gd name="T16" fmla="*/ 244 w 307"/>
                <a:gd name="T17" fmla="*/ 126 h 529"/>
                <a:gd name="T18" fmla="*/ 228 w 307"/>
                <a:gd name="T19" fmla="*/ 126 h 529"/>
                <a:gd name="T20" fmla="*/ 217 w 307"/>
                <a:gd name="T21" fmla="*/ 128 h 529"/>
                <a:gd name="T22" fmla="*/ 200 w 307"/>
                <a:gd name="T23" fmla="*/ 137 h 529"/>
                <a:gd name="T24" fmla="*/ 176 w 307"/>
                <a:gd name="T25" fmla="*/ 156 h 529"/>
                <a:gd name="T26" fmla="*/ 156 w 307"/>
                <a:gd name="T27" fmla="*/ 179 h 529"/>
                <a:gd name="T28" fmla="*/ 142 w 307"/>
                <a:gd name="T29" fmla="*/ 198 h 529"/>
                <a:gd name="T30" fmla="*/ 135 w 307"/>
                <a:gd name="T31" fmla="*/ 508 h 529"/>
                <a:gd name="T32" fmla="*/ 132 w 307"/>
                <a:gd name="T33" fmla="*/ 518 h 529"/>
                <a:gd name="T34" fmla="*/ 120 w 307"/>
                <a:gd name="T35" fmla="*/ 524 h 529"/>
                <a:gd name="T36" fmla="*/ 100 w 307"/>
                <a:gd name="T37" fmla="*/ 528 h 529"/>
                <a:gd name="T38" fmla="*/ 85 w 307"/>
                <a:gd name="T39" fmla="*/ 529 h 529"/>
                <a:gd name="T40" fmla="*/ 67 w 307"/>
                <a:gd name="T41" fmla="*/ 529 h 529"/>
                <a:gd name="T42" fmla="*/ 49 w 307"/>
                <a:gd name="T43" fmla="*/ 529 h 529"/>
                <a:gd name="T44" fmla="*/ 35 w 307"/>
                <a:gd name="T45" fmla="*/ 528 h 529"/>
                <a:gd name="T46" fmla="*/ 14 w 307"/>
                <a:gd name="T47" fmla="*/ 524 h 529"/>
                <a:gd name="T48" fmla="*/ 3 w 307"/>
                <a:gd name="T49" fmla="*/ 518 h 529"/>
                <a:gd name="T50" fmla="*/ 0 w 307"/>
                <a:gd name="T51" fmla="*/ 508 h 529"/>
                <a:gd name="T52" fmla="*/ 0 w 307"/>
                <a:gd name="T53" fmla="*/ 26 h 529"/>
                <a:gd name="T54" fmla="*/ 6 w 307"/>
                <a:gd name="T55" fmla="*/ 17 h 529"/>
                <a:gd name="T56" fmla="*/ 20 w 307"/>
                <a:gd name="T57" fmla="*/ 11 h 529"/>
                <a:gd name="T58" fmla="*/ 42 w 307"/>
                <a:gd name="T59" fmla="*/ 9 h 529"/>
                <a:gd name="T60" fmla="*/ 73 w 307"/>
                <a:gd name="T61" fmla="*/ 9 h 529"/>
                <a:gd name="T62" fmla="*/ 96 w 307"/>
                <a:gd name="T63" fmla="*/ 11 h 529"/>
                <a:gd name="T64" fmla="*/ 109 w 307"/>
                <a:gd name="T65" fmla="*/ 17 h 529"/>
                <a:gd name="T66" fmla="*/ 114 w 307"/>
                <a:gd name="T67" fmla="*/ 26 h 529"/>
                <a:gd name="T68" fmla="*/ 115 w 307"/>
                <a:gd name="T69" fmla="*/ 89 h 529"/>
                <a:gd name="T70" fmla="*/ 134 w 307"/>
                <a:gd name="T71" fmla="*/ 66 h 529"/>
                <a:gd name="T72" fmla="*/ 150 w 307"/>
                <a:gd name="T73" fmla="*/ 45 h 529"/>
                <a:gd name="T74" fmla="*/ 166 w 307"/>
                <a:gd name="T75" fmla="*/ 30 h 529"/>
                <a:gd name="T76" fmla="*/ 182 w 307"/>
                <a:gd name="T77" fmla="*/ 18 h 529"/>
                <a:gd name="T78" fmla="*/ 197 w 307"/>
                <a:gd name="T79" fmla="*/ 9 h 529"/>
                <a:gd name="T80" fmla="*/ 212 w 307"/>
                <a:gd name="T81" fmla="*/ 4 h 529"/>
                <a:gd name="T82" fmla="*/ 241 w 307"/>
                <a:gd name="T83" fmla="*/ 0 h 529"/>
                <a:gd name="T84" fmla="*/ 257 w 307"/>
                <a:gd name="T85" fmla="*/ 1 h 529"/>
                <a:gd name="T86" fmla="*/ 273 w 307"/>
                <a:gd name="T87" fmla="*/ 3 h 529"/>
                <a:gd name="T88" fmla="*/ 289 w 307"/>
                <a:gd name="T89" fmla="*/ 7 h 529"/>
                <a:gd name="T90" fmla="*/ 298 w 307"/>
                <a:gd name="T91" fmla="*/ 12 h 529"/>
                <a:gd name="T92" fmla="*/ 302 w 307"/>
                <a:gd name="T93" fmla="*/ 18 h 529"/>
                <a:gd name="T94" fmla="*/ 304 w 307"/>
                <a:gd name="T95" fmla="*/ 28 h 529"/>
                <a:gd name="T96" fmla="*/ 306 w 307"/>
                <a:gd name="T97" fmla="*/ 44 h 529"/>
                <a:gd name="T98" fmla="*/ 307 w 307"/>
                <a:gd name="T99" fmla="*/ 75 h 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07" h="529">
                  <a:moveTo>
                    <a:pt x="307" y="75"/>
                  </a:moveTo>
                  <a:lnTo>
                    <a:pt x="306" y="84"/>
                  </a:lnTo>
                  <a:lnTo>
                    <a:pt x="306" y="92"/>
                  </a:lnTo>
                  <a:lnTo>
                    <a:pt x="306" y="100"/>
                  </a:lnTo>
                  <a:lnTo>
                    <a:pt x="305" y="106"/>
                  </a:lnTo>
                  <a:lnTo>
                    <a:pt x="304" y="117"/>
                  </a:lnTo>
                  <a:lnTo>
                    <a:pt x="302" y="125"/>
                  </a:lnTo>
                  <a:lnTo>
                    <a:pt x="300" y="131"/>
                  </a:lnTo>
                  <a:lnTo>
                    <a:pt x="297" y="136"/>
                  </a:lnTo>
                  <a:lnTo>
                    <a:pt x="293" y="137"/>
                  </a:lnTo>
                  <a:lnTo>
                    <a:pt x="288" y="138"/>
                  </a:lnTo>
                  <a:lnTo>
                    <a:pt x="284" y="138"/>
                  </a:lnTo>
                  <a:lnTo>
                    <a:pt x="278" y="136"/>
                  </a:lnTo>
                  <a:lnTo>
                    <a:pt x="272" y="133"/>
                  </a:lnTo>
                  <a:lnTo>
                    <a:pt x="266" y="131"/>
                  </a:lnTo>
                  <a:lnTo>
                    <a:pt x="259" y="129"/>
                  </a:lnTo>
                  <a:lnTo>
                    <a:pt x="252" y="127"/>
                  </a:lnTo>
                  <a:lnTo>
                    <a:pt x="244" y="126"/>
                  </a:lnTo>
                  <a:lnTo>
                    <a:pt x="234" y="126"/>
                  </a:lnTo>
                  <a:lnTo>
                    <a:pt x="228" y="126"/>
                  </a:lnTo>
                  <a:lnTo>
                    <a:pt x="223" y="127"/>
                  </a:lnTo>
                  <a:lnTo>
                    <a:pt x="217" y="128"/>
                  </a:lnTo>
                  <a:lnTo>
                    <a:pt x="212" y="130"/>
                  </a:lnTo>
                  <a:lnTo>
                    <a:pt x="200" y="137"/>
                  </a:lnTo>
                  <a:lnTo>
                    <a:pt x="188" y="145"/>
                  </a:lnTo>
                  <a:lnTo>
                    <a:pt x="176" y="156"/>
                  </a:lnTo>
                  <a:lnTo>
                    <a:pt x="162" y="170"/>
                  </a:lnTo>
                  <a:lnTo>
                    <a:pt x="156" y="179"/>
                  </a:lnTo>
                  <a:lnTo>
                    <a:pt x="149" y="188"/>
                  </a:lnTo>
                  <a:lnTo>
                    <a:pt x="142" y="198"/>
                  </a:lnTo>
                  <a:lnTo>
                    <a:pt x="135" y="210"/>
                  </a:lnTo>
                  <a:lnTo>
                    <a:pt x="135" y="508"/>
                  </a:lnTo>
                  <a:lnTo>
                    <a:pt x="134" y="513"/>
                  </a:lnTo>
                  <a:lnTo>
                    <a:pt x="132" y="518"/>
                  </a:lnTo>
                  <a:lnTo>
                    <a:pt x="127" y="521"/>
                  </a:lnTo>
                  <a:lnTo>
                    <a:pt x="120" y="524"/>
                  </a:lnTo>
                  <a:lnTo>
                    <a:pt x="111" y="526"/>
                  </a:lnTo>
                  <a:lnTo>
                    <a:pt x="100" y="528"/>
                  </a:lnTo>
                  <a:lnTo>
                    <a:pt x="94" y="529"/>
                  </a:lnTo>
                  <a:lnTo>
                    <a:pt x="85" y="529"/>
                  </a:lnTo>
                  <a:lnTo>
                    <a:pt x="77" y="529"/>
                  </a:lnTo>
                  <a:lnTo>
                    <a:pt x="67" y="529"/>
                  </a:lnTo>
                  <a:lnTo>
                    <a:pt x="58" y="529"/>
                  </a:lnTo>
                  <a:lnTo>
                    <a:pt x="49" y="529"/>
                  </a:lnTo>
                  <a:lnTo>
                    <a:pt x="41" y="529"/>
                  </a:lnTo>
                  <a:lnTo>
                    <a:pt x="35" y="528"/>
                  </a:lnTo>
                  <a:lnTo>
                    <a:pt x="23" y="526"/>
                  </a:lnTo>
                  <a:lnTo>
                    <a:pt x="14" y="524"/>
                  </a:lnTo>
                  <a:lnTo>
                    <a:pt x="7" y="521"/>
                  </a:lnTo>
                  <a:lnTo>
                    <a:pt x="3" y="518"/>
                  </a:lnTo>
                  <a:lnTo>
                    <a:pt x="1" y="513"/>
                  </a:lnTo>
                  <a:lnTo>
                    <a:pt x="0" y="508"/>
                  </a:lnTo>
                  <a:lnTo>
                    <a:pt x="0" y="30"/>
                  </a:lnTo>
                  <a:lnTo>
                    <a:pt x="0" y="26"/>
                  </a:lnTo>
                  <a:lnTo>
                    <a:pt x="2" y="20"/>
                  </a:lnTo>
                  <a:lnTo>
                    <a:pt x="6" y="17"/>
                  </a:lnTo>
                  <a:lnTo>
                    <a:pt x="12" y="14"/>
                  </a:lnTo>
                  <a:lnTo>
                    <a:pt x="20" y="11"/>
                  </a:lnTo>
                  <a:lnTo>
                    <a:pt x="30" y="10"/>
                  </a:lnTo>
                  <a:lnTo>
                    <a:pt x="42" y="9"/>
                  </a:lnTo>
                  <a:lnTo>
                    <a:pt x="58" y="9"/>
                  </a:lnTo>
                  <a:lnTo>
                    <a:pt x="73" y="9"/>
                  </a:lnTo>
                  <a:lnTo>
                    <a:pt x="86" y="10"/>
                  </a:lnTo>
                  <a:lnTo>
                    <a:pt x="96" y="11"/>
                  </a:lnTo>
                  <a:lnTo>
                    <a:pt x="104" y="14"/>
                  </a:lnTo>
                  <a:lnTo>
                    <a:pt x="109" y="17"/>
                  </a:lnTo>
                  <a:lnTo>
                    <a:pt x="112" y="20"/>
                  </a:lnTo>
                  <a:lnTo>
                    <a:pt x="114" y="26"/>
                  </a:lnTo>
                  <a:lnTo>
                    <a:pt x="115" y="30"/>
                  </a:lnTo>
                  <a:lnTo>
                    <a:pt x="115" y="89"/>
                  </a:lnTo>
                  <a:lnTo>
                    <a:pt x="124" y="77"/>
                  </a:lnTo>
                  <a:lnTo>
                    <a:pt x="134" y="66"/>
                  </a:lnTo>
                  <a:lnTo>
                    <a:pt x="142" y="54"/>
                  </a:lnTo>
                  <a:lnTo>
                    <a:pt x="150" y="45"/>
                  </a:lnTo>
                  <a:lnTo>
                    <a:pt x="158" y="37"/>
                  </a:lnTo>
                  <a:lnTo>
                    <a:pt x="166" y="30"/>
                  </a:lnTo>
                  <a:lnTo>
                    <a:pt x="175" y="23"/>
                  </a:lnTo>
                  <a:lnTo>
                    <a:pt x="182" y="18"/>
                  </a:lnTo>
                  <a:lnTo>
                    <a:pt x="189" y="13"/>
                  </a:lnTo>
                  <a:lnTo>
                    <a:pt x="197" y="9"/>
                  </a:lnTo>
                  <a:lnTo>
                    <a:pt x="204" y="6"/>
                  </a:lnTo>
                  <a:lnTo>
                    <a:pt x="212" y="4"/>
                  </a:lnTo>
                  <a:lnTo>
                    <a:pt x="227" y="1"/>
                  </a:lnTo>
                  <a:lnTo>
                    <a:pt x="241" y="0"/>
                  </a:lnTo>
                  <a:lnTo>
                    <a:pt x="249" y="0"/>
                  </a:lnTo>
                  <a:lnTo>
                    <a:pt x="257" y="1"/>
                  </a:lnTo>
                  <a:lnTo>
                    <a:pt x="265" y="2"/>
                  </a:lnTo>
                  <a:lnTo>
                    <a:pt x="273" y="3"/>
                  </a:lnTo>
                  <a:lnTo>
                    <a:pt x="282" y="5"/>
                  </a:lnTo>
                  <a:lnTo>
                    <a:pt x="289" y="7"/>
                  </a:lnTo>
                  <a:lnTo>
                    <a:pt x="294" y="10"/>
                  </a:lnTo>
                  <a:lnTo>
                    <a:pt x="298" y="12"/>
                  </a:lnTo>
                  <a:lnTo>
                    <a:pt x="300" y="15"/>
                  </a:lnTo>
                  <a:lnTo>
                    <a:pt x="302" y="18"/>
                  </a:lnTo>
                  <a:lnTo>
                    <a:pt x="303" y="22"/>
                  </a:lnTo>
                  <a:lnTo>
                    <a:pt x="304" y="28"/>
                  </a:lnTo>
                  <a:lnTo>
                    <a:pt x="305" y="35"/>
                  </a:lnTo>
                  <a:lnTo>
                    <a:pt x="306" y="44"/>
                  </a:lnTo>
                  <a:lnTo>
                    <a:pt x="306" y="57"/>
                  </a:lnTo>
                  <a:lnTo>
                    <a:pt x="307" y="75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6" name="Freeform 28">
              <a:extLst>
                <a:ext uri="{FF2B5EF4-FFF2-40B4-BE49-F238E27FC236}">
                  <a16:creationId xmlns:a16="http://schemas.microsoft.com/office/drawing/2014/main" id="{17C1E80A-4E43-4098-AF7B-AD054D913D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307" y="3357"/>
              <a:ext cx="80" cy="120"/>
            </a:xfrm>
            <a:custGeom>
              <a:avLst/>
              <a:gdLst>
                <a:gd name="T0" fmla="*/ 477 w 480"/>
                <a:gd name="T1" fmla="*/ 323 h 720"/>
                <a:gd name="T2" fmla="*/ 464 w 480"/>
                <a:gd name="T3" fmla="*/ 389 h 720"/>
                <a:gd name="T4" fmla="*/ 450 w 480"/>
                <a:gd name="T5" fmla="*/ 424 h 720"/>
                <a:gd name="T6" fmla="*/ 433 w 480"/>
                <a:gd name="T7" fmla="*/ 454 h 720"/>
                <a:gd name="T8" fmla="*/ 413 w 480"/>
                <a:gd name="T9" fmla="*/ 481 h 720"/>
                <a:gd name="T10" fmla="*/ 390 w 480"/>
                <a:gd name="T11" fmla="*/ 502 h 720"/>
                <a:gd name="T12" fmla="*/ 362 w 480"/>
                <a:gd name="T13" fmla="*/ 519 h 720"/>
                <a:gd name="T14" fmla="*/ 331 w 480"/>
                <a:gd name="T15" fmla="*/ 531 h 720"/>
                <a:gd name="T16" fmla="*/ 297 w 480"/>
                <a:gd name="T17" fmla="*/ 537 h 720"/>
                <a:gd name="T18" fmla="*/ 262 w 480"/>
                <a:gd name="T19" fmla="*/ 538 h 720"/>
                <a:gd name="T20" fmla="*/ 235 w 480"/>
                <a:gd name="T21" fmla="*/ 534 h 720"/>
                <a:gd name="T22" fmla="*/ 209 w 480"/>
                <a:gd name="T23" fmla="*/ 526 h 720"/>
                <a:gd name="T24" fmla="*/ 184 w 480"/>
                <a:gd name="T25" fmla="*/ 513 h 720"/>
                <a:gd name="T26" fmla="*/ 161 w 480"/>
                <a:gd name="T27" fmla="*/ 495 h 720"/>
                <a:gd name="T28" fmla="*/ 135 w 480"/>
                <a:gd name="T29" fmla="*/ 473 h 720"/>
                <a:gd name="T30" fmla="*/ 132 w 480"/>
                <a:gd name="T31" fmla="*/ 707 h 720"/>
                <a:gd name="T32" fmla="*/ 112 w 480"/>
                <a:gd name="T33" fmla="*/ 716 h 720"/>
                <a:gd name="T34" fmla="*/ 86 w 480"/>
                <a:gd name="T35" fmla="*/ 720 h 720"/>
                <a:gd name="T36" fmla="*/ 58 w 480"/>
                <a:gd name="T37" fmla="*/ 720 h 720"/>
                <a:gd name="T38" fmla="*/ 35 w 480"/>
                <a:gd name="T39" fmla="*/ 718 h 720"/>
                <a:gd name="T40" fmla="*/ 8 w 480"/>
                <a:gd name="T41" fmla="*/ 711 h 720"/>
                <a:gd name="T42" fmla="*/ 0 w 480"/>
                <a:gd name="T43" fmla="*/ 698 h 720"/>
                <a:gd name="T44" fmla="*/ 4 w 480"/>
                <a:gd name="T45" fmla="*/ 20 h 720"/>
                <a:gd name="T46" fmla="*/ 20 w 480"/>
                <a:gd name="T47" fmla="*/ 11 h 720"/>
                <a:gd name="T48" fmla="*/ 58 w 480"/>
                <a:gd name="T49" fmla="*/ 9 h 720"/>
                <a:gd name="T50" fmla="*/ 95 w 480"/>
                <a:gd name="T51" fmla="*/ 11 h 720"/>
                <a:gd name="T52" fmla="*/ 111 w 480"/>
                <a:gd name="T53" fmla="*/ 20 h 720"/>
                <a:gd name="T54" fmla="*/ 114 w 480"/>
                <a:gd name="T55" fmla="*/ 86 h 720"/>
                <a:gd name="T56" fmla="*/ 145 w 480"/>
                <a:gd name="T57" fmla="*/ 57 h 720"/>
                <a:gd name="T58" fmla="*/ 175 w 480"/>
                <a:gd name="T59" fmla="*/ 34 h 720"/>
                <a:gd name="T60" fmla="*/ 207 w 480"/>
                <a:gd name="T61" fmla="*/ 16 h 720"/>
                <a:gd name="T62" fmla="*/ 239 w 480"/>
                <a:gd name="T63" fmla="*/ 5 h 720"/>
                <a:gd name="T64" fmla="*/ 274 w 480"/>
                <a:gd name="T65" fmla="*/ 0 h 720"/>
                <a:gd name="T66" fmla="*/ 312 w 480"/>
                <a:gd name="T67" fmla="*/ 1 h 720"/>
                <a:gd name="T68" fmla="*/ 346 w 480"/>
                <a:gd name="T69" fmla="*/ 8 h 720"/>
                <a:gd name="T70" fmla="*/ 375 w 480"/>
                <a:gd name="T71" fmla="*/ 20 h 720"/>
                <a:gd name="T72" fmla="*/ 401 w 480"/>
                <a:gd name="T73" fmla="*/ 38 h 720"/>
                <a:gd name="T74" fmla="*/ 424 w 480"/>
                <a:gd name="T75" fmla="*/ 59 h 720"/>
                <a:gd name="T76" fmla="*/ 441 w 480"/>
                <a:gd name="T77" fmla="*/ 86 h 720"/>
                <a:gd name="T78" fmla="*/ 457 w 480"/>
                <a:gd name="T79" fmla="*/ 116 h 720"/>
                <a:gd name="T80" fmla="*/ 475 w 480"/>
                <a:gd name="T81" fmla="*/ 185 h 720"/>
                <a:gd name="T82" fmla="*/ 480 w 480"/>
                <a:gd name="T83" fmla="*/ 262 h 720"/>
                <a:gd name="T84" fmla="*/ 339 w 480"/>
                <a:gd name="T85" fmla="*/ 241 h 720"/>
                <a:gd name="T86" fmla="*/ 333 w 480"/>
                <a:gd name="T87" fmla="*/ 199 h 720"/>
                <a:gd name="T88" fmla="*/ 320 w 480"/>
                <a:gd name="T89" fmla="*/ 163 h 720"/>
                <a:gd name="T90" fmla="*/ 300 w 480"/>
                <a:gd name="T91" fmla="*/ 136 h 720"/>
                <a:gd name="T92" fmla="*/ 272 w 480"/>
                <a:gd name="T93" fmla="*/ 118 h 720"/>
                <a:gd name="T94" fmla="*/ 234 w 480"/>
                <a:gd name="T95" fmla="*/ 116 h 720"/>
                <a:gd name="T96" fmla="*/ 207 w 480"/>
                <a:gd name="T97" fmla="*/ 124 h 720"/>
                <a:gd name="T98" fmla="*/ 180 w 480"/>
                <a:gd name="T99" fmla="*/ 143 h 720"/>
                <a:gd name="T100" fmla="*/ 150 w 480"/>
                <a:gd name="T101" fmla="*/ 171 h 720"/>
                <a:gd name="T102" fmla="*/ 135 w 480"/>
                <a:gd name="T103" fmla="*/ 348 h 720"/>
                <a:gd name="T104" fmla="*/ 176 w 480"/>
                <a:gd name="T105" fmla="*/ 392 h 720"/>
                <a:gd name="T106" fmla="*/ 202 w 480"/>
                <a:gd name="T107" fmla="*/ 412 h 720"/>
                <a:gd name="T108" fmla="*/ 222 w 480"/>
                <a:gd name="T109" fmla="*/ 420 h 720"/>
                <a:gd name="T110" fmla="*/ 243 w 480"/>
                <a:gd name="T111" fmla="*/ 423 h 720"/>
                <a:gd name="T112" fmla="*/ 278 w 480"/>
                <a:gd name="T113" fmla="*/ 416 h 720"/>
                <a:gd name="T114" fmla="*/ 304 w 480"/>
                <a:gd name="T115" fmla="*/ 395 h 720"/>
                <a:gd name="T116" fmla="*/ 323 w 480"/>
                <a:gd name="T117" fmla="*/ 364 h 720"/>
                <a:gd name="T118" fmla="*/ 334 w 480"/>
                <a:gd name="T119" fmla="*/ 326 h 720"/>
                <a:gd name="T120" fmla="*/ 339 w 480"/>
                <a:gd name="T121" fmla="*/ 285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80" h="720">
                  <a:moveTo>
                    <a:pt x="480" y="262"/>
                  </a:moveTo>
                  <a:lnTo>
                    <a:pt x="480" y="293"/>
                  </a:lnTo>
                  <a:lnTo>
                    <a:pt x="477" y="323"/>
                  </a:lnTo>
                  <a:lnTo>
                    <a:pt x="473" y="350"/>
                  </a:lnTo>
                  <a:lnTo>
                    <a:pt x="467" y="377"/>
                  </a:lnTo>
                  <a:lnTo>
                    <a:pt x="464" y="389"/>
                  </a:lnTo>
                  <a:lnTo>
                    <a:pt x="460" y="402"/>
                  </a:lnTo>
                  <a:lnTo>
                    <a:pt x="455" y="413"/>
                  </a:lnTo>
                  <a:lnTo>
                    <a:pt x="450" y="424"/>
                  </a:lnTo>
                  <a:lnTo>
                    <a:pt x="445" y="435"/>
                  </a:lnTo>
                  <a:lnTo>
                    <a:pt x="439" y="445"/>
                  </a:lnTo>
                  <a:lnTo>
                    <a:pt x="433" y="454"/>
                  </a:lnTo>
                  <a:lnTo>
                    <a:pt x="427" y="463"/>
                  </a:lnTo>
                  <a:lnTo>
                    <a:pt x="421" y="473"/>
                  </a:lnTo>
                  <a:lnTo>
                    <a:pt x="413" y="481"/>
                  </a:lnTo>
                  <a:lnTo>
                    <a:pt x="405" y="488"/>
                  </a:lnTo>
                  <a:lnTo>
                    <a:pt x="398" y="495"/>
                  </a:lnTo>
                  <a:lnTo>
                    <a:pt x="390" y="502"/>
                  </a:lnTo>
                  <a:lnTo>
                    <a:pt x="381" y="509"/>
                  </a:lnTo>
                  <a:lnTo>
                    <a:pt x="371" y="514"/>
                  </a:lnTo>
                  <a:lnTo>
                    <a:pt x="362" y="519"/>
                  </a:lnTo>
                  <a:lnTo>
                    <a:pt x="352" y="524"/>
                  </a:lnTo>
                  <a:lnTo>
                    <a:pt x="342" y="527"/>
                  </a:lnTo>
                  <a:lnTo>
                    <a:pt x="331" y="531"/>
                  </a:lnTo>
                  <a:lnTo>
                    <a:pt x="320" y="533"/>
                  </a:lnTo>
                  <a:lnTo>
                    <a:pt x="309" y="535"/>
                  </a:lnTo>
                  <a:lnTo>
                    <a:pt x="297" y="537"/>
                  </a:lnTo>
                  <a:lnTo>
                    <a:pt x="285" y="538"/>
                  </a:lnTo>
                  <a:lnTo>
                    <a:pt x="273" y="538"/>
                  </a:lnTo>
                  <a:lnTo>
                    <a:pt x="262" y="538"/>
                  </a:lnTo>
                  <a:lnTo>
                    <a:pt x="253" y="537"/>
                  </a:lnTo>
                  <a:lnTo>
                    <a:pt x="243" y="536"/>
                  </a:lnTo>
                  <a:lnTo>
                    <a:pt x="235" y="534"/>
                  </a:lnTo>
                  <a:lnTo>
                    <a:pt x="225" y="532"/>
                  </a:lnTo>
                  <a:lnTo>
                    <a:pt x="217" y="529"/>
                  </a:lnTo>
                  <a:lnTo>
                    <a:pt x="209" y="526"/>
                  </a:lnTo>
                  <a:lnTo>
                    <a:pt x="201" y="522"/>
                  </a:lnTo>
                  <a:lnTo>
                    <a:pt x="193" y="518"/>
                  </a:lnTo>
                  <a:lnTo>
                    <a:pt x="184" y="513"/>
                  </a:lnTo>
                  <a:lnTo>
                    <a:pt x="176" y="508"/>
                  </a:lnTo>
                  <a:lnTo>
                    <a:pt x="168" y="501"/>
                  </a:lnTo>
                  <a:lnTo>
                    <a:pt x="161" y="495"/>
                  </a:lnTo>
                  <a:lnTo>
                    <a:pt x="152" y="488"/>
                  </a:lnTo>
                  <a:lnTo>
                    <a:pt x="144" y="481"/>
                  </a:lnTo>
                  <a:lnTo>
                    <a:pt x="135" y="473"/>
                  </a:lnTo>
                  <a:lnTo>
                    <a:pt x="135" y="698"/>
                  </a:lnTo>
                  <a:lnTo>
                    <a:pt x="134" y="702"/>
                  </a:lnTo>
                  <a:lnTo>
                    <a:pt x="132" y="707"/>
                  </a:lnTo>
                  <a:lnTo>
                    <a:pt x="128" y="711"/>
                  </a:lnTo>
                  <a:lnTo>
                    <a:pt x="121" y="714"/>
                  </a:lnTo>
                  <a:lnTo>
                    <a:pt x="112" y="716"/>
                  </a:lnTo>
                  <a:lnTo>
                    <a:pt x="101" y="718"/>
                  </a:lnTo>
                  <a:lnTo>
                    <a:pt x="94" y="719"/>
                  </a:lnTo>
                  <a:lnTo>
                    <a:pt x="86" y="720"/>
                  </a:lnTo>
                  <a:lnTo>
                    <a:pt x="77" y="720"/>
                  </a:lnTo>
                  <a:lnTo>
                    <a:pt x="68" y="720"/>
                  </a:lnTo>
                  <a:lnTo>
                    <a:pt x="58" y="720"/>
                  </a:lnTo>
                  <a:lnTo>
                    <a:pt x="50" y="720"/>
                  </a:lnTo>
                  <a:lnTo>
                    <a:pt x="43" y="719"/>
                  </a:lnTo>
                  <a:lnTo>
                    <a:pt x="35" y="718"/>
                  </a:lnTo>
                  <a:lnTo>
                    <a:pt x="24" y="716"/>
                  </a:lnTo>
                  <a:lnTo>
                    <a:pt x="15" y="714"/>
                  </a:lnTo>
                  <a:lnTo>
                    <a:pt x="8" y="711"/>
                  </a:lnTo>
                  <a:lnTo>
                    <a:pt x="4" y="707"/>
                  </a:lnTo>
                  <a:lnTo>
                    <a:pt x="1" y="702"/>
                  </a:lnTo>
                  <a:lnTo>
                    <a:pt x="0" y="698"/>
                  </a:lnTo>
                  <a:lnTo>
                    <a:pt x="0" y="30"/>
                  </a:lnTo>
                  <a:lnTo>
                    <a:pt x="1" y="26"/>
                  </a:lnTo>
                  <a:lnTo>
                    <a:pt x="4" y="20"/>
                  </a:lnTo>
                  <a:lnTo>
                    <a:pt x="7" y="17"/>
                  </a:lnTo>
                  <a:lnTo>
                    <a:pt x="13" y="14"/>
                  </a:lnTo>
                  <a:lnTo>
                    <a:pt x="20" y="11"/>
                  </a:lnTo>
                  <a:lnTo>
                    <a:pt x="30" y="10"/>
                  </a:lnTo>
                  <a:lnTo>
                    <a:pt x="43" y="9"/>
                  </a:lnTo>
                  <a:lnTo>
                    <a:pt x="58" y="9"/>
                  </a:lnTo>
                  <a:lnTo>
                    <a:pt x="72" y="9"/>
                  </a:lnTo>
                  <a:lnTo>
                    <a:pt x="85" y="10"/>
                  </a:lnTo>
                  <a:lnTo>
                    <a:pt x="95" y="11"/>
                  </a:lnTo>
                  <a:lnTo>
                    <a:pt x="102" y="14"/>
                  </a:lnTo>
                  <a:lnTo>
                    <a:pt x="108" y="17"/>
                  </a:lnTo>
                  <a:lnTo>
                    <a:pt x="111" y="20"/>
                  </a:lnTo>
                  <a:lnTo>
                    <a:pt x="113" y="26"/>
                  </a:lnTo>
                  <a:lnTo>
                    <a:pt x="114" y="30"/>
                  </a:lnTo>
                  <a:lnTo>
                    <a:pt x="114" y="86"/>
                  </a:lnTo>
                  <a:lnTo>
                    <a:pt x="125" y="76"/>
                  </a:lnTo>
                  <a:lnTo>
                    <a:pt x="135" y="67"/>
                  </a:lnTo>
                  <a:lnTo>
                    <a:pt x="145" y="57"/>
                  </a:lnTo>
                  <a:lnTo>
                    <a:pt x="156" y="49"/>
                  </a:lnTo>
                  <a:lnTo>
                    <a:pt x="166" y="41"/>
                  </a:lnTo>
                  <a:lnTo>
                    <a:pt x="175" y="34"/>
                  </a:lnTo>
                  <a:lnTo>
                    <a:pt x="185" y="28"/>
                  </a:lnTo>
                  <a:lnTo>
                    <a:pt x="196" y="21"/>
                  </a:lnTo>
                  <a:lnTo>
                    <a:pt x="207" y="16"/>
                  </a:lnTo>
                  <a:lnTo>
                    <a:pt x="217" y="12"/>
                  </a:lnTo>
                  <a:lnTo>
                    <a:pt x="229" y="8"/>
                  </a:lnTo>
                  <a:lnTo>
                    <a:pt x="239" y="5"/>
                  </a:lnTo>
                  <a:lnTo>
                    <a:pt x="250" y="3"/>
                  </a:lnTo>
                  <a:lnTo>
                    <a:pt x="262" y="1"/>
                  </a:lnTo>
                  <a:lnTo>
                    <a:pt x="274" y="0"/>
                  </a:lnTo>
                  <a:lnTo>
                    <a:pt x="287" y="0"/>
                  </a:lnTo>
                  <a:lnTo>
                    <a:pt x="299" y="0"/>
                  </a:lnTo>
                  <a:lnTo>
                    <a:pt x="312" y="1"/>
                  </a:lnTo>
                  <a:lnTo>
                    <a:pt x="324" y="3"/>
                  </a:lnTo>
                  <a:lnTo>
                    <a:pt x="335" y="5"/>
                  </a:lnTo>
                  <a:lnTo>
                    <a:pt x="346" y="8"/>
                  </a:lnTo>
                  <a:lnTo>
                    <a:pt x="357" y="11"/>
                  </a:lnTo>
                  <a:lnTo>
                    <a:pt x="366" y="15"/>
                  </a:lnTo>
                  <a:lnTo>
                    <a:pt x="375" y="20"/>
                  </a:lnTo>
                  <a:lnTo>
                    <a:pt x="385" y="26"/>
                  </a:lnTo>
                  <a:lnTo>
                    <a:pt x="394" y="32"/>
                  </a:lnTo>
                  <a:lnTo>
                    <a:pt x="401" y="38"/>
                  </a:lnTo>
                  <a:lnTo>
                    <a:pt x="409" y="45"/>
                  </a:lnTo>
                  <a:lnTo>
                    <a:pt x="417" y="52"/>
                  </a:lnTo>
                  <a:lnTo>
                    <a:pt x="424" y="59"/>
                  </a:lnTo>
                  <a:lnTo>
                    <a:pt x="430" y="69"/>
                  </a:lnTo>
                  <a:lnTo>
                    <a:pt x="436" y="77"/>
                  </a:lnTo>
                  <a:lnTo>
                    <a:pt x="441" y="86"/>
                  </a:lnTo>
                  <a:lnTo>
                    <a:pt x="447" y="95"/>
                  </a:lnTo>
                  <a:lnTo>
                    <a:pt x="451" y="106"/>
                  </a:lnTo>
                  <a:lnTo>
                    <a:pt x="457" y="116"/>
                  </a:lnTo>
                  <a:lnTo>
                    <a:pt x="464" y="138"/>
                  </a:lnTo>
                  <a:lnTo>
                    <a:pt x="470" y="160"/>
                  </a:lnTo>
                  <a:lnTo>
                    <a:pt x="475" y="185"/>
                  </a:lnTo>
                  <a:lnTo>
                    <a:pt x="478" y="210"/>
                  </a:lnTo>
                  <a:lnTo>
                    <a:pt x="480" y="235"/>
                  </a:lnTo>
                  <a:lnTo>
                    <a:pt x="480" y="262"/>
                  </a:lnTo>
                  <a:close/>
                  <a:moveTo>
                    <a:pt x="340" y="271"/>
                  </a:moveTo>
                  <a:lnTo>
                    <a:pt x="340" y="257"/>
                  </a:lnTo>
                  <a:lnTo>
                    <a:pt x="339" y="241"/>
                  </a:lnTo>
                  <a:lnTo>
                    <a:pt x="337" y="227"/>
                  </a:lnTo>
                  <a:lnTo>
                    <a:pt x="335" y="213"/>
                  </a:lnTo>
                  <a:lnTo>
                    <a:pt x="333" y="199"/>
                  </a:lnTo>
                  <a:lnTo>
                    <a:pt x="329" y="187"/>
                  </a:lnTo>
                  <a:lnTo>
                    <a:pt x="325" y="175"/>
                  </a:lnTo>
                  <a:lnTo>
                    <a:pt x="320" y="163"/>
                  </a:lnTo>
                  <a:lnTo>
                    <a:pt x="314" y="153"/>
                  </a:lnTo>
                  <a:lnTo>
                    <a:pt x="308" y="144"/>
                  </a:lnTo>
                  <a:lnTo>
                    <a:pt x="300" y="136"/>
                  </a:lnTo>
                  <a:lnTo>
                    <a:pt x="291" y="128"/>
                  </a:lnTo>
                  <a:lnTo>
                    <a:pt x="282" y="122"/>
                  </a:lnTo>
                  <a:lnTo>
                    <a:pt x="272" y="118"/>
                  </a:lnTo>
                  <a:lnTo>
                    <a:pt x="259" y="116"/>
                  </a:lnTo>
                  <a:lnTo>
                    <a:pt x="247" y="115"/>
                  </a:lnTo>
                  <a:lnTo>
                    <a:pt x="234" y="116"/>
                  </a:lnTo>
                  <a:lnTo>
                    <a:pt x="220" y="119"/>
                  </a:lnTo>
                  <a:lnTo>
                    <a:pt x="214" y="121"/>
                  </a:lnTo>
                  <a:lnTo>
                    <a:pt x="207" y="124"/>
                  </a:lnTo>
                  <a:lnTo>
                    <a:pt x="201" y="128"/>
                  </a:lnTo>
                  <a:lnTo>
                    <a:pt x="194" y="132"/>
                  </a:lnTo>
                  <a:lnTo>
                    <a:pt x="180" y="143"/>
                  </a:lnTo>
                  <a:lnTo>
                    <a:pt x="166" y="155"/>
                  </a:lnTo>
                  <a:lnTo>
                    <a:pt x="159" y="163"/>
                  </a:lnTo>
                  <a:lnTo>
                    <a:pt x="150" y="171"/>
                  </a:lnTo>
                  <a:lnTo>
                    <a:pt x="143" y="181"/>
                  </a:lnTo>
                  <a:lnTo>
                    <a:pt x="135" y="191"/>
                  </a:lnTo>
                  <a:lnTo>
                    <a:pt x="135" y="348"/>
                  </a:lnTo>
                  <a:lnTo>
                    <a:pt x="149" y="366"/>
                  </a:lnTo>
                  <a:lnTo>
                    <a:pt x="163" y="380"/>
                  </a:lnTo>
                  <a:lnTo>
                    <a:pt x="176" y="392"/>
                  </a:lnTo>
                  <a:lnTo>
                    <a:pt x="189" y="404"/>
                  </a:lnTo>
                  <a:lnTo>
                    <a:pt x="196" y="408"/>
                  </a:lnTo>
                  <a:lnTo>
                    <a:pt x="202" y="412"/>
                  </a:lnTo>
                  <a:lnTo>
                    <a:pt x="209" y="415"/>
                  </a:lnTo>
                  <a:lnTo>
                    <a:pt x="215" y="418"/>
                  </a:lnTo>
                  <a:lnTo>
                    <a:pt x="222" y="420"/>
                  </a:lnTo>
                  <a:lnTo>
                    <a:pt x="229" y="422"/>
                  </a:lnTo>
                  <a:lnTo>
                    <a:pt x="236" y="422"/>
                  </a:lnTo>
                  <a:lnTo>
                    <a:pt x="243" y="423"/>
                  </a:lnTo>
                  <a:lnTo>
                    <a:pt x="255" y="422"/>
                  </a:lnTo>
                  <a:lnTo>
                    <a:pt x="267" y="420"/>
                  </a:lnTo>
                  <a:lnTo>
                    <a:pt x="278" y="416"/>
                  </a:lnTo>
                  <a:lnTo>
                    <a:pt x="287" y="410"/>
                  </a:lnTo>
                  <a:lnTo>
                    <a:pt x="296" y="403"/>
                  </a:lnTo>
                  <a:lnTo>
                    <a:pt x="304" y="395"/>
                  </a:lnTo>
                  <a:lnTo>
                    <a:pt x="311" y="385"/>
                  </a:lnTo>
                  <a:lnTo>
                    <a:pt x="317" y="375"/>
                  </a:lnTo>
                  <a:lnTo>
                    <a:pt x="323" y="364"/>
                  </a:lnTo>
                  <a:lnTo>
                    <a:pt x="327" y="351"/>
                  </a:lnTo>
                  <a:lnTo>
                    <a:pt x="331" y="339"/>
                  </a:lnTo>
                  <a:lnTo>
                    <a:pt x="334" y="326"/>
                  </a:lnTo>
                  <a:lnTo>
                    <a:pt x="337" y="312"/>
                  </a:lnTo>
                  <a:lnTo>
                    <a:pt x="338" y="299"/>
                  </a:lnTo>
                  <a:lnTo>
                    <a:pt x="339" y="285"/>
                  </a:lnTo>
                  <a:lnTo>
                    <a:pt x="340" y="27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7" name="Freeform 29">
              <a:extLst>
                <a:ext uri="{FF2B5EF4-FFF2-40B4-BE49-F238E27FC236}">
                  <a16:creationId xmlns:a16="http://schemas.microsoft.com/office/drawing/2014/main" id="{7431C10C-DE14-4320-9BA6-0E09B84410A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400" y="3357"/>
              <a:ext cx="85" cy="90"/>
            </a:xfrm>
            <a:custGeom>
              <a:avLst/>
              <a:gdLst>
                <a:gd name="T0" fmla="*/ 511 w 512"/>
                <a:gd name="T1" fmla="*/ 294 h 538"/>
                <a:gd name="T2" fmla="*/ 506 w 512"/>
                <a:gd name="T3" fmla="*/ 336 h 538"/>
                <a:gd name="T4" fmla="*/ 496 w 512"/>
                <a:gd name="T5" fmla="*/ 376 h 538"/>
                <a:gd name="T6" fmla="*/ 481 w 512"/>
                <a:gd name="T7" fmla="*/ 411 h 538"/>
                <a:gd name="T8" fmla="*/ 463 w 512"/>
                <a:gd name="T9" fmla="*/ 443 h 538"/>
                <a:gd name="T10" fmla="*/ 439 w 512"/>
                <a:gd name="T11" fmla="*/ 471 h 538"/>
                <a:gd name="T12" fmla="*/ 410 w 512"/>
                <a:gd name="T13" fmla="*/ 494 h 538"/>
                <a:gd name="T14" fmla="*/ 377 w 512"/>
                <a:gd name="T15" fmla="*/ 513 h 538"/>
                <a:gd name="T16" fmla="*/ 339 w 512"/>
                <a:gd name="T17" fmla="*/ 527 h 538"/>
                <a:gd name="T18" fmla="*/ 297 w 512"/>
                <a:gd name="T19" fmla="*/ 535 h 538"/>
                <a:gd name="T20" fmla="*/ 250 w 512"/>
                <a:gd name="T21" fmla="*/ 538 h 538"/>
                <a:gd name="T22" fmla="*/ 205 w 512"/>
                <a:gd name="T23" fmla="*/ 535 h 538"/>
                <a:gd name="T24" fmla="*/ 164 w 512"/>
                <a:gd name="T25" fmla="*/ 528 h 538"/>
                <a:gd name="T26" fmla="*/ 128 w 512"/>
                <a:gd name="T27" fmla="*/ 516 h 538"/>
                <a:gd name="T28" fmla="*/ 96 w 512"/>
                <a:gd name="T29" fmla="*/ 499 h 538"/>
                <a:gd name="T30" fmla="*/ 69 w 512"/>
                <a:gd name="T31" fmla="*/ 478 h 538"/>
                <a:gd name="T32" fmla="*/ 47 w 512"/>
                <a:gd name="T33" fmla="*/ 451 h 538"/>
                <a:gd name="T34" fmla="*/ 29 w 512"/>
                <a:gd name="T35" fmla="*/ 421 h 538"/>
                <a:gd name="T36" fmla="*/ 15 w 512"/>
                <a:gd name="T37" fmla="*/ 386 h 538"/>
                <a:gd name="T38" fmla="*/ 5 w 512"/>
                <a:gd name="T39" fmla="*/ 347 h 538"/>
                <a:gd name="T40" fmla="*/ 0 w 512"/>
                <a:gd name="T41" fmla="*/ 274 h 538"/>
                <a:gd name="T42" fmla="*/ 2 w 512"/>
                <a:gd name="T43" fmla="*/ 229 h 538"/>
                <a:gd name="T44" fmla="*/ 10 w 512"/>
                <a:gd name="T45" fmla="*/ 188 h 538"/>
                <a:gd name="T46" fmla="*/ 21 w 512"/>
                <a:gd name="T47" fmla="*/ 150 h 538"/>
                <a:gd name="T48" fmla="*/ 37 w 512"/>
                <a:gd name="T49" fmla="*/ 115 h 538"/>
                <a:gd name="T50" fmla="*/ 58 w 512"/>
                <a:gd name="T51" fmla="*/ 85 h 538"/>
                <a:gd name="T52" fmla="*/ 83 w 512"/>
                <a:gd name="T53" fmla="*/ 58 h 538"/>
                <a:gd name="T54" fmla="*/ 112 w 512"/>
                <a:gd name="T55" fmla="*/ 37 h 538"/>
                <a:gd name="T56" fmla="*/ 147 w 512"/>
                <a:gd name="T57" fmla="*/ 19 h 538"/>
                <a:gd name="T58" fmla="*/ 186 w 512"/>
                <a:gd name="T59" fmla="*/ 7 h 538"/>
                <a:gd name="T60" fmla="*/ 230 w 512"/>
                <a:gd name="T61" fmla="*/ 1 h 538"/>
                <a:gd name="T62" fmla="*/ 278 w 512"/>
                <a:gd name="T63" fmla="*/ 0 h 538"/>
                <a:gd name="T64" fmla="*/ 322 w 512"/>
                <a:gd name="T65" fmla="*/ 4 h 538"/>
                <a:gd name="T66" fmla="*/ 361 w 512"/>
                <a:gd name="T67" fmla="*/ 13 h 538"/>
                <a:gd name="T68" fmla="*/ 396 w 512"/>
                <a:gd name="T69" fmla="*/ 27 h 538"/>
                <a:gd name="T70" fmla="*/ 426 w 512"/>
                <a:gd name="T71" fmla="*/ 45 h 538"/>
                <a:gd name="T72" fmla="*/ 451 w 512"/>
                <a:gd name="T73" fmla="*/ 69 h 538"/>
                <a:gd name="T74" fmla="*/ 472 w 512"/>
                <a:gd name="T75" fmla="*/ 95 h 538"/>
                <a:gd name="T76" fmla="*/ 488 w 512"/>
                <a:gd name="T77" fmla="*/ 127 h 538"/>
                <a:gd name="T78" fmla="*/ 501 w 512"/>
                <a:gd name="T79" fmla="*/ 164 h 538"/>
                <a:gd name="T80" fmla="*/ 508 w 512"/>
                <a:gd name="T81" fmla="*/ 204 h 538"/>
                <a:gd name="T82" fmla="*/ 374 w 512"/>
                <a:gd name="T83" fmla="*/ 269 h 538"/>
                <a:gd name="T84" fmla="*/ 371 w 512"/>
                <a:gd name="T85" fmla="*/ 220 h 538"/>
                <a:gd name="T86" fmla="*/ 361 w 512"/>
                <a:gd name="T87" fmla="*/ 177 h 538"/>
                <a:gd name="T88" fmla="*/ 341 w 512"/>
                <a:gd name="T89" fmla="*/ 143 h 538"/>
                <a:gd name="T90" fmla="*/ 314 w 512"/>
                <a:gd name="T91" fmla="*/ 118 h 538"/>
                <a:gd name="T92" fmla="*/ 274 w 512"/>
                <a:gd name="T93" fmla="*/ 107 h 538"/>
                <a:gd name="T94" fmla="*/ 229 w 512"/>
                <a:gd name="T95" fmla="*/ 109 h 538"/>
                <a:gd name="T96" fmla="*/ 193 w 512"/>
                <a:gd name="T97" fmla="*/ 123 h 538"/>
                <a:gd name="T98" fmla="*/ 168 w 512"/>
                <a:gd name="T99" fmla="*/ 149 h 538"/>
                <a:gd name="T100" fmla="*/ 149 w 512"/>
                <a:gd name="T101" fmla="*/ 186 h 538"/>
                <a:gd name="T102" fmla="*/ 140 w 512"/>
                <a:gd name="T103" fmla="*/ 232 h 538"/>
                <a:gd name="T104" fmla="*/ 139 w 512"/>
                <a:gd name="T105" fmla="*/ 286 h 538"/>
                <a:gd name="T106" fmla="*/ 144 w 512"/>
                <a:gd name="T107" fmla="*/ 333 h 538"/>
                <a:gd name="T108" fmla="*/ 158 w 512"/>
                <a:gd name="T109" fmla="*/ 373 h 538"/>
                <a:gd name="T110" fmla="*/ 179 w 512"/>
                <a:gd name="T111" fmla="*/ 404 h 538"/>
                <a:gd name="T112" fmla="*/ 211 w 512"/>
                <a:gd name="T113" fmla="*/ 424 h 538"/>
                <a:gd name="T114" fmla="*/ 255 w 512"/>
                <a:gd name="T115" fmla="*/ 431 h 538"/>
                <a:gd name="T116" fmla="*/ 296 w 512"/>
                <a:gd name="T117" fmla="*/ 424 h 538"/>
                <a:gd name="T118" fmla="*/ 329 w 512"/>
                <a:gd name="T119" fmla="*/ 407 h 538"/>
                <a:gd name="T120" fmla="*/ 352 w 512"/>
                <a:gd name="T121" fmla="*/ 377 h 538"/>
                <a:gd name="T122" fmla="*/ 367 w 512"/>
                <a:gd name="T123" fmla="*/ 337 h 538"/>
                <a:gd name="T124" fmla="*/ 373 w 512"/>
                <a:gd name="T125" fmla="*/ 288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12" h="538">
                  <a:moveTo>
                    <a:pt x="512" y="264"/>
                  </a:moveTo>
                  <a:lnTo>
                    <a:pt x="512" y="279"/>
                  </a:lnTo>
                  <a:lnTo>
                    <a:pt x="511" y="294"/>
                  </a:lnTo>
                  <a:lnTo>
                    <a:pt x="510" y="308"/>
                  </a:lnTo>
                  <a:lnTo>
                    <a:pt x="508" y="323"/>
                  </a:lnTo>
                  <a:lnTo>
                    <a:pt x="506" y="336"/>
                  </a:lnTo>
                  <a:lnTo>
                    <a:pt x="503" y="349"/>
                  </a:lnTo>
                  <a:lnTo>
                    <a:pt x="500" y="363"/>
                  </a:lnTo>
                  <a:lnTo>
                    <a:pt x="496" y="376"/>
                  </a:lnTo>
                  <a:lnTo>
                    <a:pt x="491" y="388"/>
                  </a:lnTo>
                  <a:lnTo>
                    <a:pt x="487" y="400"/>
                  </a:lnTo>
                  <a:lnTo>
                    <a:pt x="481" y="411"/>
                  </a:lnTo>
                  <a:lnTo>
                    <a:pt x="476" y="422"/>
                  </a:lnTo>
                  <a:lnTo>
                    <a:pt x="470" y="433"/>
                  </a:lnTo>
                  <a:lnTo>
                    <a:pt x="463" y="443"/>
                  </a:lnTo>
                  <a:lnTo>
                    <a:pt x="455" y="453"/>
                  </a:lnTo>
                  <a:lnTo>
                    <a:pt x="447" y="462"/>
                  </a:lnTo>
                  <a:lnTo>
                    <a:pt x="439" y="471"/>
                  </a:lnTo>
                  <a:lnTo>
                    <a:pt x="430" y="480"/>
                  </a:lnTo>
                  <a:lnTo>
                    <a:pt x="421" y="487"/>
                  </a:lnTo>
                  <a:lnTo>
                    <a:pt x="410" y="494"/>
                  </a:lnTo>
                  <a:lnTo>
                    <a:pt x="400" y="501"/>
                  </a:lnTo>
                  <a:lnTo>
                    <a:pt x="389" y="508"/>
                  </a:lnTo>
                  <a:lnTo>
                    <a:pt x="377" y="513"/>
                  </a:lnTo>
                  <a:lnTo>
                    <a:pt x="365" y="519"/>
                  </a:lnTo>
                  <a:lnTo>
                    <a:pt x="353" y="523"/>
                  </a:lnTo>
                  <a:lnTo>
                    <a:pt x="339" y="527"/>
                  </a:lnTo>
                  <a:lnTo>
                    <a:pt x="326" y="530"/>
                  </a:lnTo>
                  <a:lnTo>
                    <a:pt x="312" y="533"/>
                  </a:lnTo>
                  <a:lnTo>
                    <a:pt x="297" y="535"/>
                  </a:lnTo>
                  <a:lnTo>
                    <a:pt x="282" y="537"/>
                  </a:lnTo>
                  <a:lnTo>
                    <a:pt x="266" y="538"/>
                  </a:lnTo>
                  <a:lnTo>
                    <a:pt x="250" y="538"/>
                  </a:lnTo>
                  <a:lnTo>
                    <a:pt x="235" y="538"/>
                  </a:lnTo>
                  <a:lnTo>
                    <a:pt x="219" y="537"/>
                  </a:lnTo>
                  <a:lnTo>
                    <a:pt x="205" y="535"/>
                  </a:lnTo>
                  <a:lnTo>
                    <a:pt x="190" y="534"/>
                  </a:lnTo>
                  <a:lnTo>
                    <a:pt x="177" y="531"/>
                  </a:lnTo>
                  <a:lnTo>
                    <a:pt x="164" y="528"/>
                  </a:lnTo>
                  <a:lnTo>
                    <a:pt x="151" y="525"/>
                  </a:lnTo>
                  <a:lnTo>
                    <a:pt x="139" y="521"/>
                  </a:lnTo>
                  <a:lnTo>
                    <a:pt x="128" y="516"/>
                  </a:lnTo>
                  <a:lnTo>
                    <a:pt x="116" y="511"/>
                  </a:lnTo>
                  <a:lnTo>
                    <a:pt x="106" y="506"/>
                  </a:lnTo>
                  <a:lnTo>
                    <a:pt x="96" y="499"/>
                  </a:lnTo>
                  <a:lnTo>
                    <a:pt x="87" y="492"/>
                  </a:lnTo>
                  <a:lnTo>
                    <a:pt x="77" y="485"/>
                  </a:lnTo>
                  <a:lnTo>
                    <a:pt x="69" y="478"/>
                  </a:lnTo>
                  <a:lnTo>
                    <a:pt x="61" y="470"/>
                  </a:lnTo>
                  <a:lnTo>
                    <a:pt x="54" y="460"/>
                  </a:lnTo>
                  <a:lnTo>
                    <a:pt x="47" y="451"/>
                  </a:lnTo>
                  <a:lnTo>
                    <a:pt x="40" y="442"/>
                  </a:lnTo>
                  <a:lnTo>
                    <a:pt x="34" y="432"/>
                  </a:lnTo>
                  <a:lnTo>
                    <a:pt x="29" y="421"/>
                  </a:lnTo>
                  <a:lnTo>
                    <a:pt x="24" y="410"/>
                  </a:lnTo>
                  <a:lnTo>
                    <a:pt x="19" y="399"/>
                  </a:lnTo>
                  <a:lnTo>
                    <a:pt x="15" y="386"/>
                  </a:lnTo>
                  <a:lnTo>
                    <a:pt x="12" y="374"/>
                  </a:lnTo>
                  <a:lnTo>
                    <a:pt x="9" y="361"/>
                  </a:lnTo>
                  <a:lnTo>
                    <a:pt x="5" y="347"/>
                  </a:lnTo>
                  <a:lnTo>
                    <a:pt x="3" y="334"/>
                  </a:lnTo>
                  <a:lnTo>
                    <a:pt x="1" y="304"/>
                  </a:lnTo>
                  <a:lnTo>
                    <a:pt x="0" y="274"/>
                  </a:lnTo>
                  <a:lnTo>
                    <a:pt x="0" y="259"/>
                  </a:lnTo>
                  <a:lnTo>
                    <a:pt x="1" y="244"/>
                  </a:lnTo>
                  <a:lnTo>
                    <a:pt x="2" y="229"/>
                  </a:lnTo>
                  <a:lnTo>
                    <a:pt x="4" y="216"/>
                  </a:lnTo>
                  <a:lnTo>
                    <a:pt x="6" y="201"/>
                  </a:lnTo>
                  <a:lnTo>
                    <a:pt x="10" y="188"/>
                  </a:lnTo>
                  <a:lnTo>
                    <a:pt x="13" y="175"/>
                  </a:lnTo>
                  <a:lnTo>
                    <a:pt x="17" y="162"/>
                  </a:lnTo>
                  <a:lnTo>
                    <a:pt x="21" y="150"/>
                  </a:lnTo>
                  <a:lnTo>
                    <a:pt x="26" y="138"/>
                  </a:lnTo>
                  <a:lnTo>
                    <a:pt x="31" y="126"/>
                  </a:lnTo>
                  <a:lnTo>
                    <a:pt x="37" y="115"/>
                  </a:lnTo>
                  <a:lnTo>
                    <a:pt x="43" y="105"/>
                  </a:lnTo>
                  <a:lnTo>
                    <a:pt x="50" y="94"/>
                  </a:lnTo>
                  <a:lnTo>
                    <a:pt x="58" y="85"/>
                  </a:lnTo>
                  <a:lnTo>
                    <a:pt x="65" y="76"/>
                  </a:lnTo>
                  <a:lnTo>
                    <a:pt x="74" y="67"/>
                  </a:lnTo>
                  <a:lnTo>
                    <a:pt x="83" y="58"/>
                  </a:lnTo>
                  <a:lnTo>
                    <a:pt x="93" y="51"/>
                  </a:lnTo>
                  <a:lnTo>
                    <a:pt x="102" y="44"/>
                  </a:lnTo>
                  <a:lnTo>
                    <a:pt x="112" y="37"/>
                  </a:lnTo>
                  <a:lnTo>
                    <a:pt x="124" y="31"/>
                  </a:lnTo>
                  <a:lnTo>
                    <a:pt x="135" y="25"/>
                  </a:lnTo>
                  <a:lnTo>
                    <a:pt x="147" y="19"/>
                  </a:lnTo>
                  <a:lnTo>
                    <a:pt x="160" y="15"/>
                  </a:lnTo>
                  <a:lnTo>
                    <a:pt x="173" y="11"/>
                  </a:lnTo>
                  <a:lnTo>
                    <a:pt x="186" y="7"/>
                  </a:lnTo>
                  <a:lnTo>
                    <a:pt x="201" y="5"/>
                  </a:lnTo>
                  <a:lnTo>
                    <a:pt x="215" y="3"/>
                  </a:lnTo>
                  <a:lnTo>
                    <a:pt x="230" y="1"/>
                  </a:lnTo>
                  <a:lnTo>
                    <a:pt x="246" y="0"/>
                  </a:lnTo>
                  <a:lnTo>
                    <a:pt x="262" y="0"/>
                  </a:lnTo>
                  <a:lnTo>
                    <a:pt x="278" y="0"/>
                  </a:lnTo>
                  <a:lnTo>
                    <a:pt x="293" y="1"/>
                  </a:lnTo>
                  <a:lnTo>
                    <a:pt x="308" y="2"/>
                  </a:lnTo>
                  <a:lnTo>
                    <a:pt x="322" y="4"/>
                  </a:lnTo>
                  <a:lnTo>
                    <a:pt x="335" y="7"/>
                  </a:lnTo>
                  <a:lnTo>
                    <a:pt x="349" y="9"/>
                  </a:lnTo>
                  <a:lnTo>
                    <a:pt x="361" y="13"/>
                  </a:lnTo>
                  <a:lnTo>
                    <a:pt x="373" y="17"/>
                  </a:lnTo>
                  <a:lnTo>
                    <a:pt x="385" y="21"/>
                  </a:lnTo>
                  <a:lnTo>
                    <a:pt x="396" y="27"/>
                  </a:lnTo>
                  <a:lnTo>
                    <a:pt x="406" y="33"/>
                  </a:lnTo>
                  <a:lnTo>
                    <a:pt x="416" y="39"/>
                  </a:lnTo>
                  <a:lnTo>
                    <a:pt x="426" y="45"/>
                  </a:lnTo>
                  <a:lnTo>
                    <a:pt x="435" y="52"/>
                  </a:lnTo>
                  <a:lnTo>
                    <a:pt x="443" y="60"/>
                  </a:lnTo>
                  <a:lnTo>
                    <a:pt x="451" y="69"/>
                  </a:lnTo>
                  <a:lnTo>
                    <a:pt x="459" y="77"/>
                  </a:lnTo>
                  <a:lnTo>
                    <a:pt x="466" y="86"/>
                  </a:lnTo>
                  <a:lnTo>
                    <a:pt x="472" y="95"/>
                  </a:lnTo>
                  <a:lnTo>
                    <a:pt x="478" y="106"/>
                  </a:lnTo>
                  <a:lnTo>
                    <a:pt x="483" y="117"/>
                  </a:lnTo>
                  <a:lnTo>
                    <a:pt x="488" y="127"/>
                  </a:lnTo>
                  <a:lnTo>
                    <a:pt x="493" y="140"/>
                  </a:lnTo>
                  <a:lnTo>
                    <a:pt x="497" y="151"/>
                  </a:lnTo>
                  <a:lnTo>
                    <a:pt x="501" y="164"/>
                  </a:lnTo>
                  <a:lnTo>
                    <a:pt x="504" y="177"/>
                  </a:lnTo>
                  <a:lnTo>
                    <a:pt x="506" y="190"/>
                  </a:lnTo>
                  <a:lnTo>
                    <a:pt x="508" y="204"/>
                  </a:lnTo>
                  <a:lnTo>
                    <a:pt x="511" y="233"/>
                  </a:lnTo>
                  <a:lnTo>
                    <a:pt x="512" y="264"/>
                  </a:lnTo>
                  <a:close/>
                  <a:moveTo>
                    <a:pt x="374" y="269"/>
                  </a:moveTo>
                  <a:lnTo>
                    <a:pt x="373" y="253"/>
                  </a:lnTo>
                  <a:lnTo>
                    <a:pt x="372" y="235"/>
                  </a:lnTo>
                  <a:lnTo>
                    <a:pt x="371" y="220"/>
                  </a:lnTo>
                  <a:lnTo>
                    <a:pt x="368" y="204"/>
                  </a:lnTo>
                  <a:lnTo>
                    <a:pt x="365" y="190"/>
                  </a:lnTo>
                  <a:lnTo>
                    <a:pt x="361" y="177"/>
                  </a:lnTo>
                  <a:lnTo>
                    <a:pt x="356" y="164"/>
                  </a:lnTo>
                  <a:lnTo>
                    <a:pt x="349" y="153"/>
                  </a:lnTo>
                  <a:lnTo>
                    <a:pt x="341" y="143"/>
                  </a:lnTo>
                  <a:lnTo>
                    <a:pt x="333" y="133"/>
                  </a:lnTo>
                  <a:lnTo>
                    <a:pt x="324" y="125"/>
                  </a:lnTo>
                  <a:lnTo>
                    <a:pt x="314" y="118"/>
                  </a:lnTo>
                  <a:lnTo>
                    <a:pt x="301" y="113"/>
                  </a:lnTo>
                  <a:lnTo>
                    <a:pt x="288" y="109"/>
                  </a:lnTo>
                  <a:lnTo>
                    <a:pt x="274" y="107"/>
                  </a:lnTo>
                  <a:lnTo>
                    <a:pt x="257" y="106"/>
                  </a:lnTo>
                  <a:lnTo>
                    <a:pt x="243" y="107"/>
                  </a:lnTo>
                  <a:lnTo>
                    <a:pt x="229" y="109"/>
                  </a:lnTo>
                  <a:lnTo>
                    <a:pt x="216" y="112"/>
                  </a:lnTo>
                  <a:lnTo>
                    <a:pt x="205" y="117"/>
                  </a:lnTo>
                  <a:lnTo>
                    <a:pt x="193" y="123"/>
                  </a:lnTo>
                  <a:lnTo>
                    <a:pt x="184" y="130"/>
                  </a:lnTo>
                  <a:lnTo>
                    <a:pt x="175" y="140"/>
                  </a:lnTo>
                  <a:lnTo>
                    <a:pt x="168" y="149"/>
                  </a:lnTo>
                  <a:lnTo>
                    <a:pt x="161" y="160"/>
                  </a:lnTo>
                  <a:lnTo>
                    <a:pt x="154" y="173"/>
                  </a:lnTo>
                  <a:lnTo>
                    <a:pt x="149" y="186"/>
                  </a:lnTo>
                  <a:lnTo>
                    <a:pt x="145" y="200"/>
                  </a:lnTo>
                  <a:lnTo>
                    <a:pt x="142" y="216"/>
                  </a:lnTo>
                  <a:lnTo>
                    <a:pt x="140" y="232"/>
                  </a:lnTo>
                  <a:lnTo>
                    <a:pt x="139" y="250"/>
                  </a:lnTo>
                  <a:lnTo>
                    <a:pt x="138" y="268"/>
                  </a:lnTo>
                  <a:lnTo>
                    <a:pt x="139" y="286"/>
                  </a:lnTo>
                  <a:lnTo>
                    <a:pt x="140" y="302"/>
                  </a:lnTo>
                  <a:lnTo>
                    <a:pt x="141" y="317"/>
                  </a:lnTo>
                  <a:lnTo>
                    <a:pt x="144" y="333"/>
                  </a:lnTo>
                  <a:lnTo>
                    <a:pt x="147" y="347"/>
                  </a:lnTo>
                  <a:lnTo>
                    <a:pt x="152" y="361"/>
                  </a:lnTo>
                  <a:lnTo>
                    <a:pt x="158" y="373"/>
                  </a:lnTo>
                  <a:lnTo>
                    <a:pt x="164" y="384"/>
                  </a:lnTo>
                  <a:lnTo>
                    <a:pt x="171" y="396"/>
                  </a:lnTo>
                  <a:lnTo>
                    <a:pt x="179" y="404"/>
                  </a:lnTo>
                  <a:lnTo>
                    <a:pt x="188" y="412"/>
                  </a:lnTo>
                  <a:lnTo>
                    <a:pt x="199" y="419"/>
                  </a:lnTo>
                  <a:lnTo>
                    <a:pt x="211" y="424"/>
                  </a:lnTo>
                  <a:lnTo>
                    <a:pt x="224" y="427"/>
                  </a:lnTo>
                  <a:lnTo>
                    <a:pt x="239" y="431"/>
                  </a:lnTo>
                  <a:lnTo>
                    <a:pt x="255" y="431"/>
                  </a:lnTo>
                  <a:lnTo>
                    <a:pt x="269" y="431"/>
                  </a:lnTo>
                  <a:lnTo>
                    <a:pt x="284" y="428"/>
                  </a:lnTo>
                  <a:lnTo>
                    <a:pt x="296" y="424"/>
                  </a:lnTo>
                  <a:lnTo>
                    <a:pt x="309" y="420"/>
                  </a:lnTo>
                  <a:lnTo>
                    <a:pt x="319" y="414"/>
                  </a:lnTo>
                  <a:lnTo>
                    <a:pt x="329" y="407"/>
                  </a:lnTo>
                  <a:lnTo>
                    <a:pt x="337" y="398"/>
                  </a:lnTo>
                  <a:lnTo>
                    <a:pt x="346" y="388"/>
                  </a:lnTo>
                  <a:lnTo>
                    <a:pt x="352" y="377"/>
                  </a:lnTo>
                  <a:lnTo>
                    <a:pt x="358" y="365"/>
                  </a:lnTo>
                  <a:lnTo>
                    <a:pt x="363" y="351"/>
                  </a:lnTo>
                  <a:lnTo>
                    <a:pt x="367" y="337"/>
                  </a:lnTo>
                  <a:lnTo>
                    <a:pt x="370" y="322"/>
                  </a:lnTo>
                  <a:lnTo>
                    <a:pt x="372" y="305"/>
                  </a:lnTo>
                  <a:lnTo>
                    <a:pt x="373" y="288"/>
                  </a:lnTo>
                  <a:lnTo>
                    <a:pt x="374" y="26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8" name="Freeform 30">
              <a:extLst>
                <a:ext uri="{FF2B5EF4-FFF2-40B4-BE49-F238E27FC236}">
                  <a16:creationId xmlns:a16="http://schemas.microsoft.com/office/drawing/2014/main" id="{654F0643-7A17-4DDE-9561-6C510C8F06C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46" y="3329"/>
              <a:ext cx="63" cy="116"/>
            </a:xfrm>
            <a:custGeom>
              <a:avLst/>
              <a:gdLst>
                <a:gd name="T0" fmla="*/ 380 w 380"/>
                <a:gd name="T1" fmla="*/ 638 h 696"/>
                <a:gd name="T2" fmla="*/ 380 w 380"/>
                <a:gd name="T3" fmla="*/ 652 h 696"/>
                <a:gd name="T4" fmla="*/ 379 w 380"/>
                <a:gd name="T5" fmla="*/ 664 h 696"/>
                <a:gd name="T6" fmla="*/ 377 w 380"/>
                <a:gd name="T7" fmla="*/ 675 h 696"/>
                <a:gd name="T8" fmla="*/ 375 w 380"/>
                <a:gd name="T9" fmla="*/ 683 h 696"/>
                <a:gd name="T10" fmla="*/ 372 w 380"/>
                <a:gd name="T11" fmla="*/ 689 h 696"/>
                <a:gd name="T12" fmla="*/ 367 w 380"/>
                <a:gd name="T13" fmla="*/ 693 h 696"/>
                <a:gd name="T14" fmla="*/ 363 w 380"/>
                <a:gd name="T15" fmla="*/ 695 h 696"/>
                <a:gd name="T16" fmla="*/ 358 w 380"/>
                <a:gd name="T17" fmla="*/ 696 h 696"/>
                <a:gd name="T18" fmla="*/ 41 w 380"/>
                <a:gd name="T19" fmla="*/ 696 h 696"/>
                <a:gd name="T20" fmla="*/ 32 w 380"/>
                <a:gd name="T21" fmla="*/ 695 h 696"/>
                <a:gd name="T22" fmla="*/ 25 w 380"/>
                <a:gd name="T23" fmla="*/ 694 h 696"/>
                <a:gd name="T24" fmla="*/ 18 w 380"/>
                <a:gd name="T25" fmla="*/ 690 h 696"/>
                <a:gd name="T26" fmla="*/ 12 w 380"/>
                <a:gd name="T27" fmla="*/ 686 h 696"/>
                <a:gd name="T28" fmla="*/ 9 w 380"/>
                <a:gd name="T29" fmla="*/ 683 h 696"/>
                <a:gd name="T30" fmla="*/ 6 w 380"/>
                <a:gd name="T31" fmla="*/ 680 h 696"/>
                <a:gd name="T32" fmla="*/ 4 w 380"/>
                <a:gd name="T33" fmla="*/ 677 h 696"/>
                <a:gd name="T34" fmla="*/ 3 w 380"/>
                <a:gd name="T35" fmla="*/ 672 h 696"/>
                <a:gd name="T36" fmla="*/ 1 w 380"/>
                <a:gd name="T37" fmla="*/ 663 h 696"/>
                <a:gd name="T38" fmla="*/ 0 w 380"/>
                <a:gd name="T39" fmla="*/ 652 h 696"/>
                <a:gd name="T40" fmla="*/ 0 w 380"/>
                <a:gd name="T41" fmla="*/ 22 h 696"/>
                <a:gd name="T42" fmla="*/ 1 w 380"/>
                <a:gd name="T43" fmla="*/ 18 h 696"/>
                <a:gd name="T44" fmla="*/ 3 w 380"/>
                <a:gd name="T45" fmla="*/ 13 h 696"/>
                <a:gd name="T46" fmla="*/ 8 w 380"/>
                <a:gd name="T47" fmla="*/ 8 h 696"/>
                <a:gd name="T48" fmla="*/ 14 w 380"/>
                <a:gd name="T49" fmla="*/ 5 h 696"/>
                <a:gd name="T50" fmla="*/ 24 w 380"/>
                <a:gd name="T51" fmla="*/ 3 h 696"/>
                <a:gd name="T52" fmla="*/ 37 w 380"/>
                <a:gd name="T53" fmla="*/ 1 h 696"/>
                <a:gd name="T54" fmla="*/ 44 w 380"/>
                <a:gd name="T55" fmla="*/ 1 h 696"/>
                <a:gd name="T56" fmla="*/ 51 w 380"/>
                <a:gd name="T57" fmla="*/ 0 h 696"/>
                <a:gd name="T58" fmla="*/ 60 w 380"/>
                <a:gd name="T59" fmla="*/ 0 h 696"/>
                <a:gd name="T60" fmla="*/ 71 w 380"/>
                <a:gd name="T61" fmla="*/ 0 h 696"/>
                <a:gd name="T62" fmla="*/ 80 w 380"/>
                <a:gd name="T63" fmla="*/ 0 h 696"/>
                <a:gd name="T64" fmla="*/ 89 w 380"/>
                <a:gd name="T65" fmla="*/ 0 h 696"/>
                <a:gd name="T66" fmla="*/ 97 w 380"/>
                <a:gd name="T67" fmla="*/ 1 h 696"/>
                <a:gd name="T68" fmla="*/ 104 w 380"/>
                <a:gd name="T69" fmla="*/ 1 h 696"/>
                <a:gd name="T70" fmla="*/ 117 w 380"/>
                <a:gd name="T71" fmla="*/ 3 h 696"/>
                <a:gd name="T72" fmla="*/ 126 w 380"/>
                <a:gd name="T73" fmla="*/ 5 h 696"/>
                <a:gd name="T74" fmla="*/ 133 w 380"/>
                <a:gd name="T75" fmla="*/ 8 h 696"/>
                <a:gd name="T76" fmla="*/ 137 w 380"/>
                <a:gd name="T77" fmla="*/ 13 h 696"/>
                <a:gd name="T78" fmla="*/ 140 w 380"/>
                <a:gd name="T79" fmla="*/ 18 h 696"/>
                <a:gd name="T80" fmla="*/ 140 w 380"/>
                <a:gd name="T81" fmla="*/ 22 h 696"/>
                <a:gd name="T82" fmla="*/ 140 w 380"/>
                <a:gd name="T83" fmla="*/ 580 h 696"/>
                <a:gd name="T84" fmla="*/ 358 w 380"/>
                <a:gd name="T85" fmla="*/ 580 h 696"/>
                <a:gd name="T86" fmla="*/ 363 w 380"/>
                <a:gd name="T87" fmla="*/ 581 h 696"/>
                <a:gd name="T88" fmla="*/ 367 w 380"/>
                <a:gd name="T89" fmla="*/ 583 h 696"/>
                <a:gd name="T90" fmla="*/ 372 w 380"/>
                <a:gd name="T91" fmla="*/ 587 h 696"/>
                <a:gd name="T92" fmla="*/ 375 w 380"/>
                <a:gd name="T93" fmla="*/ 592 h 696"/>
                <a:gd name="T94" fmla="*/ 377 w 380"/>
                <a:gd name="T95" fmla="*/ 601 h 696"/>
                <a:gd name="T96" fmla="*/ 379 w 380"/>
                <a:gd name="T97" fmla="*/ 611 h 696"/>
                <a:gd name="T98" fmla="*/ 380 w 380"/>
                <a:gd name="T99" fmla="*/ 622 h 696"/>
                <a:gd name="T100" fmla="*/ 380 w 380"/>
                <a:gd name="T101" fmla="*/ 638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80" h="696">
                  <a:moveTo>
                    <a:pt x="380" y="638"/>
                  </a:moveTo>
                  <a:lnTo>
                    <a:pt x="380" y="652"/>
                  </a:lnTo>
                  <a:lnTo>
                    <a:pt x="379" y="664"/>
                  </a:lnTo>
                  <a:lnTo>
                    <a:pt x="377" y="675"/>
                  </a:lnTo>
                  <a:lnTo>
                    <a:pt x="375" y="683"/>
                  </a:lnTo>
                  <a:lnTo>
                    <a:pt x="372" y="689"/>
                  </a:lnTo>
                  <a:lnTo>
                    <a:pt x="367" y="693"/>
                  </a:lnTo>
                  <a:lnTo>
                    <a:pt x="363" y="695"/>
                  </a:lnTo>
                  <a:lnTo>
                    <a:pt x="358" y="696"/>
                  </a:lnTo>
                  <a:lnTo>
                    <a:pt x="41" y="696"/>
                  </a:lnTo>
                  <a:lnTo>
                    <a:pt x="32" y="695"/>
                  </a:lnTo>
                  <a:lnTo>
                    <a:pt x="25" y="694"/>
                  </a:lnTo>
                  <a:lnTo>
                    <a:pt x="18" y="690"/>
                  </a:lnTo>
                  <a:lnTo>
                    <a:pt x="12" y="686"/>
                  </a:lnTo>
                  <a:lnTo>
                    <a:pt x="9" y="683"/>
                  </a:lnTo>
                  <a:lnTo>
                    <a:pt x="6" y="680"/>
                  </a:lnTo>
                  <a:lnTo>
                    <a:pt x="4" y="677"/>
                  </a:lnTo>
                  <a:lnTo>
                    <a:pt x="3" y="672"/>
                  </a:lnTo>
                  <a:lnTo>
                    <a:pt x="1" y="663"/>
                  </a:lnTo>
                  <a:lnTo>
                    <a:pt x="0" y="652"/>
                  </a:lnTo>
                  <a:lnTo>
                    <a:pt x="0" y="22"/>
                  </a:lnTo>
                  <a:lnTo>
                    <a:pt x="1" y="18"/>
                  </a:lnTo>
                  <a:lnTo>
                    <a:pt x="3" y="13"/>
                  </a:lnTo>
                  <a:lnTo>
                    <a:pt x="8" y="8"/>
                  </a:lnTo>
                  <a:lnTo>
                    <a:pt x="14" y="5"/>
                  </a:lnTo>
                  <a:lnTo>
                    <a:pt x="24" y="3"/>
                  </a:lnTo>
                  <a:lnTo>
                    <a:pt x="37" y="1"/>
                  </a:lnTo>
                  <a:lnTo>
                    <a:pt x="44" y="1"/>
                  </a:lnTo>
                  <a:lnTo>
                    <a:pt x="51" y="0"/>
                  </a:lnTo>
                  <a:lnTo>
                    <a:pt x="60" y="0"/>
                  </a:lnTo>
                  <a:lnTo>
                    <a:pt x="71" y="0"/>
                  </a:lnTo>
                  <a:lnTo>
                    <a:pt x="80" y="0"/>
                  </a:lnTo>
                  <a:lnTo>
                    <a:pt x="89" y="0"/>
                  </a:lnTo>
                  <a:lnTo>
                    <a:pt x="97" y="1"/>
                  </a:lnTo>
                  <a:lnTo>
                    <a:pt x="104" y="1"/>
                  </a:lnTo>
                  <a:lnTo>
                    <a:pt x="117" y="3"/>
                  </a:lnTo>
                  <a:lnTo>
                    <a:pt x="126" y="5"/>
                  </a:lnTo>
                  <a:lnTo>
                    <a:pt x="133" y="8"/>
                  </a:lnTo>
                  <a:lnTo>
                    <a:pt x="137" y="13"/>
                  </a:lnTo>
                  <a:lnTo>
                    <a:pt x="140" y="18"/>
                  </a:lnTo>
                  <a:lnTo>
                    <a:pt x="140" y="22"/>
                  </a:lnTo>
                  <a:lnTo>
                    <a:pt x="140" y="580"/>
                  </a:lnTo>
                  <a:lnTo>
                    <a:pt x="358" y="580"/>
                  </a:lnTo>
                  <a:lnTo>
                    <a:pt x="363" y="581"/>
                  </a:lnTo>
                  <a:lnTo>
                    <a:pt x="367" y="583"/>
                  </a:lnTo>
                  <a:lnTo>
                    <a:pt x="372" y="587"/>
                  </a:lnTo>
                  <a:lnTo>
                    <a:pt x="375" y="592"/>
                  </a:lnTo>
                  <a:lnTo>
                    <a:pt x="377" y="601"/>
                  </a:lnTo>
                  <a:lnTo>
                    <a:pt x="379" y="611"/>
                  </a:lnTo>
                  <a:lnTo>
                    <a:pt x="380" y="622"/>
                  </a:lnTo>
                  <a:lnTo>
                    <a:pt x="380" y="63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9" name="Freeform 31">
              <a:extLst>
                <a:ext uri="{FF2B5EF4-FFF2-40B4-BE49-F238E27FC236}">
                  <a16:creationId xmlns:a16="http://schemas.microsoft.com/office/drawing/2014/main" id="{CF63C22C-7C6D-4372-86BC-CED61C90C5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17" y="3357"/>
              <a:ext cx="78" cy="90"/>
            </a:xfrm>
            <a:custGeom>
              <a:avLst/>
              <a:gdLst>
                <a:gd name="T0" fmla="*/ 462 w 468"/>
                <a:gd name="T1" fmla="*/ 285 h 538"/>
                <a:gd name="T2" fmla="*/ 437 w 468"/>
                <a:gd name="T3" fmla="*/ 303 h 538"/>
                <a:gd name="T4" fmla="*/ 139 w 468"/>
                <a:gd name="T5" fmla="*/ 333 h 538"/>
                <a:gd name="T6" fmla="*/ 153 w 468"/>
                <a:gd name="T7" fmla="*/ 381 h 538"/>
                <a:gd name="T8" fmla="*/ 185 w 468"/>
                <a:gd name="T9" fmla="*/ 416 h 538"/>
                <a:gd name="T10" fmla="*/ 235 w 468"/>
                <a:gd name="T11" fmla="*/ 434 h 538"/>
                <a:gd name="T12" fmla="*/ 300 w 468"/>
                <a:gd name="T13" fmla="*/ 435 h 538"/>
                <a:gd name="T14" fmla="*/ 354 w 468"/>
                <a:gd name="T15" fmla="*/ 425 h 538"/>
                <a:gd name="T16" fmla="*/ 393 w 468"/>
                <a:gd name="T17" fmla="*/ 414 h 538"/>
                <a:gd name="T18" fmla="*/ 428 w 468"/>
                <a:gd name="T19" fmla="*/ 404 h 538"/>
                <a:gd name="T20" fmla="*/ 442 w 468"/>
                <a:gd name="T21" fmla="*/ 412 h 538"/>
                <a:gd name="T22" fmla="*/ 446 w 468"/>
                <a:gd name="T23" fmla="*/ 448 h 538"/>
                <a:gd name="T24" fmla="*/ 444 w 468"/>
                <a:gd name="T25" fmla="*/ 482 h 538"/>
                <a:gd name="T26" fmla="*/ 435 w 468"/>
                <a:gd name="T27" fmla="*/ 499 h 538"/>
                <a:gd name="T28" fmla="*/ 399 w 468"/>
                <a:gd name="T29" fmla="*/ 516 h 538"/>
                <a:gd name="T30" fmla="*/ 350 w 468"/>
                <a:gd name="T31" fmla="*/ 528 h 538"/>
                <a:gd name="T32" fmla="*/ 289 w 468"/>
                <a:gd name="T33" fmla="*/ 537 h 538"/>
                <a:gd name="T34" fmla="*/ 224 w 468"/>
                <a:gd name="T35" fmla="*/ 537 h 538"/>
                <a:gd name="T36" fmla="*/ 169 w 468"/>
                <a:gd name="T37" fmla="*/ 529 h 538"/>
                <a:gd name="T38" fmla="*/ 120 w 468"/>
                <a:gd name="T39" fmla="*/ 513 h 538"/>
                <a:gd name="T40" fmla="*/ 80 w 468"/>
                <a:gd name="T41" fmla="*/ 489 h 538"/>
                <a:gd name="T42" fmla="*/ 48 w 468"/>
                <a:gd name="T43" fmla="*/ 456 h 538"/>
                <a:gd name="T44" fmla="*/ 25 w 468"/>
                <a:gd name="T45" fmla="*/ 415 h 538"/>
                <a:gd name="T46" fmla="*/ 8 w 468"/>
                <a:gd name="T47" fmla="*/ 365 h 538"/>
                <a:gd name="T48" fmla="*/ 1 w 468"/>
                <a:gd name="T49" fmla="*/ 307 h 538"/>
                <a:gd name="T50" fmla="*/ 1 w 468"/>
                <a:gd name="T51" fmla="*/ 243 h 538"/>
                <a:gd name="T52" fmla="*/ 9 w 468"/>
                <a:gd name="T53" fmla="*/ 186 h 538"/>
                <a:gd name="T54" fmla="*/ 26 w 468"/>
                <a:gd name="T55" fmla="*/ 136 h 538"/>
                <a:gd name="T56" fmla="*/ 49 w 468"/>
                <a:gd name="T57" fmla="*/ 91 h 538"/>
                <a:gd name="T58" fmla="*/ 81 w 468"/>
                <a:gd name="T59" fmla="*/ 56 h 538"/>
                <a:gd name="T60" fmla="*/ 119 w 468"/>
                <a:gd name="T61" fmla="*/ 29 h 538"/>
                <a:gd name="T62" fmla="*/ 164 w 468"/>
                <a:gd name="T63" fmla="*/ 10 h 538"/>
                <a:gd name="T64" fmla="*/ 216 w 468"/>
                <a:gd name="T65" fmla="*/ 1 h 538"/>
                <a:gd name="T66" fmla="*/ 272 w 468"/>
                <a:gd name="T67" fmla="*/ 1 h 538"/>
                <a:gd name="T68" fmla="*/ 324 w 468"/>
                <a:gd name="T69" fmla="*/ 10 h 538"/>
                <a:gd name="T70" fmla="*/ 366 w 468"/>
                <a:gd name="T71" fmla="*/ 28 h 538"/>
                <a:gd name="T72" fmla="*/ 401 w 468"/>
                <a:gd name="T73" fmla="*/ 51 h 538"/>
                <a:gd name="T74" fmla="*/ 428 w 468"/>
                <a:gd name="T75" fmla="*/ 83 h 538"/>
                <a:gd name="T76" fmla="*/ 449 w 468"/>
                <a:gd name="T77" fmla="*/ 120 h 538"/>
                <a:gd name="T78" fmla="*/ 465 w 468"/>
                <a:gd name="T79" fmla="*/ 186 h 538"/>
                <a:gd name="T80" fmla="*/ 338 w 468"/>
                <a:gd name="T81" fmla="*/ 217 h 538"/>
                <a:gd name="T82" fmla="*/ 334 w 468"/>
                <a:gd name="T83" fmla="*/ 166 h 538"/>
                <a:gd name="T84" fmla="*/ 315 w 468"/>
                <a:gd name="T85" fmla="*/ 127 h 538"/>
                <a:gd name="T86" fmla="*/ 285 w 468"/>
                <a:gd name="T87" fmla="*/ 104 h 538"/>
                <a:gd name="T88" fmla="*/ 240 w 468"/>
                <a:gd name="T89" fmla="*/ 95 h 538"/>
                <a:gd name="T90" fmla="*/ 195 w 468"/>
                <a:gd name="T91" fmla="*/ 105 h 538"/>
                <a:gd name="T92" fmla="*/ 163 w 468"/>
                <a:gd name="T93" fmla="*/ 130 h 538"/>
                <a:gd name="T94" fmla="*/ 145 w 468"/>
                <a:gd name="T95" fmla="*/ 169 h 538"/>
                <a:gd name="T96" fmla="*/ 137 w 468"/>
                <a:gd name="T97" fmla="*/ 217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68" h="538">
                  <a:moveTo>
                    <a:pt x="468" y="256"/>
                  </a:moveTo>
                  <a:lnTo>
                    <a:pt x="468" y="267"/>
                  </a:lnTo>
                  <a:lnTo>
                    <a:pt x="466" y="276"/>
                  </a:lnTo>
                  <a:lnTo>
                    <a:pt x="462" y="285"/>
                  </a:lnTo>
                  <a:lnTo>
                    <a:pt x="458" y="292"/>
                  </a:lnTo>
                  <a:lnTo>
                    <a:pt x="452" y="297"/>
                  </a:lnTo>
                  <a:lnTo>
                    <a:pt x="445" y="301"/>
                  </a:lnTo>
                  <a:lnTo>
                    <a:pt x="437" y="303"/>
                  </a:lnTo>
                  <a:lnTo>
                    <a:pt x="427" y="303"/>
                  </a:lnTo>
                  <a:lnTo>
                    <a:pt x="137" y="303"/>
                  </a:lnTo>
                  <a:lnTo>
                    <a:pt x="137" y="318"/>
                  </a:lnTo>
                  <a:lnTo>
                    <a:pt x="139" y="333"/>
                  </a:lnTo>
                  <a:lnTo>
                    <a:pt x="141" y="346"/>
                  </a:lnTo>
                  <a:lnTo>
                    <a:pt x="144" y="359"/>
                  </a:lnTo>
                  <a:lnTo>
                    <a:pt x="148" y="371"/>
                  </a:lnTo>
                  <a:lnTo>
                    <a:pt x="153" y="381"/>
                  </a:lnTo>
                  <a:lnTo>
                    <a:pt x="159" y="391"/>
                  </a:lnTo>
                  <a:lnTo>
                    <a:pt x="166" y="401"/>
                  </a:lnTo>
                  <a:lnTo>
                    <a:pt x="176" y="409"/>
                  </a:lnTo>
                  <a:lnTo>
                    <a:pt x="185" y="416"/>
                  </a:lnTo>
                  <a:lnTo>
                    <a:pt x="195" y="422"/>
                  </a:lnTo>
                  <a:lnTo>
                    <a:pt x="208" y="427"/>
                  </a:lnTo>
                  <a:lnTo>
                    <a:pt x="221" y="432"/>
                  </a:lnTo>
                  <a:lnTo>
                    <a:pt x="235" y="434"/>
                  </a:lnTo>
                  <a:lnTo>
                    <a:pt x="251" y="436"/>
                  </a:lnTo>
                  <a:lnTo>
                    <a:pt x="267" y="437"/>
                  </a:lnTo>
                  <a:lnTo>
                    <a:pt x="285" y="436"/>
                  </a:lnTo>
                  <a:lnTo>
                    <a:pt x="300" y="435"/>
                  </a:lnTo>
                  <a:lnTo>
                    <a:pt x="315" y="434"/>
                  </a:lnTo>
                  <a:lnTo>
                    <a:pt x="329" y="432"/>
                  </a:lnTo>
                  <a:lnTo>
                    <a:pt x="342" y="428"/>
                  </a:lnTo>
                  <a:lnTo>
                    <a:pt x="354" y="425"/>
                  </a:lnTo>
                  <a:lnTo>
                    <a:pt x="366" y="423"/>
                  </a:lnTo>
                  <a:lnTo>
                    <a:pt x="375" y="420"/>
                  </a:lnTo>
                  <a:lnTo>
                    <a:pt x="385" y="417"/>
                  </a:lnTo>
                  <a:lnTo>
                    <a:pt x="393" y="414"/>
                  </a:lnTo>
                  <a:lnTo>
                    <a:pt x="401" y="411"/>
                  </a:lnTo>
                  <a:lnTo>
                    <a:pt x="408" y="409"/>
                  </a:lnTo>
                  <a:lnTo>
                    <a:pt x="419" y="405"/>
                  </a:lnTo>
                  <a:lnTo>
                    <a:pt x="428" y="404"/>
                  </a:lnTo>
                  <a:lnTo>
                    <a:pt x="434" y="404"/>
                  </a:lnTo>
                  <a:lnTo>
                    <a:pt x="437" y="405"/>
                  </a:lnTo>
                  <a:lnTo>
                    <a:pt x="440" y="408"/>
                  </a:lnTo>
                  <a:lnTo>
                    <a:pt x="442" y="412"/>
                  </a:lnTo>
                  <a:lnTo>
                    <a:pt x="444" y="418"/>
                  </a:lnTo>
                  <a:lnTo>
                    <a:pt x="445" y="425"/>
                  </a:lnTo>
                  <a:lnTo>
                    <a:pt x="446" y="436"/>
                  </a:lnTo>
                  <a:lnTo>
                    <a:pt x="446" y="448"/>
                  </a:lnTo>
                  <a:lnTo>
                    <a:pt x="446" y="458"/>
                  </a:lnTo>
                  <a:lnTo>
                    <a:pt x="445" y="468"/>
                  </a:lnTo>
                  <a:lnTo>
                    <a:pt x="445" y="476"/>
                  </a:lnTo>
                  <a:lnTo>
                    <a:pt x="444" y="482"/>
                  </a:lnTo>
                  <a:lnTo>
                    <a:pt x="443" y="487"/>
                  </a:lnTo>
                  <a:lnTo>
                    <a:pt x="441" y="491"/>
                  </a:lnTo>
                  <a:lnTo>
                    <a:pt x="438" y="495"/>
                  </a:lnTo>
                  <a:lnTo>
                    <a:pt x="435" y="499"/>
                  </a:lnTo>
                  <a:lnTo>
                    <a:pt x="428" y="503"/>
                  </a:lnTo>
                  <a:lnTo>
                    <a:pt x="416" y="510"/>
                  </a:lnTo>
                  <a:lnTo>
                    <a:pt x="408" y="513"/>
                  </a:lnTo>
                  <a:lnTo>
                    <a:pt x="399" y="516"/>
                  </a:lnTo>
                  <a:lnTo>
                    <a:pt x="387" y="519"/>
                  </a:lnTo>
                  <a:lnTo>
                    <a:pt x="376" y="523"/>
                  </a:lnTo>
                  <a:lnTo>
                    <a:pt x="364" y="525"/>
                  </a:lnTo>
                  <a:lnTo>
                    <a:pt x="350" y="528"/>
                  </a:lnTo>
                  <a:lnTo>
                    <a:pt x="336" y="531"/>
                  </a:lnTo>
                  <a:lnTo>
                    <a:pt x="322" y="533"/>
                  </a:lnTo>
                  <a:lnTo>
                    <a:pt x="305" y="535"/>
                  </a:lnTo>
                  <a:lnTo>
                    <a:pt x="289" y="537"/>
                  </a:lnTo>
                  <a:lnTo>
                    <a:pt x="272" y="538"/>
                  </a:lnTo>
                  <a:lnTo>
                    <a:pt x="255" y="538"/>
                  </a:lnTo>
                  <a:lnTo>
                    <a:pt x="239" y="538"/>
                  </a:lnTo>
                  <a:lnTo>
                    <a:pt x="224" y="537"/>
                  </a:lnTo>
                  <a:lnTo>
                    <a:pt x="210" y="536"/>
                  </a:lnTo>
                  <a:lnTo>
                    <a:pt x="195" y="534"/>
                  </a:lnTo>
                  <a:lnTo>
                    <a:pt x="182" y="532"/>
                  </a:lnTo>
                  <a:lnTo>
                    <a:pt x="169" y="529"/>
                  </a:lnTo>
                  <a:lnTo>
                    <a:pt x="155" y="526"/>
                  </a:lnTo>
                  <a:lnTo>
                    <a:pt x="143" y="522"/>
                  </a:lnTo>
                  <a:lnTo>
                    <a:pt x="132" y="518"/>
                  </a:lnTo>
                  <a:lnTo>
                    <a:pt x="120" y="513"/>
                  </a:lnTo>
                  <a:lnTo>
                    <a:pt x="110" y="508"/>
                  </a:lnTo>
                  <a:lnTo>
                    <a:pt x="100" y="502"/>
                  </a:lnTo>
                  <a:lnTo>
                    <a:pt x="89" y="495"/>
                  </a:lnTo>
                  <a:lnTo>
                    <a:pt x="80" y="489"/>
                  </a:lnTo>
                  <a:lnTo>
                    <a:pt x="72" y="482"/>
                  </a:lnTo>
                  <a:lnTo>
                    <a:pt x="64" y="474"/>
                  </a:lnTo>
                  <a:lnTo>
                    <a:pt x="55" y="465"/>
                  </a:lnTo>
                  <a:lnTo>
                    <a:pt x="48" y="456"/>
                  </a:lnTo>
                  <a:lnTo>
                    <a:pt x="41" y="447"/>
                  </a:lnTo>
                  <a:lnTo>
                    <a:pt x="35" y="437"/>
                  </a:lnTo>
                  <a:lnTo>
                    <a:pt x="30" y="426"/>
                  </a:lnTo>
                  <a:lnTo>
                    <a:pt x="25" y="415"/>
                  </a:lnTo>
                  <a:lnTo>
                    <a:pt x="20" y="403"/>
                  </a:lnTo>
                  <a:lnTo>
                    <a:pt x="15" y="391"/>
                  </a:lnTo>
                  <a:lnTo>
                    <a:pt x="11" y="378"/>
                  </a:lnTo>
                  <a:lnTo>
                    <a:pt x="8" y="365"/>
                  </a:lnTo>
                  <a:lnTo>
                    <a:pt x="6" y="351"/>
                  </a:lnTo>
                  <a:lnTo>
                    <a:pt x="4" y="337"/>
                  </a:lnTo>
                  <a:lnTo>
                    <a:pt x="2" y="323"/>
                  </a:lnTo>
                  <a:lnTo>
                    <a:pt x="1" y="307"/>
                  </a:lnTo>
                  <a:lnTo>
                    <a:pt x="0" y="291"/>
                  </a:lnTo>
                  <a:lnTo>
                    <a:pt x="0" y="274"/>
                  </a:lnTo>
                  <a:lnTo>
                    <a:pt x="0" y="259"/>
                  </a:lnTo>
                  <a:lnTo>
                    <a:pt x="1" y="243"/>
                  </a:lnTo>
                  <a:lnTo>
                    <a:pt x="2" y="228"/>
                  </a:lnTo>
                  <a:lnTo>
                    <a:pt x="4" y="214"/>
                  </a:lnTo>
                  <a:lnTo>
                    <a:pt x="6" y="199"/>
                  </a:lnTo>
                  <a:lnTo>
                    <a:pt x="9" y="186"/>
                  </a:lnTo>
                  <a:lnTo>
                    <a:pt x="12" y="173"/>
                  </a:lnTo>
                  <a:lnTo>
                    <a:pt x="16" y="159"/>
                  </a:lnTo>
                  <a:lnTo>
                    <a:pt x="21" y="147"/>
                  </a:lnTo>
                  <a:lnTo>
                    <a:pt x="26" y="136"/>
                  </a:lnTo>
                  <a:lnTo>
                    <a:pt x="31" y="123"/>
                  </a:lnTo>
                  <a:lnTo>
                    <a:pt x="37" y="113"/>
                  </a:lnTo>
                  <a:lnTo>
                    <a:pt x="43" y="102"/>
                  </a:lnTo>
                  <a:lnTo>
                    <a:pt x="49" y="91"/>
                  </a:lnTo>
                  <a:lnTo>
                    <a:pt x="57" y="82"/>
                  </a:lnTo>
                  <a:lnTo>
                    <a:pt x="65" y="73"/>
                  </a:lnTo>
                  <a:lnTo>
                    <a:pt x="73" y="65"/>
                  </a:lnTo>
                  <a:lnTo>
                    <a:pt x="81" y="56"/>
                  </a:lnTo>
                  <a:lnTo>
                    <a:pt x="90" y="48"/>
                  </a:lnTo>
                  <a:lnTo>
                    <a:pt x="100" y="42"/>
                  </a:lnTo>
                  <a:lnTo>
                    <a:pt x="109" y="35"/>
                  </a:lnTo>
                  <a:lnTo>
                    <a:pt x="119" y="29"/>
                  </a:lnTo>
                  <a:lnTo>
                    <a:pt x="130" y="23"/>
                  </a:lnTo>
                  <a:lnTo>
                    <a:pt x="141" y="18"/>
                  </a:lnTo>
                  <a:lnTo>
                    <a:pt x="153" y="14"/>
                  </a:lnTo>
                  <a:lnTo>
                    <a:pt x="164" y="10"/>
                  </a:lnTo>
                  <a:lnTo>
                    <a:pt x="177" y="7"/>
                  </a:lnTo>
                  <a:lnTo>
                    <a:pt x="189" y="5"/>
                  </a:lnTo>
                  <a:lnTo>
                    <a:pt x="202" y="3"/>
                  </a:lnTo>
                  <a:lnTo>
                    <a:pt x="216" y="1"/>
                  </a:lnTo>
                  <a:lnTo>
                    <a:pt x="229" y="0"/>
                  </a:lnTo>
                  <a:lnTo>
                    <a:pt x="244" y="0"/>
                  </a:lnTo>
                  <a:lnTo>
                    <a:pt x="258" y="0"/>
                  </a:lnTo>
                  <a:lnTo>
                    <a:pt x="272" y="1"/>
                  </a:lnTo>
                  <a:lnTo>
                    <a:pt x="286" y="2"/>
                  </a:lnTo>
                  <a:lnTo>
                    <a:pt x="299" y="4"/>
                  </a:lnTo>
                  <a:lnTo>
                    <a:pt x="311" y="7"/>
                  </a:lnTo>
                  <a:lnTo>
                    <a:pt x="324" y="10"/>
                  </a:lnTo>
                  <a:lnTo>
                    <a:pt x="335" y="13"/>
                  </a:lnTo>
                  <a:lnTo>
                    <a:pt x="346" y="17"/>
                  </a:lnTo>
                  <a:lnTo>
                    <a:pt x="357" y="22"/>
                  </a:lnTo>
                  <a:lnTo>
                    <a:pt x="366" y="28"/>
                  </a:lnTo>
                  <a:lnTo>
                    <a:pt x="376" y="33"/>
                  </a:lnTo>
                  <a:lnTo>
                    <a:pt x="384" y="39"/>
                  </a:lnTo>
                  <a:lnTo>
                    <a:pt x="393" y="45"/>
                  </a:lnTo>
                  <a:lnTo>
                    <a:pt x="401" y="51"/>
                  </a:lnTo>
                  <a:lnTo>
                    <a:pt x="409" y="58"/>
                  </a:lnTo>
                  <a:lnTo>
                    <a:pt x="416" y="67"/>
                  </a:lnTo>
                  <a:lnTo>
                    <a:pt x="422" y="75"/>
                  </a:lnTo>
                  <a:lnTo>
                    <a:pt x="428" y="83"/>
                  </a:lnTo>
                  <a:lnTo>
                    <a:pt x="435" y="91"/>
                  </a:lnTo>
                  <a:lnTo>
                    <a:pt x="440" y="101"/>
                  </a:lnTo>
                  <a:lnTo>
                    <a:pt x="444" y="110"/>
                  </a:lnTo>
                  <a:lnTo>
                    <a:pt x="449" y="120"/>
                  </a:lnTo>
                  <a:lnTo>
                    <a:pt x="452" y="130"/>
                  </a:lnTo>
                  <a:lnTo>
                    <a:pt x="456" y="141"/>
                  </a:lnTo>
                  <a:lnTo>
                    <a:pt x="461" y="162"/>
                  </a:lnTo>
                  <a:lnTo>
                    <a:pt x="465" y="186"/>
                  </a:lnTo>
                  <a:lnTo>
                    <a:pt x="468" y="210"/>
                  </a:lnTo>
                  <a:lnTo>
                    <a:pt x="468" y="234"/>
                  </a:lnTo>
                  <a:lnTo>
                    <a:pt x="468" y="256"/>
                  </a:lnTo>
                  <a:close/>
                  <a:moveTo>
                    <a:pt x="338" y="217"/>
                  </a:moveTo>
                  <a:lnTo>
                    <a:pt x="338" y="203"/>
                  </a:lnTo>
                  <a:lnTo>
                    <a:pt x="338" y="190"/>
                  </a:lnTo>
                  <a:lnTo>
                    <a:pt x="336" y="178"/>
                  </a:lnTo>
                  <a:lnTo>
                    <a:pt x="334" y="166"/>
                  </a:lnTo>
                  <a:lnTo>
                    <a:pt x="330" y="155"/>
                  </a:lnTo>
                  <a:lnTo>
                    <a:pt x="326" y="146"/>
                  </a:lnTo>
                  <a:lnTo>
                    <a:pt x="322" y="137"/>
                  </a:lnTo>
                  <a:lnTo>
                    <a:pt x="315" y="127"/>
                  </a:lnTo>
                  <a:lnTo>
                    <a:pt x="309" y="120"/>
                  </a:lnTo>
                  <a:lnTo>
                    <a:pt x="302" y="114"/>
                  </a:lnTo>
                  <a:lnTo>
                    <a:pt x="294" y="108"/>
                  </a:lnTo>
                  <a:lnTo>
                    <a:pt x="285" y="104"/>
                  </a:lnTo>
                  <a:lnTo>
                    <a:pt x="274" y="100"/>
                  </a:lnTo>
                  <a:lnTo>
                    <a:pt x="264" y="97"/>
                  </a:lnTo>
                  <a:lnTo>
                    <a:pt x="253" y="95"/>
                  </a:lnTo>
                  <a:lnTo>
                    <a:pt x="240" y="95"/>
                  </a:lnTo>
                  <a:lnTo>
                    <a:pt x="228" y="95"/>
                  </a:lnTo>
                  <a:lnTo>
                    <a:pt x="216" y="97"/>
                  </a:lnTo>
                  <a:lnTo>
                    <a:pt x="205" y="101"/>
                  </a:lnTo>
                  <a:lnTo>
                    <a:pt x="195" y="105"/>
                  </a:lnTo>
                  <a:lnTo>
                    <a:pt x="186" y="110"/>
                  </a:lnTo>
                  <a:lnTo>
                    <a:pt x="178" y="116"/>
                  </a:lnTo>
                  <a:lnTo>
                    <a:pt x="171" y="123"/>
                  </a:lnTo>
                  <a:lnTo>
                    <a:pt x="163" y="130"/>
                  </a:lnTo>
                  <a:lnTo>
                    <a:pt x="158" y="140"/>
                  </a:lnTo>
                  <a:lnTo>
                    <a:pt x="153" y="149"/>
                  </a:lnTo>
                  <a:lnTo>
                    <a:pt x="148" y="159"/>
                  </a:lnTo>
                  <a:lnTo>
                    <a:pt x="145" y="169"/>
                  </a:lnTo>
                  <a:lnTo>
                    <a:pt x="142" y="181"/>
                  </a:lnTo>
                  <a:lnTo>
                    <a:pt x="139" y="192"/>
                  </a:lnTo>
                  <a:lnTo>
                    <a:pt x="138" y="204"/>
                  </a:lnTo>
                  <a:lnTo>
                    <a:pt x="137" y="217"/>
                  </a:lnTo>
                  <a:lnTo>
                    <a:pt x="338" y="217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0" name="Freeform 32">
              <a:extLst>
                <a:ext uri="{FF2B5EF4-FFF2-40B4-BE49-F238E27FC236}">
                  <a16:creationId xmlns:a16="http://schemas.microsoft.com/office/drawing/2014/main" id="{E5FBBAB3-6DF7-429E-A8E1-CEAC43FAF7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03" y="3358"/>
              <a:ext cx="83" cy="87"/>
            </a:xfrm>
            <a:custGeom>
              <a:avLst/>
              <a:gdLst>
                <a:gd name="T0" fmla="*/ 495 w 495"/>
                <a:gd name="T1" fmla="*/ 24 h 520"/>
                <a:gd name="T2" fmla="*/ 494 w 495"/>
                <a:gd name="T3" fmla="*/ 31 h 520"/>
                <a:gd name="T4" fmla="*/ 492 w 495"/>
                <a:gd name="T5" fmla="*/ 40 h 520"/>
                <a:gd name="T6" fmla="*/ 490 w 495"/>
                <a:gd name="T7" fmla="*/ 51 h 520"/>
                <a:gd name="T8" fmla="*/ 344 w 495"/>
                <a:gd name="T9" fmla="*/ 491 h 520"/>
                <a:gd name="T10" fmla="*/ 337 w 495"/>
                <a:gd name="T11" fmla="*/ 506 h 520"/>
                <a:gd name="T12" fmla="*/ 331 w 495"/>
                <a:gd name="T13" fmla="*/ 511 h 520"/>
                <a:gd name="T14" fmla="*/ 322 w 495"/>
                <a:gd name="T15" fmla="*/ 515 h 520"/>
                <a:gd name="T16" fmla="*/ 294 w 495"/>
                <a:gd name="T17" fmla="*/ 519 h 520"/>
                <a:gd name="T18" fmla="*/ 273 w 495"/>
                <a:gd name="T19" fmla="*/ 520 h 520"/>
                <a:gd name="T20" fmla="*/ 247 w 495"/>
                <a:gd name="T21" fmla="*/ 520 h 520"/>
                <a:gd name="T22" fmla="*/ 222 w 495"/>
                <a:gd name="T23" fmla="*/ 520 h 520"/>
                <a:gd name="T24" fmla="*/ 201 w 495"/>
                <a:gd name="T25" fmla="*/ 519 h 520"/>
                <a:gd name="T26" fmla="*/ 172 w 495"/>
                <a:gd name="T27" fmla="*/ 515 h 520"/>
                <a:gd name="T28" fmla="*/ 164 w 495"/>
                <a:gd name="T29" fmla="*/ 511 h 520"/>
                <a:gd name="T30" fmla="*/ 158 w 495"/>
                <a:gd name="T31" fmla="*/ 506 h 520"/>
                <a:gd name="T32" fmla="*/ 151 w 495"/>
                <a:gd name="T33" fmla="*/ 491 h 520"/>
                <a:gd name="T34" fmla="*/ 5 w 495"/>
                <a:gd name="T35" fmla="*/ 48 h 520"/>
                <a:gd name="T36" fmla="*/ 1 w 495"/>
                <a:gd name="T37" fmla="*/ 32 h 520"/>
                <a:gd name="T38" fmla="*/ 0 w 495"/>
                <a:gd name="T39" fmla="*/ 24 h 520"/>
                <a:gd name="T40" fmla="*/ 1 w 495"/>
                <a:gd name="T41" fmla="*/ 16 h 520"/>
                <a:gd name="T42" fmla="*/ 7 w 495"/>
                <a:gd name="T43" fmla="*/ 7 h 520"/>
                <a:gd name="T44" fmla="*/ 22 w 495"/>
                <a:gd name="T45" fmla="*/ 2 h 520"/>
                <a:gd name="T46" fmla="*/ 41 w 495"/>
                <a:gd name="T47" fmla="*/ 0 h 520"/>
                <a:gd name="T48" fmla="*/ 57 w 495"/>
                <a:gd name="T49" fmla="*/ 0 h 520"/>
                <a:gd name="T50" fmla="*/ 77 w 495"/>
                <a:gd name="T51" fmla="*/ 0 h 520"/>
                <a:gd name="T52" fmla="*/ 95 w 495"/>
                <a:gd name="T53" fmla="*/ 0 h 520"/>
                <a:gd name="T54" fmla="*/ 114 w 495"/>
                <a:gd name="T55" fmla="*/ 2 h 520"/>
                <a:gd name="T56" fmla="*/ 127 w 495"/>
                <a:gd name="T57" fmla="*/ 6 h 520"/>
                <a:gd name="T58" fmla="*/ 132 w 495"/>
                <a:gd name="T59" fmla="*/ 9 h 520"/>
                <a:gd name="T60" fmla="*/ 138 w 495"/>
                <a:gd name="T61" fmla="*/ 17 h 520"/>
                <a:gd name="T62" fmla="*/ 248 w 495"/>
                <a:gd name="T63" fmla="*/ 373 h 520"/>
                <a:gd name="T64" fmla="*/ 255 w 495"/>
                <a:gd name="T65" fmla="*/ 373 h 520"/>
                <a:gd name="T66" fmla="*/ 363 w 495"/>
                <a:gd name="T67" fmla="*/ 17 h 520"/>
                <a:gd name="T68" fmla="*/ 371 w 495"/>
                <a:gd name="T69" fmla="*/ 7 h 520"/>
                <a:gd name="T70" fmla="*/ 386 w 495"/>
                <a:gd name="T71" fmla="*/ 2 h 520"/>
                <a:gd name="T72" fmla="*/ 404 w 495"/>
                <a:gd name="T73" fmla="*/ 0 h 520"/>
                <a:gd name="T74" fmla="*/ 420 w 495"/>
                <a:gd name="T75" fmla="*/ 0 h 520"/>
                <a:gd name="T76" fmla="*/ 440 w 495"/>
                <a:gd name="T77" fmla="*/ 0 h 520"/>
                <a:gd name="T78" fmla="*/ 456 w 495"/>
                <a:gd name="T79" fmla="*/ 0 h 520"/>
                <a:gd name="T80" fmla="*/ 473 w 495"/>
                <a:gd name="T81" fmla="*/ 2 h 520"/>
                <a:gd name="T82" fmla="*/ 488 w 495"/>
                <a:gd name="T83" fmla="*/ 7 h 520"/>
                <a:gd name="T84" fmla="*/ 494 w 495"/>
                <a:gd name="T85" fmla="*/ 16 h 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5" h="520">
                  <a:moveTo>
                    <a:pt x="495" y="21"/>
                  </a:moveTo>
                  <a:lnTo>
                    <a:pt x="495" y="24"/>
                  </a:lnTo>
                  <a:lnTo>
                    <a:pt x="494" y="27"/>
                  </a:lnTo>
                  <a:lnTo>
                    <a:pt x="494" y="31"/>
                  </a:lnTo>
                  <a:lnTo>
                    <a:pt x="493" y="35"/>
                  </a:lnTo>
                  <a:lnTo>
                    <a:pt x="492" y="40"/>
                  </a:lnTo>
                  <a:lnTo>
                    <a:pt x="491" y="45"/>
                  </a:lnTo>
                  <a:lnTo>
                    <a:pt x="490" y="51"/>
                  </a:lnTo>
                  <a:lnTo>
                    <a:pt x="488" y="59"/>
                  </a:lnTo>
                  <a:lnTo>
                    <a:pt x="344" y="491"/>
                  </a:lnTo>
                  <a:lnTo>
                    <a:pt x="341" y="500"/>
                  </a:lnTo>
                  <a:lnTo>
                    <a:pt x="337" y="506"/>
                  </a:lnTo>
                  <a:lnTo>
                    <a:pt x="335" y="509"/>
                  </a:lnTo>
                  <a:lnTo>
                    <a:pt x="331" y="511"/>
                  </a:lnTo>
                  <a:lnTo>
                    <a:pt x="327" y="513"/>
                  </a:lnTo>
                  <a:lnTo>
                    <a:pt x="322" y="515"/>
                  </a:lnTo>
                  <a:lnTo>
                    <a:pt x="310" y="518"/>
                  </a:lnTo>
                  <a:lnTo>
                    <a:pt x="294" y="519"/>
                  </a:lnTo>
                  <a:lnTo>
                    <a:pt x="284" y="520"/>
                  </a:lnTo>
                  <a:lnTo>
                    <a:pt x="273" y="520"/>
                  </a:lnTo>
                  <a:lnTo>
                    <a:pt x="261" y="520"/>
                  </a:lnTo>
                  <a:lnTo>
                    <a:pt x="247" y="520"/>
                  </a:lnTo>
                  <a:lnTo>
                    <a:pt x="233" y="520"/>
                  </a:lnTo>
                  <a:lnTo>
                    <a:pt x="222" y="520"/>
                  </a:lnTo>
                  <a:lnTo>
                    <a:pt x="210" y="520"/>
                  </a:lnTo>
                  <a:lnTo>
                    <a:pt x="201" y="519"/>
                  </a:lnTo>
                  <a:lnTo>
                    <a:pt x="185" y="517"/>
                  </a:lnTo>
                  <a:lnTo>
                    <a:pt x="172" y="515"/>
                  </a:lnTo>
                  <a:lnTo>
                    <a:pt x="168" y="513"/>
                  </a:lnTo>
                  <a:lnTo>
                    <a:pt x="164" y="511"/>
                  </a:lnTo>
                  <a:lnTo>
                    <a:pt x="161" y="509"/>
                  </a:lnTo>
                  <a:lnTo>
                    <a:pt x="158" y="506"/>
                  </a:lnTo>
                  <a:lnTo>
                    <a:pt x="154" y="500"/>
                  </a:lnTo>
                  <a:lnTo>
                    <a:pt x="151" y="491"/>
                  </a:lnTo>
                  <a:lnTo>
                    <a:pt x="8" y="59"/>
                  </a:lnTo>
                  <a:lnTo>
                    <a:pt x="5" y="48"/>
                  </a:lnTo>
                  <a:lnTo>
                    <a:pt x="3" y="40"/>
                  </a:lnTo>
                  <a:lnTo>
                    <a:pt x="1" y="32"/>
                  </a:lnTo>
                  <a:lnTo>
                    <a:pt x="1" y="28"/>
                  </a:lnTo>
                  <a:lnTo>
                    <a:pt x="0" y="24"/>
                  </a:lnTo>
                  <a:lnTo>
                    <a:pt x="0" y="21"/>
                  </a:lnTo>
                  <a:lnTo>
                    <a:pt x="1" y="16"/>
                  </a:lnTo>
                  <a:lnTo>
                    <a:pt x="3" y="11"/>
                  </a:lnTo>
                  <a:lnTo>
                    <a:pt x="7" y="7"/>
                  </a:lnTo>
                  <a:lnTo>
                    <a:pt x="13" y="4"/>
                  </a:lnTo>
                  <a:lnTo>
                    <a:pt x="22" y="2"/>
                  </a:lnTo>
                  <a:lnTo>
                    <a:pt x="34" y="1"/>
                  </a:lnTo>
                  <a:lnTo>
                    <a:pt x="41" y="0"/>
                  </a:lnTo>
                  <a:lnTo>
                    <a:pt x="49" y="0"/>
                  </a:lnTo>
                  <a:lnTo>
                    <a:pt x="57" y="0"/>
                  </a:lnTo>
                  <a:lnTo>
                    <a:pt x="67" y="0"/>
                  </a:lnTo>
                  <a:lnTo>
                    <a:pt x="77" y="0"/>
                  </a:lnTo>
                  <a:lnTo>
                    <a:pt x="87" y="0"/>
                  </a:lnTo>
                  <a:lnTo>
                    <a:pt x="95" y="0"/>
                  </a:lnTo>
                  <a:lnTo>
                    <a:pt x="103" y="1"/>
                  </a:lnTo>
                  <a:lnTo>
                    <a:pt x="114" y="2"/>
                  </a:lnTo>
                  <a:lnTo>
                    <a:pt x="123" y="4"/>
                  </a:lnTo>
                  <a:lnTo>
                    <a:pt x="127" y="6"/>
                  </a:lnTo>
                  <a:lnTo>
                    <a:pt x="129" y="7"/>
                  </a:lnTo>
                  <a:lnTo>
                    <a:pt x="132" y="9"/>
                  </a:lnTo>
                  <a:lnTo>
                    <a:pt x="134" y="11"/>
                  </a:lnTo>
                  <a:lnTo>
                    <a:pt x="138" y="17"/>
                  </a:lnTo>
                  <a:lnTo>
                    <a:pt x="140" y="23"/>
                  </a:lnTo>
                  <a:lnTo>
                    <a:pt x="248" y="373"/>
                  </a:lnTo>
                  <a:lnTo>
                    <a:pt x="252" y="387"/>
                  </a:lnTo>
                  <a:lnTo>
                    <a:pt x="255" y="373"/>
                  </a:lnTo>
                  <a:lnTo>
                    <a:pt x="360" y="23"/>
                  </a:lnTo>
                  <a:lnTo>
                    <a:pt x="363" y="17"/>
                  </a:lnTo>
                  <a:lnTo>
                    <a:pt x="366" y="11"/>
                  </a:lnTo>
                  <a:lnTo>
                    <a:pt x="371" y="7"/>
                  </a:lnTo>
                  <a:lnTo>
                    <a:pt x="377" y="4"/>
                  </a:lnTo>
                  <a:lnTo>
                    <a:pt x="386" y="2"/>
                  </a:lnTo>
                  <a:lnTo>
                    <a:pt x="397" y="1"/>
                  </a:lnTo>
                  <a:lnTo>
                    <a:pt x="404" y="0"/>
                  </a:lnTo>
                  <a:lnTo>
                    <a:pt x="412" y="0"/>
                  </a:lnTo>
                  <a:lnTo>
                    <a:pt x="420" y="0"/>
                  </a:lnTo>
                  <a:lnTo>
                    <a:pt x="430" y="0"/>
                  </a:lnTo>
                  <a:lnTo>
                    <a:pt x="440" y="0"/>
                  </a:lnTo>
                  <a:lnTo>
                    <a:pt x="448" y="0"/>
                  </a:lnTo>
                  <a:lnTo>
                    <a:pt x="456" y="0"/>
                  </a:lnTo>
                  <a:lnTo>
                    <a:pt x="462" y="1"/>
                  </a:lnTo>
                  <a:lnTo>
                    <a:pt x="473" y="2"/>
                  </a:lnTo>
                  <a:lnTo>
                    <a:pt x="482" y="4"/>
                  </a:lnTo>
                  <a:lnTo>
                    <a:pt x="488" y="7"/>
                  </a:lnTo>
                  <a:lnTo>
                    <a:pt x="492" y="11"/>
                  </a:lnTo>
                  <a:lnTo>
                    <a:pt x="494" y="16"/>
                  </a:lnTo>
                  <a:lnTo>
                    <a:pt x="495" y="2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5" name="Freeform 33">
              <a:extLst>
                <a:ext uri="{FF2B5EF4-FFF2-40B4-BE49-F238E27FC236}">
                  <a16:creationId xmlns:a16="http://schemas.microsoft.com/office/drawing/2014/main" id="{905BBE64-9141-4816-AF92-2F90B4F4F2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793" y="3357"/>
              <a:ext cx="78" cy="90"/>
            </a:xfrm>
            <a:custGeom>
              <a:avLst/>
              <a:gdLst>
                <a:gd name="T0" fmla="*/ 463 w 470"/>
                <a:gd name="T1" fmla="*/ 285 h 538"/>
                <a:gd name="T2" fmla="*/ 438 w 470"/>
                <a:gd name="T3" fmla="*/ 303 h 538"/>
                <a:gd name="T4" fmla="*/ 139 w 470"/>
                <a:gd name="T5" fmla="*/ 333 h 538"/>
                <a:gd name="T6" fmla="*/ 154 w 470"/>
                <a:gd name="T7" fmla="*/ 381 h 538"/>
                <a:gd name="T8" fmla="*/ 186 w 470"/>
                <a:gd name="T9" fmla="*/ 416 h 538"/>
                <a:gd name="T10" fmla="*/ 235 w 470"/>
                <a:gd name="T11" fmla="*/ 434 h 538"/>
                <a:gd name="T12" fmla="*/ 301 w 470"/>
                <a:gd name="T13" fmla="*/ 435 h 538"/>
                <a:gd name="T14" fmla="*/ 355 w 470"/>
                <a:gd name="T15" fmla="*/ 425 h 538"/>
                <a:gd name="T16" fmla="*/ 394 w 470"/>
                <a:gd name="T17" fmla="*/ 414 h 538"/>
                <a:gd name="T18" fmla="*/ 430 w 470"/>
                <a:gd name="T19" fmla="*/ 404 h 538"/>
                <a:gd name="T20" fmla="*/ 443 w 470"/>
                <a:gd name="T21" fmla="*/ 412 h 538"/>
                <a:gd name="T22" fmla="*/ 447 w 470"/>
                <a:gd name="T23" fmla="*/ 448 h 538"/>
                <a:gd name="T24" fmla="*/ 444 w 470"/>
                <a:gd name="T25" fmla="*/ 482 h 538"/>
                <a:gd name="T26" fmla="*/ 436 w 470"/>
                <a:gd name="T27" fmla="*/ 499 h 538"/>
                <a:gd name="T28" fmla="*/ 399 w 470"/>
                <a:gd name="T29" fmla="*/ 516 h 538"/>
                <a:gd name="T30" fmla="*/ 351 w 470"/>
                <a:gd name="T31" fmla="*/ 528 h 538"/>
                <a:gd name="T32" fmla="*/ 290 w 470"/>
                <a:gd name="T33" fmla="*/ 537 h 538"/>
                <a:gd name="T34" fmla="*/ 225 w 470"/>
                <a:gd name="T35" fmla="*/ 537 h 538"/>
                <a:gd name="T36" fmla="*/ 169 w 470"/>
                <a:gd name="T37" fmla="*/ 529 h 538"/>
                <a:gd name="T38" fmla="*/ 121 w 470"/>
                <a:gd name="T39" fmla="*/ 513 h 538"/>
                <a:gd name="T40" fmla="*/ 81 w 470"/>
                <a:gd name="T41" fmla="*/ 489 h 538"/>
                <a:gd name="T42" fmla="*/ 49 w 470"/>
                <a:gd name="T43" fmla="*/ 456 h 538"/>
                <a:gd name="T44" fmla="*/ 25 w 470"/>
                <a:gd name="T45" fmla="*/ 415 h 538"/>
                <a:gd name="T46" fmla="*/ 9 w 470"/>
                <a:gd name="T47" fmla="*/ 365 h 538"/>
                <a:gd name="T48" fmla="*/ 1 w 470"/>
                <a:gd name="T49" fmla="*/ 307 h 538"/>
                <a:gd name="T50" fmla="*/ 1 w 470"/>
                <a:gd name="T51" fmla="*/ 243 h 538"/>
                <a:gd name="T52" fmla="*/ 9 w 470"/>
                <a:gd name="T53" fmla="*/ 186 h 538"/>
                <a:gd name="T54" fmla="*/ 26 w 470"/>
                <a:gd name="T55" fmla="*/ 136 h 538"/>
                <a:gd name="T56" fmla="*/ 50 w 470"/>
                <a:gd name="T57" fmla="*/ 91 h 538"/>
                <a:gd name="T58" fmla="*/ 82 w 470"/>
                <a:gd name="T59" fmla="*/ 56 h 538"/>
                <a:gd name="T60" fmla="*/ 120 w 470"/>
                <a:gd name="T61" fmla="*/ 29 h 538"/>
                <a:gd name="T62" fmla="*/ 166 w 470"/>
                <a:gd name="T63" fmla="*/ 10 h 538"/>
                <a:gd name="T64" fmla="*/ 217 w 470"/>
                <a:gd name="T65" fmla="*/ 1 h 538"/>
                <a:gd name="T66" fmla="*/ 273 w 470"/>
                <a:gd name="T67" fmla="*/ 1 h 538"/>
                <a:gd name="T68" fmla="*/ 325 w 470"/>
                <a:gd name="T69" fmla="*/ 10 h 538"/>
                <a:gd name="T70" fmla="*/ 367 w 470"/>
                <a:gd name="T71" fmla="*/ 28 h 538"/>
                <a:gd name="T72" fmla="*/ 402 w 470"/>
                <a:gd name="T73" fmla="*/ 51 h 538"/>
                <a:gd name="T74" fmla="*/ 430 w 470"/>
                <a:gd name="T75" fmla="*/ 83 h 538"/>
                <a:gd name="T76" fmla="*/ 449 w 470"/>
                <a:gd name="T77" fmla="*/ 120 h 538"/>
                <a:gd name="T78" fmla="*/ 467 w 470"/>
                <a:gd name="T79" fmla="*/ 186 h 538"/>
                <a:gd name="T80" fmla="*/ 339 w 470"/>
                <a:gd name="T81" fmla="*/ 217 h 538"/>
                <a:gd name="T82" fmla="*/ 334 w 470"/>
                <a:gd name="T83" fmla="*/ 166 h 538"/>
                <a:gd name="T84" fmla="*/ 317 w 470"/>
                <a:gd name="T85" fmla="*/ 127 h 538"/>
                <a:gd name="T86" fmla="*/ 286 w 470"/>
                <a:gd name="T87" fmla="*/ 104 h 538"/>
                <a:gd name="T88" fmla="*/ 242 w 470"/>
                <a:gd name="T89" fmla="*/ 95 h 538"/>
                <a:gd name="T90" fmla="*/ 196 w 470"/>
                <a:gd name="T91" fmla="*/ 105 h 538"/>
                <a:gd name="T92" fmla="*/ 164 w 470"/>
                <a:gd name="T93" fmla="*/ 130 h 538"/>
                <a:gd name="T94" fmla="*/ 145 w 470"/>
                <a:gd name="T95" fmla="*/ 169 h 538"/>
                <a:gd name="T96" fmla="*/ 138 w 470"/>
                <a:gd name="T97" fmla="*/ 217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70" h="538">
                  <a:moveTo>
                    <a:pt x="470" y="256"/>
                  </a:moveTo>
                  <a:lnTo>
                    <a:pt x="469" y="267"/>
                  </a:lnTo>
                  <a:lnTo>
                    <a:pt x="467" y="276"/>
                  </a:lnTo>
                  <a:lnTo>
                    <a:pt x="463" y="285"/>
                  </a:lnTo>
                  <a:lnTo>
                    <a:pt x="458" y="292"/>
                  </a:lnTo>
                  <a:lnTo>
                    <a:pt x="452" y="297"/>
                  </a:lnTo>
                  <a:lnTo>
                    <a:pt x="446" y="301"/>
                  </a:lnTo>
                  <a:lnTo>
                    <a:pt x="438" y="303"/>
                  </a:lnTo>
                  <a:lnTo>
                    <a:pt x="429" y="303"/>
                  </a:lnTo>
                  <a:lnTo>
                    <a:pt x="138" y="303"/>
                  </a:lnTo>
                  <a:lnTo>
                    <a:pt x="138" y="318"/>
                  </a:lnTo>
                  <a:lnTo>
                    <a:pt x="139" y="333"/>
                  </a:lnTo>
                  <a:lnTo>
                    <a:pt x="142" y="346"/>
                  </a:lnTo>
                  <a:lnTo>
                    <a:pt x="145" y="359"/>
                  </a:lnTo>
                  <a:lnTo>
                    <a:pt x="149" y="371"/>
                  </a:lnTo>
                  <a:lnTo>
                    <a:pt x="154" y="381"/>
                  </a:lnTo>
                  <a:lnTo>
                    <a:pt x="160" y="391"/>
                  </a:lnTo>
                  <a:lnTo>
                    <a:pt x="168" y="401"/>
                  </a:lnTo>
                  <a:lnTo>
                    <a:pt x="176" y="409"/>
                  </a:lnTo>
                  <a:lnTo>
                    <a:pt x="186" y="416"/>
                  </a:lnTo>
                  <a:lnTo>
                    <a:pt x="196" y="422"/>
                  </a:lnTo>
                  <a:lnTo>
                    <a:pt x="209" y="427"/>
                  </a:lnTo>
                  <a:lnTo>
                    <a:pt x="221" y="432"/>
                  </a:lnTo>
                  <a:lnTo>
                    <a:pt x="235" y="434"/>
                  </a:lnTo>
                  <a:lnTo>
                    <a:pt x="251" y="436"/>
                  </a:lnTo>
                  <a:lnTo>
                    <a:pt x="268" y="437"/>
                  </a:lnTo>
                  <a:lnTo>
                    <a:pt x="285" y="436"/>
                  </a:lnTo>
                  <a:lnTo>
                    <a:pt x="301" y="435"/>
                  </a:lnTo>
                  <a:lnTo>
                    <a:pt x="317" y="434"/>
                  </a:lnTo>
                  <a:lnTo>
                    <a:pt x="330" y="432"/>
                  </a:lnTo>
                  <a:lnTo>
                    <a:pt x="343" y="428"/>
                  </a:lnTo>
                  <a:lnTo>
                    <a:pt x="355" y="425"/>
                  </a:lnTo>
                  <a:lnTo>
                    <a:pt x="366" y="423"/>
                  </a:lnTo>
                  <a:lnTo>
                    <a:pt x="376" y="420"/>
                  </a:lnTo>
                  <a:lnTo>
                    <a:pt x="385" y="417"/>
                  </a:lnTo>
                  <a:lnTo>
                    <a:pt x="394" y="414"/>
                  </a:lnTo>
                  <a:lnTo>
                    <a:pt x="402" y="411"/>
                  </a:lnTo>
                  <a:lnTo>
                    <a:pt x="409" y="409"/>
                  </a:lnTo>
                  <a:lnTo>
                    <a:pt x="420" y="405"/>
                  </a:lnTo>
                  <a:lnTo>
                    <a:pt x="430" y="404"/>
                  </a:lnTo>
                  <a:lnTo>
                    <a:pt x="434" y="404"/>
                  </a:lnTo>
                  <a:lnTo>
                    <a:pt x="438" y="405"/>
                  </a:lnTo>
                  <a:lnTo>
                    <a:pt x="441" y="408"/>
                  </a:lnTo>
                  <a:lnTo>
                    <a:pt x="443" y="412"/>
                  </a:lnTo>
                  <a:lnTo>
                    <a:pt x="445" y="418"/>
                  </a:lnTo>
                  <a:lnTo>
                    <a:pt x="446" y="425"/>
                  </a:lnTo>
                  <a:lnTo>
                    <a:pt x="446" y="436"/>
                  </a:lnTo>
                  <a:lnTo>
                    <a:pt x="447" y="448"/>
                  </a:lnTo>
                  <a:lnTo>
                    <a:pt x="446" y="458"/>
                  </a:lnTo>
                  <a:lnTo>
                    <a:pt x="446" y="468"/>
                  </a:lnTo>
                  <a:lnTo>
                    <a:pt x="445" y="476"/>
                  </a:lnTo>
                  <a:lnTo>
                    <a:pt x="444" y="482"/>
                  </a:lnTo>
                  <a:lnTo>
                    <a:pt x="443" y="487"/>
                  </a:lnTo>
                  <a:lnTo>
                    <a:pt x="441" y="491"/>
                  </a:lnTo>
                  <a:lnTo>
                    <a:pt x="439" y="495"/>
                  </a:lnTo>
                  <a:lnTo>
                    <a:pt x="436" y="499"/>
                  </a:lnTo>
                  <a:lnTo>
                    <a:pt x="430" y="503"/>
                  </a:lnTo>
                  <a:lnTo>
                    <a:pt x="416" y="510"/>
                  </a:lnTo>
                  <a:lnTo>
                    <a:pt x="408" y="513"/>
                  </a:lnTo>
                  <a:lnTo>
                    <a:pt x="399" y="516"/>
                  </a:lnTo>
                  <a:lnTo>
                    <a:pt x="388" y="519"/>
                  </a:lnTo>
                  <a:lnTo>
                    <a:pt x="377" y="523"/>
                  </a:lnTo>
                  <a:lnTo>
                    <a:pt x="365" y="525"/>
                  </a:lnTo>
                  <a:lnTo>
                    <a:pt x="351" y="528"/>
                  </a:lnTo>
                  <a:lnTo>
                    <a:pt x="337" y="531"/>
                  </a:lnTo>
                  <a:lnTo>
                    <a:pt x="322" y="533"/>
                  </a:lnTo>
                  <a:lnTo>
                    <a:pt x="306" y="535"/>
                  </a:lnTo>
                  <a:lnTo>
                    <a:pt x="290" y="537"/>
                  </a:lnTo>
                  <a:lnTo>
                    <a:pt x="273" y="538"/>
                  </a:lnTo>
                  <a:lnTo>
                    <a:pt x="256" y="538"/>
                  </a:lnTo>
                  <a:lnTo>
                    <a:pt x="239" y="538"/>
                  </a:lnTo>
                  <a:lnTo>
                    <a:pt x="225" y="537"/>
                  </a:lnTo>
                  <a:lnTo>
                    <a:pt x="210" y="536"/>
                  </a:lnTo>
                  <a:lnTo>
                    <a:pt x="196" y="534"/>
                  </a:lnTo>
                  <a:lnTo>
                    <a:pt x="182" y="532"/>
                  </a:lnTo>
                  <a:lnTo>
                    <a:pt x="169" y="529"/>
                  </a:lnTo>
                  <a:lnTo>
                    <a:pt x="156" y="526"/>
                  </a:lnTo>
                  <a:lnTo>
                    <a:pt x="144" y="522"/>
                  </a:lnTo>
                  <a:lnTo>
                    <a:pt x="133" y="518"/>
                  </a:lnTo>
                  <a:lnTo>
                    <a:pt x="121" y="513"/>
                  </a:lnTo>
                  <a:lnTo>
                    <a:pt x="110" y="508"/>
                  </a:lnTo>
                  <a:lnTo>
                    <a:pt x="100" y="502"/>
                  </a:lnTo>
                  <a:lnTo>
                    <a:pt x="91" y="495"/>
                  </a:lnTo>
                  <a:lnTo>
                    <a:pt x="81" y="489"/>
                  </a:lnTo>
                  <a:lnTo>
                    <a:pt x="72" y="482"/>
                  </a:lnTo>
                  <a:lnTo>
                    <a:pt x="64" y="474"/>
                  </a:lnTo>
                  <a:lnTo>
                    <a:pt x="57" y="465"/>
                  </a:lnTo>
                  <a:lnTo>
                    <a:pt x="49" y="456"/>
                  </a:lnTo>
                  <a:lnTo>
                    <a:pt x="42" y="447"/>
                  </a:lnTo>
                  <a:lnTo>
                    <a:pt x="36" y="437"/>
                  </a:lnTo>
                  <a:lnTo>
                    <a:pt x="30" y="426"/>
                  </a:lnTo>
                  <a:lnTo>
                    <a:pt x="25" y="415"/>
                  </a:lnTo>
                  <a:lnTo>
                    <a:pt x="21" y="403"/>
                  </a:lnTo>
                  <a:lnTo>
                    <a:pt x="17" y="391"/>
                  </a:lnTo>
                  <a:lnTo>
                    <a:pt x="12" y="378"/>
                  </a:lnTo>
                  <a:lnTo>
                    <a:pt x="9" y="365"/>
                  </a:lnTo>
                  <a:lnTo>
                    <a:pt x="6" y="351"/>
                  </a:lnTo>
                  <a:lnTo>
                    <a:pt x="4" y="337"/>
                  </a:lnTo>
                  <a:lnTo>
                    <a:pt x="3" y="323"/>
                  </a:lnTo>
                  <a:lnTo>
                    <a:pt x="1" y="307"/>
                  </a:lnTo>
                  <a:lnTo>
                    <a:pt x="1" y="291"/>
                  </a:lnTo>
                  <a:lnTo>
                    <a:pt x="0" y="274"/>
                  </a:lnTo>
                  <a:lnTo>
                    <a:pt x="1" y="259"/>
                  </a:lnTo>
                  <a:lnTo>
                    <a:pt x="1" y="243"/>
                  </a:lnTo>
                  <a:lnTo>
                    <a:pt x="3" y="228"/>
                  </a:lnTo>
                  <a:lnTo>
                    <a:pt x="4" y="214"/>
                  </a:lnTo>
                  <a:lnTo>
                    <a:pt x="7" y="199"/>
                  </a:lnTo>
                  <a:lnTo>
                    <a:pt x="9" y="186"/>
                  </a:lnTo>
                  <a:lnTo>
                    <a:pt x="13" y="173"/>
                  </a:lnTo>
                  <a:lnTo>
                    <a:pt x="18" y="159"/>
                  </a:lnTo>
                  <a:lnTo>
                    <a:pt x="22" y="147"/>
                  </a:lnTo>
                  <a:lnTo>
                    <a:pt x="26" y="136"/>
                  </a:lnTo>
                  <a:lnTo>
                    <a:pt x="32" y="123"/>
                  </a:lnTo>
                  <a:lnTo>
                    <a:pt x="37" y="113"/>
                  </a:lnTo>
                  <a:lnTo>
                    <a:pt x="43" y="102"/>
                  </a:lnTo>
                  <a:lnTo>
                    <a:pt x="50" y="91"/>
                  </a:lnTo>
                  <a:lnTo>
                    <a:pt x="58" y="82"/>
                  </a:lnTo>
                  <a:lnTo>
                    <a:pt x="65" y="73"/>
                  </a:lnTo>
                  <a:lnTo>
                    <a:pt x="73" y="65"/>
                  </a:lnTo>
                  <a:lnTo>
                    <a:pt x="82" y="56"/>
                  </a:lnTo>
                  <a:lnTo>
                    <a:pt x="91" y="48"/>
                  </a:lnTo>
                  <a:lnTo>
                    <a:pt x="100" y="42"/>
                  </a:lnTo>
                  <a:lnTo>
                    <a:pt x="110" y="35"/>
                  </a:lnTo>
                  <a:lnTo>
                    <a:pt x="120" y="29"/>
                  </a:lnTo>
                  <a:lnTo>
                    <a:pt x="131" y="23"/>
                  </a:lnTo>
                  <a:lnTo>
                    <a:pt x="142" y="18"/>
                  </a:lnTo>
                  <a:lnTo>
                    <a:pt x="153" y="14"/>
                  </a:lnTo>
                  <a:lnTo>
                    <a:pt x="166" y="10"/>
                  </a:lnTo>
                  <a:lnTo>
                    <a:pt x="178" y="7"/>
                  </a:lnTo>
                  <a:lnTo>
                    <a:pt x="190" y="5"/>
                  </a:lnTo>
                  <a:lnTo>
                    <a:pt x="204" y="3"/>
                  </a:lnTo>
                  <a:lnTo>
                    <a:pt x="217" y="1"/>
                  </a:lnTo>
                  <a:lnTo>
                    <a:pt x="230" y="0"/>
                  </a:lnTo>
                  <a:lnTo>
                    <a:pt x="245" y="0"/>
                  </a:lnTo>
                  <a:lnTo>
                    <a:pt x="259" y="0"/>
                  </a:lnTo>
                  <a:lnTo>
                    <a:pt x="273" y="1"/>
                  </a:lnTo>
                  <a:lnTo>
                    <a:pt x="287" y="2"/>
                  </a:lnTo>
                  <a:lnTo>
                    <a:pt x="300" y="4"/>
                  </a:lnTo>
                  <a:lnTo>
                    <a:pt x="312" y="7"/>
                  </a:lnTo>
                  <a:lnTo>
                    <a:pt x="325" y="10"/>
                  </a:lnTo>
                  <a:lnTo>
                    <a:pt x="336" y="13"/>
                  </a:lnTo>
                  <a:lnTo>
                    <a:pt x="346" y="17"/>
                  </a:lnTo>
                  <a:lnTo>
                    <a:pt x="357" y="22"/>
                  </a:lnTo>
                  <a:lnTo>
                    <a:pt x="367" y="28"/>
                  </a:lnTo>
                  <a:lnTo>
                    <a:pt x="376" y="33"/>
                  </a:lnTo>
                  <a:lnTo>
                    <a:pt x="385" y="39"/>
                  </a:lnTo>
                  <a:lnTo>
                    <a:pt x="394" y="45"/>
                  </a:lnTo>
                  <a:lnTo>
                    <a:pt x="402" y="51"/>
                  </a:lnTo>
                  <a:lnTo>
                    <a:pt x="410" y="58"/>
                  </a:lnTo>
                  <a:lnTo>
                    <a:pt x="416" y="67"/>
                  </a:lnTo>
                  <a:lnTo>
                    <a:pt x="423" y="75"/>
                  </a:lnTo>
                  <a:lnTo>
                    <a:pt x="430" y="83"/>
                  </a:lnTo>
                  <a:lnTo>
                    <a:pt x="435" y="91"/>
                  </a:lnTo>
                  <a:lnTo>
                    <a:pt x="440" y="101"/>
                  </a:lnTo>
                  <a:lnTo>
                    <a:pt x="445" y="110"/>
                  </a:lnTo>
                  <a:lnTo>
                    <a:pt x="449" y="120"/>
                  </a:lnTo>
                  <a:lnTo>
                    <a:pt x="453" y="130"/>
                  </a:lnTo>
                  <a:lnTo>
                    <a:pt x="457" y="141"/>
                  </a:lnTo>
                  <a:lnTo>
                    <a:pt x="462" y="162"/>
                  </a:lnTo>
                  <a:lnTo>
                    <a:pt x="467" y="186"/>
                  </a:lnTo>
                  <a:lnTo>
                    <a:pt x="469" y="210"/>
                  </a:lnTo>
                  <a:lnTo>
                    <a:pt x="470" y="234"/>
                  </a:lnTo>
                  <a:lnTo>
                    <a:pt x="470" y="256"/>
                  </a:lnTo>
                  <a:close/>
                  <a:moveTo>
                    <a:pt x="339" y="217"/>
                  </a:moveTo>
                  <a:lnTo>
                    <a:pt x="339" y="203"/>
                  </a:lnTo>
                  <a:lnTo>
                    <a:pt x="338" y="190"/>
                  </a:lnTo>
                  <a:lnTo>
                    <a:pt x="337" y="178"/>
                  </a:lnTo>
                  <a:lnTo>
                    <a:pt x="334" y="166"/>
                  </a:lnTo>
                  <a:lnTo>
                    <a:pt x="331" y="155"/>
                  </a:lnTo>
                  <a:lnTo>
                    <a:pt x="327" y="146"/>
                  </a:lnTo>
                  <a:lnTo>
                    <a:pt x="322" y="137"/>
                  </a:lnTo>
                  <a:lnTo>
                    <a:pt x="317" y="127"/>
                  </a:lnTo>
                  <a:lnTo>
                    <a:pt x="309" y="120"/>
                  </a:lnTo>
                  <a:lnTo>
                    <a:pt x="302" y="114"/>
                  </a:lnTo>
                  <a:lnTo>
                    <a:pt x="294" y="108"/>
                  </a:lnTo>
                  <a:lnTo>
                    <a:pt x="286" y="104"/>
                  </a:lnTo>
                  <a:lnTo>
                    <a:pt x="275" y="100"/>
                  </a:lnTo>
                  <a:lnTo>
                    <a:pt x="265" y="97"/>
                  </a:lnTo>
                  <a:lnTo>
                    <a:pt x="254" y="95"/>
                  </a:lnTo>
                  <a:lnTo>
                    <a:pt x="242" y="95"/>
                  </a:lnTo>
                  <a:lnTo>
                    <a:pt x="228" y="95"/>
                  </a:lnTo>
                  <a:lnTo>
                    <a:pt x="217" y="97"/>
                  </a:lnTo>
                  <a:lnTo>
                    <a:pt x="207" y="101"/>
                  </a:lnTo>
                  <a:lnTo>
                    <a:pt x="196" y="105"/>
                  </a:lnTo>
                  <a:lnTo>
                    <a:pt x="187" y="110"/>
                  </a:lnTo>
                  <a:lnTo>
                    <a:pt x="179" y="116"/>
                  </a:lnTo>
                  <a:lnTo>
                    <a:pt x="172" y="123"/>
                  </a:lnTo>
                  <a:lnTo>
                    <a:pt x="164" y="130"/>
                  </a:lnTo>
                  <a:lnTo>
                    <a:pt x="158" y="140"/>
                  </a:lnTo>
                  <a:lnTo>
                    <a:pt x="153" y="149"/>
                  </a:lnTo>
                  <a:lnTo>
                    <a:pt x="149" y="159"/>
                  </a:lnTo>
                  <a:lnTo>
                    <a:pt x="145" y="169"/>
                  </a:lnTo>
                  <a:lnTo>
                    <a:pt x="142" y="181"/>
                  </a:lnTo>
                  <a:lnTo>
                    <a:pt x="140" y="192"/>
                  </a:lnTo>
                  <a:lnTo>
                    <a:pt x="139" y="204"/>
                  </a:lnTo>
                  <a:lnTo>
                    <a:pt x="138" y="217"/>
                  </a:lnTo>
                  <a:lnTo>
                    <a:pt x="339" y="217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6" name="Freeform 34">
              <a:extLst>
                <a:ext uri="{FF2B5EF4-FFF2-40B4-BE49-F238E27FC236}">
                  <a16:creationId xmlns:a16="http://schemas.microsoft.com/office/drawing/2014/main" id="{2F7DE63D-8FBD-44C2-BB09-8140A84896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48" y="3827"/>
              <a:ext cx="69" cy="116"/>
            </a:xfrm>
            <a:custGeom>
              <a:avLst/>
              <a:gdLst>
                <a:gd name="T0" fmla="*/ 410 w 410"/>
                <a:gd name="T1" fmla="*/ 653 h 694"/>
                <a:gd name="T2" fmla="*/ 407 w 410"/>
                <a:gd name="T3" fmla="*/ 674 h 694"/>
                <a:gd name="T4" fmla="*/ 402 w 410"/>
                <a:gd name="T5" fmla="*/ 687 h 694"/>
                <a:gd name="T6" fmla="*/ 394 w 410"/>
                <a:gd name="T7" fmla="*/ 693 h 694"/>
                <a:gd name="T8" fmla="*/ 41 w 410"/>
                <a:gd name="T9" fmla="*/ 694 h 694"/>
                <a:gd name="T10" fmla="*/ 26 w 410"/>
                <a:gd name="T11" fmla="*/ 691 h 694"/>
                <a:gd name="T12" fmla="*/ 12 w 410"/>
                <a:gd name="T13" fmla="*/ 684 h 694"/>
                <a:gd name="T14" fmla="*/ 7 w 410"/>
                <a:gd name="T15" fmla="*/ 678 h 694"/>
                <a:gd name="T16" fmla="*/ 3 w 410"/>
                <a:gd name="T17" fmla="*/ 670 h 694"/>
                <a:gd name="T18" fmla="*/ 0 w 410"/>
                <a:gd name="T19" fmla="*/ 650 h 694"/>
                <a:gd name="T20" fmla="*/ 1 w 410"/>
                <a:gd name="T21" fmla="*/ 34 h 694"/>
                <a:gd name="T22" fmla="*/ 5 w 410"/>
                <a:gd name="T23" fmla="*/ 21 h 694"/>
                <a:gd name="T24" fmla="*/ 9 w 410"/>
                <a:gd name="T25" fmla="*/ 14 h 694"/>
                <a:gd name="T26" fmla="*/ 19 w 410"/>
                <a:gd name="T27" fmla="*/ 7 h 694"/>
                <a:gd name="T28" fmla="*/ 33 w 410"/>
                <a:gd name="T29" fmla="*/ 1 h 694"/>
                <a:gd name="T30" fmla="*/ 387 w 410"/>
                <a:gd name="T31" fmla="*/ 0 h 694"/>
                <a:gd name="T32" fmla="*/ 396 w 410"/>
                <a:gd name="T33" fmla="*/ 3 h 694"/>
                <a:gd name="T34" fmla="*/ 403 w 410"/>
                <a:gd name="T35" fmla="*/ 13 h 694"/>
                <a:gd name="T36" fmla="*/ 407 w 410"/>
                <a:gd name="T37" fmla="*/ 30 h 694"/>
                <a:gd name="T38" fmla="*/ 408 w 410"/>
                <a:gd name="T39" fmla="*/ 57 h 694"/>
                <a:gd name="T40" fmla="*/ 407 w 410"/>
                <a:gd name="T41" fmla="*/ 83 h 694"/>
                <a:gd name="T42" fmla="*/ 403 w 410"/>
                <a:gd name="T43" fmla="*/ 99 h 694"/>
                <a:gd name="T44" fmla="*/ 396 w 410"/>
                <a:gd name="T45" fmla="*/ 108 h 694"/>
                <a:gd name="T46" fmla="*/ 387 w 410"/>
                <a:gd name="T47" fmla="*/ 111 h 694"/>
                <a:gd name="T48" fmla="*/ 140 w 410"/>
                <a:gd name="T49" fmla="*/ 281 h 694"/>
                <a:gd name="T50" fmla="*/ 353 w 410"/>
                <a:gd name="T51" fmla="*/ 281 h 694"/>
                <a:gd name="T52" fmla="*/ 361 w 410"/>
                <a:gd name="T53" fmla="*/ 287 h 694"/>
                <a:gd name="T54" fmla="*/ 367 w 410"/>
                <a:gd name="T55" fmla="*/ 299 h 694"/>
                <a:gd name="T56" fmla="*/ 369 w 410"/>
                <a:gd name="T57" fmla="*/ 321 h 694"/>
                <a:gd name="T58" fmla="*/ 369 w 410"/>
                <a:gd name="T59" fmla="*/ 349 h 694"/>
                <a:gd name="T60" fmla="*/ 367 w 410"/>
                <a:gd name="T61" fmla="*/ 369 h 694"/>
                <a:gd name="T62" fmla="*/ 361 w 410"/>
                <a:gd name="T63" fmla="*/ 382 h 694"/>
                <a:gd name="T64" fmla="*/ 353 w 410"/>
                <a:gd name="T65" fmla="*/ 387 h 694"/>
                <a:gd name="T66" fmla="*/ 140 w 410"/>
                <a:gd name="T67" fmla="*/ 388 h 694"/>
                <a:gd name="T68" fmla="*/ 389 w 410"/>
                <a:gd name="T69" fmla="*/ 583 h 694"/>
                <a:gd name="T70" fmla="*/ 398 w 410"/>
                <a:gd name="T71" fmla="*/ 586 h 694"/>
                <a:gd name="T72" fmla="*/ 405 w 410"/>
                <a:gd name="T73" fmla="*/ 596 h 694"/>
                <a:gd name="T74" fmla="*/ 409 w 410"/>
                <a:gd name="T75" fmla="*/ 612 h 694"/>
                <a:gd name="T76" fmla="*/ 410 w 410"/>
                <a:gd name="T77" fmla="*/ 639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694">
                  <a:moveTo>
                    <a:pt x="410" y="639"/>
                  </a:moveTo>
                  <a:lnTo>
                    <a:pt x="410" y="653"/>
                  </a:lnTo>
                  <a:lnTo>
                    <a:pt x="409" y="664"/>
                  </a:lnTo>
                  <a:lnTo>
                    <a:pt x="407" y="674"/>
                  </a:lnTo>
                  <a:lnTo>
                    <a:pt x="405" y="682"/>
                  </a:lnTo>
                  <a:lnTo>
                    <a:pt x="402" y="687"/>
                  </a:lnTo>
                  <a:lnTo>
                    <a:pt x="398" y="691"/>
                  </a:lnTo>
                  <a:lnTo>
                    <a:pt x="394" y="693"/>
                  </a:lnTo>
                  <a:lnTo>
                    <a:pt x="389" y="694"/>
                  </a:lnTo>
                  <a:lnTo>
                    <a:pt x="41" y="694"/>
                  </a:lnTo>
                  <a:lnTo>
                    <a:pt x="33" y="693"/>
                  </a:lnTo>
                  <a:lnTo>
                    <a:pt x="26" y="691"/>
                  </a:lnTo>
                  <a:lnTo>
                    <a:pt x="19" y="688"/>
                  </a:lnTo>
                  <a:lnTo>
                    <a:pt x="12" y="684"/>
                  </a:lnTo>
                  <a:lnTo>
                    <a:pt x="9" y="681"/>
                  </a:lnTo>
                  <a:lnTo>
                    <a:pt x="7" y="678"/>
                  </a:lnTo>
                  <a:lnTo>
                    <a:pt x="5" y="674"/>
                  </a:lnTo>
                  <a:lnTo>
                    <a:pt x="3" y="670"/>
                  </a:lnTo>
                  <a:lnTo>
                    <a:pt x="1" y="660"/>
                  </a:lnTo>
                  <a:lnTo>
                    <a:pt x="0" y="650"/>
                  </a:lnTo>
                  <a:lnTo>
                    <a:pt x="0" y="46"/>
                  </a:lnTo>
                  <a:lnTo>
                    <a:pt x="1" y="34"/>
                  </a:lnTo>
                  <a:lnTo>
                    <a:pt x="3" y="25"/>
                  </a:lnTo>
                  <a:lnTo>
                    <a:pt x="5" y="21"/>
                  </a:lnTo>
                  <a:lnTo>
                    <a:pt x="7" y="17"/>
                  </a:lnTo>
                  <a:lnTo>
                    <a:pt x="9" y="14"/>
                  </a:lnTo>
                  <a:lnTo>
                    <a:pt x="12" y="12"/>
                  </a:lnTo>
                  <a:lnTo>
                    <a:pt x="19" y="7"/>
                  </a:lnTo>
                  <a:lnTo>
                    <a:pt x="26" y="3"/>
                  </a:lnTo>
                  <a:lnTo>
                    <a:pt x="33" y="1"/>
                  </a:lnTo>
                  <a:lnTo>
                    <a:pt x="41" y="0"/>
                  </a:lnTo>
                  <a:lnTo>
                    <a:pt x="387" y="0"/>
                  </a:lnTo>
                  <a:lnTo>
                    <a:pt x="392" y="1"/>
                  </a:lnTo>
                  <a:lnTo>
                    <a:pt x="396" y="3"/>
                  </a:lnTo>
                  <a:lnTo>
                    <a:pt x="400" y="8"/>
                  </a:lnTo>
                  <a:lnTo>
                    <a:pt x="403" y="13"/>
                  </a:lnTo>
                  <a:lnTo>
                    <a:pt x="405" y="21"/>
                  </a:lnTo>
                  <a:lnTo>
                    <a:pt x="407" y="30"/>
                  </a:lnTo>
                  <a:lnTo>
                    <a:pt x="408" y="43"/>
                  </a:lnTo>
                  <a:lnTo>
                    <a:pt x="408" y="57"/>
                  </a:lnTo>
                  <a:lnTo>
                    <a:pt x="408" y="70"/>
                  </a:lnTo>
                  <a:lnTo>
                    <a:pt x="407" y="83"/>
                  </a:lnTo>
                  <a:lnTo>
                    <a:pt x="405" y="92"/>
                  </a:lnTo>
                  <a:lnTo>
                    <a:pt x="403" y="99"/>
                  </a:lnTo>
                  <a:lnTo>
                    <a:pt x="400" y="105"/>
                  </a:lnTo>
                  <a:lnTo>
                    <a:pt x="396" y="108"/>
                  </a:lnTo>
                  <a:lnTo>
                    <a:pt x="392" y="111"/>
                  </a:lnTo>
                  <a:lnTo>
                    <a:pt x="387" y="111"/>
                  </a:lnTo>
                  <a:lnTo>
                    <a:pt x="140" y="111"/>
                  </a:lnTo>
                  <a:lnTo>
                    <a:pt x="140" y="281"/>
                  </a:lnTo>
                  <a:lnTo>
                    <a:pt x="348" y="281"/>
                  </a:lnTo>
                  <a:lnTo>
                    <a:pt x="353" y="281"/>
                  </a:lnTo>
                  <a:lnTo>
                    <a:pt x="358" y="283"/>
                  </a:lnTo>
                  <a:lnTo>
                    <a:pt x="361" y="287"/>
                  </a:lnTo>
                  <a:lnTo>
                    <a:pt x="364" y="292"/>
                  </a:lnTo>
                  <a:lnTo>
                    <a:pt x="367" y="299"/>
                  </a:lnTo>
                  <a:lnTo>
                    <a:pt x="368" y="309"/>
                  </a:lnTo>
                  <a:lnTo>
                    <a:pt x="369" y="321"/>
                  </a:lnTo>
                  <a:lnTo>
                    <a:pt x="369" y="334"/>
                  </a:lnTo>
                  <a:lnTo>
                    <a:pt x="369" y="349"/>
                  </a:lnTo>
                  <a:lnTo>
                    <a:pt x="368" y="360"/>
                  </a:lnTo>
                  <a:lnTo>
                    <a:pt x="367" y="369"/>
                  </a:lnTo>
                  <a:lnTo>
                    <a:pt x="364" y="377"/>
                  </a:lnTo>
                  <a:lnTo>
                    <a:pt x="361" y="382"/>
                  </a:lnTo>
                  <a:lnTo>
                    <a:pt x="358" y="385"/>
                  </a:lnTo>
                  <a:lnTo>
                    <a:pt x="353" y="387"/>
                  </a:lnTo>
                  <a:lnTo>
                    <a:pt x="348" y="388"/>
                  </a:lnTo>
                  <a:lnTo>
                    <a:pt x="140" y="388"/>
                  </a:lnTo>
                  <a:lnTo>
                    <a:pt x="140" y="583"/>
                  </a:lnTo>
                  <a:lnTo>
                    <a:pt x="389" y="583"/>
                  </a:lnTo>
                  <a:lnTo>
                    <a:pt x="394" y="584"/>
                  </a:lnTo>
                  <a:lnTo>
                    <a:pt x="398" y="586"/>
                  </a:lnTo>
                  <a:lnTo>
                    <a:pt x="402" y="590"/>
                  </a:lnTo>
                  <a:lnTo>
                    <a:pt x="405" y="596"/>
                  </a:lnTo>
                  <a:lnTo>
                    <a:pt x="407" y="603"/>
                  </a:lnTo>
                  <a:lnTo>
                    <a:pt x="409" y="612"/>
                  </a:lnTo>
                  <a:lnTo>
                    <a:pt x="410" y="624"/>
                  </a:lnTo>
                  <a:lnTo>
                    <a:pt x="410" y="63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7" name="Freeform 35">
              <a:extLst>
                <a:ext uri="{FF2B5EF4-FFF2-40B4-BE49-F238E27FC236}">
                  <a16:creationId xmlns:a16="http://schemas.microsoft.com/office/drawing/2014/main" id="{7CA95909-889E-4FE9-89C7-2EEC8FB6012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129" y="3819"/>
              <a:ext cx="80" cy="126"/>
            </a:xfrm>
            <a:custGeom>
              <a:avLst/>
              <a:gdLst>
                <a:gd name="T0" fmla="*/ 477 w 480"/>
                <a:gd name="T1" fmla="*/ 736 h 756"/>
                <a:gd name="T2" fmla="*/ 460 w 480"/>
                <a:gd name="T3" fmla="*/ 744 h 756"/>
                <a:gd name="T4" fmla="*/ 423 w 480"/>
                <a:gd name="T5" fmla="*/ 747 h 756"/>
                <a:gd name="T6" fmla="*/ 386 w 480"/>
                <a:gd name="T7" fmla="*/ 744 h 756"/>
                <a:gd name="T8" fmla="*/ 369 w 480"/>
                <a:gd name="T9" fmla="*/ 736 h 756"/>
                <a:gd name="T10" fmla="*/ 366 w 480"/>
                <a:gd name="T11" fmla="*/ 672 h 756"/>
                <a:gd name="T12" fmla="*/ 308 w 480"/>
                <a:gd name="T13" fmla="*/ 722 h 756"/>
                <a:gd name="T14" fmla="*/ 267 w 480"/>
                <a:gd name="T15" fmla="*/ 743 h 756"/>
                <a:gd name="T16" fmla="*/ 234 w 480"/>
                <a:gd name="T17" fmla="*/ 752 h 756"/>
                <a:gd name="T18" fmla="*/ 198 w 480"/>
                <a:gd name="T19" fmla="*/ 756 h 756"/>
                <a:gd name="T20" fmla="*/ 160 w 480"/>
                <a:gd name="T21" fmla="*/ 753 h 756"/>
                <a:gd name="T22" fmla="*/ 126 w 480"/>
                <a:gd name="T23" fmla="*/ 744 h 756"/>
                <a:gd name="T24" fmla="*/ 98 w 480"/>
                <a:gd name="T25" fmla="*/ 730 h 756"/>
                <a:gd name="T26" fmla="*/ 72 w 480"/>
                <a:gd name="T27" fmla="*/ 710 h 756"/>
                <a:gd name="T28" fmla="*/ 51 w 480"/>
                <a:gd name="T29" fmla="*/ 687 h 756"/>
                <a:gd name="T30" fmla="*/ 34 w 480"/>
                <a:gd name="T31" fmla="*/ 659 h 756"/>
                <a:gd name="T32" fmla="*/ 16 w 480"/>
                <a:gd name="T33" fmla="*/ 618 h 756"/>
                <a:gd name="T34" fmla="*/ 2 w 480"/>
                <a:gd name="T35" fmla="*/ 545 h 756"/>
                <a:gd name="T36" fmla="*/ 0 w 480"/>
                <a:gd name="T37" fmla="*/ 463 h 756"/>
                <a:gd name="T38" fmla="*/ 13 w 480"/>
                <a:gd name="T39" fmla="*/ 378 h 756"/>
                <a:gd name="T40" fmla="*/ 26 w 480"/>
                <a:gd name="T41" fmla="*/ 342 h 756"/>
                <a:gd name="T42" fmla="*/ 41 w 480"/>
                <a:gd name="T43" fmla="*/ 310 h 756"/>
                <a:gd name="T44" fmla="*/ 60 w 480"/>
                <a:gd name="T45" fmla="*/ 284 h 756"/>
                <a:gd name="T46" fmla="*/ 82 w 480"/>
                <a:gd name="T47" fmla="*/ 260 h 756"/>
                <a:gd name="T48" fmla="*/ 109 w 480"/>
                <a:gd name="T49" fmla="*/ 242 h 756"/>
                <a:gd name="T50" fmla="*/ 139 w 480"/>
                <a:gd name="T51" fmla="*/ 228 h 756"/>
                <a:gd name="T52" fmla="*/ 172 w 480"/>
                <a:gd name="T53" fmla="*/ 220 h 756"/>
                <a:gd name="T54" fmla="*/ 209 w 480"/>
                <a:gd name="T55" fmla="*/ 218 h 756"/>
                <a:gd name="T56" fmla="*/ 237 w 480"/>
                <a:gd name="T57" fmla="*/ 220 h 756"/>
                <a:gd name="T58" fmla="*/ 264 w 480"/>
                <a:gd name="T59" fmla="*/ 227 h 756"/>
                <a:gd name="T60" fmla="*/ 298 w 480"/>
                <a:gd name="T61" fmla="*/ 243 h 756"/>
                <a:gd name="T62" fmla="*/ 346 w 480"/>
                <a:gd name="T63" fmla="*/ 282 h 756"/>
                <a:gd name="T64" fmla="*/ 349 w 480"/>
                <a:gd name="T65" fmla="*/ 13 h 756"/>
                <a:gd name="T66" fmla="*/ 369 w 480"/>
                <a:gd name="T67" fmla="*/ 4 h 756"/>
                <a:gd name="T68" fmla="*/ 394 w 480"/>
                <a:gd name="T69" fmla="*/ 1 h 756"/>
                <a:gd name="T70" fmla="*/ 422 w 480"/>
                <a:gd name="T71" fmla="*/ 1 h 756"/>
                <a:gd name="T72" fmla="*/ 446 w 480"/>
                <a:gd name="T73" fmla="*/ 2 h 756"/>
                <a:gd name="T74" fmla="*/ 473 w 480"/>
                <a:gd name="T75" fmla="*/ 10 h 756"/>
                <a:gd name="T76" fmla="*/ 480 w 480"/>
                <a:gd name="T77" fmla="*/ 24 h 756"/>
                <a:gd name="T78" fmla="*/ 332 w 480"/>
                <a:gd name="T79" fmla="*/ 390 h 756"/>
                <a:gd name="T80" fmla="*/ 291 w 480"/>
                <a:gd name="T81" fmla="*/ 351 h 756"/>
                <a:gd name="T82" fmla="*/ 270 w 480"/>
                <a:gd name="T83" fmla="*/ 339 h 756"/>
                <a:gd name="T84" fmla="*/ 250 w 480"/>
                <a:gd name="T85" fmla="*/ 333 h 756"/>
                <a:gd name="T86" fmla="*/ 223 w 480"/>
                <a:gd name="T87" fmla="*/ 332 h 756"/>
                <a:gd name="T88" fmla="*/ 190 w 480"/>
                <a:gd name="T89" fmla="*/ 344 h 756"/>
                <a:gd name="T90" fmla="*/ 165 w 480"/>
                <a:gd name="T91" fmla="*/ 369 h 756"/>
                <a:gd name="T92" fmla="*/ 149 w 480"/>
                <a:gd name="T93" fmla="*/ 403 h 756"/>
                <a:gd name="T94" fmla="*/ 140 w 480"/>
                <a:gd name="T95" fmla="*/ 442 h 756"/>
                <a:gd name="T96" fmla="*/ 137 w 480"/>
                <a:gd name="T97" fmla="*/ 484 h 756"/>
                <a:gd name="T98" fmla="*/ 140 w 480"/>
                <a:gd name="T99" fmla="*/ 528 h 756"/>
                <a:gd name="T100" fmla="*/ 148 w 480"/>
                <a:gd name="T101" fmla="*/ 569 h 756"/>
                <a:gd name="T102" fmla="*/ 163 w 480"/>
                <a:gd name="T103" fmla="*/ 603 h 756"/>
                <a:gd name="T104" fmla="*/ 186 w 480"/>
                <a:gd name="T105" fmla="*/ 629 h 756"/>
                <a:gd name="T106" fmla="*/ 219 w 480"/>
                <a:gd name="T107" fmla="*/ 641 h 756"/>
                <a:gd name="T108" fmla="*/ 247 w 480"/>
                <a:gd name="T109" fmla="*/ 641 h 756"/>
                <a:gd name="T110" fmla="*/ 266 w 480"/>
                <a:gd name="T111" fmla="*/ 635 h 756"/>
                <a:gd name="T112" fmla="*/ 287 w 480"/>
                <a:gd name="T113" fmla="*/ 625 h 756"/>
                <a:gd name="T114" fmla="*/ 322 w 480"/>
                <a:gd name="T115" fmla="*/ 593 h 756"/>
                <a:gd name="T116" fmla="*/ 346 w 480"/>
                <a:gd name="T117" fmla="*/ 565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80" h="756">
                  <a:moveTo>
                    <a:pt x="480" y="726"/>
                  </a:moveTo>
                  <a:lnTo>
                    <a:pt x="479" y="731"/>
                  </a:lnTo>
                  <a:lnTo>
                    <a:pt x="477" y="736"/>
                  </a:lnTo>
                  <a:lnTo>
                    <a:pt x="474" y="739"/>
                  </a:lnTo>
                  <a:lnTo>
                    <a:pt x="467" y="742"/>
                  </a:lnTo>
                  <a:lnTo>
                    <a:pt x="460" y="744"/>
                  </a:lnTo>
                  <a:lnTo>
                    <a:pt x="450" y="746"/>
                  </a:lnTo>
                  <a:lnTo>
                    <a:pt x="439" y="747"/>
                  </a:lnTo>
                  <a:lnTo>
                    <a:pt x="423" y="747"/>
                  </a:lnTo>
                  <a:lnTo>
                    <a:pt x="408" y="747"/>
                  </a:lnTo>
                  <a:lnTo>
                    <a:pt x="396" y="746"/>
                  </a:lnTo>
                  <a:lnTo>
                    <a:pt x="386" y="744"/>
                  </a:lnTo>
                  <a:lnTo>
                    <a:pt x="378" y="742"/>
                  </a:lnTo>
                  <a:lnTo>
                    <a:pt x="373" y="739"/>
                  </a:lnTo>
                  <a:lnTo>
                    <a:pt x="369" y="736"/>
                  </a:lnTo>
                  <a:lnTo>
                    <a:pt x="367" y="731"/>
                  </a:lnTo>
                  <a:lnTo>
                    <a:pt x="366" y="726"/>
                  </a:lnTo>
                  <a:lnTo>
                    <a:pt x="366" y="672"/>
                  </a:lnTo>
                  <a:lnTo>
                    <a:pt x="347" y="691"/>
                  </a:lnTo>
                  <a:lnTo>
                    <a:pt x="328" y="708"/>
                  </a:lnTo>
                  <a:lnTo>
                    <a:pt x="308" y="722"/>
                  </a:lnTo>
                  <a:lnTo>
                    <a:pt x="289" y="734"/>
                  </a:lnTo>
                  <a:lnTo>
                    <a:pt x="278" y="739"/>
                  </a:lnTo>
                  <a:lnTo>
                    <a:pt x="267" y="743"/>
                  </a:lnTo>
                  <a:lnTo>
                    <a:pt x="257" y="747"/>
                  </a:lnTo>
                  <a:lnTo>
                    <a:pt x="246" y="750"/>
                  </a:lnTo>
                  <a:lnTo>
                    <a:pt x="234" y="752"/>
                  </a:lnTo>
                  <a:lnTo>
                    <a:pt x="223" y="754"/>
                  </a:lnTo>
                  <a:lnTo>
                    <a:pt x="211" y="756"/>
                  </a:lnTo>
                  <a:lnTo>
                    <a:pt x="198" y="756"/>
                  </a:lnTo>
                  <a:lnTo>
                    <a:pt x="185" y="756"/>
                  </a:lnTo>
                  <a:lnTo>
                    <a:pt x="173" y="754"/>
                  </a:lnTo>
                  <a:lnTo>
                    <a:pt x="160" y="753"/>
                  </a:lnTo>
                  <a:lnTo>
                    <a:pt x="148" y="750"/>
                  </a:lnTo>
                  <a:lnTo>
                    <a:pt x="137" y="747"/>
                  </a:lnTo>
                  <a:lnTo>
                    <a:pt x="126" y="744"/>
                  </a:lnTo>
                  <a:lnTo>
                    <a:pt x="116" y="740"/>
                  </a:lnTo>
                  <a:lnTo>
                    <a:pt x="107" y="735"/>
                  </a:lnTo>
                  <a:lnTo>
                    <a:pt x="98" y="730"/>
                  </a:lnTo>
                  <a:lnTo>
                    <a:pt x="88" y="724"/>
                  </a:lnTo>
                  <a:lnTo>
                    <a:pt x="80" y="716"/>
                  </a:lnTo>
                  <a:lnTo>
                    <a:pt x="72" y="710"/>
                  </a:lnTo>
                  <a:lnTo>
                    <a:pt x="65" y="703"/>
                  </a:lnTo>
                  <a:lnTo>
                    <a:pt x="58" y="695"/>
                  </a:lnTo>
                  <a:lnTo>
                    <a:pt x="51" y="687"/>
                  </a:lnTo>
                  <a:lnTo>
                    <a:pt x="45" y="677"/>
                  </a:lnTo>
                  <a:lnTo>
                    <a:pt x="39" y="669"/>
                  </a:lnTo>
                  <a:lnTo>
                    <a:pt x="34" y="659"/>
                  </a:lnTo>
                  <a:lnTo>
                    <a:pt x="29" y="650"/>
                  </a:lnTo>
                  <a:lnTo>
                    <a:pt x="25" y="639"/>
                  </a:lnTo>
                  <a:lnTo>
                    <a:pt x="16" y="618"/>
                  </a:lnTo>
                  <a:lnTo>
                    <a:pt x="10" y="594"/>
                  </a:lnTo>
                  <a:lnTo>
                    <a:pt x="6" y="569"/>
                  </a:lnTo>
                  <a:lnTo>
                    <a:pt x="2" y="545"/>
                  </a:lnTo>
                  <a:lnTo>
                    <a:pt x="0" y="519"/>
                  </a:lnTo>
                  <a:lnTo>
                    <a:pt x="0" y="493"/>
                  </a:lnTo>
                  <a:lnTo>
                    <a:pt x="0" y="463"/>
                  </a:lnTo>
                  <a:lnTo>
                    <a:pt x="3" y="433"/>
                  </a:lnTo>
                  <a:lnTo>
                    <a:pt x="7" y="405"/>
                  </a:lnTo>
                  <a:lnTo>
                    <a:pt x="13" y="378"/>
                  </a:lnTo>
                  <a:lnTo>
                    <a:pt x="16" y="366"/>
                  </a:lnTo>
                  <a:lnTo>
                    <a:pt x="21" y="355"/>
                  </a:lnTo>
                  <a:lnTo>
                    <a:pt x="26" y="342"/>
                  </a:lnTo>
                  <a:lnTo>
                    <a:pt x="30" y="332"/>
                  </a:lnTo>
                  <a:lnTo>
                    <a:pt x="35" y="321"/>
                  </a:lnTo>
                  <a:lnTo>
                    <a:pt x="41" y="310"/>
                  </a:lnTo>
                  <a:lnTo>
                    <a:pt x="46" y="301"/>
                  </a:lnTo>
                  <a:lnTo>
                    <a:pt x="53" y="292"/>
                  </a:lnTo>
                  <a:lnTo>
                    <a:pt x="60" y="284"/>
                  </a:lnTo>
                  <a:lnTo>
                    <a:pt x="67" y="275"/>
                  </a:lnTo>
                  <a:lnTo>
                    <a:pt x="75" y="267"/>
                  </a:lnTo>
                  <a:lnTo>
                    <a:pt x="82" y="260"/>
                  </a:lnTo>
                  <a:lnTo>
                    <a:pt x="91" y="254"/>
                  </a:lnTo>
                  <a:lnTo>
                    <a:pt x="100" y="248"/>
                  </a:lnTo>
                  <a:lnTo>
                    <a:pt x="109" y="242"/>
                  </a:lnTo>
                  <a:lnTo>
                    <a:pt x="118" y="236"/>
                  </a:lnTo>
                  <a:lnTo>
                    <a:pt x="128" y="232"/>
                  </a:lnTo>
                  <a:lnTo>
                    <a:pt x="139" y="228"/>
                  </a:lnTo>
                  <a:lnTo>
                    <a:pt x="149" y="225"/>
                  </a:lnTo>
                  <a:lnTo>
                    <a:pt x="160" y="222"/>
                  </a:lnTo>
                  <a:lnTo>
                    <a:pt x="172" y="220"/>
                  </a:lnTo>
                  <a:lnTo>
                    <a:pt x="184" y="219"/>
                  </a:lnTo>
                  <a:lnTo>
                    <a:pt x="196" y="218"/>
                  </a:lnTo>
                  <a:lnTo>
                    <a:pt x="209" y="218"/>
                  </a:lnTo>
                  <a:lnTo>
                    <a:pt x="218" y="218"/>
                  </a:lnTo>
                  <a:lnTo>
                    <a:pt x="228" y="219"/>
                  </a:lnTo>
                  <a:lnTo>
                    <a:pt x="237" y="220"/>
                  </a:lnTo>
                  <a:lnTo>
                    <a:pt x="247" y="222"/>
                  </a:lnTo>
                  <a:lnTo>
                    <a:pt x="256" y="224"/>
                  </a:lnTo>
                  <a:lnTo>
                    <a:pt x="264" y="227"/>
                  </a:lnTo>
                  <a:lnTo>
                    <a:pt x="273" y="230"/>
                  </a:lnTo>
                  <a:lnTo>
                    <a:pt x="281" y="233"/>
                  </a:lnTo>
                  <a:lnTo>
                    <a:pt x="298" y="243"/>
                  </a:lnTo>
                  <a:lnTo>
                    <a:pt x="313" y="254"/>
                  </a:lnTo>
                  <a:lnTo>
                    <a:pt x="330" y="267"/>
                  </a:lnTo>
                  <a:lnTo>
                    <a:pt x="346" y="282"/>
                  </a:lnTo>
                  <a:lnTo>
                    <a:pt x="346" y="24"/>
                  </a:lnTo>
                  <a:lnTo>
                    <a:pt x="346" y="19"/>
                  </a:lnTo>
                  <a:lnTo>
                    <a:pt x="349" y="13"/>
                  </a:lnTo>
                  <a:lnTo>
                    <a:pt x="353" y="10"/>
                  </a:lnTo>
                  <a:lnTo>
                    <a:pt x="360" y="6"/>
                  </a:lnTo>
                  <a:lnTo>
                    <a:pt x="369" y="4"/>
                  </a:lnTo>
                  <a:lnTo>
                    <a:pt x="380" y="2"/>
                  </a:lnTo>
                  <a:lnTo>
                    <a:pt x="387" y="1"/>
                  </a:lnTo>
                  <a:lnTo>
                    <a:pt x="394" y="1"/>
                  </a:lnTo>
                  <a:lnTo>
                    <a:pt x="404" y="1"/>
                  </a:lnTo>
                  <a:lnTo>
                    <a:pt x="413" y="0"/>
                  </a:lnTo>
                  <a:lnTo>
                    <a:pt x="422" y="1"/>
                  </a:lnTo>
                  <a:lnTo>
                    <a:pt x="430" y="1"/>
                  </a:lnTo>
                  <a:lnTo>
                    <a:pt x="439" y="1"/>
                  </a:lnTo>
                  <a:lnTo>
                    <a:pt x="446" y="2"/>
                  </a:lnTo>
                  <a:lnTo>
                    <a:pt x="457" y="4"/>
                  </a:lnTo>
                  <a:lnTo>
                    <a:pt x="465" y="6"/>
                  </a:lnTo>
                  <a:lnTo>
                    <a:pt x="473" y="10"/>
                  </a:lnTo>
                  <a:lnTo>
                    <a:pt x="477" y="13"/>
                  </a:lnTo>
                  <a:lnTo>
                    <a:pt x="479" y="19"/>
                  </a:lnTo>
                  <a:lnTo>
                    <a:pt x="480" y="24"/>
                  </a:lnTo>
                  <a:lnTo>
                    <a:pt x="480" y="726"/>
                  </a:lnTo>
                  <a:close/>
                  <a:moveTo>
                    <a:pt x="346" y="407"/>
                  </a:moveTo>
                  <a:lnTo>
                    <a:pt x="332" y="390"/>
                  </a:lnTo>
                  <a:lnTo>
                    <a:pt x="317" y="374"/>
                  </a:lnTo>
                  <a:lnTo>
                    <a:pt x="304" y="362"/>
                  </a:lnTo>
                  <a:lnTo>
                    <a:pt x="291" y="351"/>
                  </a:lnTo>
                  <a:lnTo>
                    <a:pt x="284" y="346"/>
                  </a:lnTo>
                  <a:lnTo>
                    <a:pt x="277" y="342"/>
                  </a:lnTo>
                  <a:lnTo>
                    <a:pt x="270" y="339"/>
                  </a:lnTo>
                  <a:lnTo>
                    <a:pt x="263" y="336"/>
                  </a:lnTo>
                  <a:lnTo>
                    <a:pt x="257" y="334"/>
                  </a:lnTo>
                  <a:lnTo>
                    <a:pt x="250" y="333"/>
                  </a:lnTo>
                  <a:lnTo>
                    <a:pt x="242" y="332"/>
                  </a:lnTo>
                  <a:lnTo>
                    <a:pt x="235" y="332"/>
                  </a:lnTo>
                  <a:lnTo>
                    <a:pt x="223" y="332"/>
                  </a:lnTo>
                  <a:lnTo>
                    <a:pt x="211" y="335"/>
                  </a:lnTo>
                  <a:lnTo>
                    <a:pt x="200" y="339"/>
                  </a:lnTo>
                  <a:lnTo>
                    <a:pt x="190" y="344"/>
                  </a:lnTo>
                  <a:lnTo>
                    <a:pt x="181" y="352"/>
                  </a:lnTo>
                  <a:lnTo>
                    <a:pt x="173" y="360"/>
                  </a:lnTo>
                  <a:lnTo>
                    <a:pt x="165" y="369"/>
                  </a:lnTo>
                  <a:lnTo>
                    <a:pt x="159" y="379"/>
                  </a:lnTo>
                  <a:lnTo>
                    <a:pt x="154" y="391"/>
                  </a:lnTo>
                  <a:lnTo>
                    <a:pt x="149" y="403"/>
                  </a:lnTo>
                  <a:lnTo>
                    <a:pt x="146" y="415"/>
                  </a:lnTo>
                  <a:lnTo>
                    <a:pt x="142" y="429"/>
                  </a:lnTo>
                  <a:lnTo>
                    <a:pt x="140" y="442"/>
                  </a:lnTo>
                  <a:lnTo>
                    <a:pt x="138" y="456"/>
                  </a:lnTo>
                  <a:lnTo>
                    <a:pt x="137" y="470"/>
                  </a:lnTo>
                  <a:lnTo>
                    <a:pt x="137" y="484"/>
                  </a:lnTo>
                  <a:lnTo>
                    <a:pt x="137" y="499"/>
                  </a:lnTo>
                  <a:lnTo>
                    <a:pt x="138" y="514"/>
                  </a:lnTo>
                  <a:lnTo>
                    <a:pt x="140" y="528"/>
                  </a:lnTo>
                  <a:lnTo>
                    <a:pt x="142" y="543"/>
                  </a:lnTo>
                  <a:lnTo>
                    <a:pt x="144" y="556"/>
                  </a:lnTo>
                  <a:lnTo>
                    <a:pt x="148" y="569"/>
                  </a:lnTo>
                  <a:lnTo>
                    <a:pt x="152" y="582"/>
                  </a:lnTo>
                  <a:lnTo>
                    <a:pt x="157" y="593"/>
                  </a:lnTo>
                  <a:lnTo>
                    <a:pt x="163" y="603"/>
                  </a:lnTo>
                  <a:lnTo>
                    <a:pt x="169" y="613"/>
                  </a:lnTo>
                  <a:lnTo>
                    <a:pt x="178" y="621"/>
                  </a:lnTo>
                  <a:lnTo>
                    <a:pt x="186" y="629"/>
                  </a:lnTo>
                  <a:lnTo>
                    <a:pt x="196" y="634"/>
                  </a:lnTo>
                  <a:lnTo>
                    <a:pt x="206" y="638"/>
                  </a:lnTo>
                  <a:lnTo>
                    <a:pt x="219" y="641"/>
                  </a:lnTo>
                  <a:lnTo>
                    <a:pt x="232" y="642"/>
                  </a:lnTo>
                  <a:lnTo>
                    <a:pt x="239" y="641"/>
                  </a:lnTo>
                  <a:lnTo>
                    <a:pt x="247" y="641"/>
                  </a:lnTo>
                  <a:lnTo>
                    <a:pt x="253" y="639"/>
                  </a:lnTo>
                  <a:lnTo>
                    <a:pt x="260" y="638"/>
                  </a:lnTo>
                  <a:lnTo>
                    <a:pt x="266" y="635"/>
                  </a:lnTo>
                  <a:lnTo>
                    <a:pt x="272" y="632"/>
                  </a:lnTo>
                  <a:lnTo>
                    <a:pt x="279" y="629"/>
                  </a:lnTo>
                  <a:lnTo>
                    <a:pt x="287" y="625"/>
                  </a:lnTo>
                  <a:lnTo>
                    <a:pt x="300" y="615"/>
                  </a:lnTo>
                  <a:lnTo>
                    <a:pt x="314" y="601"/>
                  </a:lnTo>
                  <a:lnTo>
                    <a:pt x="322" y="593"/>
                  </a:lnTo>
                  <a:lnTo>
                    <a:pt x="330" y="585"/>
                  </a:lnTo>
                  <a:lnTo>
                    <a:pt x="338" y="576"/>
                  </a:lnTo>
                  <a:lnTo>
                    <a:pt x="346" y="565"/>
                  </a:lnTo>
                  <a:lnTo>
                    <a:pt x="346" y="407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8" name="Freeform 36">
              <a:extLst>
                <a:ext uri="{FF2B5EF4-FFF2-40B4-BE49-F238E27FC236}">
                  <a16:creationId xmlns:a16="http://schemas.microsoft.com/office/drawing/2014/main" id="{377325AA-4A0A-4249-9735-2B7977B63A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31" y="3857"/>
              <a:ext cx="76" cy="88"/>
            </a:xfrm>
            <a:custGeom>
              <a:avLst/>
              <a:gdLst>
                <a:gd name="T0" fmla="*/ 455 w 455"/>
                <a:gd name="T1" fmla="*/ 505 h 530"/>
                <a:gd name="T2" fmla="*/ 449 w 455"/>
                <a:gd name="T3" fmla="*/ 513 h 530"/>
                <a:gd name="T4" fmla="*/ 436 w 455"/>
                <a:gd name="T5" fmla="*/ 518 h 530"/>
                <a:gd name="T6" fmla="*/ 413 w 455"/>
                <a:gd name="T7" fmla="*/ 521 h 530"/>
                <a:gd name="T8" fmla="*/ 382 w 455"/>
                <a:gd name="T9" fmla="*/ 521 h 530"/>
                <a:gd name="T10" fmla="*/ 360 w 455"/>
                <a:gd name="T11" fmla="*/ 518 h 530"/>
                <a:gd name="T12" fmla="*/ 348 w 455"/>
                <a:gd name="T13" fmla="*/ 513 h 530"/>
                <a:gd name="T14" fmla="*/ 341 w 455"/>
                <a:gd name="T15" fmla="*/ 505 h 530"/>
                <a:gd name="T16" fmla="*/ 340 w 455"/>
                <a:gd name="T17" fmla="*/ 444 h 530"/>
                <a:gd name="T18" fmla="*/ 301 w 455"/>
                <a:gd name="T19" fmla="*/ 482 h 530"/>
                <a:gd name="T20" fmla="*/ 281 w 455"/>
                <a:gd name="T21" fmla="*/ 497 h 530"/>
                <a:gd name="T22" fmla="*/ 260 w 455"/>
                <a:gd name="T23" fmla="*/ 509 h 530"/>
                <a:gd name="T24" fmla="*/ 240 w 455"/>
                <a:gd name="T25" fmla="*/ 518 h 530"/>
                <a:gd name="T26" fmla="*/ 218 w 455"/>
                <a:gd name="T27" fmla="*/ 524 h 530"/>
                <a:gd name="T28" fmla="*/ 197 w 455"/>
                <a:gd name="T29" fmla="*/ 528 h 530"/>
                <a:gd name="T30" fmla="*/ 175 w 455"/>
                <a:gd name="T31" fmla="*/ 530 h 530"/>
                <a:gd name="T32" fmla="*/ 151 w 455"/>
                <a:gd name="T33" fmla="*/ 530 h 530"/>
                <a:gd name="T34" fmla="*/ 130 w 455"/>
                <a:gd name="T35" fmla="*/ 526 h 530"/>
                <a:gd name="T36" fmla="*/ 110 w 455"/>
                <a:gd name="T37" fmla="*/ 521 h 530"/>
                <a:gd name="T38" fmla="*/ 93 w 455"/>
                <a:gd name="T39" fmla="*/ 514 h 530"/>
                <a:gd name="T40" fmla="*/ 76 w 455"/>
                <a:gd name="T41" fmla="*/ 505 h 530"/>
                <a:gd name="T42" fmla="*/ 62 w 455"/>
                <a:gd name="T43" fmla="*/ 495 h 530"/>
                <a:gd name="T44" fmla="*/ 50 w 455"/>
                <a:gd name="T45" fmla="*/ 483 h 530"/>
                <a:gd name="T46" fmla="*/ 38 w 455"/>
                <a:gd name="T47" fmla="*/ 470 h 530"/>
                <a:gd name="T48" fmla="*/ 21 w 455"/>
                <a:gd name="T49" fmla="*/ 440 h 530"/>
                <a:gd name="T50" fmla="*/ 9 w 455"/>
                <a:gd name="T51" fmla="*/ 405 h 530"/>
                <a:gd name="T52" fmla="*/ 2 w 455"/>
                <a:gd name="T53" fmla="*/ 364 h 530"/>
                <a:gd name="T54" fmla="*/ 0 w 455"/>
                <a:gd name="T55" fmla="*/ 314 h 530"/>
                <a:gd name="T56" fmla="*/ 0 w 455"/>
                <a:gd name="T57" fmla="*/ 17 h 530"/>
                <a:gd name="T58" fmla="*/ 7 w 455"/>
                <a:gd name="T59" fmla="*/ 8 h 530"/>
                <a:gd name="T60" fmla="*/ 23 w 455"/>
                <a:gd name="T61" fmla="*/ 3 h 530"/>
                <a:gd name="T62" fmla="*/ 41 w 455"/>
                <a:gd name="T63" fmla="*/ 1 h 530"/>
                <a:gd name="T64" fmla="*/ 58 w 455"/>
                <a:gd name="T65" fmla="*/ 0 h 530"/>
                <a:gd name="T66" fmla="*/ 76 w 455"/>
                <a:gd name="T67" fmla="*/ 0 h 530"/>
                <a:gd name="T68" fmla="*/ 93 w 455"/>
                <a:gd name="T69" fmla="*/ 1 h 530"/>
                <a:gd name="T70" fmla="*/ 111 w 455"/>
                <a:gd name="T71" fmla="*/ 3 h 530"/>
                <a:gd name="T72" fmla="*/ 127 w 455"/>
                <a:gd name="T73" fmla="*/ 8 h 530"/>
                <a:gd name="T74" fmla="*/ 134 w 455"/>
                <a:gd name="T75" fmla="*/ 17 h 530"/>
                <a:gd name="T76" fmla="*/ 135 w 455"/>
                <a:gd name="T77" fmla="*/ 292 h 530"/>
                <a:gd name="T78" fmla="*/ 136 w 455"/>
                <a:gd name="T79" fmla="*/ 325 h 530"/>
                <a:gd name="T80" fmla="*/ 139 w 455"/>
                <a:gd name="T81" fmla="*/ 349 h 530"/>
                <a:gd name="T82" fmla="*/ 145 w 455"/>
                <a:gd name="T83" fmla="*/ 367 h 530"/>
                <a:gd name="T84" fmla="*/ 154 w 455"/>
                <a:gd name="T85" fmla="*/ 383 h 530"/>
                <a:gd name="T86" fmla="*/ 166 w 455"/>
                <a:gd name="T87" fmla="*/ 396 h 530"/>
                <a:gd name="T88" fmla="*/ 179 w 455"/>
                <a:gd name="T89" fmla="*/ 405 h 530"/>
                <a:gd name="T90" fmla="*/ 195 w 455"/>
                <a:gd name="T91" fmla="*/ 410 h 530"/>
                <a:gd name="T92" fmla="*/ 215 w 455"/>
                <a:gd name="T93" fmla="*/ 412 h 530"/>
                <a:gd name="T94" fmla="*/ 228 w 455"/>
                <a:gd name="T95" fmla="*/ 411 h 530"/>
                <a:gd name="T96" fmla="*/ 241 w 455"/>
                <a:gd name="T97" fmla="*/ 408 h 530"/>
                <a:gd name="T98" fmla="*/ 266 w 455"/>
                <a:gd name="T99" fmla="*/ 394 h 530"/>
                <a:gd name="T100" fmla="*/ 293 w 455"/>
                <a:gd name="T101" fmla="*/ 371 h 530"/>
                <a:gd name="T102" fmla="*/ 322 w 455"/>
                <a:gd name="T103" fmla="*/ 339 h 530"/>
                <a:gd name="T104" fmla="*/ 323 w 455"/>
                <a:gd name="T105" fmla="*/ 17 h 530"/>
                <a:gd name="T106" fmla="*/ 329 w 455"/>
                <a:gd name="T107" fmla="*/ 8 h 530"/>
                <a:gd name="T108" fmla="*/ 344 w 455"/>
                <a:gd name="T109" fmla="*/ 3 h 530"/>
                <a:gd name="T110" fmla="*/ 363 w 455"/>
                <a:gd name="T111" fmla="*/ 1 h 530"/>
                <a:gd name="T112" fmla="*/ 379 w 455"/>
                <a:gd name="T113" fmla="*/ 0 h 530"/>
                <a:gd name="T114" fmla="*/ 399 w 455"/>
                <a:gd name="T115" fmla="*/ 0 h 530"/>
                <a:gd name="T116" fmla="*/ 414 w 455"/>
                <a:gd name="T117" fmla="*/ 1 h 530"/>
                <a:gd name="T118" fmla="*/ 433 w 455"/>
                <a:gd name="T119" fmla="*/ 3 h 530"/>
                <a:gd name="T120" fmla="*/ 448 w 455"/>
                <a:gd name="T121" fmla="*/ 8 h 530"/>
                <a:gd name="T122" fmla="*/ 455 w 455"/>
                <a:gd name="T123" fmla="*/ 17 h 530"/>
                <a:gd name="T124" fmla="*/ 455 w 455"/>
                <a:gd name="T125" fmla="*/ 50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55" h="530">
                  <a:moveTo>
                    <a:pt x="455" y="500"/>
                  </a:moveTo>
                  <a:lnTo>
                    <a:pt x="455" y="505"/>
                  </a:lnTo>
                  <a:lnTo>
                    <a:pt x="453" y="509"/>
                  </a:lnTo>
                  <a:lnTo>
                    <a:pt x="449" y="513"/>
                  </a:lnTo>
                  <a:lnTo>
                    <a:pt x="444" y="516"/>
                  </a:lnTo>
                  <a:lnTo>
                    <a:pt x="436" y="518"/>
                  </a:lnTo>
                  <a:lnTo>
                    <a:pt x="426" y="520"/>
                  </a:lnTo>
                  <a:lnTo>
                    <a:pt x="413" y="521"/>
                  </a:lnTo>
                  <a:lnTo>
                    <a:pt x="399" y="521"/>
                  </a:lnTo>
                  <a:lnTo>
                    <a:pt x="382" y="521"/>
                  </a:lnTo>
                  <a:lnTo>
                    <a:pt x="370" y="520"/>
                  </a:lnTo>
                  <a:lnTo>
                    <a:pt x="360" y="518"/>
                  </a:lnTo>
                  <a:lnTo>
                    <a:pt x="353" y="516"/>
                  </a:lnTo>
                  <a:lnTo>
                    <a:pt x="348" y="513"/>
                  </a:lnTo>
                  <a:lnTo>
                    <a:pt x="343" y="509"/>
                  </a:lnTo>
                  <a:lnTo>
                    <a:pt x="341" y="505"/>
                  </a:lnTo>
                  <a:lnTo>
                    <a:pt x="340" y="500"/>
                  </a:lnTo>
                  <a:lnTo>
                    <a:pt x="340" y="444"/>
                  </a:lnTo>
                  <a:lnTo>
                    <a:pt x="321" y="465"/>
                  </a:lnTo>
                  <a:lnTo>
                    <a:pt x="301" y="482"/>
                  </a:lnTo>
                  <a:lnTo>
                    <a:pt x="291" y="489"/>
                  </a:lnTo>
                  <a:lnTo>
                    <a:pt x="281" y="497"/>
                  </a:lnTo>
                  <a:lnTo>
                    <a:pt x="270" y="503"/>
                  </a:lnTo>
                  <a:lnTo>
                    <a:pt x="260" y="509"/>
                  </a:lnTo>
                  <a:lnTo>
                    <a:pt x="250" y="514"/>
                  </a:lnTo>
                  <a:lnTo>
                    <a:pt x="240" y="518"/>
                  </a:lnTo>
                  <a:lnTo>
                    <a:pt x="229" y="521"/>
                  </a:lnTo>
                  <a:lnTo>
                    <a:pt x="218" y="524"/>
                  </a:lnTo>
                  <a:lnTo>
                    <a:pt x="208" y="527"/>
                  </a:lnTo>
                  <a:lnTo>
                    <a:pt x="197" y="528"/>
                  </a:lnTo>
                  <a:lnTo>
                    <a:pt x="186" y="530"/>
                  </a:lnTo>
                  <a:lnTo>
                    <a:pt x="175" y="530"/>
                  </a:lnTo>
                  <a:lnTo>
                    <a:pt x="164" y="530"/>
                  </a:lnTo>
                  <a:lnTo>
                    <a:pt x="151" y="530"/>
                  </a:lnTo>
                  <a:lnTo>
                    <a:pt x="140" y="527"/>
                  </a:lnTo>
                  <a:lnTo>
                    <a:pt x="130" y="526"/>
                  </a:lnTo>
                  <a:lnTo>
                    <a:pt x="119" y="523"/>
                  </a:lnTo>
                  <a:lnTo>
                    <a:pt x="110" y="521"/>
                  </a:lnTo>
                  <a:lnTo>
                    <a:pt x="101" y="518"/>
                  </a:lnTo>
                  <a:lnTo>
                    <a:pt x="93" y="514"/>
                  </a:lnTo>
                  <a:lnTo>
                    <a:pt x="85" y="510"/>
                  </a:lnTo>
                  <a:lnTo>
                    <a:pt x="76" y="505"/>
                  </a:lnTo>
                  <a:lnTo>
                    <a:pt x="69" y="501"/>
                  </a:lnTo>
                  <a:lnTo>
                    <a:pt x="62" y="495"/>
                  </a:lnTo>
                  <a:lnTo>
                    <a:pt x="56" y="489"/>
                  </a:lnTo>
                  <a:lnTo>
                    <a:pt x="50" y="483"/>
                  </a:lnTo>
                  <a:lnTo>
                    <a:pt x="43" y="477"/>
                  </a:lnTo>
                  <a:lnTo>
                    <a:pt x="38" y="470"/>
                  </a:lnTo>
                  <a:lnTo>
                    <a:pt x="29" y="455"/>
                  </a:lnTo>
                  <a:lnTo>
                    <a:pt x="21" y="440"/>
                  </a:lnTo>
                  <a:lnTo>
                    <a:pt x="14" y="424"/>
                  </a:lnTo>
                  <a:lnTo>
                    <a:pt x="9" y="405"/>
                  </a:lnTo>
                  <a:lnTo>
                    <a:pt x="4" y="386"/>
                  </a:lnTo>
                  <a:lnTo>
                    <a:pt x="2" y="364"/>
                  </a:lnTo>
                  <a:lnTo>
                    <a:pt x="0" y="340"/>
                  </a:lnTo>
                  <a:lnTo>
                    <a:pt x="0" y="314"/>
                  </a:lnTo>
                  <a:lnTo>
                    <a:pt x="0" y="22"/>
                  </a:lnTo>
                  <a:lnTo>
                    <a:pt x="0" y="17"/>
                  </a:lnTo>
                  <a:lnTo>
                    <a:pt x="2" y="12"/>
                  </a:lnTo>
                  <a:lnTo>
                    <a:pt x="7" y="8"/>
                  </a:lnTo>
                  <a:lnTo>
                    <a:pt x="14" y="5"/>
                  </a:lnTo>
                  <a:lnTo>
                    <a:pt x="23" y="3"/>
                  </a:lnTo>
                  <a:lnTo>
                    <a:pt x="34" y="1"/>
                  </a:lnTo>
                  <a:lnTo>
                    <a:pt x="41" y="1"/>
                  </a:lnTo>
                  <a:lnTo>
                    <a:pt x="50" y="0"/>
                  </a:lnTo>
                  <a:lnTo>
                    <a:pt x="58" y="0"/>
                  </a:lnTo>
                  <a:lnTo>
                    <a:pt x="67" y="0"/>
                  </a:lnTo>
                  <a:lnTo>
                    <a:pt x="76" y="0"/>
                  </a:lnTo>
                  <a:lnTo>
                    <a:pt x="86" y="0"/>
                  </a:lnTo>
                  <a:lnTo>
                    <a:pt x="93" y="1"/>
                  </a:lnTo>
                  <a:lnTo>
                    <a:pt x="100" y="1"/>
                  </a:lnTo>
                  <a:lnTo>
                    <a:pt x="111" y="3"/>
                  </a:lnTo>
                  <a:lnTo>
                    <a:pt x="120" y="5"/>
                  </a:lnTo>
                  <a:lnTo>
                    <a:pt x="127" y="8"/>
                  </a:lnTo>
                  <a:lnTo>
                    <a:pt x="132" y="12"/>
                  </a:lnTo>
                  <a:lnTo>
                    <a:pt x="134" y="17"/>
                  </a:lnTo>
                  <a:lnTo>
                    <a:pt x="135" y="22"/>
                  </a:lnTo>
                  <a:lnTo>
                    <a:pt x="135" y="292"/>
                  </a:lnTo>
                  <a:lnTo>
                    <a:pt x="135" y="310"/>
                  </a:lnTo>
                  <a:lnTo>
                    <a:pt x="136" y="325"/>
                  </a:lnTo>
                  <a:lnTo>
                    <a:pt x="137" y="338"/>
                  </a:lnTo>
                  <a:lnTo>
                    <a:pt x="139" y="349"/>
                  </a:lnTo>
                  <a:lnTo>
                    <a:pt x="142" y="359"/>
                  </a:lnTo>
                  <a:lnTo>
                    <a:pt x="145" y="367"/>
                  </a:lnTo>
                  <a:lnTo>
                    <a:pt x="149" y="375"/>
                  </a:lnTo>
                  <a:lnTo>
                    <a:pt x="154" y="383"/>
                  </a:lnTo>
                  <a:lnTo>
                    <a:pt x="160" y="390"/>
                  </a:lnTo>
                  <a:lnTo>
                    <a:pt x="166" y="396"/>
                  </a:lnTo>
                  <a:lnTo>
                    <a:pt x="172" y="401"/>
                  </a:lnTo>
                  <a:lnTo>
                    <a:pt x="179" y="405"/>
                  </a:lnTo>
                  <a:lnTo>
                    <a:pt x="187" y="408"/>
                  </a:lnTo>
                  <a:lnTo>
                    <a:pt x="195" y="410"/>
                  </a:lnTo>
                  <a:lnTo>
                    <a:pt x="205" y="412"/>
                  </a:lnTo>
                  <a:lnTo>
                    <a:pt x="215" y="412"/>
                  </a:lnTo>
                  <a:lnTo>
                    <a:pt x="221" y="412"/>
                  </a:lnTo>
                  <a:lnTo>
                    <a:pt x="228" y="411"/>
                  </a:lnTo>
                  <a:lnTo>
                    <a:pt x="235" y="410"/>
                  </a:lnTo>
                  <a:lnTo>
                    <a:pt x="241" y="408"/>
                  </a:lnTo>
                  <a:lnTo>
                    <a:pt x="254" y="402"/>
                  </a:lnTo>
                  <a:lnTo>
                    <a:pt x="266" y="394"/>
                  </a:lnTo>
                  <a:lnTo>
                    <a:pt x="280" y="384"/>
                  </a:lnTo>
                  <a:lnTo>
                    <a:pt x="293" y="371"/>
                  </a:lnTo>
                  <a:lnTo>
                    <a:pt x="307" y="357"/>
                  </a:lnTo>
                  <a:lnTo>
                    <a:pt x="322" y="339"/>
                  </a:lnTo>
                  <a:lnTo>
                    <a:pt x="322" y="22"/>
                  </a:lnTo>
                  <a:lnTo>
                    <a:pt x="323" y="17"/>
                  </a:lnTo>
                  <a:lnTo>
                    <a:pt x="325" y="12"/>
                  </a:lnTo>
                  <a:lnTo>
                    <a:pt x="329" y="8"/>
                  </a:lnTo>
                  <a:lnTo>
                    <a:pt x="336" y="5"/>
                  </a:lnTo>
                  <a:lnTo>
                    <a:pt x="344" y="3"/>
                  </a:lnTo>
                  <a:lnTo>
                    <a:pt x="357" y="1"/>
                  </a:lnTo>
                  <a:lnTo>
                    <a:pt x="363" y="1"/>
                  </a:lnTo>
                  <a:lnTo>
                    <a:pt x="371" y="0"/>
                  </a:lnTo>
                  <a:lnTo>
                    <a:pt x="379" y="0"/>
                  </a:lnTo>
                  <a:lnTo>
                    <a:pt x="389" y="0"/>
                  </a:lnTo>
                  <a:lnTo>
                    <a:pt x="399" y="0"/>
                  </a:lnTo>
                  <a:lnTo>
                    <a:pt x="407" y="0"/>
                  </a:lnTo>
                  <a:lnTo>
                    <a:pt x="414" y="1"/>
                  </a:lnTo>
                  <a:lnTo>
                    <a:pt x="422" y="1"/>
                  </a:lnTo>
                  <a:lnTo>
                    <a:pt x="433" y="3"/>
                  </a:lnTo>
                  <a:lnTo>
                    <a:pt x="442" y="5"/>
                  </a:lnTo>
                  <a:lnTo>
                    <a:pt x="448" y="8"/>
                  </a:lnTo>
                  <a:lnTo>
                    <a:pt x="452" y="12"/>
                  </a:lnTo>
                  <a:lnTo>
                    <a:pt x="455" y="17"/>
                  </a:lnTo>
                  <a:lnTo>
                    <a:pt x="455" y="22"/>
                  </a:lnTo>
                  <a:lnTo>
                    <a:pt x="455" y="50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9" name="Freeform 37">
              <a:extLst>
                <a:ext uri="{FF2B5EF4-FFF2-40B4-BE49-F238E27FC236}">
                  <a16:creationId xmlns:a16="http://schemas.microsoft.com/office/drawing/2014/main" id="{A561DBFA-158E-435B-AB81-EA3ED8D94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25" y="3855"/>
              <a:ext cx="64" cy="90"/>
            </a:xfrm>
            <a:custGeom>
              <a:avLst/>
              <a:gdLst>
                <a:gd name="T0" fmla="*/ 390 w 390"/>
                <a:gd name="T1" fmla="*/ 455 h 538"/>
                <a:gd name="T2" fmla="*/ 386 w 390"/>
                <a:gd name="T3" fmla="*/ 477 h 538"/>
                <a:gd name="T4" fmla="*/ 375 w 390"/>
                <a:gd name="T5" fmla="*/ 491 h 538"/>
                <a:gd name="T6" fmla="*/ 345 w 390"/>
                <a:gd name="T7" fmla="*/ 511 h 538"/>
                <a:gd name="T8" fmla="*/ 318 w 390"/>
                <a:gd name="T9" fmla="*/ 522 h 538"/>
                <a:gd name="T10" fmla="*/ 287 w 390"/>
                <a:gd name="T11" fmla="*/ 531 h 538"/>
                <a:gd name="T12" fmla="*/ 252 w 390"/>
                <a:gd name="T13" fmla="*/ 536 h 538"/>
                <a:gd name="T14" fmla="*/ 214 w 390"/>
                <a:gd name="T15" fmla="*/ 538 h 538"/>
                <a:gd name="T16" fmla="*/ 175 w 390"/>
                <a:gd name="T17" fmla="*/ 533 h 538"/>
                <a:gd name="T18" fmla="*/ 141 w 390"/>
                <a:gd name="T19" fmla="*/ 525 h 538"/>
                <a:gd name="T20" fmla="*/ 109 w 390"/>
                <a:gd name="T21" fmla="*/ 511 h 538"/>
                <a:gd name="T22" fmla="*/ 81 w 390"/>
                <a:gd name="T23" fmla="*/ 493 h 538"/>
                <a:gd name="T24" fmla="*/ 58 w 390"/>
                <a:gd name="T25" fmla="*/ 471 h 538"/>
                <a:gd name="T26" fmla="*/ 38 w 390"/>
                <a:gd name="T27" fmla="*/ 443 h 538"/>
                <a:gd name="T28" fmla="*/ 23 w 390"/>
                <a:gd name="T29" fmla="*/ 411 h 538"/>
                <a:gd name="T30" fmla="*/ 12 w 390"/>
                <a:gd name="T31" fmla="*/ 376 h 538"/>
                <a:gd name="T32" fmla="*/ 3 w 390"/>
                <a:gd name="T33" fmla="*/ 337 h 538"/>
                <a:gd name="T34" fmla="*/ 0 w 390"/>
                <a:gd name="T35" fmla="*/ 260 h 538"/>
                <a:gd name="T36" fmla="*/ 4 w 390"/>
                <a:gd name="T37" fmla="*/ 211 h 538"/>
                <a:gd name="T38" fmla="*/ 14 w 390"/>
                <a:gd name="T39" fmla="*/ 167 h 538"/>
                <a:gd name="T40" fmla="*/ 28 w 390"/>
                <a:gd name="T41" fmla="*/ 128 h 538"/>
                <a:gd name="T42" fmla="*/ 45 w 390"/>
                <a:gd name="T43" fmla="*/ 96 h 538"/>
                <a:gd name="T44" fmla="*/ 68 w 390"/>
                <a:gd name="T45" fmla="*/ 67 h 538"/>
                <a:gd name="T46" fmla="*/ 94 w 390"/>
                <a:gd name="T47" fmla="*/ 44 h 538"/>
                <a:gd name="T48" fmla="*/ 123 w 390"/>
                <a:gd name="T49" fmla="*/ 26 h 538"/>
                <a:gd name="T50" fmla="*/ 154 w 390"/>
                <a:gd name="T51" fmla="*/ 12 h 538"/>
                <a:gd name="T52" fmla="*/ 189 w 390"/>
                <a:gd name="T53" fmla="*/ 4 h 538"/>
                <a:gd name="T54" fmla="*/ 227 w 390"/>
                <a:gd name="T55" fmla="*/ 0 h 538"/>
                <a:gd name="T56" fmla="*/ 261 w 390"/>
                <a:gd name="T57" fmla="*/ 1 h 538"/>
                <a:gd name="T58" fmla="*/ 292 w 390"/>
                <a:gd name="T59" fmla="*/ 5 h 538"/>
                <a:gd name="T60" fmla="*/ 321 w 390"/>
                <a:gd name="T61" fmla="*/ 13 h 538"/>
                <a:gd name="T62" fmla="*/ 345 w 390"/>
                <a:gd name="T63" fmla="*/ 24 h 538"/>
                <a:gd name="T64" fmla="*/ 373 w 390"/>
                <a:gd name="T65" fmla="*/ 42 h 538"/>
                <a:gd name="T66" fmla="*/ 383 w 390"/>
                <a:gd name="T67" fmla="*/ 56 h 538"/>
                <a:gd name="T68" fmla="*/ 388 w 390"/>
                <a:gd name="T69" fmla="*/ 78 h 538"/>
                <a:gd name="T70" fmla="*/ 388 w 390"/>
                <a:gd name="T71" fmla="*/ 115 h 538"/>
                <a:gd name="T72" fmla="*/ 382 w 390"/>
                <a:gd name="T73" fmla="*/ 145 h 538"/>
                <a:gd name="T74" fmla="*/ 372 w 390"/>
                <a:gd name="T75" fmla="*/ 157 h 538"/>
                <a:gd name="T76" fmla="*/ 359 w 390"/>
                <a:gd name="T77" fmla="*/ 155 h 538"/>
                <a:gd name="T78" fmla="*/ 338 w 390"/>
                <a:gd name="T79" fmla="*/ 142 h 538"/>
                <a:gd name="T80" fmla="*/ 310 w 390"/>
                <a:gd name="T81" fmla="*/ 124 h 538"/>
                <a:gd name="T82" fmla="*/ 282 w 390"/>
                <a:gd name="T83" fmla="*/ 113 h 538"/>
                <a:gd name="T84" fmla="*/ 246 w 390"/>
                <a:gd name="T85" fmla="*/ 109 h 538"/>
                <a:gd name="T86" fmla="*/ 210 w 390"/>
                <a:gd name="T87" fmla="*/ 115 h 538"/>
                <a:gd name="T88" fmla="*/ 181 w 390"/>
                <a:gd name="T89" fmla="*/ 131 h 538"/>
                <a:gd name="T90" fmla="*/ 160 w 390"/>
                <a:gd name="T91" fmla="*/ 160 h 538"/>
                <a:gd name="T92" fmla="*/ 145 w 390"/>
                <a:gd name="T93" fmla="*/ 199 h 538"/>
                <a:gd name="T94" fmla="*/ 138 w 390"/>
                <a:gd name="T95" fmla="*/ 250 h 538"/>
                <a:gd name="T96" fmla="*/ 140 w 390"/>
                <a:gd name="T97" fmla="*/ 304 h 538"/>
                <a:gd name="T98" fmla="*/ 149 w 390"/>
                <a:gd name="T99" fmla="*/ 350 h 538"/>
                <a:gd name="T100" fmla="*/ 166 w 390"/>
                <a:gd name="T101" fmla="*/ 385 h 538"/>
                <a:gd name="T102" fmla="*/ 190 w 390"/>
                <a:gd name="T103" fmla="*/ 410 h 538"/>
                <a:gd name="T104" fmla="*/ 222 w 390"/>
                <a:gd name="T105" fmla="*/ 422 h 538"/>
                <a:gd name="T106" fmla="*/ 261 w 390"/>
                <a:gd name="T107" fmla="*/ 424 h 538"/>
                <a:gd name="T108" fmla="*/ 295 w 390"/>
                <a:gd name="T109" fmla="*/ 416 h 538"/>
                <a:gd name="T110" fmla="*/ 323 w 390"/>
                <a:gd name="T111" fmla="*/ 403 h 538"/>
                <a:gd name="T112" fmla="*/ 356 w 390"/>
                <a:gd name="T113" fmla="*/ 380 h 538"/>
                <a:gd name="T114" fmla="*/ 369 w 390"/>
                <a:gd name="T115" fmla="*/ 372 h 538"/>
                <a:gd name="T116" fmla="*/ 380 w 390"/>
                <a:gd name="T117" fmla="*/ 374 h 538"/>
                <a:gd name="T118" fmla="*/ 388 w 390"/>
                <a:gd name="T119" fmla="*/ 393 h 538"/>
                <a:gd name="T120" fmla="*/ 390 w 390"/>
                <a:gd name="T121" fmla="*/ 432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90" h="538">
                  <a:moveTo>
                    <a:pt x="390" y="432"/>
                  </a:moveTo>
                  <a:lnTo>
                    <a:pt x="390" y="444"/>
                  </a:lnTo>
                  <a:lnTo>
                    <a:pt x="390" y="455"/>
                  </a:lnTo>
                  <a:lnTo>
                    <a:pt x="389" y="463"/>
                  </a:lnTo>
                  <a:lnTo>
                    <a:pt x="388" y="471"/>
                  </a:lnTo>
                  <a:lnTo>
                    <a:pt x="386" y="477"/>
                  </a:lnTo>
                  <a:lnTo>
                    <a:pt x="383" y="481"/>
                  </a:lnTo>
                  <a:lnTo>
                    <a:pt x="380" y="486"/>
                  </a:lnTo>
                  <a:lnTo>
                    <a:pt x="375" y="491"/>
                  </a:lnTo>
                  <a:lnTo>
                    <a:pt x="367" y="498"/>
                  </a:lnTo>
                  <a:lnTo>
                    <a:pt x="354" y="507"/>
                  </a:lnTo>
                  <a:lnTo>
                    <a:pt x="345" y="511"/>
                  </a:lnTo>
                  <a:lnTo>
                    <a:pt x="337" y="515"/>
                  </a:lnTo>
                  <a:lnTo>
                    <a:pt x="328" y="519"/>
                  </a:lnTo>
                  <a:lnTo>
                    <a:pt x="318" y="522"/>
                  </a:lnTo>
                  <a:lnTo>
                    <a:pt x="308" y="526"/>
                  </a:lnTo>
                  <a:lnTo>
                    <a:pt x="297" y="528"/>
                  </a:lnTo>
                  <a:lnTo>
                    <a:pt x="287" y="531"/>
                  </a:lnTo>
                  <a:lnTo>
                    <a:pt x="276" y="533"/>
                  </a:lnTo>
                  <a:lnTo>
                    <a:pt x="263" y="535"/>
                  </a:lnTo>
                  <a:lnTo>
                    <a:pt x="252" y="536"/>
                  </a:lnTo>
                  <a:lnTo>
                    <a:pt x="240" y="538"/>
                  </a:lnTo>
                  <a:lnTo>
                    <a:pt x="227" y="538"/>
                  </a:lnTo>
                  <a:lnTo>
                    <a:pt x="214" y="538"/>
                  </a:lnTo>
                  <a:lnTo>
                    <a:pt x="201" y="536"/>
                  </a:lnTo>
                  <a:lnTo>
                    <a:pt x="187" y="535"/>
                  </a:lnTo>
                  <a:lnTo>
                    <a:pt x="175" y="533"/>
                  </a:lnTo>
                  <a:lnTo>
                    <a:pt x="164" y="531"/>
                  </a:lnTo>
                  <a:lnTo>
                    <a:pt x="151" y="528"/>
                  </a:lnTo>
                  <a:lnTo>
                    <a:pt x="141" y="525"/>
                  </a:lnTo>
                  <a:lnTo>
                    <a:pt x="130" y="521"/>
                  </a:lnTo>
                  <a:lnTo>
                    <a:pt x="119" y="516"/>
                  </a:lnTo>
                  <a:lnTo>
                    <a:pt x="109" y="511"/>
                  </a:lnTo>
                  <a:lnTo>
                    <a:pt x="100" y="506"/>
                  </a:lnTo>
                  <a:lnTo>
                    <a:pt x="91" y="499"/>
                  </a:lnTo>
                  <a:lnTo>
                    <a:pt x="81" y="493"/>
                  </a:lnTo>
                  <a:lnTo>
                    <a:pt x="73" y="486"/>
                  </a:lnTo>
                  <a:lnTo>
                    <a:pt x="66" y="478"/>
                  </a:lnTo>
                  <a:lnTo>
                    <a:pt x="58" y="471"/>
                  </a:lnTo>
                  <a:lnTo>
                    <a:pt x="51" y="461"/>
                  </a:lnTo>
                  <a:lnTo>
                    <a:pt x="44" y="452"/>
                  </a:lnTo>
                  <a:lnTo>
                    <a:pt x="38" y="443"/>
                  </a:lnTo>
                  <a:lnTo>
                    <a:pt x="33" y="433"/>
                  </a:lnTo>
                  <a:lnTo>
                    <a:pt x="28" y="422"/>
                  </a:lnTo>
                  <a:lnTo>
                    <a:pt x="23" y="411"/>
                  </a:lnTo>
                  <a:lnTo>
                    <a:pt x="19" y="400"/>
                  </a:lnTo>
                  <a:lnTo>
                    <a:pt x="15" y="388"/>
                  </a:lnTo>
                  <a:lnTo>
                    <a:pt x="12" y="376"/>
                  </a:lnTo>
                  <a:lnTo>
                    <a:pt x="8" y="364"/>
                  </a:lnTo>
                  <a:lnTo>
                    <a:pt x="5" y="350"/>
                  </a:lnTo>
                  <a:lnTo>
                    <a:pt x="3" y="337"/>
                  </a:lnTo>
                  <a:lnTo>
                    <a:pt x="0" y="308"/>
                  </a:lnTo>
                  <a:lnTo>
                    <a:pt x="0" y="277"/>
                  </a:lnTo>
                  <a:lnTo>
                    <a:pt x="0" y="260"/>
                  </a:lnTo>
                  <a:lnTo>
                    <a:pt x="1" y="244"/>
                  </a:lnTo>
                  <a:lnTo>
                    <a:pt x="2" y="227"/>
                  </a:lnTo>
                  <a:lnTo>
                    <a:pt x="4" y="211"/>
                  </a:lnTo>
                  <a:lnTo>
                    <a:pt x="6" y="195"/>
                  </a:lnTo>
                  <a:lnTo>
                    <a:pt x="10" y="181"/>
                  </a:lnTo>
                  <a:lnTo>
                    <a:pt x="14" y="167"/>
                  </a:lnTo>
                  <a:lnTo>
                    <a:pt x="18" y="154"/>
                  </a:lnTo>
                  <a:lnTo>
                    <a:pt x="23" y="141"/>
                  </a:lnTo>
                  <a:lnTo>
                    <a:pt x="28" y="128"/>
                  </a:lnTo>
                  <a:lnTo>
                    <a:pt x="33" y="117"/>
                  </a:lnTo>
                  <a:lnTo>
                    <a:pt x="39" y="106"/>
                  </a:lnTo>
                  <a:lnTo>
                    <a:pt x="45" y="96"/>
                  </a:lnTo>
                  <a:lnTo>
                    <a:pt x="53" y="85"/>
                  </a:lnTo>
                  <a:lnTo>
                    <a:pt x="60" y="76"/>
                  </a:lnTo>
                  <a:lnTo>
                    <a:pt x="68" y="67"/>
                  </a:lnTo>
                  <a:lnTo>
                    <a:pt x="76" y="59"/>
                  </a:lnTo>
                  <a:lnTo>
                    <a:pt x="85" y="51"/>
                  </a:lnTo>
                  <a:lnTo>
                    <a:pt x="94" y="44"/>
                  </a:lnTo>
                  <a:lnTo>
                    <a:pt x="103" y="37"/>
                  </a:lnTo>
                  <a:lnTo>
                    <a:pt x="112" y="31"/>
                  </a:lnTo>
                  <a:lnTo>
                    <a:pt x="123" y="26"/>
                  </a:lnTo>
                  <a:lnTo>
                    <a:pt x="133" y="20"/>
                  </a:lnTo>
                  <a:lnTo>
                    <a:pt x="144" y="16"/>
                  </a:lnTo>
                  <a:lnTo>
                    <a:pt x="154" y="12"/>
                  </a:lnTo>
                  <a:lnTo>
                    <a:pt x="167" y="9"/>
                  </a:lnTo>
                  <a:lnTo>
                    <a:pt x="178" y="6"/>
                  </a:lnTo>
                  <a:lnTo>
                    <a:pt x="189" y="4"/>
                  </a:lnTo>
                  <a:lnTo>
                    <a:pt x="202" y="2"/>
                  </a:lnTo>
                  <a:lnTo>
                    <a:pt x="214" y="1"/>
                  </a:lnTo>
                  <a:lnTo>
                    <a:pt x="227" y="0"/>
                  </a:lnTo>
                  <a:lnTo>
                    <a:pt x="241" y="0"/>
                  </a:lnTo>
                  <a:lnTo>
                    <a:pt x="251" y="0"/>
                  </a:lnTo>
                  <a:lnTo>
                    <a:pt x="261" y="1"/>
                  </a:lnTo>
                  <a:lnTo>
                    <a:pt x="271" y="2"/>
                  </a:lnTo>
                  <a:lnTo>
                    <a:pt x="282" y="3"/>
                  </a:lnTo>
                  <a:lnTo>
                    <a:pt x="292" y="5"/>
                  </a:lnTo>
                  <a:lnTo>
                    <a:pt x="302" y="8"/>
                  </a:lnTo>
                  <a:lnTo>
                    <a:pt x="312" y="10"/>
                  </a:lnTo>
                  <a:lnTo>
                    <a:pt x="321" y="13"/>
                  </a:lnTo>
                  <a:lnTo>
                    <a:pt x="329" y="16"/>
                  </a:lnTo>
                  <a:lnTo>
                    <a:pt x="337" y="20"/>
                  </a:lnTo>
                  <a:lnTo>
                    <a:pt x="345" y="24"/>
                  </a:lnTo>
                  <a:lnTo>
                    <a:pt x="353" y="28"/>
                  </a:lnTo>
                  <a:lnTo>
                    <a:pt x="365" y="36"/>
                  </a:lnTo>
                  <a:lnTo>
                    <a:pt x="373" y="42"/>
                  </a:lnTo>
                  <a:lnTo>
                    <a:pt x="378" y="47"/>
                  </a:lnTo>
                  <a:lnTo>
                    <a:pt x="381" y="52"/>
                  </a:lnTo>
                  <a:lnTo>
                    <a:pt x="383" y="56"/>
                  </a:lnTo>
                  <a:lnTo>
                    <a:pt x="385" y="63"/>
                  </a:lnTo>
                  <a:lnTo>
                    <a:pt x="387" y="70"/>
                  </a:lnTo>
                  <a:lnTo>
                    <a:pt x="388" y="78"/>
                  </a:lnTo>
                  <a:lnTo>
                    <a:pt x="388" y="88"/>
                  </a:lnTo>
                  <a:lnTo>
                    <a:pt x="388" y="101"/>
                  </a:lnTo>
                  <a:lnTo>
                    <a:pt x="388" y="115"/>
                  </a:lnTo>
                  <a:lnTo>
                    <a:pt x="387" y="127"/>
                  </a:lnTo>
                  <a:lnTo>
                    <a:pt x="385" y="138"/>
                  </a:lnTo>
                  <a:lnTo>
                    <a:pt x="382" y="145"/>
                  </a:lnTo>
                  <a:lnTo>
                    <a:pt x="379" y="150"/>
                  </a:lnTo>
                  <a:lnTo>
                    <a:pt x="376" y="154"/>
                  </a:lnTo>
                  <a:lnTo>
                    <a:pt x="372" y="157"/>
                  </a:lnTo>
                  <a:lnTo>
                    <a:pt x="369" y="157"/>
                  </a:lnTo>
                  <a:lnTo>
                    <a:pt x="364" y="157"/>
                  </a:lnTo>
                  <a:lnTo>
                    <a:pt x="359" y="155"/>
                  </a:lnTo>
                  <a:lnTo>
                    <a:pt x="355" y="153"/>
                  </a:lnTo>
                  <a:lnTo>
                    <a:pt x="350" y="150"/>
                  </a:lnTo>
                  <a:lnTo>
                    <a:pt x="338" y="142"/>
                  </a:lnTo>
                  <a:lnTo>
                    <a:pt x="325" y="134"/>
                  </a:lnTo>
                  <a:lnTo>
                    <a:pt x="318" y="128"/>
                  </a:lnTo>
                  <a:lnTo>
                    <a:pt x="310" y="124"/>
                  </a:lnTo>
                  <a:lnTo>
                    <a:pt x="301" y="120"/>
                  </a:lnTo>
                  <a:lnTo>
                    <a:pt x="292" y="117"/>
                  </a:lnTo>
                  <a:lnTo>
                    <a:pt x="282" y="113"/>
                  </a:lnTo>
                  <a:lnTo>
                    <a:pt x="271" y="111"/>
                  </a:lnTo>
                  <a:lnTo>
                    <a:pt x="259" y="110"/>
                  </a:lnTo>
                  <a:lnTo>
                    <a:pt x="246" y="109"/>
                  </a:lnTo>
                  <a:lnTo>
                    <a:pt x="233" y="110"/>
                  </a:lnTo>
                  <a:lnTo>
                    <a:pt x="221" y="112"/>
                  </a:lnTo>
                  <a:lnTo>
                    <a:pt x="210" y="115"/>
                  </a:lnTo>
                  <a:lnTo>
                    <a:pt x="200" y="119"/>
                  </a:lnTo>
                  <a:lnTo>
                    <a:pt x="190" y="125"/>
                  </a:lnTo>
                  <a:lnTo>
                    <a:pt x="181" y="131"/>
                  </a:lnTo>
                  <a:lnTo>
                    <a:pt x="173" y="140"/>
                  </a:lnTo>
                  <a:lnTo>
                    <a:pt x="166" y="150"/>
                  </a:lnTo>
                  <a:lnTo>
                    <a:pt x="160" y="160"/>
                  </a:lnTo>
                  <a:lnTo>
                    <a:pt x="153" y="173"/>
                  </a:lnTo>
                  <a:lnTo>
                    <a:pt x="149" y="185"/>
                  </a:lnTo>
                  <a:lnTo>
                    <a:pt x="145" y="199"/>
                  </a:lnTo>
                  <a:lnTo>
                    <a:pt x="142" y="215"/>
                  </a:lnTo>
                  <a:lnTo>
                    <a:pt x="140" y="231"/>
                  </a:lnTo>
                  <a:lnTo>
                    <a:pt x="138" y="250"/>
                  </a:lnTo>
                  <a:lnTo>
                    <a:pt x="138" y="268"/>
                  </a:lnTo>
                  <a:lnTo>
                    <a:pt x="138" y="287"/>
                  </a:lnTo>
                  <a:lnTo>
                    <a:pt x="140" y="304"/>
                  </a:lnTo>
                  <a:lnTo>
                    <a:pt x="142" y="321"/>
                  </a:lnTo>
                  <a:lnTo>
                    <a:pt x="145" y="336"/>
                  </a:lnTo>
                  <a:lnTo>
                    <a:pt x="149" y="350"/>
                  </a:lnTo>
                  <a:lnTo>
                    <a:pt x="153" y="363"/>
                  </a:lnTo>
                  <a:lnTo>
                    <a:pt x="160" y="375"/>
                  </a:lnTo>
                  <a:lnTo>
                    <a:pt x="166" y="385"/>
                  </a:lnTo>
                  <a:lnTo>
                    <a:pt x="173" y="395"/>
                  </a:lnTo>
                  <a:lnTo>
                    <a:pt x="181" y="403"/>
                  </a:lnTo>
                  <a:lnTo>
                    <a:pt x="190" y="410"/>
                  </a:lnTo>
                  <a:lnTo>
                    <a:pt x="200" y="415"/>
                  </a:lnTo>
                  <a:lnTo>
                    <a:pt x="211" y="419"/>
                  </a:lnTo>
                  <a:lnTo>
                    <a:pt x="222" y="422"/>
                  </a:lnTo>
                  <a:lnTo>
                    <a:pt x="235" y="424"/>
                  </a:lnTo>
                  <a:lnTo>
                    <a:pt x="248" y="425"/>
                  </a:lnTo>
                  <a:lnTo>
                    <a:pt x="261" y="424"/>
                  </a:lnTo>
                  <a:lnTo>
                    <a:pt x="274" y="423"/>
                  </a:lnTo>
                  <a:lnTo>
                    <a:pt x="285" y="420"/>
                  </a:lnTo>
                  <a:lnTo>
                    <a:pt x="295" y="416"/>
                  </a:lnTo>
                  <a:lnTo>
                    <a:pt x="305" y="412"/>
                  </a:lnTo>
                  <a:lnTo>
                    <a:pt x="315" y="408"/>
                  </a:lnTo>
                  <a:lnTo>
                    <a:pt x="323" y="403"/>
                  </a:lnTo>
                  <a:lnTo>
                    <a:pt x="331" y="398"/>
                  </a:lnTo>
                  <a:lnTo>
                    <a:pt x="344" y="388"/>
                  </a:lnTo>
                  <a:lnTo>
                    <a:pt x="356" y="380"/>
                  </a:lnTo>
                  <a:lnTo>
                    <a:pt x="361" y="376"/>
                  </a:lnTo>
                  <a:lnTo>
                    <a:pt x="365" y="373"/>
                  </a:lnTo>
                  <a:lnTo>
                    <a:pt x="369" y="372"/>
                  </a:lnTo>
                  <a:lnTo>
                    <a:pt x="373" y="371"/>
                  </a:lnTo>
                  <a:lnTo>
                    <a:pt x="377" y="372"/>
                  </a:lnTo>
                  <a:lnTo>
                    <a:pt x="380" y="374"/>
                  </a:lnTo>
                  <a:lnTo>
                    <a:pt x="383" y="378"/>
                  </a:lnTo>
                  <a:lnTo>
                    <a:pt x="386" y="384"/>
                  </a:lnTo>
                  <a:lnTo>
                    <a:pt x="388" y="393"/>
                  </a:lnTo>
                  <a:lnTo>
                    <a:pt x="389" y="403"/>
                  </a:lnTo>
                  <a:lnTo>
                    <a:pt x="390" y="415"/>
                  </a:lnTo>
                  <a:lnTo>
                    <a:pt x="390" y="432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0" name="Freeform 38">
              <a:extLst>
                <a:ext uri="{FF2B5EF4-FFF2-40B4-BE49-F238E27FC236}">
                  <a16:creationId xmlns:a16="http://schemas.microsoft.com/office/drawing/2014/main" id="{7026C58F-81F0-4B86-B1B1-3FE37C6CAF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400" y="3855"/>
              <a:ext cx="72" cy="90"/>
            </a:xfrm>
            <a:custGeom>
              <a:avLst/>
              <a:gdLst>
                <a:gd name="T0" fmla="*/ 434 w 436"/>
                <a:gd name="T1" fmla="*/ 519 h 538"/>
                <a:gd name="T2" fmla="*/ 419 w 436"/>
                <a:gd name="T3" fmla="*/ 526 h 538"/>
                <a:gd name="T4" fmla="*/ 391 w 436"/>
                <a:gd name="T5" fmla="*/ 529 h 538"/>
                <a:gd name="T6" fmla="*/ 351 w 436"/>
                <a:gd name="T7" fmla="*/ 528 h 538"/>
                <a:gd name="T8" fmla="*/ 332 w 436"/>
                <a:gd name="T9" fmla="*/ 523 h 538"/>
                <a:gd name="T10" fmla="*/ 325 w 436"/>
                <a:gd name="T11" fmla="*/ 513 h 538"/>
                <a:gd name="T12" fmla="*/ 293 w 436"/>
                <a:gd name="T13" fmla="*/ 499 h 538"/>
                <a:gd name="T14" fmla="*/ 239 w 436"/>
                <a:gd name="T15" fmla="*/ 528 h 538"/>
                <a:gd name="T16" fmla="*/ 197 w 436"/>
                <a:gd name="T17" fmla="*/ 536 h 538"/>
                <a:gd name="T18" fmla="*/ 137 w 436"/>
                <a:gd name="T19" fmla="*/ 535 h 538"/>
                <a:gd name="T20" fmla="*/ 74 w 436"/>
                <a:gd name="T21" fmla="*/ 516 h 538"/>
                <a:gd name="T22" fmla="*/ 28 w 436"/>
                <a:gd name="T23" fmla="*/ 477 h 538"/>
                <a:gd name="T24" fmla="*/ 3 w 436"/>
                <a:gd name="T25" fmla="*/ 419 h 538"/>
                <a:gd name="T26" fmla="*/ 1 w 436"/>
                <a:gd name="T27" fmla="*/ 363 h 538"/>
                <a:gd name="T28" fmla="*/ 10 w 436"/>
                <a:gd name="T29" fmla="*/ 327 h 538"/>
                <a:gd name="T30" fmla="*/ 26 w 436"/>
                <a:gd name="T31" fmla="*/ 296 h 538"/>
                <a:gd name="T32" fmla="*/ 50 w 436"/>
                <a:gd name="T33" fmla="*/ 270 h 538"/>
                <a:gd name="T34" fmla="*/ 101 w 436"/>
                <a:gd name="T35" fmla="*/ 241 h 538"/>
                <a:gd name="T36" fmla="*/ 198 w 436"/>
                <a:gd name="T37" fmla="*/ 222 h 538"/>
                <a:gd name="T38" fmla="*/ 303 w 436"/>
                <a:gd name="T39" fmla="*/ 191 h 538"/>
                <a:gd name="T40" fmla="*/ 299 w 436"/>
                <a:gd name="T41" fmla="*/ 152 h 538"/>
                <a:gd name="T42" fmla="*/ 284 w 436"/>
                <a:gd name="T43" fmla="*/ 123 h 538"/>
                <a:gd name="T44" fmla="*/ 256 w 436"/>
                <a:gd name="T45" fmla="*/ 107 h 538"/>
                <a:gd name="T46" fmla="*/ 213 w 436"/>
                <a:gd name="T47" fmla="*/ 102 h 538"/>
                <a:gd name="T48" fmla="*/ 153 w 436"/>
                <a:gd name="T49" fmla="*/ 109 h 538"/>
                <a:gd name="T50" fmla="*/ 106 w 436"/>
                <a:gd name="T51" fmla="*/ 125 h 538"/>
                <a:gd name="T52" fmla="*/ 72 w 436"/>
                <a:gd name="T53" fmla="*/ 143 h 538"/>
                <a:gd name="T54" fmla="*/ 51 w 436"/>
                <a:gd name="T55" fmla="*/ 150 h 538"/>
                <a:gd name="T56" fmla="*/ 32 w 436"/>
                <a:gd name="T57" fmla="*/ 136 h 538"/>
                <a:gd name="T58" fmla="*/ 26 w 436"/>
                <a:gd name="T59" fmla="*/ 96 h 538"/>
                <a:gd name="T60" fmla="*/ 33 w 436"/>
                <a:gd name="T61" fmla="*/ 61 h 538"/>
                <a:gd name="T62" fmla="*/ 50 w 436"/>
                <a:gd name="T63" fmla="*/ 44 h 538"/>
                <a:gd name="T64" fmla="*/ 86 w 436"/>
                <a:gd name="T65" fmla="*/ 27 h 538"/>
                <a:gd name="T66" fmla="*/ 136 w 436"/>
                <a:gd name="T67" fmla="*/ 10 h 538"/>
                <a:gd name="T68" fmla="*/ 194 w 436"/>
                <a:gd name="T69" fmla="*/ 1 h 538"/>
                <a:gd name="T70" fmla="*/ 278 w 436"/>
                <a:gd name="T71" fmla="*/ 2 h 538"/>
                <a:gd name="T72" fmla="*/ 358 w 436"/>
                <a:gd name="T73" fmla="*/ 25 h 538"/>
                <a:gd name="T74" fmla="*/ 387 w 436"/>
                <a:gd name="T75" fmla="*/ 44 h 538"/>
                <a:gd name="T76" fmla="*/ 409 w 436"/>
                <a:gd name="T77" fmla="*/ 71 h 538"/>
                <a:gd name="T78" fmla="*/ 425 w 436"/>
                <a:gd name="T79" fmla="*/ 103 h 538"/>
                <a:gd name="T80" fmla="*/ 436 w 436"/>
                <a:gd name="T81" fmla="*/ 188 h 538"/>
                <a:gd name="T82" fmla="*/ 237 w 436"/>
                <a:gd name="T83" fmla="*/ 305 h 538"/>
                <a:gd name="T84" fmla="*/ 186 w 436"/>
                <a:gd name="T85" fmla="*/ 312 h 538"/>
                <a:gd name="T86" fmla="*/ 152 w 436"/>
                <a:gd name="T87" fmla="*/ 329 h 538"/>
                <a:gd name="T88" fmla="*/ 136 w 436"/>
                <a:gd name="T89" fmla="*/ 355 h 538"/>
                <a:gd name="T90" fmla="*/ 132 w 436"/>
                <a:gd name="T91" fmla="*/ 385 h 538"/>
                <a:gd name="T92" fmla="*/ 139 w 436"/>
                <a:gd name="T93" fmla="*/ 411 h 538"/>
                <a:gd name="T94" fmla="*/ 155 w 436"/>
                <a:gd name="T95" fmla="*/ 430 h 538"/>
                <a:gd name="T96" fmla="*/ 180 w 436"/>
                <a:gd name="T97" fmla="*/ 440 h 538"/>
                <a:gd name="T98" fmla="*/ 217 w 436"/>
                <a:gd name="T99" fmla="*/ 442 h 538"/>
                <a:gd name="T100" fmla="*/ 267 w 436"/>
                <a:gd name="T101" fmla="*/ 420 h 538"/>
                <a:gd name="T102" fmla="*/ 303 w 436"/>
                <a:gd name="T103" fmla="*/ 304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36" h="538">
                  <a:moveTo>
                    <a:pt x="436" y="510"/>
                  </a:moveTo>
                  <a:lnTo>
                    <a:pt x="436" y="513"/>
                  </a:lnTo>
                  <a:lnTo>
                    <a:pt x="435" y="516"/>
                  </a:lnTo>
                  <a:lnTo>
                    <a:pt x="434" y="519"/>
                  </a:lnTo>
                  <a:lnTo>
                    <a:pt x="431" y="521"/>
                  </a:lnTo>
                  <a:lnTo>
                    <a:pt x="428" y="523"/>
                  </a:lnTo>
                  <a:lnTo>
                    <a:pt x="424" y="525"/>
                  </a:lnTo>
                  <a:lnTo>
                    <a:pt x="419" y="526"/>
                  </a:lnTo>
                  <a:lnTo>
                    <a:pt x="414" y="527"/>
                  </a:lnTo>
                  <a:lnTo>
                    <a:pt x="407" y="528"/>
                  </a:lnTo>
                  <a:lnTo>
                    <a:pt x="400" y="529"/>
                  </a:lnTo>
                  <a:lnTo>
                    <a:pt x="391" y="529"/>
                  </a:lnTo>
                  <a:lnTo>
                    <a:pt x="379" y="529"/>
                  </a:lnTo>
                  <a:lnTo>
                    <a:pt x="369" y="529"/>
                  </a:lnTo>
                  <a:lnTo>
                    <a:pt x="359" y="529"/>
                  </a:lnTo>
                  <a:lnTo>
                    <a:pt x="351" y="528"/>
                  </a:lnTo>
                  <a:lnTo>
                    <a:pt x="344" y="527"/>
                  </a:lnTo>
                  <a:lnTo>
                    <a:pt x="339" y="526"/>
                  </a:lnTo>
                  <a:lnTo>
                    <a:pt x="335" y="525"/>
                  </a:lnTo>
                  <a:lnTo>
                    <a:pt x="332" y="523"/>
                  </a:lnTo>
                  <a:lnTo>
                    <a:pt x="329" y="521"/>
                  </a:lnTo>
                  <a:lnTo>
                    <a:pt x="327" y="519"/>
                  </a:lnTo>
                  <a:lnTo>
                    <a:pt x="326" y="516"/>
                  </a:lnTo>
                  <a:lnTo>
                    <a:pt x="325" y="513"/>
                  </a:lnTo>
                  <a:lnTo>
                    <a:pt x="325" y="510"/>
                  </a:lnTo>
                  <a:lnTo>
                    <a:pt x="325" y="472"/>
                  </a:lnTo>
                  <a:lnTo>
                    <a:pt x="310" y="486"/>
                  </a:lnTo>
                  <a:lnTo>
                    <a:pt x="293" y="499"/>
                  </a:lnTo>
                  <a:lnTo>
                    <a:pt x="276" y="511"/>
                  </a:lnTo>
                  <a:lnTo>
                    <a:pt x="257" y="520"/>
                  </a:lnTo>
                  <a:lnTo>
                    <a:pt x="248" y="524"/>
                  </a:lnTo>
                  <a:lnTo>
                    <a:pt x="239" y="528"/>
                  </a:lnTo>
                  <a:lnTo>
                    <a:pt x="228" y="531"/>
                  </a:lnTo>
                  <a:lnTo>
                    <a:pt x="218" y="533"/>
                  </a:lnTo>
                  <a:lnTo>
                    <a:pt x="207" y="535"/>
                  </a:lnTo>
                  <a:lnTo>
                    <a:pt x="197" y="536"/>
                  </a:lnTo>
                  <a:lnTo>
                    <a:pt x="185" y="538"/>
                  </a:lnTo>
                  <a:lnTo>
                    <a:pt x="174" y="538"/>
                  </a:lnTo>
                  <a:lnTo>
                    <a:pt x="155" y="538"/>
                  </a:lnTo>
                  <a:lnTo>
                    <a:pt x="137" y="535"/>
                  </a:lnTo>
                  <a:lnTo>
                    <a:pt x="121" y="532"/>
                  </a:lnTo>
                  <a:lnTo>
                    <a:pt x="104" y="528"/>
                  </a:lnTo>
                  <a:lnTo>
                    <a:pt x="89" y="523"/>
                  </a:lnTo>
                  <a:lnTo>
                    <a:pt x="74" y="516"/>
                  </a:lnTo>
                  <a:lnTo>
                    <a:pt x="61" y="508"/>
                  </a:lnTo>
                  <a:lnTo>
                    <a:pt x="49" y="498"/>
                  </a:lnTo>
                  <a:lnTo>
                    <a:pt x="38" y="488"/>
                  </a:lnTo>
                  <a:lnTo>
                    <a:pt x="28" y="477"/>
                  </a:lnTo>
                  <a:lnTo>
                    <a:pt x="20" y="465"/>
                  </a:lnTo>
                  <a:lnTo>
                    <a:pt x="13" y="450"/>
                  </a:lnTo>
                  <a:lnTo>
                    <a:pt x="8" y="435"/>
                  </a:lnTo>
                  <a:lnTo>
                    <a:pt x="3" y="419"/>
                  </a:lnTo>
                  <a:lnTo>
                    <a:pt x="1" y="402"/>
                  </a:lnTo>
                  <a:lnTo>
                    <a:pt x="0" y="383"/>
                  </a:lnTo>
                  <a:lnTo>
                    <a:pt x="0" y="373"/>
                  </a:lnTo>
                  <a:lnTo>
                    <a:pt x="1" y="363"/>
                  </a:lnTo>
                  <a:lnTo>
                    <a:pt x="2" y="352"/>
                  </a:lnTo>
                  <a:lnTo>
                    <a:pt x="4" y="343"/>
                  </a:lnTo>
                  <a:lnTo>
                    <a:pt x="6" y="335"/>
                  </a:lnTo>
                  <a:lnTo>
                    <a:pt x="10" y="327"/>
                  </a:lnTo>
                  <a:lnTo>
                    <a:pt x="13" y="319"/>
                  </a:lnTo>
                  <a:lnTo>
                    <a:pt x="17" y="310"/>
                  </a:lnTo>
                  <a:lnTo>
                    <a:pt x="21" y="303"/>
                  </a:lnTo>
                  <a:lnTo>
                    <a:pt x="26" y="296"/>
                  </a:lnTo>
                  <a:lnTo>
                    <a:pt x="31" y="289"/>
                  </a:lnTo>
                  <a:lnTo>
                    <a:pt x="37" y="283"/>
                  </a:lnTo>
                  <a:lnTo>
                    <a:pt x="43" y="276"/>
                  </a:lnTo>
                  <a:lnTo>
                    <a:pt x="50" y="270"/>
                  </a:lnTo>
                  <a:lnTo>
                    <a:pt x="57" y="264"/>
                  </a:lnTo>
                  <a:lnTo>
                    <a:pt x="65" y="259"/>
                  </a:lnTo>
                  <a:lnTo>
                    <a:pt x="83" y="250"/>
                  </a:lnTo>
                  <a:lnTo>
                    <a:pt x="101" y="241"/>
                  </a:lnTo>
                  <a:lnTo>
                    <a:pt x="123" y="235"/>
                  </a:lnTo>
                  <a:lnTo>
                    <a:pt x="145" y="230"/>
                  </a:lnTo>
                  <a:lnTo>
                    <a:pt x="171" y="225"/>
                  </a:lnTo>
                  <a:lnTo>
                    <a:pt x="198" y="222"/>
                  </a:lnTo>
                  <a:lnTo>
                    <a:pt x="226" y="221"/>
                  </a:lnTo>
                  <a:lnTo>
                    <a:pt x="257" y="220"/>
                  </a:lnTo>
                  <a:lnTo>
                    <a:pt x="303" y="220"/>
                  </a:lnTo>
                  <a:lnTo>
                    <a:pt x="303" y="191"/>
                  </a:lnTo>
                  <a:lnTo>
                    <a:pt x="303" y="180"/>
                  </a:lnTo>
                  <a:lnTo>
                    <a:pt x="302" y="170"/>
                  </a:lnTo>
                  <a:lnTo>
                    <a:pt x="301" y="160"/>
                  </a:lnTo>
                  <a:lnTo>
                    <a:pt x="299" y="152"/>
                  </a:lnTo>
                  <a:lnTo>
                    <a:pt x="296" y="144"/>
                  </a:lnTo>
                  <a:lnTo>
                    <a:pt x="293" y="137"/>
                  </a:lnTo>
                  <a:lnTo>
                    <a:pt x="289" y="129"/>
                  </a:lnTo>
                  <a:lnTo>
                    <a:pt x="284" y="123"/>
                  </a:lnTo>
                  <a:lnTo>
                    <a:pt x="279" y="118"/>
                  </a:lnTo>
                  <a:lnTo>
                    <a:pt x="273" y="114"/>
                  </a:lnTo>
                  <a:lnTo>
                    <a:pt x="264" y="110"/>
                  </a:lnTo>
                  <a:lnTo>
                    <a:pt x="256" y="107"/>
                  </a:lnTo>
                  <a:lnTo>
                    <a:pt x="247" y="105"/>
                  </a:lnTo>
                  <a:lnTo>
                    <a:pt x="237" y="103"/>
                  </a:lnTo>
                  <a:lnTo>
                    <a:pt x="225" y="102"/>
                  </a:lnTo>
                  <a:lnTo>
                    <a:pt x="213" y="102"/>
                  </a:lnTo>
                  <a:lnTo>
                    <a:pt x="198" y="102"/>
                  </a:lnTo>
                  <a:lnTo>
                    <a:pt x="181" y="104"/>
                  </a:lnTo>
                  <a:lnTo>
                    <a:pt x="167" y="106"/>
                  </a:lnTo>
                  <a:lnTo>
                    <a:pt x="153" y="109"/>
                  </a:lnTo>
                  <a:lnTo>
                    <a:pt x="140" y="113"/>
                  </a:lnTo>
                  <a:lnTo>
                    <a:pt x="129" y="117"/>
                  </a:lnTo>
                  <a:lnTo>
                    <a:pt x="117" y="121"/>
                  </a:lnTo>
                  <a:lnTo>
                    <a:pt x="106" y="125"/>
                  </a:lnTo>
                  <a:lnTo>
                    <a:pt x="97" y="130"/>
                  </a:lnTo>
                  <a:lnTo>
                    <a:pt x="88" y="135"/>
                  </a:lnTo>
                  <a:lnTo>
                    <a:pt x="79" y="139"/>
                  </a:lnTo>
                  <a:lnTo>
                    <a:pt x="72" y="143"/>
                  </a:lnTo>
                  <a:lnTo>
                    <a:pt x="66" y="146"/>
                  </a:lnTo>
                  <a:lnTo>
                    <a:pt x="60" y="148"/>
                  </a:lnTo>
                  <a:lnTo>
                    <a:pt x="55" y="149"/>
                  </a:lnTo>
                  <a:lnTo>
                    <a:pt x="51" y="150"/>
                  </a:lnTo>
                  <a:lnTo>
                    <a:pt x="44" y="149"/>
                  </a:lnTo>
                  <a:lnTo>
                    <a:pt x="40" y="146"/>
                  </a:lnTo>
                  <a:lnTo>
                    <a:pt x="36" y="142"/>
                  </a:lnTo>
                  <a:lnTo>
                    <a:pt x="32" y="136"/>
                  </a:lnTo>
                  <a:lnTo>
                    <a:pt x="30" y="127"/>
                  </a:lnTo>
                  <a:lnTo>
                    <a:pt x="28" y="118"/>
                  </a:lnTo>
                  <a:lnTo>
                    <a:pt x="27" y="108"/>
                  </a:lnTo>
                  <a:lnTo>
                    <a:pt x="26" y="96"/>
                  </a:lnTo>
                  <a:lnTo>
                    <a:pt x="27" y="81"/>
                  </a:lnTo>
                  <a:lnTo>
                    <a:pt x="29" y="70"/>
                  </a:lnTo>
                  <a:lnTo>
                    <a:pt x="31" y="65"/>
                  </a:lnTo>
                  <a:lnTo>
                    <a:pt x="33" y="61"/>
                  </a:lnTo>
                  <a:lnTo>
                    <a:pt x="36" y="56"/>
                  </a:lnTo>
                  <a:lnTo>
                    <a:pt x="39" y="52"/>
                  </a:lnTo>
                  <a:lnTo>
                    <a:pt x="43" y="48"/>
                  </a:lnTo>
                  <a:lnTo>
                    <a:pt x="50" y="44"/>
                  </a:lnTo>
                  <a:lnTo>
                    <a:pt x="57" y="40"/>
                  </a:lnTo>
                  <a:lnTo>
                    <a:pt x="65" y="35"/>
                  </a:lnTo>
                  <a:lnTo>
                    <a:pt x="75" y="31"/>
                  </a:lnTo>
                  <a:lnTo>
                    <a:pt x="86" y="27"/>
                  </a:lnTo>
                  <a:lnTo>
                    <a:pt x="97" y="22"/>
                  </a:lnTo>
                  <a:lnTo>
                    <a:pt x="109" y="17"/>
                  </a:lnTo>
                  <a:lnTo>
                    <a:pt x="123" y="14"/>
                  </a:lnTo>
                  <a:lnTo>
                    <a:pt x="136" y="10"/>
                  </a:lnTo>
                  <a:lnTo>
                    <a:pt x="149" y="7"/>
                  </a:lnTo>
                  <a:lnTo>
                    <a:pt x="164" y="5"/>
                  </a:lnTo>
                  <a:lnTo>
                    <a:pt x="179" y="2"/>
                  </a:lnTo>
                  <a:lnTo>
                    <a:pt x="194" y="1"/>
                  </a:lnTo>
                  <a:lnTo>
                    <a:pt x="210" y="0"/>
                  </a:lnTo>
                  <a:lnTo>
                    <a:pt x="225" y="0"/>
                  </a:lnTo>
                  <a:lnTo>
                    <a:pt x="253" y="0"/>
                  </a:lnTo>
                  <a:lnTo>
                    <a:pt x="278" y="2"/>
                  </a:lnTo>
                  <a:lnTo>
                    <a:pt x="300" y="6"/>
                  </a:lnTo>
                  <a:lnTo>
                    <a:pt x="322" y="10"/>
                  </a:lnTo>
                  <a:lnTo>
                    <a:pt x="340" y="16"/>
                  </a:lnTo>
                  <a:lnTo>
                    <a:pt x="358" y="25"/>
                  </a:lnTo>
                  <a:lnTo>
                    <a:pt x="366" y="29"/>
                  </a:lnTo>
                  <a:lnTo>
                    <a:pt x="373" y="34"/>
                  </a:lnTo>
                  <a:lnTo>
                    <a:pt x="380" y="39"/>
                  </a:lnTo>
                  <a:lnTo>
                    <a:pt x="387" y="44"/>
                  </a:lnTo>
                  <a:lnTo>
                    <a:pt x="393" y="50"/>
                  </a:lnTo>
                  <a:lnTo>
                    <a:pt x="399" y="56"/>
                  </a:lnTo>
                  <a:lnTo>
                    <a:pt x="404" y="64"/>
                  </a:lnTo>
                  <a:lnTo>
                    <a:pt x="409" y="71"/>
                  </a:lnTo>
                  <a:lnTo>
                    <a:pt x="413" y="78"/>
                  </a:lnTo>
                  <a:lnTo>
                    <a:pt x="417" y="86"/>
                  </a:lnTo>
                  <a:lnTo>
                    <a:pt x="422" y="94"/>
                  </a:lnTo>
                  <a:lnTo>
                    <a:pt x="425" y="103"/>
                  </a:lnTo>
                  <a:lnTo>
                    <a:pt x="430" y="121"/>
                  </a:lnTo>
                  <a:lnTo>
                    <a:pt x="434" y="142"/>
                  </a:lnTo>
                  <a:lnTo>
                    <a:pt x="436" y="164"/>
                  </a:lnTo>
                  <a:lnTo>
                    <a:pt x="436" y="188"/>
                  </a:lnTo>
                  <a:lnTo>
                    <a:pt x="436" y="510"/>
                  </a:lnTo>
                  <a:close/>
                  <a:moveTo>
                    <a:pt x="303" y="304"/>
                  </a:moveTo>
                  <a:lnTo>
                    <a:pt x="252" y="304"/>
                  </a:lnTo>
                  <a:lnTo>
                    <a:pt x="237" y="305"/>
                  </a:lnTo>
                  <a:lnTo>
                    <a:pt x="222" y="305"/>
                  </a:lnTo>
                  <a:lnTo>
                    <a:pt x="209" y="307"/>
                  </a:lnTo>
                  <a:lnTo>
                    <a:pt x="197" y="309"/>
                  </a:lnTo>
                  <a:lnTo>
                    <a:pt x="186" y="312"/>
                  </a:lnTo>
                  <a:lnTo>
                    <a:pt x="176" y="315"/>
                  </a:lnTo>
                  <a:lnTo>
                    <a:pt x="167" y="320"/>
                  </a:lnTo>
                  <a:lnTo>
                    <a:pt x="160" y="324"/>
                  </a:lnTo>
                  <a:lnTo>
                    <a:pt x="152" y="329"/>
                  </a:lnTo>
                  <a:lnTo>
                    <a:pt x="147" y="334"/>
                  </a:lnTo>
                  <a:lnTo>
                    <a:pt x="142" y="340"/>
                  </a:lnTo>
                  <a:lnTo>
                    <a:pt x="138" y="347"/>
                  </a:lnTo>
                  <a:lnTo>
                    <a:pt x="136" y="355"/>
                  </a:lnTo>
                  <a:lnTo>
                    <a:pt x="133" y="362"/>
                  </a:lnTo>
                  <a:lnTo>
                    <a:pt x="132" y="370"/>
                  </a:lnTo>
                  <a:lnTo>
                    <a:pt x="132" y="378"/>
                  </a:lnTo>
                  <a:lnTo>
                    <a:pt x="132" y="385"/>
                  </a:lnTo>
                  <a:lnTo>
                    <a:pt x="133" y="393"/>
                  </a:lnTo>
                  <a:lnTo>
                    <a:pt x="134" y="399"/>
                  </a:lnTo>
                  <a:lnTo>
                    <a:pt x="136" y="405"/>
                  </a:lnTo>
                  <a:lnTo>
                    <a:pt x="139" y="411"/>
                  </a:lnTo>
                  <a:lnTo>
                    <a:pt x="142" y="416"/>
                  </a:lnTo>
                  <a:lnTo>
                    <a:pt x="146" y="421"/>
                  </a:lnTo>
                  <a:lnTo>
                    <a:pt x="150" y="425"/>
                  </a:lnTo>
                  <a:lnTo>
                    <a:pt x="155" y="430"/>
                  </a:lnTo>
                  <a:lnTo>
                    <a:pt x="161" y="433"/>
                  </a:lnTo>
                  <a:lnTo>
                    <a:pt x="167" y="436"/>
                  </a:lnTo>
                  <a:lnTo>
                    <a:pt x="173" y="439"/>
                  </a:lnTo>
                  <a:lnTo>
                    <a:pt x="180" y="440"/>
                  </a:lnTo>
                  <a:lnTo>
                    <a:pt x="187" y="442"/>
                  </a:lnTo>
                  <a:lnTo>
                    <a:pt x="196" y="442"/>
                  </a:lnTo>
                  <a:lnTo>
                    <a:pt x="204" y="443"/>
                  </a:lnTo>
                  <a:lnTo>
                    <a:pt x="217" y="442"/>
                  </a:lnTo>
                  <a:lnTo>
                    <a:pt x="230" y="439"/>
                  </a:lnTo>
                  <a:lnTo>
                    <a:pt x="243" y="435"/>
                  </a:lnTo>
                  <a:lnTo>
                    <a:pt x="255" y="429"/>
                  </a:lnTo>
                  <a:lnTo>
                    <a:pt x="267" y="420"/>
                  </a:lnTo>
                  <a:lnTo>
                    <a:pt x="280" y="410"/>
                  </a:lnTo>
                  <a:lnTo>
                    <a:pt x="291" y="399"/>
                  </a:lnTo>
                  <a:lnTo>
                    <a:pt x="303" y="385"/>
                  </a:lnTo>
                  <a:lnTo>
                    <a:pt x="303" y="304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1" name="Freeform 39">
              <a:extLst>
                <a:ext uri="{FF2B5EF4-FFF2-40B4-BE49-F238E27FC236}">
                  <a16:creationId xmlns:a16="http://schemas.microsoft.com/office/drawing/2014/main" id="{F975214F-B591-4EB1-BA1C-6BFAA7EE24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531" y="3855"/>
              <a:ext cx="73" cy="90"/>
            </a:xfrm>
            <a:custGeom>
              <a:avLst/>
              <a:gdLst>
                <a:gd name="T0" fmla="*/ 433 w 436"/>
                <a:gd name="T1" fmla="*/ 519 h 538"/>
                <a:gd name="T2" fmla="*/ 420 w 436"/>
                <a:gd name="T3" fmla="*/ 526 h 538"/>
                <a:gd name="T4" fmla="*/ 391 w 436"/>
                <a:gd name="T5" fmla="*/ 529 h 538"/>
                <a:gd name="T6" fmla="*/ 351 w 436"/>
                <a:gd name="T7" fmla="*/ 528 h 538"/>
                <a:gd name="T8" fmla="*/ 332 w 436"/>
                <a:gd name="T9" fmla="*/ 523 h 538"/>
                <a:gd name="T10" fmla="*/ 325 w 436"/>
                <a:gd name="T11" fmla="*/ 513 h 538"/>
                <a:gd name="T12" fmla="*/ 293 w 436"/>
                <a:gd name="T13" fmla="*/ 499 h 538"/>
                <a:gd name="T14" fmla="*/ 238 w 436"/>
                <a:gd name="T15" fmla="*/ 528 h 538"/>
                <a:gd name="T16" fmla="*/ 197 w 436"/>
                <a:gd name="T17" fmla="*/ 536 h 538"/>
                <a:gd name="T18" fmla="*/ 137 w 436"/>
                <a:gd name="T19" fmla="*/ 535 h 538"/>
                <a:gd name="T20" fmla="*/ 74 w 436"/>
                <a:gd name="T21" fmla="*/ 516 h 538"/>
                <a:gd name="T22" fmla="*/ 28 w 436"/>
                <a:gd name="T23" fmla="*/ 477 h 538"/>
                <a:gd name="T24" fmla="*/ 3 w 436"/>
                <a:gd name="T25" fmla="*/ 419 h 538"/>
                <a:gd name="T26" fmla="*/ 1 w 436"/>
                <a:gd name="T27" fmla="*/ 363 h 538"/>
                <a:gd name="T28" fmla="*/ 10 w 436"/>
                <a:gd name="T29" fmla="*/ 327 h 538"/>
                <a:gd name="T30" fmla="*/ 25 w 436"/>
                <a:gd name="T31" fmla="*/ 296 h 538"/>
                <a:gd name="T32" fmla="*/ 50 w 436"/>
                <a:gd name="T33" fmla="*/ 270 h 538"/>
                <a:gd name="T34" fmla="*/ 101 w 436"/>
                <a:gd name="T35" fmla="*/ 241 h 538"/>
                <a:gd name="T36" fmla="*/ 198 w 436"/>
                <a:gd name="T37" fmla="*/ 222 h 538"/>
                <a:gd name="T38" fmla="*/ 303 w 436"/>
                <a:gd name="T39" fmla="*/ 191 h 538"/>
                <a:gd name="T40" fmla="*/ 299 w 436"/>
                <a:gd name="T41" fmla="*/ 152 h 538"/>
                <a:gd name="T42" fmla="*/ 284 w 436"/>
                <a:gd name="T43" fmla="*/ 123 h 538"/>
                <a:gd name="T44" fmla="*/ 256 w 436"/>
                <a:gd name="T45" fmla="*/ 107 h 538"/>
                <a:gd name="T46" fmla="*/ 213 w 436"/>
                <a:gd name="T47" fmla="*/ 102 h 538"/>
                <a:gd name="T48" fmla="*/ 153 w 436"/>
                <a:gd name="T49" fmla="*/ 109 h 538"/>
                <a:gd name="T50" fmla="*/ 106 w 436"/>
                <a:gd name="T51" fmla="*/ 125 h 538"/>
                <a:gd name="T52" fmla="*/ 72 w 436"/>
                <a:gd name="T53" fmla="*/ 143 h 538"/>
                <a:gd name="T54" fmla="*/ 51 w 436"/>
                <a:gd name="T55" fmla="*/ 150 h 538"/>
                <a:gd name="T56" fmla="*/ 32 w 436"/>
                <a:gd name="T57" fmla="*/ 136 h 538"/>
                <a:gd name="T58" fmla="*/ 26 w 436"/>
                <a:gd name="T59" fmla="*/ 96 h 538"/>
                <a:gd name="T60" fmla="*/ 33 w 436"/>
                <a:gd name="T61" fmla="*/ 61 h 538"/>
                <a:gd name="T62" fmla="*/ 50 w 436"/>
                <a:gd name="T63" fmla="*/ 44 h 538"/>
                <a:gd name="T64" fmla="*/ 86 w 436"/>
                <a:gd name="T65" fmla="*/ 27 h 538"/>
                <a:gd name="T66" fmla="*/ 136 w 436"/>
                <a:gd name="T67" fmla="*/ 10 h 538"/>
                <a:gd name="T68" fmla="*/ 195 w 436"/>
                <a:gd name="T69" fmla="*/ 1 h 538"/>
                <a:gd name="T70" fmla="*/ 278 w 436"/>
                <a:gd name="T71" fmla="*/ 2 h 538"/>
                <a:gd name="T72" fmla="*/ 358 w 436"/>
                <a:gd name="T73" fmla="*/ 25 h 538"/>
                <a:gd name="T74" fmla="*/ 387 w 436"/>
                <a:gd name="T75" fmla="*/ 44 h 538"/>
                <a:gd name="T76" fmla="*/ 409 w 436"/>
                <a:gd name="T77" fmla="*/ 71 h 538"/>
                <a:gd name="T78" fmla="*/ 425 w 436"/>
                <a:gd name="T79" fmla="*/ 103 h 538"/>
                <a:gd name="T80" fmla="*/ 436 w 436"/>
                <a:gd name="T81" fmla="*/ 188 h 538"/>
                <a:gd name="T82" fmla="*/ 237 w 436"/>
                <a:gd name="T83" fmla="*/ 305 h 538"/>
                <a:gd name="T84" fmla="*/ 185 w 436"/>
                <a:gd name="T85" fmla="*/ 312 h 538"/>
                <a:gd name="T86" fmla="*/ 152 w 436"/>
                <a:gd name="T87" fmla="*/ 329 h 538"/>
                <a:gd name="T88" fmla="*/ 135 w 436"/>
                <a:gd name="T89" fmla="*/ 355 h 538"/>
                <a:gd name="T90" fmla="*/ 132 w 436"/>
                <a:gd name="T91" fmla="*/ 385 h 538"/>
                <a:gd name="T92" fmla="*/ 139 w 436"/>
                <a:gd name="T93" fmla="*/ 411 h 538"/>
                <a:gd name="T94" fmla="*/ 155 w 436"/>
                <a:gd name="T95" fmla="*/ 430 h 538"/>
                <a:gd name="T96" fmla="*/ 180 w 436"/>
                <a:gd name="T97" fmla="*/ 440 h 538"/>
                <a:gd name="T98" fmla="*/ 217 w 436"/>
                <a:gd name="T99" fmla="*/ 442 h 538"/>
                <a:gd name="T100" fmla="*/ 267 w 436"/>
                <a:gd name="T101" fmla="*/ 420 h 538"/>
                <a:gd name="T102" fmla="*/ 303 w 436"/>
                <a:gd name="T103" fmla="*/ 304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36" h="538">
                  <a:moveTo>
                    <a:pt x="436" y="510"/>
                  </a:moveTo>
                  <a:lnTo>
                    <a:pt x="436" y="513"/>
                  </a:lnTo>
                  <a:lnTo>
                    <a:pt x="435" y="516"/>
                  </a:lnTo>
                  <a:lnTo>
                    <a:pt x="433" y="519"/>
                  </a:lnTo>
                  <a:lnTo>
                    <a:pt x="431" y="521"/>
                  </a:lnTo>
                  <a:lnTo>
                    <a:pt x="428" y="523"/>
                  </a:lnTo>
                  <a:lnTo>
                    <a:pt x="424" y="525"/>
                  </a:lnTo>
                  <a:lnTo>
                    <a:pt x="420" y="526"/>
                  </a:lnTo>
                  <a:lnTo>
                    <a:pt x="413" y="527"/>
                  </a:lnTo>
                  <a:lnTo>
                    <a:pt x="407" y="528"/>
                  </a:lnTo>
                  <a:lnTo>
                    <a:pt x="400" y="529"/>
                  </a:lnTo>
                  <a:lnTo>
                    <a:pt x="391" y="529"/>
                  </a:lnTo>
                  <a:lnTo>
                    <a:pt x="379" y="529"/>
                  </a:lnTo>
                  <a:lnTo>
                    <a:pt x="368" y="529"/>
                  </a:lnTo>
                  <a:lnTo>
                    <a:pt x="359" y="529"/>
                  </a:lnTo>
                  <a:lnTo>
                    <a:pt x="351" y="528"/>
                  </a:lnTo>
                  <a:lnTo>
                    <a:pt x="345" y="527"/>
                  </a:lnTo>
                  <a:lnTo>
                    <a:pt x="339" y="526"/>
                  </a:lnTo>
                  <a:lnTo>
                    <a:pt x="335" y="525"/>
                  </a:lnTo>
                  <a:lnTo>
                    <a:pt x="332" y="523"/>
                  </a:lnTo>
                  <a:lnTo>
                    <a:pt x="329" y="521"/>
                  </a:lnTo>
                  <a:lnTo>
                    <a:pt x="327" y="519"/>
                  </a:lnTo>
                  <a:lnTo>
                    <a:pt x="326" y="516"/>
                  </a:lnTo>
                  <a:lnTo>
                    <a:pt x="325" y="513"/>
                  </a:lnTo>
                  <a:lnTo>
                    <a:pt x="325" y="510"/>
                  </a:lnTo>
                  <a:lnTo>
                    <a:pt x="325" y="472"/>
                  </a:lnTo>
                  <a:lnTo>
                    <a:pt x="310" y="486"/>
                  </a:lnTo>
                  <a:lnTo>
                    <a:pt x="293" y="499"/>
                  </a:lnTo>
                  <a:lnTo>
                    <a:pt x="276" y="511"/>
                  </a:lnTo>
                  <a:lnTo>
                    <a:pt x="257" y="520"/>
                  </a:lnTo>
                  <a:lnTo>
                    <a:pt x="248" y="524"/>
                  </a:lnTo>
                  <a:lnTo>
                    <a:pt x="238" y="528"/>
                  </a:lnTo>
                  <a:lnTo>
                    <a:pt x="228" y="531"/>
                  </a:lnTo>
                  <a:lnTo>
                    <a:pt x="217" y="533"/>
                  </a:lnTo>
                  <a:lnTo>
                    <a:pt x="207" y="535"/>
                  </a:lnTo>
                  <a:lnTo>
                    <a:pt x="197" y="536"/>
                  </a:lnTo>
                  <a:lnTo>
                    <a:pt x="185" y="538"/>
                  </a:lnTo>
                  <a:lnTo>
                    <a:pt x="174" y="538"/>
                  </a:lnTo>
                  <a:lnTo>
                    <a:pt x="155" y="538"/>
                  </a:lnTo>
                  <a:lnTo>
                    <a:pt x="137" y="535"/>
                  </a:lnTo>
                  <a:lnTo>
                    <a:pt x="121" y="532"/>
                  </a:lnTo>
                  <a:lnTo>
                    <a:pt x="104" y="528"/>
                  </a:lnTo>
                  <a:lnTo>
                    <a:pt x="89" y="523"/>
                  </a:lnTo>
                  <a:lnTo>
                    <a:pt x="74" y="516"/>
                  </a:lnTo>
                  <a:lnTo>
                    <a:pt x="61" y="508"/>
                  </a:lnTo>
                  <a:lnTo>
                    <a:pt x="49" y="498"/>
                  </a:lnTo>
                  <a:lnTo>
                    <a:pt x="38" y="488"/>
                  </a:lnTo>
                  <a:lnTo>
                    <a:pt x="28" y="477"/>
                  </a:lnTo>
                  <a:lnTo>
                    <a:pt x="20" y="465"/>
                  </a:lnTo>
                  <a:lnTo>
                    <a:pt x="13" y="450"/>
                  </a:lnTo>
                  <a:lnTo>
                    <a:pt x="8" y="435"/>
                  </a:lnTo>
                  <a:lnTo>
                    <a:pt x="3" y="419"/>
                  </a:lnTo>
                  <a:lnTo>
                    <a:pt x="0" y="402"/>
                  </a:lnTo>
                  <a:lnTo>
                    <a:pt x="0" y="383"/>
                  </a:lnTo>
                  <a:lnTo>
                    <a:pt x="0" y="373"/>
                  </a:lnTo>
                  <a:lnTo>
                    <a:pt x="1" y="363"/>
                  </a:lnTo>
                  <a:lnTo>
                    <a:pt x="2" y="352"/>
                  </a:lnTo>
                  <a:lnTo>
                    <a:pt x="4" y="343"/>
                  </a:lnTo>
                  <a:lnTo>
                    <a:pt x="7" y="335"/>
                  </a:lnTo>
                  <a:lnTo>
                    <a:pt x="10" y="327"/>
                  </a:lnTo>
                  <a:lnTo>
                    <a:pt x="13" y="319"/>
                  </a:lnTo>
                  <a:lnTo>
                    <a:pt x="16" y="310"/>
                  </a:lnTo>
                  <a:lnTo>
                    <a:pt x="21" y="303"/>
                  </a:lnTo>
                  <a:lnTo>
                    <a:pt x="25" y="296"/>
                  </a:lnTo>
                  <a:lnTo>
                    <a:pt x="31" y="289"/>
                  </a:lnTo>
                  <a:lnTo>
                    <a:pt x="36" y="283"/>
                  </a:lnTo>
                  <a:lnTo>
                    <a:pt x="42" y="276"/>
                  </a:lnTo>
                  <a:lnTo>
                    <a:pt x="50" y="270"/>
                  </a:lnTo>
                  <a:lnTo>
                    <a:pt x="57" y="264"/>
                  </a:lnTo>
                  <a:lnTo>
                    <a:pt x="65" y="259"/>
                  </a:lnTo>
                  <a:lnTo>
                    <a:pt x="83" y="250"/>
                  </a:lnTo>
                  <a:lnTo>
                    <a:pt x="101" y="241"/>
                  </a:lnTo>
                  <a:lnTo>
                    <a:pt x="123" y="235"/>
                  </a:lnTo>
                  <a:lnTo>
                    <a:pt x="145" y="230"/>
                  </a:lnTo>
                  <a:lnTo>
                    <a:pt x="170" y="225"/>
                  </a:lnTo>
                  <a:lnTo>
                    <a:pt x="198" y="222"/>
                  </a:lnTo>
                  <a:lnTo>
                    <a:pt x="226" y="221"/>
                  </a:lnTo>
                  <a:lnTo>
                    <a:pt x="257" y="220"/>
                  </a:lnTo>
                  <a:lnTo>
                    <a:pt x="303" y="220"/>
                  </a:lnTo>
                  <a:lnTo>
                    <a:pt x="303" y="191"/>
                  </a:lnTo>
                  <a:lnTo>
                    <a:pt x="303" y="180"/>
                  </a:lnTo>
                  <a:lnTo>
                    <a:pt x="302" y="170"/>
                  </a:lnTo>
                  <a:lnTo>
                    <a:pt x="301" y="160"/>
                  </a:lnTo>
                  <a:lnTo>
                    <a:pt x="299" y="152"/>
                  </a:lnTo>
                  <a:lnTo>
                    <a:pt x="296" y="144"/>
                  </a:lnTo>
                  <a:lnTo>
                    <a:pt x="293" y="137"/>
                  </a:lnTo>
                  <a:lnTo>
                    <a:pt x="289" y="129"/>
                  </a:lnTo>
                  <a:lnTo>
                    <a:pt x="284" y="123"/>
                  </a:lnTo>
                  <a:lnTo>
                    <a:pt x="279" y="118"/>
                  </a:lnTo>
                  <a:lnTo>
                    <a:pt x="272" y="114"/>
                  </a:lnTo>
                  <a:lnTo>
                    <a:pt x="264" y="110"/>
                  </a:lnTo>
                  <a:lnTo>
                    <a:pt x="256" y="107"/>
                  </a:lnTo>
                  <a:lnTo>
                    <a:pt x="247" y="105"/>
                  </a:lnTo>
                  <a:lnTo>
                    <a:pt x="237" y="103"/>
                  </a:lnTo>
                  <a:lnTo>
                    <a:pt x="225" y="102"/>
                  </a:lnTo>
                  <a:lnTo>
                    <a:pt x="213" y="102"/>
                  </a:lnTo>
                  <a:lnTo>
                    <a:pt x="197" y="102"/>
                  </a:lnTo>
                  <a:lnTo>
                    <a:pt x="181" y="104"/>
                  </a:lnTo>
                  <a:lnTo>
                    <a:pt x="167" y="106"/>
                  </a:lnTo>
                  <a:lnTo>
                    <a:pt x="153" y="109"/>
                  </a:lnTo>
                  <a:lnTo>
                    <a:pt x="140" y="113"/>
                  </a:lnTo>
                  <a:lnTo>
                    <a:pt x="128" y="117"/>
                  </a:lnTo>
                  <a:lnTo>
                    <a:pt x="116" y="121"/>
                  </a:lnTo>
                  <a:lnTo>
                    <a:pt x="106" y="125"/>
                  </a:lnTo>
                  <a:lnTo>
                    <a:pt x="97" y="130"/>
                  </a:lnTo>
                  <a:lnTo>
                    <a:pt x="88" y="135"/>
                  </a:lnTo>
                  <a:lnTo>
                    <a:pt x="79" y="139"/>
                  </a:lnTo>
                  <a:lnTo>
                    <a:pt x="72" y="143"/>
                  </a:lnTo>
                  <a:lnTo>
                    <a:pt x="66" y="146"/>
                  </a:lnTo>
                  <a:lnTo>
                    <a:pt x="60" y="148"/>
                  </a:lnTo>
                  <a:lnTo>
                    <a:pt x="55" y="149"/>
                  </a:lnTo>
                  <a:lnTo>
                    <a:pt x="51" y="150"/>
                  </a:lnTo>
                  <a:lnTo>
                    <a:pt x="45" y="149"/>
                  </a:lnTo>
                  <a:lnTo>
                    <a:pt x="40" y="146"/>
                  </a:lnTo>
                  <a:lnTo>
                    <a:pt x="35" y="142"/>
                  </a:lnTo>
                  <a:lnTo>
                    <a:pt x="32" y="136"/>
                  </a:lnTo>
                  <a:lnTo>
                    <a:pt x="30" y="127"/>
                  </a:lnTo>
                  <a:lnTo>
                    <a:pt x="28" y="118"/>
                  </a:lnTo>
                  <a:lnTo>
                    <a:pt x="27" y="108"/>
                  </a:lnTo>
                  <a:lnTo>
                    <a:pt x="26" y="96"/>
                  </a:lnTo>
                  <a:lnTo>
                    <a:pt x="27" y="81"/>
                  </a:lnTo>
                  <a:lnTo>
                    <a:pt x="29" y="70"/>
                  </a:lnTo>
                  <a:lnTo>
                    <a:pt x="30" y="65"/>
                  </a:lnTo>
                  <a:lnTo>
                    <a:pt x="33" y="61"/>
                  </a:lnTo>
                  <a:lnTo>
                    <a:pt x="35" y="56"/>
                  </a:lnTo>
                  <a:lnTo>
                    <a:pt x="39" y="52"/>
                  </a:lnTo>
                  <a:lnTo>
                    <a:pt x="43" y="48"/>
                  </a:lnTo>
                  <a:lnTo>
                    <a:pt x="50" y="44"/>
                  </a:lnTo>
                  <a:lnTo>
                    <a:pt x="57" y="40"/>
                  </a:lnTo>
                  <a:lnTo>
                    <a:pt x="65" y="35"/>
                  </a:lnTo>
                  <a:lnTo>
                    <a:pt x="75" y="31"/>
                  </a:lnTo>
                  <a:lnTo>
                    <a:pt x="86" y="27"/>
                  </a:lnTo>
                  <a:lnTo>
                    <a:pt x="97" y="22"/>
                  </a:lnTo>
                  <a:lnTo>
                    <a:pt x="109" y="17"/>
                  </a:lnTo>
                  <a:lnTo>
                    <a:pt x="122" y="14"/>
                  </a:lnTo>
                  <a:lnTo>
                    <a:pt x="136" y="10"/>
                  </a:lnTo>
                  <a:lnTo>
                    <a:pt x="149" y="7"/>
                  </a:lnTo>
                  <a:lnTo>
                    <a:pt x="164" y="5"/>
                  </a:lnTo>
                  <a:lnTo>
                    <a:pt x="179" y="2"/>
                  </a:lnTo>
                  <a:lnTo>
                    <a:pt x="195" y="1"/>
                  </a:lnTo>
                  <a:lnTo>
                    <a:pt x="210" y="0"/>
                  </a:lnTo>
                  <a:lnTo>
                    <a:pt x="225" y="0"/>
                  </a:lnTo>
                  <a:lnTo>
                    <a:pt x="252" y="0"/>
                  </a:lnTo>
                  <a:lnTo>
                    <a:pt x="278" y="2"/>
                  </a:lnTo>
                  <a:lnTo>
                    <a:pt x="300" y="6"/>
                  </a:lnTo>
                  <a:lnTo>
                    <a:pt x="322" y="10"/>
                  </a:lnTo>
                  <a:lnTo>
                    <a:pt x="340" y="16"/>
                  </a:lnTo>
                  <a:lnTo>
                    <a:pt x="358" y="25"/>
                  </a:lnTo>
                  <a:lnTo>
                    <a:pt x="366" y="29"/>
                  </a:lnTo>
                  <a:lnTo>
                    <a:pt x="373" y="34"/>
                  </a:lnTo>
                  <a:lnTo>
                    <a:pt x="380" y="39"/>
                  </a:lnTo>
                  <a:lnTo>
                    <a:pt x="387" y="44"/>
                  </a:lnTo>
                  <a:lnTo>
                    <a:pt x="393" y="50"/>
                  </a:lnTo>
                  <a:lnTo>
                    <a:pt x="399" y="56"/>
                  </a:lnTo>
                  <a:lnTo>
                    <a:pt x="404" y="64"/>
                  </a:lnTo>
                  <a:lnTo>
                    <a:pt x="409" y="71"/>
                  </a:lnTo>
                  <a:lnTo>
                    <a:pt x="413" y="78"/>
                  </a:lnTo>
                  <a:lnTo>
                    <a:pt x="417" y="86"/>
                  </a:lnTo>
                  <a:lnTo>
                    <a:pt x="422" y="94"/>
                  </a:lnTo>
                  <a:lnTo>
                    <a:pt x="425" y="103"/>
                  </a:lnTo>
                  <a:lnTo>
                    <a:pt x="430" y="121"/>
                  </a:lnTo>
                  <a:lnTo>
                    <a:pt x="433" y="142"/>
                  </a:lnTo>
                  <a:lnTo>
                    <a:pt x="436" y="164"/>
                  </a:lnTo>
                  <a:lnTo>
                    <a:pt x="436" y="188"/>
                  </a:lnTo>
                  <a:lnTo>
                    <a:pt x="436" y="510"/>
                  </a:lnTo>
                  <a:close/>
                  <a:moveTo>
                    <a:pt x="303" y="304"/>
                  </a:moveTo>
                  <a:lnTo>
                    <a:pt x="252" y="304"/>
                  </a:lnTo>
                  <a:lnTo>
                    <a:pt x="237" y="305"/>
                  </a:lnTo>
                  <a:lnTo>
                    <a:pt x="222" y="305"/>
                  </a:lnTo>
                  <a:lnTo>
                    <a:pt x="209" y="307"/>
                  </a:lnTo>
                  <a:lnTo>
                    <a:pt x="197" y="309"/>
                  </a:lnTo>
                  <a:lnTo>
                    <a:pt x="185" y="312"/>
                  </a:lnTo>
                  <a:lnTo>
                    <a:pt x="176" y="315"/>
                  </a:lnTo>
                  <a:lnTo>
                    <a:pt x="167" y="320"/>
                  </a:lnTo>
                  <a:lnTo>
                    <a:pt x="160" y="324"/>
                  </a:lnTo>
                  <a:lnTo>
                    <a:pt x="152" y="329"/>
                  </a:lnTo>
                  <a:lnTo>
                    <a:pt x="146" y="334"/>
                  </a:lnTo>
                  <a:lnTo>
                    <a:pt x="142" y="340"/>
                  </a:lnTo>
                  <a:lnTo>
                    <a:pt x="138" y="347"/>
                  </a:lnTo>
                  <a:lnTo>
                    <a:pt x="135" y="355"/>
                  </a:lnTo>
                  <a:lnTo>
                    <a:pt x="133" y="362"/>
                  </a:lnTo>
                  <a:lnTo>
                    <a:pt x="132" y="370"/>
                  </a:lnTo>
                  <a:lnTo>
                    <a:pt x="132" y="378"/>
                  </a:lnTo>
                  <a:lnTo>
                    <a:pt x="132" y="385"/>
                  </a:lnTo>
                  <a:lnTo>
                    <a:pt x="133" y="393"/>
                  </a:lnTo>
                  <a:lnTo>
                    <a:pt x="134" y="399"/>
                  </a:lnTo>
                  <a:lnTo>
                    <a:pt x="136" y="405"/>
                  </a:lnTo>
                  <a:lnTo>
                    <a:pt x="139" y="411"/>
                  </a:lnTo>
                  <a:lnTo>
                    <a:pt x="142" y="416"/>
                  </a:lnTo>
                  <a:lnTo>
                    <a:pt x="146" y="421"/>
                  </a:lnTo>
                  <a:lnTo>
                    <a:pt x="150" y="425"/>
                  </a:lnTo>
                  <a:lnTo>
                    <a:pt x="155" y="430"/>
                  </a:lnTo>
                  <a:lnTo>
                    <a:pt x="161" y="433"/>
                  </a:lnTo>
                  <a:lnTo>
                    <a:pt x="167" y="436"/>
                  </a:lnTo>
                  <a:lnTo>
                    <a:pt x="173" y="439"/>
                  </a:lnTo>
                  <a:lnTo>
                    <a:pt x="180" y="440"/>
                  </a:lnTo>
                  <a:lnTo>
                    <a:pt x="187" y="442"/>
                  </a:lnTo>
                  <a:lnTo>
                    <a:pt x="195" y="442"/>
                  </a:lnTo>
                  <a:lnTo>
                    <a:pt x="203" y="443"/>
                  </a:lnTo>
                  <a:lnTo>
                    <a:pt x="217" y="442"/>
                  </a:lnTo>
                  <a:lnTo>
                    <a:pt x="230" y="439"/>
                  </a:lnTo>
                  <a:lnTo>
                    <a:pt x="243" y="435"/>
                  </a:lnTo>
                  <a:lnTo>
                    <a:pt x="255" y="429"/>
                  </a:lnTo>
                  <a:lnTo>
                    <a:pt x="267" y="420"/>
                  </a:lnTo>
                  <a:lnTo>
                    <a:pt x="279" y="410"/>
                  </a:lnTo>
                  <a:lnTo>
                    <a:pt x="291" y="399"/>
                  </a:lnTo>
                  <a:lnTo>
                    <a:pt x="303" y="385"/>
                  </a:lnTo>
                  <a:lnTo>
                    <a:pt x="303" y="304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2" name="Freeform 40">
              <a:extLst>
                <a:ext uri="{FF2B5EF4-FFF2-40B4-BE49-F238E27FC236}">
                  <a16:creationId xmlns:a16="http://schemas.microsoft.com/office/drawing/2014/main" id="{EF324C13-8439-4D17-93F1-D046CEE78E5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69" y="3827"/>
              <a:ext cx="96" cy="116"/>
            </a:xfrm>
            <a:custGeom>
              <a:avLst/>
              <a:gdLst>
                <a:gd name="T0" fmla="*/ 574 w 576"/>
                <a:gd name="T1" fmla="*/ 383 h 694"/>
                <a:gd name="T2" fmla="*/ 565 w 576"/>
                <a:gd name="T3" fmla="*/ 445 h 694"/>
                <a:gd name="T4" fmla="*/ 551 w 576"/>
                <a:gd name="T5" fmla="*/ 500 h 694"/>
                <a:gd name="T6" fmla="*/ 528 w 576"/>
                <a:gd name="T7" fmla="*/ 547 h 694"/>
                <a:gd name="T8" fmla="*/ 501 w 576"/>
                <a:gd name="T9" fmla="*/ 588 h 694"/>
                <a:gd name="T10" fmla="*/ 467 w 576"/>
                <a:gd name="T11" fmla="*/ 621 h 694"/>
                <a:gd name="T12" fmla="*/ 428 w 576"/>
                <a:gd name="T13" fmla="*/ 648 h 694"/>
                <a:gd name="T14" fmla="*/ 383 w 576"/>
                <a:gd name="T15" fmla="*/ 669 h 694"/>
                <a:gd name="T16" fmla="*/ 331 w 576"/>
                <a:gd name="T17" fmla="*/ 683 h 694"/>
                <a:gd name="T18" fmla="*/ 273 w 576"/>
                <a:gd name="T19" fmla="*/ 691 h 694"/>
                <a:gd name="T20" fmla="*/ 207 w 576"/>
                <a:gd name="T21" fmla="*/ 694 h 694"/>
                <a:gd name="T22" fmla="*/ 25 w 576"/>
                <a:gd name="T23" fmla="*/ 691 h 694"/>
                <a:gd name="T24" fmla="*/ 10 w 576"/>
                <a:gd name="T25" fmla="*/ 681 h 694"/>
                <a:gd name="T26" fmla="*/ 3 w 576"/>
                <a:gd name="T27" fmla="*/ 670 h 694"/>
                <a:gd name="T28" fmla="*/ 0 w 576"/>
                <a:gd name="T29" fmla="*/ 46 h 694"/>
                <a:gd name="T30" fmla="*/ 4 w 576"/>
                <a:gd name="T31" fmla="*/ 21 h 694"/>
                <a:gd name="T32" fmla="*/ 12 w 576"/>
                <a:gd name="T33" fmla="*/ 12 h 694"/>
                <a:gd name="T34" fmla="*/ 33 w 576"/>
                <a:gd name="T35" fmla="*/ 1 h 694"/>
                <a:gd name="T36" fmla="*/ 242 w 576"/>
                <a:gd name="T37" fmla="*/ 1 h 694"/>
                <a:gd name="T38" fmla="*/ 305 w 576"/>
                <a:gd name="T39" fmla="*/ 7 h 694"/>
                <a:gd name="T40" fmla="*/ 360 w 576"/>
                <a:gd name="T41" fmla="*/ 18 h 694"/>
                <a:gd name="T42" fmla="*/ 407 w 576"/>
                <a:gd name="T43" fmla="*/ 34 h 694"/>
                <a:gd name="T44" fmla="*/ 449 w 576"/>
                <a:gd name="T45" fmla="*/ 58 h 694"/>
                <a:gd name="T46" fmla="*/ 485 w 576"/>
                <a:gd name="T47" fmla="*/ 87 h 694"/>
                <a:gd name="T48" fmla="*/ 515 w 576"/>
                <a:gd name="T49" fmla="*/ 122 h 694"/>
                <a:gd name="T50" fmla="*/ 540 w 576"/>
                <a:gd name="T51" fmla="*/ 162 h 694"/>
                <a:gd name="T52" fmla="*/ 558 w 576"/>
                <a:gd name="T53" fmla="*/ 208 h 694"/>
                <a:gd name="T54" fmla="*/ 570 w 576"/>
                <a:gd name="T55" fmla="*/ 259 h 694"/>
                <a:gd name="T56" fmla="*/ 575 w 576"/>
                <a:gd name="T57" fmla="*/ 317 h 694"/>
                <a:gd name="T58" fmla="*/ 429 w 576"/>
                <a:gd name="T59" fmla="*/ 318 h 694"/>
                <a:gd name="T60" fmla="*/ 419 w 576"/>
                <a:gd name="T61" fmla="*/ 250 h 694"/>
                <a:gd name="T62" fmla="*/ 407 w 576"/>
                <a:gd name="T63" fmla="*/ 220 h 694"/>
                <a:gd name="T64" fmla="*/ 393 w 576"/>
                <a:gd name="T65" fmla="*/ 194 h 694"/>
                <a:gd name="T66" fmla="*/ 374 w 576"/>
                <a:gd name="T67" fmla="*/ 170 h 694"/>
                <a:gd name="T68" fmla="*/ 352 w 576"/>
                <a:gd name="T69" fmla="*/ 149 h 694"/>
                <a:gd name="T70" fmla="*/ 326 w 576"/>
                <a:gd name="T71" fmla="*/ 134 h 694"/>
                <a:gd name="T72" fmla="*/ 294 w 576"/>
                <a:gd name="T73" fmla="*/ 122 h 694"/>
                <a:gd name="T74" fmla="*/ 256 w 576"/>
                <a:gd name="T75" fmla="*/ 114 h 694"/>
                <a:gd name="T76" fmla="*/ 211 w 576"/>
                <a:gd name="T77" fmla="*/ 111 h 694"/>
                <a:gd name="T78" fmla="*/ 213 w 576"/>
                <a:gd name="T79" fmla="*/ 582 h 694"/>
                <a:gd name="T80" fmla="*/ 279 w 576"/>
                <a:gd name="T81" fmla="*/ 576 h 694"/>
                <a:gd name="T82" fmla="*/ 311 w 576"/>
                <a:gd name="T83" fmla="*/ 567 h 694"/>
                <a:gd name="T84" fmla="*/ 338 w 576"/>
                <a:gd name="T85" fmla="*/ 553 h 694"/>
                <a:gd name="T86" fmla="*/ 363 w 576"/>
                <a:gd name="T87" fmla="*/ 536 h 694"/>
                <a:gd name="T88" fmla="*/ 384 w 576"/>
                <a:gd name="T89" fmla="*/ 514 h 694"/>
                <a:gd name="T90" fmla="*/ 400 w 576"/>
                <a:gd name="T91" fmla="*/ 488 h 694"/>
                <a:gd name="T92" fmla="*/ 413 w 576"/>
                <a:gd name="T93" fmla="*/ 458 h 694"/>
                <a:gd name="T94" fmla="*/ 427 w 576"/>
                <a:gd name="T95" fmla="*/ 398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576" h="694">
                  <a:moveTo>
                    <a:pt x="576" y="338"/>
                  </a:moveTo>
                  <a:lnTo>
                    <a:pt x="575" y="360"/>
                  </a:lnTo>
                  <a:lnTo>
                    <a:pt x="574" y="383"/>
                  </a:lnTo>
                  <a:lnTo>
                    <a:pt x="572" y="404"/>
                  </a:lnTo>
                  <a:lnTo>
                    <a:pt x="570" y="426"/>
                  </a:lnTo>
                  <a:lnTo>
                    <a:pt x="565" y="445"/>
                  </a:lnTo>
                  <a:lnTo>
                    <a:pt x="561" y="465"/>
                  </a:lnTo>
                  <a:lnTo>
                    <a:pt x="556" y="483"/>
                  </a:lnTo>
                  <a:lnTo>
                    <a:pt x="551" y="500"/>
                  </a:lnTo>
                  <a:lnTo>
                    <a:pt x="544" y="517"/>
                  </a:lnTo>
                  <a:lnTo>
                    <a:pt x="537" y="533"/>
                  </a:lnTo>
                  <a:lnTo>
                    <a:pt x="528" y="547"/>
                  </a:lnTo>
                  <a:lnTo>
                    <a:pt x="520" y="562"/>
                  </a:lnTo>
                  <a:lnTo>
                    <a:pt x="511" y="575"/>
                  </a:lnTo>
                  <a:lnTo>
                    <a:pt x="501" y="588"/>
                  </a:lnTo>
                  <a:lnTo>
                    <a:pt x="490" y="600"/>
                  </a:lnTo>
                  <a:lnTo>
                    <a:pt x="479" y="611"/>
                  </a:lnTo>
                  <a:lnTo>
                    <a:pt x="467" y="621"/>
                  </a:lnTo>
                  <a:lnTo>
                    <a:pt x="454" y="630"/>
                  </a:lnTo>
                  <a:lnTo>
                    <a:pt x="441" y="640"/>
                  </a:lnTo>
                  <a:lnTo>
                    <a:pt x="428" y="648"/>
                  </a:lnTo>
                  <a:lnTo>
                    <a:pt x="413" y="655"/>
                  </a:lnTo>
                  <a:lnTo>
                    <a:pt x="398" y="662"/>
                  </a:lnTo>
                  <a:lnTo>
                    <a:pt x="383" y="669"/>
                  </a:lnTo>
                  <a:lnTo>
                    <a:pt x="366" y="674"/>
                  </a:lnTo>
                  <a:lnTo>
                    <a:pt x="349" y="679"/>
                  </a:lnTo>
                  <a:lnTo>
                    <a:pt x="331" y="683"/>
                  </a:lnTo>
                  <a:lnTo>
                    <a:pt x="313" y="686"/>
                  </a:lnTo>
                  <a:lnTo>
                    <a:pt x="293" y="689"/>
                  </a:lnTo>
                  <a:lnTo>
                    <a:pt x="273" y="691"/>
                  </a:lnTo>
                  <a:lnTo>
                    <a:pt x="252" y="693"/>
                  </a:lnTo>
                  <a:lnTo>
                    <a:pt x="229" y="693"/>
                  </a:lnTo>
                  <a:lnTo>
                    <a:pt x="207" y="694"/>
                  </a:lnTo>
                  <a:lnTo>
                    <a:pt x="41" y="694"/>
                  </a:lnTo>
                  <a:lnTo>
                    <a:pt x="33" y="693"/>
                  </a:lnTo>
                  <a:lnTo>
                    <a:pt x="25" y="691"/>
                  </a:lnTo>
                  <a:lnTo>
                    <a:pt x="19" y="688"/>
                  </a:lnTo>
                  <a:lnTo>
                    <a:pt x="12" y="684"/>
                  </a:lnTo>
                  <a:lnTo>
                    <a:pt x="10" y="681"/>
                  </a:lnTo>
                  <a:lnTo>
                    <a:pt x="7" y="678"/>
                  </a:lnTo>
                  <a:lnTo>
                    <a:pt x="4" y="674"/>
                  </a:lnTo>
                  <a:lnTo>
                    <a:pt x="3" y="670"/>
                  </a:lnTo>
                  <a:lnTo>
                    <a:pt x="0" y="660"/>
                  </a:lnTo>
                  <a:lnTo>
                    <a:pt x="0" y="650"/>
                  </a:lnTo>
                  <a:lnTo>
                    <a:pt x="0" y="46"/>
                  </a:lnTo>
                  <a:lnTo>
                    <a:pt x="0" y="34"/>
                  </a:lnTo>
                  <a:lnTo>
                    <a:pt x="3" y="25"/>
                  </a:lnTo>
                  <a:lnTo>
                    <a:pt x="4" y="21"/>
                  </a:lnTo>
                  <a:lnTo>
                    <a:pt x="7" y="17"/>
                  </a:lnTo>
                  <a:lnTo>
                    <a:pt x="10" y="14"/>
                  </a:lnTo>
                  <a:lnTo>
                    <a:pt x="12" y="12"/>
                  </a:lnTo>
                  <a:lnTo>
                    <a:pt x="19" y="7"/>
                  </a:lnTo>
                  <a:lnTo>
                    <a:pt x="25" y="3"/>
                  </a:lnTo>
                  <a:lnTo>
                    <a:pt x="33" y="1"/>
                  </a:lnTo>
                  <a:lnTo>
                    <a:pt x="41" y="0"/>
                  </a:lnTo>
                  <a:lnTo>
                    <a:pt x="219" y="0"/>
                  </a:lnTo>
                  <a:lnTo>
                    <a:pt x="242" y="1"/>
                  </a:lnTo>
                  <a:lnTo>
                    <a:pt x="264" y="2"/>
                  </a:lnTo>
                  <a:lnTo>
                    <a:pt x="285" y="3"/>
                  </a:lnTo>
                  <a:lnTo>
                    <a:pt x="305" y="7"/>
                  </a:lnTo>
                  <a:lnTo>
                    <a:pt x="324" y="10"/>
                  </a:lnTo>
                  <a:lnTo>
                    <a:pt x="342" y="13"/>
                  </a:lnTo>
                  <a:lnTo>
                    <a:pt x="360" y="18"/>
                  </a:lnTo>
                  <a:lnTo>
                    <a:pt x="376" y="23"/>
                  </a:lnTo>
                  <a:lnTo>
                    <a:pt x="393" y="28"/>
                  </a:lnTo>
                  <a:lnTo>
                    <a:pt x="407" y="34"/>
                  </a:lnTo>
                  <a:lnTo>
                    <a:pt x="422" y="41"/>
                  </a:lnTo>
                  <a:lnTo>
                    <a:pt x="436" y="50"/>
                  </a:lnTo>
                  <a:lnTo>
                    <a:pt x="449" y="58"/>
                  </a:lnTo>
                  <a:lnTo>
                    <a:pt x="462" y="67"/>
                  </a:lnTo>
                  <a:lnTo>
                    <a:pt x="474" y="76"/>
                  </a:lnTo>
                  <a:lnTo>
                    <a:pt x="485" y="87"/>
                  </a:lnTo>
                  <a:lnTo>
                    <a:pt x="496" y="98"/>
                  </a:lnTo>
                  <a:lnTo>
                    <a:pt x="506" y="109"/>
                  </a:lnTo>
                  <a:lnTo>
                    <a:pt x="515" y="122"/>
                  </a:lnTo>
                  <a:lnTo>
                    <a:pt x="524" y="134"/>
                  </a:lnTo>
                  <a:lnTo>
                    <a:pt x="533" y="148"/>
                  </a:lnTo>
                  <a:lnTo>
                    <a:pt x="540" y="162"/>
                  </a:lnTo>
                  <a:lnTo>
                    <a:pt x="546" y="177"/>
                  </a:lnTo>
                  <a:lnTo>
                    <a:pt x="552" y="192"/>
                  </a:lnTo>
                  <a:lnTo>
                    <a:pt x="558" y="208"/>
                  </a:lnTo>
                  <a:lnTo>
                    <a:pt x="562" y="224"/>
                  </a:lnTo>
                  <a:lnTo>
                    <a:pt x="566" y="242"/>
                  </a:lnTo>
                  <a:lnTo>
                    <a:pt x="570" y="259"/>
                  </a:lnTo>
                  <a:lnTo>
                    <a:pt x="573" y="278"/>
                  </a:lnTo>
                  <a:lnTo>
                    <a:pt x="574" y="297"/>
                  </a:lnTo>
                  <a:lnTo>
                    <a:pt x="575" y="317"/>
                  </a:lnTo>
                  <a:lnTo>
                    <a:pt x="576" y="338"/>
                  </a:lnTo>
                  <a:close/>
                  <a:moveTo>
                    <a:pt x="430" y="342"/>
                  </a:moveTo>
                  <a:lnTo>
                    <a:pt x="429" y="318"/>
                  </a:lnTo>
                  <a:lnTo>
                    <a:pt x="427" y="294"/>
                  </a:lnTo>
                  <a:lnTo>
                    <a:pt x="424" y="272"/>
                  </a:lnTo>
                  <a:lnTo>
                    <a:pt x="419" y="250"/>
                  </a:lnTo>
                  <a:lnTo>
                    <a:pt x="415" y="240"/>
                  </a:lnTo>
                  <a:lnTo>
                    <a:pt x="411" y="231"/>
                  </a:lnTo>
                  <a:lnTo>
                    <a:pt x="407" y="220"/>
                  </a:lnTo>
                  <a:lnTo>
                    <a:pt x="403" y="211"/>
                  </a:lnTo>
                  <a:lnTo>
                    <a:pt x="398" y="202"/>
                  </a:lnTo>
                  <a:lnTo>
                    <a:pt x="393" y="194"/>
                  </a:lnTo>
                  <a:lnTo>
                    <a:pt x="388" y="185"/>
                  </a:lnTo>
                  <a:lnTo>
                    <a:pt x="382" y="177"/>
                  </a:lnTo>
                  <a:lnTo>
                    <a:pt x="374" y="170"/>
                  </a:lnTo>
                  <a:lnTo>
                    <a:pt x="367" y="163"/>
                  </a:lnTo>
                  <a:lnTo>
                    <a:pt x="360" y="156"/>
                  </a:lnTo>
                  <a:lnTo>
                    <a:pt x="352" y="149"/>
                  </a:lnTo>
                  <a:lnTo>
                    <a:pt x="344" y="144"/>
                  </a:lnTo>
                  <a:lnTo>
                    <a:pt x="335" y="138"/>
                  </a:lnTo>
                  <a:lnTo>
                    <a:pt x="326" y="134"/>
                  </a:lnTo>
                  <a:lnTo>
                    <a:pt x="316" y="129"/>
                  </a:lnTo>
                  <a:lnTo>
                    <a:pt x="305" y="125"/>
                  </a:lnTo>
                  <a:lnTo>
                    <a:pt x="294" y="122"/>
                  </a:lnTo>
                  <a:lnTo>
                    <a:pt x="283" y="119"/>
                  </a:lnTo>
                  <a:lnTo>
                    <a:pt x="270" y="116"/>
                  </a:lnTo>
                  <a:lnTo>
                    <a:pt x="256" y="114"/>
                  </a:lnTo>
                  <a:lnTo>
                    <a:pt x="242" y="112"/>
                  </a:lnTo>
                  <a:lnTo>
                    <a:pt x="227" y="112"/>
                  </a:lnTo>
                  <a:lnTo>
                    <a:pt x="211" y="111"/>
                  </a:lnTo>
                  <a:lnTo>
                    <a:pt x="140" y="111"/>
                  </a:lnTo>
                  <a:lnTo>
                    <a:pt x="140" y="582"/>
                  </a:lnTo>
                  <a:lnTo>
                    <a:pt x="213" y="582"/>
                  </a:lnTo>
                  <a:lnTo>
                    <a:pt x="242" y="581"/>
                  </a:lnTo>
                  <a:lnTo>
                    <a:pt x="266" y="578"/>
                  </a:lnTo>
                  <a:lnTo>
                    <a:pt x="279" y="576"/>
                  </a:lnTo>
                  <a:lnTo>
                    <a:pt x="290" y="574"/>
                  </a:lnTo>
                  <a:lnTo>
                    <a:pt x="300" y="571"/>
                  </a:lnTo>
                  <a:lnTo>
                    <a:pt x="311" y="567"/>
                  </a:lnTo>
                  <a:lnTo>
                    <a:pt x="321" y="564"/>
                  </a:lnTo>
                  <a:lnTo>
                    <a:pt x="330" y="559"/>
                  </a:lnTo>
                  <a:lnTo>
                    <a:pt x="338" y="553"/>
                  </a:lnTo>
                  <a:lnTo>
                    <a:pt x="348" y="548"/>
                  </a:lnTo>
                  <a:lnTo>
                    <a:pt x="355" y="542"/>
                  </a:lnTo>
                  <a:lnTo>
                    <a:pt x="363" y="536"/>
                  </a:lnTo>
                  <a:lnTo>
                    <a:pt x="370" y="530"/>
                  </a:lnTo>
                  <a:lnTo>
                    <a:pt x="377" y="522"/>
                  </a:lnTo>
                  <a:lnTo>
                    <a:pt x="384" y="514"/>
                  </a:lnTo>
                  <a:lnTo>
                    <a:pt x="390" y="506"/>
                  </a:lnTo>
                  <a:lnTo>
                    <a:pt x="395" y="497"/>
                  </a:lnTo>
                  <a:lnTo>
                    <a:pt x="400" y="488"/>
                  </a:lnTo>
                  <a:lnTo>
                    <a:pt x="405" y="478"/>
                  </a:lnTo>
                  <a:lnTo>
                    <a:pt x="409" y="468"/>
                  </a:lnTo>
                  <a:lnTo>
                    <a:pt x="413" y="458"/>
                  </a:lnTo>
                  <a:lnTo>
                    <a:pt x="416" y="446"/>
                  </a:lnTo>
                  <a:lnTo>
                    <a:pt x="423" y="424"/>
                  </a:lnTo>
                  <a:lnTo>
                    <a:pt x="427" y="398"/>
                  </a:lnTo>
                  <a:lnTo>
                    <a:pt x="429" y="371"/>
                  </a:lnTo>
                  <a:lnTo>
                    <a:pt x="430" y="342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3" name="Freeform 41">
              <a:extLst>
                <a:ext uri="{FF2B5EF4-FFF2-40B4-BE49-F238E27FC236}">
                  <a16:creationId xmlns:a16="http://schemas.microsoft.com/office/drawing/2014/main" id="{2BE78994-4ACE-4FEC-971C-B80527C3781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778" y="3855"/>
              <a:ext cx="85" cy="90"/>
            </a:xfrm>
            <a:custGeom>
              <a:avLst/>
              <a:gdLst>
                <a:gd name="T0" fmla="*/ 510 w 511"/>
                <a:gd name="T1" fmla="*/ 294 h 538"/>
                <a:gd name="T2" fmla="*/ 505 w 511"/>
                <a:gd name="T3" fmla="*/ 336 h 538"/>
                <a:gd name="T4" fmla="*/ 495 w 511"/>
                <a:gd name="T5" fmla="*/ 375 h 538"/>
                <a:gd name="T6" fmla="*/ 481 w 511"/>
                <a:gd name="T7" fmla="*/ 411 h 538"/>
                <a:gd name="T8" fmla="*/ 462 w 511"/>
                <a:gd name="T9" fmla="*/ 443 h 538"/>
                <a:gd name="T10" fmla="*/ 438 w 511"/>
                <a:gd name="T11" fmla="*/ 471 h 538"/>
                <a:gd name="T12" fmla="*/ 410 w 511"/>
                <a:gd name="T13" fmla="*/ 494 h 538"/>
                <a:gd name="T14" fmla="*/ 377 w 511"/>
                <a:gd name="T15" fmla="*/ 513 h 538"/>
                <a:gd name="T16" fmla="*/ 339 w 511"/>
                <a:gd name="T17" fmla="*/ 527 h 538"/>
                <a:gd name="T18" fmla="*/ 297 w 511"/>
                <a:gd name="T19" fmla="*/ 535 h 538"/>
                <a:gd name="T20" fmla="*/ 249 w 511"/>
                <a:gd name="T21" fmla="*/ 538 h 538"/>
                <a:gd name="T22" fmla="*/ 204 w 511"/>
                <a:gd name="T23" fmla="*/ 535 h 538"/>
                <a:gd name="T24" fmla="*/ 163 w 511"/>
                <a:gd name="T25" fmla="*/ 528 h 538"/>
                <a:gd name="T26" fmla="*/ 127 w 511"/>
                <a:gd name="T27" fmla="*/ 516 h 538"/>
                <a:gd name="T28" fmla="*/ 95 w 511"/>
                <a:gd name="T29" fmla="*/ 498 h 538"/>
                <a:gd name="T30" fmla="*/ 69 w 511"/>
                <a:gd name="T31" fmla="*/ 477 h 538"/>
                <a:gd name="T32" fmla="*/ 46 w 511"/>
                <a:gd name="T33" fmla="*/ 451 h 538"/>
                <a:gd name="T34" fmla="*/ 29 w 511"/>
                <a:gd name="T35" fmla="*/ 420 h 538"/>
                <a:gd name="T36" fmla="*/ 14 w 511"/>
                <a:gd name="T37" fmla="*/ 386 h 538"/>
                <a:gd name="T38" fmla="*/ 6 w 511"/>
                <a:gd name="T39" fmla="*/ 347 h 538"/>
                <a:gd name="T40" fmla="*/ 0 w 511"/>
                <a:gd name="T41" fmla="*/ 273 h 538"/>
                <a:gd name="T42" fmla="*/ 2 w 511"/>
                <a:gd name="T43" fmla="*/ 229 h 538"/>
                <a:gd name="T44" fmla="*/ 9 w 511"/>
                <a:gd name="T45" fmla="*/ 188 h 538"/>
                <a:gd name="T46" fmla="*/ 20 w 511"/>
                <a:gd name="T47" fmla="*/ 150 h 538"/>
                <a:gd name="T48" fmla="*/ 37 w 511"/>
                <a:gd name="T49" fmla="*/ 115 h 538"/>
                <a:gd name="T50" fmla="*/ 57 w 511"/>
                <a:gd name="T51" fmla="*/ 84 h 538"/>
                <a:gd name="T52" fmla="*/ 82 w 511"/>
                <a:gd name="T53" fmla="*/ 59 h 538"/>
                <a:gd name="T54" fmla="*/ 112 w 511"/>
                <a:gd name="T55" fmla="*/ 37 h 538"/>
                <a:gd name="T56" fmla="*/ 147 w 511"/>
                <a:gd name="T57" fmla="*/ 19 h 538"/>
                <a:gd name="T58" fmla="*/ 186 w 511"/>
                <a:gd name="T59" fmla="*/ 7 h 538"/>
                <a:gd name="T60" fmla="*/ 230 w 511"/>
                <a:gd name="T61" fmla="*/ 1 h 538"/>
                <a:gd name="T62" fmla="*/ 277 w 511"/>
                <a:gd name="T63" fmla="*/ 0 h 538"/>
                <a:gd name="T64" fmla="*/ 321 w 511"/>
                <a:gd name="T65" fmla="*/ 4 h 538"/>
                <a:gd name="T66" fmla="*/ 360 w 511"/>
                <a:gd name="T67" fmla="*/ 13 h 538"/>
                <a:gd name="T68" fmla="*/ 395 w 511"/>
                <a:gd name="T69" fmla="*/ 27 h 538"/>
                <a:gd name="T70" fmla="*/ 425 w 511"/>
                <a:gd name="T71" fmla="*/ 45 h 538"/>
                <a:gd name="T72" fmla="*/ 451 w 511"/>
                <a:gd name="T73" fmla="*/ 68 h 538"/>
                <a:gd name="T74" fmla="*/ 471 w 511"/>
                <a:gd name="T75" fmla="*/ 96 h 538"/>
                <a:gd name="T76" fmla="*/ 488 w 511"/>
                <a:gd name="T77" fmla="*/ 127 h 538"/>
                <a:gd name="T78" fmla="*/ 500 w 511"/>
                <a:gd name="T79" fmla="*/ 163 h 538"/>
                <a:gd name="T80" fmla="*/ 507 w 511"/>
                <a:gd name="T81" fmla="*/ 203 h 538"/>
                <a:gd name="T82" fmla="*/ 374 w 511"/>
                <a:gd name="T83" fmla="*/ 269 h 538"/>
                <a:gd name="T84" fmla="*/ 371 w 511"/>
                <a:gd name="T85" fmla="*/ 220 h 538"/>
                <a:gd name="T86" fmla="*/ 360 w 511"/>
                <a:gd name="T87" fmla="*/ 177 h 538"/>
                <a:gd name="T88" fmla="*/ 341 w 511"/>
                <a:gd name="T89" fmla="*/ 142 h 538"/>
                <a:gd name="T90" fmla="*/ 313 w 511"/>
                <a:gd name="T91" fmla="*/ 118 h 538"/>
                <a:gd name="T92" fmla="*/ 273 w 511"/>
                <a:gd name="T93" fmla="*/ 107 h 538"/>
                <a:gd name="T94" fmla="*/ 229 w 511"/>
                <a:gd name="T95" fmla="*/ 109 h 538"/>
                <a:gd name="T96" fmla="*/ 193 w 511"/>
                <a:gd name="T97" fmla="*/ 123 h 538"/>
                <a:gd name="T98" fmla="*/ 167 w 511"/>
                <a:gd name="T99" fmla="*/ 149 h 538"/>
                <a:gd name="T100" fmla="*/ 149 w 511"/>
                <a:gd name="T101" fmla="*/ 186 h 538"/>
                <a:gd name="T102" fmla="*/ 140 w 511"/>
                <a:gd name="T103" fmla="*/ 232 h 538"/>
                <a:gd name="T104" fmla="*/ 138 w 511"/>
                <a:gd name="T105" fmla="*/ 285 h 538"/>
                <a:gd name="T106" fmla="*/ 144 w 511"/>
                <a:gd name="T107" fmla="*/ 333 h 538"/>
                <a:gd name="T108" fmla="*/ 157 w 511"/>
                <a:gd name="T109" fmla="*/ 373 h 538"/>
                <a:gd name="T110" fmla="*/ 179 w 511"/>
                <a:gd name="T111" fmla="*/ 404 h 538"/>
                <a:gd name="T112" fmla="*/ 210 w 511"/>
                <a:gd name="T113" fmla="*/ 423 h 538"/>
                <a:gd name="T114" fmla="*/ 255 w 511"/>
                <a:gd name="T115" fmla="*/ 431 h 538"/>
                <a:gd name="T116" fmla="*/ 296 w 511"/>
                <a:gd name="T117" fmla="*/ 424 h 538"/>
                <a:gd name="T118" fmla="*/ 329 w 511"/>
                <a:gd name="T119" fmla="*/ 406 h 538"/>
                <a:gd name="T120" fmla="*/ 351 w 511"/>
                <a:gd name="T121" fmla="*/ 377 h 538"/>
                <a:gd name="T122" fmla="*/ 367 w 511"/>
                <a:gd name="T123" fmla="*/ 337 h 538"/>
                <a:gd name="T124" fmla="*/ 373 w 511"/>
                <a:gd name="T125" fmla="*/ 288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11" h="538">
                  <a:moveTo>
                    <a:pt x="511" y="264"/>
                  </a:moveTo>
                  <a:lnTo>
                    <a:pt x="511" y="280"/>
                  </a:lnTo>
                  <a:lnTo>
                    <a:pt x="510" y="294"/>
                  </a:lnTo>
                  <a:lnTo>
                    <a:pt x="509" y="308"/>
                  </a:lnTo>
                  <a:lnTo>
                    <a:pt x="507" y="323"/>
                  </a:lnTo>
                  <a:lnTo>
                    <a:pt x="505" y="336"/>
                  </a:lnTo>
                  <a:lnTo>
                    <a:pt x="502" y="349"/>
                  </a:lnTo>
                  <a:lnTo>
                    <a:pt x="499" y="363"/>
                  </a:lnTo>
                  <a:lnTo>
                    <a:pt x="495" y="375"/>
                  </a:lnTo>
                  <a:lnTo>
                    <a:pt x="491" y="387"/>
                  </a:lnTo>
                  <a:lnTo>
                    <a:pt x="487" y="400"/>
                  </a:lnTo>
                  <a:lnTo>
                    <a:pt x="481" y="411"/>
                  </a:lnTo>
                  <a:lnTo>
                    <a:pt x="475" y="422"/>
                  </a:lnTo>
                  <a:lnTo>
                    <a:pt x="469" y="433"/>
                  </a:lnTo>
                  <a:lnTo>
                    <a:pt x="462" y="443"/>
                  </a:lnTo>
                  <a:lnTo>
                    <a:pt x="455" y="452"/>
                  </a:lnTo>
                  <a:lnTo>
                    <a:pt x="447" y="462"/>
                  </a:lnTo>
                  <a:lnTo>
                    <a:pt x="438" y="471"/>
                  </a:lnTo>
                  <a:lnTo>
                    <a:pt x="429" y="479"/>
                  </a:lnTo>
                  <a:lnTo>
                    <a:pt x="420" y="487"/>
                  </a:lnTo>
                  <a:lnTo>
                    <a:pt x="410" y="494"/>
                  </a:lnTo>
                  <a:lnTo>
                    <a:pt x="399" y="501"/>
                  </a:lnTo>
                  <a:lnTo>
                    <a:pt x="388" y="508"/>
                  </a:lnTo>
                  <a:lnTo>
                    <a:pt x="377" y="513"/>
                  </a:lnTo>
                  <a:lnTo>
                    <a:pt x="364" y="518"/>
                  </a:lnTo>
                  <a:lnTo>
                    <a:pt x="352" y="523"/>
                  </a:lnTo>
                  <a:lnTo>
                    <a:pt x="339" y="527"/>
                  </a:lnTo>
                  <a:lnTo>
                    <a:pt x="325" y="530"/>
                  </a:lnTo>
                  <a:lnTo>
                    <a:pt x="311" y="533"/>
                  </a:lnTo>
                  <a:lnTo>
                    <a:pt x="297" y="535"/>
                  </a:lnTo>
                  <a:lnTo>
                    <a:pt x="281" y="536"/>
                  </a:lnTo>
                  <a:lnTo>
                    <a:pt x="266" y="538"/>
                  </a:lnTo>
                  <a:lnTo>
                    <a:pt x="249" y="538"/>
                  </a:lnTo>
                  <a:lnTo>
                    <a:pt x="234" y="538"/>
                  </a:lnTo>
                  <a:lnTo>
                    <a:pt x="219" y="536"/>
                  </a:lnTo>
                  <a:lnTo>
                    <a:pt x="204" y="535"/>
                  </a:lnTo>
                  <a:lnTo>
                    <a:pt x="190" y="533"/>
                  </a:lnTo>
                  <a:lnTo>
                    <a:pt x="176" y="531"/>
                  </a:lnTo>
                  <a:lnTo>
                    <a:pt x="163" y="528"/>
                  </a:lnTo>
                  <a:lnTo>
                    <a:pt x="151" y="524"/>
                  </a:lnTo>
                  <a:lnTo>
                    <a:pt x="138" y="520"/>
                  </a:lnTo>
                  <a:lnTo>
                    <a:pt x="127" y="516"/>
                  </a:lnTo>
                  <a:lnTo>
                    <a:pt x="116" y="511"/>
                  </a:lnTo>
                  <a:lnTo>
                    <a:pt x="106" y="505"/>
                  </a:lnTo>
                  <a:lnTo>
                    <a:pt x="95" y="498"/>
                  </a:lnTo>
                  <a:lnTo>
                    <a:pt x="86" y="492"/>
                  </a:lnTo>
                  <a:lnTo>
                    <a:pt x="77" y="485"/>
                  </a:lnTo>
                  <a:lnTo>
                    <a:pt x="69" y="477"/>
                  </a:lnTo>
                  <a:lnTo>
                    <a:pt x="60" y="469"/>
                  </a:lnTo>
                  <a:lnTo>
                    <a:pt x="53" y="460"/>
                  </a:lnTo>
                  <a:lnTo>
                    <a:pt x="46" y="451"/>
                  </a:lnTo>
                  <a:lnTo>
                    <a:pt x="40" y="442"/>
                  </a:lnTo>
                  <a:lnTo>
                    <a:pt x="34" y="432"/>
                  </a:lnTo>
                  <a:lnTo>
                    <a:pt x="29" y="420"/>
                  </a:lnTo>
                  <a:lnTo>
                    <a:pt x="23" y="410"/>
                  </a:lnTo>
                  <a:lnTo>
                    <a:pt x="18" y="398"/>
                  </a:lnTo>
                  <a:lnTo>
                    <a:pt x="14" y="386"/>
                  </a:lnTo>
                  <a:lnTo>
                    <a:pt x="11" y="373"/>
                  </a:lnTo>
                  <a:lnTo>
                    <a:pt x="8" y="361"/>
                  </a:lnTo>
                  <a:lnTo>
                    <a:pt x="6" y="347"/>
                  </a:lnTo>
                  <a:lnTo>
                    <a:pt x="3" y="333"/>
                  </a:lnTo>
                  <a:lnTo>
                    <a:pt x="1" y="304"/>
                  </a:lnTo>
                  <a:lnTo>
                    <a:pt x="0" y="273"/>
                  </a:lnTo>
                  <a:lnTo>
                    <a:pt x="0" y="259"/>
                  </a:lnTo>
                  <a:lnTo>
                    <a:pt x="1" y="244"/>
                  </a:lnTo>
                  <a:lnTo>
                    <a:pt x="2" y="229"/>
                  </a:lnTo>
                  <a:lnTo>
                    <a:pt x="4" y="215"/>
                  </a:lnTo>
                  <a:lnTo>
                    <a:pt x="6" y="201"/>
                  </a:lnTo>
                  <a:lnTo>
                    <a:pt x="9" y="188"/>
                  </a:lnTo>
                  <a:lnTo>
                    <a:pt x="12" y="175"/>
                  </a:lnTo>
                  <a:lnTo>
                    <a:pt x="16" y="162"/>
                  </a:lnTo>
                  <a:lnTo>
                    <a:pt x="20" y="150"/>
                  </a:lnTo>
                  <a:lnTo>
                    <a:pt x="25" y="138"/>
                  </a:lnTo>
                  <a:lnTo>
                    <a:pt x="31" y="126"/>
                  </a:lnTo>
                  <a:lnTo>
                    <a:pt x="37" y="115"/>
                  </a:lnTo>
                  <a:lnTo>
                    <a:pt x="43" y="105"/>
                  </a:lnTo>
                  <a:lnTo>
                    <a:pt x="50" y="94"/>
                  </a:lnTo>
                  <a:lnTo>
                    <a:pt x="57" y="84"/>
                  </a:lnTo>
                  <a:lnTo>
                    <a:pt x="65" y="75"/>
                  </a:lnTo>
                  <a:lnTo>
                    <a:pt x="74" y="67"/>
                  </a:lnTo>
                  <a:lnTo>
                    <a:pt x="82" y="59"/>
                  </a:lnTo>
                  <a:lnTo>
                    <a:pt x="92" y="50"/>
                  </a:lnTo>
                  <a:lnTo>
                    <a:pt x="101" y="43"/>
                  </a:lnTo>
                  <a:lnTo>
                    <a:pt x="112" y="37"/>
                  </a:lnTo>
                  <a:lnTo>
                    <a:pt x="123" y="31"/>
                  </a:lnTo>
                  <a:lnTo>
                    <a:pt x="134" y="25"/>
                  </a:lnTo>
                  <a:lnTo>
                    <a:pt x="147" y="19"/>
                  </a:lnTo>
                  <a:lnTo>
                    <a:pt x="159" y="14"/>
                  </a:lnTo>
                  <a:lnTo>
                    <a:pt x="172" y="10"/>
                  </a:lnTo>
                  <a:lnTo>
                    <a:pt x="186" y="7"/>
                  </a:lnTo>
                  <a:lnTo>
                    <a:pt x="200" y="4"/>
                  </a:lnTo>
                  <a:lnTo>
                    <a:pt x="215" y="2"/>
                  </a:lnTo>
                  <a:lnTo>
                    <a:pt x="230" y="1"/>
                  </a:lnTo>
                  <a:lnTo>
                    <a:pt x="245" y="0"/>
                  </a:lnTo>
                  <a:lnTo>
                    <a:pt x="262" y="0"/>
                  </a:lnTo>
                  <a:lnTo>
                    <a:pt x="277" y="0"/>
                  </a:lnTo>
                  <a:lnTo>
                    <a:pt x="293" y="1"/>
                  </a:lnTo>
                  <a:lnTo>
                    <a:pt x="307" y="2"/>
                  </a:lnTo>
                  <a:lnTo>
                    <a:pt x="321" y="4"/>
                  </a:lnTo>
                  <a:lnTo>
                    <a:pt x="335" y="6"/>
                  </a:lnTo>
                  <a:lnTo>
                    <a:pt x="348" y="9"/>
                  </a:lnTo>
                  <a:lnTo>
                    <a:pt x="360" y="13"/>
                  </a:lnTo>
                  <a:lnTo>
                    <a:pt x="373" y="17"/>
                  </a:lnTo>
                  <a:lnTo>
                    <a:pt x="384" y="22"/>
                  </a:lnTo>
                  <a:lnTo>
                    <a:pt x="395" y="27"/>
                  </a:lnTo>
                  <a:lnTo>
                    <a:pt x="406" y="33"/>
                  </a:lnTo>
                  <a:lnTo>
                    <a:pt x="416" y="39"/>
                  </a:lnTo>
                  <a:lnTo>
                    <a:pt x="425" y="45"/>
                  </a:lnTo>
                  <a:lnTo>
                    <a:pt x="434" y="52"/>
                  </a:lnTo>
                  <a:lnTo>
                    <a:pt x="443" y="60"/>
                  </a:lnTo>
                  <a:lnTo>
                    <a:pt x="451" y="68"/>
                  </a:lnTo>
                  <a:lnTo>
                    <a:pt x="458" y="77"/>
                  </a:lnTo>
                  <a:lnTo>
                    <a:pt x="465" y="86"/>
                  </a:lnTo>
                  <a:lnTo>
                    <a:pt x="471" y="96"/>
                  </a:lnTo>
                  <a:lnTo>
                    <a:pt x="478" y="106"/>
                  </a:lnTo>
                  <a:lnTo>
                    <a:pt x="483" y="116"/>
                  </a:lnTo>
                  <a:lnTo>
                    <a:pt x="488" y="127"/>
                  </a:lnTo>
                  <a:lnTo>
                    <a:pt x="493" y="139"/>
                  </a:lnTo>
                  <a:lnTo>
                    <a:pt x="496" y="151"/>
                  </a:lnTo>
                  <a:lnTo>
                    <a:pt x="500" y="163"/>
                  </a:lnTo>
                  <a:lnTo>
                    <a:pt x="503" y="177"/>
                  </a:lnTo>
                  <a:lnTo>
                    <a:pt x="505" y="190"/>
                  </a:lnTo>
                  <a:lnTo>
                    <a:pt x="507" y="203"/>
                  </a:lnTo>
                  <a:lnTo>
                    <a:pt x="510" y="233"/>
                  </a:lnTo>
                  <a:lnTo>
                    <a:pt x="511" y="264"/>
                  </a:lnTo>
                  <a:close/>
                  <a:moveTo>
                    <a:pt x="374" y="269"/>
                  </a:moveTo>
                  <a:lnTo>
                    <a:pt x="373" y="252"/>
                  </a:lnTo>
                  <a:lnTo>
                    <a:pt x="372" y="235"/>
                  </a:lnTo>
                  <a:lnTo>
                    <a:pt x="371" y="220"/>
                  </a:lnTo>
                  <a:lnTo>
                    <a:pt x="368" y="204"/>
                  </a:lnTo>
                  <a:lnTo>
                    <a:pt x="364" y="190"/>
                  </a:lnTo>
                  <a:lnTo>
                    <a:pt x="360" y="177"/>
                  </a:lnTo>
                  <a:lnTo>
                    <a:pt x="355" y="164"/>
                  </a:lnTo>
                  <a:lnTo>
                    <a:pt x="348" y="152"/>
                  </a:lnTo>
                  <a:lnTo>
                    <a:pt x="341" y="142"/>
                  </a:lnTo>
                  <a:lnTo>
                    <a:pt x="333" y="133"/>
                  </a:lnTo>
                  <a:lnTo>
                    <a:pt x="323" y="125"/>
                  </a:lnTo>
                  <a:lnTo>
                    <a:pt x="313" y="118"/>
                  </a:lnTo>
                  <a:lnTo>
                    <a:pt x="301" y="113"/>
                  </a:lnTo>
                  <a:lnTo>
                    <a:pt x="287" y="109"/>
                  </a:lnTo>
                  <a:lnTo>
                    <a:pt x="273" y="107"/>
                  </a:lnTo>
                  <a:lnTo>
                    <a:pt x="257" y="106"/>
                  </a:lnTo>
                  <a:lnTo>
                    <a:pt x="242" y="107"/>
                  </a:lnTo>
                  <a:lnTo>
                    <a:pt x="229" y="109"/>
                  </a:lnTo>
                  <a:lnTo>
                    <a:pt x="216" y="112"/>
                  </a:lnTo>
                  <a:lnTo>
                    <a:pt x="204" y="117"/>
                  </a:lnTo>
                  <a:lnTo>
                    <a:pt x="193" y="123"/>
                  </a:lnTo>
                  <a:lnTo>
                    <a:pt x="184" y="130"/>
                  </a:lnTo>
                  <a:lnTo>
                    <a:pt x="174" y="139"/>
                  </a:lnTo>
                  <a:lnTo>
                    <a:pt x="167" y="149"/>
                  </a:lnTo>
                  <a:lnTo>
                    <a:pt x="160" y="160"/>
                  </a:lnTo>
                  <a:lnTo>
                    <a:pt x="154" y="173"/>
                  </a:lnTo>
                  <a:lnTo>
                    <a:pt x="149" y="186"/>
                  </a:lnTo>
                  <a:lnTo>
                    <a:pt x="145" y="200"/>
                  </a:lnTo>
                  <a:lnTo>
                    <a:pt x="142" y="216"/>
                  </a:lnTo>
                  <a:lnTo>
                    <a:pt x="140" y="232"/>
                  </a:lnTo>
                  <a:lnTo>
                    <a:pt x="138" y="249"/>
                  </a:lnTo>
                  <a:lnTo>
                    <a:pt x="137" y="268"/>
                  </a:lnTo>
                  <a:lnTo>
                    <a:pt x="138" y="285"/>
                  </a:lnTo>
                  <a:lnTo>
                    <a:pt x="140" y="302"/>
                  </a:lnTo>
                  <a:lnTo>
                    <a:pt x="141" y="318"/>
                  </a:lnTo>
                  <a:lnTo>
                    <a:pt x="144" y="333"/>
                  </a:lnTo>
                  <a:lnTo>
                    <a:pt x="147" y="347"/>
                  </a:lnTo>
                  <a:lnTo>
                    <a:pt x="152" y="361"/>
                  </a:lnTo>
                  <a:lnTo>
                    <a:pt x="157" y="373"/>
                  </a:lnTo>
                  <a:lnTo>
                    <a:pt x="163" y="384"/>
                  </a:lnTo>
                  <a:lnTo>
                    <a:pt x="170" y="395"/>
                  </a:lnTo>
                  <a:lnTo>
                    <a:pt x="179" y="404"/>
                  </a:lnTo>
                  <a:lnTo>
                    <a:pt x="188" y="412"/>
                  </a:lnTo>
                  <a:lnTo>
                    <a:pt x="198" y="418"/>
                  </a:lnTo>
                  <a:lnTo>
                    <a:pt x="210" y="423"/>
                  </a:lnTo>
                  <a:lnTo>
                    <a:pt x="224" y="428"/>
                  </a:lnTo>
                  <a:lnTo>
                    <a:pt x="238" y="430"/>
                  </a:lnTo>
                  <a:lnTo>
                    <a:pt x="255" y="431"/>
                  </a:lnTo>
                  <a:lnTo>
                    <a:pt x="269" y="430"/>
                  </a:lnTo>
                  <a:lnTo>
                    <a:pt x="283" y="428"/>
                  </a:lnTo>
                  <a:lnTo>
                    <a:pt x="296" y="424"/>
                  </a:lnTo>
                  <a:lnTo>
                    <a:pt x="308" y="419"/>
                  </a:lnTo>
                  <a:lnTo>
                    <a:pt x="318" y="413"/>
                  </a:lnTo>
                  <a:lnTo>
                    <a:pt x="329" y="406"/>
                  </a:lnTo>
                  <a:lnTo>
                    <a:pt x="337" y="398"/>
                  </a:lnTo>
                  <a:lnTo>
                    <a:pt x="345" y="387"/>
                  </a:lnTo>
                  <a:lnTo>
                    <a:pt x="351" y="377"/>
                  </a:lnTo>
                  <a:lnTo>
                    <a:pt x="357" y="365"/>
                  </a:lnTo>
                  <a:lnTo>
                    <a:pt x="362" y="351"/>
                  </a:lnTo>
                  <a:lnTo>
                    <a:pt x="367" y="337"/>
                  </a:lnTo>
                  <a:lnTo>
                    <a:pt x="370" y="322"/>
                  </a:lnTo>
                  <a:lnTo>
                    <a:pt x="372" y="305"/>
                  </a:lnTo>
                  <a:lnTo>
                    <a:pt x="373" y="288"/>
                  </a:lnTo>
                  <a:lnTo>
                    <a:pt x="374" y="26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4" name="Freeform 42">
              <a:extLst>
                <a:ext uri="{FF2B5EF4-FFF2-40B4-BE49-F238E27FC236}">
                  <a16:creationId xmlns:a16="http://schemas.microsoft.com/office/drawing/2014/main" id="{F725E923-202D-4CFC-8B58-5E0CC64C49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81" y="3855"/>
              <a:ext cx="51" cy="88"/>
            </a:xfrm>
            <a:custGeom>
              <a:avLst/>
              <a:gdLst>
                <a:gd name="T0" fmla="*/ 307 w 307"/>
                <a:gd name="T1" fmla="*/ 83 h 529"/>
                <a:gd name="T2" fmla="*/ 306 w 307"/>
                <a:gd name="T3" fmla="*/ 100 h 529"/>
                <a:gd name="T4" fmla="*/ 305 w 307"/>
                <a:gd name="T5" fmla="*/ 117 h 529"/>
                <a:gd name="T6" fmla="*/ 300 w 307"/>
                <a:gd name="T7" fmla="*/ 131 h 529"/>
                <a:gd name="T8" fmla="*/ 293 w 307"/>
                <a:gd name="T9" fmla="*/ 137 h 529"/>
                <a:gd name="T10" fmla="*/ 284 w 307"/>
                <a:gd name="T11" fmla="*/ 137 h 529"/>
                <a:gd name="T12" fmla="*/ 274 w 307"/>
                <a:gd name="T13" fmla="*/ 134 h 529"/>
                <a:gd name="T14" fmla="*/ 260 w 307"/>
                <a:gd name="T15" fmla="*/ 129 h 529"/>
                <a:gd name="T16" fmla="*/ 244 w 307"/>
                <a:gd name="T17" fmla="*/ 126 h 529"/>
                <a:gd name="T18" fmla="*/ 229 w 307"/>
                <a:gd name="T19" fmla="*/ 126 h 529"/>
                <a:gd name="T20" fmla="*/ 218 w 307"/>
                <a:gd name="T21" fmla="*/ 128 h 529"/>
                <a:gd name="T22" fmla="*/ 201 w 307"/>
                <a:gd name="T23" fmla="*/ 136 h 529"/>
                <a:gd name="T24" fmla="*/ 176 w 307"/>
                <a:gd name="T25" fmla="*/ 156 h 529"/>
                <a:gd name="T26" fmla="*/ 156 w 307"/>
                <a:gd name="T27" fmla="*/ 179 h 529"/>
                <a:gd name="T28" fmla="*/ 143 w 307"/>
                <a:gd name="T29" fmla="*/ 198 h 529"/>
                <a:gd name="T30" fmla="*/ 135 w 307"/>
                <a:gd name="T31" fmla="*/ 508 h 529"/>
                <a:gd name="T32" fmla="*/ 132 w 307"/>
                <a:gd name="T33" fmla="*/ 517 h 529"/>
                <a:gd name="T34" fmla="*/ 121 w 307"/>
                <a:gd name="T35" fmla="*/ 524 h 529"/>
                <a:gd name="T36" fmla="*/ 101 w 307"/>
                <a:gd name="T37" fmla="*/ 528 h 529"/>
                <a:gd name="T38" fmla="*/ 86 w 307"/>
                <a:gd name="T39" fmla="*/ 529 h 529"/>
                <a:gd name="T40" fmla="*/ 68 w 307"/>
                <a:gd name="T41" fmla="*/ 529 h 529"/>
                <a:gd name="T42" fmla="*/ 50 w 307"/>
                <a:gd name="T43" fmla="*/ 529 h 529"/>
                <a:gd name="T44" fmla="*/ 35 w 307"/>
                <a:gd name="T45" fmla="*/ 528 h 529"/>
                <a:gd name="T46" fmla="*/ 15 w 307"/>
                <a:gd name="T47" fmla="*/ 524 h 529"/>
                <a:gd name="T48" fmla="*/ 3 w 307"/>
                <a:gd name="T49" fmla="*/ 517 h 529"/>
                <a:gd name="T50" fmla="*/ 0 w 307"/>
                <a:gd name="T51" fmla="*/ 508 h 529"/>
                <a:gd name="T52" fmla="*/ 1 w 307"/>
                <a:gd name="T53" fmla="*/ 25 h 529"/>
                <a:gd name="T54" fmla="*/ 6 w 307"/>
                <a:gd name="T55" fmla="*/ 16 h 529"/>
                <a:gd name="T56" fmla="*/ 21 w 307"/>
                <a:gd name="T57" fmla="*/ 11 h 529"/>
                <a:gd name="T58" fmla="*/ 43 w 307"/>
                <a:gd name="T59" fmla="*/ 8 h 529"/>
                <a:gd name="T60" fmla="*/ 74 w 307"/>
                <a:gd name="T61" fmla="*/ 8 h 529"/>
                <a:gd name="T62" fmla="*/ 97 w 307"/>
                <a:gd name="T63" fmla="*/ 11 h 529"/>
                <a:gd name="T64" fmla="*/ 109 w 307"/>
                <a:gd name="T65" fmla="*/ 16 h 529"/>
                <a:gd name="T66" fmla="*/ 115 w 307"/>
                <a:gd name="T67" fmla="*/ 25 h 529"/>
                <a:gd name="T68" fmla="*/ 115 w 307"/>
                <a:gd name="T69" fmla="*/ 89 h 529"/>
                <a:gd name="T70" fmla="*/ 134 w 307"/>
                <a:gd name="T71" fmla="*/ 65 h 529"/>
                <a:gd name="T72" fmla="*/ 151 w 307"/>
                <a:gd name="T73" fmla="*/ 45 h 529"/>
                <a:gd name="T74" fmla="*/ 167 w 307"/>
                <a:gd name="T75" fmla="*/ 30 h 529"/>
                <a:gd name="T76" fmla="*/ 182 w 307"/>
                <a:gd name="T77" fmla="*/ 17 h 529"/>
                <a:gd name="T78" fmla="*/ 198 w 307"/>
                <a:gd name="T79" fmla="*/ 9 h 529"/>
                <a:gd name="T80" fmla="*/ 213 w 307"/>
                <a:gd name="T81" fmla="*/ 4 h 529"/>
                <a:gd name="T82" fmla="*/ 243 w 307"/>
                <a:gd name="T83" fmla="*/ 0 h 529"/>
                <a:gd name="T84" fmla="*/ 257 w 307"/>
                <a:gd name="T85" fmla="*/ 0 h 529"/>
                <a:gd name="T86" fmla="*/ 275 w 307"/>
                <a:gd name="T87" fmla="*/ 3 h 529"/>
                <a:gd name="T88" fmla="*/ 289 w 307"/>
                <a:gd name="T89" fmla="*/ 7 h 529"/>
                <a:gd name="T90" fmla="*/ 298 w 307"/>
                <a:gd name="T91" fmla="*/ 12 h 529"/>
                <a:gd name="T92" fmla="*/ 303 w 307"/>
                <a:gd name="T93" fmla="*/ 18 h 529"/>
                <a:gd name="T94" fmla="*/ 305 w 307"/>
                <a:gd name="T95" fmla="*/ 27 h 529"/>
                <a:gd name="T96" fmla="*/ 306 w 307"/>
                <a:gd name="T97" fmla="*/ 44 h 529"/>
                <a:gd name="T98" fmla="*/ 307 w 307"/>
                <a:gd name="T99" fmla="*/ 74 h 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07" h="529">
                  <a:moveTo>
                    <a:pt x="307" y="74"/>
                  </a:moveTo>
                  <a:lnTo>
                    <a:pt x="307" y="83"/>
                  </a:lnTo>
                  <a:lnTo>
                    <a:pt x="307" y="91"/>
                  </a:lnTo>
                  <a:lnTo>
                    <a:pt x="306" y="100"/>
                  </a:lnTo>
                  <a:lnTo>
                    <a:pt x="306" y="106"/>
                  </a:lnTo>
                  <a:lnTo>
                    <a:pt x="305" y="117"/>
                  </a:lnTo>
                  <a:lnTo>
                    <a:pt x="303" y="125"/>
                  </a:lnTo>
                  <a:lnTo>
                    <a:pt x="300" y="131"/>
                  </a:lnTo>
                  <a:lnTo>
                    <a:pt x="297" y="135"/>
                  </a:lnTo>
                  <a:lnTo>
                    <a:pt x="293" y="137"/>
                  </a:lnTo>
                  <a:lnTo>
                    <a:pt x="289" y="138"/>
                  </a:lnTo>
                  <a:lnTo>
                    <a:pt x="284" y="137"/>
                  </a:lnTo>
                  <a:lnTo>
                    <a:pt x="279" y="136"/>
                  </a:lnTo>
                  <a:lnTo>
                    <a:pt x="274" y="134"/>
                  </a:lnTo>
                  <a:lnTo>
                    <a:pt x="267" y="131"/>
                  </a:lnTo>
                  <a:lnTo>
                    <a:pt x="260" y="129"/>
                  </a:lnTo>
                  <a:lnTo>
                    <a:pt x="252" y="127"/>
                  </a:lnTo>
                  <a:lnTo>
                    <a:pt x="244" y="126"/>
                  </a:lnTo>
                  <a:lnTo>
                    <a:pt x="235" y="125"/>
                  </a:lnTo>
                  <a:lnTo>
                    <a:pt x="229" y="126"/>
                  </a:lnTo>
                  <a:lnTo>
                    <a:pt x="223" y="126"/>
                  </a:lnTo>
                  <a:lnTo>
                    <a:pt x="218" y="128"/>
                  </a:lnTo>
                  <a:lnTo>
                    <a:pt x="212" y="130"/>
                  </a:lnTo>
                  <a:lnTo>
                    <a:pt x="201" y="136"/>
                  </a:lnTo>
                  <a:lnTo>
                    <a:pt x="188" y="145"/>
                  </a:lnTo>
                  <a:lnTo>
                    <a:pt x="176" y="156"/>
                  </a:lnTo>
                  <a:lnTo>
                    <a:pt x="164" y="171"/>
                  </a:lnTo>
                  <a:lnTo>
                    <a:pt x="156" y="179"/>
                  </a:lnTo>
                  <a:lnTo>
                    <a:pt x="150" y="188"/>
                  </a:lnTo>
                  <a:lnTo>
                    <a:pt x="143" y="198"/>
                  </a:lnTo>
                  <a:lnTo>
                    <a:pt x="135" y="210"/>
                  </a:lnTo>
                  <a:lnTo>
                    <a:pt x="135" y="508"/>
                  </a:lnTo>
                  <a:lnTo>
                    <a:pt x="135" y="513"/>
                  </a:lnTo>
                  <a:lnTo>
                    <a:pt x="132" y="517"/>
                  </a:lnTo>
                  <a:lnTo>
                    <a:pt x="128" y="521"/>
                  </a:lnTo>
                  <a:lnTo>
                    <a:pt x="121" y="524"/>
                  </a:lnTo>
                  <a:lnTo>
                    <a:pt x="112" y="526"/>
                  </a:lnTo>
                  <a:lnTo>
                    <a:pt x="101" y="528"/>
                  </a:lnTo>
                  <a:lnTo>
                    <a:pt x="94" y="528"/>
                  </a:lnTo>
                  <a:lnTo>
                    <a:pt x="86" y="529"/>
                  </a:lnTo>
                  <a:lnTo>
                    <a:pt x="77" y="529"/>
                  </a:lnTo>
                  <a:lnTo>
                    <a:pt x="68" y="529"/>
                  </a:lnTo>
                  <a:lnTo>
                    <a:pt x="59" y="529"/>
                  </a:lnTo>
                  <a:lnTo>
                    <a:pt x="50" y="529"/>
                  </a:lnTo>
                  <a:lnTo>
                    <a:pt x="42" y="528"/>
                  </a:lnTo>
                  <a:lnTo>
                    <a:pt x="35" y="528"/>
                  </a:lnTo>
                  <a:lnTo>
                    <a:pt x="24" y="526"/>
                  </a:lnTo>
                  <a:lnTo>
                    <a:pt x="15" y="524"/>
                  </a:lnTo>
                  <a:lnTo>
                    <a:pt x="8" y="521"/>
                  </a:lnTo>
                  <a:lnTo>
                    <a:pt x="3" y="517"/>
                  </a:lnTo>
                  <a:lnTo>
                    <a:pt x="1" y="513"/>
                  </a:lnTo>
                  <a:lnTo>
                    <a:pt x="0" y="508"/>
                  </a:lnTo>
                  <a:lnTo>
                    <a:pt x="0" y="30"/>
                  </a:lnTo>
                  <a:lnTo>
                    <a:pt x="1" y="25"/>
                  </a:lnTo>
                  <a:lnTo>
                    <a:pt x="3" y="20"/>
                  </a:lnTo>
                  <a:lnTo>
                    <a:pt x="6" y="16"/>
                  </a:lnTo>
                  <a:lnTo>
                    <a:pt x="13" y="13"/>
                  </a:lnTo>
                  <a:lnTo>
                    <a:pt x="21" y="11"/>
                  </a:lnTo>
                  <a:lnTo>
                    <a:pt x="31" y="9"/>
                  </a:lnTo>
                  <a:lnTo>
                    <a:pt x="43" y="8"/>
                  </a:lnTo>
                  <a:lnTo>
                    <a:pt x="58" y="8"/>
                  </a:lnTo>
                  <a:lnTo>
                    <a:pt x="74" y="8"/>
                  </a:lnTo>
                  <a:lnTo>
                    <a:pt x="87" y="9"/>
                  </a:lnTo>
                  <a:lnTo>
                    <a:pt x="97" y="11"/>
                  </a:lnTo>
                  <a:lnTo>
                    <a:pt x="104" y="13"/>
                  </a:lnTo>
                  <a:lnTo>
                    <a:pt x="109" y="16"/>
                  </a:lnTo>
                  <a:lnTo>
                    <a:pt x="113" y="20"/>
                  </a:lnTo>
                  <a:lnTo>
                    <a:pt x="115" y="25"/>
                  </a:lnTo>
                  <a:lnTo>
                    <a:pt x="115" y="30"/>
                  </a:lnTo>
                  <a:lnTo>
                    <a:pt x="115" y="89"/>
                  </a:lnTo>
                  <a:lnTo>
                    <a:pt x="125" y="76"/>
                  </a:lnTo>
                  <a:lnTo>
                    <a:pt x="134" y="65"/>
                  </a:lnTo>
                  <a:lnTo>
                    <a:pt x="142" y="54"/>
                  </a:lnTo>
                  <a:lnTo>
                    <a:pt x="151" y="45"/>
                  </a:lnTo>
                  <a:lnTo>
                    <a:pt x="160" y="37"/>
                  </a:lnTo>
                  <a:lnTo>
                    <a:pt x="167" y="30"/>
                  </a:lnTo>
                  <a:lnTo>
                    <a:pt x="175" y="24"/>
                  </a:lnTo>
                  <a:lnTo>
                    <a:pt x="182" y="17"/>
                  </a:lnTo>
                  <a:lnTo>
                    <a:pt x="190" y="13"/>
                  </a:lnTo>
                  <a:lnTo>
                    <a:pt x="198" y="9"/>
                  </a:lnTo>
                  <a:lnTo>
                    <a:pt x="205" y="6"/>
                  </a:lnTo>
                  <a:lnTo>
                    <a:pt x="213" y="4"/>
                  </a:lnTo>
                  <a:lnTo>
                    <a:pt x="227" y="1"/>
                  </a:lnTo>
                  <a:lnTo>
                    <a:pt x="243" y="0"/>
                  </a:lnTo>
                  <a:lnTo>
                    <a:pt x="250" y="0"/>
                  </a:lnTo>
                  <a:lnTo>
                    <a:pt x="257" y="0"/>
                  </a:lnTo>
                  <a:lnTo>
                    <a:pt x="265" y="1"/>
                  </a:lnTo>
                  <a:lnTo>
                    <a:pt x="275" y="3"/>
                  </a:lnTo>
                  <a:lnTo>
                    <a:pt x="282" y="5"/>
                  </a:lnTo>
                  <a:lnTo>
                    <a:pt x="289" y="7"/>
                  </a:lnTo>
                  <a:lnTo>
                    <a:pt x="295" y="10"/>
                  </a:lnTo>
                  <a:lnTo>
                    <a:pt x="298" y="12"/>
                  </a:lnTo>
                  <a:lnTo>
                    <a:pt x="301" y="15"/>
                  </a:lnTo>
                  <a:lnTo>
                    <a:pt x="303" y="18"/>
                  </a:lnTo>
                  <a:lnTo>
                    <a:pt x="304" y="23"/>
                  </a:lnTo>
                  <a:lnTo>
                    <a:pt x="305" y="27"/>
                  </a:lnTo>
                  <a:lnTo>
                    <a:pt x="306" y="34"/>
                  </a:lnTo>
                  <a:lnTo>
                    <a:pt x="306" y="44"/>
                  </a:lnTo>
                  <a:lnTo>
                    <a:pt x="307" y="57"/>
                  </a:lnTo>
                  <a:lnTo>
                    <a:pt x="307" y="74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5" name="Freeform 43">
              <a:extLst>
                <a:ext uri="{FF2B5EF4-FFF2-40B4-BE49-F238E27FC236}">
                  <a16:creationId xmlns:a16="http://schemas.microsoft.com/office/drawing/2014/main" id="{1AD92FDF-07A1-47A4-A521-713C85DDF5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48" y="4325"/>
              <a:ext cx="95" cy="117"/>
            </a:xfrm>
            <a:custGeom>
              <a:avLst/>
              <a:gdLst>
                <a:gd name="T0" fmla="*/ 570 w 571"/>
                <a:gd name="T1" fmla="*/ 658 h 699"/>
                <a:gd name="T2" fmla="*/ 564 w 571"/>
                <a:gd name="T3" fmla="*/ 673 h 699"/>
                <a:gd name="T4" fmla="*/ 555 w 571"/>
                <a:gd name="T5" fmla="*/ 685 h 699"/>
                <a:gd name="T6" fmla="*/ 543 w 571"/>
                <a:gd name="T7" fmla="*/ 692 h 699"/>
                <a:gd name="T8" fmla="*/ 518 w 571"/>
                <a:gd name="T9" fmla="*/ 697 h 699"/>
                <a:gd name="T10" fmla="*/ 441 w 571"/>
                <a:gd name="T11" fmla="*/ 696 h 699"/>
                <a:gd name="T12" fmla="*/ 419 w 571"/>
                <a:gd name="T13" fmla="*/ 691 h 699"/>
                <a:gd name="T14" fmla="*/ 401 w 571"/>
                <a:gd name="T15" fmla="*/ 680 h 699"/>
                <a:gd name="T16" fmla="*/ 383 w 571"/>
                <a:gd name="T17" fmla="*/ 660 h 699"/>
                <a:gd name="T18" fmla="*/ 367 w 571"/>
                <a:gd name="T19" fmla="*/ 634 h 699"/>
                <a:gd name="T20" fmla="*/ 182 w 571"/>
                <a:gd name="T21" fmla="*/ 285 h 699"/>
                <a:gd name="T22" fmla="*/ 159 w 571"/>
                <a:gd name="T23" fmla="*/ 239 h 699"/>
                <a:gd name="T24" fmla="*/ 137 w 571"/>
                <a:gd name="T25" fmla="*/ 190 h 699"/>
                <a:gd name="T26" fmla="*/ 122 w 571"/>
                <a:gd name="T27" fmla="*/ 158 h 699"/>
                <a:gd name="T28" fmla="*/ 125 w 571"/>
                <a:gd name="T29" fmla="*/ 215 h 699"/>
                <a:gd name="T30" fmla="*/ 126 w 571"/>
                <a:gd name="T31" fmla="*/ 273 h 699"/>
                <a:gd name="T32" fmla="*/ 127 w 571"/>
                <a:gd name="T33" fmla="*/ 676 h 699"/>
                <a:gd name="T34" fmla="*/ 120 w 571"/>
                <a:gd name="T35" fmla="*/ 689 h 699"/>
                <a:gd name="T36" fmla="*/ 95 w 571"/>
                <a:gd name="T37" fmla="*/ 697 h 699"/>
                <a:gd name="T38" fmla="*/ 72 w 571"/>
                <a:gd name="T39" fmla="*/ 699 h 699"/>
                <a:gd name="T40" fmla="*/ 45 w 571"/>
                <a:gd name="T41" fmla="*/ 698 h 699"/>
                <a:gd name="T42" fmla="*/ 21 w 571"/>
                <a:gd name="T43" fmla="*/ 695 h 699"/>
                <a:gd name="T44" fmla="*/ 3 w 571"/>
                <a:gd name="T45" fmla="*/ 686 h 699"/>
                <a:gd name="T46" fmla="*/ 0 w 571"/>
                <a:gd name="T47" fmla="*/ 53 h 699"/>
                <a:gd name="T48" fmla="*/ 2 w 571"/>
                <a:gd name="T49" fmla="*/ 36 h 699"/>
                <a:gd name="T50" fmla="*/ 8 w 571"/>
                <a:gd name="T51" fmla="*/ 22 h 699"/>
                <a:gd name="T52" fmla="*/ 23 w 571"/>
                <a:gd name="T53" fmla="*/ 10 h 699"/>
                <a:gd name="T54" fmla="*/ 51 w 571"/>
                <a:gd name="T55" fmla="*/ 2 h 699"/>
                <a:gd name="T56" fmla="*/ 145 w 571"/>
                <a:gd name="T57" fmla="*/ 4 h 699"/>
                <a:gd name="T58" fmla="*/ 168 w 571"/>
                <a:gd name="T59" fmla="*/ 9 h 699"/>
                <a:gd name="T60" fmla="*/ 186 w 571"/>
                <a:gd name="T61" fmla="*/ 18 h 699"/>
                <a:gd name="T62" fmla="*/ 201 w 571"/>
                <a:gd name="T63" fmla="*/ 33 h 699"/>
                <a:gd name="T64" fmla="*/ 216 w 571"/>
                <a:gd name="T65" fmla="*/ 56 h 699"/>
                <a:gd name="T66" fmla="*/ 361 w 571"/>
                <a:gd name="T67" fmla="*/ 328 h 699"/>
                <a:gd name="T68" fmla="*/ 378 w 571"/>
                <a:gd name="T69" fmla="*/ 362 h 699"/>
                <a:gd name="T70" fmla="*/ 396 w 571"/>
                <a:gd name="T71" fmla="*/ 396 h 699"/>
                <a:gd name="T72" fmla="*/ 411 w 571"/>
                <a:gd name="T73" fmla="*/ 429 h 699"/>
                <a:gd name="T74" fmla="*/ 426 w 571"/>
                <a:gd name="T75" fmla="*/ 462 h 699"/>
                <a:gd name="T76" fmla="*/ 442 w 571"/>
                <a:gd name="T77" fmla="*/ 494 h 699"/>
                <a:gd name="T78" fmla="*/ 446 w 571"/>
                <a:gd name="T79" fmla="*/ 486 h 699"/>
                <a:gd name="T80" fmla="*/ 445 w 571"/>
                <a:gd name="T81" fmla="*/ 427 h 699"/>
                <a:gd name="T82" fmla="*/ 444 w 571"/>
                <a:gd name="T83" fmla="*/ 367 h 699"/>
                <a:gd name="T84" fmla="*/ 445 w 571"/>
                <a:gd name="T85" fmla="*/ 19 h 699"/>
                <a:gd name="T86" fmla="*/ 458 w 571"/>
                <a:gd name="T87" fmla="*/ 7 h 699"/>
                <a:gd name="T88" fmla="*/ 484 w 571"/>
                <a:gd name="T89" fmla="*/ 1 h 699"/>
                <a:gd name="T90" fmla="*/ 510 w 571"/>
                <a:gd name="T91" fmla="*/ 0 h 699"/>
                <a:gd name="T92" fmla="*/ 551 w 571"/>
                <a:gd name="T93" fmla="*/ 4 h 699"/>
                <a:gd name="T94" fmla="*/ 568 w 571"/>
                <a:gd name="T95" fmla="*/ 14 h 699"/>
                <a:gd name="T96" fmla="*/ 571 w 571"/>
                <a:gd name="T97" fmla="*/ 646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71" h="699">
                  <a:moveTo>
                    <a:pt x="571" y="646"/>
                  </a:moveTo>
                  <a:lnTo>
                    <a:pt x="570" y="652"/>
                  </a:lnTo>
                  <a:lnTo>
                    <a:pt x="570" y="658"/>
                  </a:lnTo>
                  <a:lnTo>
                    <a:pt x="568" y="663"/>
                  </a:lnTo>
                  <a:lnTo>
                    <a:pt x="567" y="669"/>
                  </a:lnTo>
                  <a:lnTo>
                    <a:pt x="564" y="673"/>
                  </a:lnTo>
                  <a:lnTo>
                    <a:pt x="562" y="678"/>
                  </a:lnTo>
                  <a:lnTo>
                    <a:pt x="559" y="681"/>
                  </a:lnTo>
                  <a:lnTo>
                    <a:pt x="555" y="685"/>
                  </a:lnTo>
                  <a:lnTo>
                    <a:pt x="552" y="687"/>
                  </a:lnTo>
                  <a:lnTo>
                    <a:pt x="548" y="690"/>
                  </a:lnTo>
                  <a:lnTo>
                    <a:pt x="543" y="692"/>
                  </a:lnTo>
                  <a:lnTo>
                    <a:pt x="538" y="694"/>
                  </a:lnTo>
                  <a:lnTo>
                    <a:pt x="528" y="696"/>
                  </a:lnTo>
                  <a:lnTo>
                    <a:pt x="518" y="697"/>
                  </a:lnTo>
                  <a:lnTo>
                    <a:pt x="458" y="697"/>
                  </a:lnTo>
                  <a:lnTo>
                    <a:pt x="449" y="696"/>
                  </a:lnTo>
                  <a:lnTo>
                    <a:pt x="441" y="696"/>
                  </a:lnTo>
                  <a:lnTo>
                    <a:pt x="433" y="694"/>
                  </a:lnTo>
                  <a:lnTo>
                    <a:pt x="425" y="693"/>
                  </a:lnTo>
                  <a:lnTo>
                    <a:pt x="419" y="691"/>
                  </a:lnTo>
                  <a:lnTo>
                    <a:pt x="412" y="688"/>
                  </a:lnTo>
                  <a:lnTo>
                    <a:pt x="406" y="684"/>
                  </a:lnTo>
                  <a:lnTo>
                    <a:pt x="401" y="680"/>
                  </a:lnTo>
                  <a:lnTo>
                    <a:pt x="395" y="674"/>
                  </a:lnTo>
                  <a:lnTo>
                    <a:pt x="389" y="668"/>
                  </a:lnTo>
                  <a:lnTo>
                    <a:pt x="383" y="660"/>
                  </a:lnTo>
                  <a:lnTo>
                    <a:pt x="378" y="652"/>
                  </a:lnTo>
                  <a:lnTo>
                    <a:pt x="373" y="644"/>
                  </a:lnTo>
                  <a:lnTo>
                    <a:pt x="367" y="634"/>
                  </a:lnTo>
                  <a:lnTo>
                    <a:pt x="361" y="621"/>
                  </a:lnTo>
                  <a:lnTo>
                    <a:pt x="355" y="609"/>
                  </a:lnTo>
                  <a:lnTo>
                    <a:pt x="182" y="285"/>
                  </a:lnTo>
                  <a:lnTo>
                    <a:pt x="175" y="270"/>
                  </a:lnTo>
                  <a:lnTo>
                    <a:pt x="167" y="254"/>
                  </a:lnTo>
                  <a:lnTo>
                    <a:pt x="159" y="239"/>
                  </a:lnTo>
                  <a:lnTo>
                    <a:pt x="152" y="222"/>
                  </a:lnTo>
                  <a:lnTo>
                    <a:pt x="144" y="206"/>
                  </a:lnTo>
                  <a:lnTo>
                    <a:pt x="137" y="190"/>
                  </a:lnTo>
                  <a:lnTo>
                    <a:pt x="131" y="173"/>
                  </a:lnTo>
                  <a:lnTo>
                    <a:pt x="123" y="158"/>
                  </a:lnTo>
                  <a:lnTo>
                    <a:pt x="122" y="158"/>
                  </a:lnTo>
                  <a:lnTo>
                    <a:pt x="123" y="176"/>
                  </a:lnTo>
                  <a:lnTo>
                    <a:pt x="124" y="196"/>
                  </a:lnTo>
                  <a:lnTo>
                    <a:pt x="125" y="215"/>
                  </a:lnTo>
                  <a:lnTo>
                    <a:pt x="126" y="234"/>
                  </a:lnTo>
                  <a:lnTo>
                    <a:pt x="126" y="253"/>
                  </a:lnTo>
                  <a:lnTo>
                    <a:pt x="126" y="273"/>
                  </a:lnTo>
                  <a:lnTo>
                    <a:pt x="127" y="293"/>
                  </a:lnTo>
                  <a:lnTo>
                    <a:pt x="127" y="313"/>
                  </a:lnTo>
                  <a:lnTo>
                    <a:pt x="127" y="676"/>
                  </a:lnTo>
                  <a:lnTo>
                    <a:pt x="126" y="681"/>
                  </a:lnTo>
                  <a:lnTo>
                    <a:pt x="124" y="686"/>
                  </a:lnTo>
                  <a:lnTo>
                    <a:pt x="120" y="689"/>
                  </a:lnTo>
                  <a:lnTo>
                    <a:pt x="114" y="693"/>
                  </a:lnTo>
                  <a:lnTo>
                    <a:pt x="106" y="695"/>
                  </a:lnTo>
                  <a:lnTo>
                    <a:pt x="95" y="697"/>
                  </a:lnTo>
                  <a:lnTo>
                    <a:pt x="87" y="698"/>
                  </a:lnTo>
                  <a:lnTo>
                    <a:pt x="80" y="698"/>
                  </a:lnTo>
                  <a:lnTo>
                    <a:pt x="72" y="699"/>
                  </a:lnTo>
                  <a:lnTo>
                    <a:pt x="63" y="699"/>
                  </a:lnTo>
                  <a:lnTo>
                    <a:pt x="54" y="699"/>
                  </a:lnTo>
                  <a:lnTo>
                    <a:pt x="45" y="698"/>
                  </a:lnTo>
                  <a:lnTo>
                    <a:pt x="38" y="698"/>
                  </a:lnTo>
                  <a:lnTo>
                    <a:pt x="32" y="697"/>
                  </a:lnTo>
                  <a:lnTo>
                    <a:pt x="21" y="695"/>
                  </a:lnTo>
                  <a:lnTo>
                    <a:pt x="12" y="693"/>
                  </a:lnTo>
                  <a:lnTo>
                    <a:pt x="6" y="689"/>
                  </a:lnTo>
                  <a:lnTo>
                    <a:pt x="3" y="686"/>
                  </a:lnTo>
                  <a:lnTo>
                    <a:pt x="1" y="681"/>
                  </a:lnTo>
                  <a:lnTo>
                    <a:pt x="0" y="676"/>
                  </a:lnTo>
                  <a:lnTo>
                    <a:pt x="0" y="53"/>
                  </a:lnTo>
                  <a:lnTo>
                    <a:pt x="0" y="47"/>
                  </a:lnTo>
                  <a:lnTo>
                    <a:pt x="1" y="42"/>
                  </a:lnTo>
                  <a:lnTo>
                    <a:pt x="2" y="36"/>
                  </a:lnTo>
                  <a:lnTo>
                    <a:pt x="4" y="31"/>
                  </a:lnTo>
                  <a:lnTo>
                    <a:pt x="6" y="26"/>
                  </a:lnTo>
                  <a:lnTo>
                    <a:pt x="8" y="22"/>
                  </a:lnTo>
                  <a:lnTo>
                    <a:pt x="11" y="19"/>
                  </a:lnTo>
                  <a:lnTo>
                    <a:pt x="14" y="15"/>
                  </a:lnTo>
                  <a:lnTo>
                    <a:pt x="23" y="10"/>
                  </a:lnTo>
                  <a:lnTo>
                    <a:pt x="31" y="6"/>
                  </a:lnTo>
                  <a:lnTo>
                    <a:pt x="40" y="4"/>
                  </a:lnTo>
                  <a:lnTo>
                    <a:pt x="51" y="2"/>
                  </a:lnTo>
                  <a:lnTo>
                    <a:pt x="126" y="2"/>
                  </a:lnTo>
                  <a:lnTo>
                    <a:pt x="136" y="2"/>
                  </a:lnTo>
                  <a:lnTo>
                    <a:pt x="145" y="4"/>
                  </a:lnTo>
                  <a:lnTo>
                    <a:pt x="153" y="5"/>
                  </a:lnTo>
                  <a:lnTo>
                    <a:pt x="160" y="7"/>
                  </a:lnTo>
                  <a:lnTo>
                    <a:pt x="168" y="9"/>
                  </a:lnTo>
                  <a:lnTo>
                    <a:pt x="174" y="11"/>
                  </a:lnTo>
                  <a:lnTo>
                    <a:pt x="180" y="14"/>
                  </a:lnTo>
                  <a:lnTo>
                    <a:pt x="186" y="18"/>
                  </a:lnTo>
                  <a:lnTo>
                    <a:pt x="191" y="22"/>
                  </a:lnTo>
                  <a:lnTo>
                    <a:pt x="196" y="27"/>
                  </a:lnTo>
                  <a:lnTo>
                    <a:pt x="201" y="33"/>
                  </a:lnTo>
                  <a:lnTo>
                    <a:pt x="207" y="39"/>
                  </a:lnTo>
                  <a:lnTo>
                    <a:pt x="211" y="48"/>
                  </a:lnTo>
                  <a:lnTo>
                    <a:pt x="216" y="56"/>
                  </a:lnTo>
                  <a:lnTo>
                    <a:pt x="221" y="65"/>
                  </a:lnTo>
                  <a:lnTo>
                    <a:pt x="226" y="75"/>
                  </a:lnTo>
                  <a:lnTo>
                    <a:pt x="361" y="328"/>
                  </a:lnTo>
                  <a:lnTo>
                    <a:pt x="367" y="340"/>
                  </a:lnTo>
                  <a:lnTo>
                    <a:pt x="372" y="351"/>
                  </a:lnTo>
                  <a:lnTo>
                    <a:pt x="378" y="362"/>
                  </a:lnTo>
                  <a:lnTo>
                    <a:pt x="384" y="374"/>
                  </a:lnTo>
                  <a:lnTo>
                    <a:pt x="389" y="385"/>
                  </a:lnTo>
                  <a:lnTo>
                    <a:pt x="396" y="396"/>
                  </a:lnTo>
                  <a:lnTo>
                    <a:pt x="401" y="407"/>
                  </a:lnTo>
                  <a:lnTo>
                    <a:pt x="406" y="419"/>
                  </a:lnTo>
                  <a:lnTo>
                    <a:pt x="411" y="429"/>
                  </a:lnTo>
                  <a:lnTo>
                    <a:pt x="416" y="440"/>
                  </a:lnTo>
                  <a:lnTo>
                    <a:pt x="421" y="452"/>
                  </a:lnTo>
                  <a:lnTo>
                    <a:pt x="426" y="462"/>
                  </a:lnTo>
                  <a:lnTo>
                    <a:pt x="432" y="473"/>
                  </a:lnTo>
                  <a:lnTo>
                    <a:pt x="437" y="484"/>
                  </a:lnTo>
                  <a:lnTo>
                    <a:pt x="442" y="494"/>
                  </a:lnTo>
                  <a:lnTo>
                    <a:pt x="447" y="505"/>
                  </a:lnTo>
                  <a:lnTo>
                    <a:pt x="447" y="505"/>
                  </a:lnTo>
                  <a:lnTo>
                    <a:pt x="446" y="486"/>
                  </a:lnTo>
                  <a:lnTo>
                    <a:pt x="446" y="466"/>
                  </a:lnTo>
                  <a:lnTo>
                    <a:pt x="445" y="447"/>
                  </a:lnTo>
                  <a:lnTo>
                    <a:pt x="445" y="427"/>
                  </a:lnTo>
                  <a:lnTo>
                    <a:pt x="444" y="406"/>
                  </a:lnTo>
                  <a:lnTo>
                    <a:pt x="444" y="387"/>
                  </a:lnTo>
                  <a:lnTo>
                    <a:pt x="444" y="367"/>
                  </a:lnTo>
                  <a:lnTo>
                    <a:pt x="444" y="349"/>
                  </a:lnTo>
                  <a:lnTo>
                    <a:pt x="444" y="23"/>
                  </a:lnTo>
                  <a:lnTo>
                    <a:pt x="445" y="19"/>
                  </a:lnTo>
                  <a:lnTo>
                    <a:pt x="447" y="14"/>
                  </a:lnTo>
                  <a:lnTo>
                    <a:pt x="451" y="10"/>
                  </a:lnTo>
                  <a:lnTo>
                    <a:pt x="458" y="7"/>
                  </a:lnTo>
                  <a:lnTo>
                    <a:pt x="467" y="4"/>
                  </a:lnTo>
                  <a:lnTo>
                    <a:pt x="478" y="1"/>
                  </a:lnTo>
                  <a:lnTo>
                    <a:pt x="484" y="1"/>
                  </a:lnTo>
                  <a:lnTo>
                    <a:pt x="492" y="0"/>
                  </a:lnTo>
                  <a:lnTo>
                    <a:pt x="500" y="0"/>
                  </a:lnTo>
                  <a:lnTo>
                    <a:pt x="510" y="0"/>
                  </a:lnTo>
                  <a:lnTo>
                    <a:pt x="526" y="0"/>
                  </a:lnTo>
                  <a:lnTo>
                    <a:pt x="540" y="1"/>
                  </a:lnTo>
                  <a:lnTo>
                    <a:pt x="551" y="4"/>
                  </a:lnTo>
                  <a:lnTo>
                    <a:pt x="559" y="7"/>
                  </a:lnTo>
                  <a:lnTo>
                    <a:pt x="565" y="10"/>
                  </a:lnTo>
                  <a:lnTo>
                    <a:pt x="568" y="14"/>
                  </a:lnTo>
                  <a:lnTo>
                    <a:pt x="570" y="18"/>
                  </a:lnTo>
                  <a:lnTo>
                    <a:pt x="571" y="23"/>
                  </a:lnTo>
                  <a:lnTo>
                    <a:pt x="571" y="646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6" name="Freeform 44">
              <a:extLst>
                <a:ext uri="{FF2B5EF4-FFF2-40B4-BE49-F238E27FC236}">
                  <a16:creationId xmlns:a16="http://schemas.microsoft.com/office/drawing/2014/main" id="{0C21C821-C2FD-4505-B368-DE0435E7E80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67" y="4355"/>
              <a:ext cx="76" cy="88"/>
            </a:xfrm>
            <a:custGeom>
              <a:avLst/>
              <a:gdLst>
                <a:gd name="T0" fmla="*/ 455 w 456"/>
                <a:gd name="T1" fmla="*/ 505 h 530"/>
                <a:gd name="T2" fmla="*/ 450 w 456"/>
                <a:gd name="T3" fmla="*/ 513 h 530"/>
                <a:gd name="T4" fmla="*/ 437 w 456"/>
                <a:gd name="T5" fmla="*/ 518 h 530"/>
                <a:gd name="T6" fmla="*/ 414 w 456"/>
                <a:gd name="T7" fmla="*/ 520 h 530"/>
                <a:gd name="T8" fmla="*/ 382 w 456"/>
                <a:gd name="T9" fmla="*/ 520 h 530"/>
                <a:gd name="T10" fmla="*/ 361 w 456"/>
                <a:gd name="T11" fmla="*/ 518 h 530"/>
                <a:gd name="T12" fmla="*/ 347 w 456"/>
                <a:gd name="T13" fmla="*/ 513 h 530"/>
                <a:gd name="T14" fmla="*/ 341 w 456"/>
                <a:gd name="T15" fmla="*/ 505 h 530"/>
                <a:gd name="T16" fmla="*/ 341 w 456"/>
                <a:gd name="T17" fmla="*/ 444 h 530"/>
                <a:gd name="T18" fmla="*/ 301 w 456"/>
                <a:gd name="T19" fmla="*/ 481 h 530"/>
                <a:gd name="T20" fmla="*/ 280 w 456"/>
                <a:gd name="T21" fmla="*/ 497 h 530"/>
                <a:gd name="T22" fmla="*/ 260 w 456"/>
                <a:gd name="T23" fmla="*/ 508 h 530"/>
                <a:gd name="T24" fmla="*/ 239 w 456"/>
                <a:gd name="T25" fmla="*/ 517 h 530"/>
                <a:gd name="T26" fmla="*/ 219 w 456"/>
                <a:gd name="T27" fmla="*/ 524 h 530"/>
                <a:gd name="T28" fmla="*/ 197 w 456"/>
                <a:gd name="T29" fmla="*/ 529 h 530"/>
                <a:gd name="T30" fmla="*/ 176 w 456"/>
                <a:gd name="T31" fmla="*/ 530 h 530"/>
                <a:gd name="T32" fmla="*/ 152 w 456"/>
                <a:gd name="T33" fmla="*/ 529 h 530"/>
                <a:gd name="T34" fmla="*/ 129 w 456"/>
                <a:gd name="T35" fmla="*/ 525 h 530"/>
                <a:gd name="T36" fmla="*/ 110 w 456"/>
                <a:gd name="T37" fmla="*/ 520 h 530"/>
                <a:gd name="T38" fmla="*/ 92 w 456"/>
                <a:gd name="T39" fmla="*/ 514 h 530"/>
                <a:gd name="T40" fmla="*/ 76 w 456"/>
                <a:gd name="T41" fmla="*/ 505 h 530"/>
                <a:gd name="T42" fmla="*/ 62 w 456"/>
                <a:gd name="T43" fmla="*/ 495 h 530"/>
                <a:gd name="T44" fmla="*/ 49 w 456"/>
                <a:gd name="T45" fmla="*/ 483 h 530"/>
                <a:gd name="T46" fmla="*/ 38 w 456"/>
                <a:gd name="T47" fmla="*/ 470 h 530"/>
                <a:gd name="T48" fmla="*/ 21 w 456"/>
                <a:gd name="T49" fmla="*/ 440 h 530"/>
                <a:gd name="T50" fmla="*/ 8 w 456"/>
                <a:gd name="T51" fmla="*/ 405 h 530"/>
                <a:gd name="T52" fmla="*/ 2 w 456"/>
                <a:gd name="T53" fmla="*/ 364 h 530"/>
                <a:gd name="T54" fmla="*/ 0 w 456"/>
                <a:gd name="T55" fmla="*/ 314 h 530"/>
                <a:gd name="T56" fmla="*/ 1 w 456"/>
                <a:gd name="T57" fmla="*/ 17 h 530"/>
                <a:gd name="T58" fmla="*/ 7 w 456"/>
                <a:gd name="T59" fmla="*/ 8 h 530"/>
                <a:gd name="T60" fmla="*/ 23 w 456"/>
                <a:gd name="T61" fmla="*/ 3 h 530"/>
                <a:gd name="T62" fmla="*/ 42 w 456"/>
                <a:gd name="T63" fmla="*/ 1 h 530"/>
                <a:gd name="T64" fmla="*/ 58 w 456"/>
                <a:gd name="T65" fmla="*/ 0 h 530"/>
                <a:gd name="T66" fmla="*/ 77 w 456"/>
                <a:gd name="T67" fmla="*/ 0 h 530"/>
                <a:gd name="T68" fmla="*/ 94 w 456"/>
                <a:gd name="T69" fmla="*/ 1 h 530"/>
                <a:gd name="T70" fmla="*/ 112 w 456"/>
                <a:gd name="T71" fmla="*/ 3 h 530"/>
                <a:gd name="T72" fmla="*/ 127 w 456"/>
                <a:gd name="T73" fmla="*/ 8 h 530"/>
                <a:gd name="T74" fmla="*/ 134 w 456"/>
                <a:gd name="T75" fmla="*/ 17 h 530"/>
                <a:gd name="T76" fmla="*/ 135 w 456"/>
                <a:gd name="T77" fmla="*/ 291 h 530"/>
                <a:gd name="T78" fmla="*/ 136 w 456"/>
                <a:gd name="T79" fmla="*/ 324 h 530"/>
                <a:gd name="T80" fmla="*/ 140 w 456"/>
                <a:gd name="T81" fmla="*/ 349 h 530"/>
                <a:gd name="T82" fmla="*/ 146 w 456"/>
                <a:gd name="T83" fmla="*/ 367 h 530"/>
                <a:gd name="T84" fmla="*/ 154 w 456"/>
                <a:gd name="T85" fmla="*/ 383 h 530"/>
                <a:gd name="T86" fmla="*/ 165 w 456"/>
                <a:gd name="T87" fmla="*/ 395 h 530"/>
                <a:gd name="T88" fmla="*/ 180 w 456"/>
                <a:gd name="T89" fmla="*/ 405 h 530"/>
                <a:gd name="T90" fmla="*/ 196 w 456"/>
                <a:gd name="T91" fmla="*/ 410 h 530"/>
                <a:gd name="T92" fmla="*/ 215 w 456"/>
                <a:gd name="T93" fmla="*/ 412 h 530"/>
                <a:gd name="T94" fmla="*/ 228 w 456"/>
                <a:gd name="T95" fmla="*/ 411 h 530"/>
                <a:gd name="T96" fmla="*/ 241 w 456"/>
                <a:gd name="T97" fmla="*/ 407 h 530"/>
                <a:gd name="T98" fmla="*/ 267 w 456"/>
                <a:gd name="T99" fmla="*/ 394 h 530"/>
                <a:gd name="T100" fmla="*/ 294 w 456"/>
                <a:gd name="T101" fmla="*/ 371 h 530"/>
                <a:gd name="T102" fmla="*/ 323 w 456"/>
                <a:gd name="T103" fmla="*/ 339 h 530"/>
                <a:gd name="T104" fmla="*/ 323 w 456"/>
                <a:gd name="T105" fmla="*/ 17 h 530"/>
                <a:gd name="T106" fmla="*/ 330 w 456"/>
                <a:gd name="T107" fmla="*/ 8 h 530"/>
                <a:gd name="T108" fmla="*/ 345 w 456"/>
                <a:gd name="T109" fmla="*/ 3 h 530"/>
                <a:gd name="T110" fmla="*/ 364 w 456"/>
                <a:gd name="T111" fmla="*/ 1 h 530"/>
                <a:gd name="T112" fmla="*/ 379 w 456"/>
                <a:gd name="T113" fmla="*/ 0 h 530"/>
                <a:gd name="T114" fmla="*/ 399 w 456"/>
                <a:gd name="T115" fmla="*/ 0 h 530"/>
                <a:gd name="T116" fmla="*/ 415 w 456"/>
                <a:gd name="T117" fmla="*/ 1 h 530"/>
                <a:gd name="T118" fmla="*/ 434 w 456"/>
                <a:gd name="T119" fmla="*/ 3 h 530"/>
                <a:gd name="T120" fmla="*/ 448 w 456"/>
                <a:gd name="T121" fmla="*/ 8 h 530"/>
                <a:gd name="T122" fmla="*/ 455 w 456"/>
                <a:gd name="T123" fmla="*/ 17 h 530"/>
                <a:gd name="T124" fmla="*/ 456 w 456"/>
                <a:gd name="T125" fmla="*/ 50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56" h="530">
                  <a:moveTo>
                    <a:pt x="456" y="500"/>
                  </a:moveTo>
                  <a:lnTo>
                    <a:pt x="455" y="505"/>
                  </a:lnTo>
                  <a:lnTo>
                    <a:pt x="453" y="509"/>
                  </a:lnTo>
                  <a:lnTo>
                    <a:pt x="450" y="513"/>
                  </a:lnTo>
                  <a:lnTo>
                    <a:pt x="444" y="515"/>
                  </a:lnTo>
                  <a:lnTo>
                    <a:pt x="437" y="518"/>
                  </a:lnTo>
                  <a:lnTo>
                    <a:pt x="426" y="519"/>
                  </a:lnTo>
                  <a:lnTo>
                    <a:pt x="414" y="520"/>
                  </a:lnTo>
                  <a:lnTo>
                    <a:pt x="399" y="521"/>
                  </a:lnTo>
                  <a:lnTo>
                    <a:pt x="382" y="520"/>
                  </a:lnTo>
                  <a:lnTo>
                    <a:pt x="370" y="519"/>
                  </a:lnTo>
                  <a:lnTo>
                    <a:pt x="361" y="518"/>
                  </a:lnTo>
                  <a:lnTo>
                    <a:pt x="352" y="515"/>
                  </a:lnTo>
                  <a:lnTo>
                    <a:pt x="347" y="513"/>
                  </a:lnTo>
                  <a:lnTo>
                    <a:pt x="343" y="509"/>
                  </a:lnTo>
                  <a:lnTo>
                    <a:pt x="341" y="505"/>
                  </a:lnTo>
                  <a:lnTo>
                    <a:pt x="341" y="500"/>
                  </a:lnTo>
                  <a:lnTo>
                    <a:pt x="341" y="444"/>
                  </a:lnTo>
                  <a:lnTo>
                    <a:pt x="321" y="465"/>
                  </a:lnTo>
                  <a:lnTo>
                    <a:pt x="301" y="481"/>
                  </a:lnTo>
                  <a:lnTo>
                    <a:pt x="291" y="490"/>
                  </a:lnTo>
                  <a:lnTo>
                    <a:pt x="280" y="497"/>
                  </a:lnTo>
                  <a:lnTo>
                    <a:pt x="270" y="503"/>
                  </a:lnTo>
                  <a:lnTo>
                    <a:pt x="260" y="508"/>
                  </a:lnTo>
                  <a:lnTo>
                    <a:pt x="250" y="513"/>
                  </a:lnTo>
                  <a:lnTo>
                    <a:pt x="239" y="517"/>
                  </a:lnTo>
                  <a:lnTo>
                    <a:pt x="229" y="521"/>
                  </a:lnTo>
                  <a:lnTo>
                    <a:pt x="219" y="524"/>
                  </a:lnTo>
                  <a:lnTo>
                    <a:pt x="208" y="527"/>
                  </a:lnTo>
                  <a:lnTo>
                    <a:pt x="197" y="529"/>
                  </a:lnTo>
                  <a:lnTo>
                    <a:pt x="186" y="530"/>
                  </a:lnTo>
                  <a:lnTo>
                    <a:pt x="176" y="530"/>
                  </a:lnTo>
                  <a:lnTo>
                    <a:pt x="163" y="530"/>
                  </a:lnTo>
                  <a:lnTo>
                    <a:pt x="152" y="529"/>
                  </a:lnTo>
                  <a:lnTo>
                    <a:pt x="141" y="528"/>
                  </a:lnTo>
                  <a:lnTo>
                    <a:pt x="129" y="525"/>
                  </a:lnTo>
                  <a:lnTo>
                    <a:pt x="120" y="523"/>
                  </a:lnTo>
                  <a:lnTo>
                    <a:pt x="110" y="520"/>
                  </a:lnTo>
                  <a:lnTo>
                    <a:pt x="101" y="517"/>
                  </a:lnTo>
                  <a:lnTo>
                    <a:pt x="92" y="514"/>
                  </a:lnTo>
                  <a:lnTo>
                    <a:pt x="84" y="509"/>
                  </a:lnTo>
                  <a:lnTo>
                    <a:pt x="76" y="505"/>
                  </a:lnTo>
                  <a:lnTo>
                    <a:pt x="69" y="500"/>
                  </a:lnTo>
                  <a:lnTo>
                    <a:pt x="62" y="495"/>
                  </a:lnTo>
                  <a:lnTo>
                    <a:pt x="56" y="490"/>
                  </a:lnTo>
                  <a:lnTo>
                    <a:pt x="49" y="483"/>
                  </a:lnTo>
                  <a:lnTo>
                    <a:pt x="44" y="476"/>
                  </a:lnTo>
                  <a:lnTo>
                    <a:pt x="38" y="470"/>
                  </a:lnTo>
                  <a:lnTo>
                    <a:pt x="29" y="456"/>
                  </a:lnTo>
                  <a:lnTo>
                    <a:pt x="21" y="440"/>
                  </a:lnTo>
                  <a:lnTo>
                    <a:pt x="14" y="423"/>
                  </a:lnTo>
                  <a:lnTo>
                    <a:pt x="8" y="405"/>
                  </a:lnTo>
                  <a:lnTo>
                    <a:pt x="5" y="386"/>
                  </a:lnTo>
                  <a:lnTo>
                    <a:pt x="2" y="364"/>
                  </a:lnTo>
                  <a:lnTo>
                    <a:pt x="0" y="340"/>
                  </a:lnTo>
                  <a:lnTo>
                    <a:pt x="0" y="314"/>
                  </a:lnTo>
                  <a:lnTo>
                    <a:pt x="0" y="22"/>
                  </a:lnTo>
                  <a:lnTo>
                    <a:pt x="1" y="17"/>
                  </a:lnTo>
                  <a:lnTo>
                    <a:pt x="3" y="13"/>
                  </a:lnTo>
                  <a:lnTo>
                    <a:pt x="7" y="8"/>
                  </a:lnTo>
                  <a:lnTo>
                    <a:pt x="13" y="5"/>
                  </a:lnTo>
                  <a:lnTo>
                    <a:pt x="23" y="3"/>
                  </a:lnTo>
                  <a:lnTo>
                    <a:pt x="35" y="1"/>
                  </a:lnTo>
                  <a:lnTo>
                    <a:pt x="42" y="1"/>
                  </a:lnTo>
                  <a:lnTo>
                    <a:pt x="49" y="0"/>
                  </a:lnTo>
                  <a:lnTo>
                    <a:pt x="58" y="0"/>
                  </a:lnTo>
                  <a:lnTo>
                    <a:pt x="67" y="0"/>
                  </a:lnTo>
                  <a:lnTo>
                    <a:pt x="77" y="0"/>
                  </a:lnTo>
                  <a:lnTo>
                    <a:pt x="85" y="0"/>
                  </a:lnTo>
                  <a:lnTo>
                    <a:pt x="94" y="1"/>
                  </a:lnTo>
                  <a:lnTo>
                    <a:pt x="100" y="1"/>
                  </a:lnTo>
                  <a:lnTo>
                    <a:pt x="112" y="3"/>
                  </a:lnTo>
                  <a:lnTo>
                    <a:pt x="120" y="5"/>
                  </a:lnTo>
                  <a:lnTo>
                    <a:pt x="127" y="8"/>
                  </a:lnTo>
                  <a:lnTo>
                    <a:pt x="132" y="13"/>
                  </a:lnTo>
                  <a:lnTo>
                    <a:pt x="134" y="17"/>
                  </a:lnTo>
                  <a:lnTo>
                    <a:pt x="135" y="22"/>
                  </a:lnTo>
                  <a:lnTo>
                    <a:pt x="135" y="291"/>
                  </a:lnTo>
                  <a:lnTo>
                    <a:pt x="135" y="309"/>
                  </a:lnTo>
                  <a:lnTo>
                    <a:pt x="136" y="324"/>
                  </a:lnTo>
                  <a:lnTo>
                    <a:pt x="138" y="337"/>
                  </a:lnTo>
                  <a:lnTo>
                    <a:pt x="140" y="349"/>
                  </a:lnTo>
                  <a:lnTo>
                    <a:pt x="143" y="358"/>
                  </a:lnTo>
                  <a:lnTo>
                    <a:pt x="146" y="367"/>
                  </a:lnTo>
                  <a:lnTo>
                    <a:pt x="150" y="375"/>
                  </a:lnTo>
                  <a:lnTo>
                    <a:pt x="154" y="383"/>
                  </a:lnTo>
                  <a:lnTo>
                    <a:pt x="159" y="390"/>
                  </a:lnTo>
                  <a:lnTo>
                    <a:pt x="165" y="395"/>
                  </a:lnTo>
                  <a:lnTo>
                    <a:pt x="173" y="400"/>
                  </a:lnTo>
                  <a:lnTo>
                    <a:pt x="180" y="405"/>
                  </a:lnTo>
                  <a:lnTo>
                    <a:pt x="187" y="408"/>
                  </a:lnTo>
                  <a:lnTo>
                    <a:pt x="196" y="410"/>
                  </a:lnTo>
                  <a:lnTo>
                    <a:pt x="206" y="412"/>
                  </a:lnTo>
                  <a:lnTo>
                    <a:pt x="215" y="412"/>
                  </a:lnTo>
                  <a:lnTo>
                    <a:pt x="222" y="412"/>
                  </a:lnTo>
                  <a:lnTo>
                    <a:pt x="228" y="411"/>
                  </a:lnTo>
                  <a:lnTo>
                    <a:pt x="234" y="409"/>
                  </a:lnTo>
                  <a:lnTo>
                    <a:pt x="241" y="407"/>
                  </a:lnTo>
                  <a:lnTo>
                    <a:pt x="254" y="402"/>
                  </a:lnTo>
                  <a:lnTo>
                    <a:pt x="267" y="394"/>
                  </a:lnTo>
                  <a:lnTo>
                    <a:pt x="280" y="384"/>
                  </a:lnTo>
                  <a:lnTo>
                    <a:pt x="294" y="371"/>
                  </a:lnTo>
                  <a:lnTo>
                    <a:pt x="308" y="356"/>
                  </a:lnTo>
                  <a:lnTo>
                    <a:pt x="323" y="339"/>
                  </a:lnTo>
                  <a:lnTo>
                    <a:pt x="323" y="22"/>
                  </a:lnTo>
                  <a:lnTo>
                    <a:pt x="323" y="17"/>
                  </a:lnTo>
                  <a:lnTo>
                    <a:pt x="325" y="13"/>
                  </a:lnTo>
                  <a:lnTo>
                    <a:pt x="330" y="8"/>
                  </a:lnTo>
                  <a:lnTo>
                    <a:pt x="336" y="5"/>
                  </a:lnTo>
                  <a:lnTo>
                    <a:pt x="345" y="3"/>
                  </a:lnTo>
                  <a:lnTo>
                    <a:pt x="357" y="1"/>
                  </a:lnTo>
                  <a:lnTo>
                    <a:pt x="364" y="1"/>
                  </a:lnTo>
                  <a:lnTo>
                    <a:pt x="371" y="0"/>
                  </a:lnTo>
                  <a:lnTo>
                    <a:pt x="379" y="0"/>
                  </a:lnTo>
                  <a:lnTo>
                    <a:pt x="389" y="0"/>
                  </a:lnTo>
                  <a:lnTo>
                    <a:pt x="399" y="0"/>
                  </a:lnTo>
                  <a:lnTo>
                    <a:pt x="407" y="0"/>
                  </a:lnTo>
                  <a:lnTo>
                    <a:pt x="415" y="1"/>
                  </a:lnTo>
                  <a:lnTo>
                    <a:pt x="422" y="1"/>
                  </a:lnTo>
                  <a:lnTo>
                    <a:pt x="434" y="3"/>
                  </a:lnTo>
                  <a:lnTo>
                    <a:pt x="442" y="5"/>
                  </a:lnTo>
                  <a:lnTo>
                    <a:pt x="448" y="8"/>
                  </a:lnTo>
                  <a:lnTo>
                    <a:pt x="453" y="13"/>
                  </a:lnTo>
                  <a:lnTo>
                    <a:pt x="455" y="17"/>
                  </a:lnTo>
                  <a:lnTo>
                    <a:pt x="456" y="22"/>
                  </a:lnTo>
                  <a:lnTo>
                    <a:pt x="456" y="50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7" name="Freeform 45">
              <a:extLst>
                <a:ext uri="{FF2B5EF4-FFF2-40B4-BE49-F238E27FC236}">
                  <a16:creationId xmlns:a16="http://schemas.microsoft.com/office/drawing/2014/main" id="{CD5CC7A7-93A7-49AC-BAF3-70AF6B319C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56" y="4334"/>
              <a:ext cx="56" cy="109"/>
            </a:xfrm>
            <a:custGeom>
              <a:avLst/>
              <a:gdLst>
                <a:gd name="T0" fmla="*/ 339 w 339"/>
                <a:gd name="T1" fmla="*/ 590 h 655"/>
                <a:gd name="T2" fmla="*/ 337 w 339"/>
                <a:gd name="T3" fmla="*/ 608 h 655"/>
                <a:gd name="T4" fmla="*/ 335 w 339"/>
                <a:gd name="T5" fmla="*/ 621 h 655"/>
                <a:gd name="T6" fmla="*/ 331 w 339"/>
                <a:gd name="T7" fmla="*/ 630 h 655"/>
                <a:gd name="T8" fmla="*/ 323 w 339"/>
                <a:gd name="T9" fmla="*/ 637 h 655"/>
                <a:gd name="T10" fmla="*/ 304 w 339"/>
                <a:gd name="T11" fmla="*/ 645 h 655"/>
                <a:gd name="T12" fmla="*/ 280 w 339"/>
                <a:gd name="T13" fmla="*/ 651 h 655"/>
                <a:gd name="T14" fmla="*/ 250 w 339"/>
                <a:gd name="T15" fmla="*/ 655 h 655"/>
                <a:gd name="T16" fmla="*/ 216 w 339"/>
                <a:gd name="T17" fmla="*/ 654 h 655"/>
                <a:gd name="T18" fmla="*/ 181 w 339"/>
                <a:gd name="T19" fmla="*/ 648 h 655"/>
                <a:gd name="T20" fmla="*/ 151 w 339"/>
                <a:gd name="T21" fmla="*/ 639 h 655"/>
                <a:gd name="T22" fmla="*/ 128 w 339"/>
                <a:gd name="T23" fmla="*/ 623 h 655"/>
                <a:gd name="T24" fmla="*/ 108 w 339"/>
                <a:gd name="T25" fmla="*/ 602 h 655"/>
                <a:gd name="T26" fmla="*/ 94 w 339"/>
                <a:gd name="T27" fmla="*/ 575 h 655"/>
                <a:gd name="T28" fmla="*/ 85 w 339"/>
                <a:gd name="T29" fmla="*/ 543 h 655"/>
                <a:gd name="T30" fmla="*/ 80 w 339"/>
                <a:gd name="T31" fmla="*/ 504 h 655"/>
                <a:gd name="T32" fmla="*/ 79 w 339"/>
                <a:gd name="T33" fmla="*/ 239 h 655"/>
                <a:gd name="T34" fmla="*/ 17 w 339"/>
                <a:gd name="T35" fmla="*/ 238 h 655"/>
                <a:gd name="T36" fmla="*/ 9 w 339"/>
                <a:gd name="T37" fmla="*/ 232 h 655"/>
                <a:gd name="T38" fmla="*/ 3 w 339"/>
                <a:gd name="T39" fmla="*/ 219 h 655"/>
                <a:gd name="T40" fmla="*/ 1 w 339"/>
                <a:gd name="T41" fmla="*/ 198 h 655"/>
                <a:gd name="T42" fmla="*/ 1 w 339"/>
                <a:gd name="T43" fmla="*/ 169 h 655"/>
                <a:gd name="T44" fmla="*/ 3 w 339"/>
                <a:gd name="T45" fmla="*/ 148 h 655"/>
                <a:gd name="T46" fmla="*/ 10 w 339"/>
                <a:gd name="T47" fmla="*/ 135 h 655"/>
                <a:gd name="T48" fmla="*/ 17 w 339"/>
                <a:gd name="T49" fmla="*/ 130 h 655"/>
                <a:gd name="T50" fmla="*/ 79 w 339"/>
                <a:gd name="T51" fmla="*/ 129 h 655"/>
                <a:gd name="T52" fmla="*/ 80 w 339"/>
                <a:gd name="T53" fmla="*/ 17 h 655"/>
                <a:gd name="T54" fmla="*/ 87 w 339"/>
                <a:gd name="T55" fmla="*/ 9 h 655"/>
                <a:gd name="T56" fmla="*/ 102 w 339"/>
                <a:gd name="T57" fmla="*/ 3 h 655"/>
                <a:gd name="T58" fmla="*/ 122 w 339"/>
                <a:gd name="T59" fmla="*/ 1 h 655"/>
                <a:gd name="T60" fmla="*/ 137 w 339"/>
                <a:gd name="T61" fmla="*/ 0 h 655"/>
                <a:gd name="T62" fmla="*/ 156 w 339"/>
                <a:gd name="T63" fmla="*/ 0 h 655"/>
                <a:gd name="T64" fmla="*/ 173 w 339"/>
                <a:gd name="T65" fmla="*/ 1 h 655"/>
                <a:gd name="T66" fmla="*/ 191 w 339"/>
                <a:gd name="T67" fmla="*/ 3 h 655"/>
                <a:gd name="T68" fmla="*/ 207 w 339"/>
                <a:gd name="T69" fmla="*/ 9 h 655"/>
                <a:gd name="T70" fmla="*/ 214 w 339"/>
                <a:gd name="T71" fmla="*/ 17 h 655"/>
                <a:gd name="T72" fmla="*/ 214 w 339"/>
                <a:gd name="T73" fmla="*/ 129 h 655"/>
                <a:gd name="T74" fmla="*/ 323 w 339"/>
                <a:gd name="T75" fmla="*/ 130 h 655"/>
                <a:gd name="T76" fmla="*/ 331 w 339"/>
                <a:gd name="T77" fmla="*/ 135 h 655"/>
                <a:gd name="T78" fmla="*/ 336 w 339"/>
                <a:gd name="T79" fmla="*/ 148 h 655"/>
                <a:gd name="T80" fmla="*/ 339 w 339"/>
                <a:gd name="T81" fmla="*/ 169 h 655"/>
                <a:gd name="T82" fmla="*/ 339 w 339"/>
                <a:gd name="T83" fmla="*/ 198 h 655"/>
                <a:gd name="T84" fmla="*/ 336 w 339"/>
                <a:gd name="T85" fmla="*/ 219 h 655"/>
                <a:gd name="T86" fmla="*/ 331 w 339"/>
                <a:gd name="T87" fmla="*/ 232 h 655"/>
                <a:gd name="T88" fmla="*/ 323 w 339"/>
                <a:gd name="T89" fmla="*/ 238 h 655"/>
                <a:gd name="T90" fmla="*/ 214 w 339"/>
                <a:gd name="T91" fmla="*/ 239 h 655"/>
                <a:gd name="T92" fmla="*/ 215 w 339"/>
                <a:gd name="T93" fmla="*/ 482 h 655"/>
                <a:gd name="T94" fmla="*/ 219 w 339"/>
                <a:gd name="T95" fmla="*/ 504 h 655"/>
                <a:gd name="T96" fmla="*/ 223 w 339"/>
                <a:gd name="T97" fmla="*/ 517 h 655"/>
                <a:gd name="T98" fmla="*/ 230 w 339"/>
                <a:gd name="T99" fmla="*/ 527 h 655"/>
                <a:gd name="T100" fmla="*/ 239 w 339"/>
                <a:gd name="T101" fmla="*/ 534 h 655"/>
                <a:gd name="T102" fmla="*/ 250 w 339"/>
                <a:gd name="T103" fmla="*/ 539 h 655"/>
                <a:gd name="T104" fmla="*/ 263 w 339"/>
                <a:gd name="T105" fmla="*/ 542 h 655"/>
                <a:gd name="T106" fmla="*/ 281 w 339"/>
                <a:gd name="T107" fmla="*/ 542 h 655"/>
                <a:gd name="T108" fmla="*/ 297 w 339"/>
                <a:gd name="T109" fmla="*/ 537 h 655"/>
                <a:gd name="T110" fmla="*/ 311 w 339"/>
                <a:gd name="T111" fmla="*/ 533 h 655"/>
                <a:gd name="T112" fmla="*/ 321 w 339"/>
                <a:gd name="T113" fmla="*/ 530 h 655"/>
                <a:gd name="T114" fmla="*/ 327 w 339"/>
                <a:gd name="T115" fmla="*/ 530 h 655"/>
                <a:gd name="T116" fmla="*/ 333 w 339"/>
                <a:gd name="T117" fmla="*/ 534 h 655"/>
                <a:gd name="T118" fmla="*/ 336 w 339"/>
                <a:gd name="T119" fmla="*/ 546 h 655"/>
                <a:gd name="T120" fmla="*/ 339 w 339"/>
                <a:gd name="T121" fmla="*/ 565 h 6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39" h="655">
                  <a:moveTo>
                    <a:pt x="339" y="579"/>
                  </a:moveTo>
                  <a:lnTo>
                    <a:pt x="339" y="590"/>
                  </a:lnTo>
                  <a:lnTo>
                    <a:pt x="338" y="599"/>
                  </a:lnTo>
                  <a:lnTo>
                    <a:pt x="337" y="608"/>
                  </a:lnTo>
                  <a:lnTo>
                    <a:pt x="336" y="614"/>
                  </a:lnTo>
                  <a:lnTo>
                    <a:pt x="335" y="621"/>
                  </a:lnTo>
                  <a:lnTo>
                    <a:pt x="333" y="626"/>
                  </a:lnTo>
                  <a:lnTo>
                    <a:pt x="331" y="630"/>
                  </a:lnTo>
                  <a:lnTo>
                    <a:pt x="328" y="632"/>
                  </a:lnTo>
                  <a:lnTo>
                    <a:pt x="323" y="637"/>
                  </a:lnTo>
                  <a:lnTo>
                    <a:pt x="315" y="641"/>
                  </a:lnTo>
                  <a:lnTo>
                    <a:pt x="304" y="645"/>
                  </a:lnTo>
                  <a:lnTo>
                    <a:pt x="292" y="648"/>
                  </a:lnTo>
                  <a:lnTo>
                    <a:pt x="280" y="651"/>
                  </a:lnTo>
                  <a:lnTo>
                    <a:pt x="265" y="654"/>
                  </a:lnTo>
                  <a:lnTo>
                    <a:pt x="250" y="655"/>
                  </a:lnTo>
                  <a:lnTo>
                    <a:pt x="236" y="655"/>
                  </a:lnTo>
                  <a:lnTo>
                    <a:pt x="216" y="654"/>
                  </a:lnTo>
                  <a:lnTo>
                    <a:pt x="198" y="653"/>
                  </a:lnTo>
                  <a:lnTo>
                    <a:pt x="181" y="648"/>
                  </a:lnTo>
                  <a:lnTo>
                    <a:pt x="166" y="644"/>
                  </a:lnTo>
                  <a:lnTo>
                    <a:pt x="151" y="639"/>
                  </a:lnTo>
                  <a:lnTo>
                    <a:pt x="139" y="632"/>
                  </a:lnTo>
                  <a:lnTo>
                    <a:pt x="128" y="623"/>
                  </a:lnTo>
                  <a:lnTo>
                    <a:pt x="117" y="613"/>
                  </a:lnTo>
                  <a:lnTo>
                    <a:pt x="108" y="602"/>
                  </a:lnTo>
                  <a:lnTo>
                    <a:pt x="100" y="590"/>
                  </a:lnTo>
                  <a:lnTo>
                    <a:pt x="94" y="575"/>
                  </a:lnTo>
                  <a:lnTo>
                    <a:pt x="89" y="560"/>
                  </a:lnTo>
                  <a:lnTo>
                    <a:pt x="85" y="543"/>
                  </a:lnTo>
                  <a:lnTo>
                    <a:pt x="81" y="525"/>
                  </a:lnTo>
                  <a:lnTo>
                    <a:pt x="80" y="504"/>
                  </a:lnTo>
                  <a:lnTo>
                    <a:pt x="79" y="484"/>
                  </a:lnTo>
                  <a:lnTo>
                    <a:pt x="79" y="239"/>
                  </a:lnTo>
                  <a:lnTo>
                    <a:pt x="22" y="239"/>
                  </a:lnTo>
                  <a:lnTo>
                    <a:pt x="17" y="238"/>
                  </a:lnTo>
                  <a:lnTo>
                    <a:pt x="13" y="236"/>
                  </a:lnTo>
                  <a:lnTo>
                    <a:pt x="9" y="232"/>
                  </a:lnTo>
                  <a:lnTo>
                    <a:pt x="6" y="226"/>
                  </a:lnTo>
                  <a:lnTo>
                    <a:pt x="3" y="219"/>
                  </a:lnTo>
                  <a:lnTo>
                    <a:pt x="2" y="209"/>
                  </a:lnTo>
                  <a:lnTo>
                    <a:pt x="1" y="198"/>
                  </a:lnTo>
                  <a:lnTo>
                    <a:pt x="0" y="184"/>
                  </a:lnTo>
                  <a:lnTo>
                    <a:pt x="1" y="169"/>
                  </a:lnTo>
                  <a:lnTo>
                    <a:pt x="2" y="158"/>
                  </a:lnTo>
                  <a:lnTo>
                    <a:pt x="3" y="148"/>
                  </a:lnTo>
                  <a:lnTo>
                    <a:pt x="6" y="141"/>
                  </a:lnTo>
                  <a:lnTo>
                    <a:pt x="10" y="135"/>
                  </a:lnTo>
                  <a:lnTo>
                    <a:pt x="13" y="132"/>
                  </a:lnTo>
                  <a:lnTo>
                    <a:pt x="17" y="130"/>
                  </a:lnTo>
                  <a:lnTo>
                    <a:pt x="22" y="129"/>
                  </a:lnTo>
                  <a:lnTo>
                    <a:pt x="79" y="129"/>
                  </a:lnTo>
                  <a:lnTo>
                    <a:pt x="79" y="22"/>
                  </a:lnTo>
                  <a:lnTo>
                    <a:pt x="80" y="17"/>
                  </a:lnTo>
                  <a:lnTo>
                    <a:pt x="82" y="13"/>
                  </a:lnTo>
                  <a:lnTo>
                    <a:pt x="87" y="9"/>
                  </a:lnTo>
                  <a:lnTo>
                    <a:pt x="93" y="6"/>
                  </a:lnTo>
                  <a:lnTo>
                    <a:pt x="102" y="3"/>
                  </a:lnTo>
                  <a:lnTo>
                    <a:pt x="114" y="1"/>
                  </a:lnTo>
                  <a:lnTo>
                    <a:pt x="122" y="1"/>
                  </a:lnTo>
                  <a:lnTo>
                    <a:pt x="129" y="0"/>
                  </a:lnTo>
                  <a:lnTo>
                    <a:pt x="137" y="0"/>
                  </a:lnTo>
                  <a:lnTo>
                    <a:pt x="147" y="0"/>
                  </a:lnTo>
                  <a:lnTo>
                    <a:pt x="156" y="0"/>
                  </a:lnTo>
                  <a:lnTo>
                    <a:pt x="165" y="0"/>
                  </a:lnTo>
                  <a:lnTo>
                    <a:pt x="173" y="1"/>
                  </a:lnTo>
                  <a:lnTo>
                    <a:pt x="180" y="1"/>
                  </a:lnTo>
                  <a:lnTo>
                    <a:pt x="191" y="3"/>
                  </a:lnTo>
                  <a:lnTo>
                    <a:pt x="201" y="6"/>
                  </a:lnTo>
                  <a:lnTo>
                    <a:pt x="207" y="9"/>
                  </a:lnTo>
                  <a:lnTo>
                    <a:pt x="211" y="13"/>
                  </a:lnTo>
                  <a:lnTo>
                    <a:pt x="214" y="17"/>
                  </a:lnTo>
                  <a:lnTo>
                    <a:pt x="214" y="22"/>
                  </a:lnTo>
                  <a:lnTo>
                    <a:pt x="214" y="129"/>
                  </a:lnTo>
                  <a:lnTo>
                    <a:pt x="318" y="129"/>
                  </a:lnTo>
                  <a:lnTo>
                    <a:pt x="323" y="130"/>
                  </a:lnTo>
                  <a:lnTo>
                    <a:pt x="327" y="132"/>
                  </a:lnTo>
                  <a:lnTo>
                    <a:pt x="331" y="135"/>
                  </a:lnTo>
                  <a:lnTo>
                    <a:pt x="334" y="141"/>
                  </a:lnTo>
                  <a:lnTo>
                    <a:pt x="336" y="148"/>
                  </a:lnTo>
                  <a:lnTo>
                    <a:pt x="338" y="158"/>
                  </a:lnTo>
                  <a:lnTo>
                    <a:pt x="339" y="169"/>
                  </a:lnTo>
                  <a:lnTo>
                    <a:pt x="339" y="184"/>
                  </a:lnTo>
                  <a:lnTo>
                    <a:pt x="339" y="198"/>
                  </a:lnTo>
                  <a:lnTo>
                    <a:pt x="338" y="209"/>
                  </a:lnTo>
                  <a:lnTo>
                    <a:pt x="336" y="219"/>
                  </a:lnTo>
                  <a:lnTo>
                    <a:pt x="334" y="226"/>
                  </a:lnTo>
                  <a:lnTo>
                    <a:pt x="331" y="232"/>
                  </a:lnTo>
                  <a:lnTo>
                    <a:pt x="327" y="236"/>
                  </a:lnTo>
                  <a:lnTo>
                    <a:pt x="323" y="238"/>
                  </a:lnTo>
                  <a:lnTo>
                    <a:pt x="319" y="239"/>
                  </a:lnTo>
                  <a:lnTo>
                    <a:pt x="214" y="239"/>
                  </a:lnTo>
                  <a:lnTo>
                    <a:pt x="214" y="463"/>
                  </a:lnTo>
                  <a:lnTo>
                    <a:pt x="215" y="482"/>
                  </a:lnTo>
                  <a:lnTo>
                    <a:pt x="217" y="497"/>
                  </a:lnTo>
                  <a:lnTo>
                    <a:pt x="219" y="504"/>
                  </a:lnTo>
                  <a:lnTo>
                    <a:pt x="221" y="512"/>
                  </a:lnTo>
                  <a:lnTo>
                    <a:pt x="223" y="517"/>
                  </a:lnTo>
                  <a:lnTo>
                    <a:pt x="226" y="522"/>
                  </a:lnTo>
                  <a:lnTo>
                    <a:pt x="230" y="527"/>
                  </a:lnTo>
                  <a:lnTo>
                    <a:pt x="234" y="530"/>
                  </a:lnTo>
                  <a:lnTo>
                    <a:pt x="239" y="534"/>
                  </a:lnTo>
                  <a:lnTo>
                    <a:pt x="244" y="536"/>
                  </a:lnTo>
                  <a:lnTo>
                    <a:pt x="250" y="539"/>
                  </a:lnTo>
                  <a:lnTo>
                    <a:pt x="256" y="540"/>
                  </a:lnTo>
                  <a:lnTo>
                    <a:pt x="263" y="542"/>
                  </a:lnTo>
                  <a:lnTo>
                    <a:pt x="270" y="542"/>
                  </a:lnTo>
                  <a:lnTo>
                    <a:pt x="281" y="542"/>
                  </a:lnTo>
                  <a:lnTo>
                    <a:pt x="290" y="539"/>
                  </a:lnTo>
                  <a:lnTo>
                    <a:pt x="297" y="537"/>
                  </a:lnTo>
                  <a:lnTo>
                    <a:pt x="304" y="535"/>
                  </a:lnTo>
                  <a:lnTo>
                    <a:pt x="311" y="533"/>
                  </a:lnTo>
                  <a:lnTo>
                    <a:pt x="316" y="531"/>
                  </a:lnTo>
                  <a:lnTo>
                    <a:pt x="321" y="530"/>
                  </a:lnTo>
                  <a:lnTo>
                    <a:pt x="324" y="529"/>
                  </a:lnTo>
                  <a:lnTo>
                    <a:pt x="327" y="530"/>
                  </a:lnTo>
                  <a:lnTo>
                    <a:pt x="330" y="531"/>
                  </a:lnTo>
                  <a:lnTo>
                    <a:pt x="333" y="534"/>
                  </a:lnTo>
                  <a:lnTo>
                    <a:pt x="335" y="538"/>
                  </a:lnTo>
                  <a:lnTo>
                    <a:pt x="336" y="546"/>
                  </a:lnTo>
                  <a:lnTo>
                    <a:pt x="338" y="554"/>
                  </a:lnTo>
                  <a:lnTo>
                    <a:pt x="339" y="565"/>
                  </a:lnTo>
                  <a:lnTo>
                    <a:pt x="339" y="57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8" name="Freeform 46">
              <a:extLst>
                <a:ext uri="{FF2B5EF4-FFF2-40B4-BE49-F238E27FC236}">
                  <a16:creationId xmlns:a16="http://schemas.microsoft.com/office/drawing/2014/main" id="{22935680-E931-4FAF-B80D-082902C78E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29" y="4353"/>
              <a:ext cx="51" cy="89"/>
            </a:xfrm>
            <a:custGeom>
              <a:avLst/>
              <a:gdLst>
                <a:gd name="T0" fmla="*/ 306 w 306"/>
                <a:gd name="T1" fmla="*/ 84 h 530"/>
                <a:gd name="T2" fmla="*/ 306 w 306"/>
                <a:gd name="T3" fmla="*/ 100 h 530"/>
                <a:gd name="T4" fmla="*/ 304 w 306"/>
                <a:gd name="T5" fmla="*/ 118 h 530"/>
                <a:gd name="T6" fmla="*/ 300 w 306"/>
                <a:gd name="T7" fmla="*/ 132 h 530"/>
                <a:gd name="T8" fmla="*/ 293 w 306"/>
                <a:gd name="T9" fmla="*/ 138 h 530"/>
                <a:gd name="T10" fmla="*/ 283 w 306"/>
                <a:gd name="T11" fmla="*/ 138 h 530"/>
                <a:gd name="T12" fmla="*/ 272 w 306"/>
                <a:gd name="T13" fmla="*/ 135 h 530"/>
                <a:gd name="T14" fmla="*/ 259 w 306"/>
                <a:gd name="T15" fmla="*/ 131 h 530"/>
                <a:gd name="T16" fmla="*/ 242 w 306"/>
                <a:gd name="T17" fmla="*/ 126 h 530"/>
                <a:gd name="T18" fmla="*/ 228 w 306"/>
                <a:gd name="T19" fmla="*/ 126 h 530"/>
                <a:gd name="T20" fmla="*/ 217 w 306"/>
                <a:gd name="T21" fmla="*/ 130 h 530"/>
                <a:gd name="T22" fmla="*/ 199 w 306"/>
                <a:gd name="T23" fmla="*/ 137 h 530"/>
                <a:gd name="T24" fmla="*/ 176 w 306"/>
                <a:gd name="T25" fmla="*/ 156 h 530"/>
                <a:gd name="T26" fmla="*/ 156 w 306"/>
                <a:gd name="T27" fmla="*/ 180 h 530"/>
                <a:gd name="T28" fmla="*/ 142 w 306"/>
                <a:gd name="T29" fmla="*/ 199 h 530"/>
                <a:gd name="T30" fmla="*/ 135 w 306"/>
                <a:gd name="T31" fmla="*/ 509 h 530"/>
                <a:gd name="T32" fmla="*/ 131 w 306"/>
                <a:gd name="T33" fmla="*/ 518 h 530"/>
                <a:gd name="T34" fmla="*/ 120 w 306"/>
                <a:gd name="T35" fmla="*/ 524 h 530"/>
                <a:gd name="T36" fmla="*/ 100 w 306"/>
                <a:gd name="T37" fmla="*/ 528 h 530"/>
                <a:gd name="T38" fmla="*/ 85 w 306"/>
                <a:gd name="T39" fmla="*/ 529 h 530"/>
                <a:gd name="T40" fmla="*/ 67 w 306"/>
                <a:gd name="T41" fmla="*/ 530 h 530"/>
                <a:gd name="T42" fmla="*/ 49 w 306"/>
                <a:gd name="T43" fmla="*/ 529 h 530"/>
                <a:gd name="T44" fmla="*/ 34 w 306"/>
                <a:gd name="T45" fmla="*/ 528 h 530"/>
                <a:gd name="T46" fmla="*/ 13 w 306"/>
                <a:gd name="T47" fmla="*/ 524 h 530"/>
                <a:gd name="T48" fmla="*/ 3 w 306"/>
                <a:gd name="T49" fmla="*/ 518 h 530"/>
                <a:gd name="T50" fmla="*/ 0 w 306"/>
                <a:gd name="T51" fmla="*/ 509 h 530"/>
                <a:gd name="T52" fmla="*/ 0 w 306"/>
                <a:gd name="T53" fmla="*/ 26 h 530"/>
                <a:gd name="T54" fmla="*/ 6 w 306"/>
                <a:gd name="T55" fmla="*/ 17 h 530"/>
                <a:gd name="T56" fmla="*/ 19 w 306"/>
                <a:gd name="T57" fmla="*/ 12 h 530"/>
                <a:gd name="T58" fmla="*/ 42 w 306"/>
                <a:gd name="T59" fmla="*/ 9 h 530"/>
                <a:gd name="T60" fmla="*/ 73 w 306"/>
                <a:gd name="T61" fmla="*/ 9 h 530"/>
                <a:gd name="T62" fmla="*/ 95 w 306"/>
                <a:gd name="T63" fmla="*/ 12 h 530"/>
                <a:gd name="T64" fmla="*/ 108 w 306"/>
                <a:gd name="T65" fmla="*/ 17 h 530"/>
                <a:gd name="T66" fmla="*/ 114 w 306"/>
                <a:gd name="T67" fmla="*/ 26 h 530"/>
                <a:gd name="T68" fmla="*/ 115 w 306"/>
                <a:gd name="T69" fmla="*/ 90 h 530"/>
                <a:gd name="T70" fmla="*/ 132 w 306"/>
                <a:gd name="T71" fmla="*/ 66 h 530"/>
                <a:gd name="T72" fmla="*/ 150 w 306"/>
                <a:gd name="T73" fmla="*/ 46 h 530"/>
                <a:gd name="T74" fmla="*/ 166 w 306"/>
                <a:gd name="T75" fmla="*/ 31 h 530"/>
                <a:gd name="T76" fmla="*/ 182 w 306"/>
                <a:gd name="T77" fmla="*/ 18 h 530"/>
                <a:gd name="T78" fmla="*/ 196 w 306"/>
                <a:gd name="T79" fmla="*/ 10 h 530"/>
                <a:gd name="T80" fmla="*/ 212 w 306"/>
                <a:gd name="T81" fmla="*/ 4 h 530"/>
                <a:gd name="T82" fmla="*/ 241 w 306"/>
                <a:gd name="T83" fmla="*/ 0 h 530"/>
                <a:gd name="T84" fmla="*/ 257 w 306"/>
                <a:gd name="T85" fmla="*/ 1 h 530"/>
                <a:gd name="T86" fmla="*/ 273 w 306"/>
                <a:gd name="T87" fmla="*/ 4 h 530"/>
                <a:gd name="T88" fmla="*/ 288 w 306"/>
                <a:gd name="T89" fmla="*/ 8 h 530"/>
                <a:gd name="T90" fmla="*/ 298 w 306"/>
                <a:gd name="T91" fmla="*/ 13 h 530"/>
                <a:gd name="T92" fmla="*/ 302 w 306"/>
                <a:gd name="T93" fmla="*/ 18 h 530"/>
                <a:gd name="T94" fmla="*/ 304 w 306"/>
                <a:gd name="T95" fmla="*/ 28 h 530"/>
                <a:gd name="T96" fmla="*/ 306 w 306"/>
                <a:gd name="T97" fmla="*/ 45 h 530"/>
                <a:gd name="T98" fmla="*/ 306 w 306"/>
                <a:gd name="T99" fmla="*/ 75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06" h="530">
                  <a:moveTo>
                    <a:pt x="306" y="75"/>
                  </a:moveTo>
                  <a:lnTo>
                    <a:pt x="306" y="84"/>
                  </a:lnTo>
                  <a:lnTo>
                    <a:pt x="306" y="92"/>
                  </a:lnTo>
                  <a:lnTo>
                    <a:pt x="306" y="100"/>
                  </a:lnTo>
                  <a:lnTo>
                    <a:pt x="305" y="107"/>
                  </a:lnTo>
                  <a:lnTo>
                    <a:pt x="304" y="118"/>
                  </a:lnTo>
                  <a:lnTo>
                    <a:pt x="302" y="126"/>
                  </a:lnTo>
                  <a:lnTo>
                    <a:pt x="300" y="132"/>
                  </a:lnTo>
                  <a:lnTo>
                    <a:pt x="297" y="136"/>
                  </a:lnTo>
                  <a:lnTo>
                    <a:pt x="293" y="138"/>
                  </a:lnTo>
                  <a:lnTo>
                    <a:pt x="288" y="138"/>
                  </a:lnTo>
                  <a:lnTo>
                    <a:pt x="283" y="138"/>
                  </a:lnTo>
                  <a:lnTo>
                    <a:pt x="278" y="137"/>
                  </a:lnTo>
                  <a:lnTo>
                    <a:pt x="272" y="135"/>
                  </a:lnTo>
                  <a:lnTo>
                    <a:pt x="266" y="133"/>
                  </a:lnTo>
                  <a:lnTo>
                    <a:pt x="259" y="131"/>
                  </a:lnTo>
                  <a:lnTo>
                    <a:pt x="252" y="128"/>
                  </a:lnTo>
                  <a:lnTo>
                    <a:pt x="242" y="126"/>
                  </a:lnTo>
                  <a:lnTo>
                    <a:pt x="233" y="126"/>
                  </a:lnTo>
                  <a:lnTo>
                    <a:pt x="228" y="126"/>
                  </a:lnTo>
                  <a:lnTo>
                    <a:pt x="222" y="127"/>
                  </a:lnTo>
                  <a:lnTo>
                    <a:pt x="217" y="130"/>
                  </a:lnTo>
                  <a:lnTo>
                    <a:pt x="211" y="131"/>
                  </a:lnTo>
                  <a:lnTo>
                    <a:pt x="199" y="137"/>
                  </a:lnTo>
                  <a:lnTo>
                    <a:pt x="188" y="145"/>
                  </a:lnTo>
                  <a:lnTo>
                    <a:pt x="176" y="156"/>
                  </a:lnTo>
                  <a:lnTo>
                    <a:pt x="162" y="171"/>
                  </a:lnTo>
                  <a:lnTo>
                    <a:pt x="156" y="180"/>
                  </a:lnTo>
                  <a:lnTo>
                    <a:pt x="149" y="189"/>
                  </a:lnTo>
                  <a:lnTo>
                    <a:pt x="142" y="199"/>
                  </a:lnTo>
                  <a:lnTo>
                    <a:pt x="135" y="211"/>
                  </a:lnTo>
                  <a:lnTo>
                    <a:pt x="135" y="509"/>
                  </a:lnTo>
                  <a:lnTo>
                    <a:pt x="133" y="514"/>
                  </a:lnTo>
                  <a:lnTo>
                    <a:pt x="131" y="518"/>
                  </a:lnTo>
                  <a:lnTo>
                    <a:pt x="126" y="522"/>
                  </a:lnTo>
                  <a:lnTo>
                    <a:pt x="120" y="524"/>
                  </a:lnTo>
                  <a:lnTo>
                    <a:pt x="111" y="527"/>
                  </a:lnTo>
                  <a:lnTo>
                    <a:pt x="100" y="528"/>
                  </a:lnTo>
                  <a:lnTo>
                    <a:pt x="92" y="529"/>
                  </a:lnTo>
                  <a:lnTo>
                    <a:pt x="85" y="529"/>
                  </a:lnTo>
                  <a:lnTo>
                    <a:pt x="76" y="530"/>
                  </a:lnTo>
                  <a:lnTo>
                    <a:pt x="67" y="530"/>
                  </a:lnTo>
                  <a:lnTo>
                    <a:pt x="57" y="530"/>
                  </a:lnTo>
                  <a:lnTo>
                    <a:pt x="49" y="529"/>
                  </a:lnTo>
                  <a:lnTo>
                    <a:pt x="41" y="529"/>
                  </a:lnTo>
                  <a:lnTo>
                    <a:pt x="34" y="528"/>
                  </a:lnTo>
                  <a:lnTo>
                    <a:pt x="23" y="527"/>
                  </a:lnTo>
                  <a:lnTo>
                    <a:pt x="13" y="524"/>
                  </a:lnTo>
                  <a:lnTo>
                    <a:pt x="7" y="522"/>
                  </a:lnTo>
                  <a:lnTo>
                    <a:pt x="3" y="518"/>
                  </a:lnTo>
                  <a:lnTo>
                    <a:pt x="0" y="514"/>
                  </a:lnTo>
                  <a:lnTo>
                    <a:pt x="0" y="509"/>
                  </a:lnTo>
                  <a:lnTo>
                    <a:pt x="0" y="31"/>
                  </a:lnTo>
                  <a:lnTo>
                    <a:pt x="0" y="26"/>
                  </a:lnTo>
                  <a:lnTo>
                    <a:pt x="2" y="22"/>
                  </a:lnTo>
                  <a:lnTo>
                    <a:pt x="6" y="17"/>
                  </a:lnTo>
                  <a:lnTo>
                    <a:pt x="11" y="14"/>
                  </a:lnTo>
                  <a:lnTo>
                    <a:pt x="19" y="12"/>
                  </a:lnTo>
                  <a:lnTo>
                    <a:pt x="30" y="10"/>
                  </a:lnTo>
                  <a:lnTo>
                    <a:pt x="42" y="9"/>
                  </a:lnTo>
                  <a:lnTo>
                    <a:pt x="57" y="9"/>
                  </a:lnTo>
                  <a:lnTo>
                    <a:pt x="73" y="9"/>
                  </a:lnTo>
                  <a:lnTo>
                    <a:pt x="85" y="10"/>
                  </a:lnTo>
                  <a:lnTo>
                    <a:pt x="95" y="12"/>
                  </a:lnTo>
                  <a:lnTo>
                    <a:pt x="103" y="14"/>
                  </a:lnTo>
                  <a:lnTo>
                    <a:pt x="108" y="17"/>
                  </a:lnTo>
                  <a:lnTo>
                    <a:pt x="112" y="22"/>
                  </a:lnTo>
                  <a:lnTo>
                    <a:pt x="114" y="26"/>
                  </a:lnTo>
                  <a:lnTo>
                    <a:pt x="115" y="31"/>
                  </a:lnTo>
                  <a:lnTo>
                    <a:pt x="115" y="90"/>
                  </a:lnTo>
                  <a:lnTo>
                    <a:pt x="124" y="77"/>
                  </a:lnTo>
                  <a:lnTo>
                    <a:pt x="132" y="66"/>
                  </a:lnTo>
                  <a:lnTo>
                    <a:pt x="142" y="55"/>
                  </a:lnTo>
                  <a:lnTo>
                    <a:pt x="150" y="46"/>
                  </a:lnTo>
                  <a:lnTo>
                    <a:pt x="158" y="38"/>
                  </a:lnTo>
                  <a:lnTo>
                    <a:pt x="166" y="31"/>
                  </a:lnTo>
                  <a:lnTo>
                    <a:pt x="174" y="24"/>
                  </a:lnTo>
                  <a:lnTo>
                    <a:pt x="182" y="18"/>
                  </a:lnTo>
                  <a:lnTo>
                    <a:pt x="189" y="13"/>
                  </a:lnTo>
                  <a:lnTo>
                    <a:pt x="196" y="10"/>
                  </a:lnTo>
                  <a:lnTo>
                    <a:pt x="204" y="7"/>
                  </a:lnTo>
                  <a:lnTo>
                    <a:pt x="212" y="4"/>
                  </a:lnTo>
                  <a:lnTo>
                    <a:pt x="227" y="1"/>
                  </a:lnTo>
                  <a:lnTo>
                    <a:pt x="241" y="0"/>
                  </a:lnTo>
                  <a:lnTo>
                    <a:pt x="249" y="1"/>
                  </a:lnTo>
                  <a:lnTo>
                    <a:pt x="257" y="1"/>
                  </a:lnTo>
                  <a:lnTo>
                    <a:pt x="265" y="2"/>
                  </a:lnTo>
                  <a:lnTo>
                    <a:pt x="273" y="4"/>
                  </a:lnTo>
                  <a:lnTo>
                    <a:pt x="281" y="6"/>
                  </a:lnTo>
                  <a:lnTo>
                    <a:pt x="288" y="8"/>
                  </a:lnTo>
                  <a:lnTo>
                    <a:pt x="294" y="10"/>
                  </a:lnTo>
                  <a:lnTo>
                    <a:pt x="298" y="13"/>
                  </a:lnTo>
                  <a:lnTo>
                    <a:pt x="300" y="16"/>
                  </a:lnTo>
                  <a:lnTo>
                    <a:pt x="302" y="18"/>
                  </a:lnTo>
                  <a:lnTo>
                    <a:pt x="303" y="23"/>
                  </a:lnTo>
                  <a:lnTo>
                    <a:pt x="304" y="28"/>
                  </a:lnTo>
                  <a:lnTo>
                    <a:pt x="305" y="35"/>
                  </a:lnTo>
                  <a:lnTo>
                    <a:pt x="306" y="45"/>
                  </a:lnTo>
                  <a:lnTo>
                    <a:pt x="306" y="58"/>
                  </a:lnTo>
                  <a:lnTo>
                    <a:pt x="306" y="75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9" name="Freeform 47">
              <a:extLst>
                <a:ext uri="{FF2B5EF4-FFF2-40B4-BE49-F238E27FC236}">
                  <a16:creationId xmlns:a16="http://schemas.microsoft.com/office/drawing/2014/main" id="{2172175A-8D44-487A-BF5B-80E1FBBF1C9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392" y="4320"/>
              <a:ext cx="26" cy="122"/>
            </a:xfrm>
            <a:custGeom>
              <a:avLst/>
              <a:gdLst>
                <a:gd name="T0" fmla="*/ 144 w 156"/>
                <a:gd name="T1" fmla="*/ 715 h 731"/>
                <a:gd name="T2" fmla="*/ 138 w 156"/>
                <a:gd name="T3" fmla="*/ 723 h 731"/>
                <a:gd name="T4" fmla="*/ 121 w 156"/>
                <a:gd name="T5" fmla="*/ 728 h 731"/>
                <a:gd name="T6" fmla="*/ 104 w 156"/>
                <a:gd name="T7" fmla="*/ 730 h 731"/>
                <a:gd name="T8" fmla="*/ 87 w 156"/>
                <a:gd name="T9" fmla="*/ 731 h 731"/>
                <a:gd name="T10" fmla="*/ 68 w 156"/>
                <a:gd name="T11" fmla="*/ 731 h 731"/>
                <a:gd name="T12" fmla="*/ 51 w 156"/>
                <a:gd name="T13" fmla="*/ 730 h 731"/>
                <a:gd name="T14" fmla="*/ 33 w 156"/>
                <a:gd name="T15" fmla="*/ 728 h 731"/>
                <a:gd name="T16" fmla="*/ 17 w 156"/>
                <a:gd name="T17" fmla="*/ 723 h 731"/>
                <a:gd name="T18" fmla="*/ 11 w 156"/>
                <a:gd name="T19" fmla="*/ 715 h 731"/>
                <a:gd name="T20" fmla="*/ 10 w 156"/>
                <a:gd name="T21" fmla="*/ 233 h 731"/>
                <a:gd name="T22" fmla="*/ 13 w 156"/>
                <a:gd name="T23" fmla="*/ 224 h 731"/>
                <a:gd name="T24" fmla="*/ 25 w 156"/>
                <a:gd name="T25" fmla="*/ 216 h 731"/>
                <a:gd name="T26" fmla="*/ 45 w 156"/>
                <a:gd name="T27" fmla="*/ 211 h 731"/>
                <a:gd name="T28" fmla="*/ 60 w 156"/>
                <a:gd name="T29" fmla="*/ 210 h 731"/>
                <a:gd name="T30" fmla="*/ 77 w 156"/>
                <a:gd name="T31" fmla="*/ 210 h 731"/>
                <a:gd name="T32" fmla="*/ 96 w 156"/>
                <a:gd name="T33" fmla="*/ 210 h 731"/>
                <a:gd name="T34" fmla="*/ 110 w 156"/>
                <a:gd name="T35" fmla="*/ 211 h 731"/>
                <a:gd name="T36" fmla="*/ 131 w 156"/>
                <a:gd name="T37" fmla="*/ 216 h 731"/>
                <a:gd name="T38" fmla="*/ 142 w 156"/>
                <a:gd name="T39" fmla="*/ 224 h 731"/>
                <a:gd name="T40" fmla="*/ 145 w 156"/>
                <a:gd name="T41" fmla="*/ 233 h 731"/>
                <a:gd name="T42" fmla="*/ 156 w 156"/>
                <a:gd name="T43" fmla="*/ 69 h 731"/>
                <a:gd name="T44" fmla="*/ 155 w 156"/>
                <a:gd name="T45" fmla="*/ 88 h 731"/>
                <a:gd name="T46" fmla="*/ 152 w 156"/>
                <a:gd name="T47" fmla="*/ 103 h 731"/>
                <a:gd name="T48" fmla="*/ 147 w 156"/>
                <a:gd name="T49" fmla="*/ 116 h 731"/>
                <a:gd name="T50" fmla="*/ 140 w 156"/>
                <a:gd name="T51" fmla="*/ 126 h 731"/>
                <a:gd name="T52" fmla="*/ 129 w 156"/>
                <a:gd name="T53" fmla="*/ 132 h 731"/>
                <a:gd name="T54" fmla="*/ 115 w 156"/>
                <a:gd name="T55" fmla="*/ 137 h 731"/>
                <a:gd name="T56" fmla="*/ 99 w 156"/>
                <a:gd name="T57" fmla="*/ 140 h 731"/>
                <a:gd name="T58" fmla="*/ 77 w 156"/>
                <a:gd name="T59" fmla="*/ 141 h 731"/>
                <a:gd name="T60" fmla="*/ 57 w 156"/>
                <a:gd name="T61" fmla="*/ 140 h 731"/>
                <a:gd name="T62" fmla="*/ 39 w 156"/>
                <a:gd name="T63" fmla="*/ 137 h 731"/>
                <a:gd name="T64" fmla="*/ 26 w 156"/>
                <a:gd name="T65" fmla="*/ 132 h 731"/>
                <a:gd name="T66" fmla="*/ 16 w 156"/>
                <a:gd name="T67" fmla="*/ 126 h 731"/>
                <a:gd name="T68" fmla="*/ 9 w 156"/>
                <a:gd name="T69" fmla="*/ 117 h 731"/>
                <a:gd name="T70" fmla="*/ 4 w 156"/>
                <a:gd name="T71" fmla="*/ 105 h 731"/>
                <a:gd name="T72" fmla="*/ 1 w 156"/>
                <a:gd name="T73" fmla="*/ 90 h 731"/>
                <a:gd name="T74" fmla="*/ 0 w 156"/>
                <a:gd name="T75" fmla="*/ 71 h 731"/>
                <a:gd name="T76" fmla="*/ 1 w 156"/>
                <a:gd name="T77" fmla="*/ 53 h 731"/>
                <a:gd name="T78" fmla="*/ 4 w 156"/>
                <a:gd name="T79" fmla="*/ 38 h 731"/>
                <a:gd name="T80" fmla="*/ 9 w 156"/>
                <a:gd name="T81" fmla="*/ 25 h 731"/>
                <a:gd name="T82" fmla="*/ 16 w 156"/>
                <a:gd name="T83" fmla="*/ 15 h 731"/>
                <a:gd name="T84" fmla="*/ 27 w 156"/>
                <a:gd name="T85" fmla="*/ 9 h 731"/>
                <a:gd name="T86" fmla="*/ 40 w 156"/>
                <a:gd name="T87" fmla="*/ 4 h 731"/>
                <a:gd name="T88" fmla="*/ 58 w 156"/>
                <a:gd name="T89" fmla="*/ 1 h 731"/>
                <a:gd name="T90" fmla="*/ 79 w 156"/>
                <a:gd name="T91" fmla="*/ 0 h 731"/>
                <a:gd name="T92" fmla="*/ 100 w 156"/>
                <a:gd name="T93" fmla="*/ 1 h 731"/>
                <a:gd name="T94" fmla="*/ 116 w 156"/>
                <a:gd name="T95" fmla="*/ 4 h 731"/>
                <a:gd name="T96" fmla="*/ 129 w 156"/>
                <a:gd name="T97" fmla="*/ 8 h 731"/>
                <a:gd name="T98" fmla="*/ 140 w 156"/>
                <a:gd name="T99" fmla="*/ 15 h 731"/>
                <a:gd name="T100" fmla="*/ 147 w 156"/>
                <a:gd name="T101" fmla="*/ 24 h 731"/>
                <a:gd name="T102" fmla="*/ 152 w 156"/>
                <a:gd name="T103" fmla="*/ 37 h 731"/>
                <a:gd name="T104" fmla="*/ 155 w 156"/>
                <a:gd name="T105" fmla="*/ 51 h 731"/>
                <a:gd name="T106" fmla="*/ 156 w 156"/>
                <a:gd name="T107" fmla="*/ 69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6" h="731">
                  <a:moveTo>
                    <a:pt x="145" y="710"/>
                  </a:moveTo>
                  <a:lnTo>
                    <a:pt x="144" y="715"/>
                  </a:lnTo>
                  <a:lnTo>
                    <a:pt x="142" y="719"/>
                  </a:lnTo>
                  <a:lnTo>
                    <a:pt x="138" y="723"/>
                  </a:lnTo>
                  <a:lnTo>
                    <a:pt x="131" y="725"/>
                  </a:lnTo>
                  <a:lnTo>
                    <a:pt x="121" y="728"/>
                  </a:lnTo>
                  <a:lnTo>
                    <a:pt x="110" y="729"/>
                  </a:lnTo>
                  <a:lnTo>
                    <a:pt x="104" y="730"/>
                  </a:lnTo>
                  <a:lnTo>
                    <a:pt x="96" y="730"/>
                  </a:lnTo>
                  <a:lnTo>
                    <a:pt x="87" y="731"/>
                  </a:lnTo>
                  <a:lnTo>
                    <a:pt x="77" y="731"/>
                  </a:lnTo>
                  <a:lnTo>
                    <a:pt x="68" y="731"/>
                  </a:lnTo>
                  <a:lnTo>
                    <a:pt x="60" y="730"/>
                  </a:lnTo>
                  <a:lnTo>
                    <a:pt x="51" y="730"/>
                  </a:lnTo>
                  <a:lnTo>
                    <a:pt x="45" y="729"/>
                  </a:lnTo>
                  <a:lnTo>
                    <a:pt x="33" y="728"/>
                  </a:lnTo>
                  <a:lnTo>
                    <a:pt x="25" y="725"/>
                  </a:lnTo>
                  <a:lnTo>
                    <a:pt x="17" y="723"/>
                  </a:lnTo>
                  <a:lnTo>
                    <a:pt x="13" y="719"/>
                  </a:lnTo>
                  <a:lnTo>
                    <a:pt x="11" y="715"/>
                  </a:lnTo>
                  <a:lnTo>
                    <a:pt x="10" y="710"/>
                  </a:lnTo>
                  <a:lnTo>
                    <a:pt x="10" y="233"/>
                  </a:lnTo>
                  <a:lnTo>
                    <a:pt x="11" y="228"/>
                  </a:lnTo>
                  <a:lnTo>
                    <a:pt x="13" y="224"/>
                  </a:lnTo>
                  <a:lnTo>
                    <a:pt x="17" y="219"/>
                  </a:lnTo>
                  <a:lnTo>
                    <a:pt x="25" y="216"/>
                  </a:lnTo>
                  <a:lnTo>
                    <a:pt x="33" y="213"/>
                  </a:lnTo>
                  <a:lnTo>
                    <a:pt x="45" y="211"/>
                  </a:lnTo>
                  <a:lnTo>
                    <a:pt x="51" y="211"/>
                  </a:lnTo>
                  <a:lnTo>
                    <a:pt x="60" y="210"/>
                  </a:lnTo>
                  <a:lnTo>
                    <a:pt x="68" y="210"/>
                  </a:lnTo>
                  <a:lnTo>
                    <a:pt x="77" y="210"/>
                  </a:lnTo>
                  <a:lnTo>
                    <a:pt x="87" y="210"/>
                  </a:lnTo>
                  <a:lnTo>
                    <a:pt x="96" y="210"/>
                  </a:lnTo>
                  <a:lnTo>
                    <a:pt x="104" y="211"/>
                  </a:lnTo>
                  <a:lnTo>
                    <a:pt x="110" y="211"/>
                  </a:lnTo>
                  <a:lnTo>
                    <a:pt x="121" y="213"/>
                  </a:lnTo>
                  <a:lnTo>
                    <a:pt x="131" y="216"/>
                  </a:lnTo>
                  <a:lnTo>
                    <a:pt x="138" y="219"/>
                  </a:lnTo>
                  <a:lnTo>
                    <a:pt x="142" y="224"/>
                  </a:lnTo>
                  <a:lnTo>
                    <a:pt x="144" y="228"/>
                  </a:lnTo>
                  <a:lnTo>
                    <a:pt x="145" y="233"/>
                  </a:lnTo>
                  <a:lnTo>
                    <a:pt x="145" y="710"/>
                  </a:lnTo>
                  <a:close/>
                  <a:moveTo>
                    <a:pt x="156" y="69"/>
                  </a:moveTo>
                  <a:lnTo>
                    <a:pt x="155" y="79"/>
                  </a:lnTo>
                  <a:lnTo>
                    <a:pt x="155" y="88"/>
                  </a:lnTo>
                  <a:lnTo>
                    <a:pt x="153" y="96"/>
                  </a:lnTo>
                  <a:lnTo>
                    <a:pt x="152" y="103"/>
                  </a:lnTo>
                  <a:lnTo>
                    <a:pt x="149" y="111"/>
                  </a:lnTo>
                  <a:lnTo>
                    <a:pt x="147" y="116"/>
                  </a:lnTo>
                  <a:lnTo>
                    <a:pt x="143" y="121"/>
                  </a:lnTo>
                  <a:lnTo>
                    <a:pt x="140" y="126"/>
                  </a:lnTo>
                  <a:lnTo>
                    <a:pt x="135" y="129"/>
                  </a:lnTo>
                  <a:lnTo>
                    <a:pt x="129" y="132"/>
                  </a:lnTo>
                  <a:lnTo>
                    <a:pt x="122" y="135"/>
                  </a:lnTo>
                  <a:lnTo>
                    <a:pt x="115" y="137"/>
                  </a:lnTo>
                  <a:lnTo>
                    <a:pt x="107" y="139"/>
                  </a:lnTo>
                  <a:lnTo>
                    <a:pt x="99" y="140"/>
                  </a:lnTo>
                  <a:lnTo>
                    <a:pt x="88" y="140"/>
                  </a:lnTo>
                  <a:lnTo>
                    <a:pt x="77" y="141"/>
                  </a:lnTo>
                  <a:lnTo>
                    <a:pt x="67" y="140"/>
                  </a:lnTo>
                  <a:lnTo>
                    <a:pt x="57" y="140"/>
                  </a:lnTo>
                  <a:lnTo>
                    <a:pt x="47" y="139"/>
                  </a:lnTo>
                  <a:lnTo>
                    <a:pt x="39" y="137"/>
                  </a:lnTo>
                  <a:lnTo>
                    <a:pt x="32" y="135"/>
                  </a:lnTo>
                  <a:lnTo>
                    <a:pt x="26" y="132"/>
                  </a:lnTo>
                  <a:lnTo>
                    <a:pt x="21" y="130"/>
                  </a:lnTo>
                  <a:lnTo>
                    <a:pt x="16" y="126"/>
                  </a:lnTo>
                  <a:lnTo>
                    <a:pt x="12" y="122"/>
                  </a:lnTo>
                  <a:lnTo>
                    <a:pt x="9" y="117"/>
                  </a:lnTo>
                  <a:lnTo>
                    <a:pt x="6" y="112"/>
                  </a:lnTo>
                  <a:lnTo>
                    <a:pt x="4" y="105"/>
                  </a:lnTo>
                  <a:lnTo>
                    <a:pt x="2" y="98"/>
                  </a:lnTo>
                  <a:lnTo>
                    <a:pt x="1" y="90"/>
                  </a:lnTo>
                  <a:lnTo>
                    <a:pt x="0" y="82"/>
                  </a:lnTo>
                  <a:lnTo>
                    <a:pt x="0" y="71"/>
                  </a:lnTo>
                  <a:lnTo>
                    <a:pt x="0" y="62"/>
                  </a:lnTo>
                  <a:lnTo>
                    <a:pt x="1" y="53"/>
                  </a:lnTo>
                  <a:lnTo>
                    <a:pt x="2" y="45"/>
                  </a:lnTo>
                  <a:lnTo>
                    <a:pt x="4" y="38"/>
                  </a:lnTo>
                  <a:lnTo>
                    <a:pt x="6" y="30"/>
                  </a:lnTo>
                  <a:lnTo>
                    <a:pt x="9" y="25"/>
                  </a:lnTo>
                  <a:lnTo>
                    <a:pt x="12" y="20"/>
                  </a:lnTo>
                  <a:lnTo>
                    <a:pt x="16" y="15"/>
                  </a:lnTo>
                  <a:lnTo>
                    <a:pt x="22" y="12"/>
                  </a:lnTo>
                  <a:lnTo>
                    <a:pt x="27" y="9"/>
                  </a:lnTo>
                  <a:lnTo>
                    <a:pt x="33" y="6"/>
                  </a:lnTo>
                  <a:lnTo>
                    <a:pt x="40" y="4"/>
                  </a:lnTo>
                  <a:lnTo>
                    <a:pt x="48" y="2"/>
                  </a:lnTo>
                  <a:lnTo>
                    <a:pt x="58" y="1"/>
                  </a:lnTo>
                  <a:lnTo>
                    <a:pt x="68" y="0"/>
                  </a:lnTo>
                  <a:lnTo>
                    <a:pt x="79" y="0"/>
                  </a:lnTo>
                  <a:lnTo>
                    <a:pt x="89" y="0"/>
                  </a:lnTo>
                  <a:lnTo>
                    <a:pt x="100" y="1"/>
                  </a:lnTo>
                  <a:lnTo>
                    <a:pt x="108" y="2"/>
                  </a:lnTo>
                  <a:lnTo>
                    <a:pt x="116" y="4"/>
                  </a:lnTo>
                  <a:lnTo>
                    <a:pt x="123" y="6"/>
                  </a:lnTo>
                  <a:lnTo>
                    <a:pt x="129" y="8"/>
                  </a:lnTo>
                  <a:lnTo>
                    <a:pt x="136" y="11"/>
                  </a:lnTo>
                  <a:lnTo>
                    <a:pt x="140" y="15"/>
                  </a:lnTo>
                  <a:lnTo>
                    <a:pt x="144" y="19"/>
                  </a:lnTo>
                  <a:lnTo>
                    <a:pt x="147" y="24"/>
                  </a:lnTo>
                  <a:lnTo>
                    <a:pt x="150" y="29"/>
                  </a:lnTo>
                  <a:lnTo>
                    <a:pt x="152" y="37"/>
                  </a:lnTo>
                  <a:lnTo>
                    <a:pt x="154" y="43"/>
                  </a:lnTo>
                  <a:lnTo>
                    <a:pt x="155" y="51"/>
                  </a:lnTo>
                  <a:lnTo>
                    <a:pt x="155" y="60"/>
                  </a:lnTo>
                  <a:lnTo>
                    <a:pt x="156" y="6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0" name="Freeform 48">
              <a:extLst>
                <a:ext uri="{FF2B5EF4-FFF2-40B4-BE49-F238E27FC236}">
                  <a16:creationId xmlns:a16="http://schemas.microsoft.com/office/drawing/2014/main" id="{54F09216-D3B3-4F3C-A897-08082BC105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33" y="4324"/>
              <a:ext cx="75" cy="119"/>
            </a:xfrm>
            <a:custGeom>
              <a:avLst/>
              <a:gdLst>
                <a:gd name="T0" fmla="*/ 450 w 452"/>
                <a:gd name="T1" fmla="*/ 537 h 718"/>
                <a:gd name="T2" fmla="*/ 436 w 452"/>
                <a:gd name="T3" fmla="*/ 583 h 718"/>
                <a:gd name="T4" fmla="*/ 415 w 452"/>
                <a:gd name="T5" fmla="*/ 623 h 718"/>
                <a:gd name="T6" fmla="*/ 385 w 452"/>
                <a:gd name="T7" fmla="*/ 655 h 718"/>
                <a:gd name="T8" fmla="*/ 349 w 452"/>
                <a:gd name="T9" fmla="*/ 682 h 718"/>
                <a:gd name="T10" fmla="*/ 307 w 452"/>
                <a:gd name="T11" fmla="*/ 700 h 718"/>
                <a:gd name="T12" fmla="*/ 221 w 452"/>
                <a:gd name="T13" fmla="*/ 717 h 718"/>
                <a:gd name="T14" fmla="*/ 144 w 452"/>
                <a:gd name="T15" fmla="*/ 715 h 718"/>
                <a:gd name="T16" fmla="*/ 87 w 452"/>
                <a:gd name="T17" fmla="*/ 701 h 718"/>
                <a:gd name="T18" fmla="*/ 44 w 452"/>
                <a:gd name="T19" fmla="*/ 685 h 718"/>
                <a:gd name="T20" fmla="*/ 9 w 452"/>
                <a:gd name="T21" fmla="*/ 660 h 718"/>
                <a:gd name="T22" fmla="*/ 1 w 452"/>
                <a:gd name="T23" fmla="*/ 636 h 718"/>
                <a:gd name="T24" fmla="*/ 0 w 452"/>
                <a:gd name="T25" fmla="*/ 590 h 718"/>
                <a:gd name="T26" fmla="*/ 7 w 452"/>
                <a:gd name="T27" fmla="*/ 553 h 718"/>
                <a:gd name="T28" fmla="*/ 24 w 452"/>
                <a:gd name="T29" fmla="*/ 547 h 718"/>
                <a:gd name="T30" fmla="*/ 49 w 452"/>
                <a:gd name="T31" fmla="*/ 560 h 718"/>
                <a:gd name="T32" fmla="*/ 87 w 452"/>
                <a:gd name="T33" fmla="*/ 581 h 718"/>
                <a:gd name="T34" fmla="*/ 142 w 452"/>
                <a:gd name="T35" fmla="*/ 598 h 718"/>
                <a:gd name="T36" fmla="*/ 209 w 452"/>
                <a:gd name="T37" fmla="*/ 604 h 718"/>
                <a:gd name="T38" fmla="*/ 252 w 452"/>
                <a:gd name="T39" fmla="*/ 594 h 718"/>
                <a:gd name="T40" fmla="*/ 284 w 452"/>
                <a:gd name="T41" fmla="*/ 575 h 718"/>
                <a:gd name="T42" fmla="*/ 302 w 452"/>
                <a:gd name="T43" fmla="*/ 544 h 718"/>
                <a:gd name="T44" fmla="*/ 306 w 452"/>
                <a:gd name="T45" fmla="*/ 505 h 718"/>
                <a:gd name="T46" fmla="*/ 286 w 452"/>
                <a:gd name="T47" fmla="*/ 468 h 718"/>
                <a:gd name="T48" fmla="*/ 249 w 452"/>
                <a:gd name="T49" fmla="*/ 439 h 718"/>
                <a:gd name="T50" fmla="*/ 200 w 452"/>
                <a:gd name="T51" fmla="*/ 415 h 718"/>
                <a:gd name="T52" fmla="*/ 145 w 452"/>
                <a:gd name="T53" fmla="*/ 390 h 718"/>
                <a:gd name="T54" fmla="*/ 92 w 452"/>
                <a:gd name="T55" fmla="*/ 359 h 718"/>
                <a:gd name="T56" fmla="*/ 48 w 452"/>
                <a:gd name="T57" fmla="*/ 317 h 718"/>
                <a:gd name="T58" fmla="*/ 19 w 452"/>
                <a:gd name="T59" fmla="*/ 258 h 718"/>
                <a:gd name="T60" fmla="*/ 12 w 452"/>
                <a:gd name="T61" fmla="*/ 188 h 718"/>
                <a:gd name="T62" fmla="*/ 19 w 452"/>
                <a:gd name="T63" fmla="*/ 143 h 718"/>
                <a:gd name="T64" fmla="*/ 35 w 452"/>
                <a:gd name="T65" fmla="*/ 103 h 718"/>
                <a:gd name="T66" fmla="*/ 58 w 452"/>
                <a:gd name="T67" fmla="*/ 71 h 718"/>
                <a:gd name="T68" fmla="*/ 96 w 452"/>
                <a:gd name="T69" fmla="*/ 38 h 718"/>
                <a:gd name="T70" fmla="*/ 175 w 452"/>
                <a:gd name="T71" fmla="*/ 7 h 718"/>
                <a:gd name="T72" fmla="*/ 255 w 452"/>
                <a:gd name="T73" fmla="*/ 1 h 718"/>
                <a:gd name="T74" fmla="*/ 305 w 452"/>
                <a:gd name="T75" fmla="*/ 6 h 718"/>
                <a:gd name="T76" fmla="*/ 349 w 452"/>
                <a:gd name="T77" fmla="*/ 18 h 718"/>
                <a:gd name="T78" fmla="*/ 391 w 452"/>
                <a:gd name="T79" fmla="*/ 36 h 718"/>
                <a:gd name="T80" fmla="*/ 407 w 452"/>
                <a:gd name="T81" fmla="*/ 56 h 718"/>
                <a:gd name="T82" fmla="*/ 412 w 452"/>
                <a:gd name="T83" fmla="*/ 88 h 718"/>
                <a:gd name="T84" fmla="*/ 410 w 452"/>
                <a:gd name="T85" fmla="*/ 136 h 718"/>
                <a:gd name="T86" fmla="*/ 398 w 452"/>
                <a:gd name="T87" fmla="*/ 156 h 718"/>
                <a:gd name="T88" fmla="*/ 381 w 452"/>
                <a:gd name="T89" fmla="*/ 153 h 718"/>
                <a:gd name="T90" fmla="*/ 352 w 452"/>
                <a:gd name="T91" fmla="*/ 138 h 718"/>
                <a:gd name="T92" fmla="*/ 312 w 452"/>
                <a:gd name="T93" fmla="*/ 121 h 718"/>
                <a:gd name="T94" fmla="*/ 260 w 452"/>
                <a:gd name="T95" fmla="*/ 111 h 718"/>
                <a:gd name="T96" fmla="*/ 214 w 452"/>
                <a:gd name="T97" fmla="*/ 113 h 718"/>
                <a:gd name="T98" fmla="*/ 182 w 452"/>
                <a:gd name="T99" fmla="*/ 127 h 718"/>
                <a:gd name="T100" fmla="*/ 163 w 452"/>
                <a:gd name="T101" fmla="*/ 148 h 718"/>
                <a:gd name="T102" fmla="*/ 155 w 452"/>
                <a:gd name="T103" fmla="*/ 177 h 718"/>
                <a:gd name="T104" fmla="*/ 161 w 452"/>
                <a:gd name="T105" fmla="*/ 216 h 718"/>
                <a:gd name="T106" fmla="*/ 191 w 452"/>
                <a:gd name="T107" fmla="*/ 248 h 718"/>
                <a:gd name="T108" fmla="*/ 235 w 452"/>
                <a:gd name="T109" fmla="*/ 274 h 718"/>
                <a:gd name="T110" fmla="*/ 289 w 452"/>
                <a:gd name="T111" fmla="*/ 297 h 718"/>
                <a:gd name="T112" fmla="*/ 345 w 452"/>
                <a:gd name="T113" fmla="*/ 325 h 718"/>
                <a:gd name="T114" fmla="*/ 395 w 452"/>
                <a:gd name="T115" fmla="*/ 361 h 718"/>
                <a:gd name="T116" fmla="*/ 432 w 452"/>
                <a:gd name="T117" fmla="*/ 410 h 718"/>
                <a:gd name="T118" fmla="*/ 452 w 452"/>
                <a:gd name="T119" fmla="*/ 477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52" h="718">
                  <a:moveTo>
                    <a:pt x="452" y="498"/>
                  </a:moveTo>
                  <a:lnTo>
                    <a:pt x="452" y="511"/>
                  </a:lnTo>
                  <a:lnTo>
                    <a:pt x="451" y="524"/>
                  </a:lnTo>
                  <a:lnTo>
                    <a:pt x="450" y="537"/>
                  </a:lnTo>
                  <a:lnTo>
                    <a:pt x="448" y="549"/>
                  </a:lnTo>
                  <a:lnTo>
                    <a:pt x="444" y="560"/>
                  </a:lnTo>
                  <a:lnTo>
                    <a:pt x="440" y="573"/>
                  </a:lnTo>
                  <a:lnTo>
                    <a:pt x="436" y="583"/>
                  </a:lnTo>
                  <a:lnTo>
                    <a:pt x="432" y="593"/>
                  </a:lnTo>
                  <a:lnTo>
                    <a:pt x="427" y="604"/>
                  </a:lnTo>
                  <a:lnTo>
                    <a:pt x="421" y="614"/>
                  </a:lnTo>
                  <a:lnTo>
                    <a:pt x="415" y="623"/>
                  </a:lnTo>
                  <a:lnTo>
                    <a:pt x="407" y="631"/>
                  </a:lnTo>
                  <a:lnTo>
                    <a:pt x="400" y="639"/>
                  </a:lnTo>
                  <a:lnTo>
                    <a:pt x="393" y="648"/>
                  </a:lnTo>
                  <a:lnTo>
                    <a:pt x="385" y="655"/>
                  </a:lnTo>
                  <a:lnTo>
                    <a:pt x="377" y="662"/>
                  </a:lnTo>
                  <a:lnTo>
                    <a:pt x="367" y="669"/>
                  </a:lnTo>
                  <a:lnTo>
                    <a:pt x="358" y="675"/>
                  </a:lnTo>
                  <a:lnTo>
                    <a:pt x="349" y="682"/>
                  </a:lnTo>
                  <a:lnTo>
                    <a:pt x="339" y="687"/>
                  </a:lnTo>
                  <a:lnTo>
                    <a:pt x="328" y="692"/>
                  </a:lnTo>
                  <a:lnTo>
                    <a:pt x="318" y="696"/>
                  </a:lnTo>
                  <a:lnTo>
                    <a:pt x="307" y="700"/>
                  </a:lnTo>
                  <a:lnTo>
                    <a:pt x="295" y="704"/>
                  </a:lnTo>
                  <a:lnTo>
                    <a:pt x="272" y="710"/>
                  </a:lnTo>
                  <a:lnTo>
                    <a:pt x="247" y="715"/>
                  </a:lnTo>
                  <a:lnTo>
                    <a:pt x="221" y="717"/>
                  </a:lnTo>
                  <a:lnTo>
                    <a:pt x="196" y="718"/>
                  </a:lnTo>
                  <a:lnTo>
                    <a:pt x="178" y="718"/>
                  </a:lnTo>
                  <a:lnTo>
                    <a:pt x="161" y="717"/>
                  </a:lnTo>
                  <a:lnTo>
                    <a:pt x="144" y="715"/>
                  </a:lnTo>
                  <a:lnTo>
                    <a:pt x="129" y="711"/>
                  </a:lnTo>
                  <a:lnTo>
                    <a:pt x="114" y="708"/>
                  </a:lnTo>
                  <a:lnTo>
                    <a:pt x="100" y="705"/>
                  </a:lnTo>
                  <a:lnTo>
                    <a:pt x="87" y="701"/>
                  </a:lnTo>
                  <a:lnTo>
                    <a:pt x="75" y="697"/>
                  </a:lnTo>
                  <a:lnTo>
                    <a:pt x="63" y="693"/>
                  </a:lnTo>
                  <a:lnTo>
                    <a:pt x="53" y="689"/>
                  </a:lnTo>
                  <a:lnTo>
                    <a:pt x="44" y="685"/>
                  </a:lnTo>
                  <a:lnTo>
                    <a:pt x="36" y="680"/>
                  </a:lnTo>
                  <a:lnTo>
                    <a:pt x="21" y="671"/>
                  </a:lnTo>
                  <a:lnTo>
                    <a:pt x="12" y="663"/>
                  </a:lnTo>
                  <a:lnTo>
                    <a:pt x="9" y="660"/>
                  </a:lnTo>
                  <a:lnTo>
                    <a:pt x="7" y="655"/>
                  </a:lnTo>
                  <a:lnTo>
                    <a:pt x="4" y="650"/>
                  </a:lnTo>
                  <a:lnTo>
                    <a:pt x="3" y="644"/>
                  </a:lnTo>
                  <a:lnTo>
                    <a:pt x="1" y="636"/>
                  </a:lnTo>
                  <a:lnTo>
                    <a:pt x="1" y="627"/>
                  </a:lnTo>
                  <a:lnTo>
                    <a:pt x="0" y="617"/>
                  </a:lnTo>
                  <a:lnTo>
                    <a:pt x="0" y="606"/>
                  </a:lnTo>
                  <a:lnTo>
                    <a:pt x="0" y="590"/>
                  </a:lnTo>
                  <a:lnTo>
                    <a:pt x="1" y="578"/>
                  </a:lnTo>
                  <a:lnTo>
                    <a:pt x="2" y="568"/>
                  </a:lnTo>
                  <a:lnTo>
                    <a:pt x="4" y="559"/>
                  </a:lnTo>
                  <a:lnTo>
                    <a:pt x="7" y="553"/>
                  </a:lnTo>
                  <a:lnTo>
                    <a:pt x="11" y="550"/>
                  </a:lnTo>
                  <a:lnTo>
                    <a:pt x="15" y="547"/>
                  </a:lnTo>
                  <a:lnTo>
                    <a:pt x="20" y="547"/>
                  </a:lnTo>
                  <a:lnTo>
                    <a:pt x="24" y="547"/>
                  </a:lnTo>
                  <a:lnTo>
                    <a:pt x="29" y="549"/>
                  </a:lnTo>
                  <a:lnTo>
                    <a:pt x="35" y="552"/>
                  </a:lnTo>
                  <a:lnTo>
                    <a:pt x="41" y="555"/>
                  </a:lnTo>
                  <a:lnTo>
                    <a:pt x="49" y="560"/>
                  </a:lnTo>
                  <a:lnTo>
                    <a:pt x="57" y="565"/>
                  </a:lnTo>
                  <a:lnTo>
                    <a:pt x="66" y="570"/>
                  </a:lnTo>
                  <a:lnTo>
                    <a:pt x="77" y="575"/>
                  </a:lnTo>
                  <a:lnTo>
                    <a:pt x="87" y="581"/>
                  </a:lnTo>
                  <a:lnTo>
                    <a:pt x="99" y="585"/>
                  </a:lnTo>
                  <a:lnTo>
                    <a:pt x="113" y="590"/>
                  </a:lnTo>
                  <a:lnTo>
                    <a:pt x="127" y="595"/>
                  </a:lnTo>
                  <a:lnTo>
                    <a:pt x="142" y="598"/>
                  </a:lnTo>
                  <a:lnTo>
                    <a:pt x="160" y="601"/>
                  </a:lnTo>
                  <a:lnTo>
                    <a:pt x="177" y="604"/>
                  </a:lnTo>
                  <a:lnTo>
                    <a:pt x="197" y="604"/>
                  </a:lnTo>
                  <a:lnTo>
                    <a:pt x="209" y="604"/>
                  </a:lnTo>
                  <a:lnTo>
                    <a:pt x="220" y="602"/>
                  </a:lnTo>
                  <a:lnTo>
                    <a:pt x="232" y="600"/>
                  </a:lnTo>
                  <a:lnTo>
                    <a:pt x="242" y="597"/>
                  </a:lnTo>
                  <a:lnTo>
                    <a:pt x="252" y="594"/>
                  </a:lnTo>
                  <a:lnTo>
                    <a:pt x="262" y="590"/>
                  </a:lnTo>
                  <a:lnTo>
                    <a:pt x="270" y="586"/>
                  </a:lnTo>
                  <a:lnTo>
                    <a:pt x="277" y="580"/>
                  </a:lnTo>
                  <a:lnTo>
                    <a:pt x="284" y="575"/>
                  </a:lnTo>
                  <a:lnTo>
                    <a:pt x="289" y="568"/>
                  </a:lnTo>
                  <a:lnTo>
                    <a:pt x="294" y="560"/>
                  </a:lnTo>
                  <a:lnTo>
                    <a:pt x="299" y="553"/>
                  </a:lnTo>
                  <a:lnTo>
                    <a:pt x="302" y="544"/>
                  </a:lnTo>
                  <a:lnTo>
                    <a:pt x="305" y="536"/>
                  </a:lnTo>
                  <a:lnTo>
                    <a:pt x="306" y="526"/>
                  </a:lnTo>
                  <a:lnTo>
                    <a:pt x="307" y="516"/>
                  </a:lnTo>
                  <a:lnTo>
                    <a:pt x="306" y="505"/>
                  </a:lnTo>
                  <a:lnTo>
                    <a:pt x="303" y="495"/>
                  </a:lnTo>
                  <a:lnTo>
                    <a:pt x="300" y="484"/>
                  </a:lnTo>
                  <a:lnTo>
                    <a:pt x="293" y="476"/>
                  </a:lnTo>
                  <a:lnTo>
                    <a:pt x="286" y="468"/>
                  </a:lnTo>
                  <a:lnTo>
                    <a:pt x="279" y="460"/>
                  </a:lnTo>
                  <a:lnTo>
                    <a:pt x="270" y="452"/>
                  </a:lnTo>
                  <a:lnTo>
                    <a:pt x="260" y="445"/>
                  </a:lnTo>
                  <a:lnTo>
                    <a:pt x="249" y="439"/>
                  </a:lnTo>
                  <a:lnTo>
                    <a:pt x="238" y="433"/>
                  </a:lnTo>
                  <a:lnTo>
                    <a:pt x="226" y="427"/>
                  </a:lnTo>
                  <a:lnTo>
                    <a:pt x="213" y="421"/>
                  </a:lnTo>
                  <a:lnTo>
                    <a:pt x="200" y="415"/>
                  </a:lnTo>
                  <a:lnTo>
                    <a:pt x="187" y="409"/>
                  </a:lnTo>
                  <a:lnTo>
                    <a:pt x="173" y="403"/>
                  </a:lnTo>
                  <a:lnTo>
                    <a:pt x="159" y="397"/>
                  </a:lnTo>
                  <a:lnTo>
                    <a:pt x="145" y="390"/>
                  </a:lnTo>
                  <a:lnTo>
                    <a:pt x="131" y="383"/>
                  </a:lnTo>
                  <a:lnTo>
                    <a:pt x="118" y="375"/>
                  </a:lnTo>
                  <a:lnTo>
                    <a:pt x="104" y="367"/>
                  </a:lnTo>
                  <a:lnTo>
                    <a:pt x="92" y="359"/>
                  </a:lnTo>
                  <a:lnTo>
                    <a:pt x="80" y="350"/>
                  </a:lnTo>
                  <a:lnTo>
                    <a:pt x="68" y="339"/>
                  </a:lnTo>
                  <a:lnTo>
                    <a:pt x="58" y="328"/>
                  </a:lnTo>
                  <a:lnTo>
                    <a:pt x="48" y="317"/>
                  </a:lnTo>
                  <a:lnTo>
                    <a:pt x="39" y="303"/>
                  </a:lnTo>
                  <a:lnTo>
                    <a:pt x="31" y="290"/>
                  </a:lnTo>
                  <a:lnTo>
                    <a:pt x="24" y="275"/>
                  </a:lnTo>
                  <a:lnTo>
                    <a:pt x="19" y="258"/>
                  </a:lnTo>
                  <a:lnTo>
                    <a:pt x="15" y="241"/>
                  </a:lnTo>
                  <a:lnTo>
                    <a:pt x="12" y="221"/>
                  </a:lnTo>
                  <a:lnTo>
                    <a:pt x="12" y="201"/>
                  </a:lnTo>
                  <a:lnTo>
                    <a:pt x="12" y="188"/>
                  </a:lnTo>
                  <a:lnTo>
                    <a:pt x="13" y="176"/>
                  </a:lnTo>
                  <a:lnTo>
                    <a:pt x="14" y="165"/>
                  </a:lnTo>
                  <a:lnTo>
                    <a:pt x="16" y="153"/>
                  </a:lnTo>
                  <a:lnTo>
                    <a:pt x="19" y="143"/>
                  </a:lnTo>
                  <a:lnTo>
                    <a:pt x="22" y="133"/>
                  </a:lnTo>
                  <a:lnTo>
                    <a:pt x="25" y="122"/>
                  </a:lnTo>
                  <a:lnTo>
                    <a:pt x="30" y="112"/>
                  </a:lnTo>
                  <a:lnTo>
                    <a:pt x="35" y="103"/>
                  </a:lnTo>
                  <a:lnTo>
                    <a:pt x="40" y="95"/>
                  </a:lnTo>
                  <a:lnTo>
                    <a:pt x="46" y="86"/>
                  </a:lnTo>
                  <a:lnTo>
                    <a:pt x="52" y="78"/>
                  </a:lnTo>
                  <a:lnTo>
                    <a:pt x="58" y="71"/>
                  </a:lnTo>
                  <a:lnTo>
                    <a:pt x="64" y="64"/>
                  </a:lnTo>
                  <a:lnTo>
                    <a:pt x="73" y="57"/>
                  </a:lnTo>
                  <a:lnTo>
                    <a:pt x="80" y="51"/>
                  </a:lnTo>
                  <a:lnTo>
                    <a:pt x="96" y="38"/>
                  </a:lnTo>
                  <a:lnTo>
                    <a:pt x="114" y="28"/>
                  </a:lnTo>
                  <a:lnTo>
                    <a:pt x="133" y="20"/>
                  </a:lnTo>
                  <a:lnTo>
                    <a:pt x="154" y="12"/>
                  </a:lnTo>
                  <a:lnTo>
                    <a:pt x="175" y="7"/>
                  </a:lnTo>
                  <a:lnTo>
                    <a:pt x="197" y="3"/>
                  </a:lnTo>
                  <a:lnTo>
                    <a:pt x="220" y="1"/>
                  </a:lnTo>
                  <a:lnTo>
                    <a:pt x="244" y="0"/>
                  </a:lnTo>
                  <a:lnTo>
                    <a:pt x="255" y="1"/>
                  </a:lnTo>
                  <a:lnTo>
                    <a:pt x="268" y="1"/>
                  </a:lnTo>
                  <a:lnTo>
                    <a:pt x="280" y="3"/>
                  </a:lnTo>
                  <a:lnTo>
                    <a:pt x="292" y="4"/>
                  </a:lnTo>
                  <a:lnTo>
                    <a:pt x="305" y="6"/>
                  </a:lnTo>
                  <a:lnTo>
                    <a:pt x="317" y="8"/>
                  </a:lnTo>
                  <a:lnTo>
                    <a:pt x="328" y="11"/>
                  </a:lnTo>
                  <a:lnTo>
                    <a:pt x="339" y="15"/>
                  </a:lnTo>
                  <a:lnTo>
                    <a:pt x="349" y="18"/>
                  </a:lnTo>
                  <a:lnTo>
                    <a:pt x="359" y="22"/>
                  </a:lnTo>
                  <a:lnTo>
                    <a:pt x="368" y="25"/>
                  </a:lnTo>
                  <a:lnTo>
                    <a:pt x="377" y="29"/>
                  </a:lnTo>
                  <a:lnTo>
                    <a:pt x="391" y="36"/>
                  </a:lnTo>
                  <a:lnTo>
                    <a:pt x="399" y="42"/>
                  </a:lnTo>
                  <a:lnTo>
                    <a:pt x="403" y="47"/>
                  </a:lnTo>
                  <a:lnTo>
                    <a:pt x="405" y="52"/>
                  </a:lnTo>
                  <a:lnTo>
                    <a:pt x="407" y="56"/>
                  </a:lnTo>
                  <a:lnTo>
                    <a:pt x="410" y="62"/>
                  </a:lnTo>
                  <a:lnTo>
                    <a:pt x="411" y="68"/>
                  </a:lnTo>
                  <a:lnTo>
                    <a:pt x="411" y="77"/>
                  </a:lnTo>
                  <a:lnTo>
                    <a:pt x="412" y="88"/>
                  </a:lnTo>
                  <a:lnTo>
                    <a:pt x="412" y="100"/>
                  </a:lnTo>
                  <a:lnTo>
                    <a:pt x="412" y="114"/>
                  </a:lnTo>
                  <a:lnTo>
                    <a:pt x="411" y="127"/>
                  </a:lnTo>
                  <a:lnTo>
                    <a:pt x="410" y="136"/>
                  </a:lnTo>
                  <a:lnTo>
                    <a:pt x="408" y="144"/>
                  </a:lnTo>
                  <a:lnTo>
                    <a:pt x="405" y="150"/>
                  </a:lnTo>
                  <a:lnTo>
                    <a:pt x="402" y="154"/>
                  </a:lnTo>
                  <a:lnTo>
                    <a:pt x="398" y="156"/>
                  </a:lnTo>
                  <a:lnTo>
                    <a:pt x="393" y="157"/>
                  </a:lnTo>
                  <a:lnTo>
                    <a:pt x="390" y="157"/>
                  </a:lnTo>
                  <a:lnTo>
                    <a:pt x="386" y="155"/>
                  </a:lnTo>
                  <a:lnTo>
                    <a:pt x="381" y="153"/>
                  </a:lnTo>
                  <a:lnTo>
                    <a:pt x="375" y="150"/>
                  </a:lnTo>
                  <a:lnTo>
                    <a:pt x="367" y="146"/>
                  </a:lnTo>
                  <a:lnTo>
                    <a:pt x="360" y="142"/>
                  </a:lnTo>
                  <a:lnTo>
                    <a:pt x="352" y="138"/>
                  </a:lnTo>
                  <a:lnTo>
                    <a:pt x="343" y="134"/>
                  </a:lnTo>
                  <a:lnTo>
                    <a:pt x="333" y="130"/>
                  </a:lnTo>
                  <a:lnTo>
                    <a:pt x="323" y="126"/>
                  </a:lnTo>
                  <a:lnTo>
                    <a:pt x="312" y="121"/>
                  </a:lnTo>
                  <a:lnTo>
                    <a:pt x="300" y="117"/>
                  </a:lnTo>
                  <a:lnTo>
                    <a:pt x="287" y="114"/>
                  </a:lnTo>
                  <a:lnTo>
                    <a:pt x="274" y="112"/>
                  </a:lnTo>
                  <a:lnTo>
                    <a:pt x="260" y="111"/>
                  </a:lnTo>
                  <a:lnTo>
                    <a:pt x="245" y="110"/>
                  </a:lnTo>
                  <a:lnTo>
                    <a:pt x="235" y="110"/>
                  </a:lnTo>
                  <a:lnTo>
                    <a:pt x="224" y="111"/>
                  </a:lnTo>
                  <a:lnTo>
                    <a:pt x="214" y="113"/>
                  </a:lnTo>
                  <a:lnTo>
                    <a:pt x="205" y="116"/>
                  </a:lnTo>
                  <a:lnTo>
                    <a:pt x="197" y="119"/>
                  </a:lnTo>
                  <a:lnTo>
                    <a:pt x="190" y="122"/>
                  </a:lnTo>
                  <a:lnTo>
                    <a:pt x="182" y="127"/>
                  </a:lnTo>
                  <a:lnTo>
                    <a:pt x="177" y="132"/>
                  </a:lnTo>
                  <a:lnTo>
                    <a:pt x="171" y="137"/>
                  </a:lnTo>
                  <a:lnTo>
                    <a:pt x="167" y="142"/>
                  </a:lnTo>
                  <a:lnTo>
                    <a:pt x="163" y="148"/>
                  </a:lnTo>
                  <a:lnTo>
                    <a:pt x="160" y="155"/>
                  </a:lnTo>
                  <a:lnTo>
                    <a:pt x="157" y="163"/>
                  </a:lnTo>
                  <a:lnTo>
                    <a:pt x="156" y="170"/>
                  </a:lnTo>
                  <a:lnTo>
                    <a:pt x="155" y="177"/>
                  </a:lnTo>
                  <a:lnTo>
                    <a:pt x="154" y="184"/>
                  </a:lnTo>
                  <a:lnTo>
                    <a:pt x="155" y="195"/>
                  </a:lnTo>
                  <a:lnTo>
                    <a:pt x="157" y="206"/>
                  </a:lnTo>
                  <a:lnTo>
                    <a:pt x="161" y="216"/>
                  </a:lnTo>
                  <a:lnTo>
                    <a:pt x="167" y="224"/>
                  </a:lnTo>
                  <a:lnTo>
                    <a:pt x="173" y="232"/>
                  </a:lnTo>
                  <a:lnTo>
                    <a:pt x="181" y="241"/>
                  </a:lnTo>
                  <a:lnTo>
                    <a:pt x="191" y="248"/>
                  </a:lnTo>
                  <a:lnTo>
                    <a:pt x="200" y="255"/>
                  </a:lnTo>
                  <a:lnTo>
                    <a:pt x="211" y="261"/>
                  </a:lnTo>
                  <a:lnTo>
                    <a:pt x="223" y="267"/>
                  </a:lnTo>
                  <a:lnTo>
                    <a:pt x="235" y="274"/>
                  </a:lnTo>
                  <a:lnTo>
                    <a:pt x="248" y="279"/>
                  </a:lnTo>
                  <a:lnTo>
                    <a:pt x="262" y="285"/>
                  </a:lnTo>
                  <a:lnTo>
                    <a:pt x="275" y="291"/>
                  </a:lnTo>
                  <a:lnTo>
                    <a:pt x="289" y="297"/>
                  </a:lnTo>
                  <a:lnTo>
                    <a:pt x="303" y="303"/>
                  </a:lnTo>
                  <a:lnTo>
                    <a:pt x="317" y="311"/>
                  </a:lnTo>
                  <a:lnTo>
                    <a:pt x="330" y="317"/>
                  </a:lnTo>
                  <a:lnTo>
                    <a:pt x="345" y="325"/>
                  </a:lnTo>
                  <a:lnTo>
                    <a:pt x="358" y="333"/>
                  </a:lnTo>
                  <a:lnTo>
                    <a:pt x="370" y="341"/>
                  </a:lnTo>
                  <a:lnTo>
                    <a:pt x="383" y="351"/>
                  </a:lnTo>
                  <a:lnTo>
                    <a:pt x="395" y="361"/>
                  </a:lnTo>
                  <a:lnTo>
                    <a:pt x="405" y="372"/>
                  </a:lnTo>
                  <a:lnTo>
                    <a:pt x="416" y="384"/>
                  </a:lnTo>
                  <a:lnTo>
                    <a:pt x="425" y="397"/>
                  </a:lnTo>
                  <a:lnTo>
                    <a:pt x="432" y="410"/>
                  </a:lnTo>
                  <a:lnTo>
                    <a:pt x="439" y="426"/>
                  </a:lnTo>
                  <a:lnTo>
                    <a:pt x="444" y="441"/>
                  </a:lnTo>
                  <a:lnTo>
                    <a:pt x="449" y="459"/>
                  </a:lnTo>
                  <a:lnTo>
                    <a:pt x="452" y="477"/>
                  </a:lnTo>
                  <a:lnTo>
                    <a:pt x="452" y="49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1" name="Freeform 49">
              <a:extLst>
                <a:ext uri="{FF2B5EF4-FFF2-40B4-BE49-F238E27FC236}">
                  <a16:creationId xmlns:a16="http://schemas.microsoft.com/office/drawing/2014/main" id="{1608D1DF-7851-4AA2-973A-A7BCCD39F7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520" y="4353"/>
              <a:ext cx="73" cy="90"/>
            </a:xfrm>
            <a:custGeom>
              <a:avLst/>
              <a:gdLst>
                <a:gd name="T0" fmla="*/ 434 w 437"/>
                <a:gd name="T1" fmla="*/ 520 h 539"/>
                <a:gd name="T2" fmla="*/ 421 w 437"/>
                <a:gd name="T3" fmla="*/ 527 h 539"/>
                <a:gd name="T4" fmla="*/ 391 w 437"/>
                <a:gd name="T5" fmla="*/ 530 h 539"/>
                <a:gd name="T6" fmla="*/ 352 w 437"/>
                <a:gd name="T7" fmla="*/ 529 h 539"/>
                <a:gd name="T8" fmla="*/ 332 w 437"/>
                <a:gd name="T9" fmla="*/ 524 h 539"/>
                <a:gd name="T10" fmla="*/ 326 w 437"/>
                <a:gd name="T11" fmla="*/ 514 h 539"/>
                <a:gd name="T12" fmla="*/ 294 w 437"/>
                <a:gd name="T13" fmla="*/ 501 h 539"/>
                <a:gd name="T14" fmla="*/ 239 w 437"/>
                <a:gd name="T15" fmla="*/ 529 h 539"/>
                <a:gd name="T16" fmla="*/ 197 w 437"/>
                <a:gd name="T17" fmla="*/ 538 h 539"/>
                <a:gd name="T18" fmla="*/ 138 w 437"/>
                <a:gd name="T19" fmla="*/ 537 h 539"/>
                <a:gd name="T20" fmla="*/ 75 w 437"/>
                <a:gd name="T21" fmla="*/ 517 h 539"/>
                <a:gd name="T22" fmla="*/ 29 w 437"/>
                <a:gd name="T23" fmla="*/ 478 h 539"/>
                <a:gd name="T24" fmla="*/ 4 w 437"/>
                <a:gd name="T25" fmla="*/ 419 h 539"/>
                <a:gd name="T26" fmla="*/ 2 w 437"/>
                <a:gd name="T27" fmla="*/ 364 h 539"/>
                <a:gd name="T28" fmla="*/ 10 w 437"/>
                <a:gd name="T29" fmla="*/ 327 h 539"/>
                <a:gd name="T30" fmla="*/ 26 w 437"/>
                <a:gd name="T31" fmla="*/ 296 h 539"/>
                <a:gd name="T32" fmla="*/ 51 w 437"/>
                <a:gd name="T33" fmla="*/ 270 h 539"/>
                <a:gd name="T34" fmla="*/ 102 w 437"/>
                <a:gd name="T35" fmla="*/ 243 h 539"/>
                <a:gd name="T36" fmla="*/ 198 w 437"/>
                <a:gd name="T37" fmla="*/ 223 h 539"/>
                <a:gd name="T38" fmla="*/ 305 w 437"/>
                <a:gd name="T39" fmla="*/ 192 h 539"/>
                <a:gd name="T40" fmla="*/ 299 w 437"/>
                <a:gd name="T41" fmla="*/ 152 h 539"/>
                <a:gd name="T42" fmla="*/ 285 w 437"/>
                <a:gd name="T43" fmla="*/ 124 h 539"/>
                <a:gd name="T44" fmla="*/ 257 w 437"/>
                <a:gd name="T45" fmla="*/ 108 h 539"/>
                <a:gd name="T46" fmla="*/ 214 w 437"/>
                <a:gd name="T47" fmla="*/ 103 h 539"/>
                <a:gd name="T48" fmla="*/ 155 w 437"/>
                <a:gd name="T49" fmla="*/ 110 h 539"/>
                <a:gd name="T50" fmla="*/ 107 w 437"/>
                <a:gd name="T51" fmla="*/ 126 h 539"/>
                <a:gd name="T52" fmla="*/ 73 w 437"/>
                <a:gd name="T53" fmla="*/ 143 h 539"/>
                <a:gd name="T54" fmla="*/ 51 w 437"/>
                <a:gd name="T55" fmla="*/ 151 h 539"/>
                <a:gd name="T56" fmla="*/ 33 w 437"/>
                <a:gd name="T57" fmla="*/ 136 h 539"/>
                <a:gd name="T58" fmla="*/ 27 w 437"/>
                <a:gd name="T59" fmla="*/ 97 h 539"/>
                <a:gd name="T60" fmla="*/ 33 w 437"/>
                <a:gd name="T61" fmla="*/ 62 h 539"/>
                <a:gd name="T62" fmla="*/ 50 w 437"/>
                <a:gd name="T63" fmla="*/ 45 h 539"/>
                <a:gd name="T64" fmla="*/ 87 w 437"/>
                <a:gd name="T65" fmla="*/ 27 h 539"/>
                <a:gd name="T66" fmla="*/ 136 w 437"/>
                <a:gd name="T67" fmla="*/ 11 h 539"/>
                <a:gd name="T68" fmla="*/ 196 w 437"/>
                <a:gd name="T69" fmla="*/ 2 h 539"/>
                <a:gd name="T70" fmla="*/ 278 w 437"/>
                <a:gd name="T71" fmla="*/ 3 h 539"/>
                <a:gd name="T72" fmla="*/ 359 w 437"/>
                <a:gd name="T73" fmla="*/ 26 h 539"/>
                <a:gd name="T74" fmla="*/ 388 w 437"/>
                <a:gd name="T75" fmla="*/ 45 h 539"/>
                <a:gd name="T76" fmla="*/ 410 w 437"/>
                <a:gd name="T77" fmla="*/ 71 h 539"/>
                <a:gd name="T78" fmla="*/ 426 w 437"/>
                <a:gd name="T79" fmla="*/ 104 h 539"/>
                <a:gd name="T80" fmla="*/ 437 w 437"/>
                <a:gd name="T81" fmla="*/ 189 h 539"/>
                <a:gd name="T82" fmla="*/ 238 w 437"/>
                <a:gd name="T83" fmla="*/ 305 h 539"/>
                <a:gd name="T84" fmla="*/ 186 w 437"/>
                <a:gd name="T85" fmla="*/ 312 h 539"/>
                <a:gd name="T86" fmla="*/ 154 w 437"/>
                <a:gd name="T87" fmla="*/ 330 h 539"/>
                <a:gd name="T88" fmla="*/ 136 w 437"/>
                <a:gd name="T89" fmla="*/ 355 h 539"/>
                <a:gd name="T90" fmla="*/ 133 w 437"/>
                <a:gd name="T91" fmla="*/ 386 h 539"/>
                <a:gd name="T92" fmla="*/ 140 w 437"/>
                <a:gd name="T93" fmla="*/ 411 h 539"/>
                <a:gd name="T94" fmla="*/ 157 w 437"/>
                <a:gd name="T95" fmla="*/ 431 h 539"/>
                <a:gd name="T96" fmla="*/ 181 w 437"/>
                <a:gd name="T97" fmla="*/ 441 h 539"/>
                <a:gd name="T98" fmla="*/ 218 w 437"/>
                <a:gd name="T99" fmla="*/ 442 h 539"/>
                <a:gd name="T100" fmla="*/ 268 w 437"/>
                <a:gd name="T101" fmla="*/ 420 h 539"/>
                <a:gd name="T102" fmla="*/ 305 w 437"/>
                <a:gd name="T103" fmla="*/ 305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37" h="539">
                  <a:moveTo>
                    <a:pt x="437" y="510"/>
                  </a:moveTo>
                  <a:lnTo>
                    <a:pt x="437" y="514"/>
                  </a:lnTo>
                  <a:lnTo>
                    <a:pt x="436" y="517"/>
                  </a:lnTo>
                  <a:lnTo>
                    <a:pt x="434" y="520"/>
                  </a:lnTo>
                  <a:lnTo>
                    <a:pt x="432" y="522"/>
                  </a:lnTo>
                  <a:lnTo>
                    <a:pt x="429" y="524"/>
                  </a:lnTo>
                  <a:lnTo>
                    <a:pt x="425" y="525"/>
                  </a:lnTo>
                  <a:lnTo>
                    <a:pt x="421" y="527"/>
                  </a:lnTo>
                  <a:lnTo>
                    <a:pt x="415" y="528"/>
                  </a:lnTo>
                  <a:lnTo>
                    <a:pt x="408" y="529"/>
                  </a:lnTo>
                  <a:lnTo>
                    <a:pt x="400" y="529"/>
                  </a:lnTo>
                  <a:lnTo>
                    <a:pt x="391" y="530"/>
                  </a:lnTo>
                  <a:lnTo>
                    <a:pt x="381" y="530"/>
                  </a:lnTo>
                  <a:lnTo>
                    <a:pt x="369" y="530"/>
                  </a:lnTo>
                  <a:lnTo>
                    <a:pt x="360" y="529"/>
                  </a:lnTo>
                  <a:lnTo>
                    <a:pt x="352" y="529"/>
                  </a:lnTo>
                  <a:lnTo>
                    <a:pt x="346" y="528"/>
                  </a:lnTo>
                  <a:lnTo>
                    <a:pt x="341" y="527"/>
                  </a:lnTo>
                  <a:lnTo>
                    <a:pt x="336" y="525"/>
                  </a:lnTo>
                  <a:lnTo>
                    <a:pt x="332" y="524"/>
                  </a:lnTo>
                  <a:lnTo>
                    <a:pt x="330" y="522"/>
                  </a:lnTo>
                  <a:lnTo>
                    <a:pt x="328" y="520"/>
                  </a:lnTo>
                  <a:lnTo>
                    <a:pt x="326" y="517"/>
                  </a:lnTo>
                  <a:lnTo>
                    <a:pt x="326" y="514"/>
                  </a:lnTo>
                  <a:lnTo>
                    <a:pt x="325" y="510"/>
                  </a:lnTo>
                  <a:lnTo>
                    <a:pt x="325" y="472"/>
                  </a:lnTo>
                  <a:lnTo>
                    <a:pt x="310" y="487"/>
                  </a:lnTo>
                  <a:lnTo>
                    <a:pt x="294" y="501"/>
                  </a:lnTo>
                  <a:lnTo>
                    <a:pt x="277" y="512"/>
                  </a:lnTo>
                  <a:lnTo>
                    <a:pt x="258" y="521"/>
                  </a:lnTo>
                  <a:lnTo>
                    <a:pt x="249" y="525"/>
                  </a:lnTo>
                  <a:lnTo>
                    <a:pt x="239" y="529"/>
                  </a:lnTo>
                  <a:lnTo>
                    <a:pt x="229" y="532"/>
                  </a:lnTo>
                  <a:lnTo>
                    <a:pt x="218" y="534"/>
                  </a:lnTo>
                  <a:lnTo>
                    <a:pt x="208" y="537"/>
                  </a:lnTo>
                  <a:lnTo>
                    <a:pt x="197" y="538"/>
                  </a:lnTo>
                  <a:lnTo>
                    <a:pt x="186" y="539"/>
                  </a:lnTo>
                  <a:lnTo>
                    <a:pt x="174" y="539"/>
                  </a:lnTo>
                  <a:lnTo>
                    <a:pt x="156" y="539"/>
                  </a:lnTo>
                  <a:lnTo>
                    <a:pt x="138" y="537"/>
                  </a:lnTo>
                  <a:lnTo>
                    <a:pt x="121" y="533"/>
                  </a:lnTo>
                  <a:lnTo>
                    <a:pt x="105" y="529"/>
                  </a:lnTo>
                  <a:lnTo>
                    <a:pt x="90" y="523"/>
                  </a:lnTo>
                  <a:lnTo>
                    <a:pt x="75" y="517"/>
                  </a:lnTo>
                  <a:lnTo>
                    <a:pt x="62" y="509"/>
                  </a:lnTo>
                  <a:lnTo>
                    <a:pt x="50" y="500"/>
                  </a:lnTo>
                  <a:lnTo>
                    <a:pt x="38" y="489"/>
                  </a:lnTo>
                  <a:lnTo>
                    <a:pt x="29" y="478"/>
                  </a:lnTo>
                  <a:lnTo>
                    <a:pt x="21" y="465"/>
                  </a:lnTo>
                  <a:lnTo>
                    <a:pt x="14" y="451"/>
                  </a:lnTo>
                  <a:lnTo>
                    <a:pt x="8" y="436"/>
                  </a:lnTo>
                  <a:lnTo>
                    <a:pt x="4" y="419"/>
                  </a:lnTo>
                  <a:lnTo>
                    <a:pt x="2" y="402"/>
                  </a:lnTo>
                  <a:lnTo>
                    <a:pt x="0" y="383"/>
                  </a:lnTo>
                  <a:lnTo>
                    <a:pt x="2" y="373"/>
                  </a:lnTo>
                  <a:lnTo>
                    <a:pt x="2" y="364"/>
                  </a:lnTo>
                  <a:lnTo>
                    <a:pt x="4" y="354"/>
                  </a:lnTo>
                  <a:lnTo>
                    <a:pt x="5" y="344"/>
                  </a:lnTo>
                  <a:lnTo>
                    <a:pt x="8" y="336"/>
                  </a:lnTo>
                  <a:lnTo>
                    <a:pt x="10" y="327"/>
                  </a:lnTo>
                  <a:lnTo>
                    <a:pt x="14" y="319"/>
                  </a:lnTo>
                  <a:lnTo>
                    <a:pt x="17" y="311"/>
                  </a:lnTo>
                  <a:lnTo>
                    <a:pt x="21" y="303"/>
                  </a:lnTo>
                  <a:lnTo>
                    <a:pt x="26" y="296"/>
                  </a:lnTo>
                  <a:lnTo>
                    <a:pt x="31" y="290"/>
                  </a:lnTo>
                  <a:lnTo>
                    <a:pt x="37" y="283"/>
                  </a:lnTo>
                  <a:lnTo>
                    <a:pt x="44" y="276"/>
                  </a:lnTo>
                  <a:lnTo>
                    <a:pt x="51" y="270"/>
                  </a:lnTo>
                  <a:lnTo>
                    <a:pt x="58" y="265"/>
                  </a:lnTo>
                  <a:lnTo>
                    <a:pt x="66" y="260"/>
                  </a:lnTo>
                  <a:lnTo>
                    <a:pt x="83" y="251"/>
                  </a:lnTo>
                  <a:lnTo>
                    <a:pt x="102" y="243"/>
                  </a:lnTo>
                  <a:lnTo>
                    <a:pt x="123" y="235"/>
                  </a:lnTo>
                  <a:lnTo>
                    <a:pt x="146" y="230"/>
                  </a:lnTo>
                  <a:lnTo>
                    <a:pt x="171" y="226"/>
                  </a:lnTo>
                  <a:lnTo>
                    <a:pt x="198" y="223"/>
                  </a:lnTo>
                  <a:lnTo>
                    <a:pt x="228" y="221"/>
                  </a:lnTo>
                  <a:lnTo>
                    <a:pt x="258" y="221"/>
                  </a:lnTo>
                  <a:lnTo>
                    <a:pt x="305" y="221"/>
                  </a:lnTo>
                  <a:lnTo>
                    <a:pt x="305" y="192"/>
                  </a:lnTo>
                  <a:lnTo>
                    <a:pt x="305" y="181"/>
                  </a:lnTo>
                  <a:lnTo>
                    <a:pt x="304" y="171"/>
                  </a:lnTo>
                  <a:lnTo>
                    <a:pt x="302" y="161"/>
                  </a:lnTo>
                  <a:lnTo>
                    <a:pt x="299" y="152"/>
                  </a:lnTo>
                  <a:lnTo>
                    <a:pt x="297" y="144"/>
                  </a:lnTo>
                  <a:lnTo>
                    <a:pt x="294" y="137"/>
                  </a:lnTo>
                  <a:lnTo>
                    <a:pt x="290" y="131"/>
                  </a:lnTo>
                  <a:lnTo>
                    <a:pt x="285" y="124"/>
                  </a:lnTo>
                  <a:lnTo>
                    <a:pt x="279" y="119"/>
                  </a:lnTo>
                  <a:lnTo>
                    <a:pt x="273" y="114"/>
                  </a:lnTo>
                  <a:lnTo>
                    <a:pt x="266" y="111"/>
                  </a:lnTo>
                  <a:lnTo>
                    <a:pt x="257" y="108"/>
                  </a:lnTo>
                  <a:lnTo>
                    <a:pt x="248" y="105"/>
                  </a:lnTo>
                  <a:lnTo>
                    <a:pt x="238" y="104"/>
                  </a:lnTo>
                  <a:lnTo>
                    <a:pt x="227" y="103"/>
                  </a:lnTo>
                  <a:lnTo>
                    <a:pt x="214" y="103"/>
                  </a:lnTo>
                  <a:lnTo>
                    <a:pt x="198" y="103"/>
                  </a:lnTo>
                  <a:lnTo>
                    <a:pt x="182" y="104"/>
                  </a:lnTo>
                  <a:lnTo>
                    <a:pt x="168" y="107"/>
                  </a:lnTo>
                  <a:lnTo>
                    <a:pt x="155" y="110"/>
                  </a:lnTo>
                  <a:lnTo>
                    <a:pt x="141" y="114"/>
                  </a:lnTo>
                  <a:lnTo>
                    <a:pt x="129" y="118"/>
                  </a:lnTo>
                  <a:lnTo>
                    <a:pt x="118" y="122"/>
                  </a:lnTo>
                  <a:lnTo>
                    <a:pt x="107" y="126"/>
                  </a:lnTo>
                  <a:lnTo>
                    <a:pt x="98" y="131"/>
                  </a:lnTo>
                  <a:lnTo>
                    <a:pt x="89" y="136"/>
                  </a:lnTo>
                  <a:lnTo>
                    <a:pt x="81" y="139"/>
                  </a:lnTo>
                  <a:lnTo>
                    <a:pt x="73" y="143"/>
                  </a:lnTo>
                  <a:lnTo>
                    <a:pt x="67" y="146"/>
                  </a:lnTo>
                  <a:lnTo>
                    <a:pt x="61" y="149"/>
                  </a:lnTo>
                  <a:lnTo>
                    <a:pt x="56" y="150"/>
                  </a:lnTo>
                  <a:lnTo>
                    <a:pt x="51" y="151"/>
                  </a:lnTo>
                  <a:lnTo>
                    <a:pt x="46" y="150"/>
                  </a:lnTo>
                  <a:lnTo>
                    <a:pt x="41" y="147"/>
                  </a:lnTo>
                  <a:lnTo>
                    <a:pt x="36" y="142"/>
                  </a:lnTo>
                  <a:lnTo>
                    <a:pt x="33" y="136"/>
                  </a:lnTo>
                  <a:lnTo>
                    <a:pt x="30" y="128"/>
                  </a:lnTo>
                  <a:lnTo>
                    <a:pt x="29" y="119"/>
                  </a:lnTo>
                  <a:lnTo>
                    <a:pt x="27" y="108"/>
                  </a:lnTo>
                  <a:lnTo>
                    <a:pt x="27" y="97"/>
                  </a:lnTo>
                  <a:lnTo>
                    <a:pt x="28" y="82"/>
                  </a:lnTo>
                  <a:lnTo>
                    <a:pt x="30" y="70"/>
                  </a:lnTo>
                  <a:lnTo>
                    <a:pt x="31" y="66"/>
                  </a:lnTo>
                  <a:lnTo>
                    <a:pt x="33" y="62"/>
                  </a:lnTo>
                  <a:lnTo>
                    <a:pt x="36" y="57"/>
                  </a:lnTo>
                  <a:lnTo>
                    <a:pt x="40" y="53"/>
                  </a:lnTo>
                  <a:lnTo>
                    <a:pt x="45" y="49"/>
                  </a:lnTo>
                  <a:lnTo>
                    <a:pt x="50" y="45"/>
                  </a:lnTo>
                  <a:lnTo>
                    <a:pt x="58" y="40"/>
                  </a:lnTo>
                  <a:lnTo>
                    <a:pt x="66" y="36"/>
                  </a:lnTo>
                  <a:lnTo>
                    <a:pt x="77" y="32"/>
                  </a:lnTo>
                  <a:lnTo>
                    <a:pt x="87" y="27"/>
                  </a:lnTo>
                  <a:lnTo>
                    <a:pt x="98" y="23"/>
                  </a:lnTo>
                  <a:lnTo>
                    <a:pt x="110" y="18"/>
                  </a:lnTo>
                  <a:lnTo>
                    <a:pt x="123" y="14"/>
                  </a:lnTo>
                  <a:lnTo>
                    <a:pt x="136" y="11"/>
                  </a:lnTo>
                  <a:lnTo>
                    <a:pt x="150" y="8"/>
                  </a:lnTo>
                  <a:lnTo>
                    <a:pt x="165" y="5"/>
                  </a:lnTo>
                  <a:lnTo>
                    <a:pt x="180" y="3"/>
                  </a:lnTo>
                  <a:lnTo>
                    <a:pt x="196" y="2"/>
                  </a:lnTo>
                  <a:lnTo>
                    <a:pt x="211" y="1"/>
                  </a:lnTo>
                  <a:lnTo>
                    <a:pt x="227" y="0"/>
                  </a:lnTo>
                  <a:lnTo>
                    <a:pt x="253" y="1"/>
                  </a:lnTo>
                  <a:lnTo>
                    <a:pt x="278" y="3"/>
                  </a:lnTo>
                  <a:lnTo>
                    <a:pt x="302" y="6"/>
                  </a:lnTo>
                  <a:lnTo>
                    <a:pt x="322" y="11"/>
                  </a:lnTo>
                  <a:lnTo>
                    <a:pt x="342" y="17"/>
                  </a:lnTo>
                  <a:lnTo>
                    <a:pt x="359" y="26"/>
                  </a:lnTo>
                  <a:lnTo>
                    <a:pt x="366" y="30"/>
                  </a:lnTo>
                  <a:lnTo>
                    <a:pt x="374" y="35"/>
                  </a:lnTo>
                  <a:lnTo>
                    <a:pt x="382" y="40"/>
                  </a:lnTo>
                  <a:lnTo>
                    <a:pt x="388" y="45"/>
                  </a:lnTo>
                  <a:lnTo>
                    <a:pt x="394" y="51"/>
                  </a:lnTo>
                  <a:lnTo>
                    <a:pt x="400" y="58"/>
                  </a:lnTo>
                  <a:lnTo>
                    <a:pt x="405" y="64"/>
                  </a:lnTo>
                  <a:lnTo>
                    <a:pt x="410" y="71"/>
                  </a:lnTo>
                  <a:lnTo>
                    <a:pt x="415" y="79"/>
                  </a:lnTo>
                  <a:lnTo>
                    <a:pt x="419" y="86"/>
                  </a:lnTo>
                  <a:lnTo>
                    <a:pt x="423" y="95"/>
                  </a:lnTo>
                  <a:lnTo>
                    <a:pt x="426" y="104"/>
                  </a:lnTo>
                  <a:lnTo>
                    <a:pt x="431" y="122"/>
                  </a:lnTo>
                  <a:lnTo>
                    <a:pt x="434" y="143"/>
                  </a:lnTo>
                  <a:lnTo>
                    <a:pt x="436" y="165"/>
                  </a:lnTo>
                  <a:lnTo>
                    <a:pt x="437" y="189"/>
                  </a:lnTo>
                  <a:lnTo>
                    <a:pt x="437" y="510"/>
                  </a:lnTo>
                  <a:close/>
                  <a:moveTo>
                    <a:pt x="305" y="305"/>
                  </a:moveTo>
                  <a:lnTo>
                    <a:pt x="253" y="305"/>
                  </a:lnTo>
                  <a:lnTo>
                    <a:pt x="238" y="305"/>
                  </a:lnTo>
                  <a:lnTo>
                    <a:pt x="223" y="306"/>
                  </a:lnTo>
                  <a:lnTo>
                    <a:pt x="210" y="308"/>
                  </a:lnTo>
                  <a:lnTo>
                    <a:pt x="198" y="310"/>
                  </a:lnTo>
                  <a:lnTo>
                    <a:pt x="186" y="312"/>
                  </a:lnTo>
                  <a:lnTo>
                    <a:pt x="177" y="316"/>
                  </a:lnTo>
                  <a:lnTo>
                    <a:pt x="168" y="320"/>
                  </a:lnTo>
                  <a:lnTo>
                    <a:pt x="160" y="325"/>
                  </a:lnTo>
                  <a:lnTo>
                    <a:pt x="154" y="330"/>
                  </a:lnTo>
                  <a:lnTo>
                    <a:pt x="147" y="335"/>
                  </a:lnTo>
                  <a:lnTo>
                    <a:pt x="143" y="341"/>
                  </a:lnTo>
                  <a:lnTo>
                    <a:pt x="139" y="347"/>
                  </a:lnTo>
                  <a:lnTo>
                    <a:pt x="136" y="355"/>
                  </a:lnTo>
                  <a:lnTo>
                    <a:pt x="134" y="363"/>
                  </a:lnTo>
                  <a:lnTo>
                    <a:pt x="133" y="370"/>
                  </a:lnTo>
                  <a:lnTo>
                    <a:pt x="132" y="379"/>
                  </a:lnTo>
                  <a:lnTo>
                    <a:pt x="133" y="386"/>
                  </a:lnTo>
                  <a:lnTo>
                    <a:pt x="134" y="394"/>
                  </a:lnTo>
                  <a:lnTo>
                    <a:pt x="135" y="400"/>
                  </a:lnTo>
                  <a:lnTo>
                    <a:pt x="137" y="406"/>
                  </a:lnTo>
                  <a:lnTo>
                    <a:pt x="140" y="411"/>
                  </a:lnTo>
                  <a:lnTo>
                    <a:pt x="143" y="417"/>
                  </a:lnTo>
                  <a:lnTo>
                    <a:pt x="147" y="421"/>
                  </a:lnTo>
                  <a:lnTo>
                    <a:pt x="152" y="427"/>
                  </a:lnTo>
                  <a:lnTo>
                    <a:pt x="157" y="431"/>
                  </a:lnTo>
                  <a:lnTo>
                    <a:pt x="162" y="434"/>
                  </a:lnTo>
                  <a:lnTo>
                    <a:pt x="168" y="437"/>
                  </a:lnTo>
                  <a:lnTo>
                    <a:pt x="174" y="439"/>
                  </a:lnTo>
                  <a:lnTo>
                    <a:pt x="181" y="441"/>
                  </a:lnTo>
                  <a:lnTo>
                    <a:pt x="188" y="442"/>
                  </a:lnTo>
                  <a:lnTo>
                    <a:pt x="196" y="443"/>
                  </a:lnTo>
                  <a:lnTo>
                    <a:pt x="204" y="443"/>
                  </a:lnTo>
                  <a:lnTo>
                    <a:pt x="218" y="442"/>
                  </a:lnTo>
                  <a:lnTo>
                    <a:pt x="232" y="440"/>
                  </a:lnTo>
                  <a:lnTo>
                    <a:pt x="244" y="435"/>
                  </a:lnTo>
                  <a:lnTo>
                    <a:pt x="256" y="429"/>
                  </a:lnTo>
                  <a:lnTo>
                    <a:pt x="268" y="420"/>
                  </a:lnTo>
                  <a:lnTo>
                    <a:pt x="280" y="411"/>
                  </a:lnTo>
                  <a:lnTo>
                    <a:pt x="292" y="400"/>
                  </a:lnTo>
                  <a:lnTo>
                    <a:pt x="305" y="386"/>
                  </a:lnTo>
                  <a:lnTo>
                    <a:pt x="305" y="305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2" name="Freeform 50">
              <a:extLst>
                <a:ext uri="{FF2B5EF4-FFF2-40B4-BE49-F238E27FC236}">
                  <a16:creationId xmlns:a16="http://schemas.microsoft.com/office/drawing/2014/main" id="{6475732E-3AB0-4333-B1E4-301A927911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15" y="4317"/>
              <a:ext cx="80" cy="126"/>
            </a:xfrm>
            <a:custGeom>
              <a:avLst/>
              <a:gdLst>
                <a:gd name="T0" fmla="*/ 476 w 479"/>
                <a:gd name="T1" fmla="*/ 543 h 758"/>
                <a:gd name="T2" fmla="*/ 458 w 479"/>
                <a:gd name="T3" fmla="*/ 621 h 758"/>
                <a:gd name="T4" fmla="*/ 438 w 479"/>
                <a:gd name="T5" fmla="*/ 664 h 758"/>
                <a:gd name="T6" fmla="*/ 419 w 479"/>
                <a:gd name="T7" fmla="*/ 692 h 758"/>
                <a:gd name="T8" fmla="*/ 396 w 479"/>
                <a:gd name="T9" fmla="*/ 715 h 758"/>
                <a:gd name="T10" fmla="*/ 371 w 479"/>
                <a:gd name="T11" fmla="*/ 734 h 758"/>
                <a:gd name="T12" fmla="*/ 342 w 479"/>
                <a:gd name="T13" fmla="*/ 747 h 758"/>
                <a:gd name="T14" fmla="*/ 309 w 479"/>
                <a:gd name="T15" fmla="*/ 756 h 758"/>
                <a:gd name="T16" fmla="*/ 274 w 479"/>
                <a:gd name="T17" fmla="*/ 758 h 758"/>
                <a:gd name="T18" fmla="*/ 240 w 479"/>
                <a:gd name="T19" fmla="*/ 756 h 758"/>
                <a:gd name="T20" fmla="*/ 209 w 479"/>
                <a:gd name="T21" fmla="*/ 747 h 758"/>
                <a:gd name="T22" fmla="*/ 181 w 479"/>
                <a:gd name="T23" fmla="*/ 733 h 758"/>
                <a:gd name="T24" fmla="*/ 153 w 479"/>
                <a:gd name="T25" fmla="*/ 712 h 758"/>
                <a:gd name="T26" fmla="*/ 124 w 479"/>
                <a:gd name="T27" fmla="*/ 686 h 758"/>
                <a:gd name="T28" fmla="*/ 114 w 479"/>
                <a:gd name="T29" fmla="*/ 733 h 758"/>
                <a:gd name="T30" fmla="*/ 102 w 479"/>
                <a:gd name="T31" fmla="*/ 744 h 758"/>
                <a:gd name="T32" fmla="*/ 72 w 479"/>
                <a:gd name="T33" fmla="*/ 748 h 758"/>
                <a:gd name="T34" fmla="*/ 30 w 479"/>
                <a:gd name="T35" fmla="*/ 748 h 758"/>
                <a:gd name="T36" fmla="*/ 6 w 479"/>
                <a:gd name="T37" fmla="*/ 741 h 758"/>
                <a:gd name="T38" fmla="*/ 0 w 479"/>
                <a:gd name="T39" fmla="*/ 728 h 758"/>
                <a:gd name="T40" fmla="*/ 3 w 479"/>
                <a:gd name="T41" fmla="*/ 13 h 758"/>
                <a:gd name="T42" fmla="*/ 22 w 479"/>
                <a:gd name="T43" fmla="*/ 3 h 758"/>
                <a:gd name="T44" fmla="*/ 49 w 479"/>
                <a:gd name="T45" fmla="*/ 0 h 758"/>
                <a:gd name="T46" fmla="*/ 77 w 479"/>
                <a:gd name="T47" fmla="*/ 0 h 758"/>
                <a:gd name="T48" fmla="*/ 99 w 479"/>
                <a:gd name="T49" fmla="*/ 2 h 758"/>
                <a:gd name="T50" fmla="*/ 127 w 479"/>
                <a:gd name="T51" fmla="*/ 9 h 758"/>
                <a:gd name="T52" fmla="*/ 134 w 479"/>
                <a:gd name="T53" fmla="*/ 23 h 758"/>
                <a:gd name="T54" fmla="*/ 153 w 479"/>
                <a:gd name="T55" fmla="*/ 270 h 758"/>
                <a:gd name="T56" fmla="*/ 180 w 479"/>
                <a:gd name="T57" fmla="*/ 250 h 758"/>
                <a:gd name="T58" fmla="*/ 207 w 479"/>
                <a:gd name="T59" fmla="*/ 235 h 758"/>
                <a:gd name="T60" fmla="*/ 235 w 479"/>
                <a:gd name="T61" fmla="*/ 225 h 758"/>
                <a:gd name="T62" fmla="*/ 265 w 479"/>
                <a:gd name="T63" fmla="*/ 220 h 758"/>
                <a:gd name="T64" fmla="*/ 298 w 479"/>
                <a:gd name="T65" fmla="*/ 220 h 758"/>
                <a:gd name="T66" fmla="*/ 334 w 479"/>
                <a:gd name="T67" fmla="*/ 225 h 758"/>
                <a:gd name="T68" fmla="*/ 365 w 479"/>
                <a:gd name="T69" fmla="*/ 235 h 758"/>
                <a:gd name="T70" fmla="*/ 392 w 479"/>
                <a:gd name="T71" fmla="*/ 252 h 758"/>
                <a:gd name="T72" fmla="*/ 416 w 479"/>
                <a:gd name="T73" fmla="*/ 272 h 758"/>
                <a:gd name="T74" fmla="*/ 435 w 479"/>
                <a:gd name="T75" fmla="*/ 297 h 758"/>
                <a:gd name="T76" fmla="*/ 451 w 479"/>
                <a:gd name="T77" fmla="*/ 326 h 758"/>
                <a:gd name="T78" fmla="*/ 469 w 479"/>
                <a:gd name="T79" fmla="*/ 381 h 758"/>
                <a:gd name="T80" fmla="*/ 478 w 479"/>
                <a:gd name="T81" fmla="*/ 456 h 758"/>
                <a:gd name="T82" fmla="*/ 340 w 479"/>
                <a:gd name="T83" fmla="*/ 476 h 758"/>
                <a:gd name="T84" fmla="*/ 336 w 479"/>
                <a:gd name="T85" fmla="*/ 433 h 758"/>
                <a:gd name="T86" fmla="*/ 325 w 479"/>
                <a:gd name="T87" fmla="*/ 394 h 758"/>
                <a:gd name="T88" fmla="*/ 307 w 479"/>
                <a:gd name="T89" fmla="*/ 363 h 758"/>
                <a:gd name="T90" fmla="*/ 281 w 479"/>
                <a:gd name="T91" fmla="*/ 342 h 758"/>
                <a:gd name="T92" fmla="*/ 245 w 479"/>
                <a:gd name="T93" fmla="*/ 334 h 758"/>
                <a:gd name="T94" fmla="*/ 213 w 479"/>
                <a:gd name="T95" fmla="*/ 340 h 758"/>
                <a:gd name="T96" fmla="*/ 193 w 479"/>
                <a:gd name="T97" fmla="*/ 352 h 758"/>
                <a:gd name="T98" fmla="*/ 158 w 479"/>
                <a:gd name="T99" fmla="*/ 382 h 758"/>
                <a:gd name="T100" fmla="*/ 134 w 479"/>
                <a:gd name="T101" fmla="*/ 410 h 758"/>
                <a:gd name="T102" fmla="*/ 162 w 479"/>
                <a:gd name="T103" fmla="*/ 600 h 758"/>
                <a:gd name="T104" fmla="*/ 195 w 479"/>
                <a:gd name="T105" fmla="*/ 628 h 758"/>
                <a:gd name="T106" fmla="*/ 215 w 479"/>
                <a:gd name="T107" fmla="*/ 638 h 758"/>
                <a:gd name="T108" fmla="*/ 236 w 479"/>
                <a:gd name="T109" fmla="*/ 642 h 758"/>
                <a:gd name="T110" fmla="*/ 267 w 479"/>
                <a:gd name="T111" fmla="*/ 639 h 758"/>
                <a:gd name="T112" fmla="*/ 297 w 479"/>
                <a:gd name="T113" fmla="*/ 622 h 758"/>
                <a:gd name="T114" fmla="*/ 318 w 479"/>
                <a:gd name="T115" fmla="*/ 594 h 758"/>
                <a:gd name="T116" fmla="*/ 332 w 479"/>
                <a:gd name="T117" fmla="*/ 559 h 758"/>
                <a:gd name="T118" fmla="*/ 339 w 479"/>
                <a:gd name="T119" fmla="*/ 519 h 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79" h="758">
                  <a:moveTo>
                    <a:pt x="479" y="482"/>
                  </a:moveTo>
                  <a:lnTo>
                    <a:pt x="478" y="513"/>
                  </a:lnTo>
                  <a:lnTo>
                    <a:pt x="476" y="543"/>
                  </a:lnTo>
                  <a:lnTo>
                    <a:pt x="472" y="571"/>
                  </a:lnTo>
                  <a:lnTo>
                    <a:pt x="466" y="597"/>
                  </a:lnTo>
                  <a:lnTo>
                    <a:pt x="458" y="621"/>
                  </a:lnTo>
                  <a:lnTo>
                    <a:pt x="449" y="644"/>
                  </a:lnTo>
                  <a:lnTo>
                    <a:pt x="444" y="655"/>
                  </a:lnTo>
                  <a:lnTo>
                    <a:pt x="438" y="664"/>
                  </a:lnTo>
                  <a:lnTo>
                    <a:pt x="432" y="674"/>
                  </a:lnTo>
                  <a:lnTo>
                    <a:pt x="426" y="684"/>
                  </a:lnTo>
                  <a:lnTo>
                    <a:pt x="419" y="692"/>
                  </a:lnTo>
                  <a:lnTo>
                    <a:pt x="412" y="700"/>
                  </a:lnTo>
                  <a:lnTo>
                    <a:pt x="404" y="708"/>
                  </a:lnTo>
                  <a:lnTo>
                    <a:pt x="396" y="715"/>
                  </a:lnTo>
                  <a:lnTo>
                    <a:pt x="388" y="722"/>
                  </a:lnTo>
                  <a:lnTo>
                    <a:pt x="380" y="728"/>
                  </a:lnTo>
                  <a:lnTo>
                    <a:pt x="371" y="734"/>
                  </a:lnTo>
                  <a:lnTo>
                    <a:pt x="361" y="739"/>
                  </a:lnTo>
                  <a:lnTo>
                    <a:pt x="351" y="743"/>
                  </a:lnTo>
                  <a:lnTo>
                    <a:pt x="342" y="747"/>
                  </a:lnTo>
                  <a:lnTo>
                    <a:pt x="332" y="750"/>
                  </a:lnTo>
                  <a:lnTo>
                    <a:pt x="320" y="753"/>
                  </a:lnTo>
                  <a:lnTo>
                    <a:pt x="309" y="756"/>
                  </a:lnTo>
                  <a:lnTo>
                    <a:pt x="298" y="757"/>
                  </a:lnTo>
                  <a:lnTo>
                    <a:pt x="286" y="758"/>
                  </a:lnTo>
                  <a:lnTo>
                    <a:pt x="274" y="758"/>
                  </a:lnTo>
                  <a:lnTo>
                    <a:pt x="263" y="758"/>
                  </a:lnTo>
                  <a:lnTo>
                    <a:pt x="251" y="757"/>
                  </a:lnTo>
                  <a:lnTo>
                    <a:pt x="240" y="756"/>
                  </a:lnTo>
                  <a:lnTo>
                    <a:pt x="230" y="753"/>
                  </a:lnTo>
                  <a:lnTo>
                    <a:pt x="220" y="750"/>
                  </a:lnTo>
                  <a:lnTo>
                    <a:pt x="209" y="747"/>
                  </a:lnTo>
                  <a:lnTo>
                    <a:pt x="199" y="743"/>
                  </a:lnTo>
                  <a:lnTo>
                    <a:pt x="190" y="739"/>
                  </a:lnTo>
                  <a:lnTo>
                    <a:pt x="181" y="733"/>
                  </a:lnTo>
                  <a:lnTo>
                    <a:pt x="171" y="727"/>
                  </a:lnTo>
                  <a:lnTo>
                    <a:pt x="161" y="721"/>
                  </a:lnTo>
                  <a:lnTo>
                    <a:pt x="153" y="712"/>
                  </a:lnTo>
                  <a:lnTo>
                    <a:pt x="144" y="704"/>
                  </a:lnTo>
                  <a:lnTo>
                    <a:pt x="133" y="696"/>
                  </a:lnTo>
                  <a:lnTo>
                    <a:pt x="124" y="686"/>
                  </a:lnTo>
                  <a:lnTo>
                    <a:pt x="115" y="675"/>
                  </a:lnTo>
                  <a:lnTo>
                    <a:pt x="115" y="728"/>
                  </a:lnTo>
                  <a:lnTo>
                    <a:pt x="114" y="733"/>
                  </a:lnTo>
                  <a:lnTo>
                    <a:pt x="112" y="737"/>
                  </a:lnTo>
                  <a:lnTo>
                    <a:pt x="108" y="741"/>
                  </a:lnTo>
                  <a:lnTo>
                    <a:pt x="102" y="744"/>
                  </a:lnTo>
                  <a:lnTo>
                    <a:pt x="94" y="746"/>
                  </a:lnTo>
                  <a:lnTo>
                    <a:pt x="84" y="748"/>
                  </a:lnTo>
                  <a:lnTo>
                    <a:pt x="72" y="748"/>
                  </a:lnTo>
                  <a:lnTo>
                    <a:pt x="57" y="749"/>
                  </a:lnTo>
                  <a:lnTo>
                    <a:pt x="42" y="748"/>
                  </a:lnTo>
                  <a:lnTo>
                    <a:pt x="30" y="748"/>
                  </a:lnTo>
                  <a:lnTo>
                    <a:pt x="19" y="746"/>
                  </a:lnTo>
                  <a:lnTo>
                    <a:pt x="12" y="744"/>
                  </a:lnTo>
                  <a:lnTo>
                    <a:pt x="6" y="741"/>
                  </a:lnTo>
                  <a:lnTo>
                    <a:pt x="3" y="737"/>
                  </a:lnTo>
                  <a:lnTo>
                    <a:pt x="1" y="733"/>
                  </a:lnTo>
                  <a:lnTo>
                    <a:pt x="0" y="728"/>
                  </a:lnTo>
                  <a:lnTo>
                    <a:pt x="0" y="23"/>
                  </a:lnTo>
                  <a:lnTo>
                    <a:pt x="1" y="18"/>
                  </a:lnTo>
                  <a:lnTo>
                    <a:pt x="3" y="13"/>
                  </a:lnTo>
                  <a:lnTo>
                    <a:pt x="7" y="9"/>
                  </a:lnTo>
                  <a:lnTo>
                    <a:pt x="14" y="6"/>
                  </a:lnTo>
                  <a:lnTo>
                    <a:pt x="22" y="3"/>
                  </a:lnTo>
                  <a:lnTo>
                    <a:pt x="35" y="2"/>
                  </a:lnTo>
                  <a:lnTo>
                    <a:pt x="41" y="1"/>
                  </a:lnTo>
                  <a:lnTo>
                    <a:pt x="49" y="0"/>
                  </a:lnTo>
                  <a:lnTo>
                    <a:pt x="57" y="0"/>
                  </a:lnTo>
                  <a:lnTo>
                    <a:pt x="66" y="0"/>
                  </a:lnTo>
                  <a:lnTo>
                    <a:pt x="77" y="0"/>
                  </a:lnTo>
                  <a:lnTo>
                    <a:pt x="85" y="0"/>
                  </a:lnTo>
                  <a:lnTo>
                    <a:pt x="93" y="1"/>
                  </a:lnTo>
                  <a:lnTo>
                    <a:pt x="99" y="2"/>
                  </a:lnTo>
                  <a:lnTo>
                    <a:pt x="111" y="3"/>
                  </a:lnTo>
                  <a:lnTo>
                    <a:pt x="120" y="6"/>
                  </a:lnTo>
                  <a:lnTo>
                    <a:pt x="127" y="9"/>
                  </a:lnTo>
                  <a:lnTo>
                    <a:pt x="131" y="13"/>
                  </a:lnTo>
                  <a:lnTo>
                    <a:pt x="133" y="18"/>
                  </a:lnTo>
                  <a:lnTo>
                    <a:pt x="134" y="23"/>
                  </a:lnTo>
                  <a:lnTo>
                    <a:pt x="134" y="287"/>
                  </a:lnTo>
                  <a:lnTo>
                    <a:pt x="144" y="279"/>
                  </a:lnTo>
                  <a:lnTo>
                    <a:pt x="153" y="270"/>
                  </a:lnTo>
                  <a:lnTo>
                    <a:pt x="162" y="263"/>
                  </a:lnTo>
                  <a:lnTo>
                    <a:pt x="170" y="256"/>
                  </a:lnTo>
                  <a:lnTo>
                    <a:pt x="180" y="250"/>
                  </a:lnTo>
                  <a:lnTo>
                    <a:pt x="189" y="245"/>
                  </a:lnTo>
                  <a:lnTo>
                    <a:pt x="198" y="240"/>
                  </a:lnTo>
                  <a:lnTo>
                    <a:pt x="207" y="235"/>
                  </a:lnTo>
                  <a:lnTo>
                    <a:pt x="216" y="231"/>
                  </a:lnTo>
                  <a:lnTo>
                    <a:pt x="226" y="228"/>
                  </a:lnTo>
                  <a:lnTo>
                    <a:pt x="235" y="225"/>
                  </a:lnTo>
                  <a:lnTo>
                    <a:pt x="244" y="223"/>
                  </a:lnTo>
                  <a:lnTo>
                    <a:pt x="255" y="221"/>
                  </a:lnTo>
                  <a:lnTo>
                    <a:pt x="265" y="220"/>
                  </a:lnTo>
                  <a:lnTo>
                    <a:pt x="275" y="220"/>
                  </a:lnTo>
                  <a:lnTo>
                    <a:pt x="285" y="219"/>
                  </a:lnTo>
                  <a:lnTo>
                    <a:pt x="298" y="220"/>
                  </a:lnTo>
                  <a:lnTo>
                    <a:pt x="311" y="221"/>
                  </a:lnTo>
                  <a:lnTo>
                    <a:pt x="322" y="222"/>
                  </a:lnTo>
                  <a:lnTo>
                    <a:pt x="334" y="225"/>
                  </a:lnTo>
                  <a:lnTo>
                    <a:pt x="345" y="227"/>
                  </a:lnTo>
                  <a:lnTo>
                    <a:pt x="355" y="231"/>
                  </a:lnTo>
                  <a:lnTo>
                    <a:pt x="365" y="235"/>
                  </a:lnTo>
                  <a:lnTo>
                    <a:pt x="375" y="241"/>
                  </a:lnTo>
                  <a:lnTo>
                    <a:pt x="384" y="246"/>
                  </a:lnTo>
                  <a:lnTo>
                    <a:pt x="392" y="252"/>
                  </a:lnTo>
                  <a:lnTo>
                    <a:pt x="400" y="258"/>
                  </a:lnTo>
                  <a:lnTo>
                    <a:pt x="409" y="265"/>
                  </a:lnTo>
                  <a:lnTo>
                    <a:pt x="416" y="272"/>
                  </a:lnTo>
                  <a:lnTo>
                    <a:pt x="423" y="281"/>
                  </a:lnTo>
                  <a:lnTo>
                    <a:pt x="429" y="289"/>
                  </a:lnTo>
                  <a:lnTo>
                    <a:pt x="435" y="297"/>
                  </a:lnTo>
                  <a:lnTo>
                    <a:pt x="440" y="306"/>
                  </a:lnTo>
                  <a:lnTo>
                    <a:pt x="446" y="317"/>
                  </a:lnTo>
                  <a:lnTo>
                    <a:pt x="451" y="326"/>
                  </a:lnTo>
                  <a:lnTo>
                    <a:pt x="455" y="336"/>
                  </a:lnTo>
                  <a:lnTo>
                    <a:pt x="463" y="358"/>
                  </a:lnTo>
                  <a:lnTo>
                    <a:pt x="469" y="381"/>
                  </a:lnTo>
                  <a:lnTo>
                    <a:pt x="473" y="406"/>
                  </a:lnTo>
                  <a:lnTo>
                    <a:pt x="477" y="431"/>
                  </a:lnTo>
                  <a:lnTo>
                    <a:pt x="478" y="456"/>
                  </a:lnTo>
                  <a:lnTo>
                    <a:pt x="479" y="482"/>
                  </a:lnTo>
                  <a:close/>
                  <a:moveTo>
                    <a:pt x="341" y="491"/>
                  </a:moveTo>
                  <a:lnTo>
                    <a:pt x="340" y="476"/>
                  </a:lnTo>
                  <a:lnTo>
                    <a:pt x="340" y="462"/>
                  </a:lnTo>
                  <a:lnTo>
                    <a:pt x="338" y="447"/>
                  </a:lnTo>
                  <a:lnTo>
                    <a:pt x="336" y="433"/>
                  </a:lnTo>
                  <a:lnTo>
                    <a:pt x="334" y="419"/>
                  </a:lnTo>
                  <a:lnTo>
                    <a:pt x="329" y="406"/>
                  </a:lnTo>
                  <a:lnTo>
                    <a:pt x="325" y="394"/>
                  </a:lnTo>
                  <a:lnTo>
                    <a:pt x="320" y="382"/>
                  </a:lnTo>
                  <a:lnTo>
                    <a:pt x="314" y="372"/>
                  </a:lnTo>
                  <a:lnTo>
                    <a:pt x="307" y="363"/>
                  </a:lnTo>
                  <a:lnTo>
                    <a:pt x="300" y="355"/>
                  </a:lnTo>
                  <a:lnTo>
                    <a:pt x="290" y="347"/>
                  </a:lnTo>
                  <a:lnTo>
                    <a:pt x="281" y="342"/>
                  </a:lnTo>
                  <a:lnTo>
                    <a:pt x="271" y="338"/>
                  </a:lnTo>
                  <a:lnTo>
                    <a:pt x="259" y="335"/>
                  </a:lnTo>
                  <a:lnTo>
                    <a:pt x="245" y="334"/>
                  </a:lnTo>
                  <a:lnTo>
                    <a:pt x="233" y="335"/>
                  </a:lnTo>
                  <a:lnTo>
                    <a:pt x="220" y="338"/>
                  </a:lnTo>
                  <a:lnTo>
                    <a:pt x="213" y="340"/>
                  </a:lnTo>
                  <a:lnTo>
                    <a:pt x="206" y="343"/>
                  </a:lnTo>
                  <a:lnTo>
                    <a:pt x="200" y="346"/>
                  </a:lnTo>
                  <a:lnTo>
                    <a:pt x="193" y="352"/>
                  </a:lnTo>
                  <a:lnTo>
                    <a:pt x="180" y="362"/>
                  </a:lnTo>
                  <a:lnTo>
                    <a:pt x="165" y="374"/>
                  </a:lnTo>
                  <a:lnTo>
                    <a:pt x="158" y="382"/>
                  </a:lnTo>
                  <a:lnTo>
                    <a:pt x="150" y="391"/>
                  </a:lnTo>
                  <a:lnTo>
                    <a:pt x="143" y="400"/>
                  </a:lnTo>
                  <a:lnTo>
                    <a:pt x="134" y="410"/>
                  </a:lnTo>
                  <a:lnTo>
                    <a:pt x="134" y="568"/>
                  </a:lnTo>
                  <a:lnTo>
                    <a:pt x="149" y="586"/>
                  </a:lnTo>
                  <a:lnTo>
                    <a:pt x="162" y="600"/>
                  </a:lnTo>
                  <a:lnTo>
                    <a:pt x="175" y="614"/>
                  </a:lnTo>
                  <a:lnTo>
                    <a:pt x="189" y="624"/>
                  </a:lnTo>
                  <a:lnTo>
                    <a:pt x="195" y="628"/>
                  </a:lnTo>
                  <a:lnTo>
                    <a:pt x="202" y="632"/>
                  </a:lnTo>
                  <a:lnTo>
                    <a:pt x="208" y="635"/>
                  </a:lnTo>
                  <a:lnTo>
                    <a:pt x="215" y="638"/>
                  </a:lnTo>
                  <a:lnTo>
                    <a:pt x="222" y="640"/>
                  </a:lnTo>
                  <a:lnTo>
                    <a:pt x="229" y="641"/>
                  </a:lnTo>
                  <a:lnTo>
                    <a:pt x="236" y="642"/>
                  </a:lnTo>
                  <a:lnTo>
                    <a:pt x="243" y="642"/>
                  </a:lnTo>
                  <a:lnTo>
                    <a:pt x="256" y="641"/>
                  </a:lnTo>
                  <a:lnTo>
                    <a:pt x="267" y="639"/>
                  </a:lnTo>
                  <a:lnTo>
                    <a:pt x="278" y="635"/>
                  </a:lnTo>
                  <a:lnTo>
                    <a:pt x="287" y="629"/>
                  </a:lnTo>
                  <a:lnTo>
                    <a:pt x="297" y="622"/>
                  </a:lnTo>
                  <a:lnTo>
                    <a:pt x="304" y="614"/>
                  </a:lnTo>
                  <a:lnTo>
                    <a:pt x="311" y="604"/>
                  </a:lnTo>
                  <a:lnTo>
                    <a:pt x="318" y="594"/>
                  </a:lnTo>
                  <a:lnTo>
                    <a:pt x="323" y="584"/>
                  </a:lnTo>
                  <a:lnTo>
                    <a:pt x="328" y="572"/>
                  </a:lnTo>
                  <a:lnTo>
                    <a:pt x="332" y="559"/>
                  </a:lnTo>
                  <a:lnTo>
                    <a:pt x="335" y="546"/>
                  </a:lnTo>
                  <a:lnTo>
                    <a:pt x="338" y="532"/>
                  </a:lnTo>
                  <a:lnTo>
                    <a:pt x="339" y="519"/>
                  </a:lnTo>
                  <a:lnTo>
                    <a:pt x="340" y="505"/>
                  </a:lnTo>
                  <a:lnTo>
                    <a:pt x="341" y="49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3" name="Freeform 51">
              <a:extLst>
                <a:ext uri="{FF2B5EF4-FFF2-40B4-BE49-F238E27FC236}">
                  <a16:creationId xmlns:a16="http://schemas.microsoft.com/office/drawing/2014/main" id="{2EB6C884-9848-4CC2-A5A8-CD985CEC1AF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708" y="4353"/>
              <a:ext cx="78" cy="90"/>
            </a:xfrm>
            <a:custGeom>
              <a:avLst/>
              <a:gdLst>
                <a:gd name="T0" fmla="*/ 462 w 468"/>
                <a:gd name="T1" fmla="*/ 286 h 539"/>
                <a:gd name="T2" fmla="*/ 436 w 468"/>
                <a:gd name="T3" fmla="*/ 303 h 539"/>
                <a:gd name="T4" fmla="*/ 138 w 468"/>
                <a:gd name="T5" fmla="*/ 333 h 539"/>
                <a:gd name="T6" fmla="*/ 153 w 468"/>
                <a:gd name="T7" fmla="*/ 382 h 539"/>
                <a:gd name="T8" fmla="*/ 185 w 468"/>
                <a:gd name="T9" fmla="*/ 416 h 539"/>
                <a:gd name="T10" fmla="*/ 235 w 468"/>
                <a:gd name="T11" fmla="*/ 435 h 539"/>
                <a:gd name="T12" fmla="*/ 300 w 468"/>
                <a:gd name="T13" fmla="*/ 436 h 539"/>
                <a:gd name="T14" fmla="*/ 354 w 468"/>
                <a:gd name="T15" fmla="*/ 427 h 539"/>
                <a:gd name="T16" fmla="*/ 393 w 468"/>
                <a:gd name="T17" fmla="*/ 414 h 539"/>
                <a:gd name="T18" fmla="*/ 428 w 468"/>
                <a:gd name="T19" fmla="*/ 404 h 539"/>
                <a:gd name="T20" fmla="*/ 441 w 468"/>
                <a:gd name="T21" fmla="*/ 412 h 539"/>
                <a:gd name="T22" fmla="*/ 446 w 468"/>
                <a:gd name="T23" fmla="*/ 448 h 539"/>
                <a:gd name="T24" fmla="*/ 443 w 468"/>
                <a:gd name="T25" fmla="*/ 482 h 539"/>
                <a:gd name="T26" fmla="*/ 434 w 468"/>
                <a:gd name="T27" fmla="*/ 500 h 539"/>
                <a:gd name="T28" fmla="*/ 397 w 468"/>
                <a:gd name="T29" fmla="*/ 517 h 539"/>
                <a:gd name="T30" fmla="*/ 350 w 468"/>
                <a:gd name="T31" fmla="*/ 529 h 539"/>
                <a:gd name="T32" fmla="*/ 288 w 468"/>
                <a:gd name="T33" fmla="*/ 538 h 539"/>
                <a:gd name="T34" fmla="*/ 224 w 468"/>
                <a:gd name="T35" fmla="*/ 538 h 539"/>
                <a:gd name="T36" fmla="*/ 168 w 468"/>
                <a:gd name="T37" fmla="*/ 529 h 539"/>
                <a:gd name="T38" fmla="*/ 120 w 468"/>
                <a:gd name="T39" fmla="*/ 514 h 539"/>
                <a:gd name="T40" fmla="*/ 80 w 468"/>
                <a:gd name="T41" fmla="*/ 489 h 539"/>
                <a:gd name="T42" fmla="*/ 48 w 468"/>
                <a:gd name="T43" fmla="*/ 456 h 539"/>
                <a:gd name="T44" fmla="*/ 24 w 468"/>
                <a:gd name="T45" fmla="*/ 415 h 539"/>
                <a:gd name="T46" fmla="*/ 8 w 468"/>
                <a:gd name="T47" fmla="*/ 366 h 539"/>
                <a:gd name="T48" fmla="*/ 1 w 468"/>
                <a:gd name="T49" fmla="*/ 307 h 539"/>
                <a:gd name="T50" fmla="*/ 1 w 468"/>
                <a:gd name="T51" fmla="*/ 244 h 539"/>
                <a:gd name="T52" fmla="*/ 9 w 468"/>
                <a:gd name="T53" fmla="*/ 186 h 539"/>
                <a:gd name="T54" fmla="*/ 25 w 468"/>
                <a:gd name="T55" fmla="*/ 136 h 539"/>
                <a:gd name="T56" fmla="*/ 49 w 468"/>
                <a:gd name="T57" fmla="*/ 92 h 539"/>
                <a:gd name="T58" fmla="*/ 81 w 468"/>
                <a:gd name="T59" fmla="*/ 57 h 539"/>
                <a:gd name="T60" fmla="*/ 119 w 468"/>
                <a:gd name="T61" fmla="*/ 30 h 539"/>
                <a:gd name="T62" fmla="*/ 164 w 468"/>
                <a:gd name="T63" fmla="*/ 11 h 539"/>
                <a:gd name="T64" fmla="*/ 215 w 468"/>
                <a:gd name="T65" fmla="*/ 1 h 539"/>
                <a:gd name="T66" fmla="*/ 272 w 468"/>
                <a:gd name="T67" fmla="*/ 1 h 539"/>
                <a:gd name="T68" fmla="*/ 323 w 468"/>
                <a:gd name="T69" fmla="*/ 10 h 539"/>
                <a:gd name="T70" fmla="*/ 365 w 468"/>
                <a:gd name="T71" fmla="*/ 28 h 539"/>
                <a:gd name="T72" fmla="*/ 400 w 468"/>
                <a:gd name="T73" fmla="*/ 52 h 539"/>
                <a:gd name="T74" fmla="*/ 428 w 468"/>
                <a:gd name="T75" fmla="*/ 83 h 539"/>
                <a:gd name="T76" fmla="*/ 449 w 468"/>
                <a:gd name="T77" fmla="*/ 120 h 539"/>
                <a:gd name="T78" fmla="*/ 465 w 468"/>
                <a:gd name="T79" fmla="*/ 186 h 539"/>
                <a:gd name="T80" fmla="*/ 338 w 468"/>
                <a:gd name="T81" fmla="*/ 218 h 539"/>
                <a:gd name="T82" fmla="*/ 334 w 468"/>
                <a:gd name="T83" fmla="*/ 167 h 539"/>
                <a:gd name="T84" fmla="*/ 315 w 468"/>
                <a:gd name="T85" fmla="*/ 128 h 539"/>
                <a:gd name="T86" fmla="*/ 284 w 468"/>
                <a:gd name="T87" fmla="*/ 104 h 539"/>
                <a:gd name="T88" fmla="*/ 240 w 468"/>
                <a:gd name="T89" fmla="*/ 96 h 539"/>
                <a:gd name="T90" fmla="*/ 195 w 468"/>
                <a:gd name="T91" fmla="*/ 106 h 539"/>
                <a:gd name="T92" fmla="*/ 163 w 468"/>
                <a:gd name="T93" fmla="*/ 132 h 539"/>
                <a:gd name="T94" fmla="*/ 144 w 468"/>
                <a:gd name="T95" fmla="*/ 170 h 539"/>
                <a:gd name="T96" fmla="*/ 136 w 468"/>
                <a:gd name="T97" fmla="*/ 218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68" h="539">
                  <a:moveTo>
                    <a:pt x="468" y="256"/>
                  </a:moveTo>
                  <a:lnTo>
                    <a:pt x="468" y="267"/>
                  </a:lnTo>
                  <a:lnTo>
                    <a:pt x="466" y="278"/>
                  </a:lnTo>
                  <a:lnTo>
                    <a:pt x="462" y="286"/>
                  </a:lnTo>
                  <a:lnTo>
                    <a:pt x="458" y="292"/>
                  </a:lnTo>
                  <a:lnTo>
                    <a:pt x="452" y="297"/>
                  </a:lnTo>
                  <a:lnTo>
                    <a:pt x="444" y="301"/>
                  </a:lnTo>
                  <a:lnTo>
                    <a:pt x="436" y="303"/>
                  </a:lnTo>
                  <a:lnTo>
                    <a:pt x="427" y="304"/>
                  </a:lnTo>
                  <a:lnTo>
                    <a:pt x="136" y="304"/>
                  </a:lnTo>
                  <a:lnTo>
                    <a:pt x="136" y="319"/>
                  </a:lnTo>
                  <a:lnTo>
                    <a:pt x="138" y="333"/>
                  </a:lnTo>
                  <a:lnTo>
                    <a:pt x="140" y="346"/>
                  </a:lnTo>
                  <a:lnTo>
                    <a:pt x="143" y="360"/>
                  </a:lnTo>
                  <a:lnTo>
                    <a:pt x="148" y="371"/>
                  </a:lnTo>
                  <a:lnTo>
                    <a:pt x="153" y="382"/>
                  </a:lnTo>
                  <a:lnTo>
                    <a:pt x="159" y="393"/>
                  </a:lnTo>
                  <a:lnTo>
                    <a:pt x="166" y="401"/>
                  </a:lnTo>
                  <a:lnTo>
                    <a:pt x="175" y="409"/>
                  </a:lnTo>
                  <a:lnTo>
                    <a:pt x="185" y="416"/>
                  </a:lnTo>
                  <a:lnTo>
                    <a:pt x="195" y="422"/>
                  </a:lnTo>
                  <a:lnTo>
                    <a:pt x="207" y="428"/>
                  </a:lnTo>
                  <a:lnTo>
                    <a:pt x="221" y="432"/>
                  </a:lnTo>
                  <a:lnTo>
                    <a:pt x="235" y="435"/>
                  </a:lnTo>
                  <a:lnTo>
                    <a:pt x="250" y="436"/>
                  </a:lnTo>
                  <a:lnTo>
                    <a:pt x="267" y="437"/>
                  </a:lnTo>
                  <a:lnTo>
                    <a:pt x="284" y="437"/>
                  </a:lnTo>
                  <a:lnTo>
                    <a:pt x="300" y="436"/>
                  </a:lnTo>
                  <a:lnTo>
                    <a:pt x="315" y="434"/>
                  </a:lnTo>
                  <a:lnTo>
                    <a:pt x="328" y="432"/>
                  </a:lnTo>
                  <a:lnTo>
                    <a:pt x="342" y="429"/>
                  </a:lnTo>
                  <a:lnTo>
                    <a:pt x="354" y="427"/>
                  </a:lnTo>
                  <a:lnTo>
                    <a:pt x="364" y="423"/>
                  </a:lnTo>
                  <a:lnTo>
                    <a:pt x="375" y="420"/>
                  </a:lnTo>
                  <a:lnTo>
                    <a:pt x="384" y="417"/>
                  </a:lnTo>
                  <a:lnTo>
                    <a:pt x="393" y="414"/>
                  </a:lnTo>
                  <a:lnTo>
                    <a:pt x="400" y="412"/>
                  </a:lnTo>
                  <a:lnTo>
                    <a:pt x="408" y="409"/>
                  </a:lnTo>
                  <a:lnTo>
                    <a:pt x="419" y="405"/>
                  </a:lnTo>
                  <a:lnTo>
                    <a:pt x="428" y="404"/>
                  </a:lnTo>
                  <a:lnTo>
                    <a:pt x="433" y="404"/>
                  </a:lnTo>
                  <a:lnTo>
                    <a:pt x="436" y="406"/>
                  </a:lnTo>
                  <a:lnTo>
                    <a:pt x="439" y="408"/>
                  </a:lnTo>
                  <a:lnTo>
                    <a:pt x="441" y="412"/>
                  </a:lnTo>
                  <a:lnTo>
                    <a:pt x="443" y="418"/>
                  </a:lnTo>
                  <a:lnTo>
                    <a:pt x="444" y="426"/>
                  </a:lnTo>
                  <a:lnTo>
                    <a:pt x="446" y="436"/>
                  </a:lnTo>
                  <a:lnTo>
                    <a:pt x="446" y="448"/>
                  </a:lnTo>
                  <a:lnTo>
                    <a:pt x="446" y="459"/>
                  </a:lnTo>
                  <a:lnTo>
                    <a:pt x="444" y="469"/>
                  </a:lnTo>
                  <a:lnTo>
                    <a:pt x="444" y="476"/>
                  </a:lnTo>
                  <a:lnTo>
                    <a:pt x="443" y="482"/>
                  </a:lnTo>
                  <a:lnTo>
                    <a:pt x="442" y="488"/>
                  </a:lnTo>
                  <a:lnTo>
                    <a:pt x="440" y="492"/>
                  </a:lnTo>
                  <a:lnTo>
                    <a:pt x="437" y="496"/>
                  </a:lnTo>
                  <a:lnTo>
                    <a:pt x="434" y="500"/>
                  </a:lnTo>
                  <a:lnTo>
                    <a:pt x="428" y="505"/>
                  </a:lnTo>
                  <a:lnTo>
                    <a:pt x="416" y="510"/>
                  </a:lnTo>
                  <a:lnTo>
                    <a:pt x="408" y="514"/>
                  </a:lnTo>
                  <a:lnTo>
                    <a:pt x="397" y="517"/>
                  </a:lnTo>
                  <a:lnTo>
                    <a:pt x="387" y="520"/>
                  </a:lnTo>
                  <a:lnTo>
                    <a:pt x="376" y="523"/>
                  </a:lnTo>
                  <a:lnTo>
                    <a:pt x="363" y="526"/>
                  </a:lnTo>
                  <a:lnTo>
                    <a:pt x="350" y="529"/>
                  </a:lnTo>
                  <a:lnTo>
                    <a:pt x="336" y="531"/>
                  </a:lnTo>
                  <a:lnTo>
                    <a:pt x="321" y="534"/>
                  </a:lnTo>
                  <a:lnTo>
                    <a:pt x="305" y="537"/>
                  </a:lnTo>
                  <a:lnTo>
                    <a:pt x="288" y="538"/>
                  </a:lnTo>
                  <a:lnTo>
                    <a:pt x="272" y="539"/>
                  </a:lnTo>
                  <a:lnTo>
                    <a:pt x="254" y="539"/>
                  </a:lnTo>
                  <a:lnTo>
                    <a:pt x="239" y="539"/>
                  </a:lnTo>
                  <a:lnTo>
                    <a:pt x="224" y="538"/>
                  </a:lnTo>
                  <a:lnTo>
                    <a:pt x="209" y="537"/>
                  </a:lnTo>
                  <a:lnTo>
                    <a:pt x="195" y="534"/>
                  </a:lnTo>
                  <a:lnTo>
                    <a:pt x="181" y="532"/>
                  </a:lnTo>
                  <a:lnTo>
                    <a:pt x="168" y="529"/>
                  </a:lnTo>
                  <a:lnTo>
                    <a:pt x="155" y="526"/>
                  </a:lnTo>
                  <a:lnTo>
                    <a:pt x="142" y="523"/>
                  </a:lnTo>
                  <a:lnTo>
                    <a:pt x="131" y="518"/>
                  </a:lnTo>
                  <a:lnTo>
                    <a:pt x="120" y="514"/>
                  </a:lnTo>
                  <a:lnTo>
                    <a:pt x="110" y="509"/>
                  </a:lnTo>
                  <a:lnTo>
                    <a:pt x="99" y="503"/>
                  </a:lnTo>
                  <a:lnTo>
                    <a:pt x="89" y="496"/>
                  </a:lnTo>
                  <a:lnTo>
                    <a:pt x="80" y="489"/>
                  </a:lnTo>
                  <a:lnTo>
                    <a:pt x="72" y="482"/>
                  </a:lnTo>
                  <a:lnTo>
                    <a:pt x="63" y="474"/>
                  </a:lnTo>
                  <a:lnTo>
                    <a:pt x="55" y="466"/>
                  </a:lnTo>
                  <a:lnTo>
                    <a:pt x="48" y="456"/>
                  </a:lnTo>
                  <a:lnTo>
                    <a:pt x="41" y="447"/>
                  </a:lnTo>
                  <a:lnTo>
                    <a:pt x="35" y="437"/>
                  </a:lnTo>
                  <a:lnTo>
                    <a:pt x="29" y="427"/>
                  </a:lnTo>
                  <a:lnTo>
                    <a:pt x="24" y="415"/>
                  </a:lnTo>
                  <a:lnTo>
                    <a:pt x="19" y="404"/>
                  </a:lnTo>
                  <a:lnTo>
                    <a:pt x="15" y="392"/>
                  </a:lnTo>
                  <a:lnTo>
                    <a:pt x="11" y="379"/>
                  </a:lnTo>
                  <a:lnTo>
                    <a:pt x="8" y="366"/>
                  </a:lnTo>
                  <a:lnTo>
                    <a:pt x="6" y="352"/>
                  </a:lnTo>
                  <a:lnTo>
                    <a:pt x="4" y="337"/>
                  </a:lnTo>
                  <a:lnTo>
                    <a:pt x="2" y="323"/>
                  </a:lnTo>
                  <a:lnTo>
                    <a:pt x="1" y="307"/>
                  </a:lnTo>
                  <a:lnTo>
                    <a:pt x="0" y="291"/>
                  </a:lnTo>
                  <a:lnTo>
                    <a:pt x="0" y="274"/>
                  </a:lnTo>
                  <a:lnTo>
                    <a:pt x="0" y="259"/>
                  </a:lnTo>
                  <a:lnTo>
                    <a:pt x="1" y="244"/>
                  </a:lnTo>
                  <a:lnTo>
                    <a:pt x="2" y="229"/>
                  </a:lnTo>
                  <a:lnTo>
                    <a:pt x="4" y="215"/>
                  </a:lnTo>
                  <a:lnTo>
                    <a:pt x="6" y="200"/>
                  </a:lnTo>
                  <a:lnTo>
                    <a:pt x="9" y="186"/>
                  </a:lnTo>
                  <a:lnTo>
                    <a:pt x="12" y="173"/>
                  </a:lnTo>
                  <a:lnTo>
                    <a:pt x="16" y="160"/>
                  </a:lnTo>
                  <a:lnTo>
                    <a:pt x="20" y="148"/>
                  </a:lnTo>
                  <a:lnTo>
                    <a:pt x="25" y="136"/>
                  </a:lnTo>
                  <a:lnTo>
                    <a:pt x="30" y="124"/>
                  </a:lnTo>
                  <a:lnTo>
                    <a:pt x="37" y="113"/>
                  </a:lnTo>
                  <a:lnTo>
                    <a:pt x="43" y="103"/>
                  </a:lnTo>
                  <a:lnTo>
                    <a:pt x="49" y="92"/>
                  </a:lnTo>
                  <a:lnTo>
                    <a:pt x="56" y="82"/>
                  </a:lnTo>
                  <a:lnTo>
                    <a:pt x="64" y="73"/>
                  </a:lnTo>
                  <a:lnTo>
                    <a:pt x="73" y="65"/>
                  </a:lnTo>
                  <a:lnTo>
                    <a:pt x="81" y="57"/>
                  </a:lnTo>
                  <a:lnTo>
                    <a:pt x="90" y="49"/>
                  </a:lnTo>
                  <a:lnTo>
                    <a:pt x="99" y="42"/>
                  </a:lnTo>
                  <a:lnTo>
                    <a:pt x="109" y="36"/>
                  </a:lnTo>
                  <a:lnTo>
                    <a:pt x="119" y="30"/>
                  </a:lnTo>
                  <a:lnTo>
                    <a:pt x="130" y="24"/>
                  </a:lnTo>
                  <a:lnTo>
                    <a:pt x="140" y="20"/>
                  </a:lnTo>
                  <a:lnTo>
                    <a:pt x="153" y="14"/>
                  </a:lnTo>
                  <a:lnTo>
                    <a:pt x="164" y="11"/>
                  </a:lnTo>
                  <a:lnTo>
                    <a:pt x="176" y="7"/>
                  </a:lnTo>
                  <a:lnTo>
                    <a:pt x="189" y="5"/>
                  </a:lnTo>
                  <a:lnTo>
                    <a:pt x="202" y="3"/>
                  </a:lnTo>
                  <a:lnTo>
                    <a:pt x="215" y="1"/>
                  </a:lnTo>
                  <a:lnTo>
                    <a:pt x="229" y="1"/>
                  </a:lnTo>
                  <a:lnTo>
                    <a:pt x="243" y="0"/>
                  </a:lnTo>
                  <a:lnTo>
                    <a:pt x="258" y="1"/>
                  </a:lnTo>
                  <a:lnTo>
                    <a:pt x="272" y="1"/>
                  </a:lnTo>
                  <a:lnTo>
                    <a:pt x="285" y="3"/>
                  </a:lnTo>
                  <a:lnTo>
                    <a:pt x="299" y="5"/>
                  </a:lnTo>
                  <a:lnTo>
                    <a:pt x="311" y="7"/>
                  </a:lnTo>
                  <a:lnTo>
                    <a:pt x="323" y="10"/>
                  </a:lnTo>
                  <a:lnTo>
                    <a:pt x="335" y="14"/>
                  </a:lnTo>
                  <a:lnTo>
                    <a:pt x="346" y="18"/>
                  </a:lnTo>
                  <a:lnTo>
                    <a:pt x="356" y="23"/>
                  </a:lnTo>
                  <a:lnTo>
                    <a:pt x="365" y="28"/>
                  </a:lnTo>
                  <a:lnTo>
                    <a:pt x="376" y="33"/>
                  </a:lnTo>
                  <a:lnTo>
                    <a:pt x="384" y="39"/>
                  </a:lnTo>
                  <a:lnTo>
                    <a:pt x="393" y="45"/>
                  </a:lnTo>
                  <a:lnTo>
                    <a:pt x="400" y="52"/>
                  </a:lnTo>
                  <a:lnTo>
                    <a:pt x="409" y="60"/>
                  </a:lnTo>
                  <a:lnTo>
                    <a:pt x="416" y="67"/>
                  </a:lnTo>
                  <a:lnTo>
                    <a:pt x="422" y="75"/>
                  </a:lnTo>
                  <a:lnTo>
                    <a:pt x="428" y="83"/>
                  </a:lnTo>
                  <a:lnTo>
                    <a:pt x="434" y="92"/>
                  </a:lnTo>
                  <a:lnTo>
                    <a:pt x="439" y="102"/>
                  </a:lnTo>
                  <a:lnTo>
                    <a:pt x="443" y="111"/>
                  </a:lnTo>
                  <a:lnTo>
                    <a:pt x="449" y="120"/>
                  </a:lnTo>
                  <a:lnTo>
                    <a:pt x="452" y="131"/>
                  </a:lnTo>
                  <a:lnTo>
                    <a:pt x="456" y="141"/>
                  </a:lnTo>
                  <a:lnTo>
                    <a:pt x="461" y="163"/>
                  </a:lnTo>
                  <a:lnTo>
                    <a:pt x="465" y="186"/>
                  </a:lnTo>
                  <a:lnTo>
                    <a:pt x="468" y="210"/>
                  </a:lnTo>
                  <a:lnTo>
                    <a:pt x="468" y="234"/>
                  </a:lnTo>
                  <a:lnTo>
                    <a:pt x="468" y="256"/>
                  </a:lnTo>
                  <a:close/>
                  <a:moveTo>
                    <a:pt x="338" y="218"/>
                  </a:moveTo>
                  <a:lnTo>
                    <a:pt x="338" y="204"/>
                  </a:lnTo>
                  <a:lnTo>
                    <a:pt x="338" y="190"/>
                  </a:lnTo>
                  <a:lnTo>
                    <a:pt x="336" y="178"/>
                  </a:lnTo>
                  <a:lnTo>
                    <a:pt x="334" y="167"/>
                  </a:lnTo>
                  <a:lnTo>
                    <a:pt x="329" y="156"/>
                  </a:lnTo>
                  <a:lnTo>
                    <a:pt x="325" y="146"/>
                  </a:lnTo>
                  <a:lnTo>
                    <a:pt x="321" y="137"/>
                  </a:lnTo>
                  <a:lnTo>
                    <a:pt x="315" y="128"/>
                  </a:lnTo>
                  <a:lnTo>
                    <a:pt x="309" y="120"/>
                  </a:lnTo>
                  <a:lnTo>
                    <a:pt x="302" y="114"/>
                  </a:lnTo>
                  <a:lnTo>
                    <a:pt x="293" y="108"/>
                  </a:lnTo>
                  <a:lnTo>
                    <a:pt x="284" y="104"/>
                  </a:lnTo>
                  <a:lnTo>
                    <a:pt x="274" y="101"/>
                  </a:lnTo>
                  <a:lnTo>
                    <a:pt x="264" y="98"/>
                  </a:lnTo>
                  <a:lnTo>
                    <a:pt x="252" y="97"/>
                  </a:lnTo>
                  <a:lnTo>
                    <a:pt x="240" y="96"/>
                  </a:lnTo>
                  <a:lnTo>
                    <a:pt x="228" y="97"/>
                  </a:lnTo>
                  <a:lnTo>
                    <a:pt x="215" y="99"/>
                  </a:lnTo>
                  <a:lnTo>
                    <a:pt x="205" y="101"/>
                  </a:lnTo>
                  <a:lnTo>
                    <a:pt x="195" y="106"/>
                  </a:lnTo>
                  <a:lnTo>
                    <a:pt x="186" y="111"/>
                  </a:lnTo>
                  <a:lnTo>
                    <a:pt x="177" y="117"/>
                  </a:lnTo>
                  <a:lnTo>
                    <a:pt x="170" y="123"/>
                  </a:lnTo>
                  <a:lnTo>
                    <a:pt x="163" y="132"/>
                  </a:lnTo>
                  <a:lnTo>
                    <a:pt x="158" y="140"/>
                  </a:lnTo>
                  <a:lnTo>
                    <a:pt x="153" y="149"/>
                  </a:lnTo>
                  <a:lnTo>
                    <a:pt x="148" y="159"/>
                  </a:lnTo>
                  <a:lnTo>
                    <a:pt x="144" y="170"/>
                  </a:lnTo>
                  <a:lnTo>
                    <a:pt x="141" y="181"/>
                  </a:lnTo>
                  <a:lnTo>
                    <a:pt x="138" y="193"/>
                  </a:lnTo>
                  <a:lnTo>
                    <a:pt x="137" y="206"/>
                  </a:lnTo>
                  <a:lnTo>
                    <a:pt x="136" y="218"/>
                  </a:lnTo>
                  <a:lnTo>
                    <a:pt x="338" y="21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44" name="Freeform 52">
              <a:extLst>
                <a:ext uri="{FF2B5EF4-FFF2-40B4-BE49-F238E27FC236}">
                  <a16:creationId xmlns:a16="http://schemas.microsoft.com/office/drawing/2014/main" id="{AA9DAA54-B78D-4192-9F85-CB4C56060C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05" y="4353"/>
              <a:ext cx="51" cy="89"/>
            </a:xfrm>
            <a:custGeom>
              <a:avLst/>
              <a:gdLst>
                <a:gd name="T0" fmla="*/ 306 w 306"/>
                <a:gd name="T1" fmla="*/ 84 h 530"/>
                <a:gd name="T2" fmla="*/ 306 w 306"/>
                <a:gd name="T3" fmla="*/ 100 h 530"/>
                <a:gd name="T4" fmla="*/ 304 w 306"/>
                <a:gd name="T5" fmla="*/ 118 h 530"/>
                <a:gd name="T6" fmla="*/ 300 w 306"/>
                <a:gd name="T7" fmla="*/ 132 h 530"/>
                <a:gd name="T8" fmla="*/ 293 w 306"/>
                <a:gd name="T9" fmla="*/ 138 h 530"/>
                <a:gd name="T10" fmla="*/ 284 w 306"/>
                <a:gd name="T11" fmla="*/ 138 h 530"/>
                <a:gd name="T12" fmla="*/ 272 w 306"/>
                <a:gd name="T13" fmla="*/ 135 h 530"/>
                <a:gd name="T14" fmla="*/ 259 w 306"/>
                <a:gd name="T15" fmla="*/ 131 h 530"/>
                <a:gd name="T16" fmla="*/ 243 w 306"/>
                <a:gd name="T17" fmla="*/ 126 h 530"/>
                <a:gd name="T18" fmla="*/ 228 w 306"/>
                <a:gd name="T19" fmla="*/ 126 h 530"/>
                <a:gd name="T20" fmla="*/ 217 w 306"/>
                <a:gd name="T21" fmla="*/ 130 h 530"/>
                <a:gd name="T22" fmla="*/ 199 w 306"/>
                <a:gd name="T23" fmla="*/ 137 h 530"/>
                <a:gd name="T24" fmla="*/ 176 w 306"/>
                <a:gd name="T25" fmla="*/ 156 h 530"/>
                <a:gd name="T26" fmla="*/ 156 w 306"/>
                <a:gd name="T27" fmla="*/ 180 h 530"/>
                <a:gd name="T28" fmla="*/ 142 w 306"/>
                <a:gd name="T29" fmla="*/ 199 h 530"/>
                <a:gd name="T30" fmla="*/ 135 w 306"/>
                <a:gd name="T31" fmla="*/ 509 h 530"/>
                <a:gd name="T32" fmla="*/ 132 w 306"/>
                <a:gd name="T33" fmla="*/ 518 h 530"/>
                <a:gd name="T34" fmla="*/ 120 w 306"/>
                <a:gd name="T35" fmla="*/ 524 h 530"/>
                <a:gd name="T36" fmla="*/ 100 w 306"/>
                <a:gd name="T37" fmla="*/ 528 h 530"/>
                <a:gd name="T38" fmla="*/ 85 w 306"/>
                <a:gd name="T39" fmla="*/ 529 h 530"/>
                <a:gd name="T40" fmla="*/ 67 w 306"/>
                <a:gd name="T41" fmla="*/ 530 h 530"/>
                <a:gd name="T42" fmla="*/ 49 w 306"/>
                <a:gd name="T43" fmla="*/ 529 h 530"/>
                <a:gd name="T44" fmla="*/ 34 w 306"/>
                <a:gd name="T45" fmla="*/ 528 h 530"/>
                <a:gd name="T46" fmla="*/ 13 w 306"/>
                <a:gd name="T47" fmla="*/ 524 h 530"/>
                <a:gd name="T48" fmla="*/ 3 w 306"/>
                <a:gd name="T49" fmla="*/ 518 h 530"/>
                <a:gd name="T50" fmla="*/ 0 w 306"/>
                <a:gd name="T51" fmla="*/ 509 h 530"/>
                <a:gd name="T52" fmla="*/ 0 w 306"/>
                <a:gd name="T53" fmla="*/ 26 h 530"/>
                <a:gd name="T54" fmla="*/ 6 w 306"/>
                <a:gd name="T55" fmla="*/ 17 h 530"/>
                <a:gd name="T56" fmla="*/ 20 w 306"/>
                <a:gd name="T57" fmla="*/ 12 h 530"/>
                <a:gd name="T58" fmla="*/ 42 w 306"/>
                <a:gd name="T59" fmla="*/ 9 h 530"/>
                <a:gd name="T60" fmla="*/ 73 w 306"/>
                <a:gd name="T61" fmla="*/ 9 h 530"/>
                <a:gd name="T62" fmla="*/ 96 w 306"/>
                <a:gd name="T63" fmla="*/ 12 h 530"/>
                <a:gd name="T64" fmla="*/ 108 w 306"/>
                <a:gd name="T65" fmla="*/ 17 h 530"/>
                <a:gd name="T66" fmla="*/ 114 w 306"/>
                <a:gd name="T67" fmla="*/ 26 h 530"/>
                <a:gd name="T68" fmla="*/ 115 w 306"/>
                <a:gd name="T69" fmla="*/ 90 h 530"/>
                <a:gd name="T70" fmla="*/ 133 w 306"/>
                <a:gd name="T71" fmla="*/ 66 h 530"/>
                <a:gd name="T72" fmla="*/ 150 w 306"/>
                <a:gd name="T73" fmla="*/ 46 h 530"/>
                <a:gd name="T74" fmla="*/ 167 w 306"/>
                <a:gd name="T75" fmla="*/ 31 h 530"/>
                <a:gd name="T76" fmla="*/ 182 w 306"/>
                <a:gd name="T77" fmla="*/ 18 h 530"/>
                <a:gd name="T78" fmla="*/ 196 w 306"/>
                <a:gd name="T79" fmla="*/ 10 h 530"/>
                <a:gd name="T80" fmla="*/ 212 w 306"/>
                <a:gd name="T81" fmla="*/ 4 h 530"/>
                <a:gd name="T82" fmla="*/ 242 w 306"/>
                <a:gd name="T83" fmla="*/ 0 h 530"/>
                <a:gd name="T84" fmla="*/ 257 w 306"/>
                <a:gd name="T85" fmla="*/ 1 h 530"/>
                <a:gd name="T86" fmla="*/ 273 w 306"/>
                <a:gd name="T87" fmla="*/ 4 h 530"/>
                <a:gd name="T88" fmla="*/ 289 w 306"/>
                <a:gd name="T89" fmla="*/ 8 h 530"/>
                <a:gd name="T90" fmla="*/ 298 w 306"/>
                <a:gd name="T91" fmla="*/ 13 h 530"/>
                <a:gd name="T92" fmla="*/ 302 w 306"/>
                <a:gd name="T93" fmla="*/ 18 h 530"/>
                <a:gd name="T94" fmla="*/ 304 w 306"/>
                <a:gd name="T95" fmla="*/ 28 h 530"/>
                <a:gd name="T96" fmla="*/ 306 w 306"/>
                <a:gd name="T97" fmla="*/ 45 h 530"/>
                <a:gd name="T98" fmla="*/ 306 w 306"/>
                <a:gd name="T99" fmla="*/ 75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06" h="530">
                  <a:moveTo>
                    <a:pt x="306" y="75"/>
                  </a:moveTo>
                  <a:lnTo>
                    <a:pt x="306" y="84"/>
                  </a:lnTo>
                  <a:lnTo>
                    <a:pt x="306" y="92"/>
                  </a:lnTo>
                  <a:lnTo>
                    <a:pt x="306" y="100"/>
                  </a:lnTo>
                  <a:lnTo>
                    <a:pt x="305" y="107"/>
                  </a:lnTo>
                  <a:lnTo>
                    <a:pt x="304" y="118"/>
                  </a:lnTo>
                  <a:lnTo>
                    <a:pt x="302" y="126"/>
                  </a:lnTo>
                  <a:lnTo>
                    <a:pt x="300" y="132"/>
                  </a:lnTo>
                  <a:lnTo>
                    <a:pt x="297" y="136"/>
                  </a:lnTo>
                  <a:lnTo>
                    <a:pt x="293" y="138"/>
                  </a:lnTo>
                  <a:lnTo>
                    <a:pt x="288" y="138"/>
                  </a:lnTo>
                  <a:lnTo>
                    <a:pt x="284" y="138"/>
                  </a:lnTo>
                  <a:lnTo>
                    <a:pt x="279" y="137"/>
                  </a:lnTo>
                  <a:lnTo>
                    <a:pt x="272" y="135"/>
                  </a:lnTo>
                  <a:lnTo>
                    <a:pt x="266" y="133"/>
                  </a:lnTo>
                  <a:lnTo>
                    <a:pt x="259" y="131"/>
                  </a:lnTo>
                  <a:lnTo>
                    <a:pt x="252" y="128"/>
                  </a:lnTo>
                  <a:lnTo>
                    <a:pt x="243" y="126"/>
                  </a:lnTo>
                  <a:lnTo>
                    <a:pt x="233" y="126"/>
                  </a:lnTo>
                  <a:lnTo>
                    <a:pt x="228" y="126"/>
                  </a:lnTo>
                  <a:lnTo>
                    <a:pt x="222" y="127"/>
                  </a:lnTo>
                  <a:lnTo>
                    <a:pt x="217" y="130"/>
                  </a:lnTo>
                  <a:lnTo>
                    <a:pt x="211" y="131"/>
                  </a:lnTo>
                  <a:lnTo>
                    <a:pt x="199" y="137"/>
                  </a:lnTo>
                  <a:lnTo>
                    <a:pt x="188" y="145"/>
                  </a:lnTo>
                  <a:lnTo>
                    <a:pt x="176" y="156"/>
                  </a:lnTo>
                  <a:lnTo>
                    <a:pt x="162" y="171"/>
                  </a:lnTo>
                  <a:lnTo>
                    <a:pt x="156" y="180"/>
                  </a:lnTo>
                  <a:lnTo>
                    <a:pt x="149" y="189"/>
                  </a:lnTo>
                  <a:lnTo>
                    <a:pt x="142" y="199"/>
                  </a:lnTo>
                  <a:lnTo>
                    <a:pt x="135" y="211"/>
                  </a:lnTo>
                  <a:lnTo>
                    <a:pt x="135" y="509"/>
                  </a:lnTo>
                  <a:lnTo>
                    <a:pt x="134" y="514"/>
                  </a:lnTo>
                  <a:lnTo>
                    <a:pt x="132" y="518"/>
                  </a:lnTo>
                  <a:lnTo>
                    <a:pt x="126" y="522"/>
                  </a:lnTo>
                  <a:lnTo>
                    <a:pt x="120" y="524"/>
                  </a:lnTo>
                  <a:lnTo>
                    <a:pt x="111" y="527"/>
                  </a:lnTo>
                  <a:lnTo>
                    <a:pt x="100" y="528"/>
                  </a:lnTo>
                  <a:lnTo>
                    <a:pt x="93" y="529"/>
                  </a:lnTo>
                  <a:lnTo>
                    <a:pt x="85" y="529"/>
                  </a:lnTo>
                  <a:lnTo>
                    <a:pt x="76" y="530"/>
                  </a:lnTo>
                  <a:lnTo>
                    <a:pt x="67" y="530"/>
                  </a:lnTo>
                  <a:lnTo>
                    <a:pt x="58" y="530"/>
                  </a:lnTo>
                  <a:lnTo>
                    <a:pt x="49" y="529"/>
                  </a:lnTo>
                  <a:lnTo>
                    <a:pt x="41" y="529"/>
                  </a:lnTo>
                  <a:lnTo>
                    <a:pt x="34" y="528"/>
                  </a:lnTo>
                  <a:lnTo>
                    <a:pt x="23" y="527"/>
                  </a:lnTo>
                  <a:lnTo>
                    <a:pt x="13" y="524"/>
                  </a:lnTo>
                  <a:lnTo>
                    <a:pt x="7" y="522"/>
                  </a:lnTo>
                  <a:lnTo>
                    <a:pt x="3" y="518"/>
                  </a:lnTo>
                  <a:lnTo>
                    <a:pt x="0" y="514"/>
                  </a:lnTo>
                  <a:lnTo>
                    <a:pt x="0" y="509"/>
                  </a:lnTo>
                  <a:lnTo>
                    <a:pt x="0" y="31"/>
                  </a:lnTo>
                  <a:lnTo>
                    <a:pt x="0" y="26"/>
                  </a:lnTo>
                  <a:lnTo>
                    <a:pt x="2" y="22"/>
                  </a:lnTo>
                  <a:lnTo>
                    <a:pt x="6" y="17"/>
                  </a:lnTo>
                  <a:lnTo>
                    <a:pt x="11" y="14"/>
                  </a:lnTo>
                  <a:lnTo>
                    <a:pt x="20" y="12"/>
                  </a:lnTo>
                  <a:lnTo>
                    <a:pt x="30" y="10"/>
                  </a:lnTo>
                  <a:lnTo>
                    <a:pt x="42" y="9"/>
                  </a:lnTo>
                  <a:lnTo>
                    <a:pt x="58" y="9"/>
                  </a:lnTo>
                  <a:lnTo>
                    <a:pt x="73" y="9"/>
                  </a:lnTo>
                  <a:lnTo>
                    <a:pt x="85" y="10"/>
                  </a:lnTo>
                  <a:lnTo>
                    <a:pt x="96" y="12"/>
                  </a:lnTo>
                  <a:lnTo>
                    <a:pt x="103" y="14"/>
                  </a:lnTo>
                  <a:lnTo>
                    <a:pt x="108" y="17"/>
                  </a:lnTo>
                  <a:lnTo>
                    <a:pt x="112" y="22"/>
                  </a:lnTo>
                  <a:lnTo>
                    <a:pt x="114" y="26"/>
                  </a:lnTo>
                  <a:lnTo>
                    <a:pt x="115" y="31"/>
                  </a:lnTo>
                  <a:lnTo>
                    <a:pt x="115" y="90"/>
                  </a:lnTo>
                  <a:lnTo>
                    <a:pt x="124" y="77"/>
                  </a:lnTo>
                  <a:lnTo>
                    <a:pt x="133" y="66"/>
                  </a:lnTo>
                  <a:lnTo>
                    <a:pt x="142" y="55"/>
                  </a:lnTo>
                  <a:lnTo>
                    <a:pt x="150" y="46"/>
                  </a:lnTo>
                  <a:lnTo>
                    <a:pt x="158" y="38"/>
                  </a:lnTo>
                  <a:lnTo>
                    <a:pt x="167" y="31"/>
                  </a:lnTo>
                  <a:lnTo>
                    <a:pt x="174" y="24"/>
                  </a:lnTo>
                  <a:lnTo>
                    <a:pt x="182" y="18"/>
                  </a:lnTo>
                  <a:lnTo>
                    <a:pt x="189" y="13"/>
                  </a:lnTo>
                  <a:lnTo>
                    <a:pt x="196" y="10"/>
                  </a:lnTo>
                  <a:lnTo>
                    <a:pt x="205" y="7"/>
                  </a:lnTo>
                  <a:lnTo>
                    <a:pt x="212" y="4"/>
                  </a:lnTo>
                  <a:lnTo>
                    <a:pt x="227" y="1"/>
                  </a:lnTo>
                  <a:lnTo>
                    <a:pt x="242" y="0"/>
                  </a:lnTo>
                  <a:lnTo>
                    <a:pt x="249" y="1"/>
                  </a:lnTo>
                  <a:lnTo>
                    <a:pt x="257" y="1"/>
                  </a:lnTo>
                  <a:lnTo>
                    <a:pt x="265" y="2"/>
                  </a:lnTo>
                  <a:lnTo>
                    <a:pt x="273" y="4"/>
                  </a:lnTo>
                  <a:lnTo>
                    <a:pt x="282" y="6"/>
                  </a:lnTo>
                  <a:lnTo>
                    <a:pt x="289" y="8"/>
                  </a:lnTo>
                  <a:lnTo>
                    <a:pt x="294" y="10"/>
                  </a:lnTo>
                  <a:lnTo>
                    <a:pt x="298" y="13"/>
                  </a:lnTo>
                  <a:lnTo>
                    <a:pt x="300" y="16"/>
                  </a:lnTo>
                  <a:lnTo>
                    <a:pt x="302" y="18"/>
                  </a:lnTo>
                  <a:lnTo>
                    <a:pt x="303" y="23"/>
                  </a:lnTo>
                  <a:lnTo>
                    <a:pt x="304" y="28"/>
                  </a:lnTo>
                  <a:lnTo>
                    <a:pt x="305" y="35"/>
                  </a:lnTo>
                  <a:lnTo>
                    <a:pt x="306" y="45"/>
                  </a:lnTo>
                  <a:lnTo>
                    <a:pt x="306" y="58"/>
                  </a:lnTo>
                  <a:lnTo>
                    <a:pt x="306" y="75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45" name="Freeform 53">
              <a:extLst>
                <a:ext uri="{FF2B5EF4-FFF2-40B4-BE49-F238E27FC236}">
                  <a16:creationId xmlns:a16="http://schemas.microsoft.com/office/drawing/2014/main" id="{39873795-A858-42ED-8155-B6640D2BB6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48" y="4824"/>
              <a:ext cx="69" cy="115"/>
            </a:xfrm>
            <a:custGeom>
              <a:avLst/>
              <a:gdLst>
                <a:gd name="T0" fmla="*/ 410 w 410"/>
                <a:gd name="T1" fmla="*/ 651 h 692"/>
                <a:gd name="T2" fmla="*/ 407 w 410"/>
                <a:gd name="T3" fmla="*/ 673 h 692"/>
                <a:gd name="T4" fmla="*/ 402 w 410"/>
                <a:gd name="T5" fmla="*/ 686 h 692"/>
                <a:gd name="T6" fmla="*/ 394 w 410"/>
                <a:gd name="T7" fmla="*/ 691 h 692"/>
                <a:gd name="T8" fmla="*/ 41 w 410"/>
                <a:gd name="T9" fmla="*/ 692 h 692"/>
                <a:gd name="T10" fmla="*/ 26 w 410"/>
                <a:gd name="T11" fmla="*/ 690 h 692"/>
                <a:gd name="T12" fmla="*/ 12 w 410"/>
                <a:gd name="T13" fmla="*/ 682 h 692"/>
                <a:gd name="T14" fmla="*/ 7 w 410"/>
                <a:gd name="T15" fmla="*/ 676 h 692"/>
                <a:gd name="T16" fmla="*/ 3 w 410"/>
                <a:gd name="T17" fmla="*/ 669 h 692"/>
                <a:gd name="T18" fmla="*/ 0 w 410"/>
                <a:gd name="T19" fmla="*/ 648 h 692"/>
                <a:gd name="T20" fmla="*/ 1 w 410"/>
                <a:gd name="T21" fmla="*/ 32 h 692"/>
                <a:gd name="T22" fmla="*/ 5 w 410"/>
                <a:gd name="T23" fmla="*/ 19 h 692"/>
                <a:gd name="T24" fmla="*/ 9 w 410"/>
                <a:gd name="T25" fmla="*/ 13 h 692"/>
                <a:gd name="T26" fmla="*/ 19 w 410"/>
                <a:gd name="T27" fmla="*/ 6 h 692"/>
                <a:gd name="T28" fmla="*/ 33 w 410"/>
                <a:gd name="T29" fmla="*/ 0 h 692"/>
                <a:gd name="T30" fmla="*/ 387 w 410"/>
                <a:gd name="T31" fmla="*/ 0 h 692"/>
                <a:gd name="T32" fmla="*/ 396 w 410"/>
                <a:gd name="T33" fmla="*/ 3 h 692"/>
                <a:gd name="T34" fmla="*/ 403 w 410"/>
                <a:gd name="T35" fmla="*/ 12 h 692"/>
                <a:gd name="T36" fmla="*/ 407 w 410"/>
                <a:gd name="T37" fmla="*/ 28 h 692"/>
                <a:gd name="T38" fmla="*/ 408 w 410"/>
                <a:gd name="T39" fmla="*/ 55 h 692"/>
                <a:gd name="T40" fmla="*/ 407 w 410"/>
                <a:gd name="T41" fmla="*/ 81 h 692"/>
                <a:gd name="T42" fmla="*/ 403 w 410"/>
                <a:gd name="T43" fmla="*/ 98 h 692"/>
                <a:gd name="T44" fmla="*/ 396 w 410"/>
                <a:gd name="T45" fmla="*/ 107 h 692"/>
                <a:gd name="T46" fmla="*/ 387 w 410"/>
                <a:gd name="T47" fmla="*/ 111 h 692"/>
                <a:gd name="T48" fmla="*/ 140 w 410"/>
                <a:gd name="T49" fmla="*/ 279 h 692"/>
                <a:gd name="T50" fmla="*/ 353 w 410"/>
                <a:gd name="T51" fmla="*/ 280 h 692"/>
                <a:gd name="T52" fmla="*/ 361 w 410"/>
                <a:gd name="T53" fmla="*/ 285 h 692"/>
                <a:gd name="T54" fmla="*/ 367 w 410"/>
                <a:gd name="T55" fmla="*/ 299 h 692"/>
                <a:gd name="T56" fmla="*/ 369 w 410"/>
                <a:gd name="T57" fmla="*/ 319 h 692"/>
                <a:gd name="T58" fmla="*/ 369 w 410"/>
                <a:gd name="T59" fmla="*/ 347 h 692"/>
                <a:gd name="T60" fmla="*/ 367 w 410"/>
                <a:gd name="T61" fmla="*/ 368 h 692"/>
                <a:gd name="T62" fmla="*/ 361 w 410"/>
                <a:gd name="T63" fmla="*/ 380 h 692"/>
                <a:gd name="T64" fmla="*/ 353 w 410"/>
                <a:gd name="T65" fmla="*/ 386 h 692"/>
                <a:gd name="T66" fmla="*/ 140 w 410"/>
                <a:gd name="T67" fmla="*/ 386 h 692"/>
                <a:gd name="T68" fmla="*/ 389 w 410"/>
                <a:gd name="T69" fmla="*/ 581 h 692"/>
                <a:gd name="T70" fmla="*/ 398 w 410"/>
                <a:gd name="T71" fmla="*/ 584 h 692"/>
                <a:gd name="T72" fmla="*/ 405 w 410"/>
                <a:gd name="T73" fmla="*/ 594 h 692"/>
                <a:gd name="T74" fmla="*/ 409 w 410"/>
                <a:gd name="T75" fmla="*/ 611 h 692"/>
                <a:gd name="T76" fmla="*/ 410 w 410"/>
                <a:gd name="T77" fmla="*/ 637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692">
                  <a:moveTo>
                    <a:pt x="410" y="637"/>
                  </a:moveTo>
                  <a:lnTo>
                    <a:pt x="410" y="651"/>
                  </a:lnTo>
                  <a:lnTo>
                    <a:pt x="409" y="664"/>
                  </a:lnTo>
                  <a:lnTo>
                    <a:pt x="407" y="673"/>
                  </a:lnTo>
                  <a:lnTo>
                    <a:pt x="405" y="680"/>
                  </a:lnTo>
                  <a:lnTo>
                    <a:pt x="402" y="686"/>
                  </a:lnTo>
                  <a:lnTo>
                    <a:pt x="398" y="689"/>
                  </a:lnTo>
                  <a:lnTo>
                    <a:pt x="394" y="691"/>
                  </a:lnTo>
                  <a:lnTo>
                    <a:pt x="389" y="692"/>
                  </a:lnTo>
                  <a:lnTo>
                    <a:pt x="41" y="692"/>
                  </a:lnTo>
                  <a:lnTo>
                    <a:pt x="33" y="691"/>
                  </a:lnTo>
                  <a:lnTo>
                    <a:pt x="26" y="690"/>
                  </a:lnTo>
                  <a:lnTo>
                    <a:pt x="19" y="686"/>
                  </a:lnTo>
                  <a:lnTo>
                    <a:pt x="12" y="682"/>
                  </a:lnTo>
                  <a:lnTo>
                    <a:pt x="9" y="679"/>
                  </a:lnTo>
                  <a:lnTo>
                    <a:pt x="7" y="676"/>
                  </a:lnTo>
                  <a:lnTo>
                    <a:pt x="5" y="673"/>
                  </a:lnTo>
                  <a:lnTo>
                    <a:pt x="3" y="669"/>
                  </a:lnTo>
                  <a:lnTo>
                    <a:pt x="1" y="659"/>
                  </a:lnTo>
                  <a:lnTo>
                    <a:pt x="0" y="648"/>
                  </a:lnTo>
                  <a:lnTo>
                    <a:pt x="0" y="44"/>
                  </a:lnTo>
                  <a:lnTo>
                    <a:pt x="1" y="32"/>
                  </a:lnTo>
                  <a:lnTo>
                    <a:pt x="3" y="23"/>
                  </a:lnTo>
                  <a:lnTo>
                    <a:pt x="5" y="19"/>
                  </a:lnTo>
                  <a:lnTo>
                    <a:pt x="7" y="16"/>
                  </a:lnTo>
                  <a:lnTo>
                    <a:pt x="9" y="13"/>
                  </a:lnTo>
                  <a:lnTo>
                    <a:pt x="12" y="10"/>
                  </a:lnTo>
                  <a:lnTo>
                    <a:pt x="19" y="6"/>
                  </a:lnTo>
                  <a:lnTo>
                    <a:pt x="26" y="2"/>
                  </a:lnTo>
                  <a:lnTo>
                    <a:pt x="33" y="0"/>
                  </a:lnTo>
                  <a:lnTo>
                    <a:pt x="41" y="0"/>
                  </a:lnTo>
                  <a:lnTo>
                    <a:pt x="387" y="0"/>
                  </a:lnTo>
                  <a:lnTo>
                    <a:pt x="392" y="1"/>
                  </a:lnTo>
                  <a:lnTo>
                    <a:pt x="396" y="3"/>
                  </a:lnTo>
                  <a:lnTo>
                    <a:pt x="400" y="6"/>
                  </a:lnTo>
                  <a:lnTo>
                    <a:pt x="403" y="12"/>
                  </a:lnTo>
                  <a:lnTo>
                    <a:pt x="405" y="19"/>
                  </a:lnTo>
                  <a:lnTo>
                    <a:pt x="407" y="28"/>
                  </a:lnTo>
                  <a:lnTo>
                    <a:pt x="408" y="41"/>
                  </a:lnTo>
                  <a:lnTo>
                    <a:pt x="408" y="55"/>
                  </a:lnTo>
                  <a:lnTo>
                    <a:pt x="408" y="69"/>
                  </a:lnTo>
                  <a:lnTo>
                    <a:pt x="407" y="81"/>
                  </a:lnTo>
                  <a:lnTo>
                    <a:pt x="405" y="90"/>
                  </a:lnTo>
                  <a:lnTo>
                    <a:pt x="403" y="98"/>
                  </a:lnTo>
                  <a:lnTo>
                    <a:pt x="400" y="103"/>
                  </a:lnTo>
                  <a:lnTo>
                    <a:pt x="396" y="107"/>
                  </a:lnTo>
                  <a:lnTo>
                    <a:pt x="392" y="110"/>
                  </a:lnTo>
                  <a:lnTo>
                    <a:pt x="387" y="111"/>
                  </a:lnTo>
                  <a:lnTo>
                    <a:pt x="140" y="111"/>
                  </a:lnTo>
                  <a:lnTo>
                    <a:pt x="140" y="279"/>
                  </a:lnTo>
                  <a:lnTo>
                    <a:pt x="348" y="279"/>
                  </a:lnTo>
                  <a:lnTo>
                    <a:pt x="353" y="280"/>
                  </a:lnTo>
                  <a:lnTo>
                    <a:pt x="358" y="282"/>
                  </a:lnTo>
                  <a:lnTo>
                    <a:pt x="361" y="285"/>
                  </a:lnTo>
                  <a:lnTo>
                    <a:pt x="364" y="291"/>
                  </a:lnTo>
                  <a:lnTo>
                    <a:pt x="367" y="299"/>
                  </a:lnTo>
                  <a:lnTo>
                    <a:pt x="368" y="308"/>
                  </a:lnTo>
                  <a:lnTo>
                    <a:pt x="369" y="319"/>
                  </a:lnTo>
                  <a:lnTo>
                    <a:pt x="369" y="333"/>
                  </a:lnTo>
                  <a:lnTo>
                    <a:pt x="369" y="347"/>
                  </a:lnTo>
                  <a:lnTo>
                    <a:pt x="368" y="358"/>
                  </a:lnTo>
                  <a:lnTo>
                    <a:pt x="367" y="368"/>
                  </a:lnTo>
                  <a:lnTo>
                    <a:pt x="364" y="375"/>
                  </a:lnTo>
                  <a:lnTo>
                    <a:pt x="361" y="380"/>
                  </a:lnTo>
                  <a:lnTo>
                    <a:pt x="358" y="384"/>
                  </a:lnTo>
                  <a:lnTo>
                    <a:pt x="353" y="386"/>
                  </a:lnTo>
                  <a:lnTo>
                    <a:pt x="348" y="386"/>
                  </a:lnTo>
                  <a:lnTo>
                    <a:pt x="140" y="386"/>
                  </a:lnTo>
                  <a:lnTo>
                    <a:pt x="140" y="581"/>
                  </a:lnTo>
                  <a:lnTo>
                    <a:pt x="389" y="581"/>
                  </a:lnTo>
                  <a:lnTo>
                    <a:pt x="394" y="582"/>
                  </a:lnTo>
                  <a:lnTo>
                    <a:pt x="398" y="584"/>
                  </a:lnTo>
                  <a:lnTo>
                    <a:pt x="402" y="589"/>
                  </a:lnTo>
                  <a:lnTo>
                    <a:pt x="405" y="594"/>
                  </a:lnTo>
                  <a:lnTo>
                    <a:pt x="407" y="602"/>
                  </a:lnTo>
                  <a:lnTo>
                    <a:pt x="409" y="611"/>
                  </a:lnTo>
                  <a:lnTo>
                    <a:pt x="410" y="622"/>
                  </a:lnTo>
                  <a:lnTo>
                    <a:pt x="410" y="637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46" name="Freeform 54">
              <a:extLst>
                <a:ext uri="{FF2B5EF4-FFF2-40B4-BE49-F238E27FC236}">
                  <a16:creationId xmlns:a16="http://schemas.microsoft.com/office/drawing/2014/main" id="{85F40D71-0962-4B36-9BA6-47AD8DC30C7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31" y="4852"/>
              <a:ext cx="61" cy="89"/>
            </a:xfrm>
            <a:custGeom>
              <a:avLst/>
              <a:gdLst>
                <a:gd name="T0" fmla="*/ 360 w 365"/>
                <a:gd name="T1" fmla="*/ 420 h 539"/>
                <a:gd name="T2" fmla="*/ 341 w 365"/>
                <a:gd name="T3" fmla="*/ 460 h 539"/>
                <a:gd name="T4" fmla="*/ 292 w 365"/>
                <a:gd name="T5" fmla="*/ 507 h 539"/>
                <a:gd name="T6" fmla="*/ 221 w 365"/>
                <a:gd name="T7" fmla="*/ 533 h 539"/>
                <a:gd name="T8" fmla="*/ 145 w 365"/>
                <a:gd name="T9" fmla="*/ 539 h 539"/>
                <a:gd name="T10" fmla="*/ 96 w 365"/>
                <a:gd name="T11" fmla="*/ 533 h 539"/>
                <a:gd name="T12" fmla="*/ 55 w 365"/>
                <a:gd name="T13" fmla="*/ 521 h 539"/>
                <a:gd name="T14" fmla="*/ 21 w 365"/>
                <a:gd name="T15" fmla="*/ 505 h 539"/>
                <a:gd name="T16" fmla="*/ 5 w 365"/>
                <a:gd name="T17" fmla="*/ 487 h 539"/>
                <a:gd name="T18" fmla="*/ 0 w 365"/>
                <a:gd name="T19" fmla="*/ 457 h 539"/>
                <a:gd name="T20" fmla="*/ 3 w 365"/>
                <a:gd name="T21" fmla="*/ 413 h 539"/>
                <a:gd name="T22" fmla="*/ 14 w 365"/>
                <a:gd name="T23" fmla="*/ 398 h 539"/>
                <a:gd name="T24" fmla="*/ 30 w 365"/>
                <a:gd name="T25" fmla="*/ 401 h 539"/>
                <a:gd name="T26" fmla="*/ 73 w 365"/>
                <a:gd name="T27" fmla="*/ 423 h 539"/>
                <a:gd name="T28" fmla="*/ 115 w 365"/>
                <a:gd name="T29" fmla="*/ 437 h 539"/>
                <a:gd name="T30" fmla="*/ 165 w 365"/>
                <a:gd name="T31" fmla="*/ 441 h 539"/>
                <a:gd name="T32" fmla="*/ 195 w 365"/>
                <a:gd name="T33" fmla="*/ 435 h 539"/>
                <a:gd name="T34" fmla="*/ 218 w 365"/>
                <a:gd name="T35" fmla="*/ 423 h 539"/>
                <a:gd name="T36" fmla="*/ 230 w 365"/>
                <a:gd name="T37" fmla="*/ 403 h 539"/>
                <a:gd name="T38" fmla="*/ 234 w 365"/>
                <a:gd name="T39" fmla="*/ 376 h 539"/>
                <a:gd name="T40" fmla="*/ 219 w 365"/>
                <a:gd name="T41" fmla="*/ 351 h 539"/>
                <a:gd name="T42" fmla="*/ 189 w 365"/>
                <a:gd name="T43" fmla="*/ 332 h 539"/>
                <a:gd name="T44" fmla="*/ 150 w 365"/>
                <a:gd name="T45" fmla="*/ 317 h 539"/>
                <a:gd name="T46" fmla="*/ 107 w 365"/>
                <a:gd name="T47" fmla="*/ 299 h 539"/>
                <a:gd name="T48" fmla="*/ 66 w 365"/>
                <a:gd name="T49" fmla="*/ 277 h 539"/>
                <a:gd name="T50" fmla="*/ 31 w 365"/>
                <a:gd name="T51" fmla="*/ 245 h 539"/>
                <a:gd name="T52" fmla="*/ 9 w 365"/>
                <a:gd name="T53" fmla="*/ 199 h 539"/>
                <a:gd name="T54" fmla="*/ 3 w 365"/>
                <a:gd name="T55" fmla="*/ 138 h 539"/>
                <a:gd name="T56" fmla="*/ 24 w 365"/>
                <a:gd name="T57" fmla="*/ 78 h 539"/>
                <a:gd name="T58" fmla="*/ 68 w 365"/>
                <a:gd name="T59" fmla="*/ 33 h 539"/>
                <a:gd name="T60" fmla="*/ 135 w 365"/>
                <a:gd name="T61" fmla="*/ 6 h 539"/>
                <a:gd name="T62" fmla="*/ 209 w 365"/>
                <a:gd name="T63" fmla="*/ 0 h 539"/>
                <a:gd name="T64" fmla="*/ 252 w 365"/>
                <a:gd name="T65" fmla="*/ 5 h 539"/>
                <a:gd name="T66" fmla="*/ 296 w 365"/>
                <a:gd name="T67" fmla="*/ 17 h 539"/>
                <a:gd name="T68" fmla="*/ 330 w 365"/>
                <a:gd name="T69" fmla="*/ 35 h 539"/>
                <a:gd name="T70" fmla="*/ 337 w 365"/>
                <a:gd name="T71" fmla="*/ 56 h 539"/>
                <a:gd name="T72" fmla="*/ 339 w 365"/>
                <a:gd name="T73" fmla="*/ 97 h 539"/>
                <a:gd name="T74" fmla="*/ 333 w 365"/>
                <a:gd name="T75" fmla="*/ 127 h 539"/>
                <a:gd name="T76" fmla="*/ 317 w 365"/>
                <a:gd name="T77" fmla="*/ 130 h 539"/>
                <a:gd name="T78" fmla="*/ 275 w 365"/>
                <a:gd name="T79" fmla="*/ 110 h 539"/>
                <a:gd name="T80" fmla="*/ 237 w 365"/>
                <a:gd name="T81" fmla="*/ 99 h 539"/>
                <a:gd name="T82" fmla="*/ 192 w 365"/>
                <a:gd name="T83" fmla="*/ 96 h 539"/>
                <a:gd name="T84" fmla="*/ 163 w 365"/>
                <a:gd name="T85" fmla="*/ 101 h 539"/>
                <a:gd name="T86" fmla="*/ 143 w 365"/>
                <a:gd name="T87" fmla="*/ 113 h 539"/>
                <a:gd name="T88" fmla="*/ 132 w 365"/>
                <a:gd name="T89" fmla="*/ 131 h 539"/>
                <a:gd name="T90" fmla="*/ 131 w 365"/>
                <a:gd name="T91" fmla="*/ 154 h 539"/>
                <a:gd name="T92" fmla="*/ 145 w 365"/>
                <a:gd name="T93" fmla="*/ 180 h 539"/>
                <a:gd name="T94" fmla="*/ 175 w 365"/>
                <a:gd name="T95" fmla="*/ 198 h 539"/>
                <a:gd name="T96" fmla="*/ 215 w 365"/>
                <a:gd name="T97" fmla="*/ 214 h 539"/>
                <a:gd name="T98" fmla="*/ 258 w 365"/>
                <a:gd name="T99" fmla="*/ 230 h 539"/>
                <a:gd name="T100" fmla="*/ 301 w 365"/>
                <a:gd name="T101" fmla="*/ 253 h 539"/>
                <a:gd name="T102" fmla="*/ 336 w 365"/>
                <a:gd name="T103" fmla="*/ 285 h 539"/>
                <a:gd name="T104" fmla="*/ 360 w 365"/>
                <a:gd name="T105" fmla="*/ 329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65" h="539">
                  <a:moveTo>
                    <a:pt x="365" y="373"/>
                  </a:moveTo>
                  <a:lnTo>
                    <a:pt x="364" y="393"/>
                  </a:lnTo>
                  <a:lnTo>
                    <a:pt x="362" y="411"/>
                  </a:lnTo>
                  <a:lnTo>
                    <a:pt x="360" y="420"/>
                  </a:lnTo>
                  <a:lnTo>
                    <a:pt x="357" y="429"/>
                  </a:lnTo>
                  <a:lnTo>
                    <a:pt x="354" y="437"/>
                  </a:lnTo>
                  <a:lnTo>
                    <a:pt x="350" y="445"/>
                  </a:lnTo>
                  <a:lnTo>
                    <a:pt x="341" y="460"/>
                  </a:lnTo>
                  <a:lnTo>
                    <a:pt x="332" y="473"/>
                  </a:lnTo>
                  <a:lnTo>
                    <a:pt x="320" y="485"/>
                  </a:lnTo>
                  <a:lnTo>
                    <a:pt x="308" y="497"/>
                  </a:lnTo>
                  <a:lnTo>
                    <a:pt x="292" y="507"/>
                  </a:lnTo>
                  <a:lnTo>
                    <a:pt x="277" y="515"/>
                  </a:lnTo>
                  <a:lnTo>
                    <a:pt x="259" y="522"/>
                  </a:lnTo>
                  <a:lnTo>
                    <a:pt x="241" y="528"/>
                  </a:lnTo>
                  <a:lnTo>
                    <a:pt x="221" y="533"/>
                  </a:lnTo>
                  <a:lnTo>
                    <a:pt x="202" y="536"/>
                  </a:lnTo>
                  <a:lnTo>
                    <a:pt x="180" y="538"/>
                  </a:lnTo>
                  <a:lnTo>
                    <a:pt x="159" y="539"/>
                  </a:lnTo>
                  <a:lnTo>
                    <a:pt x="145" y="539"/>
                  </a:lnTo>
                  <a:lnTo>
                    <a:pt x="133" y="538"/>
                  </a:lnTo>
                  <a:lnTo>
                    <a:pt x="120" y="537"/>
                  </a:lnTo>
                  <a:lnTo>
                    <a:pt x="107" y="535"/>
                  </a:lnTo>
                  <a:lnTo>
                    <a:pt x="96" y="533"/>
                  </a:lnTo>
                  <a:lnTo>
                    <a:pt x="85" y="529"/>
                  </a:lnTo>
                  <a:lnTo>
                    <a:pt x="73" y="527"/>
                  </a:lnTo>
                  <a:lnTo>
                    <a:pt x="64" y="524"/>
                  </a:lnTo>
                  <a:lnTo>
                    <a:pt x="55" y="521"/>
                  </a:lnTo>
                  <a:lnTo>
                    <a:pt x="47" y="518"/>
                  </a:lnTo>
                  <a:lnTo>
                    <a:pt x="38" y="515"/>
                  </a:lnTo>
                  <a:lnTo>
                    <a:pt x="31" y="512"/>
                  </a:lnTo>
                  <a:lnTo>
                    <a:pt x="21" y="505"/>
                  </a:lnTo>
                  <a:lnTo>
                    <a:pt x="13" y="500"/>
                  </a:lnTo>
                  <a:lnTo>
                    <a:pt x="10" y="496"/>
                  </a:lnTo>
                  <a:lnTo>
                    <a:pt x="8" y="492"/>
                  </a:lnTo>
                  <a:lnTo>
                    <a:pt x="5" y="487"/>
                  </a:lnTo>
                  <a:lnTo>
                    <a:pt x="3" y="481"/>
                  </a:lnTo>
                  <a:lnTo>
                    <a:pt x="2" y="475"/>
                  </a:lnTo>
                  <a:lnTo>
                    <a:pt x="1" y="467"/>
                  </a:lnTo>
                  <a:lnTo>
                    <a:pt x="0" y="457"/>
                  </a:lnTo>
                  <a:lnTo>
                    <a:pt x="0" y="446"/>
                  </a:lnTo>
                  <a:lnTo>
                    <a:pt x="0" y="432"/>
                  </a:lnTo>
                  <a:lnTo>
                    <a:pt x="1" y="422"/>
                  </a:lnTo>
                  <a:lnTo>
                    <a:pt x="3" y="413"/>
                  </a:lnTo>
                  <a:lnTo>
                    <a:pt x="4" y="406"/>
                  </a:lnTo>
                  <a:lnTo>
                    <a:pt x="8" y="402"/>
                  </a:lnTo>
                  <a:lnTo>
                    <a:pt x="11" y="399"/>
                  </a:lnTo>
                  <a:lnTo>
                    <a:pt x="14" y="398"/>
                  </a:lnTo>
                  <a:lnTo>
                    <a:pt x="18" y="397"/>
                  </a:lnTo>
                  <a:lnTo>
                    <a:pt x="22" y="398"/>
                  </a:lnTo>
                  <a:lnTo>
                    <a:pt x="25" y="399"/>
                  </a:lnTo>
                  <a:lnTo>
                    <a:pt x="30" y="401"/>
                  </a:lnTo>
                  <a:lnTo>
                    <a:pt x="35" y="404"/>
                  </a:lnTo>
                  <a:lnTo>
                    <a:pt x="49" y="411"/>
                  </a:lnTo>
                  <a:lnTo>
                    <a:pt x="64" y="418"/>
                  </a:lnTo>
                  <a:lnTo>
                    <a:pt x="73" y="423"/>
                  </a:lnTo>
                  <a:lnTo>
                    <a:pt x="83" y="427"/>
                  </a:lnTo>
                  <a:lnTo>
                    <a:pt x="93" y="431"/>
                  </a:lnTo>
                  <a:lnTo>
                    <a:pt x="104" y="434"/>
                  </a:lnTo>
                  <a:lnTo>
                    <a:pt x="115" y="437"/>
                  </a:lnTo>
                  <a:lnTo>
                    <a:pt x="129" y="439"/>
                  </a:lnTo>
                  <a:lnTo>
                    <a:pt x="142" y="440"/>
                  </a:lnTo>
                  <a:lnTo>
                    <a:pt x="155" y="441"/>
                  </a:lnTo>
                  <a:lnTo>
                    <a:pt x="165" y="441"/>
                  </a:lnTo>
                  <a:lnTo>
                    <a:pt x="173" y="440"/>
                  </a:lnTo>
                  <a:lnTo>
                    <a:pt x="181" y="439"/>
                  </a:lnTo>
                  <a:lnTo>
                    <a:pt x="188" y="437"/>
                  </a:lnTo>
                  <a:lnTo>
                    <a:pt x="195" y="435"/>
                  </a:lnTo>
                  <a:lnTo>
                    <a:pt x="202" y="433"/>
                  </a:lnTo>
                  <a:lnTo>
                    <a:pt x="207" y="430"/>
                  </a:lnTo>
                  <a:lnTo>
                    <a:pt x="213" y="427"/>
                  </a:lnTo>
                  <a:lnTo>
                    <a:pt x="218" y="423"/>
                  </a:lnTo>
                  <a:lnTo>
                    <a:pt x="222" y="418"/>
                  </a:lnTo>
                  <a:lnTo>
                    <a:pt x="225" y="414"/>
                  </a:lnTo>
                  <a:lnTo>
                    <a:pt x="228" y="408"/>
                  </a:lnTo>
                  <a:lnTo>
                    <a:pt x="230" y="403"/>
                  </a:lnTo>
                  <a:lnTo>
                    <a:pt x="233" y="397"/>
                  </a:lnTo>
                  <a:lnTo>
                    <a:pt x="234" y="391"/>
                  </a:lnTo>
                  <a:lnTo>
                    <a:pt x="234" y="383"/>
                  </a:lnTo>
                  <a:lnTo>
                    <a:pt x="234" y="376"/>
                  </a:lnTo>
                  <a:lnTo>
                    <a:pt x="232" y="369"/>
                  </a:lnTo>
                  <a:lnTo>
                    <a:pt x="228" y="362"/>
                  </a:lnTo>
                  <a:lnTo>
                    <a:pt x="224" y="357"/>
                  </a:lnTo>
                  <a:lnTo>
                    <a:pt x="219" y="351"/>
                  </a:lnTo>
                  <a:lnTo>
                    <a:pt x="212" y="345"/>
                  </a:lnTo>
                  <a:lnTo>
                    <a:pt x="206" y="340"/>
                  </a:lnTo>
                  <a:lnTo>
                    <a:pt x="198" y="336"/>
                  </a:lnTo>
                  <a:lnTo>
                    <a:pt x="189" y="332"/>
                  </a:lnTo>
                  <a:lnTo>
                    <a:pt x="180" y="328"/>
                  </a:lnTo>
                  <a:lnTo>
                    <a:pt x="171" y="324"/>
                  </a:lnTo>
                  <a:lnTo>
                    <a:pt x="161" y="320"/>
                  </a:lnTo>
                  <a:lnTo>
                    <a:pt x="150" y="317"/>
                  </a:lnTo>
                  <a:lnTo>
                    <a:pt x="140" y="313"/>
                  </a:lnTo>
                  <a:lnTo>
                    <a:pt x="129" y="308"/>
                  </a:lnTo>
                  <a:lnTo>
                    <a:pt x="119" y="303"/>
                  </a:lnTo>
                  <a:lnTo>
                    <a:pt x="107" y="299"/>
                  </a:lnTo>
                  <a:lnTo>
                    <a:pt x="97" y="294"/>
                  </a:lnTo>
                  <a:lnTo>
                    <a:pt x="87" y="288"/>
                  </a:lnTo>
                  <a:lnTo>
                    <a:pt x="76" y="283"/>
                  </a:lnTo>
                  <a:lnTo>
                    <a:pt x="66" y="277"/>
                  </a:lnTo>
                  <a:lnTo>
                    <a:pt x="57" y="269"/>
                  </a:lnTo>
                  <a:lnTo>
                    <a:pt x="48" y="262"/>
                  </a:lnTo>
                  <a:lnTo>
                    <a:pt x="38" y="254"/>
                  </a:lnTo>
                  <a:lnTo>
                    <a:pt x="31" y="245"/>
                  </a:lnTo>
                  <a:lnTo>
                    <a:pt x="24" y="234"/>
                  </a:lnTo>
                  <a:lnTo>
                    <a:pt x="18" y="224"/>
                  </a:lnTo>
                  <a:lnTo>
                    <a:pt x="13" y="213"/>
                  </a:lnTo>
                  <a:lnTo>
                    <a:pt x="9" y="199"/>
                  </a:lnTo>
                  <a:lnTo>
                    <a:pt x="5" y="186"/>
                  </a:lnTo>
                  <a:lnTo>
                    <a:pt x="3" y="171"/>
                  </a:lnTo>
                  <a:lnTo>
                    <a:pt x="2" y="154"/>
                  </a:lnTo>
                  <a:lnTo>
                    <a:pt x="3" y="138"/>
                  </a:lnTo>
                  <a:lnTo>
                    <a:pt x="7" y="122"/>
                  </a:lnTo>
                  <a:lnTo>
                    <a:pt x="11" y="107"/>
                  </a:lnTo>
                  <a:lnTo>
                    <a:pt x="16" y="92"/>
                  </a:lnTo>
                  <a:lnTo>
                    <a:pt x="24" y="78"/>
                  </a:lnTo>
                  <a:lnTo>
                    <a:pt x="32" y="65"/>
                  </a:lnTo>
                  <a:lnTo>
                    <a:pt x="42" y="54"/>
                  </a:lnTo>
                  <a:lnTo>
                    <a:pt x="55" y="43"/>
                  </a:lnTo>
                  <a:lnTo>
                    <a:pt x="68" y="33"/>
                  </a:lnTo>
                  <a:lnTo>
                    <a:pt x="83" y="25"/>
                  </a:lnTo>
                  <a:lnTo>
                    <a:pt x="99" y="18"/>
                  </a:lnTo>
                  <a:lnTo>
                    <a:pt x="116" y="11"/>
                  </a:lnTo>
                  <a:lnTo>
                    <a:pt x="135" y="6"/>
                  </a:lnTo>
                  <a:lnTo>
                    <a:pt x="154" y="3"/>
                  </a:lnTo>
                  <a:lnTo>
                    <a:pt x="176" y="1"/>
                  </a:lnTo>
                  <a:lnTo>
                    <a:pt x="198" y="0"/>
                  </a:lnTo>
                  <a:lnTo>
                    <a:pt x="209" y="0"/>
                  </a:lnTo>
                  <a:lnTo>
                    <a:pt x="220" y="1"/>
                  </a:lnTo>
                  <a:lnTo>
                    <a:pt x="230" y="2"/>
                  </a:lnTo>
                  <a:lnTo>
                    <a:pt x="242" y="3"/>
                  </a:lnTo>
                  <a:lnTo>
                    <a:pt x="252" y="5"/>
                  </a:lnTo>
                  <a:lnTo>
                    <a:pt x="262" y="7"/>
                  </a:lnTo>
                  <a:lnTo>
                    <a:pt x="272" y="9"/>
                  </a:lnTo>
                  <a:lnTo>
                    <a:pt x="280" y="11"/>
                  </a:lnTo>
                  <a:lnTo>
                    <a:pt x="296" y="17"/>
                  </a:lnTo>
                  <a:lnTo>
                    <a:pt x="309" y="22"/>
                  </a:lnTo>
                  <a:lnTo>
                    <a:pt x="319" y="27"/>
                  </a:lnTo>
                  <a:lnTo>
                    <a:pt x="326" y="31"/>
                  </a:lnTo>
                  <a:lnTo>
                    <a:pt x="330" y="35"/>
                  </a:lnTo>
                  <a:lnTo>
                    <a:pt x="333" y="39"/>
                  </a:lnTo>
                  <a:lnTo>
                    <a:pt x="335" y="43"/>
                  </a:lnTo>
                  <a:lnTo>
                    <a:pt x="336" y="49"/>
                  </a:lnTo>
                  <a:lnTo>
                    <a:pt x="337" y="56"/>
                  </a:lnTo>
                  <a:lnTo>
                    <a:pt x="338" y="63"/>
                  </a:lnTo>
                  <a:lnTo>
                    <a:pt x="339" y="72"/>
                  </a:lnTo>
                  <a:lnTo>
                    <a:pt x="339" y="83"/>
                  </a:lnTo>
                  <a:lnTo>
                    <a:pt x="339" y="97"/>
                  </a:lnTo>
                  <a:lnTo>
                    <a:pt x="338" y="107"/>
                  </a:lnTo>
                  <a:lnTo>
                    <a:pt x="337" y="115"/>
                  </a:lnTo>
                  <a:lnTo>
                    <a:pt x="335" y="121"/>
                  </a:lnTo>
                  <a:lnTo>
                    <a:pt x="333" y="127"/>
                  </a:lnTo>
                  <a:lnTo>
                    <a:pt x="330" y="129"/>
                  </a:lnTo>
                  <a:lnTo>
                    <a:pt x="327" y="131"/>
                  </a:lnTo>
                  <a:lnTo>
                    <a:pt x="323" y="131"/>
                  </a:lnTo>
                  <a:lnTo>
                    <a:pt x="317" y="130"/>
                  </a:lnTo>
                  <a:lnTo>
                    <a:pt x="308" y="124"/>
                  </a:lnTo>
                  <a:lnTo>
                    <a:pt x="296" y="119"/>
                  </a:lnTo>
                  <a:lnTo>
                    <a:pt x="283" y="113"/>
                  </a:lnTo>
                  <a:lnTo>
                    <a:pt x="275" y="110"/>
                  </a:lnTo>
                  <a:lnTo>
                    <a:pt x="265" y="107"/>
                  </a:lnTo>
                  <a:lnTo>
                    <a:pt x="257" y="104"/>
                  </a:lnTo>
                  <a:lnTo>
                    <a:pt x="247" y="101"/>
                  </a:lnTo>
                  <a:lnTo>
                    <a:pt x="237" y="99"/>
                  </a:lnTo>
                  <a:lnTo>
                    <a:pt x="225" y="97"/>
                  </a:lnTo>
                  <a:lnTo>
                    <a:pt x="213" y="96"/>
                  </a:lnTo>
                  <a:lnTo>
                    <a:pt x="201" y="96"/>
                  </a:lnTo>
                  <a:lnTo>
                    <a:pt x="192" y="96"/>
                  </a:lnTo>
                  <a:lnTo>
                    <a:pt x="184" y="97"/>
                  </a:lnTo>
                  <a:lnTo>
                    <a:pt x="176" y="98"/>
                  </a:lnTo>
                  <a:lnTo>
                    <a:pt x="169" y="99"/>
                  </a:lnTo>
                  <a:lnTo>
                    <a:pt x="163" y="101"/>
                  </a:lnTo>
                  <a:lnTo>
                    <a:pt x="157" y="104"/>
                  </a:lnTo>
                  <a:lnTo>
                    <a:pt x="151" y="107"/>
                  </a:lnTo>
                  <a:lnTo>
                    <a:pt x="147" y="110"/>
                  </a:lnTo>
                  <a:lnTo>
                    <a:pt x="143" y="113"/>
                  </a:lnTo>
                  <a:lnTo>
                    <a:pt x="139" y="117"/>
                  </a:lnTo>
                  <a:lnTo>
                    <a:pt x="137" y="121"/>
                  </a:lnTo>
                  <a:lnTo>
                    <a:pt x="134" y="127"/>
                  </a:lnTo>
                  <a:lnTo>
                    <a:pt x="132" y="131"/>
                  </a:lnTo>
                  <a:lnTo>
                    <a:pt x="131" y="136"/>
                  </a:lnTo>
                  <a:lnTo>
                    <a:pt x="130" y="141"/>
                  </a:lnTo>
                  <a:lnTo>
                    <a:pt x="130" y="146"/>
                  </a:lnTo>
                  <a:lnTo>
                    <a:pt x="131" y="154"/>
                  </a:lnTo>
                  <a:lnTo>
                    <a:pt x="133" y="161"/>
                  </a:lnTo>
                  <a:lnTo>
                    <a:pt x="136" y="169"/>
                  </a:lnTo>
                  <a:lnTo>
                    <a:pt x="140" y="174"/>
                  </a:lnTo>
                  <a:lnTo>
                    <a:pt x="145" y="180"/>
                  </a:lnTo>
                  <a:lnTo>
                    <a:pt x="151" y="185"/>
                  </a:lnTo>
                  <a:lnTo>
                    <a:pt x="159" y="189"/>
                  </a:lnTo>
                  <a:lnTo>
                    <a:pt x="167" y="194"/>
                  </a:lnTo>
                  <a:lnTo>
                    <a:pt x="175" y="198"/>
                  </a:lnTo>
                  <a:lnTo>
                    <a:pt x="184" y="203"/>
                  </a:lnTo>
                  <a:lnTo>
                    <a:pt x="195" y="206"/>
                  </a:lnTo>
                  <a:lnTo>
                    <a:pt x="205" y="210"/>
                  </a:lnTo>
                  <a:lnTo>
                    <a:pt x="215" y="214"/>
                  </a:lnTo>
                  <a:lnTo>
                    <a:pt x="226" y="218"/>
                  </a:lnTo>
                  <a:lnTo>
                    <a:pt x="237" y="222"/>
                  </a:lnTo>
                  <a:lnTo>
                    <a:pt x="248" y="226"/>
                  </a:lnTo>
                  <a:lnTo>
                    <a:pt x="258" y="230"/>
                  </a:lnTo>
                  <a:lnTo>
                    <a:pt x="270" y="235"/>
                  </a:lnTo>
                  <a:lnTo>
                    <a:pt x="280" y="242"/>
                  </a:lnTo>
                  <a:lnTo>
                    <a:pt x="291" y="247"/>
                  </a:lnTo>
                  <a:lnTo>
                    <a:pt x="301" y="253"/>
                  </a:lnTo>
                  <a:lnTo>
                    <a:pt x="311" y="260"/>
                  </a:lnTo>
                  <a:lnTo>
                    <a:pt x="320" y="267"/>
                  </a:lnTo>
                  <a:lnTo>
                    <a:pt x="328" y="276"/>
                  </a:lnTo>
                  <a:lnTo>
                    <a:pt x="336" y="285"/>
                  </a:lnTo>
                  <a:lnTo>
                    <a:pt x="344" y="294"/>
                  </a:lnTo>
                  <a:lnTo>
                    <a:pt x="350" y="305"/>
                  </a:lnTo>
                  <a:lnTo>
                    <a:pt x="355" y="317"/>
                  </a:lnTo>
                  <a:lnTo>
                    <a:pt x="360" y="329"/>
                  </a:lnTo>
                  <a:lnTo>
                    <a:pt x="363" y="342"/>
                  </a:lnTo>
                  <a:lnTo>
                    <a:pt x="365" y="358"/>
                  </a:lnTo>
                  <a:lnTo>
                    <a:pt x="365" y="373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47" name="Freeform 55">
              <a:extLst>
                <a:ext uri="{FF2B5EF4-FFF2-40B4-BE49-F238E27FC236}">
                  <a16:creationId xmlns:a16="http://schemas.microsoft.com/office/drawing/2014/main" id="{DCD217AB-B0CB-4AC9-9A44-7125DCFC75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209" y="4852"/>
              <a:ext cx="80" cy="120"/>
            </a:xfrm>
            <a:custGeom>
              <a:avLst/>
              <a:gdLst>
                <a:gd name="T0" fmla="*/ 476 w 480"/>
                <a:gd name="T1" fmla="*/ 323 h 721"/>
                <a:gd name="T2" fmla="*/ 462 w 480"/>
                <a:gd name="T3" fmla="*/ 390 h 721"/>
                <a:gd name="T4" fmla="*/ 449 w 480"/>
                <a:gd name="T5" fmla="*/ 425 h 721"/>
                <a:gd name="T6" fmla="*/ 432 w 480"/>
                <a:gd name="T7" fmla="*/ 455 h 721"/>
                <a:gd name="T8" fmla="*/ 412 w 480"/>
                <a:gd name="T9" fmla="*/ 481 h 721"/>
                <a:gd name="T10" fmla="*/ 388 w 480"/>
                <a:gd name="T11" fmla="*/ 503 h 721"/>
                <a:gd name="T12" fmla="*/ 360 w 480"/>
                <a:gd name="T13" fmla="*/ 519 h 721"/>
                <a:gd name="T14" fmla="*/ 330 w 480"/>
                <a:gd name="T15" fmla="*/ 531 h 721"/>
                <a:gd name="T16" fmla="*/ 296 w 480"/>
                <a:gd name="T17" fmla="*/ 538 h 721"/>
                <a:gd name="T18" fmla="*/ 262 w 480"/>
                <a:gd name="T19" fmla="*/ 539 h 721"/>
                <a:gd name="T20" fmla="*/ 233 w 480"/>
                <a:gd name="T21" fmla="*/ 535 h 721"/>
                <a:gd name="T22" fmla="*/ 207 w 480"/>
                <a:gd name="T23" fmla="*/ 526 h 721"/>
                <a:gd name="T24" fmla="*/ 184 w 480"/>
                <a:gd name="T25" fmla="*/ 513 h 721"/>
                <a:gd name="T26" fmla="*/ 159 w 480"/>
                <a:gd name="T27" fmla="*/ 496 h 721"/>
                <a:gd name="T28" fmla="*/ 134 w 480"/>
                <a:gd name="T29" fmla="*/ 473 h 721"/>
                <a:gd name="T30" fmla="*/ 131 w 480"/>
                <a:gd name="T31" fmla="*/ 707 h 721"/>
                <a:gd name="T32" fmla="*/ 111 w 480"/>
                <a:gd name="T33" fmla="*/ 717 h 721"/>
                <a:gd name="T34" fmla="*/ 85 w 480"/>
                <a:gd name="T35" fmla="*/ 721 h 721"/>
                <a:gd name="T36" fmla="*/ 57 w 480"/>
                <a:gd name="T37" fmla="*/ 721 h 721"/>
                <a:gd name="T38" fmla="*/ 34 w 480"/>
                <a:gd name="T39" fmla="*/ 719 h 721"/>
                <a:gd name="T40" fmla="*/ 7 w 480"/>
                <a:gd name="T41" fmla="*/ 711 h 721"/>
                <a:gd name="T42" fmla="*/ 0 w 480"/>
                <a:gd name="T43" fmla="*/ 698 h 721"/>
                <a:gd name="T44" fmla="*/ 2 w 480"/>
                <a:gd name="T45" fmla="*/ 21 h 721"/>
                <a:gd name="T46" fmla="*/ 19 w 480"/>
                <a:gd name="T47" fmla="*/ 11 h 721"/>
                <a:gd name="T48" fmla="*/ 56 w 480"/>
                <a:gd name="T49" fmla="*/ 9 h 721"/>
                <a:gd name="T50" fmla="*/ 93 w 480"/>
                <a:gd name="T51" fmla="*/ 11 h 721"/>
                <a:gd name="T52" fmla="*/ 111 w 480"/>
                <a:gd name="T53" fmla="*/ 21 h 721"/>
                <a:gd name="T54" fmla="*/ 114 w 480"/>
                <a:gd name="T55" fmla="*/ 86 h 721"/>
                <a:gd name="T56" fmla="*/ 144 w 480"/>
                <a:gd name="T57" fmla="*/ 58 h 721"/>
                <a:gd name="T58" fmla="*/ 174 w 480"/>
                <a:gd name="T59" fmla="*/ 34 h 721"/>
                <a:gd name="T60" fmla="*/ 205 w 480"/>
                <a:gd name="T61" fmla="*/ 17 h 721"/>
                <a:gd name="T62" fmla="*/ 238 w 480"/>
                <a:gd name="T63" fmla="*/ 5 h 721"/>
                <a:gd name="T64" fmla="*/ 273 w 480"/>
                <a:gd name="T65" fmla="*/ 0 h 721"/>
                <a:gd name="T66" fmla="*/ 311 w 480"/>
                <a:gd name="T67" fmla="*/ 1 h 721"/>
                <a:gd name="T68" fmla="*/ 345 w 480"/>
                <a:gd name="T69" fmla="*/ 8 h 721"/>
                <a:gd name="T70" fmla="*/ 375 w 480"/>
                <a:gd name="T71" fmla="*/ 21 h 721"/>
                <a:gd name="T72" fmla="*/ 400 w 480"/>
                <a:gd name="T73" fmla="*/ 38 h 721"/>
                <a:gd name="T74" fmla="*/ 422 w 480"/>
                <a:gd name="T75" fmla="*/ 61 h 721"/>
                <a:gd name="T76" fmla="*/ 441 w 480"/>
                <a:gd name="T77" fmla="*/ 86 h 721"/>
                <a:gd name="T78" fmla="*/ 455 w 480"/>
                <a:gd name="T79" fmla="*/ 116 h 721"/>
                <a:gd name="T80" fmla="*/ 473 w 480"/>
                <a:gd name="T81" fmla="*/ 185 h 721"/>
                <a:gd name="T82" fmla="*/ 480 w 480"/>
                <a:gd name="T83" fmla="*/ 262 h 721"/>
                <a:gd name="T84" fmla="*/ 338 w 480"/>
                <a:gd name="T85" fmla="*/ 242 h 721"/>
                <a:gd name="T86" fmla="*/ 332 w 480"/>
                <a:gd name="T87" fmla="*/ 199 h 721"/>
                <a:gd name="T88" fmla="*/ 319 w 480"/>
                <a:gd name="T89" fmla="*/ 164 h 721"/>
                <a:gd name="T90" fmla="*/ 299 w 480"/>
                <a:gd name="T91" fmla="*/ 136 h 721"/>
                <a:gd name="T92" fmla="*/ 270 w 480"/>
                <a:gd name="T93" fmla="*/ 118 h 721"/>
                <a:gd name="T94" fmla="*/ 232 w 480"/>
                <a:gd name="T95" fmla="*/ 116 h 721"/>
                <a:gd name="T96" fmla="*/ 206 w 480"/>
                <a:gd name="T97" fmla="*/ 124 h 721"/>
                <a:gd name="T98" fmla="*/ 179 w 480"/>
                <a:gd name="T99" fmla="*/ 143 h 721"/>
                <a:gd name="T100" fmla="*/ 150 w 480"/>
                <a:gd name="T101" fmla="*/ 172 h 721"/>
                <a:gd name="T102" fmla="*/ 134 w 480"/>
                <a:gd name="T103" fmla="*/ 349 h 721"/>
                <a:gd name="T104" fmla="*/ 175 w 480"/>
                <a:gd name="T105" fmla="*/ 394 h 721"/>
                <a:gd name="T106" fmla="*/ 201 w 480"/>
                <a:gd name="T107" fmla="*/ 412 h 721"/>
                <a:gd name="T108" fmla="*/ 221 w 480"/>
                <a:gd name="T109" fmla="*/ 420 h 721"/>
                <a:gd name="T110" fmla="*/ 241 w 480"/>
                <a:gd name="T111" fmla="*/ 424 h 721"/>
                <a:gd name="T112" fmla="*/ 276 w 480"/>
                <a:gd name="T113" fmla="*/ 416 h 721"/>
                <a:gd name="T114" fmla="*/ 303 w 480"/>
                <a:gd name="T115" fmla="*/ 395 h 721"/>
                <a:gd name="T116" fmla="*/ 321 w 480"/>
                <a:gd name="T117" fmla="*/ 364 h 721"/>
                <a:gd name="T118" fmla="*/ 334 w 480"/>
                <a:gd name="T119" fmla="*/ 326 h 721"/>
                <a:gd name="T120" fmla="*/ 339 w 480"/>
                <a:gd name="T121" fmla="*/ 285 h 7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80" h="721">
                  <a:moveTo>
                    <a:pt x="480" y="262"/>
                  </a:moveTo>
                  <a:lnTo>
                    <a:pt x="479" y="293"/>
                  </a:lnTo>
                  <a:lnTo>
                    <a:pt x="476" y="323"/>
                  </a:lnTo>
                  <a:lnTo>
                    <a:pt x="471" y="351"/>
                  </a:lnTo>
                  <a:lnTo>
                    <a:pt x="466" y="377"/>
                  </a:lnTo>
                  <a:lnTo>
                    <a:pt x="462" y="390"/>
                  </a:lnTo>
                  <a:lnTo>
                    <a:pt x="458" y="402"/>
                  </a:lnTo>
                  <a:lnTo>
                    <a:pt x="454" y="413"/>
                  </a:lnTo>
                  <a:lnTo>
                    <a:pt x="449" y="425"/>
                  </a:lnTo>
                  <a:lnTo>
                    <a:pt x="444" y="435"/>
                  </a:lnTo>
                  <a:lnTo>
                    <a:pt x="438" y="445"/>
                  </a:lnTo>
                  <a:lnTo>
                    <a:pt x="432" y="455"/>
                  </a:lnTo>
                  <a:lnTo>
                    <a:pt x="426" y="464"/>
                  </a:lnTo>
                  <a:lnTo>
                    <a:pt x="419" y="473"/>
                  </a:lnTo>
                  <a:lnTo>
                    <a:pt x="412" y="481"/>
                  </a:lnTo>
                  <a:lnTo>
                    <a:pt x="405" y="488"/>
                  </a:lnTo>
                  <a:lnTo>
                    <a:pt x="396" y="496"/>
                  </a:lnTo>
                  <a:lnTo>
                    <a:pt x="388" y="503"/>
                  </a:lnTo>
                  <a:lnTo>
                    <a:pt x="380" y="509"/>
                  </a:lnTo>
                  <a:lnTo>
                    <a:pt x="371" y="514"/>
                  </a:lnTo>
                  <a:lnTo>
                    <a:pt x="360" y="519"/>
                  </a:lnTo>
                  <a:lnTo>
                    <a:pt x="351" y="524"/>
                  </a:lnTo>
                  <a:lnTo>
                    <a:pt x="341" y="527"/>
                  </a:lnTo>
                  <a:lnTo>
                    <a:pt x="330" y="531"/>
                  </a:lnTo>
                  <a:lnTo>
                    <a:pt x="319" y="534"/>
                  </a:lnTo>
                  <a:lnTo>
                    <a:pt x="308" y="536"/>
                  </a:lnTo>
                  <a:lnTo>
                    <a:pt x="296" y="538"/>
                  </a:lnTo>
                  <a:lnTo>
                    <a:pt x="284" y="539"/>
                  </a:lnTo>
                  <a:lnTo>
                    <a:pt x="272" y="539"/>
                  </a:lnTo>
                  <a:lnTo>
                    <a:pt x="262" y="539"/>
                  </a:lnTo>
                  <a:lnTo>
                    <a:pt x="251" y="538"/>
                  </a:lnTo>
                  <a:lnTo>
                    <a:pt x="242" y="537"/>
                  </a:lnTo>
                  <a:lnTo>
                    <a:pt x="233" y="535"/>
                  </a:lnTo>
                  <a:lnTo>
                    <a:pt x="225" y="533"/>
                  </a:lnTo>
                  <a:lnTo>
                    <a:pt x="217" y="529"/>
                  </a:lnTo>
                  <a:lnTo>
                    <a:pt x="207" y="526"/>
                  </a:lnTo>
                  <a:lnTo>
                    <a:pt x="199" y="522"/>
                  </a:lnTo>
                  <a:lnTo>
                    <a:pt x="192" y="518"/>
                  </a:lnTo>
                  <a:lnTo>
                    <a:pt x="184" y="513"/>
                  </a:lnTo>
                  <a:lnTo>
                    <a:pt x="175" y="508"/>
                  </a:lnTo>
                  <a:lnTo>
                    <a:pt x="167" y="502"/>
                  </a:lnTo>
                  <a:lnTo>
                    <a:pt x="159" y="496"/>
                  </a:lnTo>
                  <a:lnTo>
                    <a:pt x="151" y="488"/>
                  </a:lnTo>
                  <a:lnTo>
                    <a:pt x="143" y="481"/>
                  </a:lnTo>
                  <a:lnTo>
                    <a:pt x="134" y="473"/>
                  </a:lnTo>
                  <a:lnTo>
                    <a:pt x="134" y="698"/>
                  </a:lnTo>
                  <a:lnTo>
                    <a:pt x="133" y="703"/>
                  </a:lnTo>
                  <a:lnTo>
                    <a:pt x="131" y="707"/>
                  </a:lnTo>
                  <a:lnTo>
                    <a:pt x="126" y="711"/>
                  </a:lnTo>
                  <a:lnTo>
                    <a:pt x="120" y="714"/>
                  </a:lnTo>
                  <a:lnTo>
                    <a:pt x="111" y="717"/>
                  </a:lnTo>
                  <a:lnTo>
                    <a:pt x="99" y="719"/>
                  </a:lnTo>
                  <a:lnTo>
                    <a:pt x="92" y="720"/>
                  </a:lnTo>
                  <a:lnTo>
                    <a:pt x="85" y="721"/>
                  </a:lnTo>
                  <a:lnTo>
                    <a:pt x="76" y="721"/>
                  </a:lnTo>
                  <a:lnTo>
                    <a:pt x="67" y="721"/>
                  </a:lnTo>
                  <a:lnTo>
                    <a:pt x="57" y="721"/>
                  </a:lnTo>
                  <a:lnTo>
                    <a:pt x="49" y="721"/>
                  </a:lnTo>
                  <a:lnTo>
                    <a:pt x="41" y="720"/>
                  </a:lnTo>
                  <a:lnTo>
                    <a:pt x="34" y="719"/>
                  </a:lnTo>
                  <a:lnTo>
                    <a:pt x="22" y="717"/>
                  </a:lnTo>
                  <a:lnTo>
                    <a:pt x="13" y="714"/>
                  </a:lnTo>
                  <a:lnTo>
                    <a:pt x="7" y="711"/>
                  </a:lnTo>
                  <a:lnTo>
                    <a:pt x="3" y="707"/>
                  </a:lnTo>
                  <a:lnTo>
                    <a:pt x="0" y="703"/>
                  </a:lnTo>
                  <a:lnTo>
                    <a:pt x="0" y="698"/>
                  </a:lnTo>
                  <a:lnTo>
                    <a:pt x="0" y="30"/>
                  </a:lnTo>
                  <a:lnTo>
                    <a:pt x="0" y="26"/>
                  </a:lnTo>
                  <a:lnTo>
                    <a:pt x="2" y="21"/>
                  </a:lnTo>
                  <a:lnTo>
                    <a:pt x="6" y="18"/>
                  </a:lnTo>
                  <a:lnTo>
                    <a:pt x="11" y="14"/>
                  </a:lnTo>
                  <a:lnTo>
                    <a:pt x="19" y="11"/>
                  </a:lnTo>
                  <a:lnTo>
                    <a:pt x="30" y="10"/>
                  </a:lnTo>
                  <a:lnTo>
                    <a:pt x="42" y="9"/>
                  </a:lnTo>
                  <a:lnTo>
                    <a:pt x="56" y="9"/>
                  </a:lnTo>
                  <a:lnTo>
                    <a:pt x="72" y="9"/>
                  </a:lnTo>
                  <a:lnTo>
                    <a:pt x="84" y="10"/>
                  </a:lnTo>
                  <a:lnTo>
                    <a:pt x="93" y="11"/>
                  </a:lnTo>
                  <a:lnTo>
                    <a:pt x="101" y="14"/>
                  </a:lnTo>
                  <a:lnTo>
                    <a:pt x="107" y="18"/>
                  </a:lnTo>
                  <a:lnTo>
                    <a:pt x="111" y="21"/>
                  </a:lnTo>
                  <a:lnTo>
                    <a:pt x="113" y="26"/>
                  </a:lnTo>
                  <a:lnTo>
                    <a:pt x="114" y="31"/>
                  </a:lnTo>
                  <a:lnTo>
                    <a:pt x="114" y="86"/>
                  </a:lnTo>
                  <a:lnTo>
                    <a:pt x="124" y="76"/>
                  </a:lnTo>
                  <a:lnTo>
                    <a:pt x="134" y="67"/>
                  </a:lnTo>
                  <a:lnTo>
                    <a:pt x="144" y="58"/>
                  </a:lnTo>
                  <a:lnTo>
                    <a:pt x="154" y="49"/>
                  </a:lnTo>
                  <a:lnTo>
                    <a:pt x="164" y="41"/>
                  </a:lnTo>
                  <a:lnTo>
                    <a:pt x="174" y="34"/>
                  </a:lnTo>
                  <a:lnTo>
                    <a:pt x="185" y="28"/>
                  </a:lnTo>
                  <a:lnTo>
                    <a:pt x="195" y="22"/>
                  </a:lnTo>
                  <a:lnTo>
                    <a:pt x="205" y="17"/>
                  </a:lnTo>
                  <a:lnTo>
                    <a:pt x="217" y="12"/>
                  </a:lnTo>
                  <a:lnTo>
                    <a:pt x="227" y="8"/>
                  </a:lnTo>
                  <a:lnTo>
                    <a:pt x="238" y="5"/>
                  </a:lnTo>
                  <a:lnTo>
                    <a:pt x="249" y="3"/>
                  </a:lnTo>
                  <a:lnTo>
                    <a:pt x="261" y="1"/>
                  </a:lnTo>
                  <a:lnTo>
                    <a:pt x="273" y="0"/>
                  </a:lnTo>
                  <a:lnTo>
                    <a:pt x="285" y="0"/>
                  </a:lnTo>
                  <a:lnTo>
                    <a:pt x="299" y="0"/>
                  </a:lnTo>
                  <a:lnTo>
                    <a:pt x="311" y="1"/>
                  </a:lnTo>
                  <a:lnTo>
                    <a:pt x="322" y="3"/>
                  </a:lnTo>
                  <a:lnTo>
                    <a:pt x="334" y="5"/>
                  </a:lnTo>
                  <a:lnTo>
                    <a:pt x="345" y="8"/>
                  </a:lnTo>
                  <a:lnTo>
                    <a:pt x="355" y="11"/>
                  </a:lnTo>
                  <a:lnTo>
                    <a:pt x="366" y="15"/>
                  </a:lnTo>
                  <a:lnTo>
                    <a:pt x="375" y="21"/>
                  </a:lnTo>
                  <a:lnTo>
                    <a:pt x="384" y="26"/>
                  </a:lnTo>
                  <a:lnTo>
                    <a:pt x="392" y="32"/>
                  </a:lnTo>
                  <a:lnTo>
                    <a:pt x="400" y="38"/>
                  </a:lnTo>
                  <a:lnTo>
                    <a:pt x="408" y="45"/>
                  </a:lnTo>
                  <a:lnTo>
                    <a:pt x="416" y="52"/>
                  </a:lnTo>
                  <a:lnTo>
                    <a:pt x="422" y="61"/>
                  </a:lnTo>
                  <a:lnTo>
                    <a:pt x="429" y="69"/>
                  </a:lnTo>
                  <a:lnTo>
                    <a:pt x="434" y="77"/>
                  </a:lnTo>
                  <a:lnTo>
                    <a:pt x="441" y="86"/>
                  </a:lnTo>
                  <a:lnTo>
                    <a:pt x="446" y="96"/>
                  </a:lnTo>
                  <a:lnTo>
                    <a:pt x="451" y="106"/>
                  </a:lnTo>
                  <a:lnTo>
                    <a:pt x="455" y="116"/>
                  </a:lnTo>
                  <a:lnTo>
                    <a:pt x="463" y="138"/>
                  </a:lnTo>
                  <a:lnTo>
                    <a:pt x="469" y="160"/>
                  </a:lnTo>
                  <a:lnTo>
                    <a:pt x="473" y="185"/>
                  </a:lnTo>
                  <a:lnTo>
                    <a:pt x="476" y="210"/>
                  </a:lnTo>
                  <a:lnTo>
                    <a:pt x="479" y="235"/>
                  </a:lnTo>
                  <a:lnTo>
                    <a:pt x="480" y="262"/>
                  </a:lnTo>
                  <a:close/>
                  <a:moveTo>
                    <a:pt x="339" y="271"/>
                  </a:moveTo>
                  <a:lnTo>
                    <a:pt x="339" y="257"/>
                  </a:lnTo>
                  <a:lnTo>
                    <a:pt x="338" y="242"/>
                  </a:lnTo>
                  <a:lnTo>
                    <a:pt x="337" y="227"/>
                  </a:lnTo>
                  <a:lnTo>
                    <a:pt x="335" y="213"/>
                  </a:lnTo>
                  <a:lnTo>
                    <a:pt x="332" y="199"/>
                  </a:lnTo>
                  <a:lnTo>
                    <a:pt x="329" y="187"/>
                  </a:lnTo>
                  <a:lnTo>
                    <a:pt x="324" y="175"/>
                  </a:lnTo>
                  <a:lnTo>
                    <a:pt x="319" y="164"/>
                  </a:lnTo>
                  <a:lnTo>
                    <a:pt x="313" y="153"/>
                  </a:lnTo>
                  <a:lnTo>
                    <a:pt x="306" y="144"/>
                  </a:lnTo>
                  <a:lnTo>
                    <a:pt x="299" y="136"/>
                  </a:lnTo>
                  <a:lnTo>
                    <a:pt x="291" y="129"/>
                  </a:lnTo>
                  <a:lnTo>
                    <a:pt x="281" y="122"/>
                  </a:lnTo>
                  <a:lnTo>
                    <a:pt x="270" y="118"/>
                  </a:lnTo>
                  <a:lnTo>
                    <a:pt x="259" y="116"/>
                  </a:lnTo>
                  <a:lnTo>
                    <a:pt x="245" y="115"/>
                  </a:lnTo>
                  <a:lnTo>
                    <a:pt x="232" y="116"/>
                  </a:lnTo>
                  <a:lnTo>
                    <a:pt x="220" y="119"/>
                  </a:lnTo>
                  <a:lnTo>
                    <a:pt x="212" y="121"/>
                  </a:lnTo>
                  <a:lnTo>
                    <a:pt x="206" y="124"/>
                  </a:lnTo>
                  <a:lnTo>
                    <a:pt x="199" y="129"/>
                  </a:lnTo>
                  <a:lnTo>
                    <a:pt x="193" y="133"/>
                  </a:lnTo>
                  <a:lnTo>
                    <a:pt x="179" y="143"/>
                  </a:lnTo>
                  <a:lnTo>
                    <a:pt x="164" y="156"/>
                  </a:lnTo>
                  <a:lnTo>
                    <a:pt x="157" y="164"/>
                  </a:lnTo>
                  <a:lnTo>
                    <a:pt x="150" y="172"/>
                  </a:lnTo>
                  <a:lnTo>
                    <a:pt x="142" y="181"/>
                  </a:lnTo>
                  <a:lnTo>
                    <a:pt x="134" y="191"/>
                  </a:lnTo>
                  <a:lnTo>
                    <a:pt x="134" y="349"/>
                  </a:lnTo>
                  <a:lnTo>
                    <a:pt x="148" y="366"/>
                  </a:lnTo>
                  <a:lnTo>
                    <a:pt x="162" y="380"/>
                  </a:lnTo>
                  <a:lnTo>
                    <a:pt x="175" y="394"/>
                  </a:lnTo>
                  <a:lnTo>
                    <a:pt x="188" y="404"/>
                  </a:lnTo>
                  <a:lnTo>
                    <a:pt x="195" y="408"/>
                  </a:lnTo>
                  <a:lnTo>
                    <a:pt x="201" y="412"/>
                  </a:lnTo>
                  <a:lnTo>
                    <a:pt x="207" y="416"/>
                  </a:lnTo>
                  <a:lnTo>
                    <a:pt x="215" y="418"/>
                  </a:lnTo>
                  <a:lnTo>
                    <a:pt x="221" y="420"/>
                  </a:lnTo>
                  <a:lnTo>
                    <a:pt x="228" y="423"/>
                  </a:lnTo>
                  <a:lnTo>
                    <a:pt x="234" y="424"/>
                  </a:lnTo>
                  <a:lnTo>
                    <a:pt x="241" y="424"/>
                  </a:lnTo>
                  <a:lnTo>
                    <a:pt x="254" y="423"/>
                  </a:lnTo>
                  <a:lnTo>
                    <a:pt x="266" y="420"/>
                  </a:lnTo>
                  <a:lnTo>
                    <a:pt x="276" y="416"/>
                  </a:lnTo>
                  <a:lnTo>
                    <a:pt x="286" y="410"/>
                  </a:lnTo>
                  <a:lnTo>
                    <a:pt x="295" y="403"/>
                  </a:lnTo>
                  <a:lnTo>
                    <a:pt x="303" y="395"/>
                  </a:lnTo>
                  <a:lnTo>
                    <a:pt x="310" y="386"/>
                  </a:lnTo>
                  <a:lnTo>
                    <a:pt x="316" y="375"/>
                  </a:lnTo>
                  <a:lnTo>
                    <a:pt x="321" y="364"/>
                  </a:lnTo>
                  <a:lnTo>
                    <a:pt x="326" y="352"/>
                  </a:lnTo>
                  <a:lnTo>
                    <a:pt x="331" y="339"/>
                  </a:lnTo>
                  <a:lnTo>
                    <a:pt x="334" y="326"/>
                  </a:lnTo>
                  <a:lnTo>
                    <a:pt x="336" y="313"/>
                  </a:lnTo>
                  <a:lnTo>
                    <a:pt x="338" y="299"/>
                  </a:lnTo>
                  <a:lnTo>
                    <a:pt x="339" y="285"/>
                  </a:lnTo>
                  <a:lnTo>
                    <a:pt x="339" y="27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48" name="Freeform 56">
              <a:extLst>
                <a:ext uri="{FF2B5EF4-FFF2-40B4-BE49-F238E27FC236}">
                  <a16:creationId xmlns:a16="http://schemas.microsoft.com/office/drawing/2014/main" id="{4E9CC3C7-23B7-47E4-9EC1-3A61791D74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307" y="4814"/>
              <a:ext cx="37" cy="126"/>
            </a:xfrm>
            <a:custGeom>
              <a:avLst/>
              <a:gdLst>
                <a:gd name="T0" fmla="*/ 135 w 220"/>
                <a:gd name="T1" fmla="*/ 739 h 755"/>
                <a:gd name="T2" fmla="*/ 128 w 220"/>
                <a:gd name="T3" fmla="*/ 747 h 755"/>
                <a:gd name="T4" fmla="*/ 112 w 220"/>
                <a:gd name="T5" fmla="*/ 752 h 755"/>
                <a:gd name="T6" fmla="*/ 94 w 220"/>
                <a:gd name="T7" fmla="*/ 755 h 755"/>
                <a:gd name="T8" fmla="*/ 78 w 220"/>
                <a:gd name="T9" fmla="*/ 755 h 755"/>
                <a:gd name="T10" fmla="*/ 59 w 220"/>
                <a:gd name="T11" fmla="*/ 755 h 755"/>
                <a:gd name="T12" fmla="*/ 43 w 220"/>
                <a:gd name="T13" fmla="*/ 755 h 755"/>
                <a:gd name="T14" fmla="*/ 24 w 220"/>
                <a:gd name="T15" fmla="*/ 752 h 755"/>
                <a:gd name="T16" fmla="*/ 8 w 220"/>
                <a:gd name="T17" fmla="*/ 747 h 755"/>
                <a:gd name="T18" fmla="*/ 1 w 220"/>
                <a:gd name="T19" fmla="*/ 739 h 755"/>
                <a:gd name="T20" fmla="*/ 0 w 220"/>
                <a:gd name="T21" fmla="*/ 256 h 755"/>
                <a:gd name="T22" fmla="*/ 4 w 220"/>
                <a:gd name="T23" fmla="*/ 247 h 755"/>
                <a:gd name="T24" fmla="*/ 15 w 220"/>
                <a:gd name="T25" fmla="*/ 240 h 755"/>
                <a:gd name="T26" fmla="*/ 35 w 220"/>
                <a:gd name="T27" fmla="*/ 236 h 755"/>
                <a:gd name="T28" fmla="*/ 50 w 220"/>
                <a:gd name="T29" fmla="*/ 235 h 755"/>
                <a:gd name="T30" fmla="*/ 68 w 220"/>
                <a:gd name="T31" fmla="*/ 235 h 755"/>
                <a:gd name="T32" fmla="*/ 86 w 220"/>
                <a:gd name="T33" fmla="*/ 235 h 755"/>
                <a:gd name="T34" fmla="*/ 101 w 220"/>
                <a:gd name="T35" fmla="*/ 236 h 755"/>
                <a:gd name="T36" fmla="*/ 121 w 220"/>
                <a:gd name="T37" fmla="*/ 240 h 755"/>
                <a:gd name="T38" fmla="*/ 132 w 220"/>
                <a:gd name="T39" fmla="*/ 247 h 755"/>
                <a:gd name="T40" fmla="*/ 135 w 220"/>
                <a:gd name="T41" fmla="*/ 256 h 755"/>
                <a:gd name="T42" fmla="*/ 84 w 220"/>
                <a:gd name="T43" fmla="*/ 22 h 755"/>
                <a:gd name="T44" fmla="*/ 93 w 220"/>
                <a:gd name="T45" fmla="*/ 11 h 755"/>
                <a:gd name="T46" fmla="*/ 106 w 220"/>
                <a:gd name="T47" fmla="*/ 5 h 755"/>
                <a:gd name="T48" fmla="*/ 126 w 220"/>
                <a:gd name="T49" fmla="*/ 1 h 755"/>
                <a:gd name="T50" fmla="*/ 157 w 220"/>
                <a:gd name="T51" fmla="*/ 0 h 755"/>
                <a:gd name="T52" fmla="*/ 178 w 220"/>
                <a:gd name="T53" fmla="*/ 1 h 755"/>
                <a:gd name="T54" fmla="*/ 195 w 220"/>
                <a:gd name="T55" fmla="*/ 2 h 755"/>
                <a:gd name="T56" fmla="*/ 215 w 220"/>
                <a:gd name="T57" fmla="*/ 8 h 755"/>
                <a:gd name="T58" fmla="*/ 219 w 220"/>
                <a:gd name="T59" fmla="*/ 13 h 755"/>
                <a:gd name="T60" fmla="*/ 220 w 220"/>
                <a:gd name="T61" fmla="*/ 18 h 755"/>
                <a:gd name="T62" fmla="*/ 215 w 220"/>
                <a:gd name="T63" fmla="*/ 29 h 755"/>
                <a:gd name="T64" fmla="*/ 107 w 220"/>
                <a:gd name="T65" fmla="*/ 158 h 755"/>
                <a:gd name="T66" fmla="*/ 98 w 220"/>
                <a:gd name="T67" fmla="*/ 165 h 755"/>
                <a:gd name="T68" fmla="*/ 85 w 220"/>
                <a:gd name="T69" fmla="*/ 170 h 755"/>
                <a:gd name="T70" fmla="*/ 64 w 220"/>
                <a:gd name="T71" fmla="*/ 172 h 755"/>
                <a:gd name="T72" fmla="*/ 33 w 220"/>
                <a:gd name="T73" fmla="*/ 172 h 755"/>
                <a:gd name="T74" fmla="*/ 11 w 220"/>
                <a:gd name="T75" fmla="*/ 169 h 755"/>
                <a:gd name="T76" fmla="*/ 4 w 220"/>
                <a:gd name="T77" fmla="*/ 163 h 755"/>
                <a:gd name="T78" fmla="*/ 1 w 220"/>
                <a:gd name="T79" fmla="*/ 159 h 755"/>
                <a:gd name="T80" fmla="*/ 4 w 220"/>
                <a:gd name="T81" fmla="*/ 151 h 755"/>
                <a:gd name="T82" fmla="*/ 84 w 220"/>
                <a:gd name="T83" fmla="*/ 22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20" h="755">
                  <a:moveTo>
                    <a:pt x="135" y="735"/>
                  </a:moveTo>
                  <a:lnTo>
                    <a:pt x="135" y="739"/>
                  </a:lnTo>
                  <a:lnTo>
                    <a:pt x="132" y="744"/>
                  </a:lnTo>
                  <a:lnTo>
                    <a:pt x="128" y="747"/>
                  </a:lnTo>
                  <a:lnTo>
                    <a:pt x="121" y="750"/>
                  </a:lnTo>
                  <a:lnTo>
                    <a:pt x="112" y="752"/>
                  </a:lnTo>
                  <a:lnTo>
                    <a:pt x="101" y="754"/>
                  </a:lnTo>
                  <a:lnTo>
                    <a:pt x="94" y="755"/>
                  </a:lnTo>
                  <a:lnTo>
                    <a:pt x="86" y="755"/>
                  </a:lnTo>
                  <a:lnTo>
                    <a:pt x="78" y="755"/>
                  </a:lnTo>
                  <a:lnTo>
                    <a:pt x="68" y="755"/>
                  </a:lnTo>
                  <a:lnTo>
                    <a:pt x="59" y="755"/>
                  </a:lnTo>
                  <a:lnTo>
                    <a:pt x="50" y="755"/>
                  </a:lnTo>
                  <a:lnTo>
                    <a:pt x="43" y="755"/>
                  </a:lnTo>
                  <a:lnTo>
                    <a:pt x="35" y="754"/>
                  </a:lnTo>
                  <a:lnTo>
                    <a:pt x="24" y="752"/>
                  </a:lnTo>
                  <a:lnTo>
                    <a:pt x="15" y="750"/>
                  </a:lnTo>
                  <a:lnTo>
                    <a:pt x="8" y="747"/>
                  </a:lnTo>
                  <a:lnTo>
                    <a:pt x="4" y="744"/>
                  </a:lnTo>
                  <a:lnTo>
                    <a:pt x="1" y="739"/>
                  </a:lnTo>
                  <a:lnTo>
                    <a:pt x="0" y="735"/>
                  </a:lnTo>
                  <a:lnTo>
                    <a:pt x="0" y="256"/>
                  </a:lnTo>
                  <a:lnTo>
                    <a:pt x="1" y="252"/>
                  </a:lnTo>
                  <a:lnTo>
                    <a:pt x="4" y="247"/>
                  </a:lnTo>
                  <a:lnTo>
                    <a:pt x="8" y="244"/>
                  </a:lnTo>
                  <a:lnTo>
                    <a:pt x="15" y="240"/>
                  </a:lnTo>
                  <a:lnTo>
                    <a:pt x="24" y="237"/>
                  </a:lnTo>
                  <a:lnTo>
                    <a:pt x="35" y="236"/>
                  </a:lnTo>
                  <a:lnTo>
                    <a:pt x="43" y="235"/>
                  </a:lnTo>
                  <a:lnTo>
                    <a:pt x="50" y="235"/>
                  </a:lnTo>
                  <a:lnTo>
                    <a:pt x="59" y="235"/>
                  </a:lnTo>
                  <a:lnTo>
                    <a:pt x="68" y="235"/>
                  </a:lnTo>
                  <a:lnTo>
                    <a:pt x="78" y="235"/>
                  </a:lnTo>
                  <a:lnTo>
                    <a:pt x="86" y="235"/>
                  </a:lnTo>
                  <a:lnTo>
                    <a:pt x="94" y="235"/>
                  </a:lnTo>
                  <a:lnTo>
                    <a:pt x="101" y="236"/>
                  </a:lnTo>
                  <a:lnTo>
                    <a:pt x="112" y="237"/>
                  </a:lnTo>
                  <a:lnTo>
                    <a:pt x="121" y="240"/>
                  </a:lnTo>
                  <a:lnTo>
                    <a:pt x="128" y="244"/>
                  </a:lnTo>
                  <a:lnTo>
                    <a:pt x="132" y="247"/>
                  </a:lnTo>
                  <a:lnTo>
                    <a:pt x="135" y="252"/>
                  </a:lnTo>
                  <a:lnTo>
                    <a:pt x="135" y="256"/>
                  </a:lnTo>
                  <a:lnTo>
                    <a:pt x="135" y="735"/>
                  </a:lnTo>
                  <a:close/>
                  <a:moveTo>
                    <a:pt x="84" y="22"/>
                  </a:moveTo>
                  <a:lnTo>
                    <a:pt x="88" y="16"/>
                  </a:lnTo>
                  <a:lnTo>
                    <a:pt x="93" y="11"/>
                  </a:lnTo>
                  <a:lnTo>
                    <a:pt x="99" y="8"/>
                  </a:lnTo>
                  <a:lnTo>
                    <a:pt x="106" y="5"/>
                  </a:lnTo>
                  <a:lnTo>
                    <a:pt x="116" y="3"/>
                  </a:lnTo>
                  <a:lnTo>
                    <a:pt x="126" y="1"/>
                  </a:lnTo>
                  <a:lnTo>
                    <a:pt x="140" y="1"/>
                  </a:lnTo>
                  <a:lnTo>
                    <a:pt x="157" y="0"/>
                  </a:lnTo>
                  <a:lnTo>
                    <a:pt x="168" y="0"/>
                  </a:lnTo>
                  <a:lnTo>
                    <a:pt x="178" y="1"/>
                  </a:lnTo>
                  <a:lnTo>
                    <a:pt x="187" y="1"/>
                  </a:lnTo>
                  <a:lnTo>
                    <a:pt x="195" y="2"/>
                  </a:lnTo>
                  <a:lnTo>
                    <a:pt x="207" y="5"/>
                  </a:lnTo>
                  <a:lnTo>
                    <a:pt x="215" y="8"/>
                  </a:lnTo>
                  <a:lnTo>
                    <a:pt x="218" y="10"/>
                  </a:lnTo>
                  <a:lnTo>
                    <a:pt x="219" y="13"/>
                  </a:lnTo>
                  <a:lnTo>
                    <a:pt x="220" y="15"/>
                  </a:lnTo>
                  <a:lnTo>
                    <a:pt x="220" y="18"/>
                  </a:lnTo>
                  <a:lnTo>
                    <a:pt x="219" y="24"/>
                  </a:lnTo>
                  <a:lnTo>
                    <a:pt x="215" y="29"/>
                  </a:lnTo>
                  <a:lnTo>
                    <a:pt x="111" y="153"/>
                  </a:lnTo>
                  <a:lnTo>
                    <a:pt x="107" y="158"/>
                  </a:lnTo>
                  <a:lnTo>
                    <a:pt x="103" y="162"/>
                  </a:lnTo>
                  <a:lnTo>
                    <a:pt x="98" y="165"/>
                  </a:lnTo>
                  <a:lnTo>
                    <a:pt x="92" y="169"/>
                  </a:lnTo>
                  <a:lnTo>
                    <a:pt x="85" y="170"/>
                  </a:lnTo>
                  <a:lnTo>
                    <a:pt x="75" y="172"/>
                  </a:lnTo>
                  <a:lnTo>
                    <a:pt x="64" y="172"/>
                  </a:lnTo>
                  <a:lnTo>
                    <a:pt x="50" y="173"/>
                  </a:lnTo>
                  <a:lnTo>
                    <a:pt x="33" y="172"/>
                  </a:lnTo>
                  <a:lnTo>
                    <a:pt x="20" y="171"/>
                  </a:lnTo>
                  <a:lnTo>
                    <a:pt x="11" y="169"/>
                  </a:lnTo>
                  <a:lnTo>
                    <a:pt x="5" y="165"/>
                  </a:lnTo>
                  <a:lnTo>
                    <a:pt x="4" y="163"/>
                  </a:lnTo>
                  <a:lnTo>
                    <a:pt x="1" y="161"/>
                  </a:lnTo>
                  <a:lnTo>
                    <a:pt x="1" y="159"/>
                  </a:lnTo>
                  <a:lnTo>
                    <a:pt x="1" y="157"/>
                  </a:lnTo>
                  <a:lnTo>
                    <a:pt x="4" y="151"/>
                  </a:lnTo>
                  <a:lnTo>
                    <a:pt x="8" y="145"/>
                  </a:lnTo>
                  <a:lnTo>
                    <a:pt x="84" y="22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50" name="Freeform 57">
              <a:extLst>
                <a:ext uri="{FF2B5EF4-FFF2-40B4-BE49-F238E27FC236}">
                  <a16:creationId xmlns:a16="http://schemas.microsoft.com/office/drawing/2014/main" id="{92091044-469B-4258-8BEC-CE5DE96DCF6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52" y="4852"/>
              <a:ext cx="51" cy="88"/>
            </a:xfrm>
            <a:custGeom>
              <a:avLst/>
              <a:gdLst>
                <a:gd name="T0" fmla="*/ 307 w 307"/>
                <a:gd name="T1" fmla="*/ 84 h 529"/>
                <a:gd name="T2" fmla="*/ 306 w 307"/>
                <a:gd name="T3" fmla="*/ 100 h 529"/>
                <a:gd name="T4" fmla="*/ 305 w 307"/>
                <a:gd name="T5" fmla="*/ 117 h 529"/>
                <a:gd name="T6" fmla="*/ 300 w 307"/>
                <a:gd name="T7" fmla="*/ 132 h 529"/>
                <a:gd name="T8" fmla="*/ 292 w 307"/>
                <a:gd name="T9" fmla="*/ 138 h 529"/>
                <a:gd name="T10" fmla="*/ 283 w 307"/>
                <a:gd name="T11" fmla="*/ 138 h 529"/>
                <a:gd name="T12" fmla="*/ 273 w 307"/>
                <a:gd name="T13" fmla="*/ 134 h 529"/>
                <a:gd name="T14" fmla="*/ 260 w 307"/>
                <a:gd name="T15" fmla="*/ 130 h 529"/>
                <a:gd name="T16" fmla="*/ 243 w 307"/>
                <a:gd name="T17" fmla="*/ 127 h 529"/>
                <a:gd name="T18" fmla="*/ 229 w 307"/>
                <a:gd name="T19" fmla="*/ 127 h 529"/>
                <a:gd name="T20" fmla="*/ 217 w 307"/>
                <a:gd name="T21" fmla="*/ 129 h 529"/>
                <a:gd name="T22" fmla="*/ 200 w 307"/>
                <a:gd name="T23" fmla="*/ 137 h 529"/>
                <a:gd name="T24" fmla="*/ 175 w 307"/>
                <a:gd name="T25" fmla="*/ 156 h 529"/>
                <a:gd name="T26" fmla="*/ 156 w 307"/>
                <a:gd name="T27" fmla="*/ 179 h 529"/>
                <a:gd name="T28" fmla="*/ 142 w 307"/>
                <a:gd name="T29" fmla="*/ 199 h 529"/>
                <a:gd name="T30" fmla="*/ 134 w 307"/>
                <a:gd name="T31" fmla="*/ 509 h 529"/>
                <a:gd name="T32" fmla="*/ 131 w 307"/>
                <a:gd name="T33" fmla="*/ 518 h 529"/>
                <a:gd name="T34" fmla="*/ 121 w 307"/>
                <a:gd name="T35" fmla="*/ 524 h 529"/>
                <a:gd name="T36" fmla="*/ 100 w 307"/>
                <a:gd name="T37" fmla="*/ 528 h 529"/>
                <a:gd name="T38" fmla="*/ 85 w 307"/>
                <a:gd name="T39" fmla="*/ 529 h 529"/>
                <a:gd name="T40" fmla="*/ 67 w 307"/>
                <a:gd name="T41" fmla="*/ 529 h 529"/>
                <a:gd name="T42" fmla="*/ 49 w 307"/>
                <a:gd name="T43" fmla="*/ 529 h 529"/>
                <a:gd name="T44" fmla="*/ 35 w 307"/>
                <a:gd name="T45" fmla="*/ 528 h 529"/>
                <a:gd name="T46" fmla="*/ 14 w 307"/>
                <a:gd name="T47" fmla="*/ 524 h 529"/>
                <a:gd name="T48" fmla="*/ 3 w 307"/>
                <a:gd name="T49" fmla="*/ 518 h 529"/>
                <a:gd name="T50" fmla="*/ 0 w 307"/>
                <a:gd name="T51" fmla="*/ 509 h 529"/>
                <a:gd name="T52" fmla="*/ 1 w 307"/>
                <a:gd name="T53" fmla="*/ 26 h 529"/>
                <a:gd name="T54" fmla="*/ 6 w 307"/>
                <a:gd name="T55" fmla="*/ 18 h 529"/>
                <a:gd name="T56" fmla="*/ 20 w 307"/>
                <a:gd name="T57" fmla="*/ 11 h 529"/>
                <a:gd name="T58" fmla="*/ 43 w 307"/>
                <a:gd name="T59" fmla="*/ 9 h 529"/>
                <a:gd name="T60" fmla="*/ 74 w 307"/>
                <a:gd name="T61" fmla="*/ 9 h 529"/>
                <a:gd name="T62" fmla="*/ 96 w 307"/>
                <a:gd name="T63" fmla="*/ 11 h 529"/>
                <a:gd name="T64" fmla="*/ 109 w 307"/>
                <a:gd name="T65" fmla="*/ 18 h 529"/>
                <a:gd name="T66" fmla="*/ 115 w 307"/>
                <a:gd name="T67" fmla="*/ 26 h 529"/>
                <a:gd name="T68" fmla="*/ 115 w 307"/>
                <a:gd name="T69" fmla="*/ 90 h 529"/>
                <a:gd name="T70" fmla="*/ 133 w 307"/>
                <a:gd name="T71" fmla="*/ 66 h 529"/>
                <a:gd name="T72" fmla="*/ 151 w 307"/>
                <a:gd name="T73" fmla="*/ 45 h 529"/>
                <a:gd name="T74" fmla="*/ 166 w 307"/>
                <a:gd name="T75" fmla="*/ 30 h 529"/>
                <a:gd name="T76" fmla="*/ 181 w 307"/>
                <a:gd name="T77" fmla="*/ 19 h 529"/>
                <a:gd name="T78" fmla="*/ 197 w 307"/>
                <a:gd name="T79" fmla="*/ 9 h 529"/>
                <a:gd name="T80" fmla="*/ 212 w 307"/>
                <a:gd name="T81" fmla="*/ 4 h 529"/>
                <a:gd name="T82" fmla="*/ 242 w 307"/>
                <a:gd name="T83" fmla="*/ 0 h 529"/>
                <a:gd name="T84" fmla="*/ 256 w 307"/>
                <a:gd name="T85" fmla="*/ 1 h 529"/>
                <a:gd name="T86" fmla="*/ 274 w 307"/>
                <a:gd name="T87" fmla="*/ 3 h 529"/>
                <a:gd name="T88" fmla="*/ 288 w 307"/>
                <a:gd name="T89" fmla="*/ 7 h 529"/>
                <a:gd name="T90" fmla="*/ 298 w 307"/>
                <a:gd name="T91" fmla="*/ 12 h 529"/>
                <a:gd name="T92" fmla="*/ 302 w 307"/>
                <a:gd name="T93" fmla="*/ 19 h 529"/>
                <a:gd name="T94" fmla="*/ 305 w 307"/>
                <a:gd name="T95" fmla="*/ 28 h 529"/>
                <a:gd name="T96" fmla="*/ 306 w 307"/>
                <a:gd name="T97" fmla="*/ 44 h 529"/>
                <a:gd name="T98" fmla="*/ 307 w 307"/>
                <a:gd name="T99" fmla="*/ 75 h 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07" h="529">
                  <a:moveTo>
                    <a:pt x="307" y="75"/>
                  </a:moveTo>
                  <a:lnTo>
                    <a:pt x="307" y="84"/>
                  </a:lnTo>
                  <a:lnTo>
                    <a:pt x="307" y="93"/>
                  </a:lnTo>
                  <a:lnTo>
                    <a:pt x="306" y="100"/>
                  </a:lnTo>
                  <a:lnTo>
                    <a:pt x="306" y="107"/>
                  </a:lnTo>
                  <a:lnTo>
                    <a:pt x="305" y="117"/>
                  </a:lnTo>
                  <a:lnTo>
                    <a:pt x="303" y="125"/>
                  </a:lnTo>
                  <a:lnTo>
                    <a:pt x="300" y="132"/>
                  </a:lnTo>
                  <a:lnTo>
                    <a:pt x="297" y="136"/>
                  </a:lnTo>
                  <a:lnTo>
                    <a:pt x="292" y="138"/>
                  </a:lnTo>
                  <a:lnTo>
                    <a:pt x="288" y="138"/>
                  </a:lnTo>
                  <a:lnTo>
                    <a:pt x="283" y="138"/>
                  </a:lnTo>
                  <a:lnTo>
                    <a:pt x="278" y="136"/>
                  </a:lnTo>
                  <a:lnTo>
                    <a:pt x="273" y="134"/>
                  </a:lnTo>
                  <a:lnTo>
                    <a:pt x="266" y="132"/>
                  </a:lnTo>
                  <a:lnTo>
                    <a:pt x="260" y="130"/>
                  </a:lnTo>
                  <a:lnTo>
                    <a:pt x="251" y="128"/>
                  </a:lnTo>
                  <a:lnTo>
                    <a:pt x="243" y="127"/>
                  </a:lnTo>
                  <a:lnTo>
                    <a:pt x="234" y="127"/>
                  </a:lnTo>
                  <a:lnTo>
                    <a:pt x="229" y="127"/>
                  </a:lnTo>
                  <a:lnTo>
                    <a:pt x="223" y="128"/>
                  </a:lnTo>
                  <a:lnTo>
                    <a:pt x="217" y="129"/>
                  </a:lnTo>
                  <a:lnTo>
                    <a:pt x="211" y="131"/>
                  </a:lnTo>
                  <a:lnTo>
                    <a:pt x="200" y="137"/>
                  </a:lnTo>
                  <a:lnTo>
                    <a:pt x="188" y="145"/>
                  </a:lnTo>
                  <a:lnTo>
                    <a:pt x="175" y="156"/>
                  </a:lnTo>
                  <a:lnTo>
                    <a:pt x="163" y="171"/>
                  </a:lnTo>
                  <a:lnTo>
                    <a:pt x="156" y="179"/>
                  </a:lnTo>
                  <a:lnTo>
                    <a:pt x="150" y="188"/>
                  </a:lnTo>
                  <a:lnTo>
                    <a:pt x="142" y="199"/>
                  </a:lnTo>
                  <a:lnTo>
                    <a:pt x="134" y="211"/>
                  </a:lnTo>
                  <a:lnTo>
                    <a:pt x="134" y="509"/>
                  </a:lnTo>
                  <a:lnTo>
                    <a:pt x="134" y="513"/>
                  </a:lnTo>
                  <a:lnTo>
                    <a:pt x="131" y="518"/>
                  </a:lnTo>
                  <a:lnTo>
                    <a:pt x="127" y="521"/>
                  </a:lnTo>
                  <a:lnTo>
                    <a:pt x="121" y="524"/>
                  </a:lnTo>
                  <a:lnTo>
                    <a:pt x="112" y="526"/>
                  </a:lnTo>
                  <a:lnTo>
                    <a:pt x="100" y="528"/>
                  </a:lnTo>
                  <a:lnTo>
                    <a:pt x="93" y="529"/>
                  </a:lnTo>
                  <a:lnTo>
                    <a:pt x="85" y="529"/>
                  </a:lnTo>
                  <a:lnTo>
                    <a:pt x="77" y="529"/>
                  </a:lnTo>
                  <a:lnTo>
                    <a:pt x="67" y="529"/>
                  </a:lnTo>
                  <a:lnTo>
                    <a:pt x="58" y="529"/>
                  </a:lnTo>
                  <a:lnTo>
                    <a:pt x="49" y="529"/>
                  </a:lnTo>
                  <a:lnTo>
                    <a:pt x="42" y="529"/>
                  </a:lnTo>
                  <a:lnTo>
                    <a:pt x="35" y="528"/>
                  </a:lnTo>
                  <a:lnTo>
                    <a:pt x="23" y="526"/>
                  </a:lnTo>
                  <a:lnTo>
                    <a:pt x="14" y="524"/>
                  </a:lnTo>
                  <a:lnTo>
                    <a:pt x="8" y="521"/>
                  </a:lnTo>
                  <a:lnTo>
                    <a:pt x="3" y="518"/>
                  </a:lnTo>
                  <a:lnTo>
                    <a:pt x="1" y="513"/>
                  </a:lnTo>
                  <a:lnTo>
                    <a:pt x="0" y="509"/>
                  </a:lnTo>
                  <a:lnTo>
                    <a:pt x="0" y="30"/>
                  </a:lnTo>
                  <a:lnTo>
                    <a:pt x="1" y="26"/>
                  </a:lnTo>
                  <a:lnTo>
                    <a:pt x="3" y="21"/>
                  </a:lnTo>
                  <a:lnTo>
                    <a:pt x="6" y="18"/>
                  </a:lnTo>
                  <a:lnTo>
                    <a:pt x="12" y="14"/>
                  </a:lnTo>
                  <a:lnTo>
                    <a:pt x="20" y="11"/>
                  </a:lnTo>
                  <a:lnTo>
                    <a:pt x="30" y="10"/>
                  </a:lnTo>
                  <a:lnTo>
                    <a:pt x="43" y="9"/>
                  </a:lnTo>
                  <a:lnTo>
                    <a:pt x="57" y="9"/>
                  </a:lnTo>
                  <a:lnTo>
                    <a:pt x="74" y="9"/>
                  </a:lnTo>
                  <a:lnTo>
                    <a:pt x="86" y="10"/>
                  </a:lnTo>
                  <a:lnTo>
                    <a:pt x="96" y="11"/>
                  </a:lnTo>
                  <a:lnTo>
                    <a:pt x="103" y="14"/>
                  </a:lnTo>
                  <a:lnTo>
                    <a:pt x="109" y="18"/>
                  </a:lnTo>
                  <a:lnTo>
                    <a:pt x="113" y="21"/>
                  </a:lnTo>
                  <a:lnTo>
                    <a:pt x="115" y="26"/>
                  </a:lnTo>
                  <a:lnTo>
                    <a:pt x="115" y="30"/>
                  </a:lnTo>
                  <a:lnTo>
                    <a:pt x="115" y="90"/>
                  </a:lnTo>
                  <a:lnTo>
                    <a:pt x="124" y="77"/>
                  </a:lnTo>
                  <a:lnTo>
                    <a:pt x="133" y="66"/>
                  </a:lnTo>
                  <a:lnTo>
                    <a:pt x="141" y="55"/>
                  </a:lnTo>
                  <a:lnTo>
                    <a:pt x="151" y="45"/>
                  </a:lnTo>
                  <a:lnTo>
                    <a:pt x="159" y="37"/>
                  </a:lnTo>
                  <a:lnTo>
                    <a:pt x="166" y="30"/>
                  </a:lnTo>
                  <a:lnTo>
                    <a:pt x="174" y="24"/>
                  </a:lnTo>
                  <a:lnTo>
                    <a:pt x="181" y="19"/>
                  </a:lnTo>
                  <a:lnTo>
                    <a:pt x="190" y="13"/>
                  </a:lnTo>
                  <a:lnTo>
                    <a:pt x="197" y="9"/>
                  </a:lnTo>
                  <a:lnTo>
                    <a:pt x="204" y="6"/>
                  </a:lnTo>
                  <a:lnTo>
                    <a:pt x="212" y="4"/>
                  </a:lnTo>
                  <a:lnTo>
                    <a:pt x="227" y="1"/>
                  </a:lnTo>
                  <a:lnTo>
                    <a:pt x="242" y="0"/>
                  </a:lnTo>
                  <a:lnTo>
                    <a:pt x="249" y="0"/>
                  </a:lnTo>
                  <a:lnTo>
                    <a:pt x="256" y="1"/>
                  </a:lnTo>
                  <a:lnTo>
                    <a:pt x="265" y="2"/>
                  </a:lnTo>
                  <a:lnTo>
                    <a:pt x="274" y="3"/>
                  </a:lnTo>
                  <a:lnTo>
                    <a:pt x="281" y="5"/>
                  </a:lnTo>
                  <a:lnTo>
                    <a:pt x="288" y="7"/>
                  </a:lnTo>
                  <a:lnTo>
                    <a:pt x="294" y="10"/>
                  </a:lnTo>
                  <a:lnTo>
                    <a:pt x="298" y="12"/>
                  </a:lnTo>
                  <a:lnTo>
                    <a:pt x="301" y="15"/>
                  </a:lnTo>
                  <a:lnTo>
                    <a:pt x="302" y="19"/>
                  </a:lnTo>
                  <a:lnTo>
                    <a:pt x="304" y="23"/>
                  </a:lnTo>
                  <a:lnTo>
                    <a:pt x="305" y="28"/>
                  </a:lnTo>
                  <a:lnTo>
                    <a:pt x="306" y="35"/>
                  </a:lnTo>
                  <a:lnTo>
                    <a:pt x="306" y="44"/>
                  </a:lnTo>
                  <a:lnTo>
                    <a:pt x="307" y="58"/>
                  </a:lnTo>
                  <a:lnTo>
                    <a:pt x="307" y="75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51" name="Freeform 58">
              <a:extLst>
                <a:ext uri="{FF2B5EF4-FFF2-40B4-BE49-F238E27FC236}">
                  <a16:creationId xmlns:a16="http://schemas.microsoft.com/office/drawing/2014/main" id="{3B6960AF-D919-4D9B-9553-D965CE6ACD7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415" y="4818"/>
              <a:ext cx="26" cy="122"/>
            </a:xfrm>
            <a:custGeom>
              <a:avLst/>
              <a:gdLst>
                <a:gd name="T0" fmla="*/ 144 w 155"/>
                <a:gd name="T1" fmla="*/ 714 h 730"/>
                <a:gd name="T2" fmla="*/ 136 w 155"/>
                <a:gd name="T3" fmla="*/ 722 h 730"/>
                <a:gd name="T4" fmla="*/ 121 w 155"/>
                <a:gd name="T5" fmla="*/ 727 h 730"/>
                <a:gd name="T6" fmla="*/ 102 w 155"/>
                <a:gd name="T7" fmla="*/ 730 h 730"/>
                <a:gd name="T8" fmla="*/ 86 w 155"/>
                <a:gd name="T9" fmla="*/ 730 h 730"/>
                <a:gd name="T10" fmla="*/ 68 w 155"/>
                <a:gd name="T11" fmla="*/ 730 h 730"/>
                <a:gd name="T12" fmla="*/ 51 w 155"/>
                <a:gd name="T13" fmla="*/ 730 h 730"/>
                <a:gd name="T14" fmla="*/ 33 w 155"/>
                <a:gd name="T15" fmla="*/ 727 h 730"/>
                <a:gd name="T16" fmla="*/ 17 w 155"/>
                <a:gd name="T17" fmla="*/ 722 h 730"/>
                <a:gd name="T18" fmla="*/ 10 w 155"/>
                <a:gd name="T19" fmla="*/ 714 h 730"/>
                <a:gd name="T20" fmla="*/ 9 w 155"/>
                <a:gd name="T21" fmla="*/ 232 h 730"/>
                <a:gd name="T22" fmla="*/ 13 w 155"/>
                <a:gd name="T23" fmla="*/ 223 h 730"/>
                <a:gd name="T24" fmla="*/ 23 w 155"/>
                <a:gd name="T25" fmla="*/ 216 h 730"/>
                <a:gd name="T26" fmla="*/ 44 w 155"/>
                <a:gd name="T27" fmla="*/ 211 h 730"/>
                <a:gd name="T28" fmla="*/ 59 w 155"/>
                <a:gd name="T29" fmla="*/ 210 h 730"/>
                <a:gd name="T30" fmla="*/ 77 w 155"/>
                <a:gd name="T31" fmla="*/ 210 h 730"/>
                <a:gd name="T32" fmla="*/ 95 w 155"/>
                <a:gd name="T33" fmla="*/ 210 h 730"/>
                <a:gd name="T34" fmla="*/ 110 w 155"/>
                <a:gd name="T35" fmla="*/ 211 h 730"/>
                <a:gd name="T36" fmla="*/ 130 w 155"/>
                <a:gd name="T37" fmla="*/ 216 h 730"/>
                <a:gd name="T38" fmla="*/ 142 w 155"/>
                <a:gd name="T39" fmla="*/ 223 h 730"/>
                <a:gd name="T40" fmla="*/ 145 w 155"/>
                <a:gd name="T41" fmla="*/ 232 h 730"/>
                <a:gd name="T42" fmla="*/ 155 w 155"/>
                <a:gd name="T43" fmla="*/ 68 h 730"/>
                <a:gd name="T44" fmla="*/ 154 w 155"/>
                <a:gd name="T45" fmla="*/ 88 h 730"/>
                <a:gd name="T46" fmla="*/ 151 w 155"/>
                <a:gd name="T47" fmla="*/ 103 h 730"/>
                <a:gd name="T48" fmla="*/ 146 w 155"/>
                <a:gd name="T49" fmla="*/ 116 h 730"/>
                <a:gd name="T50" fmla="*/ 138 w 155"/>
                <a:gd name="T51" fmla="*/ 125 h 730"/>
                <a:gd name="T52" fmla="*/ 128 w 155"/>
                <a:gd name="T53" fmla="*/ 132 h 730"/>
                <a:gd name="T54" fmla="*/ 115 w 155"/>
                <a:gd name="T55" fmla="*/ 137 h 730"/>
                <a:gd name="T56" fmla="*/ 97 w 155"/>
                <a:gd name="T57" fmla="*/ 139 h 730"/>
                <a:gd name="T58" fmla="*/ 77 w 155"/>
                <a:gd name="T59" fmla="*/ 140 h 730"/>
                <a:gd name="T60" fmla="*/ 56 w 155"/>
                <a:gd name="T61" fmla="*/ 139 h 730"/>
                <a:gd name="T62" fmla="*/ 39 w 155"/>
                <a:gd name="T63" fmla="*/ 137 h 730"/>
                <a:gd name="T64" fmla="*/ 25 w 155"/>
                <a:gd name="T65" fmla="*/ 132 h 730"/>
                <a:gd name="T66" fmla="*/ 15 w 155"/>
                <a:gd name="T67" fmla="*/ 126 h 730"/>
                <a:gd name="T68" fmla="*/ 9 w 155"/>
                <a:gd name="T69" fmla="*/ 117 h 730"/>
                <a:gd name="T70" fmla="*/ 4 w 155"/>
                <a:gd name="T71" fmla="*/ 104 h 730"/>
                <a:gd name="T72" fmla="*/ 1 w 155"/>
                <a:gd name="T73" fmla="*/ 90 h 730"/>
                <a:gd name="T74" fmla="*/ 0 w 155"/>
                <a:gd name="T75" fmla="*/ 72 h 730"/>
                <a:gd name="T76" fmla="*/ 1 w 155"/>
                <a:gd name="T77" fmla="*/ 53 h 730"/>
                <a:gd name="T78" fmla="*/ 4 w 155"/>
                <a:gd name="T79" fmla="*/ 37 h 730"/>
                <a:gd name="T80" fmla="*/ 9 w 155"/>
                <a:gd name="T81" fmla="*/ 24 h 730"/>
                <a:gd name="T82" fmla="*/ 16 w 155"/>
                <a:gd name="T83" fmla="*/ 15 h 730"/>
                <a:gd name="T84" fmla="*/ 26 w 155"/>
                <a:gd name="T85" fmla="*/ 8 h 730"/>
                <a:gd name="T86" fmla="*/ 40 w 155"/>
                <a:gd name="T87" fmla="*/ 4 h 730"/>
                <a:gd name="T88" fmla="*/ 57 w 155"/>
                <a:gd name="T89" fmla="*/ 1 h 730"/>
                <a:gd name="T90" fmla="*/ 78 w 155"/>
                <a:gd name="T91" fmla="*/ 0 h 730"/>
                <a:gd name="T92" fmla="*/ 98 w 155"/>
                <a:gd name="T93" fmla="*/ 1 h 730"/>
                <a:gd name="T94" fmla="*/ 116 w 155"/>
                <a:gd name="T95" fmla="*/ 3 h 730"/>
                <a:gd name="T96" fmla="*/ 129 w 155"/>
                <a:gd name="T97" fmla="*/ 8 h 730"/>
                <a:gd name="T98" fmla="*/ 139 w 155"/>
                <a:gd name="T99" fmla="*/ 15 h 730"/>
                <a:gd name="T100" fmla="*/ 147 w 155"/>
                <a:gd name="T101" fmla="*/ 23 h 730"/>
                <a:gd name="T102" fmla="*/ 151 w 155"/>
                <a:gd name="T103" fmla="*/ 36 h 730"/>
                <a:gd name="T104" fmla="*/ 154 w 155"/>
                <a:gd name="T105" fmla="*/ 51 h 730"/>
                <a:gd name="T106" fmla="*/ 155 w 155"/>
                <a:gd name="T107" fmla="*/ 68 h 7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5" h="730">
                  <a:moveTo>
                    <a:pt x="145" y="710"/>
                  </a:moveTo>
                  <a:lnTo>
                    <a:pt x="144" y="714"/>
                  </a:lnTo>
                  <a:lnTo>
                    <a:pt x="142" y="719"/>
                  </a:lnTo>
                  <a:lnTo>
                    <a:pt x="136" y="722"/>
                  </a:lnTo>
                  <a:lnTo>
                    <a:pt x="130" y="725"/>
                  </a:lnTo>
                  <a:lnTo>
                    <a:pt x="121" y="727"/>
                  </a:lnTo>
                  <a:lnTo>
                    <a:pt x="110" y="729"/>
                  </a:lnTo>
                  <a:lnTo>
                    <a:pt x="102" y="730"/>
                  </a:lnTo>
                  <a:lnTo>
                    <a:pt x="95" y="730"/>
                  </a:lnTo>
                  <a:lnTo>
                    <a:pt x="86" y="730"/>
                  </a:lnTo>
                  <a:lnTo>
                    <a:pt x="77" y="730"/>
                  </a:lnTo>
                  <a:lnTo>
                    <a:pt x="68" y="730"/>
                  </a:lnTo>
                  <a:lnTo>
                    <a:pt x="59" y="730"/>
                  </a:lnTo>
                  <a:lnTo>
                    <a:pt x="51" y="730"/>
                  </a:lnTo>
                  <a:lnTo>
                    <a:pt x="44" y="729"/>
                  </a:lnTo>
                  <a:lnTo>
                    <a:pt x="33" y="727"/>
                  </a:lnTo>
                  <a:lnTo>
                    <a:pt x="23" y="725"/>
                  </a:lnTo>
                  <a:lnTo>
                    <a:pt x="17" y="722"/>
                  </a:lnTo>
                  <a:lnTo>
                    <a:pt x="13" y="719"/>
                  </a:lnTo>
                  <a:lnTo>
                    <a:pt x="10" y="714"/>
                  </a:lnTo>
                  <a:lnTo>
                    <a:pt x="9" y="710"/>
                  </a:lnTo>
                  <a:lnTo>
                    <a:pt x="9" y="232"/>
                  </a:lnTo>
                  <a:lnTo>
                    <a:pt x="10" y="228"/>
                  </a:lnTo>
                  <a:lnTo>
                    <a:pt x="13" y="223"/>
                  </a:lnTo>
                  <a:lnTo>
                    <a:pt x="17" y="220"/>
                  </a:lnTo>
                  <a:lnTo>
                    <a:pt x="23" y="216"/>
                  </a:lnTo>
                  <a:lnTo>
                    <a:pt x="33" y="213"/>
                  </a:lnTo>
                  <a:lnTo>
                    <a:pt x="44" y="211"/>
                  </a:lnTo>
                  <a:lnTo>
                    <a:pt x="51" y="210"/>
                  </a:lnTo>
                  <a:lnTo>
                    <a:pt x="59" y="210"/>
                  </a:lnTo>
                  <a:lnTo>
                    <a:pt x="68" y="210"/>
                  </a:lnTo>
                  <a:lnTo>
                    <a:pt x="77" y="210"/>
                  </a:lnTo>
                  <a:lnTo>
                    <a:pt x="86" y="210"/>
                  </a:lnTo>
                  <a:lnTo>
                    <a:pt x="95" y="210"/>
                  </a:lnTo>
                  <a:lnTo>
                    <a:pt x="102" y="210"/>
                  </a:lnTo>
                  <a:lnTo>
                    <a:pt x="110" y="211"/>
                  </a:lnTo>
                  <a:lnTo>
                    <a:pt x="121" y="213"/>
                  </a:lnTo>
                  <a:lnTo>
                    <a:pt x="130" y="216"/>
                  </a:lnTo>
                  <a:lnTo>
                    <a:pt x="136" y="220"/>
                  </a:lnTo>
                  <a:lnTo>
                    <a:pt x="142" y="223"/>
                  </a:lnTo>
                  <a:lnTo>
                    <a:pt x="144" y="228"/>
                  </a:lnTo>
                  <a:lnTo>
                    <a:pt x="145" y="232"/>
                  </a:lnTo>
                  <a:lnTo>
                    <a:pt x="145" y="710"/>
                  </a:lnTo>
                  <a:close/>
                  <a:moveTo>
                    <a:pt x="155" y="68"/>
                  </a:moveTo>
                  <a:lnTo>
                    <a:pt x="155" y="79"/>
                  </a:lnTo>
                  <a:lnTo>
                    <a:pt x="154" y="88"/>
                  </a:lnTo>
                  <a:lnTo>
                    <a:pt x="153" y="96"/>
                  </a:lnTo>
                  <a:lnTo>
                    <a:pt x="151" y="103"/>
                  </a:lnTo>
                  <a:lnTo>
                    <a:pt x="149" y="110"/>
                  </a:lnTo>
                  <a:lnTo>
                    <a:pt x="146" y="116"/>
                  </a:lnTo>
                  <a:lnTo>
                    <a:pt x="143" y="121"/>
                  </a:lnTo>
                  <a:lnTo>
                    <a:pt x="138" y="125"/>
                  </a:lnTo>
                  <a:lnTo>
                    <a:pt x="134" y="129"/>
                  </a:lnTo>
                  <a:lnTo>
                    <a:pt x="128" y="132"/>
                  </a:lnTo>
                  <a:lnTo>
                    <a:pt x="122" y="134"/>
                  </a:lnTo>
                  <a:lnTo>
                    <a:pt x="115" y="137"/>
                  </a:lnTo>
                  <a:lnTo>
                    <a:pt x="107" y="138"/>
                  </a:lnTo>
                  <a:lnTo>
                    <a:pt x="97" y="139"/>
                  </a:lnTo>
                  <a:lnTo>
                    <a:pt x="88" y="140"/>
                  </a:lnTo>
                  <a:lnTo>
                    <a:pt x="77" y="140"/>
                  </a:lnTo>
                  <a:lnTo>
                    <a:pt x="66" y="140"/>
                  </a:lnTo>
                  <a:lnTo>
                    <a:pt x="56" y="139"/>
                  </a:lnTo>
                  <a:lnTo>
                    <a:pt x="47" y="138"/>
                  </a:lnTo>
                  <a:lnTo>
                    <a:pt x="39" y="137"/>
                  </a:lnTo>
                  <a:lnTo>
                    <a:pt x="32" y="135"/>
                  </a:lnTo>
                  <a:lnTo>
                    <a:pt x="25" y="132"/>
                  </a:lnTo>
                  <a:lnTo>
                    <a:pt x="20" y="129"/>
                  </a:lnTo>
                  <a:lnTo>
                    <a:pt x="15" y="126"/>
                  </a:lnTo>
                  <a:lnTo>
                    <a:pt x="12" y="122"/>
                  </a:lnTo>
                  <a:lnTo>
                    <a:pt x="9" y="117"/>
                  </a:lnTo>
                  <a:lnTo>
                    <a:pt x="6" y="111"/>
                  </a:lnTo>
                  <a:lnTo>
                    <a:pt x="4" y="104"/>
                  </a:lnTo>
                  <a:lnTo>
                    <a:pt x="2" y="97"/>
                  </a:lnTo>
                  <a:lnTo>
                    <a:pt x="1" y="90"/>
                  </a:lnTo>
                  <a:lnTo>
                    <a:pt x="0" y="81"/>
                  </a:lnTo>
                  <a:lnTo>
                    <a:pt x="0" y="72"/>
                  </a:lnTo>
                  <a:lnTo>
                    <a:pt x="0" y="62"/>
                  </a:lnTo>
                  <a:lnTo>
                    <a:pt x="1" y="53"/>
                  </a:lnTo>
                  <a:lnTo>
                    <a:pt x="2" y="45"/>
                  </a:lnTo>
                  <a:lnTo>
                    <a:pt x="4" y="37"/>
                  </a:lnTo>
                  <a:lnTo>
                    <a:pt x="6" y="30"/>
                  </a:lnTo>
                  <a:lnTo>
                    <a:pt x="9" y="24"/>
                  </a:lnTo>
                  <a:lnTo>
                    <a:pt x="12" y="19"/>
                  </a:lnTo>
                  <a:lnTo>
                    <a:pt x="16" y="15"/>
                  </a:lnTo>
                  <a:lnTo>
                    <a:pt x="20" y="11"/>
                  </a:lnTo>
                  <a:lnTo>
                    <a:pt x="26" y="8"/>
                  </a:lnTo>
                  <a:lnTo>
                    <a:pt x="33" y="6"/>
                  </a:lnTo>
                  <a:lnTo>
                    <a:pt x="40" y="4"/>
                  </a:lnTo>
                  <a:lnTo>
                    <a:pt x="48" y="2"/>
                  </a:lnTo>
                  <a:lnTo>
                    <a:pt x="57" y="1"/>
                  </a:lnTo>
                  <a:lnTo>
                    <a:pt x="67" y="0"/>
                  </a:lnTo>
                  <a:lnTo>
                    <a:pt x="78" y="0"/>
                  </a:lnTo>
                  <a:lnTo>
                    <a:pt x="89" y="0"/>
                  </a:lnTo>
                  <a:lnTo>
                    <a:pt x="98" y="1"/>
                  </a:lnTo>
                  <a:lnTo>
                    <a:pt x="108" y="2"/>
                  </a:lnTo>
                  <a:lnTo>
                    <a:pt x="116" y="3"/>
                  </a:lnTo>
                  <a:lnTo>
                    <a:pt x="123" y="6"/>
                  </a:lnTo>
                  <a:lnTo>
                    <a:pt x="129" y="8"/>
                  </a:lnTo>
                  <a:lnTo>
                    <a:pt x="134" y="11"/>
                  </a:lnTo>
                  <a:lnTo>
                    <a:pt x="139" y="15"/>
                  </a:lnTo>
                  <a:lnTo>
                    <a:pt x="143" y="19"/>
                  </a:lnTo>
                  <a:lnTo>
                    <a:pt x="147" y="23"/>
                  </a:lnTo>
                  <a:lnTo>
                    <a:pt x="149" y="29"/>
                  </a:lnTo>
                  <a:lnTo>
                    <a:pt x="151" y="36"/>
                  </a:lnTo>
                  <a:lnTo>
                    <a:pt x="153" y="43"/>
                  </a:lnTo>
                  <a:lnTo>
                    <a:pt x="154" y="51"/>
                  </a:lnTo>
                  <a:lnTo>
                    <a:pt x="155" y="59"/>
                  </a:lnTo>
                  <a:lnTo>
                    <a:pt x="155" y="6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52" name="Freeform 59">
              <a:extLst>
                <a:ext uri="{FF2B5EF4-FFF2-40B4-BE49-F238E27FC236}">
                  <a16:creationId xmlns:a16="http://schemas.microsoft.com/office/drawing/2014/main" id="{3A0C1608-CB11-42DF-A605-1DB87C0F25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52" y="4832"/>
              <a:ext cx="57" cy="109"/>
            </a:xfrm>
            <a:custGeom>
              <a:avLst/>
              <a:gdLst>
                <a:gd name="T0" fmla="*/ 339 w 339"/>
                <a:gd name="T1" fmla="*/ 590 h 655"/>
                <a:gd name="T2" fmla="*/ 337 w 339"/>
                <a:gd name="T3" fmla="*/ 607 h 655"/>
                <a:gd name="T4" fmla="*/ 334 w 339"/>
                <a:gd name="T5" fmla="*/ 621 h 655"/>
                <a:gd name="T6" fmla="*/ 331 w 339"/>
                <a:gd name="T7" fmla="*/ 629 h 655"/>
                <a:gd name="T8" fmla="*/ 322 w 339"/>
                <a:gd name="T9" fmla="*/ 637 h 655"/>
                <a:gd name="T10" fmla="*/ 304 w 339"/>
                <a:gd name="T11" fmla="*/ 645 h 655"/>
                <a:gd name="T12" fmla="*/ 278 w 339"/>
                <a:gd name="T13" fmla="*/ 651 h 655"/>
                <a:gd name="T14" fmla="*/ 249 w 339"/>
                <a:gd name="T15" fmla="*/ 654 h 655"/>
                <a:gd name="T16" fmla="*/ 215 w 339"/>
                <a:gd name="T17" fmla="*/ 654 h 655"/>
                <a:gd name="T18" fmla="*/ 181 w 339"/>
                <a:gd name="T19" fmla="*/ 648 h 655"/>
                <a:gd name="T20" fmla="*/ 151 w 339"/>
                <a:gd name="T21" fmla="*/ 638 h 655"/>
                <a:gd name="T22" fmla="*/ 127 w 339"/>
                <a:gd name="T23" fmla="*/ 623 h 655"/>
                <a:gd name="T24" fmla="*/ 108 w 339"/>
                <a:gd name="T25" fmla="*/ 602 h 655"/>
                <a:gd name="T26" fmla="*/ 93 w 339"/>
                <a:gd name="T27" fmla="*/ 576 h 655"/>
                <a:gd name="T28" fmla="*/ 84 w 339"/>
                <a:gd name="T29" fmla="*/ 543 h 655"/>
                <a:gd name="T30" fmla="*/ 80 w 339"/>
                <a:gd name="T31" fmla="*/ 505 h 655"/>
                <a:gd name="T32" fmla="*/ 79 w 339"/>
                <a:gd name="T33" fmla="*/ 238 h 655"/>
                <a:gd name="T34" fmla="*/ 16 w 339"/>
                <a:gd name="T35" fmla="*/ 238 h 655"/>
                <a:gd name="T36" fmla="*/ 8 w 339"/>
                <a:gd name="T37" fmla="*/ 232 h 655"/>
                <a:gd name="T38" fmla="*/ 3 w 339"/>
                <a:gd name="T39" fmla="*/ 219 h 655"/>
                <a:gd name="T40" fmla="*/ 1 w 339"/>
                <a:gd name="T41" fmla="*/ 197 h 655"/>
                <a:gd name="T42" fmla="*/ 0 w 339"/>
                <a:gd name="T43" fmla="*/ 169 h 655"/>
                <a:gd name="T44" fmla="*/ 3 w 339"/>
                <a:gd name="T45" fmla="*/ 148 h 655"/>
                <a:gd name="T46" fmla="*/ 8 w 339"/>
                <a:gd name="T47" fmla="*/ 136 h 655"/>
                <a:gd name="T48" fmla="*/ 16 w 339"/>
                <a:gd name="T49" fmla="*/ 129 h 655"/>
                <a:gd name="T50" fmla="*/ 79 w 339"/>
                <a:gd name="T51" fmla="*/ 129 h 655"/>
                <a:gd name="T52" fmla="*/ 80 w 339"/>
                <a:gd name="T53" fmla="*/ 17 h 655"/>
                <a:gd name="T54" fmla="*/ 86 w 339"/>
                <a:gd name="T55" fmla="*/ 9 h 655"/>
                <a:gd name="T56" fmla="*/ 101 w 339"/>
                <a:gd name="T57" fmla="*/ 3 h 655"/>
                <a:gd name="T58" fmla="*/ 121 w 339"/>
                <a:gd name="T59" fmla="*/ 1 h 655"/>
                <a:gd name="T60" fmla="*/ 136 w 339"/>
                <a:gd name="T61" fmla="*/ 0 h 655"/>
                <a:gd name="T62" fmla="*/ 156 w 339"/>
                <a:gd name="T63" fmla="*/ 0 h 655"/>
                <a:gd name="T64" fmla="*/ 172 w 339"/>
                <a:gd name="T65" fmla="*/ 1 h 655"/>
                <a:gd name="T66" fmla="*/ 191 w 339"/>
                <a:gd name="T67" fmla="*/ 3 h 655"/>
                <a:gd name="T68" fmla="*/ 206 w 339"/>
                <a:gd name="T69" fmla="*/ 9 h 655"/>
                <a:gd name="T70" fmla="*/ 212 w 339"/>
                <a:gd name="T71" fmla="*/ 17 h 655"/>
                <a:gd name="T72" fmla="*/ 213 w 339"/>
                <a:gd name="T73" fmla="*/ 129 h 655"/>
                <a:gd name="T74" fmla="*/ 322 w 339"/>
                <a:gd name="T75" fmla="*/ 129 h 655"/>
                <a:gd name="T76" fmla="*/ 331 w 339"/>
                <a:gd name="T77" fmla="*/ 136 h 655"/>
                <a:gd name="T78" fmla="*/ 336 w 339"/>
                <a:gd name="T79" fmla="*/ 148 h 655"/>
                <a:gd name="T80" fmla="*/ 339 w 339"/>
                <a:gd name="T81" fmla="*/ 169 h 655"/>
                <a:gd name="T82" fmla="*/ 339 w 339"/>
                <a:gd name="T83" fmla="*/ 197 h 655"/>
                <a:gd name="T84" fmla="*/ 336 w 339"/>
                <a:gd name="T85" fmla="*/ 219 h 655"/>
                <a:gd name="T86" fmla="*/ 331 w 339"/>
                <a:gd name="T87" fmla="*/ 232 h 655"/>
                <a:gd name="T88" fmla="*/ 322 w 339"/>
                <a:gd name="T89" fmla="*/ 238 h 655"/>
                <a:gd name="T90" fmla="*/ 213 w 339"/>
                <a:gd name="T91" fmla="*/ 238 h 655"/>
                <a:gd name="T92" fmla="*/ 214 w 339"/>
                <a:gd name="T93" fmla="*/ 482 h 655"/>
                <a:gd name="T94" fmla="*/ 219 w 339"/>
                <a:gd name="T95" fmla="*/ 505 h 655"/>
                <a:gd name="T96" fmla="*/ 223 w 339"/>
                <a:gd name="T97" fmla="*/ 517 h 655"/>
                <a:gd name="T98" fmla="*/ 229 w 339"/>
                <a:gd name="T99" fmla="*/ 526 h 655"/>
                <a:gd name="T100" fmla="*/ 238 w 339"/>
                <a:gd name="T101" fmla="*/ 533 h 655"/>
                <a:gd name="T102" fmla="*/ 248 w 339"/>
                <a:gd name="T103" fmla="*/ 539 h 655"/>
                <a:gd name="T104" fmla="*/ 262 w 339"/>
                <a:gd name="T105" fmla="*/ 542 h 655"/>
                <a:gd name="T106" fmla="*/ 280 w 339"/>
                <a:gd name="T107" fmla="*/ 541 h 655"/>
                <a:gd name="T108" fmla="*/ 297 w 339"/>
                <a:gd name="T109" fmla="*/ 537 h 655"/>
                <a:gd name="T110" fmla="*/ 310 w 339"/>
                <a:gd name="T111" fmla="*/ 533 h 655"/>
                <a:gd name="T112" fmla="*/ 319 w 339"/>
                <a:gd name="T113" fmla="*/ 529 h 655"/>
                <a:gd name="T114" fmla="*/ 326 w 339"/>
                <a:gd name="T115" fmla="*/ 529 h 655"/>
                <a:gd name="T116" fmla="*/ 333 w 339"/>
                <a:gd name="T117" fmla="*/ 533 h 655"/>
                <a:gd name="T118" fmla="*/ 336 w 339"/>
                <a:gd name="T119" fmla="*/ 545 h 655"/>
                <a:gd name="T120" fmla="*/ 339 w 339"/>
                <a:gd name="T121" fmla="*/ 565 h 6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39" h="655">
                  <a:moveTo>
                    <a:pt x="339" y="579"/>
                  </a:moveTo>
                  <a:lnTo>
                    <a:pt x="339" y="590"/>
                  </a:lnTo>
                  <a:lnTo>
                    <a:pt x="338" y="599"/>
                  </a:lnTo>
                  <a:lnTo>
                    <a:pt x="337" y="607"/>
                  </a:lnTo>
                  <a:lnTo>
                    <a:pt x="336" y="615"/>
                  </a:lnTo>
                  <a:lnTo>
                    <a:pt x="334" y="621"/>
                  </a:lnTo>
                  <a:lnTo>
                    <a:pt x="333" y="625"/>
                  </a:lnTo>
                  <a:lnTo>
                    <a:pt x="331" y="629"/>
                  </a:lnTo>
                  <a:lnTo>
                    <a:pt x="327" y="632"/>
                  </a:lnTo>
                  <a:lnTo>
                    <a:pt x="322" y="637"/>
                  </a:lnTo>
                  <a:lnTo>
                    <a:pt x="314" y="641"/>
                  </a:lnTo>
                  <a:lnTo>
                    <a:pt x="304" y="645"/>
                  </a:lnTo>
                  <a:lnTo>
                    <a:pt x="291" y="648"/>
                  </a:lnTo>
                  <a:lnTo>
                    <a:pt x="278" y="651"/>
                  </a:lnTo>
                  <a:lnTo>
                    <a:pt x="265" y="653"/>
                  </a:lnTo>
                  <a:lnTo>
                    <a:pt x="249" y="654"/>
                  </a:lnTo>
                  <a:lnTo>
                    <a:pt x="235" y="655"/>
                  </a:lnTo>
                  <a:lnTo>
                    <a:pt x="215" y="654"/>
                  </a:lnTo>
                  <a:lnTo>
                    <a:pt x="197" y="652"/>
                  </a:lnTo>
                  <a:lnTo>
                    <a:pt x="181" y="648"/>
                  </a:lnTo>
                  <a:lnTo>
                    <a:pt x="165" y="644"/>
                  </a:lnTo>
                  <a:lnTo>
                    <a:pt x="151" y="638"/>
                  </a:lnTo>
                  <a:lnTo>
                    <a:pt x="138" y="631"/>
                  </a:lnTo>
                  <a:lnTo>
                    <a:pt x="127" y="623"/>
                  </a:lnTo>
                  <a:lnTo>
                    <a:pt x="116" y="613"/>
                  </a:lnTo>
                  <a:lnTo>
                    <a:pt x="108" y="602"/>
                  </a:lnTo>
                  <a:lnTo>
                    <a:pt x="99" y="589"/>
                  </a:lnTo>
                  <a:lnTo>
                    <a:pt x="93" y="576"/>
                  </a:lnTo>
                  <a:lnTo>
                    <a:pt x="88" y="560"/>
                  </a:lnTo>
                  <a:lnTo>
                    <a:pt x="84" y="543"/>
                  </a:lnTo>
                  <a:lnTo>
                    <a:pt x="81" y="524"/>
                  </a:lnTo>
                  <a:lnTo>
                    <a:pt x="80" y="505"/>
                  </a:lnTo>
                  <a:lnTo>
                    <a:pt x="79" y="484"/>
                  </a:lnTo>
                  <a:lnTo>
                    <a:pt x="79" y="238"/>
                  </a:lnTo>
                  <a:lnTo>
                    <a:pt x="21" y="238"/>
                  </a:lnTo>
                  <a:lnTo>
                    <a:pt x="16" y="238"/>
                  </a:lnTo>
                  <a:lnTo>
                    <a:pt x="12" y="235"/>
                  </a:lnTo>
                  <a:lnTo>
                    <a:pt x="8" y="232"/>
                  </a:lnTo>
                  <a:lnTo>
                    <a:pt x="6" y="226"/>
                  </a:lnTo>
                  <a:lnTo>
                    <a:pt x="3" y="219"/>
                  </a:lnTo>
                  <a:lnTo>
                    <a:pt x="2" y="210"/>
                  </a:lnTo>
                  <a:lnTo>
                    <a:pt x="1" y="197"/>
                  </a:lnTo>
                  <a:lnTo>
                    <a:pt x="0" y="184"/>
                  </a:lnTo>
                  <a:lnTo>
                    <a:pt x="0" y="169"/>
                  </a:lnTo>
                  <a:lnTo>
                    <a:pt x="1" y="158"/>
                  </a:lnTo>
                  <a:lnTo>
                    <a:pt x="3" y="148"/>
                  </a:lnTo>
                  <a:lnTo>
                    <a:pt x="6" y="141"/>
                  </a:lnTo>
                  <a:lnTo>
                    <a:pt x="8" y="136"/>
                  </a:lnTo>
                  <a:lnTo>
                    <a:pt x="12" y="131"/>
                  </a:lnTo>
                  <a:lnTo>
                    <a:pt x="16" y="129"/>
                  </a:lnTo>
                  <a:lnTo>
                    <a:pt x="21" y="129"/>
                  </a:lnTo>
                  <a:lnTo>
                    <a:pt x="79" y="129"/>
                  </a:lnTo>
                  <a:lnTo>
                    <a:pt x="79" y="23"/>
                  </a:lnTo>
                  <a:lnTo>
                    <a:pt x="80" y="17"/>
                  </a:lnTo>
                  <a:lnTo>
                    <a:pt x="82" y="12"/>
                  </a:lnTo>
                  <a:lnTo>
                    <a:pt x="86" y="9"/>
                  </a:lnTo>
                  <a:lnTo>
                    <a:pt x="92" y="5"/>
                  </a:lnTo>
                  <a:lnTo>
                    <a:pt x="101" y="3"/>
                  </a:lnTo>
                  <a:lnTo>
                    <a:pt x="114" y="1"/>
                  </a:lnTo>
                  <a:lnTo>
                    <a:pt x="121" y="1"/>
                  </a:lnTo>
                  <a:lnTo>
                    <a:pt x="128" y="0"/>
                  </a:lnTo>
                  <a:lnTo>
                    <a:pt x="136" y="0"/>
                  </a:lnTo>
                  <a:lnTo>
                    <a:pt x="146" y="0"/>
                  </a:lnTo>
                  <a:lnTo>
                    <a:pt x="156" y="0"/>
                  </a:lnTo>
                  <a:lnTo>
                    <a:pt x="164" y="0"/>
                  </a:lnTo>
                  <a:lnTo>
                    <a:pt x="172" y="1"/>
                  </a:lnTo>
                  <a:lnTo>
                    <a:pt x="178" y="1"/>
                  </a:lnTo>
                  <a:lnTo>
                    <a:pt x="191" y="3"/>
                  </a:lnTo>
                  <a:lnTo>
                    <a:pt x="200" y="5"/>
                  </a:lnTo>
                  <a:lnTo>
                    <a:pt x="206" y="9"/>
                  </a:lnTo>
                  <a:lnTo>
                    <a:pt x="210" y="12"/>
                  </a:lnTo>
                  <a:lnTo>
                    <a:pt x="212" y="17"/>
                  </a:lnTo>
                  <a:lnTo>
                    <a:pt x="213" y="23"/>
                  </a:lnTo>
                  <a:lnTo>
                    <a:pt x="213" y="129"/>
                  </a:lnTo>
                  <a:lnTo>
                    <a:pt x="317" y="129"/>
                  </a:lnTo>
                  <a:lnTo>
                    <a:pt x="322" y="129"/>
                  </a:lnTo>
                  <a:lnTo>
                    <a:pt x="326" y="131"/>
                  </a:lnTo>
                  <a:lnTo>
                    <a:pt x="331" y="136"/>
                  </a:lnTo>
                  <a:lnTo>
                    <a:pt x="334" y="141"/>
                  </a:lnTo>
                  <a:lnTo>
                    <a:pt x="336" y="148"/>
                  </a:lnTo>
                  <a:lnTo>
                    <a:pt x="338" y="158"/>
                  </a:lnTo>
                  <a:lnTo>
                    <a:pt x="339" y="169"/>
                  </a:lnTo>
                  <a:lnTo>
                    <a:pt x="339" y="184"/>
                  </a:lnTo>
                  <a:lnTo>
                    <a:pt x="339" y="197"/>
                  </a:lnTo>
                  <a:lnTo>
                    <a:pt x="338" y="210"/>
                  </a:lnTo>
                  <a:lnTo>
                    <a:pt x="336" y="219"/>
                  </a:lnTo>
                  <a:lnTo>
                    <a:pt x="334" y="226"/>
                  </a:lnTo>
                  <a:lnTo>
                    <a:pt x="331" y="232"/>
                  </a:lnTo>
                  <a:lnTo>
                    <a:pt x="326" y="235"/>
                  </a:lnTo>
                  <a:lnTo>
                    <a:pt x="322" y="238"/>
                  </a:lnTo>
                  <a:lnTo>
                    <a:pt x="318" y="238"/>
                  </a:lnTo>
                  <a:lnTo>
                    <a:pt x="213" y="238"/>
                  </a:lnTo>
                  <a:lnTo>
                    <a:pt x="213" y="463"/>
                  </a:lnTo>
                  <a:lnTo>
                    <a:pt x="214" y="482"/>
                  </a:lnTo>
                  <a:lnTo>
                    <a:pt x="216" y="497"/>
                  </a:lnTo>
                  <a:lnTo>
                    <a:pt x="219" y="505"/>
                  </a:lnTo>
                  <a:lnTo>
                    <a:pt x="221" y="511"/>
                  </a:lnTo>
                  <a:lnTo>
                    <a:pt x="223" y="517"/>
                  </a:lnTo>
                  <a:lnTo>
                    <a:pt x="226" y="522"/>
                  </a:lnTo>
                  <a:lnTo>
                    <a:pt x="229" y="526"/>
                  </a:lnTo>
                  <a:lnTo>
                    <a:pt x="233" y="530"/>
                  </a:lnTo>
                  <a:lnTo>
                    <a:pt x="238" y="533"/>
                  </a:lnTo>
                  <a:lnTo>
                    <a:pt x="243" y="536"/>
                  </a:lnTo>
                  <a:lnTo>
                    <a:pt x="248" y="539"/>
                  </a:lnTo>
                  <a:lnTo>
                    <a:pt x="256" y="541"/>
                  </a:lnTo>
                  <a:lnTo>
                    <a:pt x="262" y="542"/>
                  </a:lnTo>
                  <a:lnTo>
                    <a:pt x="270" y="542"/>
                  </a:lnTo>
                  <a:lnTo>
                    <a:pt x="280" y="541"/>
                  </a:lnTo>
                  <a:lnTo>
                    <a:pt x="288" y="540"/>
                  </a:lnTo>
                  <a:lnTo>
                    <a:pt x="297" y="537"/>
                  </a:lnTo>
                  <a:lnTo>
                    <a:pt x="304" y="535"/>
                  </a:lnTo>
                  <a:lnTo>
                    <a:pt x="310" y="533"/>
                  </a:lnTo>
                  <a:lnTo>
                    <a:pt x="315" y="531"/>
                  </a:lnTo>
                  <a:lnTo>
                    <a:pt x="319" y="529"/>
                  </a:lnTo>
                  <a:lnTo>
                    <a:pt x="323" y="529"/>
                  </a:lnTo>
                  <a:lnTo>
                    <a:pt x="326" y="529"/>
                  </a:lnTo>
                  <a:lnTo>
                    <a:pt x="329" y="531"/>
                  </a:lnTo>
                  <a:lnTo>
                    <a:pt x="333" y="533"/>
                  </a:lnTo>
                  <a:lnTo>
                    <a:pt x="335" y="539"/>
                  </a:lnTo>
                  <a:lnTo>
                    <a:pt x="336" y="545"/>
                  </a:lnTo>
                  <a:lnTo>
                    <a:pt x="338" y="554"/>
                  </a:lnTo>
                  <a:lnTo>
                    <a:pt x="339" y="565"/>
                  </a:lnTo>
                  <a:lnTo>
                    <a:pt x="339" y="57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53" name="Freeform 60">
              <a:extLst>
                <a:ext uri="{FF2B5EF4-FFF2-40B4-BE49-F238E27FC236}">
                  <a16:creationId xmlns:a16="http://schemas.microsoft.com/office/drawing/2014/main" id="{2D83776F-D049-4DFB-A66E-D50034B7883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518" y="4852"/>
              <a:ext cx="85" cy="89"/>
            </a:xfrm>
            <a:custGeom>
              <a:avLst/>
              <a:gdLst>
                <a:gd name="T0" fmla="*/ 511 w 512"/>
                <a:gd name="T1" fmla="*/ 294 h 539"/>
                <a:gd name="T2" fmla="*/ 506 w 512"/>
                <a:gd name="T3" fmla="*/ 336 h 539"/>
                <a:gd name="T4" fmla="*/ 496 w 512"/>
                <a:gd name="T5" fmla="*/ 376 h 539"/>
                <a:gd name="T6" fmla="*/ 482 w 512"/>
                <a:gd name="T7" fmla="*/ 411 h 539"/>
                <a:gd name="T8" fmla="*/ 463 w 512"/>
                <a:gd name="T9" fmla="*/ 443 h 539"/>
                <a:gd name="T10" fmla="*/ 439 w 512"/>
                <a:gd name="T11" fmla="*/ 471 h 539"/>
                <a:gd name="T12" fmla="*/ 410 w 512"/>
                <a:gd name="T13" fmla="*/ 494 h 539"/>
                <a:gd name="T14" fmla="*/ 377 w 512"/>
                <a:gd name="T15" fmla="*/ 514 h 539"/>
                <a:gd name="T16" fmla="*/ 340 w 512"/>
                <a:gd name="T17" fmla="*/ 527 h 539"/>
                <a:gd name="T18" fmla="*/ 297 w 512"/>
                <a:gd name="T19" fmla="*/ 536 h 539"/>
                <a:gd name="T20" fmla="*/ 251 w 512"/>
                <a:gd name="T21" fmla="*/ 539 h 539"/>
                <a:gd name="T22" fmla="*/ 205 w 512"/>
                <a:gd name="T23" fmla="*/ 536 h 539"/>
                <a:gd name="T24" fmla="*/ 165 w 512"/>
                <a:gd name="T25" fmla="*/ 528 h 539"/>
                <a:gd name="T26" fmla="*/ 128 w 512"/>
                <a:gd name="T27" fmla="*/ 516 h 539"/>
                <a:gd name="T28" fmla="*/ 97 w 512"/>
                <a:gd name="T29" fmla="*/ 500 h 539"/>
                <a:gd name="T30" fmla="*/ 69 w 512"/>
                <a:gd name="T31" fmla="*/ 478 h 539"/>
                <a:gd name="T32" fmla="*/ 46 w 512"/>
                <a:gd name="T33" fmla="*/ 451 h 539"/>
                <a:gd name="T34" fmla="*/ 29 w 512"/>
                <a:gd name="T35" fmla="*/ 422 h 539"/>
                <a:gd name="T36" fmla="*/ 16 w 512"/>
                <a:gd name="T37" fmla="*/ 387 h 539"/>
                <a:gd name="T38" fmla="*/ 6 w 512"/>
                <a:gd name="T39" fmla="*/ 347 h 539"/>
                <a:gd name="T40" fmla="*/ 0 w 512"/>
                <a:gd name="T41" fmla="*/ 275 h 539"/>
                <a:gd name="T42" fmla="*/ 2 w 512"/>
                <a:gd name="T43" fmla="*/ 230 h 539"/>
                <a:gd name="T44" fmla="*/ 9 w 512"/>
                <a:gd name="T45" fmla="*/ 188 h 539"/>
                <a:gd name="T46" fmla="*/ 21 w 512"/>
                <a:gd name="T47" fmla="*/ 150 h 539"/>
                <a:gd name="T48" fmla="*/ 37 w 512"/>
                <a:gd name="T49" fmla="*/ 115 h 539"/>
                <a:gd name="T50" fmla="*/ 58 w 512"/>
                <a:gd name="T51" fmla="*/ 85 h 539"/>
                <a:gd name="T52" fmla="*/ 83 w 512"/>
                <a:gd name="T53" fmla="*/ 59 h 539"/>
                <a:gd name="T54" fmla="*/ 113 w 512"/>
                <a:gd name="T55" fmla="*/ 37 h 539"/>
                <a:gd name="T56" fmla="*/ 147 w 512"/>
                <a:gd name="T57" fmla="*/ 20 h 539"/>
                <a:gd name="T58" fmla="*/ 186 w 512"/>
                <a:gd name="T59" fmla="*/ 8 h 539"/>
                <a:gd name="T60" fmla="*/ 230 w 512"/>
                <a:gd name="T61" fmla="*/ 1 h 539"/>
                <a:gd name="T62" fmla="*/ 278 w 512"/>
                <a:gd name="T63" fmla="*/ 0 h 539"/>
                <a:gd name="T64" fmla="*/ 322 w 512"/>
                <a:gd name="T65" fmla="*/ 4 h 539"/>
                <a:gd name="T66" fmla="*/ 362 w 512"/>
                <a:gd name="T67" fmla="*/ 13 h 539"/>
                <a:gd name="T68" fmla="*/ 396 w 512"/>
                <a:gd name="T69" fmla="*/ 27 h 539"/>
                <a:gd name="T70" fmla="*/ 426 w 512"/>
                <a:gd name="T71" fmla="*/ 45 h 539"/>
                <a:gd name="T72" fmla="*/ 451 w 512"/>
                <a:gd name="T73" fmla="*/ 69 h 539"/>
                <a:gd name="T74" fmla="*/ 473 w 512"/>
                <a:gd name="T75" fmla="*/ 96 h 539"/>
                <a:gd name="T76" fmla="*/ 489 w 512"/>
                <a:gd name="T77" fmla="*/ 128 h 539"/>
                <a:gd name="T78" fmla="*/ 501 w 512"/>
                <a:gd name="T79" fmla="*/ 165 h 539"/>
                <a:gd name="T80" fmla="*/ 509 w 512"/>
                <a:gd name="T81" fmla="*/ 205 h 539"/>
                <a:gd name="T82" fmla="*/ 374 w 512"/>
                <a:gd name="T83" fmla="*/ 269 h 539"/>
                <a:gd name="T84" fmla="*/ 371 w 512"/>
                <a:gd name="T85" fmla="*/ 220 h 539"/>
                <a:gd name="T86" fmla="*/ 361 w 512"/>
                <a:gd name="T87" fmla="*/ 177 h 539"/>
                <a:gd name="T88" fmla="*/ 342 w 512"/>
                <a:gd name="T89" fmla="*/ 143 h 539"/>
                <a:gd name="T90" fmla="*/ 314 w 512"/>
                <a:gd name="T91" fmla="*/ 118 h 539"/>
                <a:gd name="T92" fmla="*/ 274 w 512"/>
                <a:gd name="T93" fmla="*/ 107 h 539"/>
                <a:gd name="T94" fmla="*/ 229 w 512"/>
                <a:gd name="T95" fmla="*/ 109 h 539"/>
                <a:gd name="T96" fmla="*/ 193 w 512"/>
                <a:gd name="T97" fmla="*/ 123 h 539"/>
                <a:gd name="T98" fmla="*/ 168 w 512"/>
                <a:gd name="T99" fmla="*/ 149 h 539"/>
                <a:gd name="T100" fmla="*/ 150 w 512"/>
                <a:gd name="T101" fmla="*/ 186 h 539"/>
                <a:gd name="T102" fmla="*/ 140 w 512"/>
                <a:gd name="T103" fmla="*/ 232 h 539"/>
                <a:gd name="T104" fmla="*/ 139 w 512"/>
                <a:gd name="T105" fmla="*/ 286 h 539"/>
                <a:gd name="T106" fmla="*/ 144 w 512"/>
                <a:gd name="T107" fmla="*/ 333 h 539"/>
                <a:gd name="T108" fmla="*/ 157 w 512"/>
                <a:gd name="T109" fmla="*/ 373 h 539"/>
                <a:gd name="T110" fmla="*/ 179 w 512"/>
                <a:gd name="T111" fmla="*/ 404 h 539"/>
                <a:gd name="T112" fmla="*/ 211 w 512"/>
                <a:gd name="T113" fmla="*/ 425 h 539"/>
                <a:gd name="T114" fmla="*/ 255 w 512"/>
                <a:gd name="T115" fmla="*/ 431 h 539"/>
                <a:gd name="T116" fmla="*/ 297 w 512"/>
                <a:gd name="T117" fmla="*/ 425 h 539"/>
                <a:gd name="T118" fmla="*/ 329 w 512"/>
                <a:gd name="T119" fmla="*/ 407 h 539"/>
                <a:gd name="T120" fmla="*/ 353 w 512"/>
                <a:gd name="T121" fmla="*/ 377 h 539"/>
                <a:gd name="T122" fmla="*/ 367 w 512"/>
                <a:gd name="T123" fmla="*/ 337 h 539"/>
                <a:gd name="T124" fmla="*/ 374 w 512"/>
                <a:gd name="T125" fmla="*/ 288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12" h="539">
                  <a:moveTo>
                    <a:pt x="512" y="264"/>
                  </a:moveTo>
                  <a:lnTo>
                    <a:pt x="512" y="280"/>
                  </a:lnTo>
                  <a:lnTo>
                    <a:pt x="511" y="294"/>
                  </a:lnTo>
                  <a:lnTo>
                    <a:pt x="510" y="308"/>
                  </a:lnTo>
                  <a:lnTo>
                    <a:pt x="508" y="323"/>
                  </a:lnTo>
                  <a:lnTo>
                    <a:pt x="506" y="336"/>
                  </a:lnTo>
                  <a:lnTo>
                    <a:pt x="504" y="350"/>
                  </a:lnTo>
                  <a:lnTo>
                    <a:pt x="500" y="363"/>
                  </a:lnTo>
                  <a:lnTo>
                    <a:pt x="496" y="376"/>
                  </a:lnTo>
                  <a:lnTo>
                    <a:pt x="492" y="389"/>
                  </a:lnTo>
                  <a:lnTo>
                    <a:pt x="487" y="400"/>
                  </a:lnTo>
                  <a:lnTo>
                    <a:pt x="482" y="411"/>
                  </a:lnTo>
                  <a:lnTo>
                    <a:pt x="476" y="423"/>
                  </a:lnTo>
                  <a:lnTo>
                    <a:pt x="470" y="433"/>
                  </a:lnTo>
                  <a:lnTo>
                    <a:pt x="463" y="443"/>
                  </a:lnTo>
                  <a:lnTo>
                    <a:pt x="455" y="453"/>
                  </a:lnTo>
                  <a:lnTo>
                    <a:pt x="447" y="463"/>
                  </a:lnTo>
                  <a:lnTo>
                    <a:pt x="439" y="471"/>
                  </a:lnTo>
                  <a:lnTo>
                    <a:pt x="430" y="480"/>
                  </a:lnTo>
                  <a:lnTo>
                    <a:pt x="420" y="487"/>
                  </a:lnTo>
                  <a:lnTo>
                    <a:pt x="410" y="494"/>
                  </a:lnTo>
                  <a:lnTo>
                    <a:pt x="400" y="502"/>
                  </a:lnTo>
                  <a:lnTo>
                    <a:pt x="390" y="508"/>
                  </a:lnTo>
                  <a:lnTo>
                    <a:pt x="377" y="514"/>
                  </a:lnTo>
                  <a:lnTo>
                    <a:pt x="366" y="519"/>
                  </a:lnTo>
                  <a:lnTo>
                    <a:pt x="353" y="523"/>
                  </a:lnTo>
                  <a:lnTo>
                    <a:pt x="340" y="527"/>
                  </a:lnTo>
                  <a:lnTo>
                    <a:pt x="326" y="530"/>
                  </a:lnTo>
                  <a:lnTo>
                    <a:pt x="313" y="534"/>
                  </a:lnTo>
                  <a:lnTo>
                    <a:pt x="297" y="536"/>
                  </a:lnTo>
                  <a:lnTo>
                    <a:pt x="283" y="538"/>
                  </a:lnTo>
                  <a:lnTo>
                    <a:pt x="266" y="539"/>
                  </a:lnTo>
                  <a:lnTo>
                    <a:pt x="251" y="539"/>
                  </a:lnTo>
                  <a:lnTo>
                    <a:pt x="234" y="539"/>
                  </a:lnTo>
                  <a:lnTo>
                    <a:pt x="220" y="538"/>
                  </a:lnTo>
                  <a:lnTo>
                    <a:pt x="205" y="536"/>
                  </a:lnTo>
                  <a:lnTo>
                    <a:pt x="191" y="535"/>
                  </a:lnTo>
                  <a:lnTo>
                    <a:pt x="177" y="531"/>
                  </a:lnTo>
                  <a:lnTo>
                    <a:pt x="165" y="528"/>
                  </a:lnTo>
                  <a:lnTo>
                    <a:pt x="151" y="525"/>
                  </a:lnTo>
                  <a:lnTo>
                    <a:pt x="140" y="521"/>
                  </a:lnTo>
                  <a:lnTo>
                    <a:pt x="128" y="516"/>
                  </a:lnTo>
                  <a:lnTo>
                    <a:pt x="117" y="511"/>
                  </a:lnTo>
                  <a:lnTo>
                    <a:pt x="106" y="506"/>
                  </a:lnTo>
                  <a:lnTo>
                    <a:pt x="97" y="500"/>
                  </a:lnTo>
                  <a:lnTo>
                    <a:pt x="87" y="492"/>
                  </a:lnTo>
                  <a:lnTo>
                    <a:pt x="78" y="485"/>
                  </a:lnTo>
                  <a:lnTo>
                    <a:pt x="69" y="478"/>
                  </a:lnTo>
                  <a:lnTo>
                    <a:pt x="62" y="470"/>
                  </a:lnTo>
                  <a:lnTo>
                    <a:pt x="54" y="461"/>
                  </a:lnTo>
                  <a:lnTo>
                    <a:pt x="46" y="451"/>
                  </a:lnTo>
                  <a:lnTo>
                    <a:pt x="40" y="442"/>
                  </a:lnTo>
                  <a:lnTo>
                    <a:pt x="34" y="432"/>
                  </a:lnTo>
                  <a:lnTo>
                    <a:pt x="29" y="422"/>
                  </a:lnTo>
                  <a:lnTo>
                    <a:pt x="24" y="410"/>
                  </a:lnTo>
                  <a:lnTo>
                    <a:pt x="20" y="399"/>
                  </a:lnTo>
                  <a:lnTo>
                    <a:pt x="16" y="387"/>
                  </a:lnTo>
                  <a:lnTo>
                    <a:pt x="12" y="374"/>
                  </a:lnTo>
                  <a:lnTo>
                    <a:pt x="8" y="361"/>
                  </a:lnTo>
                  <a:lnTo>
                    <a:pt x="6" y="347"/>
                  </a:lnTo>
                  <a:lnTo>
                    <a:pt x="4" y="334"/>
                  </a:lnTo>
                  <a:lnTo>
                    <a:pt x="1" y="305"/>
                  </a:lnTo>
                  <a:lnTo>
                    <a:pt x="0" y="275"/>
                  </a:lnTo>
                  <a:lnTo>
                    <a:pt x="0" y="259"/>
                  </a:lnTo>
                  <a:lnTo>
                    <a:pt x="1" y="245"/>
                  </a:lnTo>
                  <a:lnTo>
                    <a:pt x="2" y="230"/>
                  </a:lnTo>
                  <a:lnTo>
                    <a:pt x="4" y="216"/>
                  </a:lnTo>
                  <a:lnTo>
                    <a:pt x="6" y="202"/>
                  </a:lnTo>
                  <a:lnTo>
                    <a:pt x="9" y="188"/>
                  </a:lnTo>
                  <a:lnTo>
                    <a:pt x="13" y="176"/>
                  </a:lnTo>
                  <a:lnTo>
                    <a:pt x="17" y="162"/>
                  </a:lnTo>
                  <a:lnTo>
                    <a:pt x="21" y="150"/>
                  </a:lnTo>
                  <a:lnTo>
                    <a:pt x="26" y="138"/>
                  </a:lnTo>
                  <a:lnTo>
                    <a:pt x="31" y="127"/>
                  </a:lnTo>
                  <a:lnTo>
                    <a:pt x="37" y="115"/>
                  </a:lnTo>
                  <a:lnTo>
                    <a:pt x="43" y="105"/>
                  </a:lnTo>
                  <a:lnTo>
                    <a:pt x="51" y="95"/>
                  </a:lnTo>
                  <a:lnTo>
                    <a:pt x="58" y="85"/>
                  </a:lnTo>
                  <a:lnTo>
                    <a:pt x="66" y="76"/>
                  </a:lnTo>
                  <a:lnTo>
                    <a:pt x="74" y="67"/>
                  </a:lnTo>
                  <a:lnTo>
                    <a:pt x="83" y="59"/>
                  </a:lnTo>
                  <a:lnTo>
                    <a:pt x="93" y="51"/>
                  </a:lnTo>
                  <a:lnTo>
                    <a:pt x="103" y="44"/>
                  </a:lnTo>
                  <a:lnTo>
                    <a:pt x="113" y="37"/>
                  </a:lnTo>
                  <a:lnTo>
                    <a:pt x="124" y="31"/>
                  </a:lnTo>
                  <a:lnTo>
                    <a:pt x="136" y="25"/>
                  </a:lnTo>
                  <a:lnTo>
                    <a:pt x="147" y="20"/>
                  </a:lnTo>
                  <a:lnTo>
                    <a:pt x="159" y="15"/>
                  </a:lnTo>
                  <a:lnTo>
                    <a:pt x="173" y="11"/>
                  </a:lnTo>
                  <a:lnTo>
                    <a:pt x="186" y="8"/>
                  </a:lnTo>
                  <a:lnTo>
                    <a:pt x="201" y="5"/>
                  </a:lnTo>
                  <a:lnTo>
                    <a:pt x="215" y="3"/>
                  </a:lnTo>
                  <a:lnTo>
                    <a:pt x="230" y="1"/>
                  </a:lnTo>
                  <a:lnTo>
                    <a:pt x="246" y="0"/>
                  </a:lnTo>
                  <a:lnTo>
                    <a:pt x="262" y="0"/>
                  </a:lnTo>
                  <a:lnTo>
                    <a:pt x="278" y="0"/>
                  </a:lnTo>
                  <a:lnTo>
                    <a:pt x="293" y="1"/>
                  </a:lnTo>
                  <a:lnTo>
                    <a:pt x="308" y="2"/>
                  </a:lnTo>
                  <a:lnTo>
                    <a:pt x="322" y="4"/>
                  </a:lnTo>
                  <a:lnTo>
                    <a:pt x="336" y="7"/>
                  </a:lnTo>
                  <a:lnTo>
                    <a:pt x="349" y="10"/>
                  </a:lnTo>
                  <a:lnTo>
                    <a:pt x="362" y="13"/>
                  </a:lnTo>
                  <a:lnTo>
                    <a:pt x="373" y="18"/>
                  </a:lnTo>
                  <a:lnTo>
                    <a:pt x="386" y="22"/>
                  </a:lnTo>
                  <a:lnTo>
                    <a:pt x="396" y="27"/>
                  </a:lnTo>
                  <a:lnTo>
                    <a:pt x="407" y="33"/>
                  </a:lnTo>
                  <a:lnTo>
                    <a:pt x="416" y="39"/>
                  </a:lnTo>
                  <a:lnTo>
                    <a:pt x="426" y="45"/>
                  </a:lnTo>
                  <a:lnTo>
                    <a:pt x="435" y="52"/>
                  </a:lnTo>
                  <a:lnTo>
                    <a:pt x="443" y="61"/>
                  </a:lnTo>
                  <a:lnTo>
                    <a:pt x="451" y="69"/>
                  </a:lnTo>
                  <a:lnTo>
                    <a:pt x="458" y="77"/>
                  </a:lnTo>
                  <a:lnTo>
                    <a:pt x="466" y="86"/>
                  </a:lnTo>
                  <a:lnTo>
                    <a:pt x="473" y="96"/>
                  </a:lnTo>
                  <a:lnTo>
                    <a:pt x="478" y="106"/>
                  </a:lnTo>
                  <a:lnTo>
                    <a:pt x="484" y="117"/>
                  </a:lnTo>
                  <a:lnTo>
                    <a:pt x="489" y="128"/>
                  </a:lnTo>
                  <a:lnTo>
                    <a:pt x="493" y="140"/>
                  </a:lnTo>
                  <a:lnTo>
                    <a:pt x="497" y="151"/>
                  </a:lnTo>
                  <a:lnTo>
                    <a:pt x="501" y="165"/>
                  </a:lnTo>
                  <a:lnTo>
                    <a:pt x="504" y="177"/>
                  </a:lnTo>
                  <a:lnTo>
                    <a:pt x="507" y="190"/>
                  </a:lnTo>
                  <a:lnTo>
                    <a:pt x="509" y="205"/>
                  </a:lnTo>
                  <a:lnTo>
                    <a:pt x="511" y="233"/>
                  </a:lnTo>
                  <a:lnTo>
                    <a:pt x="512" y="264"/>
                  </a:lnTo>
                  <a:close/>
                  <a:moveTo>
                    <a:pt x="374" y="269"/>
                  </a:moveTo>
                  <a:lnTo>
                    <a:pt x="374" y="253"/>
                  </a:lnTo>
                  <a:lnTo>
                    <a:pt x="373" y="235"/>
                  </a:lnTo>
                  <a:lnTo>
                    <a:pt x="371" y="220"/>
                  </a:lnTo>
                  <a:lnTo>
                    <a:pt x="368" y="205"/>
                  </a:lnTo>
                  <a:lnTo>
                    <a:pt x="365" y="190"/>
                  </a:lnTo>
                  <a:lnTo>
                    <a:pt x="361" y="177"/>
                  </a:lnTo>
                  <a:lnTo>
                    <a:pt x="356" y="165"/>
                  </a:lnTo>
                  <a:lnTo>
                    <a:pt x="350" y="153"/>
                  </a:lnTo>
                  <a:lnTo>
                    <a:pt x="342" y="143"/>
                  </a:lnTo>
                  <a:lnTo>
                    <a:pt x="334" y="134"/>
                  </a:lnTo>
                  <a:lnTo>
                    <a:pt x="324" y="125"/>
                  </a:lnTo>
                  <a:lnTo>
                    <a:pt x="314" y="118"/>
                  </a:lnTo>
                  <a:lnTo>
                    <a:pt x="301" y="113"/>
                  </a:lnTo>
                  <a:lnTo>
                    <a:pt x="289" y="109"/>
                  </a:lnTo>
                  <a:lnTo>
                    <a:pt x="274" y="107"/>
                  </a:lnTo>
                  <a:lnTo>
                    <a:pt x="257" y="107"/>
                  </a:lnTo>
                  <a:lnTo>
                    <a:pt x="243" y="107"/>
                  </a:lnTo>
                  <a:lnTo>
                    <a:pt x="229" y="109"/>
                  </a:lnTo>
                  <a:lnTo>
                    <a:pt x="216" y="113"/>
                  </a:lnTo>
                  <a:lnTo>
                    <a:pt x="205" y="117"/>
                  </a:lnTo>
                  <a:lnTo>
                    <a:pt x="193" y="123"/>
                  </a:lnTo>
                  <a:lnTo>
                    <a:pt x="184" y="131"/>
                  </a:lnTo>
                  <a:lnTo>
                    <a:pt x="175" y="140"/>
                  </a:lnTo>
                  <a:lnTo>
                    <a:pt x="168" y="149"/>
                  </a:lnTo>
                  <a:lnTo>
                    <a:pt x="161" y="160"/>
                  </a:lnTo>
                  <a:lnTo>
                    <a:pt x="154" y="173"/>
                  </a:lnTo>
                  <a:lnTo>
                    <a:pt x="150" y="186"/>
                  </a:lnTo>
                  <a:lnTo>
                    <a:pt x="146" y="201"/>
                  </a:lnTo>
                  <a:lnTo>
                    <a:pt x="143" y="216"/>
                  </a:lnTo>
                  <a:lnTo>
                    <a:pt x="140" y="232"/>
                  </a:lnTo>
                  <a:lnTo>
                    <a:pt x="139" y="250"/>
                  </a:lnTo>
                  <a:lnTo>
                    <a:pt x="139" y="268"/>
                  </a:lnTo>
                  <a:lnTo>
                    <a:pt x="139" y="286"/>
                  </a:lnTo>
                  <a:lnTo>
                    <a:pt x="140" y="302"/>
                  </a:lnTo>
                  <a:lnTo>
                    <a:pt x="142" y="318"/>
                  </a:lnTo>
                  <a:lnTo>
                    <a:pt x="144" y="333"/>
                  </a:lnTo>
                  <a:lnTo>
                    <a:pt x="148" y="347"/>
                  </a:lnTo>
                  <a:lnTo>
                    <a:pt x="152" y="361"/>
                  </a:lnTo>
                  <a:lnTo>
                    <a:pt x="157" y="373"/>
                  </a:lnTo>
                  <a:lnTo>
                    <a:pt x="164" y="386"/>
                  </a:lnTo>
                  <a:lnTo>
                    <a:pt x="171" y="396"/>
                  </a:lnTo>
                  <a:lnTo>
                    <a:pt x="179" y="404"/>
                  </a:lnTo>
                  <a:lnTo>
                    <a:pt x="188" y="412"/>
                  </a:lnTo>
                  <a:lnTo>
                    <a:pt x="200" y="419"/>
                  </a:lnTo>
                  <a:lnTo>
                    <a:pt x="211" y="425"/>
                  </a:lnTo>
                  <a:lnTo>
                    <a:pt x="224" y="428"/>
                  </a:lnTo>
                  <a:lnTo>
                    <a:pt x="240" y="431"/>
                  </a:lnTo>
                  <a:lnTo>
                    <a:pt x="255" y="431"/>
                  </a:lnTo>
                  <a:lnTo>
                    <a:pt x="270" y="431"/>
                  </a:lnTo>
                  <a:lnTo>
                    <a:pt x="284" y="429"/>
                  </a:lnTo>
                  <a:lnTo>
                    <a:pt x="297" y="425"/>
                  </a:lnTo>
                  <a:lnTo>
                    <a:pt x="308" y="420"/>
                  </a:lnTo>
                  <a:lnTo>
                    <a:pt x="320" y="414"/>
                  </a:lnTo>
                  <a:lnTo>
                    <a:pt x="329" y="407"/>
                  </a:lnTo>
                  <a:lnTo>
                    <a:pt x="338" y="398"/>
                  </a:lnTo>
                  <a:lnTo>
                    <a:pt x="345" y="389"/>
                  </a:lnTo>
                  <a:lnTo>
                    <a:pt x="353" y="377"/>
                  </a:lnTo>
                  <a:lnTo>
                    <a:pt x="358" y="365"/>
                  </a:lnTo>
                  <a:lnTo>
                    <a:pt x="363" y="352"/>
                  </a:lnTo>
                  <a:lnTo>
                    <a:pt x="367" y="337"/>
                  </a:lnTo>
                  <a:lnTo>
                    <a:pt x="370" y="322"/>
                  </a:lnTo>
                  <a:lnTo>
                    <a:pt x="372" y="305"/>
                  </a:lnTo>
                  <a:lnTo>
                    <a:pt x="374" y="288"/>
                  </a:lnTo>
                  <a:lnTo>
                    <a:pt x="374" y="26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54" name="Freeform 61">
              <a:extLst>
                <a:ext uri="{FF2B5EF4-FFF2-40B4-BE49-F238E27FC236}">
                  <a16:creationId xmlns:a16="http://schemas.microsoft.com/office/drawing/2014/main" id="{458A456E-2804-4DF8-9415-A160E58006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64" y="4824"/>
              <a:ext cx="65" cy="116"/>
            </a:xfrm>
            <a:custGeom>
              <a:avLst/>
              <a:gdLst>
                <a:gd name="T0" fmla="*/ 389 w 389"/>
                <a:gd name="T1" fmla="*/ 72 h 695"/>
                <a:gd name="T2" fmla="*/ 386 w 389"/>
                <a:gd name="T3" fmla="*/ 94 h 695"/>
                <a:gd name="T4" fmla="*/ 380 w 389"/>
                <a:gd name="T5" fmla="*/ 107 h 695"/>
                <a:gd name="T6" fmla="*/ 372 w 389"/>
                <a:gd name="T7" fmla="*/ 114 h 695"/>
                <a:gd name="T8" fmla="*/ 141 w 389"/>
                <a:gd name="T9" fmla="*/ 115 h 695"/>
                <a:gd name="T10" fmla="*/ 354 w 389"/>
                <a:gd name="T11" fmla="*/ 301 h 695"/>
                <a:gd name="T12" fmla="*/ 362 w 389"/>
                <a:gd name="T13" fmla="*/ 304 h 695"/>
                <a:gd name="T14" fmla="*/ 369 w 389"/>
                <a:gd name="T15" fmla="*/ 313 h 695"/>
                <a:gd name="T16" fmla="*/ 374 w 389"/>
                <a:gd name="T17" fmla="*/ 330 h 695"/>
                <a:gd name="T18" fmla="*/ 375 w 389"/>
                <a:gd name="T19" fmla="*/ 356 h 695"/>
                <a:gd name="T20" fmla="*/ 374 w 389"/>
                <a:gd name="T21" fmla="*/ 383 h 695"/>
                <a:gd name="T22" fmla="*/ 369 w 389"/>
                <a:gd name="T23" fmla="*/ 401 h 695"/>
                <a:gd name="T24" fmla="*/ 362 w 389"/>
                <a:gd name="T25" fmla="*/ 411 h 695"/>
                <a:gd name="T26" fmla="*/ 354 w 389"/>
                <a:gd name="T27" fmla="*/ 414 h 695"/>
                <a:gd name="T28" fmla="*/ 141 w 389"/>
                <a:gd name="T29" fmla="*/ 672 h 695"/>
                <a:gd name="T30" fmla="*/ 138 w 389"/>
                <a:gd name="T31" fmla="*/ 682 h 695"/>
                <a:gd name="T32" fmla="*/ 126 w 389"/>
                <a:gd name="T33" fmla="*/ 689 h 695"/>
                <a:gd name="T34" fmla="*/ 104 w 389"/>
                <a:gd name="T35" fmla="*/ 694 h 695"/>
                <a:gd name="T36" fmla="*/ 89 w 389"/>
                <a:gd name="T37" fmla="*/ 695 h 695"/>
                <a:gd name="T38" fmla="*/ 70 w 389"/>
                <a:gd name="T39" fmla="*/ 695 h 695"/>
                <a:gd name="T40" fmla="*/ 52 w 389"/>
                <a:gd name="T41" fmla="*/ 695 h 695"/>
                <a:gd name="T42" fmla="*/ 37 w 389"/>
                <a:gd name="T43" fmla="*/ 694 h 695"/>
                <a:gd name="T44" fmla="*/ 15 w 389"/>
                <a:gd name="T45" fmla="*/ 689 h 695"/>
                <a:gd name="T46" fmla="*/ 4 w 389"/>
                <a:gd name="T47" fmla="*/ 682 h 695"/>
                <a:gd name="T48" fmla="*/ 0 w 389"/>
                <a:gd name="T49" fmla="*/ 672 h 695"/>
                <a:gd name="T50" fmla="*/ 1 w 389"/>
                <a:gd name="T51" fmla="*/ 32 h 695"/>
                <a:gd name="T52" fmla="*/ 5 w 389"/>
                <a:gd name="T53" fmla="*/ 19 h 695"/>
                <a:gd name="T54" fmla="*/ 9 w 389"/>
                <a:gd name="T55" fmla="*/ 13 h 695"/>
                <a:gd name="T56" fmla="*/ 18 w 389"/>
                <a:gd name="T57" fmla="*/ 6 h 695"/>
                <a:gd name="T58" fmla="*/ 33 w 389"/>
                <a:gd name="T59" fmla="*/ 0 h 695"/>
                <a:gd name="T60" fmla="*/ 368 w 389"/>
                <a:gd name="T61" fmla="*/ 0 h 695"/>
                <a:gd name="T62" fmla="*/ 377 w 389"/>
                <a:gd name="T63" fmla="*/ 3 h 695"/>
                <a:gd name="T64" fmla="*/ 383 w 389"/>
                <a:gd name="T65" fmla="*/ 12 h 695"/>
                <a:gd name="T66" fmla="*/ 388 w 389"/>
                <a:gd name="T67" fmla="*/ 30 h 695"/>
                <a:gd name="T68" fmla="*/ 389 w 389"/>
                <a:gd name="T69" fmla="*/ 57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89" h="695">
                  <a:moveTo>
                    <a:pt x="389" y="57"/>
                  </a:moveTo>
                  <a:lnTo>
                    <a:pt x="389" y="72"/>
                  </a:lnTo>
                  <a:lnTo>
                    <a:pt x="388" y="84"/>
                  </a:lnTo>
                  <a:lnTo>
                    <a:pt x="386" y="94"/>
                  </a:lnTo>
                  <a:lnTo>
                    <a:pt x="383" y="101"/>
                  </a:lnTo>
                  <a:lnTo>
                    <a:pt x="380" y="107"/>
                  </a:lnTo>
                  <a:lnTo>
                    <a:pt x="377" y="112"/>
                  </a:lnTo>
                  <a:lnTo>
                    <a:pt x="372" y="114"/>
                  </a:lnTo>
                  <a:lnTo>
                    <a:pt x="368" y="115"/>
                  </a:lnTo>
                  <a:lnTo>
                    <a:pt x="141" y="115"/>
                  </a:lnTo>
                  <a:lnTo>
                    <a:pt x="141" y="301"/>
                  </a:lnTo>
                  <a:lnTo>
                    <a:pt x="354" y="301"/>
                  </a:lnTo>
                  <a:lnTo>
                    <a:pt x="358" y="302"/>
                  </a:lnTo>
                  <a:lnTo>
                    <a:pt x="362" y="304"/>
                  </a:lnTo>
                  <a:lnTo>
                    <a:pt x="366" y="307"/>
                  </a:lnTo>
                  <a:lnTo>
                    <a:pt x="369" y="313"/>
                  </a:lnTo>
                  <a:lnTo>
                    <a:pt x="371" y="320"/>
                  </a:lnTo>
                  <a:lnTo>
                    <a:pt x="374" y="330"/>
                  </a:lnTo>
                  <a:lnTo>
                    <a:pt x="375" y="342"/>
                  </a:lnTo>
                  <a:lnTo>
                    <a:pt x="375" y="356"/>
                  </a:lnTo>
                  <a:lnTo>
                    <a:pt x="375" y="372"/>
                  </a:lnTo>
                  <a:lnTo>
                    <a:pt x="374" y="383"/>
                  </a:lnTo>
                  <a:lnTo>
                    <a:pt x="371" y="393"/>
                  </a:lnTo>
                  <a:lnTo>
                    <a:pt x="369" y="401"/>
                  </a:lnTo>
                  <a:lnTo>
                    <a:pt x="366" y="407"/>
                  </a:lnTo>
                  <a:lnTo>
                    <a:pt x="362" y="411"/>
                  </a:lnTo>
                  <a:lnTo>
                    <a:pt x="358" y="413"/>
                  </a:lnTo>
                  <a:lnTo>
                    <a:pt x="354" y="414"/>
                  </a:lnTo>
                  <a:lnTo>
                    <a:pt x="141" y="414"/>
                  </a:lnTo>
                  <a:lnTo>
                    <a:pt x="141" y="672"/>
                  </a:lnTo>
                  <a:lnTo>
                    <a:pt x="140" y="678"/>
                  </a:lnTo>
                  <a:lnTo>
                    <a:pt x="138" y="682"/>
                  </a:lnTo>
                  <a:lnTo>
                    <a:pt x="133" y="686"/>
                  </a:lnTo>
                  <a:lnTo>
                    <a:pt x="126" y="689"/>
                  </a:lnTo>
                  <a:lnTo>
                    <a:pt x="117" y="692"/>
                  </a:lnTo>
                  <a:lnTo>
                    <a:pt x="104" y="694"/>
                  </a:lnTo>
                  <a:lnTo>
                    <a:pt x="97" y="694"/>
                  </a:lnTo>
                  <a:lnTo>
                    <a:pt x="89" y="695"/>
                  </a:lnTo>
                  <a:lnTo>
                    <a:pt x="81" y="695"/>
                  </a:lnTo>
                  <a:lnTo>
                    <a:pt x="70" y="695"/>
                  </a:lnTo>
                  <a:lnTo>
                    <a:pt x="60" y="695"/>
                  </a:lnTo>
                  <a:lnTo>
                    <a:pt x="52" y="695"/>
                  </a:lnTo>
                  <a:lnTo>
                    <a:pt x="44" y="694"/>
                  </a:lnTo>
                  <a:lnTo>
                    <a:pt x="37" y="694"/>
                  </a:lnTo>
                  <a:lnTo>
                    <a:pt x="24" y="692"/>
                  </a:lnTo>
                  <a:lnTo>
                    <a:pt x="15" y="689"/>
                  </a:lnTo>
                  <a:lnTo>
                    <a:pt x="8" y="686"/>
                  </a:lnTo>
                  <a:lnTo>
                    <a:pt x="4" y="682"/>
                  </a:lnTo>
                  <a:lnTo>
                    <a:pt x="1" y="678"/>
                  </a:lnTo>
                  <a:lnTo>
                    <a:pt x="0" y="672"/>
                  </a:lnTo>
                  <a:lnTo>
                    <a:pt x="0" y="44"/>
                  </a:lnTo>
                  <a:lnTo>
                    <a:pt x="1" y="32"/>
                  </a:lnTo>
                  <a:lnTo>
                    <a:pt x="3" y="23"/>
                  </a:lnTo>
                  <a:lnTo>
                    <a:pt x="5" y="19"/>
                  </a:lnTo>
                  <a:lnTo>
                    <a:pt x="7" y="16"/>
                  </a:lnTo>
                  <a:lnTo>
                    <a:pt x="9" y="13"/>
                  </a:lnTo>
                  <a:lnTo>
                    <a:pt x="12" y="10"/>
                  </a:lnTo>
                  <a:lnTo>
                    <a:pt x="18" y="6"/>
                  </a:lnTo>
                  <a:lnTo>
                    <a:pt x="25" y="2"/>
                  </a:lnTo>
                  <a:lnTo>
                    <a:pt x="33" y="0"/>
                  </a:lnTo>
                  <a:lnTo>
                    <a:pt x="42" y="0"/>
                  </a:lnTo>
                  <a:lnTo>
                    <a:pt x="368" y="0"/>
                  </a:lnTo>
                  <a:lnTo>
                    <a:pt x="372" y="1"/>
                  </a:lnTo>
                  <a:lnTo>
                    <a:pt x="377" y="3"/>
                  </a:lnTo>
                  <a:lnTo>
                    <a:pt x="380" y="6"/>
                  </a:lnTo>
                  <a:lnTo>
                    <a:pt x="383" y="12"/>
                  </a:lnTo>
                  <a:lnTo>
                    <a:pt x="386" y="20"/>
                  </a:lnTo>
                  <a:lnTo>
                    <a:pt x="388" y="30"/>
                  </a:lnTo>
                  <a:lnTo>
                    <a:pt x="389" y="43"/>
                  </a:lnTo>
                  <a:lnTo>
                    <a:pt x="389" y="57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55" name="Freeform 62">
              <a:extLst>
                <a:ext uri="{FF2B5EF4-FFF2-40B4-BE49-F238E27FC236}">
                  <a16:creationId xmlns:a16="http://schemas.microsoft.com/office/drawing/2014/main" id="{B16B7F3E-1A93-4C57-8408-3BE506C094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739" y="4852"/>
              <a:ext cx="86" cy="89"/>
            </a:xfrm>
            <a:custGeom>
              <a:avLst/>
              <a:gdLst>
                <a:gd name="T0" fmla="*/ 510 w 511"/>
                <a:gd name="T1" fmla="*/ 294 h 539"/>
                <a:gd name="T2" fmla="*/ 505 w 511"/>
                <a:gd name="T3" fmla="*/ 336 h 539"/>
                <a:gd name="T4" fmla="*/ 495 w 511"/>
                <a:gd name="T5" fmla="*/ 376 h 539"/>
                <a:gd name="T6" fmla="*/ 480 w 511"/>
                <a:gd name="T7" fmla="*/ 411 h 539"/>
                <a:gd name="T8" fmla="*/ 462 w 511"/>
                <a:gd name="T9" fmla="*/ 443 h 539"/>
                <a:gd name="T10" fmla="*/ 437 w 511"/>
                <a:gd name="T11" fmla="*/ 471 h 539"/>
                <a:gd name="T12" fmla="*/ 410 w 511"/>
                <a:gd name="T13" fmla="*/ 494 h 539"/>
                <a:gd name="T14" fmla="*/ 377 w 511"/>
                <a:gd name="T15" fmla="*/ 514 h 539"/>
                <a:gd name="T16" fmla="*/ 339 w 511"/>
                <a:gd name="T17" fmla="*/ 527 h 539"/>
                <a:gd name="T18" fmla="*/ 297 w 511"/>
                <a:gd name="T19" fmla="*/ 536 h 539"/>
                <a:gd name="T20" fmla="*/ 249 w 511"/>
                <a:gd name="T21" fmla="*/ 539 h 539"/>
                <a:gd name="T22" fmla="*/ 204 w 511"/>
                <a:gd name="T23" fmla="*/ 536 h 539"/>
                <a:gd name="T24" fmla="*/ 163 w 511"/>
                <a:gd name="T25" fmla="*/ 528 h 539"/>
                <a:gd name="T26" fmla="*/ 127 w 511"/>
                <a:gd name="T27" fmla="*/ 516 h 539"/>
                <a:gd name="T28" fmla="*/ 95 w 511"/>
                <a:gd name="T29" fmla="*/ 500 h 539"/>
                <a:gd name="T30" fmla="*/ 68 w 511"/>
                <a:gd name="T31" fmla="*/ 478 h 539"/>
                <a:gd name="T32" fmla="*/ 46 w 511"/>
                <a:gd name="T33" fmla="*/ 451 h 539"/>
                <a:gd name="T34" fmla="*/ 27 w 511"/>
                <a:gd name="T35" fmla="*/ 422 h 539"/>
                <a:gd name="T36" fmla="*/ 14 w 511"/>
                <a:gd name="T37" fmla="*/ 387 h 539"/>
                <a:gd name="T38" fmla="*/ 5 w 511"/>
                <a:gd name="T39" fmla="*/ 347 h 539"/>
                <a:gd name="T40" fmla="*/ 0 w 511"/>
                <a:gd name="T41" fmla="*/ 275 h 539"/>
                <a:gd name="T42" fmla="*/ 2 w 511"/>
                <a:gd name="T43" fmla="*/ 230 h 539"/>
                <a:gd name="T44" fmla="*/ 8 w 511"/>
                <a:gd name="T45" fmla="*/ 188 h 539"/>
                <a:gd name="T46" fmla="*/ 20 w 511"/>
                <a:gd name="T47" fmla="*/ 150 h 539"/>
                <a:gd name="T48" fmla="*/ 36 w 511"/>
                <a:gd name="T49" fmla="*/ 115 h 539"/>
                <a:gd name="T50" fmla="*/ 56 w 511"/>
                <a:gd name="T51" fmla="*/ 85 h 539"/>
                <a:gd name="T52" fmla="*/ 82 w 511"/>
                <a:gd name="T53" fmla="*/ 59 h 539"/>
                <a:gd name="T54" fmla="*/ 112 w 511"/>
                <a:gd name="T55" fmla="*/ 37 h 539"/>
                <a:gd name="T56" fmla="*/ 147 w 511"/>
                <a:gd name="T57" fmla="*/ 20 h 539"/>
                <a:gd name="T58" fmla="*/ 186 w 511"/>
                <a:gd name="T59" fmla="*/ 8 h 539"/>
                <a:gd name="T60" fmla="*/ 229 w 511"/>
                <a:gd name="T61" fmla="*/ 1 h 539"/>
                <a:gd name="T62" fmla="*/ 277 w 511"/>
                <a:gd name="T63" fmla="*/ 0 h 539"/>
                <a:gd name="T64" fmla="*/ 321 w 511"/>
                <a:gd name="T65" fmla="*/ 4 h 539"/>
                <a:gd name="T66" fmla="*/ 360 w 511"/>
                <a:gd name="T67" fmla="*/ 13 h 539"/>
                <a:gd name="T68" fmla="*/ 395 w 511"/>
                <a:gd name="T69" fmla="*/ 27 h 539"/>
                <a:gd name="T70" fmla="*/ 425 w 511"/>
                <a:gd name="T71" fmla="*/ 45 h 539"/>
                <a:gd name="T72" fmla="*/ 451 w 511"/>
                <a:gd name="T73" fmla="*/ 69 h 539"/>
                <a:gd name="T74" fmla="*/ 471 w 511"/>
                <a:gd name="T75" fmla="*/ 96 h 539"/>
                <a:gd name="T76" fmla="*/ 488 w 511"/>
                <a:gd name="T77" fmla="*/ 128 h 539"/>
                <a:gd name="T78" fmla="*/ 500 w 511"/>
                <a:gd name="T79" fmla="*/ 165 h 539"/>
                <a:gd name="T80" fmla="*/ 507 w 511"/>
                <a:gd name="T81" fmla="*/ 205 h 539"/>
                <a:gd name="T82" fmla="*/ 373 w 511"/>
                <a:gd name="T83" fmla="*/ 269 h 539"/>
                <a:gd name="T84" fmla="*/ 369 w 511"/>
                <a:gd name="T85" fmla="*/ 220 h 539"/>
                <a:gd name="T86" fmla="*/ 359 w 511"/>
                <a:gd name="T87" fmla="*/ 177 h 539"/>
                <a:gd name="T88" fmla="*/ 341 w 511"/>
                <a:gd name="T89" fmla="*/ 143 h 539"/>
                <a:gd name="T90" fmla="*/ 313 w 511"/>
                <a:gd name="T91" fmla="*/ 118 h 539"/>
                <a:gd name="T92" fmla="*/ 273 w 511"/>
                <a:gd name="T93" fmla="*/ 107 h 539"/>
                <a:gd name="T94" fmla="*/ 228 w 511"/>
                <a:gd name="T95" fmla="*/ 109 h 539"/>
                <a:gd name="T96" fmla="*/ 193 w 511"/>
                <a:gd name="T97" fmla="*/ 123 h 539"/>
                <a:gd name="T98" fmla="*/ 166 w 511"/>
                <a:gd name="T99" fmla="*/ 149 h 539"/>
                <a:gd name="T100" fmla="*/ 149 w 511"/>
                <a:gd name="T101" fmla="*/ 186 h 539"/>
                <a:gd name="T102" fmla="*/ 139 w 511"/>
                <a:gd name="T103" fmla="*/ 232 h 539"/>
                <a:gd name="T104" fmla="*/ 137 w 511"/>
                <a:gd name="T105" fmla="*/ 286 h 539"/>
                <a:gd name="T106" fmla="*/ 143 w 511"/>
                <a:gd name="T107" fmla="*/ 333 h 539"/>
                <a:gd name="T108" fmla="*/ 156 w 511"/>
                <a:gd name="T109" fmla="*/ 373 h 539"/>
                <a:gd name="T110" fmla="*/ 177 w 511"/>
                <a:gd name="T111" fmla="*/ 404 h 539"/>
                <a:gd name="T112" fmla="*/ 210 w 511"/>
                <a:gd name="T113" fmla="*/ 425 h 539"/>
                <a:gd name="T114" fmla="*/ 254 w 511"/>
                <a:gd name="T115" fmla="*/ 431 h 539"/>
                <a:gd name="T116" fmla="*/ 296 w 511"/>
                <a:gd name="T117" fmla="*/ 425 h 539"/>
                <a:gd name="T118" fmla="*/ 328 w 511"/>
                <a:gd name="T119" fmla="*/ 407 h 539"/>
                <a:gd name="T120" fmla="*/ 351 w 511"/>
                <a:gd name="T121" fmla="*/ 377 h 539"/>
                <a:gd name="T122" fmla="*/ 366 w 511"/>
                <a:gd name="T123" fmla="*/ 337 h 539"/>
                <a:gd name="T124" fmla="*/ 373 w 511"/>
                <a:gd name="T125" fmla="*/ 288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11" h="539">
                  <a:moveTo>
                    <a:pt x="511" y="264"/>
                  </a:moveTo>
                  <a:lnTo>
                    <a:pt x="511" y="280"/>
                  </a:lnTo>
                  <a:lnTo>
                    <a:pt x="510" y="294"/>
                  </a:lnTo>
                  <a:lnTo>
                    <a:pt x="509" y="308"/>
                  </a:lnTo>
                  <a:lnTo>
                    <a:pt x="507" y="323"/>
                  </a:lnTo>
                  <a:lnTo>
                    <a:pt x="505" y="336"/>
                  </a:lnTo>
                  <a:lnTo>
                    <a:pt x="502" y="350"/>
                  </a:lnTo>
                  <a:lnTo>
                    <a:pt x="499" y="363"/>
                  </a:lnTo>
                  <a:lnTo>
                    <a:pt x="495" y="376"/>
                  </a:lnTo>
                  <a:lnTo>
                    <a:pt x="491" y="389"/>
                  </a:lnTo>
                  <a:lnTo>
                    <a:pt x="486" y="400"/>
                  </a:lnTo>
                  <a:lnTo>
                    <a:pt x="480" y="411"/>
                  </a:lnTo>
                  <a:lnTo>
                    <a:pt x="474" y="423"/>
                  </a:lnTo>
                  <a:lnTo>
                    <a:pt x="468" y="433"/>
                  </a:lnTo>
                  <a:lnTo>
                    <a:pt x="462" y="443"/>
                  </a:lnTo>
                  <a:lnTo>
                    <a:pt x="454" y="453"/>
                  </a:lnTo>
                  <a:lnTo>
                    <a:pt x="447" y="463"/>
                  </a:lnTo>
                  <a:lnTo>
                    <a:pt x="437" y="471"/>
                  </a:lnTo>
                  <a:lnTo>
                    <a:pt x="429" y="480"/>
                  </a:lnTo>
                  <a:lnTo>
                    <a:pt x="420" y="487"/>
                  </a:lnTo>
                  <a:lnTo>
                    <a:pt x="410" y="494"/>
                  </a:lnTo>
                  <a:lnTo>
                    <a:pt x="399" y="502"/>
                  </a:lnTo>
                  <a:lnTo>
                    <a:pt x="388" y="508"/>
                  </a:lnTo>
                  <a:lnTo>
                    <a:pt x="377" y="514"/>
                  </a:lnTo>
                  <a:lnTo>
                    <a:pt x="364" y="519"/>
                  </a:lnTo>
                  <a:lnTo>
                    <a:pt x="352" y="523"/>
                  </a:lnTo>
                  <a:lnTo>
                    <a:pt x="339" y="527"/>
                  </a:lnTo>
                  <a:lnTo>
                    <a:pt x="325" y="530"/>
                  </a:lnTo>
                  <a:lnTo>
                    <a:pt x="311" y="534"/>
                  </a:lnTo>
                  <a:lnTo>
                    <a:pt x="297" y="536"/>
                  </a:lnTo>
                  <a:lnTo>
                    <a:pt x="281" y="538"/>
                  </a:lnTo>
                  <a:lnTo>
                    <a:pt x="266" y="539"/>
                  </a:lnTo>
                  <a:lnTo>
                    <a:pt x="249" y="539"/>
                  </a:lnTo>
                  <a:lnTo>
                    <a:pt x="234" y="539"/>
                  </a:lnTo>
                  <a:lnTo>
                    <a:pt x="218" y="538"/>
                  </a:lnTo>
                  <a:lnTo>
                    <a:pt x="204" y="536"/>
                  </a:lnTo>
                  <a:lnTo>
                    <a:pt x="190" y="535"/>
                  </a:lnTo>
                  <a:lnTo>
                    <a:pt x="176" y="531"/>
                  </a:lnTo>
                  <a:lnTo>
                    <a:pt x="163" y="528"/>
                  </a:lnTo>
                  <a:lnTo>
                    <a:pt x="151" y="525"/>
                  </a:lnTo>
                  <a:lnTo>
                    <a:pt x="138" y="521"/>
                  </a:lnTo>
                  <a:lnTo>
                    <a:pt x="127" y="516"/>
                  </a:lnTo>
                  <a:lnTo>
                    <a:pt x="116" y="511"/>
                  </a:lnTo>
                  <a:lnTo>
                    <a:pt x="105" y="506"/>
                  </a:lnTo>
                  <a:lnTo>
                    <a:pt x="95" y="500"/>
                  </a:lnTo>
                  <a:lnTo>
                    <a:pt x="86" y="492"/>
                  </a:lnTo>
                  <a:lnTo>
                    <a:pt x="77" y="485"/>
                  </a:lnTo>
                  <a:lnTo>
                    <a:pt x="68" y="478"/>
                  </a:lnTo>
                  <a:lnTo>
                    <a:pt x="60" y="470"/>
                  </a:lnTo>
                  <a:lnTo>
                    <a:pt x="53" y="461"/>
                  </a:lnTo>
                  <a:lnTo>
                    <a:pt x="46" y="451"/>
                  </a:lnTo>
                  <a:lnTo>
                    <a:pt x="40" y="442"/>
                  </a:lnTo>
                  <a:lnTo>
                    <a:pt x="34" y="432"/>
                  </a:lnTo>
                  <a:lnTo>
                    <a:pt x="27" y="422"/>
                  </a:lnTo>
                  <a:lnTo>
                    <a:pt x="22" y="410"/>
                  </a:lnTo>
                  <a:lnTo>
                    <a:pt x="18" y="399"/>
                  </a:lnTo>
                  <a:lnTo>
                    <a:pt x="14" y="387"/>
                  </a:lnTo>
                  <a:lnTo>
                    <a:pt x="11" y="374"/>
                  </a:lnTo>
                  <a:lnTo>
                    <a:pt x="8" y="361"/>
                  </a:lnTo>
                  <a:lnTo>
                    <a:pt x="5" y="347"/>
                  </a:lnTo>
                  <a:lnTo>
                    <a:pt x="3" y="334"/>
                  </a:lnTo>
                  <a:lnTo>
                    <a:pt x="0" y="305"/>
                  </a:lnTo>
                  <a:lnTo>
                    <a:pt x="0" y="275"/>
                  </a:lnTo>
                  <a:lnTo>
                    <a:pt x="0" y="259"/>
                  </a:lnTo>
                  <a:lnTo>
                    <a:pt x="1" y="245"/>
                  </a:lnTo>
                  <a:lnTo>
                    <a:pt x="2" y="230"/>
                  </a:lnTo>
                  <a:lnTo>
                    <a:pt x="4" y="216"/>
                  </a:lnTo>
                  <a:lnTo>
                    <a:pt x="6" y="202"/>
                  </a:lnTo>
                  <a:lnTo>
                    <a:pt x="8" y="188"/>
                  </a:lnTo>
                  <a:lnTo>
                    <a:pt x="12" y="176"/>
                  </a:lnTo>
                  <a:lnTo>
                    <a:pt x="15" y="162"/>
                  </a:lnTo>
                  <a:lnTo>
                    <a:pt x="20" y="150"/>
                  </a:lnTo>
                  <a:lnTo>
                    <a:pt x="24" y="138"/>
                  </a:lnTo>
                  <a:lnTo>
                    <a:pt x="30" y="127"/>
                  </a:lnTo>
                  <a:lnTo>
                    <a:pt x="36" y="115"/>
                  </a:lnTo>
                  <a:lnTo>
                    <a:pt x="43" y="105"/>
                  </a:lnTo>
                  <a:lnTo>
                    <a:pt x="49" y="95"/>
                  </a:lnTo>
                  <a:lnTo>
                    <a:pt x="56" y="85"/>
                  </a:lnTo>
                  <a:lnTo>
                    <a:pt x="64" y="76"/>
                  </a:lnTo>
                  <a:lnTo>
                    <a:pt x="73" y="67"/>
                  </a:lnTo>
                  <a:lnTo>
                    <a:pt x="82" y="59"/>
                  </a:lnTo>
                  <a:lnTo>
                    <a:pt x="91" y="51"/>
                  </a:lnTo>
                  <a:lnTo>
                    <a:pt x="101" y="44"/>
                  </a:lnTo>
                  <a:lnTo>
                    <a:pt x="112" y="37"/>
                  </a:lnTo>
                  <a:lnTo>
                    <a:pt x="123" y="31"/>
                  </a:lnTo>
                  <a:lnTo>
                    <a:pt x="134" y="25"/>
                  </a:lnTo>
                  <a:lnTo>
                    <a:pt x="147" y="20"/>
                  </a:lnTo>
                  <a:lnTo>
                    <a:pt x="159" y="15"/>
                  </a:lnTo>
                  <a:lnTo>
                    <a:pt x="172" y="11"/>
                  </a:lnTo>
                  <a:lnTo>
                    <a:pt x="186" y="8"/>
                  </a:lnTo>
                  <a:lnTo>
                    <a:pt x="199" y="5"/>
                  </a:lnTo>
                  <a:lnTo>
                    <a:pt x="214" y="3"/>
                  </a:lnTo>
                  <a:lnTo>
                    <a:pt x="229" y="1"/>
                  </a:lnTo>
                  <a:lnTo>
                    <a:pt x="245" y="0"/>
                  </a:lnTo>
                  <a:lnTo>
                    <a:pt x="261" y="0"/>
                  </a:lnTo>
                  <a:lnTo>
                    <a:pt x="277" y="0"/>
                  </a:lnTo>
                  <a:lnTo>
                    <a:pt x="292" y="1"/>
                  </a:lnTo>
                  <a:lnTo>
                    <a:pt x="307" y="2"/>
                  </a:lnTo>
                  <a:lnTo>
                    <a:pt x="321" y="4"/>
                  </a:lnTo>
                  <a:lnTo>
                    <a:pt x="335" y="7"/>
                  </a:lnTo>
                  <a:lnTo>
                    <a:pt x="348" y="10"/>
                  </a:lnTo>
                  <a:lnTo>
                    <a:pt x="360" y="13"/>
                  </a:lnTo>
                  <a:lnTo>
                    <a:pt x="373" y="18"/>
                  </a:lnTo>
                  <a:lnTo>
                    <a:pt x="384" y="22"/>
                  </a:lnTo>
                  <a:lnTo>
                    <a:pt x="395" y="27"/>
                  </a:lnTo>
                  <a:lnTo>
                    <a:pt x="405" y="33"/>
                  </a:lnTo>
                  <a:lnTo>
                    <a:pt x="416" y="39"/>
                  </a:lnTo>
                  <a:lnTo>
                    <a:pt x="425" y="45"/>
                  </a:lnTo>
                  <a:lnTo>
                    <a:pt x="434" y="52"/>
                  </a:lnTo>
                  <a:lnTo>
                    <a:pt x="442" y="61"/>
                  </a:lnTo>
                  <a:lnTo>
                    <a:pt x="451" y="69"/>
                  </a:lnTo>
                  <a:lnTo>
                    <a:pt x="458" y="77"/>
                  </a:lnTo>
                  <a:lnTo>
                    <a:pt x="465" y="86"/>
                  </a:lnTo>
                  <a:lnTo>
                    <a:pt x="471" y="96"/>
                  </a:lnTo>
                  <a:lnTo>
                    <a:pt x="477" y="106"/>
                  </a:lnTo>
                  <a:lnTo>
                    <a:pt x="482" y="117"/>
                  </a:lnTo>
                  <a:lnTo>
                    <a:pt x="488" y="128"/>
                  </a:lnTo>
                  <a:lnTo>
                    <a:pt x="492" y="140"/>
                  </a:lnTo>
                  <a:lnTo>
                    <a:pt x="496" y="151"/>
                  </a:lnTo>
                  <a:lnTo>
                    <a:pt x="500" y="165"/>
                  </a:lnTo>
                  <a:lnTo>
                    <a:pt x="503" y="177"/>
                  </a:lnTo>
                  <a:lnTo>
                    <a:pt x="505" y="190"/>
                  </a:lnTo>
                  <a:lnTo>
                    <a:pt x="507" y="205"/>
                  </a:lnTo>
                  <a:lnTo>
                    <a:pt x="510" y="233"/>
                  </a:lnTo>
                  <a:lnTo>
                    <a:pt x="511" y="264"/>
                  </a:lnTo>
                  <a:close/>
                  <a:moveTo>
                    <a:pt x="373" y="269"/>
                  </a:moveTo>
                  <a:lnTo>
                    <a:pt x="373" y="253"/>
                  </a:lnTo>
                  <a:lnTo>
                    <a:pt x="372" y="235"/>
                  </a:lnTo>
                  <a:lnTo>
                    <a:pt x="369" y="220"/>
                  </a:lnTo>
                  <a:lnTo>
                    <a:pt x="367" y="205"/>
                  </a:lnTo>
                  <a:lnTo>
                    <a:pt x="364" y="190"/>
                  </a:lnTo>
                  <a:lnTo>
                    <a:pt x="359" y="177"/>
                  </a:lnTo>
                  <a:lnTo>
                    <a:pt x="354" y="165"/>
                  </a:lnTo>
                  <a:lnTo>
                    <a:pt x="348" y="153"/>
                  </a:lnTo>
                  <a:lnTo>
                    <a:pt x="341" y="143"/>
                  </a:lnTo>
                  <a:lnTo>
                    <a:pt x="332" y="134"/>
                  </a:lnTo>
                  <a:lnTo>
                    <a:pt x="323" y="125"/>
                  </a:lnTo>
                  <a:lnTo>
                    <a:pt x="313" y="118"/>
                  </a:lnTo>
                  <a:lnTo>
                    <a:pt x="301" y="113"/>
                  </a:lnTo>
                  <a:lnTo>
                    <a:pt x="287" y="109"/>
                  </a:lnTo>
                  <a:lnTo>
                    <a:pt x="273" y="107"/>
                  </a:lnTo>
                  <a:lnTo>
                    <a:pt x="256" y="107"/>
                  </a:lnTo>
                  <a:lnTo>
                    <a:pt x="242" y="107"/>
                  </a:lnTo>
                  <a:lnTo>
                    <a:pt x="228" y="109"/>
                  </a:lnTo>
                  <a:lnTo>
                    <a:pt x="215" y="113"/>
                  </a:lnTo>
                  <a:lnTo>
                    <a:pt x="203" y="117"/>
                  </a:lnTo>
                  <a:lnTo>
                    <a:pt x="193" y="123"/>
                  </a:lnTo>
                  <a:lnTo>
                    <a:pt x="182" y="131"/>
                  </a:lnTo>
                  <a:lnTo>
                    <a:pt x="174" y="140"/>
                  </a:lnTo>
                  <a:lnTo>
                    <a:pt x="166" y="149"/>
                  </a:lnTo>
                  <a:lnTo>
                    <a:pt x="160" y="160"/>
                  </a:lnTo>
                  <a:lnTo>
                    <a:pt x="154" y="173"/>
                  </a:lnTo>
                  <a:lnTo>
                    <a:pt x="149" y="186"/>
                  </a:lnTo>
                  <a:lnTo>
                    <a:pt x="144" y="201"/>
                  </a:lnTo>
                  <a:lnTo>
                    <a:pt x="141" y="216"/>
                  </a:lnTo>
                  <a:lnTo>
                    <a:pt x="139" y="232"/>
                  </a:lnTo>
                  <a:lnTo>
                    <a:pt x="137" y="250"/>
                  </a:lnTo>
                  <a:lnTo>
                    <a:pt x="137" y="268"/>
                  </a:lnTo>
                  <a:lnTo>
                    <a:pt x="137" y="286"/>
                  </a:lnTo>
                  <a:lnTo>
                    <a:pt x="138" y="302"/>
                  </a:lnTo>
                  <a:lnTo>
                    <a:pt x="140" y="318"/>
                  </a:lnTo>
                  <a:lnTo>
                    <a:pt x="143" y="333"/>
                  </a:lnTo>
                  <a:lnTo>
                    <a:pt x="147" y="347"/>
                  </a:lnTo>
                  <a:lnTo>
                    <a:pt x="151" y="361"/>
                  </a:lnTo>
                  <a:lnTo>
                    <a:pt x="156" y="373"/>
                  </a:lnTo>
                  <a:lnTo>
                    <a:pt x="162" y="386"/>
                  </a:lnTo>
                  <a:lnTo>
                    <a:pt x="169" y="396"/>
                  </a:lnTo>
                  <a:lnTo>
                    <a:pt x="177" y="404"/>
                  </a:lnTo>
                  <a:lnTo>
                    <a:pt x="188" y="412"/>
                  </a:lnTo>
                  <a:lnTo>
                    <a:pt x="198" y="419"/>
                  </a:lnTo>
                  <a:lnTo>
                    <a:pt x="210" y="425"/>
                  </a:lnTo>
                  <a:lnTo>
                    <a:pt x="224" y="428"/>
                  </a:lnTo>
                  <a:lnTo>
                    <a:pt x="238" y="431"/>
                  </a:lnTo>
                  <a:lnTo>
                    <a:pt x="254" y="431"/>
                  </a:lnTo>
                  <a:lnTo>
                    <a:pt x="269" y="431"/>
                  </a:lnTo>
                  <a:lnTo>
                    <a:pt x="283" y="429"/>
                  </a:lnTo>
                  <a:lnTo>
                    <a:pt x="296" y="425"/>
                  </a:lnTo>
                  <a:lnTo>
                    <a:pt x="308" y="420"/>
                  </a:lnTo>
                  <a:lnTo>
                    <a:pt x="318" y="414"/>
                  </a:lnTo>
                  <a:lnTo>
                    <a:pt x="328" y="407"/>
                  </a:lnTo>
                  <a:lnTo>
                    <a:pt x="337" y="398"/>
                  </a:lnTo>
                  <a:lnTo>
                    <a:pt x="345" y="389"/>
                  </a:lnTo>
                  <a:lnTo>
                    <a:pt x="351" y="377"/>
                  </a:lnTo>
                  <a:lnTo>
                    <a:pt x="357" y="365"/>
                  </a:lnTo>
                  <a:lnTo>
                    <a:pt x="362" y="352"/>
                  </a:lnTo>
                  <a:lnTo>
                    <a:pt x="366" y="337"/>
                  </a:lnTo>
                  <a:lnTo>
                    <a:pt x="369" y="322"/>
                  </a:lnTo>
                  <a:lnTo>
                    <a:pt x="372" y="305"/>
                  </a:lnTo>
                  <a:lnTo>
                    <a:pt x="373" y="288"/>
                  </a:lnTo>
                  <a:lnTo>
                    <a:pt x="373" y="26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56" name="Freeform 63">
              <a:extLst>
                <a:ext uri="{FF2B5EF4-FFF2-40B4-BE49-F238E27FC236}">
                  <a16:creationId xmlns:a16="http://schemas.microsoft.com/office/drawing/2014/main" id="{C1B63D93-65E9-4834-8982-D639AEAA1E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43" y="4852"/>
              <a:ext cx="51" cy="88"/>
            </a:xfrm>
            <a:custGeom>
              <a:avLst/>
              <a:gdLst>
                <a:gd name="T0" fmla="*/ 307 w 307"/>
                <a:gd name="T1" fmla="*/ 84 h 529"/>
                <a:gd name="T2" fmla="*/ 306 w 307"/>
                <a:gd name="T3" fmla="*/ 100 h 529"/>
                <a:gd name="T4" fmla="*/ 304 w 307"/>
                <a:gd name="T5" fmla="*/ 117 h 529"/>
                <a:gd name="T6" fmla="*/ 300 w 307"/>
                <a:gd name="T7" fmla="*/ 132 h 529"/>
                <a:gd name="T8" fmla="*/ 293 w 307"/>
                <a:gd name="T9" fmla="*/ 138 h 529"/>
                <a:gd name="T10" fmla="*/ 284 w 307"/>
                <a:gd name="T11" fmla="*/ 138 h 529"/>
                <a:gd name="T12" fmla="*/ 272 w 307"/>
                <a:gd name="T13" fmla="*/ 134 h 529"/>
                <a:gd name="T14" fmla="*/ 259 w 307"/>
                <a:gd name="T15" fmla="*/ 130 h 529"/>
                <a:gd name="T16" fmla="*/ 244 w 307"/>
                <a:gd name="T17" fmla="*/ 127 h 529"/>
                <a:gd name="T18" fmla="*/ 228 w 307"/>
                <a:gd name="T19" fmla="*/ 127 h 529"/>
                <a:gd name="T20" fmla="*/ 217 w 307"/>
                <a:gd name="T21" fmla="*/ 129 h 529"/>
                <a:gd name="T22" fmla="*/ 200 w 307"/>
                <a:gd name="T23" fmla="*/ 137 h 529"/>
                <a:gd name="T24" fmla="*/ 176 w 307"/>
                <a:gd name="T25" fmla="*/ 156 h 529"/>
                <a:gd name="T26" fmla="*/ 156 w 307"/>
                <a:gd name="T27" fmla="*/ 179 h 529"/>
                <a:gd name="T28" fmla="*/ 142 w 307"/>
                <a:gd name="T29" fmla="*/ 199 h 529"/>
                <a:gd name="T30" fmla="*/ 135 w 307"/>
                <a:gd name="T31" fmla="*/ 509 h 529"/>
                <a:gd name="T32" fmla="*/ 132 w 307"/>
                <a:gd name="T33" fmla="*/ 518 h 529"/>
                <a:gd name="T34" fmla="*/ 120 w 307"/>
                <a:gd name="T35" fmla="*/ 524 h 529"/>
                <a:gd name="T36" fmla="*/ 100 w 307"/>
                <a:gd name="T37" fmla="*/ 528 h 529"/>
                <a:gd name="T38" fmla="*/ 85 w 307"/>
                <a:gd name="T39" fmla="*/ 529 h 529"/>
                <a:gd name="T40" fmla="*/ 68 w 307"/>
                <a:gd name="T41" fmla="*/ 529 h 529"/>
                <a:gd name="T42" fmla="*/ 49 w 307"/>
                <a:gd name="T43" fmla="*/ 529 h 529"/>
                <a:gd name="T44" fmla="*/ 35 w 307"/>
                <a:gd name="T45" fmla="*/ 528 h 529"/>
                <a:gd name="T46" fmla="*/ 14 w 307"/>
                <a:gd name="T47" fmla="*/ 524 h 529"/>
                <a:gd name="T48" fmla="*/ 3 w 307"/>
                <a:gd name="T49" fmla="*/ 518 h 529"/>
                <a:gd name="T50" fmla="*/ 0 w 307"/>
                <a:gd name="T51" fmla="*/ 509 h 529"/>
                <a:gd name="T52" fmla="*/ 1 w 307"/>
                <a:gd name="T53" fmla="*/ 26 h 529"/>
                <a:gd name="T54" fmla="*/ 6 w 307"/>
                <a:gd name="T55" fmla="*/ 18 h 529"/>
                <a:gd name="T56" fmla="*/ 21 w 307"/>
                <a:gd name="T57" fmla="*/ 11 h 529"/>
                <a:gd name="T58" fmla="*/ 42 w 307"/>
                <a:gd name="T59" fmla="*/ 9 h 529"/>
                <a:gd name="T60" fmla="*/ 73 w 307"/>
                <a:gd name="T61" fmla="*/ 9 h 529"/>
                <a:gd name="T62" fmla="*/ 96 w 307"/>
                <a:gd name="T63" fmla="*/ 11 h 529"/>
                <a:gd name="T64" fmla="*/ 109 w 307"/>
                <a:gd name="T65" fmla="*/ 18 h 529"/>
                <a:gd name="T66" fmla="*/ 114 w 307"/>
                <a:gd name="T67" fmla="*/ 26 h 529"/>
                <a:gd name="T68" fmla="*/ 115 w 307"/>
                <a:gd name="T69" fmla="*/ 90 h 529"/>
                <a:gd name="T70" fmla="*/ 134 w 307"/>
                <a:gd name="T71" fmla="*/ 66 h 529"/>
                <a:gd name="T72" fmla="*/ 150 w 307"/>
                <a:gd name="T73" fmla="*/ 45 h 529"/>
                <a:gd name="T74" fmla="*/ 167 w 307"/>
                <a:gd name="T75" fmla="*/ 30 h 529"/>
                <a:gd name="T76" fmla="*/ 182 w 307"/>
                <a:gd name="T77" fmla="*/ 19 h 529"/>
                <a:gd name="T78" fmla="*/ 197 w 307"/>
                <a:gd name="T79" fmla="*/ 9 h 529"/>
                <a:gd name="T80" fmla="*/ 212 w 307"/>
                <a:gd name="T81" fmla="*/ 4 h 529"/>
                <a:gd name="T82" fmla="*/ 243 w 307"/>
                <a:gd name="T83" fmla="*/ 0 h 529"/>
                <a:gd name="T84" fmla="*/ 257 w 307"/>
                <a:gd name="T85" fmla="*/ 1 h 529"/>
                <a:gd name="T86" fmla="*/ 273 w 307"/>
                <a:gd name="T87" fmla="*/ 3 h 529"/>
                <a:gd name="T88" fmla="*/ 289 w 307"/>
                <a:gd name="T89" fmla="*/ 7 h 529"/>
                <a:gd name="T90" fmla="*/ 298 w 307"/>
                <a:gd name="T91" fmla="*/ 12 h 529"/>
                <a:gd name="T92" fmla="*/ 302 w 307"/>
                <a:gd name="T93" fmla="*/ 19 h 529"/>
                <a:gd name="T94" fmla="*/ 305 w 307"/>
                <a:gd name="T95" fmla="*/ 28 h 529"/>
                <a:gd name="T96" fmla="*/ 306 w 307"/>
                <a:gd name="T97" fmla="*/ 44 h 529"/>
                <a:gd name="T98" fmla="*/ 307 w 307"/>
                <a:gd name="T99" fmla="*/ 75 h 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07" h="529">
                  <a:moveTo>
                    <a:pt x="307" y="75"/>
                  </a:moveTo>
                  <a:lnTo>
                    <a:pt x="307" y="84"/>
                  </a:lnTo>
                  <a:lnTo>
                    <a:pt x="306" y="93"/>
                  </a:lnTo>
                  <a:lnTo>
                    <a:pt x="306" y="100"/>
                  </a:lnTo>
                  <a:lnTo>
                    <a:pt x="306" y="107"/>
                  </a:lnTo>
                  <a:lnTo>
                    <a:pt x="304" y="117"/>
                  </a:lnTo>
                  <a:lnTo>
                    <a:pt x="303" y="125"/>
                  </a:lnTo>
                  <a:lnTo>
                    <a:pt x="300" y="132"/>
                  </a:lnTo>
                  <a:lnTo>
                    <a:pt x="297" y="136"/>
                  </a:lnTo>
                  <a:lnTo>
                    <a:pt x="293" y="138"/>
                  </a:lnTo>
                  <a:lnTo>
                    <a:pt x="288" y="138"/>
                  </a:lnTo>
                  <a:lnTo>
                    <a:pt x="284" y="138"/>
                  </a:lnTo>
                  <a:lnTo>
                    <a:pt x="279" y="136"/>
                  </a:lnTo>
                  <a:lnTo>
                    <a:pt x="272" y="134"/>
                  </a:lnTo>
                  <a:lnTo>
                    <a:pt x="266" y="132"/>
                  </a:lnTo>
                  <a:lnTo>
                    <a:pt x="259" y="130"/>
                  </a:lnTo>
                  <a:lnTo>
                    <a:pt x="252" y="128"/>
                  </a:lnTo>
                  <a:lnTo>
                    <a:pt x="244" y="127"/>
                  </a:lnTo>
                  <a:lnTo>
                    <a:pt x="234" y="127"/>
                  </a:lnTo>
                  <a:lnTo>
                    <a:pt x="228" y="127"/>
                  </a:lnTo>
                  <a:lnTo>
                    <a:pt x="223" y="128"/>
                  </a:lnTo>
                  <a:lnTo>
                    <a:pt x="217" y="129"/>
                  </a:lnTo>
                  <a:lnTo>
                    <a:pt x="212" y="131"/>
                  </a:lnTo>
                  <a:lnTo>
                    <a:pt x="200" y="137"/>
                  </a:lnTo>
                  <a:lnTo>
                    <a:pt x="188" y="145"/>
                  </a:lnTo>
                  <a:lnTo>
                    <a:pt x="176" y="156"/>
                  </a:lnTo>
                  <a:lnTo>
                    <a:pt x="163" y="171"/>
                  </a:lnTo>
                  <a:lnTo>
                    <a:pt x="156" y="179"/>
                  </a:lnTo>
                  <a:lnTo>
                    <a:pt x="149" y="188"/>
                  </a:lnTo>
                  <a:lnTo>
                    <a:pt x="142" y="199"/>
                  </a:lnTo>
                  <a:lnTo>
                    <a:pt x="135" y="211"/>
                  </a:lnTo>
                  <a:lnTo>
                    <a:pt x="135" y="509"/>
                  </a:lnTo>
                  <a:lnTo>
                    <a:pt x="134" y="513"/>
                  </a:lnTo>
                  <a:lnTo>
                    <a:pt x="132" y="518"/>
                  </a:lnTo>
                  <a:lnTo>
                    <a:pt x="127" y="521"/>
                  </a:lnTo>
                  <a:lnTo>
                    <a:pt x="120" y="524"/>
                  </a:lnTo>
                  <a:lnTo>
                    <a:pt x="112" y="526"/>
                  </a:lnTo>
                  <a:lnTo>
                    <a:pt x="100" y="528"/>
                  </a:lnTo>
                  <a:lnTo>
                    <a:pt x="94" y="529"/>
                  </a:lnTo>
                  <a:lnTo>
                    <a:pt x="85" y="529"/>
                  </a:lnTo>
                  <a:lnTo>
                    <a:pt x="77" y="529"/>
                  </a:lnTo>
                  <a:lnTo>
                    <a:pt x="68" y="529"/>
                  </a:lnTo>
                  <a:lnTo>
                    <a:pt x="58" y="529"/>
                  </a:lnTo>
                  <a:lnTo>
                    <a:pt x="49" y="529"/>
                  </a:lnTo>
                  <a:lnTo>
                    <a:pt x="41" y="529"/>
                  </a:lnTo>
                  <a:lnTo>
                    <a:pt x="35" y="528"/>
                  </a:lnTo>
                  <a:lnTo>
                    <a:pt x="24" y="526"/>
                  </a:lnTo>
                  <a:lnTo>
                    <a:pt x="14" y="524"/>
                  </a:lnTo>
                  <a:lnTo>
                    <a:pt x="7" y="521"/>
                  </a:lnTo>
                  <a:lnTo>
                    <a:pt x="3" y="518"/>
                  </a:lnTo>
                  <a:lnTo>
                    <a:pt x="1" y="513"/>
                  </a:lnTo>
                  <a:lnTo>
                    <a:pt x="0" y="509"/>
                  </a:lnTo>
                  <a:lnTo>
                    <a:pt x="0" y="30"/>
                  </a:lnTo>
                  <a:lnTo>
                    <a:pt x="1" y="26"/>
                  </a:lnTo>
                  <a:lnTo>
                    <a:pt x="3" y="21"/>
                  </a:lnTo>
                  <a:lnTo>
                    <a:pt x="6" y="18"/>
                  </a:lnTo>
                  <a:lnTo>
                    <a:pt x="12" y="14"/>
                  </a:lnTo>
                  <a:lnTo>
                    <a:pt x="21" y="11"/>
                  </a:lnTo>
                  <a:lnTo>
                    <a:pt x="30" y="10"/>
                  </a:lnTo>
                  <a:lnTo>
                    <a:pt x="42" y="9"/>
                  </a:lnTo>
                  <a:lnTo>
                    <a:pt x="58" y="9"/>
                  </a:lnTo>
                  <a:lnTo>
                    <a:pt x="73" y="9"/>
                  </a:lnTo>
                  <a:lnTo>
                    <a:pt x="86" y="10"/>
                  </a:lnTo>
                  <a:lnTo>
                    <a:pt x="96" y="11"/>
                  </a:lnTo>
                  <a:lnTo>
                    <a:pt x="104" y="14"/>
                  </a:lnTo>
                  <a:lnTo>
                    <a:pt x="109" y="18"/>
                  </a:lnTo>
                  <a:lnTo>
                    <a:pt x="112" y="21"/>
                  </a:lnTo>
                  <a:lnTo>
                    <a:pt x="114" y="26"/>
                  </a:lnTo>
                  <a:lnTo>
                    <a:pt x="115" y="30"/>
                  </a:lnTo>
                  <a:lnTo>
                    <a:pt x="115" y="90"/>
                  </a:lnTo>
                  <a:lnTo>
                    <a:pt x="124" y="77"/>
                  </a:lnTo>
                  <a:lnTo>
                    <a:pt x="134" y="66"/>
                  </a:lnTo>
                  <a:lnTo>
                    <a:pt x="142" y="55"/>
                  </a:lnTo>
                  <a:lnTo>
                    <a:pt x="150" y="45"/>
                  </a:lnTo>
                  <a:lnTo>
                    <a:pt x="158" y="37"/>
                  </a:lnTo>
                  <a:lnTo>
                    <a:pt x="167" y="30"/>
                  </a:lnTo>
                  <a:lnTo>
                    <a:pt x="175" y="24"/>
                  </a:lnTo>
                  <a:lnTo>
                    <a:pt x="182" y="19"/>
                  </a:lnTo>
                  <a:lnTo>
                    <a:pt x="189" y="13"/>
                  </a:lnTo>
                  <a:lnTo>
                    <a:pt x="197" y="9"/>
                  </a:lnTo>
                  <a:lnTo>
                    <a:pt x="205" y="6"/>
                  </a:lnTo>
                  <a:lnTo>
                    <a:pt x="212" y="4"/>
                  </a:lnTo>
                  <a:lnTo>
                    <a:pt x="227" y="1"/>
                  </a:lnTo>
                  <a:lnTo>
                    <a:pt x="243" y="0"/>
                  </a:lnTo>
                  <a:lnTo>
                    <a:pt x="250" y="0"/>
                  </a:lnTo>
                  <a:lnTo>
                    <a:pt x="257" y="1"/>
                  </a:lnTo>
                  <a:lnTo>
                    <a:pt x="265" y="2"/>
                  </a:lnTo>
                  <a:lnTo>
                    <a:pt x="273" y="3"/>
                  </a:lnTo>
                  <a:lnTo>
                    <a:pt x="282" y="5"/>
                  </a:lnTo>
                  <a:lnTo>
                    <a:pt x="289" y="7"/>
                  </a:lnTo>
                  <a:lnTo>
                    <a:pt x="294" y="10"/>
                  </a:lnTo>
                  <a:lnTo>
                    <a:pt x="298" y="12"/>
                  </a:lnTo>
                  <a:lnTo>
                    <a:pt x="301" y="15"/>
                  </a:lnTo>
                  <a:lnTo>
                    <a:pt x="302" y="19"/>
                  </a:lnTo>
                  <a:lnTo>
                    <a:pt x="303" y="23"/>
                  </a:lnTo>
                  <a:lnTo>
                    <a:pt x="305" y="28"/>
                  </a:lnTo>
                  <a:lnTo>
                    <a:pt x="305" y="35"/>
                  </a:lnTo>
                  <a:lnTo>
                    <a:pt x="306" y="44"/>
                  </a:lnTo>
                  <a:lnTo>
                    <a:pt x="307" y="58"/>
                  </a:lnTo>
                  <a:lnTo>
                    <a:pt x="307" y="75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57" name="Freeform 64">
              <a:extLst>
                <a:ext uri="{FF2B5EF4-FFF2-40B4-BE49-F238E27FC236}">
                  <a16:creationId xmlns:a16="http://schemas.microsoft.com/office/drawing/2014/main" id="{95E7AEAF-375D-45B3-81D7-B836F8FECAD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98" y="4832"/>
              <a:ext cx="57" cy="109"/>
            </a:xfrm>
            <a:custGeom>
              <a:avLst/>
              <a:gdLst>
                <a:gd name="T0" fmla="*/ 338 w 338"/>
                <a:gd name="T1" fmla="*/ 590 h 655"/>
                <a:gd name="T2" fmla="*/ 337 w 338"/>
                <a:gd name="T3" fmla="*/ 607 h 655"/>
                <a:gd name="T4" fmla="*/ 334 w 338"/>
                <a:gd name="T5" fmla="*/ 621 h 655"/>
                <a:gd name="T6" fmla="*/ 330 w 338"/>
                <a:gd name="T7" fmla="*/ 629 h 655"/>
                <a:gd name="T8" fmla="*/ 322 w 338"/>
                <a:gd name="T9" fmla="*/ 637 h 655"/>
                <a:gd name="T10" fmla="*/ 303 w 338"/>
                <a:gd name="T11" fmla="*/ 645 h 655"/>
                <a:gd name="T12" fmla="*/ 278 w 338"/>
                <a:gd name="T13" fmla="*/ 651 h 655"/>
                <a:gd name="T14" fmla="*/ 250 w 338"/>
                <a:gd name="T15" fmla="*/ 654 h 655"/>
                <a:gd name="T16" fmla="*/ 216 w 338"/>
                <a:gd name="T17" fmla="*/ 654 h 655"/>
                <a:gd name="T18" fmla="*/ 181 w 338"/>
                <a:gd name="T19" fmla="*/ 648 h 655"/>
                <a:gd name="T20" fmla="*/ 151 w 338"/>
                <a:gd name="T21" fmla="*/ 638 h 655"/>
                <a:gd name="T22" fmla="*/ 126 w 338"/>
                <a:gd name="T23" fmla="*/ 623 h 655"/>
                <a:gd name="T24" fmla="*/ 107 w 338"/>
                <a:gd name="T25" fmla="*/ 602 h 655"/>
                <a:gd name="T26" fmla="*/ 93 w 338"/>
                <a:gd name="T27" fmla="*/ 576 h 655"/>
                <a:gd name="T28" fmla="*/ 84 w 338"/>
                <a:gd name="T29" fmla="*/ 543 h 655"/>
                <a:gd name="T30" fmla="*/ 79 w 338"/>
                <a:gd name="T31" fmla="*/ 505 h 655"/>
                <a:gd name="T32" fmla="*/ 79 w 338"/>
                <a:gd name="T33" fmla="*/ 238 h 655"/>
                <a:gd name="T34" fmla="*/ 16 w 338"/>
                <a:gd name="T35" fmla="*/ 238 h 655"/>
                <a:gd name="T36" fmla="*/ 8 w 338"/>
                <a:gd name="T37" fmla="*/ 232 h 655"/>
                <a:gd name="T38" fmla="*/ 3 w 338"/>
                <a:gd name="T39" fmla="*/ 219 h 655"/>
                <a:gd name="T40" fmla="*/ 0 w 338"/>
                <a:gd name="T41" fmla="*/ 197 h 655"/>
                <a:gd name="T42" fmla="*/ 0 w 338"/>
                <a:gd name="T43" fmla="*/ 169 h 655"/>
                <a:gd name="T44" fmla="*/ 3 w 338"/>
                <a:gd name="T45" fmla="*/ 148 h 655"/>
                <a:gd name="T46" fmla="*/ 8 w 338"/>
                <a:gd name="T47" fmla="*/ 136 h 655"/>
                <a:gd name="T48" fmla="*/ 16 w 338"/>
                <a:gd name="T49" fmla="*/ 129 h 655"/>
                <a:gd name="T50" fmla="*/ 79 w 338"/>
                <a:gd name="T51" fmla="*/ 129 h 655"/>
                <a:gd name="T52" fmla="*/ 79 w 338"/>
                <a:gd name="T53" fmla="*/ 17 h 655"/>
                <a:gd name="T54" fmla="*/ 86 w 338"/>
                <a:gd name="T55" fmla="*/ 9 h 655"/>
                <a:gd name="T56" fmla="*/ 102 w 338"/>
                <a:gd name="T57" fmla="*/ 3 h 655"/>
                <a:gd name="T58" fmla="*/ 120 w 338"/>
                <a:gd name="T59" fmla="*/ 1 h 655"/>
                <a:gd name="T60" fmla="*/ 137 w 338"/>
                <a:gd name="T61" fmla="*/ 0 h 655"/>
                <a:gd name="T62" fmla="*/ 155 w 338"/>
                <a:gd name="T63" fmla="*/ 0 h 655"/>
                <a:gd name="T64" fmla="*/ 172 w 338"/>
                <a:gd name="T65" fmla="*/ 1 h 655"/>
                <a:gd name="T66" fmla="*/ 191 w 338"/>
                <a:gd name="T67" fmla="*/ 3 h 655"/>
                <a:gd name="T68" fmla="*/ 207 w 338"/>
                <a:gd name="T69" fmla="*/ 9 h 655"/>
                <a:gd name="T70" fmla="*/ 213 w 338"/>
                <a:gd name="T71" fmla="*/ 17 h 655"/>
                <a:gd name="T72" fmla="*/ 214 w 338"/>
                <a:gd name="T73" fmla="*/ 129 h 655"/>
                <a:gd name="T74" fmla="*/ 323 w 338"/>
                <a:gd name="T75" fmla="*/ 129 h 655"/>
                <a:gd name="T76" fmla="*/ 330 w 338"/>
                <a:gd name="T77" fmla="*/ 136 h 655"/>
                <a:gd name="T78" fmla="*/ 336 w 338"/>
                <a:gd name="T79" fmla="*/ 148 h 655"/>
                <a:gd name="T80" fmla="*/ 338 w 338"/>
                <a:gd name="T81" fmla="*/ 169 h 655"/>
                <a:gd name="T82" fmla="*/ 338 w 338"/>
                <a:gd name="T83" fmla="*/ 197 h 655"/>
                <a:gd name="T84" fmla="*/ 336 w 338"/>
                <a:gd name="T85" fmla="*/ 219 h 655"/>
                <a:gd name="T86" fmla="*/ 330 w 338"/>
                <a:gd name="T87" fmla="*/ 232 h 655"/>
                <a:gd name="T88" fmla="*/ 323 w 338"/>
                <a:gd name="T89" fmla="*/ 238 h 655"/>
                <a:gd name="T90" fmla="*/ 214 w 338"/>
                <a:gd name="T91" fmla="*/ 238 h 655"/>
                <a:gd name="T92" fmla="*/ 215 w 338"/>
                <a:gd name="T93" fmla="*/ 482 h 655"/>
                <a:gd name="T94" fmla="*/ 219 w 338"/>
                <a:gd name="T95" fmla="*/ 505 h 655"/>
                <a:gd name="T96" fmla="*/ 223 w 338"/>
                <a:gd name="T97" fmla="*/ 517 h 655"/>
                <a:gd name="T98" fmla="*/ 229 w 338"/>
                <a:gd name="T99" fmla="*/ 526 h 655"/>
                <a:gd name="T100" fmla="*/ 237 w 338"/>
                <a:gd name="T101" fmla="*/ 533 h 655"/>
                <a:gd name="T102" fmla="*/ 249 w 338"/>
                <a:gd name="T103" fmla="*/ 539 h 655"/>
                <a:gd name="T104" fmla="*/ 262 w 338"/>
                <a:gd name="T105" fmla="*/ 542 h 655"/>
                <a:gd name="T106" fmla="*/ 279 w 338"/>
                <a:gd name="T107" fmla="*/ 541 h 655"/>
                <a:gd name="T108" fmla="*/ 297 w 338"/>
                <a:gd name="T109" fmla="*/ 537 h 655"/>
                <a:gd name="T110" fmla="*/ 310 w 338"/>
                <a:gd name="T111" fmla="*/ 533 h 655"/>
                <a:gd name="T112" fmla="*/ 320 w 338"/>
                <a:gd name="T113" fmla="*/ 529 h 655"/>
                <a:gd name="T114" fmla="*/ 327 w 338"/>
                <a:gd name="T115" fmla="*/ 529 h 655"/>
                <a:gd name="T116" fmla="*/ 332 w 338"/>
                <a:gd name="T117" fmla="*/ 533 h 655"/>
                <a:gd name="T118" fmla="*/ 336 w 338"/>
                <a:gd name="T119" fmla="*/ 545 h 655"/>
                <a:gd name="T120" fmla="*/ 338 w 338"/>
                <a:gd name="T121" fmla="*/ 565 h 6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38" h="655">
                  <a:moveTo>
                    <a:pt x="338" y="579"/>
                  </a:moveTo>
                  <a:lnTo>
                    <a:pt x="338" y="590"/>
                  </a:lnTo>
                  <a:lnTo>
                    <a:pt x="338" y="599"/>
                  </a:lnTo>
                  <a:lnTo>
                    <a:pt x="337" y="607"/>
                  </a:lnTo>
                  <a:lnTo>
                    <a:pt x="336" y="615"/>
                  </a:lnTo>
                  <a:lnTo>
                    <a:pt x="334" y="621"/>
                  </a:lnTo>
                  <a:lnTo>
                    <a:pt x="332" y="625"/>
                  </a:lnTo>
                  <a:lnTo>
                    <a:pt x="330" y="629"/>
                  </a:lnTo>
                  <a:lnTo>
                    <a:pt x="328" y="632"/>
                  </a:lnTo>
                  <a:lnTo>
                    <a:pt x="322" y="637"/>
                  </a:lnTo>
                  <a:lnTo>
                    <a:pt x="313" y="641"/>
                  </a:lnTo>
                  <a:lnTo>
                    <a:pt x="303" y="645"/>
                  </a:lnTo>
                  <a:lnTo>
                    <a:pt x="292" y="648"/>
                  </a:lnTo>
                  <a:lnTo>
                    <a:pt x="278" y="651"/>
                  </a:lnTo>
                  <a:lnTo>
                    <a:pt x="264" y="653"/>
                  </a:lnTo>
                  <a:lnTo>
                    <a:pt x="250" y="654"/>
                  </a:lnTo>
                  <a:lnTo>
                    <a:pt x="234" y="655"/>
                  </a:lnTo>
                  <a:lnTo>
                    <a:pt x="216" y="654"/>
                  </a:lnTo>
                  <a:lnTo>
                    <a:pt x="197" y="652"/>
                  </a:lnTo>
                  <a:lnTo>
                    <a:pt x="181" y="648"/>
                  </a:lnTo>
                  <a:lnTo>
                    <a:pt x="165" y="644"/>
                  </a:lnTo>
                  <a:lnTo>
                    <a:pt x="151" y="638"/>
                  </a:lnTo>
                  <a:lnTo>
                    <a:pt x="138" y="631"/>
                  </a:lnTo>
                  <a:lnTo>
                    <a:pt x="126" y="623"/>
                  </a:lnTo>
                  <a:lnTo>
                    <a:pt x="116" y="613"/>
                  </a:lnTo>
                  <a:lnTo>
                    <a:pt x="107" y="602"/>
                  </a:lnTo>
                  <a:lnTo>
                    <a:pt x="100" y="589"/>
                  </a:lnTo>
                  <a:lnTo>
                    <a:pt x="93" y="576"/>
                  </a:lnTo>
                  <a:lnTo>
                    <a:pt x="88" y="560"/>
                  </a:lnTo>
                  <a:lnTo>
                    <a:pt x="84" y="543"/>
                  </a:lnTo>
                  <a:lnTo>
                    <a:pt x="81" y="524"/>
                  </a:lnTo>
                  <a:lnTo>
                    <a:pt x="79" y="505"/>
                  </a:lnTo>
                  <a:lnTo>
                    <a:pt x="79" y="484"/>
                  </a:lnTo>
                  <a:lnTo>
                    <a:pt x="79" y="238"/>
                  </a:lnTo>
                  <a:lnTo>
                    <a:pt x="21" y="238"/>
                  </a:lnTo>
                  <a:lnTo>
                    <a:pt x="16" y="238"/>
                  </a:lnTo>
                  <a:lnTo>
                    <a:pt x="12" y="235"/>
                  </a:lnTo>
                  <a:lnTo>
                    <a:pt x="8" y="232"/>
                  </a:lnTo>
                  <a:lnTo>
                    <a:pt x="5" y="226"/>
                  </a:lnTo>
                  <a:lnTo>
                    <a:pt x="3" y="219"/>
                  </a:lnTo>
                  <a:lnTo>
                    <a:pt x="1" y="210"/>
                  </a:lnTo>
                  <a:lnTo>
                    <a:pt x="0" y="197"/>
                  </a:lnTo>
                  <a:lnTo>
                    <a:pt x="0" y="184"/>
                  </a:lnTo>
                  <a:lnTo>
                    <a:pt x="0" y="169"/>
                  </a:lnTo>
                  <a:lnTo>
                    <a:pt x="1" y="158"/>
                  </a:lnTo>
                  <a:lnTo>
                    <a:pt x="3" y="148"/>
                  </a:lnTo>
                  <a:lnTo>
                    <a:pt x="5" y="141"/>
                  </a:lnTo>
                  <a:lnTo>
                    <a:pt x="8" y="136"/>
                  </a:lnTo>
                  <a:lnTo>
                    <a:pt x="12" y="131"/>
                  </a:lnTo>
                  <a:lnTo>
                    <a:pt x="16" y="129"/>
                  </a:lnTo>
                  <a:lnTo>
                    <a:pt x="22" y="129"/>
                  </a:lnTo>
                  <a:lnTo>
                    <a:pt x="79" y="129"/>
                  </a:lnTo>
                  <a:lnTo>
                    <a:pt x="79" y="23"/>
                  </a:lnTo>
                  <a:lnTo>
                    <a:pt x="79" y="17"/>
                  </a:lnTo>
                  <a:lnTo>
                    <a:pt x="82" y="12"/>
                  </a:lnTo>
                  <a:lnTo>
                    <a:pt x="86" y="9"/>
                  </a:lnTo>
                  <a:lnTo>
                    <a:pt x="92" y="5"/>
                  </a:lnTo>
                  <a:lnTo>
                    <a:pt x="102" y="3"/>
                  </a:lnTo>
                  <a:lnTo>
                    <a:pt x="113" y="1"/>
                  </a:lnTo>
                  <a:lnTo>
                    <a:pt x="120" y="1"/>
                  </a:lnTo>
                  <a:lnTo>
                    <a:pt x="128" y="0"/>
                  </a:lnTo>
                  <a:lnTo>
                    <a:pt x="137" y="0"/>
                  </a:lnTo>
                  <a:lnTo>
                    <a:pt x="146" y="0"/>
                  </a:lnTo>
                  <a:lnTo>
                    <a:pt x="155" y="0"/>
                  </a:lnTo>
                  <a:lnTo>
                    <a:pt x="164" y="0"/>
                  </a:lnTo>
                  <a:lnTo>
                    <a:pt x="172" y="1"/>
                  </a:lnTo>
                  <a:lnTo>
                    <a:pt x="179" y="1"/>
                  </a:lnTo>
                  <a:lnTo>
                    <a:pt x="191" y="3"/>
                  </a:lnTo>
                  <a:lnTo>
                    <a:pt x="199" y="5"/>
                  </a:lnTo>
                  <a:lnTo>
                    <a:pt x="207" y="9"/>
                  </a:lnTo>
                  <a:lnTo>
                    <a:pt x="211" y="12"/>
                  </a:lnTo>
                  <a:lnTo>
                    <a:pt x="213" y="17"/>
                  </a:lnTo>
                  <a:lnTo>
                    <a:pt x="214" y="23"/>
                  </a:lnTo>
                  <a:lnTo>
                    <a:pt x="214" y="129"/>
                  </a:lnTo>
                  <a:lnTo>
                    <a:pt x="317" y="129"/>
                  </a:lnTo>
                  <a:lnTo>
                    <a:pt x="323" y="129"/>
                  </a:lnTo>
                  <a:lnTo>
                    <a:pt x="327" y="131"/>
                  </a:lnTo>
                  <a:lnTo>
                    <a:pt x="330" y="136"/>
                  </a:lnTo>
                  <a:lnTo>
                    <a:pt x="333" y="141"/>
                  </a:lnTo>
                  <a:lnTo>
                    <a:pt x="336" y="148"/>
                  </a:lnTo>
                  <a:lnTo>
                    <a:pt x="337" y="158"/>
                  </a:lnTo>
                  <a:lnTo>
                    <a:pt x="338" y="169"/>
                  </a:lnTo>
                  <a:lnTo>
                    <a:pt x="338" y="184"/>
                  </a:lnTo>
                  <a:lnTo>
                    <a:pt x="338" y="197"/>
                  </a:lnTo>
                  <a:lnTo>
                    <a:pt x="337" y="210"/>
                  </a:lnTo>
                  <a:lnTo>
                    <a:pt x="336" y="219"/>
                  </a:lnTo>
                  <a:lnTo>
                    <a:pt x="333" y="226"/>
                  </a:lnTo>
                  <a:lnTo>
                    <a:pt x="330" y="232"/>
                  </a:lnTo>
                  <a:lnTo>
                    <a:pt x="327" y="235"/>
                  </a:lnTo>
                  <a:lnTo>
                    <a:pt x="323" y="238"/>
                  </a:lnTo>
                  <a:lnTo>
                    <a:pt x="317" y="238"/>
                  </a:lnTo>
                  <a:lnTo>
                    <a:pt x="214" y="238"/>
                  </a:lnTo>
                  <a:lnTo>
                    <a:pt x="214" y="463"/>
                  </a:lnTo>
                  <a:lnTo>
                    <a:pt x="215" y="482"/>
                  </a:lnTo>
                  <a:lnTo>
                    <a:pt x="217" y="497"/>
                  </a:lnTo>
                  <a:lnTo>
                    <a:pt x="219" y="505"/>
                  </a:lnTo>
                  <a:lnTo>
                    <a:pt x="221" y="511"/>
                  </a:lnTo>
                  <a:lnTo>
                    <a:pt x="223" y="517"/>
                  </a:lnTo>
                  <a:lnTo>
                    <a:pt x="226" y="522"/>
                  </a:lnTo>
                  <a:lnTo>
                    <a:pt x="229" y="526"/>
                  </a:lnTo>
                  <a:lnTo>
                    <a:pt x="233" y="530"/>
                  </a:lnTo>
                  <a:lnTo>
                    <a:pt x="237" y="533"/>
                  </a:lnTo>
                  <a:lnTo>
                    <a:pt x="242" y="536"/>
                  </a:lnTo>
                  <a:lnTo>
                    <a:pt x="249" y="539"/>
                  </a:lnTo>
                  <a:lnTo>
                    <a:pt x="255" y="541"/>
                  </a:lnTo>
                  <a:lnTo>
                    <a:pt x="262" y="542"/>
                  </a:lnTo>
                  <a:lnTo>
                    <a:pt x="269" y="542"/>
                  </a:lnTo>
                  <a:lnTo>
                    <a:pt x="279" y="541"/>
                  </a:lnTo>
                  <a:lnTo>
                    <a:pt x="289" y="540"/>
                  </a:lnTo>
                  <a:lnTo>
                    <a:pt x="297" y="537"/>
                  </a:lnTo>
                  <a:lnTo>
                    <a:pt x="304" y="535"/>
                  </a:lnTo>
                  <a:lnTo>
                    <a:pt x="310" y="533"/>
                  </a:lnTo>
                  <a:lnTo>
                    <a:pt x="315" y="531"/>
                  </a:lnTo>
                  <a:lnTo>
                    <a:pt x="320" y="529"/>
                  </a:lnTo>
                  <a:lnTo>
                    <a:pt x="324" y="529"/>
                  </a:lnTo>
                  <a:lnTo>
                    <a:pt x="327" y="529"/>
                  </a:lnTo>
                  <a:lnTo>
                    <a:pt x="330" y="531"/>
                  </a:lnTo>
                  <a:lnTo>
                    <a:pt x="332" y="533"/>
                  </a:lnTo>
                  <a:lnTo>
                    <a:pt x="334" y="539"/>
                  </a:lnTo>
                  <a:lnTo>
                    <a:pt x="336" y="545"/>
                  </a:lnTo>
                  <a:lnTo>
                    <a:pt x="337" y="554"/>
                  </a:lnTo>
                  <a:lnTo>
                    <a:pt x="338" y="565"/>
                  </a:lnTo>
                  <a:lnTo>
                    <a:pt x="338" y="57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58" name="Freeform 65">
              <a:extLst>
                <a:ext uri="{FF2B5EF4-FFF2-40B4-BE49-F238E27FC236}">
                  <a16:creationId xmlns:a16="http://schemas.microsoft.com/office/drawing/2014/main" id="{F6EFF162-3123-409D-8493-26EEF40A65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964" y="4852"/>
              <a:ext cx="78" cy="89"/>
            </a:xfrm>
            <a:custGeom>
              <a:avLst/>
              <a:gdLst>
                <a:gd name="T0" fmla="*/ 464 w 470"/>
                <a:gd name="T1" fmla="*/ 285 h 539"/>
                <a:gd name="T2" fmla="*/ 438 w 470"/>
                <a:gd name="T3" fmla="*/ 303 h 539"/>
                <a:gd name="T4" fmla="*/ 140 w 470"/>
                <a:gd name="T5" fmla="*/ 333 h 539"/>
                <a:gd name="T6" fmla="*/ 155 w 470"/>
                <a:gd name="T7" fmla="*/ 382 h 539"/>
                <a:gd name="T8" fmla="*/ 186 w 470"/>
                <a:gd name="T9" fmla="*/ 416 h 539"/>
                <a:gd name="T10" fmla="*/ 236 w 470"/>
                <a:gd name="T11" fmla="*/ 434 h 539"/>
                <a:gd name="T12" fmla="*/ 302 w 470"/>
                <a:gd name="T13" fmla="*/ 435 h 539"/>
                <a:gd name="T14" fmla="*/ 355 w 470"/>
                <a:gd name="T15" fmla="*/ 426 h 539"/>
                <a:gd name="T16" fmla="*/ 394 w 470"/>
                <a:gd name="T17" fmla="*/ 414 h 539"/>
                <a:gd name="T18" fmla="*/ 430 w 470"/>
                <a:gd name="T19" fmla="*/ 404 h 539"/>
                <a:gd name="T20" fmla="*/ 443 w 470"/>
                <a:gd name="T21" fmla="*/ 412 h 539"/>
                <a:gd name="T22" fmla="*/ 447 w 470"/>
                <a:gd name="T23" fmla="*/ 448 h 539"/>
                <a:gd name="T24" fmla="*/ 444 w 470"/>
                <a:gd name="T25" fmla="*/ 482 h 539"/>
                <a:gd name="T26" fmla="*/ 436 w 470"/>
                <a:gd name="T27" fmla="*/ 500 h 539"/>
                <a:gd name="T28" fmla="*/ 399 w 470"/>
                <a:gd name="T29" fmla="*/ 516 h 539"/>
                <a:gd name="T30" fmla="*/ 352 w 470"/>
                <a:gd name="T31" fmla="*/ 528 h 539"/>
                <a:gd name="T32" fmla="*/ 290 w 470"/>
                <a:gd name="T33" fmla="*/ 538 h 539"/>
                <a:gd name="T34" fmla="*/ 225 w 470"/>
                <a:gd name="T35" fmla="*/ 538 h 539"/>
                <a:gd name="T36" fmla="*/ 169 w 470"/>
                <a:gd name="T37" fmla="*/ 529 h 539"/>
                <a:gd name="T38" fmla="*/ 122 w 470"/>
                <a:gd name="T39" fmla="*/ 513 h 539"/>
                <a:gd name="T40" fmla="*/ 82 w 470"/>
                <a:gd name="T41" fmla="*/ 489 h 539"/>
                <a:gd name="T42" fmla="*/ 50 w 470"/>
                <a:gd name="T43" fmla="*/ 456 h 539"/>
                <a:gd name="T44" fmla="*/ 25 w 470"/>
                <a:gd name="T45" fmla="*/ 415 h 539"/>
                <a:gd name="T46" fmla="*/ 10 w 470"/>
                <a:gd name="T47" fmla="*/ 365 h 539"/>
                <a:gd name="T48" fmla="*/ 2 w 470"/>
                <a:gd name="T49" fmla="*/ 307 h 539"/>
                <a:gd name="T50" fmla="*/ 2 w 470"/>
                <a:gd name="T51" fmla="*/ 244 h 539"/>
                <a:gd name="T52" fmla="*/ 10 w 470"/>
                <a:gd name="T53" fmla="*/ 186 h 539"/>
                <a:gd name="T54" fmla="*/ 27 w 470"/>
                <a:gd name="T55" fmla="*/ 136 h 539"/>
                <a:gd name="T56" fmla="*/ 51 w 470"/>
                <a:gd name="T57" fmla="*/ 92 h 539"/>
                <a:gd name="T58" fmla="*/ 83 w 470"/>
                <a:gd name="T59" fmla="*/ 57 h 539"/>
                <a:gd name="T60" fmla="*/ 121 w 470"/>
                <a:gd name="T61" fmla="*/ 29 h 539"/>
                <a:gd name="T62" fmla="*/ 166 w 470"/>
                <a:gd name="T63" fmla="*/ 10 h 539"/>
                <a:gd name="T64" fmla="*/ 217 w 470"/>
                <a:gd name="T65" fmla="*/ 1 h 539"/>
                <a:gd name="T66" fmla="*/ 274 w 470"/>
                <a:gd name="T67" fmla="*/ 1 h 539"/>
                <a:gd name="T68" fmla="*/ 325 w 470"/>
                <a:gd name="T69" fmla="*/ 10 h 539"/>
                <a:gd name="T70" fmla="*/ 367 w 470"/>
                <a:gd name="T71" fmla="*/ 28 h 539"/>
                <a:gd name="T72" fmla="*/ 402 w 470"/>
                <a:gd name="T73" fmla="*/ 52 h 539"/>
                <a:gd name="T74" fmla="*/ 430 w 470"/>
                <a:gd name="T75" fmla="*/ 83 h 539"/>
                <a:gd name="T76" fmla="*/ 449 w 470"/>
                <a:gd name="T77" fmla="*/ 120 h 539"/>
                <a:gd name="T78" fmla="*/ 467 w 470"/>
                <a:gd name="T79" fmla="*/ 186 h 539"/>
                <a:gd name="T80" fmla="*/ 340 w 470"/>
                <a:gd name="T81" fmla="*/ 217 h 539"/>
                <a:gd name="T82" fmla="*/ 334 w 470"/>
                <a:gd name="T83" fmla="*/ 167 h 539"/>
                <a:gd name="T84" fmla="*/ 317 w 470"/>
                <a:gd name="T85" fmla="*/ 128 h 539"/>
                <a:gd name="T86" fmla="*/ 286 w 470"/>
                <a:gd name="T87" fmla="*/ 104 h 539"/>
                <a:gd name="T88" fmla="*/ 242 w 470"/>
                <a:gd name="T89" fmla="*/ 96 h 539"/>
                <a:gd name="T90" fmla="*/ 197 w 470"/>
                <a:gd name="T91" fmla="*/ 105 h 539"/>
                <a:gd name="T92" fmla="*/ 165 w 470"/>
                <a:gd name="T93" fmla="*/ 132 h 539"/>
                <a:gd name="T94" fmla="*/ 145 w 470"/>
                <a:gd name="T95" fmla="*/ 170 h 539"/>
                <a:gd name="T96" fmla="*/ 138 w 470"/>
                <a:gd name="T97" fmla="*/ 217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70" h="539">
                  <a:moveTo>
                    <a:pt x="470" y="256"/>
                  </a:moveTo>
                  <a:lnTo>
                    <a:pt x="469" y="267"/>
                  </a:lnTo>
                  <a:lnTo>
                    <a:pt x="467" y="277"/>
                  </a:lnTo>
                  <a:lnTo>
                    <a:pt x="464" y="285"/>
                  </a:lnTo>
                  <a:lnTo>
                    <a:pt x="459" y="292"/>
                  </a:lnTo>
                  <a:lnTo>
                    <a:pt x="453" y="297"/>
                  </a:lnTo>
                  <a:lnTo>
                    <a:pt x="446" y="301"/>
                  </a:lnTo>
                  <a:lnTo>
                    <a:pt x="438" y="303"/>
                  </a:lnTo>
                  <a:lnTo>
                    <a:pt x="429" y="304"/>
                  </a:lnTo>
                  <a:lnTo>
                    <a:pt x="138" y="304"/>
                  </a:lnTo>
                  <a:lnTo>
                    <a:pt x="138" y="319"/>
                  </a:lnTo>
                  <a:lnTo>
                    <a:pt x="140" y="333"/>
                  </a:lnTo>
                  <a:lnTo>
                    <a:pt x="142" y="346"/>
                  </a:lnTo>
                  <a:lnTo>
                    <a:pt x="145" y="359"/>
                  </a:lnTo>
                  <a:lnTo>
                    <a:pt x="149" y="371"/>
                  </a:lnTo>
                  <a:lnTo>
                    <a:pt x="155" y="382"/>
                  </a:lnTo>
                  <a:lnTo>
                    <a:pt x="161" y="392"/>
                  </a:lnTo>
                  <a:lnTo>
                    <a:pt x="168" y="401"/>
                  </a:lnTo>
                  <a:lnTo>
                    <a:pt x="176" y="409"/>
                  </a:lnTo>
                  <a:lnTo>
                    <a:pt x="186" y="416"/>
                  </a:lnTo>
                  <a:lnTo>
                    <a:pt x="197" y="423"/>
                  </a:lnTo>
                  <a:lnTo>
                    <a:pt x="209" y="428"/>
                  </a:lnTo>
                  <a:lnTo>
                    <a:pt x="221" y="432"/>
                  </a:lnTo>
                  <a:lnTo>
                    <a:pt x="236" y="434"/>
                  </a:lnTo>
                  <a:lnTo>
                    <a:pt x="251" y="436"/>
                  </a:lnTo>
                  <a:lnTo>
                    <a:pt x="269" y="437"/>
                  </a:lnTo>
                  <a:lnTo>
                    <a:pt x="285" y="436"/>
                  </a:lnTo>
                  <a:lnTo>
                    <a:pt x="302" y="435"/>
                  </a:lnTo>
                  <a:lnTo>
                    <a:pt x="317" y="434"/>
                  </a:lnTo>
                  <a:lnTo>
                    <a:pt x="330" y="432"/>
                  </a:lnTo>
                  <a:lnTo>
                    <a:pt x="344" y="429"/>
                  </a:lnTo>
                  <a:lnTo>
                    <a:pt x="355" y="426"/>
                  </a:lnTo>
                  <a:lnTo>
                    <a:pt x="366" y="424"/>
                  </a:lnTo>
                  <a:lnTo>
                    <a:pt x="377" y="420"/>
                  </a:lnTo>
                  <a:lnTo>
                    <a:pt x="386" y="417"/>
                  </a:lnTo>
                  <a:lnTo>
                    <a:pt x="394" y="414"/>
                  </a:lnTo>
                  <a:lnTo>
                    <a:pt x="402" y="411"/>
                  </a:lnTo>
                  <a:lnTo>
                    <a:pt x="409" y="409"/>
                  </a:lnTo>
                  <a:lnTo>
                    <a:pt x="421" y="405"/>
                  </a:lnTo>
                  <a:lnTo>
                    <a:pt x="430" y="404"/>
                  </a:lnTo>
                  <a:lnTo>
                    <a:pt x="434" y="404"/>
                  </a:lnTo>
                  <a:lnTo>
                    <a:pt x="438" y="405"/>
                  </a:lnTo>
                  <a:lnTo>
                    <a:pt x="441" y="408"/>
                  </a:lnTo>
                  <a:lnTo>
                    <a:pt x="443" y="412"/>
                  </a:lnTo>
                  <a:lnTo>
                    <a:pt x="445" y="418"/>
                  </a:lnTo>
                  <a:lnTo>
                    <a:pt x="446" y="426"/>
                  </a:lnTo>
                  <a:lnTo>
                    <a:pt x="446" y="436"/>
                  </a:lnTo>
                  <a:lnTo>
                    <a:pt x="447" y="448"/>
                  </a:lnTo>
                  <a:lnTo>
                    <a:pt x="446" y="459"/>
                  </a:lnTo>
                  <a:lnTo>
                    <a:pt x="446" y="468"/>
                  </a:lnTo>
                  <a:lnTo>
                    <a:pt x="445" y="476"/>
                  </a:lnTo>
                  <a:lnTo>
                    <a:pt x="444" y="482"/>
                  </a:lnTo>
                  <a:lnTo>
                    <a:pt x="443" y="487"/>
                  </a:lnTo>
                  <a:lnTo>
                    <a:pt x="441" y="492"/>
                  </a:lnTo>
                  <a:lnTo>
                    <a:pt x="439" y="496"/>
                  </a:lnTo>
                  <a:lnTo>
                    <a:pt x="436" y="500"/>
                  </a:lnTo>
                  <a:lnTo>
                    <a:pt x="430" y="504"/>
                  </a:lnTo>
                  <a:lnTo>
                    <a:pt x="417" y="510"/>
                  </a:lnTo>
                  <a:lnTo>
                    <a:pt x="408" y="513"/>
                  </a:lnTo>
                  <a:lnTo>
                    <a:pt x="399" y="516"/>
                  </a:lnTo>
                  <a:lnTo>
                    <a:pt x="389" y="520"/>
                  </a:lnTo>
                  <a:lnTo>
                    <a:pt x="378" y="523"/>
                  </a:lnTo>
                  <a:lnTo>
                    <a:pt x="365" y="526"/>
                  </a:lnTo>
                  <a:lnTo>
                    <a:pt x="352" y="528"/>
                  </a:lnTo>
                  <a:lnTo>
                    <a:pt x="337" y="531"/>
                  </a:lnTo>
                  <a:lnTo>
                    <a:pt x="322" y="534"/>
                  </a:lnTo>
                  <a:lnTo>
                    <a:pt x="307" y="536"/>
                  </a:lnTo>
                  <a:lnTo>
                    <a:pt x="290" y="538"/>
                  </a:lnTo>
                  <a:lnTo>
                    <a:pt x="274" y="539"/>
                  </a:lnTo>
                  <a:lnTo>
                    <a:pt x="256" y="539"/>
                  </a:lnTo>
                  <a:lnTo>
                    <a:pt x="241" y="539"/>
                  </a:lnTo>
                  <a:lnTo>
                    <a:pt x="225" y="538"/>
                  </a:lnTo>
                  <a:lnTo>
                    <a:pt x="210" y="537"/>
                  </a:lnTo>
                  <a:lnTo>
                    <a:pt x="197" y="535"/>
                  </a:lnTo>
                  <a:lnTo>
                    <a:pt x="182" y="533"/>
                  </a:lnTo>
                  <a:lnTo>
                    <a:pt x="169" y="529"/>
                  </a:lnTo>
                  <a:lnTo>
                    <a:pt x="157" y="526"/>
                  </a:lnTo>
                  <a:lnTo>
                    <a:pt x="144" y="522"/>
                  </a:lnTo>
                  <a:lnTo>
                    <a:pt x="133" y="518"/>
                  </a:lnTo>
                  <a:lnTo>
                    <a:pt x="122" y="513"/>
                  </a:lnTo>
                  <a:lnTo>
                    <a:pt x="110" y="508"/>
                  </a:lnTo>
                  <a:lnTo>
                    <a:pt x="100" y="503"/>
                  </a:lnTo>
                  <a:lnTo>
                    <a:pt x="91" y="496"/>
                  </a:lnTo>
                  <a:lnTo>
                    <a:pt x="82" y="489"/>
                  </a:lnTo>
                  <a:lnTo>
                    <a:pt x="72" y="482"/>
                  </a:lnTo>
                  <a:lnTo>
                    <a:pt x="64" y="474"/>
                  </a:lnTo>
                  <a:lnTo>
                    <a:pt x="57" y="466"/>
                  </a:lnTo>
                  <a:lnTo>
                    <a:pt x="50" y="456"/>
                  </a:lnTo>
                  <a:lnTo>
                    <a:pt x="43" y="447"/>
                  </a:lnTo>
                  <a:lnTo>
                    <a:pt x="36" y="437"/>
                  </a:lnTo>
                  <a:lnTo>
                    <a:pt x="30" y="427"/>
                  </a:lnTo>
                  <a:lnTo>
                    <a:pt x="25" y="415"/>
                  </a:lnTo>
                  <a:lnTo>
                    <a:pt x="21" y="404"/>
                  </a:lnTo>
                  <a:lnTo>
                    <a:pt x="17" y="392"/>
                  </a:lnTo>
                  <a:lnTo>
                    <a:pt x="13" y="378"/>
                  </a:lnTo>
                  <a:lnTo>
                    <a:pt x="10" y="365"/>
                  </a:lnTo>
                  <a:lnTo>
                    <a:pt x="7" y="352"/>
                  </a:lnTo>
                  <a:lnTo>
                    <a:pt x="5" y="337"/>
                  </a:lnTo>
                  <a:lnTo>
                    <a:pt x="4" y="323"/>
                  </a:lnTo>
                  <a:lnTo>
                    <a:pt x="2" y="307"/>
                  </a:lnTo>
                  <a:lnTo>
                    <a:pt x="2" y="291"/>
                  </a:lnTo>
                  <a:lnTo>
                    <a:pt x="0" y="275"/>
                  </a:lnTo>
                  <a:lnTo>
                    <a:pt x="2" y="259"/>
                  </a:lnTo>
                  <a:lnTo>
                    <a:pt x="2" y="244"/>
                  </a:lnTo>
                  <a:lnTo>
                    <a:pt x="4" y="228"/>
                  </a:lnTo>
                  <a:lnTo>
                    <a:pt x="5" y="214"/>
                  </a:lnTo>
                  <a:lnTo>
                    <a:pt x="8" y="201"/>
                  </a:lnTo>
                  <a:lnTo>
                    <a:pt x="10" y="186"/>
                  </a:lnTo>
                  <a:lnTo>
                    <a:pt x="14" y="173"/>
                  </a:lnTo>
                  <a:lnTo>
                    <a:pt x="18" y="159"/>
                  </a:lnTo>
                  <a:lnTo>
                    <a:pt x="22" y="147"/>
                  </a:lnTo>
                  <a:lnTo>
                    <a:pt x="27" y="136"/>
                  </a:lnTo>
                  <a:lnTo>
                    <a:pt x="32" y="123"/>
                  </a:lnTo>
                  <a:lnTo>
                    <a:pt x="37" y="113"/>
                  </a:lnTo>
                  <a:lnTo>
                    <a:pt x="44" y="102"/>
                  </a:lnTo>
                  <a:lnTo>
                    <a:pt x="51" y="92"/>
                  </a:lnTo>
                  <a:lnTo>
                    <a:pt x="58" y="82"/>
                  </a:lnTo>
                  <a:lnTo>
                    <a:pt x="66" y="73"/>
                  </a:lnTo>
                  <a:lnTo>
                    <a:pt x="73" y="65"/>
                  </a:lnTo>
                  <a:lnTo>
                    <a:pt x="83" y="57"/>
                  </a:lnTo>
                  <a:lnTo>
                    <a:pt x="91" y="48"/>
                  </a:lnTo>
                  <a:lnTo>
                    <a:pt x="101" y="42"/>
                  </a:lnTo>
                  <a:lnTo>
                    <a:pt x="110" y="35"/>
                  </a:lnTo>
                  <a:lnTo>
                    <a:pt x="121" y="29"/>
                  </a:lnTo>
                  <a:lnTo>
                    <a:pt x="131" y="24"/>
                  </a:lnTo>
                  <a:lnTo>
                    <a:pt x="142" y="19"/>
                  </a:lnTo>
                  <a:lnTo>
                    <a:pt x="154" y="14"/>
                  </a:lnTo>
                  <a:lnTo>
                    <a:pt x="166" y="10"/>
                  </a:lnTo>
                  <a:lnTo>
                    <a:pt x="178" y="7"/>
                  </a:lnTo>
                  <a:lnTo>
                    <a:pt x="191" y="5"/>
                  </a:lnTo>
                  <a:lnTo>
                    <a:pt x="204" y="3"/>
                  </a:lnTo>
                  <a:lnTo>
                    <a:pt x="217" y="1"/>
                  </a:lnTo>
                  <a:lnTo>
                    <a:pt x="231" y="0"/>
                  </a:lnTo>
                  <a:lnTo>
                    <a:pt x="245" y="0"/>
                  </a:lnTo>
                  <a:lnTo>
                    <a:pt x="259" y="0"/>
                  </a:lnTo>
                  <a:lnTo>
                    <a:pt x="274" y="1"/>
                  </a:lnTo>
                  <a:lnTo>
                    <a:pt x="287" y="2"/>
                  </a:lnTo>
                  <a:lnTo>
                    <a:pt x="300" y="4"/>
                  </a:lnTo>
                  <a:lnTo>
                    <a:pt x="313" y="7"/>
                  </a:lnTo>
                  <a:lnTo>
                    <a:pt x="325" y="10"/>
                  </a:lnTo>
                  <a:lnTo>
                    <a:pt x="336" y="13"/>
                  </a:lnTo>
                  <a:lnTo>
                    <a:pt x="347" y="18"/>
                  </a:lnTo>
                  <a:lnTo>
                    <a:pt x="357" y="23"/>
                  </a:lnTo>
                  <a:lnTo>
                    <a:pt x="367" y="28"/>
                  </a:lnTo>
                  <a:lnTo>
                    <a:pt x="377" y="33"/>
                  </a:lnTo>
                  <a:lnTo>
                    <a:pt x="386" y="39"/>
                  </a:lnTo>
                  <a:lnTo>
                    <a:pt x="394" y="45"/>
                  </a:lnTo>
                  <a:lnTo>
                    <a:pt x="402" y="52"/>
                  </a:lnTo>
                  <a:lnTo>
                    <a:pt x="410" y="60"/>
                  </a:lnTo>
                  <a:lnTo>
                    <a:pt x="417" y="67"/>
                  </a:lnTo>
                  <a:lnTo>
                    <a:pt x="424" y="75"/>
                  </a:lnTo>
                  <a:lnTo>
                    <a:pt x="430" y="83"/>
                  </a:lnTo>
                  <a:lnTo>
                    <a:pt x="435" y="92"/>
                  </a:lnTo>
                  <a:lnTo>
                    <a:pt x="440" y="101"/>
                  </a:lnTo>
                  <a:lnTo>
                    <a:pt x="445" y="110"/>
                  </a:lnTo>
                  <a:lnTo>
                    <a:pt x="449" y="120"/>
                  </a:lnTo>
                  <a:lnTo>
                    <a:pt x="454" y="131"/>
                  </a:lnTo>
                  <a:lnTo>
                    <a:pt x="458" y="141"/>
                  </a:lnTo>
                  <a:lnTo>
                    <a:pt x="463" y="162"/>
                  </a:lnTo>
                  <a:lnTo>
                    <a:pt x="467" y="186"/>
                  </a:lnTo>
                  <a:lnTo>
                    <a:pt x="469" y="210"/>
                  </a:lnTo>
                  <a:lnTo>
                    <a:pt x="470" y="234"/>
                  </a:lnTo>
                  <a:lnTo>
                    <a:pt x="470" y="256"/>
                  </a:lnTo>
                  <a:close/>
                  <a:moveTo>
                    <a:pt x="340" y="217"/>
                  </a:moveTo>
                  <a:lnTo>
                    <a:pt x="340" y="204"/>
                  </a:lnTo>
                  <a:lnTo>
                    <a:pt x="338" y="190"/>
                  </a:lnTo>
                  <a:lnTo>
                    <a:pt x="337" y="178"/>
                  </a:lnTo>
                  <a:lnTo>
                    <a:pt x="334" y="167"/>
                  </a:lnTo>
                  <a:lnTo>
                    <a:pt x="331" y="155"/>
                  </a:lnTo>
                  <a:lnTo>
                    <a:pt x="327" y="146"/>
                  </a:lnTo>
                  <a:lnTo>
                    <a:pt x="322" y="137"/>
                  </a:lnTo>
                  <a:lnTo>
                    <a:pt x="317" y="128"/>
                  </a:lnTo>
                  <a:lnTo>
                    <a:pt x="310" y="120"/>
                  </a:lnTo>
                  <a:lnTo>
                    <a:pt x="303" y="114"/>
                  </a:lnTo>
                  <a:lnTo>
                    <a:pt x="294" y="108"/>
                  </a:lnTo>
                  <a:lnTo>
                    <a:pt x="286" y="104"/>
                  </a:lnTo>
                  <a:lnTo>
                    <a:pt x="276" y="100"/>
                  </a:lnTo>
                  <a:lnTo>
                    <a:pt x="266" y="98"/>
                  </a:lnTo>
                  <a:lnTo>
                    <a:pt x="254" y="96"/>
                  </a:lnTo>
                  <a:lnTo>
                    <a:pt x="242" y="96"/>
                  </a:lnTo>
                  <a:lnTo>
                    <a:pt x="229" y="96"/>
                  </a:lnTo>
                  <a:lnTo>
                    <a:pt x="217" y="98"/>
                  </a:lnTo>
                  <a:lnTo>
                    <a:pt x="207" y="101"/>
                  </a:lnTo>
                  <a:lnTo>
                    <a:pt x="197" y="105"/>
                  </a:lnTo>
                  <a:lnTo>
                    <a:pt x="187" y="110"/>
                  </a:lnTo>
                  <a:lnTo>
                    <a:pt x="179" y="116"/>
                  </a:lnTo>
                  <a:lnTo>
                    <a:pt x="172" y="123"/>
                  </a:lnTo>
                  <a:lnTo>
                    <a:pt x="165" y="132"/>
                  </a:lnTo>
                  <a:lnTo>
                    <a:pt x="159" y="140"/>
                  </a:lnTo>
                  <a:lnTo>
                    <a:pt x="154" y="149"/>
                  </a:lnTo>
                  <a:lnTo>
                    <a:pt x="149" y="159"/>
                  </a:lnTo>
                  <a:lnTo>
                    <a:pt x="145" y="170"/>
                  </a:lnTo>
                  <a:lnTo>
                    <a:pt x="142" y="181"/>
                  </a:lnTo>
                  <a:lnTo>
                    <a:pt x="140" y="192"/>
                  </a:lnTo>
                  <a:lnTo>
                    <a:pt x="139" y="205"/>
                  </a:lnTo>
                  <a:lnTo>
                    <a:pt x="138" y="217"/>
                  </a:lnTo>
                  <a:lnTo>
                    <a:pt x="340" y="217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59" name="Freeform 66">
              <a:extLst>
                <a:ext uri="{FF2B5EF4-FFF2-40B4-BE49-F238E27FC236}">
                  <a16:creationId xmlns:a16="http://schemas.microsoft.com/office/drawing/2014/main" id="{C2F43785-BA85-4571-93E8-F7461B9841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91" y="2769"/>
              <a:ext cx="263" cy="263"/>
            </a:xfrm>
            <a:custGeom>
              <a:avLst/>
              <a:gdLst>
                <a:gd name="T0" fmla="*/ 869 w 1578"/>
                <a:gd name="T1" fmla="*/ 4 h 1578"/>
                <a:gd name="T2" fmla="*/ 986 w 1578"/>
                <a:gd name="T3" fmla="*/ 25 h 1578"/>
                <a:gd name="T4" fmla="*/ 1096 w 1578"/>
                <a:gd name="T5" fmla="*/ 62 h 1578"/>
                <a:gd name="T6" fmla="*/ 1198 w 1578"/>
                <a:gd name="T7" fmla="*/ 114 h 1578"/>
                <a:gd name="T8" fmla="*/ 1290 w 1578"/>
                <a:gd name="T9" fmla="*/ 180 h 1578"/>
                <a:gd name="T10" fmla="*/ 1372 w 1578"/>
                <a:gd name="T11" fmla="*/ 258 h 1578"/>
                <a:gd name="T12" fmla="*/ 1443 w 1578"/>
                <a:gd name="T13" fmla="*/ 348 h 1578"/>
                <a:gd name="T14" fmla="*/ 1500 w 1578"/>
                <a:gd name="T15" fmla="*/ 447 h 1578"/>
                <a:gd name="T16" fmla="*/ 1542 w 1578"/>
                <a:gd name="T17" fmla="*/ 554 h 1578"/>
                <a:gd name="T18" fmla="*/ 1569 w 1578"/>
                <a:gd name="T19" fmla="*/ 669 h 1578"/>
                <a:gd name="T20" fmla="*/ 1578 w 1578"/>
                <a:gd name="T21" fmla="*/ 790 h 1578"/>
                <a:gd name="T22" fmla="*/ 1569 w 1578"/>
                <a:gd name="T23" fmla="*/ 910 h 1578"/>
                <a:gd name="T24" fmla="*/ 1542 w 1578"/>
                <a:gd name="T25" fmla="*/ 1024 h 1578"/>
                <a:gd name="T26" fmla="*/ 1500 w 1578"/>
                <a:gd name="T27" fmla="*/ 1131 h 1578"/>
                <a:gd name="T28" fmla="*/ 1443 w 1578"/>
                <a:gd name="T29" fmla="*/ 1231 h 1578"/>
                <a:gd name="T30" fmla="*/ 1372 w 1578"/>
                <a:gd name="T31" fmla="*/ 1320 h 1578"/>
                <a:gd name="T32" fmla="*/ 1290 w 1578"/>
                <a:gd name="T33" fmla="*/ 1398 h 1578"/>
                <a:gd name="T34" fmla="*/ 1198 w 1578"/>
                <a:gd name="T35" fmla="*/ 1464 h 1578"/>
                <a:gd name="T36" fmla="*/ 1096 w 1578"/>
                <a:gd name="T37" fmla="*/ 1516 h 1578"/>
                <a:gd name="T38" fmla="*/ 986 w 1578"/>
                <a:gd name="T39" fmla="*/ 1553 h 1578"/>
                <a:gd name="T40" fmla="*/ 869 w 1578"/>
                <a:gd name="T41" fmla="*/ 1574 h 1578"/>
                <a:gd name="T42" fmla="*/ 748 w 1578"/>
                <a:gd name="T43" fmla="*/ 1577 h 1578"/>
                <a:gd name="T44" fmla="*/ 630 w 1578"/>
                <a:gd name="T45" fmla="*/ 1563 h 1578"/>
                <a:gd name="T46" fmla="*/ 518 w 1578"/>
                <a:gd name="T47" fmla="*/ 1531 h 1578"/>
                <a:gd name="T48" fmla="*/ 413 w 1578"/>
                <a:gd name="T49" fmla="*/ 1483 h 1578"/>
                <a:gd name="T50" fmla="*/ 317 w 1578"/>
                <a:gd name="T51" fmla="*/ 1422 h 1578"/>
                <a:gd name="T52" fmla="*/ 231 w 1578"/>
                <a:gd name="T53" fmla="*/ 1348 h 1578"/>
                <a:gd name="T54" fmla="*/ 157 w 1578"/>
                <a:gd name="T55" fmla="*/ 1261 h 1578"/>
                <a:gd name="T56" fmla="*/ 95 w 1578"/>
                <a:gd name="T57" fmla="*/ 1166 h 1578"/>
                <a:gd name="T58" fmla="*/ 48 w 1578"/>
                <a:gd name="T59" fmla="*/ 1061 h 1578"/>
                <a:gd name="T60" fmla="*/ 16 w 1578"/>
                <a:gd name="T61" fmla="*/ 948 h 1578"/>
                <a:gd name="T62" fmla="*/ 1 w 1578"/>
                <a:gd name="T63" fmla="*/ 830 h 1578"/>
                <a:gd name="T64" fmla="*/ 4 w 1578"/>
                <a:gd name="T65" fmla="*/ 708 h 1578"/>
                <a:gd name="T66" fmla="*/ 25 w 1578"/>
                <a:gd name="T67" fmla="*/ 592 h 1578"/>
                <a:gd name="T68" fmla="*/ 62 w 1578"/>
                <a:gd name="T69" fmla="*/ 482 h 1578"/>
                <a:gd name="T70" fmla="*/ 114 w 1578"/>
                <a:gd name="T71" fmla="*/ 379 h 1578"/>
                <a:gd name="T72" fmla="*/ 180 w 1578"/>
                <a:gd name="T73" fmla="*/ 287 h 1578"/>
                <a:gd name="T74" fmla="*/ 259 w 1578"/>
                <a:gd name="T75" fmla="*/ 205 h 1578"/>
                <a:gd name="T76" fmla="*/ 348 w 1578"/>
                <a:gd name="T77" fmla="*/ 135 h 1578"/>
                <a:gd name="T78" fmla="*/ 447 w 1578"/>
                <a:gd name="T79" fmla="*/ 77 h 1578"/>
                <a:gd name="T80" fmla="*/ 555 w 1578"/>
                <a:gd name="T81" fmla="*/ 35 h 1578"/>
                <a:gd name="T82" fmla="*/ 669 w 1578"/>
                <a:gd name="T83" fmla="*/ 9 h 1578"/>
                <a:gd name="T84" fmla="*/ 789 w 1578"/>
                <a:gd name="T85" fmla="*/ 0 h 1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578" h="1578">
                  <a:moveTo>
                    <a:pt x="789" y="0"/>
                  </a:moveTo>
                  <a:lnTo>
                    <a:pt x="829" y="1"/>
                  </a:lnTo>
                  <a:lnTo>
                    <a:pt x="869" y="4"/>
                  </a:lnTo>
                  <a:lnTo>
                    <a:pt x="909" y="9"/>
                  </a:lnTo>
                  <a:lnTo>
                    <a:pt x="948" y="16"/>
                  </a:lnTo>
                  <a:lnTo>
                    <a:pt x="986" y="25"/>
                  </a:lnTo>
                  <a:lnTo>
                    <a:pt x="1023" y="35"/>
                  </a:lnTo>
                  <a:lnTo>
                    <a:pt x="1060" y="47"/>
                  </a:lnTo>
                  <a:lnTo>
                    <a:pt x="1096" y="62"/>
                  </a:lnTo>
                  <a:lnTo>
                    <a:pt x="1131" y="77"/>
                  </a:lnTo>
                  <a:lnTo>
                    <a:pt x="1165" y="95"/>
                  </a:lnTo>
                  <a:lnTo>
                    <a:pt x="1198" y="114"/>
                  </a:lnTo>
                  <a:lnTo>
                    <a:pt x="1230" y="135"/>
                  </a:lnTo>
                  <a:lnTo>
                    <a:pt x="1261" y="156"/>
                  </a:lnTo>
                  <a:lnTo>
                    <a:pt x="1290" y="180"/>
                  </a:lnTo>
                  <a:lnTo>
                    <a:pt x="1319" y="205"/>
                  </a:lnTo>
                  <a:lnTo>
                    <a:pt x="1347" y="231"/>
                  </a:lnTo>
                  <a:lnTo>
                    <a:pt x="1372" y="258"/>
                  </a:lnTo>
                  <a:lnTo>
                    <a:pt x="1397" y="287"/>
                  </a:lnTo>
                  <a:lnTo>
                    <a:pt x="1421" y="317"/>
                  </a:lnTo>
                  <a:lnTo>
                    <a:pt x="1443" y="348"/>
                  </a:lnTo>
                  <a:lnTo>
                    <a:pt x="1464" y="379"/>
                  </a:lnTo>
                  <a:lnTo>
                    <a:pt x="1482" y="413"/>
                  </a:lnTo>
                  <a:lnTo>
                    <a:pt x="1500" y="447"/>
                  </a:lnTo>
                  <a:lnTo>
                    <a:pt x="1515" y="482"/>
                  </a:lnTo>
                  <a:lnTo>
                    <a:pt x="1530" y="518"/>
                  </a:lnTo>
                  <a:lnTo>
                    <a:pt x="1542" y="554"/>
                  </a:lnTo>
                  <a:lnTo>
                    <a:pt x="1553" y="592"/>
                  </a:lnTo>
                  <a:lnTo>
                    <a:pt x="1562" y="630"/>
                  </a:lnTo>
                  <a:lnTo>
                    <a:pt x="1569" y="669"/>
                  </a:lnTo>
                  <a:lnTo>
                    <a:pt x="1574" y="708"/>
                  </a:lnTo>
                  <a:lnTo>
                    <a:pt x="1577" y="748"/>
                  </a:lnTo>
                  <a:lnTo>
                    <a:pt x="1578" y="790"/>
                  </a:lnTo>
                  <a:lnTo>
                    <a:pt x="1577" y="830"/>
                  </a:lnTo>
                  <a:lnTo>
                    <a:pt x="1574" y="870"/>
                  </a:lnTo>
                  <a:lnTo>
                    <a:pt x="1569" y="910"/>
                  </a:lnTo>
                  <a:lnTo>
                    <a:pt x="1562" y="948"/>
                  </a:lnTo>
                  <a:lnTo>
                    <a:pt x="1553" y="986"/>
                  </a:lnTo>
                  <a:lnTo>
                    <a:pt x="1542" y="1024"/>
                  </a:lnTo>
                  <a:lnTo>
                    <a:pt x="1530" y="1061"/>
                  </a:lnTo>
                  <a:lnTo>
                    <a:pt x="1515" y="1096"/>
                  </a:lnTo>
                  <a:lnTo>
                    <a:pt x="1500" y="1131"/>
                  </a:lnTo>
                  <a:lnTo>
                    <a:pt x="1482" y="1166"/>
                  </a:lnTo>
                  <a:lnTo>
                    <a:pt x="1464" y="1199"/>
                  </a:lnTo>
                  <a:lnTo>
                    <a:pt x="1443" y="1231"/>
                  </a:lnTo>
                  <a:lnTo>
                    <a:pt x="1421" y="1261"/>
                  </a:lnTo>
                  <a:lnTo>
                    <a:pt x="1397" y="1291"/>
                  </a:lnTo>
                  <a:lnTo>
                    <a:pt x="1372" y="1320"/>
                  </a:lnTo>
                  <a:lnTo>
                    <a:pt x="1347" y="1348"/>
                  </a:lnTo>
                  <a:lnTo>
                    <a:pt x="1319" y="1373"/>
                  </a:lnTo>
                  <a:lnTo>
                    <a:pt x="1290" y="1398"/>
                  </a:lnTo>
                  <a:lnTo>
                    <a:pt x="1261" y="1422"/>
                  </a:lnTo>
                  <a:lnTo>
                    <a:pt x="1230" y="1443"/>
                  </a:lnTo>
                  <a:lnTo>
                    <a:pt x="1198" y="1464"/>
                  </a:lnTo>
                  <a:lnTo>
                    <a:pt x="1165" y="1483"/>
                  </a:lnTo>
                  <a:lnTo>
                    <a:pt x="1131" y="1501"/>
                  </a:lnTo>
                  <a:lnTo>
                    <a:pt x="1096" y="1516"/>
                  </a:lnTo>
                  <a:lnTo>
                    <a:pt x="1060" y="1531"/>
                  </a:lnTo>
                  <a:lnTo>
                    <a:pt x="1023" y="1543"/>
                  </a:lnTo>
                  <a:lnTo>
                    <a:pt x="986" y="1553"/>
                  </a:lnTo>
                  <a:lnTo>
                    <a:pt x="948" y="1563"/>
                  </a:lnTo>
                  <a:lnTo>
                    <a:pt x="909" y="1570"/>
                  </a:lnTo>
                  <a:lnTo>
                    <a:pt x="869" y="1574"/>
                  </a:lnTo>
                  <a:lnTo>
                    <a:pt x="829" y="1577"/>
                  </a:lnTo>
                  <a:lnTo>
                    <a:pt x="789" y="1578"/>
                  </a:lnTo>
                  <a:lnTo>
                    <a:pt x="748" y="1577"/>
                  </a:lnTo>
                  <a:lnTo>
                    <a:pt x="708" y="1574"/>
                  </a:lnTo>
                  <a:lnTo>
                    <a:pt x="669" y="1570"/>
                  </a:lnTo>
                  <a:lnTo>
                    <a:pt x="630" y="1563"/>
                  </a:lnTo>
                  <a:lnTo>
                    <a:pt x="592" y="1553"/>
                  </a:lnTo>
                  <a:lnTo>
                    <a:pt x="555" y="1543"/>
                  </a:lnTo>
                  <a:lnTo>
                    <a:pt x="518" y="1531"/>
                  </a:lnTo>
                  <a:lnTo>
                    <a:pt x="482" y="1516"/>
                  </a:lnTo>
                  <a:lnTo>
                    <a:pt x="447" y="1501"/>
                  </a:lnTo>
                  <a:lnTo>
                    <a:pt x="413" y="1483"/>
                  </a:lnTo>
                  <a:lnTo>
                    <a:pt x="380" y="1464"/>
                  </a:lnTo>
                  <a:lnTo>
                    <a:pt x="348" y="1443"/>
                  </a:lnTo>
                  <a:lnTo>
                    <a:pt x="317" y="1422"/>
                  </a:lnTo>
                  <a:lnTo>
                    <a:pt x="288" y="1398"/>
                  </a:lnTo>
                  <a:lnTo>
                    <a:pt x="259" y="1373"/>
                  </a:lnTo>
                  <a:lnTo>
                    <a:pt x="231" y="1348"/>
                  </a:lnTo>
                  <a:lnTo>
                    <a:pt x="205" y="1320"/>
                  </a:lnTo>
                  <a:lnTo>
                    <a:pt x="180" y="1291"/>
                  </a:lnTo>
                  <a:lnTo>
                    <a:pt x="157" y="1261"/>
                  </a:lnTo>
                  <a:lnTo>
                    <a:pt x="134" y="1231"/>
                  </a:lnTo>
                  <a:lnTo>
                    <a:pt x="114" y="1199"/>
                  </a:lnTo>
                  <a:lnTo>
                    <a:pt x="95" y="1166"/>
                  </a:lnTo>
                  <a:lnTo>
                    <a:pt x="78" y="1131"/>
                  </a:lnTo>
                  <a:lnTo>
                    <a:pt x="62" y="1096"/>
                  </a:lnTo>
                  <a:lnTo>
                    <a:pt x="48" y="1061"/>
                  </a:lnTo>
                  <a:lnTo>
                    <a:pt x="36" y="1024"/>
                  </a:lnTo>
                  <a:lnTo>
                    <a:pt x="25" y="986"/>
                  </a:lnTo>
                  <a:lnTo>
                    <a:pt x="16" y="948"/>
                  </a:lnTo>
                  <a:lnTo>
                    <a:pt x="9" y="910"/>
                  </a:lnTo>
                  <a:lnTo>
                    <a:pt x="4" y="870"/>
                  </a:lnTo>
                  <a:lnTo>
                    <a:pt x="1" y="830"/>
                  </a:lnTo>
                  <a:lnTo>
                    <a:pt x="0" y="790"/>
                  </a:lnTo>
                  <a:lnTo>
                    <a:pt x="1" y="748"/>
                  </a:lnTo>
                  <a:lnTo>
                    <a:pt x="4" y="708"/>
                  </a:lnTo>
                  <a:lnTo>
                    <a:pt x="9" y="669"/>
                  </a:lnTo>
                  <a:lnTo>
                    <a:pt x="16" y="630"/>
                  </a:lnTo>
                  <a:lnTo>
                    <a:pt x="25" y="592"/>
                  </a:lnTo>
                  <a:lnTo>
                    <a:pt x="36" y="554"/>
                  </a:lnTo>
                  <a:lnTo>
                    <a:pt x="48" y="518"/>
                  </a:lnTo>
                  <a:lnTo>
                    <a:pt x="62" y="482"/>
                  </a:lnTo>
                  <a:lnTo>
                    <a:pt x="78" y="447"/>
                  </a:lnTo>
                  <a:lnTo>
                    <a:pt x="95" y="413"/>
                  </a:lnTo>
                  <a:lnTo>
                    <a:pt x="114" y="379"/>
                  </a:lnTo>
                  <a:lnTo>
                    <a:pt x="134" y="348"/>
                  </a:lnTo>
                  <a:lnTo>
                    <a:pt x="157" y="317"/>
                  </a:lnTo>
                  <a:lnTo>
                    <a:pt x="180" y="287"/>
                  </a:lnTo>
                  <a:lnTo>
                    <a:pt x="205" y="258"/>
                  </a:lnTo>
                  <a:lnTo>
                    <a:pt x="231" y="231"/>
                  </a:lnTo>
                  <a:lnTo>
                    <a:pt x="259" y="205"/>
                  </a:lnTo>
                  <a:lnTo>
                    <a:pt x="288" y="180"/>
                  </a:lnTo>
                  <a:lnTo>
                    <a:pt x="317" y="156"/>
                  </a:lnTo>
                  <a:lnTo>
                    <a:pt x="348" y="135"/>
                  </a:lnTo>
                  <a:lnTo>
                    <a:pt x="380" y="114"/>
                  </a:lnTo>
                  <a:lnTo>
                    <a:pt x="413" y="95"/>
                  </a:lnTo>
                  <a:lnTo>
                    <a:pt x="447" y="77"/>
                  </a:lnTo>
                  <a:lnTo>
                    <a:pt x="482" y="62"/>
                  </a:lnTo>
                  <a:lnTo>
                    <a:pt x="518" y="47"/>
                  </a:lnTo>
                  <a:lnTo>
                    <a:pt x="555" y="35"/>
                  </a:lnTo>
                  <a:lnTo>
                    <a:pt x="592" y="25"/>
                  </a:lnTo>
                  <a:lnTo>
                    <a:pt x="630" y="16"/>
                  </a:lnTo>
                  <a:lnTo>
                    <a:pt x="669" y="9"/>
                  </a:lnTo>
                  <a:lnTo>
                    <a:pt x="708" y="4"/>
                  </a:lnTo>
                  <a:lnTo>
                    <a:pt x="748" y="1"/>
                  </a:lnTo>
                  <a:lnTo>
                    <a:pt x="789" y="0"/>
                  </a:lnTo>
                  <a:close/>
                </a:path>
              </a:pathLst>
            </a:custGeom>
            <a:solidFill>
              <a:srgbClr val="5C8D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60" name="Freeform 67">
              <a:extLst>
                <a:ext uri="{FF2B5EF4-FFF2-40B4-BE49-F238E27FC236}">
                  <a16:creationId xmlns:a16="http://schemas.microsoft.com/office/drawing/2014/main" id="{B9B77514-49FF-40E3-8D87-DF666FC8B7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759" y="2831"/>
              <a:ext cx="172" cy="201"/>
            </a:xfrm>
            <a:custGeom>
              <a:avLst/>
              <a:gdLst>
                <a:gd name="T0" fmla="*/ 552 w 1028"/>
                <a:gd name="T1" fmla="*/ 514 h 1209"/>
                <a:gd name="T2" fmla="*/ 407 w 1028"/>
                <a:gd name="T3" fmla="*/ 432 h 1209"/>
                <a:gd name="T4" fmla="*/ 271 w 1028"/>
                <a:gd name="T5" fmla="*/ 384 h 1209"/>
                <a:gd name="T6" fmla="*/ 228 w 1028"/>
                <a:gd name="T7" fmla="*/ 360 h 1209"/>
                <a:gd name="T8" fmla="*/ 214 w 1028"/>
                <a:gd name="T9" fmla="*/ 324 h 1209"/>
                <a:gd name="T10" fmla="*/ 218 w 1028"/>
                <a:gd name="T11" fmla="*/ 264 h 1209"/>
                <a:gd name="T12" fmla="*/ 239 w 1028"/>
                <a:gd name="T13" fmla="*/ 218 h 1209"/>
                <a:gd name="T14" fmla="*/ 283 w 1028"/>
                <a:gd name="T15" fmla="*/ 169 h 1209"/>
                <a:gd name="T16" fmla="*/ 343 w 1028"/>
                <a:gd name="T17" fmla="*/ 129 h 1209"/>
                <a:gd name="T18" fmla="*/ 426 w 1028"/>
                <a:gd name="T19" fmla="*/ 98 h 1209"/>
                <a:gd name="T20" fmla="*/ 558 w 1028"/>
                <a:gd name="T21" fmla="*/ 82 h 1209"/>
                <a:gd name="T22" fmla="*/ 681 w 1028"/>
                <a:gd name="T23" fmla="*/ 101 h 1209"/>
                <a:gd name="T24" fmla="*/ 789 w 1028"/>
                <a:gd name="T25" fmla="*/ 149 h 1209"/>
                <a:gd name="T26" fmla="*/ 874 w 1028"/>
                <a:gd name="T27" fmla="*/ 222 h 1209"/>
                <a:gd name="T28" fmla="*/ 929 w 1028"/>
                <a:gd name="T29" fmla="*/ 316 h 1209"/>
                <a:gd name="T30" fmla="*/ 946 w 1028"/>
                <a:gd name="T31" fmla="*/ 426 h 1209"/>
                <a:gd name="T32" fmla="*/ 926 w 1028"/>
                <a:gd name="T33" fmla="*/ 508 h 1209"/>
                <a:gd name="T34" fmla="*/ 885 w 1028"/>
                <a:gd name="T35" fmla="*/ 563 h 1209"/>
                <a:gd name="T36" fmla="*/ 826 w 1028"/>
                <a:gd name="T37" fmla="*/ 599 h 1209"/>
                <a:gd name="T38" fmla="*/ 722 w 1028"/>
                <a:gd name="T39" fmla="*/ 613 h 1209"/>
                <a:gd name="T40" fmla="*/ 653 w 1028"/>
                <a:gd name="T41" fmla="*/ 589 h 1209"/>
                <a:gd name="T42" fmla="*/ 796 w 1028"/>
                <a:gd name="T43" fmla="*/ 1089 h 1209"/>
                <a:gd name="T44" fmla="*/ 647 w 1028"/>
                <a:gd name="T45" fmla="*/ 1162 h 1209"/>
                <a:gd name="T46" fmla="*/ 482 w 1028"/>
                <a:gd name="T47" fmla="*/ 1203 h 1209"/>
                <a:gd name="T48" fmla="*/ 359 w 1028"/>
                <a:gd name="T49" fmla="*/ 1209 h 1209"/>
                <a:gd name="T50" fmla="*/ 356 w 1028"/>
                <a:gd name="T51" fmla="*/ 1087 h 1209"/>
                <a:gd name="T52" fmla="*/ 339 w 1028"/>
                <a:gd name="T53" fmla="*/ 1046 h 1209"/>
                <a:gd name="T54" fmla="*/ 304 w 1028"/>
                <a:gd name="T55" fmla="*/ 1024 h 1209"/>
                <a:gd name="T56" fmla="*/ 182 w 1028"/>
                <a:gd name="T57" fmla="*/ 1012 h 1209"/>
                <a:gd name="T58" fmla="*/ 128 w 1028"/>
                <a:gd name="T59" fmla="*/ 998 h 1209"/>
                <a:gd name="T60" fmla="*/ 102 w 1028"/>
                <a:gd name="T61" fmla="*/ 963 h 1209"/>
                <a:gd name="T62" fmla="*/ 100 w 1028"/>
                <a:gd name="T63" fmla="*/ 910 h 1209"/>
                <a:gd name="T64" fmla="*/ 101 w 1028"/>
                <a:gd name="T65" fmla="*/ 860 h 1209"/>
                <a:gd name="T66" fmla="*/ 80 w 1028"/>
                <a:gd name="T67" fmla="*/ 825 h 1209"/>
                <a:gd name="T68" fmla="*/ 73 w 1028"/>
                <a:gd name="T69" fmla="*/ 780 h 1209"/>
                <a:gd name="T70" fmla="*/ 67 w 1028"/>
                <a:gd name="T71" fmla="*/ 757 h 1209"/>
                <a:gd name="T72" fmla="*/ 76 w 1028"/>
                <a:gd name="T73" fmla="*/ 728 h 1209"/>
                <a:gd name="T74" fmla="*/ 47 w 1028"/>
                <a:gd name="T75" fmla="*/ 698 h 1209"/>
                <a:gd name="T76" fmla="*/ 11 w 1028"/>
                <a:gd name="T77" fmla="*/ 681 h 1209"/>
                <a:gd name="T78" fmla="*/ 1 w 1028"/>
                <a:gd name="T79" fmla="*/ 655 h 1209"/>
                <a:gd name="T80" fmla="*/ 32 w 1028"/>
                <a:gd name="T81" fmla="*/ 594 h 1209"/>
                <a:gd name="T82" fmla="*/ 105 w 1028"/>
                <a:gd name="T83" fmla="*/ 489 h 1209"/>
                <a:gd name="T84" fmla="*/ 107 w 1028"/>
                <a:gd name="T85" fmla="*/ 463 h 1209"/>
                <a:gd name="T86" fmla="*/ 89 w 1028"/>
                <a:gd name="T87" fmla="*/ 414 h 1209"/>
                <a:gd name="T88" fmla="*/ 94 w 1028"/>
                <a:gd name="T89" fmla="*/ 362 h 1209"/>
                <a:gd name="T90" fmla="*/ 122 w 1028"/>
                <a:gd name="T91" fmla="*/ 273 h 1209"/>
                <a:gd name="T92" fmla="*/ 181 w 1028"/>
                <a:gd name="T93" fmla="*/ 161 h 1209"/>
                <a:gd name="T94" fmla="*/ 267 w 1028"/>
                <a:gd name="T95" fmla="*/ 78 h 1209"/>
                <a:gd name="T96" fmla="*/ 376 w 1028"/>
                <a:gd name="T97" fmla="*/ 26 h 1209"/>
                <a:gd name="T98" fmla="*/ 497 w 1028"/>
                <a:gd name="T99" fmla="*/ 2 h 1209"/>
                <a:gd name="T100" fmla="*/ 622 w 1028"/>
                <a:gd name="T101" fmla="*/ 5 h 1209"/>
                <a:gd name="T102" fmla="*/ 741 w 1028"/>
                <a:gd name="T103" fmla="*/ 33 h 1209"/>
                <a:gd name="T104" fmla="*/ 838 w 1028"/>
                <a:gd name="T105" fmla="*/ 80 h 1209"/>
                <a:gd name="T106" fmla="*/ 904 w 1028"/>
                <a:gd name="T107" fmla="*/ 134 h 1209"/>
                <a:gd name="T108" fmla="*/ 959 w 1028"/>
                <a:gd name="T109" fmla="*/ 202 h 1209"/>
                <a:gd name="T110" fmla="*/ 1001 w 1028"/>
                <a:gd name="T111" fmla="*/ 286 h 1209"/>
                <a:gd name="T112" fmla="*/ 1027 w 1028"/>
                <a:gd name="T113" fmla="*/ 414 h 1209"/>
                <a:gd name="T114" fmla="*/ 1021 w 1028"/>
                <a:gd name="T115" fmla="*/ 529 h 1209"/>
                <a:gd name="T116" fmla="*/ 992 w 1028"/>
                <a:gd name="T117" fmla="*/ 629 h 1209"/>
                <a:gd name="T118" fmla="*/ 919 w 1028"/>
                <a:gd name="T119" fmla="*/ 780 h 1209"/>
                <a:gd name="T120" fmla="*/ 879 w 1028"/>
                <a:gd name="T121" fmla="*/ 875 h 1209"/>
                <a:gd name="T122" fmla="*/ 873 w 1028"/>
                <a:gd name="T123" fmla="*/ 950 h 1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28" h="1209">
                  <a:moveTo>
                    <a:pt x="640" y="580"/>
                  </a:moveTo>
                  <a:lnTo>
                    <a:pt x="618" y="562"/>
                  </a:lnTo>
                  <a:lnTo>
                    <a:pt x="597" y="546"/>
                  </a:lnTo>
                  <a:lnTo>
                    <a:pt x="574" y="531"/>
                  </a:lnTo>
                  <a:lnTo>
                    <a:pt x="552" y="514"/>
                  </a:lnTo>
                  <a:lnTo>
                    <a:pt x="519" y="493"/>
                  </a:lnTo>
                  <a:lnTo>
                    <a:pt x="489" y="474"/>
                  </a:lnTo>
                  <a:lnTo>
                    <a:pt x="460" y="458"/>
                  </a:lnTo>
                  <a:lnTo>
                    <a:pt x="432" y="443"/>
                  </a:lnTo>
                  <a:lnTo>
                    <a:pt x="407" y="432"/>
                  </a:lnTo>
                  <a:lnTo>
                    <a:pt x="382" y="421"/>
                  </a:lnTo>
                  <a:lnTo>
                    <a:pt x="359" y="412"/>
                  </a:lnTo>
                  <a:lnTo>
                    <a:pt x="338" y="405"/>
                  </a:lnTo>
                  <a:lnTo>
                    <a:pt x="301" y="393"/>
                  </a:lnTo>
                  <a:lnTo>
                    <a:pt x="271" y="384"/>
                  </a:lnTo>
                  <a:lnTo>
                    <a:pt x="259" y="379"/>
                  </a:lnTo>
                  <a:lnTo>
                    <a:pt x="247" y="374"/>
                  </a:lnTo>
                  <a:lnTo>
                    <a:pt x="239" y="370"/>
                  </a:lnTo>
                  <a:lnTo>
                    <a:pt x="232" y="365"/>
                  </a:lnTo>
                  <a:lnTo>
                    <a:pt x="228" y="360"/>
                  </a:lnTo>
                  <a:lnTo>
                    <a:pt x="224" y="354"/>
                  </a:lnTo>
                  <a:lnTo>
                    <a:pt x="221" y="347"/>
                  </a:lnTo>
                  <a:lnTo>
                    <a:pt x="218" y="340"/>
                  </a:lnTo>
                  <a:lnTo>
                    <a:pt x="216" y="332"/>
                  </a:lnTo>
                  <a:lnTo>
                    <a:pt x="214" y="324"/>
                  </a:lnTo>
                  <a:lnTo>
                    <a:pt x="213" y="316"/>
                  </a:lnTo>
                  <a:lnTo>
                    <a:pt x="213" y="308"/>
                  </a:lnTo>
                  <a:lnTo>
                    <a:pt x="213" y="290"/>
                  </a:lnTo>
                  <a:lnTo>
                    <a:pt x="216" y="273"/>
                  </a:lnTo>
                  <a:lnTo>
                    <a:pt x="218" y="264"/>
                  </a:lnTo>
                  <a:lnTo>
                    <a:pt x="220" y="256"/>
                  </a:lnTo>
                  <a:lnTo>
                    <a:pt x="223" y="248"/>
                  </a:lnTo>
                  <a:lnTo>
                    <a:pt x="226" y="241"/>
                  </a:lnTo>
                  <a:lnTo>
                    <a:pt x="232" y="229"/>
                  </a:lnTo>
                  <a:lnTo>
                    <a:pt x="239" y="218"/>
                  </a:lnTo>
                  <a:lnTo>
                    <a:pt x="247" y="208"/>
                  </a:lnTo>
                  <a:lnTo>
                    <a:pt x="256" y="198"/>
                  </a:lnTo>
                  <a:lnTo>
                    <a:pt x="264" y="187"/>
                  </a:lnTo>
                  <a:lnTo>
                    <a:pt x="274" y="178"/>
                  </a:lnTo>
                  <a:lnTo>
                    <a:pt x="283" y="169"/>
                  </a:lnTo>
                  <a:lnTo>
                    <a:pt x="295" y="160"/>
                  </a:lnTo>
                  <a:lnTo>
                    <a:pt x="306" y="151"/>
                  </a:lnTo>
                  <a:lnTo>
                    <a:pt x="317" y="143"/>
                  </a:lnTo>
                  <a:lnTo>
                    <a:pt x="330" y="136"/>
                  </a:lnTo>
                  <a:lnTo>
                    <a:pt x="343" y="129"/>
                  </a:lnTo>
                  <a:lnTo>
                    <a:pt x="356" y="123"/>
                  </a:lnTo>
                  <a:lnTo>
                    <a:pt x="371" y="116"/>
                  </a:lnTo>
                  <a:lnTo>
                    <a:pt x="385" y="110"/>
                  </a:lnTo>
                  <a:lnTo>
                    <a:pt x="400" y="105"/>
                  </a:lnTo>
                  <a:lnTo>
                    <a:pt x="426" y="98"/>
                  </a:lnTo>
                  <a:lnTo>
                    <a:pt x="453" y="92"/>
                  </a:lnTo>
                  <a:lnTo>
                    <a:pt x="480" y="87"/>
                  </a:lnTo>
                  <a:lnTo>
                    <a:pt x="506" y="83"/>
                  </a:lnTo>
                  <a:lnTo>
                    <a:pt x="532" y="82"/>
                  </a:lnTo>
                  <a:lnTo>
                    <a:pt x="558" y="82"/>
                  </a:lnTo>
                  <a:lnTo>
                    <a:pt x="583" y="83"/>
                  </a:lnTo>
                  <a:lnTo>
                    <a:pt x="609" y="86"/>
                  </a:lnTo>
                  <a:lnTo>
                    <a:pt x="634" y="90"/>
                  </a:lnTo>
                  <a:lnTo>
                    <a:pt x="657" y="95"/>
                  </a:lnTo>
                  <a:lnTo>
                    <a:pt x="681" y="101"/>
                  </a:lnTo>
                  <a:lnTo>
                    <a:pt x="705" y="108"/>
                  </a:lnTo>
                  <a:lnTo>
                    <a:pt x="727" y="116"/>
                  </a:lnTo>
                  <a:lnTo>
                    <a:pt x="749" y="127"/>
                  </a:lnTo>
                  <a:lnTo>
                    <a:pt x="769" y="137"/>
                  </a:lnTo>
                  <a:lnTo>
                    <a:pt x="789" y="149"/>
                  </a:lnTo>
                  <a:lnTo>
                    <a:pt x="808" y="162"/>
                  </a:lnTo>
                  <a:lnTo>
                    <a:pt x="826" y="176"/>
                  </a:lnTo>
                  <a:lnTo>
                    <a:pt x="843" y="190"/>
                  </a:lnTo>
                  <a:lnTo>
                    <a:pt x="860" y="206"/>
                  </a:lnTo>
                  <a:lnTo>
                    <a:pt x="874" y="222"/>
                  </a:lnTo>
                  <a:lnTo>
                    <a:pt x="888" y="240"/>
                  </a:lnTo>
                  <a:lnTo>
                    <a:pt x="900" y="258"/>
                  </a:lnTo>
                  <a:lnTo>
                    <a:pt x="911" y="277"/>
                  </a:lnTo>
                  <a:lnTo>
                    <a:pt x="920" y="296"/>
                  </a:lnTo>
                  <a:lnTo>
                    <a:pt x="929" y="316"/>
                  </a:lnTo>
                  <a:lnTo>
                    <a:pt x="936" y="337"/>
                  </a:lnTo>
                  <a:lnTo>
                    <a:pt x="941" y="359"/>
                  </a:lnTo>
                  <a:lnTo>
                    <a:pt x="944" y="381"/>
                  </a:lnTo>
                  <a:lnTo>
                    <a:pt x="946" y="403"/>
                  </a:lnTo>
                  <a:lnTo>
                    <a:pt x="946" y="426"/>
                  </a:lnTo>
                  <a:lnTo>
                    <a:pt x="945" y="449"/>
                  </a:lnTo>
                  <a:lnTo>
                    <a:pt x="942" y="466"/>
                  </a:lnTo>
                  <a:lnTo>
                    <a:pt x="938" y="481"/>
                  </a:lnTo>
                  <a:lnTo>
                    <a:pt x="932" y="495"/>
                  </a:lnTo>
                  <a:lnTo>
                    <a:pt x="926" y="508"/>
                  </a:lnTo>
                  <a:lnTo>
                    <a:pt x="918" y="520"/>
                  </a:lnTo>
                  <a:lnTo>
                    <a:pt x="910" y="532"/>
                  </a:lnTo>
                  <a:lnTo>
                    <a:pt x="902" y="543"/>
                  </a:lnTo>
                  <a:lnTo>
                    <a:pt x="895" y="552"/>
                  </a:lnTo>
                  <a:lnTo>
                    <a:pt x="885" y="563"/>
                  </a:lnTo>
                  <a:lnTo>
                    <a:pt x="876" y="572"/>
                  </a:lnTo>
                  <a:lnTo>
                    <a:pt x="866" y="580"/>
                  </a:lnTo>
                  <a:lnTo>
                    <a:pt x="853" y="588"/>
                  </a:lnTo>
                  <a:lnTo>
                    <a:pt x="842" y="592"/>
                  </a:lnTo>
                  <a:lnTo>
                    <a:pt x="826" y="599"/>
                  </a:lnTo>
                  <a:lnTo>
                    <a:pt x="809" y="606"/>
                  </a:lnTo>
                  <a:lnTo>
                    <a:pt x="802" y="609"/>
                  </a:lnTo>
                  <a:lnTo>
                    <a:pt x="759" y="614"/>
                  </a:lnTo>
                  <a:lnTo>
                    <a:pt x="740" y="614"/>
                  </a:lnTo>
                  <a:lnTo>
                    <a:pt x="722" y="613"/>
                  </a:lnTo>
                  <a:lnTo>
                    <a:pt x="707" y="611"/>
                  </a:lnTo>
                  <a:lnTo>
                    <a:pt x="691" y="608"/>
                  </a:lnTo>
                  <a:lnTo>
                    <a:pt x="678" y="603"/>
                  </a:lnTo>
                  <a:lnTo>
                    <a:pt x="666" y="596"/>
                  </a:lnTo>
                  <a:lnTo>
                    <a:pt x="653" y="589"/>
                  </a:lnTo>
                  <a:lnTo>
                    <a:pt x="640" y="580"/>
                  </a:lnTo>
                  <a:close/>
                  <a:moveTo>
                    <a:pt x="877" y="1031"/>
                  </a:moveTo>
                  <a:lnTo>
                    <a:pt x="851" y="1051"/>
                  </a:lnTo>
                  <a:lnTo>
                    <a:pt x="824" y="1070"/>
                  </a:lnTo>
                  <a:lnTo>
                    <a:pt x="796" y="1089"/>
                  </a:lnTo>
                  <a:lnTo>
                    <a:pt x="768" y="1106"/>
                  </a:lnTo>
                  <a:lnTo>
                    <a:pt x="739" y="1122"/>
                  </a:lnTo>
                  <a:lnTo>
                    <a:pt x="709" y="1136"/>
                  </a:lnTo>
                  <a:lnTo>
                    <a:pt x="678" y="1149"/>
                  </a:lnTo>
                  <a:lnTo>
                    <a:pt x="647" y="1162"/>
                  </a:lnTo>
                  <a:lnTo>
                    <a:pt x="615" y="1173"/>
                  </a:lnTo>
                  <a:lnTo>
                    <a:pt x="582" y="1182"/>
                  </a:lnTo>
                  <a:lnTo>
                    <a:pt x="550" y="1190"/>
                  </a:lnTo>
                  <a:lnTo>
                    <a:pt x="516" y="1198"/>
                  </a:lnTo>
                  <a:lnTo>
                    <a:pt x="482" y="1203"/>
                  </a:lnTo>
                  <a:lnTo>
                    <a:pt x="447" y="1206"/>
                  </a:lnTo>
                  <a:lnTo>
                    <a:pt x="412" y="1209"/>
                  </a:lnTo>
                  <a:lnTo>
                    <a:pt x="377" y="1209"/>
                  </a:lnTo>
                  <a:lnTo>
                    <a:pt x="369" y="1209"/>
                  </a:lnTo>
                  <a:lnTo>
                    <a:pt x="359" y="1209"/>
                  </a:lnTo>
                  <a:lnTo>
                    <a:pt x="359" y="1182"/>
                  </a:lnTo>
                  <a:lnTo>
                    <a:pt x="358" y="1156"/>
                  </a:lnTo>
                  <a:lnTo>
                    <a:pt x="358" y="1128"/>
                  </a:lnTo>
                  <a:lnTo>
                    <a:pt x="357" y="1098"/>
                  </a:lnTo>
                  <a:lnTo>
                    <a:pt x="356" y="1087"/>
                  </a:lnTo>
                  <a:lnTo>
                    <a:pt x="354" y="1077"/>
                  </a:lnTo>
                  <a:lnTo>
                    <a:pt x="352" y="1068"/>
                  </a:lnTo>
                  <a:lnTo>
                    <a:pt x="348" y="1060"/>
                  </a:lnTo>
                  <a:lnTo>
                    <a:pt x="344" y="1053"/>
                  </a:lnTo>
                  <a:lnTo>
                    <a:pt x="339" y="1046"/>
                  </a:lnTo>
                  <a:lnTo>
                    <a:pt x="333" y="1040"/>
                  </a:lnTo>
                  <a:lnTo>
                    <a:pt x="327" y="1035"/>
                  </a:lnTo>
                  <a:lnTo>
                    <a:pt x="319" y="1031"/>
                  </a:lnTo>
                  <a:lnTo>
                    <a:pt x="312" y="1027"/>
                  </a:lnTo>
                  <a:lnTo>
                    <a:pt x="304" y="1024"/>
                  </a:lnTo>
                  <a:lnTo>
                    <a:pt x="296" y="1022"/>
                  </a:lnTo>
                  <a:lnTo>
                    <a:pt x="277" y="1018"/>
                  </a:lnTo>
                  <a:lnTo>
                    <a:pt x="259" y="1016"/>
                  </a:lnTo>
                  <a:lnTo>
                    <a:pt x="220" y="1014"/>
                  </a:lnTo>
                  <a:lnTo>
                    <a:pt x="182" y="1012"/>
                  </a:lnTo>
                  <a:lnTo>
                    <a:pt x="164" y="1010"/>
                  </a:lnTo>
                  <a:lnTo>
                    <a:pt x="149" y="1006"/>
                  </a:lnTo>
                  <a:lnTo>
                    <a:pt x="142" y="1004"/>
                  </a:lnTo>
                  <a:lnTo>
                    <a:pt x="134" y="1001"/>
                  </a:lnTo>
                  <a:lnTo>
                    <a:pt x="128" y="998"/>
                  </a:lnTo>
                  <a:lnTo>
                    <a:pt x="123" y="995"/>
                  </a:lnTo>
                  <a:lnTo>
                    <a:pt x="116" y="988"/>
                  </a:lnTo>
                  <a:lnTo>
                    <a:pt x="110" y="980"/>
                  </a:lnTo>
                  <a:lnTo>
                    <a:pt x="105" y="972"/>
                  </a:lnTo>
                  <a:lnTo>
                    <a:pt x="102" y="963"/>
                  </a:lnTo>
                  <a:lnTo>
                    <a:pt x="100" y="955"/>
                  </a:lnTo>
                  <a:lnTo>
                    <a:pt x="99" y="946"/>
                  </a:lnTo>
                  <a:lnTo>
                    <a:pt x="97" y="938"/>
                  </a:lnTo>
                  <a:lnTo>
                    <a:pt x="99" y="928"/>
                  </a:lnTo>
                  <a:lnTo>
                    <a:pt x="100" y="910"/>
                  </a:lnTo>
                  <a:lnTo>
                    <a:pt x="102" y="892"/>
                  </a:lnTo>
                  <a:lnTo>
                    <a:pt x="103" y="884"/>
                  </a:lnTo>
                  <a:lnTo>
                    <a:pt x="103" y="875"/>
                  </a:lnTo>
                  <a:lnTo>
                    <a:pt x="103" y="867"/>
                  </a:lnTo>
                  <a:lnTo>
                    <a:pt x="101" y="860"/>
                  </a:lnTo>
                  <a:lnTo>
                    <a:pt x="89" y="846"/>
                  </a:lnTo>
                  <a:lnTo>
                    <a:pt x="81" y="835"/>
                  </a:lnTo>
                  <a:lnTo>
                    <a:pt x="80" y="832"/>
                  </a:lnTo>
                  <a:lnTo>
                    <a:pt x="80" y="829"/>
                  </a:lnTo>
                  <a:lnTo>
                    <a:pt x="80" y="825"/>
                  </a:lnTo>
                  <a:lnTo>
                    <a:pt x="81" y="820"/>
                  </a:lnTo>
                  <a:lnTo>
                    <a:pt x="84" y="810"/>
                  </a:lnTo>
                  <a:lnTo>
                    <a:pt x="91" y="797"/>
                  </a:lnTo>
                  <a:lnTo>
                    <a:pt x="78" y="787"/>
                  </a:lnTo>
                  <a:lnTo>
                    <a:pt x="73" y="780"/>
                  </a:lnTo>
                  <a:lnTo>
                    <a:pt x="70" y="774"/>
                  </a:lnTo>
                  <a:lnTo>
                    <a:pt x="68" y="769"/>
                  </a:lnTo>
                  <a:lnTo>
                    <a:pt x="67" y="765"/>
                  </a:lnTo>
                  <a:lnTo>
                    <a:pt x="67" y="761"/>
                  </a:lnTo>
                  <a:lnTo>
                    <a:pt x="67" y="757"/>
                  </a:lnTo>
                  <a:lnTo>
                    <a:pt x="68" y="753"/>
                  </a:lnTo>
                  <a:lnTo>
                    <a:pt x="69" y="750"/>
                  </a:lnTo>
                  <a:lnTo>
                    <a:pt x="72" y="741"/>
                  </a:lnTo>
                  <a:lnTo>
                    <a:pt x="75" y="733"/>
                  </a:lnTo>
                  <a:lnTo>
                    <a:pt x="76" y="728"/>
                  </a:lnTo>
                  <a:lnTo>
                    <a:pt x="77" y="722"/>
                  </a:lnTo>
                  <a:lnTo>
                    <a:pt x="77" y="715"/>
                  </a:lnTo>
                  <a:lnTo>
                    <a:pt x="77" y="707"/>
                  </a:lnTo>
                  <a:lnTo>
                    <a:pt x="62" y="701"/>
                  </a:lnTo>
                  <a:lnTo>
                    <a:pt x="47" y="698"/>
                  </a:lnTo>
                  <a:lnTo>
                    <a:pt x="40" y="696"/>
                  </a:lnTo>
                  <a:lnTo>
                    <a:pt x="33" y="693"/>
                  </a:lnTo>
                  <a:lnTo>
                    <a:pt x="26" y="690"/>
                  </a:lnTo>
                  <a:lnTo>
                    <a:pt x="18" y="686"/>
                  </a:lnTo>
                  <a:lnTo>
                    <a:pt x="11" y="681"/>
                  </a:lnTo>
                  <a:lnTo>
                    <a:pt x="6" y="676"/>
                  </a:lnTo>
                  <a:lnTo>
                    <a:pt x="3" y="671"/>
                  </a:lnTo>
                  <a:lnTo>
                    <a:pt x="1" y="666"/>
                  </a:lnTo>
                  <a:lnTo>
                    <a:pt x="0" y="661"/>
                  </a:lnTo>
                  <a:lnTo>
                    <a:pt x="1" y="655"/>
                  </a:lnTo>
                  <a:lnTo>
                    <a:pt x="3" y="647"/>
                  </a:lnTo>
                  <a:lnTo>
                    <a:pt x="6" y="637"/>
                  </a:lnTo>
                  <a:lnTo>
                    <a:pt x="13" y="625"/>
                  </a:lnTo>
                  <a:lnTo>
                    <a:pt x="21" y="610"/>
                  </a:lnTo>
                  <a:lnTo>
                    <a:pt x="32" y="594"/>
                  </a:lnTo>
                  <a:lnTo>
                    <a:pt x="43" y="577"/>
                  </a:lnTo>
                  <a:lnTo>
                    <a:pt x="66" y="545"/>
                  </a:lnTo>
                  <a:lnTo>
                    <a:pt x="85" y="519"/>
                  </a:lnTo>
                  <a:lnTo>
                    <a:pt x="96" y="503"/>
                  </a:lnTo>
                  <a:lnTo>
                    <a:pt x="105" y="489"/>
                  </a:lnTo>
                  <a:lnTo>
                    <a:pt x="107" y="483"/>
                  </a:lnTo>
                  <a:lnTo>
                    <a:pt x="108" y="478"/>
                  </a:lnTo>
                  <a:lnTo>
                    <a:pt x="109" y="474"/>
                  </a:lnTo>
                  <a:lnTo>
                    <a:pt x="109" y="470"/>
                  </a:lnTo>
                  <a:lnTo>
                    <a:pt x="107" y="463"/>
                  </a:lnTo>
                  <a:lnTo>
                    <a:pt x="104" y="456"/>
                  </a:lnTo>
                  <a:lnTo>
                    <a:pt x="100" y="447"/>
                  </a:lnTo>
                  <a:lnTo>
                    <a:pt x="95" y="439"/>
                  </a:lnTo>
                  <a:lnTo>
                    <a:pt x="92" y="428"/>
                  </a:lnTo>
                  <a:lnTo>
                    <a:pt x="89" y="414"/>
                  </a:lnTo>
                  <a:lnTo>
                    <a:pt x="89" y="406"/>
                  </a:lnTo>
                  <a:lnTo>
                    <a:pt x="89" y="397"/>
                  </a:lnTo>
                  <a:lnTo>
                    <a:pt x="90" y="387"/>
                  </a:lnTo>
                  <a:lnTo>
                    <a:pt x="91" y="374"/>
                  </a:lnTo>
                  <a:lnTo>
                    <a:pt x="94" y="362"/>
                  </a:lnTo>
                  <a:lnTo>
                    <a:pt x="97" y="348"/>
                  </a:lnTo>
                  <a:lnTo>
                    <a:pt x="102" y="331"/>
                  </a:lnTo>
                  <a:lnTo>
                    <a:pt x="108" y="314"/>
                  </a:lnTo>
                  <a:lnTo>
                    <a:pt x="114" y="294"/>
                  </a:lnTo>
                  <a:lnTo>
                    <a:pt x="122" y="273"/>
                  </a:lnTo>
                  <a:lnTo>
                    <a:pt x="131" y="250"/>
                  </a:lnTo>
                  <a:lnTo>
                    <a:pt x="143" y="224"/>
                  </a:lnTo>
                  <a:lnTo>
                    <a:pt x="154" y="202"/>
                  </a:lnTo>
                  <a:lnTo>
                    <a:pt x="166" y="181"/>
                  </a:lnTo>
                  <a:lnTo>
                    <a:pt x="181" y="161"/>
                  </a:lnTo>
                  <a:lnTo>
                    <a:pt x="195" y="142"/>
                  </a:lnTo>
                  <a:lnTo>
                    <a:pt x="212" y="124"/>
                  </a:lnTo>
                  <a:lnTo>
                    <a:pt x="229" y="108"/>
                  </a:lnTo>
                  <a:lnTo>
                    <a:pt x="247" y="93"/>
                  </a:lnTo>
                  <a:lnTo>
                    <a:pt x="267" y="78"/>
                  </a:lnTo>
                  <a:lnTo>
                    <a:pt x="288" y="66"/>
                  </a:lnTo>
                  <a:lnTo>
                    <a:pt x="308" y="54"/>
                  </a:lnTo>
                  <a:lnTo>
                    <a:pt x="331" y="43"/>
                  </a:lnTo>
                  <a:lnTo>
                    <a:pt x="353" y="34"/>
                  </a:lnTo>
                  <a:lnTo>
                    <a:pt x="376" y="26"/>
                  </a:lnTo>
                  <a:lnTo>
                    <a:pt x="400" y="20"/>
                  </a:lnTo>
                  <a:lnTo>
                    <a:pt x="424" y="14"/>
                  </a:lnTo>
                  <a:lnTo>
                    <a:pt x="448" y="8"/>
                  </a:lnTo>
                  <a:lnTo>
                    <a:pt x="472" y="5"/>
                  </a:lnTo>
                  <a:lnTo>
                    <a:pt x="497" y="2"/>
                  </a:lnTo>
                  <a:lnTo>
                    <a:pt x="523" y="1"/>
                  </a:lnTo>
                  <a:lnTo>
                    <a:pt x="547" y="0"/>
                  </a:lnTo>
                  <a:lnTo>
                    <a:pt x="573" y="1"/>
                  </a:lnTo>
                  <a:lnTo>
                    <a:pt x="598" y="2"/>
                  </a:lnTo>
                  <a:lnTo>
                    <a:pt x="622" y="5"/>
                  </a:lnTo>
                  <a:lnTo>
                    <a:pt x="647" y="8"/>
                  </a:lnTo>
                  <a:lnTo>
                    <a:pt x="671" y="14"/>
                  </a:lnTo>
                  <a:lnTo>
                    <a:pt x="694" y="19"/>
                  </a:lnTo>
                  <a:lnTo>
                    <a:pt x="718" y="25"/>
                  </a:lnTo>
                  <a:lnTo>
                    <a:pt x="741" y="33"/>
                  </a:lnTo>
                  <a:lnTo>
                    <a:pt x="762" y="41"/>
                  </a:lnTo>
                  <a:lnTo>
                    <a:pt x="784" y="51"/>
                  </a:lnTo>
                  <a:lnTo>
                    <a:pt x="804" y="61"/>
                  </a:lnTo>
                  <a:lnTo>
                    <a:pt x="824" y="72"/>
                  </a:lnTo>
                  <a:lnTo>
                    <a:pt x="838" y="80"/>
                  </a:lnTo>
                  <a:lnTo>
                    <a:pt x="852" y="90"/>
                  </a:lnTo>
                  <a:lnTo>
                    <a:pt x="865" y="100"/>
                  </a:lnTo>
                  <a:lnTo>
                    <a:pt x="878" y="110"/>
                  </a:lnTo>
                  <a:lnTo>
                    <a:pt x="891" y="121"/>
                  </a:lnTo>
                  <a:lnTo>
                    <a:pt x="904" y="134"/>
                  </a:lnTo>
                  <a:lnTo>
                    <a:pt x="915" y="146"/>
                  </a:lnTo>
                  <a:lnTo>
                    <a:pt x="928" y="158"/>
                  </a:lnTo>
                  <a:lnTo>
                    <a:pt x="939" y="173"/>
                  </a:lnTo>
                  <a:lnTo>
                    <a:pt x="949" y="187"/>
                  </a:lnTo>
                  <a:lnTo>
                    <a:pt x="959" y="202"/>
                  </a:lnTo>
                  <a:lnTo>
                    <a:pt x="970" y="217"/>
                  </a:lnTo>
                  <a:lnTo>
                    <a:pt x="978" y="234"/>
                  </a:lnTo>
                  <a:lnTo>
                    <a:pt x="986" y="251"/>
                  </a:lnTo>
                  <a:lnTo>
                    <a:pt x="994" y="268"/>
                  </a:lnTo>
                  <a:lnTo>
                    <a:pt x="1001" y="286"/>
                  </a:lnTo>
                  <a:lnTo>
                    <a:pt x="1010" y="313"/>
                  </a:lnTo>
                  <a:lnTo>
                    <a:pt x="1016" y="339"/>
                  </a:lnTo>
                  <a:lnTo>
                    <a:pt x="1022" y="365"/>
                  </a:lnTo>
                  <a:lnTo>
                    <a:pt x="1025" y="390"/>
                  </a:lnTo>
                  <a:lnTo>
                    <a:pt x="1027" y="414"/>
                  </a:lnTo>
                  <a:lnTo>
                    <a:pt x="1028" y="438"/>
                  </a:lnTo>
                  <a:lnTo>
                    <a:pt x="1028" y="462"/>
                  </a:lnTo>
                  <a:lnTo>
                    <a:pt x="1027" y="484"/>
                  </a:lnTo>
                  <a:lnTo>
                    <a:pt x="1024" y="507"/>
                  </a:lnTo>
                  <a:lnTo>
                    <a:pt x="1021" y="529"/>
                  </a:lnTo>
                  <a:lnTo>
                    <a:pt x="1017" y="549"/>
                  </a:lnTo>
                  <a:lnTo>
                    <a:pt x="1012" y="570"/>
                  </a:lnTo>
                  <a:lnTo>
                    <a:pt x="1006" y="590"/>
                  </a:lnTo>
                  <a:lnTo>
                    <a:pt x="998" y="610"/>
                  </a:lnTo>
                  <a:lnTo>
                    <a:pt x="992" y="629"/>
                  </a:lnTo>
                  <a:lnTo>
                    <a:pt x="984" y="648"/>
                  </a:lnTo>
                  <a:lnTo>
                    <a:pt x="969" y="684"/>
                  </a:lnTo>
                  <a:lnTo>
                    <a:pt x="951" y="718"/>
                  </a:lnTo>
                  <a:lnTo>
                    <a:pt x="935" y="750"/>
                  </a:lnTo>
                  <a:lnTo>
                    <a:pt x="919" y="780"/>
                  </a:lnTo>
                  <a:lnTo>
                    <a:pt x="905" y="809"/>
                  </a:lnTo>
                  <a:lnTo>
                    <a:pt x="893" y="837"/>
                  </a:lnTo>
                  <a:lnTo>
                    <a:pt x="888" y="850"/>
                  </a:lnTo>
                  <a:lnTo>
                    <a:pt x="882" y="863"/>
                  </a:lnTo>
                  <a:lnTo>
                    <a:pt x="879" y="875"/>
                  </a:lnTo>
                  <a:lnTo>
                    <a:pt x="877" y="887"/>
                  </a:lnTo>
                  <a:lnTo>
                    <a:pt x="875" y="901"/>
                  </a:lnTo>
                  <a:lnTo>
                    <a:pt x="874" y="916"/>
                  </a:lnTo>
                  <a:lnTo>
                    <a:pt x="873" y="932"/>
                  </a:lnTo>
                  <a:lnTo>
                    <a:pt x="873" y="950"/>
                  </a:lnTo>
                  <a:lnTo>
                    <a:pt x="874" y="989"/>
                  </a:lnTo>
                  <a:lnTo>
                    <a:pt x="877" y="103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61" name="Freeform 68">
              <a:extLst>
                <a:ext uri="{FF2B5EF4-FFF2-40B4-BE49-F238E27FC236}">
                  <a16:creationId xmlns:a16="http://schemas.microsoft.com/office/drawing/2014/main" id="{14DFC3ED-43D8-41C3-A3F0-0284B6EE60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799" y="2864"/>
              <a:ext cx="31" cy="29"/>
            </a:xfrm>
            <a:custGeom>
              <a:avLst/>
              <a:gdLst>
                <a:gd name="T0" fmla="*/ 149 w 183"/>
                <a:gd name="T1" fmla="*/ 151 h 173"/>
                <a:gd name="T2" fmla="*/ 144 w 183"/>
                <a:gd name="T3" fmla="*/ 135 h 173"/>
                <a:gd name="T4" fmla="*/ 143 w 183"/>
                <a:gd name="T5" fmla="*/ 123 h 173"/>
                <a:gd name="T6" fmla="*/ 145 w 183"/>
                <a:gd name="T7" fmla="*/ 116 h 173"/>
                <a:gd name="T8" fmla="*/ 149 w 183"/>
                <a:gd name="T9" fmla="*/ 110 h 173"/>
                <a:gd name="T10" fmla="*/ 157 w 183"/>
                <a:gd name="T11" fmla="*/ 102 h 173"/>
                <a:gd name="T12" fmla="*/ 183 w 183"/>
                <a:gd name="T13" fmla="*/ 90 h 173"/>
                <a:gd name="T14" fmla="*/ 167 w 183"/>
                <a:gd name="T15" fmla="*/ 67 h 173"/>
                <a:gd name="T16" fmla="*/ 146 w 183"/>
                <a:gd name="T17" fmla="*/ 60 h 173"/>
                <a:gd name="T18" fmla="*/ 141 w 183"/>
                <a:gd name="T19" fmla="*/ 53 h 173"/>
                <a:gd name="T20" fmla="*/ 140 w 183"/>
                <a:gd name="T21" fmla="*/ 42 h 173"/>
                <a:gd name="T22" fmla="*/ 142 w 183"/>
                <a:gd name="T23" fmla="*/ 24 h 173"/>
                <a:gd name="T24" fmla="*/ 121 w 183"/>
                <a:gd name="T25" fmla="*/ 0 h 173"/>
                <a:gd name="T26" fmla="*/ 101 w 183"/>
                <a:gd name="T27" fmla="*/ 22 h 173"/>
                <a:gd name="T28" fmla="*/ 94 w 183"/>
                <a:gd name="T29" fmla="*/ 27 h 173"/>
                <a:gd name="T30" fmla="*/ 87 w 183"/>
                <a:gd name="T31" fmla="*/ 27 h 173"/>
                <a:gd name="T32" fmla="*/ 79 w 183"/>
                <a:gd name="T33" fmla="*/ 25 h 173"/>
                <a:gd name="T34" fmla="*/ 72 w 183"/>
                <a:gd name="T35" fmla="*/ 20 h 173"/>
                <a:gd name="T36" fmla="*/ 54 w 183"/>
                <a:gd name="T37" fmla="*/ 4 h 173"/>
                <a:gd name="T38" fmla="*/ 37 w 183"/>
                <a:gd name="T39" fmla="*/ 30 h 173"/>
                <a:gd name="T40" fmla="*/ 42 w 183"/>
                <a:gd name="T41" fmla="*/ 45 h 173"/>
                <a:gd name="T42" fmla="*/ 42 w 183"/>
                <a:gd name="T43" fmla="*/ 52 h 173"/>
                <a:gd name="T44" fmla="*/ 40 w 183"/>
                <a:gd name="T45" fmla="*/ 59 h 173"/>
                <a:gd name="T46" fmla="*/ 35 w 183"/>
                <a:gd name="T47" fmla="*/ 65 h 173"/>
                <a:gd name="T48" fmla="*/ 25 w 183"/>
                <a:gd name="T49" fmla="*/ 72 h 173"/>
                <a:gd name="T50" fmla="*/ 3 w 183"/>
                <a:gd name="T51" fmla="*/ 80 h 173"/>
                <a:gd name="T52" fmla="*/ 0 w 183"/>
                <a:gd name="T53" fmla="*/ 81 h 173"/>
                <a:gd name="T54" fmla="*/ 19 w 183"/>
                <a:gd name="T55" fmla="*/ 107 h 173"/>
                <a:gd name="T56" fmla="*/ 40 w 183"/>
                <a:gd name="T57" fmla="*/ 116 h 173"/>
                <a:gd name="T58" fmla="*/ 44 w 183"/>
                <a:gd name="T59" fmla="*/ 123 h 173"/>
                <a:gd name="T60" fmla="*/ 45 w 183"/>
                <a:gd name="T61" fmla="*/ 135 h 173"/>
                <a:gd name="T62" fmla="*/ 42 w 183"/>
                <a:gd name="T63" fmla="*/ 152 h 173"/>
                <a:gd name="T64" fmla="*/ 63 w 183"/>
                <a:gd name="T65" fmla="*/ 173 h 173"/>
                <a:gd name="T66" fmla="*/ 79 w 183"/>
                <a:gd name="T67" fmla="*/ 154 h 173"/>
                <a:gd name="T68" fmla="*/ 88 w 183"/>
                <a:gd name="T69" fmla="*/ 148 h 173"/>
                <a:gd name="T70" fmla="*/ 96 w 183"/>
                <a:gd name="T71" fmla="*/ 146 h 173"/>
                <a:gd name="T72" fmla="*/ 104 w 183"/>
                <a:gd name="T73" fmla="*/ 147 h 173"/>
                <a:gd name="T74" fmla="*/ 112 w 183"/>
                <a:gd name="T75" fmla="*/ 151 h 173"/>
                <a:gd name="T76" fmla="*/ 120 w 183"/>
                <a:gd name="T77" fmla="*/ 159 h 173"/>
                <a:gd name="T78" fmla="*/ 130 w 183"/>
                <a:gd name="T79" fmla="*/ 170 h 173"/>
                <a:gd name="T80" fmla="*/ 81 w 183"/>
                <a:gd name="T81" fmla="*/ 59 h 173"/>
                <a:gd name="T82" fmla="*/ 95 w 183"/>
                <a:gd name="T83" fmla="*/ 58 h 173"/>
                <a:gd name="T84" fmla="*/ 106 w 183"/>
                <a:gd name="T85" fmla="*/ 62 h 173"/>
                <a:gd name="T86" fmla="*/ 114 w 183"/>
                <a:gd name="T87" fmla="*/ 70 h 173"/>
                <a:gd name="T88" fmla="*/ 118 w 183"/>
                <a:gd name="T89" fmla="*/ 80 h 173"/>
                <a:gd name="T90" fmla="*/ 120 w 183"/>
                <a:gd name="T91" fmla="*/ 91 h 173"/>
                <a:gd name="T92" fmla="*/ 117 w 183"/>
                <a:gd name="T93" fmla="*/ 102 h 173"/>
                <a:gd name="T94" fmla="*/ 110 w 183"/>
                <a:gd name="T95" fmla="*/ 112 h 173"/>
                <a:gd name="T96" fmla="*/ 99 w 183"/>
                <a:gd name="T97" fmla="*/ 117 h 173"/>
                <a:gd name="T98" fmla="*/ 84 w 183"/>
                <a:gd name="T99" fmla="*/ 119 h 173"/>
                <a:gd name="T100" fmla="*/ 73 w 183"/>
                <a:gd name="T101" fmla="*/ 115 h 173"/>
                <a:gd name="T102" fmla="*/ 65 w 183"/>
                <a:gd name="T103" fmla="*/ 107 h 173"/>
                <a:gd name="T104" fmla="*/ 60 w 183"/>
                <a:gd name="T105" fmla="*/ 97 h 173"/>
                <a:gd name="T106" fmla="*/ 59 w 183"/>
                <a:gd name="T107" fmla="*/ 86 h 173"/>
                <a:gd name="T108" fmla="*/ 62 w 183"/>
                <a:gd name="T109" fmla="*/ 75 h 173"/>
                <a:gd name="T110" fmla="*/ 69 w 183"/>
                <a:gd name="T111" fmla="*/ 65 h 173"/>
                <a:gd name="T112" fmla="*/ 81 w 183"/>
                <a:gd name="T113" fmla="*/ 59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83" h="173">
                  <a:moveTo>
                    <a:pt x="152" y="159"/>
                  </a:moveTo>
                  <a:lnTo>
                    <a:pt x="149" y="151"/>
                  </a:lnTo>
                  <a:lnTo>
                    <a:pt x="146" y="143"/>
                  </a:lnTo>
                  <a:lnTo>
                    <a:pt x="144" y="135"/>
                  </a:lnTo>
                  <a:lnTo>
                    <a:pt x="143" y="127"/>
                  </a:lnTo>
                  <a:lnTo>
                    <a:pt x="143" y="123"/>
                  </a:lnTo>
                  <a:lnTo>
                    <a:pt x="143" y="120"/>
                  </a:lnTo>
                  <a:lnTo>
                    <a:pt x="145" y="116"/>
                  </a:lnTo>
                  <a:lnTo>
                    <a:pt x="147" y="113"/>
                  </a:lnTo>
                  <a:lnTo>
                    <a:pt x="149" y="110"/>
                  </a:lnTo>
                  <a:lnTo>
                    <a:pt x="153" y="106"/>
                  </a:lnTo>
                  <a:lnTo>
                    <a:pt x="157" y="102"/>
                  </a:lnTo>
                  <a:lnTo>
                    <a:pt x="164" y="100"/>
                  </a:lnTo>
                  <a:lnTo>
                    <a:pt x="183" y="90"/>
                  </a:lnTo>
                  <a:lnTo>
                    <a:pt x="182" y="72"/>
                  </a:lnTo>
                  <a:lnTo>
                    <a:pt x="167" y="67"/>
                  </a:lnTo>
                  <a:lnTo>
                    <a:pt x="150" y="63"/>
                  </a:lnTo>
                  <a:lnTo>
                    <a:pt x="146" y="60"/>
                  </a:lnTo>
                  <a:lnTo>
                    <a:pt x="144" y="57"/>
                  </a:lnTo>
                  <a:lnTo>
                    <a:pt x="141" y="53"/>
                  </a:lnTo>
                  <a:lnTo>
                    <a:pt x="140" y="48"/>
                  </a:lnTo>
                  <a:lnTo>
                    <a:pt x="140" y="42"/>
                  </a:lnTo>
                  <a:lnTo>
                    <a:pt x="140" y="34"/>
                  </a:lnTo>
                  <a:lnTo>
                    <a:pt x="142" y="24"/>
                  </a:lnTo>
                  <a:lnTo>
                    <a:pt x="144" y="13"/>
                  </a:lnTo>
                  <a:lnTo>
                    <a:pt x="121" y="0"/>
                  </a:lnTo>
                  <a:lnTo>
                    <a:pt x="110" y="14"/>
                  </a:lnTo>
                  <a:lnTo>
                    <a:pt x="101" y="22"/>
                  </a:lnTo>
                  <a:lnTo>
                    <a:pt x="97" y="25"/>
                  </a:lnTo>
                  <a:lnTo>
                    <a:pt x="94" y="27"/>
                  </a:lnTo>
                  <a:lnTo>
                    <a:pt x="90" y="27"/>
                  </a:lnTo>
                  <a:lnTo>
                    <a:pt x="87" y="27"/>
                  </a:lnTo>
                  <a:lnTo>
                    <a:pt x="83" y="27"/>
                  </a:lnTo>
                  <a:lnTo>
                    <a:pt x="79" y="25"/>
                  </a:lnTo>
                  <a:lnTo>
                    <a:pt x="76" y="23"/>
                  </a:lnTo>
                  <a:lnTo>
                    <a:pt x="72" y="20"/>
                  </a:lnTo>
                  <a:lnTo>
                    <a:pt x="64" y="13"/>
                  </a:lnTo>
                  <a:lnTo>
                    <a:pt x="54" y="4"/>
                  </a:lnTo>
                  <a:lnTo>
                    <a:pt x="30" y="19"/>
                  </a:lnTo>
                  <a:lnTo>
                    <a:pt x="37" y="30"/>
                  </a:lnTo>
                  <a:lnTo>
                    <a:pt x="41" y="40"/>
                  </a:lnTo>
                  <a:lnTo>
                    <a:pt x="42" y="45"/>
                  </a:lnTo>
                  <a:lnTo>
                    <a:pt x="42" y="49"/>
                  </a:lnTo>
                  <a:lnTo>
                    <a:pt x="42" y="52"/>
                  </a:lnTo>
                  <a:lnTo>
                    <a:pt x="41" y="56"/>
                  </a:lnTo>
                  <a:lnTo>
                    <a:pt x="40" y="59"/>
                  </a:lnTo>
                  <a:lnTo>
                    <a:pt x="38" y="62"/>
                  </a:lnTo>
                  <a:lnTo>
                    <a:pt x="35" y="65"/>
                  </a:lnTo>
                  <a:lnTo>
                    <a:pt x="32" y="67"/>
                  </a:lnTo>
                  <a:lnTo>
                    <a:pt x="25" y="72"/>
                  </a:lnTo>
                  <a:lnTo>
                    <a:pt x="15" y="76"/>
                  </a:lnTo>
                  <a:lnTo>
                    <a:pt x="3" y="80"/>
                  </a:lnTo>
                  <a:lnTo>
                    <a:pt x="2" y="80"/>
                  </a:lnTo>
                  <a:lnTo>
                    <a:pt x="0" y="81"/>
                  </a:lnTo>
                  <a:lnTo>
                    <a:pt x="1" y="100"/>
                  </a:lnTo>
                  <a:lnTo>
                    <a:pt x="19" y="107"/>
                  </a:lnTo>
                  <a:lnTo>
                    <a:pt x="36" y="113"/>
                  </a:lnTo>
                  <a:lnTo>
                    <a:pt x="40" y="116"/>
                  </a:lnTo>
                  <a:lnTo>
                    <a:pt x="42" y="119"/>
                  </a:lnTo>
                  <a:lnTo>
                    <a:pt x="44" y="123"/>
                  </a:lnTo>
                  <a:lnTo>
                    <a:pt x="45" y="128"/>
                  </a:lnTo>
                  <a:lnTo>
                    <a:pt x="45" y="135"/>
                  </a:lnTo>
                  <a:lnTo>
                    <a:pt x="44" y="143"/>
                  </a:lnTo>
                  <a:lnTo>
                    <a:pt x="42" y="152"/>
                  </a:lnTo>
                  <a:lnTo>
                    <a:pt x="38" y="163"/>
                  </a:lnTo>
                  <a:lnTo>
                    <a:pt x="63" y="173"/>
                  </a:lnTo>
                  <a:lnTo>
                    <a:pt x="71" y="162"/>
                  </a:lnTo>
                  <a:lnTo>
                    <a:pt x="79" y="154"/>
                  </a:lnTo>
                  <a:lnTo>
                    <a:pt x="83" y="151"/>
                  </a:lnTo>
                  <a:lnTo>
                    <a:pt x="88" y="148"/>
                  </a:lnTo>
                  <a:lnTo>
                    <a:pt x="92" y="147"/>
                  </a:lnTo>
                  <a:lnTo>
                    <a:pt x="96" y="146"/>
                  </a:lnTo>
                  <a:lnTo>
                    <a:pt x="100" y="146"/>
                  </a:lnTo>
                  <a:lnTo>
                    <a:pt x="104" y="147"/>
                  </a:lnTo>
                  <a:lnTo>
                    <a:pt x="108" y="149"/>
                  </a:lnTo>
                  <a:lnTo>
                    <a:pt x="112" y="151"/>
                  </a:lnTo>
                  <a:lnTo>
                    <a:pt x="116" y="154"/>
                  </a:lnTo>
                  <a:lnTo>
                    <a:pt x="120" y="159"/>
                  </a:lnTo>
                  <a:lnTo>
                    <a:pt x="125" y="164"/>
                  </a:lnTo>
                  <a:lnTo>
                    <a:pt x="130" y="170"/>
                  </a:lnTo>
                  <a:lnTo>
                    <a:pt x="152" y="159"/>
                  </a:lnTo>
                  <a:close/>
                  <a:moveTo>
                    <a:pt x="81" y="59"/>
                  </a:moveTo>
                  <a:lnTo>
                    <a:pt x="89" y="58"/>
                  </a:lnTo>
                  <a:lnTo>
                    <a:pt x="95" y="58"/>
                  </a:lnTo>
                  <a:lnTo>
                    <a:pt x="101" y="59"/>
                  </a:lnTo>
                  <a:lnTo>
                    <a:pt x="106" y="62"/>
                  </a:lnTo>
                  <a:lnTo>
                    <a:pt x="110" y="65"/>
                  </a:lnTo>
                  <a:lnTo>
                    <a:pt x="114" y="70"/>
                  </a:lnTo>
                  <a:lnTo>
                    <a:pt x="117" y="75"/>
                  </a:lnTo>
                  <a:lnTo>
                    <a:pt x="118" y="80"/>
                  </a:lnTo>
                  <a:lnTo>
                    <a:pt x="119" y="86"/>
                  </a:lnTo>
                  <a:lnTo>
                    <a:pt x="120" y="91"/>
                  </a:lnTo>
                  <a:lnTo>
                    <a:pt x="119" y="97"/>
                  </a:lnTo>
                  <a:lnTo>
                    <a:pt x="117" y="102"/>
                  </a:lnTo>
                  <a:lnTo>
                    <a:pt x="114" y="108"/>
                  </a:lnTo>
                  <a:lnTo>
                    <a:pt x="110" y="112"/>
                  </a:lnTo>
                  <a:lnTo>
                    <a:pt x="105" y="115"/>
                  </a:lnTo>
                  <a:lnTo>
                    <a:pt x="99" y="117"/>
                  </a:lnTo>
                  <a:lnTo>
                    <a:pt x="92" y="119"/>
                  </a:lnTo>
                  <a:lnTo>
                    <a:pt x="84" y="119"/>
                  </a:lnTo>
                  <a:lnTo>
                    <a:pt x="78" y="117"/>
                  </a:lnTo>
                  <a:lnTo>
                    <a:pt x="73" y="115"/>
                  </a:lnTo>
                  <a:lnTo>
                    <a:pt x="69" y="111"/>
                  </a:lnTo>
                  <a:lnTo>
                    <a:pt x="65" y="107"/>
                  </a:lnTo>
                  <a:lnTo>
                    <a:pt x="62" y="102"/>
                  </a:lnTo>
                  <a:lnTo>
                    <a:pt x="60" y="97"/>
                  </a:lnTo>
                  <a:lnTo>
                    <a:pt x="59" y="91"/>
                  </a:lnTo>
                  <a:lnTo>
                    <a:pt x="59" y="86"/>
                  </a:lnTo>
                  <a:lnTo>
                    <a:pt x="60" y="80"/>
                  </a:lnTo>
                  <a:lnTo>
                    <a:pt x="62" y="75"/>
                  </a:lnTo>
                  <a:lnTo>
                    <a:pt x="65" y="70"/>
                  </a:lnTo>
                  <a:lnTo>
                    <a:pt x="69" y="65"/>
                  </a:lnTo>
                  <a:lnTo>
                    <a:pt x="74" y="62"/>
                  </a:lnTo>
                  <a:lnTo>
                    <a:pt x="81" y="5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62" name="Freeform 69">
              <a:extLst>
                <a:ext uri="{FF2B5EF4-FFF2-40B4-BE49-F238E27FC236}">
                  <a16:creationId xmlns:a16="http://schemas.microsoft.com/office/drawing/2014/main" id="{E362837C-1D1B-4057-8831-3591F00D28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827" y="2849"/>
              <a:ext cx="40" cy="39"/>
            </a:xfrm>
            <a:custGeom>
              <a:avLst/>
              <a:gdLst>
                <a:gd name="T0" fmla="*/ 75 w 238"/>
                <a:gd name="T1" fmla="*/ 208 h 238"/>
                <a:gd name="T2" fmla="*/ 86 w 238"/>
                <a:gd name="T3" fmla="*/ 207 h 238"/>
                <a:gd name="T4" fmla="*/ 100 w 238"/>
                <a:gd name="T5" fmla="*/ 219 h 238"/>
                <a:gd name="T6" fmla="*/ 145 w 238"/>
                <a:gd name="T7" fmla="*/ 237 h 238"/>
                <a:gd name="T8" fmla="*/ 158 w 238"/>
                <a:gd name="T9" fmla="*/ 210 h 238"/>
                <a:gd name="T10" fmla="*/ 167 w 238"/>
                <a:gd name="T11" fmla="*/ 203 h 238"/>
                <a:gd name="T12" fmla="*/ 185 w 238"/>
                <a:gd name="T13" fmla="*/ 205 h 238"/>
                <a:gd name="T14" fmla="*/ 219 w 238"/>
                <a:gd name="T15" fmla="*/ 183 h 238"/>
                <a:gd name="T16" fmla="*/ 207 w 238"/>
                <a:gd name="T17" fmla="*/ 154 h 238"/>
                <a:gd name="T18" fmla="*/ 212 w 238"/>
                <a:gd name="T19" fmla="*/ 145 h 238"/>
                <a:gd name="T20" fmla="*/ 227 w 238"/>
                <a:gd name="T21" fmla="*/ 133 h 238"/>
                <a:gd name="T22" fmla="*/ 237 w 238"/>
                <a:gd name="T23" fmla="*/ 97 h 238"/>
                <a:gd name="T24" fmla="*/ 219 w 238"/>
                <a:gd name="T25" fmla="*/ 90 h 238"/>
                <a:gd name="T26" fmla="*/ 205 w 238"/>
                <a:gd name="T27" fmla="*/ 81 h 238"/>
                <a:gd name="T28" fmla="*/ 199 w 238"/>
                <a:gd name="T29" fmla="*/ 73 h 238"/>
                <a:gd name="T30" fmla="*/ 202 w 238"/>
                <a:gd name="T31" fmla="*/ 54 h 238"/>
                <a:gd name="T32" fmla="*/ 182 w 238"/>
                <a:gd name="T33" fmla="*/ 17 h 238"/>
                <a:gd name="T34" fmla="*/ 155 w 238"/>
                <a:gd name="T35" fmla="*/ 33 h 238"/>
                <a:gd name="T36" fmla="*/ 145 w 238"/>
                <a:gd name="T37" fmla="*/ 32 h 238"/>
                <a:gd name="T38" fmla="*/ 136 w 238"/>
                <a:gd name="T39" fmla="*/ 25 h 238"/>
                <a:gd name="T40" fmla="*/ 125 w 238"/>
                <a:gd name="T41" fmla="*/ 0 h 238"/>
                <a:gd name="T42" fmla="*/ 91 w 238"/>
                <a:gd name="T43" fmla="*/ 11 h 238"/>
                <a:gd name="T44" fmla="*/ 89 w 238"/>
                <a:gd name="T45" fmla="*/ 24 h 238"/>
                <a:gd name="T46" fmla="*/ 78 w 238"/>
                <a:gd name="T47" fmla="*/ 35 h 238"/>
                <a:gd name="T48" fmla="*/ 61 w 238"/>
                <a:gd name="T49" fmla="*/ 38 h 238"/>
                <a:gd name="T50" fmla="*/ 38 w 238"/>
                <a:gd name="T51" fmla="*/ 28 h 238"/>
                <a:gd name="T52" fmla="*/ 31 w 238"/>
                <a:gd name="T53" fmla="*/ 82 h 238"/>
                <a:gd name="T54" fmla="*/ 30 w 238"/>
                <a:gd name="T55" fmla="*/ 92 h 238"/>
                <a:gd name="T56" fmla="*/ 21 w 238"/>
                <a:gd name="T57" fmla="*/ 102 h 238"/>
                <a:gd name="T58" fmla="*/ 4 w 238"/>
                <a:gd name="T59" fmla="*/ 112 h 238"/>
                <a:gd name="T60" fmla="*/ 12 w 238"/>
                <a:gd name="T61" fmla="*/ 146 h 238"/>
                <a:gd name="T62" fmla="*/ 35 w 238"/>
                <a:gd name="T63" fmla="*/ 160 h 238"/>
                <a:gd name="T64" fmla="*/ 38 w 238"/>
                <a:gd name="T65" fmla="*/ 172 h 238"/>
                <a:gd name="T66" fmla="*/ 34 w 238"/>
                <a:gd name="T67" fmla="*/ 188 h 238"/>
                <a:gd name="T68" fmla="*/ 28 w 238"/>
                <a:gd name="T69" fmla="*/ 192 h 238"/>
                <a:gd name="T70" fmla="*/ 34 w 238"/>
                <a:gd name="T71" fmla="*/ 204 h 238"/>
                <a:gd name="T72" fmla="*/ 50 w 238"/>
                <a:gd name="T73" fmla="*/ 217 h 238"/>
                <a:gd name="T74" fmla="*/ 115 w 238"/>
                <a:gd name="T75" fmla="*/ 55 h 238"/>
                <a:gd name="T76" fmla="*/ 135 w 238"/>
                <a:gd name="T77" fmla="*/ 56 h 238"/>
                <a:gd name="T78" fmla="*/ 152 w 238"/>
                <a:gd name="T79" fmla="*/ 62 h 238"/>
                <a:gd name="T80" fmla="*/ 165 w 238"/>
                <a:gd name="T81" fmla="*/ 73 h 238"/>
                <a:gd name="T82" fmla="*/ 177 w 238"/>
                <a:gd name="T83" fmla="*/ 94 h 238"/>
                <a:gd name="T84" fmla="*/ 181 w 238"/>
                <a:gd name="T85" fmla="*/ 130 h 238"/>
                <a:gd name="T86" fmla="*/ 176 w 238"/>
                <a:gd name="T87" fmla="*/ 147 h 238"/>
                <a:gd name="T88" fmla="*/ 167 w 238"/>
                <a:gd name="T89" fmla="*/ 163 h 238"/>
                <a:gd name="T90" fmla="*/ 153 w 238"/>
                <a:gd name="T91" fmla="*/ 174 h 238"/>
                <a:gd name="T92" fmla="*/ 133 w 238"/>
                <a:gd name="T93" fmla="*/ 181 h 238"/>
                <a:gd name="T94" fmla="*/ 112 w 238"/>
                <a:gd name="T95" fmla="*/ 183 h 238"/>
                <a:gd name="T96" fmla="*/ 93 w 238"/>
                <a:gd name="T97" fmla="*/ 178 h 238"/>
                <a:gd name="T98" fmla="*/ 78 w 238"/>
                <a:gd name="T99" fmla="*/ 169 h 238"/>
                <a:gd name="T100" fmla="*/ 67 w 238"/>
                <a:gd name="T101" fmla="*/ 155 h 238"/>
                <a:gd name="T102" fmla="*/ 55 w 238"/>
                <a:gd name="T103" fmla="*/ 121 h 238"/>
                <a:gd name="T104" fmla="*/ 58 w 238"/>
                <a:gd name="T105" fmla="*/ 99 h 238"/>
                <a:gd name="T106" fmla="*/ 67 w 238"/>
                <a:gd name="T107" fmla="*/ 82 h 238"/>
                <a:gd name="T108" fmla="*/ 80 w 238"/>
                <a:gd name="T109" fmla="*/ 69 h 238"/>
                <a:gd name="T110" fmla="*/ 99 w 238"/>
                <a:gd name="T111" fmla="*/ 59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38" h="238">
                  <a:moveTo>
                    <a:pt x="55" y="220"/>
                  </a:moveTo>
                  <a:lnTo>
                    <a:pt x="65" y="212"/>
                  </a:lnTo>
                  <a:lnTo>
                    <a:pt x="75" y="208"/>
                  </a:lnTo>
                  <a:lnTo>
                    <a:pt x="79" y="207"/>
                  </a:lnTo>
                  <a:lnTo>
                    <a:pt x="83" y="206"/>
                  </a:lnTo>
                  <a:lnTo>
                    <a:pt x="86" y="207"/>
                  </a:lnTo>
                  <a:lnTo>
                    <a:pt x="89" y="208"/>
                  </a:lnTo>
                  <a:lnTo>
                    <a:pt x="94" y="212"/>
                  </a:lnTo>
                  <a:lnTo>
                    <a:pt x="100" y="219"/>
                  </a:lnTo>
                  <a:lnTo>
                    <a:pt x="106" y="227"/>
                  </a:lnTo>
                  <a:lnTo>
                    <a:pt x="111" y="238"/>
                  </a:lnTo>
                  <a:lnTo>
                    <a:pt x="145" y="237"/>
                  </a:lnTo>
                  <a:lnTo>
                    <a:pt x="150" y="225"/>
                  </a:lnTo>
                  <a:lnTo>
                    <a:pt x="154" y="217"/>
                  </a:lnTo>
                  <a:lnTo>
                    <a:pt x="158" y="210"/>
                  </a:lnTo>
                  <a:lnTo>
                    <a:pt x="162" y="205"/>
                  </a:lnTo>
                  <a:lnTo>
                    <a:pt x="165" y="204"/>
                  </a:lnTo>
                  <a:lnTo>
                    <a:pt x="167" y="203"/>
                  </a:lnTo>
                  <a:lnTo>
                    <a:pt x="171" y="202"/>
                  </a:lnTo>
                  <a:lnTo>
                    <a:pt x="174" y="203"/>
                  </a:lnTo>
                  <a:lnTo>
                    <a:pt x="185" y="205"/>
                  </a:lnTo>
                  <a:lnTo>
                    <a:pt x="196" y="211"/>
                  </a:lnTo>
                  <a:lnTo>
                    <a:pt x="207" y="199"/>
                  </a:lnTo>
                  <a:lnTo>
                    <a:pt x="219" y="183"/>
                  </a:lnTo>
                  <a:lnTo>
                    <a:pt x="212" y="170"/>
                  </a:lnTo>
                  <a:lnTo>
                    <a:pt x="207" y="157"/>
                  </a:lnTo>
                  <a:lnTo>
                    <a:pt x="207" y="154"/>
                  </a:lnTo>
                  <a:lnTo>
                    <a:pt x="208" y="151"/>
                  </a:lnTo>
                  <a:lnTo>
                    <a:pt x="209" y="148"/>
                  </a:lnTo>
                  <a:lnTo>
                    <a:pt x="212" y="145"/>
                  </a:lnTo>
                  <a:lnTo>
                    <a:pt x="217" y="141"/>
                  </a:lnTo>
                  <a:lnTo>
                    <a:pt x="221" y="137"/>
                  </a:lnTo>
                  <a:lnTo>
                    <a:pt x="227" y="133"/>
                  </a:lnTo>
                  <a:lnTo>
                    <a:pt x="235" y="128"/>
                  </a:lnTo>
                  <a:lnTo>
                    <a:pt x="238" y="126"/>
                  </a:lnTo>
                  <a:lnTo>
                    <a:pt x="237" y="97"/>
                  </a:lnTo>
                  <a:lnTo>
                    <a:pt x="235" y="95"/>
                  </a:lnTo>
                  <a:lnTo>
                    <a:pt x="233" y="95"/>
                  </a:lnTo>
                  <a:lnTo>
                    <a:pt x="219" y="90"/>
                  </a:lnTo>
                  <a:lnTo>
                    <a:pt x="213" y="86"/>
                  </a:lnTo>
                  <a:lnTo>
                    <a:pt x="208" y="84"/>
                  </a:lnTo>
                  <a:lnTo>
                    <a:pt x="205" y="81"/>
                  </a:lnTo>
                  <a:lnTo>
                    <a:pt x="202" y="78"/>
                  </a:lnTo>
                  <a:lnTo>
                    <a:pt x="200" y="76"/>
                  </a:lnTo>
                  <a:lnTo>
                    <a:pt x="199" y="73"/>
                  </a:lnTo>
                  <a:lnTo>
                    <a:pt x="198" y="70"/>
                  </a:lnTo>
                  <a:lnTo>
                    <a:pt x="198" y="67"/>
                  </a:lnTo>
                  <a:lnTo>
                    <a:pt x="202" y="54"/>
                  </a:lnTo>
                  <a:lnTo>
                    <a:pt x="207" y="38"/>
                  </a:lnTo>
                  <a:lnTo>
                    <a:pt x="195" y="27"/>
                  </a:lnTo>
                  <a:lnTo>
                    <a:pt x="182" y="17"/>
                  </a:lnTo>
                  <a:lnTo>
                    <a:pt x="169" y="26"/>
                  </a:lnTo>
                  <a:lnTo>
                    <a:pt x="159" y="31"/>
                  </a:lnTo>
                  <a:lnTo>
                    <a:pt x="155" y="33"/>
                  </a:lnTo>
                  <a:lnTo>
                    <a:pt x="151" y="33"/>
                  </a:lnTo>
                  <a:lnTo>
                    <a:pt x="148" y="33"/>
                  </a:lnTo>
                  <a:lnTo>
                    <a:pt x="145" y="32"/>
                  </a:lnTo>
                  <a:lnTo>
                    <a:pt x="142" y="30"/>
                  </a:lnTo>
                  <a:lnTo>
                    <a:pt x="139" y="28"/>
                  </a:lnTo>
                  <a:lnTo>
                    <a:pt x="136" y="25"/>
                  </a:lnTo>
                  <a:lnTo>
                    <a:pt x="134" y="21"/>
                  </a:lnTo>
                  <a:lnTo>
                    <a:pt x="130" y="11"/>
                  </a:lnTo>
                  <a:lnTo>
                    <a:pt x="125" y="0"/>
                  </a:lnTo>
                  <a:lnTo>
                    <a:pt x="96" y="0"/>
                  </a:lnTo>
                  <a:lnTo>
                    <a:pt x="93" y="6"/>
                  </a:lnTo>
                  <a:lnTo>
                    <a:pt x="91" y="11"/>
                  </a:lnTo>
                  <a:lnTo>
                    <a:pt x="90" y="16"/>
                  </a:lnTo>
                  <a:lnTo>
                    <a:pt x="90" y="20"/>
                  </a:lnTo>
                  <a:lnTo>
                    <a:pt x="89" y="24"/>
                  </a:lnTo>
                  <a:lnTo>
                    <a:pt x="87" y="28"/>
                  </a:lnTo>
                  <a:lnTo>
                    <a:pt x="84" y="31"/>
                  </a:lnTo>
                  <a:lnTo>
                    <a:pt x="78" y="35"/>
                  </a:lnTo>
                  <a:lnTo>
                    <a:pt x="72" y="37"/>
                  </a:lnTo>
                  <a:lnTo>
                    <a:pt x="67" y="38"/>
                  </a:lnTo>
                  <a:lnTo>
                    <a:pt x="61" y="38"/>
                  </a:lnTo>
                  <a:lnTo>
                    <a:pt x="56" y="37"/>
                  </a:lnTo>
                  <a:lnTo>
                    <a:pt x="46" y="33"/>
                  </a:lnTo>
                  <a:lnTo>
                    <a:pt x="38" y="28"/>
                  </a:lnTo>
                  <a:lnTo>
                    <a:pt x="19" y="53"/>
                  </a:lnTo>
                  <a:lnTo>
                    <a:pt x="25" y="70"/>
                  </a:lnTo>
                  <a:lnTo>
                    <a:pt x="31" y="82"/>
                  </a:lnTo>
                  <a:lnTo>
                    <a:pt x="32" y="85"/>
                  </a:lnTo>
                  <a:lnTo>
                    <a:pt x="31" y="89"/>
                  </a:lnTo>
                  <a:lnTo>
                    <a:pt x="30" y="92"/>
                  </a:lnTo>
                  <a:lnTo>
                    <a:pt x="28" y="95"/>
                  </a:lnTo>
                  <a:lnTo>
                    <a:pt x="25" y="98"/>
                  </a:lnTo>
                  <a:lnTo>
                    <a:pt x="21" y="102"/>
                  </a:lnTo>
                  <a:lnTo>
                    <a:pt x="15" y="105"/>
                  </a:lnTo>
                  <a:lnTo>
                    <a:pt x="9" y="110"/>
                  </a:lnTo>
                  <a:lnTo>
                    <a:pt x="4" y="112"/>
                  </a:lnTo>
                  <a:lnTo>
                    <a:pt x="0" y="116"/>
                  </a:lnTo>
                  <a:lnTo>
                    <a:pt x="1" y="142"/>
                  </a:lnTo>
                  <a:lnTo>
                    <a:pt x="12" y="146"/>
                  </a:lnTo>
                  <a:lnTo>
                    <a:pt x="24" y="151"/>
                  </a:lnTo>
                  <a:lnTo>
                    <a:pt x="31" y="155"/>
                  </a:lnTo>
                  <a:lnTo>
                    <a:pt x="35" y="160"/>
                  </a:lnTo>
                  <a:lnTo>
                    <a:pt x="36" y="164"/>
                  </a:lnTo>
                  <a:lnTo>
                    <a:pt x="37" y="168"/>
                  </a:lnTo>
                  <a:lnTo>
                    <a:pt x="38" y="172"/>
                  </a:lnTo>
                  <a:lnTo>
                    <a:pt x="37" y="177"/>
                  </a:lnTo>
                  <a:lnTo>
                    <a:pt x="36" y="184"/>
                  </a:lnTo>
                  <a:lnTo>
                    <a:pt x="34" y="188"/>
                  </a:lnTo>
                  <a:lnTo>
                    <a:pt x="32" y="190"/>
                  </a:lnTo>
                  <a:lnTo>
                    <a:pt x="30" y="191"/>
                  </a:lnTo>
                  <a:lnTo>
                    <a:pt x="28" y="192"/>
                  </a:lnTo>
                  <a:lnTo>
                    <a:pt x="28" y="194"/>
                  </a:lnTo>
                  <a:lnTo>
                    <a:pt x="30" y="197"/>
                  </a:lnTo>
                  <a:lnTo>
                    <a:pt x="34" y="204"/>
                  </a:lnTo>
                  <a:lnTo>
                    <a:pt x="37" y="208"/>
                  </a:lnTo>
                  <a:lnTo>
                    <a:pt x="43" y="213"/>
                  </a:lnTo>
                  <a:lnTo>
                    <a:pt x="50" y="217"/>
                  </a:lnTo>
                  <a:lnTo>
                    <a:pt x="55" y="220"/>
                  </a:lnTo>
                  <a:close/>
                  <a:moveTo>
                    <a:pt x="107" y="57"/>
                  </a:moveTo>
                  <a:lnTo>
                    <a:pt x="115" y="55"/>
                  </a:lnTo>
                  <a:lnTo>
                    <a:pt x="122" y="55"/>
                  </a:lnTo>
                  <a:lnTo>
                    <a:pt x="128" y="55"/>
                  </a:lnTo>
                  <a:lnTo>
                    <a:pt x="135" y="56"/>
                  </a:lnTo>
                  <a:lnTo>
                    <a:pt x="142" y="57"/>
                  </a:lnTo>
                  <a:lnTo>
                    <a:pt x="147" y="59"/>
                  </a:lnTo>
                  <a:lnTo>
                    <a:pt x="152" y="62"/>
                  </a:lnTo>
                  <a:lnTo>
                    <a:pt x="157" y="65"/>
                  </a:lnTo>
                  <a:lnTo>
                    <a:pt x="161" y="69"/>
                  </a:lnTo>
                  <a:lnTo>
                    <a:pt x="165" y="73"/>
                  </a:lnTo>
                  <a:lnTo>
                    <a:pt x="169" y="78"/>
                  </a:lnTo>
                  <a:lnTo>
                    <a:pt x="172" y="82"/>
                  </a:lnTo>
                  <a:lnTo>
                    <a:pt x="177" y="94"/>
                  </a:lnTo>
                  <a:lnTo>
                    <a:pt x="181" y="105"/>
                  </a:lnTo>
                  <a:lnTo>
                    <a:pt x="182" y="117"/>
                  </a:lnTo>
                  <a:lnTo>
                    <a:pt x="181" y="130"/>
                  </a:lnTo>
                  <a:lnTo>
                    <a:pt x="180" y="136"/>
                  </a:lnTo>
                  <a:lnTo>
                    <a:pt x="178" y="141"/>
                  </a:lnTo>
                  <a:lnTo>
                    <a:pt x="176" y="147"/>
                  </a:lnTo>
                  <a:lnTo>
                    <a:pt x="173" y="152"/>
                  </a:lnTo>
                  <a:lnTo>
                    <a:pt x="170" y="157"/>
                  </a:lnTo>
                  <a:lnTo>
                    <a:pt x="167" y="163"/>
                  </a:lnTo>
                  <a:lnTo>
                    <a:pt x="162" y="167"/>
                  </a:lnTo>
                  <a:lnTo>
                    <a:pt x="158" y="171"/>
                  </a:lnTo>
                  <a:lnTo>
                    <a:pt x="153" y="174"/>
                  </a:lnTo>
                  <a:lnTo>
                    <a:pt x="147" y="177"/>
                  </a:lnTo>
                  <a:lnTo>
                    <a:pt x="140" y="180"/>
                  </a:lnTo>
                  <a:lnTo>
                    <a:pt x="133" y="181"/>
                  </a:lnTo>
                  <a:lnTo>
                    <a:pt x="125" y="183"/>
                  </a:lnTo>
                  <a:lnTo>
                    <a:pt x="118" y="183"/>
                  </a:lnTo>
                  <a:lnTo>
                    <a:pt x="112" y="183"/>
                  </a:lnTo>
                  <a:lnTo>
                    <a:pt x="105" y="182"/>
                  </a:lnTo>
                  <a:lnTo>
                    <a:pt x="98" y="180"/>
                  </a:lnTo>
                  <a:lnTo>
                    <a:pt x="93" y="178"/>
                  </a:lnTo>
                  <a:lnTo>
                    <a:pt x="87" y="175"/>
                  </a:lnTo>
                  <a:lnTo>
                    <a:pt x="82" y="172"/>
                  </a:lnTo>
                  <a:lnTo>
                    <a:pt x="78" y="169"/>
                  </a:lnTo>
                  <a:lnTo>
                    <a:pt x="74" y="165"/>
                  </a:lnTo>
                  <a:lnTo>
                    <a:pt x="70" y="159"/>
                  </a:lnTo>
                  <a:lnTo>
                    <a:pt x="67" y="155"/>
                  </a:lnTo>
                  <a:lnTo>
                    <a:pt x="60" y="145"/>
                  </a:lnTo>
                  <a:lnTo>
                    <a:pt x="57" y="134"/>
                  </a:lnTo>
                  <a:lnTo>
                    <a:pt x="55" y="121"/>
                  </a:lnTo>
                  <a:lnTo>
                    <a:pt x="56" y="110"/>
                  </a:lnTo>
                  <a:lnTo>
                    <a:pt x="57" y="104"/>
                  </a:lnTo>
                  <a:lnTo>
                    <a:pt x="58" y="99"/>
                  </a:lnTo>
                  <a:lnTo>
                    <a:pt x="60" y="93"/>
                  </a:lnTo>
                  <a:lnTo>
                    <a:pt x="63" y="88"/>
                  </a:lnTo>
                  <a:lnTo>
                    <a:pt x="67" y="82"/>
                  </a:lnTo>
                  <a:lnTo>
                    <a:pt x="71" y="77"/>
                  </a:lnTo>
                  <a:lnTo>
                    <a:pt x="75" y="73"/>
                  </a:lnTo>
                  <a:lnTo>
                    <a:pt x="80" y="69"/>
                  </a:lnTo>
                  <a:lnTo>
                    <a:pt x="86" y="65"/>
                  </a:lnTo>
                  <a:lnTo>
                    <a:pt x="92" y="62"/>
                  </a:lnTo>
                  <a:lnTo>
                    <a:pt x="99" y="59"/>
                  </a:lnTo>
                  <a:lnTo>
                    <a:pt x="107" y="57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63" name="Freeform 70">
              <a:extLst>
                <a:ext uri="{FF2B5EF4-FFF2-40B4-BE49-F238E27FC236}">
                  <a16:creationId xmlns:a16="http://schemas.microsoft.com/office/drawing/2014/main" id="{D6715A3F-0B72-4D3B-B655-57D17B1A9C8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855" y="2870"/>
              <a:ext cx="57" cy="57"/>
            </a:xfrm>
            <a:custGeom>
              <a:avLst/>
              <a:gdLst>
                <a:gd name="T0" fmla="*/ 74 w 347"/>
                <a:gd name="T1" fmla="*/ 62 h 340"/>
                <a:gd name="T2" fmla="*/ 72 w 347"/>
                <a:gd name="T3" fmla="*/ 89 h 340"/>
                <a:gd name="T4" fmla="*/ 55 w 347"/>
                <a:gd name="T5" fmla="*/ 106 h 340"/>
                <a:gd name="T6" fmla="*/ 21 w 347"/>
                <a:gd name="T7" fmla="*/ 110 h 340"/>
                <a:gd name="T8" fmla="*/ 17 w 347"/>
                <a:gd name="T9" fmla="*/ 158 h 340"/>
                <a:gd name="T10" fmla="*/ 39 w 347"/>
                <a:gd name="T11" fmla="*/ 175 h 340"/>
                <a:gd name="T12" fmla="*/ 43 w 347"/>
                <a:gd name="T13" fmla="*/ 208 h 340"/>
                <a:gd name="T14" fmla="*/ 20 w 347"/>
                <a:gd name="T15" fmla="*/ 255 h 340"/>
                <a:gd name="T16" fmla="*/ 47 w 347"/>
                <a:gd name="T17" fmla="*/ 275 h 340"/>
                <a:gd name="T18" fmla="*/ 85 w 347"/>
                <a:gd name="T19" fmla="*/ 272 h 340"/>
                <a:gd name="T20" fmla="*/ 108 w 347"/>
                <a:gd name="T21" fmla="*/ 293 h 340"/>
                <a:gd name="T22" fmla="*/ 110 w 347"/>
                <a:gd name="T23" fmla="*/ 326 h 340"/>
                <a:gd name="T24" fmla="*/ 163 w 347"/>
                <a:gd name="T25" fmla="*/ 323 h 340"/>
                <a:gd name="T26" fmla="*/ 184 w 347"/>
                <a:gd name="T27" fmla="*/ 304 h 340"/>
                <a:gd name="T28" fmla="*/ 207 w 347"/>
                <a:gd name="T29" fmla="*/ 301 h 340"/>
                <a:gd name="T30" fmla="*/ 230 w 347"/>
                <a:gd name="T31" fmla="*/ 316 h 340"/>
                <a:gd name="T32" fmla="*/ 253 w 347"/>
                <a:gd name="T33" fmla="*/ 328 h 340"/>
                <a:gd name="T34" fmla="*/ 282 w 347"/>
                <a:gd name="T35" fmla="*/ 313 h 340"/>
                <a:gd name="T36" fmla="*/ 270 w 347"/>
                <a:gd name="T37" fmla="*/ 268 h 340"/>
                <a:gd name="T38" fmla="*/ 290 w 347"/>
                <a:gd name="T39" fmla="*/ 241 h 340"/>
                <a:gd name="T40" fmla="*/ 320 w 347"/>
                <a:gd name="T41" fmla="*/ 236 h 340"/>
                <a:gd name="T42" fmla="*/ 334 w 347"/>
                <a:gd name="T43" fmla="*/ 189 h 340"/>
                <a:gd name="T44" fmla="*/ 306 w 347"/>
                <a:gd name="T45" fmla="*/ 166 h 340"/>
                <a:gd name="T46" fmla="*/ 306 w 347"/>
                <a:gd name="T47" fmla="*/ 130 h 340"/>
                <a:gd name="T48" fmla="*/ 326 w 347"/>
                <a:gd name="T49" fmla="*/ 110 h 340"/>
                <a:gd name="T50" fmla="*/ 319 w 347"/>
                <a:gd name="T51" fmla="*/ 76 h 340"/>
                <a:gd name="T52" fmla="*/ 278 w 347"/>
                <a:gd name="T53" fmla="*/ 76 h 340"/>
                <a:gd name="T54" fmla="*/ 254 w 347"/>
                <a:gd name="T55" fmla="*/ 72 h 340"/>
                <a:gd name="T56" fmla="*/ 239 w 347"/>
                <a:gd name="T57" fmla="*/ 47 h 340"/>
                <a:gd name="T58" fmla="*/ 198 w 347"/>
                <a:gd name="T59" fmla="*/ 0 h 340"/>
                <a:gd name="T60" fmla="*/ 175 w 347"/>
                <a:gd name="T61" fmla="*/ 36 h 340"/>
                <a:gd name="T62" fmla="*/ 140 w 347"/>
                <a:gd name="T63" fmla="*/ 43 h 340"/>
                <a:gd name="T64" fmla="*/ 115 w 347"/>
                <a:gd name="T65" fmla="*/ 25 h 340"/>
                <a:gd name="T66" fmla="*/ 85 w 347"/>
                <a:gd name="T67" fmla="*/ 22 h 340"/>
                <a:gd name="T68" fmla="*/ 186 w 347"/>
                <a:gd name="T69" fmla="*/ 271 h 340"/>
                <a:gd name="T70" fmla="*/ 145 w 347"/>
                <a:gd name="T71" fmla="*/ 268 h 340"/>
                <a:gd name="T72" fmla="*/ 112 w 347"/>
                <a:gd name="T73" fmla="*/ 251 h 340"/>
                <a:gd name="T74" fmla="*/ 89 w 347"/>
                <a:gd name="T75" fmla="*/ 223 h 340"/>
                <a:gd name="T76" fmla="*/ 77 w 347"/>
                <a:gd name="T77" fmla="*/ 189 h 340"/>
                <a:gd name="T78" fmla="*/ 77 w 347"/>
                <a:gd name="T79" fmla="*/ 152 h 340"/>
                <a:gd name="T80" fmla="*/ 91 w 347"/>
                <a:gd name="T81" fmla="*/ 118 h 340"/>
                <a:gd name="T82" fmla="*/ 118 w 347"/>
                <a:gd name="T83" fmla="*/ 91 h 340"/>
                <a:gd name="T84" fmla="*/ 159 w 347"/>
                <a:gd name="T85" fmla="*/ 76 h 340"/>
                <a:gd name="T86" fmla="*/ 200 w 347"/>
                <a:gd name="T87" fmla="*/ 79 h 340"/>
                <a:gd name="T88" fmla="*/ 235 w 347"/>
                <a:gd name="T89" fmla="*/ 96 h 340"/>
                <a:gd name="T90" fmla="*/ 259 w 347"/>
                <a:gd name="T91" fmla="*/ 124 h 340"/>
                <a:gd name="T92" fmla="*/ 271 w 347"/>
                <a:gd name="T93" fmla="*/ 160 h 340"/>
                <a:gd name="T94" fmla="*/ 268 w 347"/>
                <a:gd name="T95" fmla="*/ 201 h 340"/>
                <a:gd name="T96" fmla="*/ 251 w 347"/>
                <a:gd name="T97" fmla="*/ 235 h 340"/>
                <a:gd name="T98" fmla="*/ 223 w 347"/>
                <a:gd name="T99" fmla="*/ 259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47" h="340">
                  <a:moveTo>
                    <a:pt x="67" y="37"/>
                  </a:moveTo>
                  <a:lnTo>
                    <a:pt x="70" y="46"/>
                  </a:lnTo>
                  <a:lnTo>
                    <a:pt x="73" y="54"/>
                  </a:lnTo>
                  <a:lnTo>
                    <a:pt x="74" y="62"/>
                  </a:lnTo>
                  <a:lnTo>
                    <a:pt x="75" y="70"/>
                  </a:lnTo>
                  <a:lnTo>
                    <a:pt x="75" y="77"/>
                  </a:lnTo>
                  <a:lnTo>
                    <a:pt x="74" y="83"/>
                  </a:lnTo>
                  <a:lnTo>
                    <a:pt x="72" y="89"/>
                  </a:lnTo>
                  <a:lnTo>
                    <a:pt x="69" y="94"/>
                  </a:lnTo>
                  <a:lnTo>
                    <a:pt x="65" y="98"/>
                  </a:lnTo>
                  <a:lnTo>
                    <a:pt x="61" y="102"/>
                  </a:lnTo>
                  <a:lnTo>
                    <a:pt x="55" y="106"/>
                  </a:lnTo>
                  <a:lnTo>
                    <a:pt x="47" y="108"/>
                  </a:lnTo>
                  <a:lnTo>
                    <a:pt x="40" y="110"/>
                  </a:lnTo>
                  <a:lnTo>
                    <a:pt x="31" y="110"/>
                  </a:lnTo>
                  <a:lnTo>
                    <a:pt x="21" y="110"/>
                  </a:lnTo>
                  <a:lnTo>
                    <a:pt x="9" y="108"/>
                  </a:lnTo>
                  <a:lnTo>
                    <a:pt x="0" y="153"/>
                  </a:lnTo>
                  <a:lnTo>
                    <a:pt x="8" y="155"/>
                  </a:lnTo>
                  <a:lnTo>
                    <a:pt x="17" y="158"/>
                  </a:lnTo>
                  <a:lnTo>
                    <a:pt x="24" y="161"/>
                  </a:lnTo>
                  <a:lnTo>
                    <a:pt x="30" y="165"/>
                  </a:lnTo>
                  <a:lnTo>
                    <a:pt x="35" y="169"/>
                  </a:lnTo>
                  <a:lnTo>
                    <a:pt x="39" y="175"/>
                  </a:lnTo>
                  <a:lnTo>
                    <a:pt x="42" y="183"/>
                  </a:lnTo>
                  <a:lnTo>
                    <a:pt x="44" y="192"/>
                  </a:lnTo>
                  <a:lnTo>
                    <a:pt x="44" y="201"/>
                  </a:lnTo>
                  <a:lnTo>
                    <a:pt x="43" y="208"/>
                  </a:lnTo>
                  <a:lnTo>
                    <a:pt x="40" y="216"/>
                  </a:lnTo>
                  <a:lnTo>
                    <a:pt x="36" y="223"/>
                  </a:lnTo>
                  <a:lnTo>
                    <a:pt x="14" y="244"/>
                  </a:lnTo>
                  <a:lnTo>
                    <a:pt x="20" y="255"/>
                  </a:lnTo>
                  <a:lnTo>
                    <a:pt x="25" y="263"/>
                  </a:lnTo>
                  <a:lnTo>
                    <a:pt x="29" y="271"/>
                  </a:lnTo>
                  <a:lnTo>
                    <a:pt x="33" y="280"/>
                  </a:lnTo>
                  <a:lnTo>
                    <a:pt x="47" y="275"/>
                  </a:lnTo>
                  <a:lnTo>
                    <a:pt x="62" y="271"/>
                  </a:lnTo>
                  <a:lnTo>
                    <a:pt x="70" y="270"/>
                  </a:lnTo>
                  <a:lnTo>
                    <a:pt x="77" y="270"/>
                  </a:lnTo>
                  <a:lnTo>
                    <a:pt x="85" y="272"/>
                  </a:lnTo>
                  <a:lnTo>
                    <a:pt x="94" y="276"/>
                  </a:lnTo>
                  <a:lnTo>
                    <a:pt x="100" y="280"/>
                  </a:lnTo>
                  <a:lnTo>
                    <a:pt x="104" y="285"/>
                  </a:lnTo>
                  <a:lnTo>
                    <a:pt x="108" y="293"/>
                  </a:lnTo>
                  <a:lnTo>
                    <a:pt x="110" y="300"/>
                  </a:lnTo>
                  <a:lnTo>
                    <a:pt x="111" y="308"/>
                  </a:lnTo>
                  <a:lnTo>
                    <a:pt x="111" y="316"/>
                  </a:lnTo>
                  <a:lnTo>
                    <a:pt x="110" y="326"/>
                  </a:lnTo>
                  <a:lnTo>
                    <a:pt x="108" y="335"/>
                  </a:lnTo>
                  <a:lnTo>
                    <a:pt x="153" y="340"/>
                  </a:lnTo>
                  <a:lnTo>
                    <a:pt x="158" y="332"/>
                  </a:lnTo>
                  <a:lnTo>
                    <a:pt x="163" y="323"/>
                  </a:lnTo>
                  <a:lnTo>
                    <a:pt x="169" y="317"/>
                  </a:lnTo>
                  <a:lnTo>
                    <a:pt x="174" y="312"/>
                  </a:lnTo>
                  <a:lnTo>
                    <a:pt x="179" y="307"/>
                  </a:lnTo>
                  <a:lnTo>
                    <a:pt x="184" y="304"/>
                  </a:lnTo>
                  <a:lnTo>
                    <a:pt x="190" y="302"/>
                  </a:lnTo>
                  <a:lnTo>
                    <a:pt x="195" y="300"/>
                  </a:lnTo>
                  <a:lnTo>
                    <a:pt x="201" y="300"/>
                  </a:lnTo>
                  <a:lnTo>
                    <a:pt x="207" y="301"/>
                  </a:lnTo>
                  <a:lnTo>
                    <a:pt x="213" y="303"/>
                  </a:lnTo>
                  <a:lnTo>
                    <a:pt x="218" y="306"/>
                  </a:lnTo>
                  <a:lnTo>
                    <a:pt x="224" y="311"/>
                  </a:lnTo>
                  <a:lnTo>
                    <a:pt x="230" y="316"/>
                  </a:lnTo>
                  <a:lnTo>
                    <a:pt x="235" y="323"/>
                  </a:lnTo>
                  <a:lnTo>
                    <a:pt x="242" y="332"/>
                  </a:lnTo>
                  <a:lnTo>
                    <a:pt x="248" y="330"/>
                  </a:lnTo>
                  <a:lnTo>
                    <a:pt x="253" y="328"/>
                  </a:lnTo>
                  <a:lnTo>
                    <a:pt x="258" y="326"/>
                  </a:lnTo>
                  <a:lnTo>
                    <a:pt x="262" y="323"/>
                  </a:lnTo>
                  <a:lnTo>
                    <a:pt x="271" y="318"/>
                  </a:lnTo>
                  <a:lnTo>
                    <a:pt x="282" y="313"/>
                  </a:lnTo>
                  <a:lnTo>
                    <a:pt x="275" y="298"/>
                  </a:lnTo>
                  <a:lnTo>
                    <a:pt x="270" y="283"/>
                  </a:lnTo>
                  <a:lnTo>
                    <a:pt x="269" y="276"/>
                  </a:lnTo>
                  <a:lnTo>
                    <a:pt x="270" y="268"/>
                  </a:lnTo>
                  <a:lnTo>
                    <a:pt x="273" y="261"/>
                  </a:lnTo>
                  <a:lnTo>
                    <a:pt x="278" y="253"/>
                  </a:lnTo>
                  <a:lnTo>
                    <a:pt x="284" y="245"/>
                  </a:lnTo>
                  <a:lnTo>
                    <a:pt x="290" y="241"/>
                  </a:lnTo>
                  <a:lnTo>
                    <a:pt x="296" y="238"/>
                  </a:lnTo>
                  <a:lnTo>
                    <a:pt x="304" y="236"/>
                  </a:lnTo>
                  <a:lnTo>
                    <a:pt x="311" y="235"/>
                  </a:lnTo>
                  <a:lnTo>
                    <a:pt x="320" y="236"/>
                  </a:lnTo>
                  <a:lnTo>
                    <a:pt x="328" y="236"/>
                  </a:lnTo>
                  <a:lnTo>
                    <a:pt x="336" y="238"/>
                  </a:lnTo>
                  <a:lnTo>
                    <a:pt x="347" y="196"/>
                  </a:lnTo>
                  <a:lnTo>
                    <a:pt x="334" y="189"/>
                  </a:lnTo>
                  <a:lnTo>
                    <a:pt x="321" y="183"/>
                  </a:lnTo>
                  <a:lnTo>
                    <a:pt x="316" y="179"/>
                  </a:lnTo>
                  <a:lnTo>
                    <a:pt x="310" y="173"/>
                  </a:lnTo>
                  <a:lnTo>
                    <a:pt x="306" y="166"/>
                  </a:lnTo>
                  <a:lnTo>
                    <a:pt x="304" y="157"/>
                  </a:lnTo>
                  <a:lnTo>
                    <a:pt x="303" y="146"/>
                  </a:lnTo>
                  <a:lnTo>
                    <a:pt x="303" y="137"/>
                  </a:lnTo>
                  <a:lnTo>
                    <a:pt x="306" y="130"/>
                  </a:lnTo>
                  <a:lnTo>
                    <a:pt x="309" y="124"/>
                  </a:lnTo>
                  <a:lnTo>
                    <a:pt x="313" y="119"/>
                  </a:lnTo>
                  <a:lnTo>
                    <a:pt x="320" y="114"/>
                  </a:lnTo>
                  <a:lnTo>
                    <a:pt x="326" y="110"/>
                  </a:lnTo>
                  <a:lnTo>
                    <a:pt x="332" y="105"/>
                  </a:lnTo>
                  <a:lnTo>
                    <a:pt x="328" y="93"/>
                  </a:lnTo>
                  <a:lnTo>
                    <a:pt x="323" y="84"/>
                  </a:lnTo>
                  <a:lnTo>
                    <a:pt x="319" y="76"/>
                  </a:lnTo>
                  <a:lnTo>
                    <a:pt x="313" y="65"/>
                  </a:lnTo>
                  <a:lnTo>
                    <a:pt x="298" y="71"/>
                  </a:lnTo>
                  <a:lnTo>
                    <a:pt x="284" y="75"/>
                  </a:lnTo>
                  <a:lnTo>
                    <a:pt x="278" y="76"/>
                  </a:lnTo>
                  <a:lnTo>
                    <a:pt x="270" y="76"/>
                  </a:lnTo>
                  <a:lnTo>
                    <a:pt x="265" y="76"/>
                  </a:lnTo>
                  <a:lnTo>
                    <a:pt x="259" y="75"/>
                  </a:lnTo>
                  <a:lnTo>
                    <a:pt x="254" y="72"/>
                  </a:lnTo>
                  <a:lnTo>
                    <a:pt x="250" y="68"/>
                  </a:lnTo>
                  <a:lnTo>
                    <a:pt x="246" y="62"/>
                  </a:lnTo>
                  <a:lnTo>
                    <a:pt x="243" y="55"/>
                  </a:lnTo>
                  <a:lnTo>
                    <a:pt x="239" y="47"/>
                  </a:lnTo>
                  <a:lnTo>
                    <a:pt x="238" y="37"/>
                  </a:lnTo>
                  <a:lnTo>
                    <a:pt x="237" y="23"/>
                  </a:lnTo>
                  <a:lnTo>
                    <a:pt x="236" y="9"/>
                  </a:lnTo>
                  <a:lnTo>
                    <a:pt x="198" y="0"/>
                  </a:lnTo>
                  <a:lnTo>
                    <a:pt x="190" y="13"/>
                  </a:lnTo>
                  <a:lnTo>
                    <a:pt x="184" y="25"/>
                  </a:lnTo>
                  <a:lnTo>
                    <a:pt x="180" y="32"/>
                  </a:lnTo>
                  <a:lnTo>
                    <a:pt x="175" y="36"/>
                  </a:lnTo>
                  <a:lnTo>
                    <a:pt x="168" y="40"/>
                  </a:lnTo>
                  <a:lnTo>
                    <a:pt x="158" y="43"/>
                  </a:lnTo>
                  <a:lnTo>
                    <a:pt x="148" y="44"/>
                  </a:lnTo>
                  <a:lnTo>
                    <a:pt x="140" y="43"/>
                  </a:lnTo>
                  <a:lnTo>
                    <a:pt x="132" y="40"/>
                  </a:lnTo>
                  <a:lnTo>
                    <a:pt x="125" y="37"/>
                  </a:lnTo>
                  <a:lnTo>
                    <a:pt x="119" y="32"/>
                  </a:lnTo>
                  <a:lnTo>
                    <a:pt x="115" y="25"/>
                  </a:lnTo>
                  <a:lnTo>
                    <a:pt x="111" y="19"/>
                  </a:lnTo>
                  <a:lnTo>
                    <a:pt x="108" y="13"/>
                  </a:lnTo>
                  <a:lnTo>
                    <a:pt x="95" y="17"/>
                  </a:lnTo>
                  <a:lnTo>
                    <a:pt x="85" y="22"/>
                  </a:lnTo>
                  <a:lnTo>
                    <a:pt x="76" y="28"/>
                  </a:lnTo>
                  <a:lnTo>
                    <a:pt x="67" y="37"/>
                  </a:lnTo>
                  <a:close/>
                  <a:moveTo>
                    <a:pt x="197" y="269"/>
                  </a:moveTo>
                  <a:lnTo>
                    <a:pt x="186" y="271"/>
                  </a:lnTo>
                  <a:lnTo>
                    <a:pt x="175" y="272"/>
                  </a:lnTo>
                  <a:lnTo>
                    <a:pt x="164" y="272"/>
                  </a:lnTo>
                  <a:lnTo>
                    <a:pt x="154" y="270"/>
                  </a:lnTo>
                  <a:lnTo>
                    <a:pt x="145" y="268"/>
                  </a:lnTo>
                  <a:lnTo>
                    <a:pt x="136" y="265"/>
                  </a:lnTo>
                  <a:lnTo>
                    <a:pt x="128" y="261"/>
                  </a:lnTo>
                  <a:lnTo>
                    <a:pt x="119" y="257"/>
                  </a:lnTo>
                  <a:lnTo>
                    <a:pt x="112" y="251"/>
                  </a:lnTo>
                  <a:lnTo>
                    <a:pt x="106" y="244"/>
                  </a:lnTo>
                  <a:lnTo>
                    <a:pt x="100" y="238"/>
                  </a:lnTo>
                  <a:lnTo>
                    <a:pt x="94" y="231"/>
                  </a:lnTo>
                  <a:lnTo>
                    <a:pt x="89" y="223"/>
                  </a:lnTo>
                  <a:lnTo>
                    <a:pt x="85" y="215"/>
                  </a:lnTo>
                  <a:lnTo>
                    <a:pt x="82" y="206"/>
                  </a:lnTo>
                  <a:lnTo>
                    <a:pt x="79" y="197"/>
                  </a:lnTo>
                  <a:lnTo>
                    <a:pt x="77" y="189"/>
                  </a:lnTo>
                  <a:lnTo>
                    <a:pt x="76" y="180"/>
                  </a:lnTo>
                  <a:lnTo>
                    <a:pt x="76" y="170"/>
                  </a:lnTo>
                  <a:lnTo>
                    <a:pt x="76" y="161"/>
                  </a:lnTo>
                  <a:lnTo>
                    <a:pt x="77" y="152"/>
                  </a:lnTo>
                  <a:lnTo>
                    <a:pt x="79" y="144"/>
                  </a:lnTo>
                  <a:lnTo>
                    <a:pt x="82" y="134"/>
                  </a:lnTo>
                  <a:lnTo>
                    <a:pt x="86" y="126"/>
                  </a:lnTo>
                  <a:lnTo>
                    <a:pt x="91" y="118"/>
                  </a:lnTo>
                  <a:lnTo>
                    <a:pt x="96" y="111"/>
                  </a:lnTo>
                  <a:lnTo>
                    <a:pt x="103" y="104"/>
                  </a:lnTo>
                  <a:lnTo>
                    <a:pt x="110" y="97"/>
                  </a:lnTo>
                  <a:lnTo>
                    <a:pt x="118" y="91"/>
                  </a:lnTo>
                  <a:lnTo>
                    <a:pt x="128" y="86"/>
                  </a:lnTo>
                  <a:lnTo>
                    <a:pt x="138" y="82"/>
                  </a:lnTo>
                  <a:lnTo>
                    <a:pt x="149" y="78"/>
                  </a:lnTo>
                  <a:lnTo>
                    <a:pt x="159" y="76"/>
                  </a:lnTo>
                  <a:lnTo>
                    <a:pt x="171" y="75"/>
                  </a:lnTo>
                  <a:lnTo>
                    <a:pt x="181" y="75"/>
                  </a:lnTo>
                  <a:lnTo>
                    <a:pt x="191" y="76"/>
                  </a:lnTo>
                  <a:lnTo>
                    <a:pt x="200" y="79"/>
                  </a:lnTo>
                  <a:lnTo>
                    <a:pt x="210" y="82"/>
                  </a:lnTo>
                  <a:lnTo>
                    <a:pt x="219" y="86"/>
                  </a:lnTo>
                  <a:lnTo>
                    <a:pt x="227" y="90"/>
                  </a:lnTo>
                  <a:lnTo>
                    <a:pt x="235" y="96"/>
                  </a:lnTo>
                  <a:lnTo>
                    <a:pt x="243" y="102"/>
                  </a:lnTo>
                  <a:lnTo>
                    <a:pt x="249" y="110"/>
                  </a:lnTo>
                  <a:lnTo>
                    <a:pt x="255" y="117"/>
                  </a:lnTo>
                  <a:lnTo>
                    <a:pt x="259" y="124"/>
                  </a:lnTo>
                  <a:lnTo>
                    <a:pt x="263" y="132"/>
                  </a:lnTo>
                  <a:lnTo>
                    <a:pt x="267" y="141"/>
                  </a:lnTo>
                  <a:lnTo>
                    <a:pt x="269" y="149"/>
                  </a:lnTo>
                  <a:lnTo>
                    <a:pt x="271" y="160"/>
                  </a:lnTo>
                  <a:lnTo>
                    <a:pt x="272" y="171"/>
                  </a:lnTo>
                  <a:lnTo>
                    <a:pt x="272" y="182"/>
                  </a:lnTo>
                  <a:lnTo>
                    <a:pt x="270" y="192"/>
                  </a:lnTo>
                  <a:lnTo>
                    <a:pt x="268" y="201"/>
                  </a:lnTo>
                  <a:lnTo>
                    <a:pt x="265" y="210"/>
                  </a:lnTo>
                  <a:lnTo>
                    <a:pt x="261" y="219"/>
                  </a:lnTo>
                  <a:lnTo>
                    <a:pt x="256" y="227"/>
                  </a:lnTo>
                  <a:lnTo>
                    <a:pt x="251" y="235"/>
                  </a:lnTo>
                  <a:lnTo>
                    <a:pt x="245" y="241"/>
                  </a:lnTo>
                  <a:lnTo>
                    <a:pt x="237" y="248"/>
                  </a:lnTo>
                  <a:lnTo>
                    <a:pt x="230" y="254"/>
                  </a:lnTo>
                  <a:lnTo>
                    <a:pt x="223" y="259"/>
                  </a:lnTo>
                  <a:lnTo>
                    <a:pt x="215" y="263"/>
                  </a:lnTo>
                  <a:lnTo>
                    <a:pt x="207" y="266"/>
                  </a:lnTo>
                  <a:lnTo>
                    <a:pt x="197" y="26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64" name="Freeform 71">
              <a:extLst>
                <a:ext uri="{FF2B5EF4-FFF2-40B4-BE49-F238E27FC236}">
                  <a16:creationId xmlns:a16="http://schemas.microsoft.com/office/drawing/2014/main" id="{21952F7C-D4B0-4B20-907C-EBED7BF022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870" y="2886"/>
              <a:ext cx="27" cy="27"/>
            </a:xfrm>
            <a:custGeom>
              <a:avLst/>
              <a:gdLst>
                <a:gd name="T0" fmla="*/ 46 w 159"/>
                <a:gd name="T1" fmla="*/ 9 h 162"/>
                <a:gd name="T2" fmla="*/ 30 w 159"/>
                <a:gd name="T3" fmla="*/ 19 h 162"/>
                <a:gd name="T4" fmla="*/ 18 w 159"/>
                <a:gd name="T5" fmla="*/ 30 h 162"/>
                <a:gd name="T6" fmla="*/ 9 w 159"/>
                <a:gd name="T7" fmla="*/ 42 h 162"/>
                <a:gd name="T8" fmla="*/ 4 w 159"/>
                <a:gd name="T9" fmla="*/ 57 h 162"/>
                <a:gd name="T10" fmla="*/ 1 w 159"/>
                <a:gd name="T11" fmla="*/ 71 h 162"/>
                <a:gd name="T12" fmla="*/ 1 w 159"/>
                <a:gd name="T13" fmla="*/ 86 h 162"/>
                <a:gd name="T14" fmla="*/ 3 w 159"/>
                <a:gd name="T15" fmla="*/ 100 h 162"/>
                <a:gd name="T16" fmla="*/ 7 w 159"/>
                <a:gd name="T17" fmla="*/ 114 h 162"/>
                <a:gd name="T18" fmla="*/ 14 w 159"/>
                <a:gd name="T19" fmla="*/ 127 h 162"/>
                <a:gd name="T20" fmla="*/ 23 w 159"/>
                <a:gd name="T21" fmla="*/ 139 h 162"/>
                <a:gd name="T22" fmla="*/ 35 w 159"/>
                <a:gd name="T23" fmla="*/ 148 h 162"/>
                <a:gd name="T24" fmla="*/ 48 w 159"/>
                <a:gd name="T25" fmla="*/ 155 h 162"/>
                <a:gd name="T26" fmla="*/ 63 w 159"/>
                <a:gd name="T27" fmla="*/ 160 h 162"/>
                <a:gd name="T28" fmla="*/ 80 w 159"/>
                <a:gd name="T29" fmla="*/ 162 h 162"/>
                <a:gd name="T30" fmla="*/ 98 w 159"/>
                <a:gd name="T31" fmla="*/ 159 h 162"/>
                <a:gd name="T32" fmla="*/ 116 w 159"/>
                <a:gd name="T33" fmla="*/ 153 h 162"/>
                <a:gd name="T34" fmla="*/ 130 w 159"/>
                <a:gd name="T35" fmla="*/ 144 h 162"/>
                <a:gd name="T36" fmla="*/ 141 w 159"/>
                <a:gd name="T37" fmla="*/ 134 h 162"/>
                <a:gd name="T38" fmla="*/ 150 w 159"/>
                <a:gd name="T39" fmla="*/ 121 h 162"/>
                <a:gd name="T40" fmla="*/ 155 w 159"/>
                <a:gd name="T41" fmla="*/ 107 h 162"/>
                <a:gd name="T42" fmla="*/ 158 w 159"/>
                <a:gd name="T43" fmla="*/ 93 h 162"/>
                <a:gd name="T44" fmla="*/ 158 w 159"/>
                <a:gd name="T45" fmla="*/ 78 h 162"/>
                <a:gd name="T46" fmla="*/ 156 w 159"/>
                <a:gd name="T47" fmla="*/ 63 h 162"/>
                <a:gd name="T48" fmla="*/ 152 w 159"/>
                <a:gd name="T49" fmla="*/ 49 h 162"/>
                <a:gd name="T50" fmla="*/ 144 w 159"/>
                <a:gd name="T51" fmla="*/ 35 h 162"/>
                <a:gd name="T52" fmla="*/ 135 w 159"/>
                <a:gd name="T53" fmla="*/ 24 h 162"/>
                <a:gd name="T54" fmla="*/ 125 w 159"/>
                <a:gd name="T55" fmla="*/ 14 h 162"/>
                <a:gd name="T56" fmla="*/ 113 w 159"/>
                <a:gd name="T57" fmla="*/ 6 h 162"/>
                <a:gd name="T58" fmla="*/ 97 w 159"/>
                <a:gd name="T59" fmla="*/ 1 h 162"/>
                <a:gd name="T60" fmla="*/ 82 w 159"/>
                <a:gd name="T61" fmla="*/ 0 h 162"/>
                <a:gd name="T62" fmla="*/ 64 w 159"/>
                <a:gd name="T63" fmla="*/ 3 h 162"/>
                <a:gd name="T64" fmla="*/ 54 w 159"/>
                <a:gd name="T65" fmla="*/ 92 h 162"/>
                <a:gd name="T66" fmla="*/ 51 w 159"/>
                <a:gd name="T67" fmla="*/ 81 h 162"/>
                <a:gd name="T68" fmla="*/ 52 w 159"/>
                <a:gd name="T69" fmla="*/ 73 h 162"/>
                <a:gd name="T70" fmla="*/ 54 w 159"/>
                <a:gd name="T71" fmla="*/ 67 h 162"/>
                <a:gd name="T72" fmla="*/ 59 w 159"/>
                <a:gd name="T73" fmla="*/ 62 h 162"/>
                <a:gd name="T74" fmla="*/ 73 w 159"/>
                <a:gd name="T75" fmla="*/ 56 h 162"/>
                <a:gd name="T76" fmla="*/ 84 w 159"/>
                <a:gd name="T77" fmla="*/ 54 h 162"/>
                <a:gd name="T78" fmla="*/ 93 w 159"/>
                <a:gd name="T79" fmla="*/ 57 h 162"/>
                <a:gd name="T80" fmla="*/ 100 w 159"/>
                <a:gd name="T81" fmla="*/ 63 h 162"/>
                <a:gd name="T82" fmla="*/ 105 w 159"/>
                <a:gd name="T83" fmla="*/ 72 h 162"/>
                <a:gd name="T84" fmla="*/ 106 w 159"/>
                <a:gd name="T85" fmla="*/ 81 h 162"/>
                <a:gd name="T86" fmla="*/ 105 w 159"/>
                <a:gd name="T87" fmla="*/ 92 h 162"/>
                <a:gd name="T88" fmla="*/ 100 w 159"/>
                <a:gd name="T89" fmla="*/ 100 h 162"/>
                <a:gd name="T90" fmla="*/ 91 w 159"/>
                <a:gd name="T91" fmla="*/ 106 h 162"/>
                <a:gd name="T92" fmla="*/ 80 w 159"/>
                <a:gd name="T93" fmla="*/ 109 h 162"/>
                <a:gd name="T94" fmla="*/ 68 w 159"/>
                <a:gd name="T95" fmla="*/ 107 h 162"/>
                <a:gd name="T96" fmla="*/ 59 w 159"/>
                <a:gd name="T97" fmla="*/ 101 h 162"/>
                <a:gd name="T98" fmla="*/ 54 w 159"/>
                <a:gd name="T99" fmla="*/ 92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9" h="162">
                  <a:moveTo>
                    <a:pt x="54" y="5"/>
                  </a:moveTo>
                  <a:lnTo>
                    <a:pt x="46" y="9"/>
                  </a:lnTo>
                  <a:lnTo>
                    <a:pt x="38" y="14"/>
                  </a:lnTo>
                  <a:lnTo>
                    <a:pt x="30" y="19"/>
                  </a:lnTo>
                  <a:lnTo>
                    <a:pt x="24" y="24"/>
                  </a:lnTo>
                  <a:lnTo>
                    <a:pt x="18" y="30"/>
                  </a:lnTo>
                  <a:lnTo>
                    <a:pt x="13" y="36"/>
                  </a:lnTo>
                  <a:lnTo>
                    <a:pt x="9" y="42"/>
                  </a:lnTo>
                  <a:lnTo>
                    <a:pt x="6" y="50"/>
                  </a:lnTo>
                  <a:lnTo>
                    <a:pt x="4" y="57"/>
                  </a:lnTo>
                  <a:lnTo>
                    <a:pt x="2" y="64"/>
                  </a:lnTo>
                  <a:lnTo>
                    <a:pt x="1" y="71"/>
                  </a:lnTo>
                  <a:lnTo>
                    <a:pt x="0" y="78"/>
                  </a:lnTo>
                  <a:lnTo>
                    <a:pt x="1" y="86"/>
                  </a:lnTo>
                  <a:lnTo>
                    <a:pt x="1" y="93"/>
                  </a:lnTo>
                  <a:lnTo>
                    <a:pt x="3" y="100"/>
                  </a:lnTo>
                  <a:lnTo>
                    <a:pt x="5" y="107"/>
                  </a:lnTo>
                  <a:lnTo>
                    <a:pt x="7" y="114"/>
                  </a:lnTo>
                  <a:lnTo>
                    <a:pt x="11" y="120"/>
                  </a:lnTo>
                  <a:lnTo>
                    <a:pt x="14" y="127"/>
                  </a:lnTo>
                  <a:lnTo>
                    <a:pt x="19" y="133"/>
                  </a:lnTo>
                  <a:lnTo>
                    <a:pt x="23" y="139"/>
                  </a:lnTo>
                  <a:lnTo>
                    <a:pt x="29" y="144"/>
                  </a:lnTo>
                  <a:lnTo>
                    <a:pt x="35" y="148"/>
                  </a:lnTo>
                  <a:lnTo>
                    <a:pt x="42" y="152"/>
                  </a:lnTo>
                  <a:lnTo>
                    <a:pt x="48" y="155"/>
                  </a:lnTo>
                  <a:lnTo>
                    <a:pt x="55" y="159"/>
                  </a:lnTo>
                  <a:lnTo>
                    <a:pt x="63" y="160"/>
                  </a:lnTo>
                  <a:lnTo>
                    <a:pt x="72" y="161"/>
                  </a:lnTo>
                  <a:lnTo>
                    <a:pt x="80" y="162"/>
                  </a:lnTo>
                  <a:lnTo>
                    <a:pt x="89" y="161"/>
                  </a:lnTo>
                  <a:lnTo>
                    <a:pt x="98" y="159"/>
                  </a:lnTo>
                  <a:lnTo>
                    <a:pt x="107" y="156"/>
                  </a:lnTo>
                  <a:lnTo>
                    <a:pt x="116" y="153"/>
                  </a:lnTo>
                  <a:lnTo>
                    <a:pt x="123" y="149"/>
                  </a:lnTo>
                  <a:lnTo>
                    <a:pt x="130" y="144"/>
                  </a:lnTo>
                  <a:lnTo>
                    <a:pt x="136" y="139"/>
                  </a:lnTo>
                  <a:lnTo>
                    <a:pt x="141" y="134"/>
                  </a:lnTo>
                  <a:lnTo>
                    <a:pt x="145" y="128"/>
                  </a:lnTo>
                  <a:lnTo>
                    <a:pt x="150" y="121"/>
                  </a:lnTo>
                  <a:lnTo>
                    <a:pt x="153" y="114"/>
                  </a:lnTo>
                  <a:lnTo>
                    <a:pt x="155" y="107"/>
                  </a:lnTo>
                  <a:lnTo>
                    <a:pt x="157" y="100"/>
                  </a:lnTo>
                  <a:lnTo>
                    <a:pt x="158" y="93"/>
                  </a:lnTo>
                  <a:lnTo>
                    <a:pt x="159" y="86"/>
                  </a:lnTo>
                  <a:lnTo>
                    <a:pt x="158" y="78"/>
                  </a:lnTo>
                  <a:lnTo>
                    <a:pt x="158" y="70"/>
                  </a:lnTo>
                  <a:lnTo>
                    <a:pt x="156" y="63"/>
                  </a:lnTo>
                  <a:lnTo>
                    <a:pt x="154" y="56"/>
                  </a:lnTo>
                  <a:lnTo>
                    <a:pt x="152" y="49"/>
                  </a:lnTo>
                  <a:lnTo>
                    <a:pt x="149" y="42"/>
                  </a:lnTo>
                  <a:lnTo>
                    <a:pt x="144" y="35"/>
                  </a:lnTo>
                  <a:lnTo>
                    <a:pt x="140" y="29"/>
                  </a:lnTo>
                  <a:lnTo>
                    <a:pt x="135" y="24"/>
                  </a:lnTo>
                  <a:lnTo>
                    <a:pt x="130" y="19"/>
                  </a:lnTo>
                  <a:lnTo>
                    <a:pt x="125" y="14"/>
                  </a:lnTo>
                  <a:lnTo>
                    <a:pt x="119" y="9"/>
                  </a:lnTo>
                  <a:lnTo>
                    <a:pt x="113" y="6"/>
                  </a:lnTo>
                  <a:lnTo>
                    <a:pt x="105" y="3"/>
                  </a:lnTo>
                  <a:lnTo>
                    <a:pt x="97" y="1"/>
                  </a:lnTo>
                  <a:lnTo>
                    <a:pt x="90" y="0"/>
                  </a:lnTo>
                  <a:lnTo>
                    <a:pt x="82" y="0"/>
                  </a:lnTo>
                  <a:lnTo>
                    <a:pt x="73" y="1"/>
                  </a:lnTo>
                  <a:lnTo>
                    <a:pt x="64" y="3"/>
                  </a:lnTo>
                  <a:lnTo>
                    <a:pt x="54" y="5"/>
                  </a:lnTo>
                  <a:close/>
                  <a:moveTo>
                    <a:pt x="54" y="92"/>
                  </a:moveTo>
                  <a:lnTo>
                    <a:pt x="52" y="86"/>
                  </a:lnTo>
                  <a:lnTo>
                    <a:pt x="51" y="81"/>
                  </a:lnTo>
                  <a:lnTo>
                    <a:pt x="51" y="76"/>
                  </a:lnTo>
                  <a:lnTo>
                    <a:pt x="52" y="73"/>
                  </a:lnTo>
                  <a:lnTo>
                    <a:pt x="53" y="69"/>
                  </a:lnTo>
                  <a:lnTo>
                    <a:pt x="54" y="67"/>
                  </a:lnTo>
                  <a:lnTo>
                    <a:pt x="56" y="64"/>
                  </a:lnTo>
                  <a:lnTo>
                    <a:pt x="59" y="62"/>
                  </a:lnTo>
                  <a:lnTo>
                    <a:pt x="68" y="57"/>
                  </a:lnTo>
                  <a:lnTo>
                    <a:pt x="73" y="56"/>
                  </a:lnTo>
                  <a:lnTo>
                    <a:pt x="79" y="55"/>
                  </a:lnTo>
                  <a:lnTo>
                    <a:pt x="84" y="54"/>
                  </a:lnTo>
                  <a:lnTo>
                    <a:pt x="89" y="55"/>
                  </a:lnTo>
                  <a:lnTo>
                    <a:pt x="93" y="57"/>
                  </a:lnTo>
                  <a:lnTo>
                    <a:pt x="97" y="60"/>
                  </a:lnTo>
                  <a:lnTo>
                    <a:pt x="100" y="63"/>
                  </a:lnTo>
                  <a:lnTo>
                    <a:pt x="103" y="67"/>
                  </a:lnTo>
                  <a:lnTo>
                    <a:pt x="105" y="72"/>
                  </a:lnTo>
                  <a:lnTo>
                    <a:pt x="106" y="76"/>
                  </a:lnTo>
                  <a:lnTo>
                    <a:pt x="106" y="81"/>
                  </a:lnTo>
                  <a:lnTo>
                    <a:pt x="106" y="87"/>
                  </a:lnTo>
                  <a:lnTo>
                    <a:pt x="105" y="92"/>
                  </a:lnTo>
                  <a:lnTo>
                    <a:pt x="103" y="96"/>
                  </a:lnTo>
                  <a:lnTo>
                    <a:pt x="100" y="100"/>
                  </a:lnTo>
                  <a:lnTo>
                    <a:pt x="96" y="104"/>
                  </a:lnTo>
                  <a:lnTo>
                    <a:pt x="91" y="106"/>
                  </a:lnTo>
                  <a:lnTo>
                    <a:pt x="85" y="108"/>
                  </a:lnTo>
                  <a:lnTo>
                    <a:pt x="80" y="109"/>
                  </a:lnTo>
                  <a:lnTo>
                    <a:pt x="74" y="108"/>
                  </a:lnTo>
                  <a:lnTo>
                    <a:pt x="68" y="107"/>
                  </a:lnTo>
                  <a:lnTo>
                    <a:pt x="63" y="104"/>
                  </a:lnTo>
                  <a:lnTo>
                    <a:pt x="59" y="101"/>
                  </a:lnTo>
                  <a:lnTo>
                    <a:pt x="56" y="96"/>
                  </a:lnTo>
                  <a:lnTo>
                    <a:pt x="54" y="92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65" name="Freeform 72">
              <a:extLst>
                <a:ext uri="{FF2B5EF4-FFF2-40B4-BE49-F238E27FC236}">
                  <a16:creationId xmlns:a16="http://schemas.microsoft.com/office/drawing/2014/main" id="{EB4CA8F4-0BC5-4B22-ADD6-83743B6268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43" y="2864"/>
              <a:ext cx="8" cy="8"/>
            </a:xfrm>
            <a:custGeom>
              <a:avLst/>
              <a:gdLst>
                <a:gd name="T0" fmla="*/ 0 w 47"/>
                <a:gd name="T1" fmla="*/ 36 h 45"/>
                <a:gd name="T2" fmla="*/ 7 w 47"/>
                <a:gd name="T3" fmla="*/ 40 h 45"/>
                <a:gd name="T4" fmla="*/ 14 w 47"/>
                <a:gd name="T5" fmla="*/ 43 h 45"/>
                <a:gd name="T6" fmla="*/ 20 w 47"/>
                <a:gd name="T7" fmla="*/ 44 h 45"/>
                <a:gd name="T8" fmla="*/ 26 w 47"/>
                <a:gd name="T9" fmla="*/ 45 h 45"/>
                <a:gd name="T10" fmla="*/ 31 w 47"/>
                <a:gd name="T11" fmla="*/ 44 h 45"/>
                <a:gd name="T12" fmla="*/ 35 w 47"/>
                <a:gd name="T13" fmla="*/ 43 h 45"/>
                <a:gd name="T14" fmla="*/ 39 w 47"/>
                <a:gd name="T15" fmla="*/ 41 h 45"/>
                <a:gd name="T16" fmla="*/ 42 w 47"/>
                <a:gd name="T17" fmla="*/ 39 h 45"/>
                <a:gd name="T18" fmla="*/ 44 w 47"/>
                <a:gd name="T19" fmla="*/ 36 h 45"/>
                <a:gd name="T20" fmla="*/ 47 w 47"/>
                <a:gd name="T21" fmla="*/ 32 h 45"/>
                <a:gd name="T22" fmla="*/ 47 w 47"/>
                <a:gd name="T23" fmla="*/ 27 h 45"/>
                <a:gd name="T24" fmla="*/ 47 w 47"/>
                <a:gd name="T25" fmla="*/ 22 h 45"/>
                <a:gd name="T26" fmla="*/ 46 w 47"/>
                <a:gd name="T27" fmla="*/ 17 h 45"/>
                <a:gd name="T28" fmla="*/ 42 w 47"/>
                <a:gd name="T29" fmla="*/ 12 h 45"/>
                <a:gd name="T30" fmla="*/ 39 w 47"/>
                <a:gd name="T31" fmla="*/ 7 h 45"/>
                <a:gd name="T32" fmla="*/ 34 w 47"/>
                <a:gd name="T33" fmla="*/ 1 h 45"/>
                <a:gd name="T34" fmla="*/ 24 w 47"/>
                <a:gd name="T35" fmla="*/ 0 h 45"/>
                <a:gd name="T36" fmla="*/ 16 w 47"/>
                <a:gd name="T37" fmla="*/ 1 h 45"/>
                <a:gd name="T38" fmla="*/ 13 w 47"/>
                <a:gd name="T39" fmla="*/ 2 h 45"/>
                <a:gd name="T40" fmla="*/ 10 w 47"/>
                <a:gd name="T41" fmla="*/ 3 h 45"/>
                <a:gd name="T42" fmla="*/ 7 w 47"/>
                <a:gd name="T43" fmla="*/ 4 h 45"/>
                <a:gd name="T44" fmla="*/ 5 w 47"/>
                <a:gd name="T45" fmla="*/ 6 h 45"/>
                <a:gd name="T46" fmla="*/ 2 w 47"/>
                <a:gd name="T47" fmla="*/ 11 h 45"/>
                <a:gd name="T48" fmla="*/ 0 w 47"/>
                <a:gd name="T49" fmla="*/ 17 h 45"/>
                <a:gd name="T50" fmla="*/ 0 w 47"/>
                <a:gd name="T51" fmla="*/ 25 h 45"/>
                <a:gd name="T52" fmla="*/ 0 w 47"/>
                <a:gd name="T53" fmla="*/ 36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7" h="45">
                  <a:moveTo>
                    <a:pt x="0" y="36"/>
                  </a:moveTo>
                  <a:lnTo>
                    <a:pt x="7" y="40"/>
                  </a:lnTo>
                  <a:lnTo>
                    <a:pt x="14" y="43"/>
                  </a:lnTo>
                  <a:lnTo>
                    <a:pt x="20" y="44"/>
                  </a:lnTo>
                  <a:lnTo>
                    <a:pt x="26" y="45"/>
                  </a:lnTo>
                  <a:lnTo>
                    <a:pt x="31" y="44"/>
                  </a:lnTo>
                  <a:lnTo>
                    <a:pt x="35" y="43"/>
                  </a:lnTo>
                  <a:lnTo>
                    <a:pt x="39" y="41"/>
                  </a:lnTo>
                  <a:lnTo>
                    <a:pt x="42" y="39"/>
                  </a:lnTo>
                  <a:lnTo>
                    <a:pt x="44" y="36"/>
                  </a:lnTo>
                  <a:lnTo>
                    <a:pt x="47" y="32"/>
                  </a:lnTo>
                  <a:lnTo>
                    <a:pt x="47" y="27"/>
                  </a:lnTo>
                  <a:lnTo>
                    <a:pt x="47" y="22"/>
                  </a:lnTo>
                  <a:lnTo>
                    <a:pt x="46" y="17"/>
                  </a:lnTo>
                  <a:lnTo>
                    <a:pt x="42" y="12"/>
                  </a:lnTo>
                  <a:lnTo>
                    <a:pt x="39" y="7"/>
                  </a:lnTo>
                  <a:lnTo>
                    <a:pt x="34" y="1"/>
                  </a:lnTo>
                  <a:lnTo>
                    <a:pt x="24" y="0"/>
                  </a:lnTo>
                  <a:lnTo>
                    <a:pt x="16" y="1"/>
                  </a:lnTo>
                  <a:lnTo>
                    <a:pt x="13" y="2"/>
                  </a:lnTo>
                  <a:lnTo>
                    <a:pt x="10" y="3"/>
                  </a:lnTo>
                  <a:lnTo>
                    <a:pt x="7" y="4"/>
                  </a:lnTo>
                  <a:lnTo>
                    <a:pt x="5" y="6"/>
                  </a:lnTo>
                  <a:lnTo>
                    <a:pt x="2" y="11"/>
                  </a:lnTo>
                  <a:lnTo>
                    <a:pt x="0" y="17"/>
                  </a:lnTo>
                  <a:lnTo>
                    <a:pt x="0" y="25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66" name="Freeform 73">
              <a:extLst>
                <a:ext uri="{FF2B5EF4-FFF2-40B4-BE49-F238E27FC236}">
                  <a16:creationId xmlns:a16="http://schemas.microsoft.com/office/drawing/2014/main" id="{4470A91D-6CCF-4BA8-AC82-85F6FAEE15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685" y="2763"/>
              <a:ext cx="274" cy="275"/>
            </a:xfrm>
            <a:custGeom>
              <a:avLst/>
              <a:gdLst>
                <a:gd name="T0" fmla="*/ 907 w 1646"/>
                <a:gd name="T1" fmla="*/ 4 h 1647"/>
                <a:gd name="T2" fmla="*/ 1028 w 1646"/>
                <a:gd name="T3" fmla="*/ 26 h 1647"/>
                <a:gd name="T4" fmla="*/ 1215 w 1646"/>
                <a:gd name="T5" fmla="*/ 99 h 1647"/>
                <a:gd name="T6" fmla="*/ 1376 w 1646"/>
                <a:gd name="T7" fmla="*/ 214 h 1647"/>
                <a:gd name="T8" fmla="*/ 1275 w 1646"/>
                <a:gd name="T9" fmla="*/ 218 h 1647"/>
                <a:gd name="T10" fmla="*/ 1117 w 1646"/>
                <a:gd name="T11" fmla="*/ 128 h 1647"/>
                <a:gd name="T12" fmla="*/ 938 w 1646"/>
                <a:gd name="T13" fmla="*/ 76 h 1647"/>
                <a:gd name="T14" fmla="*/ 1404 w 1646"/>
                <a:gd name="T15" fmla="*/ 241 h 1647"/>
                <a:gd name="T16" fmla="*/ 1527 w 1646"/>
                <a:gd name="T17" fmla="*/ 396 h 1647"/>
                <a:gd name="T18" fmla="*/ 1609 w 1646"/>
                <a:gd name="T19" fmla="*/ 578 h 1647"/>
                <a:gd name="T20" fmla="*/ 1639 w 1646"/>
                <a:gd name="T21" fmla="*/ 719 h 1647"/>
                <a:gd name="T22" fmla="*/ 1646 w 1646"/>
                <a:gd name="T23" fmla="*/ 824 h 1647"/>
                <a:gd name="T24" fmla="*/ 1563 w 1646"/>
                <a:gd name="T25" fmla="*/ 671 h 1647"/>
                <a:gd name="T26" fmla="*/ 1503 w 1646"/>
                <a:gd name="T27" fmla="*/ 496 h 1647"/>
                <a:gd name="T28" fmla="*/ 1405 w 1646"/>
                <a:gd name="T29" fmla="*/ 343 h 1647"/>
                <a:gd name="T30" fmla="*/ 1646 w 1646"/>
                <a:gd name="T31" fmla="*/ 844 h 1647"/>
                <a:gd name="T32" fmla="*/ 1637 w 1646"/>
                <a:gd name="T33" fmla="*/ 949 h 1647"/>
                <a:gd name="T34" fmla="*/ 1596 w 1646"/>
                <a:gd name="T35" fmla="*/ 1106 h 1647"/>
                <a:gd name="T36" fmla="*/ 1505 w 1646"/>
                <a:gd name="T37" fmla="*/ 1283 h 1647"/>
                <a:gd name="T38" fmla="*/ 1356 w 1646"/>
                <a:gd name="T39" fmla="*/ 1357 h 1647"/>
                <a:gd name="T40" fmla="*/ 1468 w 1646"/>
                <a:gd name="T41" fmla="*/ 1215 h 1647"/>
                <a:gd name="T42" fmla="*/ 1544 w 1646"/>
                <a:gd name="T43" fmla="*/ 1048 h 1647"/>
                <a:gd name="T44" fmla="*/ 1577 w 1646"/>
                <a:gd name="T45" fmla="*/ 862 h 1647"/>
                <a:gd name="T46" fmla="*/ 1346 w 1646"/>
                <a:gd name="T47" fmla="*/ 1459 h 1647"/>
                <a:gd name="T48" fmla="*/ 1179 w 1646"/>
                <a:gd name="T49" fmla="*/ 1566 h 1647"/>
                <a:gd name="T50" fmla="*/ 988 w 1646"/>
                <a:gd name="T51" fmla="*/ 1629 h 1647"/>
                <a:gd name="T52" fmla="*/ 887 w 1646"/>
                <a:gd name="T53" fmla="*/ 1644 h 1647"/>
                <a:gd name="T54" fmla="*/ 862 w 1646"/>
                <a:gd name="T55" fmla="*/ 1577 h 1647"/>
                <a:gd name="T56" fmla="*/ 1047 w 1646"/>
                <a:gd name="T57" fmla="*/ 1544 h 1647"/>
                <a:gd name="T58" fmla="*/ 1214 w 1646"/>
                <a:gd name="T59" fmla="*/ 1469 h 1647"/>
                <a:gd name="T60" fmla="*/ 1356 w 1646"/>
                <a:gd name="T61" fmla="*/ 1357 h 1647"/>
                <a:gd name="T62" fmla="*/ 759 w 1646"/>
                <a:gd name="T63" fmla="*/ 1644 h 1647"/>
                <a:gd name="T64" fmla="*/ 658 w 1646"/>
                <a:gd name="T65" fmla="*/ 1629 h 1647"/>
                <a:gd name="T66" fmla="*/ 466 w 1646"/>
                <a:gd name="T67" fmla="*/ 1566 h 1647"/>
                <a:gd name="T68" fmla="*/ 299 w 1646"/>
                <a:gd name="T69" fmla="*/ 1459 h 1647"/>
                <a:gd name="T70" fmla="*/ 343 w 1646"/>
                <a:gd name="T71" fmla="*/ 1406 h 1647"/>
                <a:gd name="T72" fmla="*/ 495 w 1646"/>
                <a:gd name="T73" fmla="*/ 1504 h 1647"/>
                <a:gd name="T74" fmla="*/ 671 w 1646"/>
                <a:gd name="T75" fmla="*/ 1563 h 1647"/>
                <a:gd name="T76" fmla="*/ 823 w 1646"/>
                <a:gd name="T77" fmla="*/ 1647 h 1647"/>
                <a:gd name="T78" fmla="*/ 141 w 1646"/>
                <a:gd name="T79" fmla="*/ 1283 h 1647"/>
                <a:gd name="T80" fmla="*/ 50 w 1646"/>
                <a:gd name="T81" fmla="*/ 1106 h 1647"/>
                <a:gd name="T82" fmla="*/ 9 w 1646"/>
                <a:gd name="T83" fmla="*/ 949 h 1647"/>
                <a:gd name="T84" fmla="*/ 0 w 1646"/>
                <a:gd name="T85" fmla="*/ 844 h 1647"/>
                <a:gd name="T86" fmla="*/ 77 w 1646"/>
                <a:gd name="T87" fmla="*/ 938 h 1647"/>
                <a:gd name="T88" fmla="*/ 127 w 1646"/>
                <a:gd name="T89" fmla="*/ 1118 h 1647"/>
                <a:gd name="T90" fmla="*/ 218 w 1646"/>
                <a:gd name="T91" fmla="*/ 1275 h 1647"/>
                <a:gd name="T92" fmla="*/ 0 w 1646"/>
                <a:gd name="T93" fmla="*/ 824 h 1647"/>
                <a:gd name="T94" fmla="*/ 6 w 1646"/>
                <a:gd name="T95" fmla="*/ 719 h 1647"/>
                <a:gd name="T96" fmla="*/ 37 w 1646"/>
                <a:gd name="T97" fmla="*/ 578 h 1647"/>
                <a:gd name="T98" fmla="*/ 119 w 1646"/>
                <a:gd name="T99" fmla="*/ 396 h 1647"/>
                <a:gd name="T100" fmla="*/ 241 w 1646"/>
                <a:gd name="T101" fmla="*/ 241 h 1647"/>
                <a:gd name="T102" fmla="*/ 197 w 1646"/>
                <a:gd name="T103" fmla="*/ 401 h 1647"/>
                <a:gd name="T104" fmla="*/ 114 w 1646"/>
                <a:gd name="T105" fmla="*/ 564 h 1647"/>
                <a:gd name="T106" fmla="*/ 72 w 1646"/>
                <a:gd name="T107" fmla="*/ 745 h 1647"/>
                <a:gd name="T108" fmla="*/ 269 w 1646"/>
                <a:gd name="T109" fmla="*/ 214 h 1647"/>
                <a:gd name="T110" fmla="*/ 430 w 1646"/>
                <a:gd name="T111" fmla="*/ 99 h 1647"/>
                <a:gd name="T112" fmla="*/ 617 w 1646"/>
                <a:gd name="T113" fmla="*/ 26 h 1647"/>
                <a:gd name="T114" fmla="*/ 739 w 1646"/>
                <a:gd name="T115" fmla="*/ 4 h 1647"/>
                <a:gd name="T116" fmla="*/ 823 w 1646"/>
                <a:gd name="T117" fmla="*/ 68 h 1647"/>
                <a:gd name="T118" fmla="*/ 634 w 1646"/>
                <a:gd name="T119" fmla="*/ 92 h 1647"/>
                <a:gd name="T120" fmla="*/ 463 w 1646"/>
                <a:gd name="T121" fmla="*/ 160 h 1647"/>
                <a:gd name="T122" fmla="*/ 315 w 1646"/>
                <a:gd name="T123" fmla="*/ 264 h 1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46" h="1647">
                  <a:moveTo>
                    <a:pt x="823" y="0"/>
                  </a:moveTo>
                  <a:lnTo>
                    <a:pt x="845" y="0"/>
                  </a:lnTo>
                  <a:lnTo>
                    <a:pt x="865" y="1"/>
                  </a:lnTo>
                  <a:lnTo>
                    <a:pt x="887" y="2"/>
                  </a:lnTo>
                  <a:lnTo>
                    <a:pt x="907" y="4"/>
                  </a:lnTo>
                  <a:lnTo>
                    <a:pt x="928" y="6"/>
                  </a:lnTo>
                  <a:lnTo>
                    <a:pt x="948" y="10"/>
                  </a:lnTo>
                  <a:lnTo>
                    <a:pt x="969" y="13"/>
                  </a:lnTo>
                  <a:lnTo>
                    <a:pt x="988" y="17"/>
                  </a:lnTo>
                  <a:lnTo>
                    <a:pt x="1028" y="26"/>
                  </a:lnTo>
                  <a:lnTo>
                    <a:pt x="1067" y="37"/>
                  </a:lnTo>
                  <a:lnTo>
                    <a:pt x="1105" y="50"/>
                  </a:lnTo>
                  <a:lnTo>
                    <a:pt x="1143" y="65"/>
                  </a:lnTo>
                  <a:lnTo>
                    <a:pt x="1179" y="81"/>
                  </a:lnTo>
                  <a:lnTo>
                    <a:pt x="1215" y="99"/>
                  </a:lnTo>
                  <a:lnTo>
                    <a:pt x="1249" y="120"/>
                  </a:lnTo>
                  <a:lnTo>
                    <a:pt x="1283" y="140"/>
                  </a:lnTo>
                  <a:lnTo>
                    <a:pt x="1315" y="164"/>
                  </a:lnTo>
                  <a:lnTo>
                    <a:pt x="1346" y="188"/>
                  </a:lnTo>
                  <a:lnTo>
                    <a:pt x="1376" y="214"/>
                  </a:lnTo>
                  <a:lnTo>
                    <a:pt x="1404" y="241"/>
                  </a:lnTo>
                  <a:lnTo>
                    <a:pt x="1356" y="289"/>
                  </a:lnTo>
                  <a:lnTo>
                    <a:pt x="1330" y="264"/>
                  </a:lnTo>
                  <a:lnTo>
                    <a:pt x="1303" y="241"/>
                  </a:lnTo>
                  <a:lnTo>
                    <a:pt x="1275" y="218"/>
                  </a:lnTo>
                  <a:lnTo>
                    <a:pt x="1245" y="197"/>
                  </a:lnTo>
                  <a:lnTo>
                    <a:pt x="1214" y="177"/>
                  </a:lnTo>
                  <a:lnTo>
                    <a:pt x="1183" y="160"/>
                  </a:lnTo>
                  <a:lnTo>
                    <a:pt x="1150" y="142"/>
                  </a:lnTo>
                  <a:lnTo>
                    <a:pt x="1117" y="128"/>
                  </a:lnTo>
                  <a:lnTo>
                    <a:pt x="1083" y="113"/>
                  </a:lnTo>
                  <a:lnTo>
                    <a:pt x="1047" y="102"/>
                  </a:lnTo>
                  <a:lnTo>
                    <a:pt x="1012" y="92"/>
                  </a:lnTo>
                  <a:lnTo>
                    <a:pt x="975" y="84"/>
                  </a:lnTo>
                  <a:lnTo>
                    <a:pt x="938" y="76"/>
                  </a:lnTo>
                  <a:lnTo>
                    <a:pt x="900" y="72"/>
                  </a:lnTo>
                  <a:lnTo>
                    <a:pt x="862" y="69"/>
                  </a:lnTo>
                  <a:lnTo>
                    <a:pt x="823" y="68"/>
                  </a:lnTo>
                  <a:lnTo>
                    <a:pt x="823" y="0"/>
                  </a:lnTo>
                  <a:close/>
                  <a:moveTo>
                    <a:pt x="1404" y="241"/>
                  </a:moveTo>
                  <a:lnTo>
                    <a:pt x="1432" y="270"/>
                  </a:lnTo>
                  <a:lnTo>
                    <a:pt x="1458" y="299"/>
                  </a:lnTo>
                  <a:lnTo>
                    <a:pt x="1483" y="330"/>
                  </a:lnTo>
                  <a:lnTo>
                    <a:pt x="1505" y="363"/>
                  </a:lnTo>
                  <a:lnTo>
                    <a:pt x="1527" y="396"/>
                  </a:lnTo>
                  <a:lnTo>
                    <a:pt x="1546" y="431"/>
                  </a:lnTo>
                  <a:lnTo>
                    <a:pt x="1565" y="466"/>
                  </a:lnTo>
                  <a:lnTo>
                    <a:pt x="1581" y="503"/>
                  </a:lnTo>
                  <a:lnTo>
                    <a:pt x="1596" y="540"/>
                  </a:lnTo>
                  <a:lnTo>
                    <a:pt x="1609" y="578"/>
                  </a:lnTo>
                  <a:lnTo>
                    <a:pt x="1620" y="617"/>
                  </a:lnTo>
                  <a:lnTo>
                    <a:pt x="1629" y="657"/>
                  </a:lnTo>
                  <a:lnTo>
                    <a:pt x="1633" y="678"/>
                  </a:lnTo>
                  <a:lnTo>
                    <a:pt x="1637" y="698"/>
                  </a:lnTo>
                  <a:lnTo>
                    <a:pt x="1639" y="719"/>
                  </a:lnTo>
                  <a:lnTo>
                    <a:pt x="1642" y="739"/>
                  </a:lnTo>
                  <a:lnTo>
                    <a:pt x="1644" y="760"/>
                  </a:lnTo>
                  <a:lnTo>
                    <a:pt x="1645" y="780"/>
                  </a:lnTo>
                  <a:lnTo>
                    <a:pt x="1646" y="802"/>
                  </a:lnTo>
                  <a:lnTo>
                    <a:pt x="1646" y="824"/>
                  </a:lnTo>
                  <a:lnTo>
                    <a:pt x="1578" y="824"/>
                  </a:lnTo>
                  <a:lnTo>
                    <a:pt x="1577" y="785"/>
                  </a:lnTo>
                  <a:lnTo>
                    <a:pt x="1574" y="745"/>
                  </a:lnTo>
                  <a:lnTo>
                    <a:pt x="1569" y="708"/>
                  </a:lnTo>
                  <a:lnTo>
                    <a:pt x="1563" y="671"/>
                  </a:lnTo>
                  <a:lnTo>
                    <a:pt x="1554" y="634"/>
                  </a:lnTo>
                  <a:lnTo>
                    <a:pt x="1544" y="599"/>
                  </a:lnTo>
                  <a:lnTo>
                    <a:pt x="1532" y="564"/>
                  </a:lnTo>
                  <a:lnTo>
                    <a:pt x="1518" y="530"/>
                  </a:lnTo>
                  <a:lnTo>
                    <a:pt x="1503" y="496"/>
                  </a:lnTo>
                  <a:lnTo>
                    <a:pt x="1487" y="463"/>
                  </a:lnTo>
                  <a:lnTo>
                    <a:pt x="1468" y="432"/>
                  </a:lnTo>
                  <a:lnTo>
                    <a:pt x="1449" y="401"/>
                  </a:lnTo>
                  <a:lnTo>
                    <a:pt x="1428" y="371"/>
                  </a:lnTo>
                  <a:lnTo>
                    <a:pt x="1405" y="343"/>
                  </a:lnTo>
                  <a:lnTo>
                    <a:pt x="1382" y="316"/>
                  </a:lnTo>
                  <a:lnTo>
                    <a:pt x="1356" y="289"/>
                  </a:lnTo>
                  <a:lnTo>
                    <a:pt x="1404" y="241"/>
                  </a:lnTo>
                  <a:close/>
                  <a:moveTo>
                    <a:pt x="1646" y="824"/>
                  </a:moveTo>
                  <a:lnTo>
                    <a:pt x="1646" y="844"/>
                  </a:lnTo>
                  <a:lnTo>
                    <a:pt x="1645" y="866"/>
                  </a:lnTo>
                  <a:lnTo>
                    <a:pt x="1644" y="886"/>
                  </a:lnTo>
                  <a:lnTo>
                    <a:pt x="1642" y="907"/>
                  </a:lnTo>
                  <a:lnTo>
                    <a:pt x="1639" y="928"/>
                  </a:lnTo>
                  <a:lnTo>
                    <a:pt x="1637" y="949"/>
                  </a:lnTo>
                  <a:lnTo>
                    <a:pt x="1633" y="969"/>
                  </a:lnTo>
                  <a:lnTo>
                    <a:pt x="1629" y="989"/>
                  </a:lnTo>
                  <a:lnTo>
                    <a:pt x="1620" y="1029"/>
                  </a:lnTo>
                  <a:lnTo>
                    <a:pt x="1609" y="1068"/>
                  </a:lnTo>
                  <a:lnTo>
                    <a:pt x="1596" y="1106"/>
                  </a:lnTo>
                  <a:lnTo>
                    <a:pt x="1581" y="1143"/>
                  </a:lnTo>
                  <a:lnTo>
                    <a:pt x="1565" y="1180"/>
                  </a:lnTo>
                  <a:lnTo>
                    <a:pt x="1546" y="1215"/>
                  </a:lnTo>
                  <a:lnTo>
                    <a:pt x="1527" y="1250"/>
                  </a:lnTo>
                  <a:lnTo>
                    <a:pt x="1505" y="1283"/>
                  </a:lnTo>
                  <a:lnTo>
                    <a:pt x="1483" y="1316"/>
                  </a:lnTo>
                  <a:lnTo>
                    <a:pt x="1458" y="1347"/>
                  </a:lnTo>
                  <a:lnTo>
                    <a:pt x="1432" y="1377"/>
                  </a:lnTo>
                  <a:lnTo>
                    <a:pt x="1404" y="1405"/>
                  </a:lnTo>
                  <a:lnTo>
                    <a:pt x="1356" y="1357"/>
                  </a:lnTo>
                  <a:lnTo>
                    <a:pt x="1382" y="1331"/>
                  </a:lnTo>
                  <a:lnTo>
                    <a:pt x="1405" y="1304"/>
                  </a:lnTo>
                  <a:lnTo>
                    <a:pt x="1428" y="1275"/>
                  </a:lnTo>
                  <a:lnTo>
                    <a:pt x="1449" y="1245"/>
                  </a:lnTo>
                  <a:lnTo>
                    <a:pt x="1468" y="1215"/>
                  </a:lnTo>
                  <a:lnTo>
                    <a:pt x="1487" y="1183"/>
                  </a:lnTo>
                  <a:lnTo>
                    <a:pt x="1503" y="1150"/>
                  </a:lnTo>
                  <a:lnTo>
                    <a:pt x="1518" y="1118"/>
                  </a:lnTo>
                  <a:lnTo>
                    <a:pt x="1532" y="1083"/>
                  </a:lnTo>
                  <a:lnTo>
                    <a:pt x="1544" y="1048"/>
                  </a:lnTo>
                  <a:lnTo>
                    <a:pt x="1554" y="1012"/>
                  </a:lnTo>
                  <a:lnTo>
                    <a:pt x="1563" y="976"/>
                  </a:lnTo>
                  <a:lnTo>
                    <a:pt x="1569" y="938"/>
                  </a:lnTo>
                  <a:lnTo>
                    <a:pt x="1574" y="901"/>
                  </a:lnTo>
                  <a:lnTo>
                    <a:pt x="1577" y="862"/>
                  </a:lnTo>
                  <a:lnTo>
                    <a:pt x="1578" y="824"/>
                  </a:lnTo>
                  <a:lnTo>
                    <a:pt x="1646" y="824"/>
                  </a:lnTo>
                  <a:close/>
                  <a:moveTo>
                    <a:pt x="1404" y="1405"/>
                  </a:moveTo>
                  <a:lnTo>
                    <a:pt x="1376" y="1432"/>
                  </a:lnTo>
                  <a:lnTo>
                    <a:pt x="1346" y="1459"/>
                  </a:lnTo>
                  <a:lnTo>
                    <a:pt x="1315" y="1482"/>
                  </a:lnTo>
                  <a:lnTo>
                    <a:pt x="1283" y="1506"/>
                  </a:lnTo>
                  <a:lnTo>
                    <a:pt x="1249" y="1528"/>
                  </a:lnTo>
                  <a:lnTo>
                    <a:pt x="1215" y="1547"/>
                  </a:lnTo>
                  <a:lnTo>
                    <a:pt x="1179" y="1566"/>
                  </a:lnTo>
                  <a:lnTo>
                    <a:pt x="1143" y="1582"/>
                  </a:lnTo>
                  <a:lnTo>
                    <a:pt x="1105" y="1597"/>
                  </a:lnTo>
                  <a:lnTo>
                    <a:pt x="1067" y="1610"/>
                  </a:lnTo>
                  <a:lnTo>
                    <a:pt x="1028" y="1620"/>
                  </a:lnTo>
                  <a:lnTo>
                    <a:pt x="988" y="1629"/>
                  </a:lnTo>
                  <a:lnTo>
                    <a:pt x="969" y="1634"/>
                  </a:lnTo>
                  <a:lnTo>
                    <a:pt x="948" y="1637"/>
                  </a:lnTo>
                  <a:lnTo>
                    <a:pt x="928" y="1640"/>
                  </a:lnTo>
                  <a:lnTo>
                    <a:pt x="907" y="1642"/>
                  </a:lnTo>
                  <a:lnTo>
                    <a:pt x="887" y="1644"/>
                  </a:lnTo>
                  <a:lnTo>
                    <a:pt x="865" y="1646"/>
                  </a:lnTo>
                  <a:lnTo>
                    <a:pt x="845" y="1646"/>
                  </a:lnTo>
                  <a:lnTo>
                    <a:pt x="823" y="1647"/>
                  </a:lnTo>
                  <a:lnTo>
                    <a:pt x="823" y="1578"/>
                  </a:lnTo>
                  <a:lnTo>
                    <a:pt x="862" y="1577"/>
                  </a:lnTo>
                  <a:lnTo>
                    <a:pt x="900" y="1575"/>
                  </a:lnTo>
                  <a:lnTo>
                    <a:pt x="938" y="1570"/>
                  </a:lnTo>
                  <a:lnTo>
                    <a:pt x="975" y="1563"/>
                  </a:lnTo>
                  <a:lnTo>
                    <a:pt x="1012" y="1554"/>
                  </a:lnTo>
                  <a:lnTo>
                    <a:pt x="1047" y="1544"/>
                  </a:lnTo>
                  <a:lnTo>
                    <a:pt x="1083" y="1533"/>
                  </a:lnTo>
                  <a:lnTo>
                    <a:pt x="1117" y="1519"/>
                  </a:lnTo>
                  <a:lnTo>
                    <a:pt x="1150" y="1504"/>
                  </a:lnTo>
                  <a:lnTo>
                    <a:pt x="1183" y="1488"/>
                  </a:lnTo>
                  <a:lnTo>
                    <a:pt x="1214" y="1469"/>
                  </a:lnTo>
                  <a:lnTo>
                    <a:pt x="1245" y="1450"/>
                  </a:lnTo>
                  <a:lnTo>
                    <a:pt x="1275" y="1428"/>
                  </a:lnTo>
                  <a:lnTo>
                    <a:pt x="1303" y="1406"/>
                  </a:lnTo>
                  <a:lnTo>
                    <a:pt x="1330" y="1382"/>
                  </a:lnTo>
                  <a:lnTo>
                    <a:pt x="1356" y="1357"/>
                  </a:lnTo>
                  <a:lnTo>
                    <a:pt x="1404" y="1405"/>
                  </a:lnTo>
                  <a:close/>
                  <a:moveTo>
                    <a:pt x="823" y="1647"/>
                  </a:moveTo>
                  <a:lnTo>
                    <a:pt x="801" y="1646"/>
                  </a:lnTo>
                  <a:lnTo>
                    <a:pt x="781" y="1646"/>
                  </a:lnTo>
                  <a:lnTo>
                    <a:pt x="759" y="1644"/>
                  </a:lnTo>
                  <a:lnTo>
                    <a:pt x="739" y="1642"/>
                  </a:lnTo>
                  <a:lnTo>
                    <a:pt x="718" y="1640"/>
                  </a:lnTo>
                  <a:lnTo>
                    <a:pt x="698" y="1637"/>
                  </a:lnTo>
                  <a:lnTo>
                    <a:pt x="677" y="1634"/>
                  </a:lnTo>
                  <a:lnTo>
                    <a:pt x="658" y="1629"/>
                  </a:lnTo>
                  <a:lnTo>
                    <a:pt x="617" y="1620"/>
                  </a:lnTo>
                  <a:lnTo>
                    <a:pt x="578" y="1610"/>
                  </a:lnTo>
                  <a:lnTo>
                    <a:pt x="540" y="1597"/>
                  </a:lnTo>
                  <a:lnTo>
                    <a:pt x="502" y="1582"/>
                  </a:lnTo>
                  <a:lnTo>
                    <a:pt x="466" y="1566"/>
                  </a:lnTo>
                  <a:lnTo>
                    <a:pt x="430" y="1547"/>
                  </a:lnTo>
                  <a:lnTo>
                    <a:pt x="397" y="1528"/>
                  </a:lnTo>
                  <a:lnTo>
                    <a:pt x="363" y="1506"/>
                  </a:lnTo>
                  <a:lnTo>
                    <a:pt x="331" y="1482"/>
                  </a:lnTo>
                  <a:lnTo>
                    <a:pt x="299" y="1459"/>
                  </a:lnTo>
                  <a:lnTo>
                    <a:pt x="269" y="1432"/>
                  </a:lnTo>
                  <a:lnTo>
                    <a:pt x="241" y="1405"/>
                  </a:lnTo>
                  <a:lnTo>
                    <a:pt x="289" y="1357"/>
                  </a:lnTo>
                  <a:lnTo>
                    <a:pt x="315" y="1382"/>
                  </a:lnTo>
                  <a:lnTo>
                    <a:pt x="343" y="1406"/>
                  </a:lnTo>
                  <a:lnTo>
                    <a:pt x="371" y="1428"/>
                  </a:lnTo>
                  <a:lnTo>
                    <a:pt x="401" y="1450"/>
                  </a:lnTo>
                  <a:lnTo>
                    <a:pt x="432" y="1469"/>
                  </a:lnTo>
                  <a:lnTo>
                    <a:pt x="463" y="1488"/>
                  </a:lnTo>
                  <a:lnTo>
                    <a:pt x="495" y="1504"/>
                  </a:lnTo>
                  <a:lnTo>
                    <a:pt x="529" y="1519"/>
                  </a:lnTo>
                  <a:lnTo>
                    <a:pt x="563" y="1533"/>
                  </a:lnTo>
                  <a:lnTo>
                    <a:pt x="598" y="1544"/>
                  </a:lnTo>
                  <a:lnTo>
                    <a:pt x="634" y="1554"/>
                  </a:lnTo>
                  <a:lnTo>
                    <a:pt x="671" y="1563"/>
                  </a:lnTo>
                  <a:lnTo>
                    <a:pt x="708" y="1570"/>
                  </a:lnTo>
                  <a:lnTo>
                    <a:pt x="746" y="1575"/>
                  </a:lnTo>
                  <a:lnTo>
                    <a:pt x="784" y="1577"/>
                  </a:lnTo>
                  <a:lnTo>
                    <a:pt x="823" y="1578"/>
                  </a:lnTo>
                  <a:lnTo>
                    <a:pt x="823" y="1647"/>
                  </a:lnTo>
                  <a:close/>
                  <a:moveTo>
                    <a:pt x="241" y="1405"/>
                  </a:moveTo>
                  <a:lnTo>
                    <a:pt x="214" y="1377"/>
                  </a:lnTo>
                  <a:lnTo>
                    <a:pt x="188" y="1347"/>
                  </a:lnTo>
                  <a:lnTo>
                    <a:pt x="163" y="1316"/>
                  </a:lnTo>
                  <a:lnTo>
                    <a:pt x="141" y="1283"/>
                  </a:lnTo>
                  <a:lnTo>
                    <a:pt x="119" y="1250"/>
                  </a:lnTo>
                  <a:lnTo>
                    <a:pt x="100" y="1215"/>
                  </a:lnTo>
                  <a:lnTo>
                    <a:pt x="81" y="1180"/>
                  </a:lnTo>
                  <a:lnTo>
                    <a:pt x="65" y="1143"/>
                  </a:lnTo>
                  <a:lnTo>
                    <a:pt x="50" y="1106"/>
                  </a:lnTo>
                  <a:lnTo>
                    <a:pt x="37" y="1068"/>
                  </a:lnTo>
                  <a:lnTo>
                    <a:pt x="26" y="1029"/>
                  </a:lnTo>
                  <a:lnTo>
                    <a:pt x="16" y="989"/>
                  </a:lnTo>
                  <a:lnTo>
                    <a:pt x="13" y="969"/>
                  </a:lnTo>
                  <a:lnTo>
                    <a:pt x="9" y="949"/>
                  </a:lnTo>
                  <a:lnTo>
                    <a:pt x="6" y="928"/>
                  </a:lnTo>
                  <a:lnTo>
                    <a:pt x="4" y="907"/>
                  </a:lnTo>
                  <a:lnTo>
                    <a:pt x="2" y="886"/>
                  </a:lnTo>
                  <a:lnTo>
                    <a:pt x="1" y="866"/>
                  </a:lnTo>
                  <a:lnTo>
                    <a:pt x="0" y="844"/>
                  </a:lnTo>
                  <a:lnTo>
                    <a:pt x="0" y="824"/>
                  </a:lnTo>
                  <a:lnTo>
                    <a:pt x="68" y="824"/>
                  </a:lnTo>
                  <a:lnTo>
                    <a:pt x="69" y="862"/>
                  </a:lnTo>
                  <a:lnTo>
                    <a:pt x="72" y="901"/>
                  </a:lnTo>
                  <a:lnTo>
                    <a:pt x="77" y="938"/>
                  </a:lnTo>
                  <a:lnTo>
                    <a:pt x="83" y="976"/>
                  </a:lnTo>
                  <a:lnTo>
                    <a:pt x="91" y="1012"/>
                  </a:lnTo>
                  <a:lnTo>
                    <a:pt x="102" y="1048"/>
                  </a:lnTo>
                  <a:lnTo>
                    <a:pt x="114" y="1083"/>
                  </a:lnTo>
                  <a:lnTo>
                    <a:pt x="127" y="1118"/>
                  </a:lnTo>
                  <a:lnTo>
                    <a:pt x="143" y="1150"/>
                  </a:lnTo>
                  <a:lnTo>
                    <a:pt x="159" y="1183"/>
                  </a:lnTo>
                  <a:lnTo>
                    <a:pt x="178" y="1215"/>
                  </a:lnTo>
                  <a:lnTo>
                    <a:pt x="197" y="1245"/>
                  </a:lnTo>
                  <a:lnTo>
                    <a:pt x="218" y="1275"/>
                  </a:lnTo>
                  <a:lnTo>
                    <a:pt x="240" y="1304"/>
                  </a:lnTo>
                  <a:lnTo>
                    <a:pt x="264" y="1331"/>
                  </a:lnTo>
                  <a:lnTo>
                    <a:pt x="289" y="1357"/>
                  </a:lnTo>
                  <a:lnTo>
                    <a:pt x="241" y="1405"/>
                  </a:lnTo>
                  <a:close/>
                  <a:moveTo>
                    <a:pt x="0" y="824"/>
                  </a:moveTo>
                  <a:lnTo>
                    <a:pt x="0" y="802"/>
                  </a:lnTo>
                  <a:lnTo>
                    <a:pt x="1" y="780"/>
                  </a:lnTo>
                  <a:lnTo>
                    <a:pt x="2" y="760"/>
                  </a:lnTo>
                  <a:lnTo>
                    <a:pt x="4" y="739"/>
                  </a:lnTo>
                  <a:lnTo>
                    <a:pt x="6" y="719"/>
                  </a:lnTo>
                  <a:lnTo>
                    <a:pt x="9" y="698"/>
                  </a:lnTo>
                  <a:lnTo>
                    <a:pt x="13" y="678"/>
                  </a:lnTo>
                  <a:lnTo>
                    <a:pt x="16" y="657"/>
                  </a:lnTo>
                  <a:lnTo>
                    <a:pt x="26" y="617"/>
                  </a:lnTo>
                  <a:lnTo>
                    <a:pt x="37" y="578"/>
                  </a:lnTo>
                  <a:lnTo>
                    <a:pt x="50" y="540"/>
                  </a:lnTo>
                  <a:lnTo>
                    <a:pt x="65" y="503"/>
                  </a:lnTo>
                  <a:lnTo>
                    <a:pt x="81" y="466"/>
                  </a:lnTo>
                  <a:lnTo>
                    <a:pt x="100" y="431"/>
                  </a:lnTo>
                  <a:lnTo>
                    <a:pt x="119" y="396"/>
                  </a:lnTo>
                  <a:lnTo>
                    <a:pt x="141" y="363"/>
                  </a:lnTo>
                  <a:lnTo>
                    <a:pt x="163" y="330"/>
                  </a:lnTo>
                  <a:lnTo>
                    <a:pt x="188" y="299"/>
                  </a:lnTo>
                  <a:lnTo>
                    <a:pt x="214" y="270"/>
                  </a:lnTo>
                  <a:lnTo>
                    <a:pt x="241" y="241"/>
                  </a:lnTo>
                  <a:lnTo>
                    <a:pt x="289" y="289"/>
                  </a:lnTo>
                  <a:lnTo>
                    <a:pt x="264" y="316"/>
                  </a:lnTo>
                  <a:lnTo>
                    <a:pt x="240" y="343"/>
                  </a:lnTo>
                  <a:lnTo>
                    <a:pt x="218" y="371"/>
                  </a:lnTo>
                  <a:lnTo>
                    <a:pt x="197" y="401"/>
                  </a:lnTo>
                  <a:lnTo>
                    <a:pt x="178" y="432"/>
                  </a:lnTo>
                  <a:lnTo>
                    <a:pt x="159" y="463"/>
                  </a:lnTo>
                  <a:lnTo>
                    <a:pt x="143" y="496"/>
                  </a:lnTo>
                  <a:lnTo>
                    <a:pt x="127" y="530"/>
                  </a:lnTo>
                  <a:lnTo>
                    <a:pt x="114" y="564"/>
                  </a:lnTo>
                  <a:lnTo>
                    <a:pt x="102" y="599"/>
                  </a:lnTo>
                  <a:lnTo>
                    <a:pt x="91" y="634"/>
                  </a:lnTo>
                  <a:lnTo>
                    <a:pt x="83" y="671"/>
                  </a:lnTo>
                  <a:lnTo>
                    <a:pt x="77" y="708"/>
                  </a:lnTo>
                  <a:lnTo>
                    <a:pt x="72" y="745"/>
                  </a:lnTo>
                  <a:lnTo>
                    <a:pt x="69" y="785"/>
                  </a:lnTo>
                  <a:lnTo>
                    <a:pt x="68" y="824"/>
                  </a:lnTo>
                  <a:lnTo>
                    <a:pt x="0" y="824"/>
                  </a:lnTo>
                  <a:close/>
                  <a:moveTo>
                    <a:pt x="241" y="241"/>
                  </a:moveTo>
                  <a:lnTo>
                    <a:pt x="269" y="214"/>
                  </a:lnTo>
                  <a:lnTo>
                    <a:pt x="299" y="188"/>
                  </a:lnTo>
                  <a:lnTo>
                    <a:pt x="331" y="164"/>
                  </a:lnTo>
                  <a:lnTo>
                    <a:pt x="363" y="140"/>
                  </a:lnTo>
                  <a:lnTo>
                    <a:pt x="397" y="120"/>
                  </a:lnTo>
                  <a:lnTo>
                    <a:pt x="430" y="99"/>
                  </a:lnTo>
                  <a:lnTo>
                    <a:pt x="466" y="81"/>
                  </a:lnTo>
                  <a:lnTo>
                    <a:pt x="502" y="65"/>
                  </a:lnTo>
                  <a:lnTo>
                    <a:pt x="540" y="50"/>
                  </a:lnTo>
                  <a:lnTo>
                    <a:pt x="578" y="37"/>
                  </a:lnTo>
                  <a:lnTo>
                    <a:pt x="617" y="26"/>
                  </a:lnTo>
                  <a:lnTo>
                    <a:pt x="658" y="17"/>
                  </a:lnTo>
                  <a:lnTo>
                    <a:pt x="677" y="13"/>
                  </a:lnTo>
                  <a:lnTo>
                    <a:pt x="698" y="10"/>
                  </a:lnTo>
                  <a:lnTo>
                    <a:pt x="718" y="6"/>
                  </a:lnTo>
                  <a:lnTo>
                    <a:pt x="739" y="4"/>
                  </a:lnTo>
                  <a:lnTo>
                    <a:pt x="759" y="2"/>
                  </a:lnTo>
                  <a:lnTo>
                    <a:pt x="781" y="1"/>
                  </a:lnTo>
                  <a:lnTo>
                    <a:pt x="801" y="0"/>
                  </a:lnTo>
                  <a:lnTo>
                    <a:pt x="823" y="0"/>
                  </a:lnTo>
                  <a:lnTo>
                    <a:pt x="823" y="68"/>
                  </a:lnTo>
                  <a:lnTo>
                    <a:pt x="784" y="69"/>
                  </a:lnTo>
                  <a:lnTo>
                    <a:pt x="746" y="72"/>
                  </a:lnTo>
                  <a:lnTo>
                    <a:pt x="708" y="76"/>
                  </a:lnTo>
                  <a:lnTo>
                    <a:pt x="671" y="84"/>
                  </a:lnTo>
                  <a:lnTo>
                    <a:pt x="634" y="92"/>
                  </a:lnTo>
                  <a:lnTo>
                    <a:pt x="598" y="102"/>
                  </a:lnTo>
                  <a:lnTo>
                    <a:pt x="563" y="113"/>
                  </a:lnTo>
                  <a:lnTo>
                    <a:pt x="529" y="128"/>
                  </a:lnTo>
                  <a:lnTo>
                    <a:pt x="495" y="142"/>
                  </a:lnTo>
                  <a:lnTo>
                    <a:pt x="463" y="160"/>
                  </a:lnTo>
                  <a:lnTo>
                    <a:pt x="432" y="177"/>
                  </a:lnTo>
                  <a:lnTo>
                    <a:pt x="401" y="197"/>
                  </a:lnTo>
                  <a:lnTo>
                    <a:pt x="371" y="218"/>
                  </a:lnTo>
                  <a:lnTo>
                    <a:pt x="343" y="241"/>
                  </a:lnTo>
                  <a:lnTo>
                    <a:pt x="315" y="264"/>
                  </a:lnTo>
                  <a:lnTo>
                    <a:pt x="289" y="289"/>
                  </a:lnTo>
                  <a:lnTo>
                    <a:pt x="241" y="24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67" name="Freeform 74">
              <a:extLst>
                <a:ext uri="{FF2B5EF4-FFF2-40B4-BE49-F238E27FC236}">
                  <a16:creationId xmlns:a16="http://schemas.microsoft.com/office/drawing/2014/main" id="{D59933FC-EE22-48D7-AC76-2A8873F988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91" y="2276"/>
              <a:ext cx="263" cy="263"/>
            </a:xfrm>
            <a:custGeom>
              <a:avLst/>
              <a:gdLst>
                <a:gd name="T0" fmla="*/ 869 w 1578"/>
                <a:gd name="T1" fmla="*/ 4 h 1579"/>
                <a:gd name="T2" fmla="*/ 986 w 1578"/>
                <a:gd name="T3" fmla="*/ 25 h 1579"/>
                <a:gd name="T4" fmla="*/ 1096 w 1578"/>
                <a:gd name="T5" fmla="*/ 62 h 1579"/>
                <a:gd name="T6" fmla="*/ 1198 w 1578"/>
                <a:gd name="T7" fmla="*/ 114 h 1579"/>
                <a:gd name="T8" fmla="*/ 1290 w 1578"/>
                <a:gd name="T9" fmla="*/ 180 h 1579"/>
                <a:gd name="T10" fmla="*/ 1372 w 1578"/>
                <a:gd name="T11" fmla="*/ 259 h 1579"/>
                <a:gd name="T12" fmla="*/ 1443 w 1578"/>
                <a:gd name="T13" fmla="*/ 348 h 1579"/>
                <a:gd name="T14" fmla="*/ 1500 w 1578"/>
                <a:gd name="T15" fmla="*/ 447 h 1579"/>
                <a:gd name="T16" fmla="*/ 1542 w 1578"/>
                <a:gd name="T17" fmla="*/ 555 h 1579"/>
                <a:gd name="T18" fmla="*/ 1569 w 1578"/>
                <a:gd name="T19" fmla="*/ 669 h 1579"/>
                <a:gd name="T20" fmla="*/ 1578 w 1578"/>
                <a:gd name="T21" fmla="*/ 789 h 1579"/>
                <a:gd name="T22" fmla="*/ 1569 w 1578"/>
                <a:gd name="T23" fmla="*/ 910 h 1579"/>
                <a:gd name="T24" fmla="*/ 1542 w 1578"/>
                <a:gd name="T25" fmla="*/ 1024 h 1579"/>
                <a:gd name="T26" fmla="*/ 1500 w 1578"/>
                <a:gd name="T27" fmla="*/ 1132 h 1579"/>
                <a:gd name="T28" fmla="*/ 1443 w 1578"/>
                <a:gd name="T29" fmla="*/ 1230 h 1579"/>
                <a:gd name="T30" fmla="*/ 1372 w 1578"/>
                <a:gd name="T31" fmla="*/ 1320 h 1579"/>
                <a:gd name="T32" fmla="*/ 1290 w 1578"/>
                <a:gd name="T33" fmla="*/ 1398 h 1579"/>
                <a:gd name="T34" fmla="*/ 1198 w 1578"/>
                <a:gd name="T35" fmla="*/ 1465 h 1579"/>
                <a:gd name="T36" fmla="*/ 1096 w 1578"/>
                <a:gd name="T37" fmla="*/ 1516 h 1579"/>
                <a:gd name="T38" fmla="*/ 986 w 1578"/>
                <a:gd name="T39" fmla="*/ 1554 h 1579"/>
                <a:gd name="T40" fmla="*/ 869 w 1578"/>
                <a:gd name="T41" fmla="*/ 1575 h 1579"/>
                <a:gd name="T42" fmla="*/ 748 w 1578"/>
                <a:gd name="T43" fmla="*/ 1578 h 1579"/>
                <a:gd name="T44" fmla="*/ 630 w 1578"/>
                <a:gd name="T45" fmla="*/ 1562 h 1579"/>
                <a:gd name="T46" fmla="*/ 518 w 1578"/>
                <a:gd name="T47" fmla="*/ 1530 h 1579"/>
                <a:gd name="T48" fmla="*/ 413 w 1578"/>
                <a:gd name="T49" fmla="*/ 1483 h 1579"/>
                <a:gd name="T50" fmla="*/ 317 w 1578"/>
                <a:gd name="T51" fmla="*/ 1421 h 1579"/>
                <a:gd name="T52" fmla="*/ 231 w 1578"/>
                <a:gd name="T53" fmla="*/ 1347 h 1579"/>
                <a:gd name="T54" fmla="*/ 157 w 1578"/>
                <a:gd name="T55" fmla="*/ 1261 h 1579"/>
                <a:gd name="T56" fmla="*/ 95 w 1578"/>
                <a:gd name="T57" fmla="*/ 1166 h 1579"/>
                <a:gd name="T58" fmla="*/ 48 w 1578"/>
                <a:gd name="T59" fmla="*/ 1061 h 1579"/>
                <a:gd name="T60" fmla="*/ 16 w 1578"/>
                <a:gd name="T61" fmla="*/ 949 h 1579"/>
                <a:gd name="T62" fmla="*/ 1 w 1578"/>
                <a:gd name="T63" fmla="*/ 829 h 1579"/>
                <a:gd name="T64" fmla="*/ 4 w 1578"/>
                <a:gd name="T65" fmla="*/ 708 h 1579"/>
                <a:gd name="T66" fmla="*/ 25 w 1578"/>
                <a:gd name="T67" fmla="*/ 592 h 1579"/>
                <a:gd name="T68" fmla="*/ 62 w 1578"/>
                <a:gd name="T69" fmla="*/ 482 h 1579"/>
                <a:gd name="T70" fmla="*/ 114 w 1578"/>
                <a:gd name="T71" fmla="*/ 380 h 1579"/>
                <a:gd name="T72" fmla="*/ 180 w 1578"/>
                <a:gd name="T73" fmla="*/ 288 h 1579"/>
                <a:gd name="T74" fmla="*/ 259 w 1578"/>
                <a:gd name="T75" fmla="*/ 205 h 1579"/>
                <a:gd name="T76" fmla="*/ 348 w 1578"/>
                <a:gd name="T77" fmla="*/ 135 h 1579"/>
                <a:gd name="T78" fmla="*/ 447 w 1578"/>
                <a:gd name="T79" fmla="*/ 78 h 1579"/>
                <a:gd name="T80" fmla="*/ 555 w 1578"/>
                <a:gd name="T81" fmla="*/ 36 h 1579"/>
                <a:gd name="T82" fmla="*/ 669 w 1578"/>
                <a:gd name="T83" fmla="*/ 9 h 1579"/>
                <a:gd name="T84" fmla="*/ 789 w 1578"/>
                <a:gd name="T85" fmla="*/ 0 h 1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578" h="1579">
                  <a:moveTo>
                    <a:pt x="789" y="0"/>
                  </a:moveTo>
                  <a:lnTo>
                    <a:pt x="829" y="1"/>
                  </a:lnTo>
                  <a:lnTo>
                    <a:pt x="869" y="4"/>
                  </a:lnTo>
                  <a:lnTo>
                    <a:pt x="909" y="9"/>
                  </a:lnTo>
                  <a:lnTo>
                    <a:pt x="948" y="16"/>
                  </a:lnTo>
                  <a:lnTo>
                    <a:pt x="986" y="25"/>
                  </a:lnTo>
                  <a:lnTo>
                    <a:pt x="1023" y="36"/>
                  </a:lnTo>
                  <a:lnTo>
                    <a:pt x="1060" y="48"/>
                  </a:lnTo>
                  <a:lnTo>
                    <a:pt x="1096" y="62"/>
                  </a:lnTo>
                  <a:lnTo>
                    <a:pt x="1131" y="78"/>
                  </a:lnTo>
                  <a:lnTo>
                    <a:pt x="1165" y="96"/>
                  </a:lnTo>
                  <a:lnTo>
                    <a:pt x="1198" y="114"/>
                  </a:lnTo>
                  <a:lnTo>
                    <a:pt x="1230" y="135"/>
                  </a:lnTo>
                  <a:lnTo>
                    <a:pt x="1261" y="157"/>
                  </a:lnTo>
                  <a:lnTo>
                    <a:pt x="1290" y="180"/>
                  </a:lnTo>
                  <a:lnTo>
                    <a:pt x="1319" y="205"/>
                  </a:lnTo>
                  <a:lnTo>
                    <a:pt x="1347" y="231"/>
                  </a:lnTo>
                  <a:lnTo>
                    <a:pt x="1372" y="259"/>
                  </a:lnTo>
                  <a:lnTo>
                    <a:pt x="1397" y="288"/>
                  </a:lnTo>
                  <a:lnTo>
                    <a:pt x="1421" y="318"/>
                  </a:lnTo>
                  <a:lnTo>
                    <a:pt x="1443" y="348"/>
                  </a:lnTo>
                  <a:lnTo>
                    <a:pt x="1464" y="380"/>
                  </a:lnTo>
                  <a:lnTo>
                    <a:pt x="1482" y="413"/>
                  </a:lnTo>
                  <a:lnTo>
                    <a:pt x="1500" y="447"/>
                  </a:lnTo>
                  <a:lnTo>
                    <a:pt x="1515" y="482"/>
                  </a:lnTo>
                  <a:lnTo>
                    <a:pt x="1530" y="518"/>
                  </a:lnTo>
                  <a:lnTo>
                    <a:pt x="1542" y="555"/>
                  </a:lnTo>
                  <a:lnTo>
                    <a:pt x="1553" y="592"/>
                  </a:lnTo>
                  <a:lnTo>
                    <a:pt x="1562" y="630"/>
                  </a:lnTo>
                  <a:lnTo>
                    <a:pt x="1569" y="669"/>
                  </a:lnTo>
                  <a:lnTo>
                    <a:pt x="1574" y="708"/>
                  </a:lnTo>
                  <a:lnTo>
                    <a:pt x="1577" y="748"/>
                  </a:lnTo>
                  <a:lnTo>
                    <a:pt x="1578" y="789"/>
                  </a:lnTo>
                  <a:lnTo>
                    <a:pt x="1577" y="829"/>
                  </a:lnTo>
                  <a:lnTo>
                    <a:pt x="1574" y="870"/>
                  </a:lnTo>
                  <a:lnTo>
                    <a:pt x="1569" y="910"/>
                  </a:lnTo>
                  <a:lnTo>
                    <a:pt x="1562" y="949"/>
                  </a:lnTo>
                  <a:lnTo>
                    <a:pt x="1553" y="987"/>
                  </a:lnTo>
                  <a:lnTo>
                    <a:pt x="1542" y="1024"/>
                  </a:lnTo>
                  <a:lnTo>
                    <a:pt x="1530" y="1061"/>
                  </a:lnTo>
                  <a:lnTo>
                    <a:pt x="1515" y="1097"/>
                  </a:lnTo>
                  <a:lnTo>
                    <a:pt x="1500" y="1132"/>
                  </a:lnTo>
                  <a:lnTo>
                    <a:pt x="1482" y="1166"/>
                  </a:lnTo>
                  <a:lnTo>
                    <a:pt x="1464" y="1198"/>
                  </a:lnTo>
                  <a:lnTo>
                    <a:pt x="1443" y="1230"/>
                  </a:lnTo>
                  <a:lnTo>
                    <a:pt x="1421" y="1261"/>
                  </a:lnTo>
                  <a:lnTo>
                    <a:pt x="1397" y="1291"/>
                  </a:lnTo>
                  <a:lnTo>
                    <a:pt x="1372" y="1320"/>
                  </a:lnTo>
                  <a:lnTo>
                    <a:pt x="1347" y="1347"/>
                  </a:lnTo>
                  <a:lnTo>
                    <a:pt x="1319" y="1373"/>
                  </a:lnTo>
                  <a:lnTo>
                    <a:pt x="1290" y="1398"/>
                  </a:lnTo>
                  <a:lnTo>
                    <a:pt x="1261" y="1421"/>
                  </a:lnTo>
                  <a:lnTo>
                    <a:pt x="1230" y="1444"/>
                  </a:lnTo>
                  <a:lnTo>
                    <a:pt x="1198" y="1465"/>
                  </a:lnTo>
                  <a:lnTo>
                    <a:pt x="1165" y="1483"/>
                  </a:lnTo>
                  <a:lnTo>
                    <a:pt x="1131" y="1501"/>
                  </a:lnTo>
                  <a:lnTo>
                    <a:pt x="1096" y="1516"/>
                  </a:lnTo>
                  <a:lnTo>
                    <a:pt x="1060" y="1530"/>
                  </a:lnTo>
                  <a:lnTo>
                    <a:pt x="1023" y="1543"/>
                  </a:lnTo>
                  <a:lnTo>
                    <a:pt x="986" y="1554"/>
                  </a:lnTo>
                  <a:lnTo>
                    <a:pt x="948" y="1562"/>
                  </a:lnTo>
                  <a:lnTo>
                    <a:pt x="909" y="1569"/>
                  </a:lnTo>
                  <a:lnTo>
                    <a:pt x="869" y="1575"/>
                  </a:lnTo>
                  <a:lnTo>
                    <a:pt x="829" y="1578"/>
                  </a:lnTo>
                  <a:lnTo>
                    <a:pt x="789" y="1579"/>
                  </a:lnTo>
                  <a:lnTo>
                    <a:pt x="748" y="1578"/>
                  </a:lnTo>
                  <a:lnTo>
                    <a:pt x="708" y="1575"/>
                  </a:lnTo>
                  <a:lnTo>
                    <a:pt x="669" y="1569"/>
                  </a:lnTo>
                  <a:lnTo>
                    <a:pt x="630" y="1562"/>
                  </a:lnTo>
                  <a:lnTo>
                    <a:pt x="592" y="1554"/>
                  </a:lnTo>
                  <a:lnTo>
                    <a:pt x="555" y="1543"/>
                  </a:lnTo>
                  <a:lnTo>
                    <a:pt x="518" y="1530"/>
                  </a:lnTo>
                  <a:lnTo>
                    <a:pt x="482" y="1516"/>
                  </a:lnTo>
                  <a:lnTo>
                    <a:pt x="447" y="1501"/>
                  </a:lnTo>
                  <a:lnTo>
                    <a:pt x="413" y="1483"/>
                  </a:lnTo>
                  <a:lnTo>
                    <a:pt x="380" y="1465"/>
                  </a:lnTo>
                  <a:lnTo>
                    <a:pt x="348" y="1444"/>
                  </a:lnTo>
                  <a:lnTo>
                    <a:pt x="317" y="1421"/>
                  </a:lnTo>
                  <a:lnTo>
                    <a:pt x="288" y="1398"/>
                  </a:lnTo>
                  <a:lnTo>
                    <a:pt x="259" y="1373"/>
                  </a:lnTo>
                  <a:lnTo>
                    <a:pt x="231" y="1347"/>
                  </a:lnTo>
                  <a:lnTo>
                    <a:pt x="205" y="1320"/>
                  </a:lnTo>
                  <a:lnTo>
                    <a:pt x="180" y="1291"/>
                  </a:lnTo>
                  <a:lnTo>
                    <a:pt x="157" y="1261"/>
                  </a:lnTo>
                  <a:lnTo>
                    <a:pt x="134" y="1230"/>
                  </a:lnTo>
                  <a:lnTo>
                    <a:pt x="114" y="1198"/>
                  </a:lnTo>
                  <a:lnTo>
                    <a:pt x="95" y="1166"/>
                  </a:lnTo>
                  <a:lnTo>
                    <a:pt x="78" y="1132"/>
                  </a:lnTo>
                  <a:lnTo>
                    <a:pt x="62" y="1097"/>
                  </a:lnTo>
                  <a:lnTo>
                    <a:pt x="48" y="1061"/>
                  </a:lnTo>
                  <a:lnTo>
                    <a:pt x="36" y="1024"/>
                  </a:lnTo>
                  <a:lnTo>
                    <a:pt x="25" y="987"/>
                  </a:lnTo>
                  <a:lnTo>
                    <a:pt x="16" y="949"/>
                  </a:lnTo>
                  <a:lnTo>
                    <a:pt x="9" y="910"/>
                  </a:lnTo>
                  <a:lnTo>
                    <a:pt x="4" y="870"/>
                  </a:lnTo>
                  <a:lnTo>
                    <a:pt x="1" y="829"/>
                  </a:lnTo>
                  <a:lnTo>
                    <a:pt x="0" y="789"/>
                  </a:lnTo>
                  <a:lnTo>
                    <a:pt x="1" y="748"/>
                  </a:lnTo>
                  <a:lnTo>
                    <a:pt x="4" y="708"/>
                  </a:lnTo>
                  <a:lnTo>
                    <a:pt x="9" y="669"/>
                  </a:lnTo>
                  <a:lnTo>
                    <a:pt x="16" y="630"/>
                  </a:lnTo>
                  <a:lnTo>
                    <a:pt x="25" y="592"/>
                  </a:lnTo>
                  <a:lnTo>
                    <a:pt x="36" y="555"/>
                  </a:lnTo>
                  <a:lnTo>
                    <a:pt x="48" y="518"/>
                  </a:lnTo>
                  <a:lnTo>
                    <a:pt x="62" y="482"/>
                  </a:lnTo>
                  <a:lnTo>
                    <a:pt x="78" y="447"/>
                  </a:lnTo>
                  <a:lnTo>
                    <a:pt x="95" y="413"/>
                  </a:lnTo>
                  <a:lnTo>
                    <a:pt x="114" y="380"/>
                  </a:lnTo>
                  <a:lnTo>
                    <a:pt x="134" y="348"/>
                  </a:lnTo>
                  <a:lnTo>
                    <a:pt x="157" y="318"/>
                  </a:lnTo>
                  <a:lnTo>
                    <a:pt x="180" y="288"/>
                  </a:lnTo>
                  <a:lnTo>
                    <a:pt x="205" y="259"/>
                  </a:lnTo>
                  <a:lnTo>
                    <a:pt x="231" y="231"/>
                  </a:lnTo>
                  <a:lnTo>
                    <a:pt x="259" y="205"/>
                  </a:lnTo>
                  <a:lnTo>
                    <a:pt x="288" y="180"/>
                  </a:lnTo>
                  <a:lnTo>
                    <a:pt x="317" y="157"/>
                  </a:lnTo>
                  <a:lnTo>
                    <a:pt x="348" y="135"/>
                  </a:lnTo>
                  <a:lnTo>
                    <a:pt x="380" y="114"/>
                  </a:lnTo>
                  <a:lnTo>
                    <a:pt x="413" y="96"/>
                  </a:lnTo>
                  <a:lnTo>
                    <a:pt x="447" y="78"/>
                  </a:lnTo>
                  <a:lnTo>
                    <a:pt x="482" y="62"/>
                  </a:lnTo>
                  <a:lnTo>
                    <a:pt x="518" y="48"/>
                  </a:lnTo>
                  <a:lnTo>
                    <a:pt x="555" y="36"/>
                  </a:lnTo>
                  <a:lnTo>
                    <a:pt x="592" y="25"/>
                  </a:lnTo>
                  <a:lnTo>
                    <a:pt x="630" y="16"/>
                  </a:lnTo>
                  <a:lnTo>
                    <a:pt x="669" y="9"/>
                  </a:lnTo>
                  <a:lnTo>
                    <a:pt x="708" y="4"/>
                  </a:lnTo>
                  <a:lnTo>
                    <a:pt x="748" y="1"/>
                  </a:lnTo>
                  <a:lnTo>
                    <a:pt x="789" y="0"/>
                  </a:lnTo>
                  <a:close/>
                </a:path>
              </a:pathLst>
            </a:custGeom>
            <a:solidFill>
              <a:srgbClr val="5C8D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68" name="Freeform 75">
              <a:extLst>
                <a:ext uri="{FF2B5EF4-FFF2-40B4-BE49-F238E27FC236}">
                  <a16:creationId xmlns:a16="http://schemas.microsoft.com/office/drawing/2014/main" id="{86062410-A335-4919-9B64-A1F2FE69BC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727" y="2377"/>
              <a:ext cx="116" cy="158"/>
            </a:xfrm>
            <a:custGeom>
              <a:avLst/>
              <a:gdLst>
                <a:gd name="T0" fmla="*/ 131 w 698"/>
                <a:gd name="T1" fmla="*/ 128 h 946"/>
                <a:gd name="T2" fmla="*/ 121 w 698"/>
                <a:gd name="T3" fmla="*/ 157 h 946"/>
                <a:gd name="T4" fmla="*/ 180 w 698"/>
                <a:gd name="T5" fmla="*/ 864 h 946"/>
                <a:gd name="T6" fmla="*/ 94 w 698"/>
                <a:gd name="T7" fmla="*/ 784 h 946"/>
                <a:gd name="T8" fmla="*/ 105 w 698"/>
                <a:gd name="T9" fmla="*/ 661 h 946"/>
                <a:gd name="T10" fmla="*/ 130 w 698"/>
                <a:gd name="T11" fmla="*/ 413 h 946"/>
                <a:gd name="T12" fmla="*/ 115 w 698"/>
                <a:gd name="T13" fmla="*/ 242 h 946"/>
                <a:gd name="T14" fmla="*/ 58 w 698"/>
                <a:gd name="T15" fmla="*/ 251 h 946"/>
                <a:gd name="T16" fmla="*/ 28 w 698"/>
                <a:gd name="T17" fmla="*/ 243 h 946"/>
                <a:gd name="T18" fmla="*/ 3 w 698"/>
                <a:gd name="T19" fmla="*/ 211 h 946"/>
                <a:gd name="T20" fmla="*/ 0 w 698"/>
                <a:gd name="T21" fmla="*/ 181 h 946"/>
                <a:gd name="T22" fmla="*/ 14 w 698"/>
                <a:gd name="T23" fmla="*/ 144 h 946"/>
                <a:gd name="T24" fmla="*/ 35 w 698"/>
                <a:gd name="T25" fmla="*/ 111 h 946"/>
                <a:gd name="T26" fmla="*/ 118 w 698"/>
                <a:gd name="T27" fmla="*/ 30 h 946"/>
                <a:gd name="T28" fmla="*/ 163 w 698"/>
                <a:gd name="T29" fmla="*/ 5 h 946"/>
                <a:gd name="T30" fmla="*/ 256 w 698"/>
                <a:gd name="T31" fmla="*/ 2 h 946"/>
                <a:gd name="T32" fmla="*/ 370 w 698"/>
                <a:gd name="T33" fmla="*/ 2 h 946"/>
                <a:gd name="T34" fmla="*/ 396 w 698"/>
                <a:gd name="T35" fmla="*/ 9 h 946"/>
                <a:gd name="T36" fmla="*/ 423 w 698"/>
                <a:gd name="T37" fmla="*/ 43 h 946"/>
                <a:gd name="T38" fmla="*/ 480 w 698"/>
                <a:gd name="T39" fmla="*/ 109 h 946"/>
                <a:gd name="T40" fmla="*/ 533 w 698"/>
                <a:gd name="T41" fmla="*/ 143 h 946"/>
                <a:gd name="T42" fmla="*/ 571 w 698"/>
                <a:gd name="T43" fmla="*/ 147 h 946"/>
                <a:gd name="T44" fmla="*/ 598 w 698"/>
                <a:gd name="T45" fmla="*/ 133 h 946"/>
                <a:gd name="T46" fmla="*/ 626 w 698"/>
                <a:gd name="T47" fmla="*/ 99 h 946"/>
                <a:gd name="T48" fmla="*/ 648 w 698"/>
                <a:gd name="T49" fmla="*/ 81 h 946"/>
                <a:gd name="T50" fmla="*/ 673 w 698"/>
                <a:gd name="T51" fmla="*/ 81 h 946"/>
                <a:gd name="T52" fmla="*/ 690 w 698"/>
                <a:gd name="T53" fmla="*/ 94 h 946"/>
                <a:gd name="T54" fmla="*/ 697 w 698"/>
                <a:gd name="T55" fmla="*/ 116 h 946"/>
                <a:gd name="T56" fmla="*/ 694 w 698"/>
                <a:gd name="T57" fmla="*/ 142 h 946"/>
                <a:gd name="T58" fmla="*/ 675 w 698"/>
                <a:gd name="T59" fmla="*/ 172 h 946"/>
                <a:gd name="T60" fmla="*/ 641 w 698"/>
                <a:gd name="T61" fmla="*/ 202 h 946"/>
                <a:gd name="T62" fmla="*/ 599 w 698"/>
                <a:gd name="T63" fmla="*/ 225 h 946"/>
                <a:gd name="T64" fmla="*/ 558 w 698"/>
                <a:gd name="T65" fmla="*/ 232 h 946"/>
                <a:gd name="T66" fmla="*/ 515 w 698"/>
                <a:gd name="T67" fmla="*/ 225 h 946"/>
                <a:gd name="T68" fmla="*/ 434 w 698"/>
                <a:gd name="T69" fmla="*/ 179 h 946"/>
                <a:gd name="T70" fmla="*/ 415 w 698"/>
                <a:gd name="T71" fmla="*/ 182 h 946"/>
                <a:gd name="T72" fmla="*/ 414 w 698"/>
                <a:gd name="T73" fmla="*/ 278 h 946"/>
                <a:gd name="T74" fmla="*/ 424 w 698"/>
                <a:gd name="T75" fmla="*/ 410 h 946"/>
                <a:gd name="T76" fmla="*/ 447 w 698"/>
                <a:gd name="T77" fmla="*/ 667 h 946"/>
                <a:gd name="T78" fmla="*/ 468 w 698"/>
                <a:gd name="T79" fmla="*/ 882 h 946"/>
                <a:gd name="T80" fmla="*/ 457 w 698"/>
                <a:gd name="T81" fmla="*/ 927 h 946"/>
                <a:gd name="T82" fmla="*/ 428 w 698"/>
                <a:gd name="T83" fmla="*/ 945 h 946"/>
                <a:gd name="T84" fmla="*/ 394 w 698"/>
                <a:gd name="T85" fmla="*/ 944 h 946"/>
                <a:gd name="T86" fmla="*/ 368 w 698"/>
                <a:gd name="T87" fmla="*/ 928 h 946"/>
                <a:gd name="T88" fmla="*/ 349 w 698"/>
                <a:gd name="T89" fmla="*/ 887 h 946"/>
                <a:gd name="T90" fmla="*/ 335 w 698"/>
                <a:gd name="T91" fmla="*/ 798 h 946"/>
                <a:gd name="T92" fmla="*/ 320 w 698"/>
                <a:gd name="T93" fmla="*/ 652 h 946"/>
                <a:gd name="T94" fmla="*/ 300 w 698"/>
                <a:gd name="T95" fmla="*/ 451 h 946"/>
                <a:gd name="T96" fmla="*/ 222 w 698"/>
                <a:gd name="T97" fmla="*/ 764 h 946"/>
                <a:gd name="T98" fmla="*/ 212 w 698"/>
                <a:gd name="T99" fmla="*/ 877 h 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98" h="946">
                  <a:moveTo>
                    <a:pt x="100" y="161"/>
                  </a:moveTo>
                  <a:lnTo>
                    <a:pt x="108" y="152"/>
                  </a:lnTo>
                  <a:lnTo>
                    <a:pt x="119" y="139"/>
                  </a:lnTo>
                  <a:lnTo>
                    <a:pt x="131" y="128"/>
                  </a:lnTo>
                  <a:lnTo>
                    <a:pt x="140" y="121"/>
                  </a:lnTo>
                  <a:lnTo>
                    <a:pt x="139" y="147"/>
                  </a:lnTo>
                  <a:lnTo>
                    <a:pt x="130" y="153"/>
                  </a:lnTo>
                  <a:lnTo>
                    <a:pt x="121" y="157"/>
                  </a:lnTo>
                  <a:lnTo>
                    <a:pt x="111" y="159"/>
                  </a:lnTo>
                  <a:lnTo>
                    <a:pt x="100" y="161"/>
                  </a:lnTo>
                  <a:close/>
                  <a:moveTo>
                    <a:pt x="211" y="881"/>
                  </a:moveTo>
                  <a:lnTo>
                    <a:pt x="180" y="864"/>
                  </a:lnTo>
                  <a:lnTo>
                    <a:pt x="151" y="845"/>
                  </a:lnTo>
                  <a:lnTo>
                    <a:pt x="121" y="826"/>
                  </a:lnTo>
                  <a:lnTo>
                    <a:pt x="92" y="805"/>
                  </a:lnTo>
                  <a:lnTo>
                    <a:pt x="94" y="784"/>
                  </a:lnTo>
                  <a:lnTo>
                    <a:pt x="95" y="761"/>
                  </a:lnTo>
                  <a:lnTo>
                    <a:pt x="97" y="740"/>
                  </a:lnTo>
                  <a:lnTo>
                    <a:pt x="99" y="719"/>
                  </a:lnTo>
                  <a:lnTo>
                    <a:pt x="105" y="661"/>
                  </a:lnTo>
                  <a:lnTo>
                    <a:pt x="112" y="601"/>
                  </a:lnTo>
                  <a:lnTo>
                    <a:pt x="118" y="539"/>
                  </a:lnTo>
                  <a:lnTo>
                    <a:pt x="125" y="475"/>
                  </a:lnTo>
                  <a:lnTo>
                    <a:pt x="130" y="413"/>
                  </a:lnTo>
                  <a:lnTo>
                    <a:pt x="135" y="352"/>
                  </a:lnTo>
                  <a:lnTo>
                    <a:pt x="138" y="292"/>
                  </a:lnTo>
                  <a:lnTo>
                    <a:pt x="140" y="237"/>
                  </a:lnTo>
                  <a:lnTo>
                    <a:pt x="115" y="242"/>
                  </a:lnTo>
                  <a:lnTo>
                    <a:pt x="90" y="248"/>
                  </a:lnTo>
                  <a:lnTo>
                    <a:pt x="78" y="250"/>
                  </a:lnTo>
                  <a:lnTo>
                    <a:pt x="64" y="251"/>
                  </a:lnTo>
                  <a:lnTo>
                    <a:pt x="58" y="251"/>
                  </a:lnTo>
                  <a:lnTo>
                    <a:pt x="51" y="250"/>
                  </a:lnTo>
                  <a:lnTo>
                    <a:pt x="44" y="249"/>
                  </a:lnTo>
                  <a:lnTo>
                    <a:pt x="38" y="247"/>
                  </a:lnTo>
                  <a:lnTo>
                    <a:pt x="28" y="243"/>
                  </a:lnTo>
                  <a:lnTo>
                    <a:pt x="21" y="238"/>
                  </a:lnTo>
                  <a:lnTo>
                    <a:pt x="14" y="230"/>
                  </a:lnTo>
                  <a:lnTo>
                    <a:pt x="8" y="221"/>
                  </a:lnTo>
                  <a:lnTo>
                    <a:pt x="3" y="211"/>
                  </a:lnTo>
                  <a:lnTo>
                    <a:pt x="0" y="200"/>
                  </a:lnTo>
                  <a:lnTo>
                    <a:pt x="0" y="194"/>
                  </a:lnTo>
                  <a:lnTo>
                    <a:pt x="0" y="188"/>
                  </a:lnTo>
                  <a:lnTo>
                    <a:pt x="0" y="181"/>
                  </a:lnTo>
                  <a:lnTo>
                    <a:pt x="1" y="175"/>
                  </a:lnTo>
                  <a:lnTo>
                    <a:pt x="4" y="164"/>
                  </a:lnTo>
                  <a:lnTo>
                    <a:pt x="9" y="154"/>
                  </a:lnTo>
                  <a:lnTo>
                    <a:pt x="14" y="144"/>
                  </a:lnTo>
                  <a:lnTo>
                    <a:pt x="18" y="135"/>
                  </a:lnTo>
                  <a:lnTo>
                    <a:pt x="24" y="124"/>
                  </a:lnTo>
                  <a:lnTo>
                    <a:pt x="29" y="117"/>
                  </a:lnTo>
                  <a:lnTo>
                    <a:pt x="35" y="111"/>
                  </a:lnTo>
                  <a:lnTo>
                    <a:pt x="42" y="103"/>
                  </a:lnTo>
                  <a:lnTo>
                    <a:pt x="68" y="77"/>
                  </a:lnTo>
                  <a:lnTo>
                    <a:pt x="100" y="45"/>
                  </a:lnTo>
                  <a:lnTo>
                    <a:pt x="118" y="30"/>
                  </a:lnTo>
                  <a:lnTo>
                    <a:pt x="136" y="18"/>
                  </a:lnTo>
                  <a:lnTo>
                    <a:pt x="146" y="13"/>
                  </a:lnTo>
                  <a:lnTo>
                    <a:pt x="154" y="9"/>
                  </a:lnTo>
                  <a:lnTo>
                    <a:pt x="163" y="5"/>
                  </a:lnTo>
                  <a:lnTo>
                    <a:pt x="171" y="3"/>
                  </a:lnTo>
                  <a:lnTo>
                    <a:pt x="195" y="0"/>
                  </a:lnTo>
                  <a:lnTo>
                    <a:pt x="226" y="0"/>
                  </a:lnTo>
                  <a:lnTo>
                    <a:pt x="256" y="2"/>
                  </a:lnTo>
                  <a:lnTo>
                    <a:pt x="282" y="2"/>
                  </a:lnTo>
                  <a:lnTo>
                    <a:pt x="327" y="2"/>
                  </a:lnTo>
                  <a:lnTo>
                    <a:pt x="358" y="2"/>
                  </a:lnTo>
                  <a:lnTo>
                    <a:pt x="370" y="2"/>
                  </a:lnTo>
                  <a:lnTo>
                    <a:pt x="378" y="2"/>
                  </a:lnTo>
                  <a:lnTo>
                    <a:pt x="386" y="4"/>
                  </a:lnTo>
                  <a:lnTo>
                    <a:pt x="391" y="6"/>
                  </a:lnTo>
                  <a:lnTo>
                    <a:pt x="396" y="9"/>
                  </a:lnTo>
                  <a:lnTo>
                    <a:pt x="401" y="13"/>
                  </a:lnTo>
                  <a:lnTo>
                    <a:pt x="405" y="18"/>
                  </a:lnTo>
                  <a:lnTo>
                    <a:pt x="411" y="24"/>
                  </a:lnTo>
                  <a:lnTo>
                    <a:pt x="423" y="43"/>
                  </a:lnTo>
                  <a:lnTo>
                    <a:pt x="441" y="68"/>
                  </a:lnTo>
                  <a:lnTo>
                    <a:pt x="451" y="79"/>
                  </a:lnTo>
                  <a:lnTo>
                    <a:pt x="464" y="93"/>
                  </a:lnTo>
                  <a:lnTo>
                    <a:pt x="480" y="109"/>
                  </a:lnTo>
                  <a:lnTo>
                    <a:pt x="500" y="125"/>
                  </a:lnTo>
                  <a:lnTo>
                    <a:pt x="511" y="132"/>
                  </a:lnTo>
                  <a:lnTo>
                    <a:pt x="522" y="138"/>
                  </a:lnTo>
                  <a:lnTo>
                    <a:pt x="533" y="143"/>
                  </a:lnTo>
                  <a:lnTo>
                    <a:pt x="544" y="146"/>
                  </a:lnTo>
                  <a:lnTo>
                    <a:pt x="554" y="148"/>
                  </a:lnTo>
                  <a:lnTo>
                    <a:pt x="566" y="148"/>
                  </a:lnTo>
                  <a:lnTo>
                    <a:pt x="571" y="147"/>
                  </a:lnTo>
                  <a:lnTo>
                    <a:pt x="576" y="146"/>
                  </a:lnTo>
                  <a:lnTo>
                    <a:pt x="581" y="144"/>
                  </a:lnTo>
                  <a:lnTo>
                    <a:pt x="586" y="141"/>
                  </a:lnTo>
                  <a:lnTo>
                    <a:pt x="598" y="133"/>
                  </a:lnTo>
                  <a:lnTo>
                    <a:pt x="608" y="124"/>
                  </a:lnTo>
                  <a:lnTo>
                    <a:pt x="615" y="116"/>
                  </a:lnTo>
                  <a:lnTo>
                    <a:pt x="621" y="106"/>
                  </a:lnTo>
                  <a:lnTo>
                    <a:pt x="626" y="99"/>
                  </a:lnTo>
                  <a:lnTo>
                    <a:pt x="631" y="92"/>
                  </a:lnTo>
                  <a:lnTo>
                    <a:pt x="637" y="87"/>
                  </a:lnTo>
                  <a:lnTo>
                    <a:pt x="642" y="84"/>
                  </a:lnTo>
                  <a:lnTo>
                    <a:pt x="648" y="81"/>
                  </a:lnTo>
                  <a:lnTo>
                    <a:pt x="655" y="80"/>
                  </a:lnTo>
                  <a:lnTo>
                    <a:pt x="661" y="79"/>
                  </a:lnTo>
                  <a:lnTo>
                    <a:pt x="667" y="80"/>
                  </a:lnTo>
                  <a:lnTo>
                    <a:pt x="673" y="81"/>
                  </a:lnTo>
                  <a:lnTo>
                    <a:pt x="678" y="83"/>
                  </a:lnTo>
                  <a:lnTo>
                    <a:pt x="682" y="86"/>
                  </a:lnTo>
                  <a:lnTo>
                    <a:pt x="686" y="90"/>
                  </a:lnTo>
                  <a:lnTo>
                    <a:pt x="690" y="94"/>
                  </a:lnTo>
                  <a:lnTo>
                    <a:pt x="693" y="98"/>
                  </a:lnTo>
                  <a:lnTo>
                    <a:pt x="695" y="104"/>
                  </a:lnTo>
                  <a:lnTo>
                    <a:pt x="696" y="109"/>
                  </a:lnTo>
                  <a:lnTo>
                    <a:pt x="697" y="116"/>
                  </a:lnTo>
                  <a:lnTo>
                    <a:pt x="698" y="122"/>
                  </a:lnTo>
                  <a:lnTo>
                    <a:pt x="697" y="128"/>
                  </a:lnTo>
                  <a:lnTo>
                    <a:pt x="696" y="135"/>
                  </a:lnTo>
                  <a:lnTo>
                    <a:pt x="694" y="142"/>
                  </a:lnTo>
                  <a:lnTo>
                    <a:pt x="691" y="150"/>
                  </a:lnTo>
                  <a:lnTo>
                    <a:pt x="686" y="157"/>
                  </a:lnTo>
                  <a:lnTo>
                    <a:pt x="681" y="165"/>
                  </a:lnTo>
                  <a:lnTo>
                    <a:pt x="675" y="172"/>
                  </a:lnTo>
                  <a:lnTo>
                    <a:pt x="666" y="180"/>
                  </a:lnTo>
                  <a:lnTo>
                    <a:pt x="658" y="188"/>
                  </a:lnTo>
                  <a:lnTo>
                    <a:pt x="650" y="195"/>
                  </a:lnTo>
                  <a:lnTo>
                    <a:pt x="641" y="202"/>
                  </a:lnTo>
                  <a:lnTo>
                    <a:pt x="630" y="209"/>
                  </a:lnTo>
                  <a:lnTo>
                    <a:pt x="620" y="214"/>
                  </a:lnTo>
                  <a:lnTo>
                    <a:pt x="610" y="220"/>
                  </a:lnTo>
                  <a:lnTo>
                    <a:pt x="599" y="225"/>
                  </a:lnTo>
                  <a:lnTo>
                    <a:pt x="588" y="228"/>
                  </a:lnTo>
                  <a:lnTo>
                    <a:pt x="577" y="231"/>
                  </a:lnTo>
                  <a:lnTo>
                    <a:pt x="567" y="232"/>
                  </a:lnTo>
                  <a:lnTo>
                    <a:pt x="558" y="232"/>
                  </a:lnTo>
                  <a:lnTo>
                    <a:pt x="548" y="232"/>
                  </a:lnTo>
                  <a:lnTo>
                    <a:pt x="540" y="231"/>
                  </a:lnTo>
                  <a:lnTo>
                    <a:pt x="532" y="229"/>
                  </a:lnTo>
                  <a:lnTo>
                    <a:pt x="515" y="225"/>
                  </a:lnTo>
                  <a:lnTo>
                    <a:pt x="501" y="218"/>
                  </a:lnTo>
                  <a:lnTo>
                    <a:pt x="472" y="203"/>
                  </a:lnTo>
                  <a:lnTo>
                    <a:pt x="441" y="184"/>
                  </a:lnTo>
                  <a:lnTo>
                    <a:pt x="434" y="179"/>
                  </a:lnTo>
                  <a:lnTo>
                    <a:pt x="427" y="173"/>
                  </a:lnTo>
                  <a:lnTo>
                    <a:pt x="422" y="166"/>
                  </a:lnTo>
                  <a:lnTo>
                    <a:pt x="416" y="160"/>
                  </a:lnTo>
                  <a:lnTo>
                    <a:pt x="415" y="182"/>
                  </a:lnTo>
                  <a:lnTo>
                    <a:pt x="414" y="206"/>
                  </a:lnTo>
                  <a:lnTo>
                    <a:pt x="413" y="230"/>
                  </a:lnTo>
                  <a:lnTo>
                    <a:pt x="413" y="254"/>
                  </a:lnTo>
                  <a:lnTo>
                    <a:pt x="414" y="278"/>
                  </a:lnTo>
                  <a:lnTo>
                    <a:pt x="415" y="301"/>
                  </a:lnTo>
                  <a:lnTo>
                    <a:pt x="416" y="323"/>
                  </a:lnTo>
                  <a:lnTo>
                    <a:pt x="418" y="344"/>
                  </a:lnTo>
                  <a:lnTo>
                    <a:pt x="424" y="410"/>
                  </a:lnTo>
                  <a:lnTo>
                    <a:pt x="429" y="474"/>
                  </a:lnTo>
                  <a:lnTo>
                    <a:pt x="435" y="538"/>
                  </a:lnTo>
                  <a:lnTo>
                    <a:pt x="440" y="602"/>
                  </a:lnTo>
                  <a:lnTo>
                    <a:pt x="447" y="667"/>
                  </a:lnTo>
                  <a:lnTo>
                    <a:pt x="453" y="731"/>
                  </a:lnTo>
                  <a:lnTo>
                    <a:pt x="460" y="798"/>
                  </a:lnTo>
                  <a:lnTo>
                    <a:pt x="467" y="866"/>
                  </a:lnTo>
                  <a:lnTo>
                    <a:pt x="468" y="882"/>
                  </a:lnTo>
                  <a:lnTo>
                    <a:pt x="467" y="896"/>
                  </a:lnTo>
                  <a:lnTo>
                    <a:pt x="465" y="908"/>
                  </a:lnTo>
                  <a:lnTo>
                    <a:pt x="461" y="918"/>
                  </a:lnTo>
                  <a:lnTo>
                    <a:pt x="457" y="927"/>
                  </a:lnTo>
                  <a:lnTo>
                    <a:pt x="451" y="934"/>
                  </a:lnTo>
                  <a:lnTo>
                    <a:pt x="443" y="939"/>
                  </a:lnTo>
                  <a:lnTo>
                    <a:pt x="436" y="943"/>
                  </a:lnTo>
                  <a:lnTo>
                    <a:pt x="428" y="945"/>
                  </a:lnTo>
                  <a:lnTo>
                    <a:pt x="420" y="946"/>
                  </a:lnTo>
                  <a:lnTo>
                    <a:pt x="411" y="946"/>
                  </a:lnTo>
                  <a:lnTo>
                    <a:pt x="402" y="945"/>
                  </a:lnTo>
                  <a:lnTo>
                    <a:pt x="394" y="944"/>
                  </a:lnTo>
                  <a:lnTo>
                    <a:pt x="387" y="941"/>
                  </a:lnTo>
                  <a:lnTo>
                    <a:pt x="380" y="937"/>
                  </a:lnTo>
                  <a:lnTo>
                    <a:pt x="374" y="933"/>
                  </a:lnTo>
                  <a:lnTo>
                    <a:pt x="368" y="928"/>
                  </a:lnTo>
                  <a:lnTo>
                    <a:pt x="363" y="921"/>
                  </a:lnTo>
                  <a:lnTo>
                    <a:pt x="359" y="914"/>
                  </a:lnTo>
                  <a:lnTo>
                    <a:pt x="355" y="905"/>
                  </a:lnTo>
                  <a:lnTo>
                    <a:pt x="349" y="887"/>
                  </a:lnTo>
                  <a:lnTo>
                    <a:pt x="344" y="865"/>
                  </a:lnTo>
                  <a:lnTo>
                    <a:pt x="340" y="842"/>
                  </a:lnTo>
                  <a:lnTo>
                    <a:pt x="337" y="820"/>
                  </a:lnTo>
                  <a:lnTo>
                    <a:pt x="335" y="798"/>
                  </a:lnTo>
                  <a:lnTo>
                    <a:pt x="333" y="779"/>
                  </a:lnTo>
                  <a:lnTo>
                    <a:pt x="329" y="749"/>
                  </a:lnTo>
                  <a:lnTo>
                    <a:pt x="325" y="706"/>
                  </a:lnTo>
                  <a:lnTo>
                    <a:pt x="320" y="652"/>
                  </a:lnTo>
                  <a:lnTo>
                    <a:pt x="315" y="595"/>
                  </a:lnTo>
                  <a:lnTo>
                    <a:pt x="309" y="539"/>
                  </a:lnTo>
                  <a:lnTo>
                    <a:pt x="304" y="490"/>
                  </a:lnTo>
                  <a:lnTo>
                    <a:pt x="300" y="451"/>
                  </a:lnTo>
                  <a:lnTo>
                    <a:pt x="296" y="429"/>
                  </a:lnTo>
                  <a:lnTo>
                    <a:pt x="255" y="430"/>
                  </a:lnTo>
                  <a:lnTo>
                    <a:pt x="225" y="726"/>
                  </a:lnTo>
                  <a:lnTo>
                    <a:pt x="222" y="764"/>
                  </a:lnTo>
                  <a:lnTo>
                    <a:pt x="218" y="803"/>
                  </a:lnTo>
                  <a:lnTo>
                    <a:pt x="215" y="839"/>
                  </a:lnTo>
                  <a:lnTo>
                    <a:pt x="212" y="872"/>
                  </a:lnTo>
                  <a:lnTo>
                    <a:pt x="212" y="877"/>
                  </a:lnTo>
                  <a:lnTo>
                    <a:pt x="211" y="88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69" name="Freeform 76">
              <a:extLst>
                <a:ext uri="{FF2B5EF4-FFF2-40B4-BE49-F238E27FC236}">
                  <a16:creationId xmlns:a16="http://schemas.microsoft.com/office/drawing/2014/main" id="{F5BD3278-50AF-45EF-AAB9-40ADB8490A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809" y="2335"/>
              <a:ext cx="95" cy="201"/>
            </a:xfrm>
            <a:custGeom>
              <a:avLst/>
              <a:gdLst>
                <a:gd name="T0" fmla="*/ 433 w 568"/>
                <a:gd name="T1" fmla="*/ 774 h 1204"/>
                <a:gd name="T2" fmla="*/ 528 w 568"/>
                <a:gd name="T3" fmla="*/ 1078 h 1204"/>
                <a:gd name="T4" fmla="*/ 495 w 568"/>
                <a:gd name="T5" fmla="*/ 1101 h 1204"/>
                <a:gd name="T6" fmla="*/ 306 w 568"/>
                <a:gd name="T7" fmla="*/ 818 h 1204"/>
                <a:gd name="T8" fmla="*/ 261 w 568"/>
                <a:gd name="T9" fmla="*/ 818 h 1204"/>
                <a:gd name="T10" fmla="*/ 170 w 568"/>
                <a:gd name="T11" fmla="*/ 817 h 1204"/>
                <a:gd name="T12" fmla="*/ 124 w 568"/>
                <a:gd name="T13" fmla="*/ 820 h 1204"/>
                <a:gd name="T14" fmla="*/ 43 w 568"/>
                <a:gd name="T15" fmla="*/ 1202 h 1204"/>
                <a:gd name="T16" fmla="*/ 25 w 568"/>
                <a:gd name="T17" fmla="*/ 1173 h 1204"/>
                <a:gd name="T18" fmla="*/ 35 w 568"/>
                <a:gd name="T19" fmla="*/ 1103 h 1204"/>
                <a:gd name="T20" fmla="*/ 47 w 568"/>
                <a:gd name="T21" fmla="*/ 1031 h 1204"/>
                <a:gd name="T22" fmla="*/ 57 w 568"/>
                <a:gd name="T23" fmla="*/ 962 h 1204"/>
                <a:gd name="T24" fmla="*/ 69 w 568"/>
                <a:gd name="T25" fmla="*/ 888 h 1204"/>
                <a:gd name="T26" fmla="*/ 75 w 568"/>
                <a:gd name="T27" fmla="*/ 817 h 1204"/>
                <a:gd name="T28" fmla="*/ 44 w 568"/>
                <a:gd name="T29" fmla="*/ 796 h 1204"/>
                <a:gd name="T30" fmla="*/ 46 w 568"/>
                <a:gd name="T31" fmla="*/ 781 h 1204"/>
                <a:gd name="T32" fmla="*/ 67 w 568"/>
                <a:gd name="T33" fmla="*/ 774 h 1204"/>
                <a:gd name="T34" fmla="*/ 86 w 568"/>
                <a:gd name="T35" fmla="*/ 755 h 1204"/>
                <a:gd name="T36" fmla="*/ 2 w 568"/>
                <a:gd name="T37" fmla="*/ 752 h 1204"/>
                <a:gd name="T38" fmla="*/ 3 w 568"/>
                <a:gd name="T39" fmla="*/ 649 h 1204"/>
                <a:gd name="T40" fmla="*/ 1 w 568"/>
                <a:gd name="T41" fmla="*/ 553 h 1204"/>
                <a:gd name="T42" fmla="*/ 20 w 568"/>
                <a:gd name="T43" fmla="*/ 493 h 1204"/>
                <a:gd name="T44" fmla="*/ 547 w 568"/>
                <a:gd name="T45" fmla="*/ 95 h 1204"/>
                <a:gd name="T46" fmla="*/ 12 w 568"/>
                <a:gd name="T47" fmla="*/ 365 h 1204"/>
                <a:gd name="T48" fmla="*/ 3 w 568"/>
                <a:gd name="T49" fmla="*/ 354 h 1204"/>
                <a:gd name="T50" fmla="*/ 1 w 568"/>
                <a:gd name="T51" fmla="*/ 321 h 1204"/>
                <a:gd name="T52" fmla="*/ 1 w 568"/>
                <a:gd name="T53" fmla="*/ 214 h 1204"/>
                <a:gd name="T54" fmla="*/ 2 w 568"/>
                <a:gd name="T55" fmla="*/ 101 h 1204"/>
                <a:gd name="T56" fmla="*/ 261 w 568"/>
                <a:gd name="T57" fmla="*/ 3 h 1204"/>
                <a:gd name="T58" fmla="*/ 294 w 568"/>
                <a:gd name="T59" fmla="*/ 0 h 1204"/>
                <a:gd name="T60" fmla="*/ 332 w 568"/>
                <a:gd name="T61" fmla="*/ 75 h 1204"/>
                <a:gd name="T62" fmla="*/ 446 w 568"/>
                <a:gd name="T63" fmla="*/ 74 h 1204"/>
                <a:gd name="T64" fmla="*/ 537 w 568"/>
                <a:gd name="T65" fmla="*/ 73 h 1204"/>
                <a:gd name="T66" fmla="*/ 568 w 568"/>
                <a:gd name="T67" fmla="*/ 76 h 1204"/>
                <a:gd name="T68" fmla="*/ 568 w 568"/>
                <a:gd name="T69" fmla="*/ 752 h 1204"/>
                <a:gd name="T70" fmla="*/ 522 w 568"/>
                <a:gd name="T71" fmla="*/ 775 h 1204"/>
                <a:gd name="T72" fmla="*/ 490 w 568"/>
                <a:gd name="T73" fmla="*/ 850 h 1204"/>
                <a:gd name="T74" fmla="*/ 504 w 568"/>
                <a:gd name="T75" fmla="*/ 946 h 1204"/>
                <a:gd name="T76" fmla="*/ 523 w 568"/>
                <a:gd name="T77" fmla="*/ 1045 h 1204"/>
                <a:gd name="T78" fmla="*/ 134 w 568"/>
                <a:gd name="T79" fmla="*/ 752 h 1204"/>
                <a:gd name="T80" fmla="*/ 243 w 568"/>
                <a:gd name="T81" fmla="*/ 774 h 1204"/>
                <a:gd name="T82" fmla="*/ 192 w 568"/>
                <a:gd name="T83" fmla="*/ 773 h 1204"/>
                <a:gd name="T84" fmla="*/ 152 w 568"/>
                <a:gd name="T85" fmla="*/ 774 h 1204"/>
                <a:gd name="T86" fmla="*/ 135 w 568"/>
                <a:gd name="T87" fmla="*/ 771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68" h="1204">
                  <a:moveTo>
                    <a:pt x="305" y="753"/>
                  </a:moveTo>
                  <a:lnTo>
                    <a:pt x="431" y="752"/>
                  </a:lnTo>
                  <a:lnTo>
                    <a:pt x="433" y="774"/>
                  </a:lnTo>
                  <a:lnTo>
                    <a:pt x="306" y="773"/>
                  </a:lnTo>
                  <a:lnTo>
                    <a:pt x="305" y="753"/>
                  </a:lnTo>
                  <a:close/>
                  <a:moveTo>
                    <a:pt x="528" y="1078"/>
                  </a:moveTo>
                  <a:lnTo>
                    <a:pt x="518" y="1086"/>
                  </a:lnTo>
                  <a:lnTo>
                    <a:pt x="506" y="1093"/>
                  </a:lnTo>
                  <a:lnTo>
                    <a:pt x="495" y="1101"/>
                  </a:lnTo>
                  <a:lnTo>
                    <a:pt x="483" y="1108"/>
                  </a:lnTo>
                  <a:lnTo>
                    <a:pt x="442" y="818"/>
                  </a:lnTo>
                  <a:lnTo>
                    <a:pt x="306" y="818"/>
                  </a:lnTo>
                  <a:lnTo>
                    <a:pt x="305" y="857"/>
                  </a:lnTo>
                  <a:lnTo>
                    <a:pt x="261" y="857"/>
                  </a:lnTo>
                  <a:lnTo>
                    <a:pt x="261" y="818"/>
                  </a:lnTo>
                  <a:lnTo>
                    <a:pt x="229" y="818"/>
                  </a:lnTo>
                  <a:lnTo>
                    <a:pt x="190" y="817"/>
                  </a:lnTo>
                  <a:lnTo>
                    <a:pt x="170" y="817"/>
                  </a:lnTo>
                  <a:lnTo>
                    <a:pt x="152" y="817"/>
                  </a:lnTo>
                  <a:lnTo>
                    <a:pt x="136" y="818"/>
                  </a:lnTo>
                  <a:lnTo>
                    <a:pt x="124" y="820"/>
                  </a:lnTo>
                  <a:lnTo>
                    <a:pt x="65" y="1204"/>
                  </a:lnTo>
                  <a:lnTo>
                    <a:pt x="53" y="1203"/>
                  </a:lnTo>
                  <a:lnTo>
                    <a:pt x="43" y="1202"/>
                  </a:lnTo>
                  <a:lnTo>
                    <a:pt x="32" y="1200"/>
                  </a:lnTo>
                  <a:lnTo>
                    <a:pt x="22" y="1196"/>
                  </a:lnTo>
                  <a:lnTo>
                    <a:pt x="25" y="1173"/>
                  </a:lnTo>
                  <a:lnTo>
                    <a:pt x="28" y="1151"/>
                  </a:lnTo>
                  <a:lnTo>
                    <a:pt x="31" y="1126"/>
                  </a:lnTo>
                  <a:lnTo>
                    <a:pt x="35" y="1103"/>
                  </a:lnTo>
                  <a:lnTo>
                    <a:pt x="39" y="1078"/>
                  </a:lnTo>
                  <a:lnTo>
                    <a:pt x="43" y="1054"/>
                  </a:lnTo>
                  <a:lnTo>
                    <a:pt x="47" y="1031"/>
                  </a:lnTo>
                  <a:lnTo>
                    <a:pt x="50" y="1008"/>
                  </a:lnTo>
                  <a:lnTo>
                    <a:pt x="54" y="985"/>
                  </a:lnTo>
                  <a:lnTo>
                    <a:pt x="57" y="962"/>
                  </a:lnTo>
                  <a:lnTo>
                    <a:pt x="61" y="937"/>
                  </a:lnTo>
                  <a:lnTo>
                    <a:pt x="66" y="912"/>
                  </a:lnTo>
                  <a:lnTo>
                    <a:pt x="69" y="888"/>
                  </a:lnTo>
                  <a:lnTo>
                    <a:pt x="72" y="863"/>
                  </a:lnTo>
                  <a:lnTo>
                    <a:pt x="74" y="839"/>
                  </a:lnTo>
                  <a:lnTo>
                    <a:pt x="75" y="817"/>
                  </a:lnTo>
                  <a:lnTo>
                    <a:pt x="45" y="819"/>
                  </a:lnTo>
                  <a:lnTo>
                    <a:pt x="44" y="808"/>
                  </a:lnTo>
                  <a:lnTo>
                    <a:pt x="44" y="796"/>
                  </a:lnTo>
                  <a:lnTo>
                    <a:pt x="44" y="791"/>
                  </a:lnTo>
                  <a:lnTo>
                    <a:pt x="45" y="785"/>
                  </a:lnTo>
                  <a:lnTo>
                    <a:pt x="46" y="781"/>
                  </a:lnTo>
                  <a:lnTo>
                    <a:pt x="48" y="776"/>
                  </a:lnTo>
                  <a:lnTo>
                    <a:pt x="57" y="774"/>
                  </a:lnTo>
                  <a:lnTo>
                    <a:pt x="67" y="774"/>
                  </a:lnTo>
                  <a:lnTo>
                    <a:pt x="75" y="773"/>
                  </a:lnTo>
                  <a:lnTo>
                    <a:pt x="84" y="770"/>
                  </a:lnTo>
                  <a:lnTo>
                    <a:pt x="86" y="755"/>
                  </a:lnTo>
                  <a:lnTo>
                    <a:pt x="84" y="754"/>
                  </a:lnTo>
                  <a:lnTo>
                    <a:pt x="77" y="752"/>
                  </a:lnTo>
                  <a:lnTo>
                    <a:pt x="2" y="752"/>
                  </a:lnTo>
                  <a:lnTo>
                    <a:pt x="2" y="718"/>
                  </a:lnTo>
                  <a:lnTo>
                    <a:pt x="3" y="683"/>
                  </a:lnTo>
                  <a:lnTo>
                    <a:pt x="3" y="649"/>
                  </a:lnTo>
                  <a:lnTo>
                    <a:pt x="2" y="618"/>
                  </a:lnTo>
                  <a:lnTo>
                    <a:pt x="1" y="587"/>
                  </a:lnTo>
                  <a:lnTo>
                    <a:pt x="1" y="553"/>
                  </a:lnTo>
                  <a:lnTo>
                    <a:pt x="1" y="518"/>
                  </a:lnTo>
                  <a:lnTo>
                    <a:pt x="2" y="486"/>
                  </a:lnTo>
                  <a:lnTo>
                    <a:pt x="20" y="493"/>
                  </a:lnTo>
                  <a:lnTo>
                    <a:pt x="21" y="730"/>
                  </a:lnTo>
                  <a:lnTo>
                    <a:pt x="547" y="730"/>
                  </a:lnTo>
                  <a:lnTo>
                    <a:pt x="547" y="95"/>
                  </a:lnTo>
                  <a:lnTo>
                    <a:pt x="21" y="96"/>
                  </a:lnTo>
                  <a:lnTo>
                    <a:pt x="21" y="368"/>
                  </a:lnTo>
                  <a:lnTo>
                    <a:pt x="12" y="365"/>
                  </a:lnTo>
                  <a:lnTo>
                    <a:pt x="6" y="360"/>
                  </a:lnTo>
                  <a:lnTo>
                    <a:pt x="4" y="357"/>
                  </a:lnTo>
                  <a:lnTo>
                    <a:pt x="3" y="354"/>
                  </a:lnTo>
                  <a:lnTo>
                    <a:pt x="2" y="350"/>
                  </a:lnTo>
                  <a:lnTo>
                    <a:pt x="1" y="344"/>
                  </a:lnTo>
                  <a:lnTo>
                    <a:pt x="1" y="321"/>
                  </a:lnTo>
                  <a:lnTo>
                    <a:pt x="0" y="291"/>
                  </a:lnTo>
                  <a:lnTo>
                    <a:pt x="0" y="255"/>
                  </a:lnTo>
                  <a:lnTo>
                    <a:pt x="1" y="214"/>
                  </a:lnTo>
                  <a:lnTo>
                    <a:pt x="1" y="174"/>
                  </a:lnTo>
                  <a:lnTo>
                    <a:pt x="2" y="135"/>
                  </a:lnTo>
                  <a:lnTo>
                    <a:pt x="2" y="101"/>
                  </a:lnTo>
                  <a:lnTo>
                    <a:pt x="1" y="74"/>
                  </a:lnTo>
                  <a:lnTo>
                    <a:pt x="261" y="74"/>
                  </a:lnTo>
                  <a:lnTo>
                    <a:pt x="261" y="3"/>
                  </a:lnTo>
                  <a:lnTo>
                    <a:pt x="272" y="0"/>
                  </a:lnTo>
                  <a:lnTo>
                    <a:pt x="282" y="0"/>
                  </a:lnTo>
                  <a:lnTo>
                    <a:pt x="294" y="0"/>
                  </a:lnTo>
                  <a:lnTo>
                    <a:pt x="306" y="0"/>
                  </a:lnTo>
                  <a:lnTo>
                    <a:pt x="306" y="73"/>
                  </a:lnTo>
                  <a:lnTo>
                    <a:pt x="332" y="75"/>
                  </a:lnTo>
                  <a:lnTo>
                    <a:pt x="366" y="75"/>
                  </a:lnTo>
                  <a:lnTo>
                    <a:pt x="405" y="75"/>
                  </a:lnTo>
                  <a:lnTo>
                    <a:pt x="446" y="74"/>
                  </a:lnTo>
                  <a:lnTo>
                    <a:pt x="486" y="73"/>
                  </a:lnTo>
                  <a:lnTo>
                    <a:pt x="522" y="73"/>
                  </a:lnTo>
                  <a:lnTo>
                    <a:pt x="537" y="73"/>
                  </a:lnTo>
                  <a:lnTo>
                    <a:pt x="551" y="74"/>
                  </a:lnTo>
                  <a:lnTo>
                    <a:pt x="561" y="75"/>
                  </a:lnTo>
                  <a:lnTo>
                    <a:pt x="568" y="76"/>
                  </a:lnTo>
                  <a:lnTo>
                    <a:pt x="568" y="158"/>
                  </a:lnTo>
                  <a:lnTo>
                    <a:pt x="568" y="253"/>
                  </a:lnTo>
                  <a:lnTo>
                    <a:pt x="568" y="752"/>
                  </a:lnTo>
                  <a:lnTo>
                    <a:pt x="477" y="753"/>
                  </a:lnTo>
                  <a:lnTo>
                    <a:pt x="480" y="773"/>
                  </a:lnTo>
                  <a:lnTo>
                    <a:pt x="522" y="775"/>
                  </a:lnTo>
                  <a:lnTo>
                    <a:pt x="522" y="817"/>
                  </a:lnTo>
                  <a:lnTo>
                    <a:pt x="488" y="818"/>
                  </a:lnTo>
                  <a:lnTo>
                    <a:pt x="490" y="850"/>
                  </a:lnTo>
                  <a:lnTo>
                    <a:pt x="494" y="882"/>
                  </a:lnTo>
                  <a:lnTo>
                    <a:pt x="499" y="913"/>
                  </a:lnTo>
                  <a:lnTo>
                    <a:pt x="504" y="946"/>
                  </a:lnTo>
                  <a:lnTo>
                    <a:pt x="510" y="979"/>
                  </a:lnTo>
                  <a:lnTo>
                    <a:pt x="517" y="1012"/>
                  </a:lnTo>
                  <a:lnTo>
                    <a:pt x="523" y="1045"/>
                  </a:lnTo>
                  <a:lnTo>
                    <a:pt x="528" y="1078"/>
                  </a:lnTo>
                  <a:close/>
                  <a:moveTo>
                    <a:pt x="132" y="770"/>
                  </a:moveTo>
                  <a:lnTo>
                    <a:pt x="134" y="752"/>
                  </a:lnTo>
                  <a:lnTo>
                    <a:pt x="261" y="752"/>
                  </a:lnTo>
                  <a:lnTo>
                    <a:pt x="261" y="773"/>
                  </a:lnTo>
                  <a:lnTo>
                    <a:pt x="243" y="774"/>
                  </a:lnTo>
                  <a:lnTo>
                    <a:pt x="226" y="773"/>
                  </a:lnTo>
                  <a:lnTo>
                    <a:pt x="208" y="773"/>
                  </a:lnTo>
                  <a:lnTo>
                    <a:pt x="192" y="773"/>
                  </a:lnTo>
                  <a:lnTo>
                    <a:pt x="177" y="774"/>
                  </a:lnTo>
                  <a:lnTo>
                    <a:pt x="164" y="775"/>
                  </a:lnTo>
                  <a:lnTo>
                    <a:pt x="152" y="774"/>
                  </a:lnTo>
                  <a:lnTo>
                    <a:pt x="139" y="772"/>
                  </a:lnTo>
                  <a:lnTo>
                    <a:pt x="138" y="772"/>
                  </a:lnTo>
                  <a:lnTo>
                    <a:pt x="135" y="771"/>
                  </a:lnTo>
                  <a:lnTo>
                    <a:pt x="134" y="771"/>
                  </a:lnTo>
                  <a:lnTo>
                    <a:pt x="132" y="77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70" name="Freeform 77">
              <a:extLst>
                <a:ext uri="{FF2B5EF4-FFF2-40B4-BE49-F238E27FC236}">
                  <a16:creationId xmlns:a16="http://schemas.microsoft.com/office/drawing/2014/main" id="{C7826B13-0458-4E37-B614-0BE26B6F42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62" y="2336"/>
              <a:ext cx="38" cy="38"/>
            </a:xfrm>
            <a:custGeom>
              <a:avLst/>
              <a:gdLst>
                <a:gd name="T0" fmla="*/ 79 w 226"/>
                <a:gd name="T1" fmla="*/ 5 h 228"/>
                <a:gd name="T2" fmla="*/ 58 w 226"/>
                <a:gd name="T3" fmla="*/ 14 h 228"/>
                <a:gd name="T4" fmla="*/ 39 w 226"/>
                <a:gd name="T5" fmla="*/ 25 h 228"/>
                <a:gd name="T6" fmla="*/ 25 w 226"/>
                <a:gd name="T7" fmla="*/ 39 h 228"/>
                <a:gd name="T8" fmla="*/ 16 w 226"/>
                <a:gd name="T9" fmla="*/ 51 h 228"/>
                <a:gd name="T10" fmla="*/ 9 w 226"/>
                <a:gd name="T11" fmla="*/ 67 h 228"/>
                <a:gd name="T12" fmla="*/ 3 w 226"/>
                <a:gd name="T13" fmla="*/ 82 h 228"/>
                <a:gd name="T14" fmla="*/ 1 w 226"/>
                <a:gd name="T15" fmla="*/ 97 h 228"/>
                <a:gd name="T16" fmla="*/ 0 w 226"/>
                <a:gd name="T17" fmla="*/ 115 h 228"/>
                <a:gd name="T18" fmla="*/ 2 w 226"/>
                <a:gd name="T19" fmla="*/ 131 h 228"/>
                <a:gd name="T20" fmla="*/ 5 w 226"/>
                <a:gd name="T21" fmla="*/ 147 h 228"/>
                <a:gd name="T22" fmla="*/ 12 w 226"/>
                <a:gd name="T23" fmla="*/ 162 h 228"/>
                <a:gd name="T24" fmla="*/ 19 w 226"/>
                <a:gd name="T25" fmla="*/ 178 h 228"/>
                <a:gd name="T26" fmla="*/ 29 w 226"/>
                <a:gd name="T27" fmla="*/ 191 h 228"/>
                <a:gd name="T28" fmla="*/ 40 w 226"/>
                <a:gd name="T29" fmla="*/ 202 h 228"/>
                <a:gd name="T30" fmla="*/ 55 w 226"/>
                <a:gd name="T31" fmla="*/ 213 h 228"/>
                <a:gd name="T32" fmla="*/ 70 w 226"/>
                <a:gd name="T33" fmla="*/ 220 h 228"/>
                <a:gd name="T34" fmla="*/ 87 w 226"/>
                <a:gd name="T35" fmla="*/ 226 h 228"/>
                <a:gd name="T36" fmla="*/ 106 w 226"/>
                <a:gd name="T37" fmla="*/ 228 h 228"/>
                <a:gd name="T38" fmla="*/ 128 w 226"/>
                <a:gd name="T39" fmla="*/ 227 h 228"/>
                <a:gd name="T40" fmla="*/ 150 w 226"/>
                <a:gd name="T41" fmla="*/ 223 h 228"/>
                <a:gd name="T42" fmla="*/ 174 w 226"/>
                <a:gd name="T43" fmla="*/ 213 h 228"/>
                <a:gd name="T44" fmla="*/ 193 w 226"/>
                <a:gd name="T45" fmla="*/ 197 h 228"/>
                <a:gd name="T46" fmla="*/ 209 w 226"/>
                <a:gd name="T47" fmla="*/ 177 h 228"/>
                <a:gd name="T48" fmla="*/ 220 w 226"/>
                <a:gd name="T49" fmla="*/ 153 h 228"/>
                <a:gd name="T50" fmla="*/ 226 w 226"/>
                <a:gd name="T51" fmla="*/ 126 h 228"/>
                <a:gd name="T52" fmla="*/ 225 w 226"/>
                <a:gd name="T53" fmla="*/ 96 h 228"/>
                <a:gd name="T54" fmla="*/ 217 w 226"/>
                <a:gd name="T55" fmla="*/ 66 h 228"/>
                <a:gd name="T56" fmla="*/ 207 w 226"/>
                <a:gd name="T57" fmla="*/ 44 h 228"/>
                <a:gd name="T58" fmla="*/ 198 w 226"/>
                <a:gd name="T59" fmla="*/ 34 h 228"/>
                <a:gd name="T60" fmla="*/ 185 w 226"/>
                <a:gd name="T61" fmla="*/ 23 h 228"/>
                <a:gd name="T62" fmla="*/ 171 w 226"/>
                <a:gd name="T63" fmla="*/ 15 h 228"/>
                <a:gd name="T64" fmla="*/ 154 w 226"/>
                <a:gd name="T65" fmla="*/ 7 h 228"/>
                <a:gd name="T66" fmla="*/ 136 w 226"/>
                <a:gd name="T67" fmla="*/ 2 h 228"/>
                <a:gd name="T68" fmla="*/ 117 w 226"/>
                <a:gd name="T69" fmla="*/ 0 h 228"/>
                <a:gd name="T70" fmla="*/ 99 w 226"/>
                <a:gd name="T71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26" h="228">
                  <a:moveTo>
                    <a:pt x="91" y="2"/>
                  </a:moveTo>
                  <a:lnTo>
                    <a:pt x="79" y="5"/>
                  </a:lnTo>
                  <a:lnTo>
                    <a:pt x="68" y="9"/>
                  </a:lnTo>
                  <a:lnTo>
                    <a:pt x="58" y="14"/>
                  </a:lnTo>
                  <a:lnTo>
                    <a:pt x="49" y="19"/>
                  </a:lnTo>
                  <a:lnTo>
                    <a:pt x="39" y="25"/>
                  </a:lnTo>
                  <a:lnTo>
                    <a:pt x="31" y="32"/>
                  </a:lnTo>
                  <a:lnTo>
                    <a:pt x="25" y="39"/>
                  </a:lnTo>
                  <a:lnTo>
                    <a:pt x="20" y="45"/>
                  </a:lnTo>
                  <a:lnTo>
                    <a:pt x="16" y="51"/>
                  </a:lnTo>
                  <a:lnTo>
                    <a:pt x="12" y="58"/>
                  </a:lnTo>
                  <a:lnTo>
                    <a:pt x="9" y="67"/>
                  </a:lnTo>
                  <a:lnTo>
                    <a:pt x="5" y="74"/>
                  </a:lnTo>
                  <a:lnTo>
                    <a:pt x="3" y="82"/>
                  </a:lnTo>
                  <a:lnTo>
                    <a:pt x="2" y="90"/>
                  </a:lnTo>
                  <a:lnTo>
                    <a:pt x="1" y="97"/>
                  </a:lnTo>
                  <a:lnTo>
                    <a:pt x="0" y="106"/>
                  </a:lnTo>
                  <a:lnTo>
                    <a:pt x="0" y="115"/>
                  </a:lnTo>
                  <a:lnTo>
                    <a:pt x="1" y="123"/>
                  </a:lnTo>
                  <a:lnTo>
                    <a:pt x="2" y="131"/>
                  </a:lnTo>
                  <a:lnTo>
                    <a:pt x="3" y="139"/>
                  </a:lnTo>
                  <a:lnTo>
                    <a:pt x="5" y="147"/>
                  </a:lnTo>
                  <a:lnTo>
                    <a:pt x="9" y="155"/>
                  </a:lnTo>
                  <a:lnTo>
                    <a:pt x="12" y="162"/>
                  </a:lnTo>
                  <a:lnTo>
                    <a:pt x="15" y="170"/>
                  </a:lnTo>
                  <a:lnTo>
                    <a:pt x="19" y="178"/>
                  </a:lnTo>
                  <a:lnTo>
                    <a:pt x="24" y="184"/>
                  </a:lnTo>
                  <a:lnTo>
                    <a:pt x="29" y="191"/>
                  </a:lnTo>
                  <a:lnTo>
                    <a:pt x="34" y="197"/>
                  </a:lnTo>
                  <a:lnTo>
                    <a:pt x="40" y="202"/>
                  </a:lnTo>
                  <a:lnTo>
                    <a:pt x="48" y="207"/>
                  </a:lnTo>
                  <a:lnTo>
                    <a:pt x="55" y="213"/>
                  </a:lnTo>
                  <a:lnTo>
                    <a:pt x="62" y="217"/>
                  </a:lnTo>
                  <a:lnTo>
                    <a:pt x="70" y="220"/>
                  </a:lnTo>
                  <a:lnTo>
                    <a:pt x="78" y="223"/>
                  </a:lnTo>
                  <a:lnTo>
                    <a:pt x="87" y="226"/>
                  </a:lnTo>
                  <a:lnTo>
                    <a:pt x="97" y="227"/>
                  </a:lnTo>
                  <a:lnTo>
                    <a:pt x="106" y="228"/>
                  </a:lnTo>
                  <a:lnTo>
                    <a:pt x="116" y="228"/>
                  </a:lnTo>
                  <a:lnTo>
                    <a:pt x="128" y="227"/>
                  </a:lnTo>
                  <a:lnTo>
                    <a:pt x="138" y="226"/>
                  </a:lnTo>
                  <a:lnTo>
                    <a:pt x="150" y="223"/>
                  </a:lnTo>
                  <a:lnTo>
                    <a:pt x="163" y="219"/>
                  </a:lnTo>
                  <a:lnTo>
                    <a:pt x="174" y="213"/>
                  </a:lnTo>
                  <a:lnTo>
                    <a:pt x="184" y="205"/>
                  </a:lnTo>
                  <a:lnTo>
                    <a:pt x="193" y="197"/>
                  </a:lnTo>
                  <a:lnTo>
                    <a:pt x="202" y="187"/>
                  </a:lnTo>
                  <a:lnTo>
                    <a:pt x="209" y="177"/>
                  </a:lnTo>
                  <a:lnTo>
                    <a:pt x="215" y="165"/>
                  </a:lnTo>
                  <a:lnTo>
                    <a:pt x="220" y="153"/>
                  </a:lnTo>
                  <a:lnTo>
                    <a:pt x="224" y="140"/>
                  </a:lnTo>
                  <a:lnTo>
                    <a:pt x="226" y="126"/>
                  </a:lnTo>
                  <a:lnTo>
                    <a:pt x="226" y="111"/>
                  </a:lnTo>
                  <a:lnTo>
                    <a:pt x="225" y="96"/>
                  </a:lnTo>
                  <a:lnTo>
                    <a:pt x="222" y="81"/>
                  </a:lnTo>
                  <a:lnTo>
                    <a:pt x="217" y="66"/>
                  </a:lnTo>
                  <a:lnTo>
                    <a:pt x="210" y="49"/>
                  </a:lnTo>
                  <a:lnTo>
                    <a:pt x="207" y="44"/>
                  </a:lnTo>
                  <a:lnTo>
                    <a:pt x="203" y="39"/>
                  </a:lnTo>
                  <a:lnTo>
                    <a:pt x="198" y="34"/>
                  </a:lnTo>
                  <a:lnTo>
                    <a:pt x="191" y="29"/>
                  </a:lnTo>
                  <a:lnTo>
                    <a:pt x="185" y="23"/>
                  </a:lnTo>
                  <a:lnTo>
                    <a:pt x="178" y="19"/>
                  </a:lnTo>
                  <a:lnTo>
                    <a:pt x="171" y="15"/>
                  </a:lnTo>
                  <a:lnTo>
                    <a:pt x="163" y="11"/>
                  </a:lnTo>
                  <a:lnTo>
                    <a:pt x="154" y="7"/>
                  </a:lnTo>
                  <a:lnTo>
                    <a:pt x="145" y="5"/>
                  </a:lnTo>
                  <a:lnTo>
                    <a:pt x="136" y="2"/>
                  </a:lnTo>
                  <a:lnTo>
                    <a:pt x="127" y="1"/>
                  </a:lnTo>
                  <a:lnTo>
                    <a:pt x="117" y="0"/>
                  </a:lnTo>
                  <a:lnTo>
                    <a:pt x="108" y="0"/>
                  </a:lnTo>
                  <a:lnTo>
                    <a:pt x="99" y="0"/>
                  </a:lnTo>
                  <a:lnTo>
                    <a:pt x="91" y="2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71" name="Freeform 78">
              <a:extLst>
                <a:ext uri="{FF2B5EF4-FFF2-40B4-BE49-F238E27FC236}">
                  <a16:creationId xmlns:a16="http://schemas.microsoft.com/office/drawing/2014/main" id="{1F904422-4178-4762-96CA-44D88CD067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33" y="2373"/>
              <a:ext cx="58" cy="65"/>
            </a:xfrm>
            <a:custGeom>
              <a:avLst/>
              <a:gdLst>
                <a:gd name="T0" fmla="*/ 21 w 350"/>
                <a:gd name="T1" fmla="*/ 86 h 384"/>
                <a:gd name="T2" fmla="*/ 46 w 350"/>
                <a:gd name="T3" fmla="*/ 92 h 384"/>
                <a:gd name="T4" fmla="*/ 85 w 350"/>
                <a:gd name="T5" fmla="*/ 70 h 384"/>
                <a:gd name="T6" fmla="*/ 143 w 350"/>
                <a:gd name="T7" fmla="*/ 37 h 384"/>
                <a:gd name="T8" fmla="*/ 148 w 350"/>
                <a:gd name="T9" fmla="*/ 51 h 384"/>
                <a:gd name="T10" fmla="*/ 111 w 350"/>
                <a:gd name="T11" fmla="*/ 109 h 384"/>
                <a:gd name="T12" fmla="*/ 86 w 350"/>
                <a:gd name="T13" fmla="*/ 148 h 384"/>
                <a:gd name="T14" fmla="*/ 90 w 350"/>
                <a:gd name="T15" fmla="*/ 161 h 384"/>
                <a:gd name="T16" fmla="*/ 65 w 350"/>
                <a:gd name="T17" fmla="*/ 178 h 384"/>
                <a:gd name="T18" fmla="*/ 38 w 350"/>
                <a:gd name="T19" fmla="*/ 216 h 384"/>
                <a:gd name="T20" fmla="*/ 6 w 350"/>
                <a:gd name="T21" fmla="*/ 261 h 384"/>
                <a:gd name="T22" fmla="*/ 0 w 350"/>
                <a:gd name="T23" fmla="*/ 298 h 384"/>
                <a:gd name="T24" fmla="*/ 6 w 350"/>
                <a:gd name="T25" fmla="*/ 320 h 384"/>
                <a:gd name="T26" fmla="*/ 21 w 350"/>
                <a:gd name="T27" fmla="*/ 335 h 384"/>
                <a:gd name="T28" fmla="*/ 47 w 350"/>
                <a:gd name="T29" fmla="*/ 344 h 384"/>
                <a:gd name="T30" fmla="*/ 83 w 350"/>
                <a:gd name="T31" fmla="*/ 344 h 384"/>
                <a:gd name="T32" fmla="*/ 130 w 350"/>
                <a:gd name="T33" fmla="*/ 333 h 384"/>
                <a:gd name="T34" fmla="*/ 213 w 350"/>
                <a:gd name="T35" fmla="*/ 296 h 384"/>
                <a:gd name="T36" fmla="*/ 267 w 350"/>
                <a:gd name="T37" fmla="*/ 277 h 384"/>
                <a:gd name="T38" fmla="*/ 244 w 350"/>
                <a:gd name="T39" fmla="*/ 333 h 384"/>
                <a:gd name="T40" fmla="*/ 238 w 350"/>
                <a:gd name="T41" fmla="*/ 359 h 384"/>
                <a:gd name="T42" fmla="*/ 246 w 350"/>
                <a:gd name="T43" fmla="*/ 379 h 384"/>
                <a:gd name="T44" fmla="*/ 270 w 350"/>
                <a:gd name="T45" fmla="*/ 383 h 384"/>
                <a:gd name="T46" fmla="*/ 314 w 350"/>
                <a:gd name="T47" fmla="*/ 359 h 384"/>
                <a:gd name="T48" fmla="*/ 344 w 350"/>
                <a:gd name="T49" fmla="*/ 328 h 384"/>
                <a:gd name="T50" fmla="*/ 338 w 350"/>
                <a:gd name="T51" fmla="*/ 316 h 384"/>
                <a:gd name="T52" fmla="*/ 313 w 350"/>
                <a:gd name="T53" fmla="*/ 335 h 384"/>
                <a:gd name="T54" fmla="*/ 267 w 350"/>
                <a:gd name="T55" fmla="*/ 354 h 384"/>
                <a:gd name="T56" fmla="*/ 297 w 350"/>
                <a:gd name="T57" fmla="*/ 301 h 384"/>
                <a:gd name="T58" fmla="*/ 303 w 350"/>
                <a:gd name="T59" fmla="*/ 265 h 384"/>
                <a:gd name="T60" fmla="*/ 296 w 350"/>
                <a:gd name="T61" fmla="*/ 250 h 384"/>
                <a:gd name="T62" fmla="*/ 278 w 350"/>
                <a:gd name="T63" fmla="*/ 239 h 384"/>
                <a:gd name="T64" fmla="*/ 256 w 350"/>
                <a:gd name="T65" fmla="*/ 239 h 384"/>
                <a:gd name="T66" fmla="*/ 188 w 350"/>
                <a:gd name="T67" fmla="*/ 268 h 384"/>
                <a:gd name="T68" fmla="*/ 143 w 350"/>
                <a:gd name="T69" fmla="*/ 283 h 384"/>
                <a:gd name="T70" fmla="*/ 68 w 350"/>
                <a:gd name="T71" fmla="*/ 304 h 384"/>
                <a:gd name="T72" fmla="*/ 49 w 350"/>
                <a:gd name="T73" fmla="*/ 300 h 384"/>
                <a:gd name="T74" fmla="*/ 44 w 350"/>
                <a:gd name="T75" fmla="*/ 291 h 384"/>
                <a:gd name="T76" fmla="*/ 84 w 350"/>
                <a:gd name="T77" fmla="*/ 210 h 384"/>
                <a:gd name="T78" fmla="*/ 101 w 350"/>
                <a:gd name="T79" fmla="*/ 190 h 384"/>
                <a:gd name="T80" fmla="*/ 114 w 350"/>
                <a:gd name="T81" fmla="*/ 163 h 384"/>
                <a:gd name="T82" fmla="*/ 139 w 350"/>
                <a:gd name="T83" fmla="*/ 131 h 384"/>
                <a:gd name="T84" fmla="*/ 165 w 350"/>
                <a:gd name="T85" fmla="*/ 94 h 384"/>
                <a:gd name="T86" fmla="*/ 187 w 350"/>
                <a:gd name="T87" fmla="*/ 54 h 384"/>
                <a:gd name="T88" fmla="*/ 192 w 350"/>
                <a:gd name="T89" fmla="*/ 29 h 384"/>
                <a:gd name="T90" fmla="*/ 181 w 350"/>
                <a:gd name="T91" fmla="*/ 9 h 384"/>
                <a:gd name="T92" fmla="*/ 164 w 350"/>
                <a:gd name="T93" fmla="*/ 0 h 384"/>
                <a:gd name="T94" fmla="*/ 137 w 350"/>
                <a:gd name="T95" fmla="*/ 4 h 384"/>
                <a:gd name="T96" fmla="*/ 78 w 350"/>
                <a:gd name="T97" fmla="*/ 40 h 384"/>
                <a:gd name="T98" fmla="*/ 25 w 350"/>
                <a:gd name="T99" fmla="*/ 79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50" h="384">
                  <a:moveTo>
                    <a:pt x="16" y="83"/>
                  </a:moveTo>
                  <a:lnTo>
                    <a:pt x="18" y="83"/>
                  </a:lnTo>
                  <a:lnTo>
                    <a:pt x="19" y="84"/>
                  </a:lnTo>
                  <a:lnTo>
                    <a:pt x="21" y="86"/>
                  </a:lnTo>
                  <a:lnTo>
                    <a:pt x="24" y="87"/>
                  </a:lnTo>
                  <a:lnTo>
                    <a:pt x="29" y="89"/>
                  </a:lnTo>
                  <a:lnTo>
                    <a:pt x="35" y="90"/>
                  </a:lnTo>
                  <a:lnTo>
                    <a:pt x="46" y="92"/>
                  </a:lnTo>
                  <a:lnTo>
                    <a:pt x="54" y="93"/>
                  </a:lnTo>
                  <a:lnTo>
                    <a:pt x="61" y="87"/>
                  </a:lnTo>
                  <a:lnTo>
                    <a:pt x="72" y="79"/>
                  </a:lnTo>
                  <a:lnTo>
                    <a:pt x="85" y="70"/>
                  </a:lnTo>
                  <a:lnTo>
                    <a:pt x="100" y="59"/>
                  </a:lnTo>
                  <a:lnTo>
                    <a:pt x="116" y="50"/>
                  </a:lnTo>
                  <a:lnTo>
                    <a:pt x="130" y="42"/>
                  </a:lnTo>
                  <a:lnTo>
                    <a:pt x="143" y="37"/>
                  </a:lnTo>
                  <a:lnTo>
                    <a:pt x="154" y="34"/>
                  </a:lnTo>
                  <a:lnTo>
                    <a:pt x="153" y="39"/>
                  </a:lnTo>
                  <a:lnTo>
                    <a:pt x="151" y="44"/>
                  </a:lnTo>
                  <a:lnTo>
                    <a:pt x="148" y="51"/>
                  </a:lnTo>
                  <a:lnTo>
                    <a:pt x="144" y="58"/>
                  </a:lnTo>
                  <a:lnTo>
                    <a:pt x="134" y="75"/>
                  </a:lnTo>
                  <a:lnTo>
                    <a:pt x="123" y="92"/>
                  </a:lnTo>
                  <a:lnTo>
                    <a:pt x="111" y="109"/>
                  </a:lnTo>
                  <a:lnTo>
                    <a:pt x="99" y="123"/>
                  </a:lnTo>
                  <a:lnTo>
                    <a:pt x="90" y="134"/>
                  </a:lnTo>
                  <a:lnTo>
                    <a:pt x="83" y="142"/>
                  </a:lnTo>
                  <a:lnTo>
                    <a:pt x="86" y="148"/>
                  </a:lnTo>
                  <a:lnTo>
                    <a:pt x="87" y="149"/>
                  </a:lnTo>
                  <a:lnTo>
                    <a:pt x="89" y="150"/>
                  </a:lnTo>
                  <a:lnTo>
                    <a:pt x="93" y="156"/>
                  </a:lnTo>
                  <a:lnTo>
                    <a:pt x="90" y="161"/>
                  </a:lnTo>
                  <a:lnTo>
                    <a:pt x="86" y="167"/>
                  </a:lnTo>
                  <a:lnTo>
                    <a:pt x="78" y="174"/>
                  </a:lnTo>
                  <a:lnTo>
                    <a:pt x="67" y="177"/>
                  </a:lnTo>
                  <a:lnTo>
                    <a:pt x="65" y="178"/>
                  </a:lnTo>
                  <a:lnTo>
                    <a:pt x="63" y="181"/>
                  </a:lnTo>
                  <a:lnTo>
                    <a:pt x="56" y="195"/>
                  </a:lnTo>
                  <a:lnTo>
                    <a:pt x="48" y="206"/>
                  </a:lnTo>
                  <a:lnTo>
                    <a:pt x="38" y="216"/>
                  </a:lnTo>
                  <a:lnTo>
                    <a:pt x="28" y="225"/>
                  </a:lnTo>
                  <a:lnTo>
                    <a:pt x="19" y="235"/>
                  </a:lnTo>
                  <a:lnTo>
                    <a:pt x="12" y="248"/>
                  </a:lnTo>
                  <a:lnTo>
                    <a:pt x="6" y="261"/>
                  </a:lnTo>
                  <a:lnTo>
                    <a:pt x="2" y="274"/>
                  </a:lnTo>
                  <a:lnTo>
                    <a:pt x="0" y="287"/>
                  </a:lnTo>
                  <a:lnTo>
                    <a:pt x="0" y="293"/>
                  </a:lnTo>
                  <a:lnTo>
                    <a:pt x="0" y="298"/>
                  </a:lnTo>
                  <a:lnTo>
                    <a:pt x="1" y="304"/>
                  </a:lnTo>
                  <a:lnTo>
                    <a:pt x="2" y="309"/>
                  </a:lnTo>
                  <a:lnTo>
                    <a:pt x="4" y="314"/>
                  </a:lnTo>
                  <a:lnTo>
                    <a:pt x="6" y="320"/>
                  </a:lnTo>
                  <a:lnTo>
                    <a:pt x="9" y="324"/>
                  </a:lnTo>
                  <a:lnTo>
                    <a:pt x="13" y="328"/>
                  </a:lnTo>
                  <a:lnTo>
                    <a:pt x="17" y="332"/>
                  </a:lnTo>
                  <a:lnTo>
                    <a:pt x="21" y="335"/>
                  </a:lnTo>
                  <a:lnTo>
                    <a:pt x="27" y="338"/>
                  </a:lnTo>
                  <a:lnTo>
                    <a:pt x="34" y="340"/>
                  </a:lnTo>
                  <a:lnTo>
                    <a:pt x="40" y="342"/>
                  </a:lnTo>
                  <a:lnTo>
                    <a:pt x="47" y="344"/>
                  </a:lnTo>
                  <a:lnTo>
                    <a:pt x="55" y="345"/>
                  </a:lnTo>
                  <a:lnTo>
                    <a:pt x="64" y="345"/>
                  </a:lnTo>
                  <a:lnTo>
                    <a:pt x="74" y="345"/>
                  </a:lnTo>
                  <a:lnTo>
                    <a:pt x="83" y="344"/>
                  </a:lnTo>
                  <a:lnTo>
                    <a:pt x="94" y="342"/>
                  </a:lnTo>
                  <a:lnTo>
                    <a:pt x="105" y="340"/>
                  </a:lnTo>
                  <a:lnTo>
                    <a:pt x="118" y="337"/>
                  </a:lnTo>
                  <a:lnTo>
                    <a:pt x="130" y="333"/>
                  </a:lnTo>
                  <a:lnTo>
                    <a:pt x="143" y="328"/>
                  </a:lnTo>
                  <a:lnTo>
                    <a:pt x="158" y="323"/>
                  </a:lnTo>
                  <a:lnTo>
                    <a:pt x="183" y="311"/>
                  </a:lnTo>
                  <a:lnTo>
                    <a:pt x="213" y="296"/>
                  </a:lnTo>
                  <a:lnTo>
                    <a:pt x="230" y="289"/>
                  </a:lnTo>
                  <a:lnTo>
                    <a:pt x="244" y="283"/>
                  </a:lnTo>
                  <a:lnTo>
                    <a:pt x="256" y="278"/>
                  </a:lnTo>
                  <a:lnTo>
                    <a:pt x="267" y="277"/>
                  </a:lnTo>
                  <a:lnTo>
                    <a:pt x="262" y="294"/>
                  </a:lnTo>
                  <a:lnTo>
                    <a:pt x="256" y="306"/>
                  </a:lnTo>
                  <a:lnTo>
                    <a:pt x="251" y="317"/>
                  </a:lnTo>
                  <a:lnTo>
                    <a:pt x="244" y="333"/>
                  </a:lnTo>
                  <a:lnTo>
                    <a:pt x="242" y="339"/>
                  </a:lnTo>
                  <a:lnTo>
                    <a:pt x="240" y="345"/>
                  </a:lnTo>
                  <a:lnTo>
                    <a:pt x="239" y="352"/>
                  </a:lnTo>
                  <a:lnTo>
                    <a:pt x="238" y="359"/>
                  </a:lnTo>
                  <a:lnTo>
                    <a:pt x="239" y="365"/>
                  </a:lnTo>
                  <a:lnTo>
                    <a:pt x="240" y="371"/>
                  </a:lnTo>
                  <a:lnTo>
                    <a:pt x="242" y="375"/>
                  </a:lnTo>
                  <a:lnTo>
                    <a:pt x="246" y="379"/>
                  </a:lnTo>
                  <a:lnTo>
                    <a:pt x="250" y="382"/>
                  </a:lnTo>
                  <a:lnTo>
                    <a:pt x="255" y="384"/>
                  </a:lnTo>
                  <a:lnTo>
                    <a:pt x="263" y="384"/>
                  </a:lnTo>
                  <a:lnTo>
                    <a:pt x="270" y="383"/>
                  </a:lnTo>
                  <a:lnTo>
                    <a:pt x="279" y="380"/>
                  </a:lnTo>
                  <a:lnTo>
                    <a:pt x="289" y="375"/>
                  </a:lnTo>
                  <a:lnTo>
                    <a:pt x="301" y="368"/>
                  </a:lnTo>
                  <a:lnTo>
                    <a:pt x="314" y="359"/>
                  </a:lnTo>
                  <a:lnTo>
                    <a:pt x="324" y="350"/>
                  </a:lnTo>
                  <a:lnTo>
                    <a:pt x="335" y="340"/>
                  </a:lnTo>
                  <a:lnTo>
                    <a:pt x="340" y="334"/>
                  </a:lnTo>
                  <a:lnTo>
                    <a:pt x="344" y="328"/>
                  </a:lnTo>
                  <a:lnTo>
                    <a:pt x="347" y="321"/>
                  </a:lnTo>
                  <a:lnTo>
                    <a:pt x="350" y="312"/>
                  </a:lnTo>
                  <a:lnTo>
                    <a:pt x="343" y="314"/>
                  </a:lnTo>
                  <a:lnTo>
                    <a:pt x="338" y="316"/>
                  </a:lnTo>
                  <a:lnTo>
                    <a:pt x="335" y="320"/>
                  </a:lnTo>
                  <a:lnTo>
                    <a:pt x="330" y="322"/>
                  </a:lnTo>
                  <a:lnTo>
                    <a:pt x="323" y="328"/>
                  </a:lnTo>
                  <a:lnTo>
                    <a:pt x="313" y="335"/>
                  </a:lnTo>
                  <a:lnTo>
                    <a:pt x="303" y="341"/>
                  </a:lnTo>
                  <a:lnTo>
                    <a:pt x="291" y="346"/>
                  </a:lnTo>
                  <a:lnTo>
                    <a:pt x="278" y="350"/>
                  </a:lnTo>
                  <a:lnTo>
                    <a:pt x="267" y="354"/>
                  </a:lnTo>
                  <a:lnTo>
                    <a:pt x="271" y="348"/>
                  </a:lnTo>
                  <a:lnTo>
                    <a:pt x="279" y="336"/>
                  </a:lnTo>
                  <a:lnTo>
                    <a:pt x="288" y="320"/>
                  </a:lnTo>
                  <a:lnTo>
                    <a:pt x="297" y="301"/>
                  </a:lnTo>
                  <a:lnTo>
                    <a:pt x="301" y="292"/>
                  </a:lnTo>
                  <a:lnTo>
                    <a:pt x="303" y="283"/>
                  </a:lnTo>
                  <a:lnTo>
                    <a:pt x="304" y="273"/>
                  </a:lnTo>
                  <a:lnTo>
                    <a:pt x="303" y="265"/>
                  </a:lnTo>
                  <a:lnTo>
                    <a:pt x="302" y="261"/>
                  </a:lnTo>
                  <a:lnTo>
                    <a:pt x="301" y="257"/>
                  </a:lnTo>
                  <a:lnTo>
                    <a:pt x="299" y="253"/>
                  </a:lnTo>
                  <a:lnTo>
                    <a:pt x="296" y="250"/>
                  </a:lnTo>
                  <a:lnTo>
                    <a:pt x="292" y="247"/>
                  </a:lnTo>
                  <a:lnTo>
                    <a:pt x="288" y="244"/>
                  </a:lnTo>
                  <a:lnTo>
                    <a:pt x="284" y="241"/>
                  </a:lnTo>
                  <a:lnTo>
                    <a:pt x="278" y="239"/>
                  </a:lnTo>
                  <a:lnTo>
                    <a:pt x="273" y="238"/>
                  </a:lnTo>
                  <a:lnTo>
                    <a:pt x="268" y="238"/>
                  </a:lnTo>
                  <a:lnTo>
                    <a:pt x="262" y="238"/>
                  </a:lnTo>
                  <a:lnTo>
                    <a:pt x="256" y="239"/>
                  </a:lnTo>
                  <a:lnTo>
                    <a:pt x="244" y="242"/>
                  </a:lnTo>
                  <a:lnTo>
                    <a:pt x="232" y="247"/>
                  </a:lnTo>
                  <a:lnTo>
                    <a:pt x="208" y="258"/>
                  </a:lnTo>
                  <a:lnTo>
                    <a:pt x="188" y="268"/>
                  </a:lnTo>
                  <a:lnTo>
                    <a:pt x="176" y="273"/>
                  </a:lnTo>
                  <a:lnTo>
                    <a:pt x="166" y="276"/>
                  </a:lnTo>
                  <a:lnTo>
                    <a:pt x="156" y="278"/>
                  </a:lnTo>
                  <a:lnTo>
                    <a:pt x="143" y="283"/>
                  </a:lnTo>
                  <a:lnTo>
                    <a:pt x="122" y="291"/>
                  </a:lnTo>
                  <a:lnTo>
                    <a:pt x="86" y="301"/>
                  </a:lnTo>
                  <a:lnTo>
                    <a:pt x="77" y="303"/>
                  </a:lnTo>
                  <a:lnTo>
                    <a:pt x="68" y="304"/>
                  </a:lnTo>
                  <a:lnTo>
                    <a:pt x="60" y="304"/>
                  </a:lnTo>
                  <a:lnTo>
                    <a:pt x="54" y="303"/>
                  </a:lnTo>
                  <a:lnTo>
                    <a:pt x="51" y="302"/>
                  </a:lnTo>
                  <a:lnTo>
                    <a:pt x="49" y="300"/>
                  </a:lnTo>
                  <a:lnTo>
                    <a:pt x="47" y="298"/>
                  </a:lnTo>
                  <a:lnTo>
                    <a:pt x="46" y="296"/>
                  </a:lnTo>
                  <a:lnTo>
                    <a:pt x="45" y="294"/>
                  </a:lnTo>
                  <a:lnTo>
                    <a:pt x="44" y="291"/>
                  </a:lnTo>
                  <a:lnTo>
                    <a:pt x="44" y="287"/>
                  </a:lnTo>
                  <a:lnTo>
                    <a:pt x="45" y="283"/>
                  </a:lnTo>
                  <a:lnTo>
                    <a:pt x="69" y="230"/>
                  </a:lnTo>
                  <a:lnTo>
                    <a:pt x="84" y="210"/>
                  </a:lnTo>
                  <a:lnTo>
                    <a:pt x="93" y="197"/>
                  </a:lnTo>
                  <a:lnTo>
                    <a:pt x="98" y="192"/>
                  </a:lnTo>
                  <a:lnTo>
                    <a:pt x="101" y="190"/>
                  </a:lnTo>
                  <a:lnTo>
                    <a:pt x="101" y="190"/>
                  </a:lnTo>
                  <a:lnTo>
                    <a:pt x="99" y="187"/>
                  </a:lnTo>
                  <a:lnTo>
                    <a:pt x="97" y="180"/>
                  </a:lnTo>
                  <a:lnTo>
                    <a:pt x="95" y="165"/>
                  </a:lnTo>
                  <a:lnTo>
                    <a:pt x="114" y="163"/>
                  </a:lnTo>
                  <a:lnTo>
                    <a:pt x="120" y="161"/>
                  </a:lnTo>
                  <a:lnTo>
                    <a:pt x="123" y="156"/>
                  </a:lnTo>
                  <a:lnTo>
                    <a:pt x="132" y="141"/>
                  </a:lnTo>
                  <a:lnTo>
                    <a:pt x="139" y="131"/>
                  </a:lnTo>
                  <a:lnTo>
                    <a:pt x="146" y="122"/>
                  </a:lnTo>
                  <a:lnTo>
                    <a:pt x="153" y="112"/>
                  </a:lnTo>
                  <a:lnTo>
                    <a:pt x="160" y="103"/>
                  </a:lnTo>
                  <a:lnTo>
                    <a:pt x="165" y="94"/>
                  </a:lnTo>
                  <a:lnTo>
                    <a:pt x="171" y="85"/>
                  </a:lnTo>
                  <a:lnTo>
                    <a:pt x="178" y="73"/>
                  </a:lnTo>
                  <a:lnTo>
                    <a:pt x="185" y="60"/>
                  </a:lnTo>
                  <a:lnTo>
                    <a:pt x="187" y="54"/>
                  </a:lnTo>
                  <a:lnTo>
                    <a:pt x="189" y="48"/>
                  </a:lnTo>
                  <a:lnTo>
                    <a:pt x="191" y="41"/>
                  </a:lnTo>
                  <a:lnTo>
                    <a:pt x="192" y="35"/>
                  </a:lnTo>
                  <a:lnTo>
                    <a:pt x="192" y="29"/>
                  </a:lnTo>
                  <a:lnTo>
                    <a:pt x="191" y="23"/>
                  </a:lnTo>
                  <a:lnTo>
                    <a:pt x="189" y="17"/>
                  </a:lnTo>
                  <a:lnTo>
                    <a:pt x="186" y="13"/>
                  </a:lnTo>
                  <a:lnTo>
                    <a:pt x="181" y="9"/>
                  </a:lnTo>
                  <a:lnTo>
                    <a:pt x="177" y="5"/>
                  </a:lnTo>
                  <a:lnTo>
                    <a:pt x="173" y="3"/>
                  </a:lnTo>
                  <a:lnTo>
                    <a:pt x="169" y="1"/>
                  </a:lnTo>
                  <a:lnTo>
                    <a:pt x="164" y="0"/>
                  </a:lnTo>
                  <a:lnTo>
                    <a:pt x="159" y="0"/>
                  </a:lnTo>
                  <a:lnTo>
                    <a:pt x="154" y="0"/>
                  </a:lnTo>
                  <a:lnTo>
                    <a:pt x="149" y="1"/>
                  </a:lnTo>
                  <a:lnTo>
                    <a:pt x="137" y="4"/>
                  </a:lnTo>
                  <a:lnTo>
                    <a:pt x="126" y="9"/>
                  </a:lnTo>
                  <a:lnTo>
                    <a:pt x="115" y="15"/>
                  </a:lnTo>
                  <a:lnTo>
                    <a:pt x="102" y="22"/>
                  </a:lnTo>
                  <a:lnTo>
                    <a:pt x="78" y="40"/>
                  </a:lnTo>
                  <a:lnTo>
                    <a:pt x="55" y="57"/>
                  </a:lnTo>
                  <a:lnTo>
                    <a:pt x="44" y="66"/>
                  </a:lnTo>
                  <a:lnTo>
                    <a:pt x="35" y="73"/>
                  </a:lnTo>
                  <a:lnTo>
                    <a:pt x="25" y="79"/>
                  </a:lnTo>
                  <a:lnTo>
                    <a:pt x="16" y="83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72" name="Freeform 79">
              <a:extLst>
                <a:ext uri="{FF2B5EF4-FFF2-40B4-BE49-F238E27FC236}">
                  <a16:creationId xmlns:a16="http://schemas.microsoft.com/office/drawing/2014/main" id="{14E92776-C009-4417-8DE5-E50DEB05EA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19" y="2363"/>
              <a:ext cx="27" cy="30"/>
            </a:xfrm>
            <a:custGeom>
              <a:avLst/>
              <a:gdLst>
                <a:gd name="T0" fmla="*/ 64 w 168"/>
                <a:gd name="T1" fmla="*/ 152 h 178"/>
                <a:gd name="T2" fmla="*/ 50 w 168"/>
                <a:gd name="T3" fmla="*/ 147 h 178"/>
                <a:gd name="T4" fmla="*/ 37 w 168"/>
                <a:gd name="T5" fmla="*/ 141 h 178"/>
                <a:gd name="T6" fmla="*/ 32 w 168"/>
                <a:gd name="T7" fmla="*/ 139 h 178"/>
                <a:gd name="T8" fmla="*/ 25 w 168"/>
                <a:gd name="T9" fmla="*/ 136 h 178"/>
                <a:gd name="T10" fmla="*/ 18 w 168"/>
                <a:gd name="T11" fmla="*/ 134 h 178"/>
                <a:gd name="T12" fmla="*/ 9 w 168"/>
                <a:gd name="T13" fmla="*/ 132 h 178"/>
                <a:gd name="T14" fmla="*/ 0 w 168"/>
                <a:gd name="T15" fmla="*/ 151 h 178"/>
                <a:gd name="T16" fmla="*/ 60 w 168"/>
                <a:gd name="T17" fmla="*/ 178 h 178"/>
                <a:gd name="T18" fmla="*/ 73 w 168"/>
                <a:gd name="T19" fmla="*/ 165 h 178"/>
                <a:gd name="T20" fmla="*/ 79 w 168"/>
                <a:gd name="T21" fmla="*/ 156 h 178"/>
                <a:gd name="T22" fmla="*/ 83 w 168"/>
                <a:gd name="T23" fmla="*/ 149 h 178"/>
                <a:gd name="T24" fmla="*/ 86 w 168"/>
                <a:gd name="T25" fmla="*/ 138 h 178"/>
                <a:gd name="T26" fmla="*/ 93 w 168"/>
                <a:gd name="T27" fmla="*/ 120 h 178"/>
                <a:gd name="T28" fmla="*/ 103 w 168"/>
                <a:gd name="T29" fmla="*/ 100 h 178"/>
                <a:gd name="T30" fmla="*/ 114 w 168"/>
                <a:gd name="T31" fmla="*/ 81 h 178"/>
                <a:gd name="T32" fmla="*/ 125 w 168"/>
                <a:gd name="T33" fmla="*/ 67 h 178"/>
                <a:gd name="T34" fmla="*/ 137 w 168"/>
                <a:gd name="T35" fmla="*/ 53 h 178"/>
                <a:gd name="T36" fmla="*/ 150 w 168"/>
                <a:gd name="T37" fmla="*/ 35 h 178"/>
                <a:gd name="T38" fmla="*/ 155 w 168"/>
                <a:gd name="T39" fmla="*/ 25 h 178"/>
                <a:gd name="T40" fmla="*/ 162 w 168"/>
                <a:gd name="T41" fmla="*/ 16 h 178"/>
                <a:gd name="T42" fmla="*/ 165 w 168"/>
                <a:gd name="T43" fmla="*/ 7 h 178"/>
                <a:gd name="T44" fmla="*/ 168 w 168"/>
                <a:gd name="T45" fmla="*/ 0 h 178"/>
                <a:gd name="T46" fmla="*/ 162 w 168"/>
                <a:gd name="T47" fmla="*/ 4 h 178"/>
                <a:gd name="T48" fmla="*/ 154 w 168"/>
                <a:gd name="T49" fmla="*/ 10 h 178"/>
                <a:gd name="T50" fmla="*/ 147 w 168"/>
                <a:gd name="T51" fmla="*/ 19 h 178"/>
                <a:gd name="T52" fmla="*/ 140 w 168"/>
                <a:gd name="T53" fmla="*/ 29 h 178"/>
                <a:gd name="T54" fmla="*/ 124 w 168"/>
                <a:gd name="T55" fmla="*/ 49 h 178"/>
                <a:gd name="T56" fmla="*/ 108 w 168"/>
                <a:gd name="T57" fmla="*/ 65 h 178"/>
                <a:gd name="T58" fmla="*/ 101 w 168"/>
                <a:gd name="T59" fmla="*/ 72 h 178"/>
                <a:gd name="T60" fmla="*/ 93 w 168"/>
                <a:gd name="T61" fmla="*/ 81 h 178"/>
                <a:gd name="T62" fmla="*/ 86 w 168"/>
                <a:gd name="T63" fmla="*/ 91 h 178"/>
                <a:gd name="T64" fmla="*/ 79 w 168"/>
                <a:gd name="T65" fmla="*/ 102 h 178"/>
                <a:gd name="T66" fmla="*/ 73 w 168"/>
                <a:gd name="T67" fmla="*/ 113 h 178"/>
                <a:gd name="T68" fmla="*/ 69 w 168"/>
                <a:gd name="T69" fmla="*/ 126 h 178"/>
                <a:gd name="T70" fmla="*/ 66 w 168"/>
                <a:gd name="T71" fmla="*/ 139 h 178"/>
                <a:gd name="T72" fmla="*/ 64 w 168"/>
                <a:gd name="T73" fmla="*/ 152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8" h="178">
                  <a:moveTo>
                    <a:pt x="64" y="152"/>
                  </a:moveTo>
                  <a:lnTo>
                    <a:pt x="50" y="147"/>
                  </a:lnTo>
                  <a:lnTo>
                    <a:pt x="37" y="141"/>
                  </a:lnTo>
                  <a:lnTo>
                    <a:pt x="32" y="139"/>
                  </a:lnTo>
                  <a:lnTo>
                    <a:pt x="25" y="136"/>
                  </a:lnTo>
                  <a:lnTo>
                    <a:pt x="18" y="134"/>
                  </a:lnTo>
                  <a:lnTo>
                    <a:pt x="9" y="132"/>
                  </a:lnTo>
                  <a:lnTo>
                    <a:pt x="0" y="151"/>
                  </a:lnTo>
                  <a:lnTo>
                    <a:pt x="60" y="178"/>
                  </a:lnTo>
                  <a:lnTo>
                    <a:pt x="73" y="165"/>
                  </a:lnTo>
                  <a:lnTo>
                    <a:pt x="79" y="156"/>
                  </a:lnTo>
                  <a:lnTo>
                    <a:pt x="83" y="149"/>
                  </a:lnTo>
                  <a:lnTo>
                    <a:pt x="86" y="138"/>
                  </a:lnTo>
                  <a:lnTo>
                    <a:pt x="93" y="120"/>
                  </a:lnTo>
                  <a:lnTo>
                    <a:pt x="103" y="100"/>
                  </a:lnTo>
                  <a:lnTo>
                    <a:pt x="114" y="81"/>
                  </a:lnTo>
                  <a:lnTo>
                    <a:pt x="125" y="67"/>
                  </a:lnTo>
                  <a:lnTo>
                    <a:pt x="137" y="53"/>
                  </a:lnTo>
                  <a:lnTo>
                    <a:pt x="150" y="35"/>
                  </a:lnTo>
                  <a:lnTo>
                    <a:pt x="155" y="25"/>
                  </a:lnTo>
                  <a:lnTo>
                    <a:pt x="162" y="16"/>
                  </a:lnTo>
                  <a:lnTo>
                    <a:pt x="165" y="7"/>
                  </a:lnTo>
                  <a:lnTo>
                    <a:pt x="168" y="0"/>
                  </a:lnTo>
                  <a:lnTo>
                    <a:pt x="162" y="4"/>
                  </a:lnTo>
                  <a:lnTo>
                    <a:pt x="154" y="10"/>
                  </a:lnTo>
                  <a:lnTo>
                    <a:pt x="147" y="19"/>
                  </a:lnTo>
                  <a:lnTo>
                    <a:pt x="140" y="29"/>
                  </a:lnTo>
                  <a:lnTo>
                    <a:pt x="124" y="49"/>
                  </a:lnTo>
                  <a:lnTo>
                    <a:pt x="108" y="65"/>
                  </a:lnTo>
                  <a:lnTo>
                    <a:pt x="101" y="72"/>
                  </a:lnTo>
                  <a:lnTo>
                    <a:pt x="93" y="81"/>
                  </a:lnTo>
                  <a:lnTo>
                    <a:pt x="86" y="91"/>
                  </a:lnTo>
                  <a:lnTo>
                    <a:pt x="79" y="102"/>
                  </a:lnTo>
                  <a:lnTo>
                    <a:pt x="73" y="113"/>
                  </a:lnTo>
                  <a:lnTo>
                    <a:pt x="69" y="126"/>
                  </a:lnTo>
                  <a:lnTo>
                    <a:pt x="66" y="139"/>
                  </a:lnTo>
                  <a:lnTo>
                    <a:pt x="64" y="152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73" name="Freeform 80">
              <a:extLst>
                <a:ext uri="{FF2B5EF4-FFF2-40B4-BE49-F238E27FC236}">
                  <a16:creationId xmlns:a16="http://schemas.microsoft.com/office/drawing/2014/main" id="{9F989680-FA22-43E5-A5EF-43A09F416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52" y="2402"/>
              <a:ext cx="10" cy="7"/>
            </a:xfrm>
            <a:custGeom>
              <a:avLst/>
              <a:gdLst>
                <a:gd name="T0" fmla="*/ 0 w 63"/>
                <a:gd name="T1" fmla="*/ 24 h 44"/>
                <a:gd name="T2" fmla="*/ 5 w 63"/>
                <a:gd name="T3" fmla="*/ 29 h 44"/>
                <a:gd name="T4" fmla="*/ 11 w 63"/>
                <a:gd name="T5" fmla="*/ 34 h 44"/>
                <a:gd name="T6" fmla="*/ 18 w 63"/>
                <a:gd name="T7" fmla="*/ 37 h 44"/>
                <a:gd name="T8" fmla="*/ 26 w 63"/>
                <a:gd name="T9" fmla="*/ 40 h 44"/>
                <a:gd name="T10" fmla="*/ 35 w 63"/>
                <a:gd name="T11" fmla="*/ 43 h 44"/>
                <a:gd name="T12" fmla="*/ 44 w 63"/>
                <a:gd name="T13" fmla="*/ 44 h 44"/>
                <a:gd name="T14" fmla="*/ 53 w 63"/>
                <a:gd name="T15" fmla="*/ 43 h 44"/>
                <a:gd name="T16" fmla="*/ 63 w 63"/>
                <a:gd name="T17" fmla="*/ 42 h 44"/>
                <a:gd name="T18" fmla="*/ 61 w 63"/>
                <a:gd name="T19" fmla="*/ 34 h 44"/>
                <a:gd name="T20" fmla="*/ 57 w 63"/>
                <a:gd name="T21" fmla="*/ 28 h 44"/>
                <a:gd name="T22" fmla="*/ 52 w 63"/>
                <a:gd name="T23" fmla="*/ 22 h 44"/>
                <a:gd name="T24" fmla="*/ 45 w 63"/>
                <a:gd name="T25" fmla="*/ 17 h 44"/>
                <a:gd name="T26" fmla="*/ 30 w 63"/>
                <a:gd name="T27" fmla="*/ 8 h 44"/>
                <a:gd name="T28" fmla="*/ 15 w 63"/>
                <a:gd name="T29" fmla="*/ 0 h 44"/>
                <a:gd name="T30" fmla="*/ 10 w 63"/>
                <a:gd name="T31" fmla="*/ 7 h 44"/>
                <a:gd name="T32" fmla="*/ 6 w 63"/>
                <a:gd name="T33" fmla="*/ 12 h 44"/>
                <a:gd name="T34" fmla="*/ 3 w 63"/>
                <a:gd name="T35" fmla="*/ 18 h 44"/>
                <a:gd name="T36" fmla="*/ 0 w 63"/>
                <a:gd name="T37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3" h="44">
                  <a:moveTo>
                    <a:pt x="0" y="24"/>
                  </a:moveTo>
                  <a:lnTo>
                    <a:pt x="5" y="29"/>
                  </a:lnTo>
                  <a:lnTo>
                    <a:pt x="11" y="34"/>
                  </a:lnTo>
                  <a:lnTo>
                    <a:pt x="18" y="37"/>
                  </a:lnTo>
                  <a:lnTo>
                    <a:pt x="26" y="40"/>
                  </a:lnTo>
                  <a:lnTo>
                    <a:pt x="35" y="43"/>
                  </a:lnTo>
                  <a:lnTo>
                    <a:pt x="44" y="44"/>
                  </a:lnTo>
                  <a:lnTo>
                    <a:pt x="53" y="43"/>
                  </a:lnTo>
                  <a:lnTo>
                    <a:pt x="63" y="42"/>
                  </a:lnTo>
                  <a:lnTo>
                    <a:pt x="61" y="34"/>
                  </a:lnTo>
                  <a:lnTo>
                    <a:pt x="57" y="28"/>
                  </a:lnTo>
                  <a:lnTo>
                    <a:pt x="52" y="22"/>
                  </a:lnTo>
                  <a:lnTo>
                    <a:pt x="45" y="17"/>
                  </a:lnTo>
                  <a:lnTo>
                    <a:pt x="30" y="8"/>
                  </a:lnTo>
                  <a:lnTo>
                    <a:pt x="15" y="0"/>
                  </a:lnTo>
                  <a:lnTo>
                    <a:pt x="10" y="7"/>
                  </a:lnTo>
                  <a:lnTo>
                    <a:pt x="6" y="12"/>
                  </a:lnTo>
                  <a:lnTo>
                    <a:pt x="3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74" name="Freeform 81">
              <a:extLst>
                <a:ext uri="{FF2B5EF4-FFF2-40B4-BE49-F238E27FC236}">
                  <a16:creationId xmlns:a16="http://schemas.microsoft.com/office/drawing/2014/main" id="{9FF7B988-79A7-4196-9518-FE7A11C1AD6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685" y="2270"/>
              <a:ext cx="274" cy="274"/>
            </a:xfrm>
            <a:custGeom>
              <a:avLst/>
              <a:gdLst>
                <a:gd name="T0" fmla="*/ 907 w 1646"/>
                <a:gd name="T1" fmla="*/ 4 h 1647"/>
                <a:gd name="T2" fmla="*/ 1028 w 1646"/>
                <a:gd name="T3" fmla="*/ 26 h 1647"/>
                <a:gd name="T4" fmla="*/ 1215 w 1646"/>
                <a:gd name="T5" fmla="*/ 100 h 1647"/>
                <a:gd name="T6" fmla="*/ 1376 w 1646"/>
                <a:gd name="T7" fmla="*/ 214 h 1647"/>
                <a:gd name="T8" fmla="*/ 1275 w 1646"/>
                <a:gd name="T9" fmla="*/ 218 h 1647"/>
                <a:gd name="T10" fmla="*/ 1117 w 1646"/>
                <a:gd name="T11" fmla="*/ 127 h 1647"/>
                <a:gd name="T12" fmla="*/ 938 w 1646"/>
                <a:gd name="T13" fmla="*/ 77 h 1647"/>
                <a:gd name="T14" fmla="*/ 1404 w 1646"/>
                <a:gd name="T15" fmla="*/ 242 h 1647"/>
                <a:gd name="T16" fmla="*/ 1527 w 1646"/>
                <a:gd name="T17" fmla="*/ 397 h 1647"/>
                <a:gd name="T18" fmla="*/ 1609 w 1646"/>
                <a:gd name="T19" fmla="*/ 579 h 1647"/>
                <a:gd name="T20" fmla="*/ 1639 w 1646"/>
                <a:gd name="T21" fmla="*/ 718 h 1647"/>
                <a:gd name="T22" fmla="*/ 1646 w 1646"/>
                <a:gd name="T23" fmla="*/ 823 h 1647"/>
                <a:gd name="T24" fmla="*/ 1563 w 1646"/>
                <a:gd name="T25" fmla="*/ 671 h 1647"/>
                <a:gd name="T26" fmla="*/ 1503 w 1646"/>
                <a:gd name="T27" fmla="*/ 495 h 1647"/>
                <a:gd name="T28" fmla="*/ 1405 w 1646"/>
                <a:gd name="T29" fmla="*/ 343 h 1647"/>
                <a:gd name="T30" fmla="*/ 1646 w 1646"/>
                <a:gd name="T31" fmla="*/ 845 h 1647"/>
                <a:gd name="T32" fmla="*/ 1637 w 1646"/>
                <a:gd name="T33" fmla="*/ 949 h 1647"/>
                <a:gd name="T34" fmla="*/ 1596 w 1646"/>
                <a:gd name="T35" fmla="*/ 1106 h 1647"/>
                <a:gd name="T36" fmla="*/ 1505 w 1646"/>
                <a:gd name="T37" fmla="*/ 1284 h 1647"/>
                <a:gd name="T38" fmla="*/ 1356 w 1646"/>
                <a:gd name="T39" fmla="*/ 1357 h 1647"/>
                <a:gd name="T40" fmla="*/ 1468 w 1646"/>
                <a:gd name="T41" fmla="*/ 1215 h 1647"/>
                <a:gd name="T42" fmla="*/ 1544 w 1646"/>
                <a:gd name="T43" fmla="*/ 1047 h 1647"/>
                <a:gd name="T44" fmla="*/ 1577 w 1646"/>
                <a:gd name="T45" fmla="*/ 862 h 1647"/>
                <a:gd name="T46" fmla="*/ 1346 w 1646"/>
                <a:gd name="T47" fmla="*/ 1459 h 1647"/>
                <a:gd name="T48" fmla="*/ 1179 w 1646"/>
                <a:gd name="T49" fmla="*/ 1565 h 1647"/>
                <a:gd name="T50" fmla="*/ 988 w 1646"/>
                <a:gd name="T51" fmla="*/ 1630 h 1647"/>
                <a:gd name="T52" fmla="*/ 887 w 1646"/>
                <a:gd name="T53" fmla="*/ 1645 h 1647"/>
                <a:gd name="T54" fmla="*/ 862 w 1646"/>
                <a:gd name="T55" fmla="*/ 1578 h 1647"/>
                <a:gd name="T56" fmla="*/ 1047 w 1646"/>
                <a:gd name="T57" fmla="*/ 1545 h 1647"/>
                <a:gd name="T58" fmla="*/ 1214 w 1646"/>
                <a:gd name="T59" fmla="*/ 1469 h 1647"/>
                <a:gd name="T60" fmla="*/ 1356 w 1646"/>
                <a:gd name="T61" fmla="*/ 1357 h 1647"/>
                <a:gd name="T62" fmla="*/ 759 w 1646"/>
                <a:gd name="T63" fmla="*/ 1645 h 1647"/>
                <a:gd name="T64" fmla="*/ 658 w 1646"/>
                <a:gd name="T65" fmla="*/ 1630 h 1647"/>
                <a:gd name="T66" fmla="*/ 466 w 1646"/>
                <a:gd name="T67" fmla="*/ 1565 h 1647"/>
                <a:gd name="T68" fmla="*/ 299 w 1646"/>
                <a:gd name="T69" fmla="*/ 1459 h 1647"/>
                <a:gd name="T70" fmla="*/ 343 w 1646"/>
                <a:gd name="T71" fmla="*/ 1406 h 1647"/>
                <a:gd name="T72" fmla="*/ 495 w 1646"/>
                <a:gd name="T73" fmla="*/ 1504 h 1647"/>
                <a:gd name="T74" fmla="*/ 671 w 1646"/>
                <a:gd name="T75" fmla="*/ 1563 h 1647"/>
                <a:gd name="T76" fmla="*/ 823 w 1646"/>
                <a:gd name="T77" fmla="*/ 1647 h 1647"/>
                <a:gd name="T78" fmla="*/ 141 w 1646"/>
                <a:gd name="T79" fmla="*/ 1284 h 1647"/>
                <a:gd name="T80" fmla="*/ 50 w 1646"/>
                <a:gd name="T81" fmla="*/ 1106 h 1647"/>
                <a:gd name="T82" fmla="*/ 9 w 1646"/>
                <a:gd name="T83" fmla="*/ 949 h 1647"/>
                <a:gd name="T84" fmla="*/ 0 w 1646"/>
                <a:gd name="T85" fmla="*/ 845 h 1647"/>
                <a:gd name="T86" fmla="*/ 77 w 1646"/>
                <a:gd name="T87" fmla="*/ 938 h 1647"/>
                <a:gd name="T88" fmla="*/ 127 w 1646"/>
                <a:gd name="T89" fmla="*/ 1117 h 1647"/>
                <a:gd name="T90" fmla="*/ 218 w 1646"/>
                <a:gd name="T91" fmla="*/ 1276 h 1647"/>
                <a:gd name="T92" fmla="*/ 0 w 1646"/>
                <a:gd name="T93" fmla="*/ 823 h 1647"/>
                <a:gd name="T94" fmla="*/ 6 w 1646"/>
                <a:gd name="T95" fmla="*/ 718 h 1647"/>
                <a:gd name="T96" fmla="*/ 37 w 1646"/>
                <a:gd name="T97" fmla="*/ 579 h 1647"/>
                <a:gd name="T98" fmla="*/ 119 w 1646"/>
                <a:gd name="T99" fmla="*/ 397 h 1647"/>
                <a:gd name="T100" fmla="*/ 241 w 1646"/>
                <a:gd name="T101" fmla="*/ 242 h 1647"/>
                <a:gd name="T102" fmla="*/ 197 w 1646"/>
                <a:gd name="T103" fmla="*/ 401 h 1647"/>
                <a:gd name="T104" fmla="*/ 114 w 1646"/>
                <a:gd name="T105" fmla="*/ 563 h 1647"/>
                <a:gd name="T106" fmla="*/ 72 w 1646"/>
                <a:gd name="T107" fmla="*/ 746 h 1647"/>
                <a:gd name="T108" fmla="*/ 269 w 1646"/>
                <a:gd name="T109" fmla="*/ 214 h 1647"/>
                <a:gd name="T110" fmla="*/ 430 w 1646"/>
                <a:gd name="T111" fmla="*/ 100 h 1647"/>
                <a:gd name="T112" fmla="*/ 617 w 1646"/>
                <a:gd name="T113" fmla="*/ 26 h 1647"/>
                <a:gd name="T114" fmla="*/ 739 w 1646"/>
                <a:gd name="T115" fmla="*/ 4 h 1647"/>
                <a:gd name="T116" fmla="*/ 823 w 1646"/>
                <a:gd name="T117" fmla="*/ 68 h 1647"/>
                <a:gd name="T118" fmla="*/ 634 w 1646"/>
                <a:gd name="T119" fmla="*/ 91 h 1647"/>
                <a:gd name="T120" fmla="*/ 463 w 1646"/>
                <a:gd name="T121" fmla="*/ 159 h 1647"/>
                <a:gd name="T122" fmla="*/ 315 w 1646"/>
                <a:gd name="T123" fmla="*/ 264 h 1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46" h="1647">
                  <a:moveTo>
                    <a:pt x="823" y="0"/>
                  </a:moveTo>
                  <a:lnTo>
                    <a:pt x="845" y="0"/>
                  </a:lnTo>
                  <a:lnTo>
                    <a:pt x="865" y="1"/>
                  </a:lnTo>
                  <a:lnTo>
                    <a:pt x="887" y="2"/>
                  </a:lnTo>
                  <a:lnTo>
                    <a:pt x="907" y="4"/>
                  </a:lnTo>
                  <a:lnTo>
                    <a:pt x="928" y="6"/>
                  </a:lnTo>
                  <a:lnTo>
                    <a:pt x="948" y="9"/>
                  </a:lnTo>
                  <a:lnTo>
                    <a:pt x="969" y="13"/>
                  </a:lnTo>
                  <a:lnTo>
                    <a:pt x="988" y="16"/>
                  </a:lnTo>
                  <a:lnTo>
                    <a:pt x="1028" y="26"/>
                  </a:lnTo>
                  <a:lnTo>
                    <a:pt x="1067" y="37"/>
                  </a:lnTo>
                  <a:lnTo>
                    <a:pt x="1105" y="50"/>
                  </a:lnTo>
                  <a:lnTo>
                    <a:pt x="1143" y="65"/>
                  </a:lnTo>
                  <a:lnTo>
                    <a:pt x="1179" y="81"/>
                  </a:lnTo>
                  <a:lnTo>
                    <a:pt x="1215" y="100"/>
                  </a:lnTo>
                  <a:lnTo>
                    <a:pt x="1249" y="119"/>
                  </a:lnTo>
                  <a:lnTo>
                    <a:pt x="1283" y="141"/>
                  </a:lnTo>
                  <a:lnTo>
                    <a:pt x="1315" y="163"/>
                  </a:lnTo>
                  <a:lnTo>
                    <a:pt x="1346" y="188"/>
                  </a:lnTo>
                  <a:lnTo>
                    <a:pt x="1376" y="214"/>
                  </a:lnTo>
                  <a:lnTo>
                    <a:pt x="1404" y="242"/>
                  </a:lnTo>
                  <a:lnTo>
                    <a:pt x="1356" y="289"/>
                  </a:lnTo>
                  <a:lnTo>
                    <a:pt x="1330" y="264"/>
                  </a:lnTo>
                  <a:lnTo>
                    <a:pt x="1303" y="241"/>
                  </a:lnTo>
                  <a:lnTo>
                    <a:pt x="1275" y="218"/>
                  </a:lnTo>
                  <a:lnTo>
                    <a:pt x="1245" y="197"/>
                  </a:lnTo>
                  <a:lnTo>
                    <a:pt x="1214" y="178"/>
                  </a:lnTo>
                  <a:lnTo>
                    <a:pt x="1183" y="159"/>
                  </a:lnTo>
                  <a:lnTo>
                    <a:pt x="1150" y="143"/>
                  </a:lnTo>
                  <a:lnTo>
                    <a:pt x="1117" y="127"/>
                  </a:lnTo>
                  <a:lnTo>
                    <a:pt x="1083" y="114"/>
                  </a:lnTo>
                  <a:lnTo>
                    <a:pt x="1047" y="102"/>
                  </a:lnTo>
                  <a:lnTo>
                    <a:pt x="1012" y="91"/>
                  </a:lnTo>
                  <a:lnTo>
                    <a:pt x="975" y="83"/>
                  </a:lnTo>
                  <a:lnTo>
                    <a:pt x="938" y="77"/>
                  </a:lnTo>
                  <a:lnTo>
                    <a:pt x="900" y="72"/>
                  </a:lnTo>
                  <a:lnTo>
                    <a:pt x="862" y="69"/>
                  </a:lnTo>
                  <a:lnTo>
                    <a:pt x="823" y="68"/>
                  </a:lnTo>
                  <a:lnTo>
                    <a:pt x="823" y="0"/>
                  </a:lnTo>
                  <a:close/>
                  <a:moveTo>
                    <a:pt x="1404" y="242"/>
                  </a:moveTo>
                  <a:lnTo>
                    <a:pt x="1432" y="269"/>
                  </a:lnTo>
                  <a:lnTo>
                    <a:pt x="1458" y="299"/>
                  </a:lnTo>
                  <a:lnTo>
                    <a:pt x="1483" y="331"/>
                  </a:lnTo>
                  <a:lnTo>
                    <a:pt x="1505" y="363"/>
                  </a:lnTo>
                  <a:lnTo>
                    <a:pt x="1527" y="397"/>
                  </a:lnTo>
                  <a:lnTo>
                    <a:pt x="1546" y="431"/>
                  </a:lnTo>
                  <a:lnTo>
                    <a:pt x="1565" y="467"/>
                  </a:lnTo>
                  <a:lnTo>
                    <a:pt x="1581" y="503"/>
                  </a:lnTo>
                  <a:lnTo>
                    <a:pt x="1596" y="541"/>
                  </a:lnTo>
                  <a:lnTo>
                    <a:pt x="1609" y="579"/>
                  </a:lnTo>
                  <a:lnTo>
                    <a:pt x="1620" y="618"/>
                  </a:lnTo>
                  <a:lnTo>
                    <a:pt x="1629" y="658"/>
                  </a:lnTo>
                  <a:lnTo>
                    <a:pt x="1633" y="677"/>
                  </a:lnTo>
                  <a:lnTo>
                    <a:pt x="1637" y="698"/>
                  </a:lnTo>
                  <a:lnTo>
                    <a:pt x="1639" y="718"/>
                  </a:lnTo>
                  <a:lnTo>
                    <a:pt x="1642" y="739"/>
                  </a:lnTo>
                  <a:lnTo>
                    <a:pt x="1644" y="760"/>
                  </a:lnTo>
                  <a:lnTo>
                    <a:pt x="1645" y="781"/>
                  </a:lnTo>
                  <a:lnTo>
                    <a:pt x="1646" y="802"/>
                  </a:lnTo>
                  <a:lnTo>
                    <a:pt x="1646" y="823"/>
                  </a:lnTo>
                  <a:lnTo>
                    <a:pt x="1578" y="823"/>
                  </a:lnTo>
                  <a:lnTo>
                    <a:pt x="1577" y="784"/>
                  </a:lnTo>
                  <a:lnTo>
                    <a:pt x="1574" y="746"/>
                  </a:lnTo>
                  <a:lnTo>
                    <a:pt x="1569" y="708"/>
                  </a:lnTo>
                  <a:lnTo>
                    <a:pt x="1563" y="671"/>
                  </a:lnTo>
                  <a:lnTo>
                    <a:pt x="1554" y="634"/>
                  </a:lnTo>
                  <a:lnTo>
                    <a:pt x="1544" y="598"/>
                  </a:lnTo>
                  <a:lnTo>
                    <a:pt x="1532" y="563"/>
                  </a:lnTo>
                  <a:lnTo>
                    <a:pt x="1518" y="529"/>
                  </a:lnTo>
                  <a:lnTo>
                    <a:pt x="1503" y="495"/>
                  </a:lnTo>
                  <a:lnTo>
                    <a:pt x="1487" y="464"/>
                  </a:lnTo>
                  <a:lnTo>
                    <a:pt x="1468" y="432"/>
                  </a:lnTo>
                  <a:lnTo>
                    <a:pt x="1449" y="401"/>
                  </a:lnTo>
                  <a:lnTo>
                    <a:pt x="1428" y="371"/>
                  </a:lnTo>
                  <a:lnTo>
                    <a:pt x="1405" y="343"/>
                  </a:lnTo>
                  <a:lnTo>
                    <a:pt x="1382" y="316"/>
                  </a:lnTo>
                  <a:lnTo>
                    <a:pt x="1356" y="289"/>
                  </a:lnTo>
                  <a:lnTo>
                    <a:pt x="1404" y="242"/>
                  </a:lnTo>
                  <a:close/>
                  <a:moveTo>
                    <a:pt x="1646" y="823"/>
                  </a:moveTo>
                  <a:lnTo>
                    <a:pt x="1646" y="845"/>
                  </a:lnTo>
                  <a:lnTo>
                    <a:pt x="1645" y="865"/>
                  </a:lnTo>
                  <a:lnTo>
                    <a:pt x="1644" y="887"/>
                  </a:lnTo>
                  <a:lnTo>
                    <a:pt x="1642" y="908"/>
                  </a:lnTo>
                  <a:lnTo>
                    <a:pt x="1639" y="928"/>
                  </a:lnTo>
                  <a:lnTo>
                    <a:pt x="1637" y="949"/>
                  </a:lnTo>
                  <a:lnTo>
                    <a:pt x="1633" y="969"/>
                  </a:lnTo>
                  <a:lnTo>
                    <a:pt x="1629" y="989"/>
                  </a:lnTo>
                  <a:lnTo>
                    <a:pt x="1620" y="1029"/>
                  </a:lnTo>
                  <a:lnTo>
                    <a:pt x="1609" y="1068"/>
                  </a:lnTo>
                  <a:lnTo>
                    <a:pt x="1596" y="1106"/>
                  </a:lnTo>
                  <a:lnTo>
                    <a:pt x="1581" y="1144"/>
                  </a:lnTo>
                  <a:lnTo>
                    <a:pt x="1565" y="1180"/>
                  </a:lnTo>
                  <a:lnTo>
                    <a:pt x="1546" y="1216"/>
                  </a:lnTo>
                  <a:lnTo>
                    <a:pt x="1527" y="1250"/>
                  </a:lnTo>
                  <a:lnTo>
                    <a:pt x="1505" y="1284"/>
                  </a:lnTo>
                  <a:lnTo>
                    <a:pt x="1483" y="1316"/>
                  </a:lnTo>
                  <a:lnTo>
                    <a:pt x="1458" y="1347"/>
                  </a:lnTo>
                  <a:lnTo>
                    <a:pt x="1432" y="1377"/>
                  </a:lnTo>
                  <a:lnTo>
                    <a:pt x="1404" y="1405"/>
                  </a:lnTo>
                  <a:lnTo>
                    <a:pt x="1356" y="1357"/>
                  </a:lnTo>
                  <a:lnTo>
                    <a:pt x="1382" y="1331"/>
                  </a:lnTo>
                  <a:lnTo>
                    <a:pt x="1405" y="1303"/>
                  </a:lnTo>
                  <a:lnTo>
                    <a:pt x="1428" y="1276"/>
                  </a:lnTo>
                  <a:lnTo>
                    <a:pt x="1449" y="1246"/>
                  </a:lnTo>
                  <a:lnTo>
                    <a:pt x="1468" y="1215"/>
                  </a:lnTo>
                  <a:lnTo>
                    <a:pt x="1487" y="1183"/>
                  </a:lnTo>
                  <a:lnTo>
                    <a:pt x="1503" y="1150"/>
                  </a:lnTo>
                  <a:lnTo>
                    <a:pt x="1518" y="1117"/>
                  </a:lnTo>
                  <a:lnTo>
                    <a:pt x="1532" y="1083"/>
                  </a:lnTo>
                  <a:lnTo>
                    <a:pt x="1544" y="1047"/>
                  </a:lnTo>
                  <a:lnTo>
                    <a:pt x="1554" y="1012"/>
                  </a:lnTo>
                  <a:lnTo>
                    <a:pt x="1563" y="975"/>
                  </a:lnTo>
                  <a:lnTo>
                    <a:pt x="1569" y="938"/>
                  </a:lnTo>
                  <a:lnTo>
                    <a:pt x="1574" y="900"/>
                  </a:lnTo>
                  <a:lnTo>
                    <a:pt x="1577" y="862"/>
                  </a:lnTo>
                  <a:lnTo>
                    <a:pt x="1578" y="823"/>
                  </a:lnTo>
                  <a:lnTo>
                    <a:pt x="1646" y="823"/>
                  </a:lnTo>
                  <a:close/>
                  <a:moveTo>
                    <a:pt x="1404" y="1405"/>
                  </a:moveTo>
                  <a:lnTo>
                    <a:pt x="1376" y="1433"/>
                  </a:lnTo>
                  <a:lnTo>
                    <a:pt x="1346" y="1459"/>
                  </a:lnTo>
                  <a:lnTo>
                    <a:pt x="1315" y="1483"/>
                  </a:lnTo>
                  <a:lnTo>
                    <a:pt x="1283" y="1506"/>
                  </a:lnTo>
                  <a:lnTo>
                    <a:pt x="1249" y="1527"/>
                  </a:lnTo>
                  <a:lnTo>
                    <a:pt x="1215" y="1547"/>
                  </a:lnTo>
                  <a:lnTo>
                    <a:pt x="1179" y="1565"/>
                  </a:lnTo>
                  <a:lnTo>
                    <a:pt x="1143" y="1582"/>
                  </a:lnTo>
                  <a:lnTo>
                    <a:pt x="1105" y="1596"/>
                  </a:lnTo>
                  <a:lnTo>
                    <a:pt x="1067" y="1610"/>
                  </a:lnTo>
                  <a:lnTo>
                    <a:pt x="1028" y="1621"/>
                  </a:lnTo>
                  <a:lnTo>
                    <a:pt x="988" y="1630"/>
                  </a:lnTo>
                  <a:lnTo>
                    <a:pt x="969" y="1633"/>
                  </a:lnTo>
                  <a:lnTo>
                    <a:pt x="948" y="1637"/>
                  </a:lnTo>
                  <a:lnTo>
                    <a:pt x="928" y="1639"/>
                  </a:lnTo>
                  <a:lnTo>
                    <a:pt x="907" y="1643"/>
                  </a:lnTo>
                  <a:lnTo>
                    <a:pt x="887" y="1645"/>
                  </a:lnTo>
                  <a:lnTo>
                    <a:pt x="865" y="1646"/>
                  </a:lnTo>
                  <a:lnTo>
                    <a:pt x="845" y="1647"/>
                  </a:lnTo>
                  <a:lnTo>
                    <a:pt x="823" y="1647"/>
                  </a:lnTo>
                  <a:lnTo>
                    <a:pt x="823" y="1579"/>
                  </a:lnTo>
                  <a:lnTo>
                    <a:pt x="862" y="1578"/>
                  </a:lnTo>
                  <a:lnTo>
                    <a:pt x="900" y="1575"/>
                  </a:lnTo>
                  <a:lnTo>
                    <a:pt x="938" y="1570"/>
                  </a:lnTo>
                  <a:lnTo>
                    <a:pt x="975" y="1563"/>
                  </a:lnTo>
                  <a:lnTo>
                    <a:pt x="1012" y="1555"/>
                  </a:lnTo>
                  <a:lnTo>
                    <a:pt x="1047" y="1545"/>
                  </a:lnTo>
                  <a:lnTo>
                    <a:pt x="1083" y="1533"/>
                  </a:lnTo>
                  <a:lnTo>
                    <a:pt x="1117" y="1519"/>
                  </a:lnTo>
                  <a:lnTo>
                    <a:pt x="1150" y="1504"/>
                  </a:lnTo>
                  <a:lnTo>
                    <a:pt x="1183" y="1487"/>
                  </a:lnTo>
                  <a:lnTo>
                    <a:pt x="1214" y="1469"/>
                  </a:lnTo>
                  <a:lnTo>
                    <a:pt x="1245" y="1449"/>
                  </a:lnTo>
                  <a:lnTo>
                    <a:pt x="1275" y="1429"/>
                  </a:lnTo>
                  <a:lnTo>
                    <a:pt x="1303" y="1406"/>
                  </a:lnTo>
                  <a:lnTo>
                    <a:pt x="1330" y="1382"/>
                  </a:lnTo>
                  <a:lnTo>
                    <a:pt x="1356" y="1357"/>
                  </a:lnTo>
                  <a:lnTo>
                    <a:pt x="1404" y="1405"/>
                  </a:lnTo>
                  <a:close/>
                  <a:moveTo>
                    <a:pt x="823" y="1647"/>
                  </a:moveTo>
                  <a:lnTo>
                    <a:pt x="801" y="1647"/>
                  </a:lnTo>
                  <a:lnTo>
                    <a:pt x="781" y="1646"/>
                  </a:lnTo>
                  <a:lnTo>
                    <a:pt x="759" y="1645"/>
                  </a:lnTo>
                  <a:lnTo>
                    <a:pt x="739" y="1643"/>
                  </a:lnTo>
                  <a:lnTo>
                    <a:pt x="718" y="1639"/>
                  </a:lnTo>
                  <a:lnTo>
                    <a:pt x="698" y="1637"/>
                  </a:lnTo>
                  <a:lnTo>
                    <a:pt x="677" y="1633"/>
                  </a:lnTo>
                  <a:lnTo>
                    <a:pt x="658" y="1630"/>
                  </a:lnTo>
                  <a:lnTo>
                    <a:pt x="617" y="1621"/>
                  </a:lnTo>
                  <a:lnTo>
                    <a:pt x="578" y="1610"/>
                  </a:lnTo>
                  <a:lnTo>
                    <a:pt x="540" y="1596"/>
                  </a:lnTo>
                  <a:lnTo>
                    <a:pt x="502" y="1582"/>
                  </a:lnTo>
                  <a:lnTo>
                    <a:pt x="466" y="1565"/>
                  </a:lnTo>
                  <a:lnTo>
                    <a:pt x="430" y="1547"/>
                  </a:lnTo>
                  <a:lnTo>
                    <a:pt x="397" y="1527"/>
                  </a:lnTo>
                  <a:lnTo>
                    <a:pt x="363" y="1506"/>
                  </a:lnTo>
                  <a:lnTo>
                    <a:pt x="331" y="1483"/>
                  </a:lnTo>
                  <a:lnTo>
                    <a:pt x="299" y="1459"/>
                  </a:lnTo>
                  <a:lnTo>
                    <a:pt x="269" y="1433"/>
                  </a:lnTo>
                  <a:lnTo>
                    <a:pt x="241" y="1405"/>
                  </a:lnTo>
                  <a:lnTo>
                    <a:pt x="289" y="1357"/>
                  </a:lnTo>
                  <a:lnTo>
                    <a:pt x="315" y="1382"/>
                  </a:lnTo>
                  <a:lnTo>
                    <a:pt x="343" y="1406"/>
                  </a:lnTo>
                  <a:lnTo>
                    <a:pt x="371" y="1429"/>
                  </a:lnTo>
                  <a:lnTo>
                    <a:pt x="401" y="1449"/>
                  </a:lnTo>
                  <a:lnTo>
                    <a:pt x="432" y="1469"/>
                  </a:lnTo>
                  <a:lnTo>
                    <a:pt x="463" y="1487"/>
                  </a:lnTo>
                  <a:lnTo>
                    <a:pt x="495" y="1504"/>
                  </a:lnTo>
                  <a:lnTo>
                    <a:pt x="529" y="1519"/>
                  </a:lnTo>
                  <a:lnTo>
                    <a:pt x="563" y="1533"/>
                  </a:lnTo>
                  <a:lnTo>
                    <a:pt x="598" y="1545"/>
                  </a:lnTo>
                  <a:lnTo>
                    <a:pt x="634" y="1555"/>
                  </a:lnTo>
                  <a:lnTo>
                    <a:pt x="671" y="1563"/>
                  </a:lnTo>
                  <a:lnTo>
                    <a:pt x="708" y="1570"/>
                  </a:lnTo>
                  <a:lnTo>
                    <a:pt x="746" y="1575"/>
                  </a:lnTo>
                  <a:lnTo>
                    <a:pt x="784" y="1578"/>
                  </a:lnTo>
                  <a:lnTo>
                    <a:pt x="823" y="1579"/>
                  </a:lnTo>
                  <a:lnTo>
                    <a:pt x="823" y="1647"/>
                  </a:lnTo>
                  <a:close/>
                  <a:moveTo>
                    <a:pt x="241" y="1405"/>
                  </a:moveTo>
                  <a:lnTo>
                    <a:pt x="214" y="1377"/>
                  </a:lnTo>
                  <a:lnTo>
                    <a:pt x="188" y="1347"/>
                  </a:lnTo>
                  <a:lnTo>
                    <a:pt x="163" y="1316"/>
                  </a:lnTo>
                  <a:lnTo>
                    <a:pt x="141" y="1284"/>
                  </a:lnTo>
                  <a:lnTo>
                    <a:pt x="119" y="1250"/>
                  </a:lnTo>
                  <a:lnTo>
                    <a:pt x="100" y="1216"/>
                  </a:lnTo>
                  <a:lnTo>
                    <a:pt x="81" y="1180"/>
                  </a:lnTo>
                  <a:lnTo>
                    <a:pt x="65" y="1144"/>
                  </a:lnTo>
                  <a:lnTo>
                    <a:pt x="50" y="1106"/>
                  </a:lnTo>
                  <a:lnTo>
                    <a:pt x="37" y="1068"/>
                  </a:lnTo>
                  <a:lnTo>
                    <a:pt x="26" y="1029"/>
                  </a:lnTo>
                  <a:lnTo>
                    <a:pt x="16" y="989"/>
                  </a:lnTo>
                  <a:lnTo>
                    <a:pt x="13" y="969"/>
                  </a:lnTo>
                  <a:lnTo>
                    <a:pt x="9" y="949"/>
                  </a:lnTo>
                  <a:lnTo>
                    <a:pt x="6" y="928"/>
                  </a:lnTo>
                  <a:lnTo>
                    <a:pt x="4" y="908"/>
                  </a:lnTo>
                  <a:lnTo>
                    <a:pt x="2" y="887"/>
                  </a:lnTo>
                  <a:lnTo>
                    <a:pt x="1" y="865"/>
                  </a:lnTo>
                  <a:lnTo>
                    <a:pt x="0" y="845"/>
                  </a:lnTo>
                  <a:lnTo>
                    <a:pt x="0" y="823"/>
                  </a:lnTo>
                  <a:lnTo>
                    <a:pt x="68" y="823"/>
                  </a:lnTo>
                  <a:lnTo>
                    <a:pt x="69" y="862"/>
                  </a:lnTo>
                  <a:lnTo>
                    <a:pt x="72" y="900"/>
                  </a:lnTo>
                  <a:lnTo>
                    <a:pt x="77" y="938"/>
                  </a:lnTo>
                  <a:lnTo>
                    <a:pt x="83" y="975"/>
                  </a:lnTo>
                  <a:lnTo>
                    <a:pt x="91" y="1012"/>
                  </a:lnTo>
                  <a:lnTo>
                    <a:pt x="102" y="1047"/>
                  </a:lnTo>
                  <a:lnTo>
                    <a:pt x="114" y="1083"/>
                  </a:lnTo>
                  <a:lnTo>
                    <a:pt x="127" y="1117"/>
                  </a:lnTo>
                  <a:lnTo>
                    <a:pt x="143" y="1150"/>
                  </a:lnTo>
                  <a:lnTo>
                    <a:pt x="159" y="1183"/>
                  </a:lnTo>
                  <a:lnTo>
                    <a:pt x="178" y="1215"/>
                  </a:lnTo>
                  <a:lnTo>
                    <a:pt x="197" y="1246"/>
                  </a:lnTo>
                  <a:lnTo>
                    <a:pt x="218" y="1276"/>
                  </a:lnTo>
                  <a:lnTo>
                    <a:pt x="240" y="1303"/>
                  </a:lnTo>
                  <a:lnTo>
                    <a:pt x="264" y="1331"/>
                  </a:lnTo>
                  <a:lnTo>
                    <a:pt x="289" y="1357"/>
                  </a:lnTo>
                  <a:lnTo>
                    <a:pt x="241" y="1405"/>
                  </a:lnTo>
                  <a:close/>
                  <a:moveTo>
                    <a:pt x="0" y="823"/>
                  </a:moveTo>
                  <a:lnTo>
                    <a:pt x="0" y="802"/>
                  </a:lnTo>
                  <a:lnTo>
                    <a:pt x="1" y="781"/>
                  </a:lnTo>
                  <a:lnTo>
                    <a:pt x="2" y="760"/>
                  </a:lnTo>
                  <a:lnTo>
                    <a:pt x="4" y="739"/>
                  </a:lnTo>
                  <a:lnTo>
                    <a:pt x="6" y="718"/>
                  </a:lnTo>
                  <a:lnTo>
                    <a:pt x="9" y="698"/>
                  </a:lnTo>
                  <a:lnTo>
                    <a:pt x="13" y="677"/>
                  </a:lnTo>
                  <a:lnTo>
                    <a:pt x="16" y="658"/>
                  </a:lnTo>
                  <a:lnTo>
                    <a:pt x="26" y="618"/>
                  </a:lnTo>
                  <a:lnTo>
                    <a:pt x="37" y="579"/>
                  </a:lnTo>
                  <a:lnTo>
                    <a:pt x="50" y="541"/>
                  </a:lnTo>
                  <a:lnTo>
                    <a:pt x="65" y="503"/>
                  </a:lnTo>
                  <a:lnTo>
                    <a:pt x="81" y="467"/>
                  </a:lnTo>
                  <a:lnTo>
                    <a:pt x="100" y="431"/>
                  </a:lnTo>
                  <a:lnTo>
                    <a:pt x="119" y="397"/>
                  </a:lnTo>
                  <a:lnTo>
                    <a:pt x="141" y="363"/>
                  </a:lnTo>
                  <a:lnTo>
                    <a:pt x="163" y="331"/>
                  </a:lnTo>
                  <a:lnTo>
                    <a:pt x="188" y="299"/>
                  </a:lnTo>
                  <a:lnTo>
                    <a:pt x="214" y="269"/>
                  </a:lnTo>
                  <a:lnTo>
                    <a:pt x="241" y="242"/>
                  </a:lnTo>
                  <a:lnTo>
                    <a:pt x="289" y="289"/>
                  </a:lnTo>
                  <a:lnTo>
                    <a:pt x="264" y="316"/>
                  </a:lnTo>
                  <a:lnTo>
                    <a:pt x="240" y="343"/>
                  </a:lnTo>
                  <a:lnTo>
                    <a:pt x="218" y="371"/>
                  </a:lnTo>
                  <a:lnTo>
                    <a:pt x="197" y="401"/>
                  </a:lnTo>
                  <a:lnTo>
                    <a:pt x="178" y="432"/>
                  </a:lnTo>
                  <a:lnTo>
                    <a:pt x="159" y="464"/>
                  </a:lnTo>
                  <a:lnTo>
                    <a:pt x="143" y="495"/>
                  </a:lnTo>
                  <a:lnTo>
                    <a:pt x="127" y="529"/>
                  </a:lnTo>
                  <a:lnTo>
                    <a:pt x="114" y="563"/>
                  </a:lnTo>
                  <a:lnTo>
                    <a:pt x="102" y="598"/>
                  </a:lnTo>
                  <a:lnTo>
                    <a:pt x="91" y="634"/>
                  </a:lnTo>
                  <a:lnTo>
                    <a:pt x="83" y="671"/>
                  </a:lnTo>
                  <a:lnTo>
                    <a:pt x="77" y="708"/>
                  </a:lnTo>
                  <a:lnTo>
                    <a:pt x="72" y="746"/>
                  </a:lnTo>
                  <a:lnTo>
                    <a:pt x="69" y="784"/>
                  </a:lnTo>
                  <a:lnTo>
                    <a:pt x="68" y="823"/>
                  </a:lnTo>
                  <a:lnTo>
                    <a:pt x="0" y="823"/>
                  </a:lnTo>
                  <a:close/>
                  <a:moveTo>
                    <a:pt x="241" y="242"/>
                  </a:moveTo>
                  <a:lnTo>
                    <a:pt x="269" y="214"/>
                  </a:lnTo>
                  <a:lnTo>
                    <a:pt x="299" y="188"/>
                  </a:lnTo>
                  <a:lnTo>
                    <a:pt x="331" y="163"/>
                  </a:lnTo>
                  <a:lnTo>
                    <a:pt x="363" y="141"/>
                  </a:lnTo>
                  <a:lnTo>
                    <a:pt x="397" y="119"/>
                  </a:lnTo>
                  <a:lnTo>
                    <a:pt x="430" y="100"/>
                  </a:lnTo>
                  <a:lnTo>
                    <a:pt x="466" y="81"/>
                  </a:lnTo>
                  <a:lnTo>
                    <a:pt x="502" y="65"/>
                  </a:lnTo>
                  <a:lnTo>
                    <a:pt x="540" y="50"/>
                  </a:lnTo>
                  <a:lnTo>
                    <a:pt x="578" y="37"/>
                  </a:lnTo>
                  <a:lnTo>
                    <a:pt x="617" y="26"/>
                  </a:lnTo>
                  <a:lnTo>
                    <a:pt x="658" y="16"/>
                  </a:lnTo>
                  <a:lnTo>
                    <a:pt x="677" y="13"/>
                  </a:lnTo>
                  <a:lnTo>
                    <a:pt x="698" y="9"/>
                  </a:lnTo>
                  <a:lnTo>
                    <a:pt x="718" y="6"/>
                  </a:lnTo>
                  <a:lnTo>
                    <a:pt x="739" y="4"/>
                  </a:lnTo>
                  <a:lnTo>
                    <a:pt x="759" y="2"/>
                  </a:lnTo>
                  <a:lnTo>
                    <a:pt x="781" y="1"/>
                  </a:lnTo>
                  <a:lnTo>
                    <a:pt x="801" y="0"/>
                  </a:lnTo>
                  <a:lnTo>
                    <a:pt x="823" y="0"/>
                  </a:lnTo>
                  <a:lnTo>
                    <a:pt x="823" y="68"/>
                  </a:lnTo>
                  <a:lnTo>
                    <a:pt x="784" y="69"/>
                  </a:lnTo>
                  <a:lnTo>
                    <a:pt x="746" y="72"/>
                  </a:lnTo>
                  <a:lnTo>
                    <a:pt x="708" y="77"/>
                  </a:lnTo>
                  <a:lnTo>
                    <a:pt x="671" y="83"/>
                  </a:lnTo>
                  <a:lnTo>
                    <a:pt x="634" y="91"/>
                  </a:lnTo>
                  <a:lnTo>
                    <a:pt x="598" y="102"/>
                  </a:lnTo>
                  <a:lnTo>
                    <a:pt x="563" y="114"/>
                  </a:lnTo>
                  <a:lnTo>
                    <a:pt x="529" y="127"/>
                  </a:lnTo>
                  <a:lnTo>
                    <a:pt x="495" y="143"/>
                  </a:lnTo>
                  <a:lnTo>
                    <a:pt x="463" y="159"/>
                  </a:lnTo>
                  <a:lnTo>
                    <a:pt x="432" y="178"/>
                  </a:lnTo>
                  <a:lnTo>
                    <a:pt x="401" y="197"/>
                  </a:lnTo>
                  <a:lnTo>
                    <a:pt x="371" y="218"/>
                  </a:lnTo>
                  <a:lnTo>
                    <a:pt x="343" y="241"/>
                  </a:lnTo>
                  <a:lnTo>
                    <a:pt x="315" y="264"/>
                  </a:lnTo>
                  <a:lnTo>
                    <a:pt x="289" y="289"/>
                  </a:lnTo>
                  <a:lnTo>
                    <a:pt x="241" y="242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75" name="Freeform 82">
              <a:extLst>
                <a:ext uri="{FF2B5EF4-FFF2-40B4-BE49-F238E27FC236}">
                  <a16:creationId xmlns:a16="http://schemas.microsoft.com/office/drawing/2014/main" id="{B3572F31-0AE0-4109-9205-50CD01ECC5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91" y="3262"/>
              <a:ext cx="263" cy="263"/>
            </a:xfrm>
            <a:custGeom>
              <a:avLst/>
              <a:gdLst>
                <a:gd name="T0" fmla="*/ 869 w 1578"/>
                <a:gd name="T1" fmla="*/ 5 h 1579"/>
                <a:gd name="T2" fmla="*/ 986 w 1578"/>
                <a:gd name="T3" fmla="*/ 26 h 1579"/>
                <a:gd name="T4" fmla="*/ 1096 w 1578"/>
                <a:gd name="T5" fmla="*/ 63 h 1579"/>
                <a:gd name="T6" fmla="*/ 1198 w 1578"/>
                <a:gd name="T7" fmla="*/ 116 h 1579"/>
                <a:gd name="T8" fmla="*/ 1290 w 1578"/>
                <a:gd name="T9" fmla="*/ 181 h 1579"/>
                <a:gd name="T10" fmla="*/ 1372 w 1578"/>
                <a:gd name="T11" fmla="*/ 259 h 1579"/>
                <a:gd name="T12" fmla="*/ 1443 w 1578"/>
                <a:gd name="T13" fmla="*/ 349 h 1579"/>
                <a:gd name="T14" fmla="*/ 1500 w 1578"/>
                <a:gd name="T15" fmla="*/ 448 h 1579"/>
                <a:gd name="T16" fmla="*/ 1542 w 1578"/>
                <a:gd name="T17" fmla="*/ 556 h 1579"/>
                <a:gd name="T18" fmla="*/ 1569 w 1578"/>
                <a:gd name="T19" fmla="*/ 670 h 1579"/>
                <a:gd name="T20" fmla="*/ 1578 w 1578"/>
                <a:gd name="T21" fmla="*/ 790 h 1579"/>
                <a:gd name="T22" fmla="*/ 1569 w 1578"/>
                <a:gd name="T23" fmla="*/ 910 h 1579"/>
                <a:gd name="T24" fmla="*/ 1542 w 1578"/>
                <a:gd name="T25" fmla="*/ 1025 h 1579"/>
                <a:gd name="T26" fmla="*/ 1500 w 1578"/>
                <a:gd name="T27" fmla="*/ 1132 h 1579"/>
                <a:gd name="T28" fmla="*/ 1443 w 1578"/>
                <a:gd name="T29" fmla="*/ 1232 h 1579"/>
                <a:gd name="T30" fmla="*/ 1372 w 1578"/>
                <a:gd name="T31" fmla="*/ 1321 h 1579"/>
                <a:gd name="T32" fmla="*/ 1290 w 1578"/>
                <a:gd name="T33" fmla="*/ 1399 h 1579"/>
                <a:gd name="T34" fmla="*/ 1198 w 1578"/>
                <a:gd name="T35" fmla="*/ 1465 h 1579"/>
                <a:gd name="T36" fmla="*/ 1096 w 1578"/>
                <a:gd name="T37" fmla="*/ 1518 h 1579"/>
                <a:gd name="T38" fmla="*/ 986 w 1578"/>
                <a:gd name="T39" fmla="*/ 1555 h 1579"/>
                <a:gd name="T40" fmla="*/ 869 w 1578"/>
                <a:gd name="T41" fmla="*/ 1575 h 1579"/>
                <a:gd name="T42" fmla="*/ 748 w 1578"/>
                <a:gd name="T43" fmla="*/ 1578 h 1579"/>
                <a:gd name="T44" fmla="*/ 630 w 1578"/>
                <a:gd name="T45" fmla="*/ 1563 h 1579"/>
                <a:gd name="T46" fmla="*/ 518 w 1578"/>
                <a:gd name="T47" fmla="*/ 1531 h 1579"/>
                <a:gd name="T48" fmla="*/ 413 w 1578"/>
                <a:gd name="T49" fmla="*/ 1484 h 1579"/>
                <a:gd name="T50" fmla="*/ 317 w 1578"/>
                <a:gd name="T51" fmla="*/ 1423 h 1579"/>
                <a:gd name="T52" fmla="*/ 231 w 1578"/>
                <a:gd name="T53" fmla="*/ 1348 h 1579"/>
                <a:gd name="T54" fmla="*/ 157 w 1578"/>
                <a:gd name="T55" fmla="*/ 1263 h 1579"/>
                <a:gd name="T56" fmla="*/ 95 w 1578"/>
                <a:gd name="T57" fmla="*/ 1166 h 1579"/>
                <a:gd name="T58" fmla="*/ 48 w 1578"/>
                <a:gd name="T59" fmla="*/ 1061 h 1579"/>
                <a:gd name="T60" fmla="*/ 16 w 1578"/>
                <a:gd name="T61" fmla="*/ 949 h 1579"/>
                <a:gd name="T62" fmla="*/ 1 w 1578"/>
                <a:gd name="T63" fmla="*/ 831 h 1579"/>
                <a:gd name="T64" fmla="*/ 4 w 1578"/>
                <a:gd name="T65" fmla="*/ 710 h 1579"/>
                <a:gd name="T66" fmla="*/ 25 w 1578"/>
                <a:gd name="T67" fmla="*/ 593 h 1579"/>
                <a:gd name="T68" fmla="*/ 62 w 1578"/>
                <a:gd name="T69" fmla="*/ 483 h 1579"/>
                <a:gd name="T70" fmla="*/ 114 w 1578"/>
                <a:gd name="T71" fmla="*/ 381 h 1579"/>
                <a:gd name="T72" fmla="*/ 180 w 1578"/>
                <a:gd name="T73" fmla="*/ 288 h 1579"/>
                <a:gd name="T74" fmla="*/ 259 w 1578"/>
                <a:gd name="T75" fmla="*/ 206 h 1579"/>
                <a:gd name="T76" fmla="*/ 348 w 1578"/>
                <a:gd name="T77" fmla="*/ 135 h 1579"/>
                <a:gd name="T78" fmla="*/ 447 w 1578"/>
                <a:gd name="T79" fmla="*/ 79 h 1579"/>
                <a:gd name="T80" fmla="*/ 555 w 1578"/>
                <a:gd name="T81" fmla="*/ 36 h 1579"/>
                <a:gd name="T82" fmla="*/ 669 w 1578"/>
                <a:gd name="T83" fmla="*/ 10 h 1579"/>
                <a:gd name="T84" fmla="*/ 789 w 1578"/>
                <a:gd name="T85" fmla="*/ 0 h 1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578" h="1579">
                  <a:moveTo>
                    <a:pt x="789" y="0"/>
                  </a:moveTo>
                  <a:lnTo>
                    <a:pt x="829" y="1"/>
                  </a:lnTo>
                  <a:lnTo>
                    <a:pt x="869" y="5"/>
                  </a:lnTo>
                  <a:lnTo>
                    <a:pt x="909" y="10"/>
                  </a:lnTo>
                  <a:lnTo>
                    <a:pt x="948" y="17"/>
                  </a:lnTo>
                  <a:lnTo>
                    <a:pt x="986" y="26"/>
                  </a:lnTo>
                  <a:lnTo>
                    <a:pt x="1023" y="36"/>
                  </a:lnTo>
                  <a:lnTo>
                    <a:pt x="1060" y="49"/>
                  </a:lnTo>
                  <a:lnTo>
                    <a:pt x="1096" y="63"/>
                  </a:lnTo>
                  <a:lnTo>
                    <a:pt x="1131" y="79"/>
                  </a:lnTo>
                  <a:lnTo>
                    <a:pt x="1165" y="96"/>
                  </a:lnTo>
                  <a:lnTo>
                    <a:pt x="1198" y="116"/>
                  </a:lnTo>
                  <a:lnTo>
                    <a:pt x="1230" y="135"/>
                  </a:lnTo>
                  <a:lnTo>
                    <a:pt x="1261" y="158"/>
                  </a:lnTo>
                  <a:lnTo>
                    <a:pt x="1290" y="181"/>
                  </a:lnTo>
                  <a:lnTo>
                    <a:pt x="1319" y="206"/>
                  </a:lnTo>
                  <a:lnTo>
                    <a:pt x="1347" y="232"/>
                  </a:lnTo>
                  <a:lnTo>
                    <a:pt x="1372" y="259"/>
                  </a:lnTo>
                  <a:lnTo>
                    <a:pt x="1397" y="288"/>
                  </a:lnTo>
                  <a:lnTo>
                    <a:pt x="1421" y="318"/>
                  </a:lnTo>
                  <a:lnTo>
                    <a:pt x="1443" y="349"/>
                  </a:lnTo>
                  <a:lnTo>
                    <a:pt x="1464" y="381"/>
                  </a:lnTo>
                  <a:lnTo>
                    <a:pt x="1482" y="414"/>
                  </a:lnTo>
                  <a:lnTo>
                    <a:pt x="1500" y="448"/>
                  </a:lnTo>
                  <a:lnTo>
                    <a:pt x="1515" y="483"/>
                  </a:lnTo>
                  <a:lnTo>
                    <a:pt x="1530" y="519"/>
                  </a:lnTo>
                  <a:lnTo>
                    <a:pt x="1542" y="556"/>
                  </a:lnTo>
                  <a:lnTo>
                    <a:pt x="1553" y="593"/>
                  </a:lnTo>
                  <a:lnTo>
                    <a:pt x="1562" y="631"/>
                  </a:lnTo>
                  <a:lnTo>
                    <a:pt x="1569" y="670"/>
                  </a:lnTo>
                  <a:lnTo>
                    <a:pt x="1574" y="710"/>
                  </a:lnTo>
                  <a:lnTo>
                    <a:pt x="1577" y="750"/>
                  </a:lnTo>
                  <a:lnTo>
                    <a:pt x="1578" y="790"/>
                  </a:lnTo>
                  <a:lnTo>
                    <a:pt x="1577" y="831"/>
                  </a:lnTo>
                  <a:lnTo>
                    <a:pt x="1574" y="871"/>
                  </a:lnTo>
                  <a:lnTo>
                    <a:pt x="1569" y="910"/>
                  </a:lnTo>
                  <a:lnTo>
                    <a:pt x="1562" y="949"/>
                  </a:lnTo>
                  <a:lnTo>
                    <a:pt x="1553" y="987"/>
                  </a:lnTo>
                  <a:lnTo>
                    <a:pt x="1542" y="1025"/>
                  </a:lnTo>
                  <a:lnTo>
                    <a:pt x="1530" y="1061"/>
                  </a:lnTo>
                  <a:lnTo>
                    <a:pt x="1515" y="1097"/>
                  </a:lnTo>
                  <a:lnTo>
                    <a:pt x="1500" y="1132"/>
                  </a:lnTo>
                  <a:lnTo>
                    <a:pt x="1482" y="1166"/>
                  </a:lnTo>
                  <a:lnTo>
                    <a:pt x="1464" y="1199"/>
                  </a:lnTo>
                  <a:lnTo>
                    <a:pt x="1443" y="1232"/>
                  </a:lnTo>
                  <a:lnTo>
                    <a:pt x="1421" y="1263"/>
                  </a:lnTo>
                  <a:lnTo>
                    <a:pt x="1397" y="1292"/>
                  </a:lnTo>
                  <a:lnTo>
                    <a:pt x="1372" y="1321"/>
                  </a:lnTo>
                  <a:lnTo>
                    <a:pt x="1347" y="1348"/>
                  </a:lnTo>
                  <a:lnTo>
                    <a:pt x="1319" y="1375"/>
                  </a:lnTo>
                  <a:lnTo>
                    <a:pt x="1290" y="1399"/>
                  </a:lnTo>
                  <a:lnTo>
                    <a:pt x="1261" y="1423"/>
                  </a:lnTo>
                  <a:lnTo>
                    <a:pt x="1230" y="1445"/>
                  </a:lnTo>
                  <a:lnTo>
                    <a:pt x="1198" y="1465"/>
                  </a:lnTo>
                  <a:lnTo>
                    <a:pt x="1165" y="1484"/>
                  </a:lnTo>
                  <a:lnTo>
                    <a:pt x="1131" y="1501"/>
                  </a:lnTo>
                  <a:lnTo>
                    <a:pt x="1096" y="1518"/>
                  </a:lnTo>
                  <a:lnTo>
                    <a:pt x="1060" y="1531"/>
                  </a:lnTo>
                  <a:lnTo>
                    <a:pt x="1023" y="1544"/>
                  </a:lnTo>
                  <a:lnTo>
                    <a:pt x="986" y="1555"/>
                  </a:lnTo>
                  <a:lnTo>
                    <a:pt x="948" y="1563"/>
                  </a:lnTo>
                  <a:lnTo>
                    <a:pt x="909" y="1570"/>
                  </a:lnTo>
                  <a:lnTo>
                    <a:pt x="869" y="1575"/>
                  </a:lnTo>
                  <a:lnTo>
                    <a:pt x="829" y="1578"/>
                  </a:lnTo>
                  <a:lnTo>
                    <a:pt x="789" y="1579"/>
                  </a:lnTo>
                  <a:lnTo>
                    <a:pt x="748" y="1578"/>
                  </a:lnTo>
                  <a:lnTo>
                    <a:pt x="708" y="1575"/>
                  </a:lnTo>
                  <a:lnTo>
                    <a:pt x="669" y="1570"/>
                  </a:lnTo>
                  <a:lnTo>
                    <a:pt x="630" y="1563"/>
                  </a:lnTo>
                  <a:lnTo>
                    <a:pt x="592" y="1555"/>
                  </a:lnTo>
                  <a:lnTo>
                    <a:pt x="555" y="1544"/>
                  </a:lnTo>
                  <a:lnTo>
                    <a:pt x="518" y="1531"/>
                  </a:lnTo>
                  <a:lnTo>
                    <a:pt x="482" y="1518"/>
                  </a:lnTo>
                  <a:lnTo>
                    <a:pt x="447" y="1501"/>
                  </a:lnTo>
                  <a:lnTo>
                    <a:pt x="413" y="1484"/>
                  </a:lnTo>
                  <a:lnTo>
                    <a:pt x="380" y="1465"/>
                  </a:lnTo>
                  <a:lnTo>
                    <a:pt x="348" y="1445"/>
                  </a:lnTo>
                  <a:lnTo>
                    <a:pt x="317" y="1423"/>
                  </a:lnTo>
                  <a:lnTo>
                    <a:pt x="288" y="1399"/>
                  </a:lnTo>
                  <a:lnTo>
                    <a:pt x="259" y="1375"/>
                  </a:lnTo>
                  <a:lnTo>
                    <a:pt x="231" y="1348"/>
                  </a:lnTo>
                  <a:lnTo>
                    <a:pt x="205" y="1321"/>
                  </a:lnTo>
                  <a:lnTo>
                    <a:pt x="180" y="1292"/>
                  </a:lnTo>
                  <a:lnTo>
                    <a:pt x="157" y="1263"/>
                  </a:lnTo>
                  <a:lnTo>
                    <a:pt x="134" y="1232"/>
                  </a:lnTo>
                  <a:lnTo>
                    <a:pt x="114" y="1199"/>
                  </a:lnTo>
                  <a:lnTo>
                    <a:pt x="95" y="1166"/>
                  </a:lnTo>
                  <a:lnTo>
                    <a:pt x="78" y="1132"/>
                  </a:lnTo>
                  <a:lnTo>
                    <a:pt x="62" y="1097"/>
                  </a:lnTo>
                  <a:lnTo>
                    <a:pt x="48" y="1061"/>
                  </a:lnTo>
                  <a:lnTo>
                    <a:pt x="36" y="1025"/>
                  </a:lnTo>
                  <a:lnTo>
                    <a:pt x="25" y="987"/>
                  </a:lnTo>
                  <a:lnTo>
                    <a:pt x="16" y="949"/>
                  </a:lnTo>
                  <a:lnTo>
                    <a:pt x="9" y="910"/>
                  </a:lnTo>
                  <a:lnTo>
                    <a:pt x="4" y="871"/>
                  </a:lnTo>
                  <a:lnTo>
                    <a:pt x="1" y="831"/>
                  </a:lnTo>
                  <a:lnTo>
                    <a:pt x="0" y="790"/>
                  </a:lnTo>
                  <a:lnTo>
                    <a:pt x="1" y="750"/>
                  </a:lnTo>
                  <a:lnTo>
                    <a:pt x="4" y="710"/>
                  </a:lnTo>
                  <a:lnTo>
                    <a:pt x="9" y="670"/>
                  </a:lnTo>
                  <a:lnTo>
                    <a:pt x="16" y="631"/>
                  </a:lnTo>
                  <a:lnTo>
                    <a:pt x="25" y="593"/>
                  </a:lnTo>
                  <a:lnTo>
                    <a:pt x="36" y="556"/>
                  </a:lnTo>
                  <a:lnTo>
                    <a:pt x="48" y="519"/>
                  </a:lnTo>
                  <a:lnTo>
                    <a:pt x="62" y="483"/>
                  </a:lnTo>
                  <a:lnTo>
                    <a:pt x="78" y="448"/>
                  </a:lnTo>
                  <a:lnTo>
                    <a:pt x="95" y="414"/>
                  </a:lnTo>
                  <a:lnTo>
                    <a:pt x="114" y="381"/>
                  </a:lnTo>
                  <a:lnTo>
                    <a:pt x="134" y="349"/>
                  </a:lnTo>
                  <a:lnTo>
                    <a:pt x="157" y="318"/>
                  </a:lnTo>
                  <a:lnTo>
                    <a:pt x="180" y="288"/>
                  </a:lnTo>
                  <a:lnTo>
                    <a:pt x="205" y="259"/>
                  </a:lnTo>
                  <a:lnTo>
                    <a:pt x="231" y="232"/>
                  </a:lnTo>
                  <a:lnTo>
                    <a:pt x="259" y="206"/>
                  </a:lnTo>
                  <a:lnTo>
                    <a:pt x="288" y="181"/>
                  </a:lnTo>
                  <a:lnTo>
                    <a:pt x="317" y="158"/>
                  </a:lnTo>
                  <a:lnTo>
                    <a:pt x="348" y="135"/>
                  </a:lnTo>
                  <a:lnTo>
                    <a:pt x="380" y="116"/>
                  </a:lnTo>
                  <a:lnTo>
                    <a:pt x="413" y="96"/>
                  </a:lnTo>
                  <a:lnTo>
                    <a:pt x="447" y="79"/>
                  </a:lnTo>
                  <a:lnTo>
                    <a:pt x="482" y="63"/>
                  </a:lnTo>
                  <a:lnTo>
                    <a:pt x="518" y="49"/>
                  </a:lnTo>
                  <a:lnTo>
                    <a:pt x="555" y="36"/>
                  </a:lnTo>
                  <a:lnTo>
                    <a:pt x="592" y="26"/>
                  </a:lnTo>
                  <a:lnTo>
                    <a:pt x="630" y="17"/>
                  </a:lnTo>
                  <a:lnTo>
                    <a:pt x="669" y="10"/>
                  </a:lnTo>
                  <a:lnTo>
                    <a:pt x="708" y="5"/>
                  </a:lnTo>
                  <a:lnTo>
                    <a:pt x="748" y="1"/>
                  </a:lnTo>
                  <a:lnTo>
                    <a:pt x="789" y="0"/>
                  </a:lnTo>
                  <a:close/>
                </a:path>
              </a:pathLst>
            </a:custGeom>
            <a:solidFill>
              <a:srgbClr val="5C8D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76" name="Freeform 83">
              <a:extLst>
                <a:ext uri="{FF2B5EF4-FFF2-40B4-BE49-F238E27FC236}">
                  <a16:creationId xmlns:a16="http://schemas.microsoft.com/office/drawing/2014/main" id="{84B8310B-C77E-4E10-BA46-E6AECBE702B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98" y="3326"/>
              <a:ext cx="252" cy="163"/>
            </a:xfrm>
            <a:custGeom>
              <a:avLst/>
              <a:gdLst>
                <a:gd name="T0" fmla="*/ 1418 w 1512"/>
                <a:gd name="T1" fmla="*/ 251 h 978"/>
                <a:gd name="T2" fmla="*/ 1293 w 1512"/>
                <a:gd name="T3" fmla="*/ 274 h 978"/>
                <a:gd name="T4" fmla="*/ 1069 w 1512"/>
                <a:gd name="T5" fmla="*/ 230 h 978"/>
                <a:gd name="T6" fmla="*/ 931 w 1512"/>
                <a:gd name="T7" fmla="*/ 175 h 978"/>
                <a:gd name="T8" fmla="*/ 798 w 1512"/>
                <a:gd name="T9" fmla="*/ 109 h 978"/>
                <a:gd name="T10" fmla="*/ 743 w 1512"/>
                <a:gd name="T11" fmla="*/ 86 h 978"/>
                <a:gd name="T12" fmla="*/ 608 w 1512"/>
                <a:gd name="T13" fmla="*/ 21 h 978"/>
                <a:gd name="T14" fmla="*/ 513 w 1512"/>
                <a:gd name="T15" fmla="*/ 0 h 978"/>
                <a:gd name="T16" fmla="*/ 429 w 1512"/>
                <a:gd name="T17" fmla="*/ 13 h 978"/>
                <a:gd name="T18" fmla="*/ 335 w 1512"/>
                <a:gd name="T19" fmla="*/ 53 h 978"/>
                <a:gd name="T20" fmla="*/ 180 w 1512"/>
                <a:gd name="T21" fmla="*/ 87 h 978"/>
                <a:gd name="T22" fmla="*/ 42 w 1512"/>
                <a:gd name="T23" fmla="*/ 84 h 978"/>
                <a:gd name="T24" fmla="*/ 31 w 1512"/>
                <a:gd name="T25" fmla="*/ 164 h 978"/>
                <a:gd name="T26" fmla="*/ 131 w 1512"/>
                <a:gd name="T27" fmla="*/ 222 h 978"/>
                <a:gd name="T28" fmla="*/ 240 w 1512"/>
                <a:gd name="T29" fmla="*/ 232 h 978"/>
                <a:gd name="T30" fmla="*/ 136 w 1512"/>
                <a:gd name="T31" fmla="*/ 538 h 978"/>
                <a:gd name="T32" fmla="*/ 68 w 1512"/>
                <a:gd name="T33" fmla="*/ 705 h 978"/>
                <a:gd name="T34" fmla="*/ 88 w 1512"/>
                <a:gd name="T35" fmla="*/ 847 h 978"/>
                <a:gd name="T36" fmla="*/ 214 w 1512"/>
                <a:gd name="T37" fmla="*/ 664 h 978"/>
                <a:gd name="T38" fmla="*/ 302 w 1512"/>
                <a:gd name="T39" fmla="*/ 517 h 978"/>
                <a:gd name="T40" fmla="*/ 394 w 1512"/>
                <a:gd name="T41" fmla="*/ 562 h 978"/>
                <a:gd name="T42" fmla="*/ 474 w 1512"/>
                <a:gd name="T43" fmla="*/ 668 h 978"/>
                <a:gd name="T44" fmla="*/ 501 w 1512"/>
                <a:gd name="T45" fmla="*/ 739 h 978"/>
                <a:gd name="T46" fmla="*/ 498 w 1512"/>
                <a:gd name="T47" fmla="*/ 823 h 978"/>
                <a:gd name="T48" fmla="*/ 455 w 1512"/>
                <a:gd name="T49" fmla="*/ 929 h 978"/>
                <a:gd name="T50" fmla="*/ 465 w 1512"/>
                <a:gd name="T51" fmla="*/ 961 h 978"/>
                <a:gd name="T52" fmla="*/ 550 w 1512"/>
                <a:gd name="T53" fmla="*/ 864 h 978"/>
                <a:gd name="T54" fmla="*/ 574 w 1512"/>
                <a:gd name="T55" fmla="*/ 794 h 978"/>
                <a:gd name="T56" fmla="*/ 573 w 1512"/>
                <a:gd name="T57" fmla="*/ 721 h 978"/>
                <a:gd name="T58" fmla="*/ 529 w 1512"/>
                <a:gd name="T59" fmla="*/ 582 h 978"/>
                <a:gd name="T60" fmla="*/ 468 w 1512"/>
                <a:gd name="T61" fmla="*/ 488 h 978"/>
                <a:gd name="T62" fmla="*/ 356 w 1512"/>
                <a:gd name="T63" fmla="*/ 411 h 978"/>
                <a:gd name="T64" fmla="*/ 408 w 1512"/>
                <a:gd name="T65" fmla="*/ 275 h 978"/>
                <a:gd name="T66" fmla="*/ 432 w 1512"/>
                <a:gd name="T67" fmla="*/ 157 h 978"/>
                <a:gd name="T68" fmla="*/ 564 w 1512"/>
                <a:gd name="T69" fmla="*/ 122 h 978"/>
                <a:gd name="T70" fmla="*/ 731 w 1512"/>
                <a:gd name="T71" fmla="*/ 163 h 978"/>
                <a:gd name="T72" fmla="*/ 815 w 1512"/>
                <a:gd name="T73" fmla="*/ 227 h 978"/>
                <a:gd name="T74" fmla="*/ 900 w 1512"/>
                <a:gd name="T75" fmla="*/ 276 h 978"/>
                <a:gd name="T76" fmla="*/ 975 w 1512"/>
                <a:gd name="T77" fmla="*/ 355 h 978"/>
                <a:gd name="T78" fmla="*/ 1024 w 1512"/>
                <a:gd name="T79" fmla="*/ 447 h 978"/>
                <a:gd name="T80" fmla="*/ 1014 w 1512"/>
                <a:gd name="T81" fmla="*/ 504 h 978"/>
                <a:gd name="T82" fmla="*/ 931 w 1512"/>
                <a:gd name="T83" fmla="*/ 585 h 978"/>
                <a:gd name="T84" fmla="*/ 861 w 1512"/>
                <a:gd name="T85" fmla="*/ 717 h 978"/>
                <a:gd name="T86" fmla="*/ 787 w 1512"/>
                <a:gd name="T87" fmla="*/ 895 h 978"/>
                <a:gd name="T88" fmla="*/ 806 w 1512"/>
                <a:gd name="T89" fmla="*/ 899 h 978"/>
                <a:gd name="T90" fmla="*/ 905 w 1512"/>
                <a:gd name="T91" fmla="*/ 794 h 978"/>
                <a:gd name="T92" fmla="*/ 1039 w 1512"/>
                <a:gd name="T93" fmla="*/ 671 h 978"/>
                <a:gd name="T94" fmla="*/ 1149 w 1512"/>
                <a:gd name="T95" fmla="*/ 610 h 978"/>
                <a:gd name="T96" fmla="*/ 1237 w 1512"/>
                <a:gd name="T97" fmla="*/ 701 h 978"/>
                <a:gd name="T98" fmla="*/ 1442 w 1512"/>
                <a:gd name="T99" fmla="*/ 773 h 978"/>
                <a:gd name="T100" fmla="*/ 1400 w 1512"/>
                <a:gd name="T101" fmla="*/ 656 h 978"/>
                <a:gd name="T102" fmla="*/ 1324 w 1512"/>
                <a:gd name="T103" fmla="*/ 567 h 978"/>
                <a:gd name="T104" fmla="*/ 1134 w 1512"/>
                <a:gd name="T105" fmla="*/ 389 h 978"/>
                <a:gd name="T106" fmla="*/ 1191 w 1512"/>
                <a:gd name="T107" fmla="*/ 359 h 978"/>
                <a:gd name="T108" fmla="*/ 1325 w 1512"/>
                <a:gd name="T109" fmla="*/ 353 h 978"/>
                <a:gd name="T110" fmla="*/ 1417 w 1512"/>
                <a:gd name="T111" fmla="*/ 305 h 9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512" h="978">
                  <a:moveTo>
                    <a:pt x="1510" y="223"/>
                  </a:moveTo>
                  <a:lnTo>
                    <a:pt x="1489" y="226"/>
                  </a:lnTo>
                  <a:lnTo>
                    <a:pt x="1469" y="231"/>
                  </a:lnTo>
                  <a:lnTo>
                    <a:pt x="1451" y="237"/>
                  </a:lnTo>
                  <a:lnTo>
                    <a:pt x="1434" y="243"/>
                  </a:lnTo>
                  <a:lnTo>
                    <a:pt x="1418" y="251"/>
                  </a:lnTo>
                  <a:lnTo>
                    <a:pt x="1400" y="257"/>
                  </a:lnTo>
                  <a:lnTo>
                    <a:pt x="1383" y="262"/>
                  </a:lnTo>
                  <a:lnTo>
                    <a:pt x="1363" y="267"/>
                  </a:lnTo>
                  <a:lnTo>
                    <a:pt x="1343" y="271"/>
                  </a:lnTo>
                  <a:lnTo>
                    <a:pt x="1319" y="273"/>
                  </a:lnTo>
                  <a:lnTo>
                    <a:pt x="1293" y="274"/>
                  </a:lnTo>
                  <a:lnTo>
                    <a:pt x="1262" y="272"/>
                  </a:lnTo>
                  <a:lnTo>
                    <a:pt x="1228" y="268"/>
                  </a:lnTo>
                  <a:lnTo>
                    <a:pt x="1189" y="261"/>
                  </a:lnTo>
                  <a:lnTo>
                    <a:pt x="1144" y="252"/>
                  </a:lnTo>
                  <a:lnTo>
                    <a:pt x="1093" y="238"/>
                  </a:lnTo>
                  <a:lnTo>
                    <a:pt x="1069" y="230"/>
                  </a:lnTo>
                  <a:lnTo>
                    <a:pt x="1043" y="223"/>
                  </a:lnTo>
                  <a:lnTo>
                    <a:pt x="1017" y="215"/>
                  </a:lnTo>
                  <a:lnTo>
                    <a:pt x="993" y="205"/>
                  </a:lnTo>
                  <a:lnTo>
                    <a:pt x="972" y="196"/>
                  </a:lnTo>
                  <a:lnTo>
                    <a:pt x="950" y="186"/>
                  </a:lnTo>
                  <a:lnTo>
                    <a:pt x="931" y="175"/>
                  </a:lnTo>
                  <a:lnTo>
                    <a:pt x="910" y="162"/>
                  </a:lnTo>
                  <a:lnTo>
                    <a:pt x="890" y="150"/>
                  </a:lnTo>
                  <a:lnTo>
                    <a:pt x="867" y="139"/>
                  </a:lnTo>
                  <a:lnTo>
                    <a:pt x="844" y="126"/>
                  </a:lnTo>
                  <a:lnTo>
                    <a:pt x="818" y="116"/>
                  </a:lnTo>
                  <a:lnTo>
                    <a:pt x="798" y="109"/>
                  </a:lnTo>
                  <a:lnTo>
                    <a:pt x="785" y="104"/>
                  </a:lnTo>
                  <a:lnTo>
                    <a:pt x="778" y="102"/>
                  </a:lnTo>
                  <a:lnTo>
                    <a:pt x="772" y="100"/>
                  </a:lnTo>
                  <a:lnTo>
                    <a:pt x="767" y="97"/>
                  </a:lnTo>
                  <a:lnTo>
                    <a:pt x="757" y="93"/>
                  </a:lnTo>
                  <a:lnTo>
                    <a:pt x="743" y="86"/>
                  </a:lnTo>
                  <a:lnTo>
                    <a:pt x="721" y="76"/>
                  </a:lnTo>
                  <a:lnTo>
                    <a:pt x="699" y="65"/>
                  </a:lnTo>
                  <a:lnTo>
                    <a:pt x="677" y="53"/>
                  </a:lnTo>
                  <a:lnTo>
                    <a:pt x="655" y="42"/>
                  </a:lnTo>
                  <a:lnTo>
                    <a:pt x="632" y="32"/>
                  </a:lnTo>
                  <a:lnTo>
                    <a:pt x="608" y="21"/>
                  </a:lnTo>
                  <a:lnTo>
                    <a:pt x="584" y="13"/>
                  </a:lnTo>
                  <a:lnTo>
                    <a:pt x="571" y="9"/>
                  </a:lnTo>
                  <a:lnTo>
                    <a:pt x="558" y="6"/>
                  </a:lnTo>
                  <a:lnTo>
                    <a:pt x="545" y="3"/>
                  </a:lnTo>
                  <a:lnTo>
                    <a:pt x="530" y="2"/>
                  </a:lnTo>
                  <a:lnTo>
                    <a:pt x="513" y="0"/>
                  </a:lnTo>
                  <a:lnTo>
                    <a:pt x="496" y="0"/>
                  </a:lnTo>
                  <a:lnTo>
                    <a:pt x="481" y="1"/>
                  </a:lnTo>
                  <a:lnTo>
                    <a:pt x="467" y="3"/>
                  </a:lnTo>
                  <a:lnTo>
                    <a:pt x="453" y="5"/>
                  </a:lnTo>
                  <a:lnTo>
                    <a:pt x="441" y="9"/>
                  </a:lnTo>
                  <a:lnTo>
                    <a:pt x="429" y="13"/>
                  </a:lnTo>
                  <a:lnTo>
                    <a:pt x="417" y="17"/>
                  </a:lnTo>
                  <a:lnTo>
                    <a:pt x="395" y="28"/>
                  </a:lnTo>
                  <a:lnTo>
                    <a:pt x="372" y="38"/>
                  </a:lnTo>
                  <a:lnTo>
                    <a:pt x="361" y="44"/>
                  </a:lnTo>
                  <a:lnTo>
                    <a:pt x="348" y="48"/>
                  </a:lnTo>
                  <a:lnTo>
                    <a:pt x="335" y="53"/>
                  </a:lnTo>
                  <a:lnTo>
                    <a:pt x="322" y="57"/>
                  </a:lnTo>
                  <a:lnTo>
                    <a:pt x="296" y="64"/>
                  </a:lnTo>
                  <a:lnTo>
                    <a:pt x="268" y="71"/>
                  </a:lnTo>
                  <a:lnTo>
                    <a:pt x="240" y="77"/>
                  </a:lnTo>
                  <a:lnTo>
                    <a:pt x="210" y="83"/>
                  </a:lnTo>
                  <a:lnTo>
                    <a:pt x="180" y="87"/>
                  </a:lnTo>
                  <a:lnTo>
                    <a:pt x="150" y="90"/>
                  </a:lnTo>
                  <a:lnTo>
                    <a:pt x="120" y="92"/>
                  </a:lnTo>
                  <a:lnTo>
                    <a:pt x="93" y="92"/>
                  </a:lnTo>
                  <a:lnTo>
                    <a:pt x="77" y="91"/>
                  </a:lnTo>
                  <a:lnTo>
                    <a:pt x="60" y="88"/>
                  </a:lnTo>
                  <a:lnTo>
                    <a:pt x="42" y="84"/>
                  </a:lnTo>
                  <a:lnTo>
                    <a:pt x="25" y="79"/>
                  </a:lnTo>
                  <a:lnTo>
                    <a:pt x="18" y="94"/>
                  </a:lnTo>
                  <a:lnTo>
                    <a:pt x="11" y="109"/>
                  </a:lnTo>
                  <a:lnTo>
                    <a:pt x="5" y="124"/>
                  </a:lnTo>
                  <a:lnTo>
                    <a:pt x="0" y="140"/>
                  </a:lnTo>
                  <a:lnTo>
                    <a:pt x="31" y="164"/>
                  </a:lnTo>
                  <a:lnTo>
                    <a:pt x="59" y="185"/>
                  </a:lnTo>
                  <a:lnTo>
                    <a:pt x="73" y="194"/>
                  </a:lnTo>
                  <a:lnTo>
                    <a:pt x="87" y="202"/>
                  </a:lnTo>
                  <a:lnTo>
                    <a:pt x="101" y="210"/>
                  </a:lnTo>
                  <a:lnTo>
                    <a:pt x="116" y="216"/>
                  </a:lnTo>
                  <a:lnTo>
                    <a:pt x="131" y="222"/>
                  </a:lnTo>
                  <a:lnTo>
                    <a:pt x="146" y="226"/>
                  </a:lnTo>
                  <a:lnTo>
                    <a:pt x="162" y="229"/>
                  </a:lnTo>
                  <a:lnTo>
                    <a:pt x="180" y="232"/>
                  </a:lnTo>
                  <a:lnTo>
                    <a:pt x="198" y="233"/>
                  </a:lnTo>
                  <a:lnTo>
                    <a:pt x="219" y="233"/>
                  </a:lnTo>
                  <a:lnTo>
                    <a:pt x="240" y="232"/>
                  </a:lnTo>
                  <a:lnTo>
                    <a:pt x="262" y="230"/>
                  </a:lnTo>
                  <a:lnTo>
                    <a:pt x="177" y="435"/>
                  </a:lnTo>
                  <a:lnTo>
                    <a:pt x="167" y="460"/>
                  </a:lnTo>
                  <a:lnTo>
                    <a:pt x="156" y="487"/>
                  </a:lnTo>
                  <a:lnTo>
                    <a:pt x="146" y="513"/>
                  </a:lnTo>
                  <a:lnTo>
                    <a:pt x="136" y="538"/>
                  </a:lnTo>
                  <a:lnTo>
                    <a:pt x="125" y="564"/>
                  </a:lnTo>
                  <a:lnTo>
                    <a:pt x="115" y="590"/>
                  </a:lnTo>
                  <a:lnTo>
                    <a:pt x="105" y="616"/>
                  </a:lnTo>
                  <a:lnTo>
                    <a:pt x="94" y="641"/>
                  </a:lnTo>
                  <a:lnTo>
                    <a:pt x="80" y="673"/>
                  </a:lnTo>
                  <a:lnTo>
                    <a:pt x="68" y="705"/>
                  </a:lnTo>
                  <a:lnTo>
                    <a:pt x="56" y="738"/>
                  </a:lnTo>
                  <a:lnTo>
                    <a:pt x="43" y="770"/>
                  </a:lnTo>
                  <a:lnTo>
                    <a:pt x="54" y="790"/>
                  </a:lnTo>
                  <a:lnTo>
                    <a:pt x="65" y="810"/>
                  </a:lnTo>
                  <a:lnTo>
                    <a:pt x="76" y="828"/>
                  </a:lnTo>
                  <a:lnTo>
                    <a:pt x="88" y="847"/>
                  </a:lnTo>
                  <a:lnTo>
                    <a:pt x="112" y="814"/>
                  </a:lnTo>
                  <a:lnTo>
                    <a:pt x="133" y="783"/>
                  </a:lnTo>
                  <a:lnTo>
                    <a:pt x="153" y="753"/>
                  </a:lnTo>
                  <a:lnTo>
                    <a:pt x="173" y="725"/>
                  </a:lnTo>
                  <a:lnTo>
                    <a:pt x="193" y="695"/>
                  </a:lnTo>
                  <a:lnTo>
                    <a:pt x="214" y="664"/>
                  </a:lnTo>
                  <a:lnTo>
                    <a:pt x="235" y="629"/>
                  </a:lnTo>
                  <a:lnTo>
                    <a:pt x="260" y="590"/>
                  </a:lnTo>
                  <a:lnTo>
                    <a:pt x="270" y="571"/>
                  </a:lnTo>
                  <a:lnTo>
                    <a:pt x="281" y="553"/>
                  </a:lnTo>
                  <a:lnTo>
                    <a:pt x="291" y="534"/>
                  </a:lnTo>
                  <a:lnTo>
                    <a:pt x="302" y="517"/>
                  </a:lnTo>
                  <a:lnTo>
                    <a:pt x="322" y="522"/>
                  </a:lnTo>
                  <a:lnTo>
                    <a:pt x="339" y="528"/>
                  </a:lnTo>
                  <a:lnTo>
                    <a:pt x="356" y="535"/>
                  </a:lnTo>
                  <a:lnTo>
                    <a:pt x="370" y="544"/>
                  </a:lnTo>
                  <a:lnTo>
                    <a:pt x="382" y="552"/>
                  </a:lnTo>
                  <a:lnTo>
                    <a:pt x="394" y="562"/>
                  </a:lnTo>
                  <a:lnTo>
                    <a:pt x="405" y="572"/>
                  </a:lnTo>
                  <a:lnTo>
                    <a:pt x="414" y="584"/>
                  </a:lnTo>
                  <a:lnTo>
                    <a:pt x="433" y="606"/>
                  </a:lnTo>
                  <a:lnTo>
                    <a:pt x="453" y="636"/>
                  </a:lnTo>
                  <a:lnTo>
                    <a:pt x="465" y="653"/>
                  </a:lnTo>
                  <a:lnTo>
                    <a:pt x="474" y="668"/>
                  </a:lnTo>
                  <a:lnTo>
                    <a:pt x="482" y="682"/>
                  </a:lnTo>
                  <a:lnTo>
                    <a:pt x="488" y="695"/>
                  </a:lnTo>
                  <a:lnTo>
                    <a:pt x="493" y="706"/>
                  </a:lnTo>
                  <a:lnTo>
                    <a:pt x="496" y="717"/>
                  </a:lnTo>
                  <a:lnTo>
                    <a:pt x="499" y="729"/>
                  </a:lnTo>
                  <a:lnTo>
                    <a:pt x="501" y="739"/>
                  </a:lnTo>
                  <a:lnTo>
                    <a:pt x="504" y="750"/>
                  </a:lnTo>
                  <a:lnTo>
                    <a:pt x="505" y="762"/>
                  </a:lnTo>
                  <a:lnTo>
                    <a:pt x="505" y="772"/>
                  </a:lnTo>
                  <a:lnTo>
                    <a:pt x="505" y="782"/>
                  </a:lnTo>
                  <a:lnTo>
                    <a:pt x="503" y="804"/>
                  </a:lnTo>
                  <a:lnTo>
                    <a:pt x="498" y="823"/>
                  </a:lnTo>
                  <a:lnTo>
                    <a:pt x="493" y="843"/>
                  </a:lnTo>
                  <a:lnTo>
                    <a:pt x="487" y="862"/>
                  </a:lnTo>
                  <a:lnTo>
                    <a:pt x="480" y="880"/>
                  </a:lnTo>
                  <a:lnTo>
                    <a:pt x="472" y="897"/>
                  </a:lnTo>
                  <a:lnTo>
                    <a:pt x="463" y="914"/>
                  </a:lnTo>
                  <a:lnTo>
                    <a:pt x="455" y="929"/>
                  </a:lnTo>
                  <a:lnTo>
                    <a:pt x="441" y="956"/>
                  </a:lnTo>
                  <a:lnTo>
                    <a:pt x="430" y="978"/>
                  </a:lnTo>
                  <a:lnTo>
                    <a:pt x="438" y="975"/>
                  </a:lnTo>
                  <a:lnTo>
                    <a:pt x="447" y="971"/>
                  </a:lnTo>
                  <a:lnTo>
                    <a:pt x="455" y="967"/>
                  </a:lnTo>
                  <a:lnTo>
                    <a:pt x="465" y="961"/>
                  </a:lnTo>
                  <a:lnTo>
                    <a:pt x="482" y="948"/>
                  </a:lnTo>
                  <a:lnTo>
                    <a:pt x="498" y="932"/>
                  </a:lnTo>
                  <a:lnTo>
                    <a:pt x="515" y="915"/>
                  </a:lnTo>
                  <a:lnTo>
                    <a:pt x="529" y="897"/>
                  </a:lnTo>
                  <a:lnTo>
                    <a:pt x="541" y="881"/>
                  </a:lnTo>
                  <a:lnTo>
                    <a:pt x="550" y="864"/>
                  </a:lnTo>
                  <a:lnTo>
                    <a:pt x="556" y="853"/>
                  </a:lnTo>
                  <a:lnTo>
                    <a:pt x="561" y="841"/>
                  </a:lnTo>
                  <a:lnTo>
                    <a:pt x="565" y="829"/>
                  </a:lnTo>
                  <a:lnTo>
                    <a:pt x="569" y="818"/>
                  </a:lnTo>
                  <a:lnTo>
                    <a:pt x="572" y="806"/>
                  </a:lnTo>
                  <a:lnTo>
                    <a:pt x="574" y="794"/>
                  </a:lnTo>
                  <a:lnTo>
                    <a:pt x="575" y="782"/>
                  </a:lnTo>
                  <a:lnTo>
                    <a:pt x="576" y="771"/>
                  </a:lnTo>
                  <a:lnTo>
                    <a:pt x="576" y="758"/>
                  </a:lnTo>
                  <a:lnTo>
                    <a:pt x="576" y="746"/>
                  </a:lnTo>
                  <a:lnTo>
                    <a:pt x="575" y="734"/>
                  </a:lnTo>
                  <a:lnTo>
                    <a:pt x="573" y="721"/>
                  </a:lnTo>
                  <a:lnTo>
                    <a:pt x="569" y="696"/>
                  </a:lnTo>
                  <a:lnTo>
                    <a:pt x="562" y="669"/>
                  </a:lnTo>
                  <a:lnTo>
                    <a:pt x="554" y="644"/>
                  </a:lnTo>
                  <a:lnTo>
                    <a:pt x="547" y="622"/>
                  </a:lnTo>
                  <a:lnTo>
                    <a:pt x="538" y="601"/>
                  </a:lnTo>
                  <a:lnTo>
                    <a:pt x="529" y="582"/>
                  </a:lnTo>
                  <a:lnTo>
                    <a:pt x="521" y="563"/>
                  </a:lnTo>
                  <a:lnTo>
                    <a:pt x="511" y="546"/>
                  </a:lnTo>
                  <a:lnTo>
                    <a:pt x="499" y="528"/>
                  </a:lnTo>
                  <a:lnTo>
                    <a:pt x="487" y="511"/>
                  </a:lnTo>
                  <a:lnTo>
                    <a:pt x="478" y="499"/>
                  </a:lnTo>
                  <a:lnTo>
                    <a:pt x="468" y="488"/>
                  </a:lnTo>
                  <a:lnTo>
                    <a:pt x="457" y="478"/>
                  </a:lnTo>
                  <a:lnTo>
                    <a:pt x="447" y="469"/>
                  </a:lnTo>
                  <a:lnTo>
                    <a:pt x="426" y="453"/>
                  </a:lnTo>
                  <a:lnTo>
                    <a:pt x="407" y="440"/>
                  </a:lnTo>
                  <a:lnTo>
                    <a:pt x="374" y="422"/>
                  </a:lnTo>
                  <a:lnTo>
                    <a:pt x="356" y="411"/>
                  </a:lnTo>
                  <a:lnTo>
                    <a:pt x="363" y="398"/>
                  </a:lnTo>
                  <a:lnTo>
                    <a:pt x="370" y="383"/>
                  </a:lnTo>
                  <a:lnTo>
                    <a:pt x="376" y="368"/>
                  </a:lnTo>
                  <a:lnTo>
                    <a:pt x="383" y="351"/>
                  </a:lnTo>
                  <a:lnTo>
                    <a:pt x="397" y="314"/>
                  </a:lnTo>
                  <a:lnTo>
                    <a:pt x="408" y="275"/>
                  </a:lnTo>
                  <a:lnTo>
                    <a:pt x="414" y="255"/>
                  </a:lnTo>
                  <a:lnTo>
                    <a:pt x="418" y="235"/>
                  </a:lnTo>
                  <a:lnTo>
                    <a:pt x="423" y="215"/>
                  </a:lnTo>
                  <a:lnTo>
                    <a:pt x="426" y="195"/>
                  </a:lnTo>
                  <a:lnTo>
                    <a:pt x="430" y="176"/>
                  </a:lnTo>
                  <a:lnTo>
                    <a:pt x="432" y="157"/>
                  </a:lnTo>
                  <a:lnTo>
                    <a:pt x="434" y="139"/>
                  </a:lnTo>
                  <a:lnTo>
                    <a:pt x="434" y="121"/>
                  </a:lnTo>
                  <a:lnTo>
                    <a:pt x="454" y="121"/>
                  </a:lnTo>
                  <a:lnTo>
                    <a:pt x="485" y="121"/>
                  </a:lnTo>
                  <a:lnTo>
                    <a:pt x="522" y="121"/>
                  </a:lnTo>
                  <a:lnTo>
                    <a:pt x="564" y="122"/>
                  </a:lnTo>
                  <a:lnTo>
                    <a:pt x="604" y="123"/>
                  </a:lnTo>
                  <a:lnTo>
                    <a:pt x="642" y="125"/>
                  </a:lnTo>
                  <a:lnTo>
                    <a:pt x="672" y="127"/>
                  </a:lnTo>
                  <a:lnTo>
                    <a:pt x="691" y="130"/>
                  </a:lnTo>
                  <a:lnTo>
                    <a:pt x="705" y="141"/>
                  </a:lnTo>
                  <a:lnTo>
                    <a:pt x="731" y="163"/>
                  </a:lnTo>
                  <a:lnTo>
                    <a:pt x="746" y="176"/>
                  </a:lnTo>
                  <a:lnTo>
                    <a:pt x="760" y="189"/>
                  </a:lnTo>
                  <a:lnTo>
                    <a:pt x="776" y="200"/>
                  </a:lnTo>
                  <a:lnTo>
                    <a:pt x="788" y="210"/>
                  </a:lnTo>
                  <a:lnTo>
                    <a:pt x="801" y="218"/>
                  </a:lnTo>
                  <a:lnTo>
                    <a:pt x="815" y="227"/>
                  </a:lnTo>
                  <a:lnTo>
                    <a:pt x="828" y="235"/>
                  </a:lnTo>
                  <a:lnTo>
                    <a:pt x="842" y="244"/>
                  </a:lnTo>
                  <a:lnTo>
                    <a:pt x="856" y="253"/>
                  </a:lnTo>
                  <a:lnTo>
                    <a:pt x="870" y="261"/>
                  </a:lnTo>
                  <a:lnTo>
                    <a:pt x="885" y="268"/>
                  </a:lnTo>
                  <a:lnTo>
                    <a:pt x="900" y="276"/>
                  </a:lnTo>
                  <a:lnTo>
                    <a:pt x="931" y="291"/>
                  </a:lnTo>
                  <a:lnTo>
                    <a:pt x="961" y="306"/>
                  </a:lnTo>
                  <a:lnTo>
                    <a:pt x="965" y="317"/>
                  </a:lnTo>
                  <a:lnTo>
                    <a:pt x="968" y="330"/>
                  </a:lnTo>
                  <a:lnTo>
                    <a:pt x="972" y="343"/>
                  </a:lnTo>
                  <a:lnTo>
                    <a:pt x="975" y="355"/>
                  </a:lnTo>
                  <a:lnTo>
                    <a:pt x="980" y="368"/>
                  </a:lnTo>
                  <a:lnTo>
                    <a:pt x="985" y="380"/>
                  </a:lnTo>
                  <a:lnTo>
                    <a:pt x="992" y="391"/>
                  </a:lnTo>
                  <a:lnTo>
                    <a:pt x="997" y="403"/>
                  </a:lnTo>
                  <a:lnTo>
                    <a:pt x="1010" y="426"/>
                  </a:lnTo>
                  <a:lnTo>
                    <a:pt x="1024" y="447"/>
                  </a:lnTo>
                  <a:lnTo>
                    <a:pt x="1038" y="467"/>
                  </a:lnTo>
                  <a:lnTo>
                    <a:pt x="1050" y="487"/>
                  </a:lnTo>
                  <a:lnTo>
                    <a:pt x="1039" y="493"/>
                  </a:lnTo>
                  <a:lnTo>
                    <a:pt x="1028" y="496"/>
                  </a:lnTo>
                  <a:lnTo>
                    <a:pt x="1021" y="499"/>
                  </a:lnTo>
                  <a:lnTo>
                    <a:pt x="1014" y="504"/>
                  </a:lnTo>
                  <a:lnTo>
                    <a:pt x="1005" y="509"/>
                  </a:lnTo>
                  <a:lnTo>
                    <a:pt x="994" y="517"/>
                  </a:lnTo>
                  <a:lnTo>
                    <a:pt x="976" y="532"/>
                  </a:lnTo>
                  <a:lnTo>
                    <a:pt x="960" y="549"/>
                  </a:lnTo>
                  <a:lnTo>
                    <a:pt x="945" y="566"/>
                  </a:lnTo>
                  <a:lnTo>
                    <a:pt x="931" y="585"/>
                  </a:lnTo>
                  <a:lnTo>
                    <a:pt x="919" y="604"/>
                  </a:lnTo>
                  <a:lnTo>
                    <a:pt x="906" y="625"/>
                  </a:lnTo>
                  <a:lnTo>
                    <a:pt x="895" y="646"/>
                  </a:lnTo>
                  <a:lnTo>
                    <a:pt x="884" y="668"/>
                  </a:lnTo>
                  <a:lnTo>
                    <a:pt x="874" y="687"/>
                  </a:lnTo>
                  <a:lnTo>
                    <a:pt x="861" y="717"/>
                  </a:lnTo>
                  <a:lnTo>
                    <a:pt x="845" y="753"/>
                  </a:lnTo>
                  <a:lnTo>
                    <a:pt x="828" y="792"/>
                  </a:lnTo>
                  <a:lnTo>
                    <a:pt x="812" y="831"/>
                  </a:lnTo>
                  <a:lnTo>
                    <a:pt x="797" y="867"/>
                  </a:lnTo>
                  <a:lnTo>
                    <a:pt x="791" y="883"/>
                  </a:lnTo>
                  <a:lnTo>
                    <a:pt x="787" y="895"/>
                  </a:lnTo>
                  <a:lnTo>
                    <a:pt x="784" y="905"/>
                  </a:lnTo>
                  <a:lnTo>
                    <a:pt x="783" y="914"/>
                  </a:lnTo>
                  <a:lnTo>
                    <a:pt x="788" y="911"/>
                  </a:lnTo>
                  <a:lnTo>
                    <a:pt x="793" y="907"/>
                  </a:lnTo>
                  <a:lnTo>
                    <a:pt x="799" y="904"/>
                  </a:lnTo>
                  <a:lnTo>
                    <a:pt x="806" y="899"/>
                  </a:lnTo>
                  <a:lnTo>
                    <a:pt x="817" y="889"/>
                  </a:lnTo>
                  <a:lnTo>
                    <a:pt x="828" y="878"/>
                  </a:lnTo>
                  <a:lnTo>
                    <a:pt x="851" y="853"/>
                  </a:lnTo>
                  <a:lnTo>
                    <a:pt x="868" y="833"/>
                  </a:lnTo>
                  <a:lnTo>
                    <a:pt x="886" y="815"/>
                  </a:lnTo>
                  <a:lnTo>
                    <a:pt x="905" y="794"/>
                  </a:lnTo>
                  <a:lnTo>
                    <a:pt x="928" y="773"/>
                  </a:lnTo>
                  <a:lnTo>
                    <a:pt x="950" y="750"/>
                  </a:lnTo>
                  <a:lnTo>
                    <a:pt x="974" y="728"/>
                  </a:lnTo>
                  <a:lnTo>
                    <a:pt x="997" y="707"/>
                  </a:lnTo>
                  <a:lnTo>
                    <a:pt x="1019" y="687"/>
                  </a:lnTo>
                  <a:lnTo>
                    <a:pt x="1039" y="671"/>
                  </a:lnTo>
                  <a:lnTo>
                    <a:pt x="1060" y="654"/>
                  </a:lnTo>
                  <a:lnTo>
                    <a:pt x="1087" y="636"/>
                  </a:lnTo>
                  <a:lnTo>
                    <a:pt x="1101" y="628"/>
                  </a:lnTo>
                  <a:lnTo>
                    <a:pt x="1116" y="621"/>
                  </a:lnTo>
                  <a:lnTo>
                    <a:pt x="1132" y="615"/>
                  </a:lnTo>
                  <a:lnTo>
                    <a:pt x="1149" y="610"/>
                  </a:lnTo>
                  <a:lnTo>
                    <a:pt x="1155" y="615"/>
                  </a:lnTo>
                  <a:lnTo>
                    <a:pt x="1165" y="624"/>
                  </a:lnTo>
                  <a:lnTo>
                    <a:pt x="1178" y="636"/>
                  </a:lnTo>
                  <a:lnTo>
                    <a:pt x="1191" y="652"/>
                  </a:lnTo>
                  <a:lnTo>
                    <a:pt x="1219" y="681"/>
                  </a:lnTo>
                  <a:lnTo>
                    <a:pt x="1237" y="701"/>
                  </a:lnTo>
                  <a:lnTo>
                    <a:pt x="1374" y="833"/>
                  </a:lnTo>
                  <a:lnTo>
                    <a:pt x="1384" y="843"/>
                  </a:lnTo>
                  <a:lnTo>
                    <a:pt x="1394" y="851"/>
                  </a:lnTo>
                  <a:lnTo>
                    <a:pt x="1411" y="825"/>
                  </a:lnTo>
                  <a:lnTo>
                    <a:pt x="1427" y="800"/>
                  </a:lnTo>
                  <a:lnTo>
                    <a:pt x="1442" y="773"/>
                  </a:lnTo>
                  <a:lnTo>
                    <a:pt x="1455" y="745"/>
                  </a:lnTo>
                  <a:lnTo>
                    <a:pt x="1446" y="728"/>
                  </a:lnTo>
                  <a:lnTo>
                    <a:pt x="1436" y="711"/>
                  </a:lnTo>
                  <a:lnTo>
                    <a:pt x="1427" y="696"/>
                  </a:lnTo>
                  <a:lnTo>
                    <a:pt x="1418" y="680"/>
                  </a:lnTo>
                  <a:lnTo>
                    <a:pt x="1400" y="656"/>
                  </a:lnTo>
                  <a:lnTo>
                    <a:pt x="1378" y="627"/>
                  </a:lnTo>
                  <a:lnTo>
                    <a:pt x="1367" y="612"/>
                  </a:lnTo>
                  <a:lnTo>
                    <a:pt x="1355" y="599"/>
                  </a:lnTo>
                  <a:lnTo>
                    <a:pt x="1344" y="587"/>
                  </a:lnTo>
                  <a:lnTo>
                    <a:pt x="1334" y="576"/>
                  </a:lnTo>
                  <a:lnTo>
                    <a:pt x="1324" y="567"/>
                  </a:lnTo>
                  <a:lnTo>
                    <a:pt x="1317" y="559"/>
                  </a:lnTo>
                  <a:lnTo>
                    <a:pt x="1311" y="551"/>
                  </a:lnTo>
                  <a:lnTo>
                    <a:pt x="1303" y="543"/>
                  </a:lnTo>
                  <a:lnTo>
                    <a:pt x="1168" y="419"/>
                  </a:lnTo>
                  <a:lnTo>
                    <a:pt x="1152" y="406"/>
                  </a:lnTo>
                  <a:lnTo>
                    <a:pt x="1134" y="389"/>
                  </a:lnTo>
                  <a:lnTo>
                    <a:pt x="1126" y="380"/>
                  </a:lnTo>
                  <a:lnTo>
                    <a:pt x="1119" y="371"/>
                  </a:lnTo>
                  <a:lnTo>
                    <a:pt x="1113" y="361"/>
                  </a:lnTo>
                  <a:lnTo>
                    <a:pt x="1109" y="349"/>
                  </a:lnTo>
                  <a:lnTo>
                    <a:pt x="1153" y="354"/>
                  </a:lnTo>
                  <a:lnTo>
                    <a:pt x="1191" y="359"/>
                  </a:lnTo>
                  <a:lnTo>
                    <a:pt x="1225" y="361"/>
                  </a:lnTo>
                  <a:lnTo>
                    <a:pt x="1255" y="361"/>
                  </a:lnTo>
                  <a:lnTo>
                    <a:pt x="1281" y="360"/>
                  </a:lnTo>
                  <a:lnTo>
                    <a:pt x="1304" y="358"/>
                  </a:lnTo>
                  <a:lnTo>
                    <a:pt x="1315" y="355"/>
                  </a:lnTo>
                  <a:lnTo>
                    <a:pt x="1325" y="353"/>
                  </a:lnTo>
                  <a:lnTo>
                    <a:pt x="1335" y="350"/>
                  </a:lnTo>
                  <a:lnTo>
                    <a:pt x="1345" y="347"/>
                  </a:lnTo>
                  <a:lnTo>
                    <a:pt x="1362" y="340"/>
                  </a:lnTo>
                  <a:lnTo>
                    <a:pt x="1381" y="330"/>
                  </a:lnTo>
                  <a:lnTo>
                    <a:pt x="1398" y="318"/>
                  </a:lnTo>
                  <a:lnTo>
                    <a:pt x="1417" y="305"/>
                  </a:lnTo>
                  <a:lnTo>
                    <a:pt x="1460" y="273"/>
                  </a:lnTo>
                  <a:lnTo>
                    <a:pt x="1512" y="232"/>
                  </a:lnTo>
                  <a:lnTo>
                    <a:pt x="1510" y="223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77" name="Freeform 84">
              <a:extLst>
                <a:ext uri="{FF2B5EF4-FFF2-40B4-BE49-F238E27FC236}">
                  <a16:creationId xmlns:a16="http://schemas.microsoft.com/office/drawing/2014/main" id="{2BBDAFD6-4CAD-4C53-81B0-492AB39C38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66" y="3327"/>
              <a:ext cx="34" cy="35"/>
            </a:xfrm>
            <a:custGeom>
              <a:avLst/>
              <a:gdLst>
                <a:gd name="T0" fmla="*/ 77 w 201"/>
                <a:gd name="T1" fmla="*/ 4 h 214"/>
                <a:gd name="T2" fmla="*/ 70 w 201"/>
                <a:gd name="T3" fmla="*/ 7 h 214"/>
                <a:gd name="T4" fmla="*/ 62 w 201"/>
                <a:gd name="T5" fmla="*/ 11 h 214"/>
                <a:gd name="T6" fmla="*/ 54 w 201"/>
                <a:gd name="T7" fmla="*/ 15 h 214"/>
                <a:gd name="T8" fmla="*/ 46 w 201"/>
                <a:gd name="T9" fmla="*/ 21 h 214"/>
                <a:gd name="T10" fmla="*/ 38 w 201"/>
                <a:gd name="T11" fmla="*/ 27 h 214"/>
                <a:gd name="T12" fmla="*/ 31 w 201"/>
                <a:gd name="T13" fmla="*/ 34 h 214"/>
                <a:gd name="T14" fmla="*/ 24 w 201"/>
                <a:gd name="T15" fmla="*/ 41 h 214"/>
                <a:gd name="T16" fmla="*/ 17 w 201"/>
                <a:gd name="T17" fmla="*/ 49 h 214"/>
                <a:gd name="T18" fmla="*/ 11 w 201"/>
                <a:gd name="T19" fmla="*/ 58 h 214"/>
                <a:gd name="T20" fmla="*/ 7 w 201"/>
                <a:gd name="T21" fmla="*/ 67 h 214"/>
                <a:gd name="T22" fmla="*/ 3 w 201"/>
                <a:gd name="T23" fmla="*/ 76 h 214"/>
                <a:gd name="T24" fmla="*/ 1 w 201"/>
                <a:gd name="T25" fmla="*/ 85 h 214"/>
                <a:gd name="T26" fmla="*/ 0 w 201"/>
                <a:gd name="T27" fmla="*/ 96 h 214"/>
                <a:gd name="T28" fmla="*/ 1 w 201"/>
                <a:gd name="T29" fmla="*/ 106 h 214"/>
                <a:gd name="T30" fmla="*/ 3 w 201"/>
                <a:gd name="T31" fmla="*/ 116 h 214"/>
                <a:gd name="T32" fmla="*/ 7 w 201"/>
                <a:gd name="T33" fmla="*/ 127 h 214"/>
                <a:gd name="T34" fmla="*/ 14 w 201"/>
                <a:gd name="T35" fmla="*/ 141 h 214"/>
                <a:gd name="T36" fmla="*/ 25 w 201"/>
                <a:gd name="T37" fmla="*/ 156 h 214"/>
                <a:gd name="T38" fmla="*/ 31 w 201"/>
                <a:gd name="T39" fmla="*/ 164 h 214"/>
                <a:gd name="T40" fmla="*/ 38 w 201"/>
                <a:gd name="T41" fmla="*/ 172 h 214"/>
                <a:gd name="T42" fmla="*/ 45 w 201"/>
                <a:gd name="T43" fmla="*/ 180 h 214"/>
                <a:gd name="T44" fmla="*/ 53 w 201"/>
                <a:gd name="T45" fmla="*/ 187 h 214"/>
                <a:gd name="T46" fmla="*/ 62 w 201"/>
                <a:gd name="T47" fmla="*/ 194 h 214"/>
                <a:gd name="T48" fmla="*/ 70 w 201"/>
                <a:gd name="T49" fmla="*/ 199 h 214"/>
                <a:gd name="T50" fmla="*/ 79 w 201"/>
                <a:gd name="T51" fmla="*/ 206 h 214"/>
                <a:gd name="T52" fmla="*/ 88 w 201"/>
                <a:gd name="T53" fmla="*/ 210 h 214"/>
                <a:gd name="T54" fmla="*/ 98 w 201"/>
                <a:gd name="T55" fmla="*/ 212 h 214"/>
                <a:gd name="T56" fmla="*/ 107 w 201"/>
                <a:gd name="T57" fmla="*/ 214 h 214"/>
                <a:gd name="T58" fmla="*/ 117 w 201"/>
                <a:gd name="T59" fmla="*/ 214 h 214"/>
                <a:gd name="T60" fmla="*/ 126 w 201"/>
                <a:gd name="T61" fmla="*/ 212 h 214"/>
                <a:gd name="T62" fmla="*/ 134 w 201"/>
                <a:gd name="T63" fmla="*/ 210 h 214"/>
                <a:gd name="T64" fmla="*/ 141 w 201"/>
                <a:gd name="T65" fmla="*/ 206 h 214"/>
                <a:gd name="T66" fmla="*/ 148 w 201"/>
                <a:gd name="T67" fmla="*/ 201 h 214"/>
                <a:gd name="T68" fmla="*/ 155 w 201"/>
                <a:gd name="T69" fmla="*/ 195 h 214"/>
                <a:gd name="T70" fmla="*/ 162 w 201"/>
                <a:gd name="T71" fmla="*/ 189 h 214"/>
                <a:gd name="T72" fmla="*/ 168 w 201"/>
                <a:gd name="T73" fmla="*/ 181 h 214"/>
                <a:gd name="T74" fmla="*/ 175 w 201"/>
                <a:gd name="T75" fmla="*/ 173 h 214"/>
                <a:gd name="T76" fmla="*/ 180 w 201"/>
                <a:gd name="T77" fmla="*/ 164 h 214"/>
                <a:gd name="T78" fmla="*/ 185 w 201"/>
                <a:gd name="T79" fmla="*/ 155 h 214"/>
                <a:gd name="T80" fmla="*/ 190 w 201"/>
                <a:gd name="T81" fmla="*/ 145 h 214"/>
                <a:gd name="T82" fmla="*/ 194 w 201"/>
                <a:gd name="T83" fmla="*/ 135 h 214"/>
                <a:gd name="T84" fmla="*/ 197 w 201"/>
                <a:gd name="T85" fmla="*/ 124 h 214"/>
                <a:gd name="T86" fmla="*/ 199 w 201"/>
                <a:gd name="T87" fmla="*/ 114 h 214"/>
                <a:gd name="T88" fmla="*/ 200 w 201"/>
                <a:gd name="T89" fmla="*/ 104 h 214"/>
                <a:gd name="T90" fmla="*/ 201 w 201"/>
                <a:gd name="T91" fmla="*/ 92 h 214"/>
                <a:gd name="T92" fmla="*/ 200 w 201"/>
                <a:gd name="T93" fmla="*/ 82 h 214"/>
                <a:gd name="T94" fmla="*/ 198 w 201"/>
                <a:gd name="T95" fmla="*/ 73 h 214"/>
                <a:gd name="T96" fmla="*/ 195 w 201"/>
                <a:gd name="T97" fmla="*/ 64 h 214"/>
                <a:gd name="T98" fmla="*/ 192 w 201"/>
                <a:gd name="T99" fmla="*/ 55 h 214"/>
                <a:gd name="T100" fmla="*/ 187 w 201"/>
                <a:gd name="T101" fmla="*/ 46 h 214"/>
                <a:gd name="T102" fmla="*/ 181 w 201"/>
                <a:gd name="T103" fmla="*/ 38 h 214"/>
                <a:gd name="T104" fmla="*/ 175 w 201"/>
                <a:gd name="T105" fmla="*/ 31 h 214"/>
                <a:gd name="T106" fmla="*/ 167 w 201"/>
                <a:gd name="T107" fmla="*/ 24 h 214"/>
                <a:gd name="T108" fmla="*/ 159 w 201"/>
                <a:gd name="T109" fmla="*/ 17 h 214"/>
                <a:gd name="T110" fmla="*/ 150 w 201"/>
                <a:gd name="T111" fmla="*/ 11 h 214"/>
                <a:gd name="T112" fmla="*/ 141 w 201"/>
                <a:gd name="T113" fmla="*/ 7 h 214"/>
                <a:gd name="T114" fmla="*/ 132 w 201"/>
                <a:gd name="T115" fmla="*/ 3 h 214"/>
                <a:gd name="T116" fmla="*/ 121 w 201"/>
                <a:gd name="T117" fmla="*/ 1 h 214"/>
                <a:gd name="T118" fmla="*/ 110 w 201"/>
                <a:gd name="T119" fmla="*/ 0 h 214"/>
                <a:gd name="T120" fmla="*/ 100 w 201"/>
                <a:gd name="T121" fmla="*/ 0 h 214"/>
                <a:gd name="T122" fmla="*/ 88 w 201"/>
                <a:gd name="T123" fmla="*/ 1 h 214"/>
                <a:gd name="T124" fmla="*/ 77 w 201"/>
                <a:gd name="T125" fmla="*/ 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1" h="214">
                  <a:moveTo>
                    <a:pt x="77" y="4"/>
                  </a:moveTo>
                  <a:lnTo>
                    <a:pt x="70" y="7"/>
                  </a:lnTo>
                  <a:lnTo>
                    <a:pt x="62" y="11"/>
                  </a:lnTo>
                  <a:lnTo>
                    <a:pt x="54" y="15"/>
                  </a:lnTo>
                  <a:lnTo>
                    <a:pt x="46" y="21"/>
                  </a:lnTo>
                  <a:lnTo>
                    <a:pt x="38" y="27"/>
                  </a:lnTo>
                  <a:lnTo>
                    <a:pt x="31" y="34"/>
                  </a:lnTo>
                  <a:lnTo>
                    <a:pt x="24" y="41"/>
                  </a:lnTo>
                  <a:lnTo>
                    <a:pt x="17" y="49"/>
                  </a:lnTo>
                  <a:lnTo>
                    <a:pt x="11" y="58"/>
                  </a:lnTo>
                  <a:lnTo>
                    <a:pt x="7" y="67"/>
                  </a:lnTo>
                  <a:lnTo>
                    <a:pt x="3" y="76"/>
                  </a:lnTo>
                  <a:lnTo>
                    <a:pt x="1" y="85"/>
                  </a:lnTo>
                  <a:lnTo>
                    <a:pt x="0" y="96"/>
                  </a:lnTo>
                  <a:lnTo>
                    <a:pt x="1" y="106"/>
                  </a:lnTo>
                  <a:lnTo>
                    <a:pt x="3" y="116"/>
                  </a:lnTo>
                  <a:lnTo>
                    <a:pt x="7" y="127"/>
                  </a:lnTo>
                  <a:lnTo>
                    <a:pt x="14" y="141"/>
                  </a:lnTo>
                  <a:lnTo>
                    <a:pt x="25" y="156"/>
                  </a:lnTo>
                  <a:lnTo>
                    <a:pt x="31" y="164"/>
                  </a:lnTo>
                  <a:lnTo>
                    <a:pt x="38" y="172"/>
                  </a:lnTo>
                  <a:lnTo>
                    <a:pt x="45" y="180"/>
                  </a:lnTo>
                  <a:lnTo>
                    <a:pt x="53" y="187"/>
                  </a:lnTo>
                  <a:lnTo>
                    <a:pt x="62" y="194"/>
                  </a:lnTo>
                  <a:lnTo>
                    <a:pt x="70" y="199"/>
                  </a:lnTo>
                  <a:lnTo>
                    <a:pt x="79" y="206"/>
                  </a:lnTo>
                  <a:lnTo>
                    <a:pt x="88" y="210"/>
                  </a:lnTo>
                  <a:lnTo>
                    <a:pt x="98" y="212"/>
                  </a:lnTo>
                  <a:lnTo>
                    <a:pt x="107" y="214"/>
                  </a:lnTo>
                  <a:lnTo>
                    <a:pt x="117" y="214"/>
                  </a:lnTo>
                  <a:lnTo>
                    <a:pt x="126" y="212"/>
                  </a:lnTo>
                  <a:lnTo>
                    <a:pt x="134" y="210"/>
                  </a:lnTo>
                  <a:lnTo>
                    <a:pt x="141" y="206"/>
                  </a:lnTo>
                  <a:lnTo>
                    <a:pt x="148" y="201"/>
                  </a:lnTo>
                  <a:lnTo>
                    <a:pt x="155" y="195"/>
                  </a:lnTo>
                  <a:lnTo>
                    <a:pt x="162" y="189"/>
                  </a:lnTo>
                  <a:lnTo>
                    <a:pt x="168" y="181"/>
                  </a:lnTo>
                  <a:lnTo>
                    <a:pt x="175" y="173"/>
                  </a:lnTo>
                  <a:lnTo>
                    <a:pt x="180" y="164"/>
                  </a:lnTo>
                  <a:lnTo>
                    <a:pt x="185" y="155"/>
                  </a:lnTo>
                  <a:lnTo>
                    <a:pt x="190" y="145"/>
                  </a:lnTo>
                  <a:lnTo>
                    <a:pt x="194" y="135"/>
                  </a:lnTo>
                  <a:lnTo>
                    <a:pt x="197" y="124"/>
                  </a:lnTo>
                  <a:lnTo>
                    <a:pt x="199" y="114"/>
                  </a:lnTo>
                  <a:lnTo>
                    <a:pt x="200" y="104"/>
                  </a:lnTo>
                  <a:lnTo>
                    <a:pt x="201" y="92"/>
                  </a:lnTo>
                  <a:lnTo>
                    <a:pt x="200" y="82"/>
                  </a:lnTo>
                  <a:lnTo>
                    <a:pt x="198" y="73"/>
                  </a:lnTo>
                  <a:lnTo>
                    <a:pt x="195" y="64"/>
                  </a:lnTo>
                  <a:lnTo>
                    <a:pt x="192" y="55"/>
                  </a:lnTo>
                  <a:lnTo>
                    <a:pt x="187" y="46"/>
                  </a:lnTo>
                  <a:lnTo>
                    <a:pt x="181" y="38"/>
                  </a:lnTo>
                  <a:lnTo>
                    <a:pt x="175" y="31"/>
                  </a:lnTo>
                  <a:lnTo>
                    <a:pt x="167" y="24"/>
                  </a:lnTo>
                  <a:lnTo>
                    <a:pt x="159" y="17"/>
                  </a:lnTo>
                  <a:lnTo>
                    <a:pt x="150" y="11"/>
                  </a:lnTo>
                  <a:lnTo>
                    <a:pt x="141" y="7"/>
                  </a:lnTo>
                  <a:lnTo>
                    <a:pt x="132" y="3"/>
                  </a:lnTo>
                  <a:lnTo>
                    <a:pt x="121" y="1"/>
                  </a:lnTo>
                  <a:lnTo>
                    <a:pt x="110" y="0"/>
                  </a:lnTo>
                  <a:lnTo>
                    <a:pt x="100" y="0"/>
                  </a:lnTo>
                  <a:lnTo>
                    <a:pt x="88" y="1"/>
                  </a:lnTo>
                  <a:lnTo>
                    <a:pt x="77" y="4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78" name="Freeform 85">
              <a:extLst>
                <a:ext uri="{FF2B5EF4-FFF2-40B4-BE49-F238E27FC236}">
                  <a16:creationId xmlns:a16="http://schemas.microsoft.com/office/drawing/2014/main" id="{250467E9-DF81-4A0F-BCC1-B10993E570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2" y="3298"/>
              <a:ext cx="34" cy="34"/>
            </a:xfrm>
            <a:custGeom>
              <a:avLst/>
              <a:gdLst>
                <a:gd name="T0" fmla="*/ 68 w 202"/>
                <a:gd name="T1" fmla="*/ 4 h 206"/>
                <a:gd name="T2" fmla="*/ 51 w 202"/>
                <a:gd name="T3" fmla="*/ 12 h 206"/>
                <a:gd name="T4" fmla="*/ 34 w 202"/>
                <a:gd name="T5" fmla="*/ 22 h 206"/>
                <a:gd name="T6" fmla="*/ 21 w 202"/>
                <a:gd name="T7" fmla="*/ 35 h 206"/>
                <a:gd name="T8" fmla="*/ 10 w 202"/>
                <a:gd name="T9" fmla="*/ 51 h 206"/>
                <a:gd name="T10" fmla="*/ 3 w 202"/>
                <a:gd name="T11" fmla="*/ 68 h 206"/>
                <a:gd name="T12" fmla="*/ 0 w 202"/>
                <a:gd name="T13" fmla="*/ 88 h 206"/>
                <a:gd name="T14" fmla="*/ 2 w 202"/>
                <a:gd name="T15" fmla="*/ 109 h 206"/>
                <a:gd name="T16" fmla="*/ 10 w 202"/>
                <a:gd name="T17" fmla="*/ 136 h 206"/>
                <a:gd name="T18" fmla="*/ 22 w 202"/>
                <a:gd name="T19" fmla="*/ 162 h 206"/>
                <a:gd name="T20" fmla="*/ 35 w 202"/>
                <a:gd name="T21" fmla="*/ 181 h 206"/>
                <a:gd name="T22" fmla="*/ 52 w 202"/>
                <a:gd name="T23" fmla="*/ 195 h 206"/>
                <a:gd name="T24" fmla="*/ 68 w 202"/>
                <a:gd name="T25" fmla="*/ 203 h 206"/>
                <a:gd name="T26" fmla="*/ 85 w 202"/>
                <a:gd name="T27" fmla="*/ 206 h 206"/>
                <a:gd name="T28" fmla="*/ 102 w 202"/>
                <a:gd name="T29" fmla="*/ 204 h 206"/>
                <a:gd name="T30" fmla="*/ 120 w 202"/>
                <a:gd name="T31" fmla="*/ 200 h 206"/>
                <a:gd name="T32" fmla="*/ 136 w 202"/>
                <a:gd name="T33" fmla="*/ 190 h 206"/>
                <a:gd name="T34" fmla="*/ 152 w 202"/>
                <a:gd name="T35" fmla="*/ 180 h 206"/>
                <a:gd name="T36" fmla="*/ 166 w 202"/>
                <a:gd name="T37" fmla="*/ 167 h 206"/>
                <a:gd name="T38" fmla="*/ 178 w 202"/>
                <a:gd name="T39" fmla="*/ 152 h 206"/>
                <a:gd name="T40" fmla="*/ 189 w 202"/>
                <a:gd name="T41" fmla="*/ 137 h 206"/>
                <a:gd name="T42" fmla="*/ 196 w 202"/>
                <a:gd name="T43" fmla="*/ 121 h 206"/>
                <a:gd name="T44" fmla="*/ 201 w 202"/>
                <a:gd name="T45" fmla="*/ 104 h 206"/>
                <a:gd name="T46" fmla="*/ 202 w 202"/>
                <a:gd name="T47" fmla="*/ 89 h 206"/>
                <a:gd name="T48" fmla="*/ 199 w 202"/>
                <a:gd name="T49" fmla="*/ 72 h 206"/>
                <a:gd name="T50" fmla="*/ 192 w 202"/>
                <a:gd name="T51" fmla="*/ 56 h 206"/>
                <a:gd name="T52" fmla="*/ 180 w 202"/>
                <a:gd name="T53" fmla="*/ 40 h 206"/>
                <a:gd name="T54" fmla="*/ 166 w 202"/>
                <a:gd name="T55" fmla="*/ 27 h 206"/>
                <a:gd name="T56" fmla="*/ 148 w 202"/>
                <a:gd name="T57" fmla="*/ 15 h 206"/>
                <a:gd name="T58" fmla="*/ 130 w 202"/>
                <a:gd name="T59" fmla="*/ 6 h 206"/>
                <a:gd name="T60" fmla="*/ 109 w 202"/>
                <a:gd name="T61" fmla="*/ 1 h 206"/>
                <a:gd name="T62" fmla="*/ 89 w 202"/>
                <a:gd name="T63" fmla="*/ 1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02" h="206">
                  <a:moveTo>
                    <a:pt x="78" y="2"/>
                  </a:moveTo>
                  <a:lnTo>
                    <a:pt x="68" y="4"/>
                  </a:lnTo>
                  <a:lnTo>
                    <a:pt x="59" y="8"/>
                  </a:lnTo>
                  <a:lnTo>
                    <a:pt x="51" y="12"/>
                  </a:lnTo>
                  <a:lnTo>
                    <a:pt x="43" y="17"/>
                  </a:lnTo>
                  <a:lnTo>
                    <a:pt x="34" y="22"/>
                  </a:lnTo>
                  <a:lnTo>
                    <a:pt x="27" y="28"/>
                  </a:lnTo>
                  <a:lnTo>
                    <a:pt x="21" y="35"/>
                  </a:lnTo>
                  <a:lnTo>
                    <a:pt x="15" y="42"/>
                  </a:lnTo>
                  <a:lnTo>
                    <a:pt x="10" y="51"/>
                  </a:lnTo>
                  <a:lnTo>
                    <a:pt x="6" y="59"/>
                  </a:lnTo>
                  <a:lnTo>
                    <a:pt x="3" y="68"/>
                  </a:lnTo>
                  <a:lnTo>
                    <a:pt x="1" y="77"/>
                  </a:lnTo>
                  <a:lnTo>
                    <a:pt x="0" y="88"/>
                  </a:lnTo>
                  <a:lnTo>
                    <a:pt x="1" y="98"/>
                  </a:lnTo>
                  <a:lnTo>
                    <a:pt x="2" y="109"/>
                  </a:lnTo>
                  <a:lnTo>
                    <a:pt x="5" y="121"/>
                  </a:lnTo>
                  <a:lnTo>
                    <a:pt x="10" y="136"/>
                  </a:lnTo>
                  <a:lnTo>
                    <a:pt x="15" y="149"/>
                  </a:lnTo>
                  <a:lnTo>
                    <a:pt x="22" y="162"/>
                  </a:lnTo>
                  <a:lnTo>
                    <a:pt x="28" y="172"/>
                  </a:lnTo>
                  <a:lnTo>
                    <a:pt x="35" y="181"/>
                  </a:lnTo>
                  <a:lnTo>
                    <a:pt x="44" y="188"/>
                  </a:lnTo>
                  <a:lnTo>
                    <a:pt x="52" y="195"/>
                  </a:lnTo>
                  <a:lnTo>
                    <a:pt x="60" y="199"/>
                  </a:lnTo>
                  <a:lnTo>
                    <a:pt x="68" y="203"/>
                  </a:lnTo>
                  <a:lnTo>
                    <a:pt x="77" y="205"/>
                  </a:lnTo>
                  <a:lnTo>
                    <a:pt x="85" y="206"/>
                  </a:lnTo>
                  <a:lnTo>
                    <a:pt x="94" y="206"/>
                  </a:lnTo>
                  <a:lnTo>
                    <a:pt x="102" y="204"/>
                  </a:lnTo>
                  <a:lnTo>
                    <a:pt x="111" y="202"/>
                  </a:lnTo>
                  <a:lnTo>
                    <a:pt x="120" y="200"/>
                  </a:lnTo>
                  <a:lnTo>
                    <a:pt x="128" y="196"/>
                  </a:lnTo>
                  <a:lnTo>
                    <a:pt x="136" y="190"/>
                  </a:lnTo>
                  <a:lnTo>
                    <a:pt x="144" y="185"/>
                  </a:lnTo>
                  <a:lnTo>
                    <a:pt x="152" y="180"/>
                  </a:lnTo>
                  <a:lnTo>
                    <a:pt x="160" y="174"/>
                  </a:lnTo>
                  <a:lnTo>
                    <a:pt x="166" y="167"/>
                  </a:lnTo>
                  <a:lnTo>
                    <a:pt x="172" y="160"/>
                  </a:lnTo>
                  <a:lnTo>
                    <a:pt x="178" y="152"/>
                  </a:lnTo>
                  <a:lnTo>
                    <a:pt x="183" y="144"/>
                  </a:lnTo>
                  <a:lnTo>
                    <a:pt x="189" y="137"/>
                  </a:lnTo>
                  <a:lnTo>
                    <a:pt x="193" y="129"/>
                  </a:lnTo>
                  <a:lnTo>
                    <a:pt x="196" y="121"/>
                  </a:lnTo>
                  <a:lnTo>
                    <a:pt x="199" y="112"/>
                  </a:lnTo>
                  <a:lnTo>
                    <a:pt x="201" y="104"/>
                  </a:lnTo>
                  <a:lnTo>
                    <a:pt x="202" y="96"/>
                  </a:lnTo>
                  <a:lnTo>
                    <a:pt x="202" y="89"/>
                  </a:lnTo>
                  <a:lnTo>
                    <a:pt x="201" y="82"/>
                  </a:lnTo>
                  <a:lnTo>
                    <a:pt x="199" y="72"/>
                  </a:lnTo>
                  <a:lnTo>
                    <a:pt x="196" y="64"/>
                  </a:lnTo>
                  <a:lnTo>
                    <a:pt x="192" y="56"/>
                  </a:lnTo>
                  <a:lnTo>
                    <a:pt x="185" y="49"/>
                  </a:lnTo>
                  <a:lnTo>
                    <a:pt x="180" y="40"/>
                  </a:lnTo>
                  <a:lnTo>
                    <a:pt x="173" y="33"/>
                  </a:lnTo>
                  <a:lnTo>
                    <a:pt x="166" y="27"/>
                  </a:lnTo>
                  <a:lnTo>
                    <a:pt x="158" y="21"/>
                  </a:lnTo>
                  <a:lnTo>
                    <a:pt x="148" y="15"/>
                  </a:lnTo>
                  <a:lnTo>
                    <a:pt x="139" y="11"/>
                  </a:lnTo>
                  <a:lnTo>
                    <a:pt x="130" y="6"/>
                  </a:lnTo>
                  <a:lnTo>
                    <a:pt x="120" y="3"/>
                  </a:lnTo>
                  <a:lnTo>
                    <a:pt x="109" y="1"/>
                  </a:lnTo>
                  <a:lnTo>
                    <a:pt x="99" y="0"/>
                  </a:lnTo>
                  <a:lnTo>
                    <a:pt x="89" y="1"/>
                  </a:lnTo>
                  <a:lnTo>
                    <a:pt x="78" y="2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79" name="Freeform 86">
              <a:extLst>
                <a:ext uri="{FF2B5EF4-FFF2-40B4-BE49-F238E27FC236}">
                  <a16:creationId xmlns:a16="http://schemas.microsoft.com/office/drawing/2014/main" id="{E572B876-3907-456F-A2B8-475F431156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685" y="3257"/>
              <a:ext cx="274" cy="274"/>
            </a:xfrm>
            <a:custGeom>
              <a:avLst/>
              <a:gdLst>
                <a:gd name="T0" fmla="*/ 907 w 1646"/>
                <a:gd name="T1" fmla="*/ 4 h 1646"/>
                <a:gd name="T2" fmla="*/ 1028 w 1646"/>
                <a:gd name="T3" fmla="*/ 25 h 1646"/>
                <a:gd name="T4" fmla="*/ 1215 w 1646"/>
                <a:gd name="T5" fmla="*/ 99 h 1646"/>
                <a:gd name="T6" fmla="*/ 1376 w 1646"/>
                <a:gd name="T7" fmla="*/ 213 h 1646"/>
                <a:gd name="T8" fmla="*/ 1275 w 1646"/>
                <a:gd name="T9" fmla="*/ 217 h 1646"/>
                <a:gd name="T10" fmla="*/ 1117 w 1646"/>
                <a:gd name="T11" fmla="*/ 127 h 1646"/>
                <a:gd name="T12" fmla="*/ 938 w 1646"/>
                <a:gd name="T13" fmla="*/ 77 h 1646"/>
                <a:gd name="T14" fmla="*/ 1404 w 1646"/>
                <a:gd name="T15" fmla="*/ 241 h 1646"/>
                <a:gd name="T16" fmla="*/ 1527 w 1646"/>
                <a:gd name="T17" fmla="*/ 396 h 1646"/>
                <a:gd name="T18" fmla="*/ 1609 w 1646"/>
                <a:gd name="T19" fmla="*/ 578 h 1646"/>
                <a:gd name="T20" fmla="*/ 1639 w 1646"/>
                <a:gd name="T21" fmla="*/ 718 h 1646"/>
                <a:gd name="T22" fmla="*/ 1646 w 1646"/>
                <a:gd name="T23" fmla="*/ 823 h 1646"/>
                <a:gd name="T24" fmla="*/ 1563 w 1646"/>
                <a:gd name="T25" fmla="*/ 671 h 1646"/>
                <a:gd name="T26" fmla="*/ 1503 w 1646"/>
                <a:gd name="T27" fmla="*/ 496 h 1646"/>
                <a:gd name="T28" fmla="*/ 1405 w 1646"/>
                <a:gd name="T29" fmla="*/ 343 h 1646"/>
                <a:gd name="T30" fmla="*/ 1646 w 1646"/>
                <a:gd name="T31" fmla="*/ 844 h 1646"/>
                <a:gd name="T32" fmla="*/ 1637 w 1646"/>
                <a:gd name="T33" fmla="*/ 948 h 1646"/>
                <a:gd name="T34" fmla="*/ 1596 w 1646"/>
                <a:gd name="T35" fmla="*/ 1107 h 1646"/>
                <a:gd name="T36" fmla="*/ 1505 w 1646"/>
                <a:gd name="T37" fmla="*/ 1283 h 1646"/>
                <a:gd name="T38" fmla="*/ 1356 w 1646"/>
                <a:gd name="T39" fmla="*/ 1357 h 1646"/>
                <a:gd name="T40" fmla="*/ 1468 w 1646"/>
                <a:gd name="T41" fmla="*/ 1214 h 1646"/>
                <a:gd name="T42" fmla="*/ 1544 w 1646"/>
                <a:gd name="T43" fmla="*/ 1048 h 1646"/>
                <a:gd name="T44" fmla="*/ 1577 w 1646"/>
                <a:gd name="T45" fmla="*/ 862 h 1646"/>
                <a:gd name="T46" fmla="*/ 1346 w 1646"/>
                <a:gd name="T47" fmla="*/ 1458 h 1646"/>
                <a:gd name="T48" fmla="*/ 1179 w 1646"/>
                <a:gd name="T49" fmla="*/ 1565 h 1646"/>
                <a:gd name="T50" fmla="*/ 988 w 1646"/>
                <a:gd name="T51" fmla="*/ 1630 h 1646"/>
                <a:gd name="T52" fmla="*/ 887 w 1646"/>
                <a:gd name="T53" fmla="*/ 1644 h 1646"/>
                <a:gd name="T54" fmla="*/ 862 w 1646"/>
                <a:gd name="T55" fmla="*/ 1577 h 1646"/>
                <a:gd name="T56" fmla="*/ 1047 w 1646"/>
                <a:gd name="T57" fmla="*/ 1544 h 1646"/>
                <a:gd name="T58" fmla="*/ 1214 w 1646"/>
                <a:gd name="T59" fmla="*/ 1469 h 1646"/>
                <a:gd name="T60" fmla="*/ 1356 w 1646"/>
                <a:gd name="T61" fmla="*/ 1357 h 1646"/>
                <a:gd name="T62" fmla="*/ 759 w 1646"/>
                <a:gd name="T63" fmla="*/ 1644 h 1646"/>
                <a:gd name="T64" fmla="*/ 658 w 1646"/>
                <a:gd name="T65" fmla="*/ 1630 h 1646"/>
                <a:gd name="T66" fmla="*/ 466 w 1646"/>
                <a:gd name="T67" fmla="*/ 1565 h 1646"/>
                <a:gd name="T68" fmla="*/ 299 w 1646"/>
                <a:gd name="T69" fmla="*/ 1458 h 1646"/>
                <a:gd name="T70" fmla="*/ 343 w 1646"/>
                <a:gd name="T71" fmla="*/ 1406 h 1646"/>
                <a:gd name="T72" fmla="*/ 495 w 1646"/>
                <a:gd name="T73" fmla="*/ 1503 h 1646"/>
                <a:gd name="T74" fmla="*/ 671 w 1646"/>
                <a:gd name="T75" fmla="*/ 1563 h 1646"/>
                <a:gd name="T76" fmla="*/ 823 w 1646"/>
                <a:gd name="T77" fmla="*/ 1646 h 1646"/>
                <a:gd name="T78" fmla="*/ 141 w 1646"/>
                <a:gd name="T79" fmla="*/ 1283 h 1646"/>
                <a:gd name="T80" fmla="*/ 50 w 1646"/>
                <a:gd name="T81" fmla="*/ 1107 h 1646"/>
                <a:gd name="T82" fmla="*/ 9 w 1646"/>
                <a:gd name="T83" fmla="*/ 948 h 1646"/>
                <a:gd name="T84" fmla="*/ 0 w 1646"/>
                <a:gd name="T85" fmla="*/ 844 h 1646"/>
                <a:gd name="T86" fmla="*/ 77 w 1646"/>
                <a:gd name="T87" fmla="*/ 938 h 1646"/>
                <a:gd name="T88" fmla="*/ 127 w 1646"/>
                <a:gd name="T89" fmla="*/ 1117 h 1646"/>
                <a:gd name="T90" fmla="*/ 218 w 1646"/>
                <a:gd name="T91" fmla="*/ 1275 h 1646"/>
                <a:gd name="T92" fmla="*/ 0 w 1646"/>
                <a:gd name="T93" fmla="*/ 823 h 1646"/>
                <a:gd name="T94" fmla="*/ 6 w 1646"/>
                <a:gd name="T95" fmla="*/ 718 h 1646"/>
                <a:gd name="T96" fmla="*/ 37 w 1646"/>
                <a:gd name="T97" fmla="*/ 578 h 1646"/>
                <a:gd name="T98" fmla="*/ 119 w 1646"/>
                <a:gd name="T99" fmla="*/ 396 h 1646"/>
                <a:gd name="T100" fmla="*/ 241 w 1646"/>
                <a:gd name="T101" fmla="*/ 241 h 1646"/>
                <a:gd name="T102" fmla="*/ 197 w 1646"/>
                <a:gd name="T103" fmla="*/ 400 h 1646"/>
                <a:gd name="T104" fmla="*/ 114 w 1646"/>
                <a:gd name="T105" fmla="*/ 564 h 1646"/>
                <a:gd name="T106" fmla="*/ 72 w 1646"/>
                <a:gd name="T107" fmla="*/ 746 h 1646"/>
                <a:gd name="T108" fmla="*/ 269 w 1646"/>
                <a:gd name="T109" fmla="*/ 213 h 1646"/>
                <a:gd name="T110" fmla="*/ 430 w 1646"/>
                <a:gd name="T111" fmla="*/ 99 h 1646"/>
                <a:gd name="T112" fmla="*/ 617 w 1646"/>
                <a:gd name="T113" fmla="*/ 25 h 1646"/>
                <a:gd name="T114" fmla="*/ 739 w 1646"/>
                <a:gd name="T115" fmla="*/ 4 h 1646"/>
                <a:gd name="T116" fmla="*/ 823 w 1646"/>
                <a:gd name="T117" fmla="*/ 67 h 1646"/>
                <a:gd name="T118" fmla="*/ 634 w 1646"/>
                <a:gd name="T119" fmla="*/ 92 h 1646"/>
                <a:gd name="T120" fmla="*/ 463 w 1646"/>
                <a:gd name="T121" fmla="*/ 159 h 1646"/>
                <a:gd name="T122" fmla="*/ 315 w 1646"/>
                <a:gd name="T123" fmla="*/ 264 h 1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46" h="1646">
                  <a:moveTo>
                    <a:pt x="823" y="0"/>
                  </a:moveTo>
                  <a:lnTo>
                    <a:pt x="845" y="1"/>
                  </a:lnTo>
                  <a:lnTo>
                    <a:pt x="865" y="1"/>
                  </a:lnTo>
                  <a:lnTo>
                    <a:pt x="887" y="3"/>
                  </a:lnTo>
                  <a:lnTo>
                    <a:pt x="907" y="4"/>
                  </a:lnTo>
                  <a:lnTo>
                    <a:pt x="928" y="7"/>
                  </a:lnTo>
                  <a:lnTo>
                    <a:pt x="948" y="9"/>
                  </a:lnTo>
                  <a:lnTo>
                    <a:pt x="969" y="13"/>
                  </a:lnTo>
                  <a:lnTo>
                    <a:pt x="988" y="17"/>
                  </a:lnTo>
                  <a:lnTo>
                    <a:pt x="1028" y="25"/>
                  </a:lnTo>
                  <a:lnTo>
                    <a:pt x="1067" y="37"/>
                  </a:lnTo>
                  <a:lnTo>
                    <a:pt x="1105" y="50"/>
                  </a:lnTo>
                  <a:lnTo>
                    <a:pt x="1143" y="64"/>
                  </a:lnTo>
                  <a:lnTo>
                    <a:pt x="1179" y="81"/>
                  </a:lnTo>
                  <a:lnTo>
                    <a:pt x="1215" y="99"/>
                  </a:lnTo>
                  <a:lnTo>
                    <a:pt x="1249" y="119"/>
                  </a:lnTo>
                  <a:lnTo>
                    <a:pt x="1283" y="140"/>
                  </a:lnTo>
                  <a:lnTo>
                    <a:pt x="1315" y="163"/>
                  </a:lnTo>
                  <a:lnTo>
                    <a:pt x="1346" y="188"/>
                  </a:lnTo>
                  <a:lnTo>
                    <a:pt x="1376" y="213"/>
                  </a:lnTo>
                  <a:lnTo>
                    <a:pt x="1404" y="241"/>
                  </a:lnTo>
                  <a:lnTo>
                    <a:pt x="1356" y="289"/>
                  </a:lnTo>
                  <a:lnTo>
                    <a:pt x="1330" y="264"/>
                  </a:lnTo>
                  <a:lnTo>
                    <a:pt x="1303" y="240"/>
                  </a:lnTo>
                  <a:lnTo>
                    <a:pt x="1275" y="217"/>
                  </a:lnTo>
                  <a:lnTo>
                    <a:pt x="1245" y="197"/>
                  </a:lnTo>
                  <a:lnTo>
                    <a:pt x="1214" y="177"/>
                  </a:lnTo>
                  <a:lnTo>
                    <a:pt x="1183" y="159"/>
                  </a:lnTo>
                  <a:lnTo>
                    <a:pt x="1150" y="142"/>
                  </a:lnTo>
                  <a:lnTo>
                    <a:pt x="1117" y="127"/>
                  </a:lnTo>
                  <a:lnTo>
                    <a:pt x="1083" y="114"/>
                  </a:lnTo>
                  <a:lnTo>
                    <a:pt x="1047" y="101"/>
                  </a:lnTo>
                  <a:lnTo>
                    <a:pt x="1012" y="92"/>
                  </a:lnTo>
                  <a:lnTo>
                    <a:pt x="975" y="83"/>
                  </a:lnTo>
                  <a:lnTo>
                    <a:pt x="938" y="77"/>
                  </a:lnTo>
                  <a:lnTo>
                    <a:pt x="900" y="71"/>
                  </a:lnTo>
                  <a:lnTo>
                    <a:pt x="862" y="68"/>
                  </a:lnTo>
                  <a:lnTo>
                    <a:pt x="823" y="67"/>
                  </a:lnTo>
                  <a:lnTo>
                    <a:pt x="823" y="0"/>
                  </a:lnTo>
                  <a:close/>
                  <a:moveTo>
                    <a:pt x="1404" y="241"/>
                  </a:moveTo>
                  <a:lnTo>
                    <a:pt x="1432" y="270"/>
                  </a:lnTo>
                  <a:lnTo>
                    <a:pt x="1458" y="300"/>
                  </a:lnTo>
                  <a:lnTo>
                    <a:pt x="1483" y="331"/>
                  </a:lnTo>
                  <a:lnTo>
                    <a:pt x="1505" y="362"/>
                  </a:lnTo>
                  <a:lnTo>
                    <a:pt x="1527" y="396"/>
                  </a:lnTo>
                  <a:lnTo>
                    <a:pt x="1546" y="430"/>
                  </a:lnTo>
                  <a:lnTo>
                    <a:pt x="1565" y="466"/>
                  </a:lnTo>
                  <a:lnTo>
                    <a:pt x="1581" y="502"/>
                  </a:lnTo>
                  <a:lnTo>
                    <a:pt x="1596" y="540"/>
                  </a:lnTo>
                  <a:lnTo>
                    <a:pt x="1609" y="578"/>
                  </a:lnTo>
                  <a:lnTo>
                    <a:pt x="1620" y="617"/>
                  </a:lnTo>
                  <a:lnTo>
                    <a:pt x="1629" y="657"/>
                  </a:lnTo>
                  <a:lnTo>
                    <a:pt x="1633" y="677"/>
                  </a:lnTo>
                  <a:lnTo>
                    <a:pt x="1637" y="697"/>
                  </a:lnTo>
                  <a:lnTo>
                    <a:pt x="1639" y="718"/>
                  </a:lnTo>
                  <a:lnTo>
                    <a:pt x="1642" y="739"/>
                  </a:lnTo>
                  <a:lnTo>
                    <a:pt x="1644" y="760"/>
                  </a:lnTo>
                  <a:lnTo>
                    <a:pt x="1645" y="781"/>
                  </a:lnTo>
                  <a:lnTo>
                    <a:pt x="1646" y="802"/>
                  </a:lnTo>
                  <a:lnTo>
                    <a:pt x="1646" y="823"/>
                  </a:lnTo>
                  <a:lnTo>
                    <a:pt x="1578" y="823"/>
                  </a:lnTo>
                  <a:lnTo>
                    <a:pt x="1577" y="784"/>
                  </a:lnTo>
                  <a:lnTo>
                    <a:pt x="1574" y="746"/>
                  </a:lnTo>
                  <a:lnTo>
                    <a:pt x="1569" y="708"/>
                  </a:lnTo>
                  <a:lnTo>
                    <a:pt x="1563" y="671"/>
                  </a:lnTo>
                  <a:lnTo>
                    <a:pt x="1554" y="635"/>
                  </a:lnTo>
                  <a:lnTo>
                    <a:pt x="1544" y="599"/>
                  </a:lnTo>
                  <a:lnTo>
                    <a:pt x="1532" y="564"/>
                  </a:lnTo>
                  <a:lnTo>
                    <a:pt x="1518" y="529"/>
                  </a:lnTo>
                  <a:lnTo>
                    <a:pt x="1503" y="496"/>
                  </a:lnTo>
                  <a:lnTo>
                    <a:pt x="1487" y="463"/>
                  </a:lnTo>
                  <a:lnTo>
                    <a:pt x="1468" y="431"/>
                  </a:lnTo>
                  <a:lnTo>
                    <a:pt x="1449" y="400"/>
                  </a:lnTo>
                  <a:lnTo>
                    <a:pt x="1428" y="372"/>
                  </a:lnTo>
                  <a:lnTo>
                    <a:pt x="1405" y="343"/>
                  </a:lnTo>
                  <a:lnTo>
                    <a:pt x="1382" y="315"/>
                  </a:lnTo>
                  <a:lnTo>
                    <a:pt x="1356" y="289"/>
                  </a:lnTo>
                  <a:lnTo>
                    <a:pt x="1404" y="241"/>
                  </a:lnTo>
                  <a:close/>
                  <a:moveTo>
                    <a:pt x="1646" y="823"/>
                  </a:moveTo>
                  <a:lnTo>
                    <a:pt x="1646" y="844"/>
                  </a:lnTo>
                  <a:lnTo>
                    <a:pt x="1645" y="865"/>
                  </a:lnTo>
                  <a:lnTo>
                    <a:pt x="1644" y="887"/>
                  </a:lnTo>
                  <a:lnTo>
                    <a:pt x="1642" y="907"/>
                  </a:lnTo>
                  <a:lnTo>
                    <a:pt x="1639" y="928"/>
                  </a:lnTo>
                  <a:lnTo>
                    <a:pt x="1637" y="948"/>
                  </a:lnTo>
                  <a:lnTo>
                    <a:pt x="1633" y="969"/>
                  </a:lnTo>
                  <a:lnTo>
                    <a:pt x="1629" y="989"/>
                  </a:lnTo>
                  <a:lnTo>
                    <a:pt x="1620" y="1028"/>
                  </a:lnTo>
                  <a:lnTo>
                    <a:pt x="1609" y="1067"/>
                  </a:lnTo>
                  <a:lnTo>
                    <a:pt x="1596" y="1107"/>
                  </a:lnTo>
                  <a:lnTo>
                    <a:pt x="1581" y="1144"/>
                  </a:lnTo>
                  <a:lnTo>
                    <a:pt x="1565" y="1180"/>
                  </a:lnTo>
                  <a:lnTo>
                    <a:pt x="1546" y="1216"/>
                  </a:lnTo>
                  <a:lnTo>
                    <a:pt x="1527" y="1250"/>
                  </a:lnTo>
                  <a:lnTo>
                    <a:pt x="1505" y="1283"/>
                  </a:lnTo>
                  <a:lnTo>
                    <a:pt x="1483" y="1315"/>
                  </a:lnTo>
                  <a:lnTo>
                    <a:pt x="1458" y="1347"/>
                  </a:lnTo>
                  <a:lnTo>
                    <a:pt x="1432" y="1377"/>
                  </a:lnTo>
                  <a:lnTo>
                    <a:pt x="1404" y="1406"/>
                  </a:lnTo>
                  <a:lnTo>
                    <a:pt x="1356" y="1357"/>
                  </a:lnTo>
                  <a:lnTo>
                    <a:pt x="1382" y="1331"/>
                  </a:lnTo>
                  <a:lnTo>
                    <a:pt x="1405" y="1304"/>
                  </a:lnTo>
                  <a:lnTo>
                    <a:pt x="1428" y="1275"/>
                  </a:lnTo>
                  <a:lnTo>
                    <a:pt x="1449" y="1245"/>
                  </a:lnTo>
                  <a:lnTo>
                    <a:pt x="1468" y="1214"/>
                  </a:lnTo>
                  <a:lnTo>
                    <a:pt x="1487" y="1183"/>
                  </a:lnTo>
                  <a:lnTo>
                    <a:pt x="1503" y="1151"/>
                  </a:lnTo>
                  <a:lnTo>
                    <a:pt x="1518" y="1117"/>
                  </a:lnTo>
                  <a:lnTo>
                    <a:pt x="1532" y="1083"/>
                  </a:lnTo>
                  <a:lnTo>
                    <a:pt x="1544" y="1048"/>
                  </a:lnTo>
                  <a:lnTo>
                    <a:pt x="1554" y="1012"/>
                  </a:lnTo>
                  <a:lnTo>
                    <a:pt x="1563" y="975"/>
                  </a:lnTo>
                  <a:lnTo>
                    <a:pt x="1569" y="938"/>
                  </a:lnTo>
                  <a:lnTo>
                    <a:pt x="1574" y="900"/>
                  </a:lnTo>
                  <a:lnTo>
                    <a:pt x="1577" y="862"/>
                  </a:lnTo>
                  <a:lnTo>
                    <a:pt x="1578" y="823"/>
                  </a:lnTo>
                  <a:lnTo>
                    <a:pt x="1646" y="823"/>
                  </a:lnTo>
                  <a:close/>
                  <a:moveTo>
                    <a:pt x="1404" y="1406"/>
                  </a:moveTo>
                  <a:lnTo>
                    <a:pt x="1376" y="1432"/>
                  </a:lnTo>
                  <a:lnTo>
                    <a:pt x="1346" y="1458"/>
                  </a:lnTo>
                  <a:lnTo>
                    <a:pt x="1315" y="1483"/>
                  </a:lnTo>
                  <a:lnTo>
                    <a:pt x="1283" y="1505"/>
                  </a:lnTo>
                  <a:lnTo>
                    <a:pt x="1249" y="1527"/>
                  </a:lnTo>
                  <a:lnTo>
                    <a:pt x="1215" y="1548"/>
                  </a:lnTo>
                  <a:lnTo>
                    <a:pt x="1179" y="1565"/>
                  </a:lnTo>
                  <a:lnTo>
                    <a:pt x="1143" y="1581"/>
                  </a:lnTo>
                  <a:lnTo>
                    <a:pt x="1105" y="1597"/>
                  </a:lnTo>
                  <a:lnTo>
                    <a:pt x="1067" y="1609"/>
                  </a:lnTo>
                  <a:lnTo>
                    <a:pt x="1028" y="1620"/>
                  </a:lnTo>
                  <a:lnTo>
                    <a:pt x="988" y="1630"/>
                  </a:lnTo>
                  <a:lnTo>
                    <a:pt x="969" y="1634"/>
                  </a:lnTo>
                  <a:lnTo>
                    <a:pt x="948" y="1637"/>
                  </a:lnTo>
                  <a:lnTo>
                    <a:pt x="928" y="1640"/>
                  </a:lnTo>
                  <a:lnTo>
                    <a:pt x="907" y="1642"/>
                  </a:lnTo>
                  <a:lnTo>
                    <a:pt x="887" y="1644"/>
                  </a:lnTo>
                  <a:lnTo>
                    <a:pt x="865" y="1645"/>
                  </a:lnTo>
                  <a:lnTo>
                    <a:pt x="845" y="1646"/>
                  </a:lnTo>
                  <a:lnTo>
                    <a:pt x="823" y="1646"/>
                  </a:lnTo>
                  <a:lnTo>
                    <a:pt x="823" y="1578"/>
                  </a:lnTo>
                  <a:lnTo>
                    <a:pt x="862" y="1577"/>
                  </a:lnTo>
                  <a:lnTo>
                    <a:pt x="900" y="1574"/>
                  </a:lnTo>
                  <a:lnTo>
                    <a:pt x="938" y="1569"/>
                  </a:lnTo>
                  <a:lnTo>
                    <a:pt x="975" y="1563"/>
                  </a:lnTo>
                  <a:lnTo>
                    <a:pt x="1012" y="1555"/>
                  </a:lnTo>
                  <a:lnTo>
                    <a:pt x="1047" y="1544"/>
                  </a:lnTo>
                  <a:lnTo>
                    <a:pt x="1083" y="1532"/>
                  </a:lnTo>
                  <a:lnTo>
                    <a:pt x="1117" y="1519"/>
                  </a:lnTo>
                  <a:lnTo>
                    <a:pt x="1150" y="1503"/>
                  </a:lnTo>
                  <a:lnTo>
                    <a:pt x="1183" y="1487"/>
                  </a:lnTo>
                  <a:lnTo>
                    <a:pt x="1214" y="1469"/>
                  </a:lnTo>
                  <a:lnTo>
                    <a:pt x="1245" y="1449"/>
                  </a:lnTo>
                  <a:lnTo>
                    <a:pt x="1275" y="1428"/>
                  </a:lnTo>
                  <a:lnTo>
                    <a:pt x="1303" y="1406"/>
                  </a:lnTo>
                  <a:lnTo>
                    <a:pt x="1330" y="1382"/>
                  </a:lnTo>
                  <a:lnTo>
                    <a:pt x="1356" y="1357"/>
                  </a:lnTo>
                  <a:lnTo>
                    <a:pt x="1404" y="1406"/>
                  </a:lnTo>
                  <a:close/>
                  <a:moveTo>
                    <a:pt x="823" y="1646"/>
                  </a:moveTo>
                  <a:lnTo>
                    <a:pt x="801" y="1646"/>
                  </a:lnTo>
                  <a:lnTo>
                    <a:pt x="781" y="1645"/>
                  </a:lnTo>
                  <a:lnTo>
                    <a:pt x="759" y="1644"/>
                  </a:lnTo>
                  <a:lnTo>
                    <a:pt x="739" y="1642"/>
                  </a:lnTo>
                  <a:lnTo>
                    <a:pt x="718" y="1640"/>
                  </a:lnTo>
                  <a:lnTo>
                    <a:pt x="698" y="1637"/>
                  </a:lnTo>
                  <a:lnTo>
                    <a:pt x="677" y="1634"/>
                  </a:lnTo>
                  <a:lnTo>
                    <a:pt x="658" y="1630"/>
                  </a:lnTo>
                  <a:lnTo>
                    <a:pt x="617" y="1620"/>
                  </a:lnTo>
                  <a:lnTo>
                    <a:pt x="578" y="1609"/>
                  </a:lnTo>
                  <a:lnTo>
                    <a:pt x="540" y="1597"/>
                  </a:lnTo>
                  <a:lnTo>
                    <a:pt x="502" y="1581"/>
                  </a:lnTo>
                  <a:lnTo>
                    <a:pt x="466" y="1565"/>
                  </a:lnTo>
                  <a:lnTo>
                    <a:pt x="430" y="1546"/>
                  </a:lnTo>
                  <a:lnTo>
                    <a:pt x="397" y="1527"/>
                  </a:lnTo>
                  <a:lnTo>
                    <a:pt x="363" y="1505"/>
                  </a:lnTo>
                  <a:lnTo>
                    <a:pt x="331" y="1483"/>
                  </a:lnTo>
                  <a:lnTo>
                    <a:pt x="299" y="1458"/>
                  </a:lnTo>
                  <a:lnTo>
                    <a:pt x="269" y="1432"/>
                  </a:lnTo>
                  <a:lnTo>
                    <a:pt x="241" y="1406"/>
                  </a:lnTo>
                  <a:lnTo>
                    <a:pt x="289" y="1357"/>
                  </a:lnTo>
                  <a:lnTo>
                    <a:pt x="315" y="1382"/>
                  </a:lnTo>
                  <a:lnTo>
                    <a:pt x="343" y="1406"/>
                  </a:lnTo>
                  <a:lnTo>
                    <a:pt x="371" y="1428"/>
                  </a:lnTo>
                  <a:lnTo>
                    <a:pt x="401" y="1449"/>
                  </a:lnTo>
                  <a:lnTo>
                    <a:pt x="432" y="1469"/>
                  </a:lnTo>
                  <a:lnTo>
                    <a:pt x="463" y="1487"/>
                  </a:lnTo>
                  <a:lnTo>
                    <a:pt x="495" y="1503"/>
                  </a:lnTo>
                  <a:lnTo>
                    <a:pt x="529" y="1519"/>
                  </a:lnTo>
                  <a:lnTo>
                    <a:pt x="563" y="1532"/>
                  </a:lnTo>
                  <a:lnTo>
                    <a:pt x="598" y="1544"/>
                  </a:lnTo>
                  <a:lnTo>
                    <a:pt x="634" y="1555"/>
                  </a:lnTo>
                  <a:lnTo>
                    <a:pt x="671" y="1563"/>
                  </a:lnTo>
                  <a:lnTo>
                    <a:pt x="708" y="1569"/>
                  </a:lnTo>
                  <a:lnTo>
                    <a:pt x="746" y="1574"/>
                  </a:lnTo>
                  <a:lnTo>
                    <a:pt x="784" y="1577"/>
                  </a:lnTo>
                  <a:lnTo>
                    <a:pt x="823" y="1578"/>
                  </a:lnTo>
                  <a:lnTo>
                    <a:pt x="823" y="1646"/>
                  </a:lnTo>
                  <a:close/>
                  <a:moveTo>
                    <a:pt x="241" y="1406"/>
                  </a:moveTo>
                  <a:lnTo>
                    <a:pt x="214" y="1377"/>
                  </a:lnTo>
                  <a:lnTo>
                    <a:pt x="188" y="1347"/>
                  </a:lnTo>
                  <a:lnTo>
                    <a:pt x="163" y="1315"/>
                  </a:lnTo>
                  <a:lnTo>
                    <a:pt x="141" y="1283"/>
                  </a:lnTo>
                  <a:lnTo>
                    <a:pt x="119" y="1250"/>
                  </a:lnTo>
                  <a:lnTo>
                    <a:pt x="100" y="1216"/>
                  </a:lnTo>
                  <a:lnTo>
                    <a:pt x="81" y="1180"/>
                  </a:lnTo>
                  <a:lnTo>
                    <a:pt x="65" y="1144"/>
                  </a:lnTo>
                  <a:lnTo>
                    <a:pt x="50" y="1107"/>
                  </a:lnTo>
                  <a:lnTo>
                    <a:pt x="37" y="1067"/>
                  </a:lnTo>
                  <a:lnTo>
                    <a:pt x="26" y="1028"/>
                  </a:lnTo>
                  <a:lnTo>
                    <a:pt x="16" y="989"/>
                  </a:lnTo>
                  <a:lnTo>
                    <a:pt x="13" y="969"/>
                  </a:lnTo>
                  <a:lnTo>
                    <a:pt x="9" y="948"/>
                  </a:lnTo>
                  <a:lnTo>
                    <a:pt x="6" y="928"/>
                  </a:lnTo>
                  <a:lnTo>
                    <a:pt x="4" y="907"/>
                  </a:lnTo>
                  <a:lnTo>
                    <a:pt x="2" y="887"/>
                  </a:lnTo>
                  <a:lnTo>
                    <a:pt x="1" y="865"/>
                  </a:lnTo>
                  <a:lnTo>
                    <a:pt x="0" y="844"/>
                  </a:lnTo>
                  <a:lnTo>
                    <a:pt x="0" y="823"/>
                  </a:lnTo>
                  <a:lnTo>
                    <a:pt x="68" y="823"/>
                  </a:lnTo>
                  <a:lnTo>
                    <a:pt x="69" y="862"/>
                  </a:lnTo>
                  <a:lnTo>
                    <a:pt x="72" y="900"/>
                  </a:lnTo>
                  <a:lnTo>
                    <a:pt x="77" y="938"/>
                  </a:lnTo>
                  <a:lnTo>
                    <a:pt x="83" y="975"/>
                  </a:lnTo>
                  <a:lnTo>
                    <a:pt x="91" y="1012"/>
                  </a:lnTo>
                  <a:lnTo>
                    <a:pt x="102" y="1048"/>
                  </a:lnTo>
                  <a:lnTo>
                    <a:pt x="114" y="1083"/>
                  </a:lnTo>
                  <a:lnTo>
                    <a:pt x="127" y="1117"/>
                  </a:lnTo>
                  <a:lnTo>
                    <a:pt x="143" y="1151"/>
                  </a:lnTo>
                  <a:lnTo>
                    <a:pt x="159" y="1183"/>
                  </a:lnTo>
                  <a:lnTo>
                    <a:pt x="178" y="1214"/>
                  </a:lnTo>
                  <a:lnTo>
                    <a:pt x="197" y="1245"/>
                  </a:lnTo>
                  <a:lnTo>
                    <a:pt x="218" y="1275"/>
                  </a:lnTo>
                  <a:lnTo>
                    <a:pt x="240" y="1304"/>
                  </a:lnTo>
                  <a:lnTo>
                    <a:pt x="264" y="1331"/>
                  </a:lnTo>
                  <a:lnTo>
                    <a:pt x="289" y="1357"/>
                  </a:lnTo>
                  <a:lnTo>
                    <a:pt x="241" y="1406"/>
                  </a:lnTo>
                  <a:close/>
                  <a:moveTo>
                    <a:pt x="0" y="823"/>
                  </a:moveTo>
                  <a:lnTo>
                    <a:pt x="0" y="802"/>
                  </a:lnTo>
                  <a:lnTo>
                    <a:pt x="1" y="781"/>
                  </a:lnTo>
                  <a:lnTo>
                    <a:pt x="2" y="760"/>
                  </a:lnTo>
                  <a:lnTo>
                    <a:pt x="4" y="739"/>
                  </a:lnTo>
                  <a:lnTo>
                    <a:pt x="6" y="718"/>
                  </a:lnTo>
                  <a:lnTo>
                    <a:pt x="9" y="697"/>
                  </a:lnTo>
                  <a:lnTo>
                    <a:pt x="13" y="677"/>
                  </a:lnTo>
                  <a:lnTo>
                    <a:pt x="16" y="657"/>
                  </a:lnTo>
                  <a:lnTo>
                    <a:pt x="26" y="617"/>
                  </a:lnTo>
                  <a:lnTo>
                    <a:pt x="37" y="578"/>
                  </a:lnTo>
                  <a:lnTo>
                    <a:pt x="50" y="540"/>
                  </a:lnTo>
                  <a:lnTo>
                    <a:pt x="65" y="502"/>
                  </a:lnTo>
                  <a:lnTo>
                    <a:pt x="81" y="466"/>
                  </a:lnTo>
                  <a:lnTo>
                    <a:pt x="100" y="430"/>
                  </a:lnTo>
                  <a:lnTo>
                    <a:pt x="119" y="396"/>
                  </a:lnTo>
                  <a:lnTo>
                    <a:pt x="141" y="362"/>
                  </a:lnTo>
                  <a:lnTo>
                    <a:pt x="163" y="331"/>
                  </a:lnTo>
                  <a:lnTo>
                    <a:pt x="188" y="300"/>
                  </a:lnTo>
                  <a:lnTo>
                    <a:pt x="214" y="270"/>
                  </a:lnTo>
                  <a:lnTo>
                    <a:pt x="241" y="241"/>
                  </a:lnTo>
                  <a:lnTo>
                    <a:pt x="289" y="289"/>
                  </a:lnTo>
                  <a:lnTo>
                    <a:pt x="264" y="315"/>
                  </a:lnTo>
                  <a:lnTo>
                    <a:pt x="240" y="343"/>
                  </a:lnTo>
                  <a:lnTo>
                    <a:pt x="218" y="372"/>
                  </a:lnTo>
                  <a:lnTo>
                    <a:pt x="197" y="400"/>
                  </a:lnTo>
                  <a:lnTo>
                    <a:pt x="178" y="431"/>
                  </a:lnTo>
                  <a:lnTo>
                    <a:pt x="159" y="463"/>
                  </a:lnTo>
                  <a:lnTo>
                    <a:pt x="143" y="496"/>
                  </a:lnTo>
                  <a:lnTo>
                    <a:pt x="127" y="529"/>
                  </a:lnTo>
                  <a:lnTo>
                    <a:pt x="114" y="564"/>
                  </a:lnTo>
                  <a:lnTo>
                    <a:pt x="102" y="599"/>
                  </a:lnTo>
                  <a:lnTo>
                    <a:pt x="91" y="635"/>
                  </a:lnTo>
                  <a:lnTo>
                    <a:pt x="83" y="671"/>
                  </a:lnTo>
                  <a:lnTo>
                    <a:pt x="77" y="708"/>
                  </a:lnTo>
                  <a:lnTo>
                    <a:pt x="72" y="746"/>
                  </a:lnTo>
                  <a:lnTo>
                    <a:pt x="69" y="784"/>
                  </a:lnTo>
                  <a:lnTo>
                    <a:pt x="68" y="823"/>
                  </a:lnTo>
                  <a:lnTo>
                    <a:pt x="0" y="823"/>
                  </a:lnTo>
                  <a:close/>
                  <a:moveTo>
                    <a:pt x="241" y="241"/>
                  </a:moveTo>
                  <a:lnTo>
                    <a:pt x="269" y="213"/>
                  </a:lnTo>
                  <a:lnTo>
                    <a:pt x="299" y="188"/>
                  </a:lnTo>
                  <a:lnTo>
                    <a:pt x="331" y="163"/>
                  </a:lnTo>
                  <a:lnTo>
                    <a:pt x="363" y="140"/>
                  </a:lnTo>
                  <a:lnTo>
                    <a:pt x="397" y="119"/>
                  </a:lnTo>
                  <a:lnTo>
                    <a:pt x="430" y="99"/>
                  </a:lnTo>
                  <a:lnTo>
                    <a:pt x="466" y="81"/>
                  </a:lnTo>
                  <a:lnTo>
                    <a:pt x="502" y="64"/>
                  </a:lnTo>
                  <a:lnTo>
                    <a:pt x="540" y="50"/>
                  </a:lnTo>
                  <a:lnTo>
                    <a:pt x="578" y="37"/>
                  </a:lnTo>
                  <a:lnTo>
                    <a:pt x="617" y="25"/>
                  </a:lnTo>
                  <a:lnTo>
                    <a:pt x="658" y="17"/>
                  </a:lnTo>
                  <a:lnTo>
                    <a:pt x="677" y="13"/>
                  </a:lnTo>
                  <a:lnTo>
                    <a:pt x="698" y="9"/>
                  </a:lnTo>
                  <a:lnTo>
                    <a:pt x="718" y="7"/>
                  </a:lnTo>
                  <a:lnTo>
                    <a:pt x="739" y="4"/>
                  </a:lnTo>
                  <a:lnTo>
                    <a:pt x="759" y="3"/>
                  </a:lnTo>
                  <a:lnTo>
                    <a:pt x="781" y="1"/>
                  </a:lnTo>
                  <a:lnTo>
                    <a:pt x="801" y="1"/>
                  </a:lnTo>
                  <a:lnTo>
                    <a:pt x="823" y="0"/>
                  </a:lnTo>
                  <a:lnTo>
                    <a:pt x="823" y="67"/>
                  </a:lnTo>
                  <a:lnTo>
                    <a:pt x="784" y="68"/>
                  </a:lnTo>
                  <a:lnTo>
                    <a:pt x="746" y="71"/>
                  </a:lnTo>
                  <a:lnTo>
                    <a:pt x="708" y="77"/>
                  </a:lnTo>
                  <a:lnTo>
                    <a:pt x="671" y="83"/>
                  </a:lnTo>
                  <a:lnTo>
                    <a:pt x="634" y="92"/>
                  </a:lnTo>
                  <a:lnTo>
                    <a:pt x="598" y="101"/>
                  </a:lnTo>
                  <a:lnTo>
                    <a:pt x="563" y="114"/>
                  </a:lnTo>
                  <a:lnTo>
                    <a:pt x="529" y="127"/>
                  </a:lnTo>
                  <a:lnTo>
                    <a:pt x="495" y="142"/>
                  </a:lnTo>
                  <a:lnTo>
                    <a:pt x="463" y="159"/>
                  </a:lnTo>
                  <a:lnTo>
                    <a:pt x="432" y="177"/>
                  </a:lnTo>
                  <a:lnTo>
                    <a:pt x="401" y="197"/>
                  </a:lnTo>
                  <a:lnTo>
                    <a:pt x="371" y="217"/>
                  </a:lnTo>
                  <a:lnTo>
                    <a:pt x="343" y="240"/>
                  </a:lnTo>
                  <a:lnTo>
                    <a:pt x="315" y="264"/>
                  </a:lnTo>
                  <a:lnTo>
                    <a:pt x="289" y="289"/>
                  </a:lnTo>
                  <a:lnTo>
                    <a:pt x="241" y="24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80" name="Freeform 87">
              <a:extLst>
                <a:ext uri="{FF2B5EF4-FFF2-40B4-BE49-F238E27FC236}">
                  <a16:creationId xmlns:a16="http://schemas.microsoft.com/office/drawing/2014/main" id="{435E6D54-7EA7-47B3-86AB-868E1444B8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91" y="3756"/>
              <a:ext cx="263" cy="263"/>
            </a:xfrm>
            <a:custGeom>
              <a:avLst/>
              <a:gdLst>
                <a:gd name="T0" fmla="*/ 869 w 1578"/>
                <a:gd name="T1" fmla="*/ 4 h 1579"/>
                <a:gd name="T2" fmla="*/ 986 w 1578"/>
                <a:gd name="T3" fmla="*/ 24 h 1579"/>
                <a:gd name="T4" fmla="*/ 1096 w 1578"/>
                <a:gd name="T5" fmla="*/ 61 h 1579"/>
                <a:gd name="T6" fmla="*/ 1198 w 1578"/>
                <a:gd name="T7" fmla="*/ 114 h 1579"/>
                <a:gd name="T8" fmla="*/ 1290 w 1578"/>
                <a:gd name="T9" fmla="*/ 180 h 1579"/>
                <a:gd name="T10" fmla="*/ 1372 w 1578"/>
                <a:gd name="T11" fmla="*/ 259 h 1579"/>
                <a:gd name="T12" fmla="*/ 1443 w 1578"/>
                <a:gd name="T13" fmla="*/ 347 h 1579"/>
                <a:gd name="T14" fmla="*/ 1500 w 1578"/>
                <a:gd name="T15" fmla="*/ 447 h 1579"/>
                <a:gd name="T16" fmla="*/ 1542 w 1578"/>
                <a:gd name="T17" fmla="*/ 554 h 1579"/>
                <a:gd name="T18" fmla="*/ 1569 w 1578"/>
                <a:gd name="T19" fmla="*/ 669 h 1579"/>
                <a:gd name="T20" fmla="*/ 1578 w 1578"/>
                <a:gd name="T21" fmla="*/ 789 h 1579"/>
                <a:gd name="T22" fmla="*/ 1569 w 1578"/>
                <a:gd name="T23" fmla="*/ 909 h 1579"/>
                <a:gd name="T24" fmla="*/ 1542 w 1578"/>
                <a:gd name="T25" fmla="*/ 1023 h 1579"/>
                <a:gd name="T26" fmla="*/ 1500 w 1578"/>
                <a:gd name="T27" fmla="*/ 1131 h 1579"/>
                <a:gd name="T28" fmla="*/ 1443 w 1578"/>
                <a:gd name="T29" fmla="*/ 1230 h 1579"/>
                <a:gd name="T30" fmla="*/ 1372 w 1578"/>
                <a:gd name="T31" fmla="*/ 1320 h 1579"/>
                <a:gd name="T32" fmla="*/ 1290 w 1578"/>
                <a:gd name="T33" fmla="*/ 1398 h 1579"/>
                <a:gd name="T34" fmla="*/ 1198 w 1578"/>
                <a:gd name="T35" fmla="*/ 1464 h 1579"/>
                <a:gd name="T36" fmla="*/ 1096 w 1578"/>
                <a:gd name="T37" fmla="*/ 1516 h 1579"/>
                <a:gd name="T38" fmla="*/ 986 w 1578"/>
                <a:gd name="T39" fmla="*/ 1553 h 1579"/>
                <a:gd name="T40" fmla="*/ 869 w 1578"/>
                <a:gd name="T41" fmla="*/ 1574 h 1579"/>
                <a:gd name="T42" fmla="*/ 748 w 1578"/>
                <a:gd name="T43" fmla="*/ 1578 h 1579"/>
                <a:gd name="T44" fmla="*/ 630 w 1578"/>
                <a:gd name="T45" fmla="*/ 1562 h 1579"/>
                <a:gd name="T46" fmla="*/ 518 w 1578"/>
                <a:gd name="T47" fmla="*/ 1530 h 1579"/>
                <a:gd name="T48" fmla="*/ 413 w 1578"/>
                <a:gd name="T49" fmla="*/ 1483 h 1579"/>
                <a:gd name="T50" fmla="*/ 317 w 1578"/>
                <a:gd name="T51" fmla="*/ 1421 h 1579"/>
                <a:gd name="T52" fmla="*/ 231 w 1578"/>
                <a:gd name="T53" fmla="*/ 1347 h 1579"/>
                <a:gd name="T54" fmla="*/ 157 w 1578"/>
                <a:gd name="T55" fmla="*/ 1261 h 1579"/>
                <a:gd name="T56" fmla="*/ 95 w 1578"/>
                <a:gd name="T57" fmla="*/ 1165 h 1579"/>
                <a:gd name="T58" fmla="*/ 48 w 1578"/>
                <a:gd name="T59" fmla="*/ 1060 h 1579"/>
                <a:gd name="T60" fmla="*/ 16 w 1578"/>
                <a:gd name="T61" fmla="*/ 948 h 1579"/>
                <a:gd name="T62" fmla="*/ 1 w 1578"/>
                <a:gd name="T63" fmla="*/ 829 h 1579"/>
                <a:gd name="T64" fmla="*/ 4 w 1578"/>
                <a:gd name="T65" fmla="*/ 708 h 1579"/>
                <a:gd name="T66" fmla="*/ 25 w 1578"/>
                <a:gd name="T67" fmla="*/ 592 h 1579"/>
                <a:gd name="T68" fmla="*/ 62 w 1578"/>
                <a:gd name="T69" fmla="*/ 482 h 1579"/>
                <a:gd name="T70" fmla="*/ 114 w 1578"/>
                <a:gd name="T71" fmla="*/ 380 h 1579"/>
                <a:gd name="T72" fmla="*/ 180 w 1578"/>
                <a:gd name="T73" fmla="*/ 287 h 1579"/>
                <a:gd name="T74" fmla="*/ 259 w 1578"/>
                <a:gd name="T75" fmla="*/ 204 h 1579"/>
                <a:gd name="T76" fmla="*/ 348 w 1578"/>
                <a:gd name="T77" fmla="*/ 134 h 1579"/>
                <a:gd name="T78" fmla="*/ 447 w 1578"/>
                <a:gd name="T79" fmla="*/ 78 h 1579"/>
                <a:gd name="T80" fmla="*/ 555 w 1578"/>
                <a:gd name="T81" fmla="*/ 35 h 1579"/>
                <a:gd name="T82" fmla="*/ 669 w 1578"/>
                <a:gd name="T83" fmla="*/ 9 h 1579"/>
                <a:gd name="T84" fmla="*/ 789 w 1578"/>
                <a:gd name="T85" fmla="*/ 0 h 1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578" h="1579">
                  <a:moveTo>
                    <a:pt x="789" y="0"/>
                  </a:moveTo>
                  <a:lnTo>
                    <a:pt x="829" y="1"/>
                  </a:lnTo>
                  <a:lnTo>
                    <a:pt x="869" y="4"/>
                  </a:lnTo>
                  <a:lnTo>
                    <a:pt x="909" y="9"/>
                  </a:lnTo>
                  <a:lnTo>
                    <a:pt x="948" y="16"/>
                  </a:lnTo>
                  <a:lnTo>
                    <a:pt x="986" y="24"/>
                  </a:lnTo>
                  <a:lnTo>
                    <a:pt x="1023" y="35"/>
                  </a:lnTo>
                  <a:lnTo>
                    <a:pt x="1060" y="48"/>
                  </a:lnTo>
                  <a:lnTo>
                    <a:pt x="1096" y="61"/>
                  </a:lnTo>
                  <a:lnTo>
                    <a:pt x="1131" y="78"/>
                  </a:lnTo>
                  <a:lnTo>
                    <a:pt x="1165" y="95"/>
                  </a:lnTo>
                  <a:lnTo>
                    <a:pt x="1198" y="114"/>
                  </a:lnTo>
                  <a:lnTo>
                    <a:pt x="1230" y="134"/>
                  </a:lnTo>
                  <a:lnTo>
                    <a:pt x="1261" y="157"/>
                  </a:lnTo>
                  <a:lnTo>
                    <a:pt x="1290" y="180"/>
                  </a:lnTo>
                  <a:lnTo>
                    <a:pt x="1319" y="204"/>
                  </a:lnTo>
                  <a:lnTo>
                    <a:pt x="1347" y="231"/>
                  </a:lnTo>
                  <a:lnTo>
                    <a:pt x="1372" y="259"/>
                  </a:lnTo>
                  <a:lnTo>
                    <a:pt x="1397" y="287"/>
                  </a:lnTo>
                  <a:lnTo>
                    <a:pt x="1421" y="316"/>
                  </a:lnTo>
                  <a:lnTo>
                    <a:pt x="1443" y="347"/>
                  </a:lnTo>
                  <a:lnTo>
                    <a:pt x="1464" y="380"/>
                  </a:lnTo>
                  <a:lnTo>
                    <a:pt x="1482" y="413"/>
                  </a:lnTo>
                  <a:lnTo>
                    <a:pt x="1500" y="447"/>
                  </a:lnTo>
                  <a:lnTo>
                    <a:pt x="1515" y="482"/>
                  </a:lnTo>
                  <a:lnTo>
                    <a:pt x="1530" y="518"/>
                  </a:lnTo>
                  <a:lnTo>
                    <a:pt x="1542" y="554"/>
                  </a:lnTo>
                  <a:lnTo>
                    <a:pt x="1553" y="592"/>
                  </a:lnTo>
                  <a:lnTo>
                    <a:pt x="1562" y="630"/>
                  </a:lnTo>
                  <a:lnTo>
                    <a:pt x="1569" y="669"/>
                  </a:lnTo>
                  <a:lnTo>
                    <a:pt x="1574" y="708"/>
                  </a:lnTo>
                  <a:lnTo>
                    <a:pt x="1577" y="748"/>
                  </a:lnTo>
                  <a:lnTo>
                    <a:pt x="1578" y="789"/>
                  </a:lnTo>
                  <a:lnTo>
                    <a:pt x="1577" y="829"/>
                  </a:lnTo>
                  <a:lnTo>
                    <a:pt x="1574" y="869"/>
                  </a:lnTo>
                  <a:lnTo>
                    <a:pt x="1569" y="909"/>
                  </a:lnTo>
                  <a:lnTo>
                    <a:pt x="1562" y="948"/>
                  </a:lnTo>
                  <a:lnTo>
                    <a:pt x="1553" y="986"/>
                  </a:lnTo>
                  <a:lnTo>
                    <a:pt x="1542" y="1023"/>
                  </a:lnTo>
                  <a:lnTo>
                    <a:pt x="1530" y="1060"/>
                  </a:lnTo>
                  <a:lnTo>
                    <a:pt x="1515" y="1096"/>
                  </a:lnTo>
                  <a:lnTo>
                    <a:pt x="1500" y="1131"/>
                  </a:lnTo>
                  <a:lnTo>
                    <a:pt x="1482" y="1165"/>
                  </a:lnTo>
                  <a:lnTo>
                    <a:pt x="1464" y="1198"/>
                  </a:lnTo>
                  <a:lnTo>
                    <a:pt x="1443" y="1230"/>
                  </a:lnTo>
                  <a:lnTo>
                    <a:pt x="1421" y="1261"/>
                  </a:lnTo>
                  <a:lnTo>
                    <a:pt x="1397" y="1291"/>
                  </a:lnTo>
                  <a:lnTo>
                    <a:pt x="1372" y="1320"/>
                  </a:lnTo>
                  <a:lnTo>
                    <a:pt x="1347" y="1347"/>
                  </a:lnTo>
                  <a:lnTo>
                    <a:pt x="1319" y="1373"/>
                  </a:lnTo>
                  <a:lnTo>
                    <a:pt x="1290" y="1398"/>
                  </a:lnTo>
                  <a:lnTo>
                    <a:pt x="1261" y="1421"/>
                  </a:lnTo>
                  <a:lnTo>
                    <a:pt x="1230" y="1444"/>
                  </a:lnTo>
                  <a:lnTo>
                    <a:pt x="1198" y="1464"/>
                  </a:lnTo>
                  <a:lnTo>
                    <a:pt x="1165" y="1483"/>
                  </a:lnTo>
                  <a:lnTo>
                    <a:pt x="1131" y="1500"/>
                  </a:lnTo>
                  <a:lnTo>
                    <a:pt x="1096" y="1516"/>
                  </a:lnTo>
                  <a:lnTo>
                    <a:pt x="1060" y="1530"/>
                  </a:lnTo>
                  <a:lnTo>
                    <a:pt x="1023" y="1543"/>
                  </a:lnTo>
                  <a:lnTo>
                    <a:pt x="986" y="1553"/>
                  </a:lnTo>
                  <a:lnTo>
                    <a:pt x="948" y="1562"/>
                  </a:lnTo>
                  <a:lnTo>
                    <a:pt x="909" y="1569"/>
                  </a:lnTo>
                  <a:lnTo>
                    <a:pt x="869" y="1574"/>
                  </a:lnTo>
                  <a:lnTo>
                    <a:pt x="829" y="1578"/>
                  </a:lnTo>
                  <a:lnTo>
                    <a:pt x="789" y="1579"/>
                  </a:lnTo>
                  <a:lnTo>
                    <a:pt x="748" y="1578"/>
                  </a:lnTo>
                  <a:lnTo>
                    <a:pt x="708" y="1574"/>
                  </a:lnTo>
                  <a:lnTo>
                    <a:pt x="669" y="1569"/>
                  </a:lnTo>
                  <a:lnTo>
                    <a:pt x="630" y="1562"/>
                  </a:lnTo>
                  <a:lnTo>
                    <a:pt x="592" y="1553"/>
                  </a:lnTo>
                  <a:lnTo>
                    <a:pt x="555" y="1543"/>
                  </a:lnTo>
                  <a:lnTo>
                    <a:pt x="518" y="1530"/>
                  </a:lnTo>
                  <a:lnTo>
                    <a:pt x="482" y="1516"/>
                  </a:lnTo>
                  <a:lnTo>
                    <a:pt x="447" y="1500"/>
                  </a:lnTo>
                  <a:lnTo>
                    <a:pt x="413" y="1483"/>
                  </a:lnTo>
                  <a:lnTo>
                    <a:pt x="380" y="1464"/>
                  </a:lnTo>
                  <a:lnTo>
                    <a:pt x="348" y="1444"/>
                  </a:lnTo>
                  <a:lnTo>
                    <a:pt x="317" y="1421"/>
                  </a:lnTo>
                  <a:lnTo>
                    <a:pt x="288" y="1398"/>
                  </a:lnTo>
                  <a:lnTo>
                    <a:pt x="259" y="1373"/>
                  </a:lnTo>
                  <a:lnTo>
                    <a:pt x="231" y="1347"/>
                  </a:lnTo>
                  <a:lnTo>
                    <a:pt x="205" y="1320"/>
                  </a:lnTo>
                  <a:lnTo>
                    <a:pt x="180" y="1291"/>
                  </a:lnTo>
                  <a:lnTo>
                    <a:pt x="157" y="1261"/>
                  </a:lnTo>
                  <a:lnTo>
                    <a:pt x="134" y="1230"/>
                  </a:lnTo>
                  <a:lnTo>
                    <a:pt x="114" y="1198"/>
                  </a:lnTo>
                  <a:lnTo>
                    <a:pt x="95" y="1165"/>
                  </a:lnTo>
                  <a:lnTo>
                    <a:pt x="78" y="1131"/>
                  </a:lnTo>
                  <a:lnTo>
                    <a:pt x="62" y="1096"/>
                  </a:lnTo>
                  <a:lnTo>
                    <a:pt x="48" y="1060"/>
                  </a:lnTo>
                  <a:lnTo>
                    <a:pt x="36" y="1023"/>
                  </a:lnTo>
                  <a:lnTo>
                    <a:pt x="25" y="986"/>
                  </a:lnTo>
                  <a:lnTo>
                    <a:pt x="16" y="948"/>
                  </a:lnTo>
                  <a:lnTo>
                    <a:pt x="9" y="909"/>
                  </a:lnTo>
                  <a:lnTo>
                    <a:pt x="4" y="869"/>
                  </a:lnTo>
                  <a:lnTo>
                    <a:pt x="1" y="829"/>
                  </a:lnTo>
                  <a:lnTo>
                    <a:pt x="0" y="789"/>
                  </a:lnTo>
                  <a:lnTo>
                    <a:pt x="1" y="748"/>
                  </a:lnTo>
                  <a:lnTo>
                    <a:pt x="4" y="708"/>
                  </a:lnTo>
                  <a:lnTo>
                    <a:pt x="9" y="669"/>
                  </a:lnTo>
                  <a:lnTo>
                    <a:pt x="16" y="630"/>
                  </a:lnTo>
                  <a:lnTo>
                    <a:pt x="25" y="592"/>
                  </a:lnTo>
                  <a:lnTo>
                    <a:pt x="36" y="554"/>
                  </a:lnTo>
                  <a:lnTo>
                    <a:pt x="48" y="518"/>
                  </a:lnTo>
                  <a:lnTo>
                    <a:pt x="62" y="482"/>
                  </a:lnTo>
                  <a:lnTo>
                    <a:pt x="78" y="447"/>
                  </a:lnTo>
                  <a:lnTo>
                    <a:pt x="95" y="413"/>
                  </a:lnTo>
                  <a:lnTo>
                    <a:pt x="114" y="380"/>
                  </a:lnTo>
                  <a:lnTo>
                    <a:pt x="134" y="347"/>
                  </a:lnTo>
                  <a:lnTo>
                    <a:pt x="157" y="316"/>
                  </a:lnTo>
                  <a:lnTo>
                    <a:pt x="180" y="287"/>
                  </a:lnTo>
                  <a:lnTo>
                    <a:pt x="205" y="259"/>
                  </a:lnTo>
                  <a:lnTo>
                    <a:pt x="231" y="231"/>
                  </a:lnTo>
                  <a:lnTo>
                    <a:pt x="259" y="204"/>
                  </a:lnTo>
                  <a:lnTo>
                    <a:pt x="288" y="180"/>
                  </a:lnTo>
                  <a:lnTo>
                    <a:pt x="317" y="157"/>
                  </a:lnTo>
                  <a:lnTo>
                    <a:pt x="348" y="134"/>
                  </a:lnTo>
                  <a:lnTo>
                    <a:pt x="380" y="114"/>
                  </a:lnTo>
                  <a:lnTo>
                    <a:pt x="413" y="95"/>
                  </a:lnTo>
                  <a:lnTo>
                    <a:pt x="447" y="78"/>
                  </a:lnTo>
                  <a:lnTo>
                    <a:pt x="482" y="61"/>
                  </a:lnTo>
                  <a:lnTo>
                    <a:pt x="518" y="48"/>
                  </a:lnTo>
                  <a:lnTo>
                    <a:pt x="555" y="35"/>
                  </a:lnTo>
                  <a:lnTo>
                    <a:pt x="592" y="24"/>
                  </a:lnTo>
                  <a:lnTo>
                    <a:pt x="630" y="16"/>
                  </a:lnTo>
                  <a:lnTo>
                    <a:pt x="669" y="9"/>
                  </a:lnTo>
                  <a:lnTo>
                    <a:pt x="708" y="4"/>
                  </a:lnTo>
                  <a:lnTo>
                    <a:pt x="748" y="1"/>
                  </a:lnTo>
                  <a:lnTo>
                    <a:pt x="789" y="0"/>
                  </a:lnTo>
                  <a:close/>
                </a:path>
              </a:pathLst>
            </a:custGeom>
            <a:solidFill>
              <a:srgbClr val="5C8D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81" name="Freeform 88">
              <a:extLst>
                <a:ext uri="{FF2B5EF4-FFF2-40B4-BE49-F238E27FC236}">
                  <a16:creationId xmlns:a16="http://schemas.microsoft.com/office/drawing/2014/main" id="{DB2B2EE1-D9D9-420E-AD8D-4C9CB595BD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0" y="3810"/>
              <a:ext cx="98" cy="208"/>
            </a:xfrm>
            <a:custGeom>
              <a:avLst/>
              <a:gdLst>
                <a:gd name="T0" fmla="*/ 0 w 589"/>
                <a:gd name="T1" fmla="*/ 1026 h 1250"/>
                <a:gd name="T2" fmla="*/ 99 w 589"/>
                <a:gd name="T3" fmla="*/ 1109 h 1250"/>
                <a:gd name="T4" fmla="*/ 189 w 589"/>
                <a:gd name="T5" fmla="*/ 1114 h 1250"/>
                <a:gd name="T6" fmla="*/ 242 w 589"/>
                <a:gd name="T7" fmla="*/ 1014 h 1250"/>
                <a:gd name="T8" fmla="*/ 277 w 589"/>
                <a:gd name="T9" fmla="*/ 918 h 1250"/>
                <a:gd name="T10" fmla="*/ 289 w 589"/>
                <a:gd name="T11" fmla="*/ 833 h 1250"/>
                <a:gd name="T12" fmla="*/ 343 w 589"/>
                <a:gd name="T13" fmla="*/ 898 h 1250"/>
                <a:gd name="T14" fmla="*/ 358 w 589"/>
                <a:gd name="T15" fmla="*/ 977 h 1250"/>
                <a:gd name="T16" fmla="*/ 350 w 589"/>
                <a:gd name="T17" fmla="*/ 1057 h 1250"/>
                <a:gd name="T18" fmla="*/ 334 w 589"/>
                <a:gd name="T19" fmla="*/ 1163 h 1250"/>
                <a:gd name="T20" fmla="*/ 348 w 589"/>
                <a:gd name="T21" fmla="*/ 1221 h 1250"/>
                <a:gd name="T22" fmla="*/ 473 w 589"/>
                <a:gd name="T23" fmla="*/ 1250 h 1250"/>
                <a:gd name="T24" fmla="*/ 518 w 589"/>
                <a:gd name="T25" fmla="*/ 1208 h 1250"/>
                <a:gd name="T26" fmla="*/ 543 w 589"/>
                <a:gd name="T27" fmla="*/ 1144 h 1250"/>
                <a:gd name="T28" fmla="*/ 550 w 589"/>
                <a:gd name="T29" fmla="*/ 1014 h 1250"/>
                <a:gd name="T30" fmla="*/ 529 w 589"/>
                <a:gd name="T31" fmla="*/ 802 h 1250"/>
                <a:gd name="T32" fmla="*/ 453 w 589"/>
                <a:gd name="T33" fmla="*/ 791 h 1250"/>
                <a:gd name="T34" fmla="*/ 408 w 589"/>
                <a:gd name="T35" fmla="*/ 756 h 1250"/>
                <a:gd name="T36" fmla="*/ 359 w 589"/>
                <a:gd name="T37" fmla="*/ 659 h 1250"/>
                <a:gd name="T38" fmla="*/ 313 w 589"/>
                <a:gd name="T39" fmla="*/ 532 h 1250"/>
                <a:gd name="T40" fmla="*/ 298 w 589"/>
                <a:gd name="T41" fmla="*/ 394 h 1250"/>
                <a:gd name="T42" fmla="*/ 316 w 589"/>
                <a:gd name="T43" fmla="*/ 238 h 1250"/>
                <a:gd name="T44" fmla="*/ 357 w 589"/>
                <a:gd name="T45" fmla="*/ 119 h 1250"/>
                <a:gd name="T46" fmla="*/ 388 w 589"/>
                <a:gd name="T47" fmla="*/ 76 h 1250"/>
                <a:gd name="T48" fmla="*/ 423 w 589"/>
                <a:gd name="T49" fmla="*/ 56 h 1250"/>
                <a:gd name="T50" fmla="*/ 457 w 589"/>
                <a:gd name="T51" fmla="*/ 53 h 1250"/>
                <a:gd name="T52" fmla="*/ 512 w 589"/>
                <a:gd name="T53" fmla="*/ 83 h 1250"/>
                <a:gd name="T54" fmla="*/ 533 w 589"/>
                <a:gd name="T55" fmla="*/ 144 h 1250"/>
                <a:gd name="T56" fmla="*/ 523 w 589"/>
                <a:gd name="T57" fmla="*/ 190 h 1250"/>
                <a:gd name="T58" fmla="*/ 487 w 589"/>
                <a:gd name="T59" fmla="*/ 261 h 1250"/>
                <a:gd name="T60" fmla="*/ 472 w 589"/>
                <a:gd name="T61" fmla="*/ 318 h 1250"/>
                <a:gd name="T62" fmla="*/ 469 w 589"/>
                <a:gd name="T63" fmla="*/ 423 h 1250"/>
                <a:gd name="T64" fmla="*/ 484 w 589"/>
                <a:gd name="T65" fmla="*/ 513 h 1250"/>
                <a:gd name="T66" fmla="*/ 531 w 589"/>
                <a:gd name="T67" fmla="*/ 616 h 1250"/>
                <a:gd name="T68" fmla="*/ 562 w 589"/>
                <a:gd name="T69" fmla="*/ 676 h 1250"/>
                <a:gd name="T70" fmla="*/ 566 w 589"/>
                <a:gd name="T71" fmla="*/ 725 h 1250"/>
                <a:gd name="T72" fmla="*/ 561 w 589"/>
                <a:gd name="T73" fmla="*/ 770 h 1250"/>
                <a:gd name="T74" fmla="*/ 587 w 589"/>
                <a:gd name="T75" fmla="*/ 739 h 1250"/>
                <a:gd name="T76" fmla="*/ 587 w 589"/>
                <a:gd name="T77" fmla="*/ 696 h 1250"/>
                <a:gd name="T78" fmla="*/ 529 w 589"/>
                <a:gd name="T79" fmla="*/ 555 h 1250"/>
                <a:gd name="T80" fmla="*/ 498 w 589"/>
                <a:gd name="T81" fmla="*/ 465 h 1250"/>
                <a:gd name="T82" fmla="*/ 489 w 589"/>
                <a:gd name="T83" fmla="*/ 374 h 1250"/>
                <a:gd name="T84" fmla="*/ 497 w 589"/>
                <a:gd name="T85" fmla="*/ 306 h 1250"/>
                <a:gd name="T86" fmla="*/ 528 w 589"/>
                <a:gd name="T87" fmla="*/ 242 h 1250"/>
                <a:gd name="T88" fmla="*/ 560 w 589"/>
                <a:gd name="T89" fmla="*/ 185 h 1250"/>
                <a:gd name="T90" fmla="*/ 572 w 589"/>
                <a:gd name="T91" fmla="*/ 127 h 1250"/>
                <a:gd name="T92" fmla="*/ 553 w 589"/>
                <a:gd name="T93" fmla="*/ 48 h 1250"/>
                <a:gd name="T94" fmla="*/ 472 w 589"/>
                <a:gd name="T95" fmla="*/ 6 h 1250"/>
                <a:gd name="T96" fmla="*/ 413 w 589"/>
                <a:gd name="T97" fmla="*/ 1 h 1250"/>
                <a:gd name="T98" fmla="*/ 368 w 589"/>
                <a:gd name="T99" fmla="*/ 15 h 1250"/>
                <a:gd name="T100" fmla="*/ 307 w 589"/>
                <a:gd name="T101" fmla="*/ 54 h 1250"/>
                <a:gd name="T102" fmla="*/ 180 w 589"/>
                <a:gd name="T103" fmla="*/ 181 h 1250"/>
                <a:gd name="T104" fmla="*/ 122 w 589"/>
                <a:gd name="T105" fmla="*/ 259 h 1250"/>
                <a:gd name="T106" fmla="*/ 53 w 589"/>
                <a:gd name="T107" fmla="*/ 392 h 1250"/>
                <a:gd name="T108" fmla="*/ 28 w 589"/>
                <a:gd name="T109" fmla="*/ 477 h 1250"/>
                <a:gd name="T110" fmla="*/ 38 w 589"/>
                <a:gd name="T111" fmla="*/ 536 h 1250"/>
                <a:gd name="T112" fmla="*/ 82 w 589"/>
                <a:gd name="T113" fmla="*/ 632 h 1250"/>
                <a:gd name="T114" fmla="*/ 108 w 589"/>
                <a:gd name="T115" fmla="*/ 717 h 1250"/>
                <a:gd name="T116" fmla="*/ 105 w 589"/>
                <a:gd name="T117" fmla="*/ 807 h 1250"/>
                <a:gd name="T118" fmla="*/ 65 w 589"/>
                <a:gd name="T119" fmla="*/ 922 h 1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89" h="1250">
                  <a:moveTo>
                    <a:pt x="35" y="976"/>
                  </a:moveTo>
                  <a:lnTo>
                    <a:pt x="28" y="989"/>
                  </a:lnTo>
                  <a:lnTo>
                    <a:pt x="19" y="1002"/>
                  </a:lnTo>
                  <a:lnTo>
                    <a:pt x="10" y="1014"/>
                  </a:lnTo>
                  <a:lnTo>
                    <a:pt x="0" y="1026"/>
                  </a:lnTo>
                  <a:lnTo>
                    <a:pt x="20" y="1044"/>
                  </a:lnTo>
                  <a:lnTo>
                    <a:pt x="38" y="1061"/>
                  </a:lnTo>
                  <a:lnTo>
                    <a:pt x="58" y="1078"/>
                  </a:lnTo>
                  <a:lnTo>
                    <a:pt x="78" y="1094"/>
                  </a:lnTo>
                  <a:lnTo>
                    <a:pt x="99" y="1109"/>
                  </a:lnTo>
                  <a:lnTo>
                    <a:pt x="120" y="1124"/>
                  </a:lnTo>
                  <a:lnTo>
                    <a:pt x="142" y="1137"/>
                  </a:lnTo>
                  <a:lnTo>
                    <a:pt x="165" y="1151"/>
                  </a:lnTo>
                  <a:lnTo>
                    <a:pt x="177" y="1133"/>
                  </a:lnTo>
                  <a:lnTo>
                    <a:pt x="189" y="1114"/>
                  </a:lnTo>
                  <a:lnTo>
                    <a:pt x="200" y="1094"/>
                  </a:lnTo>
                  <a:lnTo>
                    <a:pt x="212" y="1075"/>
                  </a:lnTo>
                  <a:lnTo>
                    <a:pt x="223" y="1055"/>
                  </a:lnTo>
                  <a:lnTo>
                    <a:pt x="232" y="1035"/>
                  </a:lnTo>
                  <a:lnTo>
                    <a:pt x="242" y="1014"/>
                  </a:lnTo>
                  <a:lnTo>
                    <a:pt x="251" y="994"/>
                  </a:lnTo>
                  <a:lnTo>
                    <a:pt x="258" y="975"/>
                  </a:lnTo>
                  <a:lnTo>
                    <a:pt x="265" y="955"/>
                  </a:lnTo>
                  <a:lnTo>
                    <a:pt x="271" y="936"/>
                  </a:lnTo>
                  <a:lnTo>
                    <a:pt x="277" y="918"/>
                  </a:lnTo>
                  <a:lnTo>
                    <a:pt x="281" y="901"/>
                  </a:lnTo>
                  <a:lnTo>
                    <a:pt x="284" y="886"/>
                  </a:lnTo>
                  <a:lnTo>
                    <a:pt x="286" y="870"/>
                  </a:lnTo>
                  <a:lnTo>
                    <a:pt x="286" y="857"/>
                  </a:lnTo>
                  <a:lnTo>
                    <a:pt x="289" y="833"/>
                  </a:lnTo>
                  <a:lnTo>
                    <a:pt x="288" y="827"/>
                  </a:lnTo>
                  <a:lnTo>
                    <a:pt x="292" y="825"/>
                  </a:lnTo>
                  <a:lnTo>
                    <a:pt x="305" y="812"/>
                  </a:lnTo>
                  <a:lnTo>
                    <a:pt x="334" y="866"/>
                  </a:lnTo>
                  <a:lnTo>
                    <a:pt x="343" y="898"/>
                  </a:lnTo>
                  <a:lnTo>
                    <a:pt x="350" y="927"/>
                  </a:lnTo>
                  <a:lnTo>
                    <a:pt x="354" y="939"/>
                  </a:lnTo>
                  <a:lnTo>
                    <a:pt x="356" y="952"/>
                  </a:lnTo>
                  <a:lnTo>
                    <a:pt x="357" y="965"/>
                  </a:lnTo>
                  <a:lnTo>
                    <a:pt x="358" y="977"/>
                  </a:lnTo>
                  <a:lnTo>
                    <a:pt x="359" y="988"/>
                  </a:lnTo>
                  <a:lnTo>
                    <a:pt x="358" y="1002"/>
                  </a:lnTo>
                  <a:lnTo>
                    <a:pt x="357" y="1014"/>
                  </a:lnTo>
                  <a:lnTo>
                    <a:pt x="356" y="1027"/>
                  </a:lnTo>
                  <a:lnTo>
                    <a:pt x="350" y="1057"/>
                  </a:lnTo>
                  <a:lnTo>
                    <a:pt x="342" y="1091"/>
                  </a:lnTo>
                  <a:lnTo>
                    <a:pt x="338" y="1109"/>
                  </a:lnTo>
                  <a:lnTo>
                    <a:pt x="335" y="1126"/>
                  </a:lnTo>
                  <a:lnTo>
                    <a:pt x="334" y="1145"/>
                  </a:lnTo>
                  <a:lnTo>
                    <a:pt x="334" y="1163"/>
                  </a:lnTo>
                  <a:lnTo>
                    <a:pt x="336" y="1181"/>
                  </a:lnTo>
                  <a:lnTo>
                    <a:pt x="339" y="1198"/>
                  </a:lnTo>
                  <a:lnTo>
                    <a:pt x="342" y="1206"/>
                  </a:lnTo>
                  <a:lnTo>
                    <a:pt x="345" y="1213"/>
                  </a:lnTo>
                  <a:lnTo>
                    <a:pt x="348" y="1221"/>
                  </a:lnTo>
                  <a:lnTo>
                    <a:pt x="353" y="1228"/>
                  </a:lnTo>
                  <a:lnTo>
                    <a:pt x="382" y="1235"/>
                  </a:lnTo>
                  <a:lnTo>
                    <a:pt x="412" y="1241"/>
                  </a:lnTo>
                  <a:lnTo>
                    <a:pt x="442" y="1246"/>
                  </a:lnTo>
                  <a:lnTo>
                    <a:pt x="473" y="1250"/>
                  </a:lnTo>
                  <a:lnTo>
                    <a:pt x="484" y="1244"/>
                  </a:lnTo>
                  <a:lnTo>
                    <a:pt x="493" y="1236"/>
                  </a:lnTo>
                  <a:lnTo>
                    <a:pt x="503" y="1228"/>
                  </a:lnTo>
                  <a:lnTo>
                    <a:pt x="511" y="1219"/>
                  </a:lnTo>
                  <a:lnTo>
                    <a:pt x="518" y="1208"/>
                  </a:lnTo>
                  <a:lnTo>
                    <a:pt x="524" y="1197"/>
                  </a:lnTo>
                  <a:lnTo>
                    <a:pt x="530" y="1185"/>
                  </a:lnTo>
                  <a:lnTo>
                    <a:pt x="534" y="1171"/>
                  </a:lnTo>
                  <a:lnTo>
                    <a:pt x="538" y="1158"/>
                  </a:lnTo>
                  <a:lnTo>
                    <a:pt x="543" y="1144"/>
                  </a:lnTo>
                  <a:lnTo>
                    <a:pt x="545" y="1129"/>
                  </a:lnTo>
                  <a:lnTo>
                    <a:pt x="548" y="1114"/>
                  </a:lnTo>
                  <a:lnTo>
                    <a:pt x="550" y="1082"/>
                  </a:lnTo>
                  <a:lnTo>
                    <a:pt x="551" y="1048"/>
                  </a:lnTo>
                  <a:lnTo>
                    <a:pt x="550" y="1014"/>
                  </a:lnTo>
                  <a:lnTo>
                    <a:pt x="548" y="980"/>
                  </a:lnTo>
                  <a:lnTo>
                    <a:pt x="546" y="946"/>
                  </a:lnTo>
                  <a:lnTo>
                    <a:pt x="542" y="913"/>
                  </a:lnTo>
                  <a:lnTo>
                    <a:pt x="534" y="853"/>
                  </a:lnTo>
                  <a:lnTo>
                    <a:pt x="529" y="802"/>
                  </a:lnTo>
                  <a:lnTo>
                    <a:pt x="511" y="801"/>
                  </a:lnTo>
                  <a:lnTo>
                    <a:pt x="493" y="800"/>
                  </a:lnTo>
                  <a:lnTo>
                    <a:pt x="479" y="798"/>
                  </a:lnTo>
                  <a:lnTo>
                    <a:pt x="465" y="795"/>
                  </a:lnTo>
                  <a:lnTo>
                    <a:pt x="453" y="791"/>
                  </a:lnTo>
                  <a:lnTo>
                    <a:pt x="442" y="786"/>
                  </a:lnTo>
                  <a:lnTo>
                    <a:pt x="433" y="780"/>
                  </a:lnTo>
                  <a:lnTo>
                    <a:pt x="423" y="772"/>
                  </a:lnTo>
                  <a:lnTo>
                    <a:pt x="415" y="764"/>
                  </a:lnTo>
                  <a:lnTo>
                    <a:pt x="408" y="756"/>
                  </a:lnTo>
                  <a:lnTo>
                    <a:pt x="401" y="746"/>
                  </a:lnTo>
                  <a:lnTo>
                    <a:pt x="395" y="734"/>
                  </a:lnTo>
                  <a:lnTo>
                    <a:pt x="381" y="710"/>
                  </a:lnTo>
                  <a:lnTo>
                    <a:pt x="368" y="680"/>
                  </a:lnTo>
                  <a:lnTo>
                    <a:pt x="359" y="659"/>
                  </a:lnTo>
                  <a:lnTo>
                    <a:pt x="349" y="636"/>
                  </a:lnTo>
                  <a:lnTo>
                    <a:pt x="339" y="611"/>
                  </a:lnTo>
                  <a:lnTo>
                    <a:pt x="330" y="585"/>
                  </a:lnTo>
                  <a:lnTo>
                    <a:pt x="322" y="559"/>
                  </a:lnTo>
                  <a:lnTo>
                    <a:pt x="313" y="532"/>
                  </a:lnTo>
                  <a:lnTo>
                    <a:pt x="307" y="505"/>
                  </a:lnTo>
                  <a:lnTo>
                    <a:pt x="303" y="480"/>
                  </a:lnTo>
                  <a:lnTo>
                    <a:pt x="300" y="453"/>
                  </a:lnTo>
                  <a:lnTo>
                    <a:pt x="298" y="424"/>
                  </a:lnTo>
                  <a:lnTo>
                    <a:pt x="298" y="394"/>
                  </a:lnTo>
                  <a:lnTo>
                    <a:pt x="299" y="363"/>
                  </a:lnTo>
                  <a:lnTo>
                    <a:pt x="301" y="332"/>
                  </a:lnTo>
                  <a:lnTo>
                    <a:pt x="304" y="300"/>
                  </a:lnTo>
                  <a:lnTo>
                    <a:pt x="309" y="269"/>
                  </a:lnTo>
                  <a:lnTo>
                    <a:pt x="316" y="238"/>
                  </a:lnTo>
                  <a:lnTo>
                    <a:pt x="323" y="208"/>
                  </a:lnTo>
                  <a:lnTo>
                    <a:pt x="331" y="180"/>
                  </a:lnTo>
                  <a:lnTo>
                    <a:pt x="340" y="154"/>
                  </a:lnTo>
                  <a:lnTo>
                    <a:pt x="350" y="130"/>
                  </a:lnTo>
                  <a:lnTo>
                    <a:pt x="357" y="119"/>
                  </a:lnTo>
                  <a:lnTo>
                    <a:pt x="362" y="108"/>
                  </a:lnTo>
                  <a:lnTo>
                    <a:pt x="368" y="99"/>
                  </a:lnTo>
                  <a:lnTo>
                    <a:pt x="375" y="91"/>
                  </a:lnTo>
                  <a:lnTo>
                    <a:pt x="381" y="83"/>
                  </a:lnTo>
                  <a:lnTo>
                    <a:pt x="388" y="76"/>
                  </a:lnTo>
                  <a:lnTo>
                    <a:pt x="396" y="70"/>
                  </a:lnTo>
                  <a:lnTo>
                    <a:pt x="403" y="65"/>
                  </a:lnTo>
                  <a:lnTo>
                    <a:pt x="410" y="61"/>
                  </a:lnTo>
                  <a:lnTo>
                    <a:pt x="416" y="59"/>
                  </a:lnTo>
                  <a:lnTo>
                    <a:pt x="423" y="56"/>
                  </a:lnTo>
                  <a:lnTo>
                    <a:pt x="431" y="55"/>
                  </a:lnTo>
                  <a:lnTo>
                    <a:pt x="437" y="53"/>
                  </a:lnTo>
                  <a:lnTo>
                    <a:pt x="444" y="53"/>
                  </a:lnTo>
                  <a:lnTo>
                    <a:pt x="450" y="53"/>
                  </a:lnTo>
                  <a:lnTo>
                    <a:pt x="457" y="53"/>
                  </a:lnTo>
                  <a:lnTo>
                    <a:pt x="470" y="56"/>
                  </a:lnTo>
                  <a:lnTo>
                    <a:pt x="482" y="60"/>
                  </a:lnTo>
                  <a:lnTo>
                    <a:pt x="493" y="66"/>
                  </a:lnTo>
                  <a:lnTo>
                    <a:pt x="503" y="74"/>
                  </a:lnTo>
                  <a:lnTo>
                    <a:pt x="512" y="83"/>
                  </a:lnTo>
                  <a:lnTo>
                    <a:pt x="519" y="93"/>
                  </a:lnTo>
                  <a:lnTo>
                    <a:pt x="525" y="104"/>
                  </a:lnTo>
                  <a:lnTo>
                    <a:pt x="530" y="117"/>
                  </a:lnTo>
                  <a:lnTo>
                    <a:pt x="532" y="130"/>
                  </a:lnTo>
                  <a:lnTo>
                    <a:pt x="533" y="144"/>
                  </a:lnTo>
                  <a:lnTo>
                    <a:pt x="533" y="152"/>
                  </a:lnTo>
                  <a:lnTo>
                    <a:pt x="532" y="159"/>
                  </a:lnTo>
                  <a:lnTo>
                    <a:pt x="530" y="166"/>
                  </a:lnTo>
                  <a:lnTo>
                    <a:pt x="528" y="174"/>
                  </a:lnTo>
                  <a:lnTo>
                    <a:pt x="523" y="190"/>
                  </a:lnTo>
                  <a:lnTo>
                    <a:pt x="518" y="203"/>
                  </a:lnTo>
                  <a:lnTo>
                    <a:pt x="512" y="214"/>
                  </a:lnTo>
                  <a:lnTo>
                    <a:pt x="507" y="226"/>
                  </a:lnTo>
                  <a:lnTo>
                    <a:pt x="496" y="243"/>
                  </a:lnTo>
                  <a:lnTo>
                    <a:pt x="487" y="261"/>
                  </a:lnTo>
                  <a:lnTo>
                    <a:pt x="483" y="270"/>
                  </a:lnTo>
                  <a:lnTo>
                    <a:pt x="480" y="279"/>
                  </a:lnTo>
                  <a:lnTo>
                    <a:pt x="477" y="290"/>
                  </a:lnTo>
                  <a:lnTo>
                    <a:pt x="474" y="304"/>
                  </a:lnTo>
                  <a:lnTo>
                    <a:pt x="472" y="318"/>
                  </a:lnTo>
                  <a:lnTo>
                    <a:pt x="470" y="335"/>
                  </a:lnTo>
                  <a:lnTo>
                    <a:pt x="469" y="354"/>
                  </a:lnTo>
                  <a:lnTo>
                    <a:pt x="468" y="377"/>
                  </a:lnTo>
                  <a:lnTo>
                    <a:pt x="468" y="400"/>
                  </a:lnTo>
                  <a:lnTo>
                    <a:pt x="469" y="423"/>
                  </a:lnTo>
                  <a:lnTo>
                    <a:pt x="471" y="444"/>
                  </a:lnTo>
                  <a:lnTo>
                    <a:pt x="473" y="463"/>
                  </a:lnTo>
                  <a:lnTo>
                    <a:pt x="476" y="481"/>
                  </a:lnTo>
                  <a:lnTo>
                    <a:pt x="480" y="497"/>
                  </a:lnTo>
                  <a:lnTo>
                    <a:pt x="484" y="513"/>
                  </a:lnTo>
                  <a:lnTo>
                    <a:pt x="488" y="528"/>
                  </a:lnTo>
                  <a:lnTo>
                    <a:pt x="498" y="554"/>
                  </a:lnTo>
                  <a:lnTo>
                    <a:pt x="510" y="577"/>
                  </a:lnTo>
                  <a:lnTo>
                    <a:pt x="521" y="598"/>
                  </a:lnTo>
                  <a:lnTo>
                    <a:pt x="531" y="616"/>
                  </a:lnTo>
                  <a:lnTo>
                    <a:pt x="543" y="634"/>
                  </a:lnTo>
                  <a:lnTo>
                    <a:pt x="552" y="650"/>
                  </a:lnTo>
                  <a:lnTo>
                    <a:pt x="556" y="659"/>
                  </a:lnTo>
                  <a:lnTo>
                    <a:pt x="559" y="668"/>
                  </a:lnTo>
                  <a:lnTo>
                    <a:pt x="562" y="676"/>
                  </a:lnTo>
                  <a:lnTo>
                    <a:pt x="564" y="685"/>
                  </a:lnTo>
                  <a:lnTo>
                    <a:pt x="566" y="694"/>
                  </a:lnTo>
                  <a:lnTo>
                    <a:pt x="567" y="704"/>
                  </a:lnTo>
                  <a:lnTo>
                    <a:pt x="567" y="714"/>
                  </a:lnTo>
                  <a:lnTo>
                    <a:pt x="566" y="725"/>
                  </a:lnTo>
                  <a:lnTo>
                    <a:pt x="564" y="736"/>
                  </a:lnTo>
                  <a:lnTo>
                    <a:pt x="562" y="748"/>
                  </a:lnTo>
                  <a:lnTo>
                    <a:pt x="558" y="761"/>
                  </a:lnTo>
                  <a:lnTo>
                    <a:pt x="553" y="776"/>
                  </a:lnTo>
                  <a:lnTo>
                    <a:pt x="561" y="770"/>
                  </a:lnTo>
                  <a:lnTo>
                    <a:pt x="569" y="764"/>
                  </a:lnTo>
                  <a:lnTo>
                    <a:pt x="574" y="758"/>
                  </a:lnTo>
                  <a:lnTo>
                    <a:pt x="580" y="752"/>
                  </a:lnTo>
                  <a:lnTo>
                    <a:pt x="584" y="746"/>
                  </a:lnTo>
                  <a:lnTo>
                    <a:pt x="587" y="739"/>
                  </a:lnTo>
                  <a:lnTo>
                    <a:pt x="588" y="730"/>
                  </a:lnTo>
                  <a:lnTo>
                    <a:pt x="589" y="723"/>
                  </a:lnTo>
                  <a:lnTo>
                    <a:pt x="589" y="714"/>
                  </a:lnTo>
                  <a:lnTo>
                    <a:pt x="588" y="706"/>
                  </a:lnTo>
                  <a:lnTo>
                    <a:pt x="587" y="696"/>
                  </a:lnTo>
                  <a:lnTo>
                    <a:pt x="585" y="687"/>
                  </a:lnTo>
                  <a:lnTo>
                    <a:pt x="579" y="668"/>
                  </a:lnTo>
                  <a:lnTo>
                    <a:pt x="570" y="647"/>
                  </a:lnTo>
                  <a:lnTo>
                    <a:pt x="551" y="603"/>
                  </a:lnTo>
                  <a:lnTo>
                    <a:pt x="529" y="555"/>
                  </a:lnTo>
                  <a:lnTo>
                    <a:pt x="519" y="530"/>
                  </a:lnTo>
                  <a:lnTo>
                    <a:pt x="510" y="504"/>
                  </a:lnTo>
                  <a:lnTo>
                    <a:pt x="506" y="491"/>
                  </a:lnTo>
                  <a:lnTo>
                    <a:pt x="502" y="477"/>
                  </a:lnTo>
                  <a:lnTo>
                    <a:pt x="498" y="465"/>
                  </a:lnTo>
                  <a:lnTo>
                    <a:pt x="496" y="452"/>
                  </a:lnTo>
                  <a:lnTo>
                    <a:pt x="493" y="429"/>
                  </a:lnTo>
                  <a:lnTo>
                    <a:pt x="491" y="410"/>
                  </a:lnTo>
                  <a:lnTo>
                    <a:pt x="490" y="391"/>
                  </a:lnTo>
                  <a:lnTo>
                    <a:pt x="489" y="374"/>
                  </a:lnTo>
                  <a:lnTo>
                    <a:pt x="490" y="357"/>
                  </a:lnTo>
                  <a:lnTo>
                    <a:pt x="491" y="343"/>
                  </a:lnTo>
                  <a:lnTo>
                    <a:pt x="492" y="329"/>
                  </a:lnTo>
                  <a:lnTo>
                    <a:pt x="495" y="317"/>
                  </a:lnTo>
                  <a:lnTo>
                    <a:pt x="497" y="306"/>
                  </a:lnTo>
                  <a:lnTo>
                    <a:pt x="502" y="295"/>
                  </a:lnTo>
                  <a:lnTo>
                    <a:pt x="506" y="285"/>
                  </a:lnTo>
                  <a:lnTo>
                    <a:pt x="510" y="275"/>
                  </a:lnTo>
                  <a:lnTo>
                    <a:pt x="518" y="259"/>
                  </a:lnTo>
                  <a:lnTo>
                    <a:pt x="528" y="242"/>
                  </a:lnTo>
                  <a:lnTo>
                    <a:pt x="538" y="227"/>
                  </a:lnTo>
                  <a:lnTo>
                    <a:pt x="548" y="211"/>
                  </a:lnTo>
                  <a:lnTo>
                    <a:pt x="552" y="203"/>
                  </a:lnTo>
                  <a:lnTo>
                    <a:pt x="557" y="194"/>
                  </a:lnTo>
                  <a:lnTo>
                    <a:pt x="560" y="185"/>
                  </a:lnTo>
                  <a:lnTo>
                    <a:pt x="564" y="174"/>
                  </a:lnTo>
                  <a:lnTo>
                    <a:pt x="567" y="164"/>
                  </a:lnTo>
                  <a:lnTo>
                    <a:pt x="569" y="153"/>
                  </a:lnTo>
                  <a:lnTo>
                    <a:pt x="571" y="140"/>
                  </a:lnTo>
                  <a:lnTo>
                    <a:pt x="572" y="127"/>
                  </a:lnTo>
                  <a:lnTo>
                    <a:pt x="572" y="112"/>
                  </a:lnTo>
                  <a:lnTo>
                    <a:pt x="572" y="96"/>
                  </a:lnTo>
                  <a:lnTo>
                    <a:pt x="571" y="79"/>
                  </a:lnTo>
                  <a:lnTo>
                    <a:pt x="569" y="60"/>
                  </a:lnTo>
                  <a:lnTo>
                    <a:pt x="553" y="48"/>
                  </a:lnTo>
                  <a:lnTo>
                    <a:pt x="536" y="38"/>
                  </a:lnTo>
                  <a:lnTo>
                    <a:pt x="521" y="27"/>
                  </a:lnTo>
                  <a:lnTo>
                    <a:pt x="505" y="18"/>
                  </a:lnTo>
                  <a:lnTo>
                    <a:pt x="488" y="11"/>
                  </a:lnTo>
                  <a:lnTo>
                    <a:pt x="472" y="6"/>
                  </a:lnTo>
                  <a:lnTo>
                    <a:pt x="455" y="2"/>
                  </a:lnTo>
                  <a:lnTo>
                    <a:pt x="439" y="0"/>
                  </a:lnTo>
                  <a:lnTo>
                    <a:pt x="431" y="0"/>
                  </a:lnTo>
                  <a:lnTo>
                    <a:pt x="421" y="0"/>
                  </a:lnTo>
                  <a:lnTo>
                    <a:pt x="413" y="1"/>
                  </a:lnTo>
                  <a:lnTo>
                    <a:pt x="404" y="3"/>
                  </a:lnTo>
                  <a:lnTo>
                    <a:pt x="396" y="5"/>
                  </a:lnTo>
                  <a:lnTo>
                    <a:pt x="386" y="8"/>
                  </a:lnTo>
                  <a:lnTo>
                    <a:pt x="377" y="11"/>
                  </a:lnTo>
                  <a:lnTo>
                    <a:pt x="368" y="15"/>
                  </a:lnTo>
                  <a:lnTo>
                    <a:pt x="358" y="19"/>
                  </a:lnTo>
                  <a:lnTo>
                    <a:pt x="348" y="25"/>
                  </a:lnTo>
                  <a:lnTo>
                    <a:pt x="338" y="31"/>
                  </a:lnTo>
                  <a:lnTo>
                    <a:pt x="328" y="38"/>
                  </a:lnTo>
                  <a:lnTo>
                    <a:pt x="307" y="54"/>
                  </a:lnTo>
                  <a:lnTo>
                    <a:pt x="286" y="74"/>
                  </a:lnTo>
                  <a:lnTo>
                    <a:pt x="257" y="101"/>
                  </a:lnTo>
                  <a:lnTo>
                    <a:pt x="230" y="128"/>
                  </a:lnTo>
                  <a:lnTo>
                    <a:pt x="205" y="154"/>
                  </a:lnTo>
                  <a:lnTo>
                    <a:pt x="180" y="181"/>
                  </a:lnTo>
                  <a:lnTo>
                    <a:pt x="169" y="195"/>
                  </a:lnTo>
                  <a:lnTo>
                    <a:pt x="156" y="210"/>
                  </a:lnTo>
                  <a:lnTo>
                    <a:pt x="145" y="226"/>
                  </a:lnTo>
                  <a:lnTo>
                    <a:pt x="134" y="241"/>
                  </a:lnTo>
                  <a:lnTo>
                    <a:pt x="122" y="259"/>
                  </a:lnTo>
                  <a:lnTo>
                    <a:pt x="112" y="277"/>
                  </a:lnTo>
                  <a:lnTo>
                    <a:pt x="101" y="296"/>
                  </a:lnTo>
                  <a:lnTo>
                    <a:pt x="90" y="316"/>
                  </a:lnTo>
                  <a:lnTo>
                    <a:pt x="71" y="352"/>
                  </a:lnTo>
                  <a:lnTo>
                    <a:pt x="53" y="392"/>
                  </a:lnTo>
                  <a:lnTo>
                    <a:pt x="44" y="412"/>
                  </a:lnTo>
                  <a:lnTo>
                    <a:pt x="37" y="430"/>
                  </a:lnTo>
                  <a:lnTo>
                    <a:pt x="32" y="449"/>
                  </a:lnTo>
                  <a:lnTo>
                    <a:pt x="29" y="465"/>
                  </a:lnTo>
                  <a:lnTo>
                    <a:pt x="28" y="477"/>
                  </a:lnTo>
                  <a:lnTo>
                    <a:pt x="28" y="490"/>
                  </a:lnTo>
                  <a:lnTo>
                    <a:pt x="29" y="501"/>
                  </a:lnTo>
                  <a:lnTo>
                    <a:pt x="31" y="513"/>
                  </a:lnTo>
                  <a:lnTo>
                    <a:pt x="34" y="525"/>
                  </a:lnTo>
                  <a:lnTo>
                    <a:pt x="38" y="536"/>
                  </a:lnTo>
                  <a:lnTo>
                    <a:pt x="42" y="548"/>
                  </a:lnTo>
                  <a:lnTo>
                    <a:pt x="47" y="560"/>
                  </a:lnTo>
                  <a:lnTo>
                    <a:pt x="59" y="582"/>
                  </a:lnTo>
                  <a:lnTo>
                    <a:pt x="71" y="606"/>
                  </a:lnTo>
                  <a:lnTo>
                    <a:pt x="82" y="632"/>
                  </a:lnTo>
                  <a:lnTo>
                    <a:pt x="94" y="657"/>
                  </a:lnTo>
                  <a:lnTo>
                    <a:pt x="98" y="672"/>
                  </a:lnTo>
                  <a:lnTo>
                    <a:pt x="102" y="686"/>
                  </a:lnTo>
                  <a:lnTo>
                    <a:pt x="106" y="702"/>
                  </a:lnTo>
                  <a:lnTo>
                    <a:pt x="108" y="717"/>
                  </a:lnTo>
                  <a:lnTo>
                    <a:pt x="110" y="733"/>
                  </a:lnTo>
                  <a:lnTo>
                    <a:pt x="111" y="751"/>
                  </a:lnTo>
                  <a:lnTo>
                    <a:pt x="110" y="768"/>
                  </a:lnTo>
                  <a:lnTo>
                    <a:pt x="108" y="787"/>
                  </a:lnTo>
                  <a:lnTo>
                    <a:pt x="105" y="807"/>
                  </a:lnTo>
                  <a:lnTo>
                    <a:pt x="101" y="828"/>
                  </a:lnTo>
                  <a:lnTo>
                    <a:pt x="95" y="850"/>
                  </a:lnTo>
                  <a:lnTo>
                    <a:pt x="86" y="872"/>
                  </a:lnTo>
                  <a:lnTo>
                    <a:pt x="77" y="897"/>
                  </a:lnTo>
                  <a:lnTo>
                    <a:pt x="65" y="922"/>
                  </a:lnTo>
                  <a:lnTo>
                    <a:pt x="52" y="948"/>
                  </a:lnTo>
                  <a:lnTo>
                    <a:pt x="35" y="976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82" name="Freeform 89">
              <a:extLst>
                <a:ext uri="{FF2B5EF4-FFF2-40B4-BE49-F238E27FC236}">
                  <a16:creationId xmlns:a16="http://schemas.microsoft.com/office/drawing/2014/main" id="{8CBEA5F8-B16E-4D9C-8093-36165FBB75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27" y="3784"/>
              <a:ext cx="58" cy="55"/>
            </a:xfrm>
            <a:custGeom>
              <a:avLst/>
              <a:gdLst>
                <a:gd name="T0" fmla="*/ 347 w 347"/>
                <a:gd name="T1" fmla="*/ 181 h 335"/>
                <a:gd name="T2" fmla="*/ 345 w 347"/>
                <a:gd name="T3" fmla="*/ 154 h 335"/>
                <a:gd name="T4" fmla="*/ 340 w 347"/>
                <a:gd name="T5" fmla="*/ 129 h 335"/>
                <a:gd name="T6" fmla="*/ 332 w 347"/>
                <a:gd name="T7" fmla="*/ 106 h 335"/>
                <a:gd name="T8" fmla="*/ 321 w 347"/>
                <a:gd name="T9" fmla="*/ 85 h 335"/>
                <a:gd name="T10" fmla="*/ 308 w 347"/>
                <a:gd name="T11" fmla="*/ 66 h 335"/>
                <a:gd name="T12" fmla="*/ 293 w 347"/>
                <a:gd name="T13" fmla="*/ 50 h 335"/>
                <a:gd name="T14" fmla="*/ 276 w 347"/>
                <a:gd name="T15" fmla="*/ 36 h 335"/>
                <a:gd name="T16" fmla="*/ 258 w 347"/>
                <a:gd name="T17" fmla="*/ 24 h 335"/>
                <a:gd name="T18" fmla="*/ 238 w 347"/>
                <a:gd name="T19" fmla="*/ 15 h 335"/>
                <a:gd name="T20" fmla="*/ 218 w 347"/>
                <a:gd name="T21" fmla="*/ 7 h 335"/>
                <a:gd name="T22" fmla="*/ 196 w 347"/>
                <a:gd name="T23" fmla="*/ 2 h 335"/>
                <a:gd name="T24" fmla="*/ 174 w 347"/>
                <a:gd name="T25" fmla="*/ 0 h 335"/>
                <a:gd name="T26" fmla="*/ 153 w 347"/>
                <a:gd name="T27" fmla="*/ 0 h 335"/>
                <a:gd name="T28" fmla="*/ 132 w 347"/>
                <a:gd name="T29" fmla="*/ 3 h 335"/>
                <a:gd name="T30" fmla="*/ 112 w 347"/>
                <a:gd name="T31" fmla="*/ 8 h 335"/>
                <a:gd name="T32" fmla="*/ 76 w 347"/>
                <a:gd name="T33" fmla="*/ 27 h 335"/>
                <a:gd name="T34" fmla="*/ 36 w 347"/>
                <a:gd name="T35" fmla="*/ 59 h 335"/>
                <a:gd name="T36" fmla="*/ 11 w 347"/>
                <a:gd name="T37" fmla="*/ 95 h 335"/>
                <a:gd name="T38" fmla="*/ 1 w 347"/>
                <a:gd name="T39" fmla="*/ 133 h 335"/>
                <a:gd name="T40" fmla="*/ 2 w 347"/>
                <a:gd name="T41" fmla="*/ 171 h 335"/>
                <a:gd name="T42" fmla="*/ 13 w 347"/>
                <a:gd name="T43" fmla="*/ 209 h 335"/>
                <a:gd name="T44" fmla="*/ 35 w 347"/>
                <a:gd name="T45" fmla="*/ 244 h 335"/>
                <a:gd name="T46" fmla="*/ 61 w 347"/>
                <a:gd name="T47" fmla="*/ 275 h 335"/>
                <a:gd name="T48" fmla="*/ 95 w 347"/>
                <a:gd name="T49" fmla="*/ 300 h 335"/>
                <a:gd name="T50" fmla="*/ 131 w 347"/>
                <a:gd name="T51" fmla="*/ 321 h 335"/>
                <a:gd name="T52" fmla="*/ 170 w 347"/>
                <a:gd name="T53" fmla="*/ 332 h 335"/>
                <a:gd name="T54" fmla="*/ 209 w 347"/>
                <a:gd name="T55" fmla="*/ 335 h 335"/>
                <a:gd name="T56" fmla="*/ 247 w 347"/>
                <a:gd name="T57" fmla="*/ 327 h 335"/>
                <a:gd name="T58" fmla="*/ 282 w 347"/>
                <a:gd name="T59" fmla="*/ 307 h 335"/>
                <a:gd name="T60" fmla="*/ 313 w 347"/>
                <a:gd name="T61" fmla="*/ 274 h 335"/>
                <a:gd name="T62" fmla="*/ 337 w 347"/>
                <a:gd name="T63" fmla="*/ 22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47" h="335">
                  <a:moveTo>
                    <a:pt x="346" y="196"/>
                  </a:moveTo>
                  <a:lnTo>
                    <a:pt x="347" y="181"/>
                  </a:lnTo>
                  <a:lnTo>
                    <a:pt x="346" y="168"/>
                  </a:lnTo>
                  <a:lnTo>
                    <a:pt x="345" y="154"/>
                  </a:lnTo>
                  <a:lnTo>
                    <a:pt x="343" y="141"/>
                  </a:lnTo>
                  <a:lnTo>
                    <a:pt x="340" y="129"/>
                  </a:lnTo>
                  <a:lnTo>
                    <a:pt x="336" y="117"/>
                  </a:lnTo>
                  <a:lnTo>
                    <a:pt x="332" y="106"/>
                  </a:lnTo>
                  <a:lnTo>
                    <a:pt x="326" y="95"/>
                  </a:lnTo>
                  <a:lnTo>
                    <a:pt x="321" y="85"/>
                  </a:lnTo>
                  <a:lnTo>
                    <a:pt x="314" y="75"/>
                  </a:lnTo>
                  <a:lnTo>
                    <a:pt x="308" y="66"/>
                  </a:lnTo>
                  <a:lnTo>
                    <a:pt x="301" y="58"/>
                  </a:lnTo>
                  <a:lnTo>
                    <a:pt x="293" y="50"/>
                  </a:lnTo>
                  <a:lnTo>
                    <a:pt x="284" y="42"/>
                  </a:lnTo>
                  <a:lnTo>
                    <a:pt x="276" y="36"/>
                  </a:lnTo>
                  <a:lnTo>
                    <a:pt x="267" y="30"/>
                  </a:lnTo>
                  <a:lnTo>
                    <a:pt x="258" y="24"/>
                  </a:lnTo>
                  <a:lnTo>
                    <a:pt x="247" y="19"/>
                  </a:lnTo>
                  <a:lnTo>
                    <a:pt x="238" y="15"/>
                  </a:lnTo>
                  <a:lnTo>
                    <a:pt x="228" y="11"/>
                  </a:lnTo>
                  <a:lnTo>
                    <a:pt x="218" y="7"/>
                  </a:lnTo>
                  <a:lnTo>
                    <a:pt x="206" y="4"/>
                  </a:lnTo>
                  <a:lnTo>
                    <a:pt x="196" y="2"/>
                  </a:lnTo>
                  <a:lnTo>
                    <a:pt x="186" y="1"/>
                  </a:lnTo>
                  <a:lnTo>
                    <a:pt x="174" y="0"/>
                  </a:lnTo>
                  <a:lnTo>
                    <a:pt x="164" y="0"/>
                  </a:lnTo>
                  <a:lnTo>
                    <a:pt x="153" y="0"/>
                  </a:lnTo>
                  <a:lnTo>
                    <a:pt x="143" y="1"/>
                  </a:lnTo>
                  <a:lnTo>
                    <a:pt x="132" y="3"/>
                  </a:lnTo>
                  <a:lnTo>
                    <a:pt x="122" y="5"/>
                  </a:lnTo>
                  <a:lnTo>
                    <a:pt x="112" y="8"/>
                  </a:lnTo>
                  <a:lnTo>
                    <a:pt x="101" y="12"/>
                  </a:lnTo>
                  <a:lnTo>
                    <a:pt x="76" y="27"/>
                  </a:lnTo>
                  <a:lnTo>
                    <a:pt x="53" y="42"/>
                  </a:lnTo>
                  <a:lnTo>
                    <a:pt x="36" y="59"/>
                  </a:lnTo>
                  <a:lnTo>
                    <a:pt x="21" y="77"/>
                  </a:lnTo>
                  <a:lnTo>
                    <a:pt x="11" y="95"/>
                  </a:lnTo>
                  <a:lnTo>
                    <a:pt x="4" y="114"/>
                  </a:lnTo>
                  <a:lnTo>
                    <a:pt x="1" y="133"/>
                  </a:lnTo>
                  <a:lnTo>
                    <a:pt x="0" y="152"/>
                  </a:lnTo>
                  <a:lnTo>
                    <a:pt x="2" y="171"/>
                  </a:lnTo>
                  <a:lnTo>
                    <a:pt x="7" y="190"/>
                  </a:lnTo>
                  <a:lnTo>
                    <a:pt x="13" y="209"/>
                  </a:lnTo>
                  <a:lnTo>
                    <a:pt x="23" y="226"/>
                  </a:lnTo>
                  <a:lnTo>
                    <a:pt x="35" y="244"/>
                  </a:lnTo>
                  <a:lnTo>
                    <a:pt x="47" y="259"/>
                  </a:lnTo>
                  <a:lnTo>
                    <a:pt x="61" y="275"/>
                  </a:lnTo>
                  <a:lnTo>
                    <a:pt x="78" y="288"/>
                  </a:lnTo>
                  <a:lnTo>
                    <a:pt x="95" y="300"/>
                  </a:lnTo>
                  <a:lnTo>
                    <a:pt x="113" y="312"/>
                  </a:lnTo>
                  <a:lnTo>
                    <a:pt x="131" y="321"/>
                  </a:lnTo>
                  <a:lnTo>
                    <a:pt x="151" y="327"/>
                  </a:lnTo>
                  <a:lnTo>
                    <a:pt x="170" y="332"/>
                  </a:lnTo>
                  <a:lnTo>
                    <a:pt x="190" y="335"/>
                  </a:lnTo>
                  <a:lnTo>
                    <a:pt x="209" y="335"/>
                  </a:lnTo>
                  <a:lnTo>
                    <a:pt x="229" y="332"/>
                  </a:lnTo>
                  <a:lnTo>
                    <a:pt x="247" y="327"/>
                  </a:lnTo>
                  <a:lnTo>
                    <a:pt x="266" y="319"/>
                  </a:lnTo>
                  <a:lnTo>
                    <a:pt x="282" y="307"/>
                  </a:lnTo>
                  <a:lnTo>
                    <a:pt x="299" y="292"/>
                  </a:lnTo>
                  <a:lnTo>
                    <a:pt x="313" y="274"/>
                  </a:lnTo>
                  <a:lnTo>
                    <a:pt x="325" y="252"/>
                  </a:lnTo>
                  <a:lnTo>
                    <a:pt x="337" y="225"/>
                  </a:lnTo>
                  <a:lnTo>
                    <a:pt x="346" y="196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83" name="Freeform 90">
              <a:extLst>
                <a:ext uri="{FF2B5EF4-FFF2-40B4-BE49-F238E27FC236}">
                  <a16:creationId xmlns:a16="http://schemas.microsoft.com/office/drawing/2014/main" id="{B3961ECA-7C02-4CFF-AEEF-75A508186A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84" y="3824"/>
              <a:ext cx="36" cy="115"/>
            </a:xfrm>
            <a:custGeom>
              <a:avLst/>
              <a:gdLst>
                <a:gd name="T0" fmla="*/ 197 w 214"/>
                <a:gd name="T1" fmla="*/ 689 h 689"/>
                <a:gd name="T2" fmla="*/ 207 w 214"/>
                <a:gd name="T3" fmla="*/ 660 h 689"/>
                <a:gd name="T4" fmla="*/ 212 w 214"/>
                <a:gd name="T5" fmla="*/ 636 h 689"/>
                <a:gd name="T6" fmla="*/ 214 w 214"/>
                <a:gd name="T7" fmla="*/ 618 h 689"/>
                <a:gd name="T8" fmla="*/ 209 w 214"/>
                <a:gd name="T9" fmla="*/ 601 h 689"/>
                <a:gd name="T10" fmla="*/ 193 w 214"/>
                <a:gd name="T11" fmla="*/ 569 h 689"/>
                <a:gd name="T12" fmla="*/ 169 w 214"/>
                <a:gd name="T13" fmla="*/ 525 h 689"/>
                <a:gd name="T14" fmla="*/ 142 w 214"/>
                <a:gd name="T15" fmla="*/ 460 h 689"/>
                <a:gd name="T16" fmla="*/ 123 w 214"/>
                <a:gd name="T17" fmla="*/ 404 h 689"/>
                <a:gd name="T18" fmla="*/ 113 w 214"/>
                <a:gd name="T19" fmla="*/ 353 h 689"/>
                <a:gd name="T20" fmla="*/ 108 w 214"/>
                <a:gd name="T21" fmla="*/ 308 h 689"/>
                <a:gd name="T22" fmla="*/ 110 w 214"/>
                <a:gd name="T23" fmla="*/ 268 h 689"/>
                <a:gd name="T24" fmla="*/ 115 w 214"/>
                <a:gd name="T25" fmla="*/ 233 h 689"/>
                <a:gd name="T26" fmla="*/ 123 w 214"/>
                <a:gd name="T27" fmla="*/ 201 h 689"/>
                <a:gd name="T28" fmla="*/ 133 w 214"/>
                <a:gd name="T29" fmla="*/ 174 h 689"/>
                <a:gd name="T30" fmla="*/ 156 w 214"/>
                <a:gd name="T31" fmla="*/ 125 h 689"/>
                <a:gd name="T32" fmla="*/ 165 w 214"/>
                <a:gd name="T33" fmla="*/ 105 h 689"/>
                <a:gd name="T34" fmla="*/ 171 w 214"/>
                <a:gd name="T35" fmla="*/ 84 h 689"/>
                <a:gd name="T36" fmla="*/ 173 w 214"/>
                <a:gd name="T37" fmla="*/ 64 h 689"/>
                <a:gd name="T38" fmla="*/ 171 w 214"/>
                <a:gd name="T39" fmla="*/ 43 h 689"/>
                <a:gd name="T40" fmla="*/ 163 w 214"/>
                <a:gd name="T41" fmla="*/ 22 h 689"/>
                <a:gd name="T42" fmla="*/ 147 w 214"/>
                <a:gd name="T43" fmla="*/ 0 h 689"/>
                <a:gd name="T44" fmla="*/ 119 w 214"/>
                <a:gd name="T45" fmla="*/ 4 h 689"/>
                <a:gd name="T46" fmla="*/ 94 w 214"/>
                <a:gd name="T47" fmla="*/ 15 h 689"/>
                <a:gd name="T48" fmla="*/ 73 w 214"/>
                <a:gd name="T49" fmla="*/ 33 h 689"/>
                <a:gd name="T50" fmla="*/ 53 w 214"/>
                <a:gd name="T51" fmla="*/ 56 h 689"/>
                <a:gd name="T52" fmla="*/ 37 w 214"/>
                <a:gd name="T53" fmla="*/ 86 h 689"/>
                <a:gd name="T54" fmla="*/ 23 w 214"/>
                <a:gd name="T55" fmla="*/ 119 h 689"/>
                <a:gd name="T56" fmla="*/ 13 w 214"/>
                <a:gd name="T57" fmla="*/ 157 h 689"/>
                <a:gd name="T58" fmla="*/ 6 w 214"/>
                <a:gd name="T59" fmla="*/ 197 h 689"/>
                <a:gd name="T60" fmla="*/ 2 w 214"/>
                <a:gd name="T61" fmla="*/ 240 h 689"/>
                <a:gd name="T62" fmla="*/ 0 w 214"/>
                <a:gd name="T63" fmla="*/ 287 h 689"/>
                <a:gd name="T64" fmla="*/ 2 w 214"/>
                <a:gd name="T65" fmla="*/ 333 h 689"/>
                <a:gd name="T66" fmla="*/ 7 w 214"/>
                <a:gd name="T67" fmla="*/ 380 h 689"/>
                <a:gd name="T68" fmla="*/ 15 w 214"/>
                <a:gd name="T69" fmla="*/ 427 h 689"/>
                <a:gd name="T70" fmla="*/ 27 w 214"/>
                <a:gd name="T71" fmla="*/ 475 h 689"/>
                <a:gd name="T72" fmla="*/ 42 w 214"/>
                <a:gd name="T73" fmla="*/ 520 h 689"/>
                <a:gd name="T74" fmla="*/ 59 w 214"/>
                <a:gd name="T75" fmla="*/ 564 h 689"/>
                <a:gd name="T76" fmla="*/ 94 w 214"/>
                <a:gd name="T77" fmla="*/ 634 h 689"/>
                <a:gd name="T78" fmla="*/ 108 w 214"/>
                <a:gd name="T79" fmla="*/ 657 h 689"/>
                <a:gd name="T80" fmla="*/ 121 w 214"/>
                <a:gd name="T81" fmla="*/ 671 h 689"/>
                <a:gd name="T82" fmla="*/ 135 w 214"/>
                <a:gd name="T83" fmla="*/ 680 h 689"/>
                <a:gd name="T84" fmla="*/ 152 w 214"/>
                <a:gd name="T85" fmla="*/ 685 h 689"/>
                <a:gd name="T86" fmla="*/ 171 w 214"/>
                <a:gd name="T87" fmla="*/ 685 h 689"/>
                <a:gd name="T88" fmla="*/ 195 w 214"/>
                <a:gd name="T89" fmla="*/ 684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14" h="689">
                  <a:moveTo>
                    <a:pt x="195" y="684"/>
                  </a:moveTo>
                  <a:lnTo>
                    <a:pt x="197" y="689"/>
                  </a:lnTo>
                  <a:lnTo>
                    <a:pt x="203" y="673"/>
                  </a:lnTo>
                  <a:lnTo>
                    <a:pt x="207" y="660"/>
                  </a:lnTo>
                  <a:lnTo>
                    <a:pt x="210" y="647"/>
                  </a:lnTo>
                  <a:lnTo>
                    <a:pt x="212" y="636"/>
                  </a:lnTo>
                  <a:lnTo>
                    <a:pt x="214" y="627"/>
                  </a:lnTo>
                  <a:lnTo>
                    <a:pt x="214" y="618"/>
                  </a:lnTo>
                  <a:lnTo>
                    <a:pt x="211" y="609"/>
                  </a:lnTo>
                  <a:lnTo>
                    <a:pt x="209" y="601"/>
                  </a:lnTo>
                  <a:lnTo>
                    <a:pt x="203" y="586"/>
                  </a:lnTo>
                  <a:lnTo>
                    <a:pt x="193" y="569"/>
                  </a:lnTo>
                  <a:lnTo>
                    <a:pt x="182" y="549"/>
                  </a:lnTo>
                  <a:lnTo>
                    <a:pt x="169" y="525"/>
                  </a:lnTo>
                  <a:lnTo>
                    <a:pt x="155" y="492"/>
                  </a:lnTo>
                  <a:lnTo>
                    <a:pt x="142" y="460"/>
                  </a:lnTo>
                  <a:lnTo>
                    <a:pt x="131" y="432"/>
                  </a:lnTo>
                  <a:lnTo>
                    <a:pt x="123" y="404"/>
                  </a:lnTo>
                  <a:lnTo>
                    <a:pt x="117" y="378"/>
                  </a:lnTo>
                  <a:lnTo>
                    <a:pt x="113" y="353"/>
                  </a:lnTo>
                  <a:lnTo>
                    <a:pt x="110" y="330"/>
                  </a:lnTo>
                  <a:lnTo>
                    <a:pt x="108" y="308"/>
                  </a:lnTo>
                  <a:lnTo>
                    <a:pt x="108" y="288"/>
                  </a:lnTo>
                  <a:lnTo>
                    <a:pt x="110" y="268"/>
                  </a:lnTo>
                  <a:lnTo>
                    <a:pt x="112" y="250"/>
                  </a:lnTo>
                  <a:lnTo>
                    <a:pt x="115" y="233"/>
                  </a:lnTo>
                  <a:lnTo>
                    <a:pt x="119" y="217"/>
                  </a:lnTo>
                  <a:lnTo>
                    <a:pt x="123" y="201"/>
                  </a:lnTo>
                  <a:lnTo>
                    <a:pt x="128" y="187"/>
                  </a:lnTo>
                  <a:lnTo>
                    <a:pt x="133" y="174"/>
                  </a:lnTo>
                  <a:lnTo>
                    <a:pt x="145" y="149"/>
                  </a:lnTo>
                  <a:lnTo>
                    <a:pt x="156" y="125"/>
                  </a:lnTo>
                  <a:lnTo>
                    <a:pt x="160" y="115"/>
                  </a:lnTo>
                  <a:lnTo>
                    <a:pt x="165" y="105"/>
                  </a:lnTo>
                  <a:lnTo>
                    <a:pt x="168" y="94"/>
                  </a:lnTo>
                  <a:lnTo>
                    <a:pt x="171" y="84"/>
                  </a:lnTo>
                  <a:lnTo>
                    <a:pt x="173" y="74"/>
                  </a:lnTo>
                  <a:lnTo>
                    <a:pt x="173" y="64"/>
                  </a:lnTo>
                  <a:lnTo>
                    <a:pt x="173" y="53"/>
                  </a:lnTo>
                  <a:lnTo>
                    <a:pt x="171" y="43"/>
                  </a:lnTo>
                  <a:lnTo>
                    <a:pt x="168" y="33"/>
                  </a:lnTo>
                  <a:lnTo>
                    <a:pt x="163" y="22"/>
                  </a:lnTo>
                  <a:lnTo>
                    <a:pt x="156" y="11"/>
                  </a:lnTo>
                  <a:lnTo>
                    <a:pt x="147" y="0"/>
                  </a:lnTo>
                  <a:lnTo>
                    <a:pt x="132" y="1"/>
                  </a:lnTo>
                  <a:lnTo>
                    <a:pt x="119" y="4"/>
                  </a:lnTo>
                  <a:lnTo>
                    <a:pt x="107" y="9"/>
                  </a:lnTo>
                  <a:lnTo>
                    <a:pt x="94" y="15"/>
                  </a:lnTo>
                  <a:lnTo>
                    <a:pt x="83" y="23"/>
                  </a:lnTo>
                  <a:lnTo>
                    <a:pt x="73" y="33"/>
                  </a:lnTo>
                  <a:lnTo>
                    <a:pt x="62" y="44"/>
                  </a:lnTo>
                  <a:lnTo>
                    <a:pt x="53" y="56"/>
                  </a:lnTo>
                  <a:lnTo>
                    <a:pt x="45" y="71"/>
                  </a:lnTo>
                  <a:lnTo>
                    <a:pt x="37" y="86"/>
                  </a:lnTo>
                  <a:lnTo>
                    <a:pt x="30" y="102"/>
                  </a:lnTo>
                  <a:lnTo>
                    <a:pt x="23" y="119"/>
                  </a:lnTo>
                  <a:lnTo>
                    <a:pt x="18" y="138"/>
                  </a:lnTo>
                  <a:lnTo>
                    <a:pt x="13" y="157"/>
                  </a:lnTo>
                  <a:lnTo>
                    <a:pt x="9" y="177"/>
                  </a:lnTo>
                  <a:lnTo>
                    <a:pt x="6" y="197"/>
                  </a:lnTo>
                  <a:lnTo>
                    <a:pt x="3" y="219"/>
                  </a:lnTo>
                  <a:lnTo>
                    <a:pt x="2" y="240"/>
                  </a:lnTo>
                  <a:lnTo>
                    <a:pt x="1" y="263"/>
                  </a:lnTo>
                  <a:lnTo>
                    <a:pt x="0" y="287"/>
                  </a:lnTo>
                  <a:lnTo>
                    <a:pt x="1" y="309"/>
                  </a:lnTo>
                  <a:lnTo>
                    <a:pt x="2" y="333"/>
                  </a:lnTo>
                  <a:lnTo>
                    <a:pt x="4" y="356"/>
                  </a:lnTo>
                  <a:lnTo>
                    <a:pt x="7" y="380"/>
                  </a:lnTo>
                  <a:lnTo>
                    <a:pt x="11" y="404"/>
                  </a:lnTo>
                  <a:lnTo>
                    <a:pt x="15" y="427"/>
                  </a:lnTo>
                  <a:lnTo>
                    <a:pt x="20" y="451"/>
                  </a:lnTo>
                  <a:lnTo>
                    <a:pt x="27" y="475"/>
                  </a:lnTo>
                  <a:lnTo>
                    <a:pt x="34" y="497"/>
                  </a:lnTo>
                  <a:lnTo>
                    <a:pt x="42" y="520"/>
                  </a:lnTo>
                  <a:lnTo>
                    <a:pt x="50" y="543"/>
                  </a:lnTo>
                  <a:lnTo>
                    <a:pt x="59" y="564"/>
                  </a:lnTo>
                  <a:lnTo>
                    <a:pt x="79" y="604"/>
                  </a:lnTo>
                  <a:lnTo>
                    <a:pt x="94" y="634"/>
                  </a:lnTo>
                  <a:lnTo>
                    <a:pt x="102" y="646"/>
                  </a:lnTo>
                  <a:lnTo>
                    <a:pt x="108" y="657"/>
                  </a:lnTo>
                  <a:lnTo>
                    <a:pt x="115" y="665"/>
                  </a:lnTo>
                  <a:lnTo>
                    <a:pt x="121" y="671"/>
                  </a:lnTo>
                  <a:lnTo>
                    <a:pt x="128" y="676"/>
                  </a:lnTo>
                  <a:lnTo>
                    <a:pt x="135" y="680"/>
                  </a:lnTo>
                  <a:lnTo>
                    <a:pt x="144" y="683"/>
                  </a:lnTo>
                  <a:lnTo>
                    <a:pt x="152" y="685"/>
                  </a:lnTo>
                  <a:lnTo>
                    <a:pt x="161" y="685"/>
                  </a:lnTo>
                  <a:lnTo>
                    <a:pt x="171" y="685"/>
                  </a:lnTo>
                  <a:lnTo>
                    <a:pt x="183" y="685"/>
                  </a:lnTo>
                  <a:lnTo>
                    <a:pt x="195" y="684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84" name="Freeform 91">
              <a:extLst>
                <a:ext uri="{FF2B5EF4-FFF2-40B4-BE49-F238E27FC236}">
                  <a16:creationId xmlns:a16="http://schemas.microsoft.com/office/drawing/2014/main" id="{32A85AFC-284C-45BF-8ED1-8522257727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45" y="3903"/>
              <a:ext cx="50" cy="27"/>
            </a:xfrm>
            <a:custGeom>
              <a:avLst/>
              <a:gdLst>
                <a:gd name="T0" fmla="*/ 301 w 302"/>
                <a:gd name="T1" fmla="*/ 50 h 158"/>
                <a:gd name="T2" fmla="*/ 302 w 302"/>
                <a:gd name="T3" fmla="*/ 22 h 158"/>
                <a:gd name="T4" fmla="*/ 302 w 302"/>
                <a:gd name="T5" fmla="*/ 6 h 158"/>
                <a:gd name="T6" fmla="*/ 302 w 302"/>
                <a:gd name="T7" fmla="*/ 2 h 158"/>
                <a:gd name="T8" fmla="*/ 302 w 302"/>
                <a:gd name="T9" fmla="*/ 0 h 158"/>
                <a:gd name="T10" fmla="*/ 302 w 302"/>
                <a:gd name="T11" fmla="*/ 0 h 158"/>
                <a:gd name="T12" fmla="*/ 301 w 302"/>
                <a:gd name="T13" fmla="*/ 0 h 158"/>
                <a:gd name="T14" fmla="*/ 297 w 302"/>
                <a:gd name="T15" fmla="*/ 4 h 158"/>
                <a:gd name="T16" fmla="*/ 293 w 302"/>
                <a:gd name="T17" fmla="*/ 7 h 158"/>
                <a:gd name="T18" fmla="*/ 290 w 302"/>
                <a:gd name="T19" fmla="*/ 7 h 158"/>
                <a:gd name="T20" fmla="*/ 286 w 302"/>
                <a:gd name="T21" fmla="*/ 6 h 158"/>
                <a:gd name="T22" fmla="*/ 282 w 302"/>
                <a:gd name="T23" fmla="*/ 4 h 158"/>
                <a:gd name="T24" fmla="*/ 277 w 302"/>
                <a:gd name="T25" fmla="*/ 0 h 158"/>
                <a:gd name="T26" fmla="*/ 126 w 302"/>
                <a:gd name="T27" fmla="*/ 48 h 158"/>
                <a:gd name="T28" fmla="*/ 126 w 302"/>
                <a:gd name="T29" fmla="*/ 59 h 158"/>
                <a:gd name="T30" fmla="*/ 126 w 302"/>
                <a:gd name="T31" fmla="*/ 69 h 158"/>
                <a:gd name="T32" fmla="*/ 128 w 302"/>
                <a:gd name="T33" fmla="*/ 76 h 158"/>
                <a:gd name="T34" fmla="*/ 130 w 302"/>
                <a:gd name="T35" fmla="*/ 83 h 158"/>
                <a:gd name="T36" fmla="*/ 135 w 302"/>
                <a:gd name="T37" fmla="*/ 96 h 158"/>
                <a:gd name="T38" fmla="*/ 144 w 302"/>
                <a:gd name="T39" fmla="*/ 117 h 158"/>
                <a:gd name="T40" fmla="*/ 0 w 302"/>
                <a:gd name="T41" fmla="*/ 148 h 158"/>
                <a:gd name="T42" fmla="*/ 7 w 302"/>
                <a:gd name="T43" fmla="*/ 152 h 158"/>
                <a:gd name="T44" fmla="*/ 16 w 302"/>
                <a:gd name="T45" fmla="*/ 155 h 158"/>
                <a:gd name="T46" fmla="*/ 26 w 302"/>
                <a:gd name="T47" fmla="*/ 157 h 158"/>
                <a:gd name="T48" fmla="*/ 38 w 302"/>
                <a:gd name="T49" fmla="*/ 158 h 158"/>
                <a:gd name="T50" fmla="*/ 50 w 302"/>
                <a:gd name="T51" fmla="*/ 158 h 158"/>
                <a:gd name="T52" fmla="*/ 62 w 302"/>
                <a:gd name="T53" fmla="*/ 158 h 158"/>
                <a:gd name="T54" fmla="*/ 76 w 302"/>
                <a:gd name="T55" fmla="*/ 157 h 158"/>
                <a:gd name="T56" fmla="*/ 89 w 302"/>
                <a:gd name="T57" fmla="*/ 156 h 158"/>
                <a:gd name="T58" fmla="*/ 118 w 302"/>
                <a:gd name="T59" fmla="*/ 153 h 158"/>
                <a:gd name="T60" fmla="*/ 144 w 302"/>
                <a:gd name="T61" fmla="*/ 148 h 158"/>
                <a:gd name="T62" fmla="*/ 171 w 302"/>
                <a:gd name="T63" fmla="*/ 144 h 158"/>
                <a:gd name="T64" fmla="*/ 194 w 302"/>
                <a:gd name="T65" fmla="*/ 141 h 158"/>
                <a:gd name="T66" fmla="*/ 192 w 302"/>
                <a:gd name="T67" fmla="*/ 124 h 158"/>
                <a:gd name="T68" fmla="*/ 190 w 302"/>
                <a:gd name="T69" fmla="*/ 113 h 158"/>
                <a:gd name="T70" fmla="*/ 188 w 302"/>
                <a:gd name="T71" fmla="*/ 107 h 158"/>
                <a:gd name="T72" fmla="*/ 185 w 302"/>
                <a:gd name="T73" fmla="*/ 101 h 158"/>
                <a:gd name="T74" fmla="*/ 179 w 302"/>
                <a:gd name="T75" fmla="*/ 93 h 158"/>
                <a:gd name="T76" fmla="*/ 168 w 302"/>
                <a:gd name="T77" fmla="*/ 73 h 158"/>
                <a:gd name="T78" fmla="*/ 301 w 302"/>
                <a:gd name="T79" fmla="*/ 5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02" h="158">
                  <a:moveTo>
                    <a:pt x="301" y="50"/>
                  </a:moveTo>
                  <a:lnTo>
                    <a:pt x="302" y="22"/>
                  </a:lnTo>
                  <a:lnTo>
                    <a:pt x="302" y="6"/>
                  </a:lnTo>
                  <a:lnTo>
                    <a:pt x="302" y="2"/>
                  </a:lnTo>
                  <a:lnTo>
                    <a:pt x="302" y="0"/>
                  </a:lnTo>
                  <a:lnTo>
                    <a:pt x="302" y="0"/>
                  </a:lnTo>
                  <a:lnTo>
                    <a:pt x="301" y="0"/>
                  </a:lnTo>
                  <a:lnTo>
                    <a:pt x="297" y="4"/>
                  </a:lnTo>
                  <a:lnTo>
                    <a:pt x="293" y="7"/>
                  </a:lnTo>
                  <a:lnTo>
                    <a:pt x="290" y="7"/>
                  </a:lnTo>
                  <a:lnTo>
                    <a:pt x="286" y="6"/>
                  </a:lnTo>
                  <a:lnTo>
                    <a:pt x="282" y="4"/>
                  </a:lnTo>
                  <a:lnTo>
                    <a:pt x="277" y="0"/>
                  </a:lnTo>
                  <a:lnTo>
                    <a:pt x="126" y="48"/>
                  </a:lnTo>
                  <a:lnTo>
                    <a:pt x="126" y="59"/>
                  </a:lnTo>
                  <a:lnTo>
                    <a:pt x="126" y="69"/>
                  </a:lnTo>
                  <a:lnTo>
                    <a:pt x="128" y="76"/>
                  </a:lnTo>
                  <a:lnTo>
                    <a:pt x="130" y="83"/>
                  </a:lnTo>
                  <a:lnTo>
                    <a:pt x="135" y="96"/>
                  </a:lnTo>
                  <a:lnTo>
                    <a:pt x="144" y="117"/>
                  </a:lnTo>
                  <a:lnTo>
                    <a:pt x="0" y="148"/>
                  </a:lnTo>
                  <a:lnTo>
                    <a:pt x="7" y="152"/>
                  </a:lnTo>
                  <a:lnTo>
                    <a:pt x="16" y="155"/>
                  </a:lnTo>
                  <a:lnTo>
                    <a:pt x="26" y="157"/>
                  </a:lnTo>
                  <a:lnTo>
                    <a:pt x="38" y="158"/>
                  </a:lnTo>
                  <a:lnTo>
                    <a:pt x="50" y="158"/>
                  </a:lnTo>
                  <a:lnTo>
                    <a:pt x="62" y="158"/>
                  </a:lnTo>
                  <a:lnTo>
                    <a:pt x="76" y="157"/>
                  </a:lnTo>
                  <a:lnTo>
                    <a:pt x="89" y="156"/>
                  </a:lnTo>
                  <a:lnTo>
                    <a:pt x="118" y="153"/>
                  </a:lnTo>
                  <a:lnTo>
                    <a:pt x="144" y="148"/>
                  </a:lnTo>
                  <a:lnTo>
                    <a:pt x="171" y="144"/>
                  </a:lnTo>
                  <a:lnTo>
                    <a:pt x="194" y="141"/>
                  </a:lnTo>
                  <a:lnTo>
                    <a:pt x="192" y="124"/>
                  </a:lnTo>
                  <a:lnTo>
                    <a:pt x="190" y="113"/>
                  </a:lnTo>
                  <a:lnTo>
                    <a:pt x="188" y="107"/>
                  </a:lnTo>
                  <a:lnTo>
                    <a:pt x="185" y="101"/>
                  </a:lnTo>
                  <a:lnTo>
                    <a:pt x="179" y="93"/>
                  </a:lnTo>
                  <a:lnTo>
                    <a:pt x="168" y="73"/>
                  </a:lnTo>
                  <a:lnTo>
                    <a:pt x="301" y="5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85" name="Freeform 92">
              <a:extLst>
                <a:ext uri="{FF2B5EF4-FFF2-40B4-BE49-F238E27FC236}">
                  <a16:creationId xmlns:a16="http://schemas.microsoft.com/office/drawing/2014/main" id="{29B07F2F-ED5F-4383-94AC-09AF3347AD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35" y="3882"/>
              <a:ext cx="32" cy="37"/>
            </a:xfrm>
            <a:custGeom>
              <a:avLst/>
              <a:gdLst>
                <a:gd name="T0" fmla="*/ 63 w 188"/>
                <a:gd name="T1" fmla="*/ 96 h 219"/>
                <a:gd name="T2" fmla="*/ 72 w 188"/>
                <a:gd name="T3" fmla="*/ 110 h 219"/>
                <a:gd name="T4" fmla="*/ 78 w 188"/>
                <a:gd name="T5" fmla="*/ 119 h 219"/>
                <a:gd name="T6" fmla="*/ 81 w 188"/>
                <a:gd name="T7" fmla="*/ 122 h 219"/>
                <a:gd name="T8" fmla="*/ 83 w 188"/>
                <a:gd name="T9" fmla="*/ 123 h 219"/>
                <a:gd name="T10" fmla="*/ 84 w 188"/>
                <a:gd name="T11" fmla="*/ 126 h 219"/>
                <a:gd name="T12" fmla="*/ 86 w 188"/>
                <a:gd name="T13" fmla="*/ 142 h 219"/>
                <a:gd name="T14" fmla="*/ 0 w 188"/>
                <a:gd name="T15" fmla="*/ 218 h 219"/>
                <a:gd name="T16" fmla="*/ 7 w 188"/>
                <a:gd name="T17" fmla="*/ 219 h 219"/>
                <a:gd name="T18" fmla="*/ 14 w 188"/>
                <a:gd name="T19" fmla="*/ 219 h 219"/>
                <a:gd name="T20" fmla="*/ 24 w 188"/>
                <a:gd name="T21" fmla="*/ 217 h 219"/>
                <a:gd name="T22" fmla="*/ 33 w 188"/>
                <a:gd name="T23" fmla="*/ 214 h 219"/>
                <a:gd name="T24" fmla="*/ 43 w 188"/>
                <a:gd name="T25" fmla="*/ 210 h 219"/>
                <a:gd name="T26" fmla="*/ 53 w 188"/>
                <a:gd name="T27" fmla="*/ 205 h 219"/>
                <a:gd name="T28" fmla="*/ 64 w 188"/>
                <a:gd name="T29" fmla="*/ 199 h 219"/>
                <a:gd name="T30" fmla="*/ 74 w 188"/>
                <a:gd name="T31" fmla="*/ 193 h 219"/>
                <a:gd name="T32" fmla="*/ 96 w 188"/>
                <a:gd name="T33" fmla="*/ 178 h 219"/>
                <a:gd name="T34" fmla="*/ 114 w 188"/>
                <a:gd name="T35" fmla="*/ 163 h 219"/>
                <a:gd name="T36" fmla="*/ 130 w 188"/>
                <a:gd name="T37" fmla="*/ 149 h 219"/>
                <a:gd name="T38" fmla="*/ 144 w 188"/>
                <a:gd name="T39" fmla="*/ 138 h 219"/>
                <a:gd name="T40" fmla="*/ 124 w 188"/>
                <a:gd name="T41" fmla="*/ 111 h 219"/>
                <a:gd name="T42" fmla="*/ 121 w 188"/>
                <a:gd name="T43" fmla="*/ 107 h 219"/>
                <a:gd name="T44" fmla="*/ 118 w 188"/>
                <a:gd name="T45" fmla="*/ 103 h 219"/>
                <a:gd name="T46" fmla="*/ 116 w 188"/>
                <a:gd name="T47" fmla="*/ 100 h 219"/>
                <a:gd name="T48" fmla="*/ 113 w 188"/>
                <a:gd name="T49" fmla="*/ 96 h 219"/>
                <a:gd name="T50" fmla="*/ 126 w 188"/>
                <a:gd name="T51" fmla="*/ 89 h 219"/>
                <a:gd name="T52" fmla="*/ 139 w 188"/>
                <a:gd name="T53" fmla="*/ 80 h 219"/>
                <a:gd name="T54" fmla="*/ 151 w 188"/>
                <a:gd name="T55" fmla="*/ 70 h 219"/>
                <a:gd name="T56" fmla="*/ 161 w 188"/>
                <a:gd name="T57" fmla="*/ 59 h 219"/>
                <a:gd name="T58" fmla="*/ 166 w 188"/>
                <a:gd name="T59" fmla="*/ 53 h 219"/>
                <a:gd name="T60" fmla="*/ 172 w 188"/>
                <a:gd name="T61" fmla="*/ 46 h 219"/>
                <a:gd name="T62" fmla="*/ 175 w 188"/>
                <a:gd name="T63" fmla="*/ 39 h 219"/>
                <a:gd name="T64" fmla="*/ 179 w 188"/>
                <a:gd name="T65" fmla="*/ 32 h 219"/>
                <a:gd name="T66" fmla="*/ 182 w 188"/>
                <a:gd name="T67" fmla="*/ 25 h 219"/>
                <a:gd name="T68" fmla="*/ 184 w 188"/>
                <a:gd name="T69" fmla="*/ 17 h 219"/>
                <a:gd name="T70" fmla="*/ 186 w 188"/>
                <a:gd name="T71" fmla="*/ 10 h 219"/>
                <a:gd name="T72" fmla="*/ 188 w 188"/>
                <a:gd name="T73" fmla="*/ 0 h 219"/>
                <a:gd name="T74" fmla="*/ 175 w 188"/>
                <a:gd name="T75" fmla="*/ 2 h 219"/>
                <a:gd name="T76" fmla="*/ 162 w 188"/>
                <a:gd name="T77" fmla="*/ 4 h 219"/>
                <a:gd name="T78" fmla="*/ 152 w 188"/>
                <a:gd name="T79" fmla="*/ 8 h 219"/>
                <a:gd name="T80" fmla="*/ 142 w 188"/>
                <a:gd name="T81" fmla="*/ 12 h 219"/>
                <a:gd name="T82" fmla="*/ 134 w 188"/>
                <a:gd name="T83" fmla="*/ 16 h 219"/>
                <a:gd name="T84" fmla="*/ 125 w 188"/>
                <a:gd name="T85" fmla="*/ 21 h 219"/>
                <a:gd name="T86" fmla="*/ 117 w 188"/>
                <a:gd name="T87" fmla="*/ 26 h 219"/>
                <a:gd name="T88" fmla="*/ 111 w 188"/>
                <a:gd name="T89" fmla="*/ 32 h 219"/>
                <a:gd name="T90" fmla="*/ 98 w 188"/>
                <a:gd name="T91" fmla="*/ 46 h 219"/>
                <a:gd name="T92" fmla="*/ 86 w 188"/>
                <a:gd name="T93" fmla="*/ 61 h 219"/>
                <a:gd name="T94" fmla="*/ 75 w 188"/>
                <a:gd name="T95" fmla="*/ 77 h 219"/>
                <a:gd name="T96" fmla="*/ 63 w 188"/>
                <a:gd name="T97" fmla="*/ 96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88" h="219">
                  <a:moveTo>
                    <a:pt x="63" y="96"/>
                  </a:moveTo>
                  <a:lnTo>
                    <a:pt x="72" y="110"/>
                  </a:lnTo>
                  <a:lnTo>
                    <a:pt x="78" y="119"/>
                  </a:lnTo>
                  <a:lnTo>
                    <a:pt x="81" y="122"/>
                  </a:lnTo>
                  <a:lnTo>
                    <a:pt x="83" y="123"/>
                  </a:lnTo>
                  <a:lnTo>
                    <a:pt x="84" y="126"/>
                  </a:lnTo>
                  <a:lnTo>
                    <a:pt x="86" y="142"/>
                  </a:lnTo>
                  <a:lnTo>
                    <a:pt x="0" y="218"/>
                  </a:lnTo>
                  <a:lnTo>
                    <a:pt x="7" y="219"/>
                  </a:lnTo>
                  <a:lnTo>
                    <a:pt x="14" y="219"/>
                  </a:lnTo>
                  <a:lnTo>
                    <a:pt x="24" y="217"/>
                  </a:lnTo>
                  <a:lnTo>
                    <a:pt x="33" y="214"/>
                  </a:lnTo>
                  <a:lnTo>
                    <a:pt x="43" y="210"/>
                  </a:lnTo>
                  <a:lnTo>
                    <a:pt x="53" y="205"/>
                  </a:lnTo>
                  <a:lnTo>
                    <a:pt x="64" y="199"/>
                  </a:lnTo>
                  <a:lnTo>
                    <a:pt x="74" y="193"/>
                  </a:lnTo>
                  <a:lnTo>
                    <a:pt x="96" y="178"/>
                  </a:lnTo>
                  <a:lnTo>
                    <a:pt x="114" y="163"/>
                  </a:lnTo>
                  <a:lnTo>
                    <a:pt x="130" y="149"/>
                  </a:lnTo>
                  <a:lnTo>
                    <a:pt x="144" y="138"/>
                  </a:lnTo>
                  <a:lnTo>
                    <a:pt x="124" y="111"/>
                  </a:lnTo>
                  <a:lnTo>
                    <a:pt x="121" y="107"/>
                  </a:lnTo>
                  <a:lnTo>
                    <a:pt x="118" y="103"/>
                  </a:lnTo>
                  <a:lnTo>
                    <a:pt x="116" y="100"/>
                  </a:lnTo>
                  <a:lnTo>
                    <a:pt x="113" y="96"/>
                  </a:lnTo>
                  <a:lnTo>
                    <a:pt x="126" y="89"/>
                  </a:lnTo>
                  <a:lnTo>
                    <a:pt x="139" y="80"/>
                  </a:lnTo>
                  <a:lnTo>
                    <a:pt x="151" y="70"/>
                  </a:lnTo>
                  <a:lnTo>
                    <a:pt x="161" y="59"/>
                  </a:lnTo>
                  <a:lnTo>
                    <a:pt x="166" y="53"/>
                  </a:lnTo>
                  <a:lnTo>
                    <a:pt x="172" y="46"/>
                  </a:lnTo>
                  <a:lnTo>
                    <a:pt x="175" y="39"/>
                  </a:lnTo>
                  <a:lnTo>
                    <a:pt x="179" y="32"/>
                  </a:lnTo>
                  <a:lnTo>
                    <a:pt x="182" y="25"/>
                  </a:lnTo>
                  <a:lnTo>
                    <a:pt x="184" y="17"/>
                  </a:lnTo>
                  <a:lnTo>
                    <a:pt x="186" y="10"/>
                  </a:lnTo>
                  <a:lnTo>
                    <a:pt x="188" y="0"/>
                  </a:lnTo>
                  <a:lnTo>
                    <a:pt x="175" y="2"/>
                  </a:lnTo>
                  <a:lnTo>
                    <a:pt x="162" y="4"/>
                  </a:lnTo>
                  <a:lnTo>
                    <a:pt x="152" y="8"/>
                  </a:lnTo>
                  <a:lnTo>
                    <a:pt x="142" y="12"/>
                  </a:lnTo>
                  <a:lnTo>
                    <a:pt x="134" y="16"/>
                  </a:lnTo>
                  <a:lnTo>
                    <a:pt x="125" y="21"/>
                  </a:lnTo>
                  <a:lnTo>
                    <a:pt x="117" y="26"/>
                  </a:lnTo>
                  <a:lnTo>
                    <a:pt x="111" y="32"/>
                  </a:lnTo>
                  <a:lnTo>
                    <a:pt x="98" y="46"/>
                  </a:lnTo>
                  <a:lnTo>
                    <a:pt x="86" y="61"/>
                  </a:lnTo>
                  <a:lnTo>
                    <a:pt x="75" y="77"/>
                  </a:lnTo>
                  <a:lnTo>
                    <a:pt x="63" y="96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86" name="Freeform 93">
              <a:extLst>
                <a:ext uri="{FF2B5EF4-FFF2-40B4-BE49-F238E27FC236}">
                  <a16:creationId xmlns:a16="http://schemas.microsoft.com/office/drawing/2014/main" id="{7B9C505B-D7CB-4B3A-8D76-C65411ECCD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44" y="3936"/>
              <a:ext cx="46" cy="16"/>
            </a:xfrm>
            <a:custGeom>
              <a:avLst/>
              <a:gdLst>
                <a:gd name="T0" fmla="*/ 109 w 275"/>
                <a:gd name="T1" fmla="*/ 48 h 99"/>
                <a:gd name="T2" fmla="*/ 80 w 275"/>
                <a:gd name="T3" fmla="*/ 40 h 99"/>
                <a:gd name="T4" fmla="*/ 52 w 275"/>
                <a:gd name="T5" fmla="*/ 30 h 99"/>
                <a:gd name="T6" fmla="*/ 39 w 275"/>
                <a:gd name="T7" fmla="*/ 27 h 99"/>
                <a:gd name="T8" fmla="*/ 25 w 275"/>
                <a:gd name="T9" fmla="*/ 25 h 99"/>
                <a:gd name="T10" fmla="*/ 19 w 275"/>
                <a:gd name="T11" fmla="*/ 25 h 99"/>
                <a:gd name="T12" fmla="*/ 13 w 275"/>
                <a:gd name="T13" fmla="*/ 26 h 99"/>
                <a:gd name="T14" fmla="*/ 7 w 275"/>
                <a:gd name="T15" fmla="*/ 27 h 99"/>
                <a:gd name="T16" fmla="*/ 0 w 275"/>
                <a:gd name="T17" fmla="*/ 29 h 99"/>
                <a:gd name="T18" fmla="*/ 137 w 275"/>
                <a:gd name="T19" fmla="*/ 99 h 99"/>
                <a:gd name="T20" fmla="*/ 166 w 275"/>
                <a:gd name="T21" fmla="*/ 38 h 99"/>
                <a:gd name="T22" fmla="*/ 176 w 275"/>
                <a:gd name="T23" fmla="*/ 42 h 99"/>
                <a:gd name="T24" fmla="*/ 192 w 275"/>
                <a:gd name="T25" fmla="*/ 48 h 99"/>
                <a:gd name="T26" fmla="*/ 206 w 275"/>
                <a:gd name="T27" fmla="*/ 53 h 99"/>
                <a:gd name="T28" fmla="*/ 213 w 275"/>
                <a:gd name="T29" fmla="*/ 57 h 99"/>
                <a:gd name="T30" fmla="*/ 247 w 275"/>
                <a:gd name="T31" fmla="*/ 63 h 99"/>
                <a:gd name="T32" fmla="*/ 266 w 275"/>
                <a:gd name="T33" fmla="*/ 67 h 99"/>
                <a:gd name="T34" fmla="*/ 271 w 275"/>
                <a:gd name="T35" fmla="*/ 67 h 99"/>
                <a:gd name="T36" fmla="*/ 274 w 275"/>
                <a:gd name="T37" fmla="*/ 68 h 99"/>
                <a:gd name="T38" fmla="*/ 275 w 275"/>
                <a:gd name="T39" fmla="*/ 67 h 99"/>
                <a:gd name="T40" fmla="*/ 274 w 275"/>
                <a:gd name="T41" fmla="*/ 66 h 99"/>
                <a:gd name="T42" fmla="*/ 271 w 275"/>
                <a:gd name="T43" fmla="*/ 63 h 99"/>
                <a:gd name="T44" fmla="*/ 267 w 275"/>
                <a:gd name="T45" fmla="*/ 58 h 99"/>
                <a:gd name="T46" fmla="*/ 266 w 275"/>
                <a:gd name="T47" fmla="*/ 55 h 99"/>
                <a:gd name="T48" fmla="*/ 267 w 275"/>
                <a:gd name="T49" fmla="*/ 51 h 99"/>
                <a:gd name="T50" fmla="*/ 269 w 275"/>
                <a:gd name="T51" fmla="*/ 47 h 99"/>
                <a:gd name="T52" fmla="*/ 274 w 275"/>
                <a:gd name="T53" fmla="*/ 43 h 99"/>
                <a:gd name="T54" fmla="*/ 207 w 275"/>
                <a:gd name="T55" fmla="*/ 14 h 99"/>
                <a:gd name="T56" fmla="*/ 189 w 275"/>
                <a:gd name="T57" fmla="*/ 10 h 99"/>
                <a:gd name="T58" fmla="*/ 172 w 275"/>
                <a:gd name="T59" fmla="*/ 7 h 99"/>
                <a:gd name="T60" fmla="*/ 157 w 275"/>
                <a:gd name="T61" fmla="*/ 4 h 99"/>
                <a:gd name="T62" fmla="*/ 138 w 275"/>
                <a:gd name="T63" fmla="*/ 0 h 99"/>
                <a:gd name="T64" fmla="*/ 109 w 275"/>
                <a:gd name="T65" fmla="*/ 48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75" h="99">
                  <a:moveTo>
                    <a:pt x="109" y="48"/>
                  </a:moveTo>
                  <a:lnTo>
                    <a:pt x="80" y="40"/>
                  </a:lnTo>
                  <a:lnTo>
                    <a:pt x="52" y="30"/>
                  </a:lnTo>
                  <a:lnTo>
                    <a:pt x="39" y="27"/>
                  </a:lnTo>
                  <a:lnTo>
                    <a:pt x="25" y="25"/>
                  </a:lnTo>
                  <a:lnTo>
                    <a:pt x="19" y="25"/>
                  </a:lnTo>
                  <a:lnTo>
                    <a:pt x="13" y="26"/>
                  </a:lnTo>
                  <a:lnTo>
                    <a:pt x="7" y="27"/>
                  </a:lnTo>
                  <a:lnTo>
                    <a:pt x="0" y="29"/>
                  </a:lnTo>
                  <a:lnTo>
                    <a:pt x="137" y="99"/>
                  </a:lnTo>
                  <a:lnTo>
                    <a:pt x="166" y="38"/>
                  </a:lnTo>
                  <a:lnTo>
                    <a:pt x="176" y="42"/>
                  </a:lnTo>
                  <a:lnTo>
                    <a:pt x="192" y="48"/>
                  </a:lnTo>
                  <a:lnTo>
                    <a:pt x="206" y="53"/>
                  </a:lnTo>
                  <a:lnTo>
                    <a:pt x="213" y="57"/>
                  </a:lnTo>
                  <a:lnTo>
                    <a:pt x="247" y="63"/>
                  </a:lnTo>
                  <a:lnTo>
                    <a:pt x="266" y="67"/>
                  </a:lnTo>
                  <a:lnTo>
                    <a:pt x="271" y="67"/>
                  </a:lnTo>
                  <a:lnTo>
                    <a:pt x="274" y="68"/>
                  </a:lnTo>
                  <a:lnTo>
                    <a:pt x="275" y="67"/>
                  </a:lnTo>
                  <a:lnTo>
                    <a:pt x="274" y="66"/>
                  </a:lnTo>
                  <a:lnTo>
                    <a:pt x="271" y="63"/>
                  </a:lnTo>
                  <a:lnTo>
                    <a:pt x="267" y="58"/>
                  </a:lnTo>
                  <a:lnTo>
                    <a:pt x="266" y="55"/>
                  </a:lnTo>
                  <a:lnTo>
                    <a:pt x="267" y="51"/>
                  </a:lnTo>
                  <a:lnTo>
                    <a:pt x="269" y="47"/>
                  </a:lnTo>
                  <a:lnTo>
                    <a:pt x="274" y="43"/>
                  </a:lnTo>
                  <a:lnTo>
                    <a:pt x="207" y="14"/>
                  </a:lnTo>
                  <a:lnTo>
                    <a:pt x="189" y="10"/>
                  </a:lnTo>
                  <a:lnTo>
                    <a:pt x="172" y="7"/>
                  </a:lnTo>
                  <a:lnTo>
                    <a:pt x="157" y="4"/>
                  </a:lnTo>
                  <a:lnTo>
                    <a:pt x="138" y="0"/>
                  </a:lnTo>
                  <a:lnTo>
                    <a:pt x="109" y="4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87" name="Freeform 94">
              <a:extLst>
                <a:ext uri="{FF2B5EF4-FFF2-40B4-BE49-F238E27FC236}">
                  <a16:creationId xmlns:a16="http://schemas.microsoft.com/office/drawing/2014/main" id="{FAF6FA2D-A215-40EF-B585-68B5BAD7B91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685" y="3750"/>
              <a:ext cx="274" cy="274"/>
            </a:xfrm>
            <a:custGeom>
              <a:avLst/>
              <a:gdLst>
                <a:gd name="T0" fmla="*/ 907 w 1646"/>
                <a:gd name="T1" fmla="*/ 4 h 1646"/>
                <a:gd name="T2" fmla="*/ 1028 w 1646"/>
                <a:gd name="T3" fmla="*/ 26 h 1646"/>
                <a:gd name="T4" fmla="*/ 1215 w 1646"/>
                <a:gd name="T5" fmla="*/ 100 h 1646"/>
                <a:gd name="T6" fmla="*/ 1376 w 1646"/>
                <a:gd name="T7" fmla="*/ 214 h 1646"/>
                <a:gd name="T8" fmla="*/ 1275 w 1646"/>
                <a:gd name="T9" fmla="*/ 218 h 1646"/>
                <a:gd name="T10" fmla="*/ 1117 w 1646"/>
                <a:gd name="T11" fmla="*/ 127 h 1646"/>
                <a:gd name="T12" fmla="*/ 938 w 1646"/>
                <a:gd name="T13" fmla="*/ 77 h 1646"/>
                <a:gd name="T14" fmla="*/ 1404 w 1646"/>
                <a:gd name="T15" fmla="*/ 240 h 1646"/>
                <a:gd name="T16" fmla="*/ 1527 w 1646"/>
                <a:gd name="T17" fmla="*/ 396 h 1646"/>
                <a:gd name="T18" fmla="*/ 1609 w 1646"/>
                <a:gd name="T19" fmla="*/ 579 h 1646"/>
                <a:gd name="T20" fmla="*/ 1639 w 1646"/>
                <a:gd name="T21" fmla="*/ 718 h 1646"/>
                <a:gd name="T22" fmla="*/ 1646 w 1646"/>
                <a:gd name="T23" fmla="*/ 823 h 1646"/>
                <a:gd name="T24" fmla="*/ 1563 w 1646"/>
                <a:gd name="T25" fmla="*/ 671 h 1646"/>
                <a:gd name="T26" fmla="*/ 1503 w 1646"/>
                <a:gd name="T27" fmla="*/ 495 h 1646"/>
                <a:gd name="T28" fmla="*/ 1405 w 1646"/>
                <a:gd name="T29" fmla="*/ 342 h 1646"/>
                <a:gd name="T30" fmla="*/ 1646 w 1646"/>
                <a:gd name="T31" fmla="*/ 844 h 1646"/>
                <a:gd name="T32" fmla="*/ 1637 w 1646"/>
                <a:gd name="T33" fmla="*/ 949 h 1646"/>
                <a:gd name="T34" fmla="*/ 1596 w 1646"/>
                <a:gd name="T35" fmla="*/ 1106 h 1646"/>
                <a:gd name="T36" fmla="*/ 1505 w 1646"/>
                <a:gd name="T37" fmla="*/ 1284 h 1646"/>
                <a:gd name="T38" fmla="*/ 1356 w 1646"/>
                <a:gd name="T39" fmla="*/ 1357 h 1646"/>
                <a:gd name="T40" fmla="*/ 1468 w 1646"/>
                <a:gd name="T41" fmla="*/ 1215 h 1646"/>
                <a:gd name="T42" fmla="*/ 1544 w 1646"/>
                <a:gd name="T43" fmla="*/ 1047 h 1646"/>
                <a:gd name="T44" fmla="*/ 1577 w 1646"/>
                <a:gd name="T45" fmla="*/ 862 h 1646"/>
                <a:gd name="T46" fmla="*/ 1346 w 1646"/>
                <a:gd name="T47" fmla="*/ 1458 h 1646"/>
                <a:gd name="T48" fmla="*/ 1179 w 1646"/>
                <a:gd name="T49" fmla="*/ 1565 h 1646"/>
                <a:gd name="T50" fmla="*/ 988 w 1646"/>
                <a:gd name="T51" fmla="*/ 1630 h 1646"/>
                <a:gd name="T52" fmla="*/ 887 w 1646"/>
                <a:gd name="T53" fmla="*/ 1643 h 1646"/>
                <a:gd name="T54" fmla="*/ 862 w 1646"/>
                <a:gd name="T55" fmla="*/ 1578 h 1646"/>
                <a:gd name="T56" fmla="*/ 1047 w 1646"/>
                <a:gd name="T57" fmla="*/ 1545 h 1646"/>
                <a:gd name="T58" fmla="*/ 1214 w 1646"/>
                <a:gd name="T59" fmla="*/ 1469 h 1646"/>
                <a:gd name="T60" fmla="*/ 1356 w 1646"/>
                <a:gd name="T61" fmla="*/ 1357 h 1646"/>
                <a:gd name="T62" fmla="*/ 759 w 1646"/>
                <a:gd name="T63" fmla="*/ 1643 h 1646"/>
                <a:gd name="T64" fmla="*/ 658 w 1646"/>
                <a:gd name="T65" fmla="*/ 1630 h 1646"/>
                <a:gd name="T66" fmla="*/ 466 w 1646"/>
                <a:gd name="T67" fmla="*/ 1565 h 1646"/>
                <a:gd name="T68" fmla="*/ 299 w 1646"/>
                <a:gd name="T69" fmla="*/ 1458 h 1646"/>
                <a:gd name="T70" fmla="*/ 343 w 1646"/>
                <a:gd name="T71" fmla="*/ 1406 h 1646"/>
                <a:gd name="T72" fmla="*/ 495 w 1646"/>
                <a:gd name="T73" fmla="*/ 1504 h 1646"/>
                <a:gd name="T74" fmla="*/ 671 w 1646"/>
                <a:gd name="T75" fmla="*/ 1563 h 1646"/>
                <a:gd name="T76" fmla="*/ 823 w 1646"/>
                <a:gd name="T77" fmla="*/ 1646 h 1646"/>
                <a:gd name="T78" fmla="*/ 141 w 1646"/>
                <a:gd name="T79" fmla="*/ 1284 h 1646"/>
                <a:gd name="T80" fmla="*/ 50 w 1646"/>
                <a:gd name="T81" fmla="*/ 1106 h 1646"/>
                <a:gd name="T82" fmla="*/ 9 w 1646"/>
                <a:gd name="T83" fmla="*/ 949 h 1646"/>
                <a:gd name="T84" fmla="*/ 0 w 1646"/>
                <a:gd name="T85" fmla="*/ 844 h 1646"/>
                <a:gd name="T86" fmla="*/ 77 w 1646"/>
                <a:gd name="T87" fmla="*/ 938 h 1646"/>
                <a:gd name="T88" fmla="*/ 127 w 1646"/>
                <a:gd name="T89" fmla="*/ 1117 h 1646"/>
                <a:gd name="T90" fmla="*/ 218 w 1646"/>
                <a:gd name="T91" fmla="*/ 1274 h 1646"/>
                <a:gd name="T92" fmla="*/ 0 w 1646"/>
                <a:gd name="T93" fmla="*/ 823 h 1646"/>
                <a:gd name="T94" fmla="*/ 6 w 1646"/>
                <a:gd name="T95" fmla="*/ 718 h 1646"/>
                <a:gd name="T96" fmla="*/ 37 w 1646"/>
                <a:gd name="T97" fmla="*/ 579 h 1646"/>
                <a:gd name="T98" fmla="*/ 119 w 1646"/>
                <a:gd name="T99" fmla="*/ 396 h 1646"/>
                <a:gd name="T100" fmla="*/ 241 w 1646"/>
                <a:gd name="T101" fmla="*/ 240 h 1646"/>
                <a:gd name="T102" fmla="*/ 197 w 1646"/>
                <a:gd name="T103" fmla="*/ 401 h 1646"/>
                <a:gd name="T104" fmla="*/ 114 w 1646"/>
                <a:gd name="T105" fmla="*/ 563 h 1646"/>
                <a:gd name="T106" fmla="*/ 72 w 1646"/>
                <a:gd name="T107" fmla="*/ 746 h 1646"/>
                <a:gd name="T108" fmla="*/ 269 w 1646"/>
                <a:gd name="T109" fmla="*/ 214 h 1646"/>
                <a:gd name="T110" fmla="*/ 430 w 1646"/>
                <a:gd name="T111" fmla="*/ 100 h 1646"/>
                <a:gd name="T112" fmla="*/ 617 w 1646"/>
                <a:gd name="T113" fmla="*/ 26 h 1646"/>
                <a:gd name="T114" fmla="*/ 739 w 1646"/>
                <a:gd name="T115" fmla="*/ 4 h 1646"/>
                <a:gd name="T116" fmla="*/ 823 w 1646"/>
                <a:gd name="T117" fmla="*/ 68 h 1646"/>
                <a:gd name="T118" fmla="*/ 634 w 1646"/>
                <a:gd name="T119" fmla="*/ 91 h 1646"/>
                <a:gd name="T120" fmla="*/ 463 w 1646"/>
                <a:gd name="T121" fmla="*/ 159 h 1646"/>
                <a:gd name="T122" fmla="*/ 315 w 1646"/>
                <a:gd name="T123" fmla="*/ 264 h 1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46" h="1646">
                  <a:moveTo>
                    <a:pt x="823" y="0"/>
                  </a:moveTo>
                  <a:lnTo>
                    <a:pt x="845" y="0"/>
                  </a:lnTo>
                  <a:lnTo>
                    <a:pt x="865" y="1"/>
                  </a:lnTo>
                  <a:lnTo>
                    <a:pt x="887" y="2"/>
                  </a:lnTo>
                  <a:lnTo>
                    <a:pt x="907" y="4"/>
                  </a:lnTo>
                  <a:lnTo>
                    <a:pt x="928" y="6"/>
                  </a:lnTo>
                  <a:lnTo>
                    <a:pt x="948" y="9"/>
                  </a:lnTo>
                  <a:lnTo>
                    <a:pt x="969" y="12"/>
                  </a:lnTo>
                  <a:lnTo>
                    <a:pt x="988" y="16"/>
                  </a:lnTo>
                  <a:lnTo>
                    <a:pt x="1028" y="26"/>
                  </a:lnTo>
                  <a:lnTo>
                    <a:pt x="1067" y="37"/>
                  </a:lnTo>
                  <a:lnTo>
                    <a:pt x="1105" y="49"/>
                  </a:lnTo>
                  <a:lnTo>
                    <a:pt x="1143" y="65"/>
                  </a:lnTo>
                  <a:lnTo>
                    <a:pt x="1179" y="81"/>
                  </a:lnTo>
                  <a:lnTo>
                    <a:pt x="1215" y="100"/>
                  </a:lnTo>
                  <a:lnTo>
                    <a:pt x="1249" y="119"/>
                  </a:lnTo>
                  <a:lnTo>
                    <a:pt x="1283" y="141"/>
                  </a:lnTo>
                  <a:lnTo>
                    <a:pt x="1315" y="163"/>
                  </a:lnTo>
                  <a:lnTo>
                    <a:pt x="1346" y="188"/>
                  </a:lnTo>
                  <a:lnTo>
                    <a:pt x="1376" y="214"/>
                  </a:lnTo>
                  <a:lnTo>
                    <a:pt x="1404" y="240"/>
                  </a:lnTo>
                  <a:lnTo>
                    <a:pt x="1356" y="289"/>
                  </a:lnTo>
                  <a:lnTo>
                    <a:pt x="1330" y="264"/>
                  </a:lnTo>
                  <a:lnTo>
                    <a:pt x="1303" y="240"/>
                  </a:lnTo>
                  <a:lnTo>
                    <a:pt x="1275" y="218"/>
                  </a:lnTo>
                  <a:lnTo>
                    <a:pt x="1245" y="197"/>
                  </a:lnTo>
                  <a:lnTo>
                    <a:pt x="1214" y="177"/>
                  </a:lnTo>
                  <a:lnTo>
                    <a:pt x="1183" y="159"/>
                  </a:lnTo>
                  <a:lnTo>
                    <a:pt x="1150" y="143"/>
                  </a:lnTo>
                  <a:lnTo>
                    <a:pt x="1117" y="127"/>
                  </a:lnTo>
                  <a:lnTo>
                    <a:pt x="1083" y="114"/>
                  </a:lnTo>
                  <a:lnTo>
                    <a:pt x="1047" y="102"/>
                  </a:lnTo>
                  <a:lnTo>
                    <a:pt x="1012" y="91"/>
                  </a:lnTo>
                  <a:lnTo>
                    <a:pt x="975" y="83"/>
                  </a:lnTo>
                  <a:lnTo>
                    <a:pt x="938" y="77"/>
                  </a:lnTo>
                  <a:lnTo>
                    <a:pt x="900" y="72"/>
                  </a:lnTo>
                  <a:lnTo>
                    <a:pt x="862" y="69"/>
                  </a:lnTo>
                  <a:lnTo>
                    <a:pt x="823" y="68"/>
                  </a:lnTo>
                  <a:lnTo>
                    <a:pt x="823" y="0"/>
                  </a:lnTo>
                  <a:close/>
                  <a:moveTo>
                    <a:pt x="1404" y="240"/>
                  </a:moveTo>
                  <a:lnTo>
                    <a:pt x="1432" y="269"/>
                  </a:lnTo>
                  <a:lnTo>
                    <a:pt x="1458" y="299"/>
                  </a:lnTo>
                  <a:lnTo>
                    <a:pt x="1483" y="331"/>
                  </a:lnTo>
                  <a:lnTo>
                    <a:pt x="1505" y="363"/>
                  </a:lnTo>
                  <a:lnTo>
                    <a:pt x="1527" y="396"/>
                  </a:lnTo>
                  <a:lnTo>
                    <a:pt x="1546" y="430"/>
                  </a:lnTo>
                  <a:lnTo>
                    <a:pt x="1565" y="466"/>
                  </a:lnTo>
                  <a:lnTo>
                    <a:pt x="1581" y="502"/>
                  </a:lnTo>
                  <a:lnTo>
                    <a:pt x="1596" y="539"/>
                  </a:lnTo>
                  <a:lnTo>
                    <a:pt x="1609" y="579"/>
                  </a:lnTo>
                  <a:lnTo>
                    <a:pt x="1620" y="618"/>
                  </a:lnTo>
                  <a:lnTo>
                    <a:pt x="1629" y="657"/>
                  </a:lnTo>
                  <a:lnTo>
                    <a:pt x="1633" y="677"/>
                  </a:lnTo>
                  <a:lnTo>
                    <a:pt x="1637" y="698"/>
                  </a:lnTo>
                  <a:lnTo>
                    <a:pt x="1639" y="718"/>
                  </a:lnTo>
                  <a:lnTo>
                    <a:pt x="1642" y="739"/>
                  </a:lnTo>
                  <a:lnTo>
                    <a:pt x="1644" y="759"/>
                  </a:lnTo>
                  <a:lnTo>
                    <a:pt x="1645" y="781"/>
                  </a:lnTo>
                  <a:lnTo>
                    <a:pt x="1646" y="802"/>
                  </a:lnTo>
                  <a:lnTo>
                    <a:pt x="1646" y="823"/>
                  </a:lnTo>
                  <a:lnTo>
                    <a:pt x="1578" y="823"/>
                  </a:lnTo>
                  <a:lnTo>
                    <a:pt x="1577" y="784"/>
                  </a:lnTo>
                  <a:lnTo>
                    <a:pt x="1574" y="746"/>
                  </a:lnTo>
                  <a:lnTo>
                    <a:pt x="1569" y="708"/>
                  </a:lnTo>
                  <a:lnTo>
                    <a:pt x="1563" y="671"/>
                  </a:lnTo>
                  <a:lnTo>
                    <a:pt x="1554" y="634"/>
                  </a:lnTo>
                  <a:lnTo>
                    <a:pt x="1544" y="598"/>
                  </a:lnTo>
                  <a:lnTo>
                    <a:pt x="1532" y="563"/>
                  </a:lnTo>
                  <a:lnTo>
                    <a:pt x="1518" y="529"/>
                  </a:lnTo>
                  <a:lnTo>
                    <a:pt x="1503" y="495"/>
                  </a:lnTo>
                  <a:lnTo>
                    <a:pt x="1487" y="463"/>
                  </a:lnTo>
                  <a:lnTo>
                    <a:pt x="1468" y="432"/>
                  </a:lnTo>
                  <a:lnTo>
                    <a:pt x="1449" y="401"/>
                  </a:lnTo>
                  <a:lnTo>
                    <a:pt x="1428" y="371"/>
                  </a:lnTo>
                  <a:lnTo>
                    <a:pt x="1405" y="342"/>
                  </a:lnTo>
                  <a:lnTo>
                    <a:pt x="1382" y="315"/>
                  </a:lnTo>
                  <a:lnTo>
                    <a:pt x="1356" y="289"/>
                  </a:lnTo>
                  <a:lnTo>
                    <a:pt x="1404" y="240"/>
                  </a:lnTo>
                  <a:close/>
                  <a:moveTo>
                    <a:pt x="1646" y="823"/>
                  </a:moveTo>
                  <a:lnTo>
                    <a:pt x="1646" y="844"/>
                  </a:lnTo>
                  <a:lnTo>
                    <a:pt x="1645" y="865"/>
                  </a:lnTo>
                  <a:lnTo>
                    <a:pt x="1644" y="886"/>
                  </a:lnTo>
                  <a:lnTo>
                    <a:pt x="1642" y="907"/>
                  </a:lnTo>
                  <a:lnTo>
                    <a:pt x="1639" y="928"/>
                  </a:lnTo>
                  <a:lnTo>
                    <a:pt x="1637" y="949"/>
                  </a:lnTo>
                  <a:lnTo>
                    <a:pt x="1633" y="969"/>
                  </a:lnTo>
                  <a:lnTo>
                    <a:pt x="1629" y="989"/>
                  </a:lnTo>
                  <a:lnTo>
                    <a:pt x="1620" y="1029"/>
                  </a:lnTo>
                  <a:lnTo>
                    <a:pt x="1609" y="1068"/>
                  </a:lnTo>
                  <a:lnTo>
                    <a:pt x="1596" y="1106"/>
                  </a:lnTo>
                  <a:lnTo>
                    <a:pt x="1581" y="1144"/>
                  </a:lnTo>
                  <a:lnTo>
                    <a:pt x="1565" y="1180"/>
                  </a:lnTo>
                  <a:lnTo>
                    <a:pt x="1546" y="1216"/>
                  </a:lnTo>
                  <a:lnTo>
                    <a:pt x="1527" y="1250"/>
                  </a:lnTo>
                  <a:lnTo>
                    <a:pt x="1505" y="1284"/>
                  </a:lnTo>
                  <a:lnTo>
                    <a:pt x="1483" y="1315"/>
                  </a:lnTo>
                  <a:lnTo>
                    <a:pt x="1458" y="1346"/>
                  </a:lnTo>
                  <a:lnTo>
                    <a:pt x="1432" y="1376"/>
                  </a:lnTo>
                  <a:lnTo>
                    <a:pt x="1404" y="1405"/>
                  </a:lnTo>
                  <a:lnTo>
                    <a:pt x="1356" y="1357"/>
                  </a:lnTo>
                  <a:lnTo>
                    <a:pt x="1382" y="1331"/>
                  </a:lnTo>
                  <a:lnTo>
                    <a:pt x="1405" y="1303"/>
                  </a:lnTo>
                  <a:lnTo>
                    <a:pt x="1428" y="1274"/>
                  </a:lnTo>
                  <a:lnTo>
                    <a:pt x="1449" y="1246"/>
                  </a:lnTo>
                  <a:lnTo>
                    <a:pt x="1468" y="1215"/>
                  </a:lnTo>
                  <a:lnTo>
                    <a:pt x="1487" y="1183"/>
                  </a:lnTo>
                  <a:lnTo>
                    <a:pt x="1503" y="1150"/>
                  </a:lnTo>
                  <a:lnTo>
                    <a:pt x="1518" y="1117"/>
                  </a:lnTo>
                  <a:lnTo>
                    <a:pt x="1532" y="1082"/>
                  </a:lnTo>
                  <a:lnTo>
                    <a:pt x="1544" y="1047"/>
                  </a:lnTo>
                  <a:lnTo>
                    <a:pt x="1554" y="1011"/>
                  </a:lnTo>
                  <a:lnTo>
                    <a:pt x="1563" y="975"/>
                  </a:lnTo>
                  <a:lnTo>
                    <a:pt x="1569" y="938"/>
                  </a:lnTo>
                  <a:lnTo>
                    <a:pt x="1574" y="900"/>
                  </a:lnTo>
                  <a:lnTo>
                    <a:pt x="1577" y="862"/>
                  </a:lnTo>
                  <a:lnTo>
                    <a:pt x="1578" y="823"/>
                  </a:lnTo>
                  <a:lnTo>
                    <a:pt x="1646" y="823"/>
                  </a:lnTo>
                  <a:close/>
                  <a:moveTo>
                    <a:pt x="1404" y="1405"/>
                  </a:moveTo>
                  <a:lnTo>
                    <a:pt x="1376" y="1433"/>
                  </a:lnTo>
                  <a:lnTo>
                    <a:pt x="1346" y="1458"/>
                  </a:lnTo>
                  <a:lnTo>
                    <a:pt x="1315" y="1483"/>
                  </a:lnTo>
                  <a:lnTo>
                    <a:pt x="1283" y="1506"/>
                  </a:lnTo>
                  <a:lnTo>
                    <a:pt x="1249" y="1527"/>
                  </a:lnTo>
                  <a:lnTo>
                    <a:pt x="1215" y="1547"/>
                  </a:lnTo>
                  <a:lnTo>
                    <a:pt x="1179" y="1565"/>
                  </a:lnTo>
                  <a:lnTo>
                    <a:pt x="1143" y="1582"/>
                  </a:lnTo>
                  <a:lnTo>
                    <a:pt x="1105" y="1596"/>
                  </a:lnTo>
                  <a:lnTo>
                    <a:pt x="1067" y="1609"/>
                  </a:lnTo>
                  <a:lnTo>
                    <a:pt x="1028" y="1621"/>
                  </a:lnTo>
                  <a:lnTo>
                    <a:pt x="988" y="1630"/>
                  </a:lnTo>
                  <a:lnTo>
                    <a:pt x="969" y="1633"/>
                  </a:lnTo>
                  <a:lnTo>
                    <a:pt x="948" y="1637"/>
                  </a:lnTo>
                  <a:lnTo>
                    <a:pt x="928" y="1639"/>
                  </a:lnTo>
                  <a:lnTo>
                    <a:pt x="907" y="1642"/>
                  </a:lnTo>
                  <a:lnTo>
                    <a:pt x="887" y="1643"/>
                  </a:lnTo>
                  <a:lnTo>
                    <a:pt x="865" y="1645"/>
                  </a:lnTo>
                  <a:lnTo>
                    <a:pt x="845" y="1646"/>
                  </a:lnTo>
                  <a:lnTo>
                    <a:pt x="823" y="1646"/>
                  </a:lnTo>
                  <a:lnTo>
                    <a:pt x="823" y="1579"/>
                  </a:lnTo>
                  <a:lnTo>
                    <a:pt x="862" y="1578"/>
                  </a:lnTo>
                  <a:lnTo>
                    <a:pt x="900" y="1575"/>
                  </a:lnTo>
                  <a:lnTo>
                    <a:pt x="938" y="1569"/>
                  </a:lnTo>
                  <a:lnTo>
                    <a:pt x="975" y="1563"/>
                  </a:lnTo>
                  <a:lnTo>
                    <a:pt x="1012" y="1554"/>
                  </a:lnTo>
                  <a:lnTo>
                    <a:pt x="1047" y="1545"/>
                  </a:lnTo>
                  <a:lnTo>
                    <a:pt x="1083" y="1532"/>
                  </a:lnTo>
                  <a:lnTo>
                    <a:pt x="1117" y="1519"/>
                  </a:lnTo>
                  <a:lnTo>
                    <a:pt x="1150" y="1504"/>
                  </a:lnTo>
                  <a:lnTo>
                    <a:pt x="1183" y="1487"/>
                  </a:lnTo>
                  <a:lnTo>
                    <a:pt x="1214" y="1469"/>
                  </a:lnTo>
                  <a:lnTo>
                    <a:pt x="1245" y="1449"/>
                  </a:lnTo>
                  <a:lnTo>
                    <a:pt x="1275" y="1429"/>
                  </a:lnTo>
                  <a:lnTo>
                    <a:pt x="1303" y="1406"/>
                  </a:lnTo>
                  <a:lnTo>
                    <a:pt x="1330" y="1382"/>
                  </a:lnTo>
                  <a:lnTo>
                    <a:pt x="1356" y="1357"/>
                  </a:lnTo>
                  <a:lnTo>
                    <a:pt x="1404" y="1405"/>
                  </a:lnTo>
                  <a:close/>
                  <a:moveTo>
                    <a:pt x="823" y="1646"/>
                  </a:moveTo>
                  <a:lnTo>
                    <a:pt x="801" y="1646"/>
                  </a:lnTo>
                  <a:lnTo>
                    <a:pt x="781" y="1645"/>
                  </a:lnTo>
                  <a:lnTo>
                    <a:pt x="759" y="1643"/>
                  </a:lnTo>
                  <a:lnTo>
                    <a:pt x="739" y="1642"/>
                  </a:lnTo>
                  <a:lnTo>
                    <a:pt x="718" y="1639"/>
                  </a:lnTo>
                  <a:lnTo>
                    <a:pt x="698" y="1637"/>
                  </a:lnTo>
                  <a:lnTo>
                    <a:pt x="677" y="1633"/>
                  </a:lnTo>
                  <a:lnTo>
                    <a:pt x="658" y="1630"/>
                  </a:lnTo>
                  <a:lnTo>
                    <a:pt x="617" y="1621"/>
                  </a:lnTo>
                  <a:lnTo>
                    <a:pt x="578" y="1609"/>
                  </a:lnTo>
                  <a:lnTo>
                    <a:pt x="540" y="1596"/>
                  </a:lnTo>
                  <a:lnTo>
                    <a:pt x="502" y="1582"/>
                  </a:lnTo>
                  <a:lnTo>
                    <a:pt x="466" y="1565"/>
                  </a:lnTo>
                  <a:lnTo>
                    <a:pt x="430" y="1547"/>
                  </a:lnTo>
                  <a:lnTo>
                    <a:pt x="397" y="1527"/>
                  </a:lnTo>
                  <a:lnTo>
                    <a:pt x="363" y="1506"/>
                  </a:lnTo>
                  <a:lnTo>
                    <a:pt x="331" y="1483"/>
                  </a:lnTo>
                  <a:lnTo>
                    <a:pt x="299" y="1458"/>
                  </a:lnTo>
                  <a:lnTo>
                    <a:pt x="269" y="1433"/>
                  </a:lnTo>
                  <a:lnTo>
                    <a:pt x="241" y="1405"/>
                  </a:lnTo>
                  <a:lnTo>
                    <a:pt x="289" y="1357"/>
                  </a:lnTo>
                  <a:lnTo>
                    <a:pt x="315" y="1382"/>
                  </a:lnTo>
                  <a:lnTo>
                    <a:pt x="343" y="1406"/>
                  </a:lnTo>
                  <a:lnTo>
                    <a:pt x="371" y="1429"/>
                  </a:lnTo>
                  <a:lnTo>
                    <a:pt x="401" y="1449"/>
                  </a:lnTo>
                  <a:lnTo>
                    <a:pt x="432" y="1469"/>
                  </a:lnTo>
                  <a:lnTo>
                    <a:pt x="463" y="1487"/>
                  </a:lnTo>
                  <a:lnTo>
                    <a:pt x="495" y="1504"/>
                  </a:lnTo>
                  <a:lnTo>
                    <a:pt x="529" y="1519"/>
                  </a:lnTo>
                  <a:lnTo>
                    <a:pt x="563" y="1532"/>
                  </a:lnTo>
                  <a:lnTo>
                    <a:pt x="598" y="1545"/>
                  </a:lnTo>
                  <a:lnTo>
                    <a:pt x="634" y="1554"/>
                  </a:lnTo>
                  <a:lnTo>
                    <a:pt x="671" y="1563"/>
                  </a:lnTo>
                  <a:lnTo>
                    <a:pt x="708" y="1569"/>
                  </a:lnTo>
                  <a:lnTo>
                    <a:pt x="746" y="1575"/>
                  </a:lnTo>
                  <a:lnTo>
                    <a:pt x="784" y="1578"/>
                  </a:lnTo>
                  <a:lnTo>
                    <a:pt x="823" y="1579"/>
                  </a:lnTo>
                  <a:lnTo>
                    <a:pt x="823" y="1646"/>
                  </a:lnTo>
                  <a:close/>
                  <a:moveTo>
                    <a:pt x="241" y="1405"/>
                  </a:moveTo>
                  <a:lnTo>
                    <a:pt x="214" y="1376"/>
                  </a:lnTo>
                  <a:lnTo>
                    <a:pt x="188" y="1346"/>
                  </a:lnTo>
                  <a:lnTo>
                    <a:pt x="163" y="1315"/>
                  </a:lnTo>
                  <a:lnTo>
                    <a:pt x="141" y="1284"/>
                  </a:lnTo>
                  <a:lnTo>
                    <a:pt x="119" y="1250"/>
                  </a:lnTo>
                  <a:lnTo>
                    <a:pt x="100" y="1216"/>
                  </a:lnTo>
                  <a:lnTo>
                    <a:pt x="81" y="1180"/>
                  </a:lnTo>
                  <a:lnTo>
                    <a:pt x="65" y="1144"/>
                  </a:lnTo>
                  <a:lnTo>
                    <a:pt x="50" y="1106"/>
                  </a:lnTo>
                  <a:lnTo>
                    <a:pt x="37" y="1068"/>
                  </a:lnTo>
                  <a:lnTo>
                    <a:pt x="26" y="1029"/>
                  </a:lnTo>
                  <a:lnTo>
                    <a:pt x="16" y="989"/>
                  </a:lnTo>
                  <a:lnTo>
                    <a:pt x="13" y="969"/>
                  </a:lnTo>
                  <a:lnTo>
                    <a:pt x="9" y="949"/>
                  </a:lnTo>
                  <a:lnTo>
                    <a:pt x="6" y="928"/>
                  </a:lnTo>
                  <a:lnTo>
                    <a:pt x="4" y="907"/>
                  </a:lnTo>
                  <a:lnTo>
                    <a:pt x="2" y="886"/>
                  </a:lnTo>
                  <a:lnTo>
                    <a:pt x="1" y="865"/>
                  </a:lnTo>
                  <a:lnTo>
                    <a:pt x="0" y="844"/>
                  </a:lnTo>
                  <a:lnTo>
                    <a:pt x="0" y="823"/>
                  </a:lnTo>
                  <a:lnTo>
                    <a:pt x="68" y="823"/>
                  </a:lnTo>
                  <a:lnTo>
                    <a:pt x="69" y="862"/>
                  </a:lnTo>
                  <a:lnTo>
                    <a:pt x="72" y="900"/>
                  </a:lnTo>
                  <a:lnTo>
                    <a:pt x="77" y="938"/>
                  </a:lnTo>
                  <a:lnTo>
                    <a:pt x="83" y="975"/>
                  </a:lnTo>
                  <a:lnTo>
                    <a:pt x="91" y="1011"/>
                  </a:lnTo>
                  <a:lnTo>
                    <a:pt x="102" y="1047"/>
                  </a:lnTo>
                  <a:lnTo>
                    <a:pt x="114" y="1082"/>
                  </a:lnTo>
                  <a:lnTo>
                    <a:pt x="127" y="1117"/>
                  </a:lnTo>
                  <a:lnTo>
                    <a:pt x="143" y="1150"/>
                  </a:lnTo>
                  <a:lnTo>
                    <a:pt x="159" y="1183"/>
                  </a:lnTo>
                  <a:lnTo>
                    <a:pt x="178" y="1215"/>
                  </a:lnTo>
                  <a:lnTo>
                    <a:pt x="197" y="1246"/>
                  </a:lnTo>
                  <a:lnTo>
                    <a:pt x="218" y="1274"/>
                  </a:lnTo>
                  <a:lnTo>
                    <a:pt x="240" y="1303"/>
                  </a:lnTo>
                  <a:lnTo>
                    <a:pt x="264" y="1331"/>
                  </a:lnTo>
                  <a:lnTo>
                    <a:pt x="289" y="1357"/>
                  </a:lnTo>
                  <a:lnTo>
                    <a:pt x="241" y="1405"/>
                  </a:lnTo>
                  <a:close/>
                  <a:moveTo>
                    <a:pt x="0" y="823"/>
                  </a:moveTo>
                  <a:lnTo>
                    <a:pt x="0" y="802"/>
                  </a:lnTo>
                  <a:lnTo>
                    <a:pt x="1" y="781"/>
                  </a:lnTo>
                  <a:lnTo>
                    <a:pt x="2" y="759"/>
                  </a:lnTo>
                  <a:lnTo>
                    <a:pt x="4" y="739"/>
                  </a:lnTo>
                  <a:lnTo>
                    <a:pt x="6" y="718"/>
                  </a:lnTo>
                  <a:lnTo>
                    <a:pt x="9" y="698"/>
                  </a:lnTo>
                  <a:lnTo>
                    <a:pt x="13" y="677"/>
                  </a:lnTo>
                  <a:lnTo>
                    <a:pt x="16" y="657"/>
                  </a:lnTo>
                  <a:lnTo>
                    <a:pt x="26" y="618"/>
                  </a:lnTo>
                  <a:lnTo>
                    <a:pt x="37" y="579"/>
                  </a:lnTo>
                  <a:lnTo>
                    <a:pt x="50" y="539"/>
                  </a:lnTo>
                  <a:lnTo>
                    <a:pt x="65" y="502"/>
                  </a:lnTo>
                  <a:lnTo>
                    <a:pt x="81" y="466"/>
                  </a:lnTo>
                  <a:lnTo>
                    <a:pt x="100" y="430"/>
                  </a:lnTo>
                  <a:lnTo>
                    <a:pt x="119" y="396"/>
                  </a:lnTo>
                  <a:lnTo>
                    <a:pt x="141" y="363"/>
                  </a:lnTo>
                  <a:lnTo>
                    <a:pt x="163" y="331"/>
                  </a:lnTo>
                  <a:lnTo>
                    <a:pt x="188" y="299"/>
                  </a:lnTo>
                  <a:lnTo>
                    <a:pt x="214" y="269"/>
                  </a:lnTo>
                  <a:lnTo>
                    <a:pt x="241" y="240"/>
                  </a:lnTo>
                  <a:lnTo>
                    <a:pt x="289" y="289"/>
                  </a:lnTo>
                  <a:lnTo>
                    <a:pt x="264" y="315"/>
                  </a:lnTo>
                  <a:lnTo>
                    <a:pt x="240" y="342"/>
                  </a:lnTo>
                  <a:lnTo>
                    <a:pt x="218" y="371"/>
                  </a:lnTo>
                  <a:lnTo>
                    <a:pt x="197" y="401"/>
                  </a:lnTo>
                  <a:lnTo>
                    <a:pt x="178" y="432"/>
                  </a:lnTo>
                  <a:lnTo>
                    <a:pt x="159" y="463"/>
                  </a:lnTo>
                  <a:lnTo>
                    <a:pt x="143" y="495"/>
                  </a:lnTo>
                  <a:lnTo>
                    <a:pt x="127" y="529"/>
                  </a:lnTo>
                  <a:lnTo>
                    <a:pt x="114" y="563"/>
                  </a:lnTo>
                  <a:lnTo>
                    <a:pt x="102" y="598"/>
                  </a:lnTo>
                  <a:lnTo>
                    <a:pt x="91" y="634"/>
                  </a:lnTo>
                  <a:lnTo>
                    <a:pt x="83" y="671"/>
                  </a:lnTo>
                  <a:lnTo>
                    <a:pt x="77" y="708"/>
                  </a:lnTo>
                  <a:lnTo>
                    <a:pt x="72" y="746"/>
                  </a:lnTo>
                  <a:lnTo>
                    <a:pt x="69" y="784"/>
                  </a:lnTo>
                  <a:lnTo>
                    <a:pt x="68" y="823"/>
                  </a:lnTo>
                  <a:lnTo>
                    <a:pt x="0" y="823"/>
                  </a:lnTo>
                  <a:close/>
                  <a:moveTo>
                    <a:pt x="241" y="240"/>
                  </a:moveTo>
                  <a:lnTo>
                    <a:pt x="269" y="214"/>
                  </a:lnTo>
                  <a:lnTo>
                    <a:pt x="299" y="188"/>
                  </a:lnTo>
                  <a:lnTo>
                    <a:pt x="331" y="163"/>
                  </a:lnTo>
                  <a:lnTo>
                    <a:pt x="363" y="141"/>
                  </a:lnTo>
                  <a:lnTo>
                    <a:pt x="397" y="119"/>
                  </a:lnTo>
                  <a:lnTo>
                    <a:pt x="430" y="100"/>
                  </a:lnTo>
                  <a:lnTo>
                    <a:pt x="466" y="81"/>
                  </a:lnTo>
                  <a:lnTo>
                    <a:pt x="502" y="65"/>
                  </a:lnTo>
                  <a:lnTo>
                    <a:pt x="540" y="49"/>
                  </a:lnTo>
                  <a:lnTo>
                    <a:pt x="578" y="37"/>
                  </a:lnTo>
                  <a:lnTo>
                    <a:pt x="617" y="26"/>
                  </a:lnTo>
                  <a:lnTo>
                    <a:pt x="658" y="16"/>
                  </a:lnTo>
                  <a:lnTo>
                    <a:pt x="677" y="12"/>
                  </a:lnTo>
                  <a:lnTo>
                    <a:pt x="698" y="9"/>
                  </a:lnTo>
                  <a:lnTo>
                    <a:pt x="718" y="6"/>
                  </a:lnTo>
                  <a:lnTo>
                    <a:pt x="739" y="4"/>
                  </a:lnTo>
                  <a:lnTo>
                    <a:pt x="759" y="2"/>
                  </a:lnTo>
                  <a:lnTo>
                    <a:pt x="781" y="1"/>
                  </a:lnTo>
                  <a:lnTo>
                    <a:pt x="801" y="0"/>
                  </a:lnTo>
                  <a:lnTo>
                    <a:pt x="823" y="0"/>
                  </a:lnTo>
                  <a:lnTo>
                    <a:pt x="823" y="68"/>
                  </a:lnTo>
                  <a:lnTo>
                    <a:pt x="784" y="69"/>
                  </a:lnTo>
                  <a:lnTo>
                    <a:pt x="746" y="72"/>
                  </a:lnTo>
                  <a:lnTo>
                    <a:pt x="708" y="77"/>
                  </a:lnTo>
                  <a:lnTo>
                    <a:pt x="671" y="83"/>
                  </a:lnTo>
                  <a:lnTo>
                    <a:pt x="634" y="91"/>
                  </a:lnTo>
                  <a:lnTo>
                    <a:pt x="598" y="102"/>
                  </a:lnTo>
                  <a:lnTo>
                    <a:pt x="563" y="114"/>
                  </a:lnTo>
                  <a:lnTo>
                    <a:pt x="529" y="127"/>
                  </a:lnTo>
                  <a:lnTo>
                    <a:pt x="495" y="143"/>
                  </a:lnTo>
                  <a:lnTo>
                    <a:pt x="463" y="159"/>
                  </a:lnTo>
                  <a:lnTo>
                    <a:pt x="432" y="177"/>
                  </a:lnTo>
                  <a:lnTo>
                    <a:pt x="401" y="197"/>
                  </a:lnTo>
                  <a:lnTo>
                    <a:pt x="371" y="218"/>
                  </a:lnTo>
                  <a:lnTo>
                    <a:pt x="343" y="240"/>
                  </a:lnTo>
                  <a:lnTo>
                    <a:pt x="315" y="264"/>
                  </a:lnTo>
                  <a:lnTo>
                    <a:pt x="289" y="289"/>
                  </a:lnTo>
                  <a:lnTo>
                    <a:pt x="241" y="24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88" name="Freeform 95">
              <a:extLst>
                <a:ext uri="{FF2B5EF4-FFF2-40B4-BE49-F238E27FC236}">
                  <a16:creationId xmlns:a16="http://schemas.microsoft.com/office/drawing/2014/main" id="{854CAB66-8381-4650-956D-616227342B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91" y="4249"/>
              <a:ext cx="263" cy="263"/>
            </a:xfrm>
            <a:custGeom>
              <a:avLst/>
              <a:gdLst>
                <a:gd name="T0" fmla="*/ 869 w 1578"/>
                <a:gd name="T1" fmla="*/ 4 h 1578"/>
                <a:gd name="T2" fmla="*/ 986 w 1578"/>
                <a:gd name="T3" fmla="*/ 25 h 1578"/>
                <a:gd name="T4" fmla="*/ 1096 w 1578"/>
                <a:gd name="T5" fmla="*/ 62 h 1578"/>
                <a:gd name="T6" fmla="*/ 1198 w 1578"/>
                <a:gd name="T7" fmla="*/ 114 h 1578"/>
                <a:gd name="T8" fmla="*/ 1290 w 1578"/>
                <a:gd name="T9" fmla="*/ 180 h 1578"/>
                <a:gd name="T10" fmla="*/ 1372 w 1578"/>
                <a:gd name="T11" fmla="*/ 258 h 1578"/>
                <a:gd name="T12" fmla="*/ 1443 w 1578"/>
                <a:gd name="T13" fmla="*/ 347 h 1578"/>
                <a:gd name="T14" fmla="*/ 1500 w 1578"/>
                <a:gd name="T15" fmla="*/ 447 h 1578"/>
                <a:gd name="T16" fmla="*/ 1542 w 1578"/>
                <a:gd name="T17" fmla="*/ 554 h 1578"/>
                <a:gd name="T18" fmla="*/ 1569 w 1578"/>
                <a:gd name="T19" fmla="*/ 668 h 1578"/>
                <a:gd name="T20" fmla="*/ 1578 w 1578"/>
                <a:gd name="T21" fmla="*/ 788 h 1578"/>
                <a:gd name="T22" fmla="*/ 1569 w 1578"/>
                <a:gd name="T23" fmla="*/ 909 h 1578"/>
                <a:gd name="T24" fmla="*/ 1542 w 1578"/>
                <a:gd name="T25" fmla="*/ 1024 h 1578"/>
                <a:gd name="T26" fmla="*/ 1500 w 1578"/>
                <a:gd name="T27" fmla="*/ 1131 h 1578"/>
                <a:gd name="T28" fmla="*/ 1443 w 1578"/>
                <a:gd name="T29" fmla="*/ 1230 h 1578"/>
                <a:gd name="T30" fmla="*/ 1372 w 1578"/>
                <a:gd name="T31" fmla="*/ 1320 h 1578"/>
                <a:gd name="T32" fmla="*/ 1290 w 1578"/>
                <a:gd name="T33" fmla="*/ 1398 h 1578"/>
                <a:gd name="T34" fmla="*/ 1198 w 1578"/>
                <a:gd name="T35" fmla="*/ 1464 h 1578"/>
                <a:gd name="T36" fmla="*/ 1096 w 1578"/>
                <a:gd name="T37" fmla="*/ 1516 h 1578"/>
                <a:gd name="T38" fmla="*/ 986 w 1578"/>
                <a:gd name="T39" fmla="*/ 1553 h 1578"/>
                <a:gd name="T40" fmla="*/ 869 w 1578"/>
                <a:gd name="T41" fmla="*/ 1574 h 1578"/>
                <a:gd name="T42" fmla="*/ 748 w 1578"/>
                <a:gd name="T43" fmla="*/ 1577 h 1578"/>
                <a:gd name="T44" fmla="*/ 630 w 1578"/>
                <a:gd name="T45" fmla="*/ 1562 h 1578"/>
                <a:gd name="T46" fmla="*/ 518 w 1578"/>
                <a:gd name="T47" fmla="*/ 1531 h 1578"/>
                <a:gd name="T48" fmla="*/ 413 w 1578"/>
                <a:gd name="T49" fmla="*/ 1483 h 1578"/>
                <a:gd name="T50" fmla="*/ 317 w 1578"/>
                <a:gd name="T51" fmla="*/ 1422 h 1578"/>
                <a:gd name="T52" fmla="*/ 231 w 1578"/>
                <a:gd name="T53" fmla="*/ 1347 h 1578"/>
                <a:gd name="T54" fmla="*/ 157 w 1578"/>
                <a:gd name="T55" fmla="*/ 1261 h 1578"/>
                <a:gd name="T56" fmla="*/ 95 w 1578"/>
                <a:gd name="T57" fmla="*/ 1165 h 1578"/>
                <a:gd name="T58" fmla="*/ 48 w 1578"/>
                <a:gd name="T59" fmla="*/ 1060 h 1578"/>
                <a:gd name="T60" fmla="*/ 16 w 1578"/>
                <a:gd name="T61" fmla="*/ 948 h 1578"/>
                <a:gd name="T62" fmla="*/ 1 w 1578"/>
                <a:gd name="T63" fmla="*/ 830 h 1578"/>
                <a:gd name="T64" fmla="*/ 4 w 1578"/>
                <a:gd name="T65" fmla="*/ 708 h 1578"/>
                <a:gd name="T66" fmla="*/ 25 w 1578"/>
                <a:gd name="T67" fmla="*/ 592 h 1578"/>
                <a:gd name="T68" fmla="*/ 62 w 1578"/>
                <a:gd name="T69" fmla="*/ 482 h 1578"/>
                <a:gd name="T70" fmla="*/ 114 w 1578"/>
                <a:gd name="T71" fmla="*/ 379 h 1578"/>
                <a:gd name="T72" fmla="*/ 180 w 1578"/>
                <a:gd name="T73" fmla="*/ 287 h 1578"/>
                <a:gd name="T74" fmla="*/ 259 w 1578"/>
                <a:gd name="T75" fmla="*/ 205 h 1578"/>
                <a:gd name="T76" fmla="*/ 348 w 1578"/>
                <a:gd name="T77" fmla="*/ 135 h 1578"/>
                <a:gd name="T78" fmla="*/ 447 w 1578"/>
                <a:gd name="T79" fmla="*/ 77 h 1578"/>
                <a:gd name="T80" fmla="*/ 555 w 1578"/>
                <a:gd name="T81" fmla="*/ 35 h 1578"/>
                <a:gd name="T82" fmla="*/ 669 w 1578"/>
                <a:gd name="T83" fmla="*/ 8 h 1578"/>
                <a:gd name="T84" fmla="*/ 789 w 1578"/>
                <a:gd name="T85" fmla="*/ 0 h 1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578" h="1578">
                  <a:moveTo>
                    <a:pt x="789" y="0"/>
                  </a:moveTo>
                  <a:lnTo>
                    <a:pt x="829" y="1"/>
                  </a:lnTo>
                  <a:lnTo>
                    <a:pt x="869" y="4"/>
                  </a:lnTo>
                  <a:lnTo>
                    <a:pt x="909" y="8"/>
                  </a:lnTo>
                  <a:lnTo>
                    <a:pt x="948" y="15"/>
                  </a:lnTo>
                  <a:lnTo>
                    <a:pt x="986" y="25"/>
                  </a:lnTo>
                  <a:lnTo>
                    <a:pt x="1023" y="35"/>
                  </a:lnTo>
                  <a:lnTo>
                    <a:pt x="1060" y="47"/>
                  </a:lnTo>
                  <a:lnTo>
                    <a:pt x="1096" y="62"/>
                  </a:lnTo>
                  <a:lnTo>
                    <a:pt x="1131" y="77"/>
                  </a:lnTo>
                  <a:lnTo>
                    <a:pt x="1165" y="95"/>
                  </a:lnTo>
                  <a:lnTo>
                    <a:pt x="1198" y="114"/>
                  </a:lnTo>
                  <a:lnTo>
                    <a:pt x="1230" y="135"/>
                  </a:lnTo>
                  <a:lnTo>
                    <a:pt x="1261" y="156"/>
                  </a:lnTo>
                  <a:lnTo>
                    <a:pt x="1290" y="180"/>
                  </a:lnTo>
                  <a:lnTo>
                    <a:pt x="1319" y="205"/>
                  </a:lnTo>
                  <a:lnTo>
                    <a:pt x="1347" y="230"/>
                  </a:lnTo>
                  <a:lnTo>
                    <a:pt x="1372" y="258"/>
                  </a:lnTo>
                  <a:lnTo>
                    <a:pt x="1397" y="287"/>
                  </a:lnTo>
                  <a:lnTo>
                    <a:pt x="1421" y="317"/>
                  </a:lnTo>
                  <a:lnTo>
                    <a:pt x="1443" y="347"/>
                  </a:lnTo>
                  <a:lnTo>
                    <a:pt x="1464" y="379"/>
                  </a:lnTo>
                  <a:lnTo>
                    <a:pt x="1482" y="412"/>
                  </a:lnTo>
                  <a:lnTo>
                    <a:pt x="1500" y="447"/>
                  </a:lnTo>
                  <a:lnTo>
                    <a:pt x="1515" y="482"/>
                  </a:lnTo>
                  <a:lnTo>
                    <a:pt x="1530" y="517"/>
                  </a:lnTo>
                  <a:lnTo>
                    <a:pt x="1542" y="554"/>
                  </a:lnTo>
                  <a:lnTo>
                    <a:pt x="1553" y="592"/>
                  </a:lnTo>
                  <a:lnTo>
                    <a:pt x="1562" y="630"/>
                  </a:lnTo>
                  <a:lnTo>
                    <a:pt x="1569" y="668"/>
                  </a:lnTo>
                  <a:lnTo>
                    <a:pt x="1574" y="708"/>
                  </a:lnTo>
                  <a:lnTo>
                    <a:pt x="1577" y="748"/>
                  </a:lnTo>
                  <a:lnTo>
                    <a:pt x="1578" y="788"/>
                  </a:lnTo>
                  <a:lnTo>
                    <a:pt x="1577" y="830"/>
                  </a:lnTo>
                  <a:lnTo>
                    <a:pt x="1574" y="870"/>
                  </a:lnTo>
                  <a:lnTo>
                    <a:pt x="1569" y="909"/>
                  </a:lnTo>
                  <a:lnTo>
                    <a:pt x="1562" y="948"/>
                  </a:lnTo>
                  <a:lnTo>
                    <a:pt x="1553" y="986"/>
                  </a:lnTo>
                  <a:lnTo>
                    <a:pt x="1542" y="1024"/>
                  </a:lnTo>
                  <a:lnTo>
                    <a:pt x="1530" y="1060"/>
                  </a:lnTo>
                  <a:lnTo>
                    <a:pt x="1515" y="1096"/>
                  </a:lnTo>
                  <a:lnTo>
                    <a:pt x="1500" y="1131"/>
                  </a:lnTo>
                  <a:lnTo>
                    <a:pt x="1482" y="1165"/>
                  </a:lnTo>
                  <a:lnTo>
                    <a:pt x="1464" y="1199"/>
                  </a:lnTo>
                  <a:lnTo>
                    <a:pt x="1443" y="1230"/>
                  </a:lnTo>
                  <a:lnTo>
                    <a:pt x="1421" y="1261"/>
                  </a:lnTo>
                  <a:lnTo>
                    <a:pt x="1397" y="1291"/>
                  </a:lnTo>
                  <a:lnTo>
                    <a:pt x="1372" y="1320"/>
                  </a:lnTo>
                  <a:lnTo>
                    <a:pt x="1347" y="1347"/>
                  </a:lnTo>
                  <a:lnTo>
                    <a:pt x="1319" y="1373"/>
                  </a:lnTo>
                  <a:lnTo>
                    <a:pt x="1290" y="1398"/>
                  </a:lnTo>
                  <a:lnTo>
                    <a:pt x="1261" y="1422"/>
                  </a:lnTo>
                  <a:lnTo>
                    <a:pt x="1230" y="1443"/>
                  </a:lnTo>
                  <a:lnTo>
                    <a:pt x="1198" y="1464"/>
                  </a:lnTo>
                  <a:lnTo>
                    <a:pt x="1165" y="1483"/>
                  </a:lnTo>
                  <a:lnTo>
                    <a:pt x="1131" y="1501"/>
                  </a:lnTo>
                  <a:lnTo>
                    <a:pt x="1096" y="1516"/>
                  </a:lnTo>
                  <a:lnTo>
                    <a:pt x="1060" y="1531"/>
                  </a:lnTo>
                  <a:lnTo>
                    <a:pt x="1023" y="1543"/>
                  </a:lnTo>
                  <a:lnTo>
                    <a:pt x="986" y="1553"/>
                  </a:lnTo>
                  <a:lnTo>
                    <a:pt x="948" y="1562"/>
                  </a:lnTo>
                  <a:lnTo>
                    <a:pt x="909" y="1569"/>
                  </a:lnTo>
                  <a:lnTo>
                    <a:pt x="869" y="1574"/>
                  </a:lnTo>
                  <a:lnTo>
                    <a:pt x="829" y="1577"/>
                  </a:lnTo>
                  <a:lnTo>
                    <a:pt x="789" y="1578"/>
                  </a:lnTo>
                  <a:lnTo>
                    <a:pt x="748" y="1577"/>
                  </a:lnTo>
                  <a:lnTo>
                    <a:pt x="708" y="1574"/>
                  </a:lnTo>
                  <a:lnTo>
                    <a:pt x="669" y="1569"/>
                  </a:lnTo>
                  <a:lnTo>
                    <a:pt x="630" y="1562"/>
                  </a:lnTo>
                  <a:lnTo>
                    <a:pt x="592" y="1553"/>
                  </a:lnTo>
                  <a:lnTo>
                    <a:pt x="555" y="1543"/>
                  </a:lnTo>
                  <a:lnTo>
                    <a:pt x="518" y="1531"/>
                  </a:lnTo>
                  <a:lnTo>
                    <a:pt x="482" y="1516"/>
                  </a:lnTo>
                  <a:lnTo>
                    <a:pt x="447" y="1501"/>
                  </a:lnTo>
                  <a:lnTo>
                    <a:pt x="413" y="1483"/>
                  </a:lnTo>
                  <a:lnTo>
                    <a:pt x="380" y="1464"/>
                  </a:lnTo>
                  <a:lnTo>
                    <a:pt x="348" y="1443"/>
                  </a:lnTo>
                  <a:lnTo>
                    <a:pt x="317" y="1422"/>
                  </a:lnTo>
                  <a:lnTo>
                    <a:pt x="288" y="1398"/>
                  </a:lnTo>
                  <a:lnTo>
                    <a:pt x="259" y="1373"/>
                  </a:lnTo>
                  <a:lnTo>
                    <a:pt x="231" y="1347"/>
                  </a:lnTo>
                  <a:lnTo>
                    <a:pt x="205" y="1320"/>
                  </a:lnTo>
                  <a:lnTo>
                    <a:pt x="180" y="1291"/>
                  </a:lnTo>
                  <a:lnTo>
                    <a:pt x="157" y="1261"/>
                  </a:lnTo>
                  <a:lnTo>
                    <a:pt x="134" y="1230"/>
                  </a:lnTo>
                  <a:lnTo>
                    <a:pt x="114" y="1199"/>
                  </a:lnTo>
                  <a:lnTo>
                    <a:pt x="95" y="1165"/>
                  </a:lnTo>
                  <a:lnTo>
                    <a:pt x="78" y="1131"/>
                  </a:lnTo>
                  <a:lnTo>
                    <a:pt x="62" y="1096"/>
                  </a:lnTo>
                  <a:lnTo>
                    <a:pt x="48" y="1060"/>
                  </a:lnTo>
                  <a:lnTo>
                    <a:pt x="36" y="1024"/>
                  </a:lnTo>
                  <a:lnTo>
                    <a:pt x="25" y="986"/>
                  </a:lnTo>
                  <a:lnTo>
                    <a:pt x="16" y="948"/>
                  </a:lnTo>
                  <a:lnTo>
                    <a:pt x="9" y="909"/>
                  </a:lnTo>
                  <a:lnTo>
                    <a:pt x="4" y="870"/>
                  </a:lnTo>
                  <a:lnTo>
                    <a:pt x="1" y="830"/>
                  </a:lnTo>
                  <a:lnTo>
                    <a:pt x="0" y="788"/>
                  </a:lnTo>
                  <a:lnTo>
                    <a:pt x="1" y="748"/>
                  </a:lnTo>
                  <a:lnTo>
                    <a:pt x="4" y="708"/>
                  </a:lnTo>
                  <a:lnTo>
                    <a:pt x="9" y="668"/>
                  </a:lnTo>
                  <a:lnTo>
                    <a:pt x="16" y="630"/>
                  </a:lnTo>
                  <a:lnTo>
                    <a:pt x="25" y="592"/>
                  </a:lnTo>
                  <a:lnTo>
                    <a:pt x="36" y="554"/>
                  </a:lnTo>
                  <a:lnTo>
                    <a:pt x="48" y="517"/>
                  </a:lnTo>
                  <a:lnTo>
                    <a:pt x="62" y="482"/>
                  </a:lnTo>
                  <a:lnTo>
                    <a:pt x="78" y="447"/>
                  </a:lnTo>
                  <a:lnTo>
                    <a:pt x="95" y="412"/>
                  </a:lnTo>
                  <a:lnTo>
                    <a:pt x="114" y="379"/>
                  </a:lnTo>
                  <a:lnTo>
                    <a:pt x="134" y="347"/>
                  </a:lnTo>
                  <a:lnTo>
                    <a:pt x="157" y="317"/>
                  </a:lnTo>
                  <a:lnTo>
                    <a:pt x="180" y="287"/>
                  </a:lnTo>
                  <a:lnTo>
                    <a:pt x="205" y="258"/>
                  </a:lnTo>
                  <a:lnTo>
                    <a:pt x="231" y="230"/>
                  </a:lnTo>
                  <a:lnTo>
                    <a:pt x="259" y="205"/>
                  </a:lnTo>
                  <a:lnTo>
                    <a:pt x="288" y="180"/>
                  </a:lnTo>
                  <a:lnTo>
                    <a:pt x="317" y="156"/>
                  </a:lnTo>
                  <a:lnTo>
                    <a:pt x="348" y="135"/>
                  </a:lnTo>
                  <a:lnTo>
                    <a:pt x="380" y="114"/>
                  </a:lnTo>
                  <a:lnTo>
                    <a:pt x="413" y="95"/>
                  </a:lnTo>
                  <a:lnTo>
                    <a:pt x="447" y="77"/>
                  </a:lnTo>
                  <a:lnTo>
                    <a:pt x="482" y="62"/>
                  </a:lnTo>
                  <a:lnTo>
                    <a:pt x="518" y="47"/>
                  </a:lnTo>
                  <a:lnTo>
                    <a:pt x="555" y="35"/>
                  </a:lnTo>
                  <a:lnTo>
                    <a:pt x="592" y="25"/>
                  </a:lnTo>
                  <a:lnTo>
                    <a:pt x="630" y="15"/>
                  </a:lnTo>
                  <a:lnTo>
                    <a:pt x="669" y="8"/>
                  </a:lnTo>
                  <a:lnTo>
                    <a:pt x="708" y="4"/>
                  </a:lnTo>
                  <a:lnTo>
                    <a:pt x="748" y="1"/>
                  </a:lnTo>
                  <a:lnTo>
                    <a:pt x="789" y="0"/>
                  </a:lnTo>
                  <a:close/>
                </a:path>
              </a:pathLst>
            </a:custGeom>
            <a:solidFill>
              <a:srgbClr val="5C8D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89" name="Freeform 96">
              <a:extLst>
                <a:ext uri="{FF2B5EF4-FFF2-40B4-BE49-F238E27FC236}">
                  <a16:creationId xmlns:a16="http://schemas.microsoft.com/office/drawing/2014/main" id="{5C519DAA-0CC9-41DD-8C29-2AA1CB4EF3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685" y="4243"/>
              <a:ext cx="274" cy="275"/>
            </a:xfrm>
            <a:custGeom>
              <a:avLst/>
              <a:gdLst>
                <a:gd name="T0" fmla="*/ 907 w 1646"/>
                <a:gd name="T1" fmla="*/ 5 h 1647"/>
                <a:gd name="T2" fmla="*/ 1028 w 1646"/>
                <a:gd name="T3" fmla="*/ 27 h 1647"/>
                <a:gd name="T4" fmla="*/ 1215 w 1646"/>
                <a:gd name="T5" fmla="*/ 100 h 1647"/>
                <a:gd name="T6" fmla="*/ 1376 w 1646"/>
                <a:gd name="T7" fmla="*/ 215 h 1647"/>
                <a:gd name="T8" fmla="*/ 1275 w 1646"/>
                <a:gd name="T9" fmla="*/ 219 h 1647"/>
                <a:gd name="T10" fmla="*/ 1117 w 1646"/>
                <a:gd name="T11" fmla="*/ 128 h 1647"/>
                <a:gd name="T12" fmla="*/ 938 w 1646"/>
                <a:gd name="T13" fmla="*/ 77 h 1647"/>
                <a:gd name="T14" fmla="*/ 1404 w 1646"/>
                <a:gd name="T15" fmla="*/ 242 h 1647"/>
                <a:gd name="T16" fmla="*/ 1527 w 1646"/>
                <a:gd name="T17" fmla="*/ 397 h 1647"/>
                <a:gd name="T18" fmla="*/ 1609 w 1646"/>
                <a:gd name="T19" fmla="*/ 579 h 1647"/>
                <a:gd name="T20" fmla="*/ 1639 w 1646"/>
                <a:gd name="T21" fmla="*/ 719 h 1647"/>
                <a:gd name="T22" fmla="*/ 1646 w 1646"/>
                <a:gd name="T23" fmla="*/ 823 h 1647"/>
                <a:gd name="T24" fmla="*/ 1563 w 1646"/>
                <a:gd name="T25" fmla="*/ 671 h 1647"/>
                <a:gd name="T26" fmla="*/ 1503 w 1646"/>
                <a:gd name="T27" fmla="*/ 497 h 1647"/>
                <a:gd name="T28" fmla="*/ 1405 w 1646"/>
                <a:gd name="T29" fmla="*/ 343 h 1647"/>
                <a:gd name="T30" fmla="*/ 1646 w 1646"/>
                <a:gd name="T31" fmla="*/ 845 h 1647"/>
                <a:gd name="T32" fmla="*/ 1637 w 1646"/>
                <a:gd name="T33" fmla="*/ 949 h 1647"/>
                <a:gd name="T34" fmla="*/ 1596 w 1646"/>
                <a:gd name="T35" fmla="*/ 1107 h 1647"/>
                <a:gd name="T36" fmla="*/ 1505 w 1646"/>
                <a:gd name="T37" fmla="*/ 1284 h 1647"/>
                <a:gd name="T38" fmla="*/ 1356 w 1646"/>
                <a:gd name="T39" fmla="*/ 1358 h 1647"/>
                <a:gd name="T40" fmla="*/ 1468 w 1646"/>
                <a:gd name="T41" fmla="*/ 1215 h 1647"/>
                <a:gd name="T42" fmla="*/ 1544 w 1646"/>
                <a:gd name="T43" fmla="*/ 1048 h 1647"/>
                <a:gd name="T44" fmla="*/ 1577 w 1646"/>
                <a:gd name="T45" fmla="*/ 862 h 1647"/>
                <a:gd name="T46" fmla="*/ 1346 w 1646"/>
                <a:gd name="T47" fmla="*/ 1459 h 1647"/>
                <a:gd name="T48" fmla="*/ 1179 w 1646"/>
                <a:gd name="T49" fmla="*/ 1566 h 1647"/>
                <a:gd name="T50" fmla="*/ 988 w 1646"/>
                <a:gd name="T51" fmla="*/ 1630 h 1647"/>
                <a:gd name="T52" fmla="*/ 887 w 1646"/>
                <a:gd name="T53" fmla="*/ 1645 h 1647"/>
                <a:gd name="T54" fmla="*/ 862 w 1646"/>
                <a:gd name="T55" fmla="*/ 1578 h 1647"/>
                <a:gd name="T56" fmla="*/ 1047 w 1646"/>
                <a:gd name="T57" fmla="*/ 1545 h 1647"/>
                <a:gd name="T58" fmla="*/ 1214 w 1646"/>
                <a:gd name="T59" fmla="*/ 1470 h 1647"/>
                <a:gd name="T60" fmla="*/ 1356 w 1646"/>
                <a:gd name="T61" fmla="*/ 1358 h 1647"/>
                <a:gd name="T62" fmla="*/ 759 w 1646"/>
                <a:gd name="T63" fmla="*/ 1645 h 1647"/>
                <a:gd name="T64" fmla="*/ 658 w 1646"/>
                <a:gd name="T65" fmla="*/ 1630 h 1647"/>
                <a:gd name="T66" fmla="*/ 466 w 1646"/>
                <a:gd name="T67" fmla="*/ 1566 h 1647"/>
                <a:gd name="T68" fmla="*/ 299 w 1646"/>
                <a:gd name="T69" fmla="*/ 1459 h 1647"/>
                <a:gd name="T70" fmla="*/ 343 w 1646"/>
                <a:gd name="T71" fmla="*/ 1406 h 1647"/>
                <a:gd name="T72" fmla="*/ 495 w 1646"/>
                <a:gd name="T73" fmla="*/ 1505 h 1647"/>
                <a:gd name="T74" fmla="*/ 671 w 1646"/>
                <a:gd name="T75" fmla="*/ 1563 h 1647"/>
                <a:gd name="T76" fmla="*/ 823 w 1646"/>
                <a:gd name="T77" fmla="*/ 1647 h 1647"/>
                <a:gd name="T78" fmla="*/ 141 w 1646"/>
                <a:gd name="T79" fmla="*/ 1284 h 1647"/>
                <a:gd name="T80" fmla="*/ 50 w 1646"/>
                <a:gd name="T81" fmla="*/ 1107 h 1647"/>
                <a:gd name="T82" fmla="*/ 9 w 1646"/>
                <a:gd name="T83" fmla="*/ 949 h 1647"/>
                <a:gd name="T84" fmla="*/ 0 w 1646"/>
                <a:gd name="T85" fmla="*/ 845 h 1647"/>
                <a:gd name="T86" fmla="*/ 77 w 1646"/>
                <a:gd name="T87" fmla="*/ 939 h 1647"/>
                <a:gd name="T88" fmla="*/ 127 w 1646"/>
                <a:gd name="T89" fmla="*/ 1117 h 1647"/>
                <a:gd name="T90" fmla="*/ 218 w 1646"/>
                <a:gd name="T91" fmla="*/ 1276 h 1647"/>
                <a:gd name="T92" fmla="*/ 0 w 1646"/>
                <a:gd name="T93" fmla="*/ 823 h 1647"/>
                <a:gd name="T94" fmla="*/ 6 w 1646"/>
                <a:gd name="T95" fmla="*/ 719 h 1647"/>
                <a:gd name="T96" fmla="*/ 37 w 1646"/>
                <a:gd name="T97" fmla="*/ 579 h 1647"/>
                <a:gd name="T98" fmla="*/ 119 w 1646"/>
                <a:gd name="T99" fmla="*/ 397 h 1647"/>
                <a:gd name="T100" fmla="*/ 241 w 1646"/>
                <a:gd name="T101" fmla="*/ 242 h 1647"/>
                <a:gd name="T102" fmla="*/ 197 w 1646"/>
                <a:gd name="T103" fmla="*/ 402 h 1647"/>
                <a:gd name="T104" fmla="*/ 114 w 1646"/>
                <a:gd name="T105" fmla="*/ 564 h 1647"/>
                <a:gd name="T106" fmla="*/ 72 w 1646"/>
                <a:gd name="T107" fmla="*/ 746 h 1647"/>
                <a:gd name="T108" fmla="*/ 269 w 1646"/>
                <a:gd name="T109" fmla="*/ 215 h 1647"/>
                <a:gd name="T110" fmla="*/ 430 w 1646"/>
                <a:gd name="T111" fmla="*/ 100 h 1647"/>
                <a:gd name="T112" fmla="*/ 617 w 1646"/>
                <a:gd name="T113" fmla="*/ 27 h 1647"/>
                <a:gd name="T114" fmla="*/ 739 w 1646"/>
                <a:gd name="T115" fmla="*/ 5 h 1647"/>
                <a:gd name="T116" fmla="*/ 823 w 1646"/>
                <a:gd name="T117" fmla="*/ 69 h 1647"/>
                <a:gd name="T118" fmla="*/ 634 w 1646"/>
                <a:gd name="T119" fmla="*/ 93 h 1647"/>
                <a:gd name="T120" fmla="*/ 463 w 1646"/>
                <a:gd name="T121" fmla="*/ 159 h 1647"/>
                <a:gd name="T122" fmla="*/ 315 w 1646"/>
                <a:gd name="T123" fmla="*/ 265 h 1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46" h="1647">
                  <a:moveTo>
                    <a:pt x="823" y="0"/>
                  </a:moveTo>
                  <a:lnTo>
                    <a:pt x="845" y="1"/>
                  </a:lnTo>
                  <a:lnTo>
                    <a:pt x="865" y="2"/>
                  </a:lnTo>
                  <a:lnTo>
                    <a:pt x="887" y="3"/>
                  </a:lnTo>
                  <a:lnTo>
                    <a:pt x="907" y="5"/>
                  </a:lnTo>
                  <a:lnTo>
                    <a:pt x="928" y="7"/>
                  </a:lnTo>
                  <a:lnTo>
                    <a:pt x="948" y="10"/>
                  </a:lnTo>
                  <a:lnTo>
                    <a:pt x="969" y="13"/>
                  </a:lnTo>
                  <a:lnTo>
                    <a:pt x="988" y="18"/>
                  </a:lnTo>
                  <a:lnTo>
                    <a:pt x="1028" y="27"/>
                  </a:lnTo>
                  <a:lnTo>
                    <a:pt x="1067" y="37"/>
                  </a:lnTo>
                  <a:lnTo>
                    <a:pt x="1105" y="50"/>
                  </a:lnTo>
                  <a:lnTo>
                    <a:pt x="1143" y="65"/>
                  </a:lnTo>
                  <a:lnTo>
                    <a:pt x="1179" y="81"/>
                  </a:lnTo>
                  <a:lnTo>
                    <a:pt x="1215" y="100"/>
                  </a:lnTo>
                  <a:lnTo>
                    <a:pt x="1249" y="119"/>
                  </a:lnTo>
                  <a:lnTo>
                    <a:pt x="1283" y="141"/>
                  </a:lnTo>
                  <a:lnTo>
                    <a:pt x="1315" y="165"/>
                  </a:lnTo>
                  <a:lnTo>
                    <a:pt x="1346" y="188"/>
                  </a:lnTo>
                  <a:lnTo>
                    <a:pt x="1376" y="215"/>
                  </a:lnTo>
                  <a:lnTo>
                    <a:pt x="1404" y="242"/>
                  </a:lnTo>
                  <a:lnTo>
                    <a:pt x="1356" y="290"/>
                  </a:lnTo>
                  <a:lnTo>
                    <a:pt x="1330" y="265"/>
                  </a:lnTo>
                  <a:lnTo>
                    <a:pt x="1303" y="241"/>
                  </a:lnTo>
                  <a:lnTo>
                    <a:pt x="1275" y="219"/>
                  </a:lnTo>
                  <a:lnTo>
                    <a:pt x="1245" y="197"/>
                  </a:lnTo>
                  <a:lnTo>
                    <a:pt x="1214" y="178"/>
                  </a:lnTo>
                  <a:lnTo>
                    <a:pt x="1183" y="159"/>
                  </a:lnTo>
                  <a:lnTo>
                    <a:pt x="1150" y="143"/>
                  </a:lnTo>
                  <a:lnTo>
                    <a:pt x="1117" y="128"/>
                  </a:lnTo>
                  <a:lnTo>
                    <a:pt x="1083" y="114"/>
                  </a:lnTo>
                  <a:lnTo>
                    <a:pt x="1047" y="103"/>
                  </a:lnTo>
                  <a:lnTo>
                    <a:pt x="1012" y="93"/>
                  </a:lnTo>
                  <a:lnTo>
                    <a:pt x="975" y="84"/>
                  </a:lnTo>
                  <a:lnTo>
                    <a:pt x="938" y="77"/>
                  </a:lnTo>
                  <a:lnTo>
                    <a:pt x="900" y="72"/>
                  </a:lnTo>
                  <a:lnTo>
                    <a:pt x="862" y="70"/>
                  </a:lnTo>
                  <a:lnTo>
                    <a:pt x="823" y="69"/>
                  </a:lnTo>
                  <a:lnTo>
                    <a:pt x="823" y="0"/>
                  </a:lnTo>
                  <a:close/>
                  <a:moveTo>
                    <a:pt x="1404" y="242"/>
                  </a:moveTo>
                  <a:lnTo>
                    <a:pt x="1432" y="270"/>
                  </a:lnTo>
                  <a:lnTo>
                    <a:pt x="1458" y="300"/>
                  </a:lnTo>
                  <a:lnTo>
                    <a:pt x="1483" y="331"/>
                  </a:lnTo>
                  <a:lnTo>
                    <a:pt x="1505" y="364"/>
                  </a:lnTo>
                  <a:lnTo>
                    <a:pt x="1527" y="397"/>
                  </a:lnTo>
                  <a:lnTo>
                    <a:pt x="1546" y="432"/>
                  </a:lnTo>
                  <a:lnTo>
                    <a:pt x="1565" y="467"/>
                  </a:lnTo>
                  <a:lnTo>
                    <a:pt x="1581" y="504"/>
                  </a:lnTo>
                  <a:lnTo>
                    <a:pt x="1596" y="541"/>
                  </a:lnTo>
                  <a:lnTo>
                    <a:pt x="1609" y="579"/>
                  </a:lnTo>
                  <a:lnTo>
                    <a:pt x="1620" y="618"/>
                  </a:lnTo>
                  <a:lnTo>
                    <a:pt x="1629" y="658"/>
                  </a:lnTo>
                  <a:lnTo>
                    <a:pt x="1633" y="678"/>
                  </a:lnTo>
                  <a:lnTo>
                    <a:pt x="1637" y="698"/>
                  </a:lnTo>
                  <a:lnTo>
                    <a:pt x="1639" y="719"/>
                  </a:lnTo>
                  <a:lnTo>
                    <a:pt x="1642" y="740"/>
                  </a:lnTo>
                  <a:lnTo>
                    <a:pt x="1644" y="761"/>
                  </a:lnTo>
                  <a:lnTo>
                    <a:pt x="1645" y="781"/>
                  </a:lnTo>
                  <a:lnTo>
                    <a:pt x="1646" y="803"/>
                  </a:lnTo>
                  <a:lnTo>
                    <a:pt x="1646" y="823"/>
                  </a:lnTo>
                  <a:lnTo>
                    <a:pt x="1578" y="823"/>
                  </a:lnTo>
                  <a:lnTo>
                    <a:pt x="1577" y="785"/>
                  </a:lnTo>
                  <a:lnTo>
                    <a:pt x="1574" y="746"/>
                  </a:lnTo>
                  <a:lnTo>
                    <a:pt x="1569" y="709"/>
                  </a:lnTo>
                  <a:lnTo>
                    <a:pt x="1563" y="671"/>
                  </a:lnTo>
                  <a:lnTo>
                    <a:pt x="1554" y="635"/>
                  </a:lnTo>
                  <a:lnTo>
                    <a:pt x="1544" y="599"/>
                  </a:lnTo>
                  <a:lnTo>
                    <a:pt x="1532" y="564"/>
                  </a:lnTo>
                  <a:lnTo>
                    <a:pt x="1518" y="529"/>
                  </a:lnTo>
                  <a:lnTo>
                    <a:pt x="1503" y="497"/>
                  </a:lnTo>
                  <a:lnTo>
                    <a:pt x="1487" y="464"/>
                  </a:lnTo>
                  <a:lnTo>
                    <a:pt x="1468" y="432"/>
                  </a:lnTo>
                  <a:lnTo>
                    <a:pt x="1449" y="402"/>
                  </a:lnTo>
                  <a:lnTo>
                    <a:pt x="1428" y="372"/>
                  </a:lnTo>
                  <a:lnTo>
                    <a:pt x="1405" y="343"/>
                  </a:lnTo>
                  <a:lnTo>
                    <a:pt x="1382" y="316"/>
                  </a:lnTo>
                  <a:lnTo>
                    <a:pt x="1356" y="290"/>
                  </a:lnTo>
                  <a:lnTo>
                    <a:pt x="1404" y="242"/>
                  </a:lnTo>
                  <a:close/>
                  <a:moveTo>
                    <a:pt x="1646" y="823"/>
                  </a:moveTo>
                  <a:lnTo>
                    <a:pt x="1646" y="845"/>
                  </a:lnTo>
                  <a:lnTo>
                    <a:pt x="1645" y="867"/>
                  </a:lnTo>
                  <a:lnTo>
                    <a:pt x="1644" y="887"/>
                  </a:lnTo>
                  <a:lnTo>
                    <a:pt x="1642" y="908"/>
                  </a:lnTo>
                  <a:lnTo>
                    <a:pt x="1639" y="928"/>
                  </a:lnTo>
                  <a:lnTo>
                    <a:pt x="1637" y="949"/>
                  </a:lnTo>
                  <a:lnTo>
                    <a:pt x="1633" y="969"/>
                  </a:lnTo>
                  <a:lnTo>
                    <a:pt x="1629" y="990"/>
                  </a:lnTo>
                  <a:lnTo>
                    <a:pt x="1620" y="1030"/>
                  </a:lnTo>
                  <a:lnTo>
                    <a:pt x="1609" y="1069"/>
                  </a:lnTo>
                  <a:lnTo>
                    <a:pt x="1596" y="1107"/>
                  </a:lnTo>
                  <a:lnTo>
                    <a:pt x="1581" y="1144"/>
                  </a:lnTo>
                  <a:lnTo>
                    <a:pt x="1565" y="1181"/>
                  </a:lnTo>
                  <a:lnTo>
                    <a:pt x="1546" y="1216"/>
                  </a:lnTo>
                  <a:lnTo>
                    <a:pt x="1527" y="1251"/>
                  </a:lnTo>
                  <a:lnTo>
                    <a:pt x="1505" y="1284"/>
                  </a:lnTo>
                  <a:lnTo>
                    <a:pt x="1483" y="1317"/>
                  </a:lnTo>
                  <a:lnTo>
                    <a:pt x="1458" y="1348"/>
                  </a:lnTo>
                  <a:lnTo>
                    <a:pt x="1432" y="1377"/>
                  </a:lnTo>
                  <a:lnTo>
                    <a:pt x="1404" y="1406"/>
                  </a:lnTo>
                  <a:lnTo>
                    <a:pt x="1356" y="1358"/>
                  </a:lnTo>
                  <a:lnTo>
                    <a:pt x="1382" y="1331"/>
                  </a:lnTo>
                  <a:lnTo>
                    <a:pt x="1405" y="1304"/>
                  </a:lnTo>
                  <a:lnTo>
                    <a:pt x="1428" y="1276"/>
                  </a:lnTo>
                  <a:lnTo>
                    <a:pt x="1449" y="1246"/>
                  </a:lnTo>
                  <a:lnTo>
                    <a:pt x="1468" y="1215"/>
                  </a:lnTo>
                  <a:lnTo>
                    <a:pt x="1487" y="1184"/>
                  </a:lnTo>
                  <a:lnTo>
                    <a:pt x="1503" y="1151"/>
                  </a:lnTo>
                  <a:lnTo>
                    <a:pt x="1518" y="1117"/>
                  </a:lnTo>
                  <a:lnTo>
                    <a:pt x="1532" y="1083"/>
                  </a:lnTo>
                  <a:lnTo>
                    <a:pt x="1544" y="1048"/>
                  </a:lnTo>
                  <a:lnTo>
                    <a:pt x="1554" y="1013"/>
                  </a:lnTo>
                  <a:lnTo>
                    <a:pt x="1563" y="977"/>
                  </a:lnTo>
                  <a:lnTo>
                    <a:pt x="1569" y="939"/>
                  </a:lnTo>
                  <a:lnTo>
                    <a:pt x="1574" y="902"/>
                  </a:lnTo>
                  <a:lnTo>
                    <a:pt x="1577" y="862"/>
                  </a:lnTo>
                  <a:lnTo>
                    <a:pt x="1578" y="823"/>
                  </a:lnTo>
                  <a:lnTo>
                    <a:pt x="1646" y="823"/>
                  </a:lnTo>
                  <a:close/>
                  <a:moveTo>
                    <a:pt x="1404" y="1406"/>
                  </a:moveTo>
                  <a:lnTo>
                    <a:pt x="1376" y="1433"/>
                  </a:lnTo>
                  <a:lnTo>
                    <a:pt x="1346" y="1459"/>
                  </a:lnTo>
                  <a:lnTo>
                    <a:pt x="1315" y="1483"/>
                  </a:lnTo>
                  <a:lnTo>
                    <a:pt x="1283" y="1507"/>
                  </a:lnTo>
                  <a:lnTo>
                    <a:pt x="1249" y="1527"/>
                  </a:lnTo>
                  <a:lnTo>
                    <a:pt x="1215" y="1548"/>
                  </a:lnTo>
                  <a:lnTo>
                    <a:pt x="1179" y="1566"/>
                  </a:lnTo>
                  <a:lnTo>
                    <a:pt x="1143" y="1582"/>
                  </a:lnTo>
                  <a:lnTo>
                    <a:pt x="1105" y="1597"/>
                  </a:lnTo>
                  <a:lnTo>
                    <a:pt x="1067" y="1610"/>
                  </a:lnTo>
                  <a:lnTo>
                    <a:pt x="1028" y="1621"/>
                  </a:lnTo>
                  <a:lnTo>
                    <a:pt x="988" y="1630"/>
                  </a:lnTo>
                  <a:lnTo>
                    <a:pt x="969" y="1634"/>
                  </a:lnTo>
                  <a:lnTo>
                    <a:pt x="948" y="1637"/>
                  </a:lnTo>
                  <a:lnTo>
                    <a:pt x="928" y="1641"/>
                  </a:lnTo>
                  <a:lnTo>
                    <a:pt x="907" y="1643"/>
                  </a:lnTo>
                  <a:lnTo>
                    <a:pt x="887" y="1645"/>
                  </a:lnTo>
                  <a:lnTo>
                    <a:pt x="865" y="1646"/>
                  </a:lnTo>
                  <a:lnTo>
                    <a:pt x="845" y="1647"/>
                  </a:lnTo>
                  <a:lnTo>
                    <a:pt x="823" y="1647"/>
                  </a:lnTo>
                  <a:lnTo>
                    <a:pt x="823" y="1579"/>
                  </a:lnTo>
                  <a:lnTo>
                    <a:pt x="862" y="1578"/>
                  </a:lnTo>
                  <a:lnTo>
                    <a:pt x="900" y="1575"/>
                  </a:lnTo>
                  <a:lnTo>
                    <a:pt x="938" y="1571"/>
                  </a:lnTo>
                  <a:lnTo>
                    <a:pt x="975" y="1563"/>
                  </a:lnTo>
                  <a:lnTo>
                    <a:pt x="1012" y="1555"/>
                  </a:lnTo>
                  <a:lnTo>
                    <a:pt x="1047" y="1545"/>
                  </a:lnTo>
                  <a:lnTo>
                    <a:pt x="1083" y="1534"/>
                  </a:lnTo>
                  <a:lnTo>
                    <a:pt x="1117" y="1519"/>
                  </a:lnTo>
                  <a:lnTo>
                    <a:pt x="1150" y="1505"/>
                  </a:lnTo>
                  <a:lnTo>
                    <a:pt x="1183" y="1488"/>
                  </a:lnTo>
                  <a:lnTo>
                    <a:pt x="1214" y="1470"/>
                  </a:lnTo>
                  <a:lnTo>
                    <a:pt x="1245" y="1450"/>
                  </a:lnTo>
                  <a:lnTo>
                    <a:pt x="1275" y="1429"/>
                  </a:lnTo>
                  <a:lnTo>
                    <a:pt x="1303" y="1406"/>
                  </a:lnTo>
                  <a:lnTo>
                    <a:pt x="1330" y="1383"/>
                  </a:lnTo>
                  <a:lnTo>
                    <a:pt x="1356" y="1358"/>
                  </a:lnTo>
                  <a:lnTo>
                    <a:pt x="1404" y="1406"/>
                  </a:lnTo>
                  <a:close/>
                  <a:moveTo>
                    <a:pt x="823" y="1647"/>
                  </a:moveTo>
                  <a:lnTo>
                    <a:pt x="801" y="1647"/>
                  </a:lnTo>
                  <a:lnTo>
                    <a:pt x="781" y="1646"/>
                  </a:lnTo>
                  <a:lnTo>
                    <a:pt x="759" y="1645"/>
                  </a:lnTo>
                  <a:lnTo>
                    <a:pt x="739" y="1643"/>
                  </a:lnTo>
                  <a:lnTo>
                    <a:pt x="718" y="1641"/>
                  </a:lnTo>
                  <a:lnTo>
                    <a:pt x="698" y="1637"/>
                  </a:lnTo>
                  <a:lnTo>
                    <a:pt x="677" y="1634"/>
                  </a:lnTo>
                  <a:lnTo>
                    <a:pt x="658" y="1630"/>
                  </a:lnTo>
                  <a:lnTo>
                    <a:pt x="617" y="1621"/>
                  </a:lnTo>
                  <a:lnTo>
                    <a:pt x="578" y="1610"/>
                  </a:lnTo>
                  <a:lnTo>
                    <a:pt x="540" y="1597"/>
                  </a:lnTo>
                  <a:lnTo>
                    <a:pt x="502" y="1582"/>
                  </a:lnTo>
                  <a:lnTo>
                    <a:pt x="466" y="1566"/>
                  </a:lnTo>
                  <a:lnTo>
                    <a:pt x="430" y="1548"/>
                  </a:lnTo>
                  <a:lnTo>
                    <a:pt x="397" y="1527"/>
                  </a:lnTo>
                  <a:lnTo>
                    <a:pt x="363" y="1507"/>
                  </a:lnTo>
                  <a:lnTo>
                    <a:pt x="331" y="1483"/>
                  </a:lnTo>
                  <a:lnTo>
                    <a:pt x="299" y="1459"/>
                  </a:lnTo>
                  <a:lnTo>
                    <a:pt x="269" y="1433"/>
                  </a:lnTo>
                  <a:lnTo>
                    <a:pt x="241" y="1406"/>
                  </a:lnTo>
                  <a:lnTo>
                    <a:pt x="289" y="1358"/>
                  </a:lnTo>
                  <a:lnTo>
                    <a:pt x="315" y="1383"/>
                  </a:lnTo>
                  <a:lnTo>
                    <a:pt x="343" y="1406"/>
                  </a:lnTo>
                  <a:lnTo>
                    <a:pt x="371" y="1429"/>
                  </a:lnTo>
                  <a:lnTo>
                    <a:pt x="401" y="1450"/>
                  </a:lnTo>
                  <a:lnTo>
                    <a:pt x="432" y="1470"/>
                  </a:lnTo>
                  <a:lnTo>
                    <a:pt x="463" y="1488"/>
                  </a:lnTo>
                  <a:lnTo>
                    <a:pt x="495" y="1505"/>
                  </a:lnTo>
                  <a:lnTo>
                    <a:pt x="529" y="1519"/>
                  </a:lnTo>
                  <a:lnTo>
                    <a:pt x="563" y="1534"/>
                  </a:lnTo>
                  <a:lnTo>
                    <a:pt x="598" y="1545"/>
                  </a:lnTo>
                  <a:lnTo>
                    <a:pt x="634" y="1555"/>
                  </a:lnTo>
                  <a:lnTo>
                    <a:pt x="671" y="1563"/>
                  </a:lnTo>
                  <a:lnTo>
                    <a:pt x="708" y="1571"/>
                  </a:lnTo>
                  <a:lnTo>
                    <a:pt x="746" y="1575"/>
                  </a:lnTo>
                  <a:lnTo>
                    <a:pt x="784" y="1578"/>
                  </a:lnTo>
                  <a:lnTo>
                    <a:pt x="823" y="1579"/>
                  </a:lnTo>
                  <a:lnTo>
                    <a:pt x="823" y="1647"/>
                  </a:lnTo>
                  <a:close/>
                  <a:moveTo>
                    <a:pt x="241" y="1406"/>
                  </a:moveTo>
                  <a:lnTo>
                    <a:pt x="214" y="1377"/>
                  </a:lnTo>
                  <a:lnTo>
                    <a:pt x="188" y="1348"/>
                  </a:lnTo>
                  <a:lnTo>
                    <a:pt x="163" y="1317"/>
                  </a:lnTo>
                  <a:lnTo>
                    <a:pt x="141" y="1284"/>
                  </a:lnTo>
                  <a:lnTo>
                    <a:pt x="119" y="1251"/>
                  </a:lnTo>
                  <a:lnTo>
                    <a:pt x="100" y="1216"/>
                  </a:lnTo>
                  <a:lnTo>
                    <a:pt x="81" y="1181"/>
                  </a:lnTo>
                  <a:lnTo>
                    <a:pt x="65" y="1144"/>
                  </a:lnTo>
                  <a:lnTo>
                    <a:pt x="50" y="1107"/>
                  </a:lnTo>
                  <a:lnTo>
                    <a:pt x="37" y="1069"/>
                  </a:lnTo>
                  <a:lnTo>
                    <a:pt x="26" y="1030"/>
                  </a:lnTo>
                  <a:lnTo>
                    <a:pt x="16" y="990"/>
                  </a:lnTo>
                  <a:lnTo>
                    <a:pt x="13" y="969"/>
                  </a:lnTo>
                  <a:lnTo>
                    <a:pt x="9" y="949"/>
                  </a:lnTo>
                  <a:lnTo>
                    <a:pt x="6" y="928"/>
                  </a:lnTo>
                  <a:lnTo>
                    <a:pt x="4" y="908"/>
                  </a:lnTo>
                  <a:lnTo>
                    <a:pt x="2" y="887"/>
                  </a:lnTo>
                  <a:lnTo>
                    <a:pt x="1" y="867"/>
                  </a:lnTo>
                  <a:lnTo>
                    <a:pt x="0" y="845"/>
                  </a:lnTo>
                  <a:lnTo>
                    <a:pt x="0" y="823"/>
                  </a:lnTo>
                  <a:lnTo>
                    <a:pt x="68" y="823"/>
                  </a:lnTo>
                  <a:lnTo>
                    <a:pt x="69" y="862"/>
                  </a:lnTo>
                  <a:lnTo>
                    <a:pt x="72" y="902"/>
                  </a:lnTo>
                  <a:lnTo>
                    <a:pt x="77" y="939"/>
                  </a:lnTo>
                  <a:lnTo>
                    <a:pt x="83" y="977"/>
                  </a:lnTo>
                  <a:lnTo>
                    <a:pt x="91" y="1013"/>
                  </a:lnTo>
                  <a:lnTo>
                    <a:pt x="102" y="1048"/>
                  </a:lnTo>
                  <a:lnTo>
                    <a:pt x="114" y="1083"/>
                  </a:lnTo>
                  <a:lnTo>
                    <a:pt x="127" y="1117"/>
                  </a:lnTo>
                  <a:lnTo>
                    <a:pt x="143" y="1151"/>
                  </a:lnTo>
                  <a:lnTo>
                    <a:pt x="159" y="1184"/>
                  </a:lnTo>
                  <a:lnTo>
                    <a:pt x="178" y="1215"/>
                  </a:lnTo>
                  <a:lnTo>
                    <a:pt x="197" y="1246"/>
                  </a:lnTo>
                  <a:lnTo>
                    <a:pt x="218" y="1276"/>
                  </a:lnTo>
                  <a:lnTo>
                    <a:pt x="240" y="1304"/>
                  </a:lnTo>
                  <a:lnTo>
                    <a:pt x="264" y="1331"/>
                  </a:lnTo>
                  <a:lnTo>
                    <a:pt x="289" y="1358"/>
                  </a:lnTo>
                  <a:lnTo>
                    <a:pt x="241" y="1406"/>
                  </a:lnTo>
                  <a:close/>
                  <a:moveTo>
                    <a:pt x="0" y="823"/>
                  </a:moveTo>
                  <a:lnTo>
                    <a:pt x="0" y="803"/>
                  </a:lnTo>
                  <a:lnTo>
                    <a:pt x="1" y="781"/>
                  </a:lnTo>
                  <a:lnTo>
                    <a:pt x="2" y="761"/>
                  </a:lnTo>
                  <a:lnTo>
                    <a:pt x="4" y="740"/>
                  </a:lnTo>
                  <a:lnTo>
                    <a:pt x="6" y="719"/>
                  </a:lnTo>
                  <a:lnTo>
                    <a:pt x="9" y="698"/>
                  </a:lnTo>
                  <a:lnTo>
                    <a:pt x="13" y="678"/>
                  </a:lnTo>
                  <a:lnTo>
                    <a:pt x="16" y="658"/>
                  </a:lnTo>
                  <a:lnTo>
                    <a:pt x="26" y="618"/>
                  </a:lnTo>
                  <a:lnTo>
                    <a:pt x="37" y="579"/>
                  </a:lnTo>
                  <a:lnTo>
                    <a:pt x="50" y="541"/>
                  </a:lnTo>
                  <a:lnTo>
                    <a:pt x="65" y="504"/>
                  </a:lnTo>
                  <a:lnTo>
                    <a:pt x="81" y="467"/>
                  </a:lnTo>
                  <a:lnTo>
                    <a:pt x="100" y="432"/>
                  </a:lnTo>
                  <a:lnTo>
                    <a:pt x="119" y="397"/>
                  </a:lnTo>
                  <a:lnTo>
                    <a:pt x="141" y="364"/>
                  </a:lnTo>
                  <a:lnTo>
                    <a:pt x="163" y="331"/>
                  </a:lnTo>
                  <a:lnTo>
                    <a:pt x="188" y="300"/>
                  </a:lnTo>
                  <a:lnTo>
                    <a:pt x="214" y="270"/>
                  </a:lnTo>
                  <a:lnTo>
                    <a:pt x="241" y="242"/>
                  </a:lnTo>
                  <a:lnTo>
                    <a:pt x="289" y="290"/>
                  </a:lnTo>
                  <a:lnTo>
                    <a:pt x="264" y="316"/>
                  </a:lnTo>
                  <a:lnTo>
                    <a:pt x="240" y="343"/>
                  </a:lnTo>
                  <a:lnTo>
                    <a:pt x="218" y="372"/>
                  </a:lnTo>
                  <a:lnTo>
                    <a:pt x="197" y="402"/>
                  </a:lnTo>
                  <a:lnTo>
                    <a:pt x="178" y="432"/>
                  </a:lnTo>
                  <a:lnTo>
                    <a:pt x="159" y="464"/>
                  </a:lnTo>
                  <a:lnTo>
                    <a:pt x="143" y="497"/>
                  </a:lnTo>
                  <a:lnTo>
                    <a:pt x="127" y="529"/>
                  </a:lnTo>
                  <a:lnTo>
                    <a:pt x="114" y="564"/>
                  </a:lnTo>
                  <a:lnTo>
                    <a:pt x="102" y="599"/>
                  </a:lnTo>
                  <a:lnTo>
                    <a:pt x="91" y="635"/>
                  </a:lnTo>
                  <a:lnTo>
                    <a:pt x="83" y="671"/>
                  </a:lnTo>
                  <a:lnTo>
                    <a:pt x="77" y="709"/>
                  </a:lnTo>
                  <a:lnTo>
                    <a:pt x="72" y="746"/>
                  </a:lnTo>
                  <a:lnTo>
                    <a:pt x="69" y="785"/>
                  </a:lnTo>
                  <a:lnTo>
                    <a:pt x="68" y="823"/>
                  </a:lnTo>
                  <a:lnTo>
                    <a:pt x="0" y="823"/>
                  </a:lnTo>
                  <a:close/>
                  <a:moveTo>
                    <a:pt x="241" y="242"/>
                  </a:moveTo>
                  <a:lnTo>
                    <a:pt x="269" y="215"/>
                  </a:lnTo>
                  <a:lnTo>
                    <a:pt x="299" y="188"/>
                  </a:lnTo>
                  <a:lnTo>
                    <a:pt x="331" y="165"/>
                  </a:lnTo>
                  <a:lnTo>
                    <a:pt x="363" y="141"/>
                  </a:lnTo>
                  <a:lnTo>
                    <a:pt x="397" y="119"/>
                  </a:lnTo>
                  <a:lnTo>
                    <a:pt x="430" y="100"/>
                  </a:lnTo>
                  <a:lnTo>
                    <a:pt x="466" y="81"/>
                  </a:lnTo>
                  <a:lnTo>
                    <a:pt x="502" y="65"/>
                  </a:lnTo>
                  <a:lnTo>
                    <a:pt x="540" y="50"/>
                  </a:lnTo>
                  <a:lnTo>
                    <a:pt x="578" y="37"/>
                  </a:lnTo>
                  <a:lnTo>
                    <a:pt x="617" y="27"/>
                  </a:lnTo>
                  <a:lnTo>
                    <a:pt x="658" y="18"/>
                  </a:lnTo>
                  <a:lnTo>
                    <a:pt x="677" y="13"/>
                  </a:lnTo>
                  <a:lnTo>
                    <a:pt x="698" y="10"/>
                  </a:lnTo>
                  <a:lnTo>
                    <a:pt x="718" y="7"/>
                  </a:lnTo>
                  <a:lnTo>
                    <a:pt x="739" y="5"/>
                  </a:lnTo>
                  <a:lnTo>
                    <a:pt x="759" y="3"/>
                  </a:lnTo>
                  <a:lnTo>
                    <a:pt x="781" y="2"/>
                  </a:lnTo>
                  <a:lnTo>
                    <a:pt x="801" y="1"/>
                  </a:lnTo>
                  <a:lnTo>
                    <a:pt x="823" y="0"/>
                  </a:lnTo>
                  <a:lnTo>
                    <a:pt x="823" y="69"/>
                  </a:lnTo>
                  <a:lnTo>
                    <a:pt x="784" y="70"/>
                  </a:lnTo>
                  <a:lnTo>
                    <a:pt x="746" y="72"/>
                  </a:lnTo>
                  <a:lnTo>
                    <a:pt x="708" y="77"/>
                  </a:lnTo>
                  <a:lnTo>
                    <a:pt x="671" y="84"/>
                  </a:lnTo>
                  <a:lnTo>
                    <a:pt x="634" y="93"/>
                  </a:lnTo>
                  <a:lnTo>
                    <a:pt x="598" y="103"/>
                  </a:lnTo>
                  <a:lnTo>
                    <a:pt x="563" y="114"/>
                  </a:lnTo>
                  <a:lnTo>
                    <a:pt x="529" y="128"/>
                  </a:lnTo>
                  <a:lnTo>
                    <a:pt x="495" y="143"/>
                  </a:lnTo>
                  <a:lnTo>
                    <a:pt x="463" y="159"/>
                  </a:lnTo>
                  <a:lnTo>
                    <a:pt x="432" y="178"/>
                  </a:lnTo>
                  <a:lnTo>
                    <a:pt x="401" y="197"/>
                  </a:lnTo>
                  <a:lnTo>
                    <a:pt x="371" y="219"/>
                  </a:lnTo>
                  <a:lnTo>
                    <a:pt x="343" y="241"/>
                  </a:lnTo>
                  <a:lnTo>
                    <a:pt x="315" y="265"/>
                  </a:lnTo>
                  <a:lnTo>
                    <a:pt x="289" y="290"/>
                  </a:lnTo>
                  <a:lnTo>
                    <a:pt x="241" y="242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90" name="Freeform 97">
              <a:extLst>
                <a:ext uri="{FF2B5EF4-FFF2-40B4-BE49-F238E27FC236}">
                  <a16:creationId xmlns:a16="http://schemas.microsoft.com/office/drawing/2014/main" id="{D2EDF48D-88E0-411F-8B28-3FC40AFF07E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755" y="4303"/>
              <a:ext cx="134" cy="155"/>
            </a:xfrm>
            <a:custGeom>
              <a:avLst/>
              <a:gdLst>
                <a:gd name="T0" fmla="*/ 32 w 808"/>
                <a:gd name="T1" fmla="*/ 123 h 934"/>
                <a:gd name="T2" fmla="*/ 73 w 808"/>
                <a:gd name="T3" fmla="*/ 154 h 934"/>
                <a:gd name="T4" fmla="*/ 274 w 808"/>
                <a:gd name="T5" fmla="*/ 179 h 934"/>
                <a:gd name="T6" fmla="*/ 355 w 808"/>
                <a:gd name="T7" fmla="*/ 203 h 934"/>
                <a:gd name="T8" fmla="*/ 381 w 808"/>
                <a:gd name="T9" fmla="*/ 145 h 934"/>
                <a:gd name="T10" fmla="*/ 320 w 808"/>
                <a:gd name="T11" fmla="*/ 46 h 934"/>
                <a:gd name="T12" fmla="*/ 234 w 808"/>
                <a:gd name="T13" fmla="*/ 4 h 934"/>
                <a:gd name="T14" fmla="*/ 144 w 808"/>
                <a:gd name="T15" fmla="*/ 5 h 934"/>
                <a:gd name="T16" fmla="*/ 70 w 808"/>
                <a:gd name="T17" fmla="*/ 36 h 934"/>
                <a:gd name="T18" fmla="*/ 486 w 808"/>
                <a:gd name="T19" fmla="*/ 144 h 934"/>
                <a:gd name="T20" fmla="*/ 534 w 808"/>
                <a:gd name="T21" fmla="*/ 51 h 934"/>
                <a:gd name="T22" fmla="*/ 513 w 808"/>
                <a:gd name="T23" fmla="*/ 32 h 934"/>
                <a:gd name="T24" fmla="*/ 492 w 808"/>
                <a:gd name="T25" fmla="*/ 43 h 934"/>
                <a:gd name="T26" fmla="*/ 421 w 808"/>
                <a:gd name="T27" fmla="*/ 232 h 934"/>
                <a:gd name="T28" fmla="*/ 451 w 808"/>
                <a:gd name="T29" fmla="*/ 257 h 934"/>
                <a:gd name="T30" fmla="*/ 473 w 808"/>
                <a:gd name="T31" fmla="*/ 186 h 934"/>
                <a:gd name="T32" fmla="*/ 1 w 808"/>
                <a:gd name="T33" fmla="*/ 559 h 934"/>
                <a:gd name="T34" fmla="*/ 21 w 808"/>
                <a:gd name="T35" fmla="*/ 665 h 934"/>
                <a:gd name="T36" fmla="*/ 45 w 808"/>
                <a:gd name="T37" fmla="*/ 724 h 934"/>
                <a:gd name="T38" fmla="*/ 121 w 808"/>
                <a:gd name="T39" fmla="*/ 827 h 934"/>
                <a:gd name="T40" fmla="*/ 209 w 808"/>
                <a:gd name="T41" fmla="*/ 888 h 934"/>
                <a:gd name="T42" fmla="*/ 310 w 808"/>
                <a:gd name="T43" fmla="*/ 925 h 934"/>
                <a:gd name="T44" fmla="*/ 432 w 808"/>
                <a:gd name="T45" fmla="*/ 933 h 934"/>
                <a:gd name="T46" fmla="*/ 548 w 808"/>
                <a:gd name="T47" fmla="*/ 909 h 934"/>
                <a:gd name="T48" fmla="*/ 640 w 808"/>
                <a:gd name="T49" fmla="*/ 867 h 934"/>
                <a:gd name="T50" fmla="*/ 713 w 808"/>
                <a:gd name="T51" fmla="*/ 803 h 934"/>
                <a:gd name="T52" fmla="*/ 790 w 808"/>
                <a:gd name="T53" fmla="*/ 656 h 934"/>
                <a:gd name="T54" fmla="*/ 807 w 808"/>
                <a:gd name="T55" fmla="*/ 519 h 934"/>
                <a:gd name="T56" fmla="*/ 791 w 808"/>
                <a:gd name="T57" fmla="*/ 441 h 934"/>
                <a:gd name="T58" fmla="*/ 750 w 808"/>
                <a:gd name="T59" fmla="*/ 364 h 934"/>
                <a:gd name="T60" fmla="*/ 691 w 808"/>
                <a:gd name="T61" fmla="*/ 300 h 934"/>
                <a:gd name="T62" fmla="*/ 624 w 808"/>
                <a:gd name="T63" fmla="*/ 270 h 934"/>
                <a:gd name="T64" fmla="*/ 553 w 808"/>
                <a:gd name="T65" fmla="*/ 265 h 934"/>
                <a:gd name="T66" fmla="*/ 402 w 808"/>
                <a:gd name="T67" fmla="*/ 309 h 934"/>
                <a:gd name="T68" fmla="*/ 321 w 808"/>
                <a:gd name="T69" fmla="*/ 261 h 934"/>
                <a:gd name="T70" fmla="*/ 251 w 808"/>
                <a:gd name="T71" fmla="*/ 255 h 934"/>
                <a:gd name="T72" fmla="*/ 182 w 808"/>
                <a:gd name="T73" fmla="*/ 268 h 934"/>
                <a:gd name="T74" fmla="*/ 59 w 808"/>
                <a:gd name="T75" fmla="*/ 359 h 934"/>
                <a:gd name="T76" fmla="*/ 19 w 808"/>
                <a:gd name="T77" fmla="*/ 432 h 934"/>
                <a:gd name="T78" fmla="*/ 2 w 808"/>
                <a:gd name="T79" fmla="*/ 506 h 934"/>
                <a:gd name="T80" fmla="*/ 525 w 808"/>
                <a:gd name="T81" fmla="*/ 812 h 934"/>
                <a:gd name="T82" fmla="*/ 565 w 808"/>
                <a:gd name="T83" fmla="*/ 648 h 934"/>
                <a:gd name="T84" fmla="*/ 605 w 808"/>
                <a:gd name="T85" fmla="*/ 493 h 934"/>
                <a:gd name="T86" fmla="*/ 645 w 808"/>
                <a:gd name="T87" fmla="*/ 441 h 934"/>
                <a:gd name="T88" fmla="*/ 696 w 808"/>
                <a:gd name="T89" fmla="*/ 437 h 934"/>
                <a:gd name="T90" fmla="*/ 733 w 808"/>
                <a:gd name="T91" fmla="*/ 468 h 934"/>
                <a:gd name="T92" fmla="*/ 750 w 808"/>
                <a:gd name="T93" fmla="*/ 526 h 934"/>
                <a:gd name="T94" fmla="*/ 748 w 808"/>
                <a:gd name="T95" fmla="*/ 601 h 934"/>
                <a:gd name="T96" fmla="*/ 722 w 808"/>
                <a:gd name="T97" fmla="*/ 683 h 934"/>
                <a:gd name="T98" fmla="*/ 673 w 808"/>
                <a:gd name="T99" fmla="*/ 762 h 934"/>
                <a:gd name="T100" fmla="*/ 587 w 808"/>
                <a:gd name="T101" fmla="*/ 840 h 934"/>
                <a:gd name="T102" fmla="*/ 542 w 808"/>
                <a:gd name="T103" fmla="*/ 848 h 934"/>
                <a:gd name="T104" fmla="*/ 84 w 808"/>
                <a:gd name="T105" fmla="*/ 100 h 934"/>
                <a:gd name="T106" fmla="*/ 164 w 808"/>
                <a:gd name="T107" fmla="*/ 85 h 934"/>
                <a:gd name="T108" fmla="*/ 266 w 808"/>
                <a:gd name="T109" fmla="*/ 107 h 934"/>
                <a:gd name="T110" fmla="*/ 341 w 808"/>
                <a:gd name="T111" fmla="*/ 158 h 934"/>
                <a:gd name="T112" fmla="*/ 308 w 808"/>
                <a:gd name="T113" fmla="*/ 157 h 934"/>
                <a:gd name="T114" fmla="*/ 196 w 808"/>
                <a:gd name="T115" fmla="*/ 141 h 934"/>
                <a:gd name="T116" fmla="*/ 90 w 808"/>
                <a:gd name="T117" fmla="*/ 124 h 9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808" h="934">
                  <a:moveTo>
                    <a:pt x="35" y="76"/>
                  </a:moveTo>
                  <a:lnTo>
                    <a:pt x="31" y="87"/>
                  </a:lnTo>
                  <a:lnTo>
                    <a:pt x="29" y="97"/>
                  </a:lnTo>
                  <a:lnTo>
                    <a:pt x="28" y="107"/>
                  </a:lnTo>
                  <a:lnTo>
                    <a:pt x="29" y="115"/>
                  </a:lnTo>
                  <a:lnTo>
                    <a:pt x="32" y="123"/>
                  </a:lnTo>
                  <a:lnTo>
                    <a:pt x="35" y="130"/>
                  </a:lnTo>
                  <a:lnTo>
                    <a:pt x="40" y="136"/>
                  </a:lnTo>
                  <a:lnTo>
                    <a:pt x="47" y="142"/>
                  </a:lnTo>
                  <a:lnTo>
                    <a:pt x="55" y="146"/>
                  </a:lnTo>
                  <a:lnTo>
                    <a:pt x="64" y="151"/>
                  </a:lnTo>
                  <a:lnTo>
                    <a:pt x="73" y="154"/>
                  </a:lnTo>
                  <a:lnTo>
                    <a:pt x="83" y="157"/>
                  </a:lnTo>
                  <a:lnTo>
                    <a:pt x="107" y="162"/>
                  </a:lnTo>
                  <a:lnTo>
                    <a:pt x="133" y="165"/>
                  </a:lnTo>
                  <a:lnTo>
                    <a:pt x="189" y="170"/>
                  </a:lnTo>
                  <a:lnTo>
                    <a:pt x="247" y="176"/>
                  </a:lnTo>
                  <a:lnTo>
                    <a:pt x="274" y="179"/>
                  </a:lnTo>
                  <a:lnTo>
                    <a:pt x="299" y="183"/>
                  </a:lnTo>
                  <a:lnTo>
                    <a:pt x="311" y="185"/>
                  </a:lnTo>
                  <a:lnTo>
                    <a:pt x="323" y="188"/>
                  </a:lnTo>
                  <a:lnTo>
                    <a:pt x="332" y="192"/>
                  </a:lnTo>
                  <a:lnTo>
                    <a:pt x="341" y="196"/>
                  </a:lnTo>
                  <a:lnTo>
                    <a:pt x="355" y="203"/>
                  </a:lnTo>
                  <a:lnTo>
                    <a:pt x="368" y="209"/>
                  </a:lnTo>
                  <a:lnTo>
                    <a:pt x="381" y="215"/>
                  </a:lnTo>
                  <a:lnTo>
                    <a:pt x="397" y="219"/>
                  </a:lnTo>
                  <a:lnTo>
                    <a:pt x="393" y="192"/>
                  </a:lnTo>
                  <a:lnTo>
                    <a:pt x="387" y="167"/>
                  </a:lnTo>
                  <a:lnTo>
                    <a:pt x="381" y="145"/>
                  </a:lnTo>
                  <a:lnTo>
                    <a:pt x="373" y="123"/>
                  </a:lnTo>
                  <a:lnTo>
                    <a:pt x="365" y="105"/>
                  </a:lnTo>
                  <a:lnTo>
                    <a:pt x="355" y="87"/>
                  </a:lnTo>
                  <a:lnTo>
                    <a:pt x="344" y="72"/>
                  </a:lnTo>
                  <a:lnTo>
                    <a:pt x="332" y="58"/>
                  </a:lnTo>
                  <a:lnTo>
                    <a:pt x="320" y="46"/>
                  </a:lnTo>
                  <a:lnTo>
                    <a:pt x="306" y="36"/>
                  </a:lnTo>
                  <a:lnTo>
                    <a:pt x="293" y="26"/>
                  </a:lnTo>
                  <a:lnTo>
                    <a:pt x="279" y="18"/>
                  </a:lnTo>
                  <a:lnTo>
                    <a:pt x="264" y="12"/>
                  </a:lnTo>
                  <a:lnTo>
                    <a:pt x="250" y="7"/>
                  </a:lnTo>
                  <a:lnTo>
                    <a:pt x="234" y="4"/>
                  </a:lnTo>
                  <a:lnTo>
                    <a:pt x="219" y="1"/>
                  </a:lnTo>
                  <a:lnTo>
                    <a:pt x="204" y="0"/>
                  </a:lnTo>
                  <a:lnTo>
                    <a:pt x="189" y="0"/>
                  </a:lnTo>
                  <a:lnTo>
                    <a:pt x="174" y="1"/>
                  </a:lnTo>
                  <a:lnTo>
                    <a:pt x="159" y="2"/>
                  </a:lnTo>
                  <a:lnTo>
                    <a:pt x="144" y="5"/>
                  </a:lnTo>
                  <a:lnTo>
                    <a:pt x="131" y="8"/>
                  </a:lnTo>
                  <a:lnTo>
                    <a:pt x="117" y="12"/>
                  </a:lnTo>
                  <a:lnTo>
                    <a:pt x="104" y="17"/>
                  </a:lnTo>
                  <a:lnTo>
                    <a:pt x="93" y="22"/>
                  </a:lnTo>
                  <a:lnTo>
                    <a:pt x="81" y="30"/>
                  </a:lnTo>
                  <a:lnTo>
                    <a:pt x="70" y="36"/>
                  </a:lnTo>
                  <a:lnTo>
                    <a:pt x="61" y="43"/>
                  </a:lnTo>
                  <a:lnTo>
                    <a:pt x="53" y="51"/>
                  </a:lnTo>
                  <a:lnTo>
                    <a:pt x="45" y="58"/>
                  </a:lnTo>
                  <a:lnTo>
                    <a:pt x="40" y="67"/>
                  </a:lnTo>
                  <a:lnTo>
                    <a:pt x="35" y="76"/>
                  </a:lnTo>
                  <a:close/>
                  <a:moveTo>
                    <a:pt x="486" y="144"/>
                  </a:moveTo>
                  <a:lnTo>
                    <a:pt x="506" y="108"/>
                  </a:lnTo>
                  <a:lnTo>
                    <a:pt x="525" y="76"/>
                  </a:lnTo>
                  <a:lnTo>
                    <a:pt x="529" y="69"/>
                  </a:lnTo>
                  <a:lnTo>
                    <a:pt x="532" y="62"/>
                  </a:lnTo>
                  <a:lnTo>
                    <a:pt x="534" y="56"/>
                  </a:lnTo>
                  <a:lnTo>
                    <a:pt x="534" y="51"/>
                  </a:lnTo>
                  <a:lnTo>
                    <a:pt x="534" y="46"/>
                  </a:lnTo>
                  <a:lnTo>
                    <a:pt x="532" y="41"/>
                  </a:lnTo>
                  <a:lnTo>
                    <a:pt x="528" y="38"/>
                  </a:lnTo>
                  <a:lnTo>
                    <a:pt x="523" y="35"/>
                  </a:lnTo>
                  <a:lnTo>
                    <a:pt x="518" y="33"/>
                  </a:lnTo>
                  <a:lnTo>
                    <a:pt x="513" y="32"/>
                  </a:lnTo>
                  <a:lnTo>
                    <a:pt x="509" y="32"/>
                  </a:lnTo>
                  <a:lnTo>
                    <a:pt x="505" y="33"/>
                  </a:lnTo>
                  <a:lnTo>
                    <a:pt x="502" y="35"/>
                  </a:lnTo>
                  <a:lnTo>
                    <a:pt x="498" y="37"/>
                  </a:lnTo>
                  <a:lnTo>
                    <a:pt x="495" y="40"/>
                  </a:lnTo>
                  <a:lnTo>
                    <a:pt x="492" y="43"/>
                  </a:lnTo>
                  <a:lnTo>
                    <a:pt x="481" y="63"/>
                  </a:lnTo>
                  <a:lnTo>
                    <a:pt x="468" y="92"/>
                  </a:lnTo>
                  <a:lnTo>
                    <a:pt x="457" y="120"/>
                  </a:lnTo>
                  <a:lnTo>
                    <a:pt x="442" y="167"/>
                  </a:lnTo>
                  <a:lnTo>
                    <a:pt x="428" y="213"/>
                  </a:lnTo>
                  <a:lnTo>
                    <a:pt x="421" y="232"/>
                  </a:lnTo>
                  <a:lnTo>
                    <a:pt x="415" y="274"/>
                  </a:lnTo>
                  <a:lnTo>
                    <a:pt x="428" y="271"/>
                  </a:lnTo>
                  <a:lnTo>
                    <a:pt x="439" y="266"/>
                  </a:lnTo>
                  <a:lnTo>
                    <a:pt x="443" y="264"/>
                  </a:lnTo>
                  <a:lnTo>
                    <a:pt x="447" y="261"/>
                  </a:lnTo>
                  <a:lnTo>
                    <a:pt x="451" y="257"/>
                  </a:lnTo>
                  <a:lnTo>
                    <a:pt x="453" y="253"/>
                  </a:lnTo>
                  <a:lnTo>
                    <a:pt x="458" y="241"/>
                  </a:lnTo>
                  <a:lnTo>
                    <a:pt x="462" y="228"/>
                  </a:lnTo>
                  <a:lnTo>
                    <a:pt x="466" y="215"/>
                  </a:lnTo>
                  <a:lnTo>
                    <a:pt x="470" y="200"/>
                  </a:lnTo>
                  <a:lnTo>
                    <a:pt x="473" y="186"/>
                  </a:lnTo>
                  <a:lnTo>
                    <a:pt x="476" y="171"/>
                  </a:lnTo>
                  <a:lnTo>
                    <a:pt x="481" y="157"/>
                  </a:lnTo>
                  <a:lnTo>
                    <a:pt x="486" y="144"/>
                  </a:lnTo>
                  <a:close/>
                  <a:moveTo>
                    <a:pt x="1" y="519"/>
                  </a:moveTo>
                  <a:lnTo>
                    <a:pt x="0" y="538"/>
                  </a:lnTo>
                  <a:lnTo>
                    <a:pt x="1" y="559"/>
                  </a:lnTo>
                  <a:lnTo>
                    <a:pt x="2" y="582"/>
                  </a:lnTo>
                  <a:lnTo>
                    <a:pt x="5" y="603"/>
                  </a:lnTo>
                  <a:lnTo>
                    <a:pt x="9" y="626"/>
                  </a:lnTo>
                  <a:lnTo>
                    <a:pt x="15" y="646"/>
                  </a:lnTo>
                  <a:lnTo>
                    <a:pt x="17" y="656"/>
                  </a:lnTo>
                  <a:lnTo>
                    <a:pt x="21" y="665"/>
                  </a:lnTo>
                  <a:lnTo>
                    <a:pt x="24" y="673"/>
                  </a:lnTo>
                  <a:lnTo>
                    <a:pt x="28" y="681"/>
                  </a:lnTo>
                  <a:lnTo>
                    <a:pt x="32" y="693"/>
                  </a:lnTo>
                  <a:lnTo>
                    <a:pt x="34" y="702"/>
                  </a:lnTo>
                  <a:lnTo>
                    <a:pt x="38" y="711"/>
                  </a:lnTo>
                  <a:lnTo>
                    <a:pt x="45" y="724"/>
                  </a:lnTo>
                  <a:lnTo>
                    <a:pt x="58" y="745"/>
                  </a:lnTo>
                  <a:lnTo>
                    <a:pt x="75" y="773"/>
                  </a:lnTo>
                  <a:lnTo>
                    <a:pt x="85" y="788"/>
                  </a:lnTo>
                  <a:lnTo>
                    <a:pt x="97" y="801"/>
                  </a:lnTo>
                  <a:lnTo>
                    <a:pt x="108" y="815"/>
                  </a:lnTo>
                  <a:lnTo>
                    <a:pt x="121" y="827"/>
                  </a:lnTo>
                  <a:lnTo>
                    <a:pt x="134" y="840"/>
                  </a:lnTo>
                  <a:lnTo>
                    <a:pt x="148" y="851"/>
                  </a:lnTo>
                  <a:lnTo>
                    <a:pt x="162" y="861"/>
                  </a:lnTo>
                  <a:lnTo>
                    <a:pt x="177" y="870"/>
                  </a:lnTo>
                  <a:lnTo>
                    <a:pt x="192" y="880"/>
                  </a:lnTo>
                  <a:lnTo>
                    <a:pt x="209" y="888"/>
                  </a:lnTo>
                  <a:lnTo>
                    <a:pt x="225" y="896"/>
                  </a:lnTo>
                  <a:lnTo>
                    <a:pt x="242" y="903"/>
                  </a:lnTo>
                  <a:lnTo>
                    <a:pt x="258" y="909"/>
                  </a:lnTo>
                  <a:lnTo>
                    <a:pt x="276" y="916"/>
                  </a:lnTo>
                  <a:lnTo>
                    <a:pt x="293" y="921"/>
                  </a:lnTo>
                  <a:lnTo>
                    <a:pt x="310" y="925"/>
                  </a:lnTo>
                  <a:lnTo>
                    <a:pt x="330" y="929"/>
                  </a:lnTo>
                  <a:lnTo>
                    <a:pt x="351" y="932"/>
                  </a:lnTo>
                  <a:lnTo>
                    <a:pt x="371" y="933"/>
                  </a:lnTo>
                  <a:lnTo>
                    <a:pt x="391" y="934"/>
                  </a:lnTo>
                  <a:lnTo>
                    <a:pt x="411" y="934"/>
                  </a:lnTo>
                  <a:lnTo>
                    <a:pt x="432" y="933"/>
                  </a:lnTo>
                  <a:lnTo>
                    <a:pt x="451" y="931"/>
                  </a:lnTo>
                  <a:lnTo>
                    <a:pt x="472" y="928"/>
                  </a:lnTo>
                  <a:lnTo>
                    <a:pt x="491" y="924"/>
                  </a:lnTo>
                  <a:lnTo>
                    <a:pt x="511" y="920"/>
                  </a:lnTo>
                  <a:lnTo>
                    <a:pt x="529" y="915"/>
                  </a:lnTo>
                  <a:lnTo>
                    <a:pt x="548" y="909"/>
                  </a:lnTo>
                  <a:lnTo>
                    <a:pt x="565" y="903"/>
                  </a:lnTo>
                  <a:lnTo>
                    <a:pt x="582" y="896"/>
                  </a:lnTo>
                  <a:lnTo>
                    <a:pt x="598" y="890"/>
                  </a:lnTo>
                  <a:lnTo>
                    <a:pt x="614" y="883"/>
                  </a:lnTo>
                  <a:lnTo>
                    <a:pt x="627" y="875"/>
                  </a:lnTo>
                  <a:lnTo>
                    <a:pt x="640" y="867"/>
                  </a:lnTo>
                  <a:lnTo>
                    <a:pt x="654" y="857"/>
                  </a:lnTo>
                  <a:lnTo>
                    <a:pt x="667" y="847"/>
                  </a:lnTo>
                  <a:lnTo>
                    <a:pt x="679" y="835"/>
                  </a:lnTo>
                  <a:lnTo>
                    <a:pt x="692" y="824"/>
                  </a:lnTo>
                  <a:lnTo>
                    <a:pt x="703" y="813"/>
                  </a:lnTo>
                  <a:lnTo>
                    <a:pt x="713" y="803"/>
                  </a:lnTo>
                  <a:lnTo>
                    <a:pt x="730" y="780"/>
                  </a:lnTo>
                  <a:lnTo>
                    <a:pt x="745" y="757"/>
                  </a:lnTo>
                  <a:lnTo>
                    <a:pt x="758" y="733"/>
                  </a:lnTo>
                  <a:lnTo>
                    <a:pt x="771" y="708"/>
                  </a:lnTo>
                  <a:lnTo>
                    <a:pt x="782" y="681"/>
                  </a:lnTo>
                  <a:lnTo>
                    <a:pt x="790" y="656"/>
                  </a:lnTo>
                  <a:lnTo>
                    <a:pt x="797" y="628"/>
                  </a:lnTo>
                  <a:lnTo>
                    <a:pt x="803" y="601"/>
                  </a:lnTo>
                  <a:lnTo>
                    <a:pt x="806" y="573"/>
                  </a:lnTo>
                  <a:lnTo>
                    <a:pt x="808" y="546"/>
                  </a:lnTo>
                  <a:lnTo>
                    <a:pt x="807" y="532"/>
                  </a:lnTo>
                  <a:lnTo>
                    <a:pt x="807" y="519"/>
                  </a:lnTo>
                  <a:lnTo>
                    <a:pt x="806" y="505"/>
                  </a:lnTo>
                  <a:lnTo>
                    <a:pt x="804" y="492"/>
                  </a:lnTo>
                  <a:lnTo>
                    <a:pt x="802" y="479"/>
                  </a:lnTo>
                  <a:lnTo>
                    <a:pt x="798" y="465"/>
                  </a:lnTo>
                  <a:lnTo>
                    <a:pt x="795" y="453"/>
                  </a:lnTo>
                  <a:lnTo>
                    <a:pt x="791" y="441"/>
                  </a:lnTo>
                  <a:lnTo>
                    <a:pt x="786" y="428"/>
                  </a:lnTo>
                  <a:lnTo>
                    <a:pt x="781" y="416"/>
                  </a:lnTo>
                  <a:lnTo>
                    <a:pt x="776" y="404"/>
                  </a:lnTo>
                  <a:lnTo>
                    <a:pt x="770" y="392"/>
                  </a:lnTo>
                  <a:lnTo>
                    <a:pt x="760" y="377"/>
                  </a:lnTo>
                  <a:lnTo>
                    <a:pt x="750" y="364"/>
                  </a:lnTo>
                  <a:lnTo>
                    <a:pt x="741" y="350"/>
                  </a:lnTo>
                  <a:lnTo>
                    <a:pt x="732" y="338"/>
                  </a:lnTo>
                  <a:lnTo>
                    <a:pt x="721" y="328"/>
                  </a:lnTo>
                  <a:lnTo>
                    <a:pt x="711" y="317"/>
                  </a:lnTo>
                  <a:lnTo>
                    <a:pt x="701" y="308"/>
                  </a:lnTo>
                  <a:lnTo>
                    <a:pt x="691" y="300"/>
                  </a:lnTo>
                  <a:lnTo>
                    <a:pt x="679" y="293"/>
                  </a:lnTo>
                  <a:lnTo>
                    <a:pt x="669" y="287"/>
                  </a:lnTo>
                  <a:lnTo>
                    <a:pt x="658" y="281"/>
                  </a:lnTo>
                  <a:lnTo>
                    <a:pt x="646" y="276"/>
                  </a:lnTo>
                  <a:lnTo>
                    <a:pt x="635" y="273"/>
                  </a:lnTo>
                  <a:lnTo>
                    <a:pt x="624" y="270"/>
                  </a:lnTo>
                  <a:lnTo>
                    <a:pt x="612" y="267"/>
                  </a:lnTo>
                  <a:lnTo>
                    <a:pt x="601" y="266"/>
                  </a:lnTo>
                  <a:lnTo>
                    <a:pt x="589" y="265"/>
                  </a:lnTo>
                  <a:lnTo>
                    <a:pt x="578" y="264"/>
                  </a:lnTo>
                  <a:lnTo>
                    <a:pt x="565" y="265"/>
                  </a:lnTo>
                  <a:lnTo>
                    <a:pt x="553" y="265"/>
                  </a:lnTo>
                  <a:lnTo>
                    <a:pt x="528" y="268"/>
                  </a:lnTo>
                  <a:lnTo>
                    <a:pt x="504" y="273"/>
                  </a:lnTo>
                  <a:lnTo>
                    <a:pt x="479" y="280"/>
                  </a:lnTo>
                  <a:lnTo>
                    <a:pt x="453" y="289"/>
                  </a:lnTo>
                  <a:lnTo>
                    <a:pt x="428" y="298"/>
                  </a:lnTo>
                  <a:lnTo>
                    <a:pt x="402" y="309"/>
                  </a:lnTo>
                  <a:lnTo>
                    <a:pt x="376" y="290"/>
                  </a:lnTo>
                  <a:lnTo>
                    <a:pt x="352" y="273"/>
                  </a:lnTo>
                  <a:lnTo>
                    <a:pt x="344" y="269"/>
                  </a:lnTo>
                  <a:lnTo>
                    <a:pt x="337" y="266"/>
                  </a:lnTo>
                  <a:lnTo>
                    <a:pt x="329" y="263"/>
                  </a:lnTo>
                  <a:lnTo>
                    <a:pt x="321" y="261"/>
                  </a:lnTo>
                  <a:lnTo>
                    <a:pt x="310" y="259"/>
                  </a:lnTo>
                  <a:lnTo>
                    <a:pt x="300" y="257"/>
                  </a:lnTo>
                  <a:lnTo>
                    <a:pt x="289" y="256"/>
                  </a:lnTo>
                  <a:lnTo>
                    <a:pt x="276" y="255"/>
                  </a:lnTo>
                  <a:lnTo>
                    <a:pt x="263" y="254"/>
                  </a:lnTo>
                  <a:lnTo>
                    <a:pt x="251" y="255"/>
                  </a:lnTo>
                  <a:lnTo>
                    <a:pt x="239" y="256"/>
                  </a:lnTo>
                  <a:lnTo>
                    <a:pt x="227" y="257"/>
                  </a:lnTo>
                  <a:lnTo>
                    <a:pt x="215" y="259"/>
                  </a:lnTo>
                  <a:lnTo>
                    <a:pt x="204" y="261"/>
                  </a:lnTo>
                  <a:lnTo>
                    <a:pt x="193" y="264"/>
                  </a:lnTo>
                  <a:lnTo>
                    <a:pt x="182" y="268"/>
                  </a:lnTo>
                  <a:lnTo>
                    <a:pt x="161" y="276"/>
                  </a:lnTo>
                  <a:lnTo>
                    <a:pt x="142" y="285"/>
                  </a:lnTo>
                  <a:lnTo>
                    <a:pt x="123" y="297"/>
                  </a:lnTo>
                  <a:lnTo>
                    <a:pt x="107" y="310"/>
                  </a:lnTo>
                  <a:lnTo>
                    <a:pt x="74" y="342"/>
                  </a:lnTo>
                  <a:lnTo>
                    <a:pt x="59" y="359"/>
                  </a:lnTo>
                  <a:lnTo>
                    <a:pt x="44" y="379"/>
                  </a:lnTo>
                  <a:lnTo>
                    <a:pt x="38" y="389"/>
                  </a:lnTo>
                  <a:lnTo>
                    <a:pt x="33" y="400"/>
                  </a:lnTo>
                  <a:lnTo>
                    <a:pt x="28" y="410"/>
                  </a:lnTo>
                  <a:lnTo>
                    <a:pt x="23" y="421"/>
                  </a:lnTo>
                  <a:lnTo>
                    <a:pt x="19" y="432"/>
                  </a:lnTo>
                  <a:lnTo>
                    <a:pt x="15" y="444"/>
                  </a:lnTo>
                  <a:lnTo>
                    <a:pt x="10" y="456"/>
                  </a:lnTo>
                  <a:lnTo>
                    <a:pt x="7" y="468"/>
                  </a:lnTo>
                  <a:lnTo>
                    <a:pt x="5" y="481"/>
                  </a:lnTo>
                  <a:lnTo>
                    <a:pt x="3" y="493"/>
                  </a:lnTo>
                  <a:lnTo>
                    <a:pt x="2" y="506"/>
                  </a:lnTo>
                  <a:lnTo>
                    <a:pt x="1" y="519"/>
                  </a:lnTo>
                  <a:close/>
                  <a:moveTo>
                    <a:pt x="527" y="844"/>
                  </a:moveTo>
                  <a:lnTo>
                    <a:pt x="525" y="835"/>
                  </a:lnTo>
                  <a:lnTo>
                    <a:pt x="525" y="828"/>
                  </a:lnTo>
                  <a:lnTo>
                    <a:pt x="524" y="820"/>
                  </a:lnTo>
                  <a:lnTo>
                    <a:pt x="525" y="812"/>
                  </a:lnTo>
                  <a:lnTo>
                    <a:pt x="528" y="794"/>
                  </a:lnTo>
                  <a:lnTo>
                    <a:pt x="532" y="777"/>
                  </a:lnTo>
                  <a:lnTo>
                    <a:pt x="543" y="743"/>
                  </a:lnTo>
                  <a:lnTo>
                    <a:pt x="553" y="712"/>
                  </a:lnTo>
                  <a:lnTo>
                    <a:pt x="559" y="683"/>
                  </a:lnTo>
                  <a:lnTo>
                    <a:pt x="565" y="648"/>
                  </a:lnTo>
                  <a:lnTo>
                    <a:pt x="572" y="609"/>
                  </a:lnTo>
                  <a:lnTo>
                    <a:pt x="581" y="569"/>
                  </a:lnTo>
                  <a:lnTo>
                    <a:pt x="586" y="549"/>
                  </a:lnTo>
                  <a:lnTo>
                    <a:pt x="591" y="529"/>
                  </a:lnTo>
                  <a:lnTo>
                    <a:pt x="598" y="511"/>
                  </a:lnTo>
                  <a:lnTo>
                    <a:pt x="605" y="493"/>
                  </a:lnTo>
                  <a:lnTo>
                    <a:pt x="614" y="477"/>
                  </a:lnTo>
                  <a:lnTo>
                    <a:pt x="623" y="462"/>
                  </a:lnTo>
                  <a:lnTo>
                    <a:pt x="628" y="456"/>
                  </a:lnTo>
                  <a:lnTo>
                    <a:pt x="633" y="450"/>
                  </a:lnTo>
                  <a:lnTo>
                    <a:pt x="639" y="445"/>
                  </a:lnTo>
                  <a:lnTo>
                    <a:pt x="645" y="441"/>
                  </a:lnTo>
                  <a:lnTo>
                    <a:pt x="653" y="437"/>
                  </a:lnTo>
                  <a:lnTo>
                    <a:pt x="661" y="434"/>
                  </a:lnTo>
                  <a:lnTo>
                    <a:pt x="670" y="434"/>
                  </a:lnTo>
                  <a:lnTo>
                    <a:pt x="679" y="434"/>
                  </a:lnTo>
                  <a:lnTo>
                    <a:pt x="687" y="435"/>
                  </a:lnTo>
                  <a:lnTo>
                    <a:pt x="696" y="437"/>
                  </a:lnTo>
                  <a:lnTo>
                    <a:pt x="703" y="440"/>
                  </a:lnTo>
                  <a:lnTo>
                    <a:pt x="710" y="444"/>
                  </a:lnTo>
                  <a:lnTo>
                    <a:pt x="716" y="448"/>
                  </a:lnTo>
                  <a:lnTo>
                    <a:pt x="722" y="454"/>
                  </a:lnTo>
                  <a:lnTo>
                    <a:pt x="728" y="460"/>
                  </a:lnTo>
                  <a:lnTo>
                    <a:pt x="733" y="468"/>
                  </a:lnTo>
                  <a:lnTo>
                    <a:pt x="737" y="477"/>
                  </a:lnTo>
                  <a:lnTo>
                    <a:pt x="741" y="485"/>
                  </a:lnTo>
                  <a:lnTo>
                    <a:pt x="744" y="494"/>
                  </a:lnTo>
                  <a:lnTo>
                    <a:pt x="747" y="504"/>
                  </a:lnTo>
                  <a:lnTo>
                    <a:pt x="749" y="516"/>
                  </a:lnTo>
                  <a:lnTo>
                    <a:pt x="750" y="526"/>
                  </a:lnTo>
                  <a:lnTo>
                    <a:pt x="751" y="538"/>
                  </a:lnTo>
                  <a:lnTo>
                    <a:pt x="752" y="550"/>
                  </a:lnTo>
                  <a:lnTo>
                    <a:pt x="752" y="563"/>
                  </a:lnTo>
                  <a:lnTo>
                    <a:pt x="751" y="575"/>
                  </a:lnTo>
                  <a:lnTo>
                    <a:pt x="750" y="589"/>
                  </a:lnTo>
                  <a:lnTo>
                    <a:pt x="748" y="601"/>
                  </a:lnTo>
                  <a:lnTo>
                    <a:pt x="745" y="615"/>
                  </a:lnTo>
                  <a:lnTo>
                    <a:pt x="742" y="629"/>
                  </a:lnTo>
                  <a:lnTo>
                    <a:pt x="738" y="642"/>
                  </a:lnTo>
                  <a:lnTo>
                    <a:pt x="734" y="656"/>
                  </a:lnTo>
                  <a:lnTo>
                    <a:pt x="729" y="670"/>
                  </a:lnTo>
                  <a:lnTo>
                    <a:pt x="722" y="683"/>
                  </a:lnTo>
                  <a:lnTo>
                    <a:pt x="716" y="698"/>
                  </a:lnTo>
                  <a:lnTo>
                    <a:pt x="709" y="711"/>
                  </a:lnTo>
                  <a:lnTo>
                    <a:pt x="701" y="724"/>
                  </a:lnTo>
                  <a:lnTo>
                    <a:pt x="693" y="737"/>
                  </a:lnTo>
                  <a:lnTo>
                    <a:pt x="683" y="750"/>
                  </a:lnTo>
                  <a:lnTo>
                    <a:pt x="673" y="762"/>
                  </a:lnTo>
                  <a:lnTo>
                    <a:pt x="657" y="782"/>
                  </a:lnTo>
                  <a:lnTo>
                    <a:pt x="634" y="805"/>
                  </a:lnTo>
                  <a:lnTo>
                    <a:pt x="623" y="815"/>
                  </a:lnTo>
                  <a:lnTo>
                    <a:pt x="610" y="825"/>
                  </a:lnTo>
                  <a:lnTo>
                    <a:pt x="598" y="833"/>
                  </a:lnTo>
                  <a:lnTo>
                    <a:pt x="587" y="840"/>
                  </a:lnTo>
                  <a:lnTo>
                    <a:pt x="579" y="843"/>
                  </a:lnTo>
                  <a:lnTo>
                    <a:pt x="571" y="845"/>
                  </a:lnTo>
                  <a:lnTo>
                    <a:pt x="563" y="847"/>
                  </a:lnTo>
                  <a:lnTo>
                    <a:pt x="556" y="848"/>
                  </a:lnTo>
                  <a:lnTo>
                    <a:pt x="549" y="848"/>
                  </a:lnTo>
                  <a:lnTo>
                    <a:pt x="542" y="848"/>
                  </a:lnTo>
                  <a:lnTo>
                    <a:pt x="534" y="846"/>
                  </a:lnTo>
                  <a:lnTo>
                    <a:pt x="527" y="844"/>
                  </a:lnTo>
                  <a:close/>
                  <a:moveTo>
                    <a:pt x="71" y="112"/>
                  </a:moveTo>
                  <a:lnTo>
                    <a:pt x="75" y="108"/>
                  </a:lnTo>
                  <a:lnTo>
                    <a:pt x="79" y="104"/>
                  </a:lnTo>
                  <a:lnTo>
                    <a:pt x="84" y="100"/>
                  </a:lnTo>
                  <a:lnTo>
                    <a:pt x="90" y="97"/>
                  </a:lnTo>
                  <a:lnTo>
                    <a:pt x="102" y="93"/>
                  </a:lnTo>
                  <a:lnTo>
                    <a:pt x="116" y="89"/>
                  </a:lnTo>
                  <a:lnTo>
                    <a:pt x="131" y="87"/>
                  </a:lnTo>
                  <a:lnTo>
                    <a:pt x="147" y="85"/>
                  </a:lnTo>
                  <a:lnTo>
                    <a:pt x="164" y="85"/>
                  </a:lnTo>
                  <a:lnTo>
                    <a:pt x="181" y="86"/>
                  </a:lnTo>
                  <a:lnTo>
                    <a:pt x="198" y="88"/>
                  </a:lnTo>
                  <a:lnTo>
                    <a:pt x="216" y="91"/>
                  </a:lnTo>
                  <a:lnTo>
                    <a:pt x="233" y="95"/>
                  </a:lnTo>
                  <a:lnTo>
                    <a:pt x="250" y="100"/>
                  </a:lnTo>
                  <a:lnTo>
                    <a:pt x="266" y="107"/>
                  </a:lnTo>
                  <a:lnTo>
                    <a:pt x="283" y="114"/>
                  </a:lnTo>
                  <a:lnTo>
                    <a:pt x="297" y="121"/>
                  </a:lnTo>
                  <a:lnTo>
                    <a:pt x="310" y="130"/>
                  </a:lnTo>
                  <a:lnTo>
                    <a:pt x="324" y="141"/>
                  </a:lnTo>
                  <a:lnTo>
                    <a:pt x="336" y="152"/>
                  </a:lnTo>
                  <a:lnTo>
                    <a:pt x="341" y="158"/>
                  </a:lnTo>
                  <a:lnTo>
                    <a:pt x="346" y="164"/>
                  </a:lnTo>
                  <a:lnTo>
                    <a:pt x="352" y="171"/>
                  </a:lnTo>
                  <a:lnTo>
                    <a:pt x="356" y="179"/>
                  </a:lnTo>
                  <a:lnTo>
                    <a:pt x="339" y="170"/>
                  </a:lnTo>
                  <a:lnTo>
                    <a:pt x="324" y="163"/>
                  </a:lnTo>
                  <a:lnTo>
                    <a:pt x="308" y="157"/>
                  </a:lnTo>
                  <a:lnTo>
                    <a:pt x="293" y="152"/>
                  </a:lnTo>
                  <a:lnTo>
                    <a:pt x="277" y="148"/>
                  </a:lnTo>
                  <a:lnTo>
                    <a:pt x="259" y="145"/>
                  </a:lnTo>
                  <a:lnTo>
                    <a:pt x="240" y="143"/>
                  </a:lnTo>
                  <a:lnTo>
                    <a:pt x="218" y="141"/>
                  </a:lnTo>
                  <a:lnTo>
                    <a:pt x="196" y="141"/>
                  </a:lnTo>
                  <a:lnTo>
                    <a:pt x="174" y="140"/>
                  </a:lnTo>
                  <a:lnTo>
                    <a:pt x="152" y="139"/>
                  </a:lnTo>
                  <a:lnTo>
                    <a:pt x="132" y="136"/>
                  </a:lnTo>
                  <a:lnTo>
                    <a:pt x="114" y="133"/>
                  </a:lnTo>
                  <a:lnTo>
                    <a:pt x="97" y="127"/>
                  </a:lnTo>
                  <a:lnTo>
                    <a:pt x="90" y="124"/>
                  </a:lnTo>
                  <a:lnTo>
                    <a:pt x="81" y="120"/>
                  </a:lnTo>
                  <a:lnTo>
                    <a:pt x="75" y="116"/>
                  </a:lnTo>
                  <a:lnTo>
                    <a:pt x="71" y="112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91" name="Freeform 98">
              <a:extLst>
                <a:ext uri="{FF2B5EF4-FFF2-40B4-BE49-F238E27FC236}">
                  <a16:creationId xmlns:a16="http://schemas.microsoft.com/office/drawing/2014/main" id="{0409CD9A-35C4-4B5B-A336-98E3C53EC5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91" y="4742"/>
              <a:ext cx="263" cy="263"/>
            </a:xfrm>
            <a:custGeom>
              <a:avLst/>
              <a:gdLst>
                <a:gd name="T0" fmla="*/ 869 w 1578"/>
                <a:gd name="T1" fmla="*/ 4 h 1579"/>
                <a:gd name="T2" fmla="*/ 986 w 1578"/>
                <a:gd name="T3" fmla="*/ 25 h 1579"/>
                <a:gd name="T4" fmla="*/ 1096 w 1578"/>
                <a:gd name="T5" fmla="*/ 63 h 1579"/>
                <a:gd name="T6" fmla="*/ 1198 w 1578"/>
                <a:gd name="T7" fmla="*/ 114 h 1579"/>
                <a:gd name="T8" fmla="*/ 1290 w 1578"/>
                <a:gd name="T9" fmla="*/ 181 h 1579"/>
                <a:gd name="T10" fmla="*/ 1372 w 1578"/>
                <a:gd name="T11" fmla="*/ 259 h 1579"/>
                <a:gd name="T12" fmla="*/ 1443 w 1578"/>
                <a:gd name="T13" fmla="*/ 349 h 1579"/>
                <a:gd name="T14" fmla="*/ 1500 w 1578"/>
                <a:gd name="T15" fmla="*/ 447 h 1579"/>
                <a:gd name="T16" fmla="*/ 1542 w 1578"/>
                <a:gd name="T17" fmla="*/ 555 h 1579"/>
                <a:gd name="T18" fmla="*/ 1569 w 1578"/>
                <a:gd name="T19" fmla="*/ 669 h 1579"/>
                <a:gd name="T20" fmla="*/ 1578 w 1578"/>
                <a:gd name="T21" fmla="*/ 790 h 1579"/>
                <a:gd name="T22" fmla="*/ 1569 w 1578"/>
                <a:gd name="T23" fmla="*/ 910 h 1579"/>
                <a:gd name="T24" fmla="*/ 1542 w 1578"/>
                <a:gd name="T25" fmla="*/ 1024 h 1579"/>
                <a:gd name="T26" fmla="*/ 1500 w 1578"/>
                <a:gd name="T27" fmla="*/ 1132 h 1579"/>
                <a:gd name="T28" fmla="*/ 1443 w 1578"/>
                <a:gd name="T29" fmla="*/ 1231 h 1579"/>
                <a:gd name="T30" fmla="*/ 1372 w 1578"/>
                <a:gd name="T31" fmla="*/ 1320 h 1579"/>
                <a:gd name="T32" fmla="*/ 1290 w 1578"/>
                <a:gd name="T33" fmla="*/ 1399 h 1579"/>
                <a:gd name="T34" fmla="*/ 1198 w 1578"/>
                <a:gd name="T35" fmla="*/ 1465 h 1579"/>
                <a:gd name="T36" fmla="*/ 1096 w 1578"/>
                <a:gd name="T37" fmla="*/ 1517 h 1579"/>
                <a:gd name="T38" fmla="*/ 986 w 1578"/>
                <a:gd name="T39" fmla="*/ 1554 h 1579"/>
                <a:gd name="T40" fmla="*/ 869 w 1578"/>
                <a:gd name="T41" fmla="*/ 1575 h 1579"/>
                <a:gd name="T42" fmla="*/ 748 w 1578"/>
                <a:gd name="T43" fmla="*/ 1578 h 1579"/>
                <a:gd name="T44" fmla="*/ 630 w 1578"/>
                <a:gd name="T45" fmla="*/ 1563 h 1579"/>
                <a:gd name="T46" fmla="*/ 518 w 1578"/>
                <a:gd name="T47" fmla="*/ 1531 h 1579"/>
                <a:gd name="T48" fmla="*/ 413 w 1578"/>
                <a:gd name="T49" fmla="*/ 1483 h 1579"/>
                <a:gd name="T50" fmla="*/ 317 w 1578"/>
                <a:gd name="T51" fmla="*/ 1422 h 1579"/>
                <a:gd name="T52" fmla="*/ 231 w 1578"/>
                <a:gd name="T53" fmla="*/ 1348 h 1579"/>
                <a:gd name="T54" fmla="*/ 157 w 1578"/>
                <a:gd name="T55" fmla="*/ 1261 h 1579"/>
                <a:gd name="T56" fmla="*/ 95 w 1578"/>
                <a:gd name="T57" fmla="*/ 1166 h 1579"/>
                <a:gd name="T58" fmla="*/ 48 w 1578"/>
                <a:gd name="T59" fmla="*/ 1061 h 1579"/>
                <a:gd name="T60" fmla="*/ 16 w 1578"/>
                <a:gd name="T61" fmla="*/ 949 h 1579"/>
                <a:gd name="T62" fmla="*/ 1 w 1578"/>
                <a:gd name="T63" fmla="*/ 831 h 1579"/>
                <a:gd name="T64" fmla="*/ 4 w 1578"/>
                <a:gd name="T65" fmla="*/ 709 h 1579"/>
                <a:gd name="T66" fmla="*/ 25 w 1578"/>
                <a:gd name="T67" fmla="*/ 592 h 1579"/>
                <a:gd name="T68" fmla="*/ 62 w 1578"/>
                <a:gd name="T69" fmla="*/ 482 h 1579"/>
                <a:gd name="T70" fmla="*/ 114 w 1578"/>
                <a:gd name="T71" fmla="*/ 381 h 1579"/>
                <a:gd name="T72" fmla="*/ 180 w 1578"/>
                <a:gd name="T73" fmla="*/ 288 h 1579"/>
                <a:gd name="T74" fmla="*/ 259 w 1578"/>
                <a:gd name="T75" fmla="*/ 206 h 1579"/>
                <a:gd name="T76" fmla="*/ 348 w 1578"/>
                <a:gd name="T77" fmla="*/ 135 h 1579"/>
                <a:gd name="T78" fmla="*/ 447 w 1578"/>
                <a:gd name="T79" fmla="*/ 78 h 1579"/>
                <a:gd name="T80" fmla="*/ 555 w 1578"/>
                <a:gd name="T81" fmla="*/ 36 h 1579"/>
                <a:gd name="T82" fmla="*/ 669 w 1578"/>
                <a:gd name="T83" fmla="*/ 10 h 1579"/>
                <a:gd name="T84" fmla="*/ 789 w 1578"/>
                <a:gd name="T85" fmla="*/ 0 h 1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578" h="1579">
                  <a:moveTo>
                    <a:pt x="789" y="0"/>
                  </a:moveTo>
                  <a:lnTo>
                    <a:pt x="829" y="1"/>
                  </a:lnTo>
                  <a:lnTo>
                    <a:pt x="869" y="4"/>
                  </a:lnTo>
                  <a:lnTo>
                    <a:pt x="909" y="10"/>
                  </a:lnTo>
                  <a:lnTo>
                    <a:pt x="948" y="17"/>
                  </a:lnTo>
                  <a:lnTo>
                    <a:pt x="986" y="25"/>
                  </a:lnTo>
                  <a:lnTo>
                    <a:pt x="1023" y="36"/>
                  </a:lnTo>
                  <a:lnTo>
                    <a:pt x="1060" y="49"/>
                  </a:lnTo>
                  <a:lnTo>
                    <a:pt x="1096" y="63"/>
                  </a:lnTo>
                  <a:lnTo>
                    <a:pt x="1131" y="78"/>
                  </a:lnTo>
                  <a:lnTo>
                    <a:pt x="1165" y="96"/>
                  </a:lnTo>
                  <a:lnTo>
                    <a:pt x="1198" y="114"/>
                  </a:lnTo>
                  <a:lnTo>
                    <a:pt x="1230" y="135"/>
                  </a:lnTo>
                  <a:lnTo>
                    <a:pt x="1261" y="158"/>
                  </a:lnTo>
                  <a:lnTo>
                    <a:pt x="1290" y="181"/>
                  </a:lnTo>
                  <a:lnTo>
                    <a:pt x="1319" y="206"/>
                  </a:lnTo>
                  <a:lnTo>
                    <a:pt x="1347" y="232"/>
                  </a:lnTo>
                  <a:lnTo>
                    <a:pt x="1372" y="259"/>
                  </a:lnTo>
                  <a:lnTo>
                    <a:pt x="1397" y="288"/>
                  </a:lnTo>
                  <a:lnTo>
                    <a:pt x="1421" y="318"/>
                  </a:lnTo>
                  <a:lnTo>
                    <a:pt x="1443" y="349"/>
                  </a:lnTo>
                  <a:lnTo>
                    <a:pt x="1464" y="381"/>
                  </a:lnTo>
                  <a:lnTo>
                    <a:pt x="1482" y="413"/>
                  </a:lnTo>
                  <a:lnTo>
                    <a:pt x="1500" y="447"/>
                  </a:lnTo>
                  <a:lnTo>
                    <a:pt x="1515" y="482"/>
                  </a:lnTo>
                  <a:lnTo>
                    <a:pt x="1530" y="518"/>
                  </a:lnTo>
                  <a:lnTo>
                    <a:pt x="1542" y="555"/>
                  </a:lnTo>
                  <a:lnTo>
                    <a:pt x="1553" y="592"/>
                  </a:lnTo>
                  <a:lnTo>
                    <a:pt x="1562" y="630"/>
                  </a:lnTo>
                  <a:lnTo>
                    <a:pt x="1569" y="669"/>
                  </a:lnTo>
                  <a:lnTo>
                    <a:pt x="1574" y="709"/>
                  </a:lnTo>
                  <a:lnTo>
                    <a:pt x="1577" y="750"/>
                  </a:lnTo>
                  <a:lnTo>
                    <a:pt x="1578" y="790"/>
                  </a:lnTo>
                  <a:lnTo>
                    <a:pt x="1577" y="831"/>
                  </a:lnTo>
                  <a:lnTo>
                    <a:pt x="1574" y="871"/>
                  </a:lnTo>
                  <a:lnTo>
                    <a:pt x="1569" y="910"/>
                  </a:lnTo>
                  <a:lnTo>
                    <a:pt x="1562" y="949"/>
                  </a:lnTo>
                  <a:lnTo>
                    <a:pt x="1553" y="987"/>
                  </a:lnTo>
                  <a:lnTo>
                    <a:pt x="1542" y="1024"/>
                  </a:lnTo>
                  <a:lnTo>
                    <a:pt x="1530" y="1061"/>
                  </a:lnTo>
                  <a:lnTo>
                    <a:pt x="1515" y="1097"/>
                  </a:lnTo>
                  <a:lnTo>
                    <a:pt x="1500" y="1132"/>
                  </a:lnTo>
                  <a:lnTo>
                    <a:pt x="1482" y="1166"/>
                  </a:lnTo>
                  <a:lnTo>
                    <a:pt x="1464" y="1199"/>
                  </a:lnTo>
                  <a:lnTo>
                    <a:pt x="1443" y="1231"/>
                  </a:lnTo>
                  <a:lnTo>
                    <a:pt x="1421" y="1261"/>
                  </a:lnTo>
                  <a:lnTo>
                    <a:pt x="1397" y="1291"/>
                  </a:lnTo>
                  <a:lnTo>
                    <a:pt x="1372" y="1320"/>
                  </a:lnTo>
                  <a:lnTo>
                    <a:pt x="1347" y="1348"/>
                  </a:lnTo>
                  <a:lnTo>
                    <a:pt x="1319" y="1374"/>
                  </a:lnTo>
                  <a:lnTo>
                    <a:pt x="1290" y="1399"/>
                  </a:lnTo>
                  <a:lnTo>
                    <a:pt x="1261" y="1422"/>
                  </a:lnTo>
                  <a:lnTo>
                    <a:pt x="1230" y="1444"/>
                  </a:lnTo>
                  <a:lnTo>
                    <a:pt x="1198" y="1465"/>
                  </a:lnTo>
                  <a:lnTo>
                    <a:pt x="1165" y="1483"/>
                  </a:lnTo>
                  <a:lnTo>
                    <a:pt x="1131" y="1501"/>
                  </a:lnTo>
                  <a:lnTo>
                    <a:pt x="1096" y="1517"/>
                  </a:lnTo>
                  <a:lnTo>
                    <a:pt x="1060" y="1531"/>
                  </a:lnTo>
                  <a:lnTo>
                    <a:pt x="1023" y="1543"/>
                  </a:lnTo>
                  <a:lnTo>
                    <a:pt x="986" y="1554"/>
                  </a:lnTo>
                  <a:lnTo>
                    <a:pt x="948" y="1563"/>
                  </a:lnTo>
                  <a:lnTo>
                    <a:pt x="909" y="1570"/>
                  </a:lnTo>
                  <a:lnTo>
                    <a:pt x="869" y="1575"/>
                  </a:lnTo>
                  <a:lnTo>
                    <a:pt x="829" y="1578"/>
                  </a:lnTo>
                  <a:lnTo>
                    <a:pt x="789" y="1579"/>
                  </a:lnTo>
                  <a:lnTo>
                    <a:pt x="748" y="1578"/>
                  </a:lnTo>
                  <a:lnTo>
                    <a:pt x="708" y="1575"/>
                  </a:lnTo>
                  <a:lnTo>
                    <a:pt x="669" y="1570"/>
                  </a:lnTo>
                  <a:lnTo>
                    <a:pt x="630" y="1563"/>
                  </a:lnTo>
                  <a:lnTo>
                    <a:pt x="592" y="1554"/>
                  </a:lnTo>
                  <a:lnTo>
                    <a:pt x="555" y="1543"/>
                  </a:lnTo>
                  <a:lnTo>
                    <a:pt x="518" y="1531"/>
                  </a:lnTo>
                  <a:lnTo>
                    <a:pt x="482" y="1517"/>
                  </a:lnTo>
                  <a:lnTo>
                    <a:pt x="447" y="1501"/>
                  </a:lnTo>
                  <a:lnTo>
                    <a:pt x="413" y="1483"/>
                  </a:lnTo>
                  <a:lnTo>
                    <a:pt x="380" y="1465"/>
                  </a:lnTo>
                  <a:lnTo>
                    <a:pt x="348" y="1444"/>
                  </a:lnTo>
                  <a:lnTo>
                    <a:pt x="317" y="1422"/>
                  </a:lnTo>
                  <a:lnTo>
                    <a:pt x="288" y="1399"/>
                  </a:lnTo>
                  <a:lnTo>
                    <a:pt x="259" y="1374"/>
                  </a:lnTo>
                  <a:lnTo>
                    <a:pt x="231" y="1348"/>
                  </a:lnTo>
                  <a:lnTo>
                    <a:pt x="205" y="1320"/>
                  </a:lnTo>
                  <a:lnTo>
                    <a:pt x="180" y="1291"/>
                  </a:lnTo>
                  <a:lnTo>
                    <a:pt x="157" y="1261"/>
                  </a:lnTo>
                  <a:lnTo>
                    <a:pt x="134" y="1231"/>
                  </a:lnTo>
                  <a:lnTo>
                    <a:pt x="114" y="1199"/>
                  </a:lnTo>
                  <a:lnTo>
                    <a:pt x="95" y="1166"/>
                  </a:lnTo>
                  <a:lnTo>
                    <a:pt x="78" y="1132"/>
                  </a:lnTo>
                  <a:lnTo>
                    <a:pt x="62" y="1097"/>
                  </a:lnTo>
                  <a:lnTo>
                    <a:pt x="48" y="1061"/>
                  </a:lnTo>
                  <a:lnTo>
                    <a:pt x="36" y="1024"/>
                  </a:lnTo>
                  <a:lnTo>
                    <a:pt x="25" y="987"/>
                  </a:lnTo>
                  <a:lnTo>
                    <a:pt x="16" y="949"/>
                  </a:lnTo>
                  <a:lnTo>
                    <a:pt x="9" y="910"/>
                  </a:lnTo>
                  <a:lnTo>
                    <a:pt x="4" y="871"/>
                  </a:lnTo>
                  <a:lnTo>
                    <a:pt x="1" y="831"/>
                  </a:lnTo>
                  <a:lnTo>
                    <a:pt x="0" y="790"/>
                  </a:lnTo>
                  <a:lnTo>
                    <a:pt x="1" y="750"/>
                  </a:lnTo>
                  <a:lnTo>
                    <a:pt x="4" y="709"/>
                  </a:lnTo>
                  <a:lnTo>
                    <a:pt x="9" y="669"/>
                  </a:lnTo>
                  <a:lnTo>
                    <a:pt x="16" y="630"/>
                  </a:lnTo>
                  <a:lnTo>
                    <a:pt x="25" y="592"/>
                  </a:lnTo>
                  <a:lnTo>
                    <a:pt x="36" y="555"/>
                  </a:lnTo>
                  <a:lnTo>
                    <a:pt x="48" y="518"/>
                  </a:lnTo>
                  <a:lnTo>
                    <a:pt x="62" y="482"/>
                  </a:lnTo>
                  <a:lnTo>
                    <a:pt x="78" y="447"/>
                  </a:lnTo>
                  <a:lnTo>
                    <a:pt x="95" y="413"/>
                  </a:lnTo>
                  <a:lnTo>
                    <a:pt x="114" y="381"/>
                  </a:lnTo>
                  <a:lnTo>
                    <a:pt x="134" y="349"/>
                  </a:lnTo>
                  <a:lnTo>
                    <a:pt x="157" y="318"/>
                  </a:lnTo>
                  <a:lnTo>
                    <a:pt x="180" y="288"/>
                  </a:lnTo>
                  <a:lnTo>
                    <a:pt x="205" y="259"/>
                  </a:lnTo>
                  <a:lnTo>
                    <a:pt x="231" y="232"/>
                  </a:lnTo>
                  <a:lnTo>
                    <a:pt x="259" y="206"/>
                  </a:lnTo>
                  <a:lnTo>
                    <a:pt x="288" y="181"/>
                  </a:lnTo>
                  <a:lnTo>
                    <a:pt x="317" y="158"/>
                  </a:lnTo>
                  <a:lnTo>
                    <a:pt x="348" y="135"/>
                  </a:lnTo>
                  <a:lnTo>
                    <a:pt x="380" y="114"/>
                  </a:lnTo>
                  <a:lnTo>
                    <a:pt x="413" y="96"/>
                  </a:lnTo>
                  <a:lnTo>
                    <a:pt x="447" y="78"/>
                  </a:lnTo>
                  <a:lnTo>
                    <a:pt x="482" y="63"/>
                  </a:lnTo>
                  <a:lnTo>
                    <a:pt x="518" y="49"/>
                  </a:lnTo>
                  <a:lnTo>
                    <a:pt x="555" y="36"/>
                  </a:lnTo>
                  <a:lnTo>
                    <a:pt x="592" y="25"/>
                  </a:lnTo>
                  <a:lnTo>
                    <a:pt x="630" y="17"/>
                  </a:lnTo>
                  <a:lnTo>
                    <a:pt x="669" y="10"/>
                  </a:lnTo>
                  <a:lnTo>
                    <a:pt x="708" y="4"/>
                  </a:lnTo>
                  <a:lnTo>
                    <a:pt x="748" y="1"/>
                  </a:lnTo>
                  <a:lnTo>
                    <a:pt x="789" y="0"/>
                  </a:lnTo>
                  <a:close/>
                </a:path>
              </a:pathLst>
            </a:custGeom>
            <a:solidFill>
              <a:srgbClr val="5C8D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92" name="Freeform 99">
              <a:extLst>
                <a:ext uri="{FF2B5EF4-FFF2-40B4-BE49-F238E27FC236}">
                  <a16:creationId xmlns:a16="http://schemas.microsoft.com/office/drawing/2014/main" id="{25417205-FF88-4F81-ABF1-EB8D8A1811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720" y="4762"/>
              <a:ext cx="137" cy="110"/>
            </a:xfrm>
            <a:custGeom>
              <a:avLst/>
              <a:gdLst>
                <a:gd name="T0" fmla="*/ 0 w 818"/>
                <a:gd name="T1" fmla="*/ 175 h 665"/>
                <a:gd name="T2" fmla="*/ 91 w 818"/>
                <a:gd name="T3" fmla="*/ 80 h 665"/>
                <a:gd name="T4" fmla="*/ 199 w 818"/>
                <a:gd name="T5" fmla="*/ 0 h 665"/>
                <a:gd name="T6" fmla="*/ 294 w 818"/>
                <a:gd name="T7" fmla="*/ 81 h 665"/>
                <a:gd name="T8" fmla="*/ 347 w 818"/>
                <a:gd name="T9" fmla="*/ 99 h 665"/>
                <a:gd name="T10" fmla="*/ 484 w 818"/>
                <a:gd name="T11" fmla="*/ 122 h 665"/>
                <a:gd name="T12" fmla="*/ 546 w 818"/>
                <a:gd name="T13" fmla="*/ 143 h 665"/>
                <a:gd name="T14" fmla="*/ 579 w 818"/>
                <a:gd name="T15" fmla="*/ 174 h 665"/>
                <a:gd name="T16" fmla="*/ 656 w 818"/>
                <a:gd name="T17" fmla="*/ 256 h 665"/>
                <a:gd name="T18" fmla="*/ 722 w 818"/>
                <a:gd name="T19" fmla="*/ 322 h 665"/>
                <a:gd name="T20" fmla="*/ 743 w 818"/>
                <a:gd name="T21" fmla="*/ 347 h 665"/>
                <a:gd name="T22" fmla="*/ 758 w 818"/>
                <a:gd name="T23" fmla="*/ 399 h 665"/>
                <a:gd name="T24" fmla="*/ 778 w 818"/>
                <a:gd name="T25" fmla="*/ 468 h 665"/>
                <a:gd name="T26" fmla="*/ 800 w 818"/>
                <a:gd name="T27" fmla="*/ 551 h 665"/>
                <a:gd name="T28" fmla="*/ 803 w 818"/>
                <a:gd name="T29" fmla="*/ 603 h 665"/>
                <a:gd name="T30" fmla="*/ 807 w 818"/>
                <a:gd name="T31" fmla="*/ 616 h 665"/>
                <a:gd name="T32" fmla="*/ 817 w 818"/>
                <a:gd name="T33" fmla="*/ 646 h 665"/>
                <a:gd name="T34" fmla="*/ 814 w 818"/>
                <a:gd name="T35" fmla="*/ 658 h 665"/>
                <a:gd name="T36" fmla="*/ 797 w 818"/>
                <a:gd name="T37" fmla="*/ 665 h 665"/>
                <a:gd name="T38" fmla="*/ 762 w 818"/>
                <a:gd name="T39" fmla="*/ 654 h 665"/>
                <a:gd name="T40" fmla="*/ 740 w 818"/>
                <a:gd name="T41" fmla="*/ 622 h 665"/>
                <a:gd name="T42" fmla="*/ 697 w 818"/>
                <a:gd name="T43" fmla="*/ 497 h 665"/>
                <a:gd name="T44" fmla="*/ 680 w 818"/>
                <a:gd name="T45" fmla="*/ 464 h 665"/>
                <a:gd name="T46" fmla="*/ 657 w 818"/>
                <a:gd name="T47" fmla="*/ 407 h 665"/>
                <a:gd name="T48" fmla="*/ 566 w 818"/>
                <a:gd name="T49" fmla="*/ 343 h 665"/>
                <a:gd name="T50" fmla="*/ 550 w 818"/>
                <a:gd name="T51" fmla="*/ 338 h 665"/>
                <a:gd name="T52" fmla="*/ 522 w 818"/>
                <a:gd name="T53" fmla="*/ 323 h 665"/>
                <a:gd name="T54" fmla="*/ 486 w 818"/>
                <a:gd name="T55" fmla="*/ 306 h 665"/>
                <a:gd name="T56" fmla="*/ 465 w 818"/>
                <a:gd name="T57" fmla="*/ 301 h 665"/>
                <a:gd name="T58" fmla="*/ 447 w 818"/>
                <a:gd name="T59" fmla="*/ 308 h 665"/>
                <a:gd name="T60" fmla="*/ 415 w 818"/>
                <a:gd name="T61" fmla="*/ 313 h 665"/>
                <a:gd name="T62" fmla="*/ 375 w 818"/>
                <a:gd name="T63" fmla="*/ 313 h 665"/>
                <a:gd name="T64" fmla="*/ 352 w 818"/>
                <a:gd name="T65" fmla="*/ 294 h 665"/>
                <a:gd name="T66" fmla="*/ 347 w 818"/>
                <a:gd name="T67" fmla="*/ 293 h 665"/>
                <a:gd name="T68" fmla="*/ 377 w 818"/>
                <a:gd name="T69" fmla="*/ 318 h 665"/>
                <a:gd name="T70" fmla="*/ 438 w 818"/>
                <a:gd name="T71" fmla="*/ 355 h 665"/>
                <a:gd name="T72" fmla="*/ 461 w 818"/>
                <a:gd name="T73" fmla="*/ 374 h 665"/>
                <a:gd name="T74" fmla="*/ 505 w 818"/>
                <a:gd name="T75" fmla="*/ 423 h 665"/>
                <a:gd name="T76" fmla="*/ 527 w 818"/>
                <a:gd name="T77" fmla="*/ 463 h 665"/>
                <a:gd name="T78" fmla="*/ 526 w 818"/>
                <a:gd name="T79" fmla="*/ 487 h 665"/>
                <a:gd name="T80" fmla="*/ 516 w 818"/>
                <a:gd name="T81" fmla="*/ 510 h 665"/>
                <a:gd name="T82" fmla="*/ 499 w 818"/>
                <a:gd name="T83" fmla="*/ 528 h 665"/>
                <a:gd name="T84" fmla="*/ 474 w 818"/>
                <a:gd name="T85" fmla="*/ 534 h 665"/>
                <a:gd name="T86" fmla="*/ 436 w 818"/>
                <a:gd name="T87" fmla="*/ 518 h 665"/>
                <a:gd name="T88" fmla="*/ 371 w 818"/>
                <a:gd name="T89" fmla="*/ 470 h 665"/>
                <a:gd name="T90" fmla="*/ 296 w 818"/>
                <a:gd name="T91" fmla="*/ 406 h 665"/>
                <a:gd name="T92" fmla="*/ 263 w 818"/>
                <a:gd name="T93" fmla="*/ 391 h 665"/>
                <a:gd name="T94" fmla="*/ 214 w 818"/>
                <a:gd name="T95" fmla="*/ 381 h 665"/>
                <a:gd name="T96" fmla="*/ 187 w 818"/>
                <a:gd name="T97" fmla="*/ 381 h 665"/>
                <a:gd name="T98" fmla="*/ 169 w 818"/>
                <a:gd name="T99" fmla="*/ 374 h 665"/>
                <a:gd name="T100" fmla="*/ 141 w 818"/>
                <a:gd name="T101" fmla="*/ 344 h 665"/>
                <a:gd name="T102" fmla="*/ 117 w 818"/>
                <a:gd name="T103" fmla="*/ 311 h 665"/>
                <a:gd name="T104" fmla="*/ 100 w 818"/>
                <a:gd name="T105" fmla="*/ 291 h 665"/>
                <a:gd name="T106" fmla="*/ 79 w 818"/>
                <a:gd name="T107" fmla="*/ 280 h 665"/>
                <a:gd name="T108" fmla="*/ 41 w 818"/>
                <a:gd name="T109" fmla="*/ 238 h 665"/>
                <a:gd name="T110" fmla="*/ 339 w 818"/>
                <a:gd name="T111" fmla="*/ 277 h 665"/>
                <a:gd name="T112" fmla="*/ 338 w 818"/>
                <a:gd name="T113" fmla="*/ 281 h 665"/>
                <a:gd name="T114" fmla="*/ 336 w 818"/>
                <a:gd name="T115" fmla="*/ 276 h 665"/>
                <a:gd name="T116" fmla="*/ 334 w 818"/>
                <a:gd name="T117" fmla="*/ 274 h 665"/>
                <a:gd name="T118" fmla="*/ 331 w 818"/>
                <a:gd name="T119" fmla="*/ 269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818" h="665">
                  <a:moveTo>
                    <a:pt x="343" y="285"/>
                  </a:moveTo>
                  <a:lnTo>
                    <a:pt x="341" y="283"/>
                  </a:lnTo>
                  <a:lnTo>
                    <a:pt x="343" y="285"/>
                  </a:lnTo>
                  <a:close/>
                  <a:moveTo>
                    <a:pt x="0" y="175"/>
                  </a:moveTo>
                  <a:lnTo>
                    <a:pt x="21" y="149"/>
                  </a:lnTo>
                  <a:lnTo>
                    <a:pt x="44" y="126"/>
                  </a:lnTo>
                  <a:lnTo>
                    <a:pt x="67" y="102"/>
                  </a:lnTo>
                  <a:lnTo>
                    <a:pt x="91" y="80"/>
                  </a:lnTo>
                  <a:lnTo>
                    <a:pt x="117" y="58"/>
                  </a:lnTo>
                  <a:lnTo>
                    <a:pt x="143" y="38"/>
                  </a:lnTo>
                  <a:lnTo>
                    <a:pt x="170" y="19"/>
                  </a:lnTo>
                  <a:lnTo>
                    <a:pt x="199" y="0"/>
                  </a:lnTo>
                  <a:lnTo>
                    <a:pt x="252" y="51"/>
                  </a:lnTo>
                  <a:lnTo>
                    <a:pt x="268" y="63"/>
                  </a:lnTo>
                  <a:lnTo>
                    <a:pt x="285" y="75"/>
                  </a:lnTo>
                  <a:lnTo>
                    <a:pt x="294" y="81"/>
                  </a:lnTo>
                  <a:lnTo>
                    <a:pt x="304" y="86"/>
                  </a:lnTo>
                  <a:lnTo>
                    <a:pt x="313" y="90"/>
                  </a:lnTo>
                  <a:lnTo>
                    <a:pt x="322" y="94"/>
                  </a:lnTo>
                  <a:lnTo>
                    <a:pt x="347" y="99"/>
                  </a:lnTo>
                  <a:lnTo>
                    <a:pt x="380" y="104"/>
                  </a:lnTo>
                  <a:lnTo>
                    <a:pt x="417" y="109"/>
                  </a:lnTo>
                  <a:lnTo>
                    <a:pt x="453" y="116"/>
                  </a:lnTo>
                  <a:lnTo>
                    <a:pt x="484" y="122"/>
                  </a:lnTo>
                  <a:lnTo>
                    <a:pt x="513" y="129"/>
                  </a:lnTo>
                  <a:lnTo>
                    <a:pt x="528" y="134"/>
                  </a:lnTo>
                  <a:lnTo>
                    <a:pt x="540" y="139"/>
                  </a:lnTo>
                  <a:lnTo>
                    <a:pt x="546" y="143"/>
                  </a:lnTo>
                  <a:lnTo>
                    <a:pt x="552" y="147"/>
                  </a:lnTo>
                  <a:lnTo>
                    <a:pt x="559" y="152"/>
                  </a:lnTo>
                  <a:lnTo>
                    <a:pt x="564" y="157"/>
                  </a:lnTo>
                  <a:lnTo>
                    <a:pt x="579" y="174"/>
                  </a:lnTo>
                  <a:lnTo>
                    <a:pt x="596" y="192"/>
                  </a:lnTo>
                  <a:lnTo>
                    <a:pt x="613" y="212"/>
                  </a:lnTo>
                  <a:lnTo>
                    <a:pt x="636" y="236"/>
                  </a:lnTo>
                  <a:lnTo>
                    <a:pt x="656" y="256"/>
                  </a:lnTo>
                  <a:lnTo>
                    <a:pt x="675" y="277"/>
                  </a:lnTo>
                  <a:lnTo>
                    <a:pt x="692" y="296"/>
                  </a:lnTo>
                  <a:lnTo>
                    <a:pt x="711" y="313"/>
                  </a:lnTo>
                  <a:lnTo>
                    <a:pt x="722" y="322"/>
                  </a:lnTo>
                  <a:lnTo>
                    <a:pt x="731" y="330"/>
                  </a:lnTo>
                  <a:lnTo>
                    <a:pt x="735" y="336"/>
                  </a:lnTo>
                  <a:lnTo>
                    <a:pt x="739" y="341"/>
                  </a:lnTo>
                  <a:lnTo>
                    <a:pt x="743" y="347"/>
                  </a:lnTo>
                  <a:lnTo>
                    <a:pt x="747" y="353"/>
                  </a:lnTo>
                  <a:lnTo>
                    <a:pt x="752" y="367"/>
                  </a:lnTo>
                  <a:lnTo>
                    <a:pt x="755" y="383"/>
                  </a:lnTo>
                  <a:lnTo>
                    <a:pt x="758" y="399"/>
                  </a:lnTo>
                  <a:lnTo>
                    <a:pt x="761" y="416"/>
                  </a:lnTo>
                  <a:lnTo>
                    <a:pt x="765" y="432"/>
                  </a:lnTo>
                  <a:lnTo>
                    <a:pt x="771" y="450"/>
                  </a:lnTo>
                  <a:lnTo>
                    <a:pt x="778" y="468"/>
                  </a:lnTo>
                  <a:lnTo>
                    <a:pt x="786" y="488"/>
                  </a:lnTo>
                  <a:lnTo>
                    <a:pt x="793" y="510"/>
                  </a:lnTo>
                  <a:lnTo>
                    <a:pt x="798" y="537"/>
                  </a:lnTo>
                  <a:lnTo>
                    <a:pt x="800" y="551"/>
                  </a:lnTo>
                  <a:lnTo>
                    <a:pt x="802" y="567"/>
                  </a:lnTo>
                  <a:lnTo>
                    <a:pt x="803" y="583"/>
                  </a:lnTo>
                  <a:lnTo>
                    <a:pt x="803" y="601"/>
                  </a:lnTo>
                  <a:lnTo>
                    <a:pt x="803" y="603"/>
                  </a:lnTo>
                  <a:lnTo>
                    <a:pt x="803" y="604"/>
                  </a:lnTo>
                  <a:lnTo>
                    <a:pt x="804" y="604"/>
                  </a:lnTo>
                  <a:lnTo>
                    <a:pt x="806" y="604"/>
                  </a:lnTo>
                  <a:lnTo>
                    <a:pt x="807" y="616"/>
                  </a:lnTo>
                  <a:lnTo>
                    <a:pt x="809" y="625"/>
                  </a:lnTo>
                  <a:lnTo>
                    <a:pt x="812" y="634"/>
                  </a:lnTo>
                  <a:lnTo>
                    <a:pt x="815" y="641"/>
                  </a:lnTo>
                  <a:lnTo>
                    <a:pt x="817" y="646"/>
                  </a:lnTo>
                  <a:lnTo>
                    <a:pt x="818" y="651"/>
                  </a:lnTo>
                  <a:lnTo>
                    <a:pt x="817" y="654"/>
                  </a:lnTo>
                  <a:lnTo>
                    <a:pt x="816" y="656"/>
                  </a:lnTo>
                  <a:lnTo>
                    <a:pt x="814" y="658"/>
                  </a:lnTo>
                  <a:lnTo>
                    <a:pt x="811" y="661"/>
                  </a:lnTo>
                  <a:lnTo>
                    <a:pt x="807" y="663"/>
                  </a:lnTo>
                  <a:lnTo>
                    <a:pt x="802" y="665"/>
                  </a:lnTo>
                  <a:lnTo>
                    <a:pt x="797" y="665"/>
                  </a:lnTo>
                  <a:lnTo>
                    <a:pt x="790" y="665"/>
                  </a:lnTo>
                  <a:lnTo>
                    <a:pt x="779" y="663"/>
                  </a:lnTo>
                  <a:lnTo>
                    <a:pt x="770" y="659"/>
                  </a:lnTo>
                  <a:lnTo>
                    <a:pt x="762" y="654"/>
                  </a:lnTo>
                  <a:lnTo>
                    <a:pt x="756" y="648"/>
                  </a:lnTo>
                  <a:lnTo>
                    <a:pt x="750" y="640"/>
                  </a:lnTo>
                  <a:lnTo>
                    <a:pt x="744" y="632"/>
                  </a:lnTo>
                  <a:lnTo>
                    <a:pt x="740" y="622"/>
                  </a:lnTo>
                  <a:lnTo>
                    <a:pt x="737" y="613"/>
                  </a:lnTo>
                  <a:lnTo>
                    <a:pt x="727" y="571"/>
                  </a:lnTo>
                  <a:lnTo>
                    <a:pt x="717" y="531"/>
                  </a:lnTo>
                  <a:lnTo>
                    <a:pt x="697" y="497"/>
                  </a:lnTo>
                  <a:lnTo>
                    <a:pt x="693" y="490"/>
                  </a:lnTo>
                  <a:lnTo>
                    <a:pt x="689" y="481"/>
                  </a:lnTo>
                  <a:lnTo>
                    <a:pt x="684" y="473"/>
                  </a:lnTo>
                  <a:lnTo>
                    <a:pt x="680" y="464"/>
                  </a:lnTo>
                  <a:lnTo>
                    <a:pt x="667" y="434"/>
                  </a:lnTo>
                  <a:lnTo>
                    <a:pt x="662" y="418"/>
                  </a:lnTo>
                  <a:lnTo>
                    <a:pt x="660" y="413"/>
                  </a:lnTo>
                  <a:lnTo>
                    <a:pt x="657" y="407"/>
                  </a:lnTo>
                  <a:lnTo>
                    <a:pt x="651" y="402"/>
                  </a:lnTo>
                  <a:lnTo>
                    <a:pt x="643" y="397"/>
                  </a:lnTo>
                  <a:lnTo>
                    <a:pt x="574" y="349"/>
                  </a:lnTo>
                  <a:lnTo>
                    <a:pt x="566" y="343"/>
                  </a:lnTo>
                  <a:lnTo>
                    <a:pt x="561" y="339"/>
                  </a:lnTo>
                  <a:lnTo>
                    <a:pt x="556" y="338"/>
                  </a:lnTo>
                  <a:lnTo>
                    <a:pt x="553" y="338"/>
                  </a:lnTo>
                  <a:lnTo>
                    <a:pt x="550" y="338"/>
                  </a:lnTo>
                  <a:lnTo>
                    <a:pt x="546" y="337"/>
                  </a:lnTo>
                  <a:lnTo>
                    <a:pt x="539" y="334"/>
                  </a:lnTo>
                  <a:lnTo>
                    <a:pt x="530" y="328"/>
                  </a:lnTo>
                  <a:lnTo>
                    <a:pt x="522" y="323"/>
                  </a:lnTo>
                  <a:lnTo>
                    <a:pt x="514" y="318"/>
                  </a:lnTo>
                  <a:lnTo>
                    <a:pt x="504" y="315"/>
                  </a:lnTo>
                  <a:lnTo>
                    <a:pt x="494" y="311"/>
                  </a:lnTo>
                  <a:lnTo>
                    <a:pt x="486" y="306"/>
                  </a:lnTo>
                  <a:lnTo>
                    <a:pt x="478" y="302"/>
                  </a:lnTo>
                  <a:lnTo>
                    <a:pt x="473" y="301"/>
                  </a:lnTo>
                  <a:lnTo>
                    <a:pt x="469" y="300"/>
                  </a:lnTo>
                  <a:lnTo>
                    <a:pt x="465" y="301"/>
                  </a:lnTo>
                  <a:lnTo>
                    <a:pt x="461" y="303"/>
                  </a:lnTo>
                  <a:lnTo>
                    <a:pt x="457" y="305"/>
                  </a:lnTo>
                  <a:lnTo>
                    <a:pt x="452" y="306"/>
                  </a:lnTo>
                  <a:lnTo>
                    <a:pt x="447" y="308"/>
                  </a:lnTo>
                  <a:lnTo>
                    <a:pt x="439" y="308"/>
                  </a:lnTo>
                  <a:lnTo>
                    <a:pt x="438" y="311"/>
                  </a:lnTo>
                  <a:lnTo>
                    <a:pt x="417" y="311"/>
                  </a:lnTo>
                  <a:lnTo>
                    <a:pt x="415" y="313"/>
                  </a:lnTo>
                  <a:lnTo>
                    <a:pt x="393" y="313"/>
                  </a:lnTo>
                  <a:lnTo>
                    <a:pt x="392" y="315"/>
                  </a:lnTo>
                  <a:lnTo>
                    <a:pt x="381" y="315"/>
                  </a:lnTo>
                  <a:lnTo>
                    <a:pt x="375" y="313"/>
                  </a:lnTo>
                  <a:lnTo>
                    <a:pt x="369" y="310"/>
                  </a:lnTo>
                  <a:lnTo>
                    <a:pt x="363" y="304"/>
                  </a:lnTo>
                  <a:lnTo>
                    <a:pt x="357" y="300"/>
                  </a:lnTo>
                  <a:lnTo>
                    <a:pt x="352" y="294"/>
                  </a:lnTo>
                  <a:lnTo>
                    <a:pt x="348" y="289"/>
                  </a:lnTo>
                  <a:lnTo>
                    <a:pt x="343" y="285"/>
                  </a:lnTo>
                  <a:lnTo>
                    <a:pt x="345" y="289"/>
                  </a:lnTo>
                  <a:lnTo>
                    <a:pt x="347" y="293"/>
                  </a:lnTo>
                  <a:lnTo>
                    <a:pt x="351" y="298"/>
                  </a:lnTo>
                  <a:lnTo>
                    <a:pt x="355" y="303"/>
                  </a:lnTo>
                  <a:lnTo>
                    <a:pt x="365" y="311"/>
                  </a:lnTo>
                  <a:lnTo>
                    <a:pt x="377" y="318"/>
                  </a:lnTo>
                  <a:lnTo>
                    <a:pt x="402" y="332"/>
                  </a:lnTo>
                  <a:lnTo>
                    <a:pt x="425" y="346"/>
                  </a:lnTo>
                  <a:lnTo>
                    <a:pt x="432" y="351"/>
                  </a:lnTo>
                  <a:lnTo>
                    <a:pt x="438" y="355"/>
                  </a:lnTo>
                  <a:lnTo>
                    <a:pt x="444" y="361"/>
                  </a:lnTo>
                  <a:lnTo>
                    <a:pt x="451" y="365"/>
                  </a:lnTo>
                  <a:lnTo>
                    <a:pt x="454" y="368"/>
                  </a:lnTo>
                  <a:lnTo>
                    <a:pt x="461" y="374"/>
                  </a:lnTo>
                  <a:lnTo>
                    <a:pt x="470" y="384"/>
                  </a:lnTo>
                  <a:lnTo>
                    <a:pt x="481" y="395"/>
                  </a:lnTo>
                  <a:lnTo>
                    <a:pt x="494" y="408"/>
                  </a:lnTo>
                  <a:lnTo>
                    <a:pt x="505" y="423"/>
                  </a:lnTo>
                  <a:lnTo>
                    <a:pt x="514" y="436"/>
                  </a:lnTo>
                  <a:lnTo>
                    <a:pt x="522" y="448"/>
                  </a:lnTo>
                  <a:lnTo>
                    <a:pt x="526" y="457"/>
                  </a:lnTo>
                  <a:lnTo>
                    <a:pt x="527" y="463"/>
                  </a:lnTo>
                  <a:lnTo>
                    <a:pt x="528" y="468"/>
                  </a:lnTo>
                  <a:lnTo>
                    <a:pt x="528" y="474"/>
                  </a:lnTo>
                  <a:lnTo>
                    <a:pt x="527" y="480"/>
                  </a:lnTo>
                  <a:lnTo>
                    <a:pt x="526" y="487"/>
                  </a:lnTo>
                  <a:lnTo>
                    <a:pt x="524" y="493"/>
                  </a:lnTo>
                  <a:lnTo>
                    <a:pt x="522" y="499"/>
                  </a:lnTo>
                  <a:lnTo>
                    <a:pt x="519" y="505"/>
                  </a:lnTo>
                  <a:lnTo>
                    <a:pt x="516" y="510"/>
                  </a:lnTo>
                  <a:lnTo>
                    <a:pt x="512" y="515"/>
                  </a:lnTo>
                  <a:lnTo>
                    <a:pt x="508" y="521"/>
                  </a:lnTo>
                  <a:lnTo>
                    <a:pt x="504" y="525"/>
                  </a:lnTo>
                  <a:lnTo>
                    <a:pt x="499" y="528"/>
                  </a:lnTo>
                  <a:lnTo>
                    <a:pt x="494" y="531"/>
                  </a:lnTo>
                  <a:lnTo>
                    <a:pt x="489" y="533"/>
                  </a:lnTo>
                  <a:lnTo>
                    <a:pt x="484" y="534"/>
                  </a:lnTo>
                  <a:lnTo>
                    <a:pt x="474" y="534"/>
                  </a:lnTo>
                  <a:lnTo>
                    <a:pt x="466" y="532"/>
                  </a:lnTo>
                  <a:lnTo>
                    <a:pt x="459" y="529"/>
                  </a:lnTo>
                  <a:lnTo>
                    <a:pt x="452" y="527"/>
                  </a:lnTo>
                  <a:lnTo>
                    <a:pt x="436" y="518"/>
                  </a:lnTo>
                  <a:lnTo>
                    <a:pt x="422" y="509"/>
                  </a:lnTo>
                  <a:lnTo>
                    <a:pt x="409" y="500"/>
                  </a:lnTo>
                  <a:lnTo>
                    <a:pt x="395" y="491"/>
                  </a:lnTo>
                  <a:lnTo>
                    <a:pt x="371" y="470"/>
                  </a:lnTo>
                  <a:lnTo>
                    <a:pt x="348" y="450"/>
                  </a:lnTo>
                  <a:lnTo>
                    <a:pt x="326" y="430"/>
                  </a:lnTo>
                  <a:lnTo>
                    <a:pt x="306" y="414"/>
                  </a:lnTo>
                  <a:lnTo>
                    <a:pt x="296" y="406"/>
                  </a:lnTo>
                  <a:lnTo>
                    <a:pt x="285" y="401"/>
                  </a:lnTo>
                  <a:lnTo>
                    <a:pt x="275" y="396"/>
                  </a:lnTo>
                  <a:lnTo>
                    <a:pt x="264" y="393"/>
                  </a:lnTo>
                  <a:lnTo>
                    <a:pt x="263" y="391"/>
                  </a:lnTo>
                  <a:lnTo>
                    <a:pt x="247" y="388"/>
                  </a:lnTo>
                  <a:lnTo>
                    <a:pt x="231" y="384"/>
                  </a:lnTo>
                  <a:lnTo>
                    <a:pt x="223" y="382"/>
                  </a:lnTo>
                  <a:lnTo>
                    <a:pt x="214" y="381"/>
                  </a:lnTo>
                  <a:lnTo>
                    <a:pt x="206" y="380"/>
                  </a:lnTo>
                  <a:lnTo>
                    <a:pt x="198" y="380"/>
                  </a:lnTo>
                  <a:lnTo>
                    <a:pt x="193" y="381"/>
                  </a:lnTo>
                  <a:lnTo>
                    <a:pt x="187" y="381"/>
                  </a:lnTo>
                  <a:lnTo>
                    <a:pt x="184" y="381"/>
                  </a:lnTo>
                  <a:lnTo>
                    <a:pt x="179" y="380"/>
                  </a:lnTo>
                  <a:lnTo>
                    <a:pt x="174" y="378"/>
                  </a:lnTo>
                  <a:lnTo>
                    <a:pt x="169" y="374"/>
                  </a:lnTo>
                  <a:lnTo>
                    <a:pt x="162" y="368"/>
                  </a:lnTo>
                  <a:lnTo>
                    <a:pt x="155" y="360"/>
                  </a:lnTo>
                  <a:lnTo>
                    <a:pt x="147" y="351"/>
                  </a:lnTo>
                  <a:lnTo>
                    <a:pt x="141" y="344"/>
                  </a:lnTo>
                  <a:lnTo>
                    <a:pt x="137" y="339"/>
                  </a:lnTo>
                  <a:lnTo>
                    <a:pt x="133" y="333"/>
                  </a:lnTo>
                  <a:lnTo>
                    <a:pt x="127" y="324"/>
                  </a:lnTo>
                  <a:lnTo>
                    <a:pt x="117" y="311"/>
                  </a:lnTo>
                  <a:lnTo>
                    <a:pt x="113" y="304"/>
                  </a:lnTo>
                  <a:lnTo>
                    <a:pt x="108" y="297"/>
                  </a:lnTo>
                  <a:lnTo>
                    <a:pt x="103" y="293"/>
                  </a:lnTo>
                  <a:lnTo>
                    <a:pt x="100" y="291"/>
                  </a:lnTo>
                  <a:lnTo>
                    <a:pt x="94" y="290"/>
                  </a:lnTo>
                  <a:lnTo>
                    <a:pt x="92" y="289"/>
                  </a:lnTo>
                  <a:lnTo>
                    <a:pt x="89" y="287"/>
                  </a:lnTo>
                  <a:lnTo>
                    <a:pt x="79" y="280"/>
                  </a:lnTo>
                  <a:lnTo>
                    <a:pt x="70" y="272"/>
                  </a:lnTo>
                  <a:lnTo>
                    <a:pt x="60" y="263"/>
                  </a:lnTo>
                  <a:lnTo>
                    <a:pt x="51" y="251"/>
                  </a:lnTo>
                  <a:lnTo>
                    <a:pt x="41" y="238"/>
                  </a:lnTo>
                  <a:lnTo>
                    <a:pt x="20" y="207"/>
                  </a:lnTo>
                  <a:lnTo>
                    <a:pt x="0" y="175"/>
                  </a:lnTo>
                  <a:close/>
                  <a:moveTo>
                    <a:pt x="336" y="276"/>
                  </a:moveTo>
                  <a:lnTo>
                    <a:pt x="339" y="277"/>
                  </a:lnTo>
                  <a:lnTo>
                    <a:pt x="340" y="278"/>
                  </a:lnTo>
                  <a:lnTo>
                    <a:pt x="340" y="279"/>
                  </a:lnTo>
                  <a:lnTo>
                    <a:pt x="341" y="283"/>
                  </a:lnTo>
                  <a:lnTo>
                    <a:pt x="338" y="281"/>
                  </a:lnTo>
                  <a:lnTo>
                    <a:pt x="337" y="280"/>
                  </a:lnTo>
                  <a:lnTo>
                    <a:pt x="337" y="279"/>
                  </a:lnTo>
                  <a:lnTo>
                    <a:pt x="336" y="276"/>
                  </a:lnTo>
                  <a:close/>
                  <a:moveTo>
                    <a:pt x="336" y="276"/>
                  </a:moveTo>
                  <a:lnTo>
                    <a:pt x="334" y="274"/>
                  </a:lnTo>
                  <a:lnTo>
                    <a:pt x="336" y="276"/>
                  </a:lnTo>
                  <a:close/>
                  <a:moveTo>
                    <a:pt x="331" y="269"/>
                  </a:moveTo>
                  <a:lnTo>
                    <a:pt x="334" y="274"/>
                  </a:lnTo>
                  <a:lnTo>
                    <a:pt x="331" y="269"/>
                  </a:lnTo>
                  <a:close/>
                  <a:moveTo>
                    <a:pt x="331" y="269"/>
                  </a:moveTo>
                  <a:lnTo>
                    <a:pt x="329" y="267"/>
                  </a:lnTo>
                  <a:lnTo>
                    <a:pt x="331" y="269"/>
                  </a:lnTo>
                  <a:close/>
                  <a:moveTo>
                    <a:pt x="329" y="267"/>
                  </a:moveTo>
                  <a:lnTo>
                    <a:pt x="326" y="263"/>
                  </a:lnTo>
                  <a:lnTo>
                    <a:pt x="329" y="267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93" name="Freeform 100">
              <a:extLst>
                <a:ext uri="{FF2B5EF4-FFF2-40B4-BE49-F238E27FC236}">
                  <a16:creationId xmlns:a16="http://schemas.microsoft.com/office/drawing/2014/main" id="{B6AA4EF4-F099-4F62-8423-1109F62E22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07" y="4782"/>
              <a:ext cx="73" cy="90"/>
            </a:xfrm>
            <a:custGeom>
              <a:avLst/>
              <a:gdLst>
                <a:gd name="T0" fmla="*/ 64 w 437"/>
                <a:gd name="T1" fmla="*/ 43 h 539"/>
                <a:gd name="T2" fmla="*/ 93 w 437"/>
                <a:gd name="T3" fmla="*/ 83 h 539"/>
                <a:gd name="T4" fmla="*/ 119 w 437"/>
                <a:gd name="T5" fmla="*/ 108 h 539"/>
                <a:gd name="T6" fmla="*/ 145 w 437"/>
                <a:gd name="T7" fmla="*/ 131 h 539"/>
                <a:gd name="T8" fmla="*/ 178 w 437"/>
                <a:gd name="T9" fmla="*/ 166 h 539"/>
                <a:gd name="T10" fmla="*/ 204 w 437"/>
                <a:gd name="T11" fmla="*/ 192 h 539"/>
                <a:gd name="T12" fmla="*/ 225 w 437"/>
                <a:gd name="T13" fmla="*/ 208 h 539"/>
                <a:gd name="T14" fmla="*/ 232 w 437"/>
                <a:gd name="T15" fmla="*/ 225 h 539"/>
                <a:gd name="T16" fmla="*/ 242 w 437"/>
                <a:gd name="T17" fmla="*/ 271 h 539"/>
                <a:gd name="T18" fmla="*/ 254 w 437"/>
                <a:gd name="T19" fmla="*/ 324 h 539"/>
                <a:gd name="T20" fmla="*/ 272 w 437"/>
                <a:gd name="T21" fmla="*/ 355 h 539"/>
                <a:gd name="T22" fmla="*/ 281 w 437"/>
                <a:gd name="T23" fmla="*/ 366 h 539"/>
                <a:gd name="T24" fmla="*/ 285 w 437"/>
                <a:gd name="T25" fmla="*/ 376 h 539"/>
                <a:gd name="T26" fmla="*/ 292 w 437"/>
                <a:gd name="T27" fmla="*/ 384 h 539"/>
                <a:gd name="T28" fmla="*/ 300 w 437"/>
                <a:gd name="T29" fmla="*/ 401 h 539"/>
                <a:gd name="T30" fmla="*/ 311 w 437"/>
                <a:gd name="T31" fmla="*/ 414 h 539"/>
                <a:gd name="T32" fmla="*/ 314 w 437"/>
                <a:gd name="T33" fmla="*/ 426 h 539"/>
                <a:gd name="T34" fmla="*/ 326 w 437"/>
                <a:gd name="T35" fmla="*/ 456 h 539"/>
                <a:gd name="T36" fmla="*/ 338 w 437"/>
                <a:gd name="T37" fmla="*/ 488 h 539"/>
                <a:gd name="T38" fmla="*/ 345 w 437"/>
                <a:gd name="T39" fmla="*/ 497 h 539"/>
                <a:gd name="T40" fmla="*/ 350 w 437"/>
                <a:gd name="T41" fmla="*/ 509 h 539"/>
                <a:gd name="T42" fmla="*/ 367 w 437"/>
                <a:gd name="T43" fmla="*/ 527 h 539"/>
                <a:gd name="T44" fmla="*/ 389 w 437"/>
                <a:gd name="T45" fmla="*/ 537 h 539"/>
                <a:gd name="T46" fmla="*/ 410 w 437"/>
                <a:gd name="T47" fmla="*/ 538 h 539"/>
                <a:gd name="T48" fmla="*/ 428 w 437"/>
                <a:gd name="T49" fmla="*/ 533 h 539"/>
                <a:gd name="T50" fmla="*/ 437 w 437"/>
                <a:gd name="T51" fmla="*/ 523 h 539"/>
                <a:gd name="T52" fmla="*/ 434 w 437"/>
                <a:gd name="T53" fmla="*/ 511 h 539"/>
                <a:gd name="T54" fmla="*/ 421 w 437"/>
                <a:gd name="T55" fmla="*/ 484 h 539"/>
                <a:gd name="T56" fmla="*/ 418 w 437"/>
                <a:gd name="T57" fmla="*/ 483 h 539"/>
                <a:gd name="T58" fmla="*/ 364 w 437"/>
                <a:gd name="T59" fmla="*/ 331 h 539"/>
                <a:gd name="T60" fmla="*/ 322 w 437"/>
                <a:gd name="T61" fmla="*/ 249 h 539"/>
                <a:gd name="T62" fmla="*/ 301 w 437"/>
                <a:gd name="T63" fmla="*/ 209 h 539"/>
                <a:gd name="T64" fmla="*/ 278 w 437"/>
                <a:gd name="T65" fmla="*/ 182 h 539"/>
                <a:gd name="T66" fmla="*/ 275 w 437"/>
                <a:gd name="T67" fmla="*/ 182 h 539"/>
                <a:gd name="T68" fmla="*/ 269 w 437"/>
                <a:gd name="T69" fmla="*/ 171 h 539"/>
                <a:gd name="T70" fmla="*/ 252 w 437"/>
                <a:gd name="T71" fmla="*/ 157 h 539"/>
                <a:gd name="T72" fmla="*/ 223 w 437"/>
                <a:gd name="T73" fmla="*/ 137 h 539"/>
                <a:gd name="T74" fmla="*/ 200 w 437"/>
                <a:gd name="T75" fmla="*/ 127 h 539"/>
                <a:gd name="T76" fmla="*/ 199 w 437"/>
                <a:gd name="T77" fmla="*/ 124 h 539"/>
                <a:gd name="T78" fmla="*/ 145 w 437"/>
                <a:gd name="T79" fmla="*/ 91 h 539"/>
                <a:gd name="T80" fmla="*/ 114 w 437"/>
                <a:gd name="T81" fmla="*/ 62 h 539"/>
                <a:gd name="T82" fmla="*/ 84 w 437"/>
                <a:gd name="T83" fmla="*/ 34 h 539"/>
                <a:gd name="T84" fmla="*/ 64 w 437"/>
                <a:gd name="T85" fmla="*/ 23 h 539"/>
                <a:gd name="T86" fmla="*/ 63 w 437"/>
                <a:gd name="T87" fmla="*/ 20 h 539"/>
                <a:gd name="T88" fmla="*/ 26 w 437"/>
                <a:gd name="T89" fmla="*/ 5 h 539"/>
                <a:gd name="T90" fmla="*/ 0 w 437"/>
                <a:gd name="T91" fmla="*/ 0 h 539"/>
                <a:gd name="T92" fmla="*/ 19 w 437"/>
                <a:gd name="T93" fmla="*/ 7 h 539"/>
                <a:gd name="T94" fmla="*/ 49 w 437"/>
                <a:gd name="T95" fmla="*/ 30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37" h="539">
                  <a:moveTo>
                    <a:pt x="61" y="43"/>
                  </a:moveTo>
                  <a:lnTo>
                    <a:pt x="63" y="43"/>
                  </a:lnTo>
                  <a:lnTo>
                    <a:pt x="64" y="43"/>
                  </a:lnTo>
                  <a:lnTo>
                    <a:pt x="64" y="44"/>
                  </a:lnTo>
                  <a:lnTo>
                    <a:pt x="64" y="46"/>
                  </a:lnTo>
                  <a:lnTo>
                    <a:pt x="93" y="83"/>
                  </a:lnTo>
                  <a:lnTo>
                    <a:pt x="101" y="92"/>
                  </a:lnTo>
                  <a:lnTo>
                    <a:pt x="109" y="99"/>
                  </a:lnTo>
                  <a:lnTo>
                    <a:pt x="119" y="108"/>
                  </a:lnTo>
                  <a:lnTo>
                    <a:pt x="128" y="116"/>
                  </a:lnTo>
                  <a:lnTo>
                    <a:pt x="136" y="123"/>
                  </a:lnTo>
                  <a:lnTo>
                    <a:pt x="145" y="131"/>
                  </a:lnTo>
                  <a:lnTo>
                    <a:pt x="154" y="140"/>
                  </a:lnTo>
                  <a:lnTo>
                    <a:pt x="162" y="148"/>
                  </a:lnTo>
                  <a:lnTo>
                    <a:pt x="178" y="166"/>
                  </a:lnTo>
                  <a:lnTo>
                    <a:pt x="190" y="179"/>
                  </a:lnTo>
                  <a:lnTo>
                    <a:pt x="199" y="187"/>
                  </a:lnTo>
                  <a:lnTo>
                    <a:pt x="204" y="192"/>
                  </a:lnTo>
                  <a:lnTo>
                    <a:pt x="212" y="196"/>
                  </a:lnTo>
                  <a:lnTo>
                    <a:pt x="221" y="203"/>
                  </a:lnTo>
                  <a:lnTo>
                    <a:pt x="225" y="208"/>
                  </a:lnTo>
                  <a:lnTo>
                    <a:pt x="228" y="213"/>
                  </a:lnTo>
                  <a:lnTo>
                    <a:pt x="230" y="219"/>
                  </a:lnTo>
                  <a:lnTo>
                    <a:pt x="232" y="225"/>
                  </a:lnTo>
                  <a:lnTo>
                    <a:pt x="236" y="238"/>
                  </a:lnTo>
                  <a:lnTo>
                    <a:pt x="239" y="255"/>
                  </a:lnTo>
                  <a:lnTo>
                    <a:pt x="242" y="271"/>
                  </a:lnTo>
                  <a:lnTo>
                    <a:pt x="245" y="289"/>
                  </a:lnTo>
                  <a:lnTo>
                    <a:pt x="249" y="306"/>
                  </a:lnTo>
                  <a:lnTo>
                    <a:pt x="254" y="324"/>
                  </a:lnTo>
                  <a:lnTo>
                    <a:pt x="259" y="336"/>
                  </a:lnTo>
                  <a:lnTo>
                    <a:pt x="265" y="346"/>
                  </a:lnTo>
                  <a:lnTo>
                    <a:pt x="272" y="355"/>
                  </a:lnTo>
                  <a:lnTo>
                    <a:pt x="278" y="366"/>
                  </a:lnTo>
                  <a:lnTo>
                    <a:pt x="280" y="366"/>
                  </a:lnTo>
                  <a:lnTo>
                    <a:pt x="281" y="366"/>
                  </a:lnTo>
                  <a:lnTo>
                    <a:pt x="281" y="367"/>
                  </a:lnTo>
                  <a:lnTo>
                    <a:pt x="281" y="369"/>
                  </a:lnTo>
                  <a:lnTo>
                    <a:pt x="285" y="376"/>
                  </a:lnTo>
                  <a:lnTo>
                    <a:pt x="289" y="384"/>
                  </a:lnTo>
                  <a:lnTo>
                    <a:pt x="291" y="384"/>
                  </a:lnTo>
                  <a:lnTo>
                    <a:pt x="292" y="384"/>
                  </a:lnTo>
                  <a:lnTo>
                    <a:pt x="292" y="385"/>
                  </a:lnTo>
                  <a:lnTo>
                    <a:pt x="292" y="387"/>
                  </a:lnTo>
                  <a:lnTo>
                    <a:pt x="300" y="401"/>
                  </a:lnTo>
                  <a:lnTo>
                    <a:pt x="308" y="414"/>
                  </a:lnTo>
                  <a:lnTo>
                    <a:pt x="310" y="414"/>
                  </a:lnTo>
                  <a:lnTo>
                    <a:pt x="311" y="414"/>
                  </a:lnTo>
                  <a:lnTo>
                    <a:pt x="311" y="415"/>
                  </a:lnTo>
                  <a:lnTo>
                    <a:pt x="311" y="417"/>
                  </a:lnTo>
                  <a:lnTo>
                    <a:pt x="314" y="426"/>
                  </a:lnTo>
                  <a:lnTo>
                    <a:pt x="319" y="436"/>
                  </a:lnTo>
                  <a:lnTo>
                    <a:pt x="323" y="446"/>
                  </a:lnTo>
                  <a:lnTo>
                    <a:pt x="326" y="456"/>
                  </a:lnTo>
                  <a:lnTo>
                    <a:pt x="330" y="466"/>
                  </a:lnTo>
                  <a:lnTo>
                    <a:pt x="333" y="477"/>
                  </a:lnTo>
                  <a:lnTo>
                    <a:pt x="338" y="488"/>
                  </a:lnTo>
                  <a:lnTo>
                    <a:pt x="343" y="497"/>
                  </a:lnTo>
                  <a:lnTo>
                    <a:pt x="345" y="497"/>
                  </a:lnTo>
                  <a:lnTo>
                    <a:pt x="345" y="497"/>
                  </a:lnTo>
                  <a:lnTo>
                    <a:pt x="346" y="497"/>
                  </a:lnTo>
                  <a:lnTo>
                    <a:pt x="345" y="499"/>
                  </a:lnTo>
                  <a:lnTo>
                    <a:pt x="350" y="509"/>
                  </a:lnTo>
                  <a:lnTo>
                    <a:pt x="355" y="516"/>
                  </a:lnTo>
                  <a:lnTo>
                    <a:pt x="360" y="522"/>
                  </a:lnTo>
                  <a:lnTo>
                    <a:pt x="367" y="527"/>
                  </a:lnTo>
                  <a:lnTo>
                    <a:pt x="373" y="531"/>
                  </a:lnTo>
                  <a:lnTo>
                    <a:pt x="381" y="534"/>
                  </a:lnTo>
                  <a:lnTo>
                    <a:pt x="389" y="537"/>
                  </a:lnTo>
                  <a:lnTo>
                    <a:pt x="396" y="538"/>
                  </a:lnTo>
                  <a:lnTo>
                    <a:pt x="403" y="539"/>
                  </a:lnTo>
                  <a:lnTo>
                    <a:pt x="410" y="538"/>
                  </a:lnTo>
                  <a:lnTo>
                    <a:pt x="417" y="537"/>
                  </a:lnTo>
                  <a:lnTo>
                    <a:pt x="423" y="536"/>
                  </a:lnTo>
                  <a:lnTo>
                    <a:pt x="428" y="533"/>
                  </a:lnTo>
                  <a:lnTo>
                    <a:pt x="432" y="531"/>
                  </a:lnTo>
                  <a:lnTo>
                    <a:pt x="435" y="527"/>
                  </a:lnTo>
                  <a:lnTo>
                    <a:pt x="437" y="523"/>
                  </a:lnTo>
                  <a:lnTo>
                    <a:pt x="437" y="519"/>
                  </a:lnTo>
                  <a:lnTo>
                    <a:pt x="436" y="515"/>
                  </a:lnTo>
                  <a:lnTo>
                    <a:pt x="434" y="511"/>
                  </a:lnTo>
                  <a:lnTo>
                    <a:pt x="431" y="505"/>
                  </a:lnTo>
                  <a:lnTo>
                    <a:pt x="425" y="495"/>
                  </a:lnTo>
                  <a:lnTo>
                    <a:pt x="421" y="484"/>
                  </a:lnTo>
                  <a:lnTo>
                    <a:pt x="419" y="484"/>
                  </a:lnTo>
                  <a:lnTo>
                    <a:pt x="418" y="484"/>
                  </a:lnTo>
                  <a:lnTo>
                    <a:pt x="418" y="483"/>
                  </a:lnTo>
                  <a:lnTo>
                    <a:pt x="418" y="481"/>
                  </a:lnTo>
                  <a:lnTo>
                    <a:pt x="378" y="358"/>
                  </a:lnTo>
                  <a:lnTo>
                    <a:pt x="364" y="331"/>
                  </a:lnTo>
                  <a:lnTo>
                    <a:pt x="350" y="302"/>
                  </a:lnTo>
                  <a:lnTo>
                    <a:pt x="335" y="275"/>
                  </a:lnTo>
                  <a:lnTo>
                    <a:pt x="322" y="249"/>
                  </a:lnTo>
                  <a:lnTo>
                    <a:pt x="315" y="234"/>
                  </a:lnTo>
                  <a:lnTo>
                    <a:pt x="308" y="222"/>
                  </a:lnTo>
                  <a:lnTo>
                    <a:pt x="301" y="209"/>
                  </a:lnTo>
                  <a:lnTo>
                    <a:pt x="291" y="196"/>
                  </a:lnTo>
                  <a:lnTo>
                    <a:pt x="284" y="189"/>
                  </a:lnTo>
                  <a:lnTo>
                    <a:pt x="278" y="182"/>
                  </a:lnTo>
                  <a:lnTo>
                    <a:pt x="276" y="183"/>
                  </a:lnTo>
                  <a:lnTo>
                    <a:pt x="275" y="182"/>
                  </a:lnTo>
                  <a:lnTo>
                    <a:pt x="275" y="182"/>
                  </a:lnTo>
                  <a:lnTo>
                    <a:pt x="275" y="180"/>
                  </a:lnTo>
                  <a:lnTo>
                    <a:pt x="273" y="176"/>
                  </a:lnTo>
                  <a:lnTo>
                    <a:pt x="269" y="171"/>
                  </a:lnTo>
                  <a:lnTo>
                    <a:pt x="266" y="168"/>
                  </a:lnTo>
                  <a:lnTo>
                    <a:pt x="260" y="164"/>
                  </a:lnTo>
                  <a:lnTo>
                    <a:pt x="252" y="157"/>
                  </a:lnTo>
                  <a:lnTo>
                    <a:pt x="243" y="150"/>
                  </a:lnTo>
                  <a:lnTo>
                    <a:pt x="233" y="144"/>
                  </a:lnTo>
                  <a:lnTo>
                    <a:pt x="223" y="137"/>
                  </a:lnTo>
                  <a:lnTo>
                    <a:pt x="212" y="131"/>
                  </a:lnTo>
                  <a:lnTo>
                    <a:pt x="202" y="127"/>
                  </a:lnTo>
                  <a:lnTo>
                    <a:pt x="200" y="127"/>
                  </a:lnTo>
                  <a:lnTo>
                    <a:pt x="199" y="127"/>
                  </a:lnTo>
                  <a:lnTo>
                    <a:pt x="199" y="126"/>
                  </a:lnTo>
                  <a:lnTo>
                    <a:pt x="199" y="124"/>
                  </a:lnTo>
                  <a:lnTo>
                    <a:pt x="163" y="104"/>
                  </a:lnTo>
                  <a:lnTo>
                    <a:pt x="154" y="97"/>
                  </a:lnTo>
                  <a:lnTo>
                    <a:pt x="145" y="91"/>
                  </a:lnTo>
                  <a:lnTo>
                    <a:pt x="137" y="84"/>
                  </a:lnTo>
                  <a:lnTo>
                    <a:pt x="129" y="78"/>
                  </a:lnTo>
                  <a:lnTo>
                    <a:pt x="114" y="62"/>
                  </a:lnTo>
                  <a:lnTo>
                    <a:pt x="99" y="48"/>
                  </a:lnTo>
                  <a:lnTo>
                    <a:pt x="92" y="41"/>
                  </a:lnTo>
                  <a:lnTo>
                    <a:pt x="84" y="34"/>
                  </a:lnTo>
                  <a:lnTo>
                    <a:pt x="76" y="28"/>
                  </a:lnTo>
                  <a:lnTo>
                    <a:pt x="66" y="23"/>
                  </a:lnTo>
                  <a:lnTo>
                    <a:pt x="64" y="23"/>
                  </a:lnTo>
                  <a:lnTo>
                    <a:pt x="63" y="23"/>
                  </a:lnTo>
                  <a:lnTo>
                    <a:pt x="63" y="22"/>
                  </a:lnTo>
                  <a:lnTo>
                    <a:pt x="63" y="20"/>
                  </a:lnTo>
                  <a:lnTo>
                    <a:pt x="50" y="15"/>
                  </a:lnTo>
                  <a:lnTo>
                    <a:pt x="34" y="8"/>
                  </a:lnTo>
                  <a:lnTo>
                    <a:pt x="26" y="5"/>
                  </a:lnTo>
                  <a:lnTo>
                    <a:pt x="18" y="3"/>
                  </a:lnTo>
                  <a:lnTo>
                    <a:pt x="9" y="1"/>
                  </a:lnTo>
                  <a:lnTo>
                    <a:pt x="0" y="0"/>
                  </a:lnTo>
                  <a:lnTo>
                    <a:pt x="0" y="2"/>
                  </a:lnTo>
                  <a:lnTo>
                    <a:pt x="9" y="4"/>
                  </a:lnTo>
                  <a:lnTo>
                    <a:pt x="19" y="7"/>
                  </a:lnTo>
                  <a:lnTo>
                    <a:pt x="28" y="12"/>
                  </a:lnTo>
                  <a:lnTo>
                    <a:pt x="35" y="17"/>
                  </a:lnTo>
                  <a:lnTo>
                    <a:pt x="49" y="30"/>
                  </a:lnTo>
                  <a:lnTo>
                    <a:pt x="61" y="43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94" name="Freeform 101">
              <a:extLst>
                <a:ext uri="{FF2B5EF4-FFF2-40B4-BE49-F238E27FC236}">
                  <a16:creationId xmlns:a16="http://schemas.microsoft.com/office/drawing/2014/main" id="{A4DA05CA-CBD7-445F-83B3-B81B1608F97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44" y="4803"/>
              <a:ext cx="40" cy="56"/>
            </a:xfrm>
            <a:custGeom>
              <a:avLst/>
              <a:gdLst>
                <a:gd name="T0" fmla="*/ 49 w 244"/>
                <a:gd name="T1" fmla="*/ 37 h 333"/>
                <a:gd name="T2" fmla="*/ 85 w 244"/>
                <a:gd name="T3" fmla="*/ 79 h 333"/>
                <a:gd name="T4" fmla="*/ 96 w 244"/>
                <a:gd name="T5" fmla="*/ 100 h 333"/>
                <a:gd name="T6" fmla="*/ 112 w 244"/>
                <a:gd name="T7" fmla="*/ 134 h 333"/>
                <a:gd name="T8" fmla="*/ 130 w 244"/>
                <a:gd name="T9" fmla="*/ 165 h 333"/>
                <a:gd name="T10" fmla="*/ 140 w 244"/>
                <a:gd name="T11" fmla="*/ 185 h 333"/>
                <a:gd name="T12" fmla="*/ 147 w 244"/>
                <a:gd name="T13" fmla="*/ 199 h 333"/>
                <a:gd name="T14" fmla="*/ 168 w 244"/>
                <a:gd name="T15" fmla="*/ 244 h 333"/>
                <a:gd name="T16" fmla="*/ 183 w 244"/>
                <a:gd name="T17" fmla="*/ 290 h 333"/>
                <a:gd name="T18" fmla="*/ 190 w 244"/>
                <a:gd name="T19" fmla="*/ 316 h 333"/>
                <a:gd name="T20" fmla="*/ 194 w 244"/>
                <a:gd name="T21" fmla="*/ 324 h 333"/>
                <a:gd name="T22" fmla="*/ 200 w 244"/>
                <a:gd name="T23" fmla="*/ 329 h 333"/>
                <a:gd name="T24" fmla="*/ 206 w 244"/>
                <a:gd name="T25" fmla="*/ 332 h 333"/>
                <a:gd name="T26" fmla="*/ 212 w 244"/>
                <a:gd name="T27" fmla="*/ 333 h 333"/>
                <a:gd name="T28" fmla="*/ 224 w 244"/>
                <a:gd name="T29" fmla="*/ 331 h 333"/>
                <a:gd name="T30" fmla="*/ 233 w 244"/>
                <a:gd name="T31" fmla="*/ 327 h 333"/>
                <a:gd name="T32" fmla="*/ 243 w 244"/>
                <a:gd name="T33" fmla="*/ 316 h 333"/>
                <a:gd name="T34" fmla="*/ 244 w 244"/>
                <a:gd name="T35" fmla="*/ 305 h 333"/>
                <a:gd name="T36" fmla="*/ 233 w 244"/>
                <a:gd name="T37" fmla="*/ 288 h 333"/>
                <a:gd name="T38" fmla="*/ 217 w 244"/>
                <a:gd name="T39" fmla="*/ 257 h 333"/>
                <a:gd name="T40" fmla="*/ 199 w 244"/>
                <a:gd name="T41" fmla="*/ 211 h 333"/>
                <a:gd name="T42" fmla="*/ 183 w 244"/>
                <a:gd name="T43" fmla="*/ 180 h 333"/>
                <a:gd name="T44" fmla="*/ 151 w 244"/>
                <a:gd name="T45" fmla="*/ 127 h 333"/>
                <a:gd name="T46" fmla="*/ 127 w 244"/>
                <a:gd name="T47" fmla="*/ 93 h 333"/>
                <a:gd name="T48" fmla="*/ 101 w 244"/>
                <a:gd name="T49" fmla="*/ 56 h 333"/>
                <a:gd name="T50" fmla="*/ 89 w 244"/>
                <a:gd name="T51" fmla="*/ 35 h 333"/>
                <a:gd name="T52" fmla="*/ 75 w 244"/>
                <a:gd name="T53" fmla="*/ 19 h 333"/>
                <a:gd name="T54" fmla="*/ 67 w 244"/>
                <a:gd name="T55" fmla="*/ 13 h 333"/>
                <a:gd name="T56" fmla="*/ 58 w 244"/>
                <a:gd name="T57" fmla="*/ 8 h 333"/>
                <a:gd name="T58" fmla="*/ 47 w 244"/>
                <a:gd name="T59" fmla="*/ 6 h 333"/>
                <a:gd name="T60" fmla="*/ 32 w 244"/>
                <a:gd name="T61" fmla="*/ 5 h 333"/>
                <a:gd name="T62" fmla="*/ 14 w 244"/>
                <a:gd name="T63" fmla="*/ 1 h 333"/>
                <a:gd name="T64" fmla="*/ 6 w 244"/>
                <a:gd name="T65" fmla="*/ 5 h 333"/>
                <a:gd name="T66" fmla="*/ 18 w 244"/>
                <a:gd name="T67" fmla="*/ 13 h 333"/>
                <a:gd name="T68" fmla="*/ 47 w 244"/>
                <a:gd name="T69" fmla="*/ 35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44" h="333">
                  <a:moveTo>
                    <a:pt x="47" y="35"/>
                  </a:moveTo>
                  <a:lnTo>
                    <a:pt x="49" y="37"/>
                  </a:lnTo>
                  <a:lnTo>
                    <a:pt x="78" y="70"/>
                  </a:lnTo>
                  <a:lnTo>
                    <a:pt x="85" y="79"/>
                  </a:lnTo>
                  <a:lnTo>
                    <a:pt x="91" y="90"/>
                  </a:lnTo>
                  <a:lnTo>
                    <a:pt x="96" y="100"/>
                  </a:lnTo>
                  <a:lnTo>
                    <a:pt x="102" y="111"/>
                  </a:lnTo>
                  <a:lnTo>
                    <a:pt x="112" y="134"/>
                  </a:lnTo>
                  <a:lnTo>
                    <a:pt x="124" y="153"/>
                  </a:lnTo>
                  <a:lnTo>
                    <a:pt x="130" y="165"/>
                  </a:lnTo>
                  <a:lnTo>
                    <a:pt x="135" y="175"/>
                  </a:lnTo>
                  <a:lnTo>
                    <a:pt x="140" y="185"/>
                  </a:lnTo>
                  <a:lnTo>
                    <a:pt x="145" y="197"/>
                  </a:lnTo>
                  <a:lnTo>
                    <a:pt x="147" y="199"/>
                  </a:lnTo>
                  <a:lnTo>
                    <a:pt x="160" y="223"/>
                  </a:lnTo>
                  <a:lnTo>
                    <a:pt x="168" y="244"/>
                  </a:lnTo>
                  <a:lnTo>
                    <a:pt x="175" y="265"/>
                  </a:lnTo>
                  <a:lnTo>
                    <a:pt x="183" y="290"/>
                  </a:lnTo>
                  <a:lnTo>
                    <a:pt x="186" y="302"/>
                  </a:lnTo>
                  <a:lnTo>
                    <a:pt x="190" y="316"/>
                  </a:lnTo>
                  <a:lnTo>
                    <a:pt x="192" y="320"/>
                  </a:lnTo>
                  <a:lnTo>
                    <a:pt x="194" y="324"/>
                  </a:lnTo>
                  <a:lnTo>
                    <a:pt x="197" y="327"/>
                  </a:lnTo>
                  <a:lnTo>
                    <a:pt x="200" y="329"/>
                  </a:lnTo>
                  <a:lnTo>
                    <a:pt x="202" y="331"/>
                  </a:lnTo>
                  <a:lnTo>
                    <a:pt x="206" y="332"/>
                  </a:lnTo>
                  <a:lnTo>
                    <a:pt x="209" y="333"/>
                  </a:lnTo>
                  <a:lnTo>
                    <a:pt x="212" y="333"/>
                  </a:lnTo>
                  <a:lnTo>
                    <a:pt x="219" y="332"/>
                  </a:lnTo>
                  <a:lnTo>
                    <a:pt x="224" y="331"/>
                  </a:lnTo>
                  <a:lnTo>
                    <a:pt x="230" y="329"/>
                  </a:lnTo>
                  <a:lnTo>
                    <a:pt x="233" y="327"/>
                  </a:lnTo>
                  <a:lnTo>
                    <a:pt x="239" y="321"/>
                  </a:lnTo>
                  <a:lnTo>
                    <a:pt x="243" y="316"/>
                  </a:lnTo>
                  <a:lnTo>
                    <a:pt x="244" y="310"/>
                  </a:lnTo>
                  <a:lnTo>
                    <a:pt x="244" y="305"/>
                  </a:lnTo>
                  <a:lnTo>
                    <a:pt x="239" y="296"/>
                  </a:lnTo>
                  <a:lnTo>
                    <a:pt x="233" y="288"/>
                  </a:lnTo>
                  <a:lnTo>
                    <a:pt x="231" y="286"/>
                  </a:lnTo>
                  <a:lnTo>
                    <a:pt x="217" y="257"/>
                  </a:lnTo>
                  <a:lnTo>
                    <a:pt x="205" y="226"/>
                  </a:lnTo>
                  <a:lnTo>
                    <a:pt x="199" y="211"/>
                  </a:lnTo>
                  <a:lnTo>
                    <a:pt x="192" y="195"/>
                  </a:lnTo>
                  <a:lnTo>
                    <a:pt x="183" y="180"/>
                  </a:lnTo>
                  <a:lnTo>
                    <a:pt x="173" y="164"/>
                  </a:lnTo>
                  <a:lnTo>
                    <a:pt x="151" y="127"/>
                  </a:lnTo>
                  <a:lnTo>
                    <a:pt x="139" y="109"/>
                  </a:lnTo>
                  <a:lnTo>
                    <a:pt x="127" y="93"/>
                  </a:lnTo>
                  <a:lnTo>
                    <a:pt x="114" y="76"/>
                  </a:lnTo>
                  <a:lnTo>
                    <a:pt x="101" y="56"/>
                  </a:lnTo>
                  <a:lnTo>
                    <a:pt x="95" y="44"/>
                  </a:lnTo>
                  <a:lnTo>
                    <a:pt x="89" y="35"/>
                  </a:lnTo>
                  <a:lnTo>
                    <a:pt x="83" y="26"/>
                  </a:lnTo>
                  <a:lnTo>
                    <a:pt x="75" y="19"/>
                  </a:lnTo>
                  <a:lnTo>
                    <a:pt x="71" y="16"/>
                  </a:lnTo>
                  <a:lnTo>
                    <a:pt x="67" y="13"/>
                  </a:lnTo>
                  <a:lnTo>
                    <a:pt x="63" y="10"/>
                  </a:lnTo>
                  <a:lnTo>
                    <a:pt x="58" y="8"/>
                  </a:lnTo>
                  <a:lnTo>
                    <a:pt x="52" y="7"/>
                  </a:lnTo>
                  <a:lnTo>
                    <a:pt x="47" y="6"/>
                  </a:lnTo>
                  <a:lnTo>
                    <a:pt x="39" y="5"/>
                  </a:lnTo>
                  <a:lnTo>
                    <a:pt x="32" y="5"/>
                  </a:lnTo>
                  <a:lnTo>
                    <a:pt x="31" y="2"/>
                  </a:lnTo>
                  <a:lnTo>
                    <a:pt x="14" y="1"/>
                  </a:lnTo>
                  <a:lnTo>
                    <a:pt x="0" y="0"/>
                  </a:lnTo>
                  <a:lnTo>
                    <a:pt x="6" y="5"/>
                  </a:lnTo>
                  <a:lnTo>
                    <a:pt x="11" y="9"/>
                  </a:lnTo>
                  <a:lnTo>
                    <a:pt x="18" y="13"/>
                  </a:lnTo>
                  <a:lnTo>
                    <a:pt x="23" y="17"/>
                  </a:lnTo>
                  <a:lnTo>
                    <a:pt x="47" y="35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95" name="Freeform 102">
              <a:extLst>
                <a:ext uri="{FF2B5EF4-FFF2-40B4-BE49-F238E27FC236}">
                  <a16:creationId xmlns:a16="http://schemas.microsoft.com/office/drawing/2014/main" id="{37371C79-E588-45C2-B2CA-7AB8DF929C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40" y="4803"/>
              <a:ext cx="1" cy="0"/>
            </a:xfrm>
            <a:custGeom>
              <a:avLst/>
              <a:gdLst>
                <a:gd name="T0" fmla="*/ 3 w 3"/>
                <a:gd name="T1" fmla="*/ 3 h 3"/>
                <a:gd name="T2" fmla="*/ 3 w 3"/>
                <a:gd name="T3" fmla="*/ 1 h 3"/>
                <a:gd name="T4" fmla="*/ 3 w 3"/>
                <a:gd name="T5" fmla="*/ 0 h 3"/>
                <a:gd name="T6" fmla="*/ 2 w 3"/>
                <a:gd name="T7" fmla="*/ 0 h 3"/>
                <a:gd name="T8" fmla="*/ 0 w 3"/>
                <a:gd name="T9" fmla="*/ 0 h 3"/>
                <a:gd name="T10" fmla="*/ 0 w 3"/>
                <a:gd name="T11" fmla="*/ 2 h 3"/>
                <a:gd name="T12" fmla="*/ 0 w 3"/>
                <a:gd name="T13" fmla="*/ 3 h 3"/>
                <a:gd name="T14" fmla="*/ 1 w 3"/>
                <a:gd name="T15" fmla="*/ 3 h 3"/>
                <a:gd name="T16" fmla="*/ 3 w 3"/>
                <a:gd name="T1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3">
                  <a:moveTo>
                    <a:pt x="3" y="3"/>
                  </a:moveTo>
                  <a:lnTo>
                    <a:pt x="3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3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96" name="Freeform 103">
              <a:extLst>
                <a:ext uri="{FF2B5EF4-FFF2-40B4-BE49-F238E27FC236}">
                  <a16:creationId xmlns:a16="http://schemas.microsoft.com/office/drawing/2014/main" id="{F624A42F-7102-4E0E-A0E5-068EF5551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17" y="4789"/>
              <a:ext cx="1" cy="1"/>
            </a:xfrm>
            <a:custGeom>
              <a:avLst/>
              <a:gdLst>
                <a:gd name="T0" fmla="*/ 3 w 3"/>
                <a:gd name="T1" fmla="*/ 3 h 3"/>
                <a:gd name="T2" fmla="*/ 3 w 3"/>
                <a:gd name="T3" fmla="*/ 1 h 3"/>
                <a:gd name="T4" fmla="*/ 3 w 3"/>
                <a:gd name="T5" fmla="*/ 0 h 3"/>
                <a:gd name="T6" fmla="*/ 2 w 3"/>
                <a:gd name="T7" fmla="*/ 0 h 3"/>
                <a:gd name="T8" fmla="*/ 0 w 3"/>
                <a:gd name="T9" fmla="*/ 0 h 3"/>
                <a:gd name="T10" fmla="*/ 0 w 3"/>
                <a:gd name="T11" fmla="*/ 2 h 3"/>
                <a:gd name="T12" fmla="*/ 0 w 3"/>
                <a:gd name="T13" fmla="*/ 3 h 3"/>
                <a:gd name="T14" fmla="*/ 1 w 3"/>
                <a:gd name="T15" fmla="*/ 3 h 3"/>
                <a:gd name="T16" fmla="*/ 3 w 3"/>
                <a:gd name="T1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3">
                  <a:moveTo>
                    <a:pt x="3" y="3"/>
                  </a:moveTo>
                  <a:lnTo>
                    <a:pt x="3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3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97" name="Freeform 104">
              <a:extLst>
                <a:ext uri="{FF2B5EF4-FFF2-40B4-BE49-F238E27FC236}">
                  <a16:creationId xmlns:a16="http://schemas.microsoft.com/office/drawing/2014/main" id="{4C951BDB-B60F-4319-A778-1350AD46C6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54" y="4862"/>
              <a:ext cx="1" cy="0"/>
            </a:xfrm>
            <a:custGeom>
              <a:avLst/>
              <a:gdLst>
                <a:gd name="T0" fmla="*/ 3 w 3"/>
                <a:gd name="T1" fmla="*/ 3 h 3"/>
                <a:gd name="T2" fmla="*/ 3 w 3"/>
                <a:gd name="T3" fmla="*/ 1 h 3"/>
                <a:gd name="T4" fmla="*/ 3 w 3"/>
                <a:gd name="T5" fmla="*/ 0 h 3"/>
                <a:gd name="T6" fmla="*/ 2 w 3"/>
                <a:gd name="T7" fmla="*/ 0 h 3"/>
                <a:gd name="T8" fmla="*/ 0 w 3"/>
                <a:gd name="T9" fmla="*/ 0 h 3"/>
                <a:gd name="T10" fmla="*/ 0 w 3"/>
                <a:gd name="T11" fmla="*/ 2 h 3"/>
                <a:gd name="T12" fmla="*/ 0 w 3"/>
                <a:gd name="T13" fmla="*/ 3 h 3"/>
                <a:gd name="T14" fmla="*/ 1 w 3"/>
                <a:gd name="T15" fmla="*/ 3 h 3"/>
                <a:gd name="T16" fmla="*/ 3 w 3"/>
                <a:gd name="T1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3">
                  <a:moveTo>
                    <a:pt x="3" y="3"/>
                  </a:moveTo>
                  <a:lnTo>
                    <a:pt x="3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3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98" name="Freeform 105">
              <a:extLst>
                <a:ext uri="{FF2B5EF4-FFF2-40B4-BE49-F238E27FC236}">
                  <a16:creationId xmlns:a16="http://schemas.microsoft.com/office/drawing/2014/main" id="{53BEDDC8-4DEB-4E8F-9AAE-ED1990E738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53" y="4812"/>
              <a:ext cx="0" cy="1"/>
            </a:xfrm>
            <a:custGeom>
              <a:avLst/>
              <a:gdLst>
                <a:gd name="T0" fmla="*/ 3 w 3"/>
                <a:gd name="T1" fmla="*/ 2 h 3"/>
                <a:gd name="T2" fmla="*/ 3 w 3"/>
                <a:gd name="T3" fmla="*/ 1 h 3"/>
                <a:gd name="T4" fmla="*/ 3 w 3"/>
                <a:gd name="T5" fmla="*/ 0 h 3"/>
                <a:gd name="T6" fmla="*/ 2 w 3"/>
                <a:gd name="T7" fmla="*/ 0 h 3"/>
                <a:gd name="T8" fmla="*/ 0 w 3"/>
                <a:gd name="T9" fmla="*/ 0 h 3"/>
                <a:gd name="T10" fmla="*/ 0 w 3"/>
                <a:gd name="T11" fmla="*/ 2 h 3"/>
                <a:gd name="T12" fmla="*/ 0 w 3"/>
                <a:gd name="T13" fmla="*/ 2 h 3"/>
                <a:gd name="T14" fmla="*/ 1 w 3"/>
                <a:gd name="T15" fmla="*/ 3 h 3"/>
                <a:gd name="T16" fmla="*/ 3 w 3"/>
                <a:gd name="T1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lnTo>
                    <a:pt x="3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3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99" name="Freeform 106">
              <a:extLst>
                <a:ext uri="{FF2B5EF4-FFF2-40B4-BE49-F238E27FC236}">
                  <a16:creationId xmlns:a16="http://schemas.microsoft.com/office/drawing/2014/main" id="{1F9F596D-FAC6-410A-9D62-03E2D286BB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64" y="4865"/>
              <a:ext cx="1" cy="1"/>
            </a:xfrm>
            <a:custGeom>
              <a:avLst/>
              <a:gdLst>
                <a:gd name="T0" fmla="*/ 2 w 3"/>
                <a:gd name="T1" fmla="*/ 2 h 3"/>
                <a:gd name="T2" fmla="*/ 3 w 3"/>
                <a:gd name="T3" fmla="*/ 0 h 3"/>
                <a:gd name="T4" fmla="*/ 2 w 3"/>
                <a:gd name="T5" fmla="*/ 0 h 3"/>
                <a:gd name="T6" fmla="*/ 2 w 3"/>
                <a:gd name="T7" fmla="*/ 0 h 3"/>
                <a:gd name="T8" fmla="*/ 0 w 3"/>
                <a:gd name="T9" fmla="*/ 0 h 3"/>
                <a:gd name="T10" fmla="*/ 0 w 3"/>
                <a:gd name="T11" fmla="*/ 2 h 3"/>
                <a:gd name="T12" fmla="*/ 0 w 3"/>
                <a:gd name="T13" fmla="*/ 2 h 3"/>
                <a:gd name="T14" fmla="*/ 0 w 3"/>
                <a:gd name="T15" fmla="*/ 3 h 3"/>
                <a:gd name="T16" fmla="*/ 2 w 3"/>
                <a:gd name="T1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3">
                  <a:moveTo>
                    <a:pt x="2" y="2"/>
                  </a:moveTo>
                  <a:lnTo>
                    <a:pt x="3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00" name="Freeform 107">
              <a:extLst>
                <a:ext uri="{FF2B5EF4-FFF2-40B4-BE49-F238E27FC236}">
                  <a16:creationId xmlns:a16="http://schemas.microsoft.com/office/drawing/2014/main" id="{43641B8B-FA98-4D3D-AA6F-B47E3750E8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58" y="4851"/>
              <a:ext cx="1" cy="1"/>
            </a:xfrm>
            <a:custGeom>
              <a:avLst/>
              <a:gdLst>
                <a:gd name="T0" fmla="*/ 3 w 3"/>
                <a:gd name="T1" fmla="*/ 3 h 3"/>
                <a:gd name="T2" fmla="*/ 3 w 3"/>
                <a:gd name="T3" fmla="*/ 1 h 3"/>
                <a:gd name="T4" fmla="*/ 3 w 3"/>
                <a:gd name="T5" fmla="*/ 0 h 3"/>
                <a:gd name="T6" fmla="*/ 2 w 3"/>
                <a:gd name="T7" fmla="*/ 0 h 3"/>
                <a:gd name="T8" fmla="*/ 0 w 3"/>
                <a:gd name="T9" fmla="*/ 0 h 3"/>
                <a:gd name="T10" fmla="*/ 0 w 3"/>
                <a:gd name="T11" fmla="*/ 2 h 3"/>
                <a:gd name="T12" fmla="*/ 0 w 3"/>
                <a:gd name="T13" fmla="*/ 3 h 3"/>
                <a:gd name="T14" fmla="*/ 1 w 3"/>
                <a:gd name="T15" fmla="*/ 3 h 3"/>
                <a:gd name="T16" fmla="*/ 3 w 3"/>
                <a:gd name="T1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3">
                  <a:moveTo>
                    <a:pt x="3" y="3"/>
                  </a:moveTo>
                  <a:lnTo>
                    <a:pt x="3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3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01" name="Freeform 108">
              <a:extLst>
                <a:ext uri="{FF2B5EF4-FFF2-40B4-BE49-F238E27FC236}">
                  <a16:creationId xmlns:a16="http://schemas.microsoft.com/office/drawing/2014/main" id="{9F3D4350-5EEA-4B46-855B-B2550538C9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55" y="4846"/>
              <a:ext cx="1" cy="1"/>
            </a:xfrm>
            <a:custGeom>
              <a:avLst/>
              <a:gdLst>
                <a:gd name="T0" fmla="*/ 3 w 3"/>
                <a:gd name="T1" fmla="*/ 3 h 3"/>
                <a:gd name="T2" fmla="*/ 3 w 3"/>
                <a:gd name="T3" fmla="*/ 1 h 3"/>
                <a:gd name="T4" fmla="*/ 3 w 3"/>
                <a:gd name="T5" fmla="*/ 0 h 3"/>
                <a:gd name="T6" fmla="*/ 2 w 3"/>
                <a:gd name="T7" fmla="*/ 0 h 3"/>
                <a:gd name="T8" fmla="*/ 0 w 3"/>
                <a:gd name="T9" fmla="*/ 0 h 3"/>
                <a:gd name="T10" fmla="*/ 0 w 3"/>
                <a:gd name="T11" fmla="*/ 2 h 3"/>
                <a:gd name="T12" fmla="*/ 0 w 3"/>
                <a:gd name="T13" fmla="*/ 3 h 3"/>
                <a:gd name="T14" fmla="*/ 1 w 3"/>
                <a:gd name="T15" fmla="*/ 3 h 3"/>
                <a:gd name="T16" fmla="*/ 3 w 3"/>
                <a:gd name="T1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3">
                  <a:moveTo>
                    <a:pt x="3" y="3"/>
                  </a:moveTo>
                  <a:lnTo>
                    <a:pt x="3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3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02" name="Freeform 109">
              <a:extLst>
                <a:ext uri="{FF2B5EF4-FFF2-40B4-BE49-F238E27FC236}">
                  <a16:creationId xmlns:a16="http://schemas.microsoft.com/office/drawing/2014/main" id="{3F5E715A-4A6E-4F6E-B5F6-1E77B6F1A6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53" y="4843"/>
              <a:ext cx="1" cy="1"/>
            </a:xfrm>
            <a:custGeom>
              <a:avLst/>
              <a:gdLst>
                <a:gd name="T0" fmla="*/ 3 w 3"/>
                <a:gd name="T1" fmla="*/ 3 h 3"/>
                <a:gd name="T2" fmla="*/ 3 w 3"/>
                <a:gd name="T3" fmla="*/ 1 h 3"/>
                <a:gd name="T4" fmla="*/ 3 w 3"/>
                <a:gd name="T5" fmla="*/ 0 h 3"/>
                <a:gd name="T6" fmla="*/ 2 w 3"/>
                <a:gd name="T7" fmla="*/ 0 h 3"/>
                <a:gd name="T8" fmla="*/ 0 w 3"/>
                <a:gd name="T9" fmla="*/ 0 h 3"/>
                <a:gd name="T10" fmla="*/ 0 w 3"/>
                <a:gd name="T11" fmla="*/ 2 h 3"/>
                <a:gd name="T12" fmla="*/ 0 w 3"/>
                <a:gd name="T13" fmla="*/ 3 h 3"/>
                <a:gd name="T14" fmla="*/ 1 w 3"/>
                <a:gd name="T15" fmla="*/ 3 h 3"/>
                <a:gd name="T16" fmla="*/ 3 w 3"/>
                <a:gd name="T1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3">
                  <a:moveTo>
                    <a:pt x="3" y="3"/>
                  </a:moveTo>
                  <a:lnTo>
                    <a:pt x="3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3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03" name="Freeform 110">
              <a:extLst>
                <a:ext uri="{FF2B5EF4-FFF2-40B4-BE49-F238E27FC236}">
                  <a16:creationId xmlns:a16="http://schemas.microsoft.com/office/drawing/2014/main" id="{BA0B6534-C4B3-4704-8AC1-FEC2CBC012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18" y="4786"/>
              <a:ext cx="0" cy="0"/>
            </a:xfrm>
            <a:custGeom>
              <a:avLst/>
              <a:gdLst>
                <a:gd name="T0" fmla="*/ 3 w 3"/>
                <a:gd name="T1" fmla="*/ 3 h 3"/>
                <a:gd name="T2" fmla="*/ 3 w 3"/>
                <a:gd name="T3" fmla="*/ 1 h 3"/>
                <a:gd name="T4" fmla="*/ 3 w 3"/>
                <a:gd name="T5" fmla="*/ 0 h 3"/>
                <a:gd name="T6" fmla="*/ 2 w 3"/>
                <a:gd name="T7" fmla="*/ 0 h 3"/>
                <a:gd name="T8" fmla="*/ 0 w 3"/>
                <a:gd name="T9" fmla="*/ 0 h 3"/>
                <a:gd name="T10" fmla="*/ 0 w 3"/>
                <a:gd name="T11" fmla="*/ 2 h 3"/>
                <a:gd name="T12" fmla="*/ 0 w 3"/>
                <a:gd name="T13" fmla="*/ 3 h 3"/>
                <a:gd name="T14" fmla="*/ 1 w 3"/>
                <a:gd name="T15" fmla="*/ 3 h 3"/>
                <a:gd name="T16" fmla="*/ 3 w 3"/>
                <a:gd name="T1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3">
                  <a:moveTo>
                    <a:pt x="3" y="3"/>
                  </a:moveTo>
                  <a:lnTo>
                    <a:pt x="3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3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04" name="Freeform 111">
              <a:extLst>
                <a:ext uri="{FF2B5EF4-FFF2-40B4-BE49-F238E27FC236}">
                  <a16:creationId xmlns:a16="http://schemas.microsoft.com/office/drawing/2014/main" id="{85CAC6A8-7D6C-47B1-A10B-186992BC7CF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77" y="4862"/>
              <a:ext cx="0" cy="1"/>
            </a:xfrm>
            <a:custGeom>
              <a:avLst/>
              <a:gdLst>
                <a:gd name="T0" fmla="*/ 3 w 3"/>
                <a:gd name="T1" fmla="*/ 3 h 3"/>
                <a:gd name="T2" fmla="*/ 3 w 3"/>
                <a:gd name="T3" fmla="*/ 1 h 3"/>
                <a:gd name="T4" fmla="*/ 3 w 3"/>
                <a:gd name="T5" fmla="*/ 0 h 3"/>
                <a:gd name="T6" fmla="*/ 2 w 3"/>
                <a:gd name="T7" fmla="*/ 0 h 3"/>
                <a:gd name="T8" fmla="*/ 0 w 3"/>
                <a:gd name="T9" fmla="*/ 0 h 3"/>
                <a:gd name="T10" fmla="*/ 0 w 3"/>
                <a:gd name="T11" fmla="*/ 2 h 3"/>
                <a:gd name="T12" fmla="*/ 0 w 3"/>
                <a:gd name="T13" fmla="*/ 3 h 3"/>
                <a:gd name="T14" fmla="*/ 1 w 3"/>
                <a:gd name="T15" fmla="*/ 3 h 3"/>
                <a:gd name="T16" fmla="*/ 3 w 3"/>
                <a:gd name="T1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3">
                  <a:moveTo>
                    <a:pt x="3" y="3"/>
                  </a:moveTo>
                  <a:lnTo>
                    <a:pt x="3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3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05" name="Freeform 112">
              <a:extLst>
                <a:ext uri="{FF2B5EF4-FFF2-40B4-BE49-F238E27FC236}">
                  <a16:creationId xmlns:a16="http://schemas.microsoft.com/office/drawing/2014/main" id="{E5FFAD22-6685-455A-A2B8-1325E2BC812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52" y="4809"/>
              <a:ext cx="0" cy="0"/>
            </a:xfrm>
            <a:custGeom>
              <a:avLst/>
              <a:gdLst>
                <a:gd name="T0" fmla="*/ 2 w 2"/>
                <a:gd name="T1" fmla="*/ 2 h 2"/>
                <a:gd name="T2" fmla="*/ 0 w 2"/>
                <a:gd name="T3" fmla="*/ 0 h 2"/>
                <a:gd name="T4" fmla="*/ 2 w 2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0" y="0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06" name="Freeform 113">
              <a:extLst>
                <a:ext uri="{FF2B5EF4-FFF2-40B4-BE49-F238E27FC236}">
                  <a16:creationId xmlns:a16="http://schemas.microsoft.com/office/drawing/2014/main" id="{8C5661B4-27B6-4384-BCD5-CC365464D9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49" y="4804"/>
              <a:ext cx="0" cy="0"/>
            </a:xfrm>
            <a:custGeom>
              <a:avLst/>
              <a:gdLst>
                <a:gd name="T0" fmla="*/ 1 w 1"/>
                <a:gd name="T1" fmla="*/ 3 h 3"/>
                <a:gd name="T2" fmla="*/ 0 w 1"/>
                <a:gd name="T3" fmla="*/ 0 h 3"/>
                <a:gd name="T4" fmla="*/ 1 w 1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3"/>
                  </a:moveTo>
                  <a:lnTo>
                    <a:pt x="0" y="0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07" name="Freeform 114">
              <a:extLst>
                <a:ext uri="{FF2B5EF4-FFF2-40B4-BE49-F238E27FC236}">
                  <a16:creationId xmlns:a16="http://schemas.microsoft.com/office/drawing/2014/main" id="{03F4928B-7554-4D80-BA46-8915DE9BE30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07" y="4782"/>
              <a:ext cx="0" cy="0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24" name="Freeform 115">
              <a:extLst>
                <a:ext uri="{FF2B5EF4-FFF2-40B4-BE49-F238E27FC236}">
                  <a16:creationId xmlns:a16="http://schemas.microsoft.com/office/drawing/2014/main" id="{35494002-1F39-4102-9073-015B93F72F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95" y="4822"/>
              <a:ext cx="1" cy="1"/>
            </a:xfrm>
            <a:custGeom>
              <a:avLst/>
              <a:gdLst>
                <a:gd name="T0" fmla="*/ 3 w 3"/>
                <a:gd name="T1" fmla="*/ 3 h 3"/>
                <a:gd name="T2" fmla="*/ 0 w 3"/>
                <a:gd name="T3" fmla="*/ 0 h 3"/>
                <a:gd name="T4" fmla="*/ 3 w 3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3" y="3"/>
                  </a:moveTo>
                  <a:lnTo>
                    <a:pt x="0" y="0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25" name="Freeform 116">
              <a:extLst>
                <a:ext uri="{FF2B5EF4-FFF2-40B4-BE49-F238E27FC236}">
                  <a16:creationId xmlns:a16="http://schemas.microsoft.com/office/drawing/2014/main" id="{D58F1F7A-0720-4D93-BBF1-56528F24D4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82" y="4851"/>
              <a:ext cx="1" cy="0"/>
            </a:xfrm>
            <a:custGeom>
              <a:avLst/>
              <a:gdLst>
                <a:gd name="T0" fmla="*/ 2 w 2"/>
                <a:gd name="T1" fmla="*/ 2 h 2"/>
                <a:gd name="T2" fmla="*/ 0 w 2"/>
                <a:gd name="T3" fmla="*/ 0 h 2"/>
                <a:gd name="T4" fmla="*/ 2 w 2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0" y="0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27" name="Freeform 117">
              <a:extLst>
                <a:ext uri="{FF2B5EF4-FFF2-40B4-BE49-F238E27FC236}">
                  <a16:creationId xmlns:a16="http://schemas.microsoft.com/office/drawing/2014/main" id="{2CE850BB-C8CB-44A1-B3C4-EFD7885B2C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785" y="4858"/>
              <a:ext cx="145" cy="122"/>
            </a:xfrm>
            <a:custGeom>
              <a:avLst/>
              <a:gdLst>
                <a:gd name="T0" fmla="*/ 809 w 869"/>
                <a:gd name="T1" fmla="*/ 623 h 731"/>
                <a:gd name="T2" fmla="*/ 624 w 869"/>
                <a:gd name="T3" fmla="*/ 669 h 731"/>
                <a:gd name="T4" fmla="*/ 551 w 869"/>
                <a:gd name="T5" fmla="*/ 600 h 731"/>
                <a:gd name="T6" fmla="*/ 539 w 869"/>
                <a:gd name="T7" fmla="*/ 593 h 731"/>
                <a:gd name="T8" fmla="*/ 476 w 869"/>
                <a:gd name="T9" fmla="*/ 567 h 731"/>
                <a:gd name="T10" fmla="*/ 443 w 869"/>
                <a:gd name="T11" fmla="*/ 563 h 731"/>
                <a:gd name="T12" fmla="*/ 292 w 869"/>
                <a:gd name="T13" fmla="*/ 529 h 731"/>
                <a:gd name="T14" fmla="*/ 252 w 869"/>
                <a:gd name="T15" fmla="*/ 505 h 731"/>
                <a:gd name="T16" fmla="*/ 187 w 869"/>
                <a:gd name="T17" fmla="*/ 435 h 731"/>
                <a:gd name="T18" fmla="*/ 89 w 869"/>
                <a:gd name="T19" fmla="*/ 337 h 731"/>
                <a:gd name="T20" fmla="*/ 74 w 869"/>
                <a:gd name="T21" fmla="*/ 317 h 731"/>
                <a:gd name="T22" fmla="*/ 58 w 869"/>
                <a:gd name="T23" fmla="*/ 249 h 731"/>
                <a:gd name="T24" fmla="*/ 44 w 869"/>
                <a:gd name="T25" fmla="*/ 204 h 731"/>
                <a:gd name="T26" fmla="*/ 10 w 869"/>
                <a:gd name="T27" fmla="*/ 37 h 731"/>
                <a:gd name="T28" fmla="*/ 10 w 869"/>
                <a:gd name="T29" fmla="*/ 3 h 731"/>
                <a:gd name="T30" fmla="*/ 59 w 869"/>
                <a:gd name="T31" fmla="*/ 13 h 731"/>
                <a:gd name="T32" fmla="*/ 103 w 869"/>
                <a:gd name="T33" fmla="*/ 136 h 731"/>
                <a:gd name="T34" fmla="*/ 126 w 869"/>
                <a:gd name="T35" fmla="*/ 182 h 731"/>
                <a:gd name="T36" fmla="*/ 153 w 869"/>
                <a:gd name="T37" fmla="*/ 235 h 731"/>
                <a:gd name="T38" fmla="*/ 156 w 869"/>
                <a:gd name="T39" fmla="*/ 255 h 731"/>
                <a:gd name="T40" fmla="*/ 190 w 869"/>
                <a:gd name="T41" fmla="*/ 280 h 731"/>
                <a:gd name="T42" fmla="*/ 224 w 869"/>
                <a:gd name="T43" fmla="*/ 304 h 731"/>
                <a:gd name="T44" fmla="*/ 295 w 869"/>
                <a:gd name="T45" fmla="*/ 340 h 731"/>
                <a:gd name="T46" fmla="*/ 349 w 869"/>
                <a:gd name="T47" fmla="*/ 366 h 731"/>
                <a:gd name="T48" fmla="*/ 371 w 869"/>
                <a:gd name="T49" fmla="*/ 360 h 731"/>
                <a:gd name="T50" fmla="*/ 416 w 869"/>
                <a:gd name="T51" fmla="*/ 354 h 731"/>
                <a:gd name="T52" fmla="*/ 458 w 869"/>
                <a:gd name="T53" fmla="*/ 367 h 731"/>
                <a:gd name="T54" fmla="*/ 471 w 869"/>
                <a:gd name="T55" fmla="*/ 376 h 731"/>
                <a:gd name="T56" fmla="*/ 465 w 869"/>
                <a:gd name="T57" fmla="*/ 365 h 731"/>
                <a:gd name="T58" fmla="*/ 444 w 869"/>
                <a:gd name="T59" fmla="*/ 347 h 731"/>
                <a:gd name="T60" fmla="*/ 421 w 869"/>
                <a:gd name="T61" fmla="*/ 335 h 731"/>
                <a:gd name="T62" fmla="*/ 349 w 869"/>
                <a:gd name="T63" fmla="*/ 283 h 731"/>
                <a:gd name="T64" fmla="*/ 293 w 869"/>
                <a:gd name="T65" fmla="*/ 209 h 731"/>
                <a:gd name="T66" fmla="*/ 305 w 869"/>
                <a:gd name="T67" fmla="*/ 151 h 731"/>
                <a:gd name="T68" fmla="*/ 328 w 869"/>
                <a:gd name="T69" fmla="*/ 134 h 731"/>
                <a:gd name="T70" fmla="*/ 350 w 869"/>
                <a:gd name="T71" fmla="*/ 134 h 731"/>
                <a:gd name="T72" fmla="*/ 382 w 869"/>
                <a:gd name="T73" fmla="*/ 150 h 731"/>
                <a:gd name="T74" fmla="*/ 401 w 869"/>
                <a:gd name="T75" fmla="*/ 161 h 731"/>
                <a:gd name="T76" fmla="*/ 464 w 869"/>
                <a:gd name="T77" fmla="*/ 211 h 731"/>
                <a:gd name="T78" fmla="*/ 501 w 869"/>
                <a:gd name="T79" fmla="*/ 244 h 731"/>
                <a:gd name="T80" fmla="*/ 524 w 869"/>
                <a:gd name="T81" fmla="*/ 260 h 731"/>
                <a:gd name="T82" fmla="*/ 560 w 869"/>
                <a:gd name="T83" fmla="*/ 284 h 731"/>
                <a:gd name="T84" fmla="*/ 592 w 869"/>
                <a:gd name="T85" fmla="*/ 304 h 731"/>
                <a:gd name="T86" fmla="*/ 646 w 869"/>
                <a:gd name="T87" fmla="*/ 313 h 731"/>
                <a:gd name="T88" fmla="*/ 669 w 869"/>
                <a:gd name="T89" fmla="*/ 323 h 731"/>
                <a:gd name="T90" fmla="*/ 701 w 869"/>
                <a:gd name="T91" fmla="*/ 343 h 731"/>
                <a:gd name="T92" fmla="*/ 814 w 869"/>
                <a:gd name="T93" fmla="*/ 465 h 731"/>
                <a:gd name="T94" fmla="*/ 516 w 869"/>
                <a:gd name="T95" fmla="*/ 438 h 731"/>
                <a:gd name="T96" fmla="*/ 506 w 869"/>
                <a:gd name="T97" fmla="*/ 424 h 731"/>
                <a:gd name="T98" fmla="*/ 502 w 869"/>
                <a:gd name="T99" fmla="*/ 416 h 731"/>
                <a:gd name="T100" fmla="*/ 500 w 869"/>
                <a:gd name="T101" fmla="*/ 414 h 731"/>
                <a:gd name="T102" fmla="*/ 496 w 869"/>
                <a:gd name="T103" fmla="*/ 412 h 731"/>
                <a:gd name="T104" fmla="*/ 495 w 869"/>
                <a:gd name="T105" fmla="*/ 407 h 731"/>
                <a:gd name="T106" fmla="*/ 491 w 869"/>
                <a:gd name="T107" fmla="*/ 401 h 731"/>
                <a:gd name="T108" fmla="*/ 485 w 869"/>
                <a:gd name="T109" fmla="*/ 396 h 731"/>
                <a:gd name="T110" fmla="*/ 482 w 869"/>
                <a:gd name="T111" fmla="*/ 389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69" h="731">
                  <a:moveTo>
                    <a:pt x="516" y="438"/>
                  </a:moveTo>
                  <a:lnTo>
                    <a:pt x="516" y="438"/>
                  </a:lnTo>
                  <a:lnTo>
                    <a:pt x="516" y="438"/>
                  </a:lnTo>
                  <a:close/>
                  <a:moveTo>
                    <a:pt x="869" y="547"/>
                  </a:moveTo>
                  <a:lnTo>
                    <a:pt x="851" y="574"/>
                  </a:lnTo>
                  <a:lnTo>
                    <a:pt x="830" y="598"/>
                  </a:lnTo>
                  <a:lnTo>
                    <a:pt x="809" y="623"/>
                  </a:lnTo>
                  <a:lnTo>
                    <a:pt x="787" y="647"/>
                  </a:lnTo>
                  <a:lnTo>
                    <a:pt x="764" y="669"/>
                  </a:lnTo>
                  <a:lnTo>
                    <a:pt x="740" y="691"/>
                  </a:lnTo>
                  <a:lnTo>
                    <a:pt x="715" y="711"/>
                  </a:lnTo>
                  <a:lnTo>
                    <a:pt x="689" y="731"/>
                  </a:lnTo>
                  <a:lnTo>
                    <a:pt x="663" y="706"/>
                  </a:lnTo>
                  <a:lnTo>
                    <a:pt x="624" y="669"/>
                  </a:lnTo>
                  <a:lnTo>
                    <a:pt x="586" y="633"/>
                  </a:lnTo>
                  <a:lnTo>
                    <a:pt x="560" y="611"/>
                  </a:lnTo>
                  <a:lnTo>
                    <a:pt x="556" y="607"/>
                  </a:lnTo>
                  <a:lnTo>
                    <a:pt x="552" y="603"/>
                  </a:lnTo>
                  <a:lnTo>
                    <a:pt x="552" y="601"/>
                  </a:lnTo>
                  <a:lnTo>
                    <a:pt x="552" y="600"/>
                  </a:lnTo>
                  <a:lnTo>
                    <a:pt x="551" y="600"/>
                  </a:lnTo>
                  <a:lnTo>
                    <a:pt x="549" y="600"/>
                  </a:lnTo>
                  <a:lnTo>
                    <a:pt x="546" y="599"/>
                  </a:lnTo>
                  <a:lnTo>
                    <a:pt x="542" y="596"/>
                  </a:lnTo>
                  <a:lnTo>
                    <a:pt x="542" y="594"/>
                  </a:lnTo>
                  <a:lnTo>
                    <a:pt x="542" y="593"/>
                  </a:lnTo>
                  <a:lnTo>
                    <a:pt x="541" y="593"/>
                  </a:lnTo>
                  <a:lnTo>
                    <a:pt x="539" y="593"/>
                  </a:lnTo>
                  <a:lnTo>
                    <a:pt x="531" y="590"/>
                  </a:lnTo>
                  <a:lnTo>
                    <a:pt x="523" y="585"/>
                  </a:lnTo>
                  <a:lnTo>
                    <a:pt x="515" y="581"/>
                  </a:lnTo>
                  <a:lnTo>
                    <a:pt x="506" y="577"/>
                  </a:lnTo>
                  <a:lnTo>
                    <a:pt x="498" y="574"/>
                  </a:lnTo>
                  <a:lnTo>
                    <a:pt x="487" y="570"/>
                  </a:lnTo>
                  <a:lnTo>
                    <a:pt x="476" y="567"/>
                  </a:lnTo>
                  <a:lnTo>
                    <a:pt x="465" y="566"/>
                  </a:lnTo>
                  <a:lnTo>
                    <a:pt x="465" y="564"/>
                  </a:lnTo>
                  <a:lnTo>
                    <a:pt x="465" y="563"/>
                  </a:lnTo>
                  <a:lnTo>
                    <a:pt x="465" y="563"/>
                  </a:lnTo>
                  <a:lnTo>
                    <a:pt x="463" y="563"/>
                  </a:lnTo>
                  <a:lnTo>
                    <a:pt x="454" y="564"/>
                  </a:lnTo>
                  <a:lnTo>
                    <a:pt x="443" y="563"/>
                  </a:lnTo>
                  <a:lnTo>
                    <a:pt x="430" y="562"/>
                  </a:lnTo>
                  <a:lnTo>
                    <a:pt x="418" y="560"/>
                  </a:lnTo>
                  <a:lnTo>
                    <a:pt x="392" y="556"/>
                  </a:lnTo>
                  <a:lnTo>
                    <a:pt x="372" y="552"/>
                  </a:lnTo>
                  <a:lnTo>
                    <a:pt x="292" y="532"/>
                  </a:lnTo>
                  <a:lnTo>
                    <a:pt x="292" y="529"/>
                  </a:lnTo>
                  <a:lnTo>
                    <a:pt x="292" y="529"/>
                  </a:lnTo>
                  <a:lnTo>
                    <a:pt x="291" y="528"/>
                  </a:lnTo>
                  <a:lnTo>
                    <a:pt x="288" y="529"/>
                  </a:lnTo>
                  <a:lnTo>
                    <a:pt x="280" y="528"/>
                  </a:lnTo>
                  <a:lnTo>
                    <a:pt x="274" y="525"/>
                  </a:lnTo>
                  <a:lnTo>
                    <a:pt x="267" y="521"/>
                  </a:lnTo>
                  <a:lnTo>
                    <a:pt x="262" y="516"/>
                  </a:lnTo>
                  <a:lnTo>
                    <a:pt x="252" y="505"/>
                  </a:lnTo>
                  <a:lnTo>
                    <a:pt x="243" y="496"/>
                  </a:lnTo>
                  <a:lnTo>
                    <a:pt x="237" y="489"/>
                  </a:lnTo>
                  <a:lnTo>
                    <a:pt x="232" y="482"/>
                  </a:lnTo>
                  <a:lnTo>
                    <a:pt x="226" y="476"/>
                  </a:lnTo>
                  <a:lnTo>
                    <a:pt x="220" y="469"/>
                  </a:lnTo>
                  <a:lnTo>
                    <a:pt x="205" y="452"/>
                  </a:lnTo>
                  <a:lnTo>
                    <a:pt x="187" y="435"/>
                  </a:lnTo>
                  <a:lnTo>
                    <a:pt x="170" y="417"/>
                  </a:lnTo>
                  <a:lnTo>
                    <a:pt x="156" y="403"/>
                  </a:lnTo>
                  <a:lnTo>
                    <a:pt x="134" y="376"/>
                  </a:lnTo>
                  <a:lnTo>
                    <a:pt x="119" y="363"/>
                  </a:lnTo>
                  <a:lnTo>
                    <a:pt x="104" y="350"/>
                  </a:lnTo>
                  <a:lnTo>
                    <a:pt x="96" y="343"/>
                  </a:lnTo>
                  <a:lnTo>
                    <a:pt x="89" y="337"/>
                  </a:lnTo>
                  <a:lnTo>
                    <a:pt x="84" y="331"/>
                  </a:lnTo>
                  <a:lnTo>
                    <a:pt x="81" y="327"/>
                  </a:lnTo>
                  <a:lnTo>
                    <a:pt x="81" y="325"/>
                  </a:lnTo>
                  <a:lnTo>
                    <a:pt x="81" y="324"/>
                  </a:lnTo>
                  <a:lnTo>
                    <a:pt x="80" y="324"/>
                  </a:lnTo>
                  <a:lnTo>
                    <a:pt x="78" y="324"/>
                  </a:lnTo>
                  <a:lnTo>
                    <a:pt x="74" y="317"/>
                  </a:lnTo>
                  <a:lnTo>
                    <a:pt x="71" y="309"/>
                  </a:lnTo>
                  <a:lnTo>
                    <a:pt x="69" y="303"/>
                  </a:lnTo>
                  <a:lnTo>
                    <a:pt x="67" y="297"/>
                  </a:lnTo>
                  <a:lnTo>
                    <a:pt x="65" y="283"/>
                  </a:lnTo>
                  <a:lnTo>
                    <a:pt x="62" y="265"/>
                  </a:lnTo>
                  <a:lnTo>
                    <a:pt x="60" y="257"/>
                  </a:lnTo>
                  <a:lnTo>
                    <a:pt x="58" y="249"/>
                  </a:lnTo>
                  <a:lnTo>
                    <a:pt x="55" y="242"/>
                  </a:lnTo>
                  <a:lnTo>
                    <a:pt x="53" y="234"/>
                  </a:lnTo>
                  <a:lnTo>
                    <a:pt x="48" y="220"/>
                  </a:lnTo>
                  <a:lnTo>
                    <a:pt x="44" y="207"/>
                  </a:lnTo>
                  <a:lnTo>
                    <a:pt x="45" y="205"/>
                  </a:lnTo>
                  <a:lnTo>
                    <a:pt x="45" y="204"/>
                  </a:lnTo>
                  <a:lnTo>
                    <a:pt x="44" y="204"/>
                  </a:lnTo>
                  <a:lnTo>
                    <a:pt x="42" y="204"/>
                  </a:lnTo>
                  <a:lnTo>
                    <a:pt x="35" y="183"/>
                  </a:lnTo>
                  <a:lnTo>
                    <a:pt x="31" y="170"/>
                  </a:lnTo>
                  <a:lnTo>
                    <a:pt x="27" y="154"/>
                  </a:lnTo>
                  <a:lnTo>
                    <a:pt x="22" y="127"/>
                  </a:lnTo>
                  <a:lnTo>
                    <a:pt x="10" y="39"/>
                  </a:lnTo>
                  <a:lnTo>
                    <a:pt x="10" y="37"/>
                  </a:lnTo>
                  <a:lnTo>
                    <a:pt x="10" y="36"/>
                  </a:lnTo>
                  <a:lnTo>
                    <a:pt x="9" y="36"/>
                  </a:lnTo>
                  <a:lnTo>
                    <a:pt x="7" y="36"/>
                  </a:lnTo>
                  <a:lnTo>
                    <a:pt x="3" y="25"/>
                  </a:lnTo>
                  <a:lnTo>
                    <a:pt x="0" y="13"/>
                  </a:lnTo>
                  <a:lnTo>
                    <a:pt x="5" y="7"/>
                  </a:lnTo>
                  <a:lnTo>
                    <a:pt x="10" y="3"/>
                  </a:lnTo>
                  <a:lnTo>
                    <a:pt x="13" y="1"/>
                  </a:lnTo>
                  <a:lnTo>
                    <a:pt x="17" y="0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39" y="3"/>
                  </a:lnTo>
                  <a:lnTo>
                    <a:pt x="49" y="8"/>
                  </a:lnTo>
                  <a:lnTo>
                    <a:pt x="59" y="13"/>
                  </a:lnTo>
                  <a:lnTo>
                    <a:pt x="66" y="21"/>
                  </a:lnTo>
                  <a:lnTo>
                    <a:pt x="72" y="30"/>
                  </a:lnTo>
                  <a:lnTo>
                    <a:pt x="77" y="39"/>
                  </a:lnTo>
                  <a:lnTo>
                    <a:pt x="81" y="50"/>
                  </a:lnTo>
                  <a:lnTo>
                    <a:pt x="85" y="62"/>
                  </a:lnTo>
                  <a:lnTo>
                    <a:pt x="100" y="128"/>
                  </a:lnTo>
                  <a:lnTo>
                    <a:pt x="103" y="136"/>
                  </a:lnTo>
                  <a:lnTo>
                    <a:pt x="106" y="143"/>
                  </a:lnTo>
                  <a:lnTo>
                    <a:pt x="109" y="148"/>
                  </a:lnTo>
                  <a:lnTo>
                    <a:pt x="113" y="154"/>
                  </a:lnTo>
                  <a:lnTo>
                    <a:pt x="120" y="166"/>
                  </a:lnTo>
                  <a:lnTo>
                    <a:pt x="126" y="179"/>
                  </a:lnTo>
                  <a:lnTo>
                    <a:pt x="126" y="182"/>
                  </a:lnTo>
                  <a:lnTo>
                    <a:pt x="126" y="182"/>
                  </a:lnTo>
                  <a:lnTo>
                    <a:pt x="127" y="182"/>
                  </a:lnTo>
                  <a:lnTo>
                    <a:pt x="129" y="182"/>
                  </a:lnTo>
                  <a:lnTo>
                    <a:pt x="137" y="196"/>
                  </a:lnTo>
                  <a:lnTo>
                    <a:pt x="143" y="212"/>
                  </a:lnTo>
                  <a:lnTo>
                    <a:pt x="146" y="219"/>
                  </a:lnTo>
                  <a:lnTo>
                    <a:pt x="150" y="227"/>
                  </a:lnTo>
                  <a:lnTo>
                    <a:pt x="153" y="235"/>
                  </a:lnTo>
                  <a:lnTo>
                    <a:pt x="154" y="244"/>
                  </a:lnTo>
                  <a:lnTo>
                    <a:pt x="154" y="247"/>
                  </a:lnTo>
                  <a:lnTo>
                    <a:pt x="154" y="247"/>
                  </a:lnTo>
                  <a:lnTo>
                    <a:pt x="154" y="248"/>
                  </a:lnTo>
                  <a:lnTo>
                    <a:pt x="157" y="248"/>
                  </a:lnTo>
                  <a:lnTo>
                    <a:pt x="156" y="253"/>
                  </a:lnTo>
                  <a:lnTo>
                    <a:pt x="156" y="255"/>
                  </a:lnTo>
                  <a:lnTo>
                    <a:pt x="156" y="256"/>
                  </a:lnTo>
                  <a:lnTo>
                    <a:pt x="157" y="256"/>
                  </a:lnTo>
                  <a:lnTo>
                    <a:pt x="159" y="256"/>
                  </a:lnTo>
                  <a:lnTo>
                    <a:pt x="165" y="262"/>
                  </a:lnTo>
                  <a:lnTo>
                    <a:pt x="174" y="268"/>
                  </a:lnTo>
                  <a:lnTo>
                    <a:pt x="183" y="275"/>
                  </a:lnTo>
                  <a:lnTo>
                    <a:pt x="190" y="280"/>
                  </a:lnTo>
                  <a:lnTo>
                    <a:pt x="199" y="285"/>
                  </a:lnTo>
                  <a:lnTo>
                    <a:pt x="208" y="290"/>
                  </a:lnTo>
                  <a:lnTo>
                    <a:pt x="216" y="296"/>
                  </a:lnTo>
                  <a:lnTo>
                    <a:pt x="223" y="301"/>
                  </a:lnTo>
                  <a:lnTo>
                    <a:pt x="223" y="303"/>
                  </a:lnTo>
                  <a:lnTo>
                    <a:pt x="223" y="304"/>
                  </a:lnTo>
                  <a:lnTo>
                    <a:pt x="224" y="304"/>
                  </a:lnTo>
                  <a:lnTo>
                    <a:pt x="226" y="304"/>
                  </a:lnTo>
                  <a:lnTo>
                    <a:pt x="243" y="317"/>
                  </a:lnTo>
                  <a:lnTo>
                    <a:pt x="257" y="326"/>
                  </a:lnTo>
                  <a:lnTo>
                    <a:pt x="267" y="329"/>
                  </a:lnTo>
                  <a:lnTo>
                    <a:pt x="278" y="332"/>
                  </a:lnTo>
                  <a:lnTo>
                    <a:pt x="287" y="336"/>
                  </a:lnTo>
                  <a:lnTo>
                    <a:pt x="295" y="340"/>
                  </a:lnTo>
                  <a:lnTo>
                    <a:pt x="310" y="350"/>
                  </a:lnTo>
                  <a:lnTo>
                    <a:pt x="317" y="352"/>
                  </a:lnTo>
                  <a:lnTo>
                    <a:pt x="323" y="354"/>
                  </a:lnTo>
                  <a:lnTo>
                    <a:pt x="331" y="358"/>
                  </a:lnTo>
                  <a:lnTo>
                    <a:pt x="339" y="363"/>
                  </a:lnTo>
                  <a:lnTo>
                    <a:pt x="345" y="366"/>
                  </a:lnTo>
                  <a:lnTo>
                    <a:pt x="349" y="366"/>
                  </a:lnTo>
                  <a:lnTo>
                    <a:pt x="351" y="365"/>
                  </a:lnTo>
                  <a:lnTo>
                    <a:pt x="354" y="364"/>
                  </a:lnTo>
                  <a:lnTo>
                    <a:pt x="358" y="362"/>
                  </a:lnTo>
                  <a:lnTo>
                    <a:pt x="363" y="360"/>
                  </a:lnTo>
                  <a:lnTo>
                    <a:pt x="369" y="360"/>
                  </a:lnTo>
                  <a:lnTo>
                    <a:pt x="371" y="360"/>
                  </a:lnTo>
                  <a:lnTo>
                    <a:pt x="371" y="360"/>
                  </a:lnTo>
                  <a:lnTo>
                    <a:pt x="371" y="359"/>
                  </a:lnTo>
                  <a:lnTo>
                    <a:pt x="371" y="357"/>
                  </a:lnTo>
                  <a:lnTo>
                    <a:pt x="381" y="357"/>
                  </a:lnTo>
                  <a:lnTo>
                    <a:pt x="389" y="356"/>
                  </a:lnTo>
                  <a:lnTo>
                    <a:pt x="399" y="356"/>
                  </a:lnTo>
                  <a:lnTo>
                    <a:pt x="408" y="355"/>
                  </a:lnTo>
                  <a:lnTo>
                    <a:pt x="416" y="354"/>
                  </a:lnTo>
                  <a:lnTo>
                    <a:pt x="425" y="353"/>
                  </a:lnTo>
                  <a:lnTo>
                    <a:pt x="435" y="352"/>
                  </a:lnTo>
                  <a:lnTo>
                    <a:pt x="443" y="350"/>
                  </a:lnTo>
                  <a:lnTo>
                    <a:pt x="450" y="357"/>
                  </a:lnTo>
                  <a:lnTo>
                    <a:pt x="458" y="364"/>
                  </a:lnTo>
                  <a:lnTo>
                    <a:pt x="458" y="366"/>
                  </a:lnTo>
                  <a:lnTo>
                    <a:pt x="458" y="367"/>
                  </a:lnTo>
                  <a:lnTo>
                    <a:pt x="459" y="367"/>
                  </a:lnTo>
                  <a:lnTo>
                    <a:pt x="461" y="367"/>
                  </a:lnTo>
                  <a:lnTo>
                    <a:pt x="467" y="373"/>
                  </a:lnTo>
                  <a:lnTo>
                    <a:pt x="467" y="375"/>
                  </a:lnTo>
                  <a:lnTo>
                    <a:pt x="467" y="376"/>
                  </a:lnTo>
                  <a:lnTo>
                    <a:pt x="467" y="376"/>
                  </a:lnTo>
                  <a:lnTo>
                    <a:pt x="471" y="376"/>
                  </a:lnTo>
                  <a:lnTo>
                    <a:pt x="477" y="382"/>
                  </a:lnTo>
                  <a:lnTo>
                    <a:pt x="476" y="378"/>
                  </a:lnTo>
                  <a:lnTo>
                    <a:pt x="475" y="376"/>
                  </a:lnTo>
                  <a:lnTo>
                    <a:pt x="474" y="375"/>
                  </a:lnTo>
                  <a:lnTo>
                    <a:pt x="471" y="373"/>
                  </a:lnTo>
                  <a:lnTo>
                    <a:pt x="468" y="368"/>
                  </a:lnTo>
                  <a:lnTo>
                    <a:pt x="465" y="365"/>
                  </a:lnTo>
                  <a:lnTo>
                    <a:pt x="462" y="362"/>
                  </a:lnTo>
                  <a:lnTo>
                    <a:pt x="458" y="359"/>
                  </a:lnTo>
                  <a:lnTo>
                    <a:pt x="452" y="355"/>
                  </a:lnTo>
                  <a:lnTo>
                    <a:pt x="445" y="350"/>
                  </a:lnTo>
                  <a:lnTo>
                    <a:pt x="445" y="348"/>
                  </a:lnTo>
                  <a:lnTo>
                    <a:pt x="445" y="348"/>
                  </a:lnTo>
                  <a:lnTo>
                    <a:pt x="444" y="347"/>
                  </a:lnTo>
                  <a:lnTo>
                    <a:pt x="443" y="347"/>
                  </a:lnTo>
                  <a:lnTo>
                    <a:pt x="434" y="343"/>
                  </a:lnTo>
                  <a:lnTo>
                    <a:pt x="425" y="338"/>
                  </a:lnTo>
                  <a:lnTo>
                    <a:pt x="425" y="336"/>
                  </a:lnTo>
                  <a:lnTo>
                    <a:pt x="425" y="335"/>
                  </a:lnTo>
                  <a:lnTo>
                    <a:pt x="424" y="335"/>
                  </a:lnTo>
                  <a:lnTo>
                    <a:pt x="421" y="335"/>
                  </a:lnTo>
                  <a:lnTo>
                    <a:pt x="413" y="332"/>
                  </a:lnTo>
                  <a:lnTo>
                    <a:pt x="404" y="326"/>
                  </a:lnTo>
                  <a:lnTo>
                    <a:pt x="393" y="320"/>
                  </a:lnTo>
                  <a:lnTo>
                    <a:pt x="383" y="312"/>
                  </a:lnTo>
                  <a:lnTo>
                    <a:pt x="372" y="302"/>
                  </a:lnTo>
                  <a:lnTo>
                    <a:pt x="361" y="293"/>
                  </a:lnTo>
                  <a:lnTo>
                    <a:pt x="349" y="283"/>
                  </a:lnTo>
                  <a:lnTo>
                    <a:pt x="338" y="272"/>
                  </a:lnTo>
                  <a:lnTo>
                    <a:pt x="328" y="261"/>
                  </a:lnTo>
                  <a:lnTo>
                    <a:pt x="318" y="250"/>
                  </a:lnTo>
                  <a:lnTo>
                    <a:pt x="310" y="239"/>
                  </a:lnTo>
                  <a:lnTo>
                    <a:pt x="303" y="228"/>
                  </a:lnTo>
                  <a:lnTo>
                    <a:pt x="297" y="218"/>
                  </a:lnTo>
                  <a:lnTo>
                    <a:pt x="293" y="209"/>
                  </a:lnTo>
                  <a:lnTo>
                    <a:pt x="291" y="200"/>
                  </a:lnTo>
                  <a:lnTo>
                    <a:pt x="291" y="191"/>
                  </a:lnTo>
                  <a:lnTo>
                    <a:pt x="293" y="183"/>
                  </a:lnTo>
                  <a:lnTo>
                    <a:pt x="295" y="175"/>
                  </a:lnTo>
                  <a:lnTo>
                    <a:pt x="297" y="167"/>
                  </a:lnTo>
                  <a:lnTo>
                    <a:pt x="301" y="158"/>
                  </a:lnTo>
                  <a:lnTo>
                    <a:pt x="305" y="151"/>
                  </a:lnTo>
                  <a:lnTo>
                    <a:pt x="311" y="145"/>
                  </a:lnTo>
                  <a:lnTo>
                    <a:pt x="317" y="140"/>
                  </a:lnTo>
                  <a:lnTo>
                    <a:pt x="325" y="136"/>
                  </a:lnTo>
                  <a:lnTo>
                    <a:pt x="327" y="136"/>
                  </a:lnTo>
                  <a:lnTo>
                    <a:pt x="328" y="136"/>
                  </a:lnTo>
                  <a:lnTo>
                    <a:pt x="328" y="136"/>
                  </a:lnTo>
                  <a:lnTo>
                    <a:pt x="328" y="134"/>
                  </a:lnTo>
                  <a:lnTo>
                    <a:pt x="335" y="132"/>
                  </a:lnTo>
                  <a:lnTo>
                    <a:pt x="342" y="131"/>
                  </a:lnTo>
                  <a:lnTo>
                    <a:pt x="342" y="134"/>
                  </a:lnTo>
                  <a:lnTo>
                    <a:pt x="342" y="134"/>
                  </a:lnTo>
                  <a:lnTo>
                    <a:pt x="343" y="134"/>
                  </a:lnTo>
                  <a:lnTo>
                    <a:pt x="345" y="134"/>
                  </a:lnTo>
                  <a:lnTo>
                    <a:pt x="350" y="134"/>
                  </a:lnTo>
                  <a:lnTo>
                    <a:pt x="355" y="135"/>
                  </a:lnTo>
                  <a:lnTo>
                    <a:pt x="361" y="137"/>
                  </a:lnTo>
                  <a:lnTo>
                    <a:pt x="366" y="138"/>
                  </a:lnTo>
                  <a:lnTo>
                    <a:pt x="375" y="143"/>
                  </a:lnTo>
                  <a:lnTo>
                    <a:pt x="382" y="147"/>
                  </a:lnTo>
                  <a:lnTo>
                    <a:pt x="382" y="149"/>
                  </a:lnTo>
                  <a:lnTo>
                    <a:pt x="382" y="150"/>
                  </a:lnTo>
                  <a:lnTo>
                    <a:pt x="383" y="150"/>
                  </a:lnTo>
                  <a:lnTo>
                    <a:pt x="385" y="150"/>
                  </a:lnTo>
                  <a:lnTo>
                    <a:pt x="392" y="154"/>
                  </a:lnTo>
                  <a:lnTo>
                    <a:pt x="401" y="158"/>
                  </a:lnTo>
                  <a:lnTo>
                    <a:pt x="401" y="160"/>
                  </a:lnTo>
                  <a:lnTo>
                    <a:pt x="401" y="161"/>
                  </a:lnTo>
                  <a:lnTo>
                    <a:pt x="401" y="161"/>
                  </a:lnTo>
                  <a:lnTo>
                    <a:pt x="404" y="161"/>
                  </a:lnTo>
                  <a:lnTo>
                    <a:pt x="414" y="169"/>
                  </a:lnTo>
                  <a:lnTo>
                    <a:pt x="424" y="176"/>
                  </a:lnTo>
                  <a:lnTo>
                    <a:pt x="435" y="185"/>
                  </a:lnTo>
                  <a:lnTo>
                    <a:pt x="445" y="193"/>
                  </a:lnTo>
                  <a:lnTo>
                    <a:pt x="454" y="203"/>
                  </a:lnTo>
                  <a:lnTo>
                    <a:pt x="464" y="211"/>
                  </a:lnTo>
                  <a:lnTo>
                    <a:pt x="475" y="219"/>
                  </a:lnTo>
                  <a:lnTo>
                    <a:pt x="483" y="228"/>
                  </a:lnTo>
                  <a:lnTo>
                    <a:pt x="483" y="230"/>
                  </a:lnTo>
                  <a:lnTo>
                    <a:pt x="483" y="230"/>
                  </a:lnTo>
                  <a:lnTo>
                    <a:pt x="484" y="230"/>
                  </a:lnTo>
                  <a:lnTo>
                    <a:pt x="486" y="230"/>
                  </a:lnTo>
                  <a:lnTo>
                    <a:pt x="501" y="244"/>
                  </a:lnTo>
                  <a:lnTo>
                    <a:pt x="501" y="246"/>
                  </a:lnTo>
                  <a:lnTo>
                    <a:pt x="501" y="247"/>
                  </a:lnTo>
                  <a:lnTo>
                    <a:pt x="502" y="247"/>
                  </a:lnTo>
                  <a:lnTo>
                    <a:pt x="504" y="247"/>
                  </a:lnTo>
                  <a:lnTo>
                    <a:pt x="511" y="251"/>
                  </a:lnTo>
                  <a:lnTo>
                    <a:pt x="518" y="256"/>
                  </a:lnTo>
                  <a:lnTo>
                    <a:pt x="524" y="260"/>
                  </a:lnTo>
                  <a:lnTo>
                    <a:pt x="530" y="264"/>
                  </a:lnTo>
                  <a:lnTo>
                    <a:pt x="543" y="272"/>
                  </a:lnTo>
                  <a:lnTo>
                    <a:pt x="558" y="281"/>
                  </a:lnTo>
                  <a:lnTo>
                    <a:pt x="557" y="283"/>
                  </a:lnTo>
                  <a:lnTo>
                    <a:pt x="557" y="284"/>
                  </a:lnTo>
                  <a:lnTo>
                    <a:pt x="558" y="284"/>
                  </a:lnTo>
                  <a:lnTo>
                    <a:pt x="560" y="284"/>
                  </a:lnTo>
                  <a:lnTo>
                    <a:pt x="568" y="288"/>
                  </a:lnTo>
                  <a:lnTo>
                    <a:pt x="576" y="292"/>
                  </a:lnTo>
                  <a:lnTo>
                    <a:pt x="584" y="297"/>
                  </a:lnTo>
                  <a:lnTo>
                    <a:pt x="592" y="301"/>
                  </a:lnTo>
                  <a:lnTo>
                    <a:pt x="591" y="303"/>
                  </a:lnTo>
                  <a:lnTo>
                    <a:pt x="592" y="304"/>
                  </a:lnTo>
                  <a:lnTo>
                    <a:pt x="592" y="304"/>
                  </a:lnTo>
                  <a:lnTo>
                    <a:pt x="595" y="304"/>
                  </a:lnTo>
                  <a:lnTo>
                    <a:pt x="600" y="306"/>
                  </a:lnTo>
                  <a:lnTo>
                    <a:pt x="607" y="309"/>
                  </a:lnTo>
                  <a:lnTo>
                    <a:pt x="613" y="312"/>
                  </a:lnTo>
                  <a:lnTo>
                    <a:pt x="620" y="314"/>
                  </a:lnTo>
                  <a:lnTo>
                    <a:pt x="632" y="315"/>
                  </a:lnTo>
                  <a:lnTo>
                    <a:pt x="646" y="313"/>
                  </a:lnTo>
                  <a:lnTo>
                    <a:pt x="646" y="316"/>
                  </a:lnTo>
                  <a:lnTo>
                    <a:pt x="646" y="316"/>
                  </a:lnTo>
                  <a:lnTo>
                    <a:pt x="647" y="317"/>
                  </a:lnTo>
                  <a:lnTo>
                    <a:pt x="649" y="316"/>
                  </a:lnTo>
                  <a:lnTo>
                    <a:pt x="658" y="318"/>
                  </a:lnTo>
                  <a:lnTo>
                    <a:pt x="664" y="320"/>
                  </a:lnTo>
                  <a:lnTo>
                    <a:pt x="669" y="323"/>
                  </a:lnTo>
                  <a:lnTo>
                    <a:pt x="675" y="327"/>
                  </a:lnTo>
                  <a:lnTo>
                    <a:pt x="686" y="334"/>
                  </a:lnTo>
                  <a:lnTo>
                    <a:pt x="698" y="340"/>
                  </a:lnTo>
                  <a:lnTo>
                    <a:pt x="698" y="342"/>
                  </a:lnTo>
                  <a:lnTo>
                    <a:pt x="698" y="343"/>
                  </a:lnTo>
                  <a:lnTo>
                    <a:pt x="699" y="343"/>
                  </a:lnTo>
                  <a:lnTo>
                    <a:pt x="701" y="343"/>
                  </a:lnTo>
                  <a:lnTo>
                    <a:pt x="708" y="349"/>
                  </a:lnTo>
                  <a:lnTo>
                    <a:pt x="716" y="356"/>
                  </a:lnTo>
                  <a:lnTo>
                    <a:pt x="725" y="364"/>
                  </a:lnTo>
                  <a:lnTo>
                    <a:pt x="735" y="373"/>
                  </a:lnTo>
                  <a:lnTo>
                    <a:pt x="752" y="393"/>
                  </a:lnTo>
                  <a:lnTo>
                    <a:pt x="766" y="408"/>
                  </a:lnTo>
                  <a:lnTo>
                    <a:pt x="814" y="465"/>
                  </a:lnTo>
                  <a:lnTo>
                    <a:pt x="818" y="472"/>
                  </a:lnTo>
                  <a:lnTo>
                    <a:pt x="824" y="480"/>
                  </a:lnTo>
                  <a:lnTo>
                    <a:pt x="866" y="542"/>
                  </a:lnTo>
                  <a:lnTo>
                    <a:pt x="869" y="547"/>
                  </a:lnTo>
                  <a:close/>
                  <a:moveTo>
                    <a:pt x="516" y="438"/>
                  </a:moveTo>
                  <a:lnTo>
                    <a:pt x="514" y="435"/>
                  </a:lnTo>
                  <a:lnTo>
                    <a:pt x="516" y="438"/>
                  </a:lnTo>
                  <a:close/>
                  <a:moveTo>
                    <a:pt x="512" y="431"/>
                  </a:moveTo>
                  <a:lnTo>
                    <a:pt x="514" y="435"/>
                  </a:lnTo>
                  <a:lnTo>
                    <a:pt x="512" y="431"/>
                  </a:lnTo>
                  <a:close/>
                  <a:moveTo>
                    <a:pt x="512" y="431"/>
                  </a:moveTo>
                  <a:lnTo>
                    <a:pt x="510" y="429"/>
                  </a:lnTo>
                  <a:lnTo>
                    <a:pt x="512" y="431"/>
                  </a:lnTo>
                  <a:close/>
                  <a:moveTo>
                    <a:pt x="506" y="424"/>
                  </a:moveTo>
                  <a:lnTo>
                    <a:pt x="510" y="429"/>
                  </a:lnTo>
                  <a:lnTo>
                    <a:pt x="506" y="424"/>
                  </a:lnTo>
                  <a:close/>
                  <a:moveTo>
                    <a:pt x="506" y="424"/>
                  </a:moveTo>
                  <a:lnTo>
                    <a:pt x="504" y="422"/>
                  </a:lnTo>
                  <a:lnTo>
                    <a:pt x="506" y="424"/>
                  </a:lnTo>
                  <a:close/>
                  <a:moveTo>
                    <a:pt x="500" y="414"/>
                  </a:moveTo>
                  <a:lnTo>
                    <a:pt x="502" y="416"/>
                  </a:lnTo>
                  <a:lnTo>
                    <a:pt x="503" y="416"/>
                  </a:lnTo>
                  <a:lnTo>
                    <a:pt x="503" y="418"/>
                  </a:lnTo>
                  <a:lnTo>
                    <a:pt x="504" y="422"/>
                  </a:lnTo>
                  <a:lnTo>
                    <a:pt x="502" y="419"/>
                  </a:lnTo>
                  <a:lnTo>
                    <a:pt x="501" y="419"/>
                  </a:lnTo>
                  <a:lnTo>
                    <a:pt x="500" y="417"/>
                  </a:lnTo>
                  <a:lnTo>
                    <a:pt x="500" y="414"/>
                  </a:lnTo>
                  <a:close/>
                  <a:moveTo>
                    <a:pt x="495" y="407"/>
                  </a:moveTo>
                  <a:lnTo>
                    <a:pt x="498" y="409"/>
                  </a:lnTo>
                  <a:lnTo>
                    <a:pt x="499" y="410"/>
                  </a:lnTo>
                  <a:lnTo>
                    <a:pt x="499" y="411"/>
                  </a:lnTo>
                  <a:lnTo>
                    <a:pt x="500" y="414"/>
                  </a:lnTo>
                  <a:lnTo>
                    <a:pt x="497" y="413"/>
                  </a:lnTo>
                  <a:lnTo>
                    <a:pt x="496" y="412"/>
                  </a:lnTo>
                  <a:lnTo>
                    <a:pt x="496" y="411"/>
                  </a:lnTo>
                  <a:lnTo>
                    <a:pt x="495" y="407"/>
                  </a:lnTo>
                  <a:close/>
                  <a:moveTo>
                    <a:pt x="491" y="401"/>
                  </a:moveTo>
                  <a:lnTo>
                    <a:pt x="493" y="402"/>
                  </a:lnTo>
                  <a:lnTo>
                    <a:pt x="494" y="403"/>
                  </a:lnTo>
                  <a:lnTo>
                    <a:pt x="495" y="404"/>
                  </a:lnTo>
                  <a:lnTo>
                    <a:pt x="495" y="407"/>
                  </a:lnTo>
                  <a:lnTo>
                    <a:pt x="493" y="406"/>
                  </a:lnTo>
                  <a:lnTo>
                    <a:pt x="492" y="405"/>
                  </a:lnTo>
                  <a:lnTo>
                    <a:pt x="491" y="404"/>
                  </a:lnTo>
                  <a:lnTo>
                    <a:pt x="491" y="401"/>
                  </a:lnTo>
                  <a:close/>
                  <a:moveTo>
                    <a:pt x="491" y="401"/>
                  </a:moveTo>
                  <a:lnTo>
                    <a:pt x="488" y="398"/>
                  </a:lnTo>
                  <a:lnTo>
                    <a:pt x="491" y="401"/>
                  </a:lnTo>
                  <a:close/>
                  <a:moveTo>
                    <a:pt x="484" y="392"/>
                  </a:moveTo>
                  <a:lnTo>
                    <a:pt x="487" y="393"/>
                  </a:lnTo>
                  <a:lnTo>
                    <a:pt x="487" y="394"/>
                  </a:lnTo>
                  <a:lnTo>
                    <a:pt x="488" y="395"/>
                  </a:lnTo>
                  <a:lnTo>
                    <a:pt x="488" y="398"/>
                  </a:lnTo>
                  <a:lnTo>
                    <a:pt x="486" y="397"/>
                  </a:lnTo>
                  <a:lnTo>
                    <a:pt x="485" y="396"/>
                  </a:lnTo>
                  <a:lnTo>
                    <a:pt x="485" y="395"/>
                  </a:lnTo>
                  <a:lnTo>
                    <a:pt x="484" y="392"/>
                  </a:lnTo>
                  <a:close/>
                  <a:moveTo>
                    <a:pt x="484" y="392"/>
                  </a:moveTo>
                  <a:lnTo>
                    <a:pt x="482" y="389"/>
                  </a:lnTo>
                  <a:lnTo>
                    <a:pt x="484" y="392"/>
                  </a:lnTo>
                  <a:close/>
                  <a:moveTo>
                    <a:pt x="480" y="385"/>
                  </a:moveTo>
                  <a:lnTo>
                    <a:pt x="482" y="389"/>
                  </a:lnTo>
                  <a:lnTo>
                    <a:pt x="480" y="385"/>
                  </a:lnTo>
                  <a:close/>
                  <a:moveTo>
                    <a:pt x="480" y="385"/>
                  </a:moveTo>
                  <a:lnTo>
                    <a:pt x="477" y="382"/>
                  </a:lnTo>
                  <a:lnTo>
                    <a:pt x="480" y="385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28" name="Freeform 118">
              <a:extLst>
                <a:ext uri="{FF2B5EF4-FFF2-40B4-BE49-F238E27FC236}">
                  <a16:creationId xmlns:a16="http://schemas.microsoft.com/office/drawing/2014/main" id="{1779727A-C67D-4123-A627-7B970A7A97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62" y="4859"/>
              <a:ext cx="72" cy="89"/>
            </a:xfrm>
            <a:custGeom>
              <a:avLst/>
              <a:gdLst>
                <a:gd name="T0" fmla="*/ 38 w 434"/>
                <a:gd name="T1" fmla="*/ 119 h 537"/>
                <a:gd name="T2" fmla="*/ 51 w 434"/>
                <a:gd name="T3" fmla="*/ 157 h 537"/>
                <a:gd name="T4" fmla="*/ 66 w 434"/>
                <a:gd name="T5" fmla="*/ 191 h 537"/>
                <a:gd name="T6" fmla="*/ 73 w 434"/>
                <a:gd name="T7" fmla="*/ 203 h 537"/>
                <a:gd name="T8" fmla="*/ 82 w 434"/>
                <a:gd name="T9" fmla="*/ 227 h 537"/>
                <a:gd name="T10" fmla="*/ 140 w 434"/>
                <a:gd name="T11" fmla="*/ 334 h 537"/>
                <a:gd name="T12" fmla="*/ 165 w 434"/>
                <a:gd name="T13" fmla="*/ 363 h 537"/>
                <a:gd name="T14" fmla="*/ 184 w 434"/>
                <a:gd name="T15" fmla="*/ 380 h 537"/>
                <a:gd name="T16" fmla="*/ 220 w 434"/>
                <a:gd name="T17" fmla="*/ 403 h 537"/>
                <a:gd name="T18" fmla="*/ 223 w 434"/>
                <a:gd name="T19" fmla="*/ 404 h 537"/>
                <a:gd name="T20" fmla="*/ 256 w 434"/>
                <a:gd name="T21" fmla="*/ 422 h 537"/>
                <a:gd name="T22" fmla="*/ 257 w 434"/>
                <a:gd name="T23" fmla="*/ 425 h 537"/>
                <a:gd name="T24" fmla="*/ 295 w 434"/>
                <a:gd name="T25" fmla="*/ 450 h 537"/>
                <a:gd name="T26" fmla="*/ 329 w 434"/>
                <a:gd name="T27" fmla="*/ 482 h 537"/>
                <a:gd name="T28" fmla="*/ 353 w 434"/>
                <a:gd name="T29" fmla="*/ 502 h 537"/>
                <a:gd name="T30" fmla="*/ 354 w 434"/>
                <a:gd name="T31" fmla="*/ 505 h 537"/>
                <a:gd name="T32" fmla="*/ 379 w 434"/>
                <a:gd name="T33" fmla="*/ 520 h 537"/>
                <a:gd name="T34" fmla="*/ 413 w 434"/>
                <a:gd name="T35" fmla="*/ 534 h 537"/>
                <a:gd name="T36" fmla="*/ 433 w 434"/>
                <a:gd name="T37" fmla="*/ 536 h 537"/>
                <a:gd name="T38" fmla="*/ 427 w 434"/>
                <a:gd name="T39" fmla="*/ 535 h 537"/>
                <a:gd name="T40" fmla="*/ 411 w 434"/>
                <a:gd name="T41" fmla="*/ 528 h 537"/>
                <a:gd name="T42" fmla="*/ 387 w 434"/>
                <a:gd name="T43" fmla="*/ 509 h 537"/>
                <a:gd name="T44" fmla="*/ 332 w 434"/>
                <a:gd name="T45" fmla="*/ 443 h 537"/>
                <a:gd name="T46" fmla="*/ 285 w 434"/>
                <a:gd name="T47" fmla="*/ 401 h 537"/>
                <a:gd name="T48" fmla="*/ 257 w 434"/>
                <a:gd name="T49" fmla="*/ 368 h 537"/>
                <a:gd name="T50" fmla="*/ 241 w 434"/>
                <a:gd name="T51" fmla="*/ 354 h 537"/>
                <a:gd name="T52" fmla="*/ 239 w 434"/>
                <a:gd name="T53" fmla="*/ 353 h 537"/>
                <a:gd name="T54" fmla="*/ 231 w 434"/>
                <a:gd name="T55" fmla="*/ 346 h 537"/>
                <a:gd name="T56" fmla="*/ 215 w 434"/>
                <a:gd name="T57" fmla="*/ 332 h 537"/>
                <a:gd name="T58" fmla="*/ 204 w 434"/>
                <a:gd name="T59" fmla="*/ 313 h 537"/>
                <a:gd name="T60" fmla="*/ 200 w 434"/>
                <a:gd name="T61" fmla="*/ 296 h 537"/>
                <a:gd name="T62" fmla="*/ 199 w 434"/>
                <a:gd name="T63" fmla="*/ 293 h 537"/>
                <a:gd name="T64" fmla="*/ 193 w 434"/>
                <a:gd name="T65" fmla="*/ 251 h 537"/>
                <a:gd name="T66" fmla="*/ 178 w 434"/>
                <a:gd name="T67" fmla="*/ 206 h 537"/>
                <a:gd name="T68" fmla="*/ 150 w 434"/>
                <a:gd name="T69" fmla="*/ 160 h 537"/>
                <a:gd name="T70" fmla="*/ 119 w 434"/>
                <a:gd name="T71" fmla="*/ 106 h 537"/>
                <a:gd name="T72" fmla="*/ 109 w 434"/>
                <a:gd name="T73" fmla="*/ 81 h 537"/>
                <a:gd name="T74" fmla="*/ 91 w 434"/>
                <a:gd name="T75" fmla="*/ 35 h 537"/>
                <a:gd name="T76" fmla="*/ 72 w 434"/>
                <a:gd name="T77" fmla="*/ 13 h 537"/>
                <a:gd name="T78" fmla="*/ 53 w 434"/>
                <a:gd name="T79" fmla="*/ 2 h 537"/>
                <a:gd name="T80" fmla="*/ 24 w 434"/>
                <a:gd name="T81" fmla="*/ 0 h 537"/>
                <a:gd name="T82" fmla="*/ 12 w 434"/>
                <a:gd name="T83" fmla="*/ 3 h 537"/>
                <a:gd name="T84" fmla="*/ 2 w 434"/>
                <a:gd name="T85" fmla="*/ 10 h 537"/>
                <a:gd name="T86" fmla="*/ 4 w 434"/>
                <a:gd name="T87" fmla="*/ 29 h 537"/>
                <a:gd name="T88" fmla="*/ 27 w 434"/>
                <a:gd name="T89" fmla="*/ 81 h 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34" h="537">
                  <a:moveTo>
                    <a:pt x="33" y="108"/>
                  </a:moveTo>
                  <a:lnTo>
                    <a:pt x="35" y="108"/>
                  </a:lnTo>
                  <a:lnTo>
                    <a:pt x="38" y="119"/>
                  </a:lnTo>
                  <a:lnTo>
                    <a:pt x="42" y="133"/>
                  </a:lnTo>
                  <a:lnTo>
                    <a:pt x="47" y="146"/>
                  </a:lnTo>
                  <a:lnTo>
                    <a:pt x="51" y="157"/>
                  </a:lnTo>
                  <a:lnTo>
                    <a:pt x="55" y="170"/>
                  </a:lnTo>
                  <a:lnTo>
                    <a:pt x="60" y="181"/>
                  </a:lnTo>
                  <a:lnTo>
                    <a:pt x="66" y="191"/>
                  </a:lnTo>
                  <a:lnTo>
                    <a:pt x="70" y="203"/>
                  </a:lnTo>
                  <a:lnTo>
                    <a:pt x="72" y="203"/>
                  </a:lnTo>
                  <a:lnTo>
                    <a:pt x="73" y="203"/>
                  </a:lnTo>
                  <a:lnTo>
                    <a:pt x="73" y="204"/>
                  </a:lnTo>
                  <a:lnTo>
                    <a:pt x="73" y="206"/>
                  </a:lnTo>
                  <a:lnTo>
                    <a:pt x="82" y="227"/>
                  </a:lnTo>
                  <a:lnTo>
                    <a:pt x="103" y="267"/>
                  </a:lnTo>
                  <a:lnTo>
                    <a:pt x="126" y="310"/>
                  </a:lnTo>
                  <a:lnTo>
                    <a:pt x="140" y="334"/>
                  </a:lnTo>
                  <a:lnTo>
                    <a:pt x="146" y="341"/>
                  </a:lnTo>
                  <a:lnTo>
                    <a:pt x="155" y="353"/>
                  </a:lnTo>
                  <a:lnTo>
                    <a:pt x="165" y="363"/>
                  </a:lnTo>
                  <a:lnTo>
                    <a:pt x="172" y="368"/>
                  </a:lnTo>
                  <a:lnTo>
                    <a:pt x="174" y="371"/>
                  </a:lnTo>
                  <a:lnTo>
                    <a:pt x="184" y="380"/>
                  </a:lnTo>
                  <a:lnTo>
                    <a:pt x="195" y="389"/>
                  </a:lnTo>
                  <a:lnTo>
                    <a:pt x="207" y="397"/>
                  </a:lnTo>
                  <a:lnTo>
                    <a:pt x="220" y="403"/>
                  </a:lnTo>
                  <a:lnTo>
                    <a:pt x="222" y="403"/>
                  </a:lnTo>
                  <a:lnTo>
                    <a:pt x="223" y="403"/>
                  </a:lnTo>
                  <a:lnTo>
                    <a:pt x="223" y="404"/>
                  </a:lnTo>
                  <a:lnTo>
                    <a:pt x="223" y="406"/>
                  </a:lnTo>
                  <a:lnTo>
                    <a:pt x="254" y="422"/>
                  </a:lnTo>
                  <a:lnTo>
                    <a:pt x="256" y="422"/>
                  </a:lnTo>
                  <a:lnTo>
                    <a:pt x="257" y="422"/>
                  </a:lnTo>
                  <a:lnTo>
                    <a:pt x="257" y="423"/>
                  </a:lnTo>
                  <a:lnTo>
                    <a:pt x="257" y="425"/>
                  </a:lnTo>
                  <a:lnTo>
                    <a:pt x="269" y="432"/>
                  </a:lnTo>
                  <a:lnTo>
                    <a:pt x="283" y="441"/>
                  </a:lnTo>
                  <a:lnTo>
                    <a:pt x="295" y="450"/>
                  </a:lnTo>
                  <a:lnTo>
                    <a:pt x="306" y="460"/>
                  </a:lnTo>
                  <a:lnTo>
                    <a:pt x="318" y="470"/>
                  </a:lnTo>
                  <a:lnTo>
                    <a:pt x="329" y="482"/>
                  </a:lnTo>
                  <a:lnTo>
                    <a:pt x="340" y="495"/>
                  </a:lnTo>
                  <a:lnTo>
                    <a:pt x="351" y="502"/>
                  </a:lnTo>
                  <a:lnTo>
                    <a:pt x="353" y="502"/>
                  </a:lnTo>
                  <a:lnTo>
                    <a:pt x="354" y="502"/>
                  </a:lnTo>
                  <a:lnTo>
                    <a:pt x="354" y="503"/>
                  </a:lnTo>
                  <a:lnTo>
                    <a:pt x="354" y="505"/>
                  </a:lnTo>
                  <a:lnTo>
                    <a:pt x="361" y="510"/>
                  </a:lnTo>
                  <a:lnTo>
                    <a:pt x="369" y="515"/>
                  </a:lnTo>
                  <a:lnTo>
                    <a:pt x="379" y="520"/>
                  </a:lnTo>
                  <a:lnTo>
                    <a:pt x="390" y="525"/>
                  </a:lnTo>
                  <a:lnTo>
                    <a:pt x="401" y="530"/>
                  </a:lnTo>
                  <a:lnTo>
                    <a:pt x="413" y="534"/>
                  </a:lnTo>
                  <a:lnTo>
                    <a:pt x="424" y="537"/>
                  </a:lnTo>
                  <a:lnTo>
                    <a:pt x="434" y="537"/>
                  </a:lnTo>
                  <a:lnTo>
                    <a:pt x="433" y="536"/>
                  </a:lnTo>
                  <a:lnTo>
                    <a:pt x="433" y="536"/>
                  </a:lnTo>
                  <a:lnTo>
                    <a:pt x="432" y="536"/>
                  </a:lnTo>
                  <a:lnTo>
                    <a:pt x="427" y="535"/>
                  </a:lnTo>
                  <a:lnTo>
                    <a:pt x="426" y="533"/>
                  </a:lnTo>
                  <a:lnTo>
                    <a:pt x="418" y="531"/>
                  </a:lnTo>
                  <a:lnTo>
                    <a:pt x="411" y="528"/>
                  </a:lnTo>
                  <a:lnTo>
                    <a:pt x="404" y="524"/>
                  </a:lnTo>
                  <a:lnTo>
                    <a:pt x="398" y="519"/>
                  </a:lnTo>
                  <a:lnTo>
                    <a:pt x="387" y="509"/>
                  </a:lnTo>
                  <a:lnTo>
                    <a:pt x="375" y="498"/>
                  </a:lnTo>
                  <a:lnTo>
                    <a:pt x="355" y="470"/>
                  </a:lnTo>
                  <a:lnTo>
                    <a:pt x="332" y="443"/>
                  </a:lnTo>
                  <a:lnTo>
                    <a:pt x="296" y="412"/>
                  </a:lnTo>
                  <a:lnTo>
                    <a:pt x="291" y="406"/>
                  </a:lnTo>
                  <a:lnTo>
                    <a:pt x="285" y="401"/>
                  </a:lnTo>
                  <a:lnTo>
                    <a:pt x="275" y="389"/>
                  </a:lnTo>
                  <a:lnTo>
                    <a:pt x="262" y="374"/>
                  </a:lnTo>
                  <a:lnTo>
                    <a:pt x="257" y="368"/>
                  </a:lnTo>
                  <a:lnTo>
                    <a:pt x="251" y="362"/>
                  </a:lnTo>
                  <a:lnTo>
                    <a:pt x="246" y="357"/>
                  </a:lnTo>
                  <a:lnTo>
                    <a:pt x="241" y="354"/>
                  </a:lnTo>
                  <a:lnTo>
                    <a:pt x="239" y="354"/>
                  </a:lnTo>
                  <a:lnTo>
                    <a:pt x="239" y="354"/>
                  </a:lnTo>
                  <a:lnTo>
                    <a:pt x="239" y="353"/>
                  </a:lnTo>
                  <a:lnTo>
                    <a:pt x="239" y="351"/>
                  </a:lnTo>
                  <a:lnTo>
                    <a:pt x="234" y="348"/>
                  </a:lnTo>
                  <a:lnTo>
                    <a:pt x="231" y="346"/>
                  </a:lnTo>
                  <a:lnTo>
                    <a:pt x="225" y="343"/>
                  </a:lnTo>
                  <a:lnTo>
                    <a:pt x="220" y="338"/>
                  </a:lnTo>
                  <a:lnTo>
                    <a:pt x="215" y="332"/>
                  </a:lnTo>
                  <a:lnTo>
                    <a:pt x="210" y="327"/>
                  </a:lnTo>
                  <a:lnTo>
                    <a:pt x="207" y="320"/>
                  </a:lnTo>
                  <a:lnTo>
                    <a:pt x="204" y="313"/>
                  </a:lnTo>
                  <a:lnTo>
                    <a:pt x="203" y="304"/>
                  </a:lnTo>
                  <a:lnTo>
                    <a:pt x="202" y="296"/>
                  </a:lnTo>
                  <a:lnTo>
                    <a:pt x="200" y="296"/>
                  </a:lnTo>
                  <a:lnTo>
                    <a:pt x="199" y="296"/>
                  </a:lnTo>
                  <a:lnTo>
                    <a:pt x="199" y="295"/>
                  </a:lnTo>
                  <a:lnTo>
                    <a:pt x="199" y="293"/>
                  </a:lnTo>
                  <a:lnTo>
                    <a:pt x="199" y="281"/>
                  </a:lnTo>
                  <a:lnTo>
                    <a:pt x="197" y="266"/>
                  </a:lnTo>
                  <a:lnTo>
                    <a:pt x="193" y="251"/>
                  </a:lnTo>
                  <a:lnTo>
                    <a:pt x="189" y="236"/>
                  </a:lnTo>
                  <a:lnTo>
                    <a:pt x="184" y="220"/>
                  </a:lnTo>
                  <a:lnTo>
                    <a:pt x="178" y="206"/>
                  </a:lnTo>
                  <a:lnTo>
                    <a:pt x="171" y="192"/>
                  </a:lnTo>
                  <a:lnTo>
                    <a:pt x="164" y="180"/>
                  </a:lnTo>
                  <a:lnTo>
                    <a:pt x="150" y="160"/>
                  </a:lnTo>
                  <a:lnTo>
                    <a:pt x="134" y="133"/>
                  </a:lnTo>
                  <a:lnTo>
                    <a:pt x="127" y="119"/>
                  </a:lnTo>
                  <a:lnTo>
                    <a:pt x="119" y="106"/>
                  </a:lnTo>
                  <a:lnTo>
                    <a:pt x="114" y="94"/>
                  </a:lnTo>
                  <a:lnTo>
                    <a:pt x="111" y="82"/>
                  </a:lnTo>
                  <a:lnTo>
                    <a:pt x="109" y="81"/>
                  </a:lnTo>
                  <a:lnTo>
                    <a:pt x="106" y="67"/>
                  </a:lnTo>
                  <a:lnTo>
                    <a:pt x="99" y="51"/>
                  </a:lnTo>
                  <a:lnTo>
                    <a:pt x="91" y="35"/>
                  </a:lnTo>
                  <a:lnTo>
                    <a:pt x="84" y="24"/>
                  </a:lnTo>
                  <a:lnTo>
                    <a:pt x="78" y="18"/>
                  </a:lnTo>
                  <a:lnTo>
                    <a:pt x="72" y="13"/>
                  </a:lnTo>
                  <a:lnTo>
                    <a:pt x="67" y="8"/>
                  </a:lnTo>
                  <a:lnTo>
                    <a:pt x="60" y="5"/>
                  </a:lnTo>
                  <a:lnTo>
                    <a:pt x="53" y="2"/>
                  </a:lnTo>
                  <a:lnTo>
                    <a:pt x="44" y="1"/>
                  </a:lnTo>
                  <a:lnTo>
                    <a:pt x="35" y="0"/>
                  </a:lnTo>
                  <a:lnTo>
                    <a:pt x="24" y="0"/>
                  </a:lnTo>
                  <a:lnTo>
                    <a:pt x="20" y="0"/>
                  </a:lnTo>
                  <a:lnTo>
                    <a:pt x="16" y="1"/>
                  </a:lnTo>
                  <a:lnTo>
                    <a:pt x="12" y="3"/>
                  </a:lnTo>
                  <a:lnTo>
                    <a:pt x="9" y="5"/>
                  </a:lnTo>
                  <a:lnTo>
                    <a:pt x="5" y="7"/>
                  </a:lnTo>
                  <a:lnTo>
                    <a:pt x="2" y="10"/>
                  </a:lnTo>
                  <a:lnTo>
                    <a:pt x="1" y="14"/>
                  </a:lnTo>
                  <a:lnTo>
                    <a:pt x="0" y="17"/>
                  </a:lnTo>
                  <a:lnTo>
                    <a:pt x="4" y="29"/>
                  </a:lnTo>
                  <a:lnTo>
                    <a:pt x="16" y="53"/>
                  </a:lnTo>
                  <a:lnTo>
                    <a:pt x="22" y="66"/>
                  </a:lnTo>
                  <a:lnTo>
                    <a:pt x="27" y="81"/>
                  </a:lnTo>
                  <a:lnTo>
                    <a:pt x="31" y="95"/>
                  </a:lnTo>
                  <a:lnTo>
                    <a:pt x="33" y="10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29" name="Freeform 119">
              <a:extLst>
                <a:ext uri="{FF2B5EF4-FFF2-40B4-BE49-F238E27FC236}">
                  <a16:creationId xmlns:a16="http://schemas.microsoft.com/office/drawing/2014/main" id="{39A6D9D7-C3BC-42DF-B7FD-33119B6CDC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57" y="4872"/>
              <a:ext cx="41" cy="55"/>
            </a:xfrm>
            <a:custGeom>
              <a:avLst/>
              <a:gdLst>
                <a:gd name="T0" fmla="*/ 8 w 244"/>
                <a:gd name="T1" fmla="*/ 10 h 332"/>
                <a:gd name="T2" fmla="*/ 0 w 244"/>
                <a:gd name="T3" fmla="*/ 22 h 332"/>
                <a:gd name="T4" fmla="*/ 0 w 244"/>
                <a:gd name="T5" fmla="*/ 28 h 332"/>
                <a:gd name="T6" fmla="*/ 3 w 244"/>
                <a:gd name="T7" fmla="*/ 34 h 332"/>
                <a:gd name="T8" fmla="*/ 12 w 244"/>
                <a:gd name="T9" fmla="*/ 47 h 332"/>
                <a:gd name="T10" fmla="*/ 19 w 244"/>
                <a:gd name="T11" fmla="*/ 60 h 332"/>
                <a:gd name="T12" fmla="*/ 22 w 244"/>
                <a:gd name="T13" fmla="*/ 60 h 332"/>
                <a:gd name="T14" fmla="*/ 22 w 244"/>
                <a:gd name="T15" fmla="*/ 63 h 332"/>
                <a:gd name="T16" fmla="*/ 27 w 244"/>
                <a:gd name="T17" fmla="*/ 79 h 332"/>
                <a:gd name="T18" fmla="*/ 34 w 244"/>
                <a:gd name="T19" fmla="*/ 97 h 332"/>
                <a:gd name="T20" fmla="*/ 43 w 244"/>
                <a:gd name="T21" fmla="*/ 114 h 332"/>
                <a:gd name="T22" fmla="*/ 50 w 244"/>
                <a:gd name="T23" fmla="*/ 133 h 332"/>
                <a:gd name="T24" fmla="*/ 58 w 244"/>
                <a:gd name="T25" fmla="*/ 149 h 332"/>
                <a:gd name="T26" fmla="*/ 66 w 244"/>
                <a:gd name="T27" fmla="*/ 165 h 332"/>
                <a:gd name="T28" fmla="*/ 88 w 244"/>
                <a:gd name="T29" fmla="*/ 196 h 332"/>
                <a:gd name="T30" fmla="*/ 89 w 244"/>
                <a:gd name="T31" fmla="*/ 197 h 332"/>
                <a:gd name="T32" fmla="*/ 93 w 244"/>
                <a:gd name="T33" fmla="*/ 208 h 332"/>
                <a:gd name="T34" fmla="*/ 111 w 244"/>
                <a:gd name="T35" fmla="*/ 232 h 332"/>
                <a:gd name="T36" fmla="*/ 144 w 244"/>
                <a:gd name="T37" fmla="*/ 283 h 332"/>
                <a:gd name="T38" fmla="*/ 170 w 244"/>
                <a:gd name="T39" fmla="*/ 317 h 332"/>
                <a:gd name="T40" fmla="*/ 184 w 244"/>
                <a:gd name="T41" fmla="*/ 324 h 332"/>
                <a:gd name="T42" fmla="*/ 203 w 244"/>
                <a:gd name="T43" fmla="*/ 329 h 332"/>
                <a:gd name="T44" fmla="*/ 229 w 244"/>
                <a:gd name="T45" fmla="*/ 332 h 332"/>
                <a:gd name="T46" fmla="*/ 244 w 244"/>
                <a:gd name="T47" fmla="*/ 331 h 332"/>
                <a:gd name="T48" fmla="*/ 243 w 244"/>
                <a:gd name="T49" fmla="*/ 331 h 332"/>
                <a:gd name="T50" fmla="*/ 212 w 244"/>
                <a:gd name="T51" fmla="*/ 312 h 332"/>
                <a:gd name="T52" fmla="*/ 209 w 244"/>
                <a:gd name="T53" fmla="*/ 312 h 332"/>
                <a:gd name="T54" fmla="*/ 209 w 244"/>
                <a:gd name="T55" fmla="*/ 310 h 332"/>
                <a:gd name="T56" fmla="*/ 192 w 244"/>
                <a:gd name="T57" fmla="*/ 292 h 332"/>
                <a:gd name="T58" fmla="*/ 173 w 244"/>
                <a:gd name="T59" fmla="*/ 275 h 332"/>
                <a:gd name="T60" fmla="*/ 158 w 244"/>
                <a:gd name="T61" fmla="*/ 253 h 332"/>
                <a:gd name="T62" fmla="*/ 145 w 244"/>
                <a:gd name="T63" fmla="*/ 230 h 332"/>
                <a:gd name="T64" fmla="*/ 142 w 244"/>
                <a:gd name="T65" fmla="*/ 230 h 332"/>
                <a:gd name="T66" fmla="*/ 142 w 244"/>
                <a:gd name="T67" fmla="*/ 226 h 332"/>
                <a:gd name="T68" fmla="*/ 104 w 244"/>
                <a:gd name="T69" fmla="*/ 153 h 332"/>
                <a:gd name="T70" fmla="*/ 103 w 244"/>
                <a:gd name="T71" fmla="*/ 152 h 332"/>
                <a:gd name="T72" fmla="*/ 83 w 244"/>
                <a:gd name="T73" fmla="*/ 107 h 332"/>
                <a:gd name="T74" fmla="*/ 81 w 244"/>
                <a:gd name="T75" fmla="*/ 107 h 332"/>
                <a:gd name="T76" fmla="*/ 81 w 244"/>
                <a:gd name="T77" fmla="*/ 104 h 332"/>
                <a:gd name="T78" fmla="*/ 54 w 244"/>
                <a:gd name="T79" fmla="*/ 21 h 332"/>
                <a:gd name="T80" fmla="*/ 49 w 244"/>
                <a:gd name="T81" fmla="*/ 9 h 332"/>
                <a:gd name="T82" fmla="*/ 48 w 244"/>
                <a:gd name="T83" fmla="*/ 8 h 332"/>
                <a:gd name="T84" fmla="*/ 45 w 244"/>
                <a:gd name="T85" fmla="*/ 3 h 332"/>
                <a:gd name="T86" fmla="*/ 38 w 244"/>
                <a:gd name="T87" fmla="*/ 3 h 332"/>
                <a:gd name="T88" fmla="*/ 30 w 244"/>
                <a:gd name="T89" fmla="*/ 0 h 332"/>
                <a:gd name="T90" fmla="*/ 10 w 244"/>
                <a:gd name="T91" fmla="*/ 8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44" h="332">
                  <a:moveTo>
                    <a:pt x="10" y="8"/>
                  </a:moveTo>
                  <a:lnTo>
                    <a:pt x="8" y="10"/>
                  </a:lnTo>
                  <a:lnTo>
                    <a:pt x="3" y="17"/>
                  </a:lnTo>
                  <a:lnTo>
                    <a:pt x="0" y="22"/>
                  </a:lnTo>
                  <a:lnTo>
                    <a:pt x="0" y="25"/>
                  </a:lnTo>
                  <a:lnTo>
                    <a:pt x="0" y="28"/>
                  </a:lnTo>
                  <a:lnTo>
                    <a:pt x="1" y="31"/>
                  </a:lnTo>
                  <a:lnTo>
                    <a:pt x="3" y="34"/>
                  </a:lnTo>
                  <a:lnTo>
                    <a:pt x="8" y="40"/>
                  </a:lnTo>
                  <a:lnTo>
                    <a:pt x="12" y="47"/>
                  </a:lnTo>
                  <a:lnTo>
                    <a:pt x="15" y="54"/>
                  </a:lnTo>
                  <a:lnTo>
                    <a:pt x="19" y="60"/>
                  </a:lnTo>
                  <a:lnTo>
                    <a:pt x="21" y="60"/>
                  </a:lnTo>
                  <a:lnTo>
                    <a:pt x="22" y="60"/>
                  </a:lnTo>
                  <a:lnTo>
                    <a:pt x="22" y="61"/>
                  </a:lnTo>
                  <a:lnTo>
                    <a:pt x="22" y="63"/>
                  </a:lnTo>
                  <a:lnTo>
                    <a:pt x="23" y="70"/>
                  </a:lnTo>
                  <a:lnTo>
                    <a:pt x="27" y="79"/>
                  </a:lnTo>
                  <a:lnTo>
                    <a:pt x="31" y="90"/>
                  </a:lnTo>
                  <a:lnTo>
                    <a:pt x="34" y="97"/>
                  </a:lnTo>
                  <a:lnTo>
                    <a:pt x="39" y="106"/>
                  </a:lnTo>
                  <a:lnTo>
                    <a:pt x="43" y="114"/>
                  </a:lnTo>
                  <a:lnTo>
                    <a:pt x="46" y="124"/>
                  </a:lnTo>
                  <a:lnTo>
                    <a:pt x="50" y="133"/>
                  </a:lnTo>
                  <a:lnTo>
                    <a:pt x="54" y="141"/>
                  </a:lnTo>
                  <a:lnTo>
                    <a:pt x="58" y="149"/>
                  </a:lnTo>
                  <a:lnTo>
                    <a:pt x="62" y="158"/>
                  </a:lnTo>
                  <a:lnTo>
                    <a:pt x="66" y="165"/>
                  </a:lnTo>
                  <a:lnTo>
                    <a:pt x="86" y="196"/>
                  </a:lnTo>
                  <a:lnTo>
                    <a:pt x="88" y="196"/>
                  </a:lnTo>
                  <a:lnTo>
                    <a:pt x="89" y="196"/>
                  </a:lnTo>
                  <a:lnTo>
                    <a:pt x="89" y="197"/>
                  </a:lnTo>
                  <a:lnTo>
                    <a:pt x="89" y="199"/>
                  </a:lnTo>
                  <a:lnTo>
                    <a:pt x="93" y="208"/>
                  </a:lnTo>
                  <a:lnTo>
                    <a:pt x="101" y="220"/>
                  </a:lnTo>
                  <a:lnTo>
                    <a:pt x="111" y="232"/>
                  </a:lnTo>
                  <a:lnTo>
                    <a:pt x="118" y="241"/>
                  </a:lnTo>
                  <a:lnTo>
                    <a:pt x="144" y="283"/>
                  </a:lnTo>
                  <a:lnTo>
                    <a:pt x="165" y="312"/>
                  </a:lnTo>
                  <a:lnTo>
                    <a:pt x="170" y="317"/>
                  </a:lnTo>
                  <a:lnTo>
                    <a:pt x="176" y="321"/>
                  </a:lnTo>
                  <a:lnTo>
                    <a:pt x="184" y="324"/>
                  </a:lnTo>
                  <a:lnTo>
                    <a:pt x="193" y="327"/>
                  </a:lnTo>
                  <a:lnTo>
                    <a:pt x="203" y="329"/>
                  </a:lnTo>
                  <a:lnTo>
                    <a:pt x="214" y="331"/>
                  </a:lnTo>
                  <a:lnTo>
                    <a:pt x="229" y="332"/>
                  </a:lnTo>
                  <a:lnTo>
                    <a:pt x="244" y="332"/>
                  </a:lnTo>
                  <a:lnTo>
                    <a:pt x="244" y="331"/>
                  </a:lnTo>
                  <a:lnTo>
                    <a:pt x="243" y="331"/>
                  </a:lnTo>
                  <a:lnTo>
                    <a:pt x="243" y="331"/>
                  </a:lnTo>
                  <a:lnTo>
                    <a:pt x="242" y="330"/>
                  </a:lnTo>
                  <a:lnTo>
                    <a:pt x="212" y="312"/>
                  </a:lnTo>
                  <a:lnTo>
                    <a:pt x="210" y="313"/>
                  </a:lnTo>
                  <a:lnTo>
                    <a:pt x="209" y="312"/>
                  </a:lnTo>
                  <a:lnTo>
                    <a:pt x="209" y="312"/>
                  </a:lnTo>
                  <a:lnTo>
                    <a:pt x="209" y="310"/>
                  </a:lnTo>
                  <a:lnTo>
                    <a:pt x="201" y="303"/>
                  </a:lnTo>
                  <a:lnTo>
                    <a:pt x="192" y="292"/>
                  </a:lnTo>
                  <a:lnTo>
                    <a:pt x="181" y="283"/>
                  </a:lnTo>
                  <a:lnTo>
                    <a:pt x="173" y="275"/>
                  </a:lnTo>
                  <a:lnTo>
                    <a:pt x="165" y="265"/>
                  </a:lnTo>
                  <a:lnTo>
                    <a:pt x="158" y="253"/>
                  </a:lnTo>
                  <a:lnTo>
                    <a:pt x="152" y="241"/>
                  </a:lnTo>
                  <a:lnTo>
                    <a:pt x="145" y="230"/>
                  </a:lnTo>
                  <a:lnTo>
                    <a:pt x="143" y="230"/>
                  </a:lnTo>
                  <a:lnTo>
                    <a:pt x="142" y="230"/>
                  </a:lnTo>
                  <a:lnTo>
                    <a:pt x="142" y="229"/>
                  </a:lnTo>
                  <a:lnTo>
                    <a:pt x="142" y="226"/>
                  </a:lnTo>
                  <a:lnTo>
                    <a:pt x="106" y="153"/>
                  </a:lnTo>
                  <a:lnTo>
                    <a:pt x="104" y="153"/>
                  </a:lnTo>
                  <a:lnTo>
                    <a:pt x="103" y="153"/>
                  </a:lnTo>
                  <a:lnTo>
                    <a:pt x="103" y="152"/>
                  </a:lnTo>
                  <a:lnTo>
                    <a:pt x="103" y="150"/>
                  </a:lnTo>
                  <a:lnTo>
                    <a:pt x="83" y="107"/>
                  </a:lnTo>
                  <a:lnTo>
                    <a:pt x="81" y="107"/>
                  </a:lnTo>
                  <a:lnTo>
                    <a:pt x="81" y="107"/>
                  </a:lnTo>
                  <a:lnTo>
                    <a:pt x="81" y="106"/>
                  </a:lnTo>
                  <a:lnTo>
                    <a:pt x="81" y="104"/>
                  </a:lnTo>
                  <a:lnTo>
                    <a:pt x="57" y="33"/>
                  </a:lnTo>
                  <a:lnTo>
                    <a:pt x="54" y="21"/>
                  </a:lnTo>
                  <a:lnTo>
                    <a:pt x="51" y="9"/>
                  </a:lnTo>
                  <a:lnTo>
                    <a:pt x="49" y="9"/>
                  </a:lnTo>
                  <a:lnTo>
                    <a:pt x="48" y="9"/>
                  </a:lnTo>
                  <a:lnTo>
                    <a:pt x="48" y="8"/>
                  </a:lnTo>
                  <a:lnTo>
                    <a:pt x="48" y="5"/>
                  </a:lnTo>
                  <a:lnTo>
                    <a:pt x="45" y="3"/>
                  </a:lnTo>
                  <a:lnTo>
                    <a:pt x="42" y="2"/>
                  </a:lnTo>
                  <a:lnTo>
                    <a:pt x="38" y="3"/>
                  </a:lnTo>
                  <a:lnTo>
                    <a:pt x="32" y="3"/>
                  </a:lnTo>
                  <a:lnTo>
                    <a:pt x="30" y="0"/>
                  </a:lnTo>
                  <a:lnTo>
                    <a:pt x="19" y="3"/>
                  </a:lnTo>
                  <a:lnTo>
                    <a:pt x="10" y="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30" name="Freeform 120">
              <a:extLst>
                <a:ext uri="{FF2B5EF4-FFF2-40B4-BE49-F238E27FC236}">
                  <a16:creationId xmlns:a16="http://schemas.microsoft.com/office/drawing/2014/main" id="{55C6B00C-9AD9-444D-B9F5-B9680BFA57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42" y="4880"/>
              <a:ext cx="1" cy="0"/>
            </a:xfrm>
            <a:custGeom>
              <a:avLst/>
              <a:gdLst>
                <a:gd name="T0" fmla="*/ 3 w 4"/>
                <a:gd name="T1" fmla="*/ 3 h 3"/>
                <a:gd name="T2" fmla="*/ 4 w 4"/>
                <a:gd name="T3" fmla="*/ 1 h 3"/>
                <a:gd name="T4" fmla="*/ 3 w 4"/>
                <a:gd name="T5" fmla="*/ 0 h 3"/>
                <a:gd name="T6" fmla="*/ 2 w 4"/>
                <a:gd name="T7" fmla="*/ 0 h 3"/>
                <a:gd name="T8" fmla="*/ 0 w 4"/>
                <a:gd name="T9" fmla="*/ 0 h 3"/>
                <a:gd name="T10" fmla="*/ 0 w 4"/>
                <a:gd name="T11" fmla="*/ 3 h 3"/>
                <a:gd name="T12" fmla="*/ 0 w 4"/>
                <a:gd name="T13" fmla="*/ 3 h 3"/>
                <a:gd name="T14" fmla="*/ 1 w 4"/>
                <a:gd name="T15" fmla="*/ 3 h 3"/>
                <a:gd name="T16" fmla="*/ 3 w 4"/>
                <a:gd name="T1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3">
                  <a:moveTo>
                    <a:pt x="3" y="3"/>
                  </a:moveTo>
                  <a:lnTo>
                    <a:pt x="4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31" name="Freeform 121">
              <a:extLst>
                <a:ext uri="{FF2B5EF4-FFF2-40B4-BE49-F238E27FC236}">
                  <a16:creationId xmlns:a16="http://schemas.microsoft.com/office/drawing/2014/main" id="{73CFE63C-A985-4602-A637-883F927C28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92" y="4892"/>
              <a:ext cx="1" cy="0"/>
            </a:xfrm>
            <a:custGeom>
              <a:avLst/>
              <a:gdLst>
                <a:gd name="T0" fmla="*/ 3 w 4"/>
                <a:gd name="T1" fmla="*/ 3 h 3"/>
                <a:gd name="T2" fmla="*/ 4 w 4"/>
                <a:gd name="T3" fmla="*/ 1 h 3"/>
                <a:gd name="T4" fmla="*/ 4 w 4"/>
                <a:gd name="T5" fmla="*/ 0 h 3"/>
                <a:gd name="T6" fmla="*/ 3 w 4"/>
                <a:gd name="T7" fmla="*/ 0 h 3"/>
                <a:gd name="T8" fmla="*/ 1 w 4"/>
                <a:gd name="T9" fmla="*/ 0 h 3"/>
                <a:gd name="T10" fmla="*/ 0 w 4"/>
                <a:gd name="T11" fmla="*/ 2 h 3"/>
                <a:gd name="T12" fmla="*/ 0 w 4"/>
                <a:gd name="T13" fmla="*/ 3 h 3"/>
                <a:gd name="T14" fmla="*/ 1 w 4"/>
                <a:gd name="T15" fmla="*/ 3 h 3"/>
                <a:gd name="T16" fmla="*/ 3 w 4"/>
                <a:gd name="T1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3">
                  <a:moveTo>
                    <a:pt x="3" y="3"/>
                  </a:moveTo>
                  <a:lnTo>
                    <a:pt x="4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3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32" name="Freeform 122">
              <a:extLst>
                <a:ext uri="{FF2B5EF4-FFF2-40B4-BE49-F238E27FC236}">
                  <a16:creationId xmlns:a16="http://schemas.microsoft.com/office/drawing/2014/main" id="{E28C2BD6-AE01-4B6B-985F-A69FF1C7B4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93" y="4910"/>
              <a:ext cx="0" cy="1"/>
            </a:xfrm>
            <a:custGeom>
              <a:avLst/>
              <a:gdLst>
                <a:gd name="T0" fmla="*/ 3 w 3"/>
                <a:gd name="T1" fmla="*/ 3 h 4"/>
                <a:gd name="T2" fmla="*/ 3 w 3"/>
                <a:gd name="T3" fmla="*/ 1 h 4"/>
                <a:gd name="T4" fmla="*/ 3 w 3"/>
                <a:gd name="T5" fmla="*/ 0 h 4"/>
                <a:gd name="T6" fmla="*/ 2 w 3"/>
                <a:gd name="T7" fmla="*/ 0 h 4"/>
                <a:gd name="T8" fmla="*/ 0 w 3"/>
                <a:gd name="T9" fmla="*/ 0 h 4"/>
                <a:gd name="T10" fmla="*/ 0 w 3"/>
                <a:gd name="T11" fmla="*/ 3 h 4"/>
                <a:gd name="T12" fmla="*/ 0 w 3"/>
                <a:gd name="T13" fmla="*/ 3 h 4"/>
                <a:gd name="T14" fmla="*/ 1 w 3"/>
                <a:gd name="T15" fmla="*/ 4 h 4"/>
                <a:gd name="T16" fmla="*/ 3 w 3"/>
                <a:gd name="T1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4">
                  <a:moveTo>
                    <a:pt x="3" y="3"/>
                  </a:moveTo>
                  <a:lnTo>
                    <a:pt x="3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4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33" name="Freeform 123">
              <a:extLst>
                <a:ext uri="{FF2B5EF4-FFF2-40B4-BE49-F238E27FC236}">
                  <a16:creationId xmlns:a16="http://schemas.microsoft.com/office/drawing/2014/main" id="{562C6DD7-5ECF-419A-9D6A-3147667929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11" y="4899"/>
              <a:ext cx="0" cy="0"/>
            </a:xfrm>
            <a:custGeom>
              <a:avLst/>
              <a:gdLst>
                <a:gd name="T0" fmla="*/ 3 w 3"/>
                <a:gd name="T1" fmla="*/ 4 h 4"/>
                <a:gd name="T2" fmla="*/ 3 w 3"/>
                <a:gd name="T3" fmla="*/ 1 h 4"/>
                <a:gd name="T4" fmla="*/ 3 w 3"/>
                <a:gd name="T5" fmla="*/ 0 h 4"/>
                <a:gd name="T6" fmla="*/ 2 w 3"/>
                <a:gd name="T7" fmla="*/ 0 h 4"/>
                <a:gd name="T8" fmla="*/ 0 w 3"/>
                <a:gd name="T9" fmla="*/ 0 h 4"/>
                <a:gd name="T10" fmla="*/ 0 w 3"/>
                <a:gd name="T11" fmla="*/ 3 h 4"/>
                <a:gd name="T12" fmla="*/ 0 w 3"/>
                <a:gd name="T13" fmla="*/ 3 h 4"/>
                <a:gd name="T14" fmla="*/ 0 w 3"/>
                <a:gd name="T15" fmla="*/ 4 h 4"/>
                <a:gd name="T16" fmla="*/ 3 w 3"/>
                <a:gd name="T1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4">
                  <a:moveTo>
                    <a:pt x="3" y="4"/>
                  </a:moveTo>
                  <a:lnTo>
                    <a:pt x="3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3" y="4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34" name="Freeform 124">
              <a:extLst>
                <a:ext uri="{FF2B5EF4-FFF2-40B4-BE49-F238E27FC236}">
                  <a16:creationId xmlns:a16="http://schemas.microsoft.com/office/drawing/2014/main" id="{C04D09EC-D632-4BDF-905A-843448FEEC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33" y="4946"/>
              <a:ext cx="1" cy="1"/>
            </a:xfrm>
            <a:custGeom>
              <a:avLst/>
              <a:gdLst>
                <a:gd name="T0" fmla="*/ 4 w 4"/>
                <a:gd name="T1" fmla="*/ 4 h 5"/>
                <a:gd name="T2" fmla="*/ 4 w 4"/>
                <a:gd name="T3" fmla="*/ 1 h 5"/>
                <a:gd name="T4" fmla="*/ 4 w 4"/>
                <a:gd name="T5" fmla="*/ 1 h 5"/>
                <a:gd name="T6" fmla="*/ 3 w 4"/>
                <a:gd name="T7" fmla="*/ 0 h 5"/>
                <a:gd name="T8" fmla="*/ 0 w 4"/>
                <a:gd name="T9" fmla="*/ 1 h 5"/>
                <a:gd name="T10" fmla="*/ 0 w 4"/>
                <a:gd name="T11" fmla="*/ 4 h 5"/>
                <a:gd name="T12" fmla="*/ 0 w 4"/>
                <a:gd name="T13" fmla="*/ 5 h 5"/>
                <a:gd name="T14" fmla="*/ 1 w 4"/>
                <a:gd name="T15" fmla="*/ 5 h 5"/>
                <a:gd name="T16" fmla="*/ 4 w 4"/>
                <a:gd name="T17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5">
                  <a:moveTo>
                    <a:pt x="4" y="4"/>
                  </a:moveTo>
                  <a:lnTo>
                    <a:pt x="4" y="1"/>
                  </a:lnTo>
                  <a:lnTo>
                    <a:pt x="4" y="1"/>
                  </a:lnTo>
                  <a:lnTo>
                    <a:pt x="3" y="0"/>
                  </a:lnTo>
                  <a:lnTo>
                    <a:pt x="0" y="1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5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35" name="Freeform 125">
              <a:extLst>
                <a:ext uri="{FF2B5EF4-FFF2-40B4-BE49-F238E27FC236}">
                  <a16:creationId xmlns:a16="http://schemas.microsoft.com/office/drawing/2014/main" id="{76F14591-43E6-4AC6-8476-537C4352B2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81" y="4909"/>
              <a:ext cx="1" cy="1"/>
            </a:xfrm>
            <a:custGeom>
              <a:avLst/>
              <a:gdLst>
                <a:gd name="T0" fmla="*/ 3 w 3"/>
                <a:gd name="T1" fmla="*/ 4 h 4"/>
                <a:gd name="T2" fmla="*/ 3 w 3"/>
                <a:gd name="T3" fmla="*/ 1 h 4"/>
                <a:gd name="T4" fmla="*/ 3 w 3"/>
                <a:gd name="T5" fmla="*/ 0 h 4"/>
                <a:gd name="T6" fmla="*/ 2 w 3"/>
                <a:gd name="T7" fmla="*/ 0 h 4"/>
                <a:gd name="T8" fmla="*/ 0 w 3"/>
                <a:gd name="T9" fmla="*/ 0 h 4"/>
                <a:gd name="T10" fmla="*/ 0 w 3"/>
                <a:gd name="T11" fmla="*/ 3 h 4"/>
                <a:gd name="T12" fmla="*/ 0 w 3"/>
                <a:gd name="T13" fmla="*/ 4 h 4"/>
                <a:gd name="T14" fmla="*/ 1 w 3"/>
                <a:gd name="T15" fmla="*/ 4 h 4"/>
                <a:gd name="T16" fmla="*/ 3 w 3"/>
                <a:gd name="T1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4">
                  <a:moveTo>
                    <a:pt x="3" y="4"/>
                  </a:moveTo>
                  <a:lnTo>
                    <a:pt x="3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4"/>
                  </a:lnTo>
                  <a:lnTo>
                    <a:pt x="3" y="4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36" name="Freeform 126">
              <a:extLst>
                <a:ext uri="{FF2B5EF4-FFF2-40B4-BE49-F238E27FC236}">
                  <a16:creationId xmlns:a16="http://schemas.microsoft.com/office/drawing/2014/main" id="{97D57036-9B39-4C6C-A3D5-CEB11FA50F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55" y="4914"/>
              <a:ext cx="1" cy="0"/>
            </a:xfrm>
            <a:custGeom>
              <a:avLst/>
              <a:gdLst>
                <a:gd name="T0" fmla="*/ 4 w 4"/>
                <a:gd name="T1" fmla="*/ 3 h 3"/>
                <a:gd name="T2" fmla="*/ 4 w 4"/>
                <a:gd name="T3" fmla="*/ 1 h 3"/>
                <a:gd name="T4" fmla="*/ 4 w 4"/>
                <a:gd name="T5" fmla="*/ 0 h 3"/>
                <a:gd name="T6" fmla="*/ 3 w 4"/>
                <a:gd name="T7" fmla="*/ 0 h 3"/>
                <a:gd name="T8" fmla="*/ 0 w 4"/>
                <a:gd name="T9" fmla="*/ 0 h 3"/>
                <a:gd name="T10" fmla="*/ 0 w 4"/>
                <a:gd name="T11" fmla="*/ 2 h 3"/>
                <a:gd name="T12" fmla="*/ 1 w 4"/>
                <a:gd name="T13" fmla="*/ 3 h 3"/>
                <a:gd name="T14" fmla="*/ 1 w 4"/>
                <a:gd name="T15" fmla="*/ 3 h 3"/>
                <a:gd name="T16" fmla="*/ 4 w 4"/>
                <a:gd name="T1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3">
                  <a:moveTo>
                    <a:pt x="4" y="3"/>
                  </a:moveTo>
                  <a:lnTo>
                    <a:pt x="4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1" y="3"/>
                  </a:lnTo>
                  <a:lnTo>
                    <a:pt x="1" y="3"/>
                  </a:lnTo>
                  <a:lnTo>
                    <a:pt x="4" y="3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37" name="Freeform 127">
              <a:extLst>
                <a:ext uri="{FF2B5EF4-FFF2-40B4-BE49-F238E27FC236}">
                  <a16:creationId xmlns:a16="http://schemas.microsoft.com/office/drawing/2014/main" id="{0C8D6EC2-12ED-42D1-8A5B-01AFA5AAC1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83" y="4908"/>
              <a:ext cx="1" cy="1"/>
            </a:xfrm>
            <a:custGeom>
              <a:avLst/>
              <a:gdLst>
                <a:gd name="T0" fmla="*/ 4 w 4"/>
                <a:gd name="T1" fmla="*/ 3 h 3"/>
                <a:gd name="T2" fmla="*/ 4 w 4"/>
                <a:gd name="T3" fmla="*/ 1 h 3"/>
                <a:gd name="T4" fmla="*/ 4 w 4"/>
                <a:gd name="T5" fmla="*/ 0 h 3"/>
                <a:gd name="T6" fmla="*/ 3 w 4"/>
                <a:gd name="T7" fmla="*/ 0 h 3"/>
                <a:gd name="T8" fmla="*/ 1 w 4"/>
                <a:gd name="T9" fmla="*/ 0 h 3"/>
                <a:gd name="T10" fmla="*/ 0 w 4"/>
                <a:gd name="T11" fmla="*/ 2 h 3"/>
                <a:gd name="T12" fmla="*/ 1 w 4"/>
                <a:gd name="T13" fmla="*/ 3 h 3"/>
                <a:gd name="T14" fmla="*/ 1 w 4"/>
                <a:gd name="T15" fmla="*/ 3 h 3"/>
                <a:gd name="T16" fmla="*/ 4 w 4"/>
                <a:gd name="T1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3">
                  <a:moveTo>
                    <a:pt x="4" y="3"/>
                  </a:moveTo>
                  <a:lnTo>
                    <a:pt x="4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1" y="3"/>
                  </a:lnTo>
                  <a:lnTo>
                    <a:pt x="1" y="3"/>
                  </a:lnTo>
                  <a:lnTo>
                    <a:pt x="4" y="3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38" name="Freeform 128">
              <a:extLst>
                <a:ext uri="{FF2B5EF4-FFF2-40B4-BE49-F238E27FC236}">
                  <a16:creationId xmlns:a16="http://schemas.microsoft.com/office/drawing/2014/main" id="{E1B6FD76-5AB6-40C4-B869-A1BA7998BD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99" y="4926"/>
              <a:ext cx="0" cy="0"/>
            </a:xfrm>
            <a:custGeom>
              <a:avLst/>
              <a:gdLst>
                <a:gd name="T0" fmla="*/ 3 w 3"/>
                <a:gd name="T1" fmla="*/ 3 h 3"/>
                <a:gd name="T2" fmla="*/ 3 w 3"/>
                <a:gd name="T3" fmla="*/ 1 h 3"/>
                <a:gd name="T4" fmla="*/ 3 w 3"/>
                <a:gd name="T5" fmla="*/ 0 h 3"/>
                <a:gd name="T6" fmla="*/ 2 w 3"/>
                <a:gd name="T7" fmla="*/ 0 h 3"/>
                <a:gd name="T8" fmla="*/ 0 w 3"/>
                <a:gd name="T9" fmla="*/ 0 h 3"/>
                <a:gd name="T10" fmla="*/ 0 w 3"/>
                <a:gd name="T11" fmla="*/ 2 h 3"/>
                <a:gd name="T12" fmla="*/ 0 w 3"/>
                <a:gd name="T13" fmla="*/ 3 h 3"/>
                <a:gd name="T14" fmla="*/ 1 w 3"/>
                <a:gd name="T15" fmla="*/ 3 h 3"/>
                <a:gd name="T16" fmla="*/ 3 w 3"/>
                <a:gd name="T1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3">
                  <a:moveTo>
                    <a:pt x="3" y="3"/>
                  </a:moveTo>
                  <a:lnTo>
                    <a:pt x="3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3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39" name="Freeform 129">
              <a:extLst>
                <a:ext uri="{FF2B5EF4-FFF2-40B4-BE49-F238E27FC236}">
                  <a16:creationId xmlns:a16="http://schemas.microsoft.com/office/drawing/2014/main" id="{CBE0E4CF-F2AB-4D66-BFD9-CC047FFC1F2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72" y="4904"/>
              <a:ext cx="0" cy="1"/>
            </a:xfrm>
            <a:custGeom>
              <a:avLst/>
              <a:gdLst>
                <a:gd name="T0" fmla="*/ 3 w 3"/>
                <a:gd name="T1" fmla="*/ 3 h 3"/>
                <a:gd name="T2" fmla="*/ 3 w 3"/>
                <a:gd name="T3" fmla="*/ 1 h 3"/>
                <a:gd name="T4" fmla="*/ 3 w 3"/>
                <a:gd name="T5" fmla="*/ 0 h 3"/>
                <a:gd name="T6" fmla="*/ 2 w 3"/>
                <a:gd name="T7" fmla="*/ 0 h 3"/>
                <a:gd name="T8" fmla="*/ 0 w 3"/>
                <a:gd name="T9" fmla="*/ 0 h 3"/>
                <a:gd name="T10" fmla="*/ 0 w 3"/>
                <a:gd name="T11" fmla="*/ 2 h 3"/>
                <a:gd name="T12" fmla="*/ 0 w 3"/>
                <a:gd name="T13" fmla="*/ 3 h 3"/>
                <a:gd name="T14" fmla="*/ 1 w 3"/>
                <a:gd name="T15" fmla="*/ 3 h 3"/>
                <a:gd name="T16" fmla="*/ 3 w 3"/>
                <a:gd name="T1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3">
                  <a:moveTo>
                    <a:pt x="3" y="3"/>
                  </a:moveTo>
                  <a:lnTo>
                    <a:pt x="3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3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40" name="Freeform 130">
              <a:extLst>
                <a:ext uri="{FF2B5EF4-FFF2-40B4-BE49-F238E27FC236}">
                  <a16:creationId xmlns:a16="http://schemas.microsoft.com/office/drawing/2014/main" id="{53A57CAC-DBBF-425A-8113-3ABC067981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06" y="4888"/>
              <a:ext cx="1" cy="0"/>
            </a:xfrm>
            <a:custGeom>
              <a:avLst/>
              <a:gdLst>
                <a:gd name="T0" fmla="*/ 3 w 3"/>
                <a:gd name="T1" fmla="*/ 3 h 3"/>
                <a:gd name="T2" fmla="*/ 3 w 3"/>
                <a:gd name="T3" fmla="*/ 1 h 3"/>
                <a:gd name="T4" fmla="*/ 3 w 3"/>
                <a:gd name="T5" fmla="*/ 0 h 3"/>
                <a:gd name="T6" fmla="*/ 2 w 3"/>
                <a:gd name="T7" fmla="*/ 0 h 3"/>
                <a:gd name="T8" fmla="*/ 0 w 3"/>
                <a:gd name="T9" fmla="*/ 0 h 3"/>
                <a:gd name="T10" fmla="*/ 0 w 3"/>
                <a:gd name="T11" fmla="*/ 3 h 3"/>
                <a:gd name="T12" fmla="*/ 0 w 3"/>
                <a:gd name="T13" fmla="*/ 3 h 3"/>
                <a:gd name="T14" fmla="*/ 1 w 3"/>
                <a:gd name="T15" fmla="*/ 3 h 3"/>
                <a:gd name="T16" fmla="*/ 3 w 3"/>
                <a:gd name="T1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3">
                  <a:moveTo>
                    <a:pt x="3" y="3"/>
                  </a:moveTo>
                  <a:lnTo>
                    <a:pt x="3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41" name="Freeform 131">
              <a:extLst>
                <a:ext uri="{FF2B5EF4-FFF2-40B4-BE49-F238E27FC236}">
                  <a16:creationId xmlns:a16="http://schemas.microsoft.com/office/drawing/2014/main" id="{0ED0C445-8AC9-4EFF-9C16-8927AA953A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86" y="4864"/>
              <a:ext cx="1" cy="1"/>
            </a:xfrm>
            <a:custGeom>
              <a:avLst/>
              <a:gdLst>
                <a:gd name="T0" fmla="*/ 3 w 3"/>
                <a:gd name="T1" fmla="*/ 3 h 3"/>
                <a:gd name="T2" fmla="*/ 3 w 3"/>
                <a:gd name="T3" fmla="*/ 1 h 3"/>
                <a:gd name="T4" fmla="*/ 3 w 3"/>
                <a:gd name="T5" fmla="*/ 0 h 3"/>
                <a:gd name="T6" fmla="*/ 2 w 3"/>
                <a:gd name="T7" fmla="*/ 0 h 3"/>
                <a:gd name="T8" fmla="*/ 0 w 3"/>
                <a:gd name="T9" fmla="*/ 0 h 3"/>
                <a:gd name="T10" fmla="*/ 0 w 3"/>
                <a:gd name="T11" fmla="*/ 2 h 3"/>
                <a:gd name="T12" fmla="*/ 0 w 3"/>
                <a:gd name="T13" fmla="*/ 3 h 3"/>
                <a:gd name="T14" fmla="*/ 1 w 3"/>
                <a:gd name="T15" fmla="*/ 3 h 3"/>
                <a:gd name="T16" fmla="*/ 3 w 3"/>
                <a:gd name="T1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3">
                  <a:moveTo>
                    <a:pt x="3" y="3"/>
                  </a:moveTo>
                  <a:lnTo>
                    <a:pt x="3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3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42" name="Freeform 132">
              <a:extLst>
                <a:ext uri="{FF2B5EF4-FFF2-40B4-BE49-F238E27FC236}">
                  <a16:creationId xmlns:a16="http://schemas.microsoft.com/office/drawing/2014/main" id="{4164E02A-ED2D-4F1D-B00C-6487B07F55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65" y="4873"/>
              <a:ext cx="1" cy="0"/>
            </a:xfrm>
            <a:custGeom>
              <a:avLst/>
              <a:gdLst>
                <a:gd name="T0" fmla="*/ 3 w 3"/>
                <a:gd name="T1" fmla="*/ 4 h 4"/>
                <a:gd name="T2" fmla="*/ 3 w 3"/>
                <a:gd name="T3" fmla="*/ 2 h 4"/>
                <a:gd name="T4" fmla="*/ 3 w 3"/>
                <a:gd name="T5" fmla="*/ 0 h 4"/>
                <a:gd name="T6" fmla="*/ 2 w 3"/>
                <a:gd name="T7" fmla="*/ 0 h 4"/>
                <a:gd name="T8" fmla="*/ 0 w 3"/>
                <a:gd name="T9" fmla="*/ 0 h 4"/>
                <a:gd name="T10" fmla="*/ 0 w 3"/>
                <a:gd name="T11" fmla="*/ 3 h 4"/>
                <a:gd name="T12" fmla="*/ 0 w 3"/>
                <a:gd name="T13" fmla="*/ 4 h 4"/>
                <a:gd name="T14" fmla="*/ 1 w 3"/>
                <a:gd name="T15" fmla="*/ 4 h 4"/>
                <a:gd name="T16" fmla="*/ 3 w 3"/>
                <a:gd name="T1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4">
                  <a:moveTo>
                    <a:pt x="3" y="4"/>
                  </a:moveTo>
                  <a:lnTo>
                    <a:pt x="3" y="2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4"/>
                  </a:lnTo>
                  <a:lnTo>
                    <a:pt x="3" y="4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43" name="Freeform 133">
              <a:extLst>
                <a:ext uri="{FF2B5EF4-FFF2-40B4-BE49-F238E27FC236}">
                  <a16:creationId xmlns:a16="http://schemas.microsoft.com/office/drawing/2014/main" id="{5F30CB5A-6A0E-4D79-BB9C-BE8F7B58D7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76" y="4958"/>
              <a:ext cx="1" cy="1"/>
            </a:xfrm>
            <a:custGeom>
              <a:avLst/>
              <a:gdLst>
                <a:gd name="T0" fmla="*/ 3 w 3"/>
                <a:gd name="T1" fmla="*/ 3 h 3"/>
                <a:gd name="T2" fmla="*/ 3 w 3"/>
                <a:gd name="T3" fmla="*/ 1 h 3"/>
                <a:gd name="T4" fmla="*/ 3 w 3"/>
                <a:gd name="T5" fmla="*/ 0 h 3"/>
                <a:gd name="T6" fmla="*/ 2 w 3"/>
                <a:gd name="T7" fmla="*/ 0 h 3"/>
                <a:gd name="T8" fmla="*/ 0 w 3"/>
                <a:gd name="T9" fmla="*/ 0 h 3"/>
                <a:gd name="T10" fmla="*/ 0 w 3"/>
                <a:gd name="T11" fmla="*/ 2 h 3"/>
                <a:gd name="T12" fmla="*/ 0 w 3"/>
                <a:gd name="T13" fmla="*/ 3 h 3"/>
                <a:gd name="T14" fmla="*/ 1 w 3"/>
                <a:gd name="T15" fmla="*/ 3 h 3"/>
                <a:gd name="T16" fmla="*/ 3 w 3"/>
                <a:gd name="T1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3">
                  <a:moveTo>
                    <a:pt x="3" y="3"/>
                  </a:moveTo>
                  <a:lnTo>
                    <a:pt x="3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3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44" name="Freeform 134">
              <a:extLst>
                <a:ext uri="{FF2B5EF4-FFF2-40B4-BE49-F238E27FC236}">
                  <a16:creationId xmlns:a16="http://schemas.microsoft.com/office/drawing/2014/main" id="{00A18F0D-598A-4D46-A533-CE7535C963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75" y="4957"/>
              <a:ext cx="0" cy="0"/>
            </a:xfrm>
            <a:custGeom>
              <a:avLst/>
              <a:gdLst>
                <a:gd name="T0" fmla="*/ 3 w 3"/>
                <a:gd name="T1" fmla="*/ 3 h 3"/>
                <a:gd name="T2" fmla="*/ 3 w 3"/>
                <a:gd name="T3" fmla="*/ 1 h 3"/>
                <a:gd name="T4" fmla="*/ 3 w 3"/>
                <a:gd name="T5" fmla="*/ 0 h 3"/>
                <a:gd name="T6" fmla="*/ 2 w 3"/>
                <a:gd name="T7" fmla="*/ 0 h 3"/>
                <a:gd name="T8" fmla="*/ 0 w 3"/>
                <a:gd name="T9" fmla="*/ 0 h 3"/>
                <a:gd name="T10" fmla="*/ 0 w 3"/>
                <a:gd name="T11" fmla="*/ 2 h 3"/>
                <a:gd name="T12" fmla="*/ 0 w 3"/>
                <a:gd name="T13" fmla="*/ 3 h 3"/>
                <a:gd name="T14" fmla="*/ 1 w 3"/>
                <a:gd name="T15" fmla="*/ 3 h 3"/>
                <a:gd name="T16" fmla="*/ 3 w 3"/>
                <a:gd name="T1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3">
                  <a:moveTo>
                    <a:pt x="3" y="3"/>
                  </a:moveTo>
                  <a:lnTo>
                    <a:pt x="3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3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45" name="Freeform 135">
              <a:extLst>
                <a:ext uri="{FF2B5EF4-FFF2-40B4-BE49-F238E27FC236}">
                  <a16:creationId xmlns:a16="http://schemas.microsoft.com/office/drawing/2014/main" id="{4F3C2E02-F8CF-4A39-A3F1-BCF91B8362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11" y="4900"/>
              <a:ext cx="1" cy="1"/>
            </a:xfrm>
            <a:custGeom>
              <a:avLst/>
              <a:gdLst>
                <a:gd name="T0" fmla="*/ 3 w 3"/>
                <a:gd name="T1" fmla="*/ 3 h 3"/>
                <a:gd name="T2" fmla="*/ 3 w 3"/>
                <a:gd name="T3" fmla="*/ 1 h 3"/>
                <a:gd name="T4" fmla="*/ 3 w 3"/>
                <a:gd name="T5" fmla="*/ 0 h 3"/>
                <a:gd name="T6" fmla="*/ 2 w 3"/>
                <a:gd name="T7" fmla="*/ 0 h 3"/>
                <a:gd name="T8" fmla="*/ 0 w 3"/>
                <a:gd name="T9" fmla="*/ 0 h 3"/>
                <a:gd name="T10" fmla="*/ 0 w 3"/>
                <a:gd name="T11" fmla="*/ 2 h 3"/>
                <a:gd name="T12" fmla="*/ 0 w 3"/>
                <a:gd name="T13" fmla="*/ 3 h 3"/>
                <a:gd name="T14" fmla="*/ 1 w 3"/>
                <a:gd name="T15" fmla="*/ 3 h 3"/>
                <a:gd name="T16" fmla="*/ 3 w 3"/>
                <a:gd name="T1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3">
                  <a:moveTo>
                    <a:pt x="3" y="3"/>
                  </a:moveTo>
                  <a:lnTo>
                    <a:pt x="3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3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46" name="Freeform 136">
              <a:extLst>
                <a:ext uri="{FF2B5EF4-FFF2-40B4-BE49-F238E27FC236}">
                  <a16:creationId xmlns:a16="http://schemas.microsoft.com/office/drawing/2014/main" id="{9DA187BB-5D96-47F7-B3CC-C6116D96D8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63" y="4920"/>
              <a:ext cx="0" cy="1"/>
            </a:xfrm>
            <a:custGeom>
              <a:avLst/>
              <a:gdLst>
                <a:gd name="T0" fmla="*/ 4 w 4"/>
                <a:gd name="T1" fmla="*/ 3 h 3"/>
                <a:gd name="T2" fmla="*/ 4 w 4"/>
                <a:gd name="T3" fmla="*/ 0 h 3"/>
                <a:gd name="T4" fmla="*/ 0 w 4"/>
                <a:gd name="T5" fmla="*/ 0 h 3"/>
                <a:gd name="T6" fmla="*/ 0 w 4"/>
                <a:gd name="T7" fmla="*/ 2 h 3"/>
                <a:gd name="T8" fmla="*/ 0 w 4"/>
                <a:gd name="T9" fmla="*/ 3 h 3"/>
                <a:gd name="T10" fmla="*/ 0 w 4"/>
                <a:gd name="T11" fmla="*/ 3 h 3"/>
                <a:gd name="T12" fmla="*/ 4 w 4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3">
                  <a:moveTo>
                    <a:pt x="4" y="3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4" y="3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47" name="Freeform 137">
              <a:extLst>
                <a:ext uri="{FF2B5EF4-FFF2-40B4-BE49-F238E27FC236}">
                  <a16:creationId xmlns:a16="http://schemas.microsoft.com/office/drawing/2014/main" id="{43DFDAB8-3DE6-4293-A800-8F3319BCFA4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69" y="4899"/>
              <a:ext cx="0" cy="0"/>
            </a:xfrm>
            <a:custGeom>
              <a:avLst/>
              <a:gdLst>
                <a:gd name="T0" fmla="*/ 3 w 3"/>
                <a:gd name="T1" fmla="*/ 3 h 3"/>
                <a:gd name="T2" fmla="*/ 3 w 3"/>
                <a:gd name="T3" fmla="*/ 1 h 3"/>
                <a:gd name="T4" fmla="*/ 3 w 3"/>
                <a:gd name="T5" fmla="*/ 0 h 3"/>
                <a:gd name="T6" fmla="*/ 2 w 3"/>
                <a:gd name="T7" fmla="*/ 0 h 3"/>
                <a:gd name="T8" fmla="*/ 0 w 3"/>
                <a:gd name="T9" fmla="*/ 0 h 3"/>
                <a:gd name="T10" fmla="*/ 0 w 3"/>
                <a:gd name="T11" fmla="*/ 2 h 3"/>
                <a:gd name="T12" fmla="*/ 0 w 3"/>
                <a:gd name="T13" fmla="*/ 3 h 3"/>
                <a:gd name="T14" fmla="*/ 1 w 3"/>
                <a:gd name="T15" fmla="*/ 3 h 3"/>
                <a:gd name="T16" fmla="*/ 3 w 3"/>
                <a:gd name="T1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3">
                  <a:moveTo>
                    <a:pt x="3" y="3"/>
                  </a:moveTo>
                  <a:lnTo>
                    <a:pt x="3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3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48" name="Freeform 138">
              <a:extLst>
                <a:ext uri="{FF2B5EF4-FFF2-40B4-BE49-F238E27FC236}">
                  <a16:creationId xmlns:a16="http://schemas.microsoft.com/office/drawing/2014/main" id="{90E011B3-2701-4E0A-93FB-0A7B918484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52" y="4884"/>
              <a:ext cx="0" cy="1"/>
            </a:xfrm>
            <a:custGeom>
              <a:avLst/>
              <a:gdLst>
                <a:gd name="T0" fmla="*/ 3 w 3"/>
                <a:gd name="T1" fmla="*/ 3 h 3"/>
                <a:gd name="T2" fmla="*/ 3 w 3"/>
                <a:gd name="T3" fmla="*/ 1 h 3"/>
                <a:gd name="T4" fmla="*/ 3 w 3"/>
                <a:gd name="T5" fmla="*/ 0 h 3"/>
                <a:gd name="T6" fmla="*/ 2 w 3"/>
                <a:gd name="T7" fmla="*/ 0 h 3"/>
                <a:gd name="T8" fmla="*/ 0 w 3"/>
                <a:gd name="T9" fmla="*/ 0 h 3"/>
                <a:gd name="T10" fmla="*/ 0 w 3"/>
                <a:gd name="T11" fmla="*/ 2 h 3"/>
                <a:gd name="T12" fmla="*/ 0 w 3"/>
                <a:gd name="T13" fmla="*/ 3 h 3"/>
                <a:gd name="T14" fmla="*/ 0 w 3"/>
                <a:gd name="T15" fmla="*/ 3 h 3"/>
                <a:gd name="T16" fmla="*/ 3 w 3"/>
                <a:gd name="T1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3">
                  <a:moveTo>
                    <a:pt x="3" y="3"/>
                  </a:moveTo>
                  <a:lnTo>
                    <a:pt x="3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49" name="Freeform 139">
              <a:extLst>
                <a:ext uri="{FF2B5EF4-FFF2-40B4-BE49-F238E27FC236}">
                  <a16:creationId xmlns:a16="http://schemas.microsoft.com/office/drawing/2014/main" id="{422980ED-EF95-4248-863C-7E239BC1D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01" y="4915"/>
              <a:ext cx="1" cy="0"/>
            </a:xfrm>
            <a:custGeom>
              <a:avLst/>
              <a:gdLst>
                <a:gd name="T0" fmla="*/ 3 w 3"/>
                <a:gd name="T1" fmla="*/ 3 h 3"/>
                <a:gd name="T2" fmla="*/ 3 w 3"/>
                <a:gd name="T3" fmla="*/ 1 h 3"/>
                <a:gd name="T4" fmla="*/ 3 w 3"/>
                <a:gd name="T5" fmla="*/ 0 h 3"/>
                <a:gd name="T6" fmla="*/ 2 w 3"/>
                <a:gd name="T7" fmla="*/ 0 h 3"/>
                <a:gd name="T8" fmla="*/ 0 w 3"/>
                <a:gd name="T9" fmla="*/ 0 h 3"/>
                <a:gd name="T10" fmla="*/ 0 w 3"/>
                <a:gd name="T11" fmla="*/ 2 h 3"/>
                <a:gd name="T12" fmla="*/ 0 w 3"/>
                <a:gd name="T13" fmla="*/ 3 h 3"/>
                <a:gd name="T14" fmla="*/ 1 w 3"/>
                <a:gd name="T15" fmla="*/ 3 h 3"/>
                <a:gd name="T16" fmla="*/ 3 w 3"/>
                <a:gd name="T1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3">
                  <a:moveTo>
                    <a:pt x="3" y="3"/>
                  </a:moveTo>
                  <a:lnTo>
                    <a:pt x="3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3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50" name="Freeform 140">
              <a:extLst>
                <a:ext uri="{FF2B5EF4-FFF2-40B4-BE49-F238E27FC236}">
                  <a16:creationId xmlns:a16="http://schemas.microsoft.com/office/drawing/2014/main" id="{9F704089-A9BE-4BA7-AEBB-A99A2F772B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22" y="4908"/>
              <a:ext cx="1" cy="1"/>
            </a:xfrm>
            <a:custGeom>
              <a:avLst/>
              <a:gdLst>
                <a:gd name="T0" fmla="*/ 3 w 3"/>
                <a:gd name="T1" fmla="*/ 3 h 3"/>
                <a:gd name="T2" fmla="*/ 3 w 3"/>
                <a:gd name="T3" fmla="*/ 1 h 3"/>
                <a:gd name="T4" fmla="*/ 3 w 3"/>
                <a:gd name="T5" fmla="*/ 0 h 3"/>
                <a:gd name="T6" fmla="*/ 2 w 3"/>
                <a:gd name="T7" fmla="*/ 0 h 3"/>
                <a:gd name="T8" fmla="*/ 0 w 3"/>
                <a:gd name="T9" fmla="*/ 0 h 3"/>
                <a:gd name="T10" fmla="*/ 0 w 3"/>
                <a:gd name="T11" fmla="*/ 2 h 3"/>
                <a:gd name="T12" fmla="*/ 0 w 3"/>
                <a:gd name="T13" fmla="*/ 3 h 3"/>
                <a:gd name="T14" fmla="*/ 1 w 3"/>
                <a:gd name="T15" fmla="*/ 3 h 3"/>
                <a:gd name="T16" fmla="*/ 3 w 3"/>
                <a:gd name="T1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3">
                  <a:moveTo>
                    <a:pt x="3" y="3"/>
                  </a:moveTo>
                  <a:lnTo>
                    <a:pt x="3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3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51" name="Freeform 141">
              <a:extLst>
                <a:ext uri="{FF2B5EF4-FFF2-40B4-BE49-F238E27FC236}">
                  <a16:creationId xmlns:a16="http://schemas.microsoft.com/office/drawing/2014/main" id="{A5EFDF21-F6F6-4875-94C1-A25AA0C82C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65" y="4896"/>
              <a:ext cx="1" cy="0"/>
            </a:xfrm>
            <a:custGeom>
              <a:avLst/>
              <a:gdLst>
                <a:gd name="T0" fmla="*/ 3 w 3"/>
                <a:gd name="T1" fmla="*/ 3 h 3"/>
                <a:gd name="T2" fmla="*/ 3 w 3"/>
                <a:gd name="T3" fmla="*/ 1 h 3"/>
                <a:gd name="T4" fmla="*/ 3 w 3"/>
                <a:gd name="T5" fmla="*/ 1 h 3"/>
                <a:gd name="T6" fmla="*/ 2 w 3"/>
                <a:gd name="T7" fmla="*/ 0 h 3"/>
                <a:gd name="T8" fmla="*/ 0 w 3"/>
                <a:gd name="T9" fmla="*/ 1 h 3"/>
                <a:gd name="T10" fmla="*/ 0 w 3"/>
                <a:gd name="T11" fmla="*/ 3 h 3"/>
                <a:gd name="T12" fmla="*/ 0 w 3"/>
                <a:gd name="T13" fmla="*/ 3 h 3"/>
                <a:gd name="T14" fmla="*/ 1 w 3"/>
                <a:gd name="T15" fmla="*/ 3 h 3"/>
                <a:gd name="T16" fmla="*/ 3 w 3"/>
                <a:gd name="T1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3">
                  <a:moveTo>
                    <a:pt x="3" y="3"/>
                  </a:moveTo>
                  <a:lnTo>
                    <a:pt x="3" y="1"/>
                  </a:lnTo>
                  <a:lnTo>
                    <a:pt x="3" y="1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52" name="Freeform 142">
              <a:extLst>
                <a:ext uri="{FF2B5EF4-FFF2-40B4-BE49-F238E27FC236}">
                  <a16:creationId xmlns:a16="http://schemas.microsoft.com/office/drawing/2014/main" id="{7D15AE1D-3A5C-4F34-B8BC-83F8A809A4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75" y="4897"/>
              <a:ext cx="0" cy="0"/>
            </a:xfrm>
            <a:custGeom>
              <a:avLst/>
              <a:gdLst>
                <a:gd name="T0" fmla="*/ 3 w 3"/>
                <a:gd name="T1" fmla="*/ 3 h 3"/>
                <a:gd name="T2" fmla="*/ 3 w 3"/>
                <a:gd name="T3" fmla="*/ 1 h 3"/>
                <a:gd name="T4" fmla="*/ 3 w 3"/>
                <a:gd name="T5" fmla="*/ 0 h 3"/>
                <a:gd name="T6" fmla="*/ 2 w 3"/>
                <a:gd name="T7" fmla="*/ 0 h 3"/>
                <a:gd name="T8" fmla="*/ 0 w 3"/>
                <a:gd name="T9" fmla="*/ 0 h 3"/>
                <a:gd name="T10" fmla="*/ 0 w 3"/>
                <a:gd name="T11" fmla="*/ 2 h 3"/>
                <a:gd name="T12" fmla="*/ 0 w 3"/>
                <a:gd name="T13" fmla="*/ 3 h 3"/>
                <a:gd name="T14" fmla="*/ 1 w 3"/>
                <a:gd name="T15" fmla="*/ 3 h 3"/>
                <a:gd name="T16" fmla="*/ 3 w 3"/>
                <a:gd name="T1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3">
                  <a:moveTo>
                    <a:pt x="3" y="3"/>
                  </a:moveTo>
                  <a:lnTo>
                    <a:pt x="3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3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53" name="Freeform 143">
              <a:extLst>
                <a:ext uri="{FF2B5EF4-FFF2-40B4-BE49-F238E27FC236}">
                  <a16:creationId xmlns:a16="http://schemas.microsoft.com/office/drawing/2014/main" id="{F2EF3704-63A6-4C09-9E9B-46C200BC3F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95" y="4908"/>
              <a:ext cx="0" cy="0"/>
            </a:xfrm>
            <a:custGeom>
              <a:avLst/>
              <a:gdLst>
                <a:gd name="T0" fmla="*/ 3 w 3"/>
                <a:gd name="T1" fmla="*/ 3 h 3"/>
                <a:gd name="T2" fmla="*/ 3 w 3"/>
                <a:gd name="T3" fmla="*/ 1 h 3"/>
                <a:gd name="T4" fmla="*/ 3 w 3"/>
                <a:gd name="T5" fmla="*/ 0 h 3"/>
                <a:gd name="T6" fmla="*/ 2 w 3"/>
                <a:gd name="T7" fmla="*/ 0 h 3"/>
                <a:gd name="T8" fmla="*/ 0 w 3"/>
                <a:gd name="T9" fmla="*/ 0 h 3"/>
                <a:gd name="T10" fmla="*/ 0 w 3"/>
                <a:gd name="T11" fmla="*/ 2 h 3"/>
                <a:gd name="T12" fmla="*/ 0 w 3"/>
                <a:gd name="T13" fmla="*/ 3 h 3"/>
                <a:gd name="T14" fmla="*/ 1 w 3"/>
                <a:gd name="T15" fmla="*/ 3 h 3"/>
                <a:gd name="T16" fmla="*/ 3 w 3"/>
                <a:gd name="T1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3">
                  <a:moveTo>
                    <a:pt x="3" y="3"/>
                  </a:moveTo>
                  <a:lnTo>
                    <a:pt x="3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3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54" name="Freeform 144">
              <a:extLst>
                <a:ext uri="{FF2B5EF4-FFF2-40B4-BE49-F238E27FC236}">
                  <a16:creationId xmlns:a16="http://schemas.microsoft.com/office/drawing/2014/main" id="{30E9B7A4-33E3-4211-8615-E9C89E7C38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61" y="4882"/>
              <a:ext cx="0" cy="0"/>
            </a:xfrm>
            <a:custGeom>
              <a:avLst/>
              <a:gdLst>
                <a:gd name="T0" fmla="*/ 3 w 3"/>
                <a:gd name="T1" fmla="*/ 3 h 3"/>
                <a:gd name="T2" fmla="*/ 3 w 3"/>
                <a:gd name="T3" fmla="*/ 1 h 3"/>
                <a:gd name="T4" fmla="*/ 3 w 3"/>
                <a:gd name="T5" fmla="*/ 0 h 3"/>
                <a:gd name="T6" fmla="*/ 2 w 3"/>
                <a:gd name="T7" fmla="*/ 0 h 3"/>
                <a:gd name="T8" fmla="*/ 0 w 3"/>
                <a:gd name="T9" fmla="*/ 0 h 3"/>
                <a:gd name="T10" fmla="*/ 0 w 3"/>
                <a:gd name="T11" fmla="*/ 2 h 3"/>
                <a:gd name="T12" fmla="*/ 0 w 3"/>
                <a:gd name="T13" fmla="*/ 3 h 3"/>
                <a:gd name="T14" fmla="*/ 1 w 3"/>
                <a:gd name="T15" fmla="*/ 3 h 3"/>
                <a:gd name="T16" fmla="*/ 3 w 3"/>
                <a:gd name="T1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3">
                  <a:moveTo>
                    <a:pt x="3" y="3"/>
                  </a:moveTo>
                  <a:lnTo>
                    <a:pt x="3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3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55" name="Freeform 145">
              <a:extLst>
                <a:ext uri="{FF2B5EF4-FFF2-40B4-BE49-F238E27FC236}">
                  <a16:creationId xmlns:a16="http://schemas.microsoft.com/office/drawing/2014/main" id="{D8CA4D6C-69DC-45C4-9A19-3E68C466BD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71" y="4889"/>
              <a:ext cx="0" cy="1"/>
            </a:xfrm>
            <a:custGeom>
              <a:avLst/>
              <a:gdLst>
                <a:gd name="T0" fmla="*/ 2 w 3"/>
                <a:gd name="T1" fmla="*/ 3 h 3"/>
                <a:gd name="T2" fmla="*/ 3 w 3"/>
                <a:gd name="T3" fmla="*/ 1 h 3"/>
                <a:gd name="T4" fmla="*/ 2 w 3"/>
                <a:gd name="T5" fmla="*/ 0 h 3"/>
                <a:gd name="T6" fmla="*/ 2 w 3"/>
                <a:gd name="T7" fmla="*/ 0 h 3"/>
                <a:gd name="T8" fmla="*/ 0 w 3"/>
                <a:gd name="T9" fmla="*/ 0 h 3"/>
                <a:gd name="T10" fmla="*/ 0 w 3"/>
                <a:gd name="T11" fmla="*/ 2 h 3"/>
                <a:gd name="T12" fmla="*/ 0 w 3"/>
                <a:gd name="T13" fmla="*/ 3 h 3"/>
                <a:gd name="T14" fmla="*/ 0 w 3"/>
                <a:gd name="T15" fmla="*/ 3 h 3"/>
                <a:gd name="T16" fmla="*/ 2 w 3"/>
                <a:gd name="T1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3">
                  <a:moveTo>
                    <a:pt x="2" y="3"/>
                  </a:moveTo>
                  <a:lnTo>
                    <a:pt x="3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56" name="Freeform 146">
              <a:extLst>
                <a:ext uri="{FF2B5EF4-FFF2-40B4-BE49-F238E27FC236}">
                  <a16:creationId xmlns:a16="http://schemas.microsoft.com/office/drawing/2014/main" id="{F40AFAEA-FA48-48AC-862C-D88E2EF250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39" y="4880"/>
              <a:ext cx="1" cy="1"/>
            </a:xfrm>
            <a:custGeom>
              <a:avLst/>
              <a:gdLst>
                <a:gd name="T0" fmla="*/ 3 w 3"/>
                <a:gd name="T1" fmla="*/ 0 h 2"/>
                <a:gd name="T2" fmla="*/ 1 w 3"/>
                <a:gd name="T3" fmla="*/ 0 h 2"/>
                <a:gd name="T4" fmla="*/ 0 w 3"/>
                <a:gd name="T5" fmla="*/ 0 h 2"/>
                <a:gd name="T6" fmla="*/ 0 w 3"/>
                <a:gd name="T7" fmla="*/ 0 h 2"/>
                <a:gd name="T8" fmla="*/ 0 w 3"/>
                <a:gd name="T9" fmla="*/ 2 h 2"/>
                <a:gd name="T10" fmla="*/ 2 w 3"/>
                <a:gd name="T11" fmla="*/ 2 h 2"/>
                <a:gd name="T12" fmla="*/ 3 w 3"/>
                <a:gd name="T13" fmla="*/ 2 h 2"/>
                <a:gd name="T14" fmla="*/ 3 w 3"/>
                <a:gd name="T15" fmla="*/ 2 h 2"/>
                <a:gd name="T16" fmla="*/ 3 w 3"/>
                <a:gd name="T1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57" name="Freeform 147">
              <a:extLst>
                <a:ext uri="{FF2B5EF4-FFF2-40B4-BE49-F238E27FC236}">
                  <a16:creationId xmlns:a16="http://schemas.microsoft.com/office/drawing/2014/main" id="{7DD62E26-9B71-4DDE-83EF-149E5D9ADA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61" y="4919"/>
              <a:ext cx="1" cy="0"/>
            </a:xfrm>
            <a:custGeom>
              <a:avLst/>
              <a:gdLst>
                <a:gd name="T0" fmla="*/ 3 w 3"/>
                <a:gd name="T1" fmla="*/ 3 h 3"/>
                <a:gd name="T2" fmla="*/ 3 w 3"/>
                <a:gd name="T3" fmla="*/ 1 h 3"/>
                <a:gd name="T4" fmla="*/ 3 w 3"/>
                <a:gd name="T5" fmla="*/ 0 h 3"/>
                <a:gd name="T6" fmla="*/ 2 w 3"/>
                <a:gd name="T7" fmla="*/ 0 h 3"/>
                <a:gd name="T8" fmla="*/ 0 w 3"/>
                <a:gd name="T9" fmla="*/ 0 h 3"/>
                <a:gd name="T10" fmla="*/ 0 w 3"/>
                <a:gd name="T11" fmla="*/ 2 h 3"/>
                <a:gd name="T12" fmla="*/ 0 w 3"/>
                <a:gd name="T13" fmla="*/ 3 h 3"/>
                <a:gd name="T14" fmla="*/ 1 w 3"/>
                <a:gd name="T15" fmla="*/ 3 h 3"/>
                <a:gd name="T16" fmla="*/ 3 w 3"/>
                <a:gd name="T1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3">
                  <a:moveTo>
                    <a:pt x="3" y="3"/>
                  </a:moveTo>
                  <a:lnTo>
                    <a:pt x="3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3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58" name="Freeform 148">
              <a:extLst>
                <a:ext uri="{FF2B5EF4-FFF2-40B4-BE49-F238E27FC236}">
                  <a16:creationId xmlns:a16="http://schemas.microsoft.com/office/drawing/2014/main" id="{386FBECA-F555-4581-A613-B5F02F27B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92" y="4923"/>
              <a:ext cx="1" cy="1"/>
            </a:xfrm>
            <a:custGeom>
              <a:avLst/>
              <a:gdLst>
                <a:gd name="T0" fmla="*/ 3 w 3"/>
                <a:gd name="T1" fmla="*/ 2 h 3"/>
                <a:gd name="T2" fmla="*/ 3 w 3"/>
                <a:gd name="T3" fmla="*/ 0 h 3"/>
                <a:gd name="T4" fmla="*/ 3 w 3"/>
                <a:gd name="T5" fmla="*/ 0 h 3"/>
                <a:gd name="T6" fmla="*/ 2 w 3"/>
                <a:gd name="T7" fmla="*/ 0 h 3"/>
                <a:gd name="T8" fmla="*/ 0 w 3"/>
                <a:gd name="T9" fmla="*/ 0 h 3"/>
                <a:gd name="T10" fmla="*/ 0 w 3"/>
                <a:gd name="T11" fmla="*/ 2 h 3"/>
                <a:gd name="T12" fmla="*/ 0 w 3"/>
                <a:gd name="T13" fmla="*/ 2 h 3"/>
                <a:gd name="T14" fmla="*/ 1 w 3"/>
                <a:gd name="T15" fmla="*/ 3 h 3"/>
                <a:gd name="T16" fmla="*/ 3 w 3"/>
                <a:gd name="T1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3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59" name="Freeform 149">
              <a:extLst>
                <a:ext uri="{FF2B5EF4-FFF2-40B4-BE49-F238E27FC236}">
                  <a16:creationId xmlns:a16="http://schemas.microsoft.com/office/drawing/2014/main" id="{087F1D6B-820E-48F5-B06B-3BE17143CBE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98" y="4912"/>
              <a:ext cx="1" cy="0"/>
            </a:xfrm>
            <a:custGeom>
              <a:avLst/>
              <a:gdLst>
                <a:gd name="T0" fmla="*/ 3 w 3"/>
                <a:gd name="T1" fmla="*/ 3 h 3"/>
                <a:gd name="T2" fmla="*/ 3 w 3"/>
                <a:gd name="T3" fmla="*/ 1 h 3"/>
                <a:gd name="T4" fmla="*/ 3 w 3"/>
                <a:gd name="T5" fmla="*/ 0 h 3"/>
                <a:gd name="T6" fmla="*/ 2 w 3"/>
                <a:gd name="T7" fmla="*/ 0 h 3"/>
                <a:gd name="T8" fmla="*/ 0 w 3"/>
                <a:gd name="T9" fmla="*/ 0 h 3"/>
                <a:gd name="T10" fmla="*/ 0 w 3"/>
                <a:gd name="T11" fmla="*/ 2 h 3"/>
                <a:gd name="T12" fmla="*/ 0 w 3"/>
                <a:gd name="T13" fmla="*/ 3 h 3"/>
                <a:gd name="T14" fmla="*/ 1 w 3"/>
                <a:gd name="T15" fmla="*/ 3 h 3"/>
                <a:gd name="T16" fmla="*/ 3 w 3"/>
                <a:gd name="T1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3">
                  <a:moveTo>
                    <a:pt x="3" y="3"/>
                  </a:moveTo>
                  <a:lnTo>
                    <a:pt x="3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3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60" name="Freeform 150">
              <a:extLst>
                <a:ext uri="{FF2B5EF4-FFF2-40B4-BE49-F238E27FC236}">
                  <a16:creationId xmlns:a16="http://schemas.microsoft.com/office/drawing/2014/main" id="{4D535BEE-1AE8-42AB-90E2-D4BF1747A8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49" y="4883"/>
              <a:ext cx="0" cy="0"/>
            </a:xfrm>
            <a:custGeom>
              <a:avLst/>
              <a:gdLst>
                <a:gd name="T0" fmla="*/ 3 w 3"/>
                <a:gd name="T1" fmla="*/ 3 h 3"/>
                <a:gd name="T2" fmla="*/ 3 w 3"/>
                <a:gd name="T3" fmla="*/ 1 h 3"/>
                <a:gd name="T4" fmla="*/ 3 w 3"/>
                <a:gd name="T5" fmla="*/ 0 h 3"/>
                <a:gd name="T6" fmla="*/ 2 w 3"/>
                <a:gd name="T7" fmla="*/ 0 h 3"/>
                <a:gd name="T8" fmla="*/ 0 w 3"/>
                <a:gd name="T9" fmla="*/ 0 h 3"/>
                <a:gd name="T10" fmla="*/ 0 w 3"/>
                <a:gd name="T11" fmla="*/ 2 h 3"/>
                <a:gd name="T12" fmla="*/ 0 w 3"/>
                <a:gd name="T13" fmla="*/ 3 h 3"/>
                <a:gd name="T14" fmla="*/ 1 w 3"/>
                <a:gd name="T15" fmla="*/ 3 h 3"/>
                <a:gd name="T16" fmla="*/ 3 w 3"/>
                <a:gd name="T1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3">
                  <a:moveTo>
                    <a:pt x="3" y="3"/>
                  </a:moveTo>
                  <a:lnTo>
                    <a:pt x="3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3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61" name="Freeform 151">
              <a:extLst>
                <a:ext uri="{FF2B5EF4-FFF2-40B4-BE49-F238E27FC236}">
                  <a16:creationId xmlns:a16="http://schemas.microsoft.com/office/drawing/2014/main" id="{A6BB401B-515C-4BCA-979A-1C091D4BE9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74" y="4892"/>
              <a:ext cx="0" cy="1"/>
            </a:xfrm>
            <a:custGeom>
              <a:avLst/>
              <a:gdLst>
                <a:gd name="T0" fmla="*/ 3 w 3"/>
                <a:gd name="T1" fmla="*/ 3 h 3"/>
                <a:gd name="T2" fmla="*/ 3 w 3"/>
                <a:gd name="T3" fmla="*/ 1 h 3"/>
                <a:gd name="T4" fmla="*/ 3 w 3"/>
                <a:gd name="T5" fmla="*/ 0 h 3"/>
                <a:gd name="T6" fmla="*/ 2 w 3"/>
                <a:gd name="T7" fmla="*/ 0 h 3"/>
                <a:gd name="T8" fmla="*/ 0 w 3"/>
                <a:gd name="T9" fmla="*/ 0 h 3"/>
                <a:gd name="T10" fmla="*/ 0 w 3"/>
                <a:gd name="T11" fmla="*/ 2 h 3"/>
                <a:gd name="T12" fmla="*/ 0 w 3"/>
                <a:gd name="T13" fmla="*/ 3 h 3"/>
                <a:gd name="T14" fmla="*/ 1 w 3"/>
                <a:gd name="T15" fmla="*/ 3 h 3"/>
                <a:gd name="T16" fmla="*/ 3 w 3"/>
                <a:gd name="T1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3">
                  <a:moveTo>
                    <a:pt x="3" y="3"/>
                  </a:moveTo>
                  <a:lnTo>
                    <a:pt x="3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3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62" name="Freeform 152">
              <a:extLst>
                <a:ext uri="{FF2B5EF4-FFF2-40B4-BE49-F238E27FC236}">
                  <a16:creationId xmlns:a16="http://schemas.microsoft.com/office/drawing/2014/main" id="{51279296-6D22-4E22-8A6F-C11F770447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62" y="4952"/>
              <a:ext cx="1" cy="0"/>
            </a:xfrm>
            <a:custGeom>
              <a:avLst/>
              <a:gdLst>
                <a:gd name="T0" fmla="*/ 2 w 2"/>
                <a:gd name="T1" fmla="*/ 3 h 3"/>
                <a:gd name="T2" fmla="*/ 2 w 2"/>
                <a:gd name="T3" fmla="*/ 1 h 3"/>
                <a:gd name="T4" fmla="*/ 2 w 2"/>
                <a:gd name="T5" fmla="*/ 0 h 3"/>
                <a:gd name="T6" fmla="*/ 2 w 2"/>
                <a:gd name="T7" fmla="*/ 0 h 3"/>
                <a:gd name="T8" fmla="*/ 0 w 2"/>
                <a:gd name="T9" fmla="*/ 0 h 3"/>
                <a:gd name="T10" fmla="*/ 0 w 2"/>
                <a:gd name="T11" fmla="*/ 2 h 3"/>
                <a:gd name="T12" fmla="*/ 0 w 2"/>
                <a:gd name="T13" fmla="*/ 3 h 3"/>
                <a:gd name="T14" fmla="*/ 0 w 2"/>
                <a:gd name="T15" fmla="*/ 3 h 3"/>
                <a:gd name="T16" fmla="*/ 2 w 2"/>
                <a:gd name="T1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3">
                  <a:moveTo>
                    <a:pt x="2" y="3"/>
                  </a:move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63" name="Freeform 153">
              <a:extLst>
                <a:ext uri="{FF2B5EF4-FFF2-40B4-BE49-F238E27FC236}">
                  <a16:creationId xmlns:a16="http://schemas.microsoft.com/office/drawing/2014/main" id="{9A092806-CD2B-4B9C-B591-6505278E39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59" y="4916"/>
              <a:ext cx="0" cy="0"/>
            </a:xfrm>
            <a:custGeom>
              <a:avLst/>
              <a:gdLst>
                <a:gd name="T0" fmla="*/ 2 w 2"/>
                <a:gd name="T1" fmla="*/ 3 h 3"/>
                <a:gd name="T2" fmla="*/ 2 w 2"/>
                <a:gd name="T3" fmla="*/ 1 h 3"/>
                <a:gd name="T4" fmla="*/ 2 w 2"/>
                <a:gd name="T5" fmla="*/ 1 h 3"/>
                <a:gd name="T6" fmla="*/ 1 w 2"/>
                <a:gd name="T7" fmla="*/ 0 h 3"/>
                <a:gd name="T8" fmla="*/ 0 w 2"/>
                <a:gd name="T9" fmla="*/ 0 h 3"/>
                <a:gd name="T10" fmla="*/ 0 w 2"/>
                <a:gd name="T11" fmla="*/ 3 h 3"/>
                <a:gd name="T12" fmla="*/ 2 w 2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3">
                  <a:moveTo>
                    <a:pt x="2" y="3"/>
                  </a:move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64" name="Freeform 154">
              <a:extLst>
                <a:ext uri="{FF2B5EF4-FFF2-40B4-BE49-F238E27FC236}">
                  <a16:creationId xmlns:a16="http://schemas.microsoft.com/office/drawing/2014/main" id="{AC7D5188-BDA2-4756-88D8-AA72691948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78" y="4905"/>
              <a:ext cx="0" cy="0"/>
            </a:xfrm>
            <a:custGeom>
              <a:avLst/>
              <a:gdLst>
                <a:gd name="T0" fmla="*/ 3 w 3"/>
                <a:gd name="T1" fmla="*/ 3 h 3"/>
                <a:gd name="T2" fmla="*/ 3 w 3"/>
                <a:gd name="T3" fmla="*/ 1 h 3"/>
                <a:gd name="T4" fmla="*/ 3 w 3"/>
                <a:gd name="T5" fmla="*/ 0 h 3"/>
                <a:gd name="T6" fmla="*/ 2 w 3"/>
                <a:gd name="T7" fmla="*/ 0 h 3"/>
                <a:gd name="T8" fmla="*/ 1 w 3"/>
                <a:gd name="T9" fmla="*/ 0 h 3"/>
                <a:gd name="T10" fmla="*/ 0 w 3"/>
                <a:gd name="T11" fmla="*/ 2 h 3"/>
                <a:gd name="T12" fmla="*/ 0 w 3"/>
                <a:gd name="T13" fmla="*/ 3 h 3"/>
                <a:gd name="T14" fmla="*/ 1 w 3"/>
                <a:gd name="T15" fmla="*/ 3 h 3"/>
                <a:gd name="T16" fmla="*/ 3 w 3"/>
                <a:gd name="T1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3">
                  <a:moveTo>
                    <a:pt x="3" y="3"/>
                  </a:moveTo>
                  <a:lnTo>
                    <a:pt x="3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3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65" name="Freeform 155">
              <a:extLst>
                <a:ext uri="{FF2B5EF4-FFF2-40B4-BE49-F238E27FC236}">
                  <a16:creationId xmlns:a16="http://schemas.microsoft.com/office/drawing/2014/main" id="{F417D23F-10D7-4499-B521-B082B3BCB7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20" y="4942"/>
              <a:ext cx="1" cy="1"/>
            </a:xfrm>
            <a:custGeom>
              <a:avLst/>
              <a:gdLst>
                <a:gd name="T0" fmla="*/ 3 w 3"/>
                <a:gd name="T1" fmla="*/ 3 h 3"/>
                <a:gd name="T2" fmla="*/ 3 w 3"/>
                <a:gd name="T3" fmla="*/ 1 h 3"/>
                <a:gd name="T4" fmla="*/ 3 w 3"/>
                <a:gd name="T5" fmla="*/ 0 h 3"/>
                <a:gd name="T6" fmla="*/ 2 w 3"/>
                <a:gd name="T7" fmla="*/ 0 h 3"/>
                <a:gd name="T8" fmla="*/ 0 w 3"/>
                <a:gd name="T9" fmla="*/ 0 h 3"/>
                <a:gd name="T10" fmla="*/ 0 w 3"/>
                <a:gd name="T11" fmla="*/ 2 h 3"/>
                <a:gd name="T12" fmla="*/ 0 w 3"/>
                <a:gd name="T13" fmla="*/ 3 h 3"/>
                <a:gd name="T14" fmla="*/ 1 w 3"/>
                <a:gd name="T15" fmla="*/ 3 h 3"/>
                <a:gd name="T16" fmla="*/ 3 w 3"/>
                <a:gd name="T1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3">
                  <a:moveTo>
                    <a:pt x="3" y="3"/>
                  </a:moveTo>
                  <a:lnTo>
                    <a:pt x="3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3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66" name="Freeform 156">
              <a:extLst>
                <a:ext uri="{FF2B5EF4-FFF2-40B4-BE49-F238E27FC236}">
                  <a16:creationId xmlns:a16="http://schemas.microsoft.com/office/drawing/2014/main" id="{46C145FD-36A1-462F-95DB-FBDAD1E2F0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46" y="4917"/>
              <a:ext cx="1" cy="1"/>
            </a:xfrm>
            <a:custGeom>
              <a:avLst/>
              <a:gdLst>
                <a:gd name="T0" fmla="*/ 2 w 2"/>
                <a:gd name="T1" fmla="*/ 0 h 3"/>
                <a:gd name="T2" fmla="*/ 1 w 2"/>
                <a:gd name="T3" fmla="*/ 0 h 3"/>
                <a:gd name="T4" fmla="*/ 0 w 2"/>
                <a:gd name="T5" fmla="*/ 0 h 3"/>
                <a:gd name="T6" fmla="*/ 0 w 2"/>
                <a:gd name="T7" fmla="*/ 1 h 3"/>
                <a:gd name="T8" fmla="*/ 0 w 2"/>
                <a:gd name="T9" fmla="*/ 3 h 3"/>
                <a:gd name="T10" fmla="*/ 2 w 2"/>
                <a:gd name="T11" fmla="*/ 3 h 3"/>
                <a:gd name="T12" fmla="*/ 2 w 2"/>
                <a:gd name="T13" fmla="*/ 3 h 3"/>
                <a:gd name="T14" fmla="*/ 2 w 2"/>
                <a:gd name="T15" fmla="*/ 2 h 3"/>
                <a:gd name="T16" fmla="*/ 2 w 2"/>
                <a:gd name="T1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67" name="Freeform 157">
              <a:extLst>
                <a:ext uri="{FF2B5EF4-FFF2-40B4-BE49-F238E27FC236}">
                  <a16:creationId xmlns:a16="http://schemas.microsoft.com/office/drawing/2014/main" id="{C275B7EC-6FF4-41E9-BDBA-E7C3B7672A5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04" y="4929"/>
              <a:ext cx="1" cy="0"/>
            </a:xfrm>
            <a:custGeom>
              <a:avLst/>
              <a:gdLst>
                <a:gd name="T0" fmla="*/ 3 w 3"/>
                <a:gd name="T1" fmla="*/ 3 h 3"/>
                <a:gd name="T2" fmla="*/ 3 w 3"/>
                <a:gd name="T3" fmla="*/ 1 h 3"/>
                <a:gd name="T4" fmla="*/ 3 w 3"/>
                <a:gd name="T5" fmla="*/ 0 h 3"/>
                <a:gd name="T6" fmla="*/ 2 w 3"/>
                <a:gd name="T7" fmla="*/ 0 h 3"/>
                <a:gd name="T8" fmla="*/ 0 w 3"/>
                <a:gd name="T9" fmla="*/ 0 h 3"/>
                <a:gd name="T10" fmla="*/ 0 w 3"/>
                <a:gd name="T11" fmla="*/ 2 h 3"/>
                <a:gd name="T12" fmla="*/ 0 w 3"/>
                <a:gd name="T13" fmla="*/ 3 h 3"/>
                <a:gd name="T14" fmla="*/ 1 w 3"/>
                <a:gd name="T15" fmla="*/ 3 h 3"/>
                <a:gd name="T16" fmla="*/ 3 w 3"/>
                <a:gd name="T1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3">
                  <a:moveTo>
                    <a:pt x="3" y="3"/>
                  </a:moveTo>
                  <a:lnTo>
                    <a:pt x="3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3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68" name="Freeform 158">
              <a:extLst>
                <a:ext uri="{FF2B5EF4-FFF2-40B4-BE49-F238E27FC236}">
                  <a16:creationId xmlns:a16="http://schemas.microsoft.com/office/drawing/2014/main" id="{85A46BD3-D788-468F-A0E3-DB01E00608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02" y="4917"/>
              <a:ext cx="0" cy="1"/>
            </a:xfrm>
            <a:custGeom>
              <a:avLst/>
              <a:gdLst>
                <a:gd name="T0" fmla="*/ 2 w 2"/>
                <a:gd name="T1" fmla="*/ 3 h 3"/>
                <a:gd name="T2" fmla="*/ 2 w 2"/>
                <a:gd name="T3" fmla="*/ 1 h 3"/>
                <a:gd name="T4" fmla="*/ 2 w 2"/>
                <a:gd name="T5" fmla="*/ 0 h 3"/>
                <a:gd name="T6" fmla="*/ 1 w 2"/>
                <a:gd name="T7" fmla="*/ 0 h 3"/>
                <a:gd name="T8" fmla="*/ 0 w 2"/>
                <a:gd name="T9" fmla="*/ 0 h 3"/>
                <a:gd name="T10" fmla="*/ 0 w 2"/>
                <a:gd name="T11" fmla="*/ 2 h 3"/>
                <a:gd name="T12" fmla="*/ 0 w 2"/>
                <a:gd name="T13" fmla="*/ 3 h 3"/>
                <a:gd name="T14" fmla="*/ 0 w 2"/>
                <a:gd name="T15" fmla="*/ 3 h 3"/>
                <a:gd name="T16" fmla="*/ 2 w 2"/>
                <a:gd name="T1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3">
                  <a:moveTo>
                    <a:pt x="2" y="3"/>
                  </a:moveTo>
                  <a:lnTo>
                    <a:pt x="2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69" name="Freeform 159">
              <a:extLst>
                <a:ext uri="{FF2B5EF4-FFF2-40B4-BE49-F238E27FC236}">
                  <a16:creationId xmlns:a16="http://schemas.microsoft.com/office/drawing/2014/main" id="{699DE099-BE35-4AF6-A327-F5093AF15C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00" y="4916"/>
              <a:ext cx="1" cy="1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3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lnTo>
                    <a:pt x="0" y="0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70" name="Freeform 160">
              <a:extLst>
                <a:ext uri="{FF2B5EF4-FFF2-40B4-BE49-F238E27FC236}">
                  <a16:creationId xmlns:a16="http://schemas.microsoft.com/office/drawing/2014/main" id="{0582CCA4-1386-4542-A1E6-77BADED6B64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90" y="4920"/>
              <a:ext cx="1" cy="1"/>
            </a:xfrm>
            <a:custGeom>
              <a:avLst/>
              <a:gdLst>
                <a:gd name="T0" fmla="*/ 2 w 2"/>
                <a:gd name="T1" fmla="*/ 3 h 3"/>
                <a:gd name="T2" fmla="*/ 0 w 2"/>
                <a:gd name="T3" fmla="*/ 0 h 3"/>
                <a:gd name="T4" fmla="*/ 2 w 2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3"/>
                  </a:moveTo>
                  <a:lnTo>
                    <a:pt x="0" y="0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71" name="Freeform 161">
              <a:extLst>
                <a:ext uri="{FF2B5EF4-FFF2-40B4-BE49-F238E27FC236}">
                  <a16:creationId xmlns:a16="http://schemas.microsoft.com/office/drawing/2014/main" id="{DF340B5B-A286-41F9-806E-7F88C1F4CD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59" y="4873"/>
              <a:ext cx="0" cy="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72" name="Freeform 162">
              <a:extLst>
                <a:ext uri="{FF2B5EF4-FFF2-40B4-BE49-F238E27FC236}">
                  <a16:creationId xmlns:a16="http://schemas.microsoft.com/office/drawing/2014/main" id="{85C5306D-17D2-4DBC-B422-03EE530449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80" y="4872"/>
              <a:ext cx="0" cy="0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2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lnTo>
                    <a:pt x="0" y="0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73" name="Freeform 163">
              <a:extLst>
                <a:ext uri="{FF2B5EF4-FFF2-40B4-BE49-F238E27FC236}">
                  <a16:creationId xmlns:a16="http://schemas.microsoft.com/office/drawing/2014/main" id="{2C22561B-0EC3-4991-B234-7341324C1C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33" y="4947"/>
              <a:ext cx="0" cy="1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0 h 2"/>
                <a:gd name="T4" fmla="*/ 1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lnTo>
                    <a:pt x="0" y="0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74" name="Freeform 164">
              <a:extLst>
                <a:ext uri="{FF2B5EF4-FFF2-40B4-BE49-F238E27FC236}">
                  <a16:creationId xmlns:a16="http://schemas.microsoft.com/office/drawing/2014/main" id="{A1C79F7E-E669-4DC2-A0F6-1B6157BA54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62" y="4872"/>
              <a:ext cx="1" cy="0"/>
            </a:xfrm>
            <a:custGeom>
              <a:avLst/>
              <a:gdLst>
                <a:gd name="T0" fmla="*/ 2 w 2"/>
                <a:gd name="T1" fmla="*/ 3 h 3"/>
                <a:gd name="T2" fmla="*/ 0 w 2"/>
                <a:gd name="T3" fmla="*/ 0 h 3"/>
                <a:gd name="T4" fmla="*/ 2 w 2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3"/>
                  </a:moveTo>
                  <a:lnTo>
                    <a:pt x="0" y="0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75" name="Freeform 165">
              <a:extLst>
                <a:ext uri="{FF2B5EF4-FFF2-40B4-BE49-F238E27FC236}">
                  <a16:creationId xmlns:a16="http://schemas.microsoft.com/office/drawing/2014/main" id="{49FF201D-CD1F-4D37-8E4B-BAB28F0FB7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67" y="4877"/>
              <a:ext cx="1" cy="0"/>
            </a:xfrm>
            <a:custGeom>
              <a:avLst/>
              <a:gdLst>
                <a:gd name="T0" fmla="*/ 2 w 2"/>
                <a:gd name="T1" fmla="*/ 0 w 2"/>
                <a:gd name="T2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76" name="Freeform 166">
              <a:extLst>
                <a:ext uri="{FF2B5EF4-FFF2-40B4-BE49-F238E27FC236}">
                  <a16:creationId xmlns:a16="http://schemas.microsoft.com/office/drawing/2014/main" id="{53A6CFA1-70C9-4D35-8360-3C328CE680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68" y="4836"/>
              <a:ext cx="0" cy="0"/>
            </a:xfrm>
            <a:custGeom>
              <a:avLst/>
              <a:gdLst>
                <a:gd name="T0" fmla="*/ 2 w 2"/>
                <a:gd name="T1" fmla="*/ 2 h 2"/>
                <a:gd name="T2" fmla="*/ 0 w 2"/>
                <a:gd name="T3" fmla="*/ 0 h 2"/>
                <a:gd name="T4" fmla="*/ 2 w 2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0" y="0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77" name="Freeform 167">
              <a:extLst>
                <a:ext uri="{FF2B5EF4-FFF2-40B4-BE49-F238E27FC236}">
                  <a16:creationId xmlns:a16="http://schemas.microsoft.com/office/drawing/2014/main" id="{26DECAFD-870A-4CA3-AA4A-E7BC613064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685" y="4737"/>
              <a:ext cx="274" cy="274"/>
            </a:xfrm>
            <a:custGeom>
              <a:avLst/>
              <a:gdLst>
                <a:gd name="T0" fmla="*/ 907 w 1646"/>
                <a:gd name="T1" fmla="*/ 4 h 1647"/>
                <a:gd name="T2" fmla="*/ 1028 w 1646"/>
                <a:gd name="T3" fmla="*/ 26 h 1647"/>
                <a:gd name="T4" fmla="*/ 1215 w 1646"/>
                <a:gd name="T5" fmla="*/ 100 h 1647"/>
                <a:gd name="T6" fmla="*/ 1376 w 1646"/>
                <a:gd name="T7" fmla="*/ 214 h 1647"/>
                <a:gd name="T8" fmla="*/ 1275 w 1646"/>
                <a:gd name="T9" fmla="*/ 218 h 1647"/>
                <a:gd name="T10" fmla="*/ 1117 w 1646"/>
                <a:gd name="T11" fmla="*/ 128 h 1647"/>
                <a:gd name="T12" fmla="*/ 938 w 1646"/>
                <a:gd name="T13" fmla="*/ 77 h 1647"/>
                <a:gd name="T14" fmla="*/ 1404 w 1646"/>
                <a:gd name="T15" fmla="*/ 242 h 1647"/>
                <a:gd name="T16" fmla="*/ 1527 w 1646"/>
                <a:gd name="T17" fmla="*/ 397 h 1647"/>
                <a:gd name="T18" fmla="*/ 1609 w 1646"/>
                <a:gd name="T19" fmla="*/ 579 h 1647"/>
                <a:gd name="T20" fmla="*/ 1639 w 1646"/>
                <a:gd name="T21" fmla="*/ 719 h 1647"/>
                <a:gd name="T22" fmla="*/ 1646 w 1646"/>
                <a:gd name="T23" fmla="*/ 824 h 1647"/>
                <a:gd name="T24" fmla="*/ 1563 w 1646"/>
                <a:gd name="T25" fmla="*/ 672 h 1647"/>
                <a:gd name="T26" fmla="*/ 1503 w 1646"/>
                <a:gd name="T27" fmla="*/ 496 h 1647"/>
                <a:gd name="T28" fmla="*/ 1405 w 1646"/>
                <a:gd name="T29" fmla="*/ 344 h 1647"/>
                <a:gd name="T30" fmla="*/ 1646 w 1646"/>
                <a:gd name="T31" fmla="*/ 845 h 1647"/>
                <a:gd name="T32" fmla="*/ 1637 w 1646"/>
                <a:gd name="T33" fmla="*/ 949 h 1647"/>
                <a:gd name="T34" fmla="*/ 1596 w 1646"/>
                <a:gd name="T35" fmla="*/ 1106 h 1647"/>
                <a:gd name="T36" fmla="*/ 1505 w 1646"/>
                <a:gd name="T37" fmla="*/ 1284 h 1647"/>
                <a:gd name="T38" fmla="*/ 1356 w 1646"/>
                <a:gd name="T39" fmla="*/ 1358 h 1647"/>
                <a:gd name="T40" fmla="*/ 1468 w 1646"/>
                <a:gd name="T41" fmla="*/ 1215 h 1647"/>
                <a:gd name="T42" fmla="*/ 1544 w 1646"/>
                <a:gd name="T43" fmla="*/ 1049 h 1647"/>
                <a:gd name="T44" fmla="*/ 1577 w 1646"/>
                <a:gd name="T45" fmla="*/ 863 h 1647"/>
                <a:gd name="T46" fmla="*/ 1346 w 1646"/>
                <a:gd name="T47" fmla="*/ 1459 h 1647"/>
                <a:gd name="T48" fmla="*/ 1179 w 1646"/>
                <a:gd name="T49" fmla="*/ 1566 h 1647"/>
                <a:gd name="T50" fmla="*/ 988 w 1646"/>
                <a:gd name="T51" fmla="*/ 1631 h 1647"/>
                <a:gd name="T52" fmla="*/ 887 w 1646"/>
                <a:gd name="T53" fmla="*/ 1645 h 1647"/>
                <a:gd name="T54" fmla="*/ 862 w 1646"/>
                <a:gd name="T55" fmla="*/ 1578 h 1647"/>
                <a:gd name="T56" fmla="*/ 1047 w 1646"/>
                <a:gd name="T57" fmla="*/ 1545 h 1647"/>
                <a:gd name="T58" fmla="*/ 1214 w 1646"/>
                <a:gd name="T59" fmla="*/ 1469 h 1647"/>
                <a:gd name="T60" fmla="*/ 1356 w 1646"/>
                <a:gd name="T61" fmla="*/ 1358 h 1647"/>
                <a:gd name="T62" fmla="*/ 759 w 1646"/>
                <a:gd name="T63" fmla="*/ 1645 h 1647"/>
                <a:gd name="T64" fmla="*/ 658 w 1646"/>
                <a:gd name="T65" fmla="*/ 1631 h 1647"/>
                <a:gd name="T66" fmla="*/ 466 w 1646"/>
                <a:gd name="T67" fmla="*/ 1566 h 1647"/>
                <a:gd name="T68" fmla="*/ 299 w 1646"/>
                <a:gd name="T69" fmla="*/ 1459 h 1647"/>
                <a:gd name="T70" fmla="*/ 343 w 1646"/>
                <a:gd name="T71" fmla="*/ 1406 h 1647"/>
                <a:gd name="T72" fmla="*/ 495 w 1646"/>
                <a:gd name="T73" fmla="*/ 1504 h 1647"/>
                <a:gd name="T74" fmla="*/ 671 w 1646"/>
                <a:gd name="T75" fmla="*/ 1564 h 1647"/>
                <a:gd name="T76" fmla="*/ 823 w 1646"/>
                <a:gd name="T77" fmla="*/ 1647 h 1647"/>
                <a:gd name="T78" fmla="*/ 141 w 1646"/>
                <a:gd name="T79" fmla="*/ 1284 h 1647"/>
                <a:gd name="T80" fmla="*/ 50 w 1646"/>
                <a:gd name="T81" fmla="*/ 1106 h 1647"/>
                <a:gd name="T82" fmla="*/ 9 w 1646"/>
                <a:gd name="T83" fmla="*/ 949 h 1647"/>
                <a:gd name="T84" fmla="*/ 0 w 1646"/>
                <a:gd name="T85" fmla="*/ 845 h 1647"/>
                <a:gd name="T86" fmla="*/ 77 w 1646"/>
                <a:gd name="T87" fmla="*/ 939 h 1647"/>
                <a:gd name="T88" fmla="*/ 127 w 1646"/>
                <a:gd name="T89" fmla="*/ 1118 h 1647"/>
                <a:gd name="T90" fmla="*/ 218 w 1646"/>
                <a:gd name="T91" fmla="*/ 1276 h 1647"/>
                <a:gd name="T92" fmla="*/ 0 w 1646"/>
                <a:gd name="T93" fmla="*/ 824 h 1647"/>
                <a:gd name="T94" fmla="*/ 6 w 1646"/>
                <a:gd name="T95" fmla="*/ 719 h 1647"/>
                <a:gd name="T96" fmla="*/ 37 w 1646"/>
                <a:gd name="T97" fmla="*/ 579 h 1647"/>
                <a:gd name="T98" fmla="*/ 119 w 1646"/>
                <a:gd name="T99" fmla="*/ 397 h 1647"/>
                <a:gd name="T100" fmla="*/ 241 w 1646"/>
                <a:gd name="T101" fmla="*/ 242 h 1647"/>
                <a:gd name="T102" fmla="*/ 197 w 1646"/>
                <a:gd name="T103" fmla="*/ 401 h 1647"/>
                <a:gd name="T104" fmla="*/ 114 w 1646"/>
                <a:gd name="T105" fmla="*/ 564 h 1647"/>
                <a:gd name="T106" fmla="*/ 72 w 1646"/>
                <a:gd name="T107" fmla="*/ 747 h 1647"/>
                <a:gd name="T108" fmla="*/ 269 w 1646"/>
                <a:gd name="T109" fmla="*/ 214 h 1647"/>
                <a:gd name="T110" fmla="*/ 430 w 1646"/>
                <a:gd name="T111" fmla="*/ 100 h 1647"/>
                <a:gd name="T112" fmla="*/ 617 w 1646"/>
                <a:gd name="T113" fmla="*/ 26 h 1647"/>
                <a:gd name="T114" fmla="*/ 739 w 1646"/>
                <a:gd name="T115" fmla="*/ 4 h 1647"/>
                <a:gd name="T116" fmla="*/ 823 w 1646"/>
                <a:gd name="T117" fmla="*/ 68 h 1647"/>
                <a:gd name="T118" fmla="*/ 634 w 1646"/>
                <a:gd name="T119" fmla="*/ 92 h 1647"/>
                <a:gd name="T120" fmla="*/ 463 w 1646"/>
                <a:gd name="T121" fmla="*/ 160 h 1647"/>
                <a:gd name="T122" fmla="*/ 315 w 1646"/>
                <a:gd name="T123" fmla="*/ 265 h 1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46" h="1647">
                  <a:moveTo>
                    <a:pt x="823" y="0"/>
                  </a:moveTo>
                  <a:lnTo>
                    <a:pt x="845" y="0"/>
                  </a:lnTo>
                  <a:lnTo>
                    <a:pt x="865" y="1"/>
                  </a:lnTo>
                  <a:lnTo>
                    <a:pt x="887" y="2"/>
                  </a:lnTo>
                  <a:lnTo>
                    <a:pt x="907" y="4"/>
                  </a:lnTo>
                  <a:lnTo>
                    <a:pt x="928" y="8"/>
                  </a:lnTo>
                  <a:lnTo>
                    <a:pt x="948" y="10"/>
                  </a:lnTo>
                  <a:lnTo>
                    <a:pt x="969" y="14"/>
                  </a:lnTo>
                  <a:lnTo>
                    <a:pt x="988" y="17"/>
                  </a:lnTo>
                  <a:lnTo>
                    <a:pt x="1028" y="26"/>
                  </a:lnTo>
                  <a:lnTo>
                    <a:pt x="1067" y="37"/>
                  </a:lnTo>
                  <a:lnTo>
                    <a:pt x="1105" y="51"/>
                  </a:lnTo>
                  <a:lnTo>
                    <a:pt x="1143" y="65"/>
                  </a:lnTo>
                  <a:lnTo>
                    <a:pt x="1179" y="82"/>
                  </a:lnTo>
                  <a:lnTo>
                    <a:pt x="1215" y="100"/>
                  </a:lnTo>
                  <a:lnTo>
                    <a:pt x="1249" y="120"/>
                  </a:lnTo>
                  <a:lnTo>
                    <a:pt x="1283" y="141"/>
                  </a:lnTo>
                  <a:lnTo>
                    <a:pt x="1315" y="164"/>
                  </a:lnTo>
                  <a:lnTo>
                    <a:pt x="1346" y="188"/>
                  </a:lnTo>
                  <a:lnTo>
                    <a:pt x="1376" y="214"/>
                  </a:lnTo>
                  <a:lnTo>
                    <a:pt x="1404" y="242"/>
                  </a:lnTo>
                  <a:lnTo>
                    <a:pt x="1356" y="289"/>
                  </a:lnTo>
                  <a:lnTo>
                    <a:pt x="1330" y="265"/>
                  </a:lnTo>
                  <a:lnTo>
                    <a:pt x="1303" y="241"/>
                  </a:lnTo>
                  <a:lnTo>
                    <a:pt x="1275" y="218"/>
                  </a:lnTo>
                  <a:lnTo>
                    <a:pt x="1245" y="198"/>
                  </a:lnTo>
                  <a:lnTo>
                    <a:pt x="1214" y="178"/>
                  </a:lnTo>
                  <a:lnTo>
                    <a:pt x="1183" y="160"/>
                  </a:lnTo>
                  <a:lnTo>
                    <a:pt x="1150" y="143"/>
                  </a:lnTo>
                  <a:lnTo>
                    <a:pt x="1117" y="128"/>
                  </a:lnTo>
                  <a:lnTo>
                    <a:pt x="1083" y="114"/>
                  </a:lnTo>
                  <a:lnTo>
                    <a:pt x="1047" y="102"/>
                  </a:lnTo>
                  <a:lnTo>
                    <a:pt x="1012" y="92"/>
                  </a:lnTo>
                  <a:lnTo>
                    <a:pt x="975" y="84"/>
                  </a:lnTo>
                  <a:lnTo>
                    <a:pt x="938" y="77"/>
                  </a:lnTo>
                  <a:lnTo>
                    <a:pt x="900" y="72"/>
                  </a:lnTo>
                  <a:lnTo>
                    <a:pt x="862" y="69"/>
                  </a:lnTo>
                  <a:lnTo>
                    <a:pt x="823" y="68"/>
                  </a:lnTo>
                  <a:lnTo>
                    <a:pt x="823" y="0"/>
                  </a:lnTo>
                  <a:close/>
                  <a:moveTo>
                    <a:pt x="1404" y="242"/>
                  </a:moveTo>
                  <a:lnTo>
                    <a:pt x="1432" y="270"/>
                  </a:lnTo>
                  <a:lnTo>
                    <a:pt x="1458" y="300"/>
                  </a:lnTo>
                  <a:lnTo>
                    <a:pt x="1483" y="331"/>
                  </a:lnTo>
                  <a:lnTo>
                    <a:pt x="1505" y="363"/>
                  </a:lnTo>
                  <a:lnTo>
                    <a:pt x="1527" y="397"/>
                  </a:lnTo>
                  <a:lnTo>
                    <a:pt x="1546" y="431"/>
                  </a:lnTo>
                  <a:lnTo>
                    <a:pt x="1565" y="467"/>
                  </a:lnTo>
                  <a:lnTo>
                    <a:pt x="1581" y="503"/>
                  </a:lnTo>
                  <a:lnTo>
                    <a:pt x="1596" y="541"/>
                  </a:lnTo>
                  <a:lnTo>
                    <a:pt x="1609" y="579"/>
                  </a:lnTo>
                  <a:lnTo>
                    <a:pt x="1620" y="618"/>
                  </a:lnTo>
                  <a:lnTo>
                    <a:pt x="1629" y="658"/>
                  </a:lnTo>
                  <a:lnTo>
                    <a:pt x="1633" y="678"/>
                  </a:lnTo>
                  <a:lnTo>
                    <a:pt x="1637" y="698"/>
                  </a:lnTo>
                  <a:lnTo>
                    <a:pt x="1639" y="719"/>
                  </a:lnTo>
                  <a:lnTo>
                    <a:pt x="1642" y="739"/>
                  </a:lnTo>
                  <a:lnTo>
                    <a:pt x="1644" y="760"/>
                  </a:lnTo>
                  <a:lnTo>
                    <a:pt x="1645" y="782"/>
                  </a:lnTo>
                  <a:lnTo>
                    <a:pt x="1646" y="802"/>
                  </a:lnTo>
                  <a:lnTo>
                    <a:pt x="1646" y="824"/>
                  </a:lnTo>
                  <a:lnTo>
                    <a:pt x="1578" y="824"/>
                  </a:lnTo>
                  <a:lnTo>
                    <a:pt x="1577" y="785"/>
                  </a:lnTo>
                  <a:lnTo>
                    <a:pt x="1574" y="747"/>
                  </a:lnTo>
                  <a:lnTo>
                    <a:pt x="1569" y="709"/>
                  </a:lnTo>
                  <a:lnTo>
                    <a:pt x="1563" y="672"/>
                  </a:lnTo>
                  <a:lnTo>
                    <a:pt x="1554" y="635"/>
                  </a:lnTo>
                  <a:lnTo>
                    <a:pt x="1544" y="600"/>
                  </a:lnTo>
                  <a:lnTo>
                    <a:pt x="1532" y="564"/>
                  </a:lnTo>
                  <a:lnTo>
                    <a:pt x="1518" y="530"/>
                  </a:lnTo>
                  <a:lnTo>
                    <a:pt x="1503" y="496"/>
                  </a:lnTo>
                  <a:lnTo>
                    <a:pt x="1487" y="464"/>
                  </a:lnTo>
                  <a:lnTo>
                    <a:pt x="1468" y="432"/>
                  </a:lnTo>
                  <a:lnTo>
                    <a:pt x="1449" y="401"/>
                  </a:lnTo>
                  <a:lnTo>
                    <a:pt x="1428" y="371"/>
                  </a:lnTo>
                  <a:lnTo>
                    <a:pt x="1405" y="344"/>
                  </a:lnTo>
                  <a:lnTo>
                    <a:pt x="1382" y="316"/>
                  </a:lnTo>
                  <a:lnTo>
                    <a:pt x="1356" y="289"/>
                  </a:lnTo>
                  <a:lnTo>
                    <a:pt x="1404" y="242"/>
                  </a:lnTo>
                  <a:close/>
                  <a:moveTo>
                    <a:pt x="1646" y="824"/>
                  </a:moveTo>
                  <a:lnTo>
                    <a:pt x="1646" y="845"/>
                  </a:lnTo>
                  <a:lnTo>
                    <a:pt x="1645" y="866"/>
                  </a:lnTo>
                  <a:lnTo>
                    <a:pt x="1644" y="887"/>
                  </a:lnTo>
                  <a:lnTo>
                    <a:pt x="1642" y="908"/>
                  </a:lnTo>
                  <a:lnTo>
                    <a:pt x="1639" y="929"/>
                  </a:lnTo>
                  <a:lnTo>
                    <a:pt x="1637" y="949"/>
                  </a:lnTo>
                  <a:lnTo>
                    <a:pt x="1633" y="970"/>
                  </a:lnTo>
                  <a:lnTo>
                    <a:pt x="1629" y="989"/>
                  </a:lnTo>
                  <a:lnTo>
                    <a:pt x="1620" y="1029"/>
                  </a:lnTo>
                  <a:lnTo>
                    <a:pt x="1609" y="1068"/>
                  </a:lnTo>
                  <a:lnTo>
                    <a:pt x="1596" y="1106"/>
                  </a:lnTo>
                  <a:lnTo>
                    <a:pt x="1581" y="1144"/>
                  </a:lnTo>
                  <a:lnTo>
                    <a:pt x="1565" y="1180"/>
                  </a:lnTo>
                  <a:lnTo>
                    <a:pt x="1546" y="1216"/>
                  </a:lnTo>
                  <a:lnTo>
                    <a:pt x="1527" y="1250"/>
                  </a:lnTo>
                  <a:lnTo>
                    <a:pt x="1505" y="1284"/>
                  </a:lnTo>
                  <a:lnTo>
                    <a:pt x="1483" y="1316"/>
                  </a:lnTo>
                  <a:lnTo>
                    <a:pt x="1458" y="1348"/>
                  </a:lnTo>
                  <a:lnTo>
                    <a:pt x="1432" y="1378"/>
                  </a:lnTo>
                  <a:lnTo>
                    <a:pt x="1404" y="1405"/>
                  </a:lnTo>
                  <a:lnTo>
                    <a:pt x="1356" y="1358"/>
                  </a:lnTo>
                  <a:lnTo>
                    <a:pt x="1382" y="1331"/>
                  </a:lnTo>
                  <a:lnTo>
                    <a:pt x="1405" y="1304"/>
                  </a:lnTo>
                  <a:lnTo>
                    <a:pt x="1428" y="1276"/>
                  </a:lnTo>
                  <a:lnTo>
                    <a:pt x="1449" y="1246"/>
                  </a:lnTo>
                  <a:lnTo>
                    <a:pt x="1468" y="1215"/>
                  </a:lnTo>
                  <a:lnTo>
                    <a:pt x="1487" y="1183"/>
                  </a:lnTo>
                  <a:lnTo>
                    <a:pt x="1503" y="1152"/>
                  </a:lnTo>
                  <a:lnTo>
                    <a:pt x="1518" y="1118"/>
                  </a:lnTo>
                  <a:lnTo>
                    <a:pt x="1532" y="1084"/>
                  </a:lnTo>
                  <a:lnTo>
                    <a:pt x="1544" y="1049"/>
                  </a:lnTo>
                  <a:lnTo>
                    <a:pt x="1554" y="1013"/>
                  </a:lnTo>
                  <a:lnTo>
                    <a:pt x="1563" y="976"/>
                  </a:lnTo>
                  <a:lnTo>
                    <a:pt x="1569" y="939"/>
                  </a:lnTo>
                  <a:lnTo>
                    <a:pt x="1574" y="901"/>
                  </a:lnTo>
                  <a:lnTo>
                    <a:pt x="1577" y="863"/>
                  </a:lnTo>
                  <a:lnTo>
                    <a:pt x="1578" y="824"/>
                  </a:lnTo>
                  <a:lnTo>
                    <a:pt x="1646" y="824"/>
                  </a:lnTo>
                  <a:close/>
                  <a:moveTo>
                    <a:pt x="1404" y="1405"/>
                  </a:moveTo>
                  <a:lnTo>
                    <a:pt x="1376" y="1433"/>
                  </a:lnTo>
                  <a:lnTo>
                    <a:pt x="1346" y="1459"/>
                  </a:lnTo>
                  <a:lnTo>
                    <a:pt x="1315" y="1484"/>
                  </a:lnTo>
                  <a:lnTo>
                    <a:pt x="1283" y="1506"/>
                  </a:lnTo>
                  <a:lnTo>
                    <a:pt x="1249" y="1528"/>
                  </a:lnTo>
                  <a:lnTo>
                    <a:pt x="1215" y="1547"/>
                  </a:lnTo>
                  <a:lnTo>
                    <a:pt x="1179" y="1566"/>
                  </a:lnTo>
                  <a:lnTo>
                    <a:pt x="1143" y="1582"/>
                  </a:lnTo>
                  <a:lnTo>
                    <a:pt x="1105" y="1597"/>
                  </a:lnTo>
                  <a:lnTo>
                    <a:pt x="1067" y="1610"/>
                  </a:lnTo>
                  <a:lnTo>
                    <a:pt x="1028" y="1621"/>
                  </a:lnTo>
                  <a:lnTo>
                    <a:pt x="988" y="1631"/>
                  </a:lnTo>
                  <a:lnTo>
                    <a:pt x="969" y="1634"/>
                  </a:lnTo>
                  <a:lnTo>
                    <a:pt x="948" y="1638"/>
                  </a:lnTo>
                  <a:lnTo>
                    <a:pt x="928" y="1641"/>
                  </a:lnTo>
                  <a:lnTo>
                    <a:pt x="907" y="1643"/>
                  </a:lnTo>
                  <a:lnTo>
                    <a:pt x="887" y="1645"/>
                  </a:lnTo>
                  <a:lnTo>
                    <a:pt x="865" y="1646"/>
                  </a:lnTo>
                  <a:lnTo>
                    <a:pt x="845" y="1647"/>
                  </a:lnTo>
                  <a:lnTo>
                    <a:pt x="823" y="1647"/>
                  </a:lnTo>
                  <a:lnTo>
                    <a:pt x="823" y="1579"/>
                  </a:lnTo>
                  <a:lnTo>
                    <a:pt x="862" y="1578"/>
                  </a:lnTo>
                  <a:lnTo>
                    <a:pt x="900" y="1575"/>
                  </a:lnTo>
                  <a:lnTo>
                    <a:pt x="938" y="1570"/>
                  </a:lnTo>
                  <a:lnTo>
                    <a:pt x="975" y="1564"/>
                  </a:lnTo>
                  <a:lnTo>
                    <a:pt x="1012" y="1556"/>
                  </a:lnTo>
                  <a:lnTo>
                    <a:pt x="1047" y="1545"/>
                  </a:lnTo>
                  <a:lnTo>
                    <a:pt x="1083" y="1533"/>
                  </a:lnTo>
                  <a:lnTo>
                    <a:pt x="1117" y="1520"/>
                  </a:lnTo>
                  <a:lnTo>
                    <a:pt x="1150" y="1504"/>
                  </a:lnTo>
                  <a:lnTo>
                    <a:pt x="1183" y="1488"/>
                  </a:lnTo>
                  <a:lnTo>
                    <a:pt x="1214" y="1469"/>
                  </a:lnTo>
                  <a:lnTo>
                    <a:pt x="1245" y="1450"/>
                  </a:lnTo>
                  <a:lnTo>
                    <a:pt x="1275" y="1429"/>
                  </a:lnTo>
                  <a:lnTo>
                    <a:pt x="1303" y="1406"/>
                  </a:lnTo>
                  <a:lnTo>
                    <a:pt x="1330" y="1383"/>
                  </a:lnTo>
                  <a:lnTo>
                    <a:pt x="1356" y="1358"/>
                  </a:lnTo>
                  <a:lnTo>
                    <a:pt x="1404" y="1405"/>
                  </a:lnTo>
                  <a:close/>
                  <a:moveTo>
                    <a:pt x="823" y="1647"/>
                  </a:moveTo>
                  <a:lnTo>
                    <a:pt x="801" y="1647"/>
                  </a:lnTo>
                  <a:lnTo>
                    <a:pt x="781" y="1646"/>
                  </a:lnTo>
                  <a:lnTo>
                    <a:pt x="759" y="1645"/>
                  </a:lnTo>
                  <a:lnTo>
                    <a:pt x="739" y="1643"/>
                  </a:lnTo>
                  <a:lnTo>
                    <a:pt x="718" y="1641"/>
                  </a:lnTo>
                  <a:lnTo>
                    <a:pt x="698" y="1638"/>
                  </a:lnTo>
                  <a:lnTo>
                    <a:pt x="677" y="1634"/>
                  </a:lnTo>
                  <a:lnTo>
                    <a:pt x="658" y="1631"/>
                  </a:lnTo>
                  <a:lnTo>
                    <a:pt x="617" y="1621"/>
                  </a:lnTo>
                  <a:lnTo>
                    <a:pt x="578" y="1610"/>
                  </a:lnTo>
                  <a:lnTo>
                    <a:pt x="540" y="1597"/>
                  </a:lnTo>
                  <a:lnTo>
                    <a:pt x="502" y="1582"/>
                  </a:lnTo>
                  <a:lnTo>
                    <a:pt x="466" y="1566"/>
                  </a:lnTo>
                  <a:lnTo>
                    <a:pt x="430" y="1547"/>
                  </a:lnTo>
                  <a:lnTo>
                    <a:pt x="397" y="1528"/>
                  </a:lnTo>
                  <a:lnTo>
                    <a:pt x="363" y="1506"/>
                  </a:lnTo>
                  <a:lnTo>
                    <a:pt x="331" y="1484"/>
                  </a:lnTo>
                  <a:lnTo>
                    <a:pt x="299" y="1459"/>
                  </a:lnTo>
                  <a:lnTo>
                    <a:pt x="269" y="1433"/>
                  </a:lnTo>
                  <a:lnTo>
                    <a:pt x="241" y="1405"/>
                  </a:lnTo>
                  <a:lnTo>
                    <a:pt x="289" y="1358"/>
                  </a:lnTo>
                  <a:lnTo>
                    <a:pt x="315" y="1383"/>
                  </a:lnTo>
                  <a:lnTo>
                    <a:pt x="343" y="1406"/>
                  </a:lnTo>
                  <a:lnTo>
                    <a:pt x="371" y="1429"/>
                  </a:lnTo>
                  <a:lnTo>
                    <a:pt x="401" y="1450"/>
                  </a:lnTo>
                  <a:lnTo>
                    <a:pt x="432" y="1469"/>
                  </a:lnTo>
                  <a:lnTo>
                    <a:pt x="463" y="1488"/>
                  </a:lnTo>
                  <a:lnTo>
                    <a:pt x="495" y="1504"/>
                  </a:lnTo>
                  <a:lnTo>
                    <a:pt x="529" y="1520"/>
                  </a:lnTo>
                  <a:lnTo>
                    <a:pt x="563" y="1533"/>
                  </a:lnTo>
                  <a:lnTo>
                    <a:pt x="598" y="1545"/>
                  </a:lnTo>
                  <a:lnTo>
                    <a:pt x="634" y="1556"/>
                  </a:lnTo>
                  <a:lnTo>
                    <a:pt x="671" y="1564"/>
                  </a:lnTo>
                  <a:lnTo>
                    <a:pt x="708" y="1570"/>
                  </a:lnTo>
                  <a:lnTo>
                    <a:pt x="746" y="1575"/>
                  </a:lnTo>
                  <a:lnTo>
                    <a:pt x="784" y="1578"/>
                  </a:lnTo>
                  <a:lnTo>
                    <a:pt x="823" y="1579"/>
                  </a:lnTo>
                  <a:lnTo>
                    <a:pt x="823" y="1647"/>
                  </a:lnTo>
                  <a:close/>
                  <a:moveTo>
                    <a:pt x="241" y="1405"/>
                  </a:moveTo>
                  <a:lnTo>
                    <a:pt x="214" y="1378"/>
                  </a:lnTo>
                  <a:lnTo>
                    <a:pt x="188" y="1348"/>
                  </a:lnTo>
                  <a:lnTo>
                    <a:pt x="163" y="1316"/>
                  </a:lnTo>
                  <a:lnTo>
                    <a:pt x="141" y="1284"/>
                  </a:lnTo>
                  <a:lnTo>
                    <a:pt x="119" y="1250"/>
                  </a:lnTo>
                  <a:lnTo>
                    <a:pt x="100" y="1216"/>
                  </a:lnTo>
                  <a:lnTo>
                    <a:pt x="81" y="1180"/>
                  </a:lnTo>
                  <a:lnTo>
                    <a:pt x="65" y="1144"/>
                  </a:lnTo>
                  <a:lnTo>
                    <a:pt x="50" y="1106"/>
                  </a:lnTo>
                  <a:lnTo>
                    <a:pt x="37" y="1068"/>
                  </a:lnTo>
                  <a:lnTo>
                    <a:pt x="26" y="1029"/>
                  </a:lnTo>
                  <a:lnTo>
                    <a:pt x="16" y="989"/>
                  </a:lnTo>
                  <a:lnTo>
                    <a:pt x="13" y="970"/>
                  </a:lnTo>
                  <a:lnTo>
                    <a:pt x="9" y="949"/>
                  </a:lnTo>
                  <a:lnTo>
                    <a:pt x="6" y="929"/>
                  </a:lnTo>
                  <a:lnTo>
                    <a:pt x="4" y="908"/>
                  </a:lnTo>
                  <a:lnTo>
                    <a:pt x="2" y="887"/>
                  </a:lnTo>
                  <a:lnTo>
                    <a:pt x="1" y="866"/>
                  </a:lnTo>
                  <a:lnTo>
                    <a:pt x="0" y="845"/>
                  </a:lnTo>
                  <a:lnTo>
                    <a:pt x="0" y="824"/>
                  </a:lnTo>
                  <a:lnTo>
                    <a:pt x="68" y="824"/>
                  </a:lnTo>
                  <a:lnTo>
                    <a:pt x="69" y="863"/>
                  </a:lnTo>
                  <a:lnTo>
                    <a:pt x="72" y="901"/>
                  </a:lnTo>
                  <a:lnTo>
                    <a:pt x="77" y="939"/>
                  </a:lnTo>
                  <a:lnTo>
                    <a:pt x="83" y="976"/>
                  </a:lnTo>
                  <a:lnTo>
                    <a:pt x="91" y="1013"/>
                  </a:lnTo>
                  <a:lnTo>
                    <a:pt x="102" y="1049"/>
                  </a:lnTo>
                  <a:lnTo>
                    <a:pt x="114" y="1084"/>
                  </a:lnTo>
                  <a:lnTo>
                    <a:pt x="127" y="1118"/>
                  </a:lnTo>
                  <a:lnTo>
                    <a:pt x="143" y="1152"/>
                  </a:lnTo>
                  <a:lnTo>
                    <a:pt x="159" y="1183"/>
                  </a:lnTo>
                  <a:lnTo>
                    <a:pt x="178" y="1215"/>
                  </a:lnTo>
                  <a:lnTo>
                    <a:pt x="197" y="1246"/>
                  </a:lnTo>
                  <a:lnTo>
                    <a:pt x="218" y="1276"/>
                  </a:lnTo>
                  <a:lnTo>
                    <a:pt x="240" y="1304"/>
                  </a:lnTo>
                  <a:lnTo>
                    <a:pt x="264" y="1331"/>
                  </a:lnTo>
                  <a:lnTo>
                    <a:pt x="289" y="1358"/>
                  </a:lnTo>
                  <a:lnTo>
                    <a:pt x="241" y="1405"/>
                  </a:lnTo>
                  <a:close/>
                  <a:moveTo>
                    <a:pt x="0" y="824"/>
                  </a:moveTo>
                  <a:lnTo>
                    <a:pt x="0" y="802"/>
                  </a:lnTo>
                  <a:lnTo>
                    <a:pt x="1" y="782"/>
                  </a:lnTo>
                  <a:lnTo>
                    <a:pt x="2" y="760"/>
                  </a:lnTo>
                  <a:lnTo>
                    <a:pt x="4" y="739"/>
                  </a:lnTo>
                  <a:lnTo>
                    <a:pt x="6" y="719"/>
                  </a:lnTo>
                  <a:lnTo>
                    <a:pt x="9" y="698"/>
                  </a:lnTo>
                  <a:lnTo>
                    <a:pt x="13" y="678"/>
                  </a:lnTo>
                  <a:lnTo>
                    <a:pt x="16" y="658"/>
                  </a:lnTo>
                  <a:lnTo>
                    <a:pt x="26" y="618"/>
                  </a:lnTo>
                  <a:lnTo>
                    <a:pt x="37" y="579"/>
                  </a:lnTo>
                  <a:lnTo>
                    <a:pt x="50" y="541"/>
                  </a:lnTo>
                  <a:lnTo>
                    <a:pt x="65" y="503"/>
                  </a:lnTo>
                  <a:lnTo>
                    <a:pt x="81" y="467"/>
                  </a:lnTo>
                  <a:lnTo>
                    <a:pt x="100" y="431"/>
                  </a:lnTo>
                  <a:lnTo>
                    <a:pt x="119" y="397"/>
                  </a:lnTo>
                  <a:lnTo>
                    <a:pt x="141" y="363"/>
                  </a:lnTo>
                  <a:lnTo>
                    <a:pt x="163" y="331"/>
                  </a:lnTo>
                  <a:lnTo>
                    <a:pt x="188" y="300"/>
                  </a:lnTo>
                  <a:lnTo>
                    <a:pt x="214" y="270"/>
                  </a:lnTo>
                  <a:lnTo>
                    <a:pt x="241" y="242"/>
                  </a:lnTo>
                  <a:lnTo>
                    <a:pt x="289" y="290"/>
                  </a:lnTo>
                  <a:lnTo>
                    <a:pt x="264" y="316"/>
                  </a:lnTo>
                  <a:lnTo>
                    <a:pt x="240" y="344"/>
                  </a:lnTo>
                  <a:lnTo>
                    <a:pt x="218" y="371"/>
                  </a:lnTo>
                  <a:lnTo>
                    <a:pt x="197" y="401"/>
                  </a:lnTo>
                  <a:lnTo>
                    <a:pt x="178" y="432"/>
                  </a:lnTo>
                  <a:lnTo>
                    <a:pt x="159" y="464"/>
                  </a:lnTo>
                  <a:lnTo>
                    <a:pt x="143" y="496"/>
                  </a:lnTo>
                  <a:lnTo>
                    <a:pt x="127" y="530"/>
                  </a:lnTo>
                  <a:lnTo>
                    <a:pt x="114" y="564"/>
                  </a:lnTo>
                  <a:lnTo>
                    <a:pt x="102" y="600"/>
                  </a:lnTo>
                  <a:lnTo>
                    <a:pt x="91" y="635"/>
                  </a:lnTo>
                  <a:lnTo>
                    <a:pt x="83" y="672"/>
                  </a:lnTo>
                  <a:lnTo>
                    <a:pt x="77" y="709"/>
                  </a:lnTo>
                  <a:lnTo>
                    <a:pt x="72" y="747"/>
                  </a:lnTo>
                  <a:lnTo>
                    <a:pt x="69" y="785"/>
                  </a:lnTo>
                  <a:lnTo>
                    <a:pt x="68" y="824"/>
                  </a:lnTo>
                  <a:lnTo>
                    <a:pt x="0" y="824"/>
                  </a:lnTo>
                  <a:close/>
                  <a:moveTo>
                    <a:pt x="241" y="242"/>
                  </a:moveTo>
                  <a:lnTo>
                    <a:pt x="269" y="214"/>
                  </a:lnTo>
                  <a:lnTo>
                    <a:pt x="299" y="188"/>
                  </a:lnTo>
                  <a:lnTo>
                    <a:pt x="331" y="164"/>
                  </a:lnTo>
                  <a:lnTo>
                    <a:pt x="363" y="141"/>
                  </a:lnTo>
                  <a:lnTo>
                    <a:pt x="397" y="120"/>
                  </a:lnTo>
                  <a:lnTo>
                    <a:pt x="430" y="100"/>
                  </a:lnTo>
                  <a:lnTo>
                    <a:pt x="466" y="82"/>
                  </a:lnTo>
                  <a:lnTo>
                    <a:pt x="502" y="65"/>
                  </a:lnTo>
                  <a:lnTo>
                    <a:pt x="540" y="51"/>
                  </a:lnTo>
                  <a:lnTo>
                    <a:pt x="578" y="37"/>
                  </a:lnTo>
                  <a:lnTo>
                    <a:pt x="617" y="26"/>
                  </a:lnTo>
                  <a:lnTo>
                    <a:pt x="658" y="17"/>
                  </a:lnTo>
                  <a:lnTo>
                    <a:pt x="677" y="14"/>
                  </a:lnTo>
                  <a:lnTo>
                    <a:pt x="698" y="10"/>
                  </a:lnTo>
                  <a:lnTo>
                    <a:pt x="718" y="8"/>
                  </a:lnTo>
                  <a:lnTo>
                    <a:pt x="739" y="4"/>
                  </a:lnTo>
                  <a:lnTo>
                    <a:pt x="759" y="2"/>
                  </a:lnTo>
                  <a:lnTo>
                    <a:pt x="781" y="1"/>
                  </a:lnTo>
                  <a:lnTo>
                    <a:pt x="801" y="0"/>
                  </a:lnTo>
                  <a:lnTo>
                    <a:pt x="823" y="0"/>
                  </a:lnTo>
                  <a:lnTo>
                    <a:pt x="823" y="68"/>
                  </a:lnTo>
                  <a:lnTo>
                    <a:pt x="784" y="69"/>
                  </a:lnTo>
                  <a:lnTo>
                    <a:pt x="746" y="72"/>
                  </a:lnTo>
                  <a:lnTo>
                    <a:pt x="708" y="77"/>
                  </a:lnTo>
                  <a:lnTo>
                    <a:pt x="671" y="84"/>
                  </a:lnTo>
                  <a:lnTo>
                    <a:pt x="634" y="92"/>
                  </a:lnTo>
                  <a:lnTo>
                    <a:pt x="598" y="102"/>
                  </a:lnTo>
                  <a:lnTo>
                    <a:pt x="563" y="114"/>
                  </a:lnTo>
                  <a:lnTo>
                    <a:pt x="529" y="128"/>
                  </a:lnTo>
                  <a:lnTo>
                    <a:pt x="495" y="143"/>
                  </a:lnTo>
                  <a:lnTo>
                    <a:pt x="463" y="160"/>
                  </a:lnTo>
                  <a:lnTo>
                    <a:pt x="432" y="178"/>
                  </a:lnTo>
                  <a:lnTo>
                    <a:pt x="401" y="198"/>
                  </a:lnTo>
                  <a:lnTo>
                    <a:pt x="371" y="218"/>
                  </a:lnTo>
                  <a:lnTo>
                    <a:pt x="343" y="241"/>
                  </a:lnTo>
                  <a:lnTo>
                    <a:pt x="315" y="265"/>
                  </a:lnTo>
                  <a:lnTo>
                    <a:pt x="289" y="290"/>
                  </a:lnTo>
                  <a:lnTo>
                    <a:pt x="241" y="242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185" name="Paralelogramo 184">
            <a:extLst>
              <a:ext uri="{FF2B5EF4-FFF2-40B4-BE49-F238E27FC236}">
                <a16:creationId xmlns:a16="http://schemas.microsoft.com/office/drawing/2014/main" id="{B82E72EA-6CC0-494A-94D5-A455C4C1C2B8}"/>
              </a:ext>
            </a:extLst>
          </p:cNvPr>
          <p:cNvSpPr/>
          <p:nvPr/>
        </p:nvSpPr>
        <p:spPr>
          <a:xfrm>
            <a:off x="15564821" y="668321"/>
            <a:ext cx="8231787" cy="1386646"/>
          </a:xfrm>
          <a:prstGeom prst="parallelogram">
            <a:avLst/>
          </a:prstGeom>
          <a:solidFill>
            <a:srgbClr val="0B5D18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grpSp>
        <p:nvGrpSpPr>
          <p:cNvPr id="187" name="Agrupar 186">
            <a:extLst>
              <a:ext uri="{FF2B5EF4-FFF2-40B4-BE49-F238E27FC236}">
                <a16:creationId xmlns:a16="http://schemas.microsoft.com/office/drawing/2014/main" id="{EB07F271-971B-4E5A-BCB9-B02FA2F4B3B9}"/>
              </a:ext>
            </a:extLst>
          </p:cNvPr>
          <p:cNvGrpSpPr/>
          <p:nvPr/>
        </p:nvGrpSpPr>
        <p:grpSpPr>
          <a:xfrm>
            <a:off x="748339" y="460035"/>
            <a:ext cx="2028015" cy="2025705"/>
            <a:chOff x="1616389" y="6646349"/>
            <a:chExt cx="1392237" cy="1390651"/>
          </a:xfrm>
          <a:solidFill>
            <a:srgbClr val="0B5D18"/>
          </a:solidFill>
        </p:grpSpPr>
        <p:sp>
          <p:nvSpPr>
            <p:cNvPr id="188" name="Freeform 11">
              <a:extLst>
                <a:ext uri="{FF2B5EF4-FFF2-40B4-BE49-F238E27FC236}">
                  <a16:creationId xmlns:a16="http://schemas.microsoft.com/office/drawing/2014/main" id="{7C0E70F8-A0B5-4CD1-8C06-1859E4F49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4326" y="7848087"/>
              <a:ext cx="731837" cy="188913"/>
            </a:xfrm>
            <a:custGeom>
              <a:avLst/>
              <a:gdLst>
                <a:gd name="T0" fmla="*/ 2341 w 8769"/>
                <a:gd name="T1" fmla="*/ 182 h 2267"/>
                <a:gd name="T2" fmla="*/ 2206 w 8769"/>
                <a:gd name="T3" fmla="*/ 239 h 2267"/>
                <a:gd name="T4" fmla="*/ 2069 w 8769"/>
                <a:gd name="T5" fmla="*/ 301 h 2267"/>
                <a:gd name="T6" fmla="*/ 1929 w 8769"/>
                <a:gd name="T7" fmla="*/ 370 h 2267"/>
                <a:gd name="T8" fmla="*/ 1789 w 8769"/>
                <a:gd name="T9" fmla="*/ 443 h 2267"/>
                <a:gd name="T10" fmla="*/ 1647 w 8769"/>
                <a:gd name="T11" fmla="*/ 523 h 2267"/>
                <a:gd name="T12" fmla="*/ 1504 w 8769"/>
                <a:gd name="T13" fmla="*/ 606 h 2267"/>
                <a:gd name="T14" fmla="*/ 1362 w 8769"/>
                <a:gd name="T15" fmla="*/ 693 h 2267"/>
                <a:gd name="T16" fmla="*/ 1218 w 8769"/>
                <a:gd name="T17" fmla="*/ 784 h 2267"/>
                <a:gd name="T18" fmla="*/ 1075 w 8769"/>
                <a:gd name="T19" fmla="*/ 877 h 2267"/>
                <a:gd name="T20" fmla="*/ 862 w 8769"/>
                <a:gd name="T21" fmla="*/ 1021 h 2267"/>
                <a:gd name="T22" fmla="*/ 582 w 8769"/>
                <a:gd name="T23" fmla="*/ 1217 h 2267"/>
                <a:gd name="T24" fmla="*/ 308 w 8769"/>
                <a:gd name="T25" fmla="*/ 1416 h 2267"/>
                <a:gd name="T26" fmla="*/ 0 w 8769"/>
                <a:gd name="T27" fmla="*/ 1514 h 2267"/>
                <a:gd name="T28" fmla="*/ 36 w 8769"/>
                <a:gd name="T29" fmla="*/ 1595 h 2267"/>
                <a:gd name="T30" fmla="*/ 79 w 8769"/>
                <a:gd name="T31" fmla="*/ 1673 h 2267"/>
                <a:gd name="T32" fmla="*/ 125 w 8769"/>
                <a:gd name="T33" fmla="*/ 1747 h 2267"/>
                <a:gd name="T34" fmla="*/ 179 w 8769"/>
                <a:gd name="T35" fmla="*/ 1818 h 2267"/>
                <a:gd name="T36" fmla="*/ 236 w 8769"/>
                <a:gd name="T37" fmla="*/ 1884 h 2267"/>
                <a:gd name="T38" fmla="*/ 297 w 8769"/>
                <a:gd name="T39" fmla="*/ 1946 h 2267"/>
                <a:gd name="T40" fmla="*/ 364 w 8769"/>
                <a:gd name="T41" fmla="*/ 2003 h 2267"/>
                <a:gd name="T42" fmla="*/ 435 w 8769"/>
                <a:gd name="T43" fmla="*/ 2056 h 2267"/>
                <a:gd name="T44" fmla="*/ 509 w 8769"/>
                <a:gd name="T45" fmla="*/ 2103 h 2267"/>
                <a:gd name="T46" fmla="*/ 587 w 8769"/>
                <a:gd name="T47" fmla="*/ 2145 h 2267"/>
                <a:gd name="T48" fmla="*/ 668 w 8769"/>
                <a:gd name="T49" fmla="*/ 2181 h 2267"/>
                <a:gd name="T50" fmla="*/ 751 w 8769"/>
                <a:gd name="T51" fmla="*/ 2211 h 2267"/>
                <a:gd name="T52" fmla="*/ 839 w 8769"/>
                <a:gd name="T53" fmla="*/ 2235 h 2267"/>
                <a:gd name="T54" fmla="*/ 927 w 8769"/>
                <a:gd name="T55" fmla="*/ 2252 h 2267"/>
                <a:gd name="T56" fmla="*/ 1019 w 8769"/>
                <a:gd name="T57" fmla="*/ 2264 h 2267"/>
                <a:gd name="T58" fmla="*/ 1113 w 8769"/>
                <a:gd name="T59" fmla="*/ 2267 h 2267"/>
                <a:gd name="T60" fmla="*/ 8670 w 8769"/>
                <a:gd name="T61" fmla="*/ 2238 h 2267"/>
                <a:gd name="T62" fmla="*/ 8475 w 8769"/>
                <a:gd name="T63" fmla="*/ 2178 h 2267"/>
                <a:gd name="T64" fmla="*/ 8278 w 8769"/>
                <a:gd name="T65" fmla="*/ 2113 h 2267"/>
                <a:gd name="T66" fmla="*/ 8082 w 8769"/>
                <a:gd name="T67" fmla="*/ 2045 h 2267"/>
                <a:gd name="T68" fmla="*/ 7885 w 8769"/>
                <a:gd name="T69" fmla="*/ 1973 h 2267"/>
                <a:gd name="T70" fmla="*/ 7689 w 8769"/>
                <a:gd name="T71" fmla="*/ 1897 h 2267"/>
                <a:gd name="T72" fmla="*/ 7494 w 8769"/>
                <a:gd name="T73" fmla="*/ 1817 h 2267"/>
                <a:gd name="T74" fmla="*/ 7298 w 8769"/>
                <a:gd name="T75" fmla="*/ 1733 h 2267"/>
                <a:gd name="T76" fmla="*/ 7102 w 8769"/>
                <a:gd name="T77" fmla="*/ 1646 h 2267"/>
                <a:gd name="T78" fmla="*/ 6906 w 8769"/>
                <a:gd name="T79" fmla="*/ 1554 h 2267"/>
                <a:gd name="T80" fmla="*/ 6711 w 8769"/>
                <a:gd name="T81" fmla="*/ 1461 h 2267"/>
                <a:gd name="T82" fmla="*/ 6517 w 8769"/>
                <a:gd name="T83" fmla="*/ 1362 h 2267"/>
                <a:gd name="T84" fmla="*/ 6322 w 8769"/>
                <a:gd name="T85" fmla="*/ 1261 h 2267"/>
                <a:gd name="T86" fmla="*/ 6128 w 8769"/>
                <a:gd name="T87" fmla="*/ 1156 h 2267"/>
                <a:gd name="T88" fmla="*/ 5935 w 8769"/>
                <a:gd name="T89" fmla="*/ 1048 h 2267"/>
                <a:gd name="T90" fmla="*/ 5742 w 8769"/>
                <a:gd name="T91" fmla="*/ 937 h 2267"/>
                <a:gd name="T92" fmla="*/ 5517 w 8769"/>
                <a:gd name="T93" fmla="*/ 804 h 2267"/>
                <a:gd name="T94" fmla="*/ 5269 w 8769"/>
                <a:gd name="T95" fmla="*/ 664 h 2267"/>
                <a:gd name="T96" fmla="*/ 5031 w 8769"/>
                <a:gd name="T97" fmla="*/ 536 h 2267"/>
                <a:gd name="T98" fmla="*/ 4801 w 8769"/>
                <a:gd name="T99" fmla="*/ 422 h 2267"/>
                <a:gd name="T100" fmla="*/ 4581 w 8769"/>
                <a:gd name="T101" fmla="*/ 322 h 2267"/>
                <a:gd name="T102" fmla="*/ 4368 w 8769"/>
                <a:gd name="T103" fmla="*/ 234 h 2267"/>
                <a:gd name="T104" fmla="*/ 4163 w 8769"/>
                <a:gd name="T105" fmla="*/ 160 h 2267"/>
                <a:gd name="T106" fmla="*/ 3963 w 8769"/>
                <a:gd name="T107" fmla="*/ 101 h 2267"/>
                <a:gd name="T108" fmla="*/ 3769 w 8769"/>
                <a:gd name="T109" fmla="*/ 55 h 2267"/>
                <a:gd name="T110" fmla="*/ 3580 w 8769"/>
                <a:gd name="T111" fmla="*/ 23 h 2267"/>
                <a:gd name="T112" fmla="*/ 3394 w 8769"/>
                <a:gd name="T113" fmla="*/ 4 h 2267"/>
                <a:gd name="T114" fmla="*/ 3212 w 8769"/>
                <a:gd name="T115" fmla="*/ 0 h 2267"/>
                <a:gd name="T116" fmla="*/ 3032 w 8769"/>
                <a:gd name="T117" fmla="*/ 11 h 2267"/>
                <a:gd name="T118" fmla="*/ 2853 w 8769"/>
                <a:gd name="T119" fmla="*/ 35 h 2267"/>
                <a:gd name="T120" fmla="*/ 2675 w 8769"/>
                <a:gd name="T121" fmla="*/ 72 h 2267"/>
                <a:gd name="T122" fmla="*/ 2497 w 8769"/>
                <a:gd name="T123" fmla="*/ 125 h 2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769" h="2267">
                  <a:moveTo>
                    <a:pt x="2407" y="156"/>
                  </a:moveTo>
                  <a:lnTo>
                    <a:pt x="2341" y="182"/>
                  </a:lnTo>
                  <a:lnTo>
                    <a:pt x="2274" y="209"/>
                  </a:lnTo>
                  <a:lnTo>
                    <a:pt x="2206" y="239"/>
                  </a:lnTo>
                  <a:lnTo>
                    <a:pt x="2137" y="269"/>
                  </a:lnTo>
                  <a:lnTo>
                    <a:pt x="2069" y="301"/>
                  </a:lnTo>
                  <a:lnTo>
                    <a:pt x="1999" y="334"/>
                  </a:lnTo>
                  <a:lnTo>
                    <a:pt x="1929" y="370"/>
                  </a:lnTo>
                  <a:lnTo>
                    <a:pt x="1859" y="406"/>
                  </a:lnTo>
                  <a:lnTo>
                    <a:pt x="1789" y="443"/>
                  </a:lnTo>
                  <a:lnTo>
                    <a:pt x="1718" y="483"/>
                  </a:lnTo>
                  <a:lnTo>
                    <a:pt x="1647" y="523"/>
                  </a:lnTo>
                  <a:lnTo>
                    <a:pt x="1576" y="564"/>
                  </a:lnTo>
                  <a:lnTo>
                    <a:pt x="1504" y="606"/>
                  </a:lnTo>
                  <a:lnTo>
                    <a:pt x="1433" y="649"/>
                  </a:lnTo>
                  <a:lnTo>
                    <a:pt x="1362" y="693"/>
                  </a:lnTo>
                  <a:lnTo>
                    <a:pt x="1290" y="738"/>
                  </a:lnTo>
                  <a:lnTo>
                    <a:pt x="1218" y="784"/>
                  </a:lnTo>
                  <a:lnTo>
                    <a:pt x="1147" y="830"/>
                  </a:lnTo>
                  <a:lnTo>
                    <a:pt x="1075" y="877"/>
                  </a:lnTo>
                  <a:lnTo>
                    <a:pt x="1004" y="924"/>
                  </a:lnTo>
                  <a:lnTo>
                    <a:pt x="862" y="1021"/>
                  </a:lnTo>
                  <a:lnTo>
                    <a:pt x="721" y="1119"/>
                  </a:lnTo>
                  <a:lnTo>
                    <a:pt x="582" y="1217"/>
                  </a:lnTo>
                  <a:lnTo>
                    <a:pt x="443" y="1316"/>
                  </a:lnTo>
                  <a:lnTo>
                    <a:pt x="308" y="1416"/>
                  </a:lnTo>
                  <a:lnTo>
                    <a:pt x="174" y="1514"/>
                  </a:lnTo>
                  <a:lnTo>
                    <a:pt x="0" y="1514"/>
                  </a:lnTo>
                  <a:lnTo>
                    <a:pt x="17" y="1555"/>
                  </a:lnTo>
                  <a:lnTo>
                    <a:pt x="36" y="1595"/>
                  </a:lnTo>
                  <a:lnTo>
                    <a:pt x="57" y="1635"/>
                  </a:lnTo>
                  <a:lnTo>
                    <a:pt x="79" y="1673"/>
                  </a:lnTo>
                  <a:lnTo>
                    <a:pt x="101" y="1710"/>
                  </a:lnTo>
                  <a:lnTo>
                    <a:pt x="125" y="1747"/>
                  </a:lnTo>
                  <a:lnTo>
                    <a:pt x="151" y="1783"/>
                  </a:lnTo>
                  <a:lnTo>
                    <a:pt x="179" y="1818"/>
                  </a:lnTo>
                  <a:lnTo>
                    <a:pt x="207" y="1851"/>
                  </a:lnTo>
                  <a:lnTo>
                    <a:pt x="236" y="1884"/>
                  </a:lnTo>
                  <a:lnTo>
                    <a:pt x="266" y="1915"/>
                  </a:lnTo>
                  <a:lnTo>
                    <a:pt x="297" y="1946"/>
                  </a:lnTo>
                  <a:lnTo>
                    <a:pt x="331" y="1975"/>
                  </a:lnTo>
                  <a:lnTo>
                    <a:pt x="364" y="2003"/>
                  </a:lnTo>
                  <a:lnTo>
                    <a:pt x="398" y="2030"/>
                  </a:lnTo>
                  <a:lnTo>
                    <a:pt x="435" y="2056"/>
                  </a:lnTo>
                  <a:lnTo>
                    <a:pt x="471" y="2080"/>
                  </a:lnTo>
                  <a:lnTo>
                    <a:pt x="509" y="2103"/>
                  </a:lnTo>
                  <a:lnTo>
                    <a:pt x="547" y="2124"/>
                  </a:lnTo>
                  <a:lnTo>
                    <a:pt x="587" y="2145"/>
                  </a:lnTo>
                  <a:lnTo>
                    <a:pt x="626" y="2164"/>
                  </a:lnTo>
                  <a:lnTo>
                    <a:pt x="668" y="2181"/>
                  </a:lnTo>
                  <a:lnTo>
                    <a:pt x="710" y="2197"/>
                  </a:lnTo>
                  <a:lnTo>
                    <a:pt x="751" y="2211"/>
                  </a:lnTo>
                  <a:lnTo>
                    <a:pt x="795" y="2224"/>
                  </a:lnTo>
                  <a:lnTo>
                    <a:pt x="839" y="2235"/>
                  </a:lnTo>
                  <a:lnTo>
                    <a:pt x="883" y="2245"/>
                  </a:lnTo>
                  <a:lnTo>
                    <a:pt x="927" y="2252"/>
                  </a:lnTo>
                  <a:lnTo>
                    <a:pt x="973" y="2259"/>
                  </a:lnTo>
                  <a:lnTo>
                    <a:pt x="1019" y="2264"/>
                  </a:lnTo>
                  <a:lnTo>
                    <a:pt x="1066" y="2266"/>
                  </a:lnTo>
                  <a:lnTo>
                    <a:pt x="1113" y="2267"/>
                  </a:lnTo>
                  <a:lnTo>
                    <a:pt x="8769" y="2267"/>
                  </a:lnTo>
                  <a:lnTo>
                    <a:pt x="8670" y="2238"/>
                  </a:lnTo>
                  <a:lnTo>
                    <a:pt x="8573" y="2209"/>
                  </a:lnTo>
                  <a:lnTo>
                    <a:pt x="8475" y="2178"/>
                  </a:lnTo>
                  <a:lnTo>
                    <a:pt x="8377" y="2146"/>
                  </a:lnTo>
                  <a:lnTo>
                    <a:pt x="8278" y="2113"/>
                  </a:lnTo>
                  <a:lnTo>
                    <a:pt x="8180" y="2080"/>
                  </a:lnTo>
                  <a:lnTo>
                    <a:pt x="8082" y="2045"/>
                  </a:lnTo>
                  <a:lnTo>
                    <a:pt x="7984" y="2009"/>
                  </a:lnTo>
                  <a:lnTo>
                    <a:pt x="7885" y="1973"/>
                  </a:lnTo>
                  <a:lnTo>
                    <a:pt x="7787" y="1935"/>
                  </a:lnTo>
                  <a:lnTo>
                    <a:pt x="7689" y="1897"/>
                  </a:lnTo>
                  <a:lnTo>
                    <a:pt x="7591" y="1857"/>
                  </a:lnTo>
                  <a:lnTo>
                    <a:pt x="7494" y="1817"/>
                  </a:lnTo>
                  <a:lnTo>
                    <a:pt x="7396" y="1775"/>
                  </a:lnTo>
                  <a:lnTo>
                    <a:pt x="7298" y="1733"/>
                  </a:lnTo>
                  <a:lnTo>
                    <a:pt x="7200" y="1690"/>
                  </a:lnTo>
                  <a:lnTo>
                    <a:pt x="7102" y="1646"/>
                  </a:lnTo>
                  <a:lnTo>
                    <a:pt x="7004" y="1600"/>
                  </a:lnTo>
                  <a:lnTo>
                    <a:pt x="6906" y="1554"/>
                  </a:lnTo>
                  <a:lnTo>
                    <a:pt x="6809" y="1508"/>
                  </a:lnTo>
                  <a:lnTo>
                    <a:pt x="6711" y="1461"/>
                  </a:lnTo>
                  <a:lnTo>
                    <a:pt x="6615" y="1412"/>
                  </a:lnTo>
                  <a:lnTo>
                    <a:pt x="6517" y="1362"/>
                  </a:lnTo>
                  <a:lnTo>
                    <a:pt x="6420" y="1312"/>
                  </a:lnTo>
                  <a:lnTo>
                    <a:pt x="6322" y="1261"/>
                  </a:lnTo>
                  <a:lnTo>
                    <a:pt x="6225" y="1209"/>
                  </a:lnTo>
                  <a:lnTo>
                    <a:pt x="6128" y="1156"/>
                  </a:lnTo>
                  <a:lnTo>
                    <a:pt x="6031" y="1103"/>
                  </a:lnTo>
                  <a:lnTo>
                    <a:pt x="5935" y="1048"/>
                  </a:lnTo>
                  <a:lnTo>
                    <a:pt x="5839" y="993"/>
                  </a:lnTo>
                  <a:lnTo>
                    <a:pt x="5742" y="937"/>
                  </a:lnTo>
                  <a:lnTo>
                    <a:pt x="5646" y="880"/>
                  </a:lnTo>
                  <a:lnTo>
                    <a:pt x="5517" y="804"/>
                  </a:lnTo>
                  <a:lnTo>
                    <a:pt x="5392" y="733"/>
                  </a:lnTo>
                  <a:lnTo>
                    <a:pt x="5269" y="664"/>
                  </a:lnTo>
                  <a:lnTo>
                    <a:pt x="5148" y="598"/>
                  </a:lnTo>
                  <a:lnTo>
                    <a:pt x="5031" y="536"/>
                  </a:lnTo>
                  <a:lnTo>
                    <a:pt x="4915" y="478"/>
                  </a:lnTo>
                  <a:lnTo>
                    <a:pt x="4801" y="422"/>
                  </a:lnTo>
                  <a:lnTo>
                    <a:pt x="4690" y="370"/>
                  </a:lnTo>
                  <a:lnTo>
                    <a:pt x="4581" y="322"/>
                  </a:lnTo>
                  <a:lnTo>
                    <a:pt x="4473" y="276"/>
                  </a:lnTo>
                  <a:lnTo>
                    <a:pt x="4368" y="234"/>
                  </a:lnTo>
                  <a:lnTo>
                    <a:pt x="4265" y="196"/>
                  </a:lnTo>
                  <a:lnTo>
                    <a:pt x="4163" y="160"/>
                  </a:lnTo>
                  <a:lnTo>
                    <a:pt x="4062" y="129"/>
                  </a:lnTo>
                  <a:lnTo>
                    <a:pt x="3963" y="101"/>
                  </a:lnTo>
                  <a:lnTo>
                    <a:pt x="3865" y="76"/>
                  </a:lnTo>
                  <a:lnTo>
                    <a:pt x="3769" y="55"/>
                  </a:lnTo>
                  <a:lnTo>
                    <a:pt x="3674" y="38"/>
                  </a:lnTo>
                  <a:lnTo>
                    <a:pt x="3580" y="23"/>
                  </a:lnTo>
                  <a:lnTo>
                    <a:pt x="3487" y="12"/>
                  </a:lnTo>
                  <a:lnTo>
                    <a:pt x="3394" y="4"/>
                  </a:lnTo>
                  <a:lnTo>
                    <a:pt x="3303" y="1"/>
                  </a:lnTo>
                  <a:lnTo>
                    <a:pt x="3212" y="0"/>
                  </a:lnTo>
                  <a:lnTo>
                    <a:pt x="3122" y="3"/>
                  </a:lnTo>
                  <a:lnTo>
                    <a:pt x="3032" y="11"/>
                  </a:lnTo>
                  <a:lnTo>
                    <a:pt x="2943" y="21"/>
                  </a:lnTo>
                  <a:lnTo>
                    <a:pt x="2853" y="35"/>
                  </a:lnTo>
                  <a:lnTo>
                    <a:pt x="2763" y="51"/>
                  </a:lnTo>
                  <a:lnTo>
                    <a:pt x="2675" y="72"/>
                  </a:lnTo>
                  <a:lnTo>
                    <a:pt x="2585" y="97"/>
                  </a:lnTo>
                  <a:lnTo>
                    <a:pt x="2497" y="125"/>
                  </a:lnTo>
                  <a:lnTo>
                    <a:pt x="2407" y="1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89" name="Freeform 12">
              <a:extLst>
                <a:ext uri="{FF2B5EF4-FFF2-40B4-BE49-F238E27FC236}">
                  <a16:creationId xmlns:a16="http://schemas.microsoft.com/office/drawing/2014/main" id="{2A163FAC-D96E-4EE0-9547-7E0DFAE90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6389" y="6646349"/>
              <a:ext cx="1392237" cy="1306513"/>
            </a:xfrm>
            <a:custGeom>
              <a:avLst/>
              <a:gdLst>
                <a:gd name="T0" fmla="*/ 1366 w 16663"/>
                <a:gd name="T1" fmla="*/ 14632 h 15630"/>
                <a:gd name="T2" fmla="*/ 2227 w 16663"/>
                <a:gd name="T3" fmla="*/ 14050 h 15630"/>
                <a:gd name="T4" fmla="*/ 3102 w 16663"/>
                <a:gd name="T5" fmla="*/ 13511 h 15630"/>
                <a:gd name="T6" fmla="*/ 4097 w 16663"/>
                <a:gd name="T7" fmla="*/ 12996 h 15630"/>
                <a:gd name="T8" fmla="*/ 5054 w 16663"/>
                <a:gd name="T9" fmla="*/ 12627 h 15630"/>
                <a:gd name="T10" fmla="*/ 5910 w 16663"/>
                <a:gd name="T11" fmla="*/ 12426 h 15630"/>
                <a:gd name="T12" fmla="*/ 6701 w 16663"/>
                <a:gd name="T13" fmla="*/ 12369 h 15630"/>
                <a:gd name="T14" fmla="*/ 7990 w 16663"/>
                <a:gd name="T15" fmla="*/ 12546 h 15630"/>
                <a:gd name="T16" fmla="*/ 9494 w 16663"/>
                <a:gd name="T17" fmla="*/ 13040 h 15630"/>
                <a:gd name="T18" fmla="*/ 11097 w 16663"/>
                <a:gd name="T19" fmla="*/ 13497 h 15630"/>
                <a:gd name="T20" fmla="*/ 13053 w 16663"/>
                <a:gd name="T21" fmla="*/ 13558 h 15630"/>
                <a:gd name="T22" fmla="*/ 12284 w 16663"/>
                <a:gd name="T23" fmla="*/ 13486 h 15630"/>
                <a:gd name="T24" fmla="*/ 9506 w 16663"/>
                <a:gd name="T25" fmla="*/ 12745 h 15630"/>
                <a:gd name="T26" fmla="*/ 6802 w 16663"/>
                <a:gd name="T27" fmla="*/ 12007 h 15630"/>
                <a:gd name="T28" fmla="*/ 4302 w 16663"/>
                <a:gd name="T29" fmla="*/ 12436 h 15630"/>
                <a:gd name="T30" fmla="*/ 6028 w 16663"/>
                <a:gd name="T31" fmla="*/ 10405 h 15630"/>
                <a:gd name="T32" fmla="*/ 8650 w 16663"/>
                <a:gd name="T33" fmla="*/ 9772 h 15630"/>
                <a:gd name="T34" fmla="*/ 11331 w 16663"/>
                <a:gd name="T35" fmla="*/ 10481 h 15630"/>
                <a:gd name="T36" fmla="*/ 13820 w 16663"/>
                <a:gd name="T37" fmla="*/ 11823 h 15630"/>
                <a:gd name="T38" fmla="*/ 14718 w 16663"/>
                <a:gd name="T39" fmla="*/ 12329 h 15630"/>
                <a:gd name="T40" fmla="*/ 15362 w 16663"/>
                <a:gd name="T41" fmla="*/ 12545 h 15630"/>
                <a:gd name="T42" fmla="*/ 15976 w 16663"/>
                <a:gd name="T43" fmla="*/ 12632 h 15630"/>
                <a:gd name="T44" fmla="*/ 16586 w 16663"/>
                <a:gd name="T45" fmla="*/ 12629 h 15630"/>
                <a:gd name="T46" fmla="*/ 16609 w 16663"/>
                <a:gd name="T47" fmla="*/ 842 h 15630"/>
                <a:gd name="T48" fmla="*/ 16388 w 16663"/>
                <a:gd name="T49" fmla="*/ 437 h 15630"/>
                <a:gd name="T50" fmla="*/ 16035 w 16663"/>
                <a:gd name="T51" fmla="*/ 145 h 15630"/>
                <a:gd name="T52" fmla="*/ 15587 w 16663"/>
                <a:gd name="T53" fmla="*/ 6 h 15630"/>
                <a:gd name="T54" fmla="*/ 900 w 16663"/>
                <a:gd name="T55" fmla="*/ 37 h 15630"/>
                <a:gd name="T56" fmla="*/ 482 w 16663"/>
                <a:gd name="T57" fmla="*/ 238 h 15630"/>
                <a:gd name="T58" fmla="*/ 174 w 16663"/>
                <a:gd name="T59" fmla="*/ 577 h 15630"/>
                <a:gd name="T60" fmla="*/ 14 w 16663"/>
                <a:gd name="T61" fmla="*/ 1015 h 15630"/>
                <a:gd name="T62" fmla="*/ 464 w 16663"/>
                <a:gd name="T63" fmla="*/ 7201 h 15630"/>
                <a:gd name="T64" fmla="*/ 1586 w 16663"/>
                <a:gd name="T65" fmla="*/ 5704 h 15630"/>
                <a:gd name="T66" fmla="*/ 2708 w 16663"/>
                <a:gd name="T67" fmla="*/ 4253 h 15630"/>
                <a:gd name="T68" fmla="*/ 3522 w 16663"/>
                <a:gd name="T69" fmla="*/ 2823 h 15630"/>
                <a:gd name="T70" fmla="*/ 3865 w 16663"/>
                <a:gd name="T71" fmla="*/ 2485 h 15630"/>
                <a:gd name="T72" fmla="*/ 4300 w 16663"/>
                <a:gd name="T73" fmla="*/ 4192 h 15630"/>
                <a:gd name="T74" fmla="*/ 4702 w 16663"/>
                <a:gd name="T75" fmla="*/ 6650 h 15630"/>
                <a:gd name="T76" fmla="*/ 4807 w 16663"/>
                <a:gd name="T77" fmla="*/ 9232 h 15630"/>
                <a:gd name="T78" fmla="*/ 4608 w 16663"/>
                <a:gd name="T79" fmla="*/ 10588 h 15630"/>
                <a:gd name="T80" fmla="*/ 4400 w 16663"/>
                <a:gd name="T81" fmla="*/ 11138 h 15630"/>
                <a:gd name="T82" fmla="*/ 4087 w 16663"/>
                <a:gd name="T83" fmla="*/ 11796 h 15630"/>
                <a:gd name="T84" fmla="*/ 3693 w 16663"/>
                <a:gd name="T85" fmla="*/ 12498 h 15630"/>
                <a:gd name="T86" fmla="*/ 2861 w 16663"/>
                <a:gd name="T87" fmla="*/ 13140 h 15630"/>
                <a:gd name="T88" fmla="*/ 1951 w 16663"/>
                <a:gd name="T89" fmla="*/ 13640 h 15630"/>
                <a:gd name="T90" fmla="*/ 1540 w 16663"/>
                <a:gd name="T91" fmla="*/ 13322 h 15630"/>
                <a:gd name="T92" fmla="*/ 1491 w 16663"/>
                <a:gd name="T93" fmla="*/ 12268 h 15630"/>
                <a:gd name="T94" fmla="*/ 1578 w 16663"/>
                <a:gd name="T95" fmla="*/ 11290 h 15630"/>
                <a:gd name="T96" fmla="*/ 1862 w 16663"/>
                <a:gd name="T97" fmla="*/ 10432 h 15630"/>
                <a:gd name="T98" fmla="*/ 1787 w 16663"/>
                <a:gd name="T99" fmla="*/ 10419 h 15630"/>
                <a:gd name="T100" fmla="*/ 1308 w 16663"/>
                <a:gd name="T101" fmla="*/ 11403 h 15630"/>
                <a:gd name="T102" fmla="*/ 1010 w 16663"/>
                <a:gd name="T103" fmla="*/ 12603 h 15630"/>
                <a:gd name="T104" fmla="*/ 887 w 16663"/>
                <a:gd name="T105" fmla="*/ 13850 h 15630"/>
                <a:gd name="T106" fmla="*/ 766 w 16663"/>
                <a:gd name="T107" fmla="*/ 14379 h 15630"/>
                <a:gd name="T108" fmla="*/ 528 w 16663"/>
                <a:gd name="T109" fmla="*/ 14223 h 15630"/>
                <a:gd name="T110" fmla="*/ 304 w 16663"/>
                <a:gd name="T111" fmla="*/ 14018 h 15630"/>
                <a:gd name="T112" fmla="*/ 97 w 16663"/>
                <a:gd name="T113" fmla="*/ 13768 h 15630"/>
                <a:gd name="T114" fmla="*/ 2 w 16663"/>
                <a:gd name="T115" fmla="*/ 15516 h 156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6663" h="15630">
                  <a:moveTo>
                    <a:pt x="15" y="15630"/>
                  </a:moveTo>
                  <a:lnTo>
                    <a:pt x="218" y="15475"/>
                  </a:lnTo>
                  <a:lnTo>
                    <a:pt x="423" y="15320"/>
                  </a:lnTo>
                  <a:lnTo>
                    <a:pt x="630" y="15166"/>
                  </a:lnTo>
                  <a:lnTo>
                    <a:pt x="838" y="15012"/>
                  </a:lnTo>
                  <a:lnTo>
                    <a:pt x="1049" y="14859"/>
                  </a:lnTo>
                  <a:lnTo>
                    <a:pt x="1260" y="14708"/>
                  </a:lnTo>
                  <a:lnTo>
                    <a:pt x="1366" y="14632"/>
                  </a:lnTo>
                  <a:lnTo>
                    <a:pt x="1474" y="14558"/>
                  </a:lnTo>
                  <a:lnTo>
                    <a:pt x="1580" y="14483"/>
                  </a:lnTo>
                  <a:lnTo>
                    <a:pt x="1687" y="14410"/>
                  </a:lnTo>
                  <a:lnTo>
                    <a:pt x="1794" y="14337"/>
                  </a:lnTo>
                  <a:lnTo>
                    <a:pt x="1903" y="14264"/>
                  </a:lnTo>
                  <a:lnTo>
                    <a:pt x="2010" y="14192"/>
                  </a:lnTo>
                  <a:lnTo>
                    <a:pt x="2118" y="14120"/>
                  </a:lnTo>
                  <a:lnTo>
                    <a:pt x="2227" y="14050"/>
                  </a:lnTo>
                  <a:lnTo>
                    <a:pt x="2336" y="13980"/>
                  </a:lnTo>
                  <a:lnTo>
                    <a:pt x="2444" y="13910"/>
                  </a:lnTo>
                  <a:lnTo>
                    <a:pt x="2554" y="13842"/>
                  </a:lnTo>
                  <a:lnTo>
                    <a:pt x="2663" y="13774"/>
                  </a:lnTo>
                  <a:lnTo>
                    <a:pt x="2772" y="13706"/>
                  </a:lnTo>
                  <a:lnTo>
                    <a:pt x="2883" y="13640"/>
                  </a:lnTo>
                  <a:lnTo>
                    <a:pt x="2992" y="13575"/>
                  </a:lnTo>
                  <a:lnTo>
                    <a:pt x="3102" y="13511"/>
                  </a:lnTo>
                  <a:lnTo>
                    <a:pt x="3213" y="13447"/>
                  </a:lnTo>
                  <a:lnTo>
                    <a:pt x="3323" y="13385"/>
                  </a:lnTo>
                  <a:lnTo>
                    <a:pt x="3434" y="13324"/>
                  </a:lnTo>
                  <a:lnTo>
                    <a:pt x="3571" y="13252"/>
                  </a:lnTo>
                  <a:lnTo>
                    <a:pt x="3705" y="13183"/>
                  </a:lnTo>
                  <a:lnTo>
                    <a:pt x="3839" y="13118"/>
                  </a:lnTo>
                  <a:lnTo>
                    <a:pt x="3969" y="13055"/>
                  </a:lnTo>
                  <a:lnTo>
                    <a:pt x="4097" y="12996"/>
                  </a:lnTo>
                  <a:lnTo>
                    <a:pt x="4224" y="12940"/>
                  </a:lnTo>
                  <a:lnTo>
                    <a:pt x="4348" y="12887"/>
                  </a:lnTo>
                  <a:lnTo>
                    <a:pt x="4470" y="12837"/>
                  </a:lnTo>
                  <a:lnTo>
                    <a:pt x="4591" y="12789"/>
                  </a:lnTo>
                  <a:lnTo>
                    <a:pt x="4708" y="12744"/>
                  </a:lnTo>
                  <a:lnTo>
                    <a:pt x="4825" y="12702"/>
                  </a:lnTo>
                  <a:lnTo>
                    <a:pt x="4941" y="12663"/>
                  </a:lnTo>
                  <a:lnTo>
                    <a:pt x="5054" y="12627"/>
                  </a:lnTo>
                  <a:lnTo>
                    <a:pt x="5166" y="12592"/>
                  </a:lnTo>
                  <a:lnTo>
                    <a:pt x="5276" y="12561"/>
                  </a:lnTo>
                  <a:lnTo>
                    <a:pt x="5384" y="12533"/>
                  </a:lnTo>
                  <a:lnTo>
                    <a:pt x="5493" y="12506"/>
                  </a:lnTo>
                  <a:lnTo>
                    <a:pt x="5599" y="12483"/>
                  </a:lnTo>
                  <a:lnTo>
                    <a:pt x="5703" y="12461"/>
                  </a:lnTo>
                  <a:lnTo>
                    <a:pt x="5807" y="12442"/>
                  </a:lnTo>
                  <a:lnTo>
                    <a:pt x="5910" y="12426"/>
                  </a:lnTo>
                  <a:lnTo>
                    <a:pt x="6011" y="12411"/>
                  </a:lnTo>
                  <a:lnTo>
                    <a:pt x="6112" y="12399"/>
                  </a:lnTo>
                  <a:lnTo>
                    <a:pt x="6212" y="12388"/>
                  </a:lnTo>
                  <a:lnTo>
                    <a:pt x="6311" y="12381"/>
                  </a:lnTo>
                  <a:lnTo>
                    <a:pt x="6410" y="12375"/>
                  </a:lnTo>
                  <a:lnTo>
                    <a:pt x="6507" y="12371"/>
                  </a:lnTo>
                  <a:lnTo>
                    <a:pt x="6604" y="12369"/>
                  </a:lnTo>
                  <a:lnTo>
                    <a:pt x="6701" y="12369"/>
                  </a:lnTo>
                  <a:lnTo>
                    <a:pt x="6796" y="12371"/>
                  </a:lnTo>
                  <a:lnTo>
                    <a:pt x="6892" y="12375"/>
                  </a:lnTo>
                  <a:lnTo>
                    <a:pt x="6987" y="12380"/>
                  </a:lnTo>
                  <a:lnTo>
                    <a:pt x="7195" y="12399"/>
                  </a:lnTo>
                  <a:lnTo>
                    <a:pt x="7399" y="12426"/>
                  </a:lnTo>
                  <a:lnTo>
                    <a:pt x="7599" y="12459"/>
                  </a:lnTo>
                  <a:lnTo>
                    <a:pt x="7796" y="12500"/>
                  </a:lnTo>
                  <a:lnTo>
                    <a:pt x="7990" y="12546"/>
                  </a:lnTo>
                  <a:lnTo>
                    <a:pt x="8180" y="12597"/>
                  </a:lnTo>
                  <a:lnTo>
                    <a:pt x="8370" y="12653"/>
                  </a:lnTo>
                  <a:lnTo>
                    <a:pt x="8559" y="12712"/>
                  </a:lnTo>
                  <a:lnTo>
                    <a:pt x="8745" y="12774"/>
                  </a:lnTo>
                  <a:lnTo>
                    <a:pt x="8931" y="12839"/>
                  </a:lnTo>
                  <a:lnTo>
                    <a:pt x="9118" y="12905"/>
                  </a:lnTo>
                  <a:lnTo>
                    <a:pt x="9305" y="12972"/>
                  </a:lnTo>
                  <a:lnTo>
                    <a:pt x="9494" y="13040"/>
                  </a:lnTo>
                  <a:lnTo>
                    <a:pt x="9683" y="13106"/>
                  </a:lnTo>
                  <a:lnTo>
                    <a:pt x="9875" y="13172"/>
                  </a:lnTo>
                  <a:lnTo>
                    <a:pt x="10070" y="13235"/>
                  </a:lnTo>
                  <a:lnTo>
                    <a:pt x="10266" y="13295"/>
                  </a:lnTo>
                  <a:lnTo>
                    <a:pt x="10467" y="13353"/>
                  </a:lnTo>
                  <a:lnTo>
                    <a:pt x="10673" y="13406"/>
                  </a:lnTo>
                  <a:lnTo>
                    <a:pt x="10882" y="13455"/>
                  </a:lnTo>
                  <a:lnTo>
                    <a:pt x="11097" y="13497"/>
                  </a:lnTo>
                  <a:lnTo>
                    <a:pt x="11316" y="13534"/>
                  </a:lnTo>
                  <a:lnTo>
                    <a:pt x="11542" y="13564"/>
                  </a:lnTo>
                  <a:lnTo>
                    <a:pt x="11776" y="13586"/>
                  </a:lnTo>
                  <a:lnTo>
                    <a:pt x="12015" y="13600"/>
                  </a:lnTo>
                  <a:lnTo>
                    <a:pt x="12262" y="13604"/>
                  </a:lnTo>
                  <a:lnTo>
                    <a:pt x="12517" y="13599"/>
                  </a:lnTo>
                  <a:lnTo>
                    <a:pt x="12781" y="13584"/>
                  </a:lnTo>
                  <a:lnTo>
                    <a:pt x="13053" y="13558"/>
                  </a:lnTo>
                  <a:lnTo>
                    <a:pt x="13335" y="13519"/>
                  </a:lnTo>
                  <a:lnTo>
                    <a:pt x="13627" y="13468"/>
                  </a:lnTo>
                  <a:lnTo>
                    <a:pt x="13929" y="13404"/>
                  </a:lnTo>
                  <a:lnTo>
                    <a:pt x="13592" y="13464"/>
                  </a:lnTo>
                  <a:lnTo>
                    <a:pt x="13260" y="13500"/>
                  </a:lnTo>
                  <a:lnTo>
                    <a:pt x="12930" y="13515"/>
                  </a:lnTo>
                  <a:lnTo>
                    <a:pt x="12606" y="13510"/>
                  </a:lnTo>
                  <a:lnTo>
                    <a:pt x="12284" y="13486"/>
                  </a:lnTo>
                  <a:lnTo>
                    <a:pt x="11966" y="13445"/>
                  </a:lnTo>
                  <a:lnTo>
                    <a:pt x="11651" y="13390"/>
                  </a:lnTo>
                  <a:lnTo>
                    <a:pt x="11338" y="13321"/>
                  </a:lnTo>
                  <a:lnTo>
                    <a:pt x="11028" y="13242"/>
                  </a:lnTo>
                  <a:lnTo>
                    <a:pt x="10721" y="13154"/>
                  </a:lnTo>
                  <a:lnTo>
                    <a:pt x="10414" y="13058"/>
                  </a:lnTo>
                  <a:lnTo>
                    <a:pt x="10110" y="12957"/>
                  </a:lnTo>
                  <a:lnTo>
                    <a:pt x="9506" y="12745"/>
                  </a:lnTo>
                  <a:lnTo>
                    <a:pt x="8906" y="12534"/>
                  </a:lnTo>
                  <a:lnTo>
                    <a:pt x="8606" y="12433"/>
                  </a:lnTo>
                  <a:lnTo>
                    <a:pt x="8308" y="12337"/>
                  </a:lnTo>
                  <a:lnTo>
                    <a:pt x="8008" y="12249"/>
                  </a:lnTo>
                  <a:lnTo>
                    <a:pt x="7708" y="12170"/>
                  </a:lnTo>
                  <a:lnTo>
                    <a:pt x="7407" y="12102"/>
                  </a:lnTo>
                  <a:lnTo>
                    <a:pt x="7105" y="12047"/>
                  </a:lnTo>
                  <a:lnTo>
                    <a:pt x="6802" y="12007"/>
                  </a:lnTo>
                  <a:lnTo>
                    <a:pt x="6498" y="11983"/>
                  </a:lnTo>
                  <a:lnTo>
                    <a:pt x="6191" y="11977"/>
                  </a:lnTo>
                  <a:lnTo>
                    <a:pt x="5883" y="11993"/>
                  </a:lnTo>
                  <a:lnTo>
                    <a:pt x="5573" y="12029"/>
                  </a:lnTo>
                  <a:lnTo>
                    <a:pt x="5259" y="12091"/>
                  </a:lnTo>
                  <a:lnTo>
                    <a:pt x="4944" y="12177"/>
                  </a:lnTo>
                  <a:lnTo>
                    <a:pt x="4625" y="12292"/>
                  </a:lnTo>
                  <a:lnTo>
                    <a:pt x="4302" y="12436"/>
                  </a:lnTo>
                  <a:lnTo>
                    <a:pt x="3976" y="12611"/>
                  </a:lnTo>
                  <a:lnTo>
                    <a:pt x="4249" y="12182"/>
                  </a:lnTo>
                  <a:lnTo>
                    <a:pt x="4528" y="11793"/>
                  </a:lnTo>
                  <a:lnTo>
                    <a:pt x="4816" y="11443"/>
                  </a:lnTo>
                  <a:lnTo>
                    <a:pt x="5110" y="11131"/>
                  </a:lnTo>
                  <a:lnTo>
                    <a:pt x="5410" y="10854"/>
                  </a:lnTo>
                  <a:lnTo>
                    <a:pt x="5716" y="10613"/>
                  </a:lnTo>
                  <a:lnTo>
                    <a:pt x="6028" y="10405"/>
                  </a:lnTo>
                  <a:lnTo>
                    <a:pt x="6343" y="10228"/>
                  </a:lnTo>
                  <a:lnTo>
                    <a:pt x="6664" y="10082"/>
                  </a:lnTo>
                  <a:lnTo>
                    <a:pt x="6988" y="9966"/>
                  </a:lnTo>
                  <a:lnTo>
                    <a:pt x="7316" y="9877"/>
                  </a:lnTo>
                  <a:lnTo>
                    <a:pt x="7646" y="9815"/>
                  </a:lnTo>
                  <a:lnTo>
                    <a:pt x="7979" y="9777"/>
                  </a:lnTo>
                  <a:lnTo>
                    <a:pt x="8314" y="9764"/>
                  </a:lnTo>
                  <a:lnTo>
                    <a:pt x="8650" y="9772"/>
                  </a:lnTo>
                  <a:lnTo>
                    <a:pt x="8987" y="9802"/>
                  </a:lnTo>
                  <a:lnTo>
                    <a:pt x="9324" y="9851"/>
                  </a:lnTo>
                  <a:lnTo>
                    <a:pt x="9661" y="9919"/>
                  </a:lnTo>
                  <a:lnTo>
                    <a:pt x="9999" y="10003"/>
                  </a:lnTo>
                  <a:lnTo>
                    <a:pt x="10334" y="10103"/>
                  </a:lnTo>
                  <a:lnTo>
                    <a:pt x="10668" y="10216"/>
                  </a:lnTo>
                  <a:lnTo>
                    <a:pt x="11001" y="10343"/>
                  </a:lnTo>
                  <a:lnTo>
                    <a:pt x="11331" y="10481"/>
                  </a:lnTo>
                  <a:lnTo>
                    <a:pt x="11657" y="10628"/>
                  </a:lnTo>
                  <a:lnTo>
                    <a:pt x="11981" y="10784"/>
                  </a:lnTo>
                  <a:lnTo>
                    <a:pt x="12299" y="10948"/>
                  </a:lnTo>
                  <a:lnTo>
                    <a:pt x="12615" y="11117"/>
                  </a:lnTo>
                  <a:lnTo>
                    <a:pt x="12924" y="11291"/>
                  </a:lnTo>
                  <a:lnTo>
                    <a:pt x="13229" y="11467"/>
                  </a:lnTo>
                  <a:lnTo>
                    <a:pt x="13527" y="11645"/>
                  </a:lnTo>
                  <a:lnTo>
                    <a:pt x="13820" y="11823"/>
                  </a:lnTo>
                  <a:lnTo>
                    <a:pt x="14105" y="12000"/>
                  </a:lnTo>
                  <a:lnTo>
                    <a:pt x="14196" y="12056"/>
                  </a:lnTo>
                  <a:lnTo>
                    <a:pt x="14285" y="12110"/>
                  </a:lnTo>
                  <a:lnTo>
                    <a:pt x="14374" y="12158"/>
                  </a:lnTo>
                  <a:lnTo>
                    <a:pt x="14461" y="12205"/>
                  </a:lnTo>
                  <a:lnTo>
                    <a:pt x="14548" y="12249"/>
                  </a:lnTo>
                  <a:lnTo>
                    <a:pt x="14633" y="12291"/>
                  </a:lnTo>
                  <a:lnTo>
                    <a:pt x="14718" y="12329"/>
                  </a:lnTo>
                  <a:lnTo>
                    <a:pt x="14801" y="12364"/>
                  </a:lnTo>
                  <a:lnTo>
                    <a:pt x="14883" y="12397"/>
                  </a:lnTo>
                  <a:lnTo>
                    <a:pt x="14965" y="12428"/>
                  </a:lnTo>
                  <a:lnTo>
                    <a:pt x="15046" y="12456"/>
                  </a:lnTo>
                  <a:lnTo>
                    <a:pt x="15126" y="12482"/>
                  </a:lnTo>
                  <a:lnTo>
                    <a:pt x="15205" y="12505"/>
                  </a:lnTo>
                  <a:lnTo>
                    <a:pt x="15284" y="12527"/>
                  </a:lnTo>
                  <a:lnTo>
                    <a:pt x="15362" y="12545"/>
                  </a:lnTo>
                  <a:lnTo>
                    <a:pt x="15440" y="12562"/>
                  </a:lnTo>
                  <a:lnTo>
                    <a:pt x="15517" y="12578"/>
                  </a:lnTo>
                  <a:lnTo>
                    <a:pt x="15594" y="12591"/>
                  </a:lnTo>
                  <a:lnTo>
                    <a:pt x="15672" y="12603"/>
                  </a:lnTo>
                  <a:lnTo>
                    <a:pt x="15748" y="12612"/>
                  </a:lnTo>
                  <a:lnTo>
                    <a:pt x="15824" y="12620"/>
                  </a:lnTo>
                  <a:lnTo>
                    <a:pt x="15900" y="12627"/>
                  </a:lnTo>
                  <a:lnTo>
                    <a:pt x="15976" y="12632"/>
                  </a:lnTo>
                  <a:lnTo>
                    <a:pt x="16052" y="12636"/>
                  </a:lnTo>
                  <a:lnTo>
                    <a:pt x="16128" y="12638"/>
                  </a:lnTo>
                  <a:lnTo>
                    <a:pt x="16203" y="12639"/>
                  </a:lnTo>
                  <a:lnTo>
                    <a:pt x="16279" y="12639"/>
                  </a:lnTo>
                  <a:lnTo>
                    <a:pt x="16356" y="12638"/>
                  </a:lnTo>
                  <a:lnTo>
                    <a:pt x="16432" y="12636"/>
                  </a:lnTo>
                  <a:lnTo>
                    <a:pt x="16509" y="12633"/>
                  </a:lnTo>
                  <a:lnTo>
                    <a:pt x="16586" y="12629"/>
                  </a:lnTo>
                  <a:lnTo>
                    <a:pt x="16663" y="12624"/>
                  </a:lnTo>
                  <a:lnTo>
                    <a:pt x="16663" y="1197"/>
                  </a:lnTo>
                  <a:lnTo>
                    <a:pt x="16662" y="1136"/>
                  </a:lnTo>
                  <a:lnTo>
                    <a:pt x="16657" y="1075"/>
                  </a:lnTo>
                  <a:lnTo>
                    <a:pt x="16649" y="1015"/>
                  </a:lnTo>
                  <a:lnTo>
                    <a:pt x="16639" y="957"/>
                  </a:lnTo>
                  <a:lnTo>
                    <a:pt x="16626" y="899"/>
                  </a:lnTo>
                  <a:lnTo>
                    <a:pt x="16609" y="842"/>
                  </a:lnTo>
                  <a:lnTo>
                    <a:pt x="16590" y="786"/>
                  </a:lnTo>
                  <a:lnTo>
                    <a:pt x="16568" y="732"/>
                  </a:lnTo>
                  <a:lnTo>
                    <a:pt x="16544" y="679"/>
                  </a:lnTo>
                  <a:lnTo>
                    <a:pt x="16518" y="627"/>
                  </a:lnTo>
                  <a:lnTo>
                    <a:pt x="16489" y="577"/>
                  </a:lnTo>
                  <a:lnTo>
                    <a:pt x="16458" y="528"/>
                  </a:lnTo>
                  <a:lnTo>
                    <a:pt x="16425" y="482"/>
                  </a:lnTo>
                  <a:lnTo>
                    <a:pt x="16388" y="437"/>
                  </a:lnTo>
                  <a:lnTo>
                    <a:pt x="16351" y="393"/>
                  </a:lnTo>
                  <a:lnTo>
                    <a:pt x="16311" y="352"/>
                  </a:lnTo>
                  <a:lnTo>
                    <a:pt x="16269" y="312"/>
                  </a:lnTo>
                  <a:lnTo>
                    <a:pt x="16226" y="275"/>
                  </a:lnTo>
                  <a:lnTo>
                    <a:pt x="16181" y="238"/>
                  </a:lnTo>
                  <a:lnTo>
                    <a:pt x="16134" y="205"/>
                  </a:lnTo>
                  <a:lnTo>
                    <a:pt x="16085" y="174"/>
                  </a:lnTo>
                  <a:lnTo>
                    <a:pt x="16035" y="145"/>
                  </a:lnTo>
                  <a:lnTo>
                    <a:pt x="15983" y="119"/>
                  </a:lnTo>
                  <a:lnTo>
                    <a:pt x="15930" y="95"/>
                  </a:lnTo>
                  <a:lnTo>
                    <a:pt x="15876" y="73"/>
                  </a:lnTo>
                  <a:lnTo>
                    <a:pt x="15820" y="54"/>
                  </a:lnTo>
                  <a:lnTo>
                    <a:pt x="15763" y="37"/>
                  </a:lnTo>
                  <a:lnTo>
                    <a:pt x="15705" y="24"/>
                  </a:lnTo>
                  <a:lnTo>
                    <a:pt x="15647" y="14"/>
                  </a:lnTo>
                  <a:lnTo>
                    <a:pt x="15587" y="6"/>
                  </a:lnTo>
                  <a:lnTo>
                    <a:pt x="15526" y="1"/>
                  </a:lnTo>
                  <a:lnTo>
                    <a:pt x="15464" y="0"/>
                  </a:lnTo>
                  <a:lnTo>
                    <a:pt x="1199" y="0"/>
                  </a:lnTo>
                  <a:lnTo>
                    <a:pt x="1137" y="1"/>
                  </a:lnTo>
                  <a:lnTo>
                    <a:pt x="1076" y="6"/>
                  </a:lnTo>
                  <a:lnTo>
                    <a:pt x="1016" y="14"/>
                  </a:lnTo>
                  <a:lnTo>
                    <a:pt x="958" y="24"/>
                  </a:lnTo>
                  <a:lnTo>
                    <a:pt x="900" y="37"/>
                  </a:lnTo>
                  <a:lnTo>
                    <a:pt x="843" y="54"/>
                  </a:lnTo>
                  <a:lnTo>
                    <a:pt x="787" y="73"/>
                  </a:lnTo>
                  <a:lnTo>
                    <a:pt x="733" y="95"/>
                  </a:lnTo>
                  <a:lnTo>
                    <a:pt x="680" y="119"/>
                  </a:lnTo>
                  <a:lnTo>
                    <a:pt x="628" y="145"/>
                  </a:lnTo>
                  <a:lnTo>
                    <a:pt x="578" y="174"/>
                  </a:lnTo>
                  <a:lnTo>
                    <a:pt x="529" y="205"/>
                  </a:lnTo>
                  <a:lnTo>
                    <a:pt x="482" y="238"/>
                  </a:lnTo>
                  <a:lnTo>
                    <a:pt x="437" y="275"/>
                  </a:lnTo>
                  <a:lnTo>
                    <a:pt x="394" y="312"/>
                  </a:lnTo>
                  <a:lnTo>
                    <a:pt x="352" y="352"/>
                  </a:lnTo>
                  <a:lnTo>
                    <a:pt x="312" y="393"/>
                  </a:lnTo>
                  <a:lnTo>
                    <a:pt x="275" y="437"/>
                  </a:lnTo>
                  <a:lnTo>
                    <a:pt x="238" y="482"/>
                  </a:lnTo>
                  <a:lnTo>
                    <a:pt x="205" y="528"/>
                  </a:lnTo>
                  <a:lnTo>
                    <a:pt x="174" y="577"/>
                  </a:lnTo>
                  <a:lnTo>
                    <a:pt x="145" y="627"/>
                  </a:lnTo>
                  <a:lnTo>
                    <a:pt x="119" y="679"/>
                  </a:lnTo>
                  <a:lnTo>
                    <a:pt x="95" y="732"/>
                  </a:lnTo>
                  <a:lnTo>
                    <a:pt x="73" y="786"/>
                  </a:lnTo>
                  <a:lnTo>
                    <a:pt x="54" y="842"/>
                  </a:lnTo>
                  <a:lnTo>
                    <a:pt x="37" y="899"/>
                  </a:lnTo>
                  <a:lnTo>
                    <a:pt x="24" y="957"/>
                  </a:lnTo>
                  <a:lnTo>
                    <a:pt x="14" y="1015"/>
                  </a:lnTo>
                  <a:lnTo>
                    <a:pt x="6" y="1075"/>
                  </a:lnTo>
                  <a:lnTo>
                    <a:pt x="1" y="1136"/>
                  </a:lnTo>
                  <a:lnTo>
                    <a:pt x="0" y="1197"/>
                  </a:lnTo>
                  <a:lnTo>
                    <a:pt x="0" y="7974"/>
                  </a:lnTo>
                  <a:lnTo>
                    <a:pt x="107" y="7778"/>
                  </a:lnTo>
                  <a:lnTo>
                    <a:pt x="220" y="7584"/>
                  </a:lnTo>
                  <a:lnTo>
                    <a:pt x="340" y="7392"/>
                  </a:lnTo>
                  <a:lnTo>
                    <a:pt x="464" y="7201"/>
                  </a:lnTo>
                  <a:lnTo>
                    <a:pt x="594" y="7010"/>
                  </a:lnTo>
                  <a:lnTo>
                    <a:pt x="728" y="6821"/>
                  </a:lnTo>
                  <a:lnTo>
                    <a:pt x="865" y="6633"/>
                  </a:lnTo>
                  <a:lnTo>
                    <a:pt x="1006" y="6445"/>
                  </a:lnTo>
                  <a:lnTo>
                    <a:pt x="1149" y="6258"/>
                  </a:lnTo>
                  <a:lnTo>
                    <a:pt x="1293" y="6073"/>
                  </a:lnTo>
                  <a:lnTo>
                    <a:pt x="1439" y="5888"/>
                  </a:lnTo>
                  <a:lnTo>
                    <a:pt x="1586" y="5704"/>
                  </a:lnTo>
                  <a:lnTo>
                    <a:pt x="1732" y="5521"/>
                  </a:lnTo>
                  <a:lnTo>
                    <a:pt x="1879" y="5338"/>
                  </a:lnTo>
                  <a:lnTo>
                    <a:pt x="2024" y="5155"/>
                  </a:lnTo>
                  <a:lnTo>
                    <a:pt x="2166" y="4974"/>
                  </a:lnTo>
                  <a:lnTo>
                    <a:pt x="2307" y="4793"/>
                  </a:lnTo>
                  <a:lnTo>
                    <a:pt x="2444" y="4612"/>
                  </a:lnTo>
                  <a:lnTo>
                    <a:pt x="2579" y="4433"/>
                  </a:lnTo>
                  <a:lnTo>
                    <a:pt x="2708" y="4253"/>
                  </a:lnTo>
                  <a:lnTo>
                    <a:pt x="2833" y="4074"/>
                  </a:lnTo>
                  <a:lnTo>
                    <a:pt x="2952" y="3895"/>
                  </a:lnTo>
                  <a:lnTo>
                    <a:pt x="3066" y="3716"/>
                  </a:lnTo>
                  <a:lnTo>
                    <a:pt x="3173" y="3537"/>
                  </a:lnTo>
                  <a:lnTo>
                    <a:pt x="3272" y="3358"/>
                  </a:lnTo>
                  <a:lnTo>
                    <a:pt x="3365" y="3180"/>
                  </a:lnTo>
                  <a:lnTo>
                    <a:pt x="3448" y="3001"/>
                  </a:lnTo>
                  <a:lnTo>
                    <a:pt x="3522" y="2823"/>
                  </a:lnTo>
                  <a:lnTo>
                    <a:pt x="3588" y="2644"/>
                  </a:lnTo>
                  <a:lnTo>
                    <a:pt x="3642" y="2466"/>
                  </a:lnTo>
                  <a:lnTo>
                    <a:pt x="3686" y="2288"/>
                  </a:lnTo>
                  <a:lnTo>
                    <a:pt x="3718" y="2109"/>
                  </a:lnTo>
                  <a:lnTo>
                    <a:pt x="3748" y="2167"/>
                  </a:lnTo>
                  <a:lnTo>
                    <a:pt x="3783" y="2249"/>
                  </a:lnTo>
                  <a:lnTo>
                    <a:pt x="3822" y="2356"/>
                  </a:lnTo>
                  <a:lnTo>
                    <a:pt x="3865" y="2485"/>
                  </a:lnTo>
                  <a:lnTo>
                    <a:pt x="3913" y="2636"/>
                  </a:lnTo>
                  <a:lnTo>
                    <a:pt x="3963" y="2808"/>
                  </a:lnTo>
                  <a:lnTo>
                    <a:pt x="4015" y="2998"/>
                  </a:lnTo>
                  <a:lnTo>
                    <a:pt x="4070" y="3206"/>
                  </a:lnTo>
                  <a:lnTo>
                    <a:pt x="4126" y="3431"/>
                  </a:lnTo>
                  <a:lnTo>
                    <a:pt x="4183" y="3671"/>
                  </a:lnTo>
                  <a:lnTo>
                    <a:pt x="4242" y="3926"/>
                  </a:lnTo>
                  <a:lnTo>
                    <a:pt x="4300" y="4192"/>
                  </a:lnTo>
                  <a:lnTo>
                    <a:pt x="4357" y="4472"/>
                  </a:lnTo>
                  <a:lnTo>
                    <a:pt x="4414" y="4761"/>
                  </a:lnTo>
                  <a:lnTo>
                    <a:pt x="4469" y="5060"/>
                  </a:lnTo>
                  <a:lnTo>
                    <a:pt x="4521" y="5367"/>
                  </a:lnTo>
                  <a:lnTo>
                    <a:pt x="4572" y="5681"/>
                  </a:lnTo>
                  <a:lnTo>
                    <a:pt x="4619" y="6000"/>
                  </a:lnTo>
                  <a:lnTo>
                    <a:pt x="4663" y="6324"/>
                  </a:lnTo>
                  <a:lnTo>
                    <a:pt x="4702" y="6650"/>
                  </a:lnTo>
                  <a:lnTo>
                    <a:pt x="4736" y="6979"/>
                  </a:lnTo>
                  <a:lnTo>
                    <a:pt x="4767" y="7309"/>
                  </a:lnTo>
                  <a:lnTo>
                    <a:pt x="4791" y="7638"/>
                  </a:lnTo>
                  <a:lnTo>
                    <a:pt x="4808" y="7965"/>
                  </a:lnTo>
                  <a:lnTo>
                    <a:pt x="4819" y="8289"/>
                  </a:lnTo>
                  <a:lnTo>
                    <a:pt x="4823" y="8609"/>
                  </a:lnTo>
                  <a:lnTo>
                    <a:pt x="4819" y="8923"/>
                  </a:lnTo>
                  <a:lnTo>
                    <a:pt x="4807" y="9232"/>
                  </a:lnTo>
                  <a:lnTo>
                    <a:pt x="4786" y="9532"/>
                  </a:lnTo>
                  <a:lnTo>
                    <a:pt x="4756" y="9823"/>
                  </a:lnTo>
                  <a:lnTo>
                    <a:pt x="4716" y="10104"/>
                  </a:lnTo>
                  <a:lnTo>
                    <a:pt x="4666" y="10373"/>
                  </a:lnTo>
                  <a:lnTo>
                    <a:pt x="4654" y="10422"/>
                  </a:lnTo>
                  <a:lnTo>
                    <a:pt x="4641" y="10474"/>
                  </a:lnTo>
                  <a:lnTo>
                    <a:pt x="4626" y="10529"/>
                  </a:lnTo>
                  <a:lnTo>
                    <a:pt x="4608" y="10588"/>
                  </a:lnTo>
                  <a:lnTo>
                    <a:pt x="4589" y="10649"/>
                  </a:lnTo>
                  <a:lnTo>
                    <a:pt x="4568" y="10711"/>
                  </a:lnTo>
                  <a:lnTo>
                    <a:pt x="4544" y="10778"/>
                  </a:lnTo>
                  <a:lnTo>
                    <a:pt x="4519" y="10846"/>
                  </a:lnTo>
                  <a:lnTo>
                    <a:pt x="4492" y="10915"/>
                  </a:lnTo>
                  <a:lnTo>
                    <a:pt x="4463" y="10988"/>
                  </a:lnTo>
                  <a:lnTo>
                    <a:pt x="4432" y="11062"/>
                  </a:lnTo>
                  <a:lnTo>
                    <a:pt x="4400" y="11138"/>
                  </a:lnTo>
                  <a:lnTo>
                    <a:pt x="4366" y="11216"/>
                  </a:lnTo>
                  <a:lnTo>
                    <a:pt x="4330" y="11295"/>
                  </a:lnTo>
                  <a:lnTo>
                    <a:pt x="4293" y="11376"/>
                  </a:lnTo>
                  <a:lnTo>
                    <a:pt x="4255" y="11458"/>
                  </a:lnTo>
                  <a:lnTo>
                    <a:pt x="4215" y="11542"/>
                  </a:lnTo>
                  <a:lnTo>
                    <a:pt x="4173" y="11625"/>
                  </a:lnTo>
                  <a:lnTo>
                    <a:pt x="4130" y="11710"/>
                  </a:lnTo>
                  <a:lnTo>
                    <a:pt x="4087" y="11796"/>
                  </a:lnTo>
                  <a:lnTo>
                    <a:pt x="4042" y="11883"/>
                  </a:lnTo>
                  <a:lnTo>
                    <a:pt x="3995" y="11970"/>
                  </a:lnTo>
                  <a:lnTo>
                    <a:pt x="3947" y="12058"/>
                  </a:lnTo>
                  <a:lnTo>
                    <a:pt x="3898" y="12146"/>
                  </a:lnTo>
                  <a:lnTo>
                    <a:pt x="3848" y="12233"/>
                  </a:lnTo>
                  <a:lnTo>
                    <a:pt x="3798" y="12322"/>
                  </a:lnTo>
                  <a:lnTo>
                    <a:pt x="3746" y="12410"/>
                  </a:lnTo>
                  <a:lnTo>
                    <a:pt x="3693" y="12498"/>
                  </a:lnTo>
                  <a:lnTo>
                    <a:pt x="3640" y="12585"/>
                  </a:lnTo>
                  <a:lnTo>
                    <a:pt x="3585" y="12672"/>
                  </a:lnTo>
                  <a:lnTo>
                    <a:pt x="3529" y="12759"/>
                  </a:lnTo>
                  <a:lnTo>
                    <a:pt x="3473" y="12845"/>
                  </a:lnTo>
                  <a:lnTo>
                    <a:pt x="3308" y="12923"/>
                  </a:lnTo>
                  <a:lnTo>
                    <a:pt x="3151" y="12998"/>
                  </a:lnTo>
                  <a:lnTo>
                    <a:pt x="3002" y="13071"/>
                  </a:lnTo>
                  <a:lnTo>
                    <a:pt x="2861" y="13140"/>
                  </a:lnTo>
                  <a:lnTo>
                    <a:pt x="2726" y="13209"/>
                  </a:lnTo>
                  <a:lnTo>
                    <a:pt x="2599" y="13275"/>
                  </a:lnTo>
                  <a:lnTo>
                    <a:pt x="2478" y="13339"/>
                  </a:lnTo>
                  <a:lnTo>
                    <a:pt x="2363" y="13403"/>
                  </a:lnTo>
                  <a:lnTo>
                    <a:pt x="2253" y="13463"/>
                  </a:lnTo>
                  <a:lnTo>
                    <a:pt x="2147" y="13523"/>
                  </a:lnTo>
                  <a:lnTo>
                    <a:pt x="2047" y="13582"/>
                  </a:lnTo>
                  <a:lnTo>
                    <a:pt x="1951" y="13640"/>
                  </a:lnTo>
                  <a:lnTo>
                    <a:pt x="1858" y="13697"/>
                  </a:lnTo>
                  <a:lnTo>
                    <a:pt x="1768" y="13753"/>
                  </a:lnTo>
                  <a:lnTo>
                    <a:pt x="1681" y="13809"/>
                  </a:lnTo>
                  <a:lnTo>
                    <a:pt x="1597" y="13865"/>
                  </a:lnTo>
                  <a:lnTo>
                    <a:pt x="1581" y="13729"/>
                  </a:lnTo>
                  <a:lnTo>
                    <a:pt x="1566" y="13593"/>
                  </a:lnTo>
                  <a:lnTo>
                    <a:pt x="1553" y="13458"/>
                  </a:lnTo>
                  <a:lnTo>
                    <a:pt x="1540" y="13322"/>
                  </a:lnTo>
                  <a:lnTo>
                    <a:pt x="1529" y="13187"/>
                  </a:lnTo>
                  <a:lnTo>
                    <a:pt x="1518" y="13053"/>
                  </a:lnTo>
                  <a:lnTo>
                    <a:pt x="1510" y="12920"/>
                  </a:lnTo>
                  <a:lnTo>
                    <a:pt x="1503" y="12788"/>
                  </a:lnTo>
                  <a:lnTo>
                    <a:pt x="1497" y="12656"/>
                  </a:lnTo>
                  <a:lnTo>
                    <a:pt x="1493" y="12526"/>
                  </a:lnTo>
                  <a:lnTo>
                    <a:pt x="1491" y="12396"/>
                  </a:lnTo>
                  <a:lnTo>
                    <a:pt x="1491" y="12268"/>
                  </a:lnTo>
                  <a:lnTo>
                    <a:pt x="1493" y="12140"/>
                  </a:lnTo>
                  <a:lnTo>
                    <a:pt x="1498" y="12014"/>
                  </a:lnTo>
                  <a:lnTo>
                    <a:pt x="1505" y="11890"/>
                  </a:lnTo>
                  <a:lnTo>
                    <a:pt x="1513" y="11766"/>
                  </a:lnTo>
                  <a:lnTo>
                    <a:pt x="1526" y="11645"/>
                  </a:lnTo>
                  <a:lnTo>
                    <a:pt x="1540" y="11525"/>
                  </a:lnTo>
                  <a:lnTo>
                    <a:pt x="1558" y="11406"/>
                  </a:lnTo>
                  <a:lnTo>
                    <a:pt x="1578" y="11290"/>
                  </a:lnTo>
                  <a:lnTo>
                    <a:pt x="1602" y="11175"/>
                  </a:lnTo>
                  <a:lnTo>
                    <a:pt x="1628" y="11063"/>
                  </a:lnTo>
                  <a:lnTo>
                    <a:pt x="1658" y="10952"/>
                  </a:lnTo>
                  <a:lnTo>
                    <a:pt x="1691" y="10844"/>
                  </a:lnTo>
                  <a:lnTo>
                    <a:pt x="1729" y="10736"/>
                  </a:lnTo>
                  <a:lnTo>
                    <a:pt x="1769" y="10632"/>
                  </a:lnTo>
                  <a:lnTo>
                    <a:pt x="1813" y="10530"/>
                  </a:lnTo>
                  <a:lnTo>
                    <a:pt x="1862" y="10432"/>
                  </a:lnTo>
                  <a:lnTo>
                    <a:pt x="1914" y="10334"/>
                  </a:lnTo>
                  <a:lnTo>
                    <a:pt x="1970" y="10240"/>
                  </a:lnTo>
                  <a:lnTo>
                    <a:pt x="2032" y="10148"/>
                  </a:lnTo>
                  <a:lnTo>
                    <a:pt x="2096" y="10059"/>
                  </a:lnTo>
                  <a:lnTo>
                    <a:pt x="2015" y="10139"/>
                  </a:lnTo>
                  <a:lnTo>
                    <a:pt x="1936" y="10226"/>
                  </a:lnTo>
                  <a:lnTo>
                    <a:pt x="1860" y="10319"/>
                  </a:lnTo>
                  <a:lnTo>
                    <a:pt x="1787" y="10419"/>
                  </a:lnTo>
                  <a:lnTo>
                    <a:pt x="1717" y="10524"/>
                  </a:lnTo>
                  <a:lnTo>
                    <a:pt x="1651" y="10636"/>
                  </a:lnTo>
                  <a:lnTo>
                    <a:pt x="1586" y="10752"/>
                  </a:lnTo>
                  <a:lnTo>
                    <a:pt x="1525" y="10874"/>
                  </a:lnTo>
                  <a:lnTo>
                    <a:pt x="1466" y="11000"/>
                  </a:lnTo>
                  <a:lnTo>
                    <a:pt x="1411" y="11131"/>
                  </a:lnTo>
                  <a:lnTo>
                    <a:pt x="1358" y="11265"/>
                  </a:lnTo>
                  <a:lnTo>
                    <a:pt x="1308" y="11403"/>
                  </a:lnTo>
                  <a:lnTo>
                    <a:pt x="1261" y="11545"/>
                  </a:lnTo>
                  <a:lnTo>
                    <a:pt x="1217" y="11689"/>
                  </a:lnTo>
                  <a:lnTo>
                    <a:pt x="1176" y="11837"/>
                  </a:lnTo>
                  <a:lnTo>
                    <a:pt x="1137" y="11987"/>
                  </a:lnTo>
                  <a:lnTo>
                    <a:pt x="1101" y="12138"/>
                  </a:lnTo>
                  <a:lnTo>
                    <a:pt x="1069" y="12292"/>
                  </a:lnTo>
                  <a:lnTo>
                    <a:pt x="1038" y="12447"/>
                  </a:lnTo>
                  <a:lnTo>
                    <a:pt x="1010" y="12603"/>
                  </a:lnTo>
                  <a:lnTo>
                    <a:pt x="985" y="12759"/>
                  </a:lnTo>
                  <a:lnTo>
                    <a:pt x="963" y="12916"/>
                  </a:lnTo>
                  <a:lnTo>
                    <a:pt x="944" y="13074"/>
                  </a:lnTo>
                  <a:lnTo>
                    <a:pt x="927" y="13230"/>
                  </a:lnTo>
                  <a:lnTo>
                    <a:pt x="913" y="13387"/>
                  </a:lnTo>
                  <a:lnTo>
                    <a:pt x="902" y="13542"/>
                  </a:lnTo>
                  <a:lnTo>
                    <a:pt x="894" y="13697"/>
                  </a:lnTo>
                  <a:lnTo>
                    <a:pt x="887" y="13850"/>
                  </a:lnTo>
                  <a:lnTo>
                    <a:pt x="884" y="14001"/>
                  </a:lnTo>
                  <a:lnTo>
                    <a:pt x="883" y="14149"/>
                  </a:lnTo>
                  <a:lnTo>
                    <a:pt x="885" y="14296"/>
                  </a:lnTo>
                  <a:lnTo>
                    <a:pt x="890" y="14440"/>
                  </a:lnTo>
                  <a:lnTo>
                    <a:pt x="859" y="14426"/>
                  </a:lnTo>
                  <a:lnTo>
                    <a:pt x="828" y="14412"/>
                  </a:lnTo>
                  <a:lnTo>
                    <a:pt x="797" y="14396"/>
                  </a:lnTo>
                  <a:lnTo>
                    <a:pt x="766" y="14379"/>
                  </a:lnTo>
                  <a:lnTo>
                    <a:pt x="736" y="14363"/>
                  </a:lnTo>
                  <a:lnTo>
                    <a:pt x="706" y="14345"/>
                  </a:lnTo>
                  <a:lnTo>
                    <a:pt x="676" y="14326"/>
                  </a:lnTo>
                  <a:lnTo>
                    <a:pt x="646" y="14308"/>
                  </a:lnTo>
                  <a:lnTo>
                    <a:pt x="615" y="14288"/>
                  </a:lnTo>
                  <a:lnTo>
                    <a:pt x="586" y="14267"/>
                  </a:lnTo>
                  <a:lnTo>
                    <a:pt x="557" y="14245"/>
                  </a:lnTo>
                  <a:lnTo>
                    <a:pt x="528" y="14223"/>
                  </a:lnTo>
                  <a:lnTo>
                    <a:pt x="499" y="14199"/>
                  </a:lnTo>
                  <a:lnTo>
                    <a:pt x="471" y="14175"/>
                  </a:lnTo>
                  <a:lnTo>
                    <a:pt x="443" y="14152"/>
                  </a:lnTo>
                  <a:lnTo>
                    <a:pt x="414" y="14127"/>
                  </a:lnTo>
                  <a:lnTo>
                    <a:pt x="386" y="14101"/>
                  </a:lnTo>
                  <a:lnTo>
                    <a:pt x="358" y="14074"/>
                  </a:lnTo>
                  <a:lnTo>
                    <a:pt x="331" y="14046"/>
                  </a:lnTo>
                  <a:lnTo>
                    <a:pt x="304" y="14018"/>
                  </a:lnTo>
                  <a:lnTo>
                    <a:pt x="277" y="13989"/>
                  </a:lnTo>
                  <a:lnTo>
                    <a:pt x="251" y="13959"/>
                  </a:lnTo>
                  <a:lnTo>
                    <a:pt x="224" y="13929"/>
                  </a:lnTo>
                  <a:lnTo>
                    <a:pt x="198" y="13898"/>
                  </a:lnTo>
                  <a:lnTo>
                    <a:pt x="172" y="13867"/>
                  </a:lnTo>
                  <a:lnTo>
                    <a:pt x="147" y="13834"/>
                  </a:lnTo>
                  <a:lnTo>
                    <a:pt x="122" y="13801"/>
                  </a:lnTo>
                  <a:lnTo>
                    <a:pt x="97" y="13768"/>
                  </a:lnTo>
                  <a:lnTo>
                    <a:pt x="72" y="13733"/>
                  </a:lnTo>
                  <a:lnTo>
                    <a:pt x="48" y="13698"/>
                  </a:lnTo>
                  <a:lnTo>
                    <a:pt x="24" y="13663"/>
                  </a:lnTo>
                  <a:lnTo>
                    <a:pt x="0" y="13626"/>
                  </a:lnTo>
                  <a:lnTo>
                    <a:pt x="0" y="15447"/>
                  </a:lnTo>
                  <a:lnTo>
                    <a:pt x="0" y="15471"/>
                  </a:lnTo>
                  <a:lnTo>
                    <a:pt x="1" y="15493"/>
                  </a:lnTo>
                  <a:lnTo>
                    <a:pt x="2" y="15516"/>
                  </a:lnTo>
                  <a:lnTo>
                    <a:pt x="3" y="15539"/>
                  </a:lnTo>
                  <a:lnTo>
                    <a:pt x="5" y="15562"/>
                  </a:lnTo>
                  <a:lnTo>
                    <a:pt x="8" y="15585"/>
                  </a:lnTo>
                  <a:lnTo>
                    <a:pt x="10" y="15607"/>
                  </a:lnTo>
                  <a:lnTo>
                    <a:pt x="15" y="1563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90" name="Freeform 13">
              <a:extLst>
                <a:ext uri="{FF2B5EF4-FFF2-40B4-BE49-F238E27FC236}">
                  <a16:creationId xmlns:a16="http://schemas.microsoft.com/office/drawing/2014/main" id="{241690E2-DCF6-4296-92A8-649F46DF3C6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8276" y="7862374"/>
              <a:ext cx="260350" cy="174625"/>
            </a:xfrm>
            <a:custGeom>
              <a:avLst/>
              <a:gdLst>
                <a:gd name="T0" fmla="*/ 3021 w 3112"/>
                <a:gd name="T1" fmla="*/ 97 h 2091"/>
                <a:gd name="T2" fmla="*/ 2840 w 3112"/>
                <a:gd name="T3" fmla="*/ 283 h 2091"/>
                <a:gd name="T4" fmla="*/ 2656 w 3112"/>
                <a:gd name="T5" fmla="*/ 461 h 2091"/>
                <a:gd name="T6" fmla="*/ 2470 w 3112"/>
                <a:gd name="T7" fmla="*/ 630 h 2091"/>
                <a:gd name="T8" fmla="*/ 2282 w 3112"/>
                <a:gd name="T9" fmla="*/ 792 h 2091"/>
                <a:gd name="T10" fmla="*/ 2092 w 3112"/>
                <a:gd name="T11" fmla="*/ 946 h 2091"/>
                <a:gd name="T12" fmla="*/ 1901 w 3112"/>
                <a:gd name="T13" fmla="*/ 1091 h 2091"/>
                <a:gd name="T14" fmla="*/ 1707 w 3112"/>
                <a:gd name="T15" fmla="*/ 1229 h 2091"/>
                <a:gd name="T16" fmla="*/ 1512 w 3112"/>
                <a:gd name="T17" fmla="*/ 1359 h 2091"/>
                <a:gd name="T18" fmla="*/ 1316 w 3112"/>
                <a:gd name="T19" fmla="*/ 1480 h 2091"/>
                <a:gd name="T20" fmla="*/ 1118 w 3112"/>
                <a:gd name="T21" fmla="*/ 1595 h 2091"/>
                <a:gd name="T22" fmla="*/ 918 w 3112"/>
                <a:gd name="T23" fmla="*/ 1702 h 2091"/>
                <a:gd name="T24" fmla="*/ 716 w 3112"/>
                <a:gd name="T25" fmla="*/ 1801 h 2091"/>
                <a:gd name="T26" fmla="*/ 513 w 3112"/>
                <a:gd name="T27" fmla="*/ 1893 h 2091"/>
                <a:gd name="T28" fmla="*/ 308 w 3112"/>
                <a:gd name="T29" fmla="*/ 1978 h 2091"/>
                <a:gd name="T30" fmla="*/ 103 w 3112"/>
                <a:gd name="T31" fmla="*/ 2055 h 2091"/>
                <a:gd name="T32" fmla="*/ 1913 w 3112"/>
                <a:gd name="T33" fmla="*/ 2091 h 2091"/>
                <a:gd name="T34" fmla="*/ 2036 w 3112"/>
                <a:gd name="T35" fmla="*/ 2085 h 2091"/>
                <a:gd name="T36" fmla="*/ 2154 w 3112"/>
                <a:gd name="T37" fmla="*/ 2067 h 2091"/>
                <a:gd name="T38" fmla="*/ 2269 w 3112"/>
                <a:gd name="T39" fmla="*/ 2037 h 2091"/>
                <a:gd name="T40" fmla="*/ 2379 w 3112"/>
                <a:gd name="T41" fmla="*/ 1996 h 2091"/>
                <a:gd name="T42" fmla="*/ 2484 w 3112"/>
                <a:gd name="T43" fmla="*/ 1946 h 2091"/>
                <a:gd name="T44" fmla="*/ 2583 w 3112"/>
                <a:gd name="T45" fmla="*/ 1886 h 2091"/>
                <a:gd name="T46" fmla="*/ 2675 w 3112"/>
                <a:gd name="T47" fmla="*/ 1816 h 2091"/>
                <a:gd name="T48" fmla="*/ 2760 w 3112"/>
                <a:gd name="T49" fmla="*/ 1739 h 2091"/>
                <a:gd name="T50" fmla="*/ 2837 w 3112"/>
                <a:gd name="T51" fmla="*/ 1654 h 2091"/>
                <a:gd name="T52" fmla="*/ 2907 w 3112"/>
                <a:gd name="T53" fmla="*/ 1563 h 2091"/>
                <a:gd name="T54" fmla="*/ 2967 w 3112"/>
                <a:gd name="T55" fmla="*/ 1464 h 2091"/>
                <a:gd name="T56" fmla="*/ 3017 w 3112"/>
                <a:gd name="T57" fmla="*/ 1359 h 2091"/>
                <a:gd name="T58" fmla="*/ 3058 w 3112"/>
                <a:gd name="T59" fmla="*/ 1249 h 2091"/>
                <a:gd name="T60" fmla="*/ 3088 w 3112"/>
                <a:gd name="T61" fmla="*/ 1134 h 2091"/>
                <a:gd name="T62" fmla="*/ 3106 w 3112"/>
                <a:gd name="T63" fmla="*/ 1016 h 2091"/>
                <a:gd name="T64" fmla="*/ 3112 w 3112"/>
                <a:gd name="T65" fmla="*/ 894 h 20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112" h="2091">
                  <a:moveTo>
                    <a:pt x="3112" y="0"/>
                  </a:moveTo>
                  <a:lnTo>
                    <a:pt x="3021" y="97"/>
                  </a:lnTo>
                  <a:lnTo>
                    <a:pt x="2931" y="190"/>
                  </a:lnTo>
                  <a:lnTo>
                    <a:pt x="2840" y="283"/>
                  </a:lnTo>
                  <a:lnTo>
                    <a:pt x="2749" y="373"/>
                  </a:lnTo>
                  <a:lnTo>
                    <a:pt x="2656" y="461"/>
                  </a:lnTo>
                  <a:lnTo>
                    <a:pt x="2563" y="546"/>
                  </a:lnTo>
                  <a:lnTo>
                    <a:pt x="2470" y="630"/>
                  </a:lnTo>
                  <a:lnTo>
                    <a:pt x="2377" y="713"/>
                  </a:lnTo>
                  <a:lnTo>
                    <a:pt x="2282" y="792"/>
                  </a:lnTo>
                  <a:lnTo>
                    <a:pt x="2187" y="870"/>
                  </a:lnTo>
                  <a:lnTo>
                    <a:pt x="2092" y="946"/>
                  </a:lnTo>
                  <a:lnTo>
                    <a:pt x="1997" y="1020"/>
                  </a:lnTo>
                  <a:lnTo>
                    <a:pt x="1901" y="1091"/>
                  </a:lnTo>
                  <a:lnTo>
                    <a:pt x="1804" y="1161"/>
                  </a:lnTo>
                  <a:lnTo>
                    <a:pt x="1707" y="1229"/>
                  </a:lnTo>
                  <a:lnTo>
                    <a:pt x="1610" y="1294"/>
                  </a:lnTo>
                  <a:lnTo>
                    <a:pt x="1512" y="1359"/>
                  </a:lnTo>
                  <a:lnTo>
                    <a:pt x="1414" y="1420"/>
                  </a:lnTo>
                  <a:lnTo>
                    <a:pt x="1316" y="1480"/>
                  </a:lnTo>
                  <a:lnTo>
                    <a:pt x="1217" y="1539"/>
                  </a:lnTo>
                  <a:lnTo>
                    <a:pt x="1118" y="1595"/>
                  </a:lnTo>
                  <a:lnTo>
                    <a:pt x="1018" y="1649"/>
                  </a:lnTo>
                  <a:lnTo>
                    <a:pt x="918" y="1702"/>
                  </a:lnTo>
                  <a:lnTo>
                    <a:pt x="817" y="1752"/>
                  </a:lnTo>
                  <a:lnTo>
                    <a:pt x="716" y="1801"/>
                  </a:lnTo>
                  <a:lnTo>
                    <a:pt x="615" y="1848"/>
                  </a:lnTo>
                  <a:lnTo>
                    <a:pt x="513" y="1893"/>
                  </a:lnTo>
                  <a:lnTo>
                    <a:pt x="412" y="1936"/>
                  </a:lnTo>
                  <a:lnTo>
                    <a:pt x="308" y="1978"/>
                  </a:lnTo>
                  <a:lnTo>
                    <a:pt x="206" y="2017"/>
                  </a:lnTo>
                  <a:lnTo>
                    <a:pt x="103" y="2055"/>
                  </a:lnTo>
                  <a:lnTo>
                    <a:pt x="0" y="2091"/>
                  </a:lnTo>
                  <a:lnTo>
                    <a:pt x="1913" y="2091"/>
                  </a:lnTo>
                  <a:lnTo>
                    <a:pt x="1975" y="2090"/>
                  </a:lnTo>
                  <a:lnTo>
                    <a:pt x="2036" y="2085"/>
                  </a:lnTo>
                  <a:lnTo>
                    <a:pt x="2096" y="2077"/>
                  </a:lnTo>
                  <a:lnTo>
                    <a:pt x="2154" y="2067"/>
                  </a:lnTo>
                  <a:lnTo>
                    <a:pt x="2212" y="2054"/>
                  </a:lnTo>
                  <a:lnTo>
                    <a:pt x="2269" y="2037"/>
                  </a:lnTo>
                  <a:lnTo>
                    <a:pt x="2325" y="2018"/>
                  </a:lnTo>
                  <a:lnTo>
                    <a:pt x="2379" y="1996"/>
                  </a:lnTo>
                  <a:lnTo>
                    <a:pt x="2432" y="1972"/>
                  </a:lnTo>
                  <a:lnTo>
                    <a:pt x="2484" y="1946"/>
                  </a:lnTo>
                  <a:lnTo>
                    <a:pt x="2534" y="1917"/>
                  </a:lnTo>
                  <a:lnTo>
                    <a:pt x="2583" y="1886"/>
                  </a:lnTo>
                  <a:lnTo>
                    <a:pt x="2630" y="1853"/>
                  </a:lnTo>
                  <a:lnTo>
                    <a:pt x="2675" y="1816"/>
                  </a:lnTo>
                  <a:lnTo>
                    <a:pt x="2718" y="1779"/>
                  </a:lnTo>
                  <a:lnTo>
                    <a:pt x="2760" y="1739"/>
                  </a:lnTo>
                  <a:lnTo>
                    <a:pt x="2800" y="1698"/>
                  </a:lnTo>
                  <a:lnTo>
                    <a:pt x="2837" y="1654"/>
                  </a:lnTo>
                  <a:lnTo>
                    <a:pt x="2874" y="1609"/>
                  </a:lnTo>
                  <a:lnTo>
                    <a:pt x="2907" y="1563"/>
                  </a:lnTo>
                  <a:lnTo>
                    <a:pt x="2938" y="1514"/>
                  </a:lnTo>
                  <a:lnTo>
                    <a:pt x="2967" y="1464"/>
                  </a:lnTo>
                  <a:lnTo>
                    <a:pt x="2993" y="1412"/>
                  </a:lnTo>
                  <a:lnTo>
                    <a:pt x="3017" y="1359"/>
                  </a:lnTo>
                  <a:lnTo>
                    <a:pt x="3039" y="1305"/>
                  </a:lnTo>
                  <a:lnTo>
                    <a:pt x="3058" y="1249"/>
                  </a:lnTo>
                  <a:lnTo>
                    <a:pt x="3075" y="1192"/>
                  </a:lnTo>
                  <a:lnTo>
                    <a:pt x="3088" y="1134"/>
                  </a:lnTo>
                  <a:lnTo>
                    <a:pt x="3098" y="1076"/>
                  </a:lnTo>
                  <a:lnTo>
                    <a:pt x="3106" y="1016"/>
                  </a:lnTo>
                  <a:lnTo>
                    <a:pt x="3111" y="955"/>
                  </a:lnTo>
                  <a:lnTo>
                    <a:pt x="3112" y="894"/>
                  </a:lnTo>
                  <a:lnTo>
                    <a:pt x="311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191" name="single…">
            <a:extLst>
              <a:ext uri="{FF2B5EF4-FFF2-40B4-BE49-F238E27FC236}">
                <a16:creationId xmlns:a16="http://schemas.microsoft.com/office/drawing/2014/main" id="{AC7308B1-989E-4417-8E53-7E4262F6C5BB}"/>
              </a:ext>
            </a:extLst>
          </p:cNvPr>
          <p:cNvSpPr/>
          <p:nvPr/>
        </p:nvSpPr>
        <p:spPr>
          <a:xfrm>
            <a:off x="16510168" y="836615"/>
            <a:ext cx="6864434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pt-BR" sz="6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OFICINAS DE SAÚDE</a:t>
            </a:r>
            <a:endParaRPr sz="60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97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ângulo 24">
            <a:extLst>
              <a:ext uri="{FF2B5EF4-FFF2-40B4-BE49-F238E27FC236}">
                <a16:creationId xmlns:a16="http://schemas.microsoft.com/office/drawing/2014/main" id="{7F45B685-890A-404F-9E02-156D65854593}"/>
              </a:ext>
            </a:extLst>
          </p:cNvPr>
          <p:cNvSpPr/>
          <p:nvPr/>
        </p:nvSpPr>
        <p:spPr>
          <a:xfrm>
            <a:off x="0" y="0"/>
            <a:ext cx="24383999" cy="13716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262ACF3B-3FE6-4383-B1A0-823282043DD9}"/>
              </a:ext>
            </a:extLst>
          </p:cNvPr>
          <p:cNvSpPr/>
          <p:nvPr/>
        </p:nvSpPr>
        <p:spPr>
          <a:xfrm>
            <a:off x="0" y="1857576"/>
            <a:ext cx="24383999" cy="99060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735" name="Shape"/>
          <p:cNvSpPr>
            <a:spLocks noGrp="1"/>
          </p:cNvSpPr>
          <p:nvPr>
            <p:ph type="body" idx="14"/>
          </p:nvPr>
        </p:nvSpPr>
        <p:spPr>
          <a:xfrm>
            <a:off x="1" y="1101969"/>
            <a:ext cx="6991968" cy="121187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15086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521A">
              <a:alpha val="90000"/>
            </a:srgbClr>
          </a:solidFill>
        </p:spPr>
        <p:txBody>
          <a:bodyPr/>
          <a:lstStyle/>
          <a:p>
            <a:pPr algn="ctr">
              <a:lnSpc>
                <a:spcPct val="100000"/>
              </a:lnSpc>
              <a:defRPr sz="320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en-US"/>
              <a:t> </a:t>
            </a:r>
            <a:endParaRPr/>
          </a:p>
        </p:txBody>
      </p:sp>
      <p:sp>
        <p:nvSpPr>
          <p:cNvPr id="736" name="single…"/>
          <p:cNvSpPr/>
          <p:nvPr/>
        </p:nvSpPr>
        <p:spPr>
          <a:xfrm>
            <a:off x="938216" y="4165090"/>
            <a:ext cx="4826642" cy="20969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b">
            <a:spAutoFit/>
          </a:bodyPr>
          <a:lstStyle/>
          <a:p>
            <a:r>
              <a:rPr lang="pt-BR" sz="7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MEDSÊNIOR</a:t>
            </a:r>
          </a:p>
          <a:p>
            <a:r>
              <a:rPr lang="pt-BR" sz="7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BRASIL</a:t>
            </a:r>
            <a:endParaRPr sz="72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37" name="Rectangle"/>
          <p:cNvSpPr/>
          <p:nvPr/>
        </p:nvSpPr>
        <p:spPr>
          <a:xfrm>
            <a:off x="1137420" y="7020972"/>
            <a:ext cx="976729" cy="78796"/>
          </a:xfrm>
          <a:prstGeom prst="rect">
            <a:avLst/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100000"/>
              </a:lnSpc>
              <a:defRPr sz="320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F8DBDC48-F915-46FF-8F01-7DE3D1180CA0}"/>
              </a:ext>
            </a:extLst>
          </p:cNvPr>
          <p:cNvGrpSpPr/>
          <p:nvPr/>
        </p:nvGrpSpPr>
        <p:grpSpPr>
          <a:xfrm>
            <a:off x="1035644" y="2387131"/>
            <a:ext cx="1392237" cy="1390651"/>
            <a:chOff x="1616389" y="6646349"/>
            <a:chExt cx="1392237" cy="1390651"/>
          </a:xfrm>
          <a:solidFill>
            <a:schemeClr val="bg1"/>
          </a:solidFill>
        </p:grpSpPr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96416BB5-E2DA-4691-8FC6-F9C8241546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4326" y="7848087"/>
              <a:ext cx="731837" cy="188913"/>
            </a:xfrm>
            <a:custGeom>
              <a:avLst/>
              <a:gdLst>
                <a:gd name="T0" fmla="*/ 2341 w 8769"/>
                <a:gd name="T1" fmla="*/ 182 h 2267"/>
                <a:gd name="T2" fmla="*/ 2206 w 8769"/>
                <a:gd name="T3" fmla="*/ 239 h 2267"/>
                <a:gd name="T4" fmla="*/ 2069 w 8769"/>
                <a:gd name="T5" fmla="*/ 301 h 2267"/>
                <a:gd name="T6" fmla="*/ 1929 w 8769"/>
                <a:gd name="T7" fmla="*/ 370 h 2267"/>
                <a:gd name="T8" fmla="*/ 1789 w 8769"/>
                <a:gd name="T9" fmla="*/ 443 h 2267"/>
                <a:gd name="T10" fmla="*/ 1647 w 8769"/>
                <a:gd name="T11" fmla="*/ 523 h 2267"/>
                <a:gd name="T12" fmla="*/ 1504 w 8769"/>
                <a:gd name="T13" fmla="*/ 606 h 2267"/>
                <a:gd name="T14" fmla="*/ 1362 w 8769"/>
                <a:gd name="T15" fmla="*/ 693 h 2267"/>
                <a:gd name="T16" fmla="*/ 1218 w 8769"/>
                <a:gd name="T17" fmla="*/ 784 h 2267"/>
                <a:gd name="T18" fmla="*/ 1075 w 8769"/>
                <a:gd name="T19" fmla="*/ 877 h 2267"/>
                <a:gd name="T20" fmla="*/ 862 w 8769"/>
                <a:gd name="T21" fmla="*/ 1021 h 2267"/>
                <a:gd name="T22" fmla="*/ 582 w 8769"/>
                <a:gd name="T23" fmla="*/ 1217 h 2267"/>
                <a:gd name="T24" fmla="*/ 308 w 8769"/>
                <a:gd name="T25" fmla="*/ 1416 h 2267"/>
                <a:gd name="T26" fmla="*/ 0 w 8769"/>
                <a:gd name="T27" fmla="*/ 1514 h 2267"/>
                <a:gd name="T28" fmla="*/ 36 w 8769"/>
                <a:gd name="T29" fmla="*/ 1595 h 2267"/>
                <a:gd name="T30" fmla="*/ 79 w 8769"/>
                <a:gd name="T31" fmla="*/ 1673 h 2267"/>
                <a:gd name="T32" fmla="*/ 125 w 8769"/>
                <a:gd name="T33" fmla="*/ 1747 h 2267"/>
                <a:gd name="T34" fmla="*/ 179 w 8769"/>
                <a:gd name="T35" fmla="*/ 1818 h 2267"/>
                <a:gd name="T36" fmla="*/ 236 w 8769"/>
                <a:gd name="T37" fmla="*/ 1884 h 2267"/>
                <a:gd name="T38" fmla="*/ 297 w 8769"/>
                <a:gd name="T39" fmla="*/ 1946 h 2267"/>
                <a:gd name="T40" fmla="*/ 364 w 8769"/>
                <a:gd name="T41" fmla="*/ 2003 h 2267"/>
                <a:gd name="T42" fmla="*/ 435 w 8769"/>
                <a:gd name="T43" fmla="*/ 2056 h 2267"/>
                <a:gd name="T44" fmla="*/ 509 w 8769"/>
                <a:gd name="T45" fmla="*/ 2103 h 2267"/>
                <a:gd name="T46" fmla="*/ 587 w 8769"/>
                <a:gd name="T47" fmla="*/ 2145 h 2267"/>
                <a:gd name="T48" fmla="*/ 668 w 8769"/>
                <a:gd name="T49" fmla="*/ 2181 h 2267"/>
                <a:gd name="T50" fmla="*/ 751 w 8769"/>
                <a:gd name="T51" fmla="*/ 2211 h 2267"/>
                <a:gd name="T52" fmla="*/ 839 w 8769"/>
                <a:gd name="T53" fmla="*/ 2235 h 2267"/>
                <a:gd name="T54" fmla="*/ 927 w 8769"/>
                <a:gd name="T55" fmla="*/ 2252 h 2267"/>
                <a:gd name="T56" fmla="*/ 1019 w 8769"/>
                <a:gd name="T57" fmla="*/ 2264 h 2267"/>
                <a:gd name="T58" fmla="*/ 1113 w 8769"/>
                <a:gd name="T59" fmla="*/ 2267 h 2267"/>
                <a:gd name="T60" fmla="*/ 8670 w 8769"/>
                <a:gd name="T61" fmla="*/ 2238 h 2267"/>
                <a:gd name="T62" fmla="*/ 8475 w 8769"/>
                <a:gd name="T63" fmla="*/ 2178 h 2267"/>
                <a:gd name="T64" fmla="*/ 8278 w 8769"/>
                <a:gd name="T65" fmla="*/ 2113 h 2267"/>
                <a:gd name="T66" fmla="*/ 8082 w 8769"/>
                <a:gd name="T67" fmla="*/ 2045 h 2267"/>
                <a:gd name="T68" fmla="*/ 7885 w 8769"/>
                <a:gd name="T69" fmla="*/ 1973 h 2267"/>
                <a:gd name="T70" fmla="*/ 7689 w 8769"/>
                <a:gd name="T71" fmla="*/ 1897 h 2267"/>
                <a:gd name="T72" fmla="*/ 7494 w 8769"/>
                <a:gd name="T73" fmla="*/ 1817 h 2267"/>
                <a:gd name="T74" fmla="*/ 7298 w 8769"/>
                <a:gd name="T75" fmla="*/ 1733 h 2267"/>
                <a:gd name="T76" fmla="*/ 7102 w 8769"/>
                <a:gd name="T77" fmla="*/ 1646 h 2267"/>
                <a:gd name="T78" fmla="*/ 6906 w 8769"/>
                <a:gd name="T79" fmla="*/ 1554 h 2267"/>
                <a:gd name="T80" fmla="*/ 6711 w 8769"/>
                <a:gd name="T81" fmla="*/ 1461 h 2267"/>
                <a:gd name="T82" fmla="*/ 6517 w 8769"/>
                <a:gd name="T83" fmla="*/ 1362 h 2267"/>
                <a:gd name="T84" fmla="*/ 6322 w 8769"/>
                <a:gd name="T85" fmla="*/ 1261 h 2267"/>
                <a:gd name="T86" fmla="*/ 6128 w 8769"/>
                <a:gd name="T87" fmla="*/ 1156 h 2267"/>
                <a:gd name="T88" fmla="*/ 5935 w 8769"/>
                <a:gd name="T89" fmla="*/ 1048 h 2267"/>
                <a:gd name="T90" fmla="*/ 5742 w 8769"/>
                <a:gd name="T91" fmla="*/ 937 h 2267"/>
                <a:gd name="T92" fmla="*/ 5517 w 8769"/>
                <a:gd name="T93" fmla="*/ 804 h 2267"/>
                <a:gd name="T94" fmla="*/ 5269 w 8769"/>
                <a:gd name="T95" fmla="*/ 664 h 2267"/>
                <a:gd name="T96" fmla="*/ 5031 w 8769"/>
                <a:gd name="T97" fmla="*/ 536 h 2267"/>
                <a:gd name="T98" fmla="*/ 4801 w 8769"/>
                <a:gd name="T99" fmla="*/ 422 h 2267"/>
                <a:gd name="T100" fmla="*/ 4581 w 8769"/>
                <a:gd name="T101" fmla="*/ 322 h 2267"/>
                <a:gd name="T102" fmla="*/ 4368 w 8769"/>
                <a:gd name="T103" fmla="*/ 234 h 2267"/>
                <a:gd name="T104" fmla="*/ 4163 w 8769"/>
                <a:gd name="T105" fmla="*/ 160 h 2267"/>
                <a:gd name="T106" fmla="*/ 3963 w 8769"/>
                <a:gd name="T107" fmla="*/ 101 h 2267"/>
                <a:gd name="T108" fmla="*/ 3769 w 8769"/>
                <a:gd name="T109" fmla="*/ 55 h 2267"/>
                <a:gd name="T110" fmla="*/ 3580 w 8769"/>
                <a:gd name="T111" fmla="*/ 23 h 2267"/>
                <a:gd name="T112" fmla="*/ 3394 w 8769"/>
                <a:gd name="T113" fmla="*/ 4 h 2267"/>
                <a:gd name="T114" fmla="*/ 3212 w 8769"/>
                <a:gd name="T115" fmla="*/ 0 h 2267"/>
                <a:gd name="T116" fmla="*/ 3032 w 8769"/>
                <a:gd name="T117" fmla="*/ 11 h 2267"/>
                <a:gd name="T118" fmla="*/ 2853 w 8769"/>
                <a:gd name="T119" fmla="*/ 35 h 2267"/>
                <a:gd name="T120" fmla="*/ 2675 w 8769"/>
                <a:gd name="T121" fmla="*/ 72 h 2267"/>
                <a:gd name="T122" fmla="*/ 2497 w 8769"/>
                <a:gd name="T123" fmla="*/ 125 h 2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769" h="2267">
                  <a:moveTo>
                    <a:pt x="2407" y="156"/>
                  </a:moveTo>
                  <a:lnTo>
                    <a:pt x="2341" y="182"/>
                  </a:lnTo>
                  <a:lnTo>
                    <a:pt x="2274" y="209"/>
                  </a:lnTo>
                  <a:lnTo>
                    <a:pt x="2206" y="239"/>
                  </a:lnTo>
                  <a:lnTo>
                    <a:pt x="2137" y="269"/>
                  </a:lnTo>
                  <a:lnTo>
                    <a:pt x="2069" y="301"/>
                  </a:lnTo>
                  <a:lnTo>
                    <a:pt x="1999" y="334"/>
                  </a:lnTo>
                  <a:lnTo>
                    <a:pt x="1929" y="370"/>
                  </a:lnTo>
                  <a:lnTo>
                    <a:pt x="1859" y="406"/>
                  </a:lnTo>
                  <a:lnTo>
                    <a:pt x="1789" y="443"/>
                  </a:lnTo>
                  <a:lnTo>
                    <a:pt x="1718" y="483"/>
                  </a:lnTo>
                  <a:lnTo>
                    <a:pt x="1647" y="523"/>
                  </a:lnTo>
                  <a:lnTo>
                    <a:pt x="1576" y="564"/>
                  </a:lnTo>
                  <a:lnTo>
                    <a:pt x="1504" y="606"/>
                  </a:lnTo>
                  <a:lnTo>
                    <a:pt x="1433" y="649"/>
                  </a:lnTo>
                  <a:lnTo>
                    <a:pt x="1362" y="693"/>
                  </a:lnTo>
                  <a:lnTo>
                    <a:pt x="1290" y="738"/>
                  </a:lnTo>
                  <a:lnTo>
                    <a:pt x="1218" y="784"/>
                  </a:lnTo>
                  <a:lnTo>
                    <a:pt x="1147" y="830"/>
                  </a:lnTo>
                  <a:lnTo>
                    <a:pt x="1075" y="877"/>
                  </a:lnTo>
                  <a:lnTo>
                    <a:pt x="1004" y="924"/>
                  </a:lnTo>
                  <a:lnTo>
                    <a:pt x="862" y="1021"/>
                  </a:lnTo>
                  <a:lnTo>
                    <a:pt x="721" y="1119"/>
                  </a:lnTo>
                  <a:lnTo>
                    <a:pt x="582" y="1217"/>
                  </a:lnTo>
                  <a:lnTo>
                    <a:pt x="443" y="1316"/>
                  </a:lnTo>
                  <a:lnTo>
                    <a:pt x="308" y="1416"/>
                  </a:lnTo>
                  <a:lnTo>
                    <a:pt x="174" y="1514"/>
                  </a:lnTo>
                  <a:lnTo>
                    <a:pt x="0" y="1514"/>
                  </a:lnTo>
                  <a:lnTo>
                    <a:pt x="17" y="1555"/>
                  </a:lnTo>
                  <a:lnTo>
                    <a:pt x="36" y="1595"/>
                  </a:lnTo>
                  <a:lnTo>
                    <a:pt x="57" y="1635"/>
                  </a:lnTo>
                  <a:lnTo>
                    <a:pt x="79" y="1673"/>
                  </a:lnTo>
                  <a:lnTo>
                    <a:pt x="101" y="1710"/>
                  </a:lnTo>
                  <a:lnTo>
                    <a:pt x="125" y="1747"/>
                  </a:lnTo>
                  <a:lnTo>
                    <a:pt x="151" y="1783"/>
                  </a:lnTo>
                  <a:lnTo>
                    <a:pt x="179" y="1818"/>
                  </a:lnTo>
                  <a:lnTo>
                    <a:pt x="207" y="1851"/>
                  </a:lnTo>
                  <a:lnTo>
                    <a:pt x="236" y="1884"/>
                  </a:lnTo>
                  <a:lnTo>
                    <a:pt x="266" y="1915"/>
                  </a:lnTo>
                  <a:lnTo>
                    <a:pt x="297" y="1946"/>
                  </a:lnTo>
                  <a:lnTo>
                    <a:pt x="331" y="1975"/>
                  </a:lnTo>
                  <a:lnTo>
                    <a:pt x="364" y="2003"/>
                  </a:lnTo>
                  <a:lnTo>
                    <a:pt x="398" y="2030"/>
                  </a:lnTo>
                  <a:lnTo>
                    <a:pt x="435" y="2056"/>
                  </a:lnTo>
                  <a:lnTo>
                    <a:pt x="471" y="2080"/>
                  </a:lnTo>
                  <a:lnTo>
                    <a:pt x="509" y="2103"/>
                  </a:lnTo>
                  <a:lnTo>
                    <a:pt x="547" y="2124"/>
                  </a:lnTo>
                  <a:lnTo>
                    <a:pt x="587" y="2145"/>
                  </a:lnTo>
                  <a:lnTo>
                    <a:pt x="626" y="2164"/>
                  </a:lnTo>
                  <a:lnTo>
                    <a:pt x="668" y="2181"/>
                  </a:lnTo>
                  <a:lnTo>
                    <a:pt x="710" y="2197"/>
                  </a:lnTo>
                  <a:lnTo>
                    <a:pt x="751" y="2211"/>
                  </a:lnTo>
                  <a:lnTo>
                    <a:pt x="795" y="2224"/>
                  </a:lnTo>
                  <a:lnTo>
                    <a:pt x="839" y="2235"/>
                  </a:lnTo>
                  <a:lnTo>
                    <a:pt x="883" y="2245"/>
                  </a:lnTo>
                  <a:lnTo>
                    <a:pt x="927" y="2252"/>
                  </a:lnTo>
                  <a:lnTo>
                    <a:pt x="973" y="2259"/>
                  </a:lnTo>
                  <a:lnTo>
                    <a:pt x="1019" y="2264"/>
                  </a:lnTo>
                  <a:lnTo>
                    <a:pt x="1066" y="2266"/>
                  </a:lnTo>
                  <a:lnTo>
                    <a:pt x="1113" y="2267"/>
                  </a:lnTo>
                  <a:lnTo>
                    <a:pt x="8769" y="2267"/>
                  </a:lnTo>
                  <a:lnTo>
                    <a:pt x="8670" y="2238"/>
                  </a:lnTo>
                  <a:lnTo>
                    <a:pt x="8573" y="2209"/>
                  </a:lnTo>
                  <a:lnTo>
                    <a:pt x="8475" y="2178"/>
                  </a:lnTo>
                  <a:lnTo>
                    <a:pt x="8377" y="2146"/>
                  </a:lnTo>
                  <a:lnTo>
                    <a:pt x="8278" y="2113"/>
                  </a:lnTo>
                  <a:lnTo>
                    <a:pt x="8180" y="2080"/>
                  </a:lnTo>
                  <a:lnTo>
                    <a:pt x="8082" y="2045"/>
                  </a:lnTo>
                  <a:lnTo>
                    <a:pt x="7984" y="2009"/>
                  </a:lnTo>
                  <a:lnTo>
                    <a:pt x="7885" y="1973"/>
                  </a:lnTo>
                  <a:lnTo>
                    <a:pt x="7787" y="1935"/>
                  </a:lnTo>
                  <a:lnTo>
                    <a:pt x="7689" y="1897"/>
                  </a:lnTo>
                  <a:lnTo>
                    <a:pt x="7591" y="1857"/>
                  </a:lnTo>
                  <a:lnTo>
                    <a:pt x="7494" y="1817"/>
                  </a:lnTo>
                  <a:lnTo>
                    <a:pt x="7396" y="1775"/>
                  </a:lnTo>
                  <a:lnTo>
                    <a:pt x="7298" y="1733"/>
                  </a:lnTo>
                  <a:lnTo>
                    <a:pt x="7200" y="1690"/>
                  </a:lnTo>
                  <a:lnTo>
                    <a:pt x="7102" y="1646"/>
                  </a:lnTo>
                  <a:lnTo>
                    <a:pt x="7004" y="1600"/>
                  </a:lnTo>
                  <a:lnTo>
                    <a:pt x="6906" y="1554"/>
                  </a:lnTo>
                  <a:lnTo>
                    <a:pt x="6809" y="1508"/>
                  </a:lnTo>
                  <a:lnTo>
                    <a:pt x="6711" y="1461"/>
                  </a:lnTo>
                  <a:lnTo>
                    <a:pt x="6615" y="1412"/>
                  </a:lnTo>
                  <a:lnTo>
                    <a:pt x="6517" y="1362"/>
                  </a:lnTo>
                  <a:lnTo>
                    <a:pt x="6420" y="1312"/>
                  </a:lnTo>
                  <a:lnTo>
                    <a:pt x="6322" y="1261"/>
                  </a:lnTo>
                  <a:lnTo>
                    <a:pt x="6225" y="1209"/>
                  </a:lnTo>
                  <a:lnTo>
                    <a:pt x="6128" y="1156"/>
                  </a:lnTo>
                  <a:lnTo>
                    <a:pt x="6031" y="1103"/>
                  </a:lnTo>
                  <a:lnTo>
                    <a:pt x="5935" y="1048"/>
                  </a:lnTo>
                  <a:lnTo>
                    <a:pt x="5839" y="993"/>
                  </a:lnTo>
                  <a:lnTo>
                    <a:pt x="5742" y="937"/>
                  </a:lnTo>
                  <a:lnTo>
                    <a:pt x="5646" y="880"/>
                  </a:lnTo>
                  <a:lnTo>
                    <a:pt x="5517" y="804"/>
                  </a:lnTo>
                  <a:lnTo>
                    <a:pt x="5392" y="733"/>
                  </a:lnTo>
                  <a:lnTo>
                    <a:pt x="5269" y="664"/>
                  </a:lnTo>
                  <a:lnTo>
                    <a:pt x="5148" y="598"/>
                  </a:lnTo>
                  <a:lnTo>
                    <a:pt x="5031" y="536"/>
                  </a:lnTo>
                  <a:lnTo>
                    <a:pt x="4915" y="478"/>
                  </a:lnTo>
                  <a:lnTo>
                    <a:pt x="4801" y="422"/>
                  </a:lnTo>
                  <a:lnTo>
                    <a:pt x="4690" y="370"/>
                  </a:lnTo>
                  <a:lnTo>
                    <a:pt x="4581" y="322"/>
                  </a:lnTo>
                  <a:lnTo>
                    <a:pt x="4473" y="276"/>
                  </a:lnTo>
                  <a:lnTo>
                    <a:pt x="4368" y="234"/>
                  </a:lnTo>
                  <a:lnTo>
                    <a:pt x="4265" y="196"/>
                  </a:lnTo>
                  <a:lnTo>
                    <a:pt x="4163" y="160"/>
                  </a:lnTo>
                  <a:lnTo>
                    <a:pt x="4062" y="129"/>
                  </a:lnTo>
                  <a:lnTo>
                    <a:pt x="3963" y="101"/>
                  </a:lnTo>
                  <a:lnTo>
                    <a:pt x="3865" y="76"/>
                  </a:lnTo>
                  <a:lnTo>
                    <a:pt x="3769" y="55"/>
                  </a:lnTo>
                  <a:lnTo>
                    <a:pt x="3674" y="38"/>
                  </a:lnTo>
                  <a:lnTo>
                    <a:pt x="3580" y="23"/>
                  </a:lnTo>
                  <a:lnTo>
                    <a:pt x="3487" y="12"/>
                  </a:lnTo>
                  <a:lnTo>
                    <a:pt x="3394" y="4"/>
                  </a:lnTo>
                  <a:lnTo>
                    <a:pt x="3303" y="1"/>
                  </a:lnTo>
                  <a:lnTo>
                    <a:pt x="3212" y="0"/>
                  </a:lnTo>
                  <a:lnTo>
                    <a:pt x="3122" y="3"/>
                  </a:lnTo>
                  <a:lnTo>
                    <a:pt x="3032" y="11"/>
                  </a:lnTo>
                  <a:lnTo>
                    <a:pt x="2943" y="21"/>
                  </a:lnTo>
                  <a:lnTo>
                    <a:pt x="2853" y="35"/>
                  </a:lnTo>
                  <a:lnTo>
                    <a:pt x="2763" y="51"/>
                  </a:lnTo>
                  <a:lnTo>
                    <a:pt x="2675" y="72"/>
                  </a:lnTo>
                  <a:lnTo>
                    <a:pt x="2585" y="97"/>
                  </a:lnTo>
                  <a:lnTo>
                    <a:pt x="2497" y="125"/>
                  </a:lnTo>
                  <a:lnTo>
                    <a:pt x="2407" y="1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7" name="Freeform 12">
              <a:extLst>
                <a:ext uri="{FF2B5EF4-FFF2-40B4-BE49-F238E27FC236}">
                  <a16:creationId xmlns:a16="http://schemas.microsoft.com/office/drawing/2014/main" id="{78D8603E-80C5-4E8D-A062-34F2FAC3C1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6389" y="6646349"/>
              <a:ext cx="1392237" cy="1306513"/>
            </a:xfrm>
            <a:custGeom>
              <a:avLst/>
              <a:gdLst>
                <a:gd name="T0" fmla="*/ 1366 w 16663"/>
                <a:gd name="T1" fmla="*/ 14632 h 15630"/>
                <a:gd name="T2" fmla="*/ 2227 w 16663"/>
                <a:gd name="T3" fmla="*/ 14050 h 15630"/>
                <a:gd name="T4" fmla="*/ 3102 w 16663"/>
                <a:gd name="T5" fmla="*/ 13511 h 15630"/>
                <a:gd name="T6" fmla="*/ 4097 w 16663"/>
                <a:gd name="T7" fmla="*/ 12996 h 15630"/>
                <a:gd name="T8" fmla="*/ 5054 w 16663"/>
                <a:gd name="T9" fmla="*/ 12627 h 15630"/>
                <a:gd name="T10" fmla="*/ 5910 w 16663"/>
                <a:gd name="T11" fmla="*/ 12426 h 15630"/>
                <a:gd name="T12" fmla="*/ 6701 w 16663"/>
                <a:gd name="T13" fmla="*/ 12369 h 15630"/>
                <a:gd name="T14" fmla="*/ 7990 w 16663"/>
                <a:gd name="T15" fmla="*/ 12546 h 15630"/>
                <a:gd name="T16" fmla="*/ 9494 w 16663"/>
                <a:gd name="T17" fmla="*/ 13040 h 15630"/>
                <a:gd name="T18" fmla="*/ 11097 w 16663"/>
                <a:gd name="T19" fmla="*/ 13497 h 15630"/>
                <a:gd name="T20" fmla="*/ 13053 w 16663"/>
                <a:gd name="T21" fmla="*/ 13558 h 15630"/>
                <a:gd name="T22" fmla="*/ 12284 w 16663"/>
                <a:gd name="T23" fmla="*/ 13486 h 15630"/>
                <a:gd name="T24" fmla="*/ 9506 w 16663"/>
                <a:gd name="T25" fmla="*/ 12745 h 15630"/>
                <a:gd name="T26" fmla="*/ 6802 w 16663"/>
                <a:gd name="T27" fmla="*/ 12007 h 15630"/>
                <a:gd name="T28" fmla="*/ 4302 w 16663"/>
                <a:gd name="T29" fmla="*/ 12436 h 15630"/>
                <a:gd name="T30" fmla="*/ 6028 w 16663"/>
                <a:gd name="T31" fmla="*/ 10405 h 15630"/>
                <a:gd name="T32" fmla="*/ 8650 w 16663"/>
                <a:gd name="T33" fmla="*/ 9772 h 15630"/>
                <a:gd name="T34" fmla="*/ 11331 w 16663"/>
                <a:gd name="T35" fmla="*/ 10481 h 15630"/>
                <a:gd name="T36" fmla="*/ 13820 w 16663"/>
                <a:gd name="T37" fmla="*/ 11823 h 15630"/>
                <a:gd name="T38" fmla="*/ 14718 w 16663"/>
                <a:gd name="T39" fmla="*/ 12329 h 15630"/>
                <a:gd name="T40" fmla="*/ 15362 w 16663"/>
                <a:gd name="T41" fmla="*/ 12545 h 15630"/>
                <a:gd name="T42" fmla="*/ 15976 w 16663"/>
                <a:gd name="T43" fmla="*/ 12632 h 15630"/>
                <a:gd name="T44" fmla="*/ 16586 w 16663"/>
                <a:gd name="T45" fmla="*/ 12629 h 15630"/>
                <a:gd name="T46" fmla="*/ 16609 w 16663"/>
                <a:gd name="T47" fmla="*/ 842 h 15630"/>
                <a:gd name="T48" fmla="*/ 16388 w 16663"/>
                <a:gd name="T49" fmla="*/ 437 h 15630"/>
                <a:gd name="T50" fmla="*/ 16035 w 16663"/>
                <a:gd name="T51" fmla="*/ 145 h 15630"/>
                <a:gd name="T52" fmla="*/ 15587 w 16663"/>
                <a:gd name="T53" fmla="*/ 6 h 15630"/>
                <a:gd name="T54" fmla="*/ 900 w 16663"/>
                <a:gd name="T55" fmla="*/ 37 h 15630"/>
                <a:gd name="T56" fmla="*/ 482 w 16663"/>
                <a:gd name="T57" fmla="*/ 238 h 15630"/>
                <a:gd name="T58" fmla="*/ 174 w 16663"/>
                <a:gd name="T59" fmla="*/ 577 h 15630"/>
                <a:gd name="T60" fmla="*/ 14 w 16663"/>
                <a:gd name="T61" fmla="*/ 1015 h 15630"/>
                <a:gd name="T62" fmla="*/ 464 w 16663"/>
                <a:gd name="T63" fmla="*/ 7201 h 15630"/>
                <a:gd name="T64" fmla="*/ 1586 w 16663"/>
                <a:gd name="T65" fmla="*/ 5704 h 15630"/>
                <a:gd name="T66" fmla="*/ 2708 w 16663"/>
                <a:gd name="T67" fmla="*/ 4253 h 15630"/>
                <a:gd name="T68" fmla="*/ 3522 w 16663"/>
                <a:gd name="T69" fmla="*/ 2823 h 15630"/>
                <a:gd name="T70" fmla="*/ 3865 w 16663"/>
                <a:gd name="T71" fmla="*/ 2485 h 15630"/>
                <a:gd name="T72" fmla="*/ 4300 w 16663"/>
                <a:gd name="T73" fmla="*/ 4192 h 15630"/>
                <a:gd name="T74" fmla="*/ 4702 w 16663"/>
                <a:gd name="T75" fmla="*/ 6650 h 15630"/>
                <a:gd name="T76" fmla="*/ 4807 w 16663"/>
                <a:gd name="T77" fmla="*/ 9232 h 15630"/>
                <a:gd name="T78" fmla="*/ 4608 w 16663"/>
                <a:gd name="T79" fmla="*/ 10588 h 15630"/>
                <a:gd name="T80" fmla="*/ 4400 w 16663"/>
                <a:gd name="T81" fmla="*/ 11138 h 15630"/>
                <a:gd name="T82" fmla="*/ 4087 w 16663"/>
                <a:gd name="T83" fmla="*/ 11796 h 15630"/>
                <a:gd name="T84" fmla="*/ 3693 w 16663"/>
                <a:gd name="T85" fmla="*/ 12498 h 15630"/>
                <a:gd name="T86" fmla="*/ 2861 w 16663"/>
                <a:gd name="T87" fmla="*/ 13140 h 15630"/>
                <a:gd name="T88" fmla="*/ 1951 w 16663"/>
                <a:gd name="T89" fmla="*/ 13640 h 15630"/>
                <a:gd name="T90" fmla="*/ 1540 w 16663"/>
                <a:gd name="T91" fmla="*/ 13322 h 15630"/>
                <a:gd name="T92" fmla="*/ 1491 w 16663"/>
                <a:gd name="T93" fmla="*/ 12268 h 15630"/>
                <a:gd name="T94" fmla="*/ 1578 w 16663"/>
                <a:gd name="T95" fmla="*/ 11290 h 15630"/>
                <a:gd name="T96" fmla="*/ 1862 w 16663"/>
                <a:gd name="T97" fmla="*/ 10432 h 15630"/>
                <a:gd name="T98" fmla="*/ 1787 w 16663"/>
                <a:gd name="T99" fmla="*/ 10419 h 15630"/>
                <a:gd name="T100" fmla="*/ 1308 w 16663"/>
                <a:gd name="T101" fmla="*/ 11403 h 15630"/>
                <a:gd name="T102" fmla="*/ 1010 w 16663"/>
                <a:gd name="T103" fmla="*/ 12603 h 15630"/>
                <a:gd name="T104" fmla="*/ 887 w 16663"/>
                <a:gd name="T105" fmla="*/ 13850 h 15630"/>
                <a:gd name="T106" fmla="*/ 766 w 16663"/>
                <a:gd name="T107" fmla="*/ 14379 h 15630"/>
                <a:gd name="T108" fmla="*/ 528 w 16663"/>
                <a:gd name="T109" fmla="*/ 14223 h 15630"/>
                <a:gd name="T110" fmla="*/ 304 w 16663"/>
                <a:gd name="T111" fmla="*/ 14018 h 15630"/>
                <a:gd name="T112" fmla="*/ 97 w 16663"/>
                <a:gd name="T113" fmla="*/ 13768 h 15630"/>
                <a:gd name="T114" fmla="*/ 2 w 16663"/>
                <a:gd name="T115" fmla="*/ 15516 h 156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6663" h="15630">
                  <a:moveTo>
                    <a:pt x="15" y="15630"/>
                  </a:moveTo>
                  <a:lnTo>
                    <a:pt x="218" y="15475"/>
                  </a:lnTo>
                  <a:lnTo>
                    <a:pt x="423" y="15320"/>
                  </a:lnTo>
                  <a:lnTo>
                    <a:pt x="630" y="15166"/>
                  </a:lnTo>
                  <a:lnTo>
                    <a:pt x="838" y="15012"/>
                  </a:lnTo>
                  <a:lnTo>
                    <a:pt x="1049" y="14859"/>
                  </a:lnTo>
                  <a:lnTo>
                    <a:pt x="1260" y="14708"/>
                  </a:lnTo>
                  <a:lnTo>
                    <a:pt x="1366" y="14632"/>
                  </a:lnTo>
                  <a:lnTo>
                    <a:pt x="1474" y="14558"/>
                  </a:lnTo>
                  <a:lnTo>
                    <a:pt x="1580" y="14483"/>
                  </a:lnTo>
                  <a:lnTo>
                    <a:pt x="1687" y="14410"/>
                  </a:lnTo>
                  <a:lnTo>
                    <a:pt x="1794" y="14337"/>
                  </a:lnTo>
                  <a:lnTo>
                    <a:pt x="1903" y="14264"/>
                  </a:lnTo>
                  <a:lnTo>
                    <a:pt x="2010" y="14192"/>
                  </a:lnTo>
                  <a:lnTo>
                    <a:pt x="2118" y="14120"/>
                  </a:lnTo>
                  <a:lnTo>
                    <a:pt x="2227" y="14050"/>
                  </a:lnTo>
                  <a:lnTo>
                    <a:pt x="2336" y="13980"/>
                  </a:lnTo>
                  <a:lnTo>
                    <a:pt x="2444" y="13910"/>
                  </a:lnTo>
                  <a:lnTo>
                    <a:pt x="2554" y="13842"/>
                  </a:lnTo>
                  <a:lnTo>
                    <a:pt x="2663" y="13774"/>
                  </a:lnTo>
                  <a:lnTo>
                    <a:pt x="2772" y="13706"/>
                  </a:lnTo>
                  <a:lnTo>
                    <a:pt x="2883" y="13640"/>
                  </a:lnTo>
                  <a:lnTo>
                    <a:pt x="2992" y="13575"/>
                  </a:lnTo>
                  <a:lnTo>
                    <a:pt x="3102" y="13511"/>
                  </a:lnTo>
                  <a:lnTo>
                    <a:pt x="3213" y="13447"/>
                  </a:lnTo>
                  <a:lnTo>
                    <a:pt x="3323" y="13385"/>
                  </a:lnTo>
                  <a:lnTo>
                    <a:pt x="3434" y="13324"/>
                  </a:lnTo>
                  <a:lnTo>
                    <a:pt x="3571" y="13252"/>
                  </a:lnTo>
                  <a:lnTo>
                    <a:pt x="3705" y="13183"/>
                  </a:lnTo>
                  <a:lnTo>
                    <a:pt x="3839" y="13118"/>
                  </a:lnTo>
                  <a:lnTo>
                    <a:pt x="3969" y="13055"/>
                  </a:lnTo>
                  <a:lnTo>
                    <a:pt x="4097" y="12996"/>
                  </a:lnTo>
                  <a:lnTo>
                    <a:pt x="4224" y="12940"/>
                  </a:lnTo>
                  <a:lnTo>
                    <a:pt x="4348" y="12887"/>
                  </a:lnTo>
                  <a:lnTo>
                    <a:pt x="4470" y="12837"/>
                  </a:lnTo>
                  <a:lnTo>
                    <a:pt x="4591" y="12789"/>
                  </a:lnTo>
                  <a:lnTo>
                    <a:pt x="4708" y="12744"/>
                  </a:lnTo>
                  <a:lnTo>
                    <a:pt x="4825" y="12702"/>
                  </a:lnTo>
                  <a:lnTo>
                    <a:pt x="4941" y="12663"/>
                  </a:lnTo>
                  <a:lnTo>
                    <a:pt x="5054" y="12627"/>
                  </a:lnTo>
                  <a:lnTo>
                    <a:pt x="5166" y="12592"/>
                  </a:lnTo>
                  <a:lnTo>
                    <a:pt x="5276" y="12561"/>
                  </a:lnTo>
                  <a:lnTo>
                    <a:pt x="5384" y="12533"/>
                  </a:lnTo>
                  <a:lnTo>
                    <a:pt x="5493" y="12506"/>
                  </a:lnTo>
                  <a:lnTo>
                    <a:pt x="5599" y="12483"/>
                  </a:lnTo>
                  <a:lnTo>
                    <a:pt x="5703" y="12461"/>
                  </a:lnTo>
                  <a:lnTo>
                    <a:pt x="5807" y="12442"/>
                  </a:lnTo>
                  <a:lnTo>
                    <a:pt x="5910" y="12426"/>
                  </a:lnTo>
                  <a:lnTo>
                    <a:pt x="6011" y="12411"/>
                  </a:lnTo>
                  <a:lnTo>
                    <a:pt x="6112" y="12399"/>
                  </a:lnTo>
                  <a:lnTo>
                    <a:pt x="6212" y="12388"/>
                  </a:lnTo>
                  <a:lnTo>
                    <a:pt x="6311" y="12381"/>
                  </a:lnTo>
                  <a:lnTo>
                    <a:pt x="6410" y="12375"/>
                  </a:lnTo>
                  <a:lnTo>
                    <a:pt x="6507" y="12371"/>
                  </a:lnTo>
                  <a:lnTo>
                    <a:pt x="6604" y="12369"/>
                  </a:lnTo>
                  <a:lnTo>
                    <a:pt x="6701" y="12369"/>
                  </a:lnTo>
                  <a:lnTo>
                    <a:pt x="6796" y="12371"/>
                  </a:lnTo>
                  <a:lnTo>
                    <a:pt x="6892" y="12375"/>
                  </a:lnTo>
                  <a:lnTo>
                    <a:pt x="6987" y="12380"/>
                  </a:lnTo>
                  <a:lnTo>
                    <a:pt x="7195" y="12399"/>
                  </a:lnTo>
                  <a:lnTo>
                    <a:pt x="7399" y="12426"/>
                  </a:lnTo>
                  <a:lnTo>
                    <a:pt x="7599" y="12459"/>
                  </a:lnTo>
                  <a:lnTo>
                    <a:pt x="7796" y="12500"/>
                  </a:lnTo>
                  <a:lnTo>
                    <a:pt x="7990" y="12546"/>
                  </a:lnTo>
                  <a:lnTo>
                    <a:pt x="8180" y="12597"/>
                  </a:lnTo>
                  <a:lnTo>
                    <a:pt x="8370" y="12653"/>
                  </a:lnTo>
                  <a:lnTo>
                    <a:pt x="8559" y="12712"/>
                  </a:lnTo>
                  <a:lnTo>
                    <a:pt x="8745" y="12774"/>
                  </a:lnTo>
                  <a:lnTo>
                    <a:pt x="8931" y="12839"/>
                  </a:lnTo>
                  <a:lnTo>
                    <a:pt x="9118" y="12905"/>
                  </a:lnTo>
                  <a:lnTo>
                    <a:pt x="9305" y="12972"/>
                  </a:lnTo>
                  <a:lnTo>
                    <a:pt x="9494" y="13040"/>
                  </a:lnTo>
                  <a:lnTo>
                    <a:pt x="9683" y="13106"/>
                  </a:lnTo>
                  <a:lnTo>
                    <a:pt x="9875" y="13172"/>
                  </a:lnTo>
                  <a:lnTo>
                    <a:pt x="10070" y="13235"/>
                  </a:lnTo>
                  <a:lnTo>
                    <a:pt x="10266" y="13295"/>
                  </a:lnTo>
                  <a:lnTo>
                    <a:pt x="10467" y="13353"/>
                  </a:lnTo>
                  <a:lnTo>
                    <a:pt x="10673" y="13406"/>
                  </a:lnTo>
                  <a:lnTo>
                    <a:pt x="10882" y="13455"/>
                  </a:lnTo>
                  <a:lnTo>
                    <a:pt x="11097" y="13497"/>
                  </a:lnTo>
                  <a:lnTo>
                    <a:pt x="11316" y="13534"/>
                  </a:lnTo>
                  <a:lnTo>
                    <a:pt x="11542" y="13564"/>
                  </a:lnTo>
                  <a:lnTo>
                    <a:pt x="11776" y="13586"/>
                  </a:lnTo>
                  <a:lnTo>
                    <a:pt x="12015" y="13600"/>
                  </a:lnTo>
                  <a:lnTo>
                    <a:pt x="12262" y="13604"/>
                  </a:lnTo>
                  <a:lnTo>
                    <a:pt x="12517" y="13599"/>
                  </a:lnTo>
                  <a:lnTo>
                    <a:pt x="12781" y="13584"/>
                  </a:lnTo>
                  <a:lnTo>
                    <a:pt x="13053" y="13558"/>
                  </a:lnTo>
                  <a:lnTo>
                    <a:pt x="13335" y="13519"/>
                  </a:lnTo>
                  <a:lnTo>
                    <a:pt x="13627" y="13468"/>
                  </a:lnTo>
                  <a:lnTo>
                    <a:pt x="13929" y="13404"/>
                  </a:lnTo>
                  <a:lnTo>
                    <a:pt x="13592" y="13464"/>
                  </a:lnTo>
                  <a:lnTo>
                    <a:pt x="13260" y="13500"/>
                  </a:lnTo>
                  <a:lnTo>
                    <a:pt x="12930" y="13515"/>
                  </a:lnTo>
                  <a:lnTo>
                    <a:pt x="12606" y="13510"/>
                  </a:lnTo>
                  <a:lnTo>
                    <a:pt x="12284" y="13486"/>
                  </a:lnTo>
                  <a:lnTo>
                    <a:pt x="11966" y="13445"/>
                  </a:lnTo>
                  <a:lnTo>
                    <a:pt x="11651" y="13390"/>
                  </a:lnTo>
                  <a:lnTo>
                    <a:pt x="11338" y="13321"/>
                  </a:lnTo>
                  <a:lnTo>
                    <a:pt x="11028" y="13242"/>
                  </a:lnTo>
                  <a:lnTo>
                    <a:pt x="10721" y="13154"/>
                  </a:lnTo>
                  <a:lnTo>
                    <a:pt x="10414" y="13058"/>
                  </a:lnTo>
                  <a:lnTo>
                    <a:pt x="10110" y="12957"/>
                  </a:lnTo>
                  <a:lnTo>
                    <a:pt x="9506" y="12745"/>
                  </a:lnTo>
                  <a:lnTo>
                    <a:pt x="8906" y="12534"/>
                  </a:lnTo>
                  <a:lnTo>
                    <a:pt x="8606" y="12433"/>
                  </a:lnTo>
                  <a:lnTo>
                    <a:pt x="8308" y="12337"/>
                  </a:lnTo>
                  <a:lnTo>
                    <a:pt x="8008" y="12249"/>
                  </a:lnTo>
                  <a:lnTo>
                    <a:pt x="7708" y="12170"/>
                  </a:lnTo>
                  <a:lnTo>
                    <a:pt x="7407" y="12102"/>
                  </a:lnTo>
                  <a:lnTo>
                    <a:pt x="7105" y="12047"/>
                  </a:lnTo>
                  <a:lnTo>
                    <a:pt x="6802" y="12007"/>
                  </a:lnTo>
                  <a:lnTo>
                    <a:pt x="6498" y="11983"/>
                  </a:lnTo>
                  <a:lnTo>
                    <a:pt x="6191" y="11977"/>
                  </a:lnTo>
                  <a:lnTo>
                    <a:pt x="5883" y="11993"/>
                  </a:lnTo>
                  <a:lnTo>
                    <a:pt x="5573" y="12029"/>
                  </a:lnTo>
                  <a:lnTo>
                    <a:pt x="5259" y="12091"/>
                  </a:lnTo>
                  <a:lnTo>
                    <a:pt x="4944" y="12177"/>
                  </a:lnTo>
                  <a:lnTo>
                    <a:pt x="4625" y="12292"/>
                  </a:lnTo>
                  <a:lnTo>
                    <a:pt x="4302" y="12436"/>
                  </a:lnTo>
                  <a:lnTo>
                    <a:pt x="3976" y="12611"/>
                  </a:lnTo>
                  <a:lnTo>
                    <a:pt x="4249" y="12182"/>
                  </a:lnTo>
                  <a:lnTo>
                    <a:pt x="4528" y="11793"/>
                  </a:lnTo>
                  <a:lnTo>
                    <a:pt x="4816" y="11443"/>
                  </a:lnTo>
                  <a:lnTo>
                    <a:pt x="5110" y="11131"/>
                  </a:lnTo>
                  <a:lnTo>
                    <a:pt x="5410" y="10854"/>
                  </a:lnTo>
                  <a:lnTo>
                    <a:pt x="5716" y="10613"/>
                  </a:lnTo>
                  <a:lnTo>
                    <a:pt x="6028" y="10405"/>
                  </a:lnTo>
                  <a:lnTo>
                    <a:pt x="6343" y="10228"/>
                  </a:lnTo>
                  <a:lnTo>
                    <a:pt x="6664" y="10082"/>
                  </a:lnTo>
                  <a:lnTo>
                    <a:pt x="6988" y="9966"/>
                  </a:lnTo>
                  <a:lnTo>
                    <a:pt x="7316" y="9877"/>
                  </a:lnTo>
                  <a:lnTo>
                    <a:pt x="7646" y="9815"/>
                  </a:lnTo>
                  <a:lnTo>
                    <a:pt x="7979" y="9777"/>
                  </a:lnTo>
                  <a:lnTo>
                    <a:pt x="8314" y="9764"/>
                  </a:lnTo>
                  <a:lnTo>
                    <a:pt x="8650" y="9772"/>
                  </a:lnTo>
                  <a:lnTo>
                    <a:pt x="8987" y="9802"/>
                  </a:lnTo>
                  <a:lnTo>
                    <a:pt x="9324" y="9851"/>
                  </a:lnTo>
                  <a:lnTo>
                    <a:pt x="9661" y="9919"/>
                  </a:lnTo>
                  <a:lnTo>
                    <a:pt x="9999" y="10003"/>
                  </a:lnTo>
                  <a:lnTo>
                    <a:pt x="10334" y="10103"/>
                  </a:lnTo>
                  <a:lnTo>
                    <a:pt x="10668" y="10216"/>
                  </a:lnTo>
                  <a:lnTo>
                    <a:pt x="11001" y="10343"/>
                  </a:lnTo>
                  <a:lnTo>
                    <a:pt x="11331" y="10481"/>
                  </a:lnTo>
                  <a:lnTo>
                    <a:pt x="11657" y="10628"/>
                  </a:lnTo>
                  <a:lnTo>
                    <a:pt x="11981" y="10784"/>
                  </a:lnTo>
                  <a:lnTo>
                    <a:pt x="12299" y="10948"/>
                  </a:lnTo>
                  <a:lnTo>
                    <a:pt x="12615" y="11117"/>
                  </a:lnTo>
                  <a:lnTo>
                    <a:pt x="12924" y="11291"/>
                  </a:lnTo>
                  <a:lnTo>
                    <a:pt x="13229" y="11467"/>
                  </a:lnTo>
                  <a:lnTo>
                    <a:pt x="13527" y="11645"/>
                  </a:lnTo>
                  <a:lnTo>
                    <a:pt x="13820" y="11823"/>
                  </a:lnTo>
                  <a:lnTo>
                    <a:pt x="14105" y="12000"/>
                  </a:lnTo>
                  <a:lnTo>
                    <a:pt x="14196" y="12056"/>
                  </a:lnTo>
                  <a:lnTo>
                    <a:pt x="14285" y="12110"/>
                  </a:lnTo>
                  <a:lnTo>
                    <a:pt x="14374" y="12158"/>
                  </a:lnTo>
                  <a:lnTo>
                    <a:pt x="14461" y="12205"/>
                  </a:lnTo>
                  <a:lnTo>
                    <a:pt x="14548" y="12249"/>
                  </a:lnTo>
                  <a:lnTo>
                    <a:pt x="14633" y="12291"/>
                  </a:lnTo>
                  <a:lnTo>
                    <a:pt x="14718" y="12329"/>
                  </a:lnTo>
                  <a:lnTo>
                    <a:pt x="14801" y="12364"/>
                  </a:lnTo>
                  <a:lnTo>
                    <a:pt x="14883" y="12397"/>
                  </a:lnTo>
                  <a:lnTo>
                    <a:pt x="14965" y="12428"/>
                  </a:lnTo>
                  <a:lnTo>
                    <a:pt x="15046" y="12456"/>
                  </a:lnTo>
                  <a:lnTo>
                    <a:pt x="15126" y="12482"/>
                  </a:lnTo>
                  <a:lnTo>
                    <a:pt x="15205" y="12505"/>
                  </a:lnTo>
                  <a:lnTo>
                    <a:pt x="15284" y="12527"/>
                  </a:lnTo>
                  <a:lnTo>
                    <a:pt x="15362" y="12545"/>
                  </a:lnTo>
                  <a:lnTo>
                    <a:pt x="15440" y="12562"/>
                  </a:lnTo>
                  <a:lnTo>
                    <a:pt x="15517" y="12578"/>
                  </a:lnTo>
                  <a:lnTo>
                    <a:pt x="15594" y="12591"/>
                  </a:lnTo>
                  <a:lnTo>
                    <a:pt x="15672" y="12603"/>
                  </a:lnTo>
                  <a:lnTo>
                    <a:pt x="15748" y="12612"/>
                  </a:lnTo>
                  <a:lnTo>
                    <a:pt x="15824" y="12620"/>
                  </a:lnTo>
                  <a:lnTo>
                    <a:pt x="15900" y="12627"/>
                  </a:lnTo>
                  <a:lnTo>
                    <a:pt x="15976" y="12632"/>
                  </a:lnTo>
                  <a:lnTo>
                    <a:pt x="16052" y="12636"/>
                  </a:lnTo>
                  <a:lnTo>
                    <a:pt x="16128" y="12638"/>
                  </a:lnTo>
                  <a:lnTo>
                    <a:pt x="16203" y="12639"/>
                  </a:lnTo>
                  <a:lnTo>
                    <a:pt x="16279" y="12639"/>
                  </a:lnTo>
                  <a:lnTo>
                    <a:pt x="16356" y="12638"/>
                  </a:lnTo>
                  <a:lnTo>
                    <a:pt x="16432" y="12636"/>
                  </a:lnTo>
                  <a:lnTo>
                    <a:pt x="16509" y="12633"/>
                  </a:lnTo>
                  <a:lnTo>
                    <a:pt x="16586" y="12629"/>
                  </a:lnTo>
                  <a:lnTo>
                    <a:pt x="16663" y="12624"/>
                  </a:lnTo>
                  <a:lnTo>
                    <a:pt x="16663" y="1197"/>
                  </a:lnTo>
                  <a:lnTo>
                    <a:pt x="16662" y="1136"/>
                  </a:lnTo>
                  <a:lnTo>
                    <a:pt x="16657" y="1075"/>
                  </a:lnTo>
                  <a:lnTo>
                    <a:pt x="16649" y="1015"/>
                  </a:lnTo>
                  <a:lnTo>
                    <a:pt x="16639" y="957"/>
                  </a:lnTo>
                  <a:lnTo>
                    <a:pt x="16626" y="899"/>
                  </a:lnTo>
                  <a:lnTo>
                    <a:pt x="16609" y="842"/>
                  </a:lnTo>
                  <a:lnTo>
                    <a:pt x="16590" y="786"/>
                  </a:lnTo>
                  <a:lnTo>
                    <a:pt x="16568" y="732"/>
                  </a:lnTo>
                  <a:lnTo>
                    <a:pt x="16544" y="679"/>
                  </a:lnTo>
                  <a:lnTo>
                    <a:pt x="16518" y="627"/>
                  </a:lnTo>
                  <a:lnTo>
                    <a:pt x="16489" y="577"/>
                  </a:lnTo>
                  <a:lnTo>
                    <a:pt x="16458" y="528"/>
                  </a:lnTo>
                  <a:lnTo>
                    <a:pt x="16425" y="482"/>
                  </a:lnTo>
                  <a:lnTo>
                    <a:pt x="16388" y="437"/>
                  </a:lnTo>
                  <a:lnTo>
                    <a:pt x="16351" y="393"/>
                  </a:lnTo>
                  <a:lnTo>
                    <a:pt x="16311" y="352"/>
                  </a:lnTo>
                  <a:lnTo>
                    <a:pt x="16269" y="312"/>
                  </a:lnTo>
                  <a:lnTo>
                    <a:pt x="16226" y="275"/>
                  </a:lnTo>
                  <a:lnTo>
                    <a:pt x="16181" y="238"/>
                  </a:lnTo>
                  <a:lnTo>
                    <a:pt x="16134" y="205"/>
                  </a:lnTo>
                  <a:lnTo>
                    <a:pt x="16085" y="174"/>
                  </a:lnTo>
                  <a:lnTo>
                    <a:pt x="16035" y="145"/>
                  </a:lnTo>
                  <a:lnTo>
                    <a:pt x="15983" y="119"/>
                  </a:lnTo>
                  <a:lnTo>
                    <a:pt x="15930" y="95"/>
                  </a:lnTo>
                  <a:lnTo>
                    <a:pt x="15876" y="73"/>
                  </a:lnTo>
                  <a:lnTo>
                    <a:pt x="15820" y="54"/>
                  </a:lnTo>
                  <a:lnTo>
                    <a:pt x="15763" y="37"/>
                  </a:lnTo>
                  <a:lnTo>
                    <a:pt x="15705" y="24"/>
                  </a:lnTo>
                  <a:lnTo>
                    <a:pt x="15647" y="14"/>
                  </a:lnTo>
                  <a:lnTo>
                    <a:pt x="15587" y="6"/>
                  </a:lnTo>
                  <a:lnTo>
                    <a:pt x="15526" y="1"/>
                  </a:lnTo>
                  <a:lnTo>
                    <a:pt x="15464" y="0"/>
                  </a:lnTo>
                  <a:lnTo>
                    <a:pt x="1199" y="0"/>
                  </a:lnTo>
                  <a:lnTo>
                    <a:pt x="1137" y="1"/>
                  </a:lnTo>
                  <a:lnTo>
                    <a:pt x="1076" y="6"/>
                  </a:lnTo>
                  <a:lnTo>
                    <a:pt x="1016" y="14"/>
                  </a:lnTo>
                  <a:lnTo>
                    <a:pt x="958" y="24"/>
                  </a:lnTo>
                  <a:lnTo>
                    <a:pt x="900" y="37"/>
                  </a:lnTo>
                  <a:lnTo>
                    <a:pt x="843" y="54"/>
                  </a:lnTo>
                  <a:lnTo>
                    <a:pt x="787" y="73"/>
                  </a:lnTo>
                  <a:lnTo>
                    <a:pt x="733" y="95"/>
                  </a:lnTo>
                  <a:lnTo>
                    <a:pt x="680" y="119"/>
                  </a:lnTo>
                  <a:lnTo>
                    <a:pt x="628" y="145"/>
                  </a:lnTo>
                  <a:lnTo>
                    <a:pt x="578" y="174"/>
                  </a:lnTo>
                  <a:lnTo>
                    <a:pt x="529" y="205"/>
                  </a:lnTo>
                  <a:lnTo>
                    <a:pt x="482" y="238"/>
                  </a:lnTo>
                  <a:lnTo>
                    <a:pt x="437" y="275"/>
                  </a:lnTo>
                  <a:lnTo>
                    <a:pt x="394" y="312"/>
                  </a:lnTo>
                  <a:lnTo>
                    <a:pt x="352" y="352"/>
                  </a:lnTo>
                  <a:lnTo>
                    <a:pt x="312" y="393"/>
                  </a:lnTo>
                  <a:lnTo>
                    <a:pt x="275" y="437"/>
                  </a:lnTo>
                  <a:lnTo>
                    <a:pt x="238" y="482"/>
                  </a:lnTo>
                  <a:lnTo>
                    <a:pt x="205" y="528"/>
                  </a:lnTo>
                  <a:lnTo>
                    <a:pt x="174" y="577"/>
                  </a:lnTo>
                  <a:lnTo>
                    <a:pt x="145" y="627"/>
                  </a:lnTo>
                  <a:lnTo>
                    <a:pt x="119" y="679"/>
                  </a:lnTo>
                  <a:lnTo>
                    <a:pt x="95" y="732"/>
                  </a:lnTo>
                  <a:lnTo>
                    <a:pt x="73" y="786"/>
                  </a:lnTo>
                  <a:lnTo>
                    <a:pt x="54" y="842"/>
                  </a:lnTo>
                  <a:lnTo>
                    <a:pt x="37" y="899"/>
                  </a:lnTo>
                  <a:lnTo>
                    <a:pt x="24" y="957"/>
                  </a:lnTo>
                  <a:lnTo>
                    <a:pt x="14" y="1015"/>
                  </a:lnTo>
                  <a:lnTo>
                    <a:pt x="6" y="1075"/>
                  </a:lnTo>
                  <a:lnTo>
                    <a:pt x="1" y="1136"/>
                  </a:lnTo>
                  <a:lnTo>
                    <a:pt x="0" y="1197"/>
                  </a:lnTo>
                  <a:lnTo>
                    <a:pt x="0" y="7974"/>
                  </a:lnTo>
                  <a:lnTo>
                    <a:pt x="107" y="7778"/>
                  </a:lnTo>
                  <a:lnTo>
                    <a:pt x="220" y="7584"/>
                  </a:lnTo>
                  <a:lnTo>
                    <a:pt x="340" y="7392"/>
                  </a:lnTo>
                  <a:lnTo>
                    <a:pt x="464" y="7201"/>
                  </a:lnTo>
                  <a:lnTo>
                    <a:pt x="594" y="7010"/>
                  </a:lnTo>
                  <a:lnTo>
                    <a:pt x="728" y="6821"/>
                  </a:lnTo>
                  <a:lnTo>
                    <a:pt x="865" y="6633"/>
                  </a:lnTo>
                  <a:lnTo>
                    <a:pt x="1006" y="6445"/>
                  </a:lnTo>
                  <a:lnTo>
                    <a:pt x="1149" y="6258"/>
                  </a:lnTo>
                  <a:lnTo>
                    <a:pt x="1293" y="6073"/>
                  </a:lnTo>
                  <a:lnTo>
                    <a:pt x="1439" y="5888"/>
                  </a:lnTo>
                  <a:lnTo>
                    <a:pt x="1586" y="5704"/>
                  </a:lnTo>
                  <a:lnTo>
                    <a:pt x="1732" y="5521"/>
                  </a:lnTo>
                  <a:lnTo>
                    <a:pt x="1879" y="5338"/>
                  </a:lnTo>
                  <a:lnTo>
                    <a:pt x="2024" y="5155"/>
                  </a:lnTo>
                  <a:lnTo>
                    <a:pt x="2166" y="4974"/>
                  </a:lnTo>
                  <a:lnTo>
                    <a:pt x="2307" y="4793"/>
                  </a:lnTo>
                  <a:lnTo>
                    <a:pt x="2444" y="4612"/>
                  </a:lnTo>
                  <a:lnTo>
                    <a:pt x="2579" y="4433"/>
                  </a:lnTo>
                  <a:lnTo>
                    <a:pt x="2708" y="4253"/>
                  </a:lnTo>
                  <a:lnTo>
                    <a:pt x="2833" y="4074"/>
                  </a:lnTo>
                  <a:lnTo>
                    <a:pt x="2952" y="3895"/>
                  </a:lnTo>
                  <a:lnTo>
                    <a:pt x="3066" y="3716"/>
                  </a:lnTo>
                  <a:lnTo>
                    <a:pt x="3173" y="3537"/>
                  </a:lnTo>
                  <a:lnTo>
                    <a:pt x="3272" y="3358"/>
                  </a:lnTo>
                  <a:lnTo>
                    <a:pt x="3365" y="3180"/>
                  </a:lnTo>
                  <a:lnTo>
                    <a:pt x="3448" y="3001"/>
                  </a:lnTo>
                  <a:lnTo>
                    <a:pt x="3522" y="2823"/>
                  </a:lnTo>
                  <a:lnTo>
                    <a:pt x="3588" y="2644"/>
                  </a:lnTo>
                  <a:lnTo>
                    <a:pt x="3642" y="2466"/>
                  </a:lnTo>
                  <a:lnTo>
                    <a:pt x="3686" y="2288"/>
                  </a:lnTo>
                  <a:lnTo>
                    <a:pt x="3718" y="2109"/>
                  </a:lnTo>
                  <a:lnTo>
                    <a:pt x="3748" y="2167"/>
                  </a:lnTo>
                  <a:lnTo>
                    <a:pt x="3783" y="2249"/>
                  </a:lnTo>
                  <a:lnTo>
                    <a:pt x="3822" y="2356"/>
                  </a:lnTo>
                  <a:lnTo>
                    <a:pt x="3865" y="2485"/>
                  </a:lnTo>
                  <a:lnTo>
                    <a:pt x="3913" y="2636"/>
                  </a:lnTo>
                  <a:lnTo>
                    <a:pt x="3963" y="2808"/>
                  </a:lnTo>
                  <a:lnTo>
                    <a:pt x="4015" y="2998"/>
                  </a:lnTo>
                  <a:lnTo>
                    <a:pt x="4070" y="3206"/>
                  </a:lnTo>
                  <a:lnTo>
                    <a:pt x="4126" y="3431"/>
                  </a:lnTo>
                  <a:lnTo>
                    <a:pt x="4183" y="3671"/>
                  </a:lnTo>
                  <a:lnTo>
                    <a:pt x="4242" y="3926"/>
                  </a:lnTo>
                  <a:lnTo>
                    <a:pt x="4300" y="4192"/>
                  </a:lnTo>
                  <a:lnTo>
                    <a:pt x="4357" y="4472"/>
                  </a:lnTo>
                  <a:lnTo>
                    <a:pt x="4414" y="4761"/>
                  </a:lnTo>
                  <a:lnTo>
                    <a:pt x="4469" y="5060"/>
                  </a:lnTo>
                  <a:lnTo>
                    <a:pt x="4521" y="5367"/>
                  </a:lnTo>
                  <a:lnTo>
                    <a:pt x="4572" y="5681"/>
                  </a:lnTo>
                  <a:lnTo>
                    <a:pt x="4619" y="6000"/>
                  </a:lnTo>
                  <a:lnTo>
                    <a:pt x="4663" y="6324"/>
                  </a:lnTo>
                  <a:lnTo>
                    <a:pt x="4702" y="6650"/>
                  </a:lnTo>
                  <a:lnTo>
                    <a:pt x="4736" y="6979"/>
                  </a:lnTo>
                  <a:lnTo>
                    <a:pt x="4767" y="7309"/>
                  </a:lnTo>
                  <a:lnTo>
                    <a:pt x="4791" y="7638"/>
                  </a:lnTo>
                  <a:lnTo>
                    <a:pt x="4808" y="7965"/>
                  </a:lnTo>
                  <a:lnTo>
                    <a:pt x="4819" y="8289"/>
                  </a:lnTo>
                  <a:lnTo>
                    <a:pt x="4823" y="8609"/>
                  </a:lnTo>
                  <a:lnTo>
                    <a:pt x="4819" y="8923"/>
                  </a:lnTo>
                  <a:lnTo>
                    <a:pt x="4807" y="9232"/>
                  </a:lnTo>
                  <a:lnTo>
                    <a:pt x="4786" y="9532"/>
                  </a:lnTo>
                  <a:lnTo>
                    <a:pt x="4756" y="9823"/>
                  </a:lnTo>
                  <a:lnTo>
                    <a:pt x="4716" y="10104"/>
                  </a:lnTo>
                  <a:lnTo>
                    <a:pt x="4666" y="10373"/>
                  </a:lnTo>
                  <a:lnTo>
                    <a:pt x="4654" y="10422"/>
                  </a:lnTo>
                  <a:lnTo>
                    <a:pt x="4641" y="10474"/>
                  </a:lnTo>
                  <a:lnTo>
                    <a:pt x="4626" y="10529"/>
                  </a:lnTo>
                  <a:lnTo>
                    <a:pt x="4608" y="10588"/>
                  </a:lnTo>
                  <a:lnTo>
                    <a:pt x="4589" y="10649"/>
                  </a:lnTo>
                  <a:lnTo>
                    <a:pt x="4568" y="10711"/>
                  </a:lnTo>
                  <a:lnTo>
                    <a:pt x="4544" y="10778"/>
                  </a:lnTo>
                  <a:lnTo>
                    <a:pt x="4519" y="10846"/>
                  </a:lnTo>
                  <a:lnTo>
                    <a:pt x="4492" y="10915"/>
                  </a:lnTo>
                  <a:lnTo>
                    <a:pt x="4463" y="10988"/>
                  </a:lnTo>
                  <a:lnTo>
                    <a:pt x="4432" y="11062"/>
                  </a:lnTo>
                  <a:lnTo>
                    <a:pt x="4400" y="11138"/>
                  </a:lnTo>
                  <a:lnTo>
                    <a:pt x="4366" y="11216"/>
                  </a:lnTo>
                  <a:lnTo>
                    <a:pt x="4330" y="11295"/>
                  </a:lnTo>
                  <a:lnTo>
                    <a:pt x="4293" y="11376"/>
                  </a:lnTo>
                  <a:lnTo>
                    <a:pt x="4255" y="11458"/>
                  </a:lnTo>
                  <a:lnTo>
                    <a:pt x="4215" y="11542"/>
                  </a:lnTo>
                  <a:lnTo>
                    <a:pt x="4173" y="11625"/>
                  </a:lnTo>
                  <a:lnTo>
                    <a:pt x="4130" y="11710"/>
                  </a:lnTo>
                  <a:lnTo>
                    <a:pt x="4087" y="11796"/>
                  </a:lnTo>
                  <a:lnTo>
                    <a:pt x="4042" y="11883"/>
                  </a:lnTo>
                  <a:lnTo>
                    <a:pt x="3995" y="11970"/>
                  </a:lnTo>
                  <a:lnTo>
                    <a:pt x="3947" y="12058"/>
                  </a:lnTo>
                  <a:lnTo>
                    <a:pt x="3898" y="12146"/>
                  </a:lnTo>
                  <a:lnTo>
                    <a:pt x="3848" y="12233"/>
                  </a:lnTo>
                  <a:lnTo>
                    <a:pt x="3798" y="12322"/>
                  </a:lnTo>
                  <a:lnTo>
                    <a:pt x="3746" y="12410"/>
                  </a:lnTo>
                  <a:lnTo>
                    <a:pt x="3693" y="12498"/>
                  </a:lnTo>
                  <a:lnTo>
                    <a:pt x="3640" y="12585"/>
                  </a:lnTo>
                  <a:lnTo>
                    <a:pt x="3585" y="12672"/>
                  </a:lnTo>
                  <a:lnTo>
                    <a:pt x="3529" y="12759"/>
                  </a:lnTo>
                  <a:lnTo>
                    <a:pt x="3473" y="12845"/>
                  </a:lnTo>
                  <a:lnTo>
                    <a:pt x="3308" y="12923"/>
                  </a:lnTo>
                  <a:lnTo>
                    <a:pt x="3151" y="12998"/>
                  </a:lnTo>
                  <a:lnTo>
                    <a:pt x="3002" y="13071"/>
                  </a:lnTo>
                  <a:lnTo>
                    <a:pt x="2861" y="13140"/>
                  </a:lnTo>
                  <a:lnTo>
                    <a:pt x="2726" y="13209"/>
                  </a:lnTo>
                  <a:lnTo>
                    <a:pt x="2599" y="13275"/>
                  </a:lnTo>
                  <a:lnTo>
                    <a:pt x="2478" y="13339"/>
                  </a:lnTo>
                  <a:lnTo>
                    <a:pt x="2363" y="13403"/>
                  </a:lnTo>
                  <a:lnTo>
                    <a:pt x="2253" y="13463"/>
                  </a:lnTo>
                  <a:lnTo>
                    <a:pt x="2147" y="13523"/>
                  </a:lnTo>
                  <a:lnTo>
                    <a:pt x="2047" y="13582"/>
                  </a:lnTo>
                  <a:lnTo>
                    <a:pt x="1951" y="13640"/>
                  </a:lnTo>
                  <a:lnTo>
                    <a:pt x="1858" y="13697"/>
                  </a:lnTo>
                  <a:lnTo>
                    <a:pt x="1768" y="13753"/>
                  </a:lnTo>
                  <a:lnTo>
                    <a:pt x="1681" y="13809"/>
                  </a:lnTo>
                  <a:lnTo>
                    <a:pt x="1597" y="13865"/>
                  </a:lnTo>
                  <a:lnTo>
                    <a:pt x="1581" y="13729"/>
                  </a:lnTo>
                  <a:lnTo>
                    <a:pt x="1566" y="13593"/>
                  </a:lnTo>
                  <a:lnTo>
                    <a:pt x="1553" y="13458"/>
                  </a:lnTo>
                  <a:lnTo>
                    <a:pt x="1540" y="13322"/>
                  </a:lnTo>
                  <a:lnTo>
                    <a:pt x="1529" y="13187"/>
                  </a:lnTo>
                  <a:lnTo>
                    <a:pt x="1518" y="13053"/>
                  </a:lnTo>
                  <a:lnTo>
                    <a:pt x="1510" y="12920"/>
                  </a:lnTo>
                  <a:lnTo>
                    <a:pt x="1503" y="12788"/>
                  </a:lnTo>
                  <a:lnTo>
                    <a:pt x="1497" y="12656"/>
                  </a:lnTo>
                  <a:lnTo>
                    <a:pt x="1493" y="12526"/>
                  </a:lnTo>
                  <a:lnTo>
                    <a:pt x="1491" y="12396"/>
                  </a:lnTo>
                  <a:lnTo>
                    <a:pt x="1491" y="12268"/>
                  </a:lnTo>
                  <a:lnTo>
                    <a:pt x="1493" y="12140"/>
                  </a:lnTo>
                  <a:lnTo>
                    <a:pt x="1498" y="12014"/>
                  </a:lnTo>
                  <a:lnTo>
                    <a:pt x="1505" y="11890"/>
                  </a:lnTo>
                  <a:lnTo>
                    <a:pt x="1513" y="11766"/>
                  </a:lnTo>
                  <a:lnTo>
                    <a:pt x="1526" y="11645"/>
                  </a:lnTo>
                  <a:lnTo>
                    <a:pt x="1540" y="11525"/>
                  </a:lnTo>
                  <a:lnTo>
                    <a:pt x="1558" y="11406"/>
                  </a:lnTo>
                  <a:lnTo>
                    <a:pt x="1578" y="11290"/>
                  </a:lnTo>
                  <a:lnTo>
                    <a:pt x="1602" y="11175"/>
                  </a:lnTo>
                  <a:lnTo>
                    <a:pt x="1628" y="11063"/>
                  </a:lnTo>
                  <a:lnTo>
                    <a:pt x="1658" y="10952"/>
                  </a:lnTo>
                  <a:lnTo>
                    <a:pt x="1691" y="10844"/>
                  </a:lnTo>
                  <a:lnTo>
                    <a:pt x="1729" y="10736"/>
                  </a:lnTo>
                  <a:lnTo>
                    <a:pt x="1769" y="10632"/>
                  </a:lnTo>
                  <a:lnTo>
                    <a:pt x="1813" y="10530"/>
                  </a:lnTo>
                  <a:lnTo>
                    <a:pt x="1862" y="10432"/>
                  </a:lnTo>
                  <a:lnTo>
                    <a:pt x="1914" y="10334"/>
                  </a:lnTo>
                  <a:lnTo>
                    <a:pt x="1970" y="10240"/>
                  </a:lnTo>
                  <a:lnTo>
                    <a:pt x="2032" y="10148"/>
                  </a:lnTo>
                  <a:lnTo>
                    <a:pt x="2096" y="10059"/>
                  </a:lnTo>
                  <a:lnTo>
                    <a:pt x="2015" y="10139"/>
                  </a:lnTo>
                  <a:lnTo>
                    <a:pt x="1936" y="10226"/>
                  </a:lnTo>
                  <a:lnTo>
                    <a:pt x="1860" y="10319"/>
                  </a:lnTo>
                  <a:lnTo>
                    <a:pt x="1787" y="10419"/>
                  </a:lnTo>
                  <a:lnTo>
                    <a:pt x="1717" y="10524"/>
                  </a:lnTo>
                  <a:lnTo>
                    <a:pt x="1651" y="10636"/>
                  </a:lnTo>
                  <a:lnTo>
                    <a:pt x="1586" y="10752"/>
                  </a:lnTo>
                  <a:lnTo>
                    <a:pt x="1525" y="10874"/>
                  </a:lnTo>
                  <a:lnTo>
                    <a:pt x="1466" y="11000"/>
                  </a:lnTo>
                  <a:lnTo>
                    <a:pt x="1411" y="11131"/>
                  </a:lnTo>
                  <a:lnTo>
                    <a:pt x="1358" y="11265"/>
                  </a:lnTo>
                  <a:lnTo>
                    <a:pt x="1308" y="11403"/>
                  </a:lnTo>
                  <a:lnTo>
                    <a:pt x="1261" y="11545"/>
                  </a:lnTo>
                  <a:lnTo>
                    <a:pt x="1217" y="11689"/>
                  </a:lnTo>
                  <a:lnTo>
                    <a:pt x="1176" y="11837"/>
                  </a:lnTo>
                  <a:lnTo>
                    <a:pt x="1137" y="11987"/>
                  </a:lnTo>
                  <a:lnTo>
                    <a:pt x="1101" y="12138"/>
                  </a:lnTo>
                  <a:lnTo>
                    <a:pt x="1069" y="12292"/>
                  </a:lnTo>
                  <a:lnTo>
                    <a:pt x="1038" y="12447"/>
                  </a:lnTo>
                  <a:lnTo>
                    <a:pt x="1010" y="12603"/>
                  </a:lnTo>
                  <a:lnTo>
                    <a:pt x="985" y="12759"/>
                  </a:lnTo>
                  <a:lnTo>
                    <a:pt x="963" y="12916"/>
                  </a:lnTo>
                  <a:lnTo>
                    <a:pt x="944" y="13074"/>
                  </a:lnTo>
                  <a:lnTo>
                    <a:pt x="927" y="13230"/>
                  </a:lnTo>
                  <a:lnTo>
                    <a:pt x="913" y="13387"/>
                  </a:lnTo>
                  <a:lnTo>
                    <a:pt x="902" y="13542"/>
                  </a:lnTo>
                  <a:lnTo>
                    <a:pt x="894" y="13697"/>
                  </a:lnTo>
                  <a:lnTo>
                    <a:pt x="887" y="13850"/>
                  </a:lnTo>
                  <a:lnTo>
                    <a:pt x="884" y="14001"/>
                  </a:lnTo>
                  <a:lnTo>
                    <a:pt x="883" y="14149"/>
                  </a:lnTo>
                  <a:lnTo>
                    <a:pt x="885" y="14296"/>
                  </a:lnTo>
                  <a:lnTo>
                    <a:pt x="890" y="14440"/>
                  </a:lnTo>
                  <a:lnTo>
                    <a:pt x="859" y="14426"/>
                  </a:lnTo>
                  <a:lnTo>
                    <a:pt x="828" y="14412"/>
                  </a:lnTo>
                  <a:lnTo>
                    <a:pt x="797" y="14396"/>
                  </a:lnTo>
                  <a:lnTo>
                    <a:pt x="766" y="14379"/>
                  </a:lnTo>
                  <a:lnTo>
                    <a:pt x="736" y="14363"/>
                  </a:lnTo>
                  <a:lnTo>
                    <a:pt x="706" y="14345"/>
                  </a:lnTo>
                  <a:lnTo>
                    <a:pt x="676" y="14326"/>
                  </a:lnTo>
                  <a:lnTo>
                    <a:pt x="646" y="14308"/>
                  </a:lnTo>
                  <a:lnTo>
                    <a:pt x="615" y="14288"/>
                  </a:lnTo>
                  <a:lnTo>
                    <a:pt x="586" y="14267"/>
                  </a:lnTo>
                  <a:lnTo>
                    <a:pt x="557" y="14245"/>
                  </a:lnTo>
                  <a:lnTo>
                    <a:pt x="528" y="14223"/>
                  </a:lnTo>
                  <a:lnTo>
                    <a:pt x="499" y="14199"/>
                  </a:lnTo>
                  <a:lnTo>
                    <a:pt x="471" y="14175"/>
                  </a:lnTo>
                  <a:lnTo>
                    <a:pt x="443" y="14152"/>
                  </a:lnTo>
                  <a:lnTo>
                    <a:pt x="414" y="14127"/>
                  </a:lnTo>
                  <a:lnTo>
                    <a:pt x="386" y="14101"/>
                  </a:lnTo>
                  <a:lnTo>
                    <a:pt x="358" y="14074"/>
                  </a:lnTo>
                  <a:lnTo>
                    <a:pt x="331" y="14046"/>
                  </a:lnTo>
                  <a:lnTo>
                    <a:pt x="304" y="14018"/>
                  </a:lnTo>
                  <a:lnTo>
                    <a:pt x="277" y="13989"/>
                  </a:lnTo>
                  <a:lnTo>
                    <a:pt x="251" y="13959"/>
                  </a:lnTo>
                  <a:lnTo>
                    <a:pt x="224" y="13929"/>
                  </a:lnTo>
                  <a:lnTo>
                    <a:pt x="198" y="13898"/>
                  </a:lnTo>
                  <a:lnTo>
                    <a:pt x="172" y="13867"/>
                  </a:lnTo>
                  <a:lnTo>
                    <a:pt x="147" y="13834"/>
                  </a:lnTo>
                  <a:lnTo>
                    <a:pt x="122" y="13801"/>
                  </a:lnTo>
                  <a:lnTo>
                    <a:pt x="97" y="13768"/>
                  </a:lnTo>
                  <a:lnTo>
                    <a:pt x="72" y="13733"/>
                  </a:lnTo>
                  <a:lnTo>
                    <a:pt x="48" y="13698"/>
                  </a:lnTo>
                  <a:lnTo>
                    <a:pt x="24" y="13663"/>
                  </a:lnTo>
                  <a:lnTo>
                    <a:pt x="0" y="13626"/>
                  </a:lnTo>
                  <a:lnTo>
                    <a:pt x="0" y="15447"/>
                  </a:lnTo>
                  <a:lnTo>
                    <a:pt x="0" y="15471"/>
                  </a:lnTo>
                  <a:lnTo>
                    <a:pt x="1" y="15493"/>
                  </a:lnTo>
                  <a:lnTo>
                    <a:pt x="2" y="15516"/>
                  </a:lnTo>
                  <a:lnTo>
                    <a:pt x="3" y="15539"/>
                  </a:lnTo>
                  <a:lnTo>
                    <a:pt x="5" y="15562"/>
                  </a:lnTo>
                  <a:lnTo>
                    <a:pt x="8" y="15585"/>
                  </a:lnTo>
                  <a:lnTo>
                    <a:pt x="10" y="15607"/>
                  </a:lnTo>
                  <a:lnTo>
                    <a:pt x="15" y="1563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8" name="Freeform 13">
              <a:extLst>
                <a:ext uri="{FF2B5EF4-FFF2-40B4-BE49-F238E27FC236}">
                  <a16:creationId xmlns:a16="http://schemas.microsoft.com/office/drawing/2014/main" id="{F744E989-19E4-4E37-9D57-F901D45D44D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8276" y="7862374"/>
              <a:ext cx="260350" cy="174625"/>
            </a:xfrm>
            <a:custGeom>
              <a:avLst/>
              <a:gdLst>
                <a:gd name="T0" fmla="*/ 3021 w 3112"/>
                <a:gd name="T1" fmla="*/ 97 h 2091"/>
                <a:gd name="T2" fmla="*/ 2840 w 3112"/>
                <a:gd name="T3" fmla="*/ 283 h 2091"/>
                <a:gd name="T4" fmla="*/ 2656 w 3112"/>
                <a:gd name="T5" fmla="*/ 461 h 2091"/>
                <a:gd name="T6" fmla="*/ 2470 w 3112"/>
                <a:gd name="T7" fmla="*/ 630 h 2091"/>
                <a:gd name="T8" fmla="*/ 2282 w 3112"/>
                <a:gd name="T9" fmla="*/ 792 h 2091"/>
                <a:gd name="T10" fmla="*/ 2092 w 3112"/>
                <a:gd name="T11" fmla="*/ 946 h 2091"/>
                <a:gd name="T12" fmla="*/ 1901 w 3112"/>
                <a:gd name="T13" fmla="*/ 1091 h 2091"/>
                <a:gd name="T14" fmla="*/ 1707 w 3112"/>
                <a:gd name="T15" fmla="*/ 1229 h 2091"/>
                <a:gd name="T16" fmla="*/ 1512 w 3112"/>
                <a:gd name="T17" fmla="*/ 1359 h 2091"/>
                <a:gd name="T18" fmla="*/ 1316 w 3112"/>
                <a:gd name="T19" fmla="*/ 1480 h 2091"/>
                <a:gd name="T20" fmla="*/ 1118 w 3112"/>
                <a:gd name="T21" fmla="*/ 1595 h 2091"/>
                <a:gd name="T22" fmla="*/ 918 w 3112"/>
                <a:gd name="T23" fmla="*/ 1702 h 2091"/>
                <a:gd name="T24" fmla="*/ 716 w 3112"/>
                <a:gd name="T25" fmla="*/ 1801 h 2091"/>
                <a:gd name="T26" fmla="*/ 513 w 3112"/>
                <a:gd name="T27" fmla="*/ 1893 h 2091"/>
                <a:gd name="T28" fmla="*/ 308 w 3112"/>
                <a:gd name="T29" fmla="*/ 1978 h 2091"/>
                <a:gd name="T30" fmla="*/ 103 w 3112"/>
                <a:gd name="T31" fmla="*/ 2055 h 2091"/>
                <a:gd name="T32" fmla="*/ 1913 w 3112"/>
                <a:gd name="T33" fmla="*/ 2091 h 2091"/>
                <a:gd name="T34" fmla="*/ 2036 w 3112"/>
                <a:gd name="T35" fmla="*/ 2085 h 2091"/>
                <a:gd name="T36" fmla="*/ 2154 w 3112"/>
                <a:gd name="T37" fmla="*/ 2067 h 2091"/>
                <a:gd name="T38" fmla="*/ 2269 w 3112"/>
                <a:gd name="T39" fmla="*/ 2037 h 2091"/>
                <a:gd name="T40" fmla="*/ 2379 w 3112"/>
                <a:gd name="T41" fmla="*/ 1996 h 2091"/>
                <a:gd name="T42" fmla="*/ 2484 w 3112"/>
                <a:gd name="T43" fmla="*/ 1946 h 2091"/>
                <a:gd name="T44" fmla="*/ 2583 w 3112"/>
                <a:gd name="T45" fmla="*/ 1886 h 2091"/>
                <a:gd name="T46" fmla="*/ 2675 w 3112"/>
                <a:gd name="T47" fmla="*/ 1816 h 2091"/>
                <a:gd name="T48" fmla="*/ 2760 w 3112"/>
                <a:gd name="T49" fmla="*/ 1739 h 2091"/>
                <a:gd name="T50" fmla="*/ 2837 w 3112"/>
                <a:gd name="T51" fmla="*/ 1654 h 2091"/>
                <a:gd name="T52" fmla="*/ 2907 w 3112"/>
                <a:gd name="T53" fmla="*/ 1563 h 2091"/>
                <a:gd name="T54" fmla="*/ 2967 w 3112"/>
                <a:gd name="T55" fmla="*/ 1464 h 2091"/>
                <a:gd name="T56" fmla="*/ 3017 w 3112"/>
                <a:gd name="T57" fmla="*/ 1359 h 2091"/>
                <a:gd name="T58" fmla="*/ 3058 w 3112"/>
                <a:gd name="T59" fmla="*/ 1249 h 2091"/>
                <a:gd name="T60" fmla="*/ 3088 w 3112"/>
                <a:gd name="T61" fmla="*/ 1134 h 2091"/>
                <a:gd name="T62" fmla="*/ 3106 w 3112"/>
                <a:gd name="T63" fmla="*/ 1016 h 2091"/>
                <a:gd name="T64" fmla="*/ 3112 w 3112"/>
                <a:gd name="T65" fmla="*/ 894 h 20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112" h="2091">
                  <a:moveTo>
                    <a:pt x="3112" y="0"/>
                  </a:moveTo>
                  <a:lnTo>
                    <a:pt x="3021" y="97"/>
                  </a:lnTo>
                  <a:lnTo>
                    <a:pt x="2931" y="190"/>
                  </a:lnTo>
                  <a:lnTo>
                    <a:pt x="2840" y="283"/>
                  </a:lnTo>
                  <a:lnTo>
                    <a:pt x="2749" y="373"/>
                  </a:lnTo>
                  <a:lnTo>
                    <a:pt x="2656" y="461"/>
                  </a:lnTo>
                  <a:lnTo>
                    <a:pt x="2563" y="546"/>
                  </a:lnTo>
                  <a:lnTo>
                    <a:pt x="2470" y="630"/>
                  </a:lnTo>
                  <a:lnTo>
                    <a:pt x="2377" y="713"/>
                  </a:lnTo>
                  <a:lnTo>
                    <a:pt x="2282" y="792"/>
                  </a:lnTo>
                  <a:lnTo>
                    <a:pt x="2187" y="870"/>
                  </a:lnTo>
                  <a:lnTo>
                    <a:pt x="2092" y="946"/>
                  </a:lnTo>
                  <a:lnTo>
                    <a:pt x="1997" y="1020"/>
                  </a:lnTo>
                  <a:lnTo>
                    <a:pt x="1901" y="1091"/>
                  </a:lnTo>
                  <a:lnTo>
                    <a:pt x="1804" y="1161"/>
                  </a:lnTo>
                  <a:lnTo>
                    <a:pt x="1707" y="1229"/>
                  </a:lnTo>
                  <a:lnTo>
                    <a:pt x="1610" y="1294"/>
                  </a:lnTo>
                  <a:lnTo>
                    <a:pt x="1512" y="1359"/>
                  </a:lnTo>
                  <a:lnTo>
                    <a:pt x="1414" y="1420"/>
                  </a:lnTo>
                  <a:lnTo>
                    <a:pt x="1316" y="1480"/>
                  </a:lnTo>
                  <a:lnTo>
                    <a:pt x="1217" y="1539"/>
                  </a:lnTo>
                  <a:lnTo>
                    <a:pt x="1118" y="1595"/>
                  </a:lnTo>
                  <a:lnTo>
                    <a:pt x="1018" y="1649"/>
                  </a:lnTo>
                  <a:lnTo>
                    <a:pt x="918" y="1702"/>
                  </a:lnTo>
                  <a:lnTo>
                    <a:pt x="817" y="1752"/>
                  </a:lnTo>
                  <a:lnTo>
                    <a:pt x="716" y="1801"/>
                  </a:lnTo>
                  <a:lnTo>
                    <a:pt x="615" y="1848"/>
                  </a:lnTo>
                  <a:lnTo>
                    <a:pt x="513" y="1893"/>
                  </a:lnTo>
                  <a:lnTo>
                    <a:pt x="412" y="1936"/>
                  </a:lnTo>
                  <a:lnTo>
                    <a:pt x="308" y="1978"/>
                  </a:lnTo>
                  <a:lnTo>
                    <a:pt x="206" y="2017"/>
                  </a:lnTo>
                  <a:lnTo>
                    <a:pt x="103" y="2055"/>
                  </a:lnTo>
                  <a:lnTo>
                    <a:pt x="0" y="2091"/>
                  </a:lnTo>
                  <a:lnTo>
                    <a:pt x="1913" y="2091"/>
                  </a:lnTo>
                  <a:lnTo>
                    <a:pt x="1975" y="2090"/>
                  </a:lnTo>
                  <a:lnTo>
                    <a:pt x="2036" y="2085"/>
                  </a:lnTo>
                  <a:lnTo>
                    <a:pt x="2096" y="2077"/>
                  </a:lnTo>
                  <a:lnTo>
                    <a:pt x="2154" y="2067"/>
                  </a:lnTo>
                  <a:lnTo>
                    <a:pt x="2212" y="2054"/>
                  </a:lnTo>
                  <a:lnTo>
                    <a:pt x="2269" y="2037"/>
                  </a:lnTo>
                  <a:lnTo>
                    <a:pt x="2325" y="2018"/>
                  </a:lnTo>
                  <a:lnTo>
                    <a:pt x="2379" y="1996"/>
                  </a:lnTo>
                  <a:lnTo>
                    <a:pt x="2432" y="1972"/>
                  </a:lnTo>
                  <a:lnTo>
                    <a:pt x="2484" y="1946"/>
                  </a:lnTo>
                  <a:lnTo>
                    <a:pt x="2534" y="1917"/>
                  </a:lnTo>
                  <a:lnTo>
                    <a:pt x="2583" y="1886"/>
                  </a:lnTo>
                  <a:lnTo>
                    <a:pt x="2630" y="1853"/>
                  </a:lnTo>
                  <a:lnTo>
                    <a:pt x="2675" y="1816"/>
                  </a:lnTo>
                  <a:lnTo>
                    <a:pt x="2718" y="1779"/>
                  </a:lnTo>
                  <a:lnTo>
                    <a:pt x="2760" y="1739"/>
                  </a:lnTo>
                  <a:lnTo>
                    <a:pt x="2800" y="1698"/>
                  </a:lnTo>
                  <a:lnTo>
                    <a:pt x="2837" y="1654"/>
                  </a:lnTo>
                  <a:lnTo>
                    <a:pt x="2874" y="1609"/>
                  </a:lnTo>
                  <a:lnTo>
                    <a:pt x="2907" y="1563"/>
                  </a:lnTo>
                  <a:lnTo>
                    <a:pt x="2938" y="1514"/>
                  </a:lnTo>
                  <a:lnTo>
                    <a:pt x="2967" y="1464"/>
                  </a:lnTo>
                  <a:lnTo>
                    <a:pt x="2993" y="1412"/>
                  </a:lnTo>
                  <a:lnTo>
                    <a:pt x="3017" y="1359"/>
                  </a:lnTo>
                  <a:lnTo>
                    <a:pt x="3039" y="1305"/>
                  </a:lnTo>
                  <a:lnTo>
                    <a:pt x="3058" y="1249"/>
                  </a:lnTo>
                  <a:lnTo>
                    <a:pt x="3075" y="1192"/>
                  </a:lnTo>
                  <a:lnTo>
                    <a:pt x="3088" y="1134"/>
                  </a:lnTo>
                  <a:lnTo>
                    <a:pt x="3098" y="1076"/>
                  </a:lnTo>
                  <a:lnTo>
                    <a:pt x="3106" y="1016"/>
                  </a:lnTo>
                  <a:lnTo>
                    <a:pt x="3111" y="955"/>
                  </a:lnTo>
                  <a:lnTo>
                    <a:pt x="3112" y="894"/>
                  </a:lnTo>
                  <a:lnTo>
                    <a:pt x="311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6" name="AutoShape 3">
            <a:extLst>
              <a:ext uri="{FF2B5EF4-FFF2-40B4-BE49-F238E27FC236}">
                <a16:creationId xmlns:a16="http://schemas.microsoft.com/office/drawing/2014/main" id="{B91B6D78-788A-49B9-97AA-9752DFD5B68D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7076169" y="2214446"/>
            <a:ext cx="12277228" cy="9411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A7B6CE34-D625-427E-A31F-824CF71DA758}"/>
              </a:ext>
            </a:extLst>
          </p:cNvPr>
          <p:cNvSpPr>
            <a:spLocks/>
          </p:cNvSpPr>
          <p:nvPr/>
        </p:nvSpPr>
        <p:spPr bwMode="auto">
          <a:xfrm>
            <a:off x="12286944" y="11187471"/>
            <a:ext cx="54809" cy="27405"/>
          </a:xfrm>
          <a:custGeom>
            <a:avLst/>
            <a:gdLst>
              <a:gd name="T0" fmla="*/ 85 w 85"/>
              <a:gd name="T1" fmla="*/ 0 h 44"/>
              <a:gd name="T2" fmla="*/ 75 w 85"/>
              <a:gd name="T3" fmla="*/ 2 h 44"/>
              <a:gd name="T4" fmla="*/ 65 w 85"/>
              <a:gd name="T5" fmla="*/ 3 h 44"/>
              <a:gd name="T6" fmla="*/ 54 w 85"/>
              <a:gd name="T7" fmla="*/ 5 h 44"/>
              <a:gd name="T8" fmla="*/ 44 w 85"/>
              <a:gd name="T9" fmla="*/ 7 h 44"/>
              <a:gd name="T10" fmla="*/ 23 w 85"/>
              <a:gd name="T11" fmla="*/ 10 h 44"/>
              <a:gd name="T12" fmla="*/ 10 w 85"/>
              <a:gd name="T13" fmla="*/ 14 h 44"/>
              <a:gd name="T14" fmla="*/ 3 w 85"/>
              <a:gd name="T15" fmla="*/ 16 h 44"/>
              <a:gd name="T16" fmla="*/ 0 w 85"/>
              <a:gd name="T17" fmla="*/ 17 h 44"/>
              <a:gd name="T18" fmla="*/ 3 w 85"/>
              <a:gd name="T19" fmla="*/ 23 h 44"/>
              <a:gd name="T20" fmla="*/ 13 w 85"/>
              <a:gd name="T21" fmla="*/ 44 h 44"/>
              <a:gd name="T22" fmla="*/ 31 w 85"/>
              <a:gd name="T23" fmla="*/ 34 h 44"/>
              <a:gd name="T24" fmla="*/ 48 w 85"/>
              <a:gd name="T25" fmla="*/ 23 h 44"/>
              <a:gd name="T26" fmla="*/ 67 w 85"/>
              <a:gd name="T27" fmla="*/ 12 h 44"/>
              <a:gd name="T28" fmla="*/ 85 w 85"/>
              <a:gd name="T29" fmla="*/ 0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85" h="44">
                <a:moveTo>
                  <a:pt x="85" y="0"/>
                </a:moveTo>
                <a:lnTo>
                  <a:pt x="75" y="2"/>
                </a:lnTo>
                <a:lnTo>
                  <a:pt x="65" y="3"/>
                </a:lnTo>
                <a:lnTo>
                  <a:pt x="54" y="5"/>
                </a:lnTo>
                <a:lnTo>
                  <a:pt x="44" y="7"/>
                </a:lnTo>
                <a:lnTo>
                  <a:pt x="23" y="10"/>
                </a:lnTo>
                <a:lnTo>
                  <a:pt x="10" y="14"/>
                </a:lnTo>
                <a:lnTo>
                  <a:pt x="3" y="16"/>
                </a:lnTo>
                <a:lnTo>
                  <a:pt x="0" y="17"/>
                </a:lnTo>
                <a:lnTo>
                  <a:pt x="3" y="23"/>
                </a:lnTo>
                <a:lnTo>
                  <a:pt x="13" y="44"/>
                </a:lnTo>
                <a:lnTo>
                  <a:pt x="31" y="34"/>
                </a:lnTo>
                <a:lnTo>
                  <a:pt x="48" y="23"/>
                </a:lnTo>
                <a:lnTo>
                  <a:pt x="67" y="12"/>
                </a:lnTo>
                <a:lnTo>
                  <a:pt x="85" y="0"/>
                </a:lnTo>
                <a:close/>
              </a:path>
            </a:pathLst>
          </a:custGeom>
          <a:solidFill>
            <a:srgbClr val="B0CA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0685CC05-7D88-4360-B3B3-BD9F3D352DBA}"/>
              </a:ext>
            </a:extLst>
          </p:cNvPr>
          <p:cNvSpPr>
            <a:spLocks/>
          </p:cNvSpPr>
          <p:nvPr/>
        </p:nvSpPr>
        <p:spPr bwMode="auto">
          <a:xfrm>
            <a:off x="13203038" y="7252964"/>
            <a:ext cx="199662" cy="113533"/>
          </a:xfrm>
          <a:custGeom>
            <a:avLst/>
            <a:gdLst>
              <a:gd name="T0" fmla="*/ 172 w 310"/>
              <a:gd name="T1" fmla="*/ 171 h 177"/>
              <a:gd name="T2" fmla="*/ 191 w 310"/>
              <a:gd name="T3" fmla="*/ 173 h 177"/>
              <a:gd name="T4" fmla="*/ 225 w 310"/>
              <a:gd name="T5" fmla="*/ 176 h 177"/>
              <a:gd name="T6" fmla="*/ 260 w 310"/>
              <a:gd name="T7" fmla="*/ 177 h 177"/>
              <a:gd name="T8" fmla="*/ 279 w 310"/>
              <a:gd name="T9" fmla="*/ 173 h 177"/>
              <a:gd name="T10" fmla="*/ 294 w 310"/>
              <a:gd name="T11" fmla="*/ 166 h 177"/>
              <a:gd name="T12" fmla="*/ 305 w 310"/>
              <a:gd name="T13" fmla="*/ 153 h 177"/>
              <a:gd name="T14" fmla="*/ 307 w 310"/>
              <a:gd name="T15" fmla="*/ 135 h 177"/>
              <a:gd name="T16" fmla="*/ 306 w 310"/>
              <a:gd name="T17" fmla="*/ 110 h 177"/>
              <a:gd name="T18" fmla="*/ 301 w 310"/>
              <a:gd name="T19" fmla="*/ 80 h 177"/>
              <a:gd name="T20" fmla="*/ 300 w 310"/>
              <a:gd name="T21" fmla="*/ 52 h 177"/>
              <a:gd name="T22" fmla="*/ 305 w 310"/>
              <a:gd name="T23" fmla="*/ 19 h 177"/>
              <a:gd name="T24" fmla="*/ 310 w 310"/>
              <a:gd name="T25" fmla="*/ 0 h 177"/>
              <a:gd name="T26" fmla="*/ 299 w 310"/>
              <a:gd name="T27" fmla="*/ 0 h 177"/>
              <a:gd name="T28" fmla="*/ 273 w 310"/>
              <a:gd name="T29" fmla="*/ 4 h 177"/>
              <a:gd name="T30" fmla="*/ 250 w 310"/>
              <a:gd name="T31" fmla="*/ 7 h 177"/>
              <a:gd name="T32" fmla="*/ 227 w 310"/>
              <a:gd name="T33" fmla="*/ 10 h 177"/>
              <a:gd name="T34" fmla="*/ 227 w 310"/>
              <a:gd name="T35" fmla="*/ 23 h 177"/>
              <a:gd name="T36" fmla="*/ 220 w 310"/>
              <a:gd name="T37" fmla="*/ 33 h 177"/>
              <a:gd name="T38" fmla="*/ 212 w 310"/>
              <a:gd name="T39" fmla="*/ 37 h 177"/>
              <a:gd name="T40" fmla="*/ 203 w 310"/>
              <a:gd name="T41" fmla="*/ 38 h 177"/>
              <a:gd name="T42" fmla="*/ 196 w 310"/>
              <a:gd name="T43" fmla="*/ 34 h 177"/>
              <a:gd name="T44" fmla="*/ 189 w 310"/>
              <a:gd name="T45" fmla="*/ 30 h 177"/>
              <a:gd name="T46" fmla="*/ 178 w 310"/>
              <a:gd name="T47" fmla="*/ 24 h 177"/>
              <a:gd name="T48" fmla="*/ 153 w 310"/>
              <a:gd name="T49" fmla="*/ 19 h 177"/>
              <a:gd name="T50" fmla="*/ 113 w 310"/>
              <a:gd name="T51" fmla="*/ 20 h 177"/>
              <a:gd name="T52" fmla="*/ 58 w 310"/>
              <a:gd name="T53" fmla="*/ 26 h 177"/>
              <a:gd name="T54" fmla="*/ 35 w 310"/>
              <a:gd name="T55" fmla="*/ 30 h 177"/>
              <a:gd name="T56" fmla="*/ 24 w 310"/>
              <a:gd name="T57" fmla="*/ 37 h 177"/>
              <a:gd name="T58" fmla="*/ 20 w 310"/>
              <a:gd name="T59" fmla="*/ 49 h 177"/>
              <a:gd name="T60" fmla="*/ 21 w 310"/>
              <a:gd name="T61" fmla="*/ 69 h 177"/>
              <a:gd name="T62" fmla="*/ 21 w 310"/>
              <a:gd name="T63" fmla="*/ 91 h 177"/>
              <a:gd name="T64" fmla="*/ 19 w 310"/>
              <a:gd name="T65" fmla="*/ 117 h 177"/>
              <a:gd name="T66" fmla="*/ 14 w 310"/>
              <a:gd name="T67" fmla="*/ 139 h 177"/>
              <a:gd name="T68" fmla="*/ 13 w 310"/>
              <a:gd name="T69" fmla="*/ 149 h 177"/>
              <a:gd name="T70" fmla="*/ 9 w 310"/>
              <a:gd name="T71" fmla="*/ 158 h 177"/>
              <a:gd name="T72" fmla="*/ 4 w 310"/>
              <a:gd name="T73" fmla="*/ 165 h 177"/>
              <a:gd name="T74" fmla="*/ 9 w 310"/>
              <a:gd name="T75" fmla="*/ 171 h 177"/>
              <a:gd name="T76" fmla="*/ 34 w 310"/>
              <a:gd name="T77" fmla="*/ 173 h 177"/>
              <a:gd name="T78" fmla="*/ 87 w 310"/>
              <a:gd name="T79" fmla="*/ 175 h 177"/>
              <a:gd name="T80" fmla="*/ 151 w 310"/>
              <a:gd name="T81" fmla="*/ 172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310" h="177">
                <a:moveTo>
                  <a:pt x="163" y="171"/>
                </a:moveTo>
                <a:lnTo>
                  <a:pt x="172" y="171"/>
                </a:lnTo>
                <a:lnTo>
                  <a:pt x="181" y="172"/>
                </a:lnTo>
                <a:lnTo>
                  <a:pt x="191" y="173"/>
                </a:lnTo>
                <a:lnTo>
                  <a:pt x="201" y="173"/>
                </a:lnTo>
                <a:lnTo>
                  <a:pt x="225" y="176"/>
                </a:lnTo>
                <a:lnTo>
                  <a:pt x="248" y="177"/>
                </a:lnTo>
                <a:lnTo>
                  <a:pt x="260" y="177"/>
                </a:lnTo>
                <a:lnTo>
                  <a:pt x="269" y="176"/>
                </a:lnTo>
                <a:lnTo>
                  <a:pt x="279" y="173"/>
                </a:lnTo>
                <a:lnTo>
                  <a:pt x="286" y="171"/>
                </a:lnTo>
                <a:lnTo>
                  <a:pt x="294" y="166"/>
                </a:lnTo>
                <a:lnTo>
                  <a:pt x="300" y="160"/>
                </a:lnTo>
                <a:lnTo>
                  <a:pt x="305" y="153"/>
                </a:lnTo>
                <a:lnTo>
                  <a:pt x="307" y="145"/>
                </a:lnTo>
                <a:lnTo>
                  <a:pt x="307" y="135"/>
                </a:lnTo>
                <a:lnTo>
                  <a:pt x="307" y="123"/>
                </a:lnTo>
                <a:lnTo>
                  <a:pt x="306" y="110"/>
                </a:lnTo>
                <a:lnTo>
                  <a:pt x="303" y="93"/>
                </a:lnTo>
                <a:lnTo>
                  <a:pt x="301" y="80"/>
                </a:lnTo>
                <a:lnTo>
                  <a:pt x="300" y="66"/>
                </a:lnTo>
                <a:lnTo>
                  <a:pt x="300" y="52"/>
                </a:lnTo>
                <a:lnTo>
                  <a:pt x="300" y="38"/>
                </a:lnTo>
                <a:lnTo>
                  <a:pt x="305" y="19"/>
                </a:lnTo>
                <a:lnTo>
                  <a:pt x="309" y="4"/>
                </a:lnTo>
                <a:lnTo>
                  <a:pt x="310" y="0"/>
                </a:lnTo>
                <a:lnTo>
                  <a:pt x="306" y="0"/>
                </a:lnTo>
                <a:lnTo>
                  <a:pt x="299" y="0"/>
                </a:lnTo>
                <a:lnTo>
                  <a:pt x="286" y="2"/>
                </a:lnTo>
                <a:lnTo>
                  <a:pt x="273" y="4"/>
                </a:lnTo>
                <a:lnTo>
                  <a:pt x="261" y="5"/>
                </a:lnTo>
                <a:lnTo>
                  <a:pt x="250" y="7"/>
                </a:lnTo>
                <a:lnTo>
                  <a:pt x="239" y="9"/>
                </a:lnTo>
                <a:lnTo>
                  <a:pt x="227" y="10"/>
                </a:lnTo>
                <a:lnTo>
                  <a:pt x="228" y="17"/>
                </a:lnTo>
                <a:lnTo>
                  <a:pt x="227" y="23"/>
                </a:lnTo>
                <a:lnTo>
                  <a:pt x="225" y="29"/>
                </a:lnTo>
                <a:lnTo>
                  <a:pt x="220" y="33"/>
                </a:lnTo>
                <a:lnTo>
                  <a:pt x="216" y="36"/>
                </a:lnTo>
                <a:lnTo>
                  <a:pt x="212" y="37"/>
                </a:lnTo>
                <a:lnTo>
                  <a:pt x="208" y="38"/>
                </a:lnTo>
                <a:lnTo>
                  <a:pt x="203" y="38"/>
                </a:lnTo>
                <a:lnTo>
                  <a:pt x="200" y="37"/>
                </a:lnTo>
                <a:lnTo>
                  <a:pt x="196" y="34"/>
                </a:lnTo>
                <a:lnTo>
                  <a:pt x="193" y="32"/>
                </a:lnTo>
                <a:lnTo>
                  <a:pt x="189" y="30"/>
                </a:lnTo>
                <a:lnTo>
                  <a:pt x="185" y="26"/>
                </a:lnTo>
                <a:lnTo>
                  <a:pt x="178" y="24"/>
                </a:lnTo>
                <a:lnTo>
                  <a:pt x="167" y="22"/>
                </a:lnTo>
                <a:lnTo>
                  <a:pt x="153" y="19"/>
                </a:lnTo>
                <a:lnTo>
                  <a:pt x="134" y="19"/>
                </a:lnTo>
                <a:lnTo>
                  <a:pt x="113" y="20"/>
                </a:lnTo>
                <a:lnTo>
                  <a:pt x="87" y="22"/>
                </a:lnTo>
                <a:lnTo>
                  <a:pt x="58" y="26"/>
                </a:lnTo>
                <a:lnTo>
                  <a:pt x="45" y="27"/>
                </a:lnTo>
                <a:lnTo>
                  <a:pt x="35" y="30"/>
                </a:lnTo>
                <a:lnTo>
                  <a:pt x="28" y="33"/>
                </a:lnTo>
                <a:lnTo>
                  <a:pt x="24" y="37"/>
                </a:lnTo>
                <a:lnTo>
                  <a:pt x="21" y="42"/>
                </a:lnTo>
                <a:lnTo>
                  <a:pt x="20" y="49"/>
                </a:lnTo>
                <a:lnTo>
                  <a:pt x="20" y="57"/>
                </a:lnTo>
                <a:lnTo>
                  <a:pt x="21" y="69"/>
                </a:lnTo>
                <a:lnTo>
                  <a:pt x="21" y="79"/>
                </a:lnTo>
                <a:lnTo>
                  <a:pt x="21" y="91"/>
                </a:lnTo>
                <a:lnTo>
                  <a:pt x="20" y="104"/>
                </a:lnTo>
                <a:lnTo>
                  <a:pt x="19" y="117"/>
                </a:lnTo>
                <a:lnTo>
                  <a:pt x="16" y="132"/>
                </a:lnTo>
                <a:lnTo>
                  <a:pt x="14" y="139"/>
                </a:lnTo>
                <a:lnTo>
                  <a:pt x="13" y="145"/>
                </a:lnTo>
                <a:lnTo>
                  <a:pt x="13" y="149"/>
                </a:lnTo>
                <a:lnTo>
                  <a:pt x="12" y="153"/>
                </a:lnTo>
                <a:lnTo>
                  <a:pt x="9" y="158"/>
                </a:lnTo>
                <a:lnTo>
                  <a:pt x="7" y="162"/>
                </a:lnTo>
                <a:lnTo>
                  <a:pt x="4" y="165"/>
                </a:lnTo>
                <a:lnTo>
                  <a:pt x="0" y="169"/>
                </a:lnTo>
                <a:lnTo>
                  <a:pt x="9" y="171"/>
                </a:lnTo>
                <a:lnTo>
                  <a:pt x="20" y="172"/>
                </a:lnTo>
                <a:lnTo>
                  <a:pt x="34" y="173"/>
                </a:lnTo>
                <a:lnTo>
                  <a:pt x="49" y="175"/>
                </a:lnTo>
                <a:lnTo>
                  <a:pt x="87" y="175"/>
                </a:lnTo>
                <a:lnTo>
                  <a:pt x="133" y="172"/>
                </a:lnTo>
                <a:lnTo>
                  <a:pt x="151" y="172"/>
                </a:lnTo>
                <a:lnTo>
                  <a:pt x="163" y="171"/>
                </a:lnTo>
                <a:close/>
              </a:path>
            </a:pathLst>
          </a:custGeom>
          <a:solidFill>
            <a:srgbClr val="B0CA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76C79FA2-C86F-4106-9C7E-5A3B23FE0D3E}"/>
              </a:ext>
            </a:extLst>
          </p:cNvPr>
          <p:cNvSpPr>
            <a:spLocks/>
          </p:cNvSpPr>
          <p:nvPr/>
        </p:nvSpPr>
        <p:spPr bwMode="auto">
          <a:xfrm>
            <a:off x="13163889" y="7221644"/>
            <a:ext cx="270130" cy="172257"/>
          </a:xfrm>
          <a:custGeom>
            <a:avLst/>
            <a:gdLst>
              <a:gd name="T0" fmla="*/ 294 w 414"/>
              <a:gd name="T1" fmla="*/ 263 h 263"/>
              <a:gd name="T2" fmla="*/ 267 w 414"/>
              <a:gd name="T3" fmla="*/ 261 h 263"/>
              <a:gd name="T4" fmla="*/ 238 w 414"/>
              <a:gd name="T5" fmla="*/ 259 h 263"/>
              <a:gd name="T6" fmla="*/ 210 w 414"/>
              <a:gd name="T7" fmla="*/ 258 h 263"/>
              <a:gd name="T8" fmla="*/ 156 w 414"/>
              <a:gd name="T9" fmla="*/ 260 h 263"/>
              <a:gd name="T10" fmla="*/ 97 w 414"/>
              <a:gd name="T11" fmla="*/ 261 h 263"/>
              <a:gd name="T12" fmla="*/ 52 w 414"/>
              <a:gd name="T13" fmla="*/ 256 h 263"/>
              <a:gd name="T14" fmla="*/ 29 w 414"/>
              <a:gd name="T15" fmla="*/ 248 h 263"/>
              <a:gd name="T16" fmla="*/ 17 w 414"/>
              <a:gd name="T17" fmla="*/ 241 h 263"/>
              <a:gd name="T18" fmla="*/ 7 w 414"/>
              <a:gd name="T19" fmla="*/ 228 h 263"/>
              <a:gd name="T20" fmla="*/ 1 w 414"/>
              <a:gd name="T21" fmla="*/ 215 h 263"/>
              <a:gd name="T22" fmla="*/ 0 w 414"/>
              <a:gd name="T23" fmla="*/ 205 h 263"/>
              <a:gd name="T24" fmla="*/ 3 w 414"/>
              <a:gd name="T25" fmla="*/ 194 h 263"/>
              <a:gd name="T26" fmla="*/ 9 w 414"/>
              <a:gd name="T27" fmla="*/ 186 h 263"/>
              <a:gd name="T28" fmla="*/ 20 w 414"/>
              <a:gd name="T29" fmla="*/ 179 h 263"/>
              <a:gd name="T30" fmla="*/ 28 w 414"/>
              <a:gd name="T31" fmla="*/ 176 h 263"/>
              <a:gd name="T32" fmla="*/ 30 w 414"/>
              <a:gd name="T33" fmla="*/ 165 h 263"/>
              <a:gd name="T34" fmla="*/ 34 w 414"/>
              <a:gd name="T35" fmla="*/ 142 h 263"/>
              <a:gd name="T36" fmla="*/ 34 w 414"/>
              <a:gd name="T37" fmla="*/ 123 h 263"/>
              <a:gd name="T38" fmla="*/ 32 w 414"/>
              <a:gd name="T39" fmla="*/ 97 h 263"/>
              <a:gd name="T40" fmla="*/ 35 w 414"/>
              <a:gd name="T41" fmla="*/ 75 h 263"/>
              <a:gd name="T42" fmla="*/ 40 w 414"/>
              <a:gd name="T43" fmla="*/ 63 h 263"/>
              <a:gd name="T44" fmla="*/ 47 w 414"/>
              <a:gd name="T45" fmla="*/ 52 h 263"/>
              <a:gd name="T46" fmla="*/ 58 w 414"/>
              <a:gd name="T47" fmla="*/ 42 h 263"/>
              <a:gd name="T48" fmla="*/ 74 w 414"/>
              <a:gd name="T49" fmla="*/ 34 h 263"/>
              <a:gd name="T50" fmla="*/ 95 w 414"/>
              <a:gd name="T51" fmla="*/ 28 h 263"/>
              <a:gd name="T52" fmla="*/ 118 w 414"/>
              <a:gd name="T53" fmla="*/ 24 h 263"/>
              <a:gd name="T54" fmla="*/ 138 w 414"/>
              <a:gd name="T55" fmla="*/ 22 h 263"/>
              <a:gd name="T56" fmla="*/ 149 w 414"/>
              <a:gd name="T57" fmla="*/ 15 h 263"/>
              <a:gd name="T58" fmla="*/ 154 w 414"/>
              <a:gd name="T59" fmla="*/ 7 h 263"/>
              <a:gd name="T60" fmla="*/ 159 w 414"/>
              <a:gd name="T61" fmla="*/ 2 h 263"/>
              <a:gd name="T62" fmla="*/ 168 w 414"/>
              <a:gd name="T63" fmla="*/ 0 h 263"/>
              <a:gd name="T64" fmla="*/ 177 w 414"/>
              <a:gd name="T65" fmla="*/ 1 h 263"/>
              <a:gd name="T66" fmla="*/ 209 w 414"/>
              <a:gd name="T67" fmla="*/ 10 h 263"/>
              <a:gd name="T68" fmla="*/ 239 w 414"/>
              <a:gd name="T69" fmla="*/ 13 h 263"/>
              <a:gd name="T70" fmla="*/ 299 w 414"/>
              <a:gd name="T71" fmla="*/ 7 h 263"/>
              <a:gd name="T72" fmla="*/ 324 w 414"/>
              <a:gd name="T73" fmla="*/ 3 h 263"/>
              <a:gd name="T74" fmla="*/ 350 w 414"/>
              <a:gd name="T75" fmla="*/ 0 h 263"/>
              <a:gd name="T76" fmla="*/ 382 w 414"/>
              <a:gd name="T77" fmla="*/ 0 h 263"/>
              <a:gd name="T78" fmla="*/ 396 w 414"/>
              <a:gd name="T79" fmla="*/ 4 h 263"/>
              <a:gd name="T80" fmla="*/ 406 w 414"/>
              <a:gd name="T81" fmla="*/ 13 h 263"/>
              <a:gd name="T82" fmla="*/ 412 w 414"/>
              <a:gd name="T83" fmla="*/ 24 h 263"/>
              <a:gd name="T84" fmla="*/ 414 w 414"/>
              <a:gd name="T85" fmla="*/ 36 h 263"/>
              <a:gd name="T86" fmla="*/ 406 w 414"/>
              <a:gd name="T87" fmla="*/ 61 h 263"/>
              <a:gd name="T88" fmla="*/ 399 w 414"/>
              <a:gd name="T89" fmla="*/ 88 h 263"/>
              <a:gd name="T90" fmla="*/ 399 w 414"/>
              <a:gd name="T91" fmla="*/ 107 h 263"/>
              <a:gd name="T92" fmla="*/ 403 w 414"/>
              <a:gd name="T93" fmla="*/ 130 h 263"/>
              <a:gd name="T94" fmla="*/ 406 w 414"/>
              <a:gd name="T95" fmla="*/ 163 h 263"/>
              <a:gd name="T96" fmla="*/ 405 w 414"/>
              <a:gd name="T97" fmla="*/ 196 h 263"/>
              <a:gd name="T98" fmla="*/ 401 w 414"/>
              <a:gd name="T99" fmla="*/ 213 h 263"/>
              <a:gd name="T100" fmla="*/ 392 w 414"/>
              <a:gd name="T101" fmla="*/ 228 h 263"/>
              <a:gd name="T102" fmla="*/ 379 w 414"/>
              <a:gd name="T103" fmla="*/ 241 h 263"/>
              <a:gd name="T104" fmla="*/ 362 w 414"/>
              <a:gd name="T105" fmla="*/ 253 h 263"/>
              <a:gd name="T106" fmla="*/ 336 w 414"/>
              <a:gd name="T107" fmla="*/ 261 h 263"/>
              <a:gd name="T108" fmla="*/ 306 w 414"/>
              <a:gd name="T109" fmla="*/ 263 h 2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414" h="263">
                <a:moveTo>
                  <a:pt x="306" y="263"/>
                </a:moveTo>
                <a:lnTo>
                  <a:pt x="294" y="263"/>
                </a:lnTo>
                <a:lnTo>
                  <a:pt x="279" y="262"/>
                </a:lnTo>
                <a:lnTo>
                  <a:pt x="267" y="261"/>
                </a:lnTo>
                <a:lnTo>
                  <a:pt x="254" y="260"/>
                </a:lnTo>
                <a:lnTo>
                  <a:pt x="238" y="259"/>
                </a:lnTo>
                <a:lnTo>
                  <a:pt x="225" y="258"/>
                </a:lnTo>
                <a:lnTo>
                  <a:pt x="210" y="258"/>
                </a:lnTo>
                <a:lnTo>
                  <a:pt x="191" y="259"/>
                </a:lnTo>
                <a:lnTo>
                  <a:pt x="156" y="260"/>
                </a:lnTo>
                <a:lnTo>
                  <a:pt x="125" y="261"/>
                </a:lnTo>
                <a:lnTo>
                  <a:pt x="97" y="261"/>
                </a:lnTo>
                <a:lnTo>
                  <a:pt x="74" y="259"/>
                </a:lnTo>
                <a:lnTo>
                  <a:pt x="52" y="256"/>
                </a:lnTo>
                <a:lnTo>
                  <a:pt x="36" y="252"/>
                </a:lnTo>
                <a:lnTo>
                  <a:pt x="29" y="248"/>
                </a:lnTo>
                <a:lnTo>
                  <a:pt x="22" y="245"/>
                </a:lnTo>
                <a:lnTo>
                  <a:pt x="17" y="241"/>
                </a:lnTo>
                <a:lnTo>
                  <a:pt x="12" y="236"/>
                </a:lnTo>
                <a:lnTo>
                  <a:pt x="7" y="228"/>
                </a:lnTo>
                <a:lnTo>
                  <a:pt x="2" y="220"/>
                </a:lnTo>
                <a:lnTo>
                  <a:pt x="1" y="215"/>
                </a:lnTo>
                <a:lnTo>
                  <a:pt x="0" y="209"/>
                </a:lnTo>
                <a:lnTo>
                  <a:pt x="0" y="205"/>
                </a:lnTo>
                <a:lnTo>
                  <a:pt x="1" y="199"/>
                </a:lnTo>
                <a:lnTo>
                  <a:pt x="3" y="194"/>
                </a:lnTo>
                <a:lnTo>
                  <a:pt x="5" y="189"/>
                </a:lnTo>
                <a:lnTo>
                  <a:pt x="9" y="186"/>
                </a:lnTo>
                <a:lnTo>
                  <a:pt x="12" y="183"/>
                </a:lnTo>
                <a:lnTo>
                  <a:pt x="20" y="179"/>
                </a:lnTo>
                <a:lnTo>
                  <a:pt x="27" y="176"/>
                </a:lnTo>
                <a:lnTo>
                  <a:pt x="28" y="176"/>
                </a:lnTo>
                <a:lnTo>
                  <a:pt x="29" y="170"/>
                </a:lnTo>
                <a:lnTo>
                  <a:pt x="30" y="165"/>
                </a:lnTo>
                <a:lnTo>
                  <a:pt x="32" y="153"/>
                </a:lnTo>
                <a:lnTo>
                  <a:pt x="34" y="142"/>
                </a:lnTo>
                <a:lnTo>
                  <a:pt x="34" y="133"/>
                </a:lnTo>
                <a:lnTo>
                  <a:pt x="34" y="123"/>
                </a:lnTo>
                <a:lnTo>
                  <a:pt x="34" y="113"/>
                </a:lnTo>
                <a:lnTo>
                  <a:pt x="32" y="97"/>
                </a:lnTo>
                <a:lnTo>
                  <a:pt x="34" y="82"/>
                </a:lnTo>
                <a:lnTo>
                  <a:pt x="35" y="75"/>
                </a:lnTo>
                <a:lnTo>
                  <a:pt x="37" y="69"/>
                </a:lnTo>
                <a:lnTo>
                  <a:pt x="40" y="63"/>
                </a:lnTo>
                <a:lnTo>
                  <a:pt x="43" y="57"/>
                </a:lnTo>
                <a:lnTo>
                  <a:pt x="47" y="52"/>
                </a:lnTo>
                <a:lnTo>
                  <a:pt x="52" y="47"/>
                </a:lnTo>
                <a:lnTo>
                  <a:pt x="58" y="42"/>
                </a:lnTo>
                <a:lnTo>
                  <a:pt x="65" y="37"/>
                </a:lnTo>
                <a:lnTo>
                  <a:pt x="74" y="34"/>
                </a:lnTo>
                <a:lnTo>
                  <a:pt x="83" y="30"/>
                </a:lnTo>
                <a:lnTo>
                  <a:pt x="95" y="28"/>
                </a:lnTo>
                <a:lnTo>
                  <a:pt x="108" y="26"/>
                </a:lnTo>
                <a:lnTo>
                  <a:pt x="118" y="24"/>
                </a:lnTo>
                <a:lnTo>
                  <a:pt x="128" y="22"/>
                </a:lnTo>
                <a:lnTo>
                  <a:pt x="138" y="22"/>
                </a:lnTo>
                <a:lnTo>
                  <a:pt x="148" y="21"/>
                </a:lnTo>
                <a:lnTo>
                  <a:pt x="149" y="15"/>
                </a:lnTo>
                <a:lnTo>
                  <a:pt x="151" y="10"/>
                </a:lnTo>
                <a:lnTo>
                  <a:pt x="154" y="7"/>
                </a:lnTo>
                <a:lnTo>
                  <a:pt x="156" y="4"/>
                </a:lnTo>
                <a:lnTo>
                  <a:pt x="159" y="2"/>
                </a:lnTo>
                <a:lnTo>
                  <a:pt x="164" y="1"/>
                </a:lnTo>
                <a:lnTo>
                  <a:pt x="168" y="0"/>
                </a:lnTo>
                <a:lnTo>
                  <a:pt x="172" y="0"/>
                </a:lnTo>
                <a:lnTo>
                  <a:pt x="177" y="1"/>
                </a:lnTo>
                <a:lnTo>
                  <a:pt x="194" y="7"/>
                </a:lnTo>
                <a:lnTo>
                  <a:pt x="209" y="10"/>
                </a:lnTo>
                <a:lnTo>
                  <a:pt x="224" y="13"/>
                </a:lnTo>
                <a:lnTo>
                  <a:pt x="239" y="13"/>
                </a:lnTo>
                <a:lnTo>
                  <a:pt x="269" y="12"/>
                </a:lnTo>
                <a:lnTo>
                  <a:pt x="299" y="7"/>
                </a:lnTo>
                <a:lnTo>
                  <a:pt x="311" y="4"/>
                </a:lnTo>
                <a:lnTo>
                  <a:pt x="324" y="3"/>
                </a:lnTo>
                <a:lnTo>
                  <a:pt x="337" y="1"/>
                </a:lnTo>
                <a:lnTo>
                  <a:pt x="350" y="0"/>
                </a:lnTo>
                <a:lnTo>
                  <a:pt x="366" y="0"/>
                </a:lnTo>
                <a:lnTo>
                  <a:pt x="382" y="0"/>
                </a:lnTo>
                <a:lnTo>
                  <a:pt x="389" y="2"/>
                </a:lnTo>
                <a:lnTo>
                  <a:pt x="396" y="4"/>
                </a:lnTo>
                <a:lnTo>
                  <a:pt x="402" y="8"/>
                </a:lnTo>
                <a:lnTo>
                  <a:pt x="406" y="13"/>
                </a:lnTo>
                <a:lnTo>
                  <a:pt x="410" y="19"/>
                </a:lnTo>
                <a:lnTo>
                  <a:pt x="412" y="24"/>
                </a:lnTo>
                <a:lnTo>
                  <a:pt x="414" y="30"/>
                </a:lnTo>
                <a:lnTo>
                  <a:pt x="414" y="36"/>
                </a:lnTo>
                <a:lnTo>
                  <a:pt x="411" y="49"/>
                </a:lnTo>
                <a:lnTo>
                  <a:pt x="406" y="61"/>
                </a:lnTo>
                <a:lnTo>
                  <a:pt x="403" y="73"/>
                </a:lnTo>
                <a:lnTo>
                  <a:pt x="399" y="88"/>
                </a:lnTo>
                <a:lnTo>
                  <a:pt x="399" y="96"/>
                </a:lnTo>
                <a:lnTo>
                  <a:pt x="399" y="107"/>
                </a:lnTo>
                <a:lnTo>
                  <a:pt x="401" y="119"/>
                </a:lnTo>
                <a:lnTo>
                  <a:pt x="403" y="130"/>
                </a:lnTo>
                <a:lnTo>
                  <a:pt x="405" y="146"/>
                </a:lnTo>
                <a:lnTo>
                  <a:pt x="406" y="163"/>
                </a:lnTo>
                <a:lnTo>
                  <a:pt x="408" y="180"/>
                </a:lnTo>
                <a:lnTo>
                  <a:pt x="405" y="196"/>
                </a:lnTo>
                <a:lnTo>
                  <a:pt x="403" y="205"/>
                </a:lnTo>
                <a:lnTo>
                  <a:pt x="401" y="213"/>
                </a:lnTo>
                <a:lnTo>
                  <a:pt x="397" y="221"/>
                </a:lnTo>
                <a:lnTo>
                  <a:pt x="392" y="228"/>
                </a:lnTo>
                <a:lnTo>
                  <a:pt x="386" y="235"/>
                </a:lnTo>
                <a:lnTo>
                  <a:pt x="379" y="241"/>
                </a:lnTo>
                <a:lnTo>
                  <a:pt x="371" y="247"/>
                </a:lnTo>
                <a:lnTo>
                  <a:pt x="362" y="253"/>
                </a:lnTo>
                <a:lnTo>
                  <a:pt x="350" y="258"/>
                </a:lnTo>
                <a:lnTo>
                  <a:pt x="336" y="261"/>
                </a:lnTo>
                <a:lnTo>
                  <a:pt x="322" y="263"/>
                </a:lnTo>
                <a:lnTo>
                  <a:pt x="306" y="263"/>
                </a:lnTo>
                <a:close/>
              </a:path>
            </a:pathLst>
          </a:custGeom>
          <a:solidFill>
            <a:srgbClr val="B0CA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id="{6F760004-914A-4F24-93CE-50F32D48865C}"/>
              </a:ext>
            </a:extLst>
          </p:cNvPr>
          <p:cNvSpPr>
            <a:spLocks/>
          </p:cNvSpPr>
          <p:nvPr/>
        </p:nvSpPr>
        <p:spPr bwMode="auto">
          <a:xfrm>
            <a:off x="15645956" y="5820099"/>
            <a:ext cx="364089" cy="465877"/>
          </a:xfrm>
          <a:custGeom>
            <a:avLst/>
            <a:gdLst>
              <a:gd name="T0" fmla="*/ 8 w 559"/>
              <a:gd name="T1" fmla="*/ 511 h 713"/>
              <a:gd name="T2" fmla="*/ 44 w 559"/>
              <a:gd name="T3" fmla="*/ 593 h 713"/>
              <a:gd name="T4" fmla="*/ 72 w 559"/>
              <a:gd name="T5" fmla="*/ 651 h 713"/>
              <a:gd name="T6" fmla="*/ 97 w 559"/>
              <a:gd name="T7" fmla="*/ 687 h 713"/>
              <a:gd name="T8" fmla="*/ 125 w 559"/>
              <a:gd name="T9" fmla="*/ 708 h 713"/>
              <a:gd name="T10" fmla="*/ 152 w 559"/>
              <a:gd name="T11" fmla="*/ 713 h 713"/>
              <a:gd name="T12" fmla="*/ 183 w 559"/>
              <a:gd name="T13" fmla="*/ 708 h 713"/>
              <a:gd name="T14" fmla="*/ 217 w 559"/>
              <a:gd name="T15" fmla="*/ 692 h 713"/>
              <a:gd name="T16" fmla="*/ 254 w 559"/>
              <a:gd name="T17" fmla="*/ 664 h 713"/>
              <a:gd name="T18" fmla="*/ 295 w 559"/>
              <a:gd name="T19" fmla="*/ 625 h 713"/>
              <a:gd name="T20" fmla="*/ 365 w 559"/>
              <a:gd name="T21" fmla="*/ 542 h 713"/>
              <a:gd name="T22" fmla="*/ 401 w 559"/>
              <a:gd name="T23" fmla="*/ 500 h 713"/>
              <a:gd name="T24" fmla="*/ 439 w 559"/>
              <a:gd name="T25" fmla="*/ 466 h 713"/>
              <a:gd name="T26" fmla="*/ 471 w 559"/>
              <a:gd name="T27" fmla="*/ 447 h 713"/>
              <a:gd name="T28" fmla="*/ 492 w 559"/>
              <a:gd name="T29" fmla="*/ 418 h 713"/>
              <a:gd name="T30" fmla="*/ 508 w 559"/>
              <a:gd name="T31" fmla="*/ 386 h 713"/>
              <a:gd name="T32" fmla="*/ 538 w 559"/>
              <a:gd name="T33" fmla="*/ 356 h 713"/>
              <a:gd name="T34" fmla="*/ 555 w 559"/>
              <a:gd name="T35" fmla="*/ 342 h 713"/>
              <a:gd name="T36" fmla="*/ 557 w 559"/>
              <a:gd name="T37" fmla="*/ 332 h 713"/>
              <a:gd name="T38" fmla="*/ 542 w 559"/>
              <a:gd name="T39" fmla="*/ 311 h 713"/>
              <a:gd name="T40" fmla="*/ 483 w 559"/>
              <a:gd name="T41" fmla="*/ 269 h 713"/>
              <a:gd name="T42" fmla="*/ 424 w 559"/>
              <a:gd name="T43" fmla="*/ 235 h 713"/>
              <a:gd name="T44" fmla="*/ 390 w 559"/>
              <a:gd name="T45" fmla="*/ 209 h 713"/>
              <a:gd name="T46" fmla="*/ 357 w 559"/>
              <a:gd name="T47" fmla="*/ 170 h 713"/>
              <a:gd name="T48" fmla="*/ 325 w 559"/>
              <a:gd name="T49" fmla="*/ 134 h 713"/>
              <a:gd name="T50" fmla="*/ 304 w 559"/>
              <a:gd name="T51" fmla="*/ 123 h 713"/>
              <a:gd name="T52" fmla="*/ 279 w 559"/>
              <a:gd name="T53" fmla="*/ 121 h 713"/>
              <a:gd name="T54" fmla="*/ 249 w 559"/>
              <a:gd name="T55" fmla="*/ 123 h 713"/>
              <a:gd name="T56" fmla="*/ 210 w 559"/>
              <a:gd name="T57" fmla="*/ 113 h 713"/>
              <a:gd name="T58" fmla="*/ 165 w 559"/>
              <a:gd name="T59" fmla="*/ 85 h 713"/>
              <a:gd name="T60" fmla="*/ 132 w 559"/>
              <a:gd name="T61" fmla="*/ 62 h 713"/>
              <a:gd name="T62" fmla="*/ 92 w 559"/>
              <a:gd name="T63" fmla="*/ 41 h 713"/>
              <a:gd name="T64" fmla="*/ 48 w 559"/>
              <a:gd name="T65" fmla="*/ 10 h 713"/>
              <a:gd name="T66" fmla="*/ 40 w 559"/>
              <a:gd name="T67" fmla="*/ 9 h 713"/>
              <a:gd name="T68" fmla="*/ 49 w 559"/>
              <a:gd name="T69" fmla="*/ 35 h 713"/>
              <a:gd name="T70" fmla="*/ 47 w 559"/>
              <a:gd name="T71" fmla="*/ 89 h 713"/>
              <a:gd name="T72" fmla="*/ 48 w 559"/>
              <a:gd name="T73" fmla="*/ 115 h 713"/>
              <a:gd name="T74" fmla="*/ 57 w 559"/>
              <a:gd name="T75" fmla="*/ 129 h 713"/>
              <a:gd name="T76" fmla="*/ 81 w 559"/>
              <a:gd name="T77" fmla="*/ 139 h 713"/>
              <a:gd name="T78" fmla="*/ 117 w 559"/>
              <a:gd name="T79" fmla="*/ 154 h 713"/>
              <a:gd name="T80" fmla="*/ 136 w 559"/>
              <a:gd name="T81" fmla="*/ 176 h 713"/>
              <a:gd name="T82" fmla="*/ 145 w 559"/>
              <a:gd name="T83" fmla="*/ 203 h 713"/>
              <a:gd name="T84" fmla="*/ 149 w 559"/>
              <a:gd name="T85" fmla="*/ 256 h 713"/>
              <a:gd name="T86" fmla="*/ 142 w 559"/>
              <a:gd name="T87" fmla="*/ 323 h 713"/>
              <a:gd name="T88" fmla="*/ 135 w 559"/>
              <a:gd name="T89" fmla="*/ 366 h 713"/>
              <a:gd name="T90" fmla="*/ 131 w 559"/>
              <a:gd name="T91" fmla="*/ 394 h 713"/>
              <a:gd name="T92" fmla="*/ 130 w 559"/>
              <a:gd name="T93" fmla="*/ 420 h 713"/>
              <a:gd name="T94" fmla="*/ 127 w 559"/>
              <a:gd name="T95" fmla="*/ 453 h 713"/>
              <a:gd name="T96" fmla="*/ 117 w 559"/>
              <a:gd name="T97" fmla="*/ 473 h 713"/>
              <a:gd name="T98" fmla="*/ 104 w 559"/>
              <a:gd name="T99" fmla="*/ 486 h 713"/>
              <a:gd name="T100" fmla="*/ 83 w 559"/>
              <a:gd name="T101" fmla="*/ 495 h 713"/>
              <a:gd name="T102" fmla="*/ 63 w 559"/>
              <a:gd name="T103" fmla="*/ 495 h 713"/>
              <a:gd name="T104" fmla="*/ 30 w 559"/>
              <a:gd name="T105" fmla="*/ 488 h 7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559" h="713">
                <a:moveTo>
                  <a:pt x="0" y="481"/>
                </a:moveTo>
                <a:lnTo>
                  <a:pt x="2" y="494"/>
                </a:lnTo>
                <a:lnTo>
                  <a:pt x="8" y="511"/>
                </a:lnTo>
                <a:lnTo>
                  <a:pt x="16" y="531"/>
                </a:lnTo>
                <a:lnTo>
                  <a:pt x="25" y="552"/>
                </a:lnTo>
                <a:lnTo>
                  <a:pt x="44" y="593"/>
                </a:lnTo>
                <a:lnTo>
                  <a:pt x="60" y="625"/>
                </a:lnTo>
                <a:lnTo>
                  <a:pt x="67" y="640"/>
                </a:lnTo>
                <a:lnTo>
                  <a:pt x="72" y="651"/>
                </a:lnTo>
                <a:lnTo>
                  <a:pt x="80" y="665"/>
                </a:lnTo>
                <a:lnTo>
                  <a:pt x="88" y="677"/>
                </a:lnTo>
                <a:lnTo>
                  <a:pt x="97" y="687"/>
                </a:lnTo>
                <a:lnTo>
                  <a:pt x="107" y="695"/>
                </a:lnTo>
                <a:lnTo>
                  <a:pt x="115" y="702"/>
                </a:lnTo>
                <a:lnTo>
                  <a:pt x="125" y="708"/>
                </a:lnTo>
                <a:lnTo>
                  <a:pt x="135" y="712"/>
                </a:lnTo>
                <a:lnTo>
                  <a:pt x="145" y="713"/>
                </a:lnTo>
                <a:lnTo>
                  <a:pt x="152" y="713"/>
                </a:lnTo>
                <a:lnTo>
                  <a:pt x="162" y="713"/>
                </a:lnTo>
                <a:lnTo>
                  <a:pt x="172" y="711"/>
                </a:lnTo>
                <a:lnTo>
                  <a:pt x="183" y="708"/>
                </a:lnTo>
                <a:lnTo>
                  <a:pt x="194" y="704"/>
                </a:lnTo>
                <a:lnTo>
                  <a:pt x="205" y="698"/>
                </a:lnTo>
                <a:lnTo>
                  <a:pt x="217" y="692"/>
                </a:lnTo>
                <a:lnTo>
                  <a:pt x="229" y="684"/>
                </a:lnTo>
                <a:lnTo>
                  <a:pt x="242" y="674"/>
                </a:lnTo>
                <a:lnTo>
                  <a:pt x="254" y="664"/>
                </a:lnTo>
                <a:lnTo>
                  <a:pt x="268" y="652"/>
                </a:lnTo>
                <a:lnTo>
                  <a:pt x="281" y="639"/>
                </a:lnTo>
                <a:lnTo>
                  <a:pt x="295" y="625"/>
                </a:lnTo>
                <a:lnTo>
                  <a:pt x="323" y="593"/>
                </a:lnTo>
                <a:lnTo>
                  <a:pt x="354" y="557"/>
                </a:lnTo>
                <a:lnTo>
                  <a:pt x="365" y="542"/>
                </a:lnTo>
                <a:lnTo>
                  <a:pt x="376" y="529"/>
                </a:lnTo>
                <a:lnTo>
                  <a:pt x="389" y="514"/>
                </a:lnTo>
                <a:lnTo>
                  <a:pt x="401" y="500"/>
                </a:lnTo>
                <a:lnTo>
                  <a:pt x="414" y="486"/>
                </a:lnTo>
                <a:lnTo>
                  <a:pt x="428" y="474"/>
                </a:lnTo>
                <a:lnTo>
                  <a:pt x="439" y="466"/>
                </a:lnTo>
                <a:lnTo>
                  <a:pt x="450" y="460"/>
                </a:lnTo>
                <a:lnTo>
                  <a:pt x="462" y="453"/>
                </a:lnTo>
                <a:lnTo>
                  <a:pt x="471" y="447"/>
                </a:lnTo>
                <a:lnTo>
                  <a:pt x="479" y="439"/>
                </a:lnTo>
                <a:lnTo>
                  <a:pt x="488" y="429"/>
                </a:lnTo>
                <a:lnTo>
                  <a:pt x="492" y="418"/>
                </a:lnTo>
                <a:lnTo>
                  <a:pt x="497" y="408"/>
                </a:lnTo>
                <a:lnTo>
                  <a:pt x="502" y="396"/>
                </a:lnTo>
                <a:lnTo>
                  <a:pt x="508" y="386"/>
                </a:lnTo>
                <a:lnTo>
                  <a:pt x="517" y="374"/>
                </a:lnTo>
                <a:lnTo>
                  <a:pt x="531" y="361"/>
                </a:lnTo>
                <a:lnTo>
                  <a:pt x="538" y="356"/>
                </a:lnTo>
                <a:lnTo>
                  <a:pt x="544" y="351"/>
                </a:lnTo>
                <a:lnTo>
                  <a:pt x="550" y="346"/>
                </a:lnTo>
                <a:lnTo>
                  <a:pt x="555" y="342"/>
                </a:lnTo>
                <a:lnTo>
                  <a:pt x="555" y="339"/>
                </a:lnTo>
                <a:lnTo>
                  <a:pt x="556" y="335"/>
                </a:lnTo>
                <a:lnTo>
                  <a:pt x="557" y="332"/>
                </a:lnTo>
                <a:lnTo>
                  <a:pt x="559" y="328"/>
                </a:lnTo>
                <a:lnTo>
                  <a:pt x="552" y="320"/>
                </a:lnTo>
                <a:lnTo>
                  <a:pt x="542" y="311"/>
                </a:lnTo>
                <a:lnTo>
                  <a:pt x="529" y="301"/>
                </a:lnTo>
                <a:lnTo>
                  <a:pt x="515" y="291"/>
                </a:lnTo>
                <a:lnTo>
                  <a:pt x="483" y="269"/>
                </a:lnTo>
                <a:lnTo>
                  <a:pt x="454" y="253"/>
                </a:lnTo>
                <a:lnTo>
                  <a:pt x="438" y="243"/>
                </a:lnTo>
                <a:lnTo>
                  <a:pt x="424" y="235"/>
                </a:lnTo>
                <a:lnTo>
                  <a:pt x="412" y="228"/>
                </a:lnTo>
                <a:lnTo>
                  <a:pt x="403" y="220"/>
                </a:lnTo>
                <a:lnTo>
                  <a:pt x="390" y="209"/>
                </a:lnTo>
                <a:lnTo>
                  <a:pt x="378" y="198"/>
                </a:lnTo>
                <a:lnTo>
                  <a:pt x="368" y="185"/>
                </a:lnTo>
                <a:lnTo>
                  <a:pt x="357" y="170"/>
                </a:lnTo>
                <a:lnTo>
                  <a:pt x="344" y="155"/>
                </a:lnTo>
                <a:lnTo>
                  <a:pt x="332" y="140"/>
                </a:lnTo>
                <a:lnTo>
                  <a:pt x="325" y="134"/>
                </a:lnTo>
                <a:lnTo>
                  <a:pt x="318" y="129"/>
                </a:lnTo>
                <a:lnTo>
                  <a:pt x="311" y="126"/>
                </a:lnTo>
                <a:lnTo>
                  <a:pt x="304" y="123"/>
                </a:lnTo>
                <a:lnTo>
                  <a:pt x="296" y="121"/>
                </a:lnTo>
                <a:lnTo>
                  <a:pt x="288" y="121"/>
                </a:lnTo>
                <a:lnTo>
                  <a:pt x="279" y="121"/>
                </a:lnTo>
                <a:lnTo>
                  <a:pt x="271" y="122"/>
                </a:lnTo>
                <a:lnTo>
                  <a:pt x="261" y="123"/>
                </a:lnTo>
                <a:lnTo>
                  <a:pt x="249" y="123"/>
                </a:lnTo>
                <a:lnTo>
                  <a:pt x="237" y="122"/>
                </a:lnTo>
                <a:lnTo>
                  <a:pt x="225" y="120"/>
                </a:lnTo>
                <a:lnTo>
                  <a:pt x="210" y="113"/>
                </a:lnTo>
                <a:lnTo>
                  <a:pt x="195" y="105"/>
                </a:lnTo>
                <a:lnTo>
                  <a:pt x="181" y="95"/>
                </a:lnTo>
                <a:lnTo>
                  <a:pt x="165" y="85"/>
                </a:lnTo>
                <a:lnTo>
                  <a:pt x="155" y="76"/>
                </a:lnTo>
                <a:lnTo>
                  <a:pt x="143" y="68"/>
                </a:lnTo>
                <a:lnTo>
                  <a:pt x="132" y="62"/>
                </a:lnTo>
                <a:lnTo>
                  <a:pt x="123" y="57"/>
                </a:lnTo>
                <a:lnTo>
                  <a:pt x="107" y="49"/>
                </a:lnTo>
                <a:lnTo>
                  <a:pt x="92" y="41"/>
                </a:lnTo>
                <a:lnTo>
                  <a:pt x="77" y="30"/>
                </a:lnTo>
                <a:lnTo>
                  <a:pt x="62" y="21"/>
                </a:lnTo>
                <a:lnTo>
                  <a:pt x="48" y="10"/>
                </a:lnTo>
                <a:lnTo>
                  <a:pt x="32" y="0"/>
                </a:lnTo>
                <a:lnTo>
                  <a:pt x="34" y="1"/>
                </a:lnTo>
                <a:lnTo>
                  <a:pt x="40" y="9"/>
                </a:lnTo>
                <a:lnTo>
                  <a:pt x="44" y="16"/>
                </a:lnTo>
                <a:lnTo>
                  <a:pt x="47" y="26"/>
                </a:lnTo>
                <a:lnTo>
                  <a:pt x="49" y="35"/>
                </a:lnTo>
                <a:lnTo>
                  <a:pt x="49" y="54"/>
                </a:lnTo>
                <a:lnTo>
                  <a:pt x="48" y="74"/>
                </a:lnTo>
                <a:lnTo>
                  <a:pt x="47" y="89"/>
                </a:lnTo>
                <a:lnTo>
                  <a:pt x="47" y="103"/>
                </a:lnTo>
                <a:lnTo>
                  <a:pt x="47" y="109"/>
                </a:lnTo>
                <a:lnTo>
                  <a:pt x="48" y="115"/>
                </a:lnTo>
                <a:lnTo>
                  <a:pt x="49" y="121"/>
                </a:lnTo>
                <a:lnTo>
                  <a:pt x="52" y="125"/>
                </a:lnTo>
                <a:lnTo>
                  <a:pt x="57" y="129"/>
                </a:lnTo>
                <a:lnTo>
                  <a:pt x="64" y="133"/>
                </a:lnTo>
                <a:lnTo>
                  <a:pt x="71" y="135"/>
                </a:lnTo>
                <a:lnTo>
                  <a:pt x="81" y="139"/>
                </a:lnTo>
                <a:lnTo>
                  <a:pt x="95" y="142"/>
                </a:lnTo>
                <a:lnTo>
                  <a:pt x="110" y="149"/>
                </a:lnTo>
                <a:lnTo>
                  <a:pt x="117" y="154"/>
                </a:lnTo>
                <a:lnTo>
                  <a:pt x="124" y="160"/>
                </a:lnTo>
                <a:lnTo>
                  <a:pt x="130" y="167"/>
                </a:lnTo>
                <a:lnTo>
                  <a:pt x="136" y="176"/>
                </a:lnTo>
                <a:lnTo>
                  <a:pt x="140" y="185"/>
                </a:lnTo>
                <a:lnTo>
                  <a:pt x="143" y="194"/>
                </a:lnTo>
                <a:lnTo>
                  <a:pt x="145" y="203"/>
                </a:lnTo>
                <a:lnTo>
                  <a:pt x="148" y="214"/>
                </a:lnTo>
                <a:lnTo>
                  <a:pt x="149" y="234"/>
                </a:lnTo>
                <a:lnTo>
                  <a:pt x="149" y="256"/>
                </a:lnTo>
                <a:lnTo>
                  <a:pt x="148" y="279"/>
                </a:lnTo>
                <a:lnTo>
                  <a:pt x="145" y="301"/>
                </a:lnTo>
                <a:lnTo>
                  <a:pt x="142" y="323"/>
                </a:lnTo>
                <a:lnTo>
                  <a:pt x="138" y="346"/>
                </a:lnTo>
                <a:lnTo>
                  <a:pt x="137" y="355"/>
                </a:lnTo>
                <a:lnTo>
                  <a:pt x="135" y="366"/>
                </a:lnTo>
                <a:lnTo>
                  <a:pt x="134" y="375"/>
                </a:lnTo>
                <a:lnTo>
                  <a:pt x="132" y="383"/>
                </a:lnTo>
                <a:lnTo>
                  <a:pt x="131" y="394"/>
                </a:lnTo>
                <a:lnTo>
                  <a:pt x="130" y="404"/>
                </a:lnTo>
                <a:lnTo>
                  <a:pt x="130" y="412"/>
                </a:lnTo>
                <a:lnTo>
                  <a:pt x="130" y="420"/>
                </a:lnTo>
                <a:lnTo>
                  <a:pt x="130" y="431"/>
                </a:lnTo>
                <a:lnTo>
                  <a:pt x="129" y="441"/>
                </a:lnTo>
                <a:lnTo>
                  <a:pt x="127" y="453"/>
                </a:lnTo>
                <a:lnTo>
                  <a:pt x="123" y="464"/>
                </a:lnTo>
                <a:lnTo>
                  <a:pt x="121" y="468"/>
                </a:lnTo>
                <a:lnTo>
                  <a:pt x="117" y="473"/>
                </a:lnTo>
                <a:lnTo>
                  <a:pt x="114" y="478"/>
                </a:lnTo>
                <a:lnTo>
                  <a:pt x="109" y="482"/>
                </a:lnTo>
                <a:lnTo>
                  <a:pt x="104" y="486"/>
                </a:lnTo>
                <a:lnTo>
                  <a:pt x="98" y="489"/>
                </a:lnTo>
                <a:lnTo>
                  <a:pt x="91" y="492"/>
                </a:lnTo>
                <a:lnTo>
                  <a:pt x="83" y="495"/>
                </a:lnTo>
                <a:lnTo>
                  <a:pt x="76" y="495"/>
                </a:lnTo>
                <a:lnTo>
                  <a:pt x="70" y="496"/>
                </a:lnTo>
                <a:lnTo>
                  <a:pt x="63" y="495"/>
                </a:lnTo>
                <a:lnTo>
                  <a:pt x="57" y="495"/>
                </a:lnTo>
                <a:lnTo>
                  <a:pt x="43" y="492"/>
                </a:lnTo>
                <a:lnTo>
                  <a:pt x="30" y="488"/>
                </a:lnTo>
                <a:lnTo>
                  <a:pt x="15" y="484"/>
                </a:lnTo>
                <a:lnTo>
                  <a:pt x="0" y="481"/>
                </a:lnTo>
                <a:close/>
              </a:path>
            </a:pathLst>
          </a:custGeom>
          <a:solidFill>
            <a:srgbClr val="B0CA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1ABB077D-D5F1-4880-B401-EDE9BCADC38A}"/>
              </a:ext>
            </a:extLst>
          </p:cNvPr>
          <p:cNvSpPr>
            <a:spLocks/>
          </p:cNvSpPr>
          <p:nvPr/>
        </p:nvSpPr>
        <p:spPr bwMode="auto">
          <a:xfrm>
            <a:off x="12631458" y="3572927"/>
            <a:ext cx="536346" cy="364089"/>
          </a:xfrm>
          <a:custGeom>
            <a:avLst/>
            <a:gdLst>
              <a:gd name="T0" fmla="*/ 77 w 821"/>
              <a:gd name="T1" fmla="*/ 478 h 561"/>
              <a:gd name="T2" fmla="*/ 98 w 821"/>
              <a:gd name="T3" fmla="*/ 519 h 561"/>
              <a:gd name="T4" fmla="*/ 146 w 821"/>
              <a:gd name="T5" fmla="*/ 542 h 561"/>
              <a:gd name="T6" fmla="*/ 193 w 821"/>
              <a:gd name="T7" fmla="*/ 561 h 561"/>
              <a:gd name="T8" fmla="*/ 207 w 821"/>
              <a:gd name="T9" fmla="*/ 548 h 561"/>
              <a:gd name="T10" fmla="*/ 242 w 821"/>
              <a:gd name="T11" fmla="*/ 525 h 561"/>
              <a:gd name="T12" fmla="*/ 289 w 821"/>
              <a:gd name="T13" fmla="*/ 525 h 561"/>
              <a:gd name="T14" fmla="*/ 340 w 821"/>
              <a:gd name="T15" fmla="*/ 542 h 561"/>
              <a:gd name="T16" fmla="*/ 368 w 821"/>
              <a:gd name="T17" fmla="*/ 538 h 561"/>
              <a:gd name="T18" fmla="*/ 382 w 821"/>
              <a:gd name="T19" fmla="*/ 511 h 561"/>
              <a:gd name="T20" fmla="*/ 421 w 821"/>
              <a:gd name="T21" fmla="*/ 489 h 561"/>
              <a:gd name="T22" fmla="*/ 480 w 821"/>
              <a:gd name="T23" fmla="*/ 499 h 561"/>
              <a:gd name="T24" fmla="*/ 496 w 821"/>
              <a:gd name="T25" fmla="*/ 485 h 561"/>
              <a:gd name="T26" fmla="*/ 519 w 821"/>
              <a:gd name="T27" fmla="*/ 429 h 561"/>
              <a:gd name="T28" fmla="*/ 552 w 821"/>
              <a:gd name="T29" fmla="*/ 416 h 561"/>
              <a:gd name="T30" fmla="*/ 580 w 821"/>
              <a:gd name="T31" fmla="*/ 429 h 561"/>
              <a:gd name="T32" fmla="*/ 597 w 821"/>
              <a:gd name="T33" fmla="*/ 445 h 561"/>
              <a:gd name="T34" fmla="*/ 595 w 821"/>
              <a:gd name="T35" fmla="*/ 411 h 561"/>
              <a:gd name="T36" fmla="*/ 603 w 821"/>
              <a:gd name="T37" fmla="*/ 364 h 561"/>
              <a:gd name="T38" fmla="*/ 661 w 821"/>
              <a:gd name="T39" fmla="*/ 319 h 561"/>
              <a:gd name="T40" fmla="*/ 740 w 821"/>
              <a:gd name="T41" fmla="*/ 243 h 561"/>
              <a:gd name="T42" fmla="*/ 800 w 821"/>
              <a:gd name="T43" fmla="*/ 145 h 561"/>
              <a:gd name="T44" fmla="*/ 806 w 821"/>
              <a:gd name="T45" fmla="*/ 91 h 561"/>
              <a:gd name="T46" fmla="*/ 752 w 821"/>
              <a:gd name="T47" fmla="*/ 60 h 561"/>
              <a:gd name="T48" fmla="*/ 683 w 821"/>
              <a:gd name="T49" fmla="*/ 23 h 561"/>
              <a:gd name="T50" fmla="*/ 648 w 821"/>
              <a:gd name="T51" fmla="*/ 14 h 561"/>
              <a:gd name="T52" fmla="*/ 596 w 821"/>
              <a:gd name="T53" fmla="*/ 24 h 561"/>
              <a:gd name="T54" fmla="*/ 528 w 821"/>
              <a:gd name="T55" fmla="*/ 6 h 561"/>
              <a:gd name="T56" fmla="*/ 487 w 821"/>
              <a:gd name="T57" fmla="*/ 7 h 561"/>
              <a:gd name="T58" fmla="*/ 423 w 821"/>
              <a:gd name="T59" fmla="*/ 17 h 561"/>
              <a:gd name="T60" fmla="*/ 369 w 821"/>
              <a:gd name="T61" fmla="*/ 17 h 561"/>
              <a:gd name="T62" fmla="*/ 315 w 821"/>
              <a:gd name="T63" fmla="*/ 49 h 561"/>
              <a:gd name="T64" fmla="*/ 262 w 821"/>
              <a:gd name="T65" fmla="*/ 69 h 561"/>
              <a:gd name="T66" fmla="*/ 216 w 821"/>
              <a:gd name="T67" fmla="*/ 59 h 561"/>
              <a:gd name="T68" fmla="*/ 172 w 821"/>
              <a:gd name="T69" fmla="*/ 43 h 561"/>
              <a:gd name="T70" fmla="*/ 148 w 821"/>
              <a:gd name="T71" fmla="*/ 64 h 561"/>
              <a:gd name="T72" fmla="*/ 142 w 821"/>
              <a:gd name="T73" fmla="*/ 136 h 561"/>
              <a:gd name="T74" fmla="*/ 115 w 821"/>
              <a:gd name="T75" fmla="*/ 173 h 561"/>
              <a:gd name="T76" fmla="*/ 51 w 821"/>
              <a:gd name="T77" fmla="*/ 180 h 561"/>
              <a:gd name="T78" fmla="*/ 39 w 821"/>
              <a:gd name="T79" fmla="*/ 196 h 561"/>
              <a:gd name="T80" fmla="*/ 93 w 821"/>
              <a:gd name="T81" fmla="*/ 233 h 561"/>
              <a:gd name="T82" fmla="*/ 107 w 821"/>
              <a:gd name="T83" fmla="*/ 269 h 561"/>
              <a:gd name="T84" fmla="*/ 95 w 821"/>
              <a:gd name="T85" fmla="*/ 296 h 561"/>
              <a:gd name="T86" fmla="*/ 73 w 821"/>
              <a:gd name="T87" fmla="*/ 316 h 561"/>
              <a:gd name="T88" fmla="*/ 115 w 821"/>
              <a:gd name="T89" fmla="*/ 335 h 561"/>
              <a:gd name="T90" fmla="*/ 128 w 821"/>
              <a:gd name="T91" fmla="*/ 363 h 561"/>
              <a:gd name="T92" fmla="*/ 109 w 821"/>
              <a:gd name="T93" fmla="*/ 399 h 561"/>
              <a:gd name="T94" fmla="*/ 60 w 821"/>
              <a:gd name="T95" fmla="*/ 411 h 561"/>
              <a:gd name="T96" fmla="*/ 14 w 821"/>
              <a:gd name="T97" fmla="*/ 418 h 561"/>
              <a:gd name="T98" fmla="*/ 9 w 821"/>
              <a:gd name="T99" fmla="*/ 437 h 561"/>
              <a:gd name="T100" fmla="*/ 51 w 821"/>
              <a:gd name="T101" fmla="*/ 450 h 5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821" h="561">
                <a:moveTo>
                  <a:pt x="60" y="458"/>
                </a:moveTo>
                <a:lnTo>
                  <a:pt x="66" y="462"/>
                </a:lnTo>
                <a:lnTo>
                  <a:pt x="71" y="468"/>
                </a:lnTo>
                <a:lnTo>
                  <a:pt x="74" y="473"/>
                </a:lnTo>
                <a:lnTo>
                  <a:pt x="77" y="478"/>
                </a:lnTo>
                <a:lnTo>
                  <a:pt x="79" y="483"/>
                </a:lnTo>
                <a:lnTo>
                  <a:pt x="80" y="488"/>
                </a:lnTo>
                <a:lnTo>
                  <a:pt x="87" y="502"/>
                </a:lnTo>
                <a:lnTo>
                  <a:pt x="92" y="511"/>
                </a:lnTo>
                <a:lnTo>
                  <a:pt x="98" y="519"/>
                </a:lnTo>
                <a:lnTo>
                  <a:pt x="104" y="525"/>
                </a:lnTo>
                <a:lnTo>
                  <a:pt x="109" y="530"/>
                </a:lnTo>
                <a:lnTo>
                  <a:pt x="119" y="533"/>
                </a:lnTo>
                <a:lnTo>
                  <a:pt x="131" y="537"/>
                </a:lnTo>
                <a:lnTo>
                  <a:pt x="146" y="542"/>
                </a:lnTo>
                <a:lnTo>
                  <a:pt x="158" y="546"/>
                </a:lnTo>
                <a:lnTo>
                  <a:pt x="171" y="551"/>
                </a:lnTo>
                <a:lnTo>
                  <a:pt x="179" y="556"/>
                </a:lnTo>
                <a:lnTo>
                  <a:pt x="186" y="558"/>
                </a:lnTo>
                <a:lnTo>
                  <a:pt x="193" y="561"/>
                </a:lnTo>
                <a:lnTo>
                  <a:pt x="199" y="561"/>
                </a:lnTo>
                <a:lnTo>
                  <a:pt x="199" y="561"/>
                </a:lnTo>
                <a:lnTo>
                  <a:pt x="200" y="557"/>
                </a:lnTo>
                <a:lnTo>
                  <a:pt x="204" y="552"/>
                </a:lnTo>
                <a:lnTo>
                  <a:pt x="207" y="548"/>
                </a:lnTo>
                <a:lnTo>
                  <a:pt x="212" y="543"/>
                </a:lnTo>
                <a:lnTo>
                  <a:pt x="219" y="538"/>
                </a:lnTo>
                <a:lnTo>
                  <a:pt x="228" y="532"/>
                </a:lnTo>
                <a:lnTo>
                  <a:pt x="234" y="530"/>
                </a:lnTo>
                <a:lnTo>
                  <a:pt x="242" y="525"/>
                </a:lnTo>
                <a:lnTo>
                  <a:pt x="251" y="523"/>
                </a:lnTo>
                <a:lnTo>
                  <a:pt x="260" y="522"/>
                </a:lnTo>
                <a:lnTo>
                  <a:pt x="273" y="523"/>
                </a:lnTo>
                <a:lnTo>
                  <a:pt x="280" y="524"/>
                </a:lnTo>
                <a:lnTo>
                  <a:pt x="289" y="525"/>
                </a:lnTo>
                <a:lnTo>
                  <a:pt x="299" y="528"/>
                </a:lnTo>
                <a:lnTo>
                  <a:pt x="308" y="531"/>
                </a:lnTo>
                <a:lnTo>
                  <a:pt x="316" y="535"/>
                </a:lnTo>
                <a:lnTo>
                  <a:pt x="328" y="538"/>
                </a:lnTo>
                <a:lnTo>
                  <a:pt x="340" y="542"/>
                </a:lnTo>
                <a:lnTo>
                  <a:pt x="351" y="543"/>
                </a:lnTo>
                <a:lnTo>
                  <a:pt x="360" y="544"/>
                </a:lnTo>
                <a:lnTo>
                  <a:pt x="365" y="544"/>
                </a:lnTo>
                <a:lnTo>
                  <a:pt x="368" y="544"/>
                </a:lnTo>
                <a:lnTo>
                  <a:pt x="368" y="538"/>
                </a:lnTo>
                <a:lnTo>
                  <a:pt x="369" y="533"/>
                </a:lnTo>
                <a:lnTo>
                  <a:pt x="372" y="528"/>
                </a:lnTo>
                <a:lnTo>
                  <a:pt x="374" y="523"/>
                </a:lnTo>
                <a:lnTo>
                  <a:pt x="378" y="517"/>
                </a:lnTo>
                <a:lnTo>
                  <a:pt x="382" y="511"/>
                </a:lnTo>
                <a:lnTo>
                  <a:pt x="388" y="505"/>
                </a:lnTo>
                <a:lnTo>
                  <a:pt x="396" y="499"/>
                </a:lnTo>
                <a:lnTo>
                  <a:pt x="405" y="495"/>
                </a:lnTo>
                <a:lnTo>
                  <a:pt x="413" y="491"/>
                </a:lnTo>
                <a:lnTo>
                  <a:pt x="421" y="489"/>
                </a:lnTo>
                <a:lnTo>
                  <a:pt x="429" y="489"/>
                </a:lnTo>
                <a:lnTo>
                  <a:pt x="446" y="491"/>
                </a:lnTo>
                <a:lnTo>
                  <a:pt x="460" y="495"/>
                </a:lnTo>
                <a:lnTo>
                  <a:pt x="472" y="498"/>
                </a:lnTo>
                <a:lnTo>
                  <a:pt x="480" y="499"/>
                </a:lnTo>
                <a:lnTo>
                  <a:pt x="483" y="499"/>
                </a:lnTo>
                <a:lnTo>
                  <a:pt x="487" y="498"/>
                </a:lnTo>
                <a:lnTo>
                  <a:pt x="489" y="497"/>
                </a:lnTo>
                <a:lnTo>
                  <a:pt x="493" y="495"/>
                </a:lnTo>
                <a:lnTo>
                  <a:pt x="496" y="485"/>
                </a:lnTo>
                <a:lnTo>
                  <a:pt x="501" y="470"/>
                </a:lnTo>
                <a:lnTo>
                  <a:pt x="505" y="455"/>
                </a:lnTo>
                <a:lnTo>
                  <a:pt x="510" y="440"/>
                </a:lnTo>
                <a:lnTo>
                  <a:pt x="514" y="435"/>
                </a:lnTo>
                <a:lnTo>
                  <a:pt x="519" y="429"/>
                </a:lnTo>
                <a:lnTo>
                  <a:pt x="523" y="424"/>
                </a:lnTo>
                <a:lnTo>
                  <a:pt x="529" y="419"/>
                </a:lnTo>
                <a:lnTo>
                  <a:pt x="535" y="417"/>
                </a:lnTo>
                <a:lnTo>
                  <a:pt x="542" y="416"/>
                </a:lnTo>
                <a:lnTo>
                  <a:pt x="552" y="416"/>
                </a:lnTo>
                <a:lnTo>
                  <a:pt x="561" y="418"/>
                </a:lnTo>
                <a:lnTo>
                  <a:pt x="567" y="419"/>
                </a:lnTo>
                <a:lnTo>
                  <a:pt x="572" y="422"/>
                </a:lnTo>
                <a:lnTo>
                  <a:pt x="576" y="425"/>
                </a:lnTo>
                <a:lnTo>
                  <a:pt x="580" y="429"/>
                </a:lnTo>
                <a:lnTo>
                  <a:pt x="586" y="438"/>
                </a:lnTo>
                <a:lnTo>
                  <a:pt x="590" y="446"/>
                </a:lnTo>
                <a:lnTo>
                  <a:pt x="593" y="451"/>
                </a:lnTo>
                <a:lnTo>
                  <a:pt x="595" y="455"/>
                </a:lnTo>
                <a:lnTo>
                  <a:pt x="597" y="445"/>
                </a:lnTo>
                <a:lnTo>
                  <a:pt x="599" y="433"/>
                </a:lnTo>
                <a:lnTo>
                  <a:pt x="600" y="426"/>
                </a:lnTo>
                <a:lnTo>
                  <a:pt x="601" y="420"/>
                </a:lnTo>
                <a:lnTo>
                  <a:pt x="599" y="417"/>
                </a:lnTo>
                <a:lnTo>
                  <a:pt x="595" y="411"/>
                </a:lnTo>
                <a:lnTo>
                  <a:pt x="593" y="403"/>
                </a:lnTo>
                <a:lnTo>
                  <a:pt x="592" y="393"/>
                </a:lnTo>
                <a:lnTo>
                  <a:pt x="593" y="383"/>
                </a:lnTo>
                <a:lnTo>
                  <a:pt x="597" y="373"/>
                </a:lnTo>
                <a:lnTo>
                  <a:pt x="603" y="364"/>
                </a:lnTo>
                <a:lnTo>
                  <a:pt x="610" y="356"/>
                </a:lnTo>
                <a:lnTo>
                  <a:pt x="617" y="348"/>
                </a:lnTo>
                <a:lnTo>
                  <a:pt x="635" y="336"/>
                </a:lnTo>
                <a:lnTo>
                  <a:pt x="650" y="325"/>
                </a:lnTo>
                <a:lnTo>
                  <a:pt x="661" y="319"/>
                </a:lnTo>
                <a:lnTo>
                  <a:pt x="681" y="305"/>
                </a:lnTo>
                <a:lnTo>
                  <a:pt x="697" y="291"/>
                </a:lnTo>
                <a:lnTo>
                  <a:pt x="713" y="277"/>
                </a:lnTo>
                <a:lnTo>
                  <a:pt x="727" y="260"/>
                </a:lnTo>
                <a:lnTo>
                  <a:pt x="740" y="243"/>
                </a:lnTo>
                <a:lnTo>
                  <a:pt x="752" y="225"/>
                </a:lnTo>
                <a:lnTo>
                  <a:pt x="763" y="206"/>
                </a:lnTo>
                <a:lnTo>
                  <a:pt x="775" y="186"/>
                </a:lnTo>
                <a:lnTo>
                  <a:pt x="793" y="157"/>
                </a:lnTo>
                <a:lnTo>
                  <a:pt x="800" y="145"/>
                </a:lnTo>
                <a:lnTo>
                  <a:pt x="806" y="136"/>
                </a:lnTo>
                <a:lnTo>
                  <a:pt x="816" y="119"/>
                </a:lnTo>
                <a:lnTo>
                  <a:pt x="821" y="109"/>
                </a:lnTo>
                <a:lnTo>
                  <a:pt x="819" y="104"/>
                </a:lnTo>
                <a:lnTo>
                  <a:pt x="806" y="91"/>
                </a:lnTo>
                <a:lnTo>
                  <a:pt x="796" y="84"/>
                </a:lnTo>
                <a:lnTo>
                  <a:pt x="787" y="78"/>
                </a:lnTo>
                <a:lnTo>
                  <a:pt x="777" y="73"/>
                </a:lnTo>
                <a:lnTo>
                  <a:pt x="767" y="67"/>
                </a:lnTo>
                <a:lnTo>
                  <a:pt x="752" y="60"/>
                </a:lnTo>
                <a:lnTo>
                  <a:pt x="735" y="51"/>
                </a:lnTo>
                <a:lnTo>
                  <a:pt x="723" y="45"/>
                </a:lnTo>
                <a:lnTo>
                  <a:pt x="710" y="38"/>
                </a:lnTo>
                <a:lnTo>
                  <a:pt x="697" y="30"/>
                </a:lnTo>
                <a:lnTo>
                  <a:pt x="683" y="23"/>
                </a:lnTo>
                <a:lnTo>
                  <a:pt x="676" y="20"/>
                </a:lnTo>
                <a:lnTo>
                  <a:pt x="669" y="18"/>
                </a:lnTo>
                <a:lnTo>
                  <a:pt x="663" y="16"/>
                </a:lnTo>
                <a:lnTo>
                  <a:pt x="656" y="14"/>
                </a:lnTo>
                <a:lnTo>
                  <a:pt x="648" y="14"/>
                </a:lnTo>
                <a:lnTo>
                  <a:pt x="640" y="16"/>
                </a:lnTo>
                <a:lnTo>
                  <a:pt x="632" y="17"/>
                </a:lnTo>
                <a:lnTo>
                  <a:pt x="622" y="19"/>
                </a:lnTo>
                <a:lnTo>
                  <a:pt x="610" y="21"/>
                </a:lnTo>
                <a:lnTo>
                  <a:pt x="596" y="24"/>
                </a:lnTo>
                <a:lnTo>
                  <a:pt x="582" y="24"/>
                </a:lnTo>
                <a:lnTo>
                  <a:pt x="567" y="23"/>
                </a:lnTo>
                <a:lnTo>
                  <a:pt x="549" y="17"/>
                </a:lnTo>
                <a:lnTo>
                  <a:pt x="534" y="10"/>
                </a:lnTo>
                <a:lnTo>
                  <a:pt x="528" y="6"/>
                </a:lnTo>
                <a:lnTo>
                  <a:pt x="522" y="4"/>
                </a:lnTo>
                <a:lnTo>
                  <a:pt x="515" y="1"/>
                </a:lnTo>
                <a:lnTo>
                  <a:pt x="509" y="0"/>
                </a:lnTo>
                <a:lnTo>
                  <a:pt x="500" y="3"/>
                </a:lnTo>
                <a:lnTo>
                  <a:pt x="487" y="7"/>
                </a:lnTo>
                <a:lnTo>
                  <a:pt x="474" y="12"/>
                </a:lnTo>
                <a:lnTo>
                  <a:pt x="462" y="14"/>
                </a:lnTo>
                <a:lnTo>
                  <a:pt x="449" y="17"/>
                </a:lnTo>
                <a:lnTo>
                  <a:pt x="436" y="17"/>
                </a:lnTo>
                <a:lnTo>
                  <a:pt x="423" y="17"/>
                </a:lnTo>
                <a:lnTo>
                  <a:pt x="410" y="17"/>
                </a:lnTo>
                <a:lnTo>
                  <a:pt x="400" y="16"/>
                </a:lnTo>
                <a:lnTo>
                  <a:pt x="389" y="16"/>
                </a:lnTo>
                <a:lnTo>
                  <a:pt x="379" y="16"/>
                </a:lnTo>
                <a:lnTo>
                  <a:pt x="369" y="17"/>
                </a:lnTo>
                <a:lnTo>
                  <a:pt x="360" y="20"/>
                </a:lnTo>
                <a:lnTo>
                  <a:pt x="349" y="26"/>
                </a:lnTo>
                <a:lnTo>
                  <a:pt x="339" y="32"/>
                </a:lnTo>
                <a:lnTo>
                  <a:pt x="329" y="39"/>
                </a:lnTo>
                <a:lnTo>
                  <a:pt x="315" y="49"/>
                </a:lnTo>
                <a:lnTo>
                  <a:pt x="299" y="58"/>
                </a:lnTo>
                <a:lnTo>
                  <a:pt x="291" y="61"/>
                </a:lnTo>
                <a:lnTo>
                  <a:pt x="282" y="65"/>
                </a:lnTo>
                <a:lnTo>
                  <a:pt x="273" y="67"/>
                </a:lnTo>
                <a:lnTo>
                  <a:pt x="262" y="69"/>
                </a:lnTo>
                <a:lnTo>
                  <a:pt x="254" y="69"/>
                </a:lnTo>
                <a:lnTo>
                  <a:pt x="246" y="67"/>
                </a:lnTo>
                <a:lnTo>
                  <a:pt x="239" y="66"/>
                </a:lnTo>
                <a:lnTo>
                  <a:pt x="231" y="64"/>
                </a:lnTo>
                <a:lnTo>
                  <a:pt x="216" y="59"/>
                </a:lnTo>
                <a:lnTo>
                  <a:pt x="205" y="53"/>
                </a:lnTo>
                <a:lnTo>
                  <a:pt x="195" y="47"/>
                </a:lnTo>
                <a:lnTo>
                  <a:pt x="187" y="45"/>
                </a:lnTo>
                <a:lnTo>
                  <a:pt x="180" y="43"/>
                </a:lnTo>
                <a:lnTo>
                  <a:pt x="172" y="43"/>
                </a:lnTo>
                <a:lnTo>
                  <a:pt x="165" y="45"/>
                </a:lnTo>
                <a:lnTo>
                  <a:pt x="158" y="47"/>
                </a:lnTo>
                <a:lnTo>
                  <a:pt x="154" y="52"/>
                </a:lnTo>
                <a:lnTo>
                  <a:pt x="151" y="57"/>
                </a:lnTo>
                <a:lnTo>
                  <a:pt x="148" y="64"/>
                </a:lnTo>
                <a:lnTo>
                  <a:pt x="147" y="73"/>
                </a:lnTo>
                <a:lnTo>
                  <a:pt x="146" y="84"/>
                </a:lnTo>
                <a:lnTo>
                  <a:pt x="145" y="97"/>
                </a:lnTo>
                <a:lnTo>
                  <a:pt x="145" y="116"/>
                </a:lnTo>
                <a:lnTo>
                  <a:pt x="142" y="136"/>
                </a:lnTo>
                <a:lnTo>
                  <a:pt x="139" y="144"/>
                </a:lnTo>
                <a:lnTo>
                  <a:pt x="135" y="153"/>
                </a:lnTo>
                <a:lnTo>
                  <a:pt x="131" y="160"/>
                </a:lnTo>
                <a:lnTo>
                  <a:pt x="124" y="167"/>
                </a:lnTo>
                <a:lnTo>
                  <a:pt x="115" y="173"/>
                </a:lnTo>
                <a:lnTo>
                  <a:pt x="107" y="177"/>
                </a:lnTo>
                <a:lnTo>
                  <a:pt x="98" y="179"/>
                </a:lnTo>
                <a:lnTo>
                  <a:pt x="88" y="180"/>
                </a:lnTo>
                <a:lnTo>
                  <a:pt x="69" y="180"/>
                </a:lnTo>
                <a:lnTo>
                  <a:pt x="51" y="180"/>
                </a:lnTo>
                <a:lnTo>
                  <a:pt x="37" y="179"/>
                </a:lnTo>
                <a:lnTo>
                  <a:pt x="25" y="179"/>
                </a:lnTo>
                <a:lnTo>
                  <a:pt x="18" y="183"/>
                </a:lnTo>
                <a:lnTo>
                  <a:pt x="14" y="185"/>
                </a:lnTo>
                <a:lnTo>
                  <a:pt x="39" y="196"/>
                </a:lnTo>
                <a:lnTo>
                  <a:pt x="60" y="206"/>
                </a:lnTo>
                <a:lnTo>
                  <a:pt x="69" y="212"/>
                </a:lnTo>
                <a:lnTo>
                  <a:pt x="79" y="219"/>
                </a:lnTo>
                <a:lnTo>
                  <a:pt x="86" y="226"/>
                </a:lnTo>
                <a:lnTo>
                  <a:pt x="93" y="233"/>
                </a:lnTo>
                <a:lnTo>
                  <a:pt x="100" y="244"/>
                </a:lnTo>
                <a:lnTo>
                  <a:pt x="105" y="255"/>
                </a:lnTo>
                <a:lnTo>
                  <a:pt x="106" y="259"/>
                </a:lnTo>
                <a:lnTo>
                  <a:pt x="107" y="264"/>
                </a:lnTo>
                <a:lnTo>
                  <a:pt x="107" y="269"/>
                </a:lnTo>
                <a:lnTo>
                  <a:pt x="106" y="273"/>
                </a:lnTo>
                <a:lnTo>
                  <a:pt x="105" y="280"/>
                </a:lnTo>
                <a:lnTo>
                  <a:pt x="102" y="286"/>
                </a:lnTo>
                <a:lnTo>
                  <a:pt x="99" y="291"/>
                </a:lnTo>
                <a:lnTo>
                  <a:pt x="95" y="296"/>
                </a:lnTo>
                <a:lnTo>
                  <a:pt x="87" y="303"/>
                </a:lnTo>
                <a:lnTo>
                  <a:pt x="78" y="309"/>
                </a:lnTo>
                <a:lnTo>
                  <a:pt x="71" y="313"/>
                </a:lnTo>
                <a:lnTo>
                  <a:pt x="73" y="316"/>
                </a:lnTo>
                <a:lnTo>
                  <a:pt x="73" y="316"/>
                </a:lnTo>
                <a:lnTo>
                  <a:pt x="78" y="317"/>
                </a:lnTo>
                <a:lnTo>
                  <a:pt x="84" y="319"/>
                </a:lnTo>
                <a:lnTo>
                  <a:pt x="96" y="324"/>
                </a:lnTo>
                <a:lnTo>
                  <a:pt x="109" y="331"/>
                </a:lnTo>
                <a:lnTo>
                  <a:pt x="115" y="335"/>
                </a:lnTo>
                <a:lnTo>
                  <a:pt x="120" y="340"/>
                </a:lnTo>
                <a:lnTo>
                  <a:pt x="124" y="346"/>
                </a:lnTo>
                <a:lnTo>
                  <a:pt x="127" y="353"/>
                </a:lnTo>
                <a:lnTo>
                  <a:pt x="128" y="358"/>
                </a:lnTo>
                <a:lnTo>
                  <a:pt x="128" y="363"/>
                </a:lnTo>
                <a:lnTo>
                  <a:pt x="127" y="369"/>
                </a:lnTo>
                <a:lnTo>
                  <a:pt x="126" y="373"/>
                </a:lnTo>
                <a:lnTo>
                  <a:pt x="122" y="384"/>
                </a:lnTo>
                <a:lnTo>
                  <a:pt x="114" y="393"/>
                </a:lnTo>
                <a:lnTo>
                  <a:pt x="109" y="399"/>
                </a:lnTo>
                <a:lnTo>
                  <a:pt x="104" y="403"/>
                </a:lnTo>
                <a:lnTo>
                  <a:pt x="96" y="406"/>
                </a:lnTo>
                <a:lnTo>
                  <a:pt x="89" y="409"/>
                </a:lnTo>
                <a:lnTo>
                  <a:pt x="74" y="410"/>
                </a:lnTo>
                <a:lnTo>
                  <a:pt x="60" y="411"/>
                </a:lnTo>
                <a:lnTo>
                  <a:pt x="51" y="411"/>
                </a:lnTo>
                <a:lnTo>
                  <a:pt x="44" y="411"/>
                </a:lnTo>
                <a:lnTo>
                  <a:pt x="39" y="412"/>
                </a:lnTo>
                <a:lnTo>
                  <a:pt x="25" y="415"/>
                </a:lnTo>
                <a:lnTo>
                  <a:pt x="14" y="418"/>
                </a:lnTo>
                <a:lnTo>
                  <a:pt x="6" y="423"/>
                </a:lnTo>
                <a:lnTo>
                  <a:pt x="1" y="426"/>
                </a:lnTo>
                <a:lnTo>
                  <a:pt x="0" y="429"/>
                </a:lnTo>
                <a:lnTo>
                  <a:pt x="1" y="433"/>
                </a:lnTo>
                <a:lnTo>
                  <a:pt x="9" y="437"/>
                </a:lnTo>
                <a:lnTo>
                  <a:pt x="22" y="440"/>
                </a:lnTo>
                <a:lnTo>
                  <a:pt x="31" y="442"/>
                </a:lnTo>
                <a:lnTo>
                  <a:pt x="41" y="445"/>
                </a:lnTo>
                <a:lnTo>
                  <a:pt x="46" y="448"/>
                </a:lnTo>
                <a:lnTo>
                  <a:pt x="51" y="450"/>
                </a:lnTo>
                <a:lnTo>
                  <a:pt x="55" y="453"/>
                </a:lnTo>
                <a:lnTo>
                  <a:pt x="60" y="458"/>
                </a:lnTo>
                <a:close/>
              </a:path>
            </a:pathLst>
          </a:custGeom>
          <a:solidFill>
            <a:srgbClr val="B0CA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4" name="Freeform 10">
            <a:extLst>
              <a:ext uri="{FF2B5EF4-FFF2-40B4-BE49-F238E27FC236}">
                <a16:creationId xmlns:a16="http://schemas.microsoft.com/office/drawing/2014/main" id="{174432BF-62DF-436C-9969-B7E3AC17EF7C}"/>
              </a:ext>
            </a:extLst>
          </p:cNvPr>
          <p:cNvSpPr>
            <a:spLocks/>
          </p:cNvSpPr>
          <p:nvPr/>
        </p:nvSpPr>
        <p:spPr bwMode="auto">
          <a:xfrm>
            <a:off x="12416137" y="3678631"/>
            <a:ext cx="62639" cy="113533"/>
          </a:xfrm>
          <a:custGeom>
            <a:avLst/>
            <a:gdLst>
              <a:gd name="T0" fmla="*/ 100 w 100"/>
              <a:gd name="T1" fmla="*/ 0 h 173"/>
              <a:gd name="T2" fmla="*/ 93 w 100"/>
              <a:gd name="T3" fmla="*/ 2 h 173"/>
              <a:gd name="T4" fmla="*/ 80 w 100"/>
              <a:gd name="T5" fmla="*/ 9 h 173"/>
              <a:gd name="T6" fmla="*/ 67 w 100"/>
              <a:gd name="T7" fmla="*/ 18 h 173"/>
              <a:gd name="T8" fmla="*/ 58 w 100"/>
              <a:gd name="T9" fmla="*/ 28 h 173"/>
              <a:gd name="T10" fmla="*/ 52 w 100"/>
              <a:gd name="T11" fmla="*/ 35 h 173"/>
              <a:gd name="T12" fmla="*/ 50 w 100"/>
              <a:gd name="T13" fmla="*/ 41 h 173"/>
              <a:gd name="T14" fmla="*/ 50 w 100"/>
              <a:gd name="T15" fmla="*/ 47 h 173"/>
              <a:gd name="T16" fmla="*/ 50 w 100"/>
              <a:gd name="T17" fmla="*/ 54 h 173"/>
              <a:gd name="T18" fmla="*/ 50 w 100"/>
              <a:gd name="T19" fmla="*/ 64 h 173"/>
              <a:gd name="T20" fmla="*/ 49 w 100"/>
              <a:gd name="T21" fmla="*/ 76 h 173"/>
              <a:gd name="T22" fmla="*/ 45 w 100"/>
              <a:gd name="T23" fmla="*/ 95 h 173"/>
              <a:gd name="T24" fmla="*/ 40 w 100"/>
              <a:gd name="T25" fmla="*/ 109 h 173"/>
              <a:gd name="T26" fmla="*/ 35 w 100"/>
              <a:gd name="T27" fmla="*/ 120 h 173"/>
              <a:gd name="T28" fmla="*/ 26 w 100"/>
              <a:gd name="T29" fmla="*/ 129 h 173"/>
              <a:gd name="T30" fmla="*/ 22 w 100"/>
              <a:gd name="T31" fmla="*/ 137 h 173"/>
              <a:gd name="T32" fmla="*/ 15 w 100"/>
              <a:gd name="T33" fmla="*/ 147 h 173"/>
              <a:gd name="T34" fmla="*/ 7 w 100"/>
              <a:gd name="T35" fmla="*/ 160 h 173"/>
              <a:gd name="T36" fmla="*/ 0 w 100"/>
              <a:gd name="T37" fmla="*/ 173 h 173"/>
              <a:gd name="T38" fmla="*/ 13 w 100"/>
              <a:gd name="T39" fmla="*/ 163 h 173"/>
              <a:gd name="T40" fmla="*/ 25 w 100"/>
              <a:gd name="T41" fmla="*/ 151 h 173"/>
              <a:gd name="T42" fmla="*/ 29 w 100"/>
              <a:gd name="T43" fmla="*/ 149 h 173"/>
              <a:gd name="T44" fmla="*/ 33 w 100"/>
              <a:gd name="T45" fmla="*/ 147 h 173"/>
              <a:gd name="T46" fmla="*/ 37 w 100"/>
              <a:gd name="T47" fmla="*/ 145 h 173"/>
              <a:gd name="T48" fmla="*/ 42 w 100"/>
              <a:gd name="T49" fmla="*/ 144 h 173"/>
              <a:gd name="T50" fmla="*/ 49 w 100"/>
              <a:gd name="T51" fmla="*/ 134 h 173"/>
              <a:gd name="T52" fmla="*/ 57 w 100"/>
              <a:gd name="T53" fmla="*/ 123 h 173"/>
              <a:gd name="T54" fmla="*/ 64 w 100"/>
              <a:gd name="T55" fmla="*/ 111 h 173"/>
              <a:gd name="T56" fmla="*/ 70 w 100"/>
              <a:gd name="T57" fmla="*/ 100 h 173"/>
              <a:gd name="T58" fmla="*/ 76 w 100"/>
              <a:gd name="T59" fmla="*/ 87 h 173"/>
              <a:gd name="T60" fmla="*/ 82 w 100"/>
              <a:gd name="T61" fmla="*/ 74 h 173"/>
              <a:gd name="T62" fmla="*/ 86 w 100"/>
              <a:gd name="T63" fmla="*/ 61 h 173"/>
              <a:gd name="T64" fmla="*/ 91 w 100"/>
              <a:gd name="T65" fmla="*/ 48 h 173"/>
              <a:gd name="T66" fmla="*/ 92 w 100"/>
              <a:gd name="T67" fmla="*/ 43 h 173"/>
              <a:gd name="T68" fmla="*/ 95 w 100"/>
              <a:gd name="T69" fmla="*/ 35 h 173"/>
              <a:gd name="T70" fmla="*/ 97 w 100"/>
              <a:gd name="T71" fmla="*/ 27 h 173"/>
              <a:gd name="T72" fmla="*/ 99 w 100"/>
              <a:gd name="T73" fmla="*/ 16 h 173"/>
              <a:gd name="T74" fmla="*/ 100 w 100"/>
              <a:gd name="T75" fmla="*/ 7 h 173"/>
              <a:gd name="T76" fmla="*/ 100 w 100"/>
              <a:gd name="T77" fmla="*/ 0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00" h="173">
                <a:moveTo>
                  <a:pt x="100" y="0"/>
                </a:moveTo>
                <a:lnTo>
                  <a:pt x="93" y="2"/>
                </a:lnTo>
                <a:lnTo>
                  <a:pt x="80" y="9"/>
                </a:lnTo>
                <a:lnTo>
                  <a:pt x="67" y="18"/>
                </a:lnTo>
                <a:lnTo>
                  <a:pt x="58" y="28"/>
                </a:lnTo>
                <a:lnTo>
                  <a:pt x="52" y="35"/>
                </a:lnTo>
                <a:lnTo>
                  <a:pt x="50" y="41"/>
                </a:lnTo>
                <a:lnTo>
                  <a:pt x="50" y="47"/>
                </a:lnTo>
                <a:lnTo>
                  <a:pt x="50" y="54"/>
                </a:lnTo>
                <a:lnTo>
                  <a:pt x="50" y="64"/>
                </a:lnTo>
                <a:lnTo>
                  <a:pt x="49" y="76"/>
                </a:lnTo>
                <a:lnTo>
                  <a:pt x="45" y="95"/>
                </a:lnTo>
                <a:lnTo>
                  <a:pt x="40" y="109"/>
                </a:lnTo>
                <a:lnTo>
                  <a:pt x="35" y="120"/>
                </a:lnTo>
                <a:lnTo>
                  <a:pt x="26" y="129"/>
                </a:lnTo>
                <a:lnTo>
                  <a:pt x="22" y="137"/>
                </a:lnTo>
                <a:lnTo>
                  <a:pt x="15" y="147"/>
                </a:lnTo>
                <a:lnTo>
                  <a:pt x="7" y="160"/>
                </a:lnTo>
                <a:lnTo>
                  <a:pt x="0" y="173"/>
                </a:lnTo>
                <a:lnTo>
                  <a:pt x="13" y="163"/>
                </a:lnTo>
                <a:lnTo>
                  <a:pt x="25" y="151"/>
                </a:lnTo>
                <a:lnTo>
                  <a:pt x="29" y="149"/>
                </a:lnTo>
                <a:lnTo>
                  <a:pt x="33" y="147"/>
                </a:lnTo>
                <a:lnTo>
                  <a:pt x="37" y="145"/>
                </a:lnTo>
                <a:lnTo>
                  <a:pt x="42" y="144"/>
                </a:lnTo>
                <a:lnTo>
                  <a:pt x="49" y="134"/>
                </a:lnTo>
                <a:lnTo>
                  <a:pt x="57" y="123"/>
                </a:lnTo>
                <a:lnTo>
                  <a:pt x="64" y="111"/>
                </a:lnTo>
                <a:lnTo>
                  <a:pt x="70" y="100"/>
                </a:lnTo>
                <a:lnTo>
                  <a:pt x="76" y="87"/>
                </a:lnTo>
                <a:lnTo>
                  <a:pt x="82" y="74"/>
                </a:lnTo>
                <a:lnTo>
                  <a:pt x="86" y="61"/>
                </a:lnTo>
                <a:lnTo>
                  <a:pt x="91" y="48"/>
                </a:lnTo>
                <a:lnTo>
                  <a:pt x="92" y="43"/>
                </a:lnTo>
                <a:lnTo>
                  <a:pt x="95" y="35"/>
                </a:lnTo>
                <a:lnTo>
                  <a:pt x="97" y="27"/>
                </a:lnTo>
                <a:lnTo>
                  <a:pt x="99" y="16"/>
                </a:lnTo>
                <a:lnTo>
                  <a:pt x="100" y="7"/>
                </a:lnTo>
                <a:lnTo>
                  <a:pt x="100" y="0"/>
                </a:lnTo>
                <a:close/>
              </a:path>
            </a:pathLst>
          </a:custGeom>
          <a:solidFill>
            <a:srgbClr val="B0CA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5" name="Freeform 11">
            <a:extLst>
              <a:ext uri="{FF2B5EF4-FFF2-40B4-BE49-F238E27FC236}">
                <a16:creationId xmlns:a16="http://schemas.microsoft.com/office/drawing/2014/main" id="{675E3A5C-0914-41E6-9C64-0C225525EA6A}"/>
              </a:ext>
            </a:extLst>
          </p:cNvPr>
          <p:cNvSpPr>
            <a:spLocks/>
          </p:cNvSpPr>
          <p:nvPr/>
        </p:nvSpPr>
        <p:spPr bwMode="auto">
          <a:xfrm>
            <a:off x="16397623" y="5111496"/>
            <a:ext cx="3915" cy="0"/>
          </a:xfrm>
          <a:custGeom>
            <a:avLst/>
            <a:gdLst>
              <a:gd name="T0" fmla="*/ 3 w 3"/>
              <a:gd name="T1" fmla="*/ 3 h 3"/>
              <a:gd name="T2" fmla="*/ 0 w 3"/>
              <a:gd name="T3" fmla="*/ 0 h 3"/>
              <a:gd name="T4" fmla="*/ 0 w 3"/>
              <a:gd name="T5" fmla="*/ 1 h 3"/>
              <a:gd name="T6" fmla="*/ 2 w 3"/>
              <a:gd name="T7" fmla="*/ 2 h 3"/>
              <a:gd name="T8" fmla="*/ 3 w 3"/>
              <a:gd name="T9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" h="3">
                <a:moveTo>
                  <a:pt x="3" y="3"/>
                </a:moveTo>
                <a:lnTo>
                  <a:pt x="0" y="0"/>
                </a:lnTo>
                <a:lnTo>
                  <a:pt x="0" y="1"/>
                </a:lnTo>
                <a:lnTo>
                  <a:pt x="2" y="2"/>
                </a:lnTo>
                <a:lnTo>
                  <a:pt x="3" y="3"/>
                </a:lnTo>
                <a:close/>
              </a:path>
            </a:pathLst>
          </a:custGeom>
          <a:solidFill>
            <a:srgbClr val="B0CA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6" name="Freeform 12">
            <a:extLst>
              <a:ext uri="{FF2B5EF4-FFF2-40B4-BE49-F238E27FC236}">
                <a16:creationId xmlns:a16="http://schemas.microsoft.com/office/drawing/2014/main" id="{B64DDAAB-F210-4DB3-8E61-7F83863FC52E}"/>
              </a:ext>
            </a:extLst>
          </p:cNvPr>
          <p:cNvSpPr>
            <a:spLocks/>
          </p:cNvSpPr>
          <p:nvPr/>
        </p:nvSpPr>
        <p:spPr bwMode="auto">
          <a:xfrm>
            <a:off x="16397623" y="5103666"/>
            <a:ext cx="0" cy="0"/>
          </a:xfrm>
          <a:custGeom>
            <a:avLst/>
            <a:gdLst>
              <a:gd name="T0" fmla="*/ 5 h 5"/>
              <a:gd name="T1" fmla="*/ 2 h 5"/>
              <a:gd name="T2" fmla="*/ 0 h 5"/>
              <a:gd name="T3" fmla="*/ 2 h 5"/>
              <a:gd name="T4" fmla="*/ 5 h 5"/>
              <a:gd name="T5" fmla="*/ 5 h 5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</a:cxnLst>
            <a:rect l="0" t="0" r="r" b="b"/>
            <a:pathLst>
              <a:path h="5">
                <a:moveTo>
                  <a:pt x="0" y="5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0" y="5"/>
                </a:lnTo>
                <a:lnTo>
                  <a:pt x="0" y="5"/>
                </a:lnTo>
                <a:close/>
              </a:path>
            </a:pathLst>
          </a:custGeom>
          <a:solidFill>
            <a:srgbClr val="B0CA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7" name="Freeform 13">
            <a:extLst>
              <a:ext uri="{FF2B5EF4-FFF2-40B4-BE49-F238E27FC236}">
                <a16:creationId xmlns:a16="http://schemas.microsoft.com/office/drawing/2014/main" id="{58982E23-BA6F-4ABB-982A-9426FD62E354}"/>
              </a:ext>
            </a:extLst>
          </p:cNvPr>
          <p:cNvSpPr>
            <a:spLocks/>
          </p:cNvSpPr>
          <p:nvPr/>
        </p:nvSpPr>
        <p:spPr bwMode="auto">
          <a:xfrm>
            <a:off x="15567657" y="4712173"/>
            <a:ext cx="802561" cy="485452"/>
          </a:xfrm>
          <a:custGeom>
            <a:avLst/>
            <a:gdLst>
              <a:gd name="T0" fmla="*/ 343 w 1225"/>
              <a:gd name="T1" fmla="*/ 11 h 742"/>
              <a:gd name="T2" fmla="*/ 283 w 1225"/>
              <a:gd name="T3" fmla="*/ 54 h 742"/>
              <a:gd name="T4" fmla="*/ 236 w 1225"/>
              <a:gd name="T5" fmla="*/ 122 h 742"/>
              <a:gd name="T6" fmla="*/ 212 w 1225"/>
              <a:gd name="T7" fmla="*/ 180 h 742"/>
              <a:gd name="T8" fmla="*/ 201 w 1225"/>
              <a:gd name="T9" fmla="*/ 240 h 742"/>
              <a:gd name="T10" fmla="*/ 154 w 1225"/>
              <a:gd name="T11" fmla="*/ 294 h 742"/>
              <a:gd name="T12" fmla="*/ 120 w 1225"/>
              <a:gd name="T13" fmla="*/ 364 h 742"/>
              <a:gd name="T14" fmla="*/ 73 w 1225"/>
              <a:gd name="T15" fmla="*/ 437 h 742"/>
              <a:gd name="T16" fmla="*/ 25 w 1225"/>
              <a:gd name="T17" fmla="*/ 498 h 742"/>
              <a:gd name="T18" fmla="*/ 23 w 1225"/>
              <a:gd name="T19" fmla="*/ 543 h 742"/>
              <a:gd name="T20" fmla="*/ 39 w 1225"/>
              <a:gd name="T21" fmla="*/ 562 h 742"/>
              <a:gd name="T22" fmla="*/ 86 w 1225"/>
              <a:gd name="T23" fmla="*/ 572 h 742"/>
              <a:gd name="T24" fmla="*/ 139 w 1225"/>
              <a:gd name="T25" fmla="*/ 565 h 742"/>
              <a:gd name="T26" fmla="*/ 178 w 1225"/>
              <a:gd name="T27" fmla="*/ 514 h 742"/>
              <a:gd name="T28" fmla="*/ 254 w 1225"/>
              <a:gd name="T29" fmla="*/ 454 h 742"/>
              <a:gd name="T30" fmla="*/ 342 w 1225"/>
              <a:gd name="T31" fmla="*/ 430 h 742"/>
              <a:gd name="T32" fmla="*/ 412 w 1225"/>
              <a:gd name="T33" fmla="*/ 444 h 742"/>
              <a:gd name="T34" fmla="*/ 439 w 1225"/>
              <a:gd name="T35" fmla="*/ 496 h 742"/>
              <a:gd name="T36" fmla="*/ 429 w 1225"/>
              <a:gd name="T37" fmla="*/ 559 h 742"/>
              <a:gd name="T38" fmla="*/ 367 w 1225"/>
              <a:gd name="T39" fmla="*/ 611 h 742"/>
              <a:gd name="T40" fmla="*/ 350 w 1225"/>
              <a:gd name="T41" fmla="*/ 646 h 742"/>
              <a:gd name="T42" fmla="*/ 428 w 1225"/>
              <a:gd name="T43" fmla="*/ 678 h 742"/>
              <a:gd name="T44" fmla="*/ 499 w 1225"/>
              <a:gd name="T45" fmla="*/ 672 h 742"/>
              <a:gd name="T46" fmla="*/ 560 w 1225"/>
              <a:gd name="T47" fmla="*/ 662 h 742"/>
              <a:gd name="T48" fmla="*/ 619 w 1225"/>
              <a:gd name="T49" fmla="*/ 692 h 742"/>
              <a:gd name="T50" fmla="*/ 639 w 1225"/>
              <a:gd name="T51" fmla="*/ 727 h 742"/>
              <a:gd name="T52" fmla="*/ 656 w 1225"/>
              <a:gd name="T53" fmla="*/ 653 h 742"/>
              <a:gd name="T54" fmla="*/ 683 w 1225"/>
              <a:gd name="T55" fmla="*/ 619 h 742"/>
              <a:gd name="T56" fmla="*/ 671 w 1225"/>
              <a:gd name="T57" fmla="*/ 565 h 742"/>
              <a:gd name="T58" fmla="*/ 688 w 1225"/>
              <a:gd name="T59" fmla="*/ 534 h 742"/>
              <a:gd name="T60" fmla="*/ 726 w 1225"/>
              <a:gd name="T61" fmla="*/ 527 h 742"/>
              <a:gd name="T62" fmla="*/ 821 w 1225"/>
              <a:gd name="T63" fmla="*/ 558 h 742"/>
              <a:gd name="T64" fmla="*/ 908 w 1225"/>
              <a:gd name="T65" fmla="*/ 563 h 742"/>
              <a:gd name="T66" fmla="*/ 935 w 1225"/>
              <a:gd name="T67" fmla="*/ 565 h 742"/>
              <a:gd name="T68" fmla="*/ 994 w 1225"/>
              <a:gd name="T69" fmla="*/ 545 h 742"/>
              <a:gd name="T70" fmla="*/ 1040 w 1225"/>
              <a:gd name="T71" fmla="*/ 547 h 742"/>
              <a:gd name="T72" fmla="*/ 1115 w 1225"/>
              <a:gd name="T73" fmla="*/ 567 h 742"/>
              <a:gd name="T74" fmla="*/ 1184 w 1225"/>
              <a:gd name="T75" fmla="*/ 570 h 742"/>
              <a:gd name="T76" fmla="*/ 1219 w 1225"/>
              <a:gd name="T77" fmla="*/ 569 h 742"/>
              <a:gd name="T78" fmla="*/ 1203 w 1225"/>
              <a:gd name="T79" fmla="*/ 545 h 742"/>
              <a:gd name="T80" fmla="*/ 1157 w 1225"/>
              <a:gd name="T81" fmla="*/ 516 h 742"/>
              <a:gd name="T82" fmla="*/ 1152 w 1225"/>
              <a:gd name="T83" fmla="*/ 399 h 742"/>
              <a:gd name="T84" fmla="*/ 1136 w 1225"/>
              <a:gd name="T85" fmla="*/ 345 h 742"/>
              <a:gd name="T86" fmla="*/ 1102 w 1225"/>
              <a:gd name="T87" fmla="*/ 290 h 742"/>
              <a:gd name="T88" fmla="*/ 1096 w 1225"/>
              <a:gd name="T89" fmla="*/ 218 h 742"/>
              <a:gd name="T90" fmla="*/ 1084 w 1225"/>
              <a:gd name="T91" fmla="*/ 155 h 742"/>
              <a:gd name="T92" fmla="*/ 1011 w 1225"/>
              <a:gd name="T93" fmla="*/ 105 h 742"/>
              <a:gd name="T94" fmla="*/ 975 w 1225"/>
              <a:gd name="T95" fmla="*/ 80 h 742"/>
              <a:gd name="T96" fmla="*/ 893 w 1225"/>
              <a:gd name="T97" fmla="*/ 85 h 742"/>
              <a:gd name="T98" fmla="*/ 750 w 1225"/>
              <a:gd name="T99" fmla="*/ 80 h 742"/>
              <a:gd name="T100" fmla="*/ 639 w 1225"/>
              <a:gd name="T101" fmla="*/ 78 h 742"/>
              <a:gd name="T102" fmla="*/ 550 w 1225"/>
              <a:gd name="T103" fmla="*/ 70 h 742"/>
              <a:gd name="T104" fmla="*/ 480 w 1225"/>
              <a:gd name="T105" fmla="*/ 20 h 742"/>
              <a:gd name="T106" fmla="*/ 434 w 1225"/>
              <a:gd name="T107" fmla="*/ 1 h 742"/>
              <a:gd name="T108" fmla="*/ 406 w 1225"/>
              <a:gd name="T109" fmla="*/ 5 h 7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225" h="742">
                <a:moveTo>
                  <a:pt x="400" y="1"/>
                </a:moveTo>
                <a:lnTo>
                  <a:pt x="392" y="2"/>
                </a:lnTo>
                <a:lnTo>
                  <a:pt x="382" y="5"/>
                </a:lnTo>
                <a:lnTo>
                  <a:pt x="372" y="6"/>
                </a:lnTo>
                <a:lnTo>
                  <a:pt x="361" y="8"/>
                </a:lnTo>
                <a:lnTo>
                  <a:pt x="343" y="11"/>
                </a:lnTo>
                <a:lnTo>
                  <a:pt x="328" y="15"/>
                </a:lnTo>
                <a:lnTo>
                  <a:pt x="316" y="20"/>
                </a:lnTo>
                <a:lnTo>
                  <a:pt x="307" y="26"/>
                </a:lnTo>
                <a:lnTo>
                  <a:pt x="299" y="34"/>
                </a:lnTo>
                <a:lnTo>
                  <a:pt x="290" y="44"/>
                </a:lnTo>
                <a:lnTo>
                  <a:pt x="283" y="54"/>
                </a:lnTo>
                <a:lnTo>
                  <a:pt x="275" y="67"/>
                </a:lnTo>
                <a:lnTo>
                  <a:pt x="269" y="77"/>
                </a:lnTo>
                <a:lnTo>
                  <a:pt x="263" y="86"/>
                </a:lnTo>
                <a:lnTo>
                  <a:pt x="256" y="95"/>
                </a:lnTo>
                <a:lnTo>
                  <a:pt x="249" y="106"/>
                </a:lnTo>
                <a:lnTo>
                  <a:pt x="236" y="122"/>
                </a:lnTo>
                <a:lnTo>
                  <a:pt x="226" y="139"/>
                </a:lnTo>
                <a:lnTo>
                  <a:pt x="222" y="147"/>
                </a:lnTo>
                <a:lnTo>
                  <a:pt x="219" y="154"/>
                </a:lnTo>
                <a:lnTo>
                  <a:pt x="215" y="161"/>
                </a:lnTo>
                <a:lnTo>
                  <a:pt x="214" y="168"/>
                </a:lnTo>
                <a:lnTo>
                  <a:pt x="212" y="180"/>
                </a:lnTo>
                <a:lnTo>
                  <a:pt x="212" y="192"/>
                </a:lnTo>
                <a:lnTo>
                  <a:pt x="212" y="205"/>
                </a:lnTo>
                <a:lnTo>
                  <a:pt x="209" y="218"/>
                </a:lnTo>
                <a:lnTo>
                  <a:pt x="207" y="225"/>
                </a:lnTo>
                <a:lnTo>
                  <a:pt x="205" y="232"/>
                </a:lnTo>
                <a:lnTo>
                  <a:pt x="201" y="240"/>
                </a:lnTo>
                <a:lnTo>
                  <a:pt x="195" y="247"/>
                </a:lnTo>
                <a:lnTo>
                  <a:pt x="189" y="258"/>
                </a:lnTo>
                <a:lnTo>
                  <a:pt x="181" y="268"/>
                </a:lnTo>
                <a:lnTo>
                  <a:pt x="172" y="277"/>
                </a:lnTo>
                <a:lnTo>
                  <a:pt x="162" y="286"/>
                </a:lnTo>
                <a:lnTo>
                  <a:pt x="154" y="294"/>
                </a:lnTo>
                <a:lnTo>
                  <a:pt x="146" y="303"/>
                </a:lnTo>
                <a:lnTo>
                  <a:pt x="139" y="312"/>
                </a:lnTo>
                <a:lnTo>
                  <a:pt x="134" y="321"/>
                </a:lnTo>
                <a:lnTo>
                  <a:pt x="128" y="337"/>
                </a:lnTo>
                <a:lnTo>
                  <a:pt x="123" y="350"/>
                </a:lnTo>
                <a:lnTo>
                  <a:pt x="120" y="364"/>
                </a:lnTo>
                <a:lnTo>
                  <a:pt x="115" y="377"/>
                </a:lnTo>
                <a:lnTo>
                  <a:pt x="107" y="391"/>
                </a:lnTo>
                <a:lnTo>
                  <a:pt x="96" y="406"/>
                </a:lnTo>
                <a:lnTo>
                  <a:pt x="89" y="416"/>
                </a:lnTo>
                <a:lnTo>
                  <a:pt x="81" y="426"/>
                </a:lnTo>
                <a:lnTo>
                  <a:pt x="73" y="437"/>
                </a:lnTo>
                <a:lnTo>
                  <a:pt x="63" y="447"/>
                </a:lnTo>
                <a:lnTo>
                  <a:pt x="56" y="457"/>
                </a:lnTo>
                <a:lnTo>
                  <a:pt x="48" y="466"/>
                </a:lnTo>
                <a:lnTo>
                  <a:pt x="40" y="477"/>
                </a:lnTo>
                <a:lnTo>
                  <a:pt x="33" y="486"/>
                </a:lnTo>
                <a:lnTo>
                  <a:pt x="25" y="498"/>
                </a:lnTo>
                <a:lnTo>
                  <a:pt x="16" y="506"/>
                </a:lnTo>
                <a:lnTo>
                  <a:pt x="8" y="514"/>
                </a:lnTo>
                <a:lnTo>
                  <a:pt x="0" y="522"/>
                </a:lnTo>
                <a:lnTo>
                  <a:pt x="8" y="529"/>
                </a:lnTo>
                <a:lnTo>
                  <a:pt x="18" y="537"/>
                </a:lnTo>
                <a:lnTo>
                  <a:pt x="23" y="543"/>
                </a:lnTo>
                <a:lnTo>
                  <a:pt x="28" y="546"/>
                </a:lnTo>
                <a:lnTo>
                  <a:pt x="32" y="549"/>
                </a:lnTo>
                <a:lnTo>
                  <a:pt x="34" y="551"/>
                </a:lnTo>
                <a:lnTo>
                  <a:pt x="35" y="553"/>
                </a:lnTo>
                <a:lnTo>
                  <a:pt x="36" y="556"/>
                </a:lnTo>
                <a:lnTo>
                  <a:pt x="39" y="562"/>
                </a:lnTo>
                <a:lnTo>
                  <a:pt x="39" y="567"/>
                </a:lnTo>
                <a:lnTo>
                  <a:pt x="46" y="567"/>
                </a:lnTo>
                <a:lnTo>
                  <a:pt x="52" y="567"/>
                </a:lnTo>
                <a:lnTo>
                  <a:pt x="59" y="567"/>
                </a:lnTo>
                <a:lnTo>
                  <a:pt x="66" y="569"/>
                </a:lnTo>
                <a:lnTo>
                  <a:pt x="86" y="572"/>
                </a:lnTo>
                <a:lnTo>
                  <a:pt x="103" y="573"/>
                </a:lnTo>
                <a:lnTo>
                  <a:pt x="112" y="573"/>
                </a:lnTo>
                <a:lnTo>
                  <a:pt x="120" y="573"/>
                </a:lnTo>
                <a:lnTo>
                  <a:pt x="127" y="571"/>
                </a:lnTo>
                <a:lnTo>
                  <a:pt x="134" y="567"/>
                </a:lnTo>
                <a:lnTo>
                  <a:pt x="139" y="565"/>
                </a:lnTo>
                <a:lnTo>
                  <a:pt x="143" y="562"/>
                </a:lnTo>
                <a:lnTo>
                  <a:pt x="148" y="557"/>
                </a:lnTo>
                <a:lnTo>
                  <a:pt x="153" y="551"/>
                </a:lnTo>
                <a:lnTo>
                  <a:pt x="161" y="539"/>
                </a:lnTo>
                <a:lnTo>
                  <a:pt x="169" y="526"/>
                </a:lnTo>
                <a:lnTo>
                  <a:pt x="178" y="514"/>
                </a:lnTo>
                <a:lnTo>
                  <a:pt x="186" y="503"/>
                </a:lnTo>
                <a:lnTo>
                  <a:pt x="194" y="492"/>
                </a:lnTo>
                <a:lnTo>
                  <a:pt x="203" y="483"/>
                </a:lnTo>
                <a:lnTo>
                  <a:pt x="219" y="472"/>
                </a:lnTo>
                <a:lnTo>
                  <a:pt x="241" y="460"/>
                </a:lnTo>
                <a:lnTo>
                  <a:pt x="254" y="454"/>
                </a:lnTo>
                <a:lnTo>
                  <a:pt x="267" y="449"/>
                </a:lnTo>
                <a:lnTo>
                  <a:pt x="282" y="444"/>
                </a:lnTo>
                <a:lnTo>
                  <a:pt x="296" y="439"/>
                </a:lnTo>
                <a:lnTo>
                  <a:pt x="312" y="434"/>
                </a:lnTo>
                <a:lnTo>
                  <a:pt x="327" y="432"/>
                </a:lnTo>
                <a:lnTo>
                  <a:pt x="342" y="430"/>
                </a:lnTo>
                <a:lnTo>
                  <a:pt x="356" y="429"/>
                </a:lnTo>
                <a:lnTo>
                  <a:pt x="370" y="430"/>
                </a:lnTo>
                <a:lnTo>
                  <a:pt x="385" y="432"/>
                </a:lnTo>
                <a:lnTo>
                  <a:pt x="396" y="436"/>
                </a:lnTo>
                <a:lnTo>
                  <a:pt x="408" y="441"/>
                </a:lnTo>
                <a:lnTo>
                  <a:pt x="412" y="444"/>
                </a:lnTo>
                <a:lnTo>
                  <a:pt x="415" y="447"/>
                </a:lnTo>
                <a:lnTo>
                  <a:pt x="419" y="452"/>
                </a:lnTo>
                <a:lnTo>
                  <a:pt x="422" y="457"/>
                </a:lnTo>
                <a:lnTo>
                  <a:pt x="429" y="469"/>
                </a:lnTo>
                <a:lnTo>
                  <a:pt x="434" y="481"/>
                </a:lnTo>
                <a:lnTo>
                  <a:pt x="439" y="496"/>
                </a:lnTo>
                <a:lnTo>
                  <a:pt x="442" y="509"/>
                </a:lnTo>
                <a:lnTo>
                  <a:pt x="443" y="522"/>
                </a:lnTo>
                <a:lnTo>
                  <a:pt x="442" y="531"/>
                </a:lnTo>
                <a:lnTo>
                  <a:pt x="439" y="542"/>
                </a:lnTo>
                <a:lnTo>
                  <a:pt x="434" y="551"/>
                </a:lnTo>
                <a:lnTo>
                  <a:pt x="429" y="559"/>
                </a:lnTo>
                <a:lnTo>
                  <a:pt x="422" y="566"/>
                </a:lnTo>
                <a:lnTo>
                  <a:pt x="408" y="579"/>
                </a:lnTo>
                <a:lnTo>
                  <a:pt x="392" y="590"/>
                </a:lnTo>
                <a:lnTo>
                  <a:pt x="382" y="597"/>
                </a:lnTo>
                <a:lnTo>
                  <a:pt x="374" y="604"/>
                </a:lnTo>
                <a:lnTo>
                  <a:pt x="367" y="611"/>
                </a:lnTo>
                <a:lnTo>
                  <a:pt x="361" y="618"/>
                </a:lnTo>
                <a:lnTo>
                  <a:pt x="359" y="622"/>
                </a:lnTo>
                <a:lnTo>
                  <a:pt x="357" y="627"/>
                </a:lnTo>
                <a:lnTo>
                  <a:pt x="354" y="637"/>
                </a:lnTo>
                <a:lnTo>
                  <a:pt x="350" y="645"/>
                </a:lnTo>
                <a:lnTo>
                  <a:pt x="350" y="646"/>
                </a:lnTo>
                <a:lnTo>
                  <a:pt x="353" y="646"/>
                </a:lnTo>
                <a:lnTo>
                  <a:pt x="368" y="650"/>
                </a:lnTo>
                <a:lnTo>
                  <a:pt x="388" y="657"/>
                </a:lnTo>
                <a:lnTo>
                  <a:pt x="403" y="663"/>
                </a:lnTo>
                <a:lnTo>
                  <a:pt x="420" y="672"/>
                </a:lnTo>
                <a:lnTo>
                  <a:pt x="428" y="678"/>
                </a:lnTo>
                <a:lnTo>
                  <a:pt x="436" y="684"/>
                </a:lnTo>
                <a:lnTo>
                  <a:pt x="444" y="691"/>
                </a:lnTo>
                <a:lnTo>
                  <a:pt x="452" y="698"/>
                </a:lnTo>
                <a:lnTo>
                  <a:pt x="466" y="689"/>
                </a:lnTo>
                <a:lnTo>
                  <a:pt x="482" y="679"/>
                </a:lnTo>
                <a:lnTo>
                  <a:pt x="499" y="672"/>
                </a:lnTo>
                <a:lnTo>
                  <a:pt x="516" y="666"/>
                </a:lnTo>
                <a:lnTo>
                  <a:pt x="524" y="664"/>
                </a:lnTo>
                <a:lnTo>
                  <a:pt x="534" y="663"/>
                </a:lnTo>
                <a:lnTo>
                  <a:pt x="542" y="662"/>
                </a:lnTo>
                <a:lnTo>
                  <a:pt x="552" y="662"/>
                </a:lnTo>
                <a:lnTo>
                  <a:pt x="560" y="662"/>
                </a:lnTo>
                <a:lnTo>
                  <a:pt x="569" y="663"/>
                </a:lnTo>
                <a:lnTo>
                  <a:pt x="577" y="665"/>
                </a:lnTo>
                <a:lnTo>
                  <a:pt x="587" y="667"/>
                </a:lnTo>
                <a:lnTo>
                  <a:pt x="600" y="676"/>
                </a:lnTo>
                <a:lnTo>
                  <a:pt x="610" y="684"/>
                </a:lnTo>
                <a:lnTo>
                  <a:pt x="619" y="692"/>
                </a:lnTo>
                <a:lnTo>
                  <a:pt x="623" y="702"/>
                </a:lnTo>
                <a:lnTo>
                  <a:pt x="628" y="712"/>
                </a:lnTo>
                <a:lnTo>
                  <a:pt x="630" y="722"/>
                </a:lnTo>
                <a:lnTo>
                  <a:pt x="633" y="731"/>
                </a:lnTo>
                <a:lnTo>
                  <a:pt x="633" y="742"/>
                </a:lnTo>
                <a:lnTo>
                  <a:pt x="639" y="727"/>
                </a:lnTo>
                <a:lnTo>
                  <a:pt x="642" y="710"/>
                </a:lnTo>
                <a:lnTo>
                  <a:pt x="644" y="698"/>
                </a:lnTo>
                <a:lnTo>
                  <a:pt x="648" y="685"/>
                </a:lnTo>
                <a:lnTo>
                  <a:pt x="653" y="673"/>
                </a:lnTo>
                <a:lnTo>
                  <a:pt x="660" y="660"/>
                </a:lnTo>
                <a:lnTo>
                  <a:pt x="656" y="653"/>
                </a:lnTo>
                <a:lnTo>
                  <a:pt x="656" y="647"/>
                </a:lnTo>
                <a:lnTo>
                  <a:pt x="657" y="643"/>
                </a:lnTo>
                <a:lnTo>
                  <a:pt x="659" y="638"/>
                </a:lnTo>
                <a:lnTo>
                  <a:pt x="662" y="633"/>
                </a:lnTo>
                <a:lnTo>
                  <a:pt x="671" y="625"/>
                </a:lnTo>
                <a:lnTo>
                  <a:pt x="683" y="619"/>
                </a:lnTo>
                <a:lnTo>
                  <a:pt x="679" y="609"/>
                </a:lnTo>
                <a:lnTo>
                  <a:pt x="675" y="599"/>
                </a:lnTo>
                <a:lnTo>
                  <a:pt x="673" y="589"/>
                </a:lnTo>
                <a:lnTo>
                  <a:pt x="670" y="578"/>
                </a:lnTo>
                <a:lnTo>
                  <a:pt x="670" y="572"/>
                </a:lnTo>
                <a:lnTo>
                  <a:pt x="671" y="565"/>
                </a:lnTo>
                <a:lnTo>
                  <a:pt x="673" y="559"/>
                </a:lnTo>
                <a:lnTo>
                  <a:pt x="675" y="553"/>
                </a:lnTo>
                <a:lnTo>
                  <a:pt x="677" y="547"/>
                </a:lnTo>
                <a:lnTo>
                  <a:pt x="681" y="543"/>
                </a:lnTo>
                <a:lnTo>
                  <a:pt x="684" y="538"/>
                </a:lnTo>
                <a:lnTo>
                  <a:pt x="688" y="534"/>
                </a:lnTo>
                <a:lnTo>
                  <a:pt x="693" y="531"/>
                </a:lnTo>
                <a:lnTo>
                  <a:pt x="696" y="529"/>
                </a:lnTo>
                <a:lnTo>
                  <a:pt x="701" y="527"/>
                </a:lnTo>
                <a:lnTo>
                  <a:pt x="706" y="526"/>
                </a:lnTo>
                <a:lnTo>
                  <a:pt x="715" y="526"/>
                </a:lnTo>
                <a:lnTo>
                  <a:pt x="726" y="527"/>
                </a:lnTo>
                <a:lnTo>
                  <a:pt x="746" y="533"/>
                </a:lnTo>
                <a:lnTo>
                  <a:pt x="766" y="542"/>
                </a:lnTo>
                <a:lnTo>
                  <a:pt x="776" y="546"/>
                </a:lnTo>
                <a:lnTo>
                  <a:pt x="784" y="549"/>
                </a:lnTo>
                <a:lnTo>
                  <a:pt x="795" y="552"/>
                </a:lnTo>
                <a:lnTo>
                  <a:pt x="821" y="558"/>
                </a:lnTo>
                <a:lnTo>
                  <a:pt x="851" y="564"/>
                </a:lnTo>
                <a:lnTo>
                  <a:pt x="867" y="566"/>
                </a:lnTo>
                <a:lnTo>
                  <a:pt x="881" y="567"/>
                </a:lnTo>
                <a:lnTo>
                  <a:pt x="893" y="566"/>
                </a:lnTo>
                <a:lnTo>
                  <a:pt x="902" y="564"/>
                </a:lnTo>
                <a:lnTo>
                  <a:pt x="908" y="563"/>
                </a:lnTo>
                <a:lnTo>
                  <a:pt x="913" y="563"/>
                </a:lnTo>
                <a:lnTo>
                  <a:pt x="918" y="564"/>
                </a:lnTo>
                <a:lnTo>
                  <a:pt x="923" y="566"/>
                </a:lnTo>
                <a:lnTo>
                  <a:pt x="924" y="566"/>
                </a:lnTo>
                <a:lnTo>
                  <a:pt x="925" y="567"/>
                </a:lnTo>
                <a:lnTo>
                  <a:pt x="935" y="565"/>
                </a:lnTo>
                <a:lnTo>
                  <a:pt x="944" y="563"/>
                </a:lnTo>
                <a:lnTo>
                  <a:pt x="954" y="559"/>
                </a:lnTo>
                <a:lnTo>
                  <a:pt x="963" y="556"/>
                </a:lnTo>
                <a:lnTo>
                  <a:pt x="973" y="552"/>
                </a:lnTo>
                <a:lnTo>
                  <a:pt x="983" y="549"/>
                </a:lnTo>
                <a:lnTo>
                  <a:pt x="994" y="545"/>
                </a:lnTo>
                <a:lnTo>
                  <a:pt x="1003" y="543"/>
                </a:lnTo>
                <a:lnTo>
                  <a:pt x="1013" y="542"/>
                </a:lnTo>
                <a:lnTo>
                  <a:pt x="1020" y="542"/>
                </a:lnTo>
                <a:lnTo>
                  <a:pt x="1027" y="543"/>
                </a:lnTo>
                <a:lnTo>
                  <a:pt x="1034" y="545"/>
                </a:lnTo>
                <a:lnTo>
                  <a:pt x="1040" y="547"/>
                </a:lnTo>
                <a:lnTo>
                  <a:pt x="1047" y="551"/>
                </a:lnTo>
                <a:lnTo>
                  <a:pt x="1057" y="557"/>
                </a:lnTo>
                <a:lnTo>
                  <a:pt x="1072" y="563"/>
                </a:lnTo>
                <a:lnTo>
                  <a:pt x="1087" y="566"/>
                </a:lnTo>
                <a:lnTo>
                  <a:pt x="1101" y="567"/>
                </a:lnTo>
                <a:lnTo>
                  <a:pt x="1115" y="567"/>
                </a:lnTo>
                <a:lnTo>
                  <a:pt x="1130" y="567"/>
                </a:lnTo>
                <a:lnTo>
                  <a:pt x="1140" y="566"/>
                </a:lnTo>
                <a:lnTo>
                  <a:pt x="1149" y="566"/>
                </a:lnTo>
                <a:lnTo>
                  <a:pt x="1160" y="566"/>
                </a:lnTo>
                <a:lnTo>
                  <a:pt x="1169" y="567"/>
                </a:lnTo>
                <a:lnTo>
                  <a:pt x="1184" y="570"/>
                </a:lnTo>
                <a:lnTo>
                  <a:pt x="1195" y="573"/>
                </a:lnTo>
                <a:lnTo>
                  <a:pt x="1203" y="576"/>
                </a:lnTo>
                <a:lnTo>
                  <a:pt x="1208" y="577"/>
                </a:lnTo>
                <a:lnTo>
                  <a:pt x="1211" y="576"/>
                </a:lnTo>
                <a:lnTo>
                  <a:pt x="1215" y="572"/>
                </a:lnTo>
                <a:lnTo>
                  <a:pt x="1219" y="569"/>
                </a:lnTo>
                <a:lnTo>
                  <a:pt x="1225" y="567"/>
                </a:lnTo>
                <a:lnTo>
                  <a:pt x="1223" y="562"/>
                </a:lnTo>
                <a:lnTo>
                  <a:pt x="1219" y="556"/>
                </a:lnTo>
                <a:lnTo>
                  <a:pt x="1215" y="552"/>
                </a:lnTo>
                <a:lnTo>
                  <a:pt x="1209" y="549"/>
                </a:lnTo>
                <a:lnTo>
                  <a:pt x="1203" y="545"/>
                </a:lnTo>
                <a:lnTo>
                  <a:pt x="1196" y="543"/>
                </a:lnTo>
                <a:lnTo>
                  <a:pt x="1185" y="538"/>
                </a:lnTo>
                <a:lnTo>
                  <a:pt x="1174" y="531"/>
                </a:lnTo>
                <a:lnTo>
                  <a:pt x="1168" y="527"/>
                </a:lnTo>
                <a:lnTo>
                  <a:pt x="1162" y="522"/>
                </a:lnTo>
                <a:lnTo>
                  <a:pt x="1157" y="516"/>
                </a:lnTo>
                <a:lnTo>
                  <a:pt x="1154" y="507"/>
                </a:lnTo>
                <a:lnTo>
                  <a:pt x="1152" y="504"/>
                </a:lnTo>
                <a:lnTo>
                  <a:pt x="1151" y="499"/>
                </a:lnTo>
                <a:lnTo>
                  <a:pt x="1151" y="434"/>
                </a:lnTo>
                <a:lnTo>
                  <a:pt x="1151" y="418"/>
                </a:lnTo>
                <a:lnTo>
                  <a:pt x="1152" y="399"/>
                </a:lnTo>
                <a:lnTo>
                  <a:pt x="1154" y="391"/>
                </a:lnTo>
                <a:lnTo>
                  <a:pt x="1155" y="381"/>
                </a:lnTo>
                <a:lnTo>
                  <a:pt x="1155" y="373"/>
                </a:lnTo>
                <a:lnTo>
                  <a:pt x="1154" y="366"/>
                </a:lnTo>
                <a:lnTo>
                  <a:pt x="1145" y="356"/>
                </a:lnTo>
                <a:lnTo>
                  <a:pt x="1136" y="345"/>
                </a:lnTo>
                <a:lnTo>
                  <a:pt x="1125" y="336"/>
                </a:lnTo>
                <a:lnTo>
                  <a:pt x="1116" y="323"/>
                </a:lnTo>
                <a:lnTo>
                  <a:pt x="1111" y="316"/>
                </a:lnTo>
                <a:lnTo>
                  <a:pt x="1108" y="308"/>
                </a:lnTo>
                <a:lnTo>
                  <a:pt x="1104" y="299"/>
                </a:lnTo>
                <a:lnTo>
                  <a:pt x="1102" y="290"/>
                </a:lnTo>
                <a:lnTo>
                  <a:pt x="1098" y="280"/>
                </a:lnTo>
                <a:lnTo>
                  <a:pt x="1097" y="271"/>
                </a:lnTo>
                <a:lnTo>
                  <a:pt x="1096" y="261"/>
                </a:lnTo>
                <a:lnTo>
                  <a:pt x="1096" y="253"/>
                </a:lnTo>
                <a:lnTo>
                  <a:pt x="1096" y="235"/>
                </a:lnTo>
                <a:lnTo>
                  <a:pt x="1096" y="218"/>
                </a:lnTo>
                <a:lnTo>
                  <a:pt x="1097" y="198"/>
                </a:lnTo>
                <a:lnTo>
                  <a:pt x="1096" y="181"/>
                </a:lnTo>
                <a:lnTo>
                  <a:pt x="1095" y="174"/>
                </a:lnTo>
                <a:lnTo>
                  <a:pt x="1092" y="167"/>
                </a:lnTo>
                <a:lnTo>
                  <a:pt x="1089" y="161"/>
                </a:lnTo>
                <a:lnTo>
                  <a:pt x="1084" y="155"/>
                </a:lnTo>
                <a:lnTo>
                  <a:pt x="1075" y="150"/>
                </a:lnTo>
                <a:lnTo>
                  <a:pt x="1062" y="144"/>
                </a:lnTo>
                <a:lnTo>
                  <a:pt x="1047" y="135"/>
                </a:lnTo>
                <a:lnTo>
                  <a:pt x="1030" y="124"/>
                </a:lnTo>
                <a:lnTo>
                  <a:pt x="1022" y="115"/>
                </a:lnTo>
                <a:lnTo>
                  <a:pt x="1011" y="105"/>
                </a:lnTo>
                <a:lnTo>
                  <a:pt x="1005" y="99"/>
                </a:lnTo>
                <a:lnTo>
                  <a:pt x="1000" y="92"/>
                </a:lnTo>
                <a:lnTo>
                  <a:pt x="993" y="86"/>
                </a:lnTo>
                <a:lnTo>
                  <a:pt x="987" y="82"/>
                </a:lnTo>
                <a:lnTo>
                  <a:pt x="982" y="81"/>
                </a:lnTo>
                <a:lnTo>
                  <a:pt x="975" y="80"/>
                </a:lnTo>
                <a:lnTo>
                  <a:pt x="968" y="80"/>
                </a:lnTo>
                <a:lnTo>
                  <a:pt x="961" y="80"/>
                </a:lnTo>
                <a:lnTo>
                  <a:pt x="945" y="80"/>
                </a:lnTo>
                <a:lnTo>
                  <a:pt x="931" y="82"/>
                </a:lnTo>
                <a:lnTo>
                  <a:pt x="920" y="84"/>
                </a:lnTo>
                <a:lnTo>
                  <a:pt x="893" y="85"/>
                </a:lnTo>
                <a:lnTo>
                  <a:pt x="868" y="85"/>
                </a:lnTo>
                <a:lnTo>
                  <a:pt x="843" y="84"/>
                </a:lnTo>
                <a:lnTo>
                  <a:pt x="818" y="82"/>
                </a:lnTo>
                <a:lnTo>
                  <a:pt x="795" y="81"/>
                </a:lnTo>
                <a:lnTo>
                  <a:pt x="773" y="80"/>
                </a:lnTo>
                <a:lnTo>
                  <a:pt x="750" y="80"/>
                </a:lnTo>
                <a:lnTo>
                  <a:pt x="728" y="81"/>
                </a:lnTo>
                <a:lnTo>
                  <a:pt x="702" y="82"/>
                </a:lnTo>
                <a:lnTo>
                  <a:pt x="676" y="82"/>
                </a:lnTo>
                <a:lnTo>
                  <a:pt x="664" y="81"/>
                </a:lnTo>
                <a:lnTo>
                  <a:pt x="651" y="80"/>
                </a:lnTo>
                <a:lnTo>
                  <a:pt x="639" y="78"/>
                </a:lnTo>
                <a:lnTo>
                  <a:pt x="624" y="74"/>
                </a:lnTo>
                <a:lnTo>
                  <a:pt x="615" y="74"/>
                </a:lnTo>
                <a:lnTo>
                  <a:pt x="601" y="74"/>
                </a:lnTo>
                <a:lnTo>
                  <a:pt x="583" y="73"/>
                </a:lnTo>
                <a:lnTo>
                  <a:pt x="567" y="72"/>
                </a:lnTo>
                <a:lnTo>
                  <a:pt x="550" y="70"/>
                </a:lnTo>
                <a:lnTo>
                  <a:pt x="536" y="65"/>
                </a:lnTo>
                <a:lnTo>
                  <a:pt x="523" y="59"/>
                </a:lnTo>
                <a:lnTo>
                  <a:pt x="512" y="51"/>
                </a:lnTo>
                <a:lnTo>
                  <a:pt x="501" y="40"/>
                </a:lnTo>
                <a:lnTo>
                  <a:pt x="490" y="29"/>
                </a:lnTo>
                <a:lnTo>
                  <a:pt x="480" y="20"/>
                </a:lnTo>
                <a:lnTo>
                  <a:pt x="472" y="13"/>
                </a:lnTo>
                <a:lnTo>
                  <a:pt x="463" y="7"/>
                </a:lnTo>
                <a:lnTo>
                  <a:pt x="456" y="2"/>
                </a:lnTo>
                <a:lnTo>
                  <a:pt x="449" y="0"/>
                </a:lnTo>
                <a:lnTo>
                  <a:pt x="441" y="0"/>
                </a:lnTo>
                <a:lnTo>
                  <a:pt x="434" y="1"/>
                </a:lnTo>
                <a:lnTo>
                  <a:pt x="426" y="5"/>
                </a:lnTo>
                <a:lnTo>
                  <a:pt x="422" y="7"/>
                </a:lnTo>
                <a:lnTo>
                  <a:pt x="419" y="7"/>
                </a:lnTo>
                <a:lnTo>
                  <a:pt x="415" y="8"/>
                </a:lnTo>
                <a:lnTo>
                  <a:pt x="412" y="7"/>
                </a:lnTo>
                <a:lnTo>
                  <a:pt x="406" y="5"/>
                </a:lnTo>
                <a:lnTo>
                  <a:pt x="400" y="1"/>
                </a:lnTo>
                <a:close/>
              </a:path>
            </a:pathLst>
          </a:custGeom>
          <a:solidFill>
            <a:srgbClr val="B0CA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8" name="Freeform 14">
            <a:extLst>
              <a:ext uri="{FF2B5EF4-FFF2-40B4-BE49-F238E27FC236}">
                <a16:creationId xmlns:a16="http://schemas.microsoft.com/office/drawing/2014/main" id="{002E7368-92C8-4969-BFC3-0F00EFCA708C}"/>
              </a:ext>
            </a:extLst>
          </p:cNvPr>
          <p:cNvSpPr>
            <a:spLocks/>
          </p:cNvSpPr>
          <p:nvPr/>
        </p:nvSpPr>
        <p:spPr bwMode="auto">
          <a:xfrm>
            <a:off x="14870799" y="4230636"/>
            <a:ext cx="939584" cy="1182310"/>
          </a:xfrm>
          <a:custGeom>
            <a:avLst/>
            <a:gdLst>
              <a:gd name="T0" fmla="*/ 19 w 1438"/>
              <a:gd name="T1" fmla="*/ 171 h 1812"/>
              <a:gd name="T2" fmla="*/ 4 w 1438"/>
              <a:gd name="T3" fmla="*/ 266 h 1812"/>
              <a:gd name="T4" fmla="*/ 45 w 1438"/>
              <a:gd name="T5" fmla="*/ 311 h 1812"/>
              <a:gd name="T6" fmla="*/ 63 w 1438"/>
              <a:gd name="T7" fmla="*/ 368 h 1812"/>
              <a:gd name="T8" fmla="*/ 100 w 1438"/>
              <a:gd name="T9" fmla="*/ 443 h 1812"/>
              <a:gd name="T10" fmla="*/ 140 w 1438"/>
              <a:gd name="T11" fmla="*/ 517 h 1812"/>
              <a:gd name="T12" fmla="*/ 134 w 1438"/>
              <a:gd name="T13" fmla="*/ 590 h 1812"/>
              <a:gd name="T14" fmla="*/ 148 w 1438"/>
              <a:gd name="T15" fmla="*/ 658 h 1812"/>
              <a:gd name="T16" fmla="*/ 139 w 1438"/>
              <a:gd name="T17" fmla="*/ 737 h 1812"/>
              <a:gd name="T18" fmla="*/ 178 w 1438"/>
              <a:gd name="T19" fmla="*/ 837 h 1812"/>
              <a:gd name="T20" fmla="*/ 185 w 1438"/>
              <a:gd name="T21" fmla="*/ 996 h 1812"/>
              <a:gd name="T22" fmla="*/ 176 w 1438"/>
              <a:gd name="T23" fmla="*/ 1102 h 1812"/>
              <a:gd name="T24" fmla="*/ 194 w 1438"/>
              <a:gd name="T25" fmla="*/ 1190 h 1812"/>
              <a:gd name="T26" fmla="*/ 233 w 1438"/>
              <a:gd name="T27" fmla="*/ 1227 h 1812"/>
              <a:gd name="T28" fmla="*/ 243 w 1438"/>
              <a:gd name="T29" fmla="*/ 1305 h 1812"/>
              <a:gd name="T30" fmla="*/ 262 w 1438"/>
              <a:gd name="T31" fmla="*/ 1388 h 1812"/>
              <a:gd name="T32" fmla="*/ 327 w 1438"/>
              <a:gd name="T33" fmla="*/ 1405 h 1812"/>
              <a:gd name="T34" fmla="*/ 357 w 1438"/>
              <a:gd name="T35" fmla="*/ 1443 h 1812"/>
              <a:gd name="T36" fmla="*/ 340 w 1438"/>
              <a:gd name="T37" fmla="*/ 1538 h 1812"/>
              <a:gd name="T38" fmla="*/ 300 w 1438"/>
              <a:gd name="T39" fmla="*/ 1624 h 1812"/>
              <a:gd name="T40" fmla="*/ 365 w 1438"/>
              <a:gd name="T41" fmla="*/ 1648 h 1812"/>
              <a:gd name="T42" fmla="*/ 457 w 1438"/>
              <a:gd name="T43" fmla="*/ 1630 h 1812"/>
              <a:gd name="T44" fmla="*/ 559 w 1438"/>
              <a:gd name="T45" fmla="*/ 1621 h 1812"/>
              <a:gd name="T46" fmla="*/ 671 w 1438"/>
              <a:gd name="T47" fmla="*/ 1644 h 1812"/>
              <a:gd name="T48" fmla="*/ 746 w 1438"/>
              <a:gd name="T49" fmla="*/ 1722 h 1812"/>
              <a:gd name="T50" fmla="*/ 802 w 1438"/>
              <a:gd name="T51" fmla="*/ 1753 h 1812"/>
              <a:gd name="T52" fmla="*/ 840 w 1438"/>
              <a:gd name="T53" fmla="*/ 1779 h 1812"/>
              <a:gd name="T54" fmla="*/ 874 w 1438"/>
              <a:gd name="T55" fmla="*/ 1775 h 1812"/>
              <a:gd name="T56" fmla="*/ 942 w 1438"/>
              <a:gd name="T57" fmla="*/ 1736 h 1812"/>
              <a:gd name="T58" fmla="*/ 991 w 1438"/>
              <a:gd name="T59" fmla="*/ 1686 h 1812"/>
              <a:gd name="T60" fmla="*/ 1004 w 1438"/>
              <a:gd name="T61" fmla="*/ 1649 h 1812"/>
              <a:gd name="T62" fmla="*/ 954 w 1438"/>
              <a:gd name="T63" fmla="*/ 1594 h 1812"/>
              <a:gd name="T64" fmla="*/ 907 w 1438"/>
              <a:gd name="T65" fmla="*/ 1521 h 1812"/>
              <a:gd name="T66" fmla="*/ 888 w 1438"/>
              <a:gd name="T67" fmla="*/ 1478 h 1812"/>
              <a:gd name="T68" fmla="*/ 922 w 1438"/>
              <a:gd name="T69" fmla="*/ 1431 h 1812"/>
              <a:gd name="T70" fmla="*/ 974 w 1438"/>
              <a:gd name="T71" fmla="*/ 1343 h 1812"/>
              <a:gd name="T72" fmla="*/ 978 w 1438"/>
              <a:gd name="T73" fmla="*/ 1276 h 1812"/>
              <a:gd name="T74" fmla="*/ 1005 w 1438"/>
              <a:gd name="T75" fmla="*/ 1245 h 1812"/>
              <a:gd name="T76" fmla="*/ 1067 w 1438"/>
              <a:gd name="T77" fmla="*/ 1199 h 1812"/>
              <a:gd name="T78" fmla="*/ 1124 w 1438"/>
              <a:gd name="T79" fmla="*/ 1128 h 1812"/>
              <a:gd name="T80" fmla="*/ 1163 w 1438"/>
              <a:gd name="T81" fmla="*/ 1043 h 1812"/>
              <a:gd name="T82" fmla="*/ 1210 w 1438"/>
              <a:gd name="T83" fmla="*/ 985 h 1812"/>
              <a:gd name="T84" fmla="*/ 1237 w 1438"/>
              <a:gd name="T85" fmla="*/ 929 h 1812"/>
              <a:gd name="T86" fmla="*/ 1272 w 1438"/>
              <a:gd name="T87" fmla="*/ 833 h 1812"/>
              <a:gd name="T88" fmla="*/ 1349 w 1438"/>
              <a:gd name="T89" fmla="*/ 731 h 1812"/>
              <a:gd name="T90" fmla="*/ 1412 w 1438"/>
              <a:gd name="T91" fmla="*/ 705 h 1812"/>
              <a:gd name="T92" fmla="*/ 1395 w 1438"/>
              <a:gd name="T93" fmla="*/ 665 h 1812"/>
              <a:gd name="T94" fmla="*/ 1292 w 1438"/>
              <a:gd name="T95" fmla="*/ 620 h 1812"/>
              <a:gd name="T96" fmla="*/ 1231 w 1438"/>
              <a:gd name="T97" fmla="*/ 565 h 1812"/>
              <a:gd name="T98" fmla="*/ 1163 w 1438"/>
              <a:gd name="T99" fmla="*/ 465 h 1812"/>
              <a:gd name="T100" fmla="*/ 1016 w 1438"/>
              <a:gd name="T101" fmla="*/ 340 h 1812"/>
              <a:gd name="T102" fmla="*/ 817 w 1438"/>
              <a:gd name="T103" fmla="*/ 210 h 1812"/>
              <a:gd name="T104" fmla="*/ 607 w 1438"/>
              <a:gd name="T105" fmla="*/ 84 h 1812"/>
              <a:gd name="T106" fmla="*/ 501 w 1438"/>
              <a:gd name="T107" fmla="*/ 38 h 1812"/>
              <a:gd name="T108" fmla="*/ 389 w 1438"/>
              <a:gd name="T109" fmla="*/ 1 h 1812"/>
              <a:gd name="T110" fmla="*/ 306 w 1438"/>
              <a:gd name="T111" fmla="*/ 17 h 1812"/>
              <a:gd name="T112" fmla="*/ 236 w 1438"/>
              <a:gd name="T113" fmla="*/ 15 h 1812"/>
              <a:gd name="T114" fmla="*/ 236 w 1438"/>
              <a:gd name="T115" fmla="*/ 60 h 1812"/>
              <a:gd name="T116" fmla="*/ 227 w 1438"/>
              <a:gd name="T117" fmla="*/ 104 h 1812"/>
              <a:gd name="T118" fmla="*/ 190 w 1438"/>
              <a:gd name="T119" fmla="*/ 92 h 1812"/>
              <a:gd name="T120" fmla="*/ 132 w 1438"/>
              <a:gd name="T121" fmla="*/ 52 h 1812"/>
              <a:gd name="T122" fmla="*/ 71 w 1438"/>
              <a:gd name="T123" fmla="*/ 38 h 18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438" h="1812">
                <a:moveTo>
                  <a:pt x="33" y="65"/>
                </a:moveTo>
                <a:lnTo>
                  <a:pt x="36" y="78"/>
                </a:lnTo>
                <a:lnTo>
                  <a:pt x="38" y="89"/>
                </a:lnTo>
                <a:lnTo>
                  <a:pt x="36" y="104"/>
                </a:lnTo>
                <a:lnTo>
                  <a:pt x="35" y="117"/>
                </a:lnTo>
                <a:lnTo>
                  <a:pt x="28" y="144"/>
                </a:lnTo>
                <a:lnTo>
                  <a:pt x="19" y="171"/>
                </a:lnTo>
                <a:lnTo>
                  <a:pt x="11" y="193"/>
                </a:lnTo>
                <a:lnTo>
                  <a:pt x="5" y="214"/>
                </a:lnTo>
                <a:lnTo>
                  <a:pt x="2" y="224"/>
                </a:lnTo>
                <a:lnTo>
                  <a:pt x="1" y="234"/>
                </a:lnTo>
                <a:lnTo>
                  <a:pt x="0" y="243"/>
                </a:lnTo>
                <a:lnTo>
                  <a:pt x="1" y="252"/>
                </a:lnTo>
                <a:lnTo>
                  <a:pt x="4" y="266"/>
                </a:lnTo>
                <a:lnTo>
                  <a:pt x="5" y="273"/>
                </a:lnTo>
                <a:lnTo>
                  <a:pt x="7" y="275"/>
                </a:lnTo>
                <a:lnTo>
                  <a:pt x="12" y="279"/>
                </a:lnTo>
                <a:lnTo>
                  <a:pt x="19" y="285"/>
                </a:lnTo>
                <a:lnTo>
                  <a:pt x="28" y="293"/>
                </a:lnTo>
                <a:lnTo>
                  <a:pt x="38" y="303"/>
                </a:lnTo>
                <a:lnTo>
                  <a:pt x="45" y="311"/>
                </a:lnTo>
                <a:lnTo>
                  <a:pt x="51" y="319"/>
                </a:lnTo>
                <a:lnTo>
                  <a:pt x="54" y="326"/>
                </a:lnTo>
                <a:lnTo>
                  <a:pt x="58" y="333"/>
                </a:lnTo>
                <a:lnTo>
                  <a:pt x="59" y="340"/>
                </a:lnTo>
                <a:lnTo>
                  <a:pt x="61" y="348"/>
                </a:lnTo>
                <a:lnTo>
                  <a:pt x="62" y="358"/>
                </a:lnTo>
                <a:lnTo>
                  <a:pt x="63" y="368"/>
                </a:lnTo>
                <a:lnTo>
                  <a:pt x="66" y="381"/>
                </a:lnTo>
                <a:lnTo>
                  <a:pt x="68" y="391"/>
                </a:lnTo>
                <a:lnTo>
                  <a:pt x="72" y="399"/>
                </a:lnTo>
                <a:lnTo>
                  <a:pt x="75" y="406"/>
                </a:lnTo>
                <a:lnTo>
                  <a:pt x="79" y="413"/>
                </a:lnTo>
                <a:lnTo>
                  <a:pt x="88" y="427"/>
                </a:lnTo>
                <a:lnTo>
                  <a:pt x="100" y="443"/>
                </a:lnTo>
                <a:lnTo>
                  <a:pt x="108" y="452"/>
                </a:lnTo>
                <a:lnTo>
                  <a:pt x="115" y="463"/>
                </a:lnTo>
                <a:lnTo>
                  <a:pt x="125" y="476"/>
                </a:lnTo>
                <a:lnTo>
                  <a:pt x="132" y="487"/>
                </a:lnTo>
                <a:lnTo>
                  <a:pt x="135" y="498"/>
                </a:lnTo>
                <a:lnTo>
                  <a:pt x="139" y="507"/>
                </a:lnTo>
                <a:lnTo>
                  <a:pt x="140" y="517"/>
                </a:lnTo>
                <a:lnTo>
                  <a:pt x="139" y="526"/>
                </a:lnTo>
                <a:lnTo>
                  <a:pt x="139" y="537"/>
                </a:lnTo>
                <a:lnTo>
                  <a:pt x="136" y="547"/>
                </a:lnTo>
                <a:lnTo>
                  <a:pt x="135" y="557"/>
                </a:lnTo>
                <a:lnTo>
                  <a:pt x="134" y="566"/>
                </a:lnTo>
                <a:lnTo>
                  <a:pt x="133" y="579"/>
                </a:lnTo>
                <a:lnTo>
                  <a:pt x="134" y="590"/>
                </a:lnTo>
                <a:lnTo>
                  <a:pt x="135" y="599"/>
                </a:lnTo>
                <a:lnTo>
                  <a:pt x="139" y="610"/>
                </a:lnTo>
                <a:lnTo>
                  <a:pt x="141" y="619"/>
                </a:lnTo>
                <a:lnTo>
                  <a:pt x="145" y="631"/>
                </a:lnTo>
                <a:lnTo>
                  <a:pt x="147" y="640"/>
                </a:lnTo>
                <a:lnTo>
                  <a:pt x="148" y="650"/>
                </a:lnTo>
                <a:lnTo>
                  <a:pt x="148" y="658"/>
                </a:lnTo>
                <a:lnTo>
                  <a:pt x="148" y="666"/>
                </a:lnTo>
                <a:lnTo>
                  <a:pt x="147" y="682"/>
                </a:lnTo>
                <a:lnTo>
                  <a:pt x="143" y="697"/>
                </a:lnTo>
                <a:lnTo>
                  <a:pt x="141" y="706"/>
                </a:lnTo>
                <a:lnTo>
                  <a:pt x="140" y="717"/>
                </a:lnTo>
                <a:lnTo>
                  <a:pt x="139" y="726"/>
                </a:lnTo>
                <a:lnTo>
                  <a:pt x="139" y="737"/>
                </a:lnTo>
                <a:lnTo>
                  <a:pt x="142" y="750"/>
                </a:lnTo>
                <a:lnTo>
                  <a:pt x="147" y="763"/>
                </a:lnTo>
                <a:lnTo>
                  <a:pt x="153" y="777"/>
                </a:lnTo>
                <a:lnTo>
                  <a:pt x="159" y="791"/>
                </a:lnTo>
                <a:lnTo>
                  <a:pt x="167" y="808"/>
                </a:lnTo>
                <a:lnTo>
                  <a:pt x="174" y="826"/>
                </a:lnTo>
                <a:lnTo>
                  <a:pt x="178" y="837"/>
                </a:lnTo>
                <a:lnTo>
                  <a:pt x="180" y="846"/>
                </a:lnTo>
                <a:lnTo>
                  <a:pt x="182" y="857"/>
                </a:lnTo>
                <a:lnTo>
                  <a:pt x="185" y="869"/>
                </a:lnTo>
                <a:lnTo>
                  <a:pt x="186" y="900"/>
                </a:lnTo>
                <a:lnTo>
                  <a:pt x="187" y="932"/>
                </a:lnTo>
                <a:lnTo>
                  <a:pt x="186" y="965"/>
                </a:lnTo>
                <a:lnTo>
                  <a:pt x="185" y="996"/>
                </a:lnTo>
                <a:lnTo>
                  <a:pt x="183" y="1006"/>
                </a:lnTo>
                <a:lnTo>
                  <a:pt x="182" y="1017"/>
                </a:lnTo>
                <a:lnTo>
                  <a:pt x="182" y="1029"/>
                </a:lnTo>
                <a:lnTo>
                  <a:pt x="181" y="1041"/>
                </a:lnTo>
                <a:lnTo>
                  <a:pt x="179" y="1061"/>
                </a:lnTo>
                <a:lnTo>
                  <a:pt x="176" y="1081"/>
                </a:lnTo>
                <a:lnTo>
                  <a:pt x="176" y="1102"/>
                </a:lnTo>
                <a:lnTo>
                  <a:pt x="176" y="1122"/>
                </a:lnTo>
                <a:lnTo>
                  <a:pt x="178" y="1142"/>
                </a:lnTo>
                <a:lnTo>
                  <a:pt x="180" y="1159"/>
                </a:lnTo>
                <a:lnTo>
                  <a:pt x="183" y="1169"/>
                </a:lnTo>
                <a:lnTo>
                  <a:pt x="186" y="1176"/>
                </a:lnTo>
                <a:lnTo>
                  <a:pt x="189" y="1183"/>
                </a:lnTo>
                <a:lnTo>
                  <a:pt x="194" y="1190"/>
                </a:lnTo>
                <a:lnTo>
                  <a:pt x="199" y="1195"/>
                </a:lnTo>
                <a:lnTo>
                  <a:pt x="203" y="1197"/>
                </a:lnTo>
                <a:lnTo>
                  <a:pt x="213" y="1202"/>
                </a:lnTo>
                <a:lnTo>
                  <a:pt x="221" y="1209"/>
                </a:lnTo>
                <a:lnTo>
                  <a:pt x="226" y="1214"/>
                </a:lnTo>
                <a:lnTo>
                  <a:pt x="229" y="1219"/>
                </a:lnTo>
                <a:lnTo>
                  <a:pt x="233" y="1227"/>
                </a:lnTo>
                <a:lnTo>
                  <a:pt x="236" y="1235"/>
                </a:lnTo>
                <a:lnTo>
                  <a:pt x="239" y="1248"/>
                </a:lnTo>
                <a:lnTo>
                  <a:pt x="239" y="1261"/>
                </a:lnTo>
                <a:lnTo>
                  <a:pt x="239" y="1271"/>
                </a:lnTo>
                <a:lnTo>
                  <a:pt x="239" y="1282"/>
                </a:lnTo>
                <a:lnTo>
                  <a:pt x="239" y="1291"/>
                </a:lnTo>
                <a:lnTo>
                  <a:pt x="243" y="1305"/>
                </a:lnTo>
                <a:lnTo>
                  <a:pt x="247" y="1320"/>
                </a:lnTo>
                <a:lnTo>
                  <a:pt x="248" y="1332"/>
                </a:lnTo>
                <a:lnTo>
                  <a:pt x="250" y="1345"/>
                </a:lnTo>
                <a:lnTo>
                  <a:pt x="253" y="1364"/>
                </a:lnTo>
                <a:lnTo>
                  <a:pt x="256" y="1377"/>
                </a:lnTo>
                <a:lnTo>
                  <a:pt x="259" y="1383"/>
                </a:lnTo>
                <a:lnTo>
                  <a:pt x="262" y="1388"/>
                </a:lnTo>
                <a:lnTo>
                  <a:pt x="268" y="1391"/>
                </a:lnTo>
                <a:lnTo>
                  <a:pt x="274" y="1395"/>
                </a:lnTo>
                <a:lnTo>
                  <a:pt x="286" y="1398"/>
                </a:lnTo>
                <a:lnTo>
                  <a:pt x="299" y="1400"/>
                </a:lnTo>
                <a:lnTo>
                  <a:pt x="307" y="1401"/>
                </a:lnTo>
                <a:lnTo>
                  <a:pt x="316" y="1403"/>
                </a:lnTo>
                <a:lnTo>
                  <a:pt x="327" y="1405"/>
                </a:lnTo>
                <a:lnTo>
                  <a:pt x="336" y="1410"/>
                </a:lnTo>
                <a:lnTo>
                  <a:pt x="341" y="1414"/>
                </a:lnTo>
                <a:lnTo>
                  <a:pt x="345" y="1418"/>
                </a:lnTo>
                <a:lnTo>
                  <a:pt x="349" y="1423"/>
                </a:lnTo>
                <a:lnTo>
                  <a:pt x="353" y="1429"/>
                </a:lnTo>
                <a:lnTo>
                  <a:pt x="355" y="1435"/>
                </a:lnTo>
                <a:lnTo>
                  <a:pt x="357" y="1443"/>
                </a:lnTo>
                <a:lnTo>
                  <a:pt x="359" y="1451"/>
                </a:lnTo>
                <a:lnTo>
                  <a:pt x="360" y="1462"/>
                </a:lnTo>
                <a:lnTo>
                  <a:pt x="360" y="1474"/>
                </a:lnTo>
                <a:lnTo>
                  <a:pt x="359" y="1486"/>
                </a:lnTo>
                <a:lnTo>
                  <a:pt x="355" y="1498"/>
                </a:lnTo>
                <a:lnTo>
                  <a:pt x="350" y="1513"/>
                </a:lnTo>
                <a:lnTo>
                  <a:pt x="340" y="1538"/>
                </a:lnTo>
                <a:lnTo>
                  <a:pt x="327" y="1564"/>
                </a:lnTo>
                <a:lnTo>
                  <a:pt x="322" y="1574"/>
                </a:lnTo>
                <a:lnTo>
                  <a:pt x="319" y="1583"/>
                </a:lnTo>
                <a:lnTo>
                  <a:pt x="314" y="1593"/>
                </a:lnTo>
                <a:lnTo>
                  <a:pt x="310" y="1600"/>
                </a:lnTo>
                <a:lnTo>
                  <a:pt x="306" y="1613"/>
                </a:lnTo>
                <a:lnTo>
                  <a:pt x="300" y="1624"/>
                </a:lnTo>
                <a:lnTo>
                  <a:pt x="308" y="1627"/>
                </a:lnTo>
                <a:lnTo>
                  <a:pt x="316" y="1629"/>
                </a:lnTo>
                <a:lnTo>
                  <a:pt x="323" y="1633"/>
                </a:lnTo>
                <a:lnTo>
                  <a:pt x="332" y="1636"/>
                </a:lnTo>
                <a:lnTo>
                  <a:pt x="342" y="1641"/>
                </a:lnTo>
                <a:lnTo>
                  <a:pt x="353" y="1644"/>
                </a:lnTo>
                <a:lnTo>
                  <a:pt x="365" y="1648"/>
                </a:lnTo>
                <a:lnTo>
                  <a:pt x="379" y="1650"/>
                </a:lnTo>
                <a:lnTo>
                  <a:pt x="389" y="1649"/>
                </a:lnTo>
                <a:lnTo>
                  <a:pt x="403" y="1646"/>
                </a:lnTo>
                <a:lnTo>
                  <a:pt x="417" y="1642"/>
                </a:lnTo>
                <a:lnTo>
                  <a:pt x="433" y="1637"/>
                </a:lnTo>
                <a:lnTo>
                  <a:pt x="445" y="1634"/>
                </a:lnTo>
                <a:lnTo>
                  <a:pt x="457" y="1630"/>
                </a:lnTo>
                <a:lnTo>
                  <a:pt x="469" y="1627"/>
                </a:lnTo>
                <a:lnTo>
                  <a:pt x="480" y="1624"/>
                </a:lnTo>
                <a:lnTo>
                  <a:pt x="497" y="1622"/>
                </a:lnTo>
                <a:lnTo>
                  <a:pt x="514" y="1621"/>
                </a:lnTo>
                <a:lnTo>
                  <a:pt x="529" y="1621"/>
                </a:lnTo>
                <a:lnTo>
                  <a:pt x="544" y="1621"/>
                </a:lnTo>
                <a:lnTo>
                  <a:pt x="559" y="1621"/>
                </a:lnTo>
                <a:lnTo>
                  <a:pt x="574" y="1623"/>
                </a:lnTo>
                <a:lnTo>
                  <a:pt x="588" y="1624"/>
                </a:lnTo>
                <a:lnTo>
                  <a:pt x="603" y="1628"/>
                </a:lnTo>
                <a:lnTo>
                  <a:pt x="631" y="1631"/>
                </a:lnTo>
                <a:lnTo>
                  <a:pt x="654" y="1637"/>
                </a:lnTo>
                <a:lnTo>
                  <a:pt x="663" y="1641"/>
                </a:lnTo>
                <a:lnTo>
                  <a:pt x="671" y="1644"/>
                </a:lnTo>
                <a:lnTo>
                  <a:pt x="680" y="1649"/>
                </a:lnTo>
                <a:lnTo>
                  <a:pt x="687" y="1654"/>
                </a:lnTo>
                <a:lnTo>
                  <a:pt x="701" y="1664"/>
                </a:lnTo>
                <a:lnTo>
                  <a:pt x="713" y="1677"/>
                </a:lnTo>
                <a:lnTo>
                  <a:pt x="724" y="1693"/>
                </a:lnTo>
                <a:lnTo>
                  <a:pt x="737" y="1710"/>
                </a:lnTo>
                <a:lnTo>
                  <a:pt x="746" y="1722"/>
                </a:lnTo>
                <a:lnTo>
                  <a:pt x="755" y="1735"/>
                </a:lnTo>
                <a:lnTo>
                  <a:pt x="762" y="1742"/>
                </a:lnTo>
                <a:lnTo>
                  <a:pt x="768" y="1746"/>
                </a:lnTo>
                <a:lnTo>
                  <a:pt x="775" y="1748"/>
                </a:lnTo>
                <a:lnTo>
                  <a:pt x="782" y="1749"/>
                </a:lnTo>
                <a:lnTo>
                  <a:pt x="791" y="1750"/>
                </a:lnTo>
                <a:lnTo>
                  <a:pt x="802" y="1753"/>
                </a:lnTo>
                <a:lnTo>
                  <a:pt x="807" y="1755"/>
                </a:lnTo>
                <a:lnTo>
                  <a:pt x="813" y="1757"/>
                </a:lnTo>
                <a:lnTo>
                  <a:pt x="818" y="1760"/>
                </a:lnTo>
                <a:lnTo>
                  <a:pt x="824" y="1764"/>
                </a:lnTo>
                <a:lnTo>
                  <a:pt x="830" y="1768"/>
                </a:lnTo>
                <a:lnTo>
                  <a:pt x="835" y="1774"/>
                </a:lnTo>
                <a:lnTo>
                  <a:pt x="840" y="1779"/>
                </a:lnTo>
                <a:lnTo>
                  <a:pt x="844" y="1784"/>
                </a:lnTo>
                <a:lnTo>
                  <a:pt x="851" y="1799"/>
                </a:lnTo>
                <a:lnTo>
                  <a:pt x="857" y="1812"/>
                </a:lnTo>
                <a:lnTo>
                  <a:pt x="858" y="1809"/>
                </a:lnTo>
                <a:lnTo>
                  <a:pt x="863" y="1796"/>
                </a:lnTo>
                <a:lnTo>
                  <a:pt x="869" y="1782"/>
                </a:lnTo>
                <a:lnTo>
                  <a:pt x="874" y="1775"/>
                </a:lnTo>
                <a:lnTo>
                  <a:pt x="878" y="1768"/>
                </a:lnTo>
                <a:lnTo>
                  <a:pt x="883" y="1762"/>
                </a:lnTo>
                <a:lnTo>
                  <a:pt x="890" y="1756"/>
                </a:lnTo>
                <a:lnTo>
                  <a:pt x="903" y="1748"/>
                </a:lnTo>
                <a:lnTo>
                  <a:pt x="917" y="1742"/>
                </a:lnTo>
                <a:lnTo>
                  <a:pt x="930" y="1739"/>
                </a:lnTo>
                <a:lnTo>
                  <a:pt x="942" y="1736"/>
                </a:lnTo>
                <a:lnTo>
                  <a:pt x="943" y="1734"/>
                </a:lnTo>
                <a:lnTo>
                  <a:pt x="945" y="1733"/>
                </a:lnTo>
                <a:lnTo>
                  <a:pt x="955" y="1720"/>
                </a:lnTo>
                <a:lnTo>
                  <a:pt x="965" y="1709"/>
                </a:lnTo>
                <a:lnTo>
                  <a:pt x="975" y="1700"/>
                </a:lnTo>
                <a:lnTo>
                  <a:pt x="984" y="1691"/>
                </a:lnTo>
                <a:lnTo>
                  <a:pt x="991" y="1686"/>
                </a:lnTo>
                <a:lnTo>
                  <a:pt x="997" y="1681"/>
                </a:lnTo>
                <a:lnTo>
                  <a:pt x="1002" y="1676"/>
                </a:lnTo>
                <a:lnTo>
                  <a:pt x="1004" y="1671"/>
                </a:lnTo>
                <a:lnTo>
                  <a:pt x="1007" y="1667"/>
                </a:lnTo>
                <a:lnTo>
                  <a:pt x="1007" y="1662"/>
                </a:lnTo>
                <a:lnTo>
                  <a:pt x="1007" y="1656"/>
                </a:lnTo>
                <a:lnTo>
                  <a:pt x="1004" y="1649"/>
                </a:lnTo>
                <a:lnTo>
                  <a:pt x="1002" y="1644"/>
                </a:lnTo>
                <a:lnTo>
                  <a:pt x="998" y="1640"/>
                </a:lnTo>
                <a:lnTo>
                  <a:pt x="994" y="1634"/>
                </a:lnTo>
                <a:lnTo>
                  <a:pt x="989" y="1628"/>
                </a:lnTo>
                <a:lnTo>
                  <a:pt x="977" y="1616"/>
                </a:lnTo>
                <a:lnTo>
                  <a:pt x="964" y="1604"/>
                </a:lnTo>
                <a:lnTo>
                  <a:pt x="954" y="1594"/>
                </a:lnTo>
                <a:lnTo>
                  <a:pt x="942" y="1583"/>
                </a:lnTo>
                <a:lnTo>
                  <a:pt x="931" y="1571"/>
                </a:lnTo>
                <a:lnTo>
                  <a:pt x="922" y="1560"/>
                </a:lnTo>
                <a:lnTo>
                  <a:pt x="915" y="1547"/>
                </a:lnTo>
                <a:lnTo>
                  <a:pt x="909" y="1534"/>
                </a:lnTo>
                <a:lnTo>
                  <a:pt x="907" y="1528"/>
                </a:lnTo>
                <a:lnTo>
                  <a:pt x="907" y="1521"/>
                </a:lnTo>
                <a:lnTo>
                  <a:pt x="907" y="1514"/>
                </a:lnTo>
                <a:lnTo>
                  <a:pt x="907" y="1507"/>
                </a:lnTo>
                <a:lnTo>
                  <a:pt x="901" y="1503"/>
                </a:lnTo>
                <a:lnTo>
                  <a:pt x="895" y="1498"/>
                </a:lnTo>
                <a:lnTo>
                  <a:pt x="891" y="1491"/>
                </a:lnTo>
                <a:lnTo>
                  <a:pt x="889" y="1484"/>
                </a:lnTo>
                <a:lnTo>
                  <a:pt x="888" y="1478"/>
                </a:lnTo>
                <a:lnTo>
                  <a:pt x="888" y="1474"/>
                </a:lnTo>
                <a:lnTo>
                  <a:pt x="889" y="1469"/>
                </a:lnTo>
                <a:lnTo>
                  <a:pt x="890" y="1465"/>
                </a:lnTo>
                <a:lnTo>
                  <a:pt x="895" y="1456"/>
                </a:lnTo>
                <a:lnTo>
                  <a:pt x="902" y="1448"/>
                </a:lnTo>
                <a:lnTo>
                  <a:pt x="911" y="1440"/>
                </a:lnTo>
                <a:lnTo>
                  <a:pt x="922" y="1431"/>
                </a:lnTo>
                <a:lnTo>
                  <a:pt x="934" y="1423"/>
                </a:lnTo>
                <a:lnTo>
                  <a:pt x="945" y="1415"/>
                </a:lnTo>
                <a:lnTo>
                  <a:pt x="964" y="1402"/>
                </a:lnTo>
                <a:lnTo>
                  <a:pt x="977" y="1391"/>
                </a:lnTo>
                <a:lnTo>
                  <a:pt x="977" y="1378"/>
                </a:lnTo>
                <a:lnTo>
                  <a:pt x="976" y="1361"/>
                </a:lnTo>
                <a:lnTo>
                  <a:pt x="974" y="1343"/>
                </a:lnTo>
                <a:lnTo>
                  <a:pt x="974" y="1323"/>
                </a:lnTo>
                <a:lnTo>
                  <a:pt x="974" y="1314"/>
                </a:lnTo>
                <a:lnTo>
                  <a:pt x="975" y="1303"/>
                </a:lnTo>
                <a:lnTo>
                  <a:pt x="977" y="1292"/>
                </a:lnTo>
                <a:lnTo>
                  <a:pt x="981" y="1283"/>
                </a:lnTo>
                <a:lnTo>
                  <a:pt x="978" y="1280"/>
                </a:lnTo>
                <a:lnTo>
                  <a:pt x="978" y="1276"/>
                </a:lnTo>
                <a:lnTo>
                  <a:pt x="978" y="1271"/>
                </a:lnTo>
                <a:lnTo>
                  <a:pt x="978" y="1268"/>
                </a:lnTo>
                <a:lnTo>
                  <a:pt x="981" y="1264"/>
                </a:lnTo>
                <a:lnTo>
                  <a:pt x="982" y="1261"/>
                </a:lnTo>
                <a:lnTo>
                  <a:pt x="984" y="1258"/>
                </a:lnTo>
                <a:lnTo>
                  <a:pt x="988" y="1256"/>
                </a:lnTo>
                <a:lnTo>
                  <a:pt x="1005" y="1245"/>
                </a:lnTo>
                <a:lnTo>
                  <a:pt x="1021" y="1236"/>
                </a:lnTo>
                <a:lnTo>
                  <a:pt x="1035" y="1229"/>
                </a:lnTo>
                <a:lnTo>
                  <a:pt x="1047" y="1221"/>
                </a:lnTo>
                <a:lnTo>
                  <a:pt x="1051" y="1217"/>
                </a:lnTo>
                <a:lnTo>
                  <a:pt x="1056" y="1212"/>
                </a:lnTo>
                <a:lnTo>
                  <a:pt x="1062" y="1207"/>
                </a:lnTo>
                <a:lnTo>
                  <a:pt x="1067" y="1199"/>
                </a:lnTo>
                <a:lnTo>
                  <a:pt x="1075" y="1189"/>
                </a:lnTo>
                <a:lnTo>
                  <a:pt x="1083" y="1177"/>
                </a:lnTo>
                <a:lnTo>
                  <a:pt x="1091" y="1167"/>
                </a:lnTo>
                <a:lnTo>
                  <a:pt x="1101" y="1157"/>
                </a:lnTo>
                <a:lnTo>
                  <a:pt x="1108" y="1147"/>
                </a:lnTo>
                <a:lnTo>
                  <a:pt x="1116" y="1137"/>
                </a:lnTo>
                <a:lnTo>
                  <a:pt x="1124" y="1128"/>
                </a:lnTo>
                <a:lnTo>
                  <a:pt x="1131" y="1117"/>
                </a:lnTo>
                <a:lnTo>
                  <a:pt x="1140" y="1106"/>
                </a:lnTo>
                <a:lnTo>
                  <a:pt x="1144" y="1096"/>
                </a:lnTo>
                <a:lnTo>
                  <a:pt x="1149" y="1086"/>
                </a:lnTo>
                <a:lnTo>
                  <a:pt x="1151" y="1076"/>
                </a:lnTo>
                <a:lnTo>
                  <a:pt x="1156" y="1061"/>
                </a:lnTo>
                <a:lnTo>
                  <a:pt x="1163" y="1043"/>
                </a:lnTo>
                <a:lnTo>
                  <a:pt x="1167" y="1035"/>
                </a:lnTo>
                <a:lnTo>
                  <a:pt x="1171" y="1028"/>
                </a:lnTo>
                <a:lnTo>
                  <a:pt x="1176" y="1021"/>
                </a:lnTo>
                <a:lnTo>
                  <a:pt x="1181" y="1013"/>
                </a:lnTo>
                <a:lnTo>
                  <a:pt x="1191" y="1002"/>
                </a:lnTo>
                <a:lnTo>
                  <a:pt x="1202" y="992"/>
                </a:lnTo>
                <a:lnTo>
                  <a:pt x="1210" y="985"/>
                </a:lnTo>
                <a:lnTo>
                  <a:pt x="1217" y="977"/>
                </a:lnTo>
                <a:lnTo>
                  <a:pt x="1223" y="970"/>
                </a:lnTo>
                <a:lnTo>
                  <a:pt x="1229" y="962"/>
                </a:lnTo>
                <a:lnTo>
                  <a:pt x="1234" y="953"/>
                </a:lnTo>
                <a:lnTo>
                  <a:pt x="1236" y="946"/>
                </a:lnTo>
                <a:lnTo>
                  <a:pt x="1237" y="938"/>
                </a:lnTo>
                <a:lnTo>
                  <a:pt x="1237" y="929"/>
                </a:lnTo>
                <a:lnTo>
                  <a:pt x="1238" y="913"/>
                </a:lnTo>
                <a:lnTo>
                  <a:pt x="1241" y="897"/>
                </a:lnTo>
                <a:lnTo>
                  <a:pt x="1244" y="885"/>
                </a:lnTo>
                <a:lnTo>
                  <a:pt x="1248" y="875"/>
                </a:lnTo>
                <a:lnTo>
                  <a:pt x="1254" y="863"/>
                </a:lnTo>
                <a:lnTo>
                  <a:pt x="1259" y="852"/>
                </a:lnTo>
                <a:lnTo>
                  <a:pt x="1272" y="833"/>
                </a:lnTo>
                <a:lnTo>
                  <a:pt x="1285" y="817"/>
                </a:lnTo>
                <a:lnTo>
                  <a:pt x="1297" y="799"/>
                </a:lnTo>
                <a:lnTo>
                  <a:pt x="1308" y="783"/>
                </a:lnTo>
                <a:lnTo>
                  <a:pt x="1317" y="767"/>
                </a:lnTo>
                <a:lnTo>
                  <a:pt x="1327" y="755"/>
                </a:lnTo>
                <a:lnTo>
                  <a:pt x="1337" y="742"/>
                </a:lnTo>
                <a:lnTo>
                  <a:pt x="1349" y="731"/>
                </a:lnTo>
                <a:lnTo>
                  <a:pt x="1355" y="726"/>
                </a:lnTo>
                <a:lnTo>
                  <a:pt x="1362" y="722"/>
                </a:lnTo>
                <a:lnTo>
                  <a:pt x="1370" y="718"/>
                </a:lnTo>
                <a:lnTo>
                  <a:pt x="1379" y="713"/>
                </a:lnTo>
                <a:lnTo>
                  <a:pt x="1389" y="710"/>
                </a:lnTo>
                <a:lnTo>
                  <a:pt x="1401" y="707"/>
                </a:lnTo>
                <a:lnTo>
                  <a:pt x="1412" y="705"/>
                </a:lnTo>
                <a:lnTo>
                  <a:pt x="1425" y="703"/>
                </a:lnTo>
                <a:lnTo>
                  <a:pt x="1432" y="702"/>
                </a:lnTo>
                <a:lnTo>
                  <a:pt x="1438" y="700"/>
                </a:lnTo>
                <a:lnTo>
                  <a:pt x="1425" y="690"/>
                </a:lnTo>
                <a:lnTo>
                  <a:pt x="1410" y="678"/>
                </a:lnTo>
                <a:lnTo>
                  <a:pt x="1403" y="671"/>
                </a:lnTo>
                <a:lnTo>
                  <a:pt x="1395" y="665"/>
                </a:lnTo>
                <a:lnTo>
                  <a:pt x="1386" y="659"/>
                </a:lnTo>
                <a:lnTo>
                  <a:pt x="1377" y="654"/>
                </a:lnTo>
                <a:lnTo>
                  <a:pt x="1357" y="646"/>
                </a:lnTo>
                <a:lnTo>
                  <a:pt x="1336" y="639"/>
                </a:lnTo>
                <a:lnTo>
                  <a:pt x="1322" y="633"/>
                </a:lnTo>
                <a:lnTo>
                  <a:pt x="1307" y="627"/>
                </a:lnTo>
                <a:lnTo>
                  <a:pt x="1292" y="620"/>
                </a:lnTo>
                <a:lnTo>
                  <a:pt x="1278" y="613"/>
                </a:lnTo>
                <a:lnTo>
                  <a:pt x="1264" y="604"/>
                </a:lnTo>
                <a:lnTo>
                  <a:pt x="1252" y="593"/>
                </a:lnTo>
                <a:lnTo>
                  <a:pt x="1247" y="587"/>
                </a:lnTo>
                <a:lnTo>
                  <a:pt x="1241" y="580"/>
                </a:lnTo>
                <a:lnTo>
                  <a:pt x="1236" y="573"/>
                </a:lnTo>
                <a:lnTo>
                  <a:pt x="1231" y="565"/>
                </a:lnTo>
                <a:lnTo>
                  <a:pt x="1224" y="551"/>
                </a:lnTo>
                <a:lnTo>
                  <a:pt x="1211" y="525"/>
                </a:lnTo>
                <a:lnTo>
                  <a:pt x="1198" y="504"/>
                </a:lnTo>
                <a:lnTo>
                  <a:pt x="1191" y="494"/>
                </a:lnTo>
                <a:lnTo>
                  <a:pt x="1183" y="484"/>
                </a:lnTo>
                <a:lnTo>
                  <a:pt x="1175" y="474"/>
                </a:lnTo>
                <a:lnTo>
                  <a:pt x="1163" y="465"/>
                </a:lnTo>
                <a:lnTo>
                  <a:pt x="1150" y="454"/>
                </a:lnTo>
                <a:lnTo>
                  <a:pt x="1123" y="434"/>
                </a:lnTo>
                <a:lnTo>
                  <a:pt x="1097" y="416"/>
                </a:lnTo>
                <a:lnTo>
                  <a:pt x="1071" y="393"/>
                </a:lnTo>
                <a:lnTo>
                  <a:pt x="1047" y="370"/>
                </a:lnTo>
                <a:lnTo>
                  <a:pt x="1031" y="354"/>
                </a:lnTo>
                <a:lnTo>
                  <a:pt x="1016" y="340"/>
                </a:lnTo>
                <a:lnTo>
                  <a:pt x="1001" y="326"/>
                </a:lnTo>
                <a:lnTo>
                  <a:pt x="985" y="313"/>
                </a:lnTo>
                <a:lnTo>
                  <a:pt x="954" y="290"/>
                </a:lnTo>
                <a:lnTo>
                  <a:pt x="922" y="267"/>
                </a:lnTo>
                <a:lnTo>
                  <a:pt x="889" y="247"/>
                </a:lnTo>
                <a:lnTo>
                  <a:pt x="854" y="228"/>
                </a:lnTo>
                <a:lnTo>
                  <a:pt x="817" y="210"/>
                </a:lnTo>
                <a:lnTo>
                  <a:pt x="776" y="191"/>
                </a:lnTo>
                <a:lnTo>
                  <a:pt x="749" y="177"/>
                </a:lnTo>
                <a:lnTo>
                  <a:pt x="723" y="161"/>
                </a:lnTo>
                <a:lnTo>
                  <a:pt x="697" y="144"/>
                </a:lnTo>
                <a:lnTo>
                  <a:pt x="671" y="127"/>
                </a:lnTo>
                <a:lnTo>
                  <a:pt x="640" y="105"/>
                </a:lnTo>
                <a:lnTo>
                  <a:pt x="607" y="84"/>
                </a:lnTo>
                <a:lnTo>
                  <a:pt x="590" y="74"/>
                </a:lnTo>
                <a:lnTo>
                  <a:pt x="574" y="66"/>
                </a:lnTo>
                <a:lnTo>
                  <a:pt x="556" y="58"/>
                </a:lnTo>
                <a:lnTo>
                  <a:pt x="539" y="51"/>
                </a:lnTo>
                <a:lnTo>
                  <a:pt x="527" y="47"/>
                </a:lnTo>
                <a:lnTo>
                  <a:pt x="514" y="42"/>
                </a:lnTo>
                <a:lnTo>
                  <a:pt x="501" y="38"/>
                </a:lnTo>
                <a:lnTo>
                  <a:pt x="488" y="33"/>
                </a:lnTo>
                <a:lnTo>
                  <a:pt x="468" y="26"/>
                </a:lnTo>
                <a:lnTo>
                  <a:pt x="448" y="19"/>
                </a:lnTo>
                <a:lnTo>
                  <a:pt x="427" y="13"/>
                </a:lnTo>
                <a:lnTo>
                  <a:pt x="407" y="6"/>
                </a:lnTo>
                <a:lnTo>
                  <a:pt x="397" y="4"/>
                </a:lnTo>
                <a:lnTo>
                  <a:pt x="389" y="1"/>
                </a:lnTo>
                <a:lnTo>
                  <a:pt x="381" y="0"/>
                </a:lnTo>
                <a:lnTo>
                  <a:pt x="375" y="0"/>
                </a:lnTo>
                <a:lnTo>
                  <a:pt x="361" y="2"/>
                </a:lnTo>
                <a:lnTo>
                  <a:pt x="348" y="7"/>
                </a:lnTo>
                <a:lnTo>
                  <a:pt x="333" y="12"/>
                </a:lnTo>
                <a:lnTo>
                  <a:pt x="315" y="15"/>
                </a:lnTo>
                <a:lnTo>
                  <a:pt x="306" y="17"/>
                </a:lnTo>
                <a:lnTo>
                  <a:pt x="295" y="17"/>
                </a:lnTo>
                <a:lnTo>
                  <a:pt x="283" y="15"/>
                </a:lnTo>
                <a:lnTo>
                  <a:pt x="273" y="14"/>
                </a:lnTo>
                <a:lnTo>
                  <a:pt x="262" y="13"/>
                </a:lnTo>
                <a:lnTo>
                  <a:pt x="252" y="13"/>
                </a:lnTo>
                <a:lnTo>
                  <a:pt x="243" y="13"/>
                </a:lnTo>
                <a:lnTo>
                  <a:pt x="236" y="15"/>
                </a:lnTo>
                <a:lnTo>
                  <a:pt x="234" y="17"/>
                </a:lnTo>
                <a:lnTo>
                  <a:pt x="233" y="19"/>
                </a:lnTo>
                <a:lnTo>
                  <a:pt x="233" y="22"/>
                </a:lnTo>
                <a:lnTo>
                  <a:pt x="233" y="26"/>
                </a:lnTo>
                <a:lnTo>
                  <a:pt x="233" y="37"/>
                </a:lnTo>
                <a:lnTo>
                  <a:pt x="235" y="52"/>
                </a:lnTo>
                <a:lnTo>
                  <a:pt x="236" y="60"/>
                </a:lnTo>
                <a:lnTo>
                  <a:pt x="238" y="68"/>
                </a:lnTo>
                <a:lnTo>
                  <a:pt x="239" y="78"/>
                </a:lnTo>
                <a:lnTo>
                  <a:pt x="238" y="86"/>
                </a:lnTo>
                <a:lnTo>
                  <a:pt x="236" y="92"/>
                </a:lnTo>
                <a:lnTo>
                  <a:pt x="234" y="97"/>
                </a:lnTo>
                <a:lnTo>
                  <a:pt x="232" y="100"/>
                </a:lnTo>
                <a:lnTo>
                  <a:pt x="227" y="104"/>
                </a:lnTo>
                <a:lnTo>
                  <a:pt x="222" y="105"/>
                </a:lnTo>
                <a:lnTo>
                  <a:pt x="216" y="106"/>
                </a:lnTo>
                <a:lnTo>
                  <a:pt x="212" y="105"/>
                </a:lnTo>
                <a:lnTo>
                  <a:pt x="207" y="104"/>
                </a:lnTo>
                <a:lnTo>
                  <a:pt x="201" y="100"/>
                </a:lnTo>
                <a:lnTo>
                  <a:pt x="195" y="97"/>
                </a:lnTo>
                <a:lnTo>
                  <a:pt x="190" y="92"/>
                </a:lnTo>
                <a:lnTo>
                  <a:pt x="186" y="87"/>
                </a:lnTo>
                <a:lnTo>
                  <a:pt x="178" y="75"/>
                </a:lnTo>
                <a:lnTo>
                  <a:pt x="171" y="64"/>
                </a:lnTo>
                <a:lnTo>
                  <a:pt x="159" y="62"/>
                </a:lnTo>
                <a:lnTo>
                  <a:pt x="148" y="60"/>
                </a:lnTo>
                <a:lnTo>
                  <a:pt x="140" y="57"/>
                </a:lnTo>
                <a:lnTo>
                  <a:pt x="132" y="52"/>
                </a:lnTo>
                <a:lnTo>
                  <a:pt x="126" y="48"/>
                </a:lnTo>
                <a:lnTo>
                  <a:pt x="119" y="45"/>
                </a:lnTo>
                <a:lnTo>
                  <a:pt x="105" y="40"/>
                </a:lnTo>
                <a:lnTo>
                  <a:pt x="94" y="38"/>
                </a:lnTo>
                <a:lnTo>
                  <a:pt x="86" y="35"/>
                </a:lnTo>
                <a:lnTo>
                  <a:pt x="78" y="35"/>
                </a:lnTo>
                <a:lnTo>
                  <a:pt x="71" y="38"/>
                </a:lnTo>
                <a:lnTo>
                  <a:pt x="62" y="42"/>
                </a:lnTo>
                <a:lnTo>
                  <a:pt x="53" y="49"/>
                </a:lnTo>
                <a:lnTo>
                  <a:pt x="40" y="59"/>
                </a:lnTo>
                <a:lnTo>
                  <a:pt x="33" y="65"/>
                </a:lnTo>
                <a:lnTo>
                  <a:pt x="33" y="65"/>
                </a:lnTo>
                <a:close/>
              </a:path>
            </a:pathLst>
          </a:custGeom>
          <a:solidFill>
            <a:srgbClr val="B0CA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9" name="Freeform 15">
            <a:extLst>
              <a:ext uri="{FF2B5EF4-FFF2-40B4-BE49-F238E27FC236}">
                <a16:creationId xmlns:a16="http://schemas.microsoft.com/office/drawing/2014/main" id="{24BBA43A-CB59-4A16-A2BA-6838B08BFF2E}"/>
              </a:ext>
            </a:extLst>
          </p:cNvPr>
          <p:cNvSpPr>
            <a:spLocks/>
          </p:cNvSpPr>
          <p:nvPr/>
        </p:nvSpPr>
        <p:spPr bwMode="auto">
          <a:xfrm>
            <a:off x="14909949" y="5311157"/>
            <a:ext cx="1475930" cy="465877"/>
          </a:xfrm>
          <a:custGeom>
            <a:avLst/>
            <a:gdLst>
              <a:gd name="T0" fmla="*/ 236 w 2262"/>
              <a:gd name="T1" fmla="*/ 122 h 715"/>
              <a:gd name="T2" fmla="*/ 231 w 2262"/>
              <a:gd name="T3" fmla="*/ 262 h 715"/>
              <a:gd name="T4" fmla="*/ 96 w 2262"/>
              <a:gd name="T5" fmla="*/ 401 h 715"/>
              <a:gd name="T6" fmla="*/ 0 w 2262"/>
              <a:gd name="T7" fmla="*/ 459 h 715"/>
              <a:gd name="T8" fmla="*/ 155 w 2262"/>
              <a:gd name="T9" fmla="*/ 504 h 715"/>
              <a:gd name="T10" fmla="*/ 172 w 2262"/>
              <a:gd name="T11" fmla="*/ 597 h 715"/>
              <a:gd name="T12" fmla="*/ 205 w 2262"/>
              <a:gd name="T13" fmla="*/ 651 h 715"/>
              <a:gd name="T14" fmla="*/ 230 w 2262"/>
              <a:gd name="T15" fmla="*/ 715 h 715"/>
              <a:gd name="T16" fmla="*/ 277 w 2262"/>
              <a:gd name="T17" fmla="*/ 680 h 715"/>
              <a:gd name="T18" fmla="*/ 314 w 2262"/>
              <a:gd name="T19" fmla="*/ 608 h 715"/>
              <a:gd name="T20" fmla="*/ 391 w 2262"/>
              <a:gd name="T21" fmla="*/ 592 h 715"/>
              <a:gd name="T22" fmla="*/ 439 w 2262"/>
              <a:gd name="T23" fmla="*/ 577 h 715"/>
              <a:gd name="T24" fmla="*/ 525 w 2262"/>
              <a:gd name="T25" fmla="*/ 479 h 715"/>
              <a:gd name="T26" fmla="*/ 657 w 2262"/>
              <a:gd name="T27" fmla="*/ 432 h 715"/>
              <a:gd name="T28" fmla="*/ 889 w 2262"/>
              <a:gd name="T29" fmla="*/ 494 h 715"/>
              <a:gd name="T30" fmla="*/ 1066 w 2262"/>
              <a:gd name="T31" fmla="*/ 616 h 715"/>
              <a:gd name="T32" fmla="*/ 1164 w 2262"/>
              <a:gd name="T33" fmla="*/ 601 h 715"/>
              <a:gd name="T34" fmla="*/ 1198 w 2262"/>
              <a:gd name="T35" fmla="*/ 548 h 715"/>
              <a:gd name="T36" fmla="*/ 1301 w 2262"/>
              <a:gd name="T37" fmla="*/ 525 h 715"/>
              <a:gd name="T38" fmla="*/ 1391 w 2262"/>
              <a:gd name="T39" fmla="*/ 592 h 715"/>
              <a:gd name="T40" fmla="*/ 1511 w 2262"/>
              <a:gd name="T41" fmla="*/ 652 h 715"/>
              <a:gd name="T42" fmla="*/ 1668 w 2262"/>
              <a:gd name="T43" fmla="*/ 654 h 715"/>
              <a:gd name="T44" fmla="*/ 1825 w 2262"/>
              <a:gd name="T45" fmla="*/ 570 h 715"/>
              <a:gd name="T46" fmla="*/ 1833 w 2262"/>
              <a:gd name="T47" fmla="*/ 524 h 715"/>
              <a:gd name="T48" fmla="*/ 1896 w 2262"/>
              <a:gd name="T49" fmla="*/ 481 h 715"/>
              <a:gd name="T50" fmla="*/ 1986 w 2262"/>
              <a:gd name="T51" fmla="*/ 484 h 715"/>
              <a:gd name="T52" fmla="*/ 2086 w 2262"/>
              <a:gd name="T53" fmla="*/ 494 h 715"/>
              <a:gd name="T54" fmla="*/ 2181 w 2262"/>
              <a:gd name="T55" fmla="*/ 422 h 715"/>
              <a:gd name="T56" fmla="*/ 2255 w 2262"/>
              <a:gd name="T57" fmla="*/ 199 h 715"/>
              <a:gd name="T58" fmla="*/ 2214 w 2262"/>
              <a:gd name="T59" fmla="*/ 31 h 715"/>
              <a:gd name="T60" fmla="*/ 2119 w 2262"/>
              <a:gd name="T61" fmla="*/ 27 h 715"/>
              <a:gd name="T62" fmla="*/ 2096 w 2262"/>
              <a:gd name="T63" fmla="*/ 83 h 715"/>
              <a:gd name="T64" fmla="*/ 2020 w 2262"/>
              <a:gd name="T65" fmla="*/ 110 h 715"/>
              <a:gd name="T66" fmla="*/ 1916 w 2262"/>
              <a:gd name="T67" fmla="*/ 156 h 715"/>
              <a:gd name="T68" fmla="*/ 1781 w 2262"/>
              <a:gd name="T69" fmla="*/ 170 h 715"/>
              <a:gd name="T70" fmla="*/ 1728 w 2262"/>
              <a:gd name="T71" fmla="*/ 220 h 715"/>
              <a:gd name="T72" fmla="*/ 1680 w 2262"/>
              <a:gd name="T73" fmla="*/ 269 h 715"/>
              <a:gd name="T74" fmla="*/ 1581 w 2262"/>
              <a:gd name="T75" fmla="*/ 323 h 715"/>
              <a:gd name="T76" fmla="*/ 1503 w 2262"/>
              <a:gd name="T77" fmla="*/ 357 h 715"/>
              <a:gd name="T78" fmla="*/ 1463 w 2262"/>
              <a:gd name="T79" fmla="*/ 322 h 715"/>
              <a:gd name="T80" fmla="*/ 1474 w 2262"/>
              <a:gd name="T81" fmla="*/ 252 h 715"/>
              <a:gd name="T82" fmla="*/ 1431 w 2262"/>
              <a:gd name="T83" fmla="*/ 238 h 715"/>
              <a:gd name="T84" fmla="*/ 1401 w 2262"/>
              <a:gd name="T85" fmla="*/ 225 h 715"/>
              <a:gd name="T86" fmla="*/ 1390 w 2262"/>
              <a:gd name="T87" fmla="*/ 184 h 715"/>
              <a:gd name="T88" fmla="*/ 1436 w 2262"/>
              <a:gd name="T89" fmla="*/ 136 h 715"/>
              <a:gd name="T90" fmla="*/ 1412 w 2262"/>
              <a:gd name="T91" fmla="*/ 67 h 715"/>
              <a:gd name="T92" fmla="*/ 1464 w 2262"/>
              <a:gd name="T93" fmla="*/ 20 h 715"/>
              <a:gd name="T94" fmla="*/ 1374 w 2262"/>
              <a:gd name="T95" fmla="*/ 14 h 715"/>
              <a:gd name="T96" fmla="*/ 1259 w 2262"/>
              <a:gd name="T97" fmla="*/ 71 h 715"/>
              <a:gd name="T98" fmla="*/ 1143 w 2262"/>
              <a:gd name="T99" fmla="*/ 119 h 715"/>
              <a:gd name="T100" fmla="*/ 1104 w 2262"/>
              <a:gd name="T101" fmla="*/ 162 h 715"/>
              <a:gd name="T102" fmla="*/ 975 w 2262"/>
              <a:gd name="T103" fmla="*/ 152 h 715"/>
              <a:gd name="T104" fmla="*/ 882 w 2262"/>
              <a:gd name="T105" fmla="*/ 124 h 715"/>
              <a:gd name="T106" fmla="*/ 837 w 2262"/>
              <a:gd name="T107" fmla="*/ 180 h 715"/>
              <a:gd name="T108" fmla="*/ 789 w 2262"/>
              <a:gd name="T109" fmla="*/ 217 h 715"/>
              <a:gd name="T110" fmla="*/ 748 w 2262"/>
              <a:gd name="T111" fmla="*/ 147 h 715"/>
              <a:gd name="T112" fmla="*/ 678 w 2262"/>
              <a:gd name="T113" fmla="*/ 119 h 715"/>
              <a:gd name="T114" fmla="*/ 592 w 2262"/>
              <a:gd name="T115" fmla="*/ 26 h 715"/>
              <a:gd name="T116" fmla="*/ 429 w 2262"/>
              <a:gd name="T117" fmla="*/ 11 h 715"/>
              <a:gd name="T118" fmla="*/ 309 w 2262"/>
              <a:gd name="T119" fmla="*/ 36 h 715"/>
              <a:gd name="T120" fmla="*/ 235 w 2262"/>
              <a:gd name="T121" fmla="*/ 11 h 7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262" h="715">
                <a:moveTo>
                  <a:pt x="214" y="22"/>
                </a:moveTo>
                <a:lnTo>
                  <a:pt x="218" y="30"/>
                </a:lnTo>
                <a:lnTo>
                  <a:pt x="223" y="39"/>
                </a:lnTo>
                <a:lnTo>
                  <a:pt x="227" y="49"/>
                </a:lnTo>
                <a:lnTo>
                  <a:pt x="229" y="58"/>
                </a:lnTo>
                <a:lnTo>
                  <a:pt x="231" y="79"/>
                </a:lnTo>
                <a:lnTo>
                  <a:pt x="234" y="100"/>
                </a:lnTo>
                <a:lnTo>
                  <a:pt x="235" y="111"/>
                </a:lnTo>
                <a:lnTo>
                  <a:pt x="236" y="122"/>
                </a:lnTo>
                <a:lnTo>
                  <a:pt x="237" y="132"/>
                </a:lnTo>
                <a:lnTo>
                  <a:pt x="240" y="142"/>
                </a:lnTo>
                <a:lnTo>
                  <a:pt x="244" y="160"/>
                </a:lnTo>
                <a:lnTo>
                  <a:pt x="247" y="179"/>
                </a:lnTo>
                <a:lnTo>
                  <a:pt x="248" y="198"/>
                </a:lnTo>
                <a:lnTo>
                  <a:pt x="245" y="215"/>
                </a:lnTo>
                <a:lnTo>
                  <a:pt x="242" y="231"/>
                </a:lnTo>
                <a:lnTo>
                  <a:pt x="237" y="246"/>
                </a:lnTo>
                <a:lnTo>
                  <a:pt x="231" y="262"/>
                </a:lnTo>
                <a:lnTo>
                  <a:pt x="223" y="276"/>
                </a:lnTo>
                <a:lnTo>
                  <a:pt x="214" y="290"/>
                </a:lnTo>
                <a:lnTo>
                  <a:pt x="204" y="303"/>
                </a:lnTo>
                <a:lnTo>
                  <a:pt x="192" y="316"/>
                </a:lnTo>
                <a:lnTo>
                  <a:pt x="181" y="328"/>
                </a:lnTo>
                <a:lnTo>
                  <a:pt x="156" y="351"/>
                </a:lnTo>
                <a:lnTo>
                  <a:pt x="130" y="372"/>
                </a:lnTo>
                <a:lnTo>
                  <a:pt x="113" y="386"/>
                </a:lnTo>
                <a:lnTo>
                  <a:pt x="96" y="401"/>
                </a:lnTo>
                <a:lnTo>
                  <a:pt x="82" y="412"/>
                </a:lnTo>
                <a:lnTo>
                  <a:pt x="68" y="424"/>
                </a:lnTo>
                <a:lnTo>
                  <a:pt x="54" y="435"/>
                </a:lnTo>
                <a:lnTo>
                  <a:pt x="37" y="445"/>
                </a:lnTo>
                <a:lnTo>
                  <a:pt x="23" y="451"/>
                </a:lnTo>
                <a:lnTo>
                  <a:pt x="8" y="457"/>
                </a:lnTo>
                <a:lnTo>
                  <a:pt x="4" y="458"/>
                </a:lnTo>
                <a:lnTo>
                  <a:pt x="0" y="459"/>
                </a:lnTo>
                <a:lnTo>
                  <a:pt x="0" y="459"/>
                </a:lnTo>
                <a:lnTo>
                  <a:pt x="42" y="464"/>
                </a:lnTo>
                <a:lnTo>
                  <a:pt x="82" y="470"/>
                </a:lnTo>
                <a:lnTo>
                  <a:pt x="101" y="475"/>
                </a:lnTo>
                <a:lnTo>
                  <a:pt x="118" y="479"/>
                </a:lnTo>
                <a:lnTo>
                  <a:pt x="125" y="483"/>
                </a:lnTo>
                <a:lnTo>
                  <a:pt x="132" y="486"/>
                </a:lnTo>
                <a:lnTo>
                  <a:pt x="140" y="490"/>
                </a:lnTo>
                <a:lnTo>
                  <a:pt x="145" y="494"/>
                </a:lnTo>
                <a:lnTo>
                  <a:pt x="155" y="504"/>
                </a:lnTo>
                <a:lnTo>
                  <a:pt x="163" y="514"/>
                </a:lnTo>
                <a:lnTo>
                  <a:pt x="168" y="523"/>
                </a:lnTo>
                <a:lnTo>
                  <a:pt x="171" y="534"/>
                </a:lnTo>
                <a:lnTo>
                  <a:pt x="172" y="543"/>
                </a:lnTo>
                <a:lnTo>
                  <a:pt x="174" y="552"/>
                </a:lnTo>
                <a:lnTo>
                  <a:pt x="174" y="562"/>
                </a:lnTo>
                <a:lnTo>
                  <a:pt x="172" y="571"/>
                </a:lnTo>
                <a:lnTo>
                  <a:pt x="172" y="583"/>
                </a:lnTo>
                <a:lnTo>
                  <a:pt x="172" y="597"/>
                </a:lnTo>
                <a:lnTo>
                  <a:pt x="171" y="605"/>
                </a:lnTo>
                <a:lnTo>
                  <a:pt x="170" y="612"/>
                </a:lnTo>
                <a:lnTo>
                  <a:pt x="169" y="616"/>
                </a:lnTo>
                <a:lnTo>
                  <a:pt x="175" y="620"/>
                </a:lnTo>
                <a:lnTo>
                  <a:pt x="181" y="623"/>
                </a:lnTo>
                <a:lnTo>
                  <a:pt x="188" y="627"/>
                </a:lnTo>
                <a:lnTo>
                  <a:pt x="195" y="632"/>
                </a:lnTo>
                <a:lnTo>
                  <a:pt x="201" y="641"/>
                </a:lnTo>
                <a:lnTo>
                  <a:pt x="205" y="651"/>
                </a:lnTo>
                <a:lnTo>
                  <a:pt x="208" y="662"/>
                </a:lnTo>
                <a:lnTo>
                  <a:pt x="209" y="672"/>
                </a:lnTo>
                <a:lnTo>
                  <a:pt x="208" y="682"/>
                </a:lnTo>
                <a:lnTo>
                  <a:pt x="207" y="690"/>
                </a:lnTo>
                <a:lnTo>
                  <a:pt x="203" y="698"/>
                </a:lnTo>
                <a:lnTo>
                  <a:pt x="200" y="707"/>
                </a:lnTo>
                <a:lnTo>
                  <a:pt x="195" y="714"/>
                </a:lnTo>
                <a:lnTo>
                  <a:pt x="212" y="715"/>
                </a:lnTo>
                <a:lnTo>
                  <a:pt x="230" y="715"/>
                </a:lnTo>
                <a:lnTo>
                  <a:pt x="238" y="715"/>
                </a:lnTo>
                <a:lnTo>
                  <a:pt x="245" y="714"/>
                </a:lnTo>
                <a:lnTo>
                  <a:pt x="252" y="712"/>
                </a:lnTo>
                <a:lnTo>
                  <a:pt x="258" y="710"/>
                </a:lnTo>
                <a:lnTo>
                  <a:pt x="265" y="708"/>
                </a:lnTo>
                <a:lnTo>
                  <a:pt x="274" y="705"/>
                </a:lnTo>
                <a:lnTo>
                  <a:pt x="275" y="697"/>
                </a:lnTo>
                <a:lnTo>
                  <a:pt x="275" y="689"/>
                </a:lnTo>
                <a:lnTo>
                  <a:pt x="277" y="680"/>
                </a:lnTo>
                <a:lnTo>
                  <a:pt x="279" y="669"/>
                </a:lnTo>
                <a:lnTo>
                  <a:pt x="282" y="660"/>
                </a:lnTo>
                <a:lnTo>
                  <a:pt x="284" y="650"/>
                </a:lnTo>
                <a:lnTo>
                  <a:pt x="288" y="641"/>
                </a:lnTo>
                <a:lnTo>
                  <a:pt x="292" y="632"/>
                </a:lnTo>
                <a:lnTo>
                  <a:pt x="297" y="625"/>
                </a:lnTo>
                <a:lnTo>
                  <a:pt x="302" y="618"/>
                </a:lnTo>
                <a:lnTo>
                  <a:pt x="308" y="612"/>
                </a:lnTo>
                <a:lnTo>
                  <a:pt x="314" y="608"/>
                </a:lnTo>
                <a:lnTo>
                  <a:pt x="321" y="603"/>
                </a:lnTo>
                <a:lnTo>
                  <a:pt x="328" y="599"/>
                </a:lnTo>
                <a:lnTo>
                  <a:pt x="335" y="596"/>
                </a:lnTo>
                <a:lnTo>
                  <a:pt x="343" y="594"/>
                </a:lnTo>
                <a:lnTo>
                  <a:pt x="352" y="591"/>
                </a:lnTo>
                <a:lnTo>
                  <a:pt x="361" y="591"/>
                </a:lnTo>
                <a:lnTo>
                  <a:pt x="370" y="590"/>
                </a:lnTo>
                <a:lnTo>
                  <a:pt x="381" y="591"/>
                </a:lnTo>
                <a:lnTo>
                  <a:pt x="391" y="592"/>
                </a:lnTo>
                <a:lnTo>
                  <a:pt x="399" y="595"/>
                </a:lnTo>
                <a:lnTo>
                  <a:pt x="407" y="598"/>
                </a:lnTo>
                <a:lnTo>
                  <a:pt x="412" y="601"/>
                </a:lnTo>
                <a:lnTo>
                  <a:pt x="417" y="603"/>
                </a:lnTo>
                <a:lnTo>
                  <a:pt x="419" y="602"/>
                </a:lnTo>
                <a:lnTo>
                  <a:pt x="423" y="599"/>
                </a:lnTo>
                <a:lnTo>
                  <a:pt x="429" y="595"/>
                </a:lnTo>
                <a:lnTo>
                  <a:pt x="434" y="587"/>
                </a:lnTo>
                <a:lnTo>
                  <a:pt x="439" y="577"/>
                </a:lnTo>
                <a:lnTo>
                  <a:pt x="444" y="567"/>
                </a:lnTo>
                <a:lnTo>
                  <a:pt x="450" y="555"/>
                </a:lnTo>
                <a:lnTo>
                  <a:pt x="456" y="544"/>
                </a:lnTo>
                <a:lnTo>
                  <a:pt x="462" y="534"/>
                </a:lnTo>
                <a:lnTo>
                  <a:pt x="470" y="524"/>
                </a:lnTo>
                <a:lnTo>
                  <a:pt x="482" y="512"/>
                </a:lnTo>
                <a:lnTo>
                  <a:pt x="496" y="502"/>
                </a:lnTo>
                <a:lnTo>
                  <a:pt x="510" y="490"/>
                </a:lnTo>
                <a:lnTo>
                  <a:pt x="525" y="479"/>
                </a:lnTo>
                <a:lnTo>
                  <a:pt x="542" y="470"/>
                </a:lnTo>
                <a:lnTo>
                  <a:pt x="557" y="461"/>
                </a:lnTo>
                <a:lnTo>
                  <a:pt x="571" y="452"/>
                </a:lnTo>
                <a:lnTo>
                  <a:pt x="584" y="446"/>
                </a:lnTo>
                <a:lnTo>
                  <a:pt x="593" y="442"/>
                </a:lnTo>
                <a:lnTo>
                  <a:pt x="605" y="439"/>
                </a:lnTo>
                <a:lnTo>
                  <a:pt x="617" y="437"/>
                </a:lnTo>
                <a:lnTo>
                  <a:pt x="630" y="435"/>
                </a:lnTo>
                <a:lnTo>
                  <a:pt x="657" y="432"/>
                </a:lnTo>
                <a:lnTo>
                  <a:pt x="686" y="432"/>
                </a:lnTo>
                <a:lnTo>
                  <a:pt x="715" y="435"/>
                </a:lnTo>
                <a:lnTo>
                  <a:pt x="742" y="438"/>
                </a:lnTo>
                <a:lnTo>
                  <a:pt x="768" y="443"/>
                </a:lnTo>
                <a:lnTo>
                  <a:pt x="788" y="448"/>
                </a:lnTo>
                <a:lnTo>
                  <a:pt x="813" y="457"/>
                </a:lnTo>
                <a:lnTo>
                  <a:pt x="838" y="468"/>
                </a:lnTo>
                <a:lnTo>
                  <a:pt x="864" y="479"/>
                </a:lnTo>
                <a:lnTo>
                  <a:pt x="889" y="494"/>
                </a:lnTo>
                <a:lnTo>
                  <a:pt x="913" y="508"/>
                </a:lnTo>
                <a:lnTo>
                  <a:pt x="937" y="523"/>
                </a:lnTo>
                <a:lnTo>
                  <a:pt x="960" y="538"/>
                </a:lnTo>
                <a:lnTo>
                  <a:pt x="982" y="552"/>
                </a:lnTo>
                <a:lnTo>
                  <a:pt x="1006" y="569"/>
                </a:lnTo>
                <a:lnTo>
                  <a:pt x="1029" y="584"/>
                </a:lnTo>
                <a:lnTo>
                  <a:pt x="1049" y="598"/>
                </a:lnTo>
                <a:lnTo>
                  <a:pt x="1058" y="607"/>
                </a:lnTo>
                <a:lnTo>
                  <a:pt x="1066" y="616"/>
                </a:lnTo>
                <a:lnTo>
                  <a:pt x="1076" y="625"/>
                </a:lnTo>
                <a:lnTo>
                  <a:pt x="1085" y="636"/>
                </a:lnTo>
                <a:lnTo>
                  <a:pt x="1102" y="629"/>
                </a:lnTo>
                <a:lnTo>
                  <a:pt x="1119" y="622"/>
                </a:lnTo>
                <a:lnTo>
                  <a:pt x="1133" y="617"/>
                </a:lnTo>
                <a:lnTo>
                  <a:pt x="1147" y="611"/>
                </a:lnTo>
                <a:lnTo>
                  <a:pt x="1153" y="608"/>
                </a:lnTo>
                <a:lnTo>
                  <a:pt x="1159" y="604"/>
                </a:lnTo>
                <a:lnTo>
                  <a:pt x="1164" y="601"/>
                </a:lnTo>
                <a:lnTo>
                  <a:pt x="1167" y="597"/>
                </a:lnTo>
                <a:lnTo>
                  <a:pt x="1173" y="591"/>
                </a:lnTo>
                <a:lnTo>
                  <a:pt x="1177" y="587"/>
                </a:lnTo>
                <a:lnTo>
                  <a:pt x="1179" y="581"/>
                </a:lnTo>
                <a:lnTo>
                  <a:pt x="1183" y="575"/>
                </a:lnTo>
                <a:lnTo>
                  <a:pt x="1185" y="568"/>
                </a:lnTo>
                <a:lnTo>
                  <a:pt x="1189" y="561"/>
                </a:lnTo>
                <a:lnTo>
                  <a:pt x="1193" y="554"/>
                </a:lnTo>
                <a:lnTo>
                  <a:pt x="1198" y="548"/>
                </a:lnTo>
                <a:lnTo>
                  <a:pt x="1205" y="541"/>
                </a:lnTo>
                <a:lnTo>
                  <a:pt x="1214" y="535"/>
                </a:lnTo>
                <a:lnTo>
                  <a:pt x="1225" y="530"/>
                </a:lnTo>
                <a:lnTo>
                  <a:pt x="1238" y="527"/>
                </a:lnTo>
                <a:lnTo>
                  <a:pt x="1252" y="523"/>
                </a:lnTo>
                <a:lnTo>
                  <a:pt x="1265" y="522"/>
                </a:lnTo>
                <a:lnTo>
                  <a:pt x="1278" y="522"/>
                </a:lnTo>
                <a:lnTo>
                  <a:pt x="1290" y="523"/>
                </a:lnTo>
                <a:lnTo>
                  <a:pt x="1301" y="525"/>
                </a:lnTo>
                <a:lnTo>
                  <a:pt x="1312" y="529"/>
                </a:lnTo>
                <a:lnTo>
                  <a:pt x="1321" y="534"/>
                </a:lnTo>
                <a:lnTo>
                  <a:pt x="1331" y="538"/>
                </a:lnTo>
                <a:lnTo>
                  <a:pt x="1340" y="544"/>
                </a:lnTo>
                <a:lnTo>
                  <a:pt x="1348" y="550"/>
                </a:lnTo>
                <a:lnTo>
                  <a:pt x="1357" y="557"/>
                </a:lnTo>
                <a:lnTo>
                  <a:pt x="1364" y="564"/>
                </a:lnTo>
                <a:lnTo>
                  <a:pt x="1378" y="578"/>
                </a:lnTo>
                <a:lnTo>
                  <a:pt x="1391" y="592"/>
                </a:lnTo>
                <a:lnTo>
                  <a:pt x="1401" y="605"/>
                </a:lnTo>
                <a:lnTo>
                  <a:pt x="1413" y="618"/>
                </a:lnTo>
                <a:lnTo>
                  <a:pt x="1425" y="629"/>
                </a:lnTo>
                <a:lnTo>
                  <a:pt x="1438" y="638"/>
                </a:lnTo>
                <a:lnTo>
                  <a:pt x="1447" y="643"/>
                </a:lnTo>
                <a:lnTo>
                  <a:pt x="1458" y="647"/>
                </a:lnTo>
                <a:lnTo>
                  <a:pt x="1470" y="649"/>
                </a:lnTo>
                <a:lnTo>
                  <a:pt x="1483" y="651"/>
                </a:lnTo>
                <a:lnTo>
                  <a:pt x="1511" y="652"/>
                </a:lnTo>
                <a:lnTo>
                  <a:pt x="1539" y="652"/>
                </a:lnTo>
                <a:lnTo>
                  <a:pt x="1551" y="651"/>
                </a:lnTo>
                <a:lnTo>
                  <a:pt x="1561" y="651"/>
                </a:lnTo>
                <a:lnTo>
                  <a:pt x="1573" y="651"/>
                </a:lnTo>
                <a:lnTo>
                  <a:pt x="1583" y="652"/>
                </a:lnTo>
                <a:lnTo>
                  <a:pt x="1598" y="651"/>
                </a:lnTo>
                <a:lnTo>
                  <a:pt x="1618" y="652"/>
                </a:lnTo>
                <a:lnTo>
                  <a:pt x="1642" y="654"/>
                </a:lnTo>
                <a:lnTo>
                  <a:pt x="1668" y="654"/>
                </a:lnTo>
                <a:lnTo>
                  <a:pt x="1693" y="652"/>
                </a:lnTo>
                <a:lnTo>
                  <a:pt x="1714" y="650"/>
                </a:lnTo>
                <a:lnTo>
                  <a:pt x="1725" y="645"/>
                </a:lnTo>
                <a:lnTo>
                  <a:pt x="1741" y="637"/>
                </a:lnTo>
                <a:lnTo>
                  <a:pt x="1760" y="625"/>
                </a:lnTo>
                <a:lnTo>
                  <a:pt x="1780" y="611"/>
                </a:lnTo>
                <a:lnTo>
                  <a:pt x="1800" y="595"/>
                </a:lnTo>
                <a:lnTo>
                  <a:pt x="1818" y="578"/>
                </a:lnTo>
                <a:lnTo>
                  <a:pt x="1825" y="570"/>
                </a:lnTo>
                <a:lnTo>
                  <a:pt x="1832" y="562"/>
                </a:lnTo>
                <a:lnTo>
                  <a:pt x="1837" y="554"/>
                </a:lnTo>
                <a:lnTo>
                  <a:pt x="1840" y="545"/>
                </a:lnTo>
                <a:lnTo>
                  <a:pt x="1841" y="541"/>
                </a:lnTo>
                <a:lnTo>
                  <a:pt x="1841" y="537"/>
                </a:lnTo>
                <a:lnTo>
                  <a:pt x="1840" y="535"/>
                </a:lnTo>
                <a:lnTo>
                  <a:pt x="1839" y="534"/>
                </a:lnTo>
                <a:lnTo>
                  <a:pt x="1835" y="529"/>
                </a:lnTo>
                <a:lnTo>
                  <a:pt x="1833" y="524"/>
                </a:lnTo>
                <a:lnTo>
                  <a:pt x="1833" y="518"/>
                </a:lnTo>
                <a:lnTo>
                  <a:pt x="1834" y="512"/>
                </a:lnTo>
                <a:lnTo>
                  <a:pt x="1837" y="507"/>
                </a:lnTo>
                <a:lnTo>
                  <a:pt x="1840" y="503"/>
                </a:lnTo>
                <a:lnTo>
                  <a:pt x="1845" y="499"/>
                </a:lnTo>
                <a:lnTo>
                  <a:pt x="1849" y="497"/>
                </a:lnTo>
                <a:lnTo>
                  <a:pt x="1862" y="494"/>
                </a:lnTo>
                <a:lnTo>
                  <a:pt x="1877" y="488"/>
                </a:lnTo>
                <a:lnTo>
                  <a:pt x="1896" y="481"/>
                </a:lnTo>
                <a:lnTo>
                  <a:pt x="1918" y="475"/>
                </a:lnTo>
                <a:lnTo>
                  <a:pt x="1928" y="472"/>
                </a:lnTo>
                <a:lnTo>
                  <a:pt x="1938" y="471"/>
                </a:lnTo>
                <a:lnTo>
                  <a:pt x="1948" y="471"/>
                </a:lnTo>
                <a:lnTo>
                  <a:pt x="1958" y="472"/>
                </a:lnTo>
                <a:lnTo>
                  <a:pt x="1965" y="474"/>
                </a:lnTo>
                <a:lnTo>
                  <a:pt x="1973" y="477"/>
                </a:lnTo>
                <a:lnTo>
                  <a:pt x="1980" y="481"/>
                </a:lnTo>
                <a:lnTo>
                  <a:pt x="1986" y="484"/>
                </a:lnTo>
                <a:lnTo>
                  <a:pt x="1992" y="488"/>
                </a:lnTo>
                <a:lnTo>
                  <a:pt x="1998" y="491"/>
                </a:lnTo>
                <a:lnTo>
                  <a:pt x="2004" y="492"/>
                </a:lnTo>
                <a:lnTo>
                  <a:pt x="2009" y="495"/>
                </a:lnTo>
                <a:lnTo>
                  <a:pt x="2024" y="496"/>
                </a:lnTo>
                <a:lnTo>
                  <a:pt x="2038" y="496"/>
                </a:lnTo>
                <a:lnTo>
                  <a:pt x="2053" y="495"/>
                </a:lnTo>
                <a:lnTo>
                  <a:pt x="2068" y="495"/>
                </a:lnTo>
                <a:lnTo>
                  <a:pt x="2086" y="494"/>
                </a:lnTo>
                <a:lnTo>
                  <a:pt x="2103" y="492"/>
                </a:lnTo>
                <a:lnTo>
                  <a:pt x="2121" y="492"/>
                </a:lnTo>
                <a:lnTo>
                  <a:pt x="2139" y="495"/>
                </a:lnTo>
                <a:lnTo>
                  <a:pt x="2148" y="496"/>
                </a:lnTo>
                <a:lnTo>
                  <a:pt x="2154" y="497"/>
                </a:lnTo>
                <a:lnTo>
                  <a:pt x="2160" y="477"/>
                </a:lnTo>
                <a:lnTo>
                  <a:pt x="2166" y="458"/>
                </a:lnTo>
                <a:lnTo>
                  <a:pt x="2173" y="441"/>
                </a:lnTo>
                <a:lnTo>
                  <a:pt x="2181" y="422"/>
                </a:lnTo>
                <a:lnTo>
                  <a:pt x="2198" y="386"/>
                </a:lnTo>
                <a:lnTo>
                  <a:pt x="2215" y="351"/>
                </a:lnTo>
                <a:lnTo>
                  <a:pt x="2233" y="318"/>
                </a:lnTo>
                <a:lnTo>
                  <a:pt x="2236" y="310"/>
                </a:lnTo>
                <a:lnTo>
                  <a:pt x="2239" y="299"/>
                </a:lnTo>
                <a:lnTo>
                  <a:pt x="2242" y="286"/>
                </a:lnTo>
                <a:lnTo>
                  <a:pt x="2245" y="271"/>
                </a:lnTo>
                <a:lnTo>
                  <a:pt x="2250" y="237"/>
                </a:lnTo>
                <a:lnTo>
                  <a:pt x="2255" y="199"/>
                </a:lnTo>
                <a:lnTo>
                  <a:pt x="2259" y="159"/>
                </a:lnTo>
                <a:lnTo>
                  <a:pt x="2262" y="123"/>
                </a:lnTo>
                <a:lnTo>
                  <a:pt x="2262" y="90"/>
                </a:lnTo>
                <a:lnTo>
                  <a:pt x="2261" y="65"/>
                </a:lnTo>
                <a:lnTo>
                  <a:pt x="2250" y="60"/>
                </a:lnTo>
                <a:lnTo>
                  <a:pt x="2241" y="53"/>
                </a:lnTo>
                <a:lnTo>
                  <a:pt x="2233" y="46"/>
                </a:lnTo>
                <a:lnTo>
                  <a:pt x="2223" y="39"/>
                </a:lnTo>
                <a:lnTo>
                  <a:pt x="2214" y="31"/>
                </a:lnTo>
                <a:lnTo>
                  <a:pt x="2205" y="24"/>
                </a:lnTo>
                <a:lnTo>
                  <a:pt x="2196" y="18"/>
                </a:lnTo>
                <a:lnTo>
                  <a:pt x="2187" y="16"/>
                </a:lnTo>
                <a:lnTo>
                  <a:pt x="2174" y="14"/>
                </a:lnTo>
                <a:lnTo>
                  <a:pt x="2162" y="14"/>
                </a:lnTo>
                <a:lnTo>
                  <a:pt x="2151" y="17"/>
                </a:lnTo>
                <a:lnTo>
                  <a:pt x="2139" y="19"/>
                </a:lnTo>
                <a:lnTo>
                  <a:pt x="2128" y="23"/>
                </a:lnTo>
                <a:lnTo>
                  <a:pt x="2119" y="27"/>
                </a:lnTo>
                <a:lnTo>
                  <a:pt x="2112" y="33"/>
                </a:lnTo>
                <a:lnTo>
                  <a:pt x="2107" y="39"/>
                </a:lnTo>
                <a:lnTo>
                  <a:pt x="2106" y="44"/>
                </a:lnTo>
                <a:lnTo>
                  <a:pt x="2106" y="50"/>
                </a:lnTo>
                <a:lnTo>
                  <a:pt x="2106" y="57"/>
                </a:lnTo>
                <a:lnTo>
                  <a:pt x="2105" y="64"/>
                </a:lnTo>
                <a:lnTo>
                  <a:pt x="2103" y="71"/>
                </a:lnTo>
                <a:lnTo>
                  <a:pt x="2101" y="77"/>
                </a:lnTo>
                <a:lnTo>
                  <a:pt x="2096" y="83"/>
                </a:lnTo>
                <a:lnTo>
                  <a:pt x="2091" y="89"/>
                </a:lnTo>
                <a:lnTo>
                  <a:pt x="2082" y="95"/>
                </a:lnTo>
                <a:lnTo>
                  <a:pt x="2073" y="100"/>
                </a:lnTo>
                <a:lnTo>
                  <a:pt x="2067" y="104"/>
                </a:lnTo>
                <a:lnTo>
                  <a:pt x="2060" y="107"/>
                </a:lnTo>
                <a:lnTo>
                  <a:pt x="2053" y="109"/>
                </a:lnTo>
                <a:lnTo>
                  <a:pt x="2046" y="110"/>
                </a:lnTo>
                <a:lnTo>
                  <a:pt x="2033" y="110"/>
                </a:lnTo>
                <a:lnTo>
                  <a:pt x="2020" y="110"/>
                </a:lnTo>
                <a:lnTo>
                  <a:pt x="2006" y="109"/>
                </a:lnTo>
                <a:lnTo>
                  <a:pt x="1994" y="111"/>
                </a:lnTo>
                <a:lnTo>
                  <a:pt x="1985" y="113"/>
                </a:lnTo>
                <a:lnTo>
                  <a:pt x="1976" y="118"/>
                </a:lnTo>
                <a:lnTo>
                  <a:pt x="1968" y="124"/>
                </a:lnTo>
                <a:lnTo>
                  <a:pt x="1960" y="130"/>
                </a:lnTo>
                <a:lnTo>
                  <a:pt x="1947" y="140"/>
                </a:lnTo>
                <a:lnTo>
                  <a:pt x="1932" y="149"/>
                </a:lnTo>
                <a:lnTo>
                  <a:pt x="1916" y="156"/>
                </a:lnTo>
                <a:lnTo>
                  <a:pt x="1904" y="158"/>
                </a:lnTo>
                <a:lnTo>
                  <a:pt x="1894" y="158"/>
                </a:lnTo>
                <a:lnTo>
                  <a:pt x="1884" y="156"/>
                </a:lnTo>
                <a:lnTo>
                  <a:pt x="1879" y="155"/>
                </a:lnTo>
                <a:lnTo>
                  <a:pt x="1872" y="155"/>
                </a:lnTo>
                <a:lnTo>
                  <a:pt x="1846" y="156"/>
                </a:lnTo>
                <a:lnTo>
                  <a:pt x="1822" y="159"/>
                </a:lnTo>
                <a:lnTo>
                  <a:pt x="1800" y="164"/>
                </a:lnTo>
                <a:lnTo>
                  <a:pt x="1781" y="170"/>
                </a:lnTo>
                <a:lnTo>
                  <a:pt x="1766" y="176"/>
                </a:lnTo>
                <a:lnTo>
                  <a:pt x="1752" y="183"/>
                </a:lnTo>
                <a:lnTo>
                  <a:pt x="1747" y="186"/>
                </a:lnTo>
                <a:lnTo>
                  <a:pt x="1742" y="191"/>
                </a:lnTo>
                <a:lnTo>
                  <a:pt x="1739" y="195"/>
                </a:lnTo>
                <a:lnTo>
                  <a:pt x="1735" y="199"/>
                </a:lnTo>
                <a:lnTo>
                  <a:pt x="1732" y="208"/>
                </a:lnTo>
                <a:lnTo>
                  <a:pt x="1730" y="215"/>
                </a:lnTo>
                <a:lnTo>
                  <a:pt x="1728" y="220"/>
                </a:lnTo>
                <a:lnTo>
                  <a:pt x="1727" y="225"/>
                </a:lnTo>
                <a:lnTo>
                  <a:pt x="1726" y="235"/>
                </a:lnTo>
                <a:lnTo>
                  <a:pt x="1722" y="242"/>
                </a:lnTo>
                <a:lnTo>
                  <a:pt x="1719" y="249"/>
                </a:lnTo>
                <a:lnTo>
                  <a:pt x="1714" y="253"/>
                </a:lnTo>
                <a:lnTo>
                  <a:pt x="1708" y="258"/>
                </a:lnTo>
                <a:lnTo>
                  <a:pt x="1700" y="262"/>
                </a:lnTo>
                <a:lnTo>
                  <a:pt x="1691" y="265"/>
                </a:lnTo>
                <a:lnTo>
                  <a:pt x="1680" y="269"/>
                </a:lnTo>
                <a:lnTo>
                  <a:pt x="1665" y="272"/>
                </a:lnTo>
                <a:lnTo>
                  <a:pt x="1652" y="275"/>
                </a:lnTo>
                <a:lnTo>
                  <a:pt x="1642" y="276"/>
                </a:lnTo>
                <a:lnTo>
                  <a:pt x="1635" y="278"/>
                </a:lnTo>
                <a:lnTo>
                  <a:pt x="1627" y="281"/>
                </a:lnTo>
                <a:lnTo>
                  <a:pt x="1619" y="285"/>
                </a:lnTo>
                <a:lnTo>
                  <a:pt x="1610" y="293"/>
                </a:lnTo>
                <a:lnTo>
                  <a:pt x="1598" y="305"/>
                </a:lnTo>
                <a:lnTo>
                  <a:pt x="1581" y="323"/>
                </a:lnTo>
                <a:lnTo>
                  <a:pt x="1560" y="339"/>
                </a:lnTo>
                <a:lnTo>
                  <a:pt x="1550" y="348"/>
                </a:lnTo>
                <a:lnTo>
                  <a:pt x="1538" y="353"/>
                </a:lnTo>
                <a:lnTo>
                  <a:pt x="1532" y="356"/>
                </a:lnTo>
                <a:lnTo>
                  <a:pt x="1526" y="357"/>
                </a:lnTo>
                <a:lnTo>
                  <a:pt x="1520" y="358"/>
                </a:lnTo>
                <a:lnTo>
                  <a:pt x="1514" y="358"/>
                </a:lnTo>
                <a:lnTo>
                  <a:pt x="1508" y="358"/>
                </a:lnTo>
                <a:lnTo>
                  <a:pt x="1503" y="357"/>
                </a:lnTo>
                <a:lnTo>
                  <a:pt x="1495" y="355"/>
                </a:lnTo>
                <a:lnTo>
                  <a:pt x="1490" y="352"/>
                </a:lnTo>
                <a:lnTo>
                  <a:pt x="1483" y="349"/>
                </a:lnTo>
                <a:lnTo>
                  <a:pt x="1477" y="344"/>
                </a:lnTo>
                <a:lnTo>
                  <a:pt x="1472" y="339"/>
                </a:lnTo>
                <a:lnTo>
                  <a:pt x="1468" y="336"/>
                </a:lnTo>
                <a:lnTo>
                  <a:pt x="1466" y="331"/>
                </a:lnTo>
                <a:lnTo>
                  <a:pt x="1464" y="326"/>
                </a:lnTo>
                <a:lnTo>
                  <a:pt x="1463" y="322"/>
                </a:lnTo>
                <a:lnTo>
                  <a:pt x="1461" y="317"/>
                </a:lnTo>
                <a:lnTo>
                  <a:pt x="1461" y="308"/>
                </a:lnTo>
                <a:lnTo>
                  <a:pt x="1464" y="298"/>
                </a:lnTo>
                <a:lnTo>
                  <a:pt x="1466" y="291"/>
                </a:lnTo>
                <a:lnTo>
                  <a:pt x="1468" y="284"/>
                </a:lnTo>
                <a:lnTo>
                  <a:pt x="1473" y="273"/>
                </a:lnTo>
                <a:lnTo>
                  <a:pt x="1474" y="263"/>
                </a:lnTo>
                <a:lnTo>
                  <a:pt x="1475" y="257"/>
                </a:lnTo>
                <a:lnTo>
                  <a:pt x="1474" y="252"/>
                </a:lnTo>
                <a:lnTo>
                  <a:pt x="1473" y="248"/>
                </a:lnTo>
                <a:lnTo>
                  <a:pt x="1470" y="243"/>
                </a:lnTo>
                <a:lnTo>
                  <a:pt x="1465" y="239"/>
                </a:lnTo>
                <a:lnTo>
                  <a:pt x="1459" y="235"/>
                </a:lnTo>
                <a:lnTo>
                  <a:pt x="1451" y="231"/>
                </a:lnTo>
                <a:lnTo>
                  <a:pt x="1441" y="229"/>
                </a:lnTo>
                <a:lnTo>
                  <a:pt x="1439" y="232"/>
                </a:lnTo>
                <a:lnTo>
                  <a:pt x="1436" y="236"/>
                </a:lnTo>
                <a:lnTo>
                  <a:pt x="1431" y="238"/>
                </a:lnTo>
                <a:lnTo>
                  <a:pt x="1426" y="239"/>
                </a:lnTo>
                <a:lnTo>
                  <a:pt x="1420" y="239"/>
                </a:lnTo>
                <a:lnTo>
                  <a:pt x="1417" y="238"/>
                </a:lnTo>
                <a:lnTo>
                  <a:pt x="1413" y="238"/>
                </a:lnTo>
                <a:lnTo>
                  <a:pt x="1411" y="236"/>
                </a:lnTo>
                <a:lnTo>
                  <a:pt x="1407" y="235"/>
                </a:lnTo>
                <a:lnTo>
                  <a:pt x="1405" y="232"/>
                </a:lnTo>
                <a:lnTo>
                  <a:pt x="1403" y="229"/>
                </a:lnTo>
                <a:lnTo>
                  <a:pt x="1401" y="225"/>
                </a:lnTo>
                <a:lnTo>
                  <a:pt x="1400" y="222"/>
                </a:lnTo>
                <a:lnTo>
                  <a:pt x="1399" y="218"/>
                </a:lnTo>
                <a:lnTo>
                  <a:pt x="1398" y="213"/>
                </a:lnTo>
                <a:lnTo>
                  <a:pt x="1393" y="210"/>
                </a:lnTo>
                <a:lnTo>
                  <a:pt x="1390" y="204"/>
                </a:lnTo>
                <a:lnTo>
                  <a:pt x="1388" y="199"/>
                </a:lnTo>
                <a:lnTo>
                  <a:pt x="1388" y="193"/>
                </a:lnTo>
                <a:lnTo>
                  <a:pt x="1388" y="189"/>
                </a:lnTo>
                <a:lnTo>
                  <a:pt x="1390" y="184"/>
                </a:lnTo>
                <a:lnTo>
                  <a:pt x="1393" y="178"/>
                </a:lnTo>
                <a:lnTo>
                  <a:pt x="1398" y="173"/>
                </a:lnTo>
                <a:lnTo>
                  <a:pt x="1405" y="171"/>
                </a:lnTo>
                <a:lnTo>
                  <a:pt x="1412" y="170"/>
                </a:lnTo>
                <a:lnTo>
                  <a:pt x="1418" y="163"/>
                </a:lnTo>
                <a:lnTo>
                  <a:pt x="1425" y="156"/>
                </a:lnTo>
                <a:lnTo>
                  <a:pt x="1432" y="147"/>
                </a:lnTo>
                <a:lnTo>
                  <a:pt x="1436" y="142"/>
                </a:lnTo>
                <a:lnTo>
                  <a:pt x="1436" y="136"/>
                </a:lnTo>
                <a:lnTo>
                  <a:pt x="1433" y="129"/>
                </a:lnTo>
                <a:lnTo>
                  <a:pt x="1431" y="122"/>
                </a:lnTo>
                <a:lnTo>
                  <a:pt x="1426" y="115"/>
                </a:lnTo>
                <a:lnTo>
                  <a:pt x="1423" y="109"/>
                </a:lnTo>
                <a:lnTo>
                  <a:pt x="1419" y="102"/>
                </a:lnTo>
                <a:lnTo>
                  <a:pt x="1416" y="93"/>
                </a:lnTo>
                <a:lnTo>
                  <a:pt x="1413" y="85"/>
                </a:lnTo>
                <a:lnTo>
                  <a:pt x="1412" y="77"/>
                </a:lnTo>
                <a:lnTo>
                  <a:pt x="1412" y="67"/>
                </a:lnTo>
                <a:lnTo>
                  <a:pt x="1414" y="58"/>
                </a:lnTo>
                <a:lnTo>
                  <a:pt x="1419" y="47"/>
                </a:lnTo>
                <a:lnTo>
                  <a:pt x="1424" y="43"/>
                </a:lnTo>
                <a:lnTo>
                  <a:pt x="1430" y="38"/>
                </a:lnTo>
                <a:lnTo>
                  <a:pt x="1436" y="34"/>
                </a:lnTo>
                <a:lnTo>
                  <a:pt x="1441" y="31"/>
                </a:lnTo>
                <a:lnTo>
                  <a:pt x="1457" y="27"/>
                </a:lnTo>
                <a:lnTo>
                  <a:pt x="1471" y="25"/>
                </a:lnTo>
                <a:lnTo>
                  <a:pt x="1464" y="20"/>
                </a:lnTo>
                <a:lnTo>
                  <a:pt x="1455" y="16"/>
                </a:lnTo>
                <a:lnTo>
                  <a:pt x="1448" y="10"/>
                </a:lnTo>
                <a:lnTo>
                  <a:pt x="1443" y="3"/>
                </a:lnTo>
                <a:lnTo>
                  <a:pt x="1428" y="0"/>
                </a:lnTo>
                <a:lnTo>
                  <a:pt x="1416" y="0"/>
                </a:lnTo>
                <a:lnTo>
                  <a:pt x="1405" y="2"/>
                </a:lnTo>
                <a:lnTo>
                  <a:pt x="1394" y="4"/>
                </a:lnTo>
                <a:lnTo>
                  <a:pt x="1384" y="9"/>
                </a:lnTo>
                <a:lnTo>
                  <a:pt x="1374" y="14"/>
                </a:lnTo>
                <a:lnTo>
                  <a:pt x="1364" y="20"/>
                </a:lnTo>
                <a:lnTo>
                  <a:pt x="1353" y="29"/>
                </a:lnTo>
                <a:lnTo>
                  <a:pt x="1339" y="38"/>
                </a:lnTo>
                <a:lnTo>
                  <a:pt x="1325" y="46"/>
                </a:lnTo>
                <a:lnTo>
                  <a:pt x="1314" y="52"/>
                </a:lnTo>
                <a:lnTo>
                  <a:pt x="1304" y="58"/>
                </a:lnTo>
                <a:lnTo>
                  <a:pt x="1292" y="62"/>
                </a:lnTo>
                <a:lnTo>
                  <a:pt x="1281" y="65"/>
                </a:lnTo>
                <a:lnTo>
                  <a:pt x="1259" y="71"/>
                </a:lnTo>
                <a:lnTo>
                  <a:pt x="1236" y="76"/>
                </a:lnTo>
                <a:lnTo>
                  <a:pt x="1211" y="80"/>
                </a:lnTo>
                <a:lnTo>
                  <a:pt x="1186" y="87"/>
                </a:lnTo>
                <a:lnTo>
                  <a:pt x="1174" y="92"/>
                </a:lnTo>
                <a:lnTo>
                  <a:pt x="1164" y="97"/>
                </a:lnTo>
                <a:lnTo>
                  <a:pt x="1154" y="104"/>
                </a:lnTo>
                <a:lnTo>
                  <a:pt x="1146" y="111"/>
                </a:lnTo>
                <a:lnTo>
                  <a:pt x="1144" y="115"/>
                </a:lnTo>
                <a:lnTo>
                  <a:pt x="1143" y="119"/>
                </a:lnTo>
                <a:lnTo>
                  <a:pt x="1142" y="126"/>
                </a:lnTo>
                <a:lnTo>
                  <a:pt x="1138" y="136"/>
                </a:lnTo>
                <a:lnTo>
                  <a:pt x="1136" y="139"/>
                </a:lnTo>
                <a:lnTo>
                  <a:pt x="1132" y="144"/>
                </a:lnTo>
                <a:lnTo>
                  <a:pt x="1129" y="149"/>
                </a:lnTo>
                <a:lnTo>
                  <a:pt x="1124" y="152"/>
                </a:lnTo>
                <a:lnTo>
                  <a:pt x="1118" y="156"/>
                </a:lnTo>
                <a:lnTo>
                  <a:pt x="1111" y="159"/>
                </a:lnTo>
                <a:lnTo>
                  <a:pt x="1104" y="162"/>
                </a:lnTo>
                <a:lnTo>
                  <a:pt x="1097" y="164"/>
                </a:lnTo>
                <a:lnTo>
                  <a:pt x="1082" y="165"/>
                </a:lnTo>
                <a:lnTo>
                  <a:pt x="1065" y="166"/>
                </a:lnTo>
                <a:lnTo>
                  <a:pt x="1050" y="165"/>
                </a:lnTo>
                <a:lnTo>
                  <a:pt x="1034" y="163"/>
                </a:lnTo>
                <a:lnTo>
                  <a:pt x="1019" y="160"/>
                </a:lnTo>
                <a:lnTo>
                  <a:pt x="1005" y="157"/>
                </a:lnTo>
                <a:lnTo>
                  <a:pt x="989" y="156"/>
                </a:lnTo>
                <a:lnTo>
                  <a:pt x="975" y="152"/>
                </a:lnTo>
                <a:lnTo>
                  <a:pt x="962" y="149"/>
                </a:lnTo>
                <a:lnTo>
                  <a:pt x="950" y="145"/>
                </a:lnTo>
                <a:lnTo>
                  <a:pt x="939" y="140"/>
                </a:lnTo>
                <a:lnTo>
                  <a:pt x="930" y="135"/>
                </a:lnTo>
                <a:lnTo>
                  <a:pt x="920" y="129"/>
                </a:lnTo>
                <a:lnTo>
                  <a:pt x="911" y="122"/>
                </a:lnTo>
                <a:lnTo>
                  <a:pt x="909" y="122"/>
                </a:lnTo>
                <a:lnTo>
                  <a:pt x="895" y="123"/>
                </a:lnTo>
                <a:lnTo>
                  <a:pt x="882" y="124"/>
                </a:lnTo>
                <a:lnTo>
                  <a:pt x="876" y="126"/>
                </a:lnTo>
                <a:lnTo>
                  <a:pt x="870" y="127"/>
                </a:lnTo>
                <a:lnTo>
                  <a:pt x="864" y="131"/>
                </a:lnTo>
                <a:lnTo>
                  <a:pt x="858" y="135"/>
                </a:lnTo>
                <a:lnTo>
                  <a:pt x="853" y="140"/>
                </a:lnTo>
                <a:lnTo>
                  <a:pt x="849" y="147"/>
                </a:lnTo>
                <a:lnTo>
                  <a:pt x="845" y="157"/>
                </a:lnTo>
                <a:lnTo>
                  <a:pt x="842" y="166"/>
                </a:lnTo>
                <a:lnTo>
                  <a:pt x="837" y="180"/>
                </a:lnTo>
                <a:lnTo>
                  <a:pt x="831" y="193"/>
                </a:lnTo>
                <a:lnTo>
                  <a:pt x="826" y="199"/>
                </a:lnTo>
                <a:lnTo>
                  <a:pt x="822" y="205"/>
                </a:lnTo>
                <a:lnTo>
                  <a:pt x="817" y="211"/>
                </a:lnTo>
                <a:lnTo>
                  <a:pt x="810" y="216"/>
                </a:lnTo>
                <a:lnTo>
                  <a:pt x="804" y="218"/>
                </a:lnTo>
                <a:lnTo>
                  <a:pt x="798" y="219"/>
                </a:lnTo>
                <a:lnTo>
                  <a:pt x="793" y="219"/>
                </a:lnTo>
                <a:lnTo>
                  <a:pt x="789" y="217"/>
                </a:lnTo>
                <a:lnTo>
                  <a:pt x="785" y="215"/>
                </a:lnTo>
                <a:lnTo>
                  <a:pt x="782" y="212"/>
                </a:lnTo>
                <a:lnTo>
                  <a:pt x="776" y="203"/>
                </a:lnTo>
                <a:lnTo>
                  <a:pt x="770" y="195"/>
                </a:lnTo>
                <a:lnTo>
                  <a:pt x="765" y="184"/>
                </a:lnTo>
                <a:lnTo>
                  <a:pt x="760" y="175"/>
                </a:lnTo>
                <a:lnTo>
                  <a:pt x="757" y="165"/>
                </a:lnTo>
                <a:lnTo>
                  <a:pt x="752" y="156"/>
                </a:lnTo>
                <a:lnTo>
                  <a:pt x="748" y="147"/>
                </a:lnTo>
                <a:lnTo>
                  <a:pt x="742" y="143"/>
                </a:lnTo>
                <a:lnTo>
                  <a:pt x="736" y="139"/>
                </a:lnTo>
                <a:lnTo>
                  <a:pt x="731" y="137"/>
                </a:lnTo>
                <a:lnTo>
                  <a:pt x="725" y="136"/>
                </a:lnTo>
                <a:lnTo>
                  <a:pt x="719" y="135"/>
                </a:lnTo>
                <a:lnTo>
                  <a:pt x="706" y="133"/>
                </a:lnTo>
                <a:lnTo>
                  <a:pt x="692" y="129"/>
                </a:lnTo>
                <a:lnTo>
                  <a:pt x="685" y="125"/>
                </a:lnTo>
                <a:lnTo>
                  <a:pt x="678" y="119"/>
                </a:lnTo>
                <a:lnTo>
                  <a:pt x="670" y="112"/>
                </a:lnTo>
                <a:lnTo>
                  <a:pt x="663" y="104"/>
                </a:lnTo>
                <a:lnTo>
                  <a:pt x="653" y="90"/>
                </a:lnTo>
                <a:lnTo>
                  <a:pt x="644" y="78"/>
                </a:lnTo>
                <a:lnTo>
                  <a:pt x="633" y="63"/>
                </a:lnTo>
                <a:lnTo>
                  <a:pt x="624" y="51"/>
                </a:lnTo>
                <a:lnTo>
                  <a:pt x="615" y="40"/>
                </a:lnTo>
                <a:lnTo>
                  <a:pt x="604" y="32"/>
                </a:lnTo>
                <a:lnTo>
                  <a:pt x="592" y="26"/>
                </a:lnTo>
                <a:lnTo>
                  <a:pt x="578" y="20"/>
                </a:lnTo>
                <a:lnTo>
                  <a:pt x="561" y="17"/>
                </a:lnTo>
                <a:lnTo>
                  <a:pt x="539" y="13"/>
                </a:lnTo>
                <a:lnTo>
                  <a:pt x="525" y="11"/>
                </a:lnTo>
                <a:lnTo>
                  <a:pt x="511" y="9"/>
                </a:lnTo>
                <a:lnTo>
                  <a:pt x="498" y="7"/>
                </a:lnTo>
                <a:lnTo>
                  <a:pt x="485" y="7"/>
                </a:lnTo>
                <a:lnTo>
                  <a:pt x="458" y="7"/>
                </a:lnTo>
                <a:lnTo>
                  <a:pt x="429" y="11"/>
                </a:lnTo>
                <a:lnTo>
                  <a:pt x="419" y="12"/>
                </a:lnTo>
                <a:lnTo>
                  <a:pt x="409" y="16"/>
                </a:lnTo>
                <a:lnTo>
                  <a:pt x="398" y="18"/>
                </a:lnTo>
                <a:lnTo>
                  <a:pt x="388" y="22"/>
                </a:lnTo>
                <a:lnTo>
                  <a:pt x="370" y="27"/>
                </a:lnTo>
                <a:lnTo>
                  <a:pt x="352" y="32"/>
                </a:lnTo>
                <a:lnTo>
                  <a:pt x="336" y="34"/>
                </a:lnTo>
                <a:lnTo>
                  <a:pt x="319" y="36"/>
                </a:lnTo>
                <a:lnTo>
                  <a:pt x="309" y="36"/>
                </a:lnTo>
                <a:lnTo>
                  <a:pt x="298" y="33"/>
                </a:lnTo>
                <a:lnTo>
                  <a:pt x="290" y="32"/>
                </a:lnTo>
                <a:lnTo>
                  <a:pt x="282" y="30"/>
                </a:lnTo>
                <a:lnTo>
                  <a:pt x="268" y="24"/>
                </a:lnTo>
                <a:lnTo>
                  <a:pt x="255" y="18"/>
                </a:lnTo>
                <a:lnTo>
                  <a:pt x="249" y="16"/>
                </a:lnTo>
                <a:lnTo>
                  <a:pt x="244" y="13"/>
                </a:lnTo>
                <a:lnTo>
                  <a:pt x="240" y="11"/>
                </a:lnTo>
                <a:lnTo>
                  <a:pt x="235" y="11"/>
                </a:lnTo>
                <a:lnTo>
                  <a:pt x="230" y="12"/>
                </a:lnTo>
                <a:lnTo>
                  <a:pt x="225" y="13"/>
                </a:lnTo>
                <a:lnTo>
                  <a:pt x="220" y="17"/>
                </a:lnTo>
                <a:lnTo>
                  <a:pt x="214" y="22"/>
                </a:lnTo>
                <a:close/>
              </a:path>
            </a:pathLst>
          </a:custGeom>
          <a:solidFill>
            <a:srgbClr val="B0CA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" name="Freeform 16">
            <a:extLst>
              <a:ext uri="{FF2B5EF4-FFF2-40B4-BE49-F238E27FC236}">
                <a16:creationId xmlns:a16="http://schemas.microsoft.com/office/drawing/2014/main" id="{24B29F6A-66A1-492F-BAA2-9513DA1D528E}"/>
              </a:ext>
            </a:extLst>
          </p:cNvPr>
          <p:cNvSpPr>
            <a:spLocks/>
          </p:cNvSpPr>
          <p:nvPr/>
        </p:nvSpPr>
        <p:spPr bwMode="auto">
          <a:xfrm>
            <a:off x="13778533" y="4246296"/>
            <a:ext cx="1299758" cy="1871338"/>
          </a:xfrm>
          <a:custGeom>
            <a:avLst/>
            <a:gdLst>
              <a:gd name="T0" fmla="*/ 1453 w 1988"/>
              <a:gd name="T1" fmla="*/ 92 h 2868"/>
              <a:gd name="T2" fmla="*/ 1312 w 1988"/>
              <a:gd name="T3" fmla="*/ 213 h 2868"/>
              <a:gd name="T4" fmla="*/ 1172 w 1988"/>
              <a:gd name="T5" fmla="*/ 318 h 2868"/>
              <a:gd name="T6" fmla="*/ 1077 w 1988"/>
              <a:gd name="T7" fmla="*/ 519 h 2868"/>
              <a:gd name="T8" fmla="*/ 1112 w 1988"/>
              <a:gd name="T9" fmla="*/ 657 h 2868"/>
              <a:gd name="T10" fmla="*/ 1108 w 1988"/>
              <a:gd name="T11" fmla="*/ 827 h 2868"/>
              <a:gd name="T12" fmla="*/ 1048 w 1988"/>
              <a:gd name="T13" fmla="*/ 950 h 2868"/>
              <a:gd name="T14" fmla="*/ 1055 w 1988"/>
              <a:gd name="T15" fmla="*/ 1152 h 2868"/>
              <a:gd name="T16" fmla="*/ 1125 w 1988"/>
              <a:gd name="T17" fmla="*/ 1214 h 2868"/>
              <a:gd name="T18" fmla="*/ 1136 w 1988"/>
              <a:gd name="T19" fmla="*/ 1328 h 2868"/>
              <a:gd name="T20" fmla="*/ 1063 w 1988"/>
              <a:gd name="T21" fmla="*/ 1402 h 2868"/>
              <a:gd name="T22" fmla="*/ 893 w 1988"/>
              <a:gd name="T23" fmla="*/ 1441 h 2868"/>
              <a:gd name="T24" fmla="*/ 730 w 1988"/>
              <a:gd name="T25" fmla="*/ 1401 h 2868"/>
              <a:gd name="T26" fmla="*/ 545 w 1988"/>
              <a:gd name="T27" fmla="*/ 1559 h 2868"/>
              <a:gd name="T28" fmla="*/ 331 w 1988"/>
              <a:gd name="T29" fmla="*/ 1685 h 2868"/>
              <a:gd name="T30" fmla="*/ 168 w 1988"/>
              <a:gd name="T31" fmla="*/ 1758 h 2868"/>
              <a:gd name="T32" fmla="*/ 128 w 1988"/>
              <a:gd name="T33" fmla="*/ 1948 h 2868"/>
              <a:gd name="T34" fmla="*/ 55 w 1988"/>
              <a:gd name="T35" fmla="*/ 2100 h 2868"/>
              <a:gd name="T36" fmla="*/ 17 w 1988"/>
              <a:gd name="T37" fmla="*/ 2231 h 2868"/>
              <a:gd name="T38" fmla="*/ 11 w 1988"/>
              <a:gd name="T39" fmla="*/ 2323 h 2868"/>
              <a:gd name="T40" fmla="*/ 40 w 1988"/>
              <a:gd name="T41" fmla="*/ 2470 h 2868"/>
              <a:gd name="T42" fmla="*/ 22 w 1988"/>
              <a:gd name="T43" fmla="*/ 2601 h 2868"/>
              <a:gd name="T44" fmla="*/ 101 w 1988"/>
              <a:gd name="T45" fmla="*/ 2671 h 2868"/>
              <a:gd name="T46" fmla="*/ 215 w 1988"/>
              <a:gd name="T47" fmla="*/ 2729 h 2868"/>
              <a:gd name="T48" fmla="*/ 223 w 1988"/>
              <a:gd name="T49" fmla="*/ 2820 h 2868"/>
              <a:gd name="T50" fmla="*/ 345 w 1988"/>
              <a:gd name="T51" fmla="*/ 2867 h 2868"/>
              <a:gd name="T52" fmla="*/ 481 w 1988"/>
              <a:gd name="T53" fmla="*/ 2818 h 2868"/>
              <a:gd name="T54" fmla="*/ 584 w 1988"/>
              <a:gd name="T55" fmla="*/ 2768 h 2868"/>
              <a:gd name="T56" fmla="*/ 702 w 1988"/>
              <a:gd name="T57" fmla="*/ 2747 h 2868"/>
              <a:gd name="T58" fmla="*/ 788 w 1988"/>
              <a:gd name="T59" fmla="*/ 2615 h 2868"/>
              <a:gd name="T60" fmla="*/ 783 w 1988"/>
              <a:gd name="T61" fmla="*/ 2506 h 2868"/>
              <a:gd name="T62" fmla="*/ 749 w 1988"/>
              <a:gd name="T63" fmla="*/ 2422 h 2868"/>
              <a:gd name="T64" fmla="*/ 853 w 1988"/>
              <a:gd name="T65" fmla="*/ 2335 h 2868"/>
              <a:gd name="T66" fmla="*/ 905 w 1988"/>
              <a:gd name="T67" fmla="*/ 2291 h 2868"/>
              <a:gd name="T68" fmla="*/ 991 w 1988"/>
              <a:gd name="T69" fmla="*/ 2339 h 2868"/>
              <a:gd name="T70" fmla="*/ 1122 w 1988"/>
              <a:gd name="T71" fmla="*/ 2366 h 2868"/>
              <a:gd name="T72" fmla="*/ 1227 w 1988"/>
              <a:gd name="T73" fmla="*/ 2376 h 2868"/>
              <a:gd name="T74" fmla="*/ 1373 w 1988"/>
              <a:gd name="T75" fmla="*/ 2322 h 2868"/>
              <a:gd name="T76" fmla="*/ 1543 w 1988"/>
              <a:gd name="T77" fmla="*/ 2291 h 2868"/>
              <a:gd name="T78" fmla="*/ 1532 w 1988"/>
              <a:gd name="T79" fmla="*/ 2251 h 2868"/>
              <a:gd name="T80" fmla="*/ 1520 w 1988"/>
              <a:gd name="T81" fmla="*/ 2205 h 2868"/>
              <a:gd name="T82" fmla="*/ 1567 w 1988"/>
              <a:gd name="T83" fmla="*/ 2203 h 2868"/>
              <a:gd name="T84" fmla="*/ 1652 w 1988"/>
              <a:gd name="T85" fmla="*/ 2125 h 2868"/>
              <a:gd name="T86" fmla="*/ 1724 w 1988"/>
              <a:gd name="T87" fmla="*/ 2051 h 2868"/>
              <a:gd name="T88" fmla="*/ 1860 w 1988"/>
              <a:gd name="T89" fmla="*/ 1951 h 2868"/>
              <a:gd name="T90" fmla="*/ 1933 w 1988"/>
              <a:gd name="T91" fmla="*/ 1815 h 2868"/>
              <a:gd name="T92" fmla="*/ 1908 w 1988"/>
              <a:gd name="T93" fmla="*/ 1684 h 2868"/>
              <a:gd name="T94" fmla="*/ 1899 w 1988"/>
              <a:gd name="T95" fmla="*/ 1640 h 2868"/>
              <a:gd name="T96" fmla="*/ 1971 w 1988"/>
              <a:gd name="T97" fmla="*/ 1501 h 2868"/>
              <a:gd name="T98" fmla="*/ 1978 w 1988"/>
              <a:gd name="T99" fmla="*/ 1422 h 2868"/>
              <a:gd name="T100" fmla="*/ 1894 w 1988"/>
              <a:gd name="T101" fmla="*/ 1386 h 2868"/>
              <a:gd name="T102" fmla="*/ 1867 w 1988"/>
              <a:gd name="T103" fmla="*/ 1279 h 2868"/>
              <a:gd name="T104" fmla="*/ 1857 w 1988"/>
              <a:gd name="T105" fmla="*/ 1214 h 2868"/>
              <a:gd name="T106" fmla="*/ 1806 w 1988"/>
              <a:gd name="T107" fmla="*/ 1121 h 2868"/>
              <a:gd name="T108" fmla="*/ 1815 w 1988"/>
              <a:gd name="T109" fmla="*/ 910 h 2868"/>
              <a:gd name="T110" fmla="*/ 1768 w 1988"/>
              <a:gd name="T111" fmla="*/ 703 h 2868"/>
              <a:gd name="T112" fmla="*/ 1764 w 1988"/>
              <a:gd name="T113" fmla="*/ 574 h 2868"/>
              <a:gd name="T114" fmla="*/ 1759 w 1988"/>
              <a:gd name="T115" fmla="*/ 475 h 2868"/>
              <a:gd name="T116" fmla="*/ 1691 w 1988"/>
              <a:gd name="T117" fmla="*/ 341 h 2868"/>
              <a:gd name="T118" fmla="*/ 1634 w 1988"/>
              <a:gd name="T119" fmla="*/ 258 h 2868"/>
              <a:gd name="T120" fmla="*/ 1666 w 1988"/>
              <a:gd name="T121" fmla="*/ 72 h 2868"/>
              <a:gd name="T122" fmla="*/ 1533 w 1988"/>
              <a:gd name="T123" fmla="*/ 4 h 28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988" h="2868">
                <a:moveTo>
                  <a:pt x="1511" y="0"/>
                </a:moveTo>
                <a:lnTo>
                  <a:pt x="1510" y="11"/>
                </a:lnTo>
                <a:lnTo>
                  <a:pt x="1506" y="20"/>
                </a:lnTo>
                <a:lnTo>
                  <a:pt x="1503" y="30"/>
                </a:lnTo>
                <a:lnTo>
                  <a:pt x="1499" y="39"/>
                </a:lnTo>
                <a:lnTo>
                  <a:pt x="1494" y="46"/>
                </a:lnTo>
                <a:lnTo>
                  <a:pt x="1490" y="55"/>
                </a:lnTo>
                <a:lnTo>
                  <a:pt x="1485" y="62"/>
                </a:lnTo>
                <a:lnTo>
                  <a:pt x="1479" y="69"/>
                </a:lnTo>
                <a:lnTo>
                  <a:pt x="1466" y="80"/>
                </a:lnTo>
                <a:lnTo>
                  <a:pt x="1453" y="92"/>
                </a:lnTo>
                <a:lnTo>
                  <a:pt x="1439" y="102"/>
                </a:lnTo>
                <a:lnTo>
                  <a:pt x="1425" y="112"/>
                </a:lnTo>
                <a:lnTo>
                  <a:pt x="1412" y="122"/>
                </a:lnTo>
                <a:lnTo>
                  <a:pt x="1398" y="132"/>
                </a:lnTo>
                <a:lnTo>
                  <a:pt x="1387" y="140"/>
                </a:lnTo>
                <a:lnTo>
                  <a:pt x="1378" y="150"/>
                </a:lnTo>
                <a:lnTo>
                  <a:pt x="1369" y="160"/>
                </a:lnTo>
                <a:lnTo>
                  <a:pt x="1358" y="170"/>
                </a:lnTo>
                <a:lnTo>
                  <a:pt x="1343" y="185"/>
                </a:lnTo>
                <a:lnTo>
                  <a:pt x="1327" y="199"/>
                </a:lnTo>
                <a:lnTo>
                  <a:pt x="1312" y="213"/>
                </a:lnTo>
                <a:lnTo>
                  <a:pt x="1294" y="226"/>
                </a:lnTo>
                <a:lnTo>
                  <a:pt x="1284" y="232"/>
                </a:lnTo>
                <a:lnTo>
                  <a:pt x="1273" y="238"/>
                </a:lnTo>
                <a:lnTo>
                  <a:pt x="1263" y="243"/>
                </a:lnTo>
                <a:lnTo>
                  <a:pt x="1251" y="246"/>
                </a:lnTo>
                <a:lnTo>
                  <a:pt x="1235" y="253"/>
                </a:lnTo>
                <a:lnTo>
                  <a:pt x="1217" y="262"/>
                </a:lnTo>
                <a:lnTo>
                  <a:pt x="1204" y="272"/>
                </a:lnTo>
                <a:lnTo>
                  <a:pt x="1193" y="286"/>
                </a:lnTo>
                <a:lnTo>
                  <a:pt x="1183" y="302"/>
                </a:lnTo>
                <a:lnTo>
                  <a:pt x="1172" y="318"/>
                </a:lnTo>
                <a:lnTo>
                  <a:pt x="1155" y="354"/>
                </a:lnTo>
                <a:lnTo>
                  <a:pt x="1138" y="391"/>
                </a:lnTo>
                <a:lnTo>
                  <a:pt x="1131" y="408"/>
                </a:lnTo>
                <a:lnTo>
                  <a:pt x="1124" y="423"/>
                </a:lnTo>
                <a:lnTo>
                  <a:pt x="1117" y="438"/>
                </a:lnTo>
                <a:lnTo>
                  <a:pt x="1110" y="452"/>
                </a:lnTo>
                <a:lnTo>
                  <a:pt x="1103" y="467"/>
                </a:lnTo>
                <a:lnTo>
                  <a:pt x="1096" y="478"/>
                </a:lnTo>
                <a:lnTo>
                  <a:pt x="1085" y="496"/>
                </a:lnTo>
                <a:lnTo>
                  <a:pt x="1078" y="511"/>
                </a:lnTo>
                <a:lnTo>
                  <a:pt x="1077" y="519"/>
                </a:lnTo>
                <a:lnTo>
                  <a:pt x="1076" y="528"/>
                </a:lnTo>
                <a:lnTo>
                  <a:pt x="1077" y="537"/>
                </a:lnTo>
                <a:lnTo>
                  <a:pt x="1078" y="548"/>
                </a:lnTo>
                <a:lnTo>
                  <a:pt x="1082" y="558"/>
                </a:lnTo>
                <a:lnTo>
                  <a:pt x="1085" y="569"/>
                </a:lnTo>
                <a:lnTo>
                  <a:pt x="1089" y="578"/>
                </a:lnTo>
                <a:lnTo>
                  <a:pt x="1093" y="589"/>
                </a:lnTo>
                <a:lnTo>
                  <a:pt x="1102" y="610"/>
                </a:lnTo>
                <a:lnTo>
                  <a:pt x="1108" y="632"/>
                </a:lnTo>
                <a:lnTo>
                  <a:pt x="1110" y="644"/>
                </a:lnTo>
                <a:lnTo>
                  <a:pt x="1112" y="657"/>
                </a:lnTo>
                <a:lnTo>
                  <a:pt x="1113" y="671"/>
                </a:lnTo>
                <a:lnTo>
                  <a:pt x="1112" y="687"/>
                </a:lnTo>
                <a:lnTo>
                  <a:pt x="1112" y="697"/>
                </a:lnTo>
                <a:lnTo>
                  <a:pt x="1112" y="708"/>
                </a:lnTo>
                <a:lnTo>
                  <a:pt x="1112" y="720"/>
                </a:lnTo>
                <a:lnTo>
                  <a:pt x="1112" y="730"/>
                </a:lnTo>
                <a:lnTo>
                  <a:pt x="1112" y="750"/>
                </a:lnTo>
                <a:lnTo>
                  <a:pt x="1112" y="769"/>
                </a:lnTo>
                <a:lnTo>
                  <a:pt x="1111" y="788"/>
                </a:lnTo>
                <a:lnTo>
                  <a:pt x="1110" y="808"/>
                </a:lnTo>
                <a:lnTo>
                  <a:pt x="1108" y="827"/>
                </a:lnTo>
                <a:lnTo>
                  <a:pt x="1103" y="846"/>
                </a:lnTo>
                <a:lnTo>
                  <a:pt x="1099" y="855"/>
                </a:lnTo>
                <a:lnTo>
                  <a:pt x="1096" y="864"/>
                </a:lnTo>
                <a:lnTo>
                  <a:pt x="1092" y="874"/>
                </a:lnTo>
                <a:lnTo>
                  <a:pt x="1088" y="882"/>
                </a:lnTo>
                <a:lnTo>
                  <a:pt x="1078" y="899"/>
                </a:lnTo>
                <a:lnTo>
                  <a:pt x="1068" y="914"/>
                </a:lnTo>
                <a:lnTo>
                  <a:pt x="1059" y="926"/>
                </a:lnTo>
                <a:lnTo>
                  <a:pt x="1052" y="937"/>
                </a:lnTo>
                <a:lnTo>
                  <a:pt x="1050" y="943"/>
                </a:lnTo>
                <a:lnTo>
                  <a:pt x="1048" y="950"/>
                </a:lnTo>
                <a:lnTo>
                  <a:pt x="1046" y="957"/>
                </a:lnTo>
                <a:lnTo>
                  <a:pt x="1045" y="966"/>
                </a:lnTo>
                <a:lnTo>
                  <a:pt x="1043" y="995"/>
                </a:lnTo>
                <a:lnTo>
                  <a:pt x="1040" y="1019"/>
                </a:lnTo>
                <a:lnTo>
                  <a:pt x="1039" y="1042"/>
                </a:lnTo>
                <a:lnTo>
                  <a:pt x="1039" y="1064"/>
                </a:lnTo>
                <a:lnTo>
                  <a:pt x="1040" y="1086"/>
                </a:lnTo>
                <a:lnTo>
                  <a:pt x="1043" y="1108"/>
                </a:lnTo>
                <a:lnTo>
                  <a:pt x="1048" y="1129"/>
                </a:lnTo>
                <a:lnTo>
                  <a:pt x="1051" y="1140"/>
                </a:lnTo>
                <a:lnTo>
                  <a:pt x="1055" y="1152"/>
                </a:lnTo>
                <a:lnTo>
                  <a:pt x="1059" y="1162"/>
                </a:lnTo>
                <a:lnTo>
                  <a:pt x="1065" y="1174"/>
                </a:lnTo>
                <a:lnTo>
                  <a:pt x="1066" y="1176"/>
                </a:lnTo>
                <a:lnTo>
                  <a:pt x="1066" y="1179"/>
                </a:lnTo>
                <a:lnTo>
                  <a:pt x="1068" y="1179"/>
                </a:lnTo>
                <a:lnTo>
                  <a:pt x="1079" y="1183"/>
                </a:lnTo>
                <a:lnTo>
                  <a:pt x="1090" y="1188"/>
                </a:lnTo>
                <a:lnTo>
                  <a:pt x="1100" y="1194"/>
                </a:lnTo>
                <a:lnTo>
                  <a:pt x="1111" y="1202"/>
                </a:lnTo>
                <a:lnTo>
                  <a:pt x="1118" y="1208"/>
                </a:lnTo>
                <a:lnTo>
                  <a:pt x="1125" y="1214"/>
                </a:lnTo>
                <a:lnTo>
                  <a:pt x="1130" y="1219"/>
                </a:lnTo>
                <a:lnTo>
                  <a:pt x="1133" y="1225"/>
                </a:lnTo>
                <a:lnTo>
                  <a:pt x="1136" y="1229"/>
                </a:lnTo>
                <a:lnTo>
                  <a:pt x="1137" y="1235"/>
                </a:lnTo>
                <a:lnTo>
                  <a:pt x="1138" y="1242"/>
                </a:lnTo>
                <a:lnTo>
                  <a:pt x="1137" y="1250"/>
                </a:lnTo>
                <a:lnTo>
                  <a:pt x="1136" y="1258"/>
                </a:lnTo>
                <a:lnTo>
                  <a:pt x="1136" y="1266"/>
                </a:lnTo>
                <a:lnTo>
                  <a:pt x="1137" y="1294"/>
                </a:lnTo>
                <a:lnTo>
                  <a:pt x="1137" y="1318"/>
                </a:lnTo>
                <a:lnTo>
                  <a:pt x="1136" y="1328"/>
                </a:lnTo>
                <a:lnTo>
                  <a:pt x="1135" y="1338"/>
                </a:lnTo>
                <a:lnTo>
                  <a:pt x="1132" y="1346"/>
                </a:lnTo>
                <a:lnTo>
                  <a:pt x="1129" y="1354"/>
                </a:lnTo>
                <a:lnTo>
                  <a:pt x="1125" y="1361"/>
                </a:lnTo>
                <a:lnTo>
                  <a:pt x="1119" y="1367"/>
                </a:lnTo>
                <a:lnTo>
                  <a:pt x="1113" y="1374"/>
                </a:lnTo>
                <a:lnTo>
                  <a:pt x="1105" y="1380"/>
                </a:lnTo>
                <a:lnTo>
                  <a:pt x="1097" y="1386"/>
                </a:lnTo>
                <a:lnTo>
                  <a:pt x="1088" y="1391"/>
                </a:lnTo>
                <a:lnTo>
                  <a:pt x="1076" y="1396"/>
                </a:lnTo>
                <a:lnTo>
                  <a:pt x="1063" y="1402"/>
                </a:lnTo>
                <a:lnTo>
                  <a:pt x="1056" y="1405"/>
                </a:lnTo>
                <a:lnTo>
                  <a:pt x="1029" y="1416"/>
                </a:lnTo>
                <a:lnTo>
                  <a:pt x="1002" y="1426"/>
                </a:lnTo>
                <a:lnTo>
                  <a:pt x="989" y="1429"/>
                </a:lnTo>
                <a:lnTo>
                  <a:pt x="976" y="1434"/>
                </a:lnTo>
                <a:lnTo>
                  <a:pt x="963" y="1436"/>
                </a:lnTo>
                <a:lnTo>
                  <a:pt x="949" y="1440"/>
                </a:lnTo>
                <a:lnTo>
                  <a:pt x="936" y="1441"/>
                </a:lnTo>
                <a:lnTo>
                  <a:pt x="922" y="1442"/>
                </a:lnTo>
                <a:lnTo>
                  <a:pt x="908" y="1442"/>
                </a:lnTo>
                <a:lnTo>
                  <a:pt x="893" y="1441"/>
                </a:lnTo>
                <a:lnTo>
                  <a:pt x="879" y="1439"/>
                </a:lnTo>
                <a:lnTo>
                  <a:pt x="864" y="1435"/>
                </a:lnTo>
                <a:lnTo>
                  <a:pt x="849" y="1431"/>
                </a:lnTo>
                <a:lnTo>
                  <a:pt x="832" y="1425"/>
                </a:lnTo>
                <a:lnTo>
                  <a:pt x="815" y="1418"/>
                </a:lnTo>
                <a:lnTo>
                  <a:pt x="796" y="1412"/>
                </a:lnTo>
                <a:lnTo>
                  <a:pt x="777" y="1406"/>
                </a:lnTo>
                <a:lnTo>
                  <a:pt x="758" y="1402"/>
                </a:lnTo>
                <a:lnTo>
                  <a:pt x="749" y="1401"/>
                </a:lnTo>
                <a:lnTo>
                  <a:pt x="739" y="1401"/>
                </a:lnTo>
                <a:lnTo>
                  <a:pt x="730" y="1401"/>
                </a:lnTo>
                <a:lnTo>
                  <a:pt x="722" y="1402"/>
                </a:lnTo>
                <a:lnTo>
                  <a:pt x="714" y="1403"/>
                </a:lnTo>
                <a:lnTo>
                  <a:pt x="705" y="1406"/>
                </a:lnTo>
                <a:lnTo>
                  <a:pt x="697" y="1409"/>
                </a:lnTo>
                <a:lnTo>
                  <a:pt x="689" y="1414"/>
                </a:lnTo>
                <a:lnTo>
                  <a:pt x="664" y="1436"/>
                </a:lnTo>
                <a:lnTo>
                  <a:pt x="635" y="1465"/>
                </a:lnTo>
                <a:lnTo>
                  <a:pt x="604" y="1496"/>
                </a:lnTo>
                <a:lnTo>
                  <a:pt x="578" y="1526"/>
                </a:lnTo>
                <a:lnTo>
                  <a:pt x="563" y="1542"/>
                </a:lnTo>
                <a:lnTo>
                  <a:pt x="545" y="1559"/>
                </a:lnTo>
                <a:lnTo>
                  <a:pt x="528" y="1575"/>
                </a:lnTo>
                <a:lnTo>
                  <a:pt x="509" y="1592"/>
                </a:lnTo>
                <a:lnTo>
                  <a:pt x="489" y="1607"/>
                </a:lnTo>
                <a:lnTo>
                  <a:pt x="469" y="1622"/>
                </a:lnTo>
                <a:lnTo>
                  <a:pt x="448" y="1635"/>
                </a:lnTo>
                <a:lnTo>
                  <a:pt x="427" y="1648"/>
                </a:lnTo>
                <a:lnTo>
                  <a:pt x="411" y="1657"/>
                </a:lnTo>
                <a:lnTo>
                  <a:pt x="396" y="1664"/>
                </a:lnTo>
                <a:lnTo>
                  <a:pt x="381" y="1669"/>
                </a:lnTo>
                <a:lnTo>
                  <a:pt x="364" y="1675"/>
                </a:lnTo>
                <a:lnTo>
                  <a:pt x="331" y="1685"/>
                </a:lnTo>
                <a:lnTo>
                  <a:pt x="297" y="1693"/>
                </a:lnTo>
                <a:lnTo>
                  <a:pt x="277" y="1697"/>
                </a:lnTo>
                <a:lnTo>
                  <a:pt x="258" y="1701"/>
                </a:lnTo>
                <a:lnTo>
                  <a:pt x="240" y="1707"/>
                </a:lnTo>
                <a:lnTo>
                  <a:pt x="222" y="1713"/>
                </a:lnTo>
                <a:lnTo>
                  <a:pt x="210" y="1718"/>
                </a:lnTo>
                <a:lnTo>
                  <a:pt x="200" y="1724"/>
                </a:lnTo>
                <a:lnTo>
                  <a:pt x="190" y="1731"/>
                </a:lnTo>
                <a:lnTo>
                  <a:pt x="181" y="1739"/>
                </a:lnTo>
                <a:lnTo>
                  <a:pt x="174" y="1748"/>
                </a:lnTo>
                <a:lnTo>
                  <a:pt x="168" y="1758"/>
                </a:lnTo>
                <a:lnTo>
                  <a:pt x="162" y="1768"/>
                </a:lnTo>
                <a:lnTo>
                  <a:pt x="157" y="1780"/>
                </a:lnTo>
                <a:lnTo>
                  <a:pt x="153" y="1792"/>
                </a:lnTo>
                <a:lnTo>
                  <a:pt x="149" y="1805"/>
                </a:lnTo>
                <a:lnTo>
                  <a:pt x="147" y="1818"/>
                </a:lnTo>
                <a:lnTo>
                  <a:pt x="144" y="1832"/>
                </a:lnTo>
                <a:lnTo>
                  <a:pt x="140" y="1860"/>
                </a:lnTo>
                <a:lnTo>
                  <a:pt x="136" y="1890"/>
                </a:lnTo>
                <a:lnTo>
                  <a:pt x="134" y="1910"/>
                </a:lnTo>
                <a:lnTo>
                  <a:pt x="130" y="1930"/>
                </a:lnTo>
                <a:lnTo>
                  <a:pt x="128" y="1948"/>
                </a:lnTo>
                <a:lnTo>
                  <a:pt x="124" y="1967"/>
                </a:lnTo>
                <a:lnTo>
                  <a:pt x="118" y="1984"/>
                </a:lnTo>
                <a:lnTo>
                  <a:pt x="114" y="1998"/>
                </a:lnTo>
                <a:lnTo>
                  <a:pt x="108" y="2012"/>
                </a:lnTo>
                <a:lnTo>
                  <a:pt x="102" y="2025"/>
                </a:lnTo>
                <a:lnTo>
                  <a:pt x="95" y="2038"/>
                </a:lnTo>
                <a:lnTo>
                  <a:pt x="88" y="2051"/>
                </a:lnTo>
                <a:lnTo>
                  <a:pt x="81" y="2063"/>
                </a:lnTo>
                <a:lnTo>
                  <a:pt x="73" y="2074"/>
                </a:lnTo>
                <a:lnTo>
                  <a:pt x="62" y="2087"/>
                </a:lnTo>
                <a:lnTo>
                  <a:pt x="55" y="2100"/>
                </a:lnTo>
                <a:lnTo>
                  <a:pt x="49" y="2112"/>
                </a:lnTo>
                <a:lnTo>
                  <a:pt x="44" y="2123"/>
                </a:lnTo>
                <a:lnTo>
                  <a:pt x="41" y="2134"/>
                </a:lnTo>
                <a:lnTo>
                  <a:pt x="37" y="2146"/>
                </a:lnTo>
                <a:lnTo>
                  <a:pt x="35" y="2159"/>
                </a:lnTo>
                <a:lnTo>
                  <a:pt x="33" y="2173"/>
                </a:lnTo>
                <a:lnTo>
                  <a:pt x="30" y="2187"/>
                </a:lnTo>
                <a:lnTo>
                  <a:pt x="28" y="2204"/>
                </a:lnTo>
                <a:lnTo>
                  <a:pt x="24" y="2213"/>
                </a:lnTo>
                <a:lnTo>
                  <a:pt x="21" y="2223"/>
                </a:lnTo>
                <a:lnTo>
                  <a:pt x="17" y="2231"/>
                </a:lnTo>
                <a:lnTo>
                  <a:pt x="14" y="2239"/>
                </a:lnTo>
                <a:lnTo>
                  <a:pt x="8" y="2250"/>
                </a:lnTo>
                <a:lnTo>
                  <a:pt x="4" y="2260"/>
                </a:lnTo>
                <a:lnTo>
                  <a:pt x="1" y="2270"/>
                </a:lnTo>
                <a:lnTo>
                  <a:pt x="0" y="2278"/>
                </a:lnTo>
                <a:lnTo>
                  <a:pt x="0" y="2284"/>
                </a:lnTo>
                <a:lnTo>
                  <a:pt x="1" y="2289"/>
                </a:lnTo>
                <a:lnTo>
                  <a:pt x="2" y="2295"/>
                </a:lnTo>
                <a:lnTo>
                  <a:pt x="4" y="2300"/>
                </a:lnTo>
                <a:lnTo>
                  <a:pt x="8" y="2311"/>
                </a:lnTo>
                <a:lnTo>
                  <a:pt x="11" y="2323"/>
                </a:lnTo>
                <a:lnTo>
                  <a:pt x="13" y="2340"/>
                </a:lnTo>
                <a:lnTo>
                  <a:pt x="11" y="2357"/>
                </a:lnTo>
                <a:lnTo>
                  <a:pt x="10" y="2371"/>
                </a:lnTo>
                <a:lnTo>
                  <a:pt x="11" y="2383"/>
                </a:lnTo>
                <a:lnTo>
                  <a:pt x="13" y="2395"/>
                </a:lnTo>
                <a:lnTo>
                  <a:pt x="16" y="2408"/>
                </a:lnTo>
                <a:lnTo>
                  <a:pt x="21" y="2419"/>
                </a:lnTo>
                <a:lnTo>
                  <a:pt x="26" y="2432"/>
                </a:lnTo>
                <a:lnTo>
                  <a:pt x="30" y="2445"/>
                </a:lnTo>
                <a:lnTo>
                  <a:pt x="35" y="2457"/>
                </a:lnTo>
                <a:lnTo>
                  <a:pt x="40" y="2470"/>
                </a:lnTo>
                <a:lnTo>
                  <a:pt x="42" y="2484"/>
                </a:lnTo>
                <a:lnTo>
                  <a:pt x="42" y="2495"/>
                </a:lnTo>
                <a:lnTo>
                  <a:pt x="42" y="2504"/>
                </a:lnTo>
                <a:lnTo>
                  <a:pt x="41" y="2513"/>
                </a:lnTo>
                <a:lnTo>
                  <a:pt x="40" y="2523"/>
                </a:lnTo>
                <a:lnTo>
                  <a:pt x="36" y="2539"/>
                </a:lnTo>
                <a:lnTo>
                  <a:pt x="31" y="2555"/>
                </a:lnTo>
                <a:lnTo>
                  <a:pt x="28" y="2566"/>
                </a:lnTo>
                <a:lnTo>
                  <a:pt x="26" y="2577"/>
                </a:lnTo>
                <a:lnTo>
                  <a:pt x="23" y="2589"/>
                </a:lnTo>
                <a:lnTo>
                  <a:pt x="22" y="2601"/>
                </a:lnTo>
                <a:lnTo>
                  <a:pt x="23" y="2609"/>
                </a:lnTo>
                <a:lnTo>
                  <a:pt x="24" y="2618"/>
                </a:lnTo>
                <a:lnTo>
                  <a:pt x="26" y="2628"/>
                </a:lnTo>
                <a:lnTo>
                  <a:pt x="28" y="2637"/>
                </a:lnTo>
                <a:lnTo>
                  <a:pt x="29" y="2646"/>
                </a:lnTo>
                <a:lnTo>
                  <a:pt x="31" y="2657"/>
                </a:lnTo>
                <a:lnTo>
                  <a:pt x="33" y="2668"/>
                </a:lnTo>
                <a:lnTo>
                  <a:pt x="33" y="2678"/>
                </a:lnTo>
                <a:lnTo>
                  <a:pt x="55" y="2674"/>
                </a:lnTo>
                <a:lnTo>
                  <a:pt x="77" y="2672"/>
                </a:lnTo>
                <a:lnTo>
                  <a:pt x="101" y="2671"/>
                </a:lnTo>
                <a:lnTo>
                  <a:pt x="124" y="2674"/>
                </a:lnTo>
                <a:lnTo>
                  <a:pt x="135" y="2676"/>
                </a:lnTo>
                <a:lnTo>
                  <a:pt x="147" y="2678"/>
                </a:lnTo>
                <a:lnTo>
                  <a:pt x="157" y="2681"/>
                </a:lnTo>
                <a:lnTo>
                  <a:pt x="167" y="2685"/>
                </a:lnTo>
                <a:lnTo>
                  <a:pt x="176" y="2689"/>
                </a:lnTo>
                <a:lnTo>
                  <a:pt x="186" y="2695"/>
                </a:lnTo>
                <a:lnTo>
                  <a:pt x="193" y="2699"/>
                </a:lnTo>
                <a:lnTo>
                  <a:pt x="200" y="2707"/>
                </a:lnTo>
                <a:lnTo>
                  <a:pt x="209" y="2717"/>
                </a:lnTo>
                <a:lnTo>
                  <a:pt x="215" y="2729"/>
                </a:lnTo>
                <a:lnTo>
                  <a:pt x="218" y="2739"/>
                </a:lnTo>
                <a:lnTo>
                  <a:pt x="221" y="2750"/>
                </a:lnTo>
                <a:lnTo>
                  <a:pt x="222" y="2761"/>
                </a:lnTo>
                <a:lnTo>
                  <a:pt x="222" y="2771"/>
                </a:lnTo>
                <a:lnTo>
                  <a:pt x="221" y="2781"/>
                </a:lnTo>
                <a:lnTo>
                  <a:pt x="220" y="2789"/>
                </a:lnTo>
                <a:lnTo>
                  <a:pt x="218" y="2797"/>
                </a:lnTo>
                <a:lnTo>
                  <a:pt x="217" y="2804"/>
                </a:lnTo>
                <a:lnTo>
                  <a:pt x="218" y="2810"/>
                </a:lnTo>
                <a:lnTo>
                  <a:pt x="220" y="2815"/>
                </a:lnTo>
                <a:lnTo>
                  <a:pt x="223" y="2820"/>
                </a:lnTo>
                <a:lnTo>
                  <a:pt x="228" y="2823"/>
                </a:lnTo>
                <a:lnTo>
                  <a:pt x="235" y="2827"/>
                </a:lnTo>
                <a:lnTo>
                  <a:pt x="244" y="2830"/>
                </a:lnTo>
                <a:lnTo>
                  <a:pt x="254" y="2834"/>
                </a:lnTo>
                <a:lnTo>
                  <a:pt x="263" y="2837"/>
                </a:lnTo>
                <a:lnTo>
                  <a:pt x="273" y="2841"/>
                </a:lnTo>
                <a:lnTo>
                  <a:pt x="281" y="2844"/>
                </a:lnTo>
                <a:lnTo>
                  <a:pt x="298" y="2852"/>
                </a:lnTo>
                <a:lnTo>
                  <a:pt x="315" y="2858"/>
                </a:lnTo>
                <a:lnTo>
                  <a:pt x="330" y="2863"/>
                </a:lnTo>
                <a:lnTo>
                  <a:pt x="345" y="2867"/>
                </a:lnTo>
                <a:lnTo>
                  <a:pt x="362" y="2868"/>
                </a:lnTo>
                <a:lnTo>
                  <a:pt x="377" y="2868"/>
                </a:lnTo>
                <a:lnTo>
                  <a:pt x="385" y="2867"/>
                </a:lnTo>
                <a:lnTo>
                  <a:pt x="395" y="2864"/>
                </a:lnTo>
                <a:lnTo>
                  <a:pt x="403" y="2862"/>
                </a:lnTo>
                <a:lnTo>
                  <a:pt x="412" y="2858"/>
                </a:lnTo>
                <a:lnTo>
                  <a:pt x="424" y="2854"/>
                </a:lnTo>
                <a:lnTo>
                  <a:pt x="436" y="2847"/>
                </a:lnTo>
                <a:lnTo>
                  <a:pt x="448" y="2841"/>
                </a:lnTo>
                <a:lnTo>
                  <a:pt x="458" y="2834"/>
                </a:lnTo>
                <a:lnTo>
                  <a:pt x="481" y="2818"/>
                </a:lnTo>
                <a:lnTo>
                  <a:pt x="500" y="2803"/>
                </a:lnTo>
                <a:lnTo>
                  <a:pt x="507" y="2797"/>
                </a:lnTo>
                <a:lnTo>
                  <a:pt x="511" y="2792"/>
                </a:lnTo>
                <a:lnTo>
                  <a:pt x="518" y="2784"/>
                </a:lnTo>
                <a:lnTo>
                  <a:pt x="529" y="2777"/>
                </a:lnTo>
                <a:lnTo>
                  <a:pt x="535" y="2774"/>
                </a:lnTo>
                <a:lnTo>
                  <a:pt x="542" y="2771"/>
                </a:lnTo>
                <a:lnTo>
                  <a:pt x="550" y="2769"/>
                </a:lnTo>
                <a:lnTo>
                  <a:pt x="559" y="2767"/>
                </a:lnTo>
                <a:lnTo>
                  <a:pt x="572" y="2767"/>
                </a:lnTo>
                <a:lnTo>
                  <a:pt x="584" y="2768"/>
                </a:lnTo>
                <a:lnTo>
                  <a:pt x="595" y="2770"/>
                </a:lnTo>
                <a:lnTo>
                  <a:pt x="605" y="2774"/>
                </a:lnTo>
                <a:lnTo>
                  <a:pt x="619" y="2777"/>
                </a:lnTo>
                <a:lnTo>
                  <a:pt x="632" y="2778"/>
                </a:lnTo>
                <a:lnTo>
                  <a:pt x="639" y="2777"/>
                </a:lnTo>
                <a:lnTo>
                  <a:pt x="648" y="2775"/>
                </a:lnTo>
                <a:lnTo>
                  <a:pt x="658" y="2772"/>
                </a:lnTo>
                <a:lnTo>
                  <a:pt x="668" y="2768"/>
                </a:lnTo>
                <a:lnTo>
                  <a:pt x="678" y="2762"/>
                </a:lnTo>
                <a:lnTo>
                  <a:pt x="690" y="2755"/>
                </a:lnTo>
                <a:lnTo>
                  <a:pt x="702" y="2747"/>
                </a:lnTo>
                <a:lnTo>
                  <a:pt x="714" y="2738"/>
                </a:lnTo>
                <a:lnTo>
                  <a:pt x="725" y="2729"/>
                </a:lnTo>
                <a:lnTo>
                  <a:pt x="735" y="2719"/>
                </a:lnTo>
                <a:lnTo>
                  <a:pt x="743" y="2710"/>
                </a:lnTo>
                <a:lnTo>
                  <a:pt x="750" y="2699"/>
                </a:lnTo>
                <a:lnTo>
                  <a:pt x="756" y="2689"/>
                </a:lnTo>
                <a:lnTo>
                  <a:pt x="762" y="2677"/>
                </a:lnTo>
                <a:lnTo>
                  <a:pt x="766" y="2664"/>
                </a:lnTo>
                <a:lnTo>
                  <a:pt x="772" y="2649"/>
                </a:lnTo>
                <a:lnTo>
                  <a:pt x="778" y="2635"/>
                </a:lnTo>
                <a:lnTo>
                  <a:pt x="788" y="2615"/>
                </a:lnTo>
                <a:lnTo>
                  <a:pt x="796" y="2597"/>
                </a:lnTo>
                <a:lnTo>
                  <a:pt x="805" y="2576"/>
                </a:lnTo>
                <a:lnTo>
                  <a:pt x="810" y="2565"/>
                </a:lnTo>
                <a:lnTo>
                  <a:pt x="812" y="2555"/>
                </a:lnTo>
                <a:lnTo>
                  <a:pt x="814" y="2548"/>
                </a:lnTo>
                <a:lnTo>
                  <a:pt x="814" y="2542"/>
                </a:lnTo>
                <a:lnTo>
                  <a:pt x="811" y="2536"/>
                </a:lnTo>
                <a:lnTo>
                  <a:pt x="805" y="2529"/>
                </a:lnTo>
                <a:lnTo>
                  <a:pt x="798" y="2522"/>
                </a:lnTo>
                <a:lnTo>
                  <a:pt x="792" y="2516"/>
                </a:lnTo>
                <a:lnTo>
                  <a:pt x="783" y="2506"/>
                </a:lnTo>
                <a:lnTo>
                  <a:pt x="774" y="2497"/>
                </a:lnTo>
                <a:lnTo>
                  <a:pt x="765" y="2486"/>
                </a:lnTo>
                <a:lnTo>
                  <a:pt x="757" y="2476"/>
                </a:lnTo>
                <a:lnTo>
                  <a:pt x="754" y="2469"/>
                </a:lnTo>
                <a:lnTo>
                  <a:pt x="751" y="2463"/>
                </a:lnTo>
                <a:lnTo>
                  <a:pt x="749" y="2457"/>
                </a:lnTo>
                <a:lnTo>
                  <a:pt x="748" y="2450"/>
                </a:lnTo>
                <a:lnTo>
                  <a:pt x="746" y="2443"/>
                </a:lnTo>
                <a:lnTo>
                  <a:pt x="746" y="2436"/>
                </a:lnTo>
                <a:lnTo>
                  <a:pt x="748" y="2429"/>
                </a:lnTo>
                <a:lnTo>
                  <a:pt x="749" y="2422"/>
                </a:lnTo>
                <a:lnTo>
                  <a:pt x="752" y="2413"/>
                </a:lnTo>
                <a:lnTo>
                  <a:pt x="757" y="2408"/>
                </a:lnTo>
                <a:lnTo>
                  <a:pt x="763" y="2400"/>
                </a:lnTo>
                <a:lnTo>
                  <a:pt x="770" y="2396"/>
                </a:lnTo>
                <a:lnTo>
                  <a:pt x="786" y="2386"/>
                </a:lnTo>
                <a:lnTo>
                  <a:pt x="804" y="2377"/>
                </a:lnTo>
                <a:lnTo>
                  <a:pt x="822" y="2369"/>
                </a:lnTo>
                <a:lnTo>
                  <a:pt x="835" y="2360"/>
                </a:lnTo>
                <a:lnTo>
                  <a:pt x="842" y="2352"/>
                </a:lnTo>
                <a:lnTo>
                  <a:pt x="849" y="2344"/>
                </a:lnTo>
                <a:lnTo>
                  <a:pt x="853" y="2335"/>
                </a:lnTo>
                <a:lnTo>
                  <a:pt x="858" y="2325"/>
                </a:lnTo>
                <a:lnTo>
                  <a:pt x="866" y="2310"/>
                </a:lnTo>
                <a:lnTo>
                  <a:pt x="877" y="2296"/>
                </a:lnTo>
                <a:lnTo>
                  <a:pt x="879" y="2292"/>
                </a:lnTo>
                <a:lnTo>
                  <a:pt x="883" y="2291"/>
                </a:lnTo>
                <a:lnTo>
                  <a:pt x="886" y="2289"/>
                </a:lnTo>
                <a:lnTo>
                  <a:pt x="890" y="2287"/>
                </a:lnTo>
                <a:lnTo>
                  <a:pt x="893" y="2287"/>
                </a:lnTo>
                <a:lnTo>
                  <a:pt x="898" y="2289"/>
                </a:lnTo>
                <a:lnTo>
                  <a:pt x="902" y="2289"/>
                </a:lnTo>
                <a:lnTo>
                  <a:pt x="905" y="2291"/>
                </a:lnTo>
                <a:lnTo>
                  <a:pt x="916" y="2298"/>
                </a:lnTo>
                <a:lnTo>
                  <a:pt x="924" y="2306"/>
                </a:lnTo>
                <a:lnTo>
                  <a:pt x="931" y="2315"/>
                </a:lnTo>
                <a:lnTo>
                  <a:pt x="936" y="2323"/>
                </a:lnTo>
                <a:lnTo>
                  <a:pt x="942" y="2331"/>
                </a:lnTo>
                <a:lnTo>
                  <a:pt x="946" y="2336"/>
                </a:lnTo>
                <a:lnTo>
                  <a:pt x="952" y="2339"/>
                </a:lnTo>
                <a:lnTo>
                  <a:pt x="959" y="2342"/>
                </a:lnTo>
                <a:lnTo>
                  <a:pt x="969" y="2342"/>
                </a:lnTo>
                <a:lnTo>
                  <a:pt x="979" y="2342"/>
                </a:lnTo>
                <a:lnTo>
                  <a:pt x="991" y="2339"/>
                </a:lnTo>
                <a:lnTo>
                  <a:pt x="1002" y="2337"/>
                </a:lnTo>
                <a:lnTo>
                  <a:pt x="1022" y="2332"/>
                </a:lnTo>
                <a:lnTo>
                  <a:pt x="1042" y="2330"/>
                </a:lnTo>
                <a:lnTo>
                  <a:pt x="1052" y="2330"/>
                </a:lnTo>
                <a:lnTo>
                  <a:pt x="1063" y="2331"/>
                </a:lnTo>
                <a:lnTo>
                  <a:pt x="1073" y="2333"/>
                </a:lnTo>
                <a:lnTo>
                  <a:pt x="1085" y="2337"/>
                </a:lnTo>
                <a:lnTo>
                  <a:pt x="1097" y="2343"/>
                </a:lnTo>
                <a:lnTo>
                  <a:pt x="1106" y="2351"/>
                </a:lnTo>
                <a:lnTo>
                  <a:pt x="1115" y="2358"/>
                </a:lnTo>
                <a:lnTo>
                  <a:pt x="1122" y="2366"/>
                </a:lnTo>
                <a:lnTo>
                  <a:pt x="1129" y="2373"/>
                </a:lnTo>
                <a:lnTo>
                  <a:pt x="1135" y="2379"/>
                </a:lnTo>
                <a:lnTo>
                  <a:pt x="1142" y="2384"/>
                </a:lnTo>
                <a:lnTo>
                  <a:pt x="1149" y="2388"/>
                </a:lnTo>
                <a:lnTo>
                  <a:pt x="1155" y="2389"/>
                </a:lnTo>
                <a:lnTo>
                  <a:pt x="1162" y="2389"/>
                </a:lnTo>
                <a:lnTo>
                  <a:pt x="1170" y="2388"/>
                </a:lnTo>
                <a:lnTo>
                  <a:pt x="1179" y="2386"/>
                </a:lnTo>
                <a:lnTo>
                  <a:pt x="1197" y="2383"/>
                </a:lnTo>
                <a:lnTo>
                  <a:pt x="1215" y="2378"/>
                </a:lnTo>
                <a:lnTo>
                  <a:pt x="1227" y="2376"/>
                </a:lnTo>
                <a:lnTo>
                  <a:pt x="1240" y="2371"/>
                </a:lnTo>
                <a:lnTo>
                  <a:pt x="1253" y="2365"/>
                </a:lnTo>
                <a:lnTo>
                  <a:pt x="1266" y="2358"/>
                </a:lnTo>
                <a:lnTo>
                  <a:pt x="1278" y="2351"/>
                </a:lnTo>
                <a:lnTo>
                  <a:pt x="1292" y="2343"/>
                </a:lnTo>
                <a:lnTo>
                  <a:pt x="1307" y="2335"/>
                </a:lnTo>
                <a:lnTo>
                  <a:pt x="1320" y="2330"/>
                </a:lnTo>
                <a:lnTo>
                  <a:pt x="1332" y="2325"/>
                </a:lnTo>
                <a:lnTo>
                  <a:pt x="1343" y="2323"/>
                </a:lnTo>
                <a:lnTo>
                  <a:pt x="1353" y="2322"/>
                </a:lnTo>
                <a:lnTo>
                  <a:pt x="1373" y="2322"/>
                </a:lnTo>
                <a:lnTo>
                  <a:pt x="1393" y="2323"/>
                </a:lnTo>
                <a:lnTo>
                  <a:pt x="1411" y="2324"/>
                </a:lnTo>
                <a:lnTo>
                  <a:pt x="1429" y="2325"/>
                </a:lnTo>
                <a:lnTo>
                  <a:pt x="1449" y="2323"/>
                </a:lnTo>
                <a:lnTo>
                  <a:pt x="1471" y="2319"/>
                </a:lnTo>
                <a:lnTo>
                  <a:pt x="1494" y="2313"/>
                </a:lnTo>
                <a:lnTo>
                  <a:pt x="1505" y="2310"/>
                </a:lnTo>
                <a:lnTo>
                  <a:pt x="1516" y="2305"/>
                </a:lnTo>
                <a:lnTo>
                  <a:pt x="1526" y="2302"/>
                </a:lnTo>
                <a:lnTo>
                  <a:pt x="1534" y="2297"/>
                </a:lnTo>
                <a:lnTo>
                  <a:pt x="1543" y="2291"/>
                </a:lnTo>
                <a:lnTo>
                  <a:pt x="1550" y="2286"/>
                </a:lnTo>
                <a:lnTo>
                  <a:pt x="1554" y="2280"/>
                </a:lnTo>
                <a:lnTo>
                  <a:pt x="1558" y="2275"/>
                </a:lnTo>
                <a:lnTo>
                  <a:pt x="1559" y="2271"/>
                </a:lnTo>
                <a:lnTo>
                  <a:pt x="1560" y="2267"/>
                </a:lnTo>
                <a:lnTo>
                  <a:pt x="1559" y="2263"/>
                </a:lnTo>
                <a:lnTo>
                  <a:pt x="1557" y="2258"/>
                </a:lnTo>
                <a:lnTo>
                  <a:pt x="1551" y="2258"/>
                </a:lnTo>
                <a:lnTo>
                  <a:pt x="1544" y="2257"/>
                </a:lnTo>
                <a:lnTo>
                  <a:pt x="1538" y="2255"/>
                </a:lnTo>
                <a:lnTo>
                  <a:pt x="1532" y="2251"/>
                </a:lnTo>
                <a:lnTo>
                  <a:pt x="1527" y="2247"/>
                </a:lnTo>
                <a:lnTo>
                  <a:pt x="1523" y="2243"/>
                </a:lnTo>
                <a:lnTo>
                  <a:pt x="1518" y="2238"/>
                </a:lnTo>
                <a:lnTo>
                  <a:pt x="1514" y="2232"/>
                </a:lnTo>
                <a:lnTo>
                  <a:pt x="1513" y="2227"/>
                </a:lnTo>
                <a:lnTo>
                  <a:pt x="1512" y="2224"/>
                </a:lnTo>
                <a:lnTo>
                  <a:pt x="1512" y="2219"/>
                </a:lnTo>
                <a:lnTo>
                  <a:pt x="1513" y="2216"/>
                </a:lnTo>
                <a:lnTo>
                  <a:pt x="1514" y="2211"/>
                </a:lnTo>
                <a:lnTo>
                  <a:pt x="1517" y="2207"/>
                </a:lnTo>
                <a:lnTo>
                  <a:pt x="1520" y="2205"/>
                </a:lnTo>
                <a:lnTo>
                  <a:pt x="1524" y="2203"/>
                </a:lnTo>
                <a:lnTo>
                  <a:pt x="1529" y="2200"/>
                </a:lnTo>
                <a:lnTo>
                  <a:pt x="1532" y="2200"/>
                </a:lnTo>
                <a:lnTo>
                  <a:pt x="1537" y="2200"/>
                </a:lnTo>
                <a:lnTo>
                  <a:pt x="1541" y="2202"/>
                </a:lnTo>
                <a:lnTo>
                  <a:pt x="1547" y="2198"/>
                </a:lnTo>
                <a:lnTo>
                  <a:pt x="1554" y="2198"/>
                </a:lnTo>
                <a:lnTo>
                  <a:pt x="1558" y="2198"/>
                </a:lnTo>
                <a:lnTo>
                  <a:pt x="1561" y="2199"/>
                </a:lnTo>
                <a:lnTo>
                  <a:pt x="1565" y="2200"/>
                </a:lnTo>
                <a:lnTo>
                  <a:pt x="1567" y="2203"/>
                </a:lnTo>
                <a:lnTo>
                  <a:pt x="1571" y="2206"/>
                </a:lnTo>
                <a:lnTo>
                  <a:pt x="1574" y="2210"/>
                </a:lnTo>
                <a:lnTo>
                  <a:pt x="1585" y="2203"/>
                </a:lnTo>
                <a:lnTo>
                  <a:pt x="1597" y="2193"/>
                </a:lnTo>
                <a:lnTo>
                  <a:pt x="1608" y="2183"/>
                </a:lnTo>
                <a:lnTo>
                  <a:pt x="1620" y="2172"/>
                </a:lnTo>
                <a:lnTo>
                  <a:pt x="1630" y="2160"/>
                </a:lnTo>
                <a:lnTo>
                  <a:pt x="1638" y="2150"/>
                </a:lnTo>
                <a:lnTo>
                  <a:pt x="1645" y="2140"/>
                </a:lnTo>
                <a:lnTo>
                  <a:pt x="1648" y="2132"/>
                </a:lnTo>
                <a:lnTo>
                  <a:pt x="1652" y="2125"/>
                </a:lnTo>
                <a:lnTo>
                  <a:pt x="1653" y="2118"/>
                </a:lnTo>
                <a:lnTo>
                  <a:pt x="1654" y="2112"/>
                </a:lnTo>
                <a:lnTo>
                  <a:pt x="1657" y="2104"/>
                </a:lnTo>
                <a:lnTo>
                  <a:pt x="1659" y="2096"/>
                </a:lnTo>
                <a:lnTo>
                  <a:pt x="1665" y="2086"/>
                </a:lnTo>
                <a:lnTo>
                  <a:pt x="1671" y="2079"/>
                </a:lnTo>
                <a:lnTo>
                  <a:pt x="1677" y="2073"/>
                </a:lnTo>
                <a:lnTo>
                  <a:pt x="1684" y="2067"/>
                </a:lnTo>
                <a:lnTo>
                  <a:pt x="1692" y="2064"/>
                </a:lnTo>
                <a:lnTo>
                  <a:pt x="1707" y="2057"/>
                </a:lnTo>
                <a:lnTo>
                  <a:pt x="1724" y="2051"/>
                </a:lnTo>
                <a:lnTo>
                  <a:pt x="1735" y="2046"/>
                </a:lnTo>
                <a:lnTo>
                  <a:pt x="1746" y="2041"/>
                </a:lnTo>
                <a:lnTo>
                  <a:pt x="1759" y="2033"/>
                </a:lnTo>
                <a:lnTo>
                  <a:pt x="1772" y="2024"/>
                </a:lnTo>
                <a:lnTo>
                  <a:pt x="1785" y="2013"/>
                </a:lnTo>
                <a:lnTo>
                  <a:pt x="1797" y="2003"/>
                </a:lnTo>
                <a:lnTo>
                  <a:pt x="1806" y="1996"/>
                </a:lnTo>
                <a:lnTo>
                  <a:pt x="1815" y="1987"/>
                </a:lnTo>
                <a:lnTo>
                  <a:pt x="1824" y="1980"/>
                </a:lnTo>
                <a:lnTo>
                  <a:pt x="1833" y="1973"/>
                </a:lnTo>
                <a:lnTo>
                  <a:pt x="1860" y="1951"/>
                </a:lnTo>
                <a:lnTo>
                  <a:pt x="1884" y="1928"/>
                </a:lnTo>
                <a:lnTo>
                  <a:pt x="1893" y="1918"/>
                </a:lnTo>
                <a:lnTo>
                  <a:pt x="1902" y="1907"/>
                </a:lnTo>
                <a:lnTo>
                  <a:pt x="1911" y="1897"/>
                </a:lnTo>
                <a:lnTo>
                  <a:pt x="1918" y="1886"/>
                </a:lnTo>
                <a:lnTo>
                  <a:pt x="1922" y="1874"/>
                </a:lnTo>
                <a:lnTo>
                  <a:pt x="1927" y="1864"/>
                </a:lnTo>
                <a:lnTo>
                  <a:pt x="1931" y="1852"/>
                </a:lnTo>
                <a:lnTo>
                  <a:pt x="1933" y="1840"/>
                </a:lnTo>
                <a:lnTo>
                  <a:pt x="1933" y="1827"/>
                </a:lnTo>
                <a:lnTo>
                  <a:pt x="1933" y="1815"/>
                </a:lnTo>
                <a:lnTo>
                  <a:pt x="1931" y="1801"/>
                </a:lnTo>
                <a:lnTo>
                  <a:pt x="1927" y="1788"/>
                </a:lnTo>
                <a:lnTo>
                  <a:pt x="1924" y="1777"/>
                </a:lnTo>
                <a:lnTo>
                  <a:pt x="1922" y="1764"/>
                </a:lnTo>
                <a:lnTo>
                  <a:pt x="1921" y="1751"/>
                </a:lnTo>
                <a:lnTo>
                  <a:pt x="1920" y="1739"/>
                </a:lnTo>
                <a:lnTo>
                  <a:pt x="1918" y="1720"/>
                </a:lnTo>
                <a:lnTo>
                  <a:pt x="1915" y="1702"/>
                </a:lnTo>
                <a:lnTo>
                  <a:pt x="1914" y="1694"/>
                </a:lnTo>
                <a:lnTo>
                  <a:pt x="1912" y="1688"/>
                </a:lnTo>
                <a:lnTo>
                  <a:pt x="1908" y="1684"/>
                </a:lnTo>
                <a:lnTo>
                  <a:pt x="1905" y="1680"/>
                </a:lnTo>
                <a:lnTo>
                  <a:pt x="1900" y="1678"/>
                </a:lnTo>
                <a:lnTo>
                  <a:pt x="1897" y="1674"/>
                </a:lnTo>
                <a:lnTo>
                  <a:pt x="1894" y="1671"/>
                </a:lnTo>
                <a:lnTo>
                  <a:pt x="1893" y="1666"/>
                </a:lnTo>
                <a:lnTo>
                  <a:pt x="1892" y="1662"/>
                </a:lnTo>
                <a:lnTo>
                  <a:pt x="1892" y="1658"/>
                </a:lnTo>
                <a:lnTo>
                  <a:pt x="1892" y="1653"/>
                </a:lnTo>
                <a:lnTo>
                  <a:pt x="1893" y="1648"/>
                </a:lnTo>
                <a:lnTo>
                  <a:pt x="1895" y="1644"/>
                </a:lnTo>
                <a:lnTo>
                  <a:pt x="1899" y="1640"/>
                </a:lnTo>
                <a:lnTo>
                  <a:pt x="1902" y="1635"/>
                </a:lnTo>
                <a:lnTo>
                  <a:pt x="1906" y="1632"/>
                </a:lnTo>
                <a:lnTo>
                  <a:pt x="1915" y="1615"/>
                </a:lnTo>
                <a:lnTo>
                  <a:pt x="1925" y="1599"/>
                </a:lnTo>
                <a:lnTo>
                  <a:pt x="1933" y="1581"/>
                </a:lnTo>
                <a:lnTo>
                  <a:pt x="1942" y="1562"/>
                </a:lnTo>
                <a:lnTo>
                  <a:pt x="1946" y="1553"/>
                </a:lnTo>
                <a:lnTo>
                  <a:pt x="1950" y="1544"/>
                </a:lnTo>
                <a:lnTo>
                  <a:pt x="1954" y="1534"/>
                </a:lnTo>
                <a:lnTo>
                  <a:pt x="1960" y="1524"/>
                </a:lnTo>
                <a:lnTo>
                  <a:pt x="1971" y="1501"/>
                </a:lnTo>
                <a:lnTo>
                  <a:pt x="1980" y="1480"/>
                </a:lnTo>
                <a:lnTo>
                  <a:pt x="1984" y="1469"/>
                </a:lnTo>
                <a:lnTo>
                  <a:pt x="1986" y="1459"/>
                </a:lnTo>
                <a:lnTo>
                  <a:pt x="1988" y="1451"/>
                </a:lnTo>
                <a:lnTo>
                  <a:pt x="1988" y="1442"/>
                </a:lnTo>
                <a:lnTo>
                  <a:pt x="1988" y="1436"/>
                </a:lnTo>
                <a:lnTo>
                  <a:pt x="1987" y="1432"/>
                </a:lnTo>
                <a:lnTo>
                  <a:pt x="1986" y="1428"/>
                </a:lnTo>
                <a:lnTo>
                  <a:pt x="1985" y="1425"/>
                </a:lnTo>
                <a:lnTo>
                  <a:pt x="1981" y="1423"/>
                </a:lnTo>
                <a:lnTo>
                  <a:pt x="1978" y="1422"/>
                </a:lnTo>
                <a:lnTo>
                  <a:pt x="1973" y="1421"/>
                </a:lnTo>
                <a:lnTo>
                  <a:pt x="1966" y="1421"/>
                </a:lnTo>
                <a:lnTo>
                  <a:pt x="1957" y="1420"/>
                </a:lnTo>
                <a:lnTo>
                  <a:pt x="1948" y="1419"/>
                </a:lnTo>
                <a:lnTo>
                  <a:pt x="1938" y="1416"/>
                </a:lnTo>
                <a:lnTo>
                  <a:pt x="1928" y="1413"/>
                </a:lnTo>
                <a:lnTo>
                  <a:pt x="1921" y="1409"/>
                </a:lnTo>
                <a:lnTo>
                  <a:pt x="1914" y="1405"/>
                </a:lnTo>
                <a:lnTo>
                  <a:pt x="1908" y="1400"/>
                </a:lnTo>
                <a:lnTo>
                  <a:pt x="1902" y="1395"/>
                </a:lnTo>
                <a:lnTo>
                  <a:pt x="1894" y="1386"/>
                </a:lnTo>
                <a:lnTo>
                  <a:pt x="1888" y="1374"/>
                </a:lnTo>
                <a:lnTo>
                  <a:pt x="1885" y="1362"/>
                </a:lnTo>
                <a:lnTo>
                  <a:pt x="1881" y="1351"/>
                </a:lnTo>
                <a:lnTo>
                  <a:pt x="1880" y="1339"/>
                </a:lnTo>
                <a:lnTo>
                  <a:pt x="1879" y="1328"/>
                </a:lnTo>
                <a:lnTo>
                  <a:pt x="1878" y="1319"/>
                </a:lnTo>
                <a:lnTo>
                  <a:pt x="1877" y="1309"/>
                </a:lnTo>
                <a:lnTo>
                  <a:pt x="1874" y="1300"/>
                </a:lnTo>
                <a:lnTo>
                  <a:pt x="1872" y="1292"/>
                </a:lnTo>
                <a:lnTo>
                  <a:pt x="1868" y="1286"/>
                </a:lnTo>
                <a:lnTo>
                  <a:pt x="1867" y="1279"/>
                </a:lnTo>
                <a:lnTo>
                  <a:pt x="1867" y="1279"/>
                </a:lnTo>
                <a:lnTo>
                  <a:pt x="1865" y="1274"/>
                </a:lnTo>
                <a:lnTo>
                  <a:pt x="1865" y="1268"/>
                </a:lnTo>
                <a:lnTo>
                  <a:pt x="1865" y="1262"/>
                </a:lnTo>
                <a:lnTo>
                  <a:pt x="1867" y="1258"/>
                </a:lnTo>
                <a:lnTo>
                  <a:pt x="1868" y="1240"/>
                </a:lnTo>
                <a:lnTo>
                  <a:pt x="1867" y="1225"/>
                </a:lnTo>
                <a:lnTo>
                  <a:pt x="1865" y="1221"/>
                </a:lnTo>
                <a:lnTo>
                  <a:pt x="1864" y="1217"/>
                </a:lnTo>
                <a:lnTo>
                  <a:pt x="1860" y="1216"/>
                </a:lnTo>
                <a:lnTo>
                  <a:pt x="1857" y="1214"/>
                </a:lnTo>
                <a:lnTo>
                  <a:pt x="1852" y="1212"/>
                </a:lnTo>
                <a:lnTo>
                  <a:pt x="1845" y="1208"/>
                </a:lnTo>
                <a:lnTo>
                  <a:pt x="1838" y="1202"/>
                </a:lnTo>
                <a:lnTo>
                  <a:pt x="1832" y="1194"/>
                </a:lnTo>
                <a:lnTo>
                  <a:pt x="1825" y="1185"/>
                </a:lnTo>
                <a:lnTo>
                  <a:pt x="1820" y="1175"/>
                </a:lnTo>
                <a:lnTo>
                  <a:pt x="1815" y="1165"/>
                </a:lnTo>
                <a:lnTo>
                  <a:pt x="1812" y="1154"/>
                </a:lnTo>
                <a:lnTo>
                  <a:pt x="1810" y="1143"/>
                </a:lnTo>
                <a:lnTo>
                  <a:pt x="1807" y="1133"/>
                </a:lnTo>
                <a:lnTo>
                  <a:pt x="1806" y="1121"/>
                </a:lnTo>
                <a:lnTo>
                  <a:pt x="1805" y="1109"/>
                </a:lnTo>
                <a:lnTo>
                  <a:pt x="1805" y="1084"/>
                </a:lnTo>
                <a:lnTo>
                  <a:pt x="1806" y="1060"/>
                </a:lnTo>
                <a:lnTo>
                  <a:pt x="1807" y="1036"/>
                </a:lnTo>
                <a:lnTo>
                  <a:pt x="1810" y="1014"/>
                </a:lnTo>
                <a:lnTo>
                  <a:pt x="1811" y="1002"/>
                </a:lnTo>
                <a:lnTo>
                  <a:pt x="1812" y="991"/>
                </a:lnTo>
                <a:lnTo>
                  <a:pt x="1813" y="981"/>
                </a:lnTo>
                <a:lnTo>
                  <a:pt x="1813" y="971"/>
                </a:lnTo>
                <a:lnTo>
                  <a:pt x="1815" y="941"/>
                </a:lnTo>
                <a:lnTo>
                  <a:pt x="1815" y="910"/>
                </a:lnTo>
                <a:lnTo>
                  <a:pt x="1815" y="880"/>
                </a:lnTo>
                <a:lnTo>
                  <a:pt x="1813" y="850"/>
                </a:lnTo>
                <a:lnTo>
                  <a:pt x="1811" y="834"/>
                </a:lnTo>
                <a:lnTo>
                  <a:pt x="1805" y="818"/>
                </a:lnTo>
                <a:lnTo>
                  <a:pt x="1799" y="802"/>
                </a:lnTo>
                <a:lnTo>
                  <a:pt x="1792" y="787"/>
                </a:lnTo>
                <a:lnTo>
                  <a:pt x="1785" y="770"/>
                </a:lnTo>
                <a:lnTo>
                  <a:pt x="1778" y="754"/>
                </a:lnTo>
                <a:lnTo>
                  <a:pt x="1772" y="737"/>
                </a:lnTo>
                <a:lnTo>
                  <a:pt x="1768" y="718"/>
                </a:lnTo>
                <a:lnTo>
                  <a:pt x="1768" y="703"/>
                </a:lnTo>
                <a:lnTo>
                  <a:pt x="1770" y="690"/>
                </a:lnTo>
                <a:lnTo>
                  <a:pt x="1771" y="677"/>
                </a:lnTo>
                <a:lnTo>
                  <a:pt x="1773" y="665"/>
                </a:lnTo>
                <a:lnTo>
                  <a:pt x="1775" y="654"/>
                </a:lnTo>
                <a:lnTo>
                  <a:pt x="1777" y="643"/>
                </a:lnTo>
                <a:lnTo>
                  <a:pt x="1777" y="632"/>
                </a:lnTo>
                <a:lnTo>
                  <a:pt x="1775" y="621"/>
                </a:lnTo>
                <a:lnTo>
                  <a:pt x="1772" y="609"/>
                </a:lnTo>
                <a:lnTo>
                  <a:pt x="1770" y="601"/>
                </a:lnTo>
                <a:lnTo>
                  <a:pt x="1766" y="587"/>
                </a:lnTo>
                <a:lnTo>
                  <a:pt x="1764" y="574"/>
                </a:lnTo>
                <a:lnTo>
                  <a:pt x="1763" y="558"/>
                </a:lnTo>
                <a:lnTo>
                  <a:pt x="1763" y="539"/>
                </a:lnTo>
                <a:lnTo>
                  <a:pt x="1765" y="528"/>
                </a:lnTo>
                <a:lnTo>
                  <a:pt x="1766" y="518"/>
                </a:lnTo>
                <a:lnTo>
                  <a:pt x="1767" y="510"/>
                </a:lnTo>
                <a:lnTo>
                  <a:pt x="1768" y="503"/>
                </a:lnTo>
                <a:lnTo>
                  <a:pt x="1768" y="497"/>
                </a:lnTo>
                <a:lnTo>
                  <a:pt x="1767" y="492"/>
                </a:lnTo>
                <a:lnTo>
                  <a:pt x="1766" y="487"/>
                </a:lnTo>
                <a:lnTo>
                  <a:pt x="1764" y="481"/>
                </a:lnTo>
                <a:lnTo>
                  <a:pt x="1759" y="475"/>
                </a:lnTo>
                <a:lnTo>
                  <a:pt x="1753" y="467"/>
                </a:lnTo>
                <a:lnTo>
                  <a:pt x="1746" y="457"/>
                </a:lnTo>
                <a:lnTo>
                  <a:pt x="1738" y="448"/>
                </a:lnTo>
                <a:lnTo>
                  <a:pt x="1725" y="431"/>
                </a:lnTo>
                <a:lnTo>
                  <a:pt x="1713" y="412"/>
                </a:lnTo>
                <a:lnTo>
                  <a:pt x="1708" y="403"/>
                </a:lnTo>
                <a:lnTo>
                  <a:pt x="1703" y="392"/>
                </a:lnTo>
                <a:lnTo>
                  <a:pt x="1699" y="381"/>
                </a:lnTo>
                <a:lnTo>
                  <a:pt x="1696" y="368"/>
                </a:lnTo>
                <a:lnTo>
                  <a:pt x="1693" y="352"/>
                </a:lnTo>
                <a:lnTo>
                  <a:pt x="1691" y="341"/>
                </a:lnTo>
                <a:lnTo>
                  <a:pt x="1690" y="330"/>
                </a:lnTo>
                <a:lnTo>
                  <a:pt x="1687" y="322"/>
                </a:lnTo>
                <a:lnTo>
                  <a:pt x="1681" y="313"/>
                </a:lnTo>
                <a:lnTo>
                  <a:pt x="1671" y="303"/>
                </a:lnTo>
                <a:lnTo>
                  <a:pt x="1663" y="296"/>
                </a:lnTo>
                <a:lnTo>
                  <a:pt x="1657" y="290"/>
                </a:lnTo>
                <a:lnTo>
                  <a:pt x="1650" y="285"/>
                </a:lnTo>
                <a:lnTo>
                  <a:pt x="1645" y="281"/>
                </a:lnTo>
                <a:lnTo>
                  <a:pt x="1641" y="276"/>
                </a:lnTo>
                <a:lnTo>
                  <a:pt x="1639" y="270"/>
                </a:lnTo>
                <a:lnTo>
                  <a:pt x="1634" y="258"/>
                </a:lnTo>
                <a:lnTo>
                  <a:pt x="1631" y="241"/>
                </a:lnTo>
                <a:lnTo>
                  <a:pt x="1630" y="226"/>
                </a:lnTo>
                <a:lnTo>
                  <a:pt x="1630" y="213"/>
                </a:lnTo>
                <a:lnTo>
                  <a:pt x="1631" y="199"/>
                </a:lnTo>
                <a:lnTo>
                  <a:pt x="1633" y="186"/>
                </a:lnTo>
                <a:lnTo>
                  <a:pt x="1640" y="159"/>
                </a:lnTo>
                <a:lnTo>
                  <a:pt x="1650" y="133"/>
                </a:lnTo>
                <a:lnTo>
                  <a:pt x="1658" y="112"/>
                </a:lnTo>
                <a:lnTo>
                  <a:pt x="1664" y="91"/>
                </a:lnTo>
                <a:lnTo>
                  <a:pt x="1665" y="80"/>
                </a:lnTo>
                <a:lnTo>
                  <a:pt x="1666" y="72"/>
                </a:lnTo>
                <a:lnTo>
                  <a:pt x="1665" y="64"/>
                </a:lnTo>
                <a:lnTo>
                  <a:pt x="1664" y="57"/>
                </a:lnTo>
                <a:lnTo>
                  <a:pt x="1660" y="52"/>
                </a:lnTo>
                <a:lnTo>
                  <a:pt x="1656" y="47"/>
                </a:lnTo>
                <a:lnTo>
                  <a:pt x="1650" y="43"/>
                </a:lnTo>
                <a:lnTo>
                  <a:pt x="1643" y="38"/>
                </a:lnTo>
                <a:lnTo>
                  <a:pt x="1625" y="29"/>
                </a:lnTo>
                <a:lnTo>
                  <a:pt x="1604" y="22"/>
                </a:lnTo>
                <a:lnTo>
                  <a:pt x="1581" y="15"/>
                </a:lnTo>
                <a:lnTo>
                  <a:pt x="1557" y="9"/>
                </a:lnTo>
                <a:lnTo>
                  <a:pt x="1533" y="4"/>
                </a:lnTo>
                <a:lnTo>
                  <a:pt x="1511" y="0"/>
                </a:lnTo>
                <a:close/>
              </a:path>
            </a:pathLst>
          </a:custGeom>
          <a:solidFill>
            <a:srgbClr val="B0CA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1" name="Freeform 17">
            <a:extLst>
              <a:ext uri="{FF2B5EF4-FFF2-40B4-BE49-F238E27FC236}">
                <a16:creationId xmlns:a16="http://schemas.microsoft.com/office/drawing/2014/main" id="{ECA7CA8D-E257-4CCE-9A84-C45BC07FAAB5}"/>
              </a:ext>
            </a:extLst>
          </p:cNvPr>
          <p:cNvSpPr>
            <a:spLocks/>
          </p:cNvSpPr>
          <p:nvPr/>
        </p:nvSpPr>
        <p:spPr bwMode="auto">
          <a:xfrm>
            <a:off x="15485444" y="5021452"/>
            <a:ext cx="920009" cy="497196"/>
          </a:xfrm>
          <a:custGeom>
            <a:avLst/>
            <a:gdLst>
              <a:gd name="T0" fmla="*/ 1043 w 1412"/>
              <a:gd name="T1" fmla="*/ 156 h 761"/>
              <a:gd name="T2" fmla="*/ 998 w 1412"/>
              <a:gd name="T3" fmla="*/ 144 h 761"/>
              <a:gd name="T4" fmla="*/ 890 w 1412"/>
              <a:gd name="T5" fmla="*/ 114 h 761"/>
              <a:gd name="T6" fmla="*/ 855 w 1412"/>
              <a:gd name="T7" fmla="*/ 132 h 761"/>
              <a:gd name="T8" fmla="*/ 858 w 1412"/>
              <a:gd name="T9" fmla="*/ 176 h 761"/>
              <a:gd name="T10" fmla="*/ 831 w 1412"/>
              <a:gd name="T11" fmla="*/ 206 h 761"/>
              <a:gd name="T12" fmla="*/ 808 w 1412"/>
              <a:gd name="T13" fmla="*/ 267 h 761"/>
              <a:gd name="T14" fmla="*/ 768 w 1412"/>
              <a:gd name="T15" fmla="*/ 323 h 761"/>
              <a:gd name="T16" fmla="*/ 727 w 1412"/>
              <a:gd name="T17" fmla="*/ 324 h 761"/>
              <a:gd name="T18" fmla="*/ 714 w 1412"/>
              <a:gd name="T19" fmla="*/ 250 h 761"/>
              <a:gd name="T20" fmla="*/ 671 w 1412"/>
              <a:gd name="T21" fmla="*/ 232 h 761"/>
              <a:gd name="T22" fmla="*/ 581 w 1412"/>
              <a:gd name="T23" fmla="*/ 279 h 761"/>
              <a:gd name="T24" fmla="*/ 545 w 1412"/>
              <a:gd name="T25" fmla="*/ 253 h 761"/>
              <a:gd name="T26" fmla="*/ 474 w 1412"/>
              <a:gd name="T27" fmla="*/ 217 h 761"/>
              <a:gd name="T28" fmla="*/ 435 w 1412"/>
              <a:gd name="T29" fmla="*/ 170 h 761"/>
              <a:gd name="T30" fmla="*/ 448 w 1412"/>
              <a:gd name="T31" fmla="*/ 131 h 761"/>
              <a:gd name="T32" fmla="*/ 517 w 1412"/>
              <a:gd name="T33" fmla="*/ 66 h 761"/>
              <a:gd name="T34" fmla="*/ 511 w 1412"/>
              <a:gd name="T35" fmla="*/ 5 h 761"/>
              <a:gd name="T36" fmla="*/ 436 w 1412"/>
              <a:gd name="T37" fmla="*/ 8 h 761"/>
              <a:gd name="T38" fmla="*/ 334 w 1412"/>
              <a:gd name="T39" fmla="*/ 78 h 761"/>
              <a:gd name="T40" fmla="*/ 260 w 1412"/>
              <a:gd name="T41" fmla="*/ 143 h 761"/>
              <a:gd name="T42" fmla="*/ 160 w 1412"/>
              <a:gd name="T43" fmla="*/ 138 h 761"/>
              <a:gd name="T44" fmla="*/ 124 w 1412"/>
              <a:gd name="T45" fmla="*/ 104 h 761"/>
              <a:gd name="T46" fmla="*/ 76 w 1412"/>
              <a:gd name="T47" fmla="*/ 105 h 761"/>
              <a:gd name="T48" fmla="*/ 79 w 1412"/>
              <a:gd name="T49" fmla="*/ 193 h 761"/>
              <a:gd name="T50" fmla="*/ 15 w 1412"/>
              <a:gd name="T51" fmla="*/ 251 h 761"/>
              <a:gd name="T52" fmla="*/ 19 w 1412"/>
              <a:gd name="T53" fmla="*/ 287 h 761"/>
              <a:gd name="T54" fmla="*/ 28 w 1412"/>
              <a:gd name="T55" fmla="*/ 338 h 761"/>
              <a:gd name="T56" fmla="*/ 106 w 1412"/>
              <a:gd name="T57" fmla="*/ 426 h 761"/>
              <a:gd name="T58" fmla="*/ 102 w 1412"/>
              <a:gd name="T59" fmla="*/ 483 h 761"/>
              <a:gd name="T60" fmla="*/ 70 w 1412"/>
              <a:gd name="T61" fmla="*/ 530 h 761"/>
              <a:gd name="T62" fmla="*/ 127 w 1412"/>
              <a:gd name="T63" fmla="*/ 562 h 761"/>
              <a:gd name="T64" fmla="*/ 217 w 1412"/>
              <a:gd name="T65" fmla="*/ 563 h 761"/>
              <a:gd name="T66" fmla="*/ 271 w 1412"/>
              <a:gd name="T67" fmla="*/ 501 h 761"/>
              <a:gd name="T68" fmla="*/ 411 w 1412"/>
              <a:gd name="T69" fmla="*/ 462 h 761"/>
              <a:gd name="T70" fmla="*/ 509 w 1412"/>
              <a:gd name="T71" fmla="*/ 408 h 761"/>
              <a:gd name="T72" fmla="*/ 585 w 1412"/>
              <a:gd name="T73" fmla="*/ 411 h 761"/>
              <a:gd name="T74" fmla="*/ 632 w 1412"/>
              <a:gd name="T75" fmla="*/ 450 h 761"/>
              <a:gd name="T76" fmla="*/ 644 w 1412"/>
              <a:gd name="T77" fmla="*/ 496 h 761"/>
              <a:gd name="T78" fmla="*/ 574 w 1412"/>
              <a:gd name="T79" fmla="*/ 525 h 761"/>
              <a:gd name="T80" fmla="*/ 596 w 1412"/>
              <a:gd name="T81" fmla="*/ 601 h 761"/>
              <a:gd name="T82" fmla="*/ 608 w 1412"/>
              <a:gd name="T83" fmla="*/ 650 h 761"/>
              <a:gd name="T84" fmla="*/ 636 w 1412"/>
              <a:gd name="T85" fmla="*/ 705 h 761"/>
              <a:gd name="T86" fmla="*/ 627 w 1412"/>
              <a:gd name="T87" fmla="*/ 759 h 761"/>
              <a:gd name="T88" fmla="*/ 684 w 1412"/>
              <a:gd name="T89" fmla="*/ 721 h 761"/>
              <a:gd name="T90" fmla="*/ 784 w 1412"/>
              <a:gd name="T91" fmla="*/ 674 h 761"/>
              <a:gd name="T92" fmla="*/ 827 w 1412"/>
              <a:gd name="T93" fmla="*/ 608 h 761"/>
              <a:gd name="T94" fmla="*/ 937 w 1412"/>
              <a:gd name="T95" fmla="*/ 562 h 761"/>
              <a:gd name="T96" fmla="*/ 1023 w 1412"/>
              <a:gd name="T97" fmla="*/ 558 h 761"/>
              <a:gd name="T98" fmla="*/ 1092 w 1412"/>
              <a:gd name="T99" fmla="*/ 517 h 761"/>
              <a:gd name="T100" fmla="*/ 1163 w 1412"/>
              <a:gd name="T101" fmla="*/ 511 h 761"/>
              <a:gd name="T102" fmla="*/ 1191 w 1412"/>
              <a:gd name="T103" fmla="*/ 457 h 761"/>
              <a:gd name="T104" fmla="*/ 1258 w 1412"/>
              <a:gd name="T105" fmla="*/ 419 h 761"/>
              <a:gd name="T106" fmla="*/ 1357 w 1412"/>
              <a:gd name="T107" fmla="*/ 442 h 761"/>
              <a:gd name="T108" fmla="*/ 1406 w 1412"/>
              <a:gd name="T109" fmla="*/ 411 h 761"/>
              <a:gd name="T110" fmla="*/ 1386 w 1412"/>
              <a:gd name="T111" fmla="*/ 344 h 761"/>
              <a:gd name="T112" fmla="*/ 1409 w 1412"/>
              <a:gd name="T113" fmla="*/ 272 h 761"/>
              <a:gd name="T114" fmla="*/ 1393 w 1412"/>
              <a:gd name="T115" fmla="*/ 219 h 761"/>
              <a:gd name="T116" fmla="*/ 1345 w 1412"/>
              <a:gd name="T117" fmla="*/ 190 h 761"/>
              <a:gd name="T118" fmla="*/ 1360 w 1412"/>
              <a:gd name="T119" fmla="*/ 157 h 761"/>
              <a:gd name="T120" fmla="*/ 1319 w 1412"/>
              <a:gd name="T121" fmla="*/ 145 h 761"/>
              <a:gd name="T122" fmla="*/ 1215 w 1412"/>
              <a:gd name="T123" fmla="*/ 137 h 761"/>
              <a:gd name="T124" fmla="*/ 1136 w 1412"/>
              <a:gd name="T125" fmla="*/ 113 h 7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412" h="761">
                <a:moveTo>
                  <a:pt x="1061" y="138"/>
                </a:moveTo>
                <a:lnTo>
                  <a:pt x="1059" y="141"/>
                </a:lnTo>
                <a:lnTo>
                  <a:pt x="1058" y="145"/>
                </a:lnTo>
                <a:lnTo>
                  <a:pt x="1056" y="147"/>
                </a:lnTo>
                <a:lnTo>
                  <a:pt x="1053" y="151"/>
                </a:lnTo>
                <a:lnTo>
                  <a:pt x="1050" y="152"/>
                </a:lnTo>
                <a:lnTo>
                  <a:pt x="1046" y="154"/>
                </a:lnTo>
                <a:lnTo>
                  <a:pt x="1043" y="156"/>
                </a:lnTo>
                <a:lnTo>
                  <a:pt x="1039" y="156"/>
                </a:lnTo>
                <a:lnTo>
                  <a:pt x="1017" y="156"/>
                </a:lnTo>
                <a:lnTo>
                  <a:pt x="1012" y="156"/>
                </a:lnTo>
                <a:lnTo>
                  <a:pt x="1009" y="154"/>
                </a:lnTo>
                <a:lnTo>
                  <a:pt x="1005" y="152"/>
                </a:lnTo>
                <a:lnTo>
                  <a:pt x="1003" y="150"/>
                </a:lnTo>
                <a:lnTo>
                  <a:pt x="999" y="147"/>
                </a:lnTo>
                <a:lnTo>
                  <a:pt x="998" y="144"/>
                </a:lnTo>
                <a:lnTo>
                  <a:pt x="996" y="140"/>
                </a:lnTo>
                <a:lnTo>
                  <a:pt x="996" y="137"/>
                </a:lnTo>
                <a:lnTo>
                  <a:pt x="976" y="134"/>
                </a:lnTo>
                <a:lnTo>
                  <a:pt x="955" y="131"/>
                </a:lnTo>
                <a:lnTo>
                  <a:pt x="934" y="126"/>
                </a:lnTo>
                <a:lnTo>
                  <a:pt x="912" y="121"/>
                </a:lnTo>
                <a:lnTo>
                  <a:pt x="902" y="118"/>
                </a:lnTo>
                <a:lnTo>
                  <a:pt x="890" y="114"/>
                </a:lnTo>
                <a:lnTo>
                  <a:pt x="877" y="109"/>
                </a:lnTo>
                <a:lnTo>
                  <a:pt x="858" y="101"/>
                </a:lnTo>
                <a:lnTo>
                  <a:pt x="842" y="97"/>
                </a:lnTo>
                <a:lnTo>
                  <a:pt x="842" y="99"/>
                </a:lnTo>
                <a:lnTo>
                  <a:pt x="843" y="103"/>
                </a:lnTo>
                <a:lnTo>
                  <a:pt x="844" y="113"/>
                </a:lnTo>
                <a:lnTo>
                  <a:pt x="849" y="124"/>
                </a:lnTo>
                <a:lnTo>
                  <a:pt x="855" y="132"/>
                </a:lnTo>
                <a:lnTo>
                  <a:pt x="861" y="138"/>
                </a:lnTo>
                <a:lnTo>
                  <a:pt x="865" y="143"/>
                </a:lnTo>
                <a:lnTo>
                  <a:pt x="868" y="149"/>
                </a:lnTo>
                <a:lnTo>
                  <a:pt x="869" y="154"/>
                </a:lnTo>
                <a:lnTo>
                  <a:pt x="869" y="160"/>
                </a:lnTo>
                <a:lnTo>
                  <a:pt x="866" y="166"/>
                </a:lnTo>
                <a:lnTo>
                  <a:pt x="863" y="172"/>
                </a:lnTo>
                <a:lnTo>
                  <a:pt x="858" y="176"/>
                </a:lnTo>
                <a:lnTo>
                  <a:pt x="852" y="178"/>
                </a:lnTo>
                <a:lnTo>
                  <a:pt x="845" y="179"/>
                </a:lnTo>
                <a:lnTo>
                  <a:pt x="839" y="180"/>
                </a:lnTo>
                <a:lnTo>
                  <a:pt x="841" y="185"/>
                </a:lnTo>
                <a:lnTo>
                  <a:pt x="841" y="191"/>
                </a:lnTo>
                <a:lnTo>
                  <a:pt x="838" y="197"/>
                </a:lnTo>
                <a:lnTo>
                  <a:pt x="835" y="202"/>
                </a:lnTo>
                <a:lnTo>
                  <a:pt x="831" y="206"/>
                </a:lnTo>
                <a:lnTo>
                  <a:pt x="827" y="209"/>
                </a:lnTo>
                <a:lnTo>
                  <a:pt x="824" y="212"/>
                </a:lnTo>
                <a:lnTo>
                  <a:pt x="821" y="216"/>
                </a:lnTo>
                <a:lnTo>
                  <a:pt x="819" y="220"/>
                </a:lnTo>
                <a:lnTo>
                  <a:pt x="816" y="232"/>
                </a:lnTo>
                <a:lnTo>
                  <a:pt x="812" y="245"/>
                </a:lnTo>
                <a:lnTo>
                  <a:pt x="810" y="257"/>
                </a:lnTo>
                <a:lnTo>
                  <a:pt x="808" y="267"/>
                </a:lnTo>
                <a:lnTo>
                  <a:pt x="804" y="279"/>
                </a:lnTo>
                <a:lnTo>
                  <a:pt x="798" y="291"/>
                </a:lnTo>
                <a:lnTo>
                  <a:pt x="795" y="297"/>
                </a:lnTo>
                <a:lnTo>
                  <a:pt x="791" y="303"/>
                </a:lnTo>
                <a:lnTo>
                  <a:pt x="787" y="309"/>
                </a:lnTo>
                <a:lnTo>
                  <a:pt x="781" y="313"/>
                </a:lnTo>
                <a:lnTo>
                  <a:pt x="775" y="318"/>
                </a:lnTo>
                <a:lnTo>
                  <a:pt x="768" y="323"/>
                </a:lnTo>
                <a:lnTo>
                  <a:pt x="761" y="327"/>
                </a:lnTo>
                <a:lnTo>
                  <a:pt x="751" y="331"/>
                </a:lnTo>
                <a:lnTo>
                  <a:pt x="748" y="333"/>
                </a:lnTo>
                <a:lnTo>
                  <a:pt x="743" y="333"/>
                </a:lnTo>
                <a:lnTo>
                  <a:pt x="738" y="332"/>
                </a:lnTo>
                <a:lnTo>
                  <a:pt x="734" y="331"/>
                </a:lnTo>
                <a:lnTo>
                  <a:pt x="729" y="327"/>
                </a:lnTo>
                <a:lnTo>
                  <a:pt x="727" y="324"/>
                </a:lnTo>
                <a:lnTo>
                  <a:pt x="724" y="320"/>
                </a:lnTo>
                <a:lnTo>
                  <a:pt x="722" y="316"/>
                </a:lnTo>
                <a:lnTo>
                  <a:pt x="721" y="306"/>
                </a:lnTo>
                <a:lnTo>
                  <a:pt x="719" y="297"/>
                </a:lnTo>
                <a:lnTo>
                  <a:pt x="718" y="287"/>
                </a:lnTo>
                <a:lnTo>
                  <a:pt x="718" y="279"/>
                </a:lnTo>
                <a:lnTo>
                  <a:pt x="717" y="262"/>
                </a:lnTo>
                <a:lnTo>
                  <a:pt x="714" y="250"/>
                </a:lnTo>
                <a:lnTo>
                  <a:pt x="711" y="245"/>
                </a:lnTo>
                <a:lnTo>
                  <a:pt x="708" y="242"/>
                </a:lnTo>
                <a:lnTo>
                  <a:pt x="704" y="238"/>
                </a:lnTo>
                <a:lnTo>
                  <a:pt x="698" y="236"/>
                </a:lnTo>
                <a:lnTo>
                  <a:pt x="691" y="233"/>
                </a:lnTo>
                <a:lnTo>
                  <a:pt x="685" y="232"/>
                </a:lnTo>
                <a:lnTo>
                  <a:pt x="678" y="232"/>
                </a:lnTo>
                <a:lnTo>
                  <a:pt x="671" y="232"/>
                </a:lnTo>
                <a:lnTo>
                  <a:pt x="657" y="236"/>
                </a:lnTo>
                <a:lnTo>
                  <a:pt x="643" y="240"/>
                </a:lnTo>
                <a:lnTo>
                  <a:pt x="628" y="246"/>
                </a:lnTo>
                <a:lnTo>
                  <a:pt x="615" y="254"/>
                </a:lnTo>
                <a:lnTo>
                  <a:pt x="601" y="264"/>
                </a:lnTo>
                <a:lnTo>
                  <a:pt x="589" y="275"/>
                </a:lnTo>
                <a:lnTo>
                  <a:pt x="585" y="277"/>
                </a:lnTo>
                <a:lnTo>
                  <a:pt x="581" y="279"/>
                </a:lnTo>
                <a:lnTo>
                  <a:pt x="575" y="279"/>
                </a:lnTo>
                <a:lnTo>
                  <a:pt x="570" y="279"/>
                </a:lnTo>
                <a:lnTo>
                  <a:pt x="565" y="278"/>
                </a:lnTo>
                <a:lnTo>
                  <a:pt x="561" y="275"/>
                </a:lnTo>
                <a:lnTo>
                  <a:pt x="557" y="271"/>
                </a:lnTo>
                <a:lnTo>
                  <a:pt x="555" y="266"/>
                </a:lnTo>
                <a:lnTo>
                  <a:pt x="551" y="260"/>
                </a:lnTo>
                <a:lnTo>
                  <a:pt x="545" y="253"/>
                </a:lnTo>
                <a:lnTo>
                  <a:pt x="540" y="247"/>
                </a:lnTo>
                <a:lnTo>
                  <a:pt x="533" y="242"/>
                </a:lnTo>
                <a:lnTo>
                  <a:pt x="524" y="237"/>
                </a:lnTo>
                <a:lnTo>
                  <a:pt x="516" y="232"/>
                </a:lnTo>
                <a:lnTo>
                  <a:pt x="508" y="227"/>
                </a:lnTo>
                <a:lnTo>
                  <a:pt x="501" y="225"/>
                </a:lnTo>
                <a:lnTo>
                  <a:pt x="484" y="219"/>
                </a:lnTo>
                <a:lnTo>
                  <a:pt x="474" y="217"/>
                </a:lnTo>
                <a:lnTo>
                  <a:pt x="465" y="214"/>
                </a:lnTo>
                <a:lnTo>
                  <a:pt x="458" y="212"/>
                </a:lnTo>
                <a:lnTo>
                  <a:pt x="451" y="209"/>
                </a:lnTo>
                <a:lnTo>
                  <a:pt x="447" y="204"/>
                </a:lnTo>
                <a:lnTo>
                  <a:pt x="442" y="198"/>
                </a:lnTo>
                <a:lnTo>
                  <a:pt x="438" y="191"/>
                </a:lnTo>
                <a:lnTo>
                  <a:pt x="436" y="182"/>
                </a:lnTo>
                <a:lnTo>
                  <a:pt x="435" y="170"/>
                </a:lnTo>
                <a:lnTo>
                  <a:pt x="435" y="167"/>
                </a:lnTo>
                <a:lnTo>
                  <a:pt x="435" y="164"/>
                </a:lnTo>
                <a:lnTo>
                  <a:pt x="436" y="160"/>
                </a:lnTo>
                <a:lnTo>
                  <a:pt x="437" y="157"/>
                </a:lnTo>
                <a:lnTo>
                  <a:pt x="440" y="154"/>
                </a:lnTo>
                <a:lnTo>
                  <a:pt x="442" y="147"/>
                </a:lnTo>
                <a:lnTo>
                  <a:pt x="444" y="139"/>
                </a:lnTo>
                <a:lnTo>
                  <a:pt x="448" y="131"/>
                </a:lnTo>
                <a:lnTo>
                  <a:pt x="453" y="123"/>
                </a:lnTo>
                <a:lnTo>
                  <a:pt x="453" y="123"/>
                </a:lnTo>
                <a:lnTo>
                  <a:pt x="461" y="110"/>
                </a:lnTo>
                <a:lnTo>
                  <a:pt x="473" y="99"/>
                </a:lnTo>
                <a:lnTo>
                  <a:pt x="484" y="91"/>
                </a:lnTo>
                <a:lnTo>
                  <a:pt x="496" y="83"/>
                </a:lnTo>
                <a:lnTo>
                  <a:pt x="507" y="74"/>
                </a:lnTo>
                <a:lnTo>
                  <a:pt x="517" y="66"/>
                </a:lnTo>
                <a:lnTo>
                  <a:pt x="521" y="63"/>
                </a:lnTo>
                <a:lnTo>
                  <a:pt x="524" y="58"/>
                </a:lnTo>
                <a:lnTo>
                  <a:pt x="527" y="54"/>
                </a:lnTo>
                <a:lnTo>
                  <a:pt x="528" y="50"/>
                </a:lnTo>
                <a:lnTo>
                  <a:pt x="527" y="40"/>
                </a:lnTo>
                <a:lnTo>
                  <a:pt x="523" y="27"/>
                </a:lnTo>
                <a:lnTo>
                  <a:pt x="517" y="14"/>
                </a:lnTo>
                <a:lnTo>
                  <a:pt x="511" y="5"/>
                </a:lnTo>
                <a:lnTo>
                  <a:pt x="505" y="3"/>
                </a:lnTo>
                <a:lnTo>
                  <a:pt x="498" y="0"/>
                </a:lnTo>
                <a:lnTo>
                  <a:pt x="489" y="0"/>
                </a:lnTo>
                <a:lnTo>
                  <a:pt x="480" y="0"/>
                </a:lnTo>
                <a:lnTo>
                  <a:pt x="470" y="1"/>
                </a:lnTo>
                <a:lnTo>
                  <a:pt x="458" y="3"/>
                </a:lnTo>
                <a:lnTo>
                  <a:pt x="448" y="5"/>
                </a:lnTo>
                <a:lnTo>
                  <a:pt x="436" y="8"/>
                </a:lnTo>
                <a:lnTo>
                  <a:pt x="414" y="16"/>
                </a:lnTo>
                <a:lnTo>
                  <a:pt x="393" y="25"/>
                </a:lnTo>
                <a:lnTo>
                  <a:pt x="374" y="34"/>
                </a:lnTo>
                <a:lnTo>
                  <a:pt x="361" y="44"/>
                </a:lnTo>
                <a:lnTo>
                  <a:pt x="354" y="50"/>
                </a:lnTo>
                <a:lnTo>
                  <a:pt x="348" y="59"/>
                </a:lnTo>
                <a:lnTo>
                  <a:pt x="341" y="69"/>
                </a:lnTo>
                <a:lnTo>
                  <a:pt x="334" y="78"/>
                </a:lnTo>
                <a:lnTo>
                  <a:pt x="323" y="94"/>
                </a:lnTo>
                <a:lnTo>
                  <a:pt x="311" y="110"/>
                </a:lnTo>
                <a:lnTo>
                  <a:pt x="304" y="117"/>
                </a:lnTo>
                <a:lnTo>
                  <a:pt x="297" y="124"/>
                </a:lnTo>
                <a:lnTo>
                  <a:pt x="290" y="130"/>
                </a:lnTo>
                <a:lnTo>
                  <a:pt x="283" y="133"/>
                </a:lnTo>
                <a:lnTo>
                  <a:pt x="271" y="139"/>
                </a:lnTo>
                <a:lnTo>
                  <a:pt x="260" y="143"/>
                </a:lnTo>
                <a:lnTo>
                  <a:pt x="248" y="145"/>
                </a:lnTo>
                <a:lnTo>
                  <a:pt x="235" y="145"/>
                </a:lnTo>
                <a:lnTo>
                  <a:pt x="211" y="143"/>
                </a:lnTo>
                <a:lnTo>
                  <a:pt x="187" y="139"/>
                </a:lnTo>
                <a:lnTo>
                  <a:pt x="180" y="138"/>
                </a:lnTo>
                <a:lnTo>
                  <a:pt x="175" y="138"/>
                </a:lnTo>
                <a:lnTo>
                  <a:pt x="168" y="139"/>
                </a:lnTo>
                <a:lnTo>
                  <a:pt x="160" y="138"/>
                </a:lnTo>
                <a:lnTo>
                  <a:pt x="151" y="137"/>
                </a:lnTo>
                <a:lnTo>
                  <a:pt x="142" y="133"/>
                </a:lnTo>
                <a:lnTo>
                  <a:pt x="137" y="131"/>
                </a:lnTo>
                <a:lnTo>
                  <a:pt x="133" y="127"/>
                </a:lnTo>
                <a:lnTo>
                  <a:pt x="129" y="123"/>
                </a:lnTo>
                <a:lnTo>
                  <a:pt x="127" y="119"/>
                </a:lnTo>
                <a:lnTo>
                  <a:pt x="124" y="111"/>
                </a:lnTo>
                <a:lnTo>
                  <a:pt x="124" y="104"/>
                </a:lnTo>
                <a:lnTo>
                  <a:pt x="116" y="97"/>
                </a:lnTo>
                <a:lnTo>
                  <a:pt x="106" y="86"/>
                </a:lnTo>
                <a:lnTo>
                  <a:pt x="94" y="78"/>
                </a:lnTo>
                <a:lnTo>
                  <a:pt x="88" y="80"/>
                </a:lnTo>
                <a:lnTo>
                  <a:pt x="83" y="84"/>
                </a:lnTo>
                <a:lnTo>
                  <a:pt x="80" y="89"/>
                </a:lnTo>
                <a:lnTo>
                  <a:pt x="77" y="96"/>
                </a:lnTo>
                <a:lnTo>
                  <a:pt x="76" y="105"/>
                </a:lnTo>
                <a:lnTo>
                  <a:pt x="76" y="117"/>
                </a:lnTo>
                <a:lnTo>
                  <a:pt x="77" y="130"/>
                </a:lnTo>
                <a:lnTo>
                  <a:pt x="79" y="146"/>
                </a:lnTo>
                <a:lnTo>
                  <a:pt x="80" y="162"/>
                </a:lnTo>
                <a:lnTo>
                  <a:pt x="80" y="174"/>
                </a:lnTo>
                <a:lnTo>
                  <a:pt x="80" y="182"/>
                </a:lnTo>
                <a:lnTo>
                  <a:pt x="80" y="187"/>
                </a:lnTo>
                <a:lnTo>
                  <a:pt x="79" y="193"/>
                </a:lnTo>
                <a:lnTo>
                  <a:pt x="76" y="199"/>
                </a:lnTo>
                <a:lnTo>
                  <a:pt x="74" y="204"/>
                </a:lnTo>
                <a:lnTo>
                  <a:pt x="70" y="209"/>
                </a:lnTo>
                <a:lnTo>
                  <a:pt x="66" y="213"/>
                </a:lnTo>
                <a:lnTo>
                  <a:pt x="60" y="219"/>
                </a:lnTo>
                <a:lnTo>
                  <a:pt x="47" y="229"/>
                </a:lnTo>
                <a:lnTo>
                  <a:pt x="29" y="242"/>
                </a:lnTo>
                <a:lnTo>
                  <a:pt x="15" y="251"/>
                </a:lnTo>
                <a:lnTo>
                  <a:pt x="0" y="262"/>
                </a:lnTo>
                <a:lnTo>
                  <a:pt x="1" y="263"/>
                </a:lnTo>
                <a:lnTo>
                  <a:pt x="6" y="264"/>
                </a:lnTo>
                <a:lnTo>
                  <a:pt x="10" y="267"/>
                </a:lnTo>
                <a:lnTo>
                  <a:pt x="15" y="271"/>
                </a:lnTo>
                <a:lnTo>
                  <a:pt x="17" y="276"/>
                </a:lnTo>
                <a:lnTo>
                  <a:pt x="19" y="282"/>
                </a:lnTo>
                <a:lnTo>
                  <a:pt x="19" y="287"/>
                </a:lnTo>
                <a:lnTo>
                  <a:pt x="17" y="293"/>
                </a:lnTo>
                <a:lnTo>
                  <a:pt x="14" y="298"/>
                </a:lnTo>
                <a:lnTo>
                  <a:pt x="12" y="303"/>
                </a:lnTo>
                <a:lnTo>
                  <a:pt x="10" y="307"/>
                </a:lnTo>
                <a:lnTo>
                  <a:pt x="12" y="313"/>
                </a:lnTo>
                <a:lnTo>
                  <a:pt x="14" y="320"/>
                </a:lnTo>
                <a:lnTo>
                  <a:pt x="20" y="329"/>
                </a:lnTo>
                <a:lnTo>
                  <a:pt x="28" y="338"/>
                </a:lnTo>
                <a:lnTo>
                  <a:pt x="40" y="349"/>
                </a:lnTo>
                <a:lnTo>
                  <a:pt x="54" y="363"/>
                </a:lnTo>
                <a:lnTo>
                  <a:pt x="70" y="378"/>
                </a:lnTo>
                <a:lnTo>
                  <a:pt x="84" y="393"/>
                </a:lnTo>
                <a:lnTo>
                  <a:pt x="92" y="402"/>
                </a:lnTo>
                <a:lnTo>
                  <a:pt x="97" y="410"/>
                </a:lnTo>
                <a:lnTo>
                  <a:pt x="102" y="418"/>
                </a:lnTo>
                <a:lnTo>
                  <a:pt x="106" y="426"/>
                </a:lnTo>
                <a:lnTo>
                  <a:pt x="108" y="436"/>
                </a:lnTo>
                <a:lnTo>
                  <a:pt x="109" y="444"/>
                </a:lnTo>
                <a:lnTo>
                  <a:pt x="110" y="451"/>
                </a:lnTo>
                <a:lnTo>
                  <a:pt x="109" y="458"/>
                </a:lnTo>
                <a:lnTo>
                  <a:pt x="109" y="465"/>
                </a:lnTo>
                <a:lnTo>
                  <a:pt x="107" y="471"/>
                </a:lnTo>
                <a:lnTo>
                  <a:pt x="106" y="477"/>
                </a:lnTo>
                <a:lnTo>
                  <a:pt x="102" y="483"/>
                </a:lnTo>
                <a:lnTo>
                  <a:pt x="96" y="492"/>
                </a:lnTo>
                <a:lnTo>
                  <a:pt x="88" y="502"/>
                </a:lnTo>
                <a:lnTo>
                  <a:pt x="80" y="509"/>
                </a:lnTo>
                <a:lnTo>
                  <a:pt x="72" y="516"/>
                </a:lnTo>
                <a:lnTo>
                  <a:pt x="68" y="519"/>
                </a:lnTo>
                <a:lnTo>
                  <a:pt x="63" y="523"/>
                </a:lnTo>
                <a:lnTo>
                  <a:pt x="68" y="525"/>
                </a:lnTo>
                <a:lnTo>
                  <a:pt x="70" y="530"/>
                </a:lnTo>
                <a:lnTo>
                  <a:pt x="73" y="533"/>
                </a:lnTo>
                <a:lnTo>
                  <a:pt x="75" y="538"/>
                </a:lnTo>
                <a:lnTo>
                  <a:pt x="75" y="543"/>
                </a:lnTo>
                <a:lnTo>
                  <a:pt x="75" y="548"/>
                </a:lnTo>
                <a:lnTo>
                  <a:pt x="86" y="552"/>
                </a:lnTo>
                <a:lnTo>
                  <a:pt x="97" y="556"/>
                </a:lnTo>
                <a:lnTo>
                  <a:pt x="110" y="559"/>
                </a:lnTo>
                <a:lnTo>
                  <a:pt x="127" y="562"/>
                </a:lnTo>
                <a:lnTo>
                  <a:pt x="133" y="562"/>
                </a:lnTo>
                <a:lnTo>
                  <a:pt x="153" y="566"/>
                </a:lnTo>
                <a:lnTo>
                  <a:pt x="176" y="569"/>
                </a:lnTo>
                <a:lnTo>
                  <a:pt x="188" y="570"/>
                </a:lnTo>
                <a:lnTo>
                  <a:pt x="200" y="570"/>
                </a:lnTo>
                <a:lnTo>
                  <a:pt x="209" y="568"/>
                </a:lnTo>
                <a:lnTo>
                  <a:pt x="216" y="565"/>
                </a:lnTo>
                <a:lnTo>
                  <a:pt x="217" y="563"/>
                </a:lnTo>
                <a:lnTo>
                  <a:pt x="219" y="556"/>
                </a:lnTo>
                <a:lnTo>
                  <a:pt x="221" y="550"/>
                </a:lnTo>
                <a:lnTo>
                  <a:pt x="223" y="543"/>
                </a:lnTo>
                <a:lnTo>
                  <a:pt x="227" y="536"/>
                </a:lnTo>
                <a:lnTo>
                  <a:pt x="233" y="528"/>
                </a:lnTo>
                <a:lnTo>
                  <a:pt x="246" y="517"/>
                </a:lnTo>
                <a:lnTo>
                  <a:pt x="259" y="508"/>
                </a:lnTo>
                <a:lnTo>
                  <a:pt x="271" y="501"/>
                </a:lnTo>
                <a:lnTo>
                  <a:pt x="287" y="495"/>
                </a:lnTo>
                <a:lnTo>
                  <a:pt x="315" y="486"/>
                </a:lnTo>
                <a:lnTo>
                  <a:pt x="346" y="480"/>
                </a:lnTo>
                <a:lnTo>
                  <a:pt x="366" y="476"/>
                </a:lnTo>
                <a:lnTo>
                  <a:pt x="386" y="471"/>
                </a:lnTo>
                <a:lnTo>
                  <a:pt x="395" y="469"/>
                </a:lnTo>
                <a:lnTo>
                  <a:pt x="403" y="465"/>
                </a:lnTo>
                <a:lnTo>
                  <a:pt x="411" y="462"/>
                </a:lnTo>
                <a:lnTo>
                  <a:pt x="420" y="457"/>
                </a:lnTo>
                <a:lnTo>
                  <a:pt x="434" y="449"/>
                </a:lnTo>
                <a:lnTo>
                  <a:pt x="445" y="440"/>
                </a:lnTo>
                <a:lnTo>
                  <a:pt x="460" y="431"/>
                </a:lnTo>
                <a:lnTo>
                  <a:pt x="473" y="423"/>
                </a:lnTo>
                <a:lnTo>
                  <a:pt x="487" y="416"/>
                </a:lnTo>
                <a:lnTo>
                  <a:pt x="501" y="410"/>
                </a:lnTo>
                <a:lnTo>
                  <a:pt x="509" y="408"/>
                </a:lnTo>
                <a:lnTo>
                  <a:pt x="517" y="406"/>
                </a:lnTo>
                <a:lnTo>
                  <a:pt x="527" y="405"/>
                </a:lnTo>
                <a:lnTo>
                  <a:pt x="536" y="404"/>
                </a:lnTo>
                <a:lnTo>
                  <a:pt x="547" y="404"/>
                </a:lnTo>
                <a:lnTo>
                  <a:pt x="557" y="405"/>
                </a:lnTo>
                <a:lnTo>
                  <a:pt x="568" y="406"/>
                </a:lnTo>
                <a:lnTo>
                  <a:pt x="580" y="409"/>
                </a:lnTo>
                <a:lnTo>
                  <a:pt x="585" y="411"/>
                </a:lnTo>
                <a:lnTo>
                  <a:pt x="590" y="415"/>
                </a:lnTo>
                <a:lnTo>
                  <a:pt x="594" y="419"/>
                </a:lnTo>
                <a:lnTo>
                  <a:pt x="596" y="425"/>
                </a:lnTo>
                <a:lnTo>
                  <a:pt x="603" y="430"/>
                </a:lnTo>
                <a:lnTo>
                  <a:pt x="612" y="437"/>
                </a:lnTo>
                <a:lnTo>
                  <a:pt x="620" y="440"/>
                </a:lnTo>
                <a:lnTo>
                  <a:pt x="625" y="445"/>
                </a:lnTo>
                <a:lnTo>
                  <a:pt x="632" y="450"/>
                </a:lnTo>
                <a:lnTo>
                  <a:pt x="638" y="456"/>
                </a:lnTo>
                <a:lnTo>
                  <a:pt x="643" y="463"/>
                </a:lnTo>
                <a:lnTo>
                  <a:pt x="647" y="471"/>
                </a:lnTo>
                <a:lnTo>
                  <a:pt x="648" y="475"/>
                </a:lnTo>
                <a:lnTo>
                  <a:pt x="648" y="479"/>
                </a:lnTo>
                <a:lnTo>
                  <a:pt x="648" y="484"/>
                </a:lnTo>
                <a:lnTo>
                  <a:pt x="647" y="489"/>
                </a:lnTo>
                <a:lnTo>
                  <a:pt x="644" y="496"/>
                </a:lnTo>
                <a:lnTo>
                  <a:pt x="641" y="502"/>
                </a:lnTo>
                <a:lnTo>
                  <a:pt x="635" y="506"/>
                </a:lnTo>
                <a:lnTo>
                  <a:pt x="629" y="510"/>
                </a:lnTo>
                <a:lnTo>
                  <a:pt x="614" y="513"/>
                </a:lnTo>
                <a:lnTo>
                  <a:pt x="597" y="516"/>
                </a:lnTo>
                <a:lnTo>
                  <a:pt x="583" y="517"/>
                </a:lnTo>
                <a:lnTo>
                  <a:pt x="571" y="521"/>
                </a:lnTo>
                <a:lnTo>
                  <a:pt x="574" y="525"/>
                </a:lnTo>
                <a:lnTo>
                  <a:pt x="582" y="541"/>
                </a:lnTo>
                <a:lnTo>
                  <a:pt x="589" y="552"/>
                </a:lnTo>
                <a:lnTo>
                  <a:pt x="594" y="565"/>
                </a:lnTo>
                <a:lnTo>
                  <a:pt x="596" y="572"/>
                </a:lnTo>
                <a:lnTo>
                  <a:pt x="597" y="579"/>
                </a:lnTo>
                <a:lnTo>
                  <a:pt x="597" y="586"/>
                </a:lnTo>
                <a:lnTo>
                  <a:pt x="597" y="595"/>
                </a:lnTo>
                <a:lnTo>
                  <a:pt x="596" y="601"/>
                </a:lnTo>
                <a:lnTo>
                  <a:pt x="594" y="606"/>
                </a:lnTo>
                <a:lnTo>
                  <a:pt x="591" y="611"/>
                </a:lnTo>
                <a:lnTo>
                  <a:pt x="588" y="617"/>
                </a:lnTo>
                <a:lnTo>
                  <a:pt x="581" y="625"/>
                </a:lnTo>
                <a:lnTo>
                  <a:pt x="574" y="634"/>
                </a:lnTo>
                <a:lnTo>
                  <a:pt x="585" y="637"/>
                </a:lnTo>
                <a:lnTo>
                  <a:pt x="597" y="643"/>
                </a:lnTo>
                <a:lnTo>
                  <a:pt x="608" y="650"/>
                </a:lnTo>
                <a:lnTo>
                  <a:pt x="618" y="658"/>
                </a:lnTo>
                <a:lnTo>
                  <a:pt x="623" y="664"/>
                </a:lnTo>
                <a:lnTo>
                  <a:pt x="627" y="669"/>
                </a:lnTo>
                <a:lnTo>
                  <a:pt x="630" y="675"/>
                </a:lnTo>
                <a:lnTo>
                  <a:pt x="632" y="682"/>
                </a:lnTo>
                <a:lnTo>
                  <a:pt x="635" y="689"/>
                </a:lnTo>
                <a:lnTo>
                  <a:pt x="636" y="697"/>
                </a:lnTo>
                <a:lnTo>
                  <a:pt x="636" y="705"/>
                </a:lnTo>
                <a:lnTo>
                  <a:pt x="635" y="714"/>
                </a:lnTo>
                <a:lnTo>
                  <a:pt x="634" y="723"/>
                </a:lnTo>
                <a:lnTo>
                  <a:pt x="631" y="731"/>
                </a:lnTo>
                <a:lnTo>
                  <a:pt x="629" y="739"/>
                </a:lnTo>
                <a:lnTo>
                  <a:pt x="627" y="747"/>
                </a:lnTo>
                <a:lnTo>
                  <a:pt x="624" y="752"/>
                </a:lnTo>
                <a:lnTo>
                  <a:pt x="622" y="757"/>
                </a:lnTo>
                <a:lnTo>
                  <a:pt x="627" y="759"/>
                </a:lnTo>
                <a:lnTo>
                  <a:pt x="630" y="761"/>
                </a:lnTo>
                <a:lnTo>
                  <a:pt x="632" y="761"/>
                </a:lnTo>
                <a:lnTo>
                  <a:pt x="636" y="761"/>
                </a:lnTo>
                <a:lnTo>
                  <a:pt x="640" y="759"/>
                </a:lnTo>
                <a:lnTo>
                  <a:pt x="648" y="755"/>
                </a:lnTo>
                <a:lnTo>
                  <a:pt x="655" y="749"/>
                </a:lnTo>
                <a:lnTo>
                  <a:pt x="670" y="735"/>
                </a:lnTo>
                <a:lnTo>
                  <a:pt x="684" y="721"/>
                </a:lnTo>
                <a:lnTo>
                  <a:pt x="700" y="706"/>
                </a:lnTo>
                <a:lnTo>
                  <a:pt x="712" y="696"/>
                </a:lnTo>
                <a:lnTo>
                  <a:pt x="727" y="688"/>
                </a:lnTo>
                <a:lnTo>
                  <a:pt x="739" y="683"/>
                </a:lnTo>
                <a:lnTo>
                  <a:pt x="751" y="679"/>
                </a:lnTo>
                <a:lnTo>
                  <a:pt x="762" y="678"/>
                </a:lnTo>
                <a:lnTo>
                  <a:pt x="772" y="676"/>
                </a:lnTo>
                <a:lnTo>
                  <a:pt x="784" y="674"/>
                </a:lnTo>
                <a:lnTo>
                  <a:pt x="799" y="669"/>
                </a:lnTo>
                <a:lnTo>
                  <a:pt x="803" y="666"/>
                </a:lnTo>
                <a:lnTo>
                  <a:pt x="803" y="659"/>
                </a:lnTo>
                <a:lnTo>
                  <a:pt x="804" y="650"/>
                </a:lnTo>
                <a:lnTo>
                  <a:pt x="808" y="638"/>
                </a:lnTo>
                <a:lnTo>
                  <a:pt x="815" y="624"/>
                </a:lnTo>
                <a:lnTo>
                  <a:pt x="819" y="616"/>
                </a:lnTo>
                <a:lnTo>
                  <a:pt x="827" y="608"/>
                </a:lnTo>
                <a:lnTo>
                  <a:pt x="835" y="601"/>
                </a:lnTo>
                <a:lnTo>
                  <a:pt x="843" y="593"/>
                </a:lnTo>
                <a:lnTo>
                  <a:pt x="854" y="588"/>
                </a:lnTo>
                <a:lnTo>
                  <a:pt x="863" y="583"/>
                </a:lnTo>
                <a:lnTo>
                  <a:pt x="875" y="578"/>
                </a:lnTo>
                <a:lnTo>
                  <a:pt x="886" y="573"/>
                </a:lnTo>
                <a:lnTo>
                  <a:pt x="911" y="566"/>
                </a:lnTo>
                <a:lnTo>
                  <a:pt x="937" y="562"/>
                </a:lnTo>
                <a:lnTo>
                  <a:pt x="962" y="558"/>
                </a:lnTo>
                <a:lnTo>
                  <a:pt x="986" y="557"/>
                </a:lnTo>
                <a:lnTo>
                  <a:pt x="988" y="557"/>
                </a:lnTo>
                <a:lnTo>
                  <a:pt x="1003" y="558"/>
                </a:lnTo>
                <a:lnTo>
                  <a:pt x="1012" y="561"/>
                </a:lnTo>
                <a:lnTo>
                  <a:pt x="1015" y="561"/>
                </a:lnTo>
                <a:lnTo>
                  <a:pt x="1018" y="561"/>
                </a:lnTo>
                <a:lnTo>
                  <a:pt x="1023" y="558"/>
                </a:lnTo>
                <a:lnTo>
                  <a:pt x="1030" y="556"/>
                </a:lnTo>
                <a:lnTo>
                  <a:pt x="1041" y="549"/>
                </a:lnTo>
                <a:lnTo>
                  <a:pt x="1051" y="542"/>
                </a:lnTo>
                <a:lnTo>
                  <a:pt x="1062" y="533"/>
                </a:lnTo>
                <a:lnTo>
                  <a:pt x="1072" y="525"/>
                </a:lnTo>
                <a:lnTo>
                  <a:pt x="1078" y="523"/>
                </a:lnTo>
                <a:lnTo>
                  <a:pt x="1085" y="519"/>
                </a:lnTo>
                <a:lnTo>
                  <a:pt x="1092" y="517"/>
                </a:lnTo>
                <a:lnTo>
                  <a:pt x="1099" y="515"/>
                </a:lnTo>
                <a:lnTo>
                  <a:pt x="1109" y="512"/>
                </a:lnTo>
                <a:lnTo>
                  <a:pt x="1119" y="511"/>
                </a:lnTo>
                <a:lnTo>
                  <a:pt x="1130" y="511"/>
                </a:lnTo>
                <a:lnTo>
                  <a:pt x="1141" y="512"/>
                </a:lnTo>
                <a:lnTo>
                  <a:pt x="1149" y="512"/>
                </a:lnTo>
                <a:lnTo>
                  <a:pt x="1157" y="512"/>
                </a:lnTo>
                <a:lnTo>
                  <a:pt x="1163" y="511"/>
                </a:lnTo>
                <a:lnTo>
                  <a:pt x="1169" y="509"/>
                </a:lnTo>
                <a:lnTo>
                  <a:pt x="1178" y="503"/>
                </a:lnTo>
                <a:lnTo>
                  <a:pt x="1180" y="502"/>
                </a:lnTo>
                <a:lnTo>
                  <a:pt x="1179" y="493"/>
                </a:lnTo>
                <a:lnTo>
                  <a:pt x="1179" y="485"/>
                </a:lnTo>
                <a:lnTo>
                  <a:pt x="1182" y="475"/>
                </a:lnTo>
                <a:lnTo>
                  <a:pt x="1186" y="464"/>
                </a:lnTo>
                <a:lnTo>
                  <a:pt x="1191" y="457"/>
                </a:lnTo>
                <a:lnTo>
                  <a:pt x="1196" y="450"/>
                </a:lnTo>
                <a:lnTo>
                  <a:pt x="1203" y="444"/>
                </a:lnTo>
                <a:lnTo>
                  <a:pt x="1209" y="439"/>
                </a:lnTo>
                <a:lnTo>
                  <a:pt x="1217" y="435"/>
                </a:lnTo>
                <a:lnTo>
                  <a:pt x="1224" y="431"/>
                </a:lnTo>
                <a:lnTo>
                  <a:pt x="1232" y="428"/>
                </a:lnTo>
                <a:lnTo>
                  <a:pt x="1240" y="424"/>
                </a:lnTo>
                <a:lnTo>
                  <a:pt x="1258" y="419"/>
                </a:lnTo>
                <a:lnTo>
                  <a:pt x="1276" y="417"/>
                </a:lnTo>
                <a:lnTo>
                  <a:pt x="1293" y="417"/>
                </a:lnTo>
                <a:lnTo>
                  <a:pt x="1310" y="418"/>
                </a:lnTo>
                <a:lnTo>
                  <a:pt x="1319" y="420"/>
                </a:lnTo>
                <a:lnTo>
                  <a:pt x="1327" y="423"/>
                </a:lnTo>
                <a:lnTo>
                  <a:pt x="1336" y="428"/>
                </a:lnTo>
                <a:lnTo>
                  <a:pt x="1343" y="431"/>
                </a:lnTo>
                <a:lnTo>
                  <a:pt x="1357" y="442"/>
                </a:lnTo>
                <a:lnTo>
                  <a:pt x="1369" y="451"/>
                </a:lnTo>
                <a:lnTo>
                  <a:pt x="1373" y="456"/>
                </a:lnTo>
                <a:lnTo>
                  <a:pt x="1378" y="459"/>
                </a:lnTo>
                <a:lnTo>
                  <a:pt x="1384" y="458"/>
                </a:lnTo>
                <a:lnTo>
                  <a:pt x="1389" y="458"/>
                </a:lnTo>
                <a:lnTo>
                  <a:pt x="1395" y="439"/>
                </a:lnTo>
                <a:lnTo>
                  <a:pt x="1402" y="424"/>
                </a:lnTo>
                <a:lnTo>
                  <a:pt x="1406" y="411"/>
                </a:lnTo>
                <a:lnTo>
                  <a:pt x="1409" y="402"/>
                </a:lnTo>
                <a:lnTo>
                  <a:pt x="1409" y="396"/>
                </a:lnTo>
                <a:lnTo>
                  <a:pt x="1406" y="390"/>
                </a:lnTo>
                <a:lnTo>
                  <a:pt x="1404" y="384"/>
                </a:lnTo>
                <a:lnTo>
                  <a:pt x="1399" y="378"/>
                </a:lnTo>
                <a:lnTo>
                  <a:pt x="1393" y="366"/>
                </a:lnTo>
                <a:lnTo>
                  <a:pt x="1387" y="352"/>
                </a:lnTo>
                <a:lnTo>
                  <a:pt x="1386" y="344"/>
                </a:lnTo>
                <a:lnTo>
                  <a:pt x="1385" y="336"/>
                </a:lnTo>
                <a:lnTo>
                  <a:pt x="1385" y="326"/>
                </a:lnTo>
                <a:lnTo>
                  <a:pt x="1387" y="317"/>
                </a:lnTo>
                <a:lnTo>
                  <a:pt x="1391" y="305"/>
                </a:lnTo>
                <a:lnTo>
                  <a:pt x="1395" y="295"/>
                </a:lnTo>
                <a:lnTo>
                  <a:pt x="1399" y="286"/>
                </a:lnTo>
                <a:lnTo>
                  <a:pt x="1404" y="279"/>
                </a:lnTo>
                <a:lnTo>
                  <a:pt x="1409" y="272"/>
                </a:lnTo>
                <a:lnTo>
                  <a:pt x="1411" y="265"/>
                </a:lnTo>
                <a:lnTo>
                  <a:pt x="1412" y="257"/>
                </a:lnTo>
                <a:lnTo>
                  <a:pt x="1410" y="245"/>
                </a:lnTo>
                <a:lnTo>
                  <a:pt x="1407" y="237"/>
                </a:lnTo>
                <a:lnTo>
                  <a:pt x="1405" y="231"/>
                </a:lnTo>
                <a:lnTo>
                  <a:pt x="1402" y="226"/>
                </a:lnTo>
                <a:lnTo>
                  <a:pt x="1398" y="222"/>
                </a:lnTo>
                <a:lnTo>
                  <a:pt x="1393" y="219"/>
                </a:lnTo>
                <a:lnTo>
                  <a:pt x="1386" y="216"/>
                </a:lnTo>
                <a:lnTo>
                  <a:pt x="1378" y="213"/>
                </a:lnTo>
                <a:lnTo>
                  <a:pt x="1369" y="210"/>
                </a:lnTo>
                <a:lnTo>
                  <a:pt x="1359" y="207"/>
                </a:lnTo>
                <a:lnTo>
                  <a:pt x="1355" y="205"/>
                </a:lnTo>
                <a:lnTo>
                  <a:pt x="1350" y="200"/>
                </a:lnTo>
                <a:lnTo>
                  <a:pt x="1346" y="196"/>
                </a:lnTo>
                <a:lnTo>
                  <a:pt x="1345" y="190"/>
                </a:lnTo>
                <a:lnTo>
                  <a:pt x="1344" y="184"/>
                </a:lnTo>
                <a:lnTo>
                  <a:pt x="1346" y="178"/>
                </a:lnTo>
                <a:lnTo>
                  <a:pt x="1349" y="173"/>
                </a:lnTo>
                <a:lnTo>
                  <a:pt x="1353" y="169"/>
                </a:lnTo>
                <a:lnTo>
                  <a:pt x="1357" y="165"/>
                </a:lnTo>
                <a:lnTo>
                  <a:pt x="1359" y="163"/>
                </a:lnTo>
                <a:lnTo>
                  <a:pt x="1360" y="159"/>
                </a:lnTo>
                <a:lnTo>
                  <a:pt x="1360" y="157"/>
                </a:lnTo>
                <a:lnTo>
                  <a:pt x="1360" y="157"/>
                </a:lnTo>
                <a:lnTo>
                  <a:pt x="1357" y="150"/>
                </a:lnTo>
                <a:lnTo>
                  <a:pt x="1355" y="144"/>
                </a:lnTo>
                <a:lnTo>
                  <a:pt x="1349" y="145"/>
                </a:lnTo>
                <a:lnTo>
                  <a:pt x="1342" y="147"/>
                </a:lnTo>
                <a:lnTo>
                  <a:pt x="1336" y="147"/>
                </a:lnTo>
                <a:lnTo>
                  <a:pt x="1330" y="147"/>
                </a:lnTo>
                <a:lnTo>
                  <a:pt x="1319" y="145"/>
                </a:lnTo>
                <a:lnTo>
                  <a:pt x="1310" y="141"/>
                </a:lnTo>
                <a:lnTo>
                  <a:pt x="1302" y="139"/>
                </a:lnTo>
                <a:lnTo>
                  <a:pt x="1293" y="138"/>
                </a:lnTo>
                <a:lnTo>
                  <a:pt x="1277" y="138"/>
                </a:lnTo>
                <a:lnTo>
                  <a:pt x="1259" y="138"/>
                </a:lnTo>
                <a:lnTo>
                  <a:pt x="1242" y="138"/>
                </a:lnTo>
                <a:lnTo>
                  <a:pt x="1224" y="138"/>
                </a:lnTo>
                <a:lnTo>
                  <a:pt x="1215" y="137"/>
                </a:lnTo>
                <a:lnTo>
                  <a:pt x="1206" y="136"/>
                </a:lnTo>
                <a:lnTo>
                  <a:pt x="1197" y="134"/>
                </a:lnTo>
                <a:lnTo>
                  <a:pt x="1188" y="131"/>
                </a:lnTo>
                <a:lnTo>
                  <a:pt x="1168" y="124"/>
                </a:lnTo>
                <a:lnTo>
                  <a:pt x="1155" y="117"/>
                </a:lnTo>
                <a:lnTo>
                  <a:pt x="1148" y="113"/>
                </a:lnTo>
                <a:lnTo>
                  <a:pt x="1143" y="112"/>
                </a:lnTo>
                <a:lnTo>
                  <a:pt x="1136" y="113"/>
                </a:lnTo>
                <a:lnTo>
                  <a:pt x="1125" y="117"/>
                </a:lnTo>
                <a:lnTo>
                  <a:pt x="1116" y="120"/>
                </a:lnTo>
                <a:lnTo>
                  <a:pt x="1106" y="124"/>
                </a:lnTo>
                <a:lnTo>
                  <a:pt x="1096" y="127"/>
                </a:lnTo>
                <a:lnTo>
                  <a:pt x="1085" y="132"/>
                </a:lnTo>
                <a:lnTo>
                  <a:pt x="1073" y="136"/>
                </a:lnTo>
                <a:lnTo>
                  <a:pt x="1061" y="138"/>
                </a:lnTo>
                <a:close/>
              </a:path>
            </a:pathLst>
          </a:custGeom>
          <a:solidFill>
            <a:srgbClr val="B0CA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2" name="Freeform 18">
            <a:extLst>
              <a:ext uri="{FF2B5EF4-FFF2-40B4-BE49-F238E27FC236}">
                <a16:creationId xmlns:a16="http://schemas.microsoft.com/office/drawing/2014/main" id="{EA729F62-9506-483A-ACE3-642F972150AD}"/>
              </a:ext>
            </a:extLst>
          </p:cNvPr>
          <p:cNvSpPr>
            <a:spLocks/>
          </p:cNvSpPr>
          <p:nvPr/>
        </p:nvSpPr>
        <p:spPr bwMode="auto">
          <a:xfrm>
            <a:off x="16342814" y="5557798"/>
            <a:ext cx="35234" cy="86129"/>
          </a:xfrm>
          <a:custGeom>
            <a:avLst/>
            <a:gdLst>
              <a:gd name="T0" fmla="*/ 0 w 56"/>
              <a:gd name="T1" fmla="*/ 131 h 132"/>
              <a:gd name="T2" fmla="*/ 2 w 56"/>
              <a:gd name="T3" fmla="*/ 132 h 132"/>
              <a:gd name="T4" fmla="*/ 6 w 56"/>
              <a:gd name="T5" fmla="*/ 114 h 132"/>
              <a:gd name="T6" fmla="*/ 12 w 56"/>
              <a:gd name="T7" fmla="*/ 98 h 132"/>
              <a:gd name="T8" fmla="*/ 18 w 56"/>
              <a:gd name="T9" fmla="*/ 81 h 132"/>
              <a:gd name="T10" fmla="*/ 24 w 56"/>
              <a:gd name="T11" fmla="*/ 65 h 132"/>
              <a:gd name="T12" fmla="*/ 39 w 56"/>
              <a:gd name="T13" fmla="*/ 33 h 132"/>
              <a:gd name="T14" fmla="*/ 56 w 56"/>
              <a:gd name="T15" fmla="*/ 0 h 132"/>
              <a:gd name="T16" fmla="*/ 39 w 56"/>
              <a:gd name="T17" fmla="*/ 33 h 132"/>
              <a:gd name="T18" fmla="*/ 24 w 56"/>
              <a:gd name="T19" fmla="*/ 65 h 132"/>
              <a:gd name="T20" fmla="*/ 17 w 56"/>
              <a:gd name="T21" fmla="*/ 81 h 132"/>
              <a:gd name="T22" fmla="*/ 11 w 56"/>
              <a:gd name="T23" fmla="*/ 98 h 132"/>
              <a:gd name="T24" fmla="*/ 5 w 56"/>
              <a:gd name="T25" fmla="*/ 114 h 132"/>
              <a:gd name="T26" fmla="*/ 0 w 56"/>
              <a:gd name="T27" fmla="*/ 131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56" h="132">
                <a:moveTo>
                  <a:pt x="0" y="131"/>
                </a:moveTo>
                <a:lnTo>
                  <a:pt x="2" y="132"/>
                </a:lnTo>
                <a:lnTo>
                  <a:pt x="6" y="114"/>
                </a:lnTo>
                <a:lnTo>
                  <a:pt x="12" y="98"/>
                </a:lnTo>
                <a:lnTo>
                  <a:pt x="18" y="81"/>
                </a:lnTo>
                <a:lnTo>
                  <a:pt x="24" y="65"/>
                </a:lnTo>
                <a:lnTo>
                  <a:pt x="39" y="33"/>
                </a:lnTo>
                <a:lnTo>
                  <a:pt x="56" y="0"/>
                </a:lnTo>
                <a:lnTo>
                  <a:pt x="39" y="33"/>
                </a:lnTo>
                <a:lnTo>
                  <a:pt x="24" y="65"/>
                </a:lnTo>
                <a:lnTo>
                  <a:pt x="17" y="81"/>
                </a:lnTo>
                <a:lnTo>
                  <a:pt x="11" y="98"/>
                </a:lnTo>
                <a:lnTo>
                  <a:pt x="5" y="114"/>
                </a:lnTo>
                <a:lnTo>
                  <a:pt x="0" y="131"/>
                </a:lnTo>
                <a:close/>
              </a:path>
            </a:pathLst>
          </a:custGeom>
          <a:solidFill>
            <a:srgbClr val="B0CA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3" name="Freeform 19">
            <a:extLst>
              <a:ext uri="{FF2B5EF4-FFF2-40B4-BE49-F238E27FC236}">
                <a16:creationId xmlns:a16="http://schemas.microsoft.com/office/drawing/2014/main" id="{9891C4F1-0D43-49D4-B3F5-C887A65BF3DC}"/>
              </a:ext>
            </a:extLst>
          </p:cNvPr>
          <p:cNvSpPr>
            <a:spLocks/>
          </p:cNvSpPr>
          <p:nvPr/>
        </p:nvSpPr>
        <p:spPr bwMode="auto">
          <a:xfrm>
            <a:off x="16303665" y="5683076"/>
            <a:ext cx="19575" cy="46979"/>
          </a:xfrm>
          <a:custGeom>
            <a:avLst/>
            <a:gdLst>
              <a:gd name="T0" fmla="*/ 30 w 31"/>
              <a:gd name="T1" fmla="*/ 0 h 68"/>
              <a:gd name="T2" fmla="*/ 25 w 31"/>
              <a:gd name="T3" fmla="*/ 6 h 68"/>
              <a:gd name="T4" fmla="*/ 21 w 31"/>
              <a:gd name="T5" fmla="*/ 13 h 68"/>
              <a:gd name="T6" fmla="*/ 17 w 31"/>
              <a:gd name="T7" fmla="*/ 21 h 68"/>
              <a:gd name="T8" fmla="*/ 13 w 31"/>
              <a:gd name="T9" fmla="*/ 29 h 68"/>
              <a:gd name="T10" fmla="*/ 5 w 31"/>
              <a:gd name="T11" fmla="*/ 48 h 68"/>
              <a:gd name="T12" fmla="*/ 0 w 31"/>
              <a:gd name="T13" fmla="*/ 68 h 68"/>
              <a:gd name="T14" fmla="*/ 5 w 31"/>
              <a:gd name="T15" fmla="*/ 48 h 68"/>
              <a:gd name="T16" fmla="*/ 13 w 31"/>
              <a:gd name="T17" fmla="*/ 29 h 68"/>
              <a:gd name="T18" fmla="*/ 17 w 31"/>
              <a:gd name="T19" fmla="*/ 21 h 68"/>
              <a:gd name="T20" fmla="*/ 21 w 31"/>
              <a:gd name="T21" fmla="*/ 13 h 68"/>
              <a:gd name="T22" fmla="*/ 25 w 31"/>
              <a:gd name="T23" fmla="*/ 6 h 68"/>
              <a:gd name="T24" fmla="*/ 31 w 31"/>
              <a:gd name="T25" fmla="*/ 0 h 68"/>
              <a:gd name="T26" fmla="*/ 30 w 31"/>
              <a:gd name="T27" fmla="*/ 0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1" h="68">
                <a:moveTo>
                  <a:pt x="30" y="0"/>
                </a:moveTo>
                <a:lnTo>
                  <a:pt x="25" y="6"/>
                </a:lnTo>
                <a:lnTo>
                  <a:pt x="21" y="13"/>
                </a:lnTo>
                <a:lnTo>
                  <a:pt x="17" y="21"/>
                </a:lnTo>
                <a:lnTo>
                  <a:pt x="13" y="29"/>
                </a:lnTo>
                <a:lnTo>
                  <a:pt x="5" y="48"/>
                </a:lnTo>
                <a:lnTo>
                  <a:pt x="0" y="68"/>
                </a:lnTo>
                <a:lnTo>
                  <a:pt x="5" y="48"/>
                </a:lnTo>
                <a:lnTo>
                  <a:pt x="13" y="29"/>
                </a:lnTo>
                <a:lnTo>
                  <a:pt x="17" y="21"/>
                </a:lnTo>
                <a:lnTo>
                  <a:pt x="21" y="13"/>
                </a:lnTo>
                <a:lnTo>
                  <a:pt x="25" y="6"/>
                </a:lnTo>
                <a:lnTo>
                  <a:pt x="31" y="0"/>
                </a:lnTo>
                <a:lnTo>
                  <a:pt x="30" y="0"/>
                </a:lnTo>
                <a:close/>
              </a:path>
            </a:pathLst>
          </a:custGeom>
          <a:solidFill>
            <a:srgbClr val="B0CA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4" name="Freeform 20">
            <a:extLst>
              <a:ext uri="{FF2B5EF4-FFF2-40B4-BE49-F238E27FC236}">
                <a16:creationId xmlns:a16="http://schemas.microsoft.com/office/drawing/2014/main" id="{7A4EDB10-B552-4ED7-9CCB-7EB7C7C5B2A0}"/>
              </a:ext>
            </a:extLst>
          </p:cNvPr>
          <p:cNvSpPr>
            <a:spLocks/>
          </p:cNvSpPr>
          <p:nvPr/>
        </p:nvSpPr>
        <p:spPr bwMode="auto">
          <a:xfrm>
            <a:off x="15634211" y="5647842"/>
            <a:ext cx="669453" cy="379748"/>
          </a:xfrm>
          <a:custGeom>
            <a:avLst/>
            <a:gdLst>
              <a:gd name="T0" fmla="*/ 1009 w 1028"/>
              <a:gd name="T1" fmla="*/ 22 h 581"/>
              <a:gd name="T2" fmla="*/ 944 w 1028"/>
              <a:gd name="T3" fmla="*/ 24 h 581"/>
              <a:gd name="T4" fmla="*/ 882 w 1028"/>
              <a:gd name="T5" fmla="*/ 21 h 581"/>
              <a:gd name="T6" fmla="*/ 845 w 1028"/>
              <a:gd name="T7" fmla="*/ 3 h 581"/>
              <a:gd name="T8" fmla="*/ 819 w 1028"/>
              <a:gd name="T9" fmla="*/ 2 h 581"/>
              <a:gd name="T10" fmla="*/ 778 w 1028"/>
              <a:gd name="T11" fmla="*/ 16 h 581"/>
              <a:gd name="T12" fmla="*/ 774 w 1028"/>
              <a:gd name="T13" fmla="*/ 38 h 581"/>
              <a:gd name="T14" fmla="*/ 751 w 1028"/>
              <a:gd name="T15" fmla="*/ 80 h 581"/>
              <a:gd name="T16" fmla="*/ 708 w 1028"/>
              <a:gd name="T17" fmla="*/ 122 h 581"/>
              <a:gd name="T18" fmla="*/ 637 w 1028"/>
              <a:gd name="T19" fmla="*/ 169 h 581"/>
              <a:gd name="T20" fmla="*/ 598 w 1028"/>
              <a:gd name="T21" fmla="*/ 181 h 581"/>
              <a:gd name="T22" fmla="*/ 540 w 1028"/>
              <a:gd name="T23" fmla="*/ 183 h 581"/>
              <a:gd name="T24" fmla="*/ 488 w 1028"/>
              <a:gd name="T25" fmla="*/ 182 h 581"/>
              <a:gd name="T26" fmla="*/ 441 w 1028"/>
              <a:gd name="T27" fmla="*/ 182 h 581"/>
              <a:gd name="T28" fmla="*/ 347 w 1028"/>
              <a:gd name="T29" fmla="*/ 177 h 581"/>
              <a:gd name="T30" fmla="*/ 288 w 1028"/>
              <a:gd name="T31" fmla="*/ 149 h 581"/>
              <a:gd name="T32" fmla="*/ 236 w 1028"/>
              <a:gd name="T33" fmla="*/ 94 h 581"/>
              <a:gd name="T34" fmla="*/ 195 w 1028"/>
              <a:gd name="T35" fmla="*/ 58 h 581"/>
              <a:gd name="T36" fmla="*/ 166 w 1028"/>
              <a:gd name="T37" fmla="*/ 51 h 581"/>
              <a:gd name="T38" fmla="*/ 133 w 1028"/>
              <a:gd name="T39" fmla="*/ 56 h 581"/>
              <a:gd name="T40" fmla="*/ 116 w 1028"/>
              <a:gd name="T41" fmla="*/ 69 h 581"/>
              <a:gd name="T42" fmla="*/ 97 w 1028"/>
              <a:gd name="T43" fmla="*/ 104 h 581"/>
              <a:gd name="T44" fmla="*/ 68 w 1028"/>
              <a:gd name="T45" fmla="*/ 130 h 581"/>
              <a:gd name="T46" fmla="*/ 12 w 1028"/>
              <a:gd name="T47" fmla="*/ 154 h 581"/>
              <a:gd name="T48" fmla="*/ 16 w 1028"/>
              <a:gd name="T49" fmla="*/ 193 h 581"/>
              <a:gd name="T50" fmla="*/ 55 w 1028"/>
              <a:gd name="T51" fmla="*/ 219 h 581"/>
              <a:gd name="T52" fmla="*/ 121 w 1028"/>
              <a:gd name="T53" fmla="*/ 262 h 581"/>
              <a:gd name="T54" fmla="*/ 173 w 1028"/>
              <a:gd name="T55" fmla="*/ 290 h 581"/>
              <a:gd name="T56" fmla="*/ 223 w 1028"/>
              <a:gd name="T57" fmla="*/ 326 h 581"/>
              <a:gd name="T58" fmla="*/ 264 w 1028"/>
              <a:gd name="T59" fmla="*/ 347 h 581"/>
              <a:gd name="T60" fmla="*/ 297 w 1028"/>
              <a:gd name="T61" fmla="*/ 344 h 581"/>
              <a:gd name="T62" fmla="*/ 347 w 1028"/>
              <a:gd name="T63" fmla="*/ 353 h 581"/>
              <a:gd name="T64" fmla="*/ 396 w 1028"/>
              <a:gd name="T65" fmla="*/ 393 h 581"/>
              <a:gd name="T66" fmla="*/ 438 w 1028"/>
              <a:gd name="T67" fmla="*/ 445 h 581"/>
              <a:gd name="T68" fmla="*/ 481 w 1028"/>
              <a:gd name="T69" fmla="*/ 474 h 581"/>
              <a:gd name="T70" fmla="*/ 556 w 1028"/>
              <a:gd name="T71" fmla="*/ 520 h 581"/>
              <a:gd name="T72" fmla="*/ 607 w 1028"/>
              <a:gd name="T73" fmla="*/ 562 h 581"/>
              <a:gd name="T74" fmla="*/ 623 w 1028"/>
              <a:gd name="T75" fmla="*/ 580 h 581"/>
              <a:gd name="T76" fmla="*/ 658 w 1028"/>
              <a:gd name="T77" fmla="*/ 572 h 581"/>
              <a:gd name="T78" fmla="*/ 672 w 1028"/>
              <a:gd name="T79" fmla="*/ 558 h 581"/>
              <a:gd name="T80" fmla="*/ 676 w 1028"/>
              <a:gd name="T81" fmla="*/ 510 h 581"/>
              <a:gd name="T82" fmla="*/ 691 w 1028"/>
              <a:gd name="T83" fmla="*/ 479 h 581"/>
              <a:gd name="T84" fmla="*/ 731 w 1028"/>
              <a:gd name="T85" fmla="*/ 454 h 581"/>
              <a:gd name="T86" fmla="*/ 762 w 1028"/>
              <a:gd name="T87" fmla="*/ 435 h 581"/>
              <a:gd name="T88" fmla="*/ 784 w 1028"/>
              <a:gd name="T89" fmla="*/ 393 h 581"/>
              <a:gd name="T90" fmla="*/ 814 w 1028"/>
              <a:gd name="T91" fmla="*/ 342 h 581"/>
              <a:gd name="T92" fmla="*/ 851 w 1028"/>
              <a:gd name="T93" fmla="*/ 302 h 581"/>
              <a:gd name="T94" fmla="*/ 925 w 1028"/>
              <a:gd name="T95" fmla="*/ 236 h 581"/>
              <a:gd name="T96" fmla="*/ 959 w 1028"/>
              <a:gd name="T97" fmla="*/ 193 h 581"/>
              <a:gd name="T98" fmla="*/ 978 w 1028"/>
              <a:gd name="T99" fmla="*/ 136 h 581"/>
              <a:gd name="T100" fmla="*/ 1010 w 1028"/>
              <a:gd name="T101" fmla="*/ 48 h 5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028" h="581">
                <a:moveTo>
                  <a:pt x="1028" y="24"/>
                </a:moveTo>
                <a:lnTo>
                  <a:pt x="1025" y="23"/>
                </a:lnTo>
                <a:lnTo>
                  <a:pt x="1023" y="23"/>
                </a:lnTo>
                <a:lnTo>
                  <a:pt x="1009" y="22"/>
                </a:lnTo>
                <a:lnTo>
                  <a:pt x="992" y="22"/>
                </a:lnTo>
                <a:lnTo>
                  <a:pt x="977" y="22"/>
                </a:lnTo>
                <a:lnTo>
                  <a:pt x="962" y="23"/>
                </a:lnTo>
                <a:lnTo>
                  <a:pt x="944" y="24"/>
                </a:lnTo>
                <a:lnTo>
                  <a:pt x="926" y="25"/>
                </a:lnTo>
                <a:lnTo>
                  <a:pt x="910" y="24"/>
                </a:lnTo>
                <a:lnTo>
                  <a:pt x="894" y="23"/>
                </a:lnTo>
                <a:lnTo>
                  <a:pt x="882" y="21"/>
                </a:lnTo>
                <a:lnTo>
                  <a:pt x="871" y="17"/>
                </a:lnTo>
                <a:lnTo>
                  <a:pt x="862" y="13"/>
                </a:lnTo>
                <a:lnTo>
                  <a:pt x="854" y="8"/>
                </a:lnTo>
                <a:lnTo>
                  <a:pt x="845" y="3"/>
                </a:lnTo>
                <a:lnTo>
                  <a:pt x="839" y="1"/>
                </a:lnTo>
                <a:lnTo>
                  <a:pt x="834" y="0"/>
                </a:lnTo>
                <a:lnTo>
                  <a:pt x="826" y="1"/>
                </a:lnTo>
                <a:lnTo>
                  <a:pt x="819" y="2"/>
                </a:lnTo>
                <a:lnTo>
                  <a:pt x="812" y="4"/>
                </a:lnTo>
                <a:lnTo>
                  <a:pt x="797" y="9"/>
                </a:lnTo>
                <a:lnTo>
                  <a:pt x="782" y="15"/>
                </a:lnTo>
                <a:lnTo>
                  <a:pt x="778" y="16"/>
                </a:lnTo>
                <a:lnTo>
                  <a:pt x="774" y="18"/>
                </a:lnTo>
                <a:lnTo>
                  <a:pt x="775" y="24"/>
                </a:lnTo>
                <a:lnTo>
                  <a:pt x="774" y="31"/>
                </a:lnTo>
                <a:lnTo>
                  <a:pt x="774" y="38"/>
                </a:lnTo>
                <a:lnTo>
                  <a:pt x="771" y="45"/>
                </a:lnTo>
                <a:lnTo>
                  <a:pt x="767" y="57"/>
                </a:lnTo>
                <a:lnTo>
                  <a:pt x="759" y="68"/>
                </a:lnTo>
                <a:lnTo>
                  <a:pt x="751" y="80"/>
                </a:lnTo>
                <a:lnTo>
                  <a:pt x="742" y="90"/>
                </a:lnTo>
                <a:lnTo>
                  <a:pt x="731" y="102"/>
                </a:lnTo>
                <a:lnTo>
                  <a:pt x="721" y="113"/>
                </a:lnTo>
                <a:lnTo>
                  <a:pt x="708" y="122"/>
                </a:lnTo>
                <a:lnTo>
                  <a:pt x="696" y="133"/>
                </a:lnTo>
                <a:lnTo>
                  <a:pt x="670" y="150"/>
                </a:lnTo>
                <a:lnTo>
                  <a:pt x="647" y="163"/>
                </a:lnTo>
                <a:lnTo>
                  <a:pt x="637" y="169"/>
                </a:lnTo>
                <a:lnTo>
                  <a:pt x="628" y="174"/>
                </a:lnTo>
                <a:lnTo>
                  <a:pt x="620" y="176"/>
                </a:lnTo>
                <a:lnTo>
                  <a:pt x="612" y="178"/>
                </a:lnTo>
                <a:lnTo>
                  <a:pt x="598" y="181"/>
                </a:lnTo>
                <a:lnTo>
                  <a:pt x="584" y="182"/>
                </a:lnTo>
                <a:lnTo>
                  <a:pt x="568" y="183"/>
                </a:lnTo>
                <a:lnTo>
                  <a:pt x="551" y="183"/>
                </a:lnTo>
                <a:lnTo>
                  <a:pt x="540" y="183"/>
                </a:lnTo>
                <a:lnTo>
                  <a:pt x="528" y="183"/>
                </a:lnTo>
                <a:lnTo>
                  <a:pt x="517" y="183"/>
                </a:lnTo>
                <a:lnTo>
                  <a:pt x="505" y="183"/>
                </a:lnTo>
                <a:lnTo>
                  <a:pt x="488" y="182"/>
                </a:lnTo>
                <a:lnTo>
                  <a:pt x="471" y="182"/>
                </a:lnTo>
                <a:lnTo>
                  <a:pt x="462" y="182"/>
                </a:lnTo>
                <a:lnTo>
                  <a:pt x="451" y="182"/>
                </a:lnTo>
                <a:lnTo>
                  <a:pt x="441" y="182"/>
                </a:lnTo>
                <a:lnTo>
                  <a:pt x="429" y="182"/>
                </a:lnTo>
                <a:lnTo>
                  <a:pt x="396" y="182"/>
                </a:lnTo>
                <a:lnTo>
                  <a:pt x="362" y="180"/>
                </a:lnTo>
                <a:lnTo>
                  <a:pt x="347" y="177"/>
                </a:lnTo>
                <a:lnTo>
                  <a:pt x="331" y="174"/>
                </a:lnTo>
                <a:lnTo>
                  <a:pt x="317" y="168"/>
                </a:lnTo>
                <a:lnTo>
                  <a:pt x="304" y="161"/>
                </a:lnTo>
                <a:lnTo>
                  <a:pt x="288" y="149"/>
                </a:lnTo>
                <a:lnTo>
                  <a:pt x="274" y="136"/>
                </a:lnTo>
                <a:lnTo>
                  <a:pt x="261" y="122"/>
                </a:lnTo>
                <a:lnTo>
                  <a:pt x="248" y="107"/>
                </a:lnTo>
                <a:lnTo>
                  <a:pt x="236" y="94"/>
                </a:lnTo>
                <a:lnTo>
                  <a:pt x="226" y="82"/>
                </a:lnTo>
                <a:lnTo>
                  <a:pt x="214" y="71"/>
                </a:lnTo>
                <a:lnTo>
                  <a:pt x="201" y="62"/>
                </a:lnTo>
                <a:lnTo>
                  <a:pt x="195" y="58"/>
                </a:lnTo>
                <a:lnTo>
                  <a:pt x="188" y="56"/>
                </a:lnTo>
                <a:lnTo>
                  <a:pt x="181" y="54"/>
                </a:lnTo>
                <a:lnTo>
                  <a:pt x="174" y="53"/>
                </a:lnTo>
                <a:lnTo>
                  <a:pt x="166" y="51"/>
                </a:lnTo>
                <a:lnTo>
                  <a:pt x="157" y="51"/>
                </a:lnTo>
                <a:lnTo>
                  <a:pt x="148" y="53"/>
                </a:lnTo>
                <a:lnTo>
                  <a:pt x="139" y="55"/>
                </a:lnTo>
                <a:lnTo>
                  <a:pt x="133" y="56"/>
                </a:lnTo>
                <a:lnTo>
                  <a:pt x="128" y="58"/>
                </a:lnTo>
                <a:lnTo>
                  <a:pt x="123" y="60"/>
                </a:lnTo>
                <a:lnTo>
                  <a:pt x="121" y="63"/>
                </a:lnTo>
                <a:lnTo>
                  <a:pt x="116" y="69"/>
                </a:lnTo>
                <a:lnTo>
                  <a:pt x="111" y="78"/>
                </a:lnTo>
                <a:lnTo>
                  <a:pt x="108" y="87"/>
                </a:lnTo>
                <a:lnTo>
                  <a:pt x="103" y="95"/>
                </a:lnTo>
                <a:lnTo>
                  <a:pt x="97" y="104"/>
                </a:lnTo>
                <a:lnTo>
                  <a:pt x="90" y="114"/>
                </a:lnTo>
                <a:lnTo>
                  <a:pt x="83" y="120"/>
                </a:lnTo>
                <a:lnTo>
                  <a:pt x="76" y="126"/>
                </a:lnTo>
                <a:lnTo>
                  <a:pt x="68" y="130"/>
                </a:lnTo>
                <a:lnTo>
                  <a:pt x="60" y="135"/>
                </a:lnTo>
                <a:lnTo>
                  <a:pt x="42" y="142"/>
                </a:lnTo>
                <a:lnTo>
                  <a:pt x="24" y="149"/>
                </a:lnTo>
                <a:lnTo>
                  <a:pt x="12" y="154"/>
                </a:lnTo>
                <a:lnTo>
                  <a:pt x="0" y="158"/>
                </a:lnTo>
                <a:lnTo>
                  <a:pt x="4" y="169"/>
                </a:lnTo>
                <a:lnTo>
                  <a:pt x="10" y="181"/>
                </a:lnTo>
                <a:lnTo>
                  <a:pt x="16" y="193"/>
                </a:lnTo>
                <a:lnTo>
                  <a:pt x="21" y="207"/>
                </a:lnTo>
                <a:lnTo>
                  <a:pt x="33" y="209"/>
                </a:lnTo>
                <a:lnTo>
                  <a:pt x="43" y="214"/>
                </a:lnTo>
                <a:lnTo>
                  <a:pt x="55" y="219"/>
                </a:lnTo>
                <a:lnTo>
                  <a:pt x="66" y="224"/>
                </a:lnTo>
                <a:lnTo>
                  <a:pt x="87" y="239"/>
                </a:lnTo>
                <a:lnTo>
                  <a:pt x="107" y="253"/>
                </a:lnTo>
                <a:lnTo>
                  <a:pt x="121" y="262"/>
                </a:lnTo>
                <a:lnTo>
                  <a:pt x="134" y="270"/>
                </a:lnTo>
                <a:lnTo>
                  <a:pt x="147" y="279"/>
                </a:lnTo>
                <a:lnTo>
                  <a:pt x="159" y="284"/>
                </a:lnTo>
                <a:lnTo>
                  <a:pt x="173" y="290"/>
                </a:lnTo>
                <a:lnTo>
                  <a:pt x="186" y="299"/>
                </a:lnTo>
                <a:lnTo>
                  <a:pt x="198" y="308"/>
                </a:lnTo>
                <a:lnTo>
                  <a:pt x="211" y="316"/>
                </a:lnTo>
                <a:lnTo>
                  <a:pt x="223" y="326"/>
                </a:lnTo>
                <a:lnTo>
                  <a:pt x="236" y="334"/>
                </a:lnTo>
                <a:lnTo>
                  <a:pt x="248" y="341"/>
                </a:lnTo>
                <a:lnTo>
                  <a:pt x="258" y="346"/>
                </a:lnTo>
                <a:lnTo>
                  <a:pt x="264" y="347"/>
                </a:lnTo>
                <a:lnTo>
                  <a:pt x="271" y="347"/>
                </a:lnTo>
                <a:lnTo>
                  <a:pt x="278" y="347"/>
                </a:lnTo>
                <a:lnTo>
                  <a:pt x="287" y="346"/>
                </a:lnTo>
                <a:lnTo>
                  <a:pt x="297" y="344"/>
                </a:lnTo>
                <a:lnTo>
                  <a:pt x="310" y="344"/>
                </a:lnTo>
                <a:lnTo>
                  <a:pt x="322" y="346"/>
                </a:lnTo>
                <a:lnTo>
                  <a:pt x="335" y="349"/>
                </a:lnTo>
                <a:lnTo>
                  <a:pt x="347" y="353"/>
                </a:lnTo>
                <a:lnTo>
                  <a:pt x="358" y="359"/>
                </a:lnTo>
                <a:lnTo>
                  <a:pt x="369" y="366"/>
                </a:lnTo>
                <a:lnTo>
                  <a:pt x="378" y="374"/>
                </a:lnTo>
                <a:lnTo>
                  <a:pt x="396" y="393"/>
                </a:lnTo>
                <a:lnTo>
                  <a:pt x="411" y="413"/>
                </a:lnTo>
                <a:lnTo>
                  <a:pt x="420" y="424"/>
                </a:lnTo>
                <a:lnTo>
                  <a:pt x="429" y="435"/>
                </a:lnTo>
                <a:lnTo>
                  <a:pt x="438" y="445"/>
                </a:lnTo>
                <a:lnTo>
                  <a:pt x="448" y="453"/>
                </a:lnTo>
                <a:lnTo>
                  <a:pt x="457" y="460"/>
                </a:lnTo>
                <a:lnTo>
                  <a:pt x="468" y="467"/>
                </a:lnTo>
                <a:lnTo>
                  <a:pt x="481" y="474"/>
                </a:lnTo>
                <a:lnTo>
                  <a:pt x="495" y="482"/>
                </a:lnTo>
                <a:lnTo>
                  <a:pt x="516" y="495"/>
                </a:lnTo>
                <a:lnTo>
                  <a:pt x="537" y="508"/>
                </a:lnTo>
                <a:lnTo>
                  <a:pt x="556" y="520"/>
                </a:lnTo>
                <a:lnTo>
                  <a:pt x="574" y="533"/>
                </a:lnTo>
                <a:lnTo>
                  <a:pt x="588" y="545"/>
                </a:lnTo>
                <a:lnTo>
                  <a:pt x="601" y="556"/>
                </a:lnTo>
                <a:lnTo>
                  <a:pt x="607" y="562"/>
                </a:lnTo>
                <a:lnTo>
                  <a:pt x="611" y="569"/>
                </a:lnTo>
                <a:lnTo>
                  <a:pt x="615" y="575"/>
                </a:lnTo>
                <a:lnTo>
                  <a:pt x="618" y="581"/>
                </a:lnTo>
                <a:lnTo>
                  <a:pt x="623" y="580"/>
                </a:lnTo>
                <a:lnTo>
                  <a:pt x="634" y="579"/>
                </a:lnTo>
                <a:lnTo>
                  <a:pt x="643" y="578"/>
                </a:lnTo>
                <a:lnTo>
                  <a:pt x="652" y="574"/>
                </a:lnTo>
                <a:lnTo>
                  <a:pt x="658" y="572"/>
                </a:lnTo>
                <a:lnTo>
                  <a:pt x="664" y="568"/>
                </a:lnTo>
                <a:lnTo>
                  <a:pt x="668" y="565"/>
                </a:lnTo>
                <a:lnTo>
                  <a:pt x="671" y="561"/>
                </a:lnTo>
                <a:lnTo>
                  <a:pt x="672" y="558"/>
                </a:lnTo>
                <a:lnTo>
                  <a:pt x="675" y="549"/>
                </a:lnTo>
                <a:lnTo>
                  <a:pt x="675" y="539"/>
                </a:lnTo>
                <a:lnTo>
                  <a:pt x="675" y="526"/>
                </a:lnTo>
                <a:lnTo>
                  <a:pt x="676" y="510"/>
                </a:lnTo>
                <a:lnTo>
                  <a:pt x="678" y="503"/>
                </a:lnTo>
                <a:lnTo>
                  <a:pt x="682" y="495"/>
                </a:lnTo>
                <a:lnTo>
                  <a:pt x="685" y="487"/>
                </a:lnTo>
                <a:lnTo>
                  <a:pt x="691" y="479"/>
                </a:lnTo>
                <a:lnTo>
                  <a:pt x="701" y="470"/>
                </a:lnTo>
                <a:lnTo>
                  <a:pt x="710" y="463"/>
                </a:lnTo>
                <a:lnTo>
                  <a:pt x="721" y="459"/>
                </a:lnTo>
                <a:lnTo>
                  <a:pt x="731" y="454"/>
                </a:lnTo>
                <a:lnTo>
                  <a:pt x="739" y="449"/>
                </a:lnTo>
                <a:lnTo>
                  <a:pt x="749" y="446"/>
                </a:lnTo>
                <a:lnTo>
                  <a:pt x="756" y="441"/>
                </a:lnTo>
                <a:lnTo>
                  <a:pt x="762" y="435"/>
                </a:lnTo>
                <a:lnTo>
                  <a:pt x="768" y="424"/>
                </a:lnTo>
                <a:lnTo>
                  <a:pt x="774" y="415"/>
                </a:lnTo>
                <a:lnTo>
                  <a:pt x="779" y="404"/>
                </a:lnTo>
                <a:lnTo>
                  <a:pt x="784" y="393"/>
                </a:lnTo>
                <a:lnTo>
                  <a:pt x="792" y="376"/>
                </a:lnTo>
                <a:lnTo>
                  <a:pt x="803" y="359"/>
                </a:lnTo>
                <a:lnTo>
                  <a:pt x="808" y="350"/>
                </a:lnTo>
                <a:lnTo>
                  <a:pt x="814" y="342"/>
                </a:lnTo>
                <a:lnTo>
                  <a:pt x="821" y="334"/>
                </a:lnTo>
                <a:lnTo>
                  <a:pt x="828" y="326"/>
                </a:lnTo>
                <a:lnTo>
                  <a:pt x="839" y="314"/>
                </a:lnTo>
                <a:lnTo>
                  <a:pt x="851" y="302"/>
                </a:lnTo>
                <a:lnTo>
                  <a:pt x="865" y="290"/>
                </a:lnTo>
                <a:lnTo>
                  <a:pt x="878" y="279"/>
                </a:lnTo>
                <a:lnTo>
                  <a:pt x="903" y="257"/>
                </a:lnTo>
                <a:lnTo>
                  <a:pt x="925" y="236"/>
                </a:lnTo>
                <a:lnTo>
                  <a:pt x="936" y="226"/>
                </a:lnTo>
                <a:lnTo>
                  <a:pt x="945" y="215"/>
                </a:lnTo>
                <a:lnTo>
                  <a:pt x="953" y="204"/>
                </a:lnTo>
                <a:lnTo>
                  <a:pt x="959" y="193"/>
                </a:lnTo>
                <a:lnTo>
                  <a:pt x="964" y="181"/>
                </a:lnTo>
                <a:lnTo>
                  <a:pt x="969" y="167"/>
                </a:lnTo>
                <a:lnTo>
                  <a:pt x="973" y="153"/>
                </a:lnTo>
                <a:lnTo>
                  <a:pt x="978" y="136"/>
                </a:lnTo>
                <a:lnTo>
                  <a:pt x="986" y="106"/>
                </a:lnTo>
                <a:lnTo>
                  <a:pt x="997" y="76"/>
                </a:lnTo>
                <a:lnTo>
                  <a:pt x="1003" y="62"/>
                </a:lnTo>
                <a:lnTo>
                  <a:pt x="1010" y="48"/>
                </a:lnTo>
                <a:lnTo>
                  <a:pt x="1018" y="35"/>
                </a:lnTo>
                <a:lnTo>
                  <a:pt x="1028" y="24"/>
                </a:lnTo>
                <a:close/>
              </a:path>
            </a:pathLst>
          </a:custGeom>
          <a:solidFill>
            <a:srgbClr val="B0CA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0" name="Freeform 21">
            <a:extLst>
              <a:ext uri="{FF2B5EF4-FFF2-40B4-BE49-F238E27FC236}">
                <a16:creationId xmlns:a16="http://schemas.microsoft.com/office/drawing/2014/main" id="{A23381CF-42EE-479F-93C0-0EB29CFD8282}"/>
              </a:ext>
            </a:extLst>
          </p:cNvPr>
          <p:cNvSpPr>
            <a:spLocks/>
          </p:cNvSpPr>
          <p:nvPr/>
        </p:nvSpPr>
        <p:spPr bwMode="auto">
          <a:xfrm>
            <a:off x="16037449" y="6054994"/>
            <a:ext cx="3915" cy="0"/>
          </a:xfrm>
          <a:custGeom>
            <a:avLst/>
            <a:gdLst>
              <a:gd name="T0" fmla="*/ 0 w 6"/>
              <a:gd name="T1" fmla="*/ 1 h 1"/>
              <a:gd name="T2" fmla="*/ 0 w 6"/>
              <a:gd name="T3" fmla="*/ 1 h 1"/>
              <a:gd name="T4" fmla="*/ 3 w 6"/>
              <a:gd name="T5" fmla="*/ 0 h 1"/>
              <a:gd name="T6" fmla="*/ 6 w 6"/>
              <a:gd name="T7" fmla="*/ 0 h 1"/>
              <a:gd name="T8" fmla="*/ 0 w 6"/>
              <a:gd name="T9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" h="1">
                <a:moveTo>
                  <a:pt x="0" y="1"/>
                </a:moveTo>
                <a:lnTo>
                  <a:pt x="0" y="1"/>
                </a:lnTo>
                <a:lnTo>
                  <a:pt x="3" y="0"/>
                </a:lnTo>
                <a:lnTo>
                  <a:pt x="6" y="0"/>
                </a:lnTo>
                <a:lnTo>
                  <a:pt x="0" y="1"/>
                </a:lnTo>
                <a:close/>
              </a:path>
            </a:pathLst>
          </a:custGeom>
          <a:solidFill>
            <a:srgbClr val="B0CA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1" name="Freeform 22">
            <a:extLst>
              <a:ext uri="{FF2B5EF4-FFF2-40B4-BE49-F238E27FC236}">
                <a16:creationId xmlns:a16="http://schemas.microsoft.com/office/drawing/2014/main" id="{AA8E35E6-96BD-4573-BCDB-DF11A0058FE8}"/>
              </a:ext>
            </a:extLst>
          </p:cNvPr>
          <p:cNvSpPr>
            <a:spLocks/>
          </p:cNvSpPr>
          <p:nvPr/>
        </p:nvSpPr>
        <p:spPr bwMode="auto">
          <a:xfrm>
            <a:off x="13621936" y="5624352"/>
            <a:ext cx="2168873" cy="2278491"/>
          </a:xfrm>
          <a:custGeom>
            <a:avLst/>
            <a:gdLst>
              <a:gd name="T0" fmla="*/ 1836 w 3322"/>
              <a:gd name="T1" fmla="*/ 192 h 3496"/>
              <a:gd name="T2" fmla="*/ 1587 w 3322"/>
              <a:gd name="T3" fmla="*/ 257 h 3496"/>
              <a:gd name="T4" fmla="*/ 1360 w 3322"/>
              <a:gd name="T5" fmla="*/ 308 h 3496"/>
              <a:gd name="T6" fmla="*/ 1186 w 3322"/>
              <a:gd name="T7" fmla="*/ 271 h 3496"/>
              <a:gd name="T8" fmla="*/ 1039 w 3322"/>
              <a:gd name="T9" fmla="*/ 319 h 3496"/>
              <a:gd name="T10" fmla="*/ 1085 w 3322"/>
              <a:gd name="T11" fmla="*/ 492 h 3496"/>
              <a:gd name="T12" fmla="*/ 889 w 3322"/>
              <a:gd name="T13" fmla="*/ 710 h 3496"/>
              <a:gd name="T14" fmla="*/ 686 w 3322"/>
              <a:gd name="T15" fmla="*/ 781 h 3496"/>
              <a:gd name="T16" fmla="*/ 433 w 3322"/>
              <a:gd name="T17" fmla="*/ 736 h 3496"/>
              <a:gd name="T18" fmla="*/ 375 w 3322"/>
              <a:gd name="T19" fmla="*/ 607 h 3496"/>
              <a:gd name="T20" fmla="*/ 248 w 3322"/>
              <a:gd name="T21" fmla="*/ 705 h 3496"/>
              <a:gd name="T22" fmla="*/ 108 w 3322"/>
              <a:gd name="T23" fmla="*/ 825 h 3496"/>
              <a:gd name="T24" fmla="*/ 6 w 3322"/>
              <a:gd name="T25" fmla="*/ 980 h 3496"/>
              <a:gd name="T26" fmla="*/ 193 w 3322"/>
              <a:gd name="T27" fmla="*/ 1030 h 3496"/>
              <a:gd name="T28" fmla="*/ 174 w 3322"/>
              <a:gd name="T29" fmla="*/ 1140 h 3496"/>
              <a:gd name="T30" fmla="*/ 108 w 3322"/>
              <a:gd name="T31" fmla="*/ 1317 h 3496"/>
              <a:gd name="T32" fmla="*/ 145 w 3322"/>
              <a:gd name="T33" fmla="*/ 1470 h 3496"/>
              <a:gd name="T34" fmla="*/ 166 w 3322"/>
              <a:gd name="T35" fmla="*/ 1654 h 3496"/>
              <a:gd name="T36" fmla="*/ 128 w 3322"/>
              <a:gd name="T37" fmla="*/ 1750 h 3496"/>
              <a:gd name="T38" fmla="*/ 136 w 3322"/>
              <a:gd name="T39" fmla="*/ 1959 h 3496"/>
              <a:gd name="T40" fmla="*/ 248 w 3322"/>
              <a:gd name="T41" fmla="*/ 2132 h 3496"/>
              <a:gd name="T42" fmla="*/ 210 w 3322"/>
              <a:gd name="T43" fmla="*/ 2335 h 3496"/>
              <a:gd name="T44" fmla="*/ 498 w 3322"/>
              <a:gd name="T45" fmla="*/ 2206 h 3496"/>
              <a:gd name="T46" fmla="*/ 675 w 3322"/>
              <a:gd name="T47" fmla="*/ 2072 h 3496"/>
              <a:gd name="T48" fmla="*/ 878 w 3322"/>
              <a:gd name="T49" fmla="*/ 2024 h 3496"/>
              <a:gd name="T50" fmla="*/ 1053 w 3322"/>
              <a:gd name="T51" fmla="*/ 2081 h 3496"/>
              <a:gd name="T52" fmla="*/ 1008 w 3322"/>
              <a:gd name="T53" fmla="*/ 2175 h 3496"/>
              <a:gd name="T54" fmla="*/ 1142 w 3322"/>
              <a:gd name="T55" fmla="*/ 2227 h 3496"/>
              <a:gd name="T56" fmla="*/ 1297 w 3322"/>
              <a:gd name="T57" fmla="*/ 2179 h 3496"/>
              <a:gd name="T58" fmla="*/ 1422 w 3322"/>
              <a:gd name="T59" fmla="*/ 2254 h 3496"/>
              <a:gd name="T60" fmla="*/ 1650 w 3322"/>
              <a:gd name="T61" fmla="*/ 2332 h 3496"/>
              <a:gd name="T62" fmla="*/ 1863 w 3322"/>
              <a:gd name="T63" fmla="*/ 2445 h 3496"/>
              <a:gd name="T64" fmla="*/ 1990 w 3322"/>
              <a:gd name="T65" fmla="*/ 2589 h 3496"/>
              <a:gd name="T66" fmla="*/ 2270 w 3322"/>
              <a:gd name="T67" fmla="*/ 2605 h 3496"/>
              <a:gd name="T68" fmla="*/ 2444 w 3322"/>
              <a:gd name="T69" fmla="*/ 2786 h 3496"/>
              <a:gd name="T70" fmla="*/ 2364 w 3322"/>
              <a:gd name="T71" fmla="*/ 2921 h 3496"/>
              <a:gd name="T72" fmla="*/ 2273 w 3322"/>
              <a:gd name="T73" fmla="*/ 3024 h 3496"/>
              <a:gd name="T74" fmla="*/ 2228 w 3322"/>
              <a:gd name="T75" fmla="*/ 3220 h 3496"/>
              <a:gd name="T76" fmla="*/ 2328 w 3322"/>
              <a:gd name="T77" fmla="*/ 3340 h 3496"/>
              <a:gd name="T78" fmla="*/ 2500 w 3322"/>
              <a:gd name="T79" fmla="*/ 3442 h 3496"/>
              <a:gd name="T80" fmla="*/ 2682 w 3322"/>
              <a:gd name="T81" fmla="*/ 3251 h 3496"/>
              <a:gd name="T82" fmla="*/ 2675 w 3322"/>
              <a:gd name="T83" fmla="*/ 3007 h 3496"/>
              <a:gd name="T84" fmla="*/ 2744 w 3322"/>
              <a:gd name="T85" fmla="*/ 2708 h 3496"/>
              <a:gd name="T86" fmla="*/ 2756 w 3322"/>
              <a:gd name="T87" fmla="*/ 2319 h 3496"/>
              <a:gd name="T88" fmla="*/ 2763 w 3322"/>
              <a:gd name="T89" fmla="*/ 2017 h 3496"/>
              <a:gd name="T90" fmla="*/ 2732 w 3322"/>
              <a:gd name="T91" fmla="*/ 1831 h 3496"/>
              <a:gd name="T92" fmla="*/ 2769 w 3322"/>
              <a:gd name="T93" fmla="*/ 1681 h 3496"/>
              <a:gd name="T94" fmla="*/ 2934 w 3322"/>
              <a:gd name="T95" fmla="*/ 1556 h 3496"/>
              <a:gd name="T96" fmla="*/ 3076 w 3322"/>
              <a:gd name="T97" fmla="*/ 1468 h 3496"/>
              <a:gd name="T98" fmla="*/ 3306 w 3322"/>
              <a:gd name="T99" fmla="*/ 1052 h 3496"/>
              <a:gd name="T100" fmla="*/ 3131 w 3322"/>
              <a:gd name="T101" fmla="*/ 964 h 3496"/>
              <a:gd name="T102" fmla="*/ 3084 w 3322"/>
              <a:gd name="T103" fmla="*/ 745 h 3496"/>
              <a:gd name="T104" fmla="*/ 3192 w 3322"/>
              <a:gd name="T105" fmla="*/ 693 h 3496"/>
              <a:gd name="T106" fmla="*/ 3161 w 3322"/>
              <a:gd name="T107" fmla="*/ 483 h 3496"/>
              <a:gd name="T108" fmla="*/ 3106 w 3322"/>
              <a:gd name="T109" fmla="*/ 337 h 3496"/>
              <a:gd name="T110" fmla="*/ 3064 w 3322"/>
              <a:gd name="T111" fmla="*/ 266 h 3496"/>
              <a:gd name="T112" fmla="*/ 2819 w 3322"/>
              <a:gd name="T113" fmla="*/ 43 h 3496"/>
              <a:gd name="T114" fmla="*/ 2485 w 3322"/>
              <a:gd name="T115" fmla="*/ 69 h 3496"/>
              <a:gd name="T116" fmla="*/ 2372 w 3322"/>
              <a:gd name="T117" fmla="*/ 166 h 3496"/>
              <a:gd name="T118" fmla="*/ 2273 w 3322"/>
              <a:gd name="T119" fmla="*/ 264 h 3496"/>
              <a:gd name="T120" fmla="*/ 2112 w 3322"/>
              <a:gd name="T121" fmla="*/ 246 h 3496"/>
              <a:gd name="T122" fmla="*/ 2099 w 3322"/>
              <a:gd name="T123" fmla="*/ 141 h 3496"/>
              <a:gd name="T124" fmla="*/ 1970 w 3322"/>
              <a:gd name="T125" fmla="*/ 27 h 3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322" h="3496">
                <a:moveTo>
                  <a:pt x="1940" y="21"/>
                </a:moveTo>
                <a:lnTo>
                  <a:pt x="1937" y="31"/>
                </a:lnTo>
                <a:lnTo>
                  <a:pt x="1932" y="40"/>
                </a:lnTo>
                <a:lnTo>
                  <a:pt x="1928" y="49"/>
                </a:lnTo>
                <a:lnTo>
                  <a:pt x="1921" y="60"/>
                </a:lnTo>
                <a:lnTo>
                  <a:pt x="1911" y="72"/>
                </a:lnTo>
                <a:lnTo>
                  <a:pt x="1901" y="86"/>
                </a:lnTo>
                <a:lnTo>
                  <a:pt x="1888" y="99"/>
                </a:lnTo>
                <a:lnTo>
                  <a:pt x="1874" y="112"/>
                </a:lnTo>
                <a:lnTo>
                  <a:pt x="1858" y="125"/>
                </a:lnTo>
                <a:lnTo>
                  <a:pt x="1843" y="134"/>
                </a:lnTo>
                <a:lnTo>
                  <a:pt x="1845" y="141"/>
                </a:lnTo>
                <a:lnTo>
                  <a:pt x="1847" y="148"/>
                </a:lnTo>
                <a:lnTo>
                  <a:pt x="1848" y="154"/>
                </a:lnTo>
                <a:lnTo>
                  <a:pt x="1848" y="161"/>
                </a:lnTo>
                <a:lnTo>
                  <a:pt x="1845" y="172"/>
                </a:lnTo>
                <a:lnTo>
                  <a:pt x="1842" y="181"/>
                </a:lnTo>
                <a:lnTo>
                  <a:pt x="1836" y="192"/>
                </a:lnTo>
                <a:lnTo>
                  <a:pt x="1828" y="202"/>
                </a:lnTo>
                <a:lnTo>
                  <a:pt x="1818" y="211"/>
                </a:lnTo>
                <a:lnTo>
                  <a:pt x="1808" y="219"/>
                </a:lnTo>
                <a:lnTo>
                  <a:pt x="1795" y="226"/>
                </a:lnTo>
                <a:lnTo>
                  <a:pt x="1782" y="232"/>
                </a:lnTo>
                <a:lnTo>
                  <a:pt x="1768" y="238"/>
                </a:lnTo>
                <a:lnTo>
                  <a:pt x="1754" y="242"/>
                </a:lnTo>
                <a:lnTo>
                  <a:pt x="1738" y="247"/>
                </a:lnTo>
                <a:lnTo>
                  <a:pt x="1724" y="251"/>
                </a:lnTo>
                <a:lnTo>
                  <a:pt x="1710" y="253"/>
                </a:lnTo>
                <a:lnTo>
                  <a:pt x="1696" y="255"/>
                </a:lnTo>
                <a:lnTo>
                  <a:pt x="1671" y="257"/>
                </a:lnTo>
                <a:lnTo>
                  <a:pt x="1651" y="257"/>
                </a:lnTo>
                <a:lnTo>
                  <a:pt x="1634" y="255"/>
                </a:lnTo>
                <a:lnTo>
                  <a:pt x="1616" y="254"/>
                </a:lnTo>
                <a:lnTo>
                  <a:pt x="1601" y="254"/>
                </a:lnTo>
                <a:lnTo>
                  <a:pt x="1594" y="255"/>
                </a:lnTo>
                <a:lnTo>
                  <a:pt x="1587" y="257"/>
                </a:lnTo>
                <a:lnTo>
                  <a:pt x="1578" y="260"/>
                </a:lnTo>
                <a:lnTo>
                  <a:pt x="1570" y="264"/>
                </a:lnTo>
                <a:lnTo>
                  <a:pt x="1557" y="269"/>
                </a:lnTo>
                <a:lnTo>
                  <a:pt x="1544" y="278"/>
                </a:lnTo>
                <a:lnTo>
                  <a:pt x="1530" y="286"/>
                </a:lnTo>
                <a:lnTo>
                  <a:pt x="1516" y="294"/>
                </a:lnTo>
                <a:lnTo>
                  <a:pt x="1500" y="301"/>
                </a:lnTo>
                <a:lnTo>
                  <a:pt x="1481" y="307"/>
                </a:lnTo>
                <a:lnTo>
                  <a:pt x="1469" y="309"/>
                </a:lnTo>
                <a:lnTo>
                  <a:pt x="1448" y="314"/>
                </a:lnTo>
                <a:lnTo>
                  <a:pt x="1424" y="319"/>
                </a:lnTo>
                <a:lnTo>
                  <a:pt x="1414" y="320"/>
                </a:lnTo>
                <a:lnTo>
                  <a:pt x="1402" y="320"/>
                </a:lnTo>
                <a:lnTo>
                  <a:pt x="1391" y="320"/>
                </a:lnTo>
                <a:lnTo>
                  <a:pt x="1381" y="318"/>
                </a:lnTo>
                <a:lnTo>
                  <a:pt x="1373" y="315"/>
                </a:lnTo>
                <a:lnTo>
                  <a:pt x="1366" y="312"/>
                </a:lnTo>
                <a:lnTo>
                  <a:pt x="1360" y="308"/>
                </a:lnTo>
                <a:lnTo>
                  <a:pt x="1354" y="304"/>
                </a:lnTo>
                <a:lnTo>
                  <a:pt x="1343" y="294"/>
                </a:lnTo>
                <a:lnTo>
                  <a:pt x="1334" y="285"/>
                </a:lnTo>
                <a:lnTo>
                  <a:pt x="1329" y="279"/>
                </a:lnTo>
                <a:lnTo>
                  <a:pt x="1323" y="274"/>
                </a:lnTo>
                <a:lnTo>
                  <a:pt x="1317" y="269"/>
                </a:lnTo>
                <a:lnTo>
                  <a:pt x="1312" y="266"/>
                </a:lnTo>
                <a:lnTo>
                  <a:pt x="1306" y="264"/>
                </a:lnTo>
                <a:lnTo>
                  <a:pt x="1299" y="262"/>
                </a:lnTo>
                <a:lnTo>
                  <a:pt x="1292" y="262"/>
                </a:lnTo>
                <a:lnTo>
                  <a:pt x="1284" y="262"/>
                </a:lnTo>
                <a:lnTo>
                  <a:pt x="1270" y="265"/>
                </a:lnTo>
                <a:lnTo>
                  <a:pt x="1255" y="268"/>
                </a:lnTo>
                <a:lnTo>
                  <a:pt x="1241" y="271"/>
                </a:lnTo>
                <a:lnTo>
                  <a:pt x="1227" y="273"/>
                </a:lnTo>
                <a:lnTo>
                  <a:pt x="1212" y="274"/>
                </a:lnTo>
                <a:lnTo>
                  <a:pt x="1196" y="273"/>
                </a:lnTo>
                <a:lnTo>
                  <a:pt x="1186" y="271"/>
                </a:lnTo>
                <a:lnTo>
                  <a:pt x="1176" y="267"/>
                </a:lnTo>
                <a:lnTo>
                  <a:pt x="1169" y="264"/>
                </a:lnTo>
                <a:lnTo>
                  <a:pt x="1162" y="258"/>
                </a:lnTo>
                <a:lnTo>
                  <a:pt x="1152" y="247"/>
                </a:lnTo>
                <a:lnTo>
                  <a:pt x="1145" y="236"/>
                </a:lnTo>
                <a:lnTo>
                  <a:pt x="1142" y="233"/>
                </a:lnTo>
                <a:lnTo>
                  <a:pt x="1141" y="235"/>
                </a:lnTo>
                <a:lnTo>
                  <a:pt x="1135" y="246"/>
                </a:lnTo>
                <a:lnTo>
                  <a:pt x="1128" y="257"/>
                </a:lnTo>
                <a:lnTo>
                  <a:pt x="1120" y="268"/>
                </a:lnTo>
                <a:lnTo>
                  <a:pt x="1112" y="279"/>
                </a:lnTo>
                <a:lnTo>
                  <a:pt x="1102" y="286"/>
                </a:lnTo>
                <a:lnTo>
                  <a:pt x="1092" y="293"/>
                </a:lnTo>
                <a:lnTo>
                  <a:pt x="1080" y="299"/>
                </a:lnTo>
                <a:lnTo>
                  <a:pt x="1066" y="306"/>
                </a:lnTo>
                <a:lnTo>
                  <a:pt x="1058" y="309"/>
                </a:lnTo>
                <a:lnTo>
                  <a:pt x="1047" y="314"/>
                </a:lnTo>
                <a:lnTo>
                  <a:pt x="1039" y="319"/>
                </a:lnTo>
                <a:lnTo>
                  <a:pt x="1034" y="324"/>
                </a:lnTo>
                <a:lnTo>
                  <a:pt x="1034" y="328"/>
                </a:lnTo>
                <a:lnTo>
                  <a:pt x="1034" y="334"/>
                </a:lnTo>
                <a:lnTo>
                  <a:pt x="1036" y="340"/>
                </a:lnTo>
                <a:lnTo>
                  <a:pt x="1041" y="346"/>
                </a:lnTo>
                <a:lnTo>
                  <a:pt x="1052" y="359"/>
                </a:lnTo>
                <a:lnTo>
                  <a:pt x="1066" y="373"/>
                </a:lnTo>
                <a:lnTo>
                  <a:pt x="1077" y="384"/>
                </a:lnTo>
                <a:lnTo>
                  <a:pt x="1087" y="395"/>
                </a:lnTo>
                <a:lnTo>
                  <a:pt x="1092" y="401"/>
                </a:lnTo>
                <a:lnTo>
                  <a:pt x="1095" y="407"/>
                </a:lnTo>
                <a:lnTo>
                  <a:pt x="1099" y="413"/>
                </a:lnTo>
                <a:lnTo>
                  <a:pt x="1100" y="420"/>
                </a:lnTo>
                <a:lnTo>
                  <a:pt x="1101" y="430"/>
                </a:lnTo>
                <a:lnTo>
                  <a:pt x="1101" y="440"/>
                </a:lnTo>
                <a:lnTo>
                  <a:pt x="1099" y="451"/>
                </a:lnTo>
                <a:lnTo>
                  <a:pt x="1095" y="464"/>
                </a:lnTo>
                <a:lnTo>
                  <a:pt x="1085" y="492"/>
                </a:lnTo>
                <a:lnTo>
                  <a:pt x="1070" y="523"/>
                </a:lnTo>
                <a:lnTo>
                  <a:pt x="1062" y="539"/>
                </a:lnTo>
                <a:lnTo>
                  <a:pt x="1058" y="552"/>
                </a:lnTo>
                <a:lnTo>
                  <a:pt x="1052" y="568"/>
                </a:lnTo>
                <a:lnTo>
                  <a:pt x="1045" y="585"/>
                </a:lnTo>
                <a:lnTo>
                  <a:pt x="1038" y="599"/>
                </a:lnTo>
                <a:lnTo>
                  <a:pt x="1030" y="612"/>
                </a:lnTo>
                <a:lnTo>
                  <a:pt x="1021" y="625"/>
                </a:lnTo>
                <a:lnTo>
                  <a:pt x="1010" y="638"/>
                </a:lnTo>
                <a:lnTo>
                  <a:pt x="999" y="650"/>
                </a:lnTo>
                <a:lnTo>
                  <a:pt x="985" y="661"/>
                </a:lnTo>
                <a:lnTo>
                  <a:pt x="973" y="670"/>
                </a:lnTo>
                <a:lnTo>
                  <a:pt x="961" y="678"/>
                </a:lnTo>
                <a:lnTo>
                  <a:pt x="947" y="686"/>
                </a:lnTo>
                <a:lnTo>
                  <a:pt x="933" y="694"/>
                </a:lnTo>
                <a:lnTo>
                  <a:pt x="919" y="701"/>
                </a:lnTo>
                <a:lnTo>
                  <a:pt x="905" y="706"/>
                </a:lnTo>
                <a:lnTo>
                  <a:pt x="889" y="710"/>
                </a:lnTo>
                <a:lnTo>
                  <a:pt x="875" y="711"/>
                </a:lnTo>
                <a:lnTo>
                  <a:pt x="865" y="710"/>
                </a:lnTo>
                <a:lnTo>
                  <a:pt x="855" y="709"/>
                </a:lnTo>
                <a:lnTo>
                  <a:pt x="846" y="706"/>
                </a:lnTo>
                <a:lnTo>
                  <a:pt x="838" y="704"/>
                </a:lnTo>
                <a:lnTo>
                  <a:pt x="822" y="700"/>
                </a:lnTo>
                <a:lnTo>
                  <a:pt x="807" y="699"/>
                </a:lnTo>
                <a:lnTo>
                  <a:pt x="801" y="700"/>
                </a:lnTo>
                <a:lnTo>
                  <a:pt x="795" y="703"/>
                </a:lnTo>
                <a:lnTo>
                  <a:pt x="792" y="706"/>
                </a:lnTo>
                <a:lnTo>
                  <a:pt x="787" y="711"/>
                </a:lnTo>
                <a:lnTo>
                  <a:pt x="780" y="719"/>
                </a:lnTo>
                <a:lnTo>
                  <a:pt x="769" y="726"/>
                </a:lnTo>
                <a:lnTo>
                  <a:pt x="748" y="743"/>
                </a:lnTo>
                <a:lnTo>
                  <a:pt x="725" y="759"/>
                </a:lnTo>
                <a:lnTo>
                  <a:pt x="713" y="767"/>
                </a:lnTo>
                <a:lnTo>
                  <a:pt x="700" y="774"/>
                </a:lnTo>
                <a:lnTo>
                  <a:pt x="686" y="781"/>
                </a:lnTo>
                <a:lnTo>
                  <a:pt x="673" y="787"/>
                </a:lnTo>
                <a:lnTo>
                  <a:pt x="655" y="793"/>
                </a:lnTo>
                <a:lnTo>
                  <a:pt x="639" y="798"/>
                </a:lnTo>
                <a:lnTo>
                  <a:pt x="624" y="800"/>
                </a:lnTo>
                <a:lnTo>
                  <a:pt x="609" y="800"/>
                </a:lnTo>
                <a:lnTo>
                  <a:pt x="595" y="800"/>
                </a:lnTo>
                <a:lnTo>
                  <a:pt x="582" y="798"/>
                </a:lnTo>
                <a:lnTo>
                  <a:pt x="569" y="796"/>
                </a:lnTo>
                <a:lnTo>
                  <a:pt x="557" y="792"/>
                </a:lnTo>
                <a:lnTo>
                  <a:pt x="533" y="784"/>
                </a:lnTo>
                <a:lnTo>
                  <a:pt x="508" y="774"/>
                </a:lnTo>
                <a:lnTo>
                  <a:pt x="492" y="767"/>
                </a:lnTo>
                <a:lnTo>
                  <a:pt x="474" y="760"/>
                </a:lnTo>
                <a:lnTo>
                  <a:pt x="462" y="756"/>
                </a:lnTo>
                <a:lnTo>
                  <a:pt x="454" y="751"/>
                </a:lnTo>
                <a:lnTo>
                  <a:pt x="446" y="746"/>
                </a:lnTo>
                <a:lnTo>
                  <a:pt x="439" y="741"/>
                </a:lnTo>
                <a:lnTo>
                  <a:pt x="433" y="736"/>
                </a:lnTo>
                <a:lnTo>
                  <a:pt x="428" y="730"/>
                </a:lnTo>
                <a:lnTo>
                  <a:pt x="425" y="724"/>
                </a:lnTo>
                <a:lnTo>
                  <a:pt x="422" y="718"/>
                </a:lnTo>
                <a:lnTo>
                  <a:pt x="420" y="706"/>
                </a:lnTo>
                <a:lnTo>
                  <a:pt x="419" y="693"/>
                </a:lnTo>
                <a:lnTo>
                  <a:pt x="419" y="683"/>
                </a:lnTo>
                <a:lnTo>
                  <a:pt x="420" y="672"/>
                </a:lnTo>
                <a:lnTo>
                  <a:pt x="422" y="658"/>
                </a:lnTo>
                <a:lnTo>
                  <a:pt x="421" y="646"/>
                </a:lnTo>
                <a:lnTo>
                  <a:pt x="421" y="640"/>
                </a:lnTo>
                <a:lnTo>
                  <a:pt x="419" y="634"/>
                </a:lnTo>
                <a:lnTo>
                  <a:pt x="415" y="630"/>
                </a:lnTo>
                <a:lnTo>
                  <a:pt x="412" y="625"/>
                </a:lnTo>
                <a:lnTo>
                  <a:pt x="406" y="620"/>
                </a:lnTo>
                <a:lnTo>
                  <a:pt x="400" y="616"/>
                </a:lnTo>
                <a:lnTo>
                  <a:pt x="393" y="612"/>
                </a:lnTo>
                <a:lnTo>
                  <a:pt x="384" y="610"/>
                </a:lnTo>
                <a:lnTo>
                  <a:pt x="375" y="607"/>
                </a:lnTo>
                <a:lnTo>
                  <a:pt x="365" y="606"/>
                </a:lnTo>
                <a:lnTo>
                  <a:pt x="354" y="605"/>
                </a:lnTo>
                <a:lnTo>
                  <a:pt x="344" y="604"/>
                </a:lnTo>
                <a:lnTo>
                  <a:pt x="323" y="604"/>
                </a:lnTo>
                <a:lnTo>
                  <a:pt x="301" y="606"/>
                </a:lnTo>
                <a:lnTo>
                  <a:pt x="292" y="608"/>
                </a:lnTo>
                <a:lnTo>
                  <a:pt x="283" y="611"/>
                </a:lnTo>
                <a:lnTo>
                  <a:pt x="274" y="613"/>
                </a:lnTo>
                <a:lnTo>
                  <a:pt x="266" y="617"/>
                </a:lnTo>
                <a:lnTo>
                  <a:pt x="266" y="617"/>
                </a:lnTo>
                <a:lnTo>
                  <a:pt x="267" y="624"/>
                </a:lnTo>
                <a:lnTo>
                  <a:pt x="270" y="636"/>
                </a:lnTo>
                <a:lnTo>
                  <a:pt x="271" y="647"/>
                </a:lnTo>
                <a:lnTo>
                  <a:pt x="271" y="658"/>
                </a:lnTo>
                <a:lnTo>
                  <a:pt x="270" y="670"/>
                </a:lnTo>
                <a:lnTo>
                  <a:pt x="265" y="680"/>
                </a:lnTo>
                <a:lnTo>
                  <a:pt x="258" y="692"/>
                </a:lnTo>
                <a:lnTo>
                  <a:pt x="248" y="705"/>
                </a:lnTo>
                <a:lnTo>
                  <a:pt x="234" y="719"/>
                </a:lnTo>
                <a:lnTo>
                  <a:pt x="227" y="725"/>
                </a:lnTo>
                <a:lnTo>
                  <a:pt x="220" y="730"/>
                </a:lnTo>
                <a:lnTo>
                  <a:pt x="213" y="733"/>
                </a:lnTo>
                <a:lnTo>
                  <a:pt x="206" y="737"/>
                </a:lnTo>
                <a:lnTo>
                  <a:pt x="191" y="743"/>
                </a:lnTo>
                <a:lnTo>
                  <a:pt x="177" y="746"/>
                </a:lnTo>
                <a:lnTo>
                  <a:pt x="167" y="750"/>
                </a:lnTo>
                <a:lnTo>
                  <a:pt x="157" y="753"/>
                </a:lnTo>
                <a:lnTo>
                  <a:pt x="148" y="757"/>
                </a:lnTo>
                <a:lnTo>
                  <a:pt x="140" y="761"/>
                </a:lnTo>
                <a:lnTo>
                  <a:pt x="137" y="766"/>
                </a:lnTo>
                <a:lnTo>
                  <a:pt x="133" y="773"/>
                </a:lnTo>
                <a:lnTo>
                  <a:pt x="130" y="781"/>
                </a:lnTo>
                <a:lnTo>
                  <a:pt x="127" y="790"/>
                </a:lnTo>
                <a:lnTo>
                  <a:pt x="121" y="804"/>
                </a:lnTo>
                <a:lnTo>
                  <a:pt x="114" y="818"/>
                </a:lnTo>
                <a:lnTo>
                  <a:pt x="108" y="825"/>
                </a:lnTo>
                <a:lnTo>
                  <a:pt x="103" y="830"/>
                </a:lnTo>
                <a:lnTo>
                  <a:pt x="97" y="833"/>
                </a:lnTo>
                <a:lnTo>
                  <a:pt x="91" y="834"/>
                </a:lnTo>
                <a:lnTo>
                  <a:pt x="88" y="843"/>
                </a:lnTo>
                <a:lnTo>
                  <a:pt x="86" y="850"/>
                </a:lnTo>
                <a:lnTo>
                  <a:pt x="86" y="857"/>
                </a:lnTo>
                <a:lnTo>
                  <a:pt x="85" y="864"/>
                </a:lnTo>
                <a:lnTo>
                  <a:pt x="84" y="878"/>
                </a:lnTo>
                <a:lnTo>
                  <a:pt x="80" y="892"/>
                </a:lnTo>
                <a:lnTo>
                  <a:pt x="78" y="900"/>
                </a:lnTo>
                <a:lnTo>
                  <a:pt x="76" y="907"/>
                </a:lnTo>
                <a:lnTo>
                  <a:pt x="71" y="916"/>
                </a:lnTo>
                <a:lnTo>
                  <a:pt x="65" y="924"/>
                </a:lnTo>
                <a:lnTo>
                  <a:pt x="53" y="937"/>
                </a:lnTo>
                <a:lnTo>
                  <a:pt x="38" y="951"/>
                </a:lnTo>
                <a:lnTo>
                  <a:pt x="25" y="962"/>
                </a:lnTo>
                <a:lnTo>
                  <a:pt x="12" y="975"/>
                </a:lnTo>
                <a:lnTo>
                  <a:pt x="6" y="980"/>
                </a:lnTo>
                <a:lnTo>
                  <a:pt x="3" y="986"/>
                </a:lnTo>
                <a:lnTo>
                  <a:pt x="0" y="992"/>
                </a:lnTo>
                <a:lnTo>
                  <a:pt x="0" y="997"/>
                </a:lnTo>
                <a:lnTo>
                  <a:pt x="3" y="998"/>
                </a:lnTo>
                <a:lnTo>
                  <a:pt x="7" y="999"/>
                </a:lnTo>
                <a:lnTo>
                  <a:pt x="14" y="1000"/>
                </a:lnTo>
                <a:lnTo>
                  <a:pt x="21" y="1000"/>
                </a:lnTo>
                <a:lnTo>
                  <a:pt x="37" y="999"/>
                </a:lnTo>
                <a:lnTo>
                  <a:pt x="51" y="998"/>
                </a:lnTo>
                <a:lnTo>
                  <a:pt x="63" y="997"/>
                </a:lnTo>
                <a:lnTo>
                  <a:pt x="73" y="997"/>
                </a:lnTo>
                <a:lnTo>
                  <a:pt x="90" y="997"/>
                </a:lnTo>
                <a:lnTo>
                  <a:pt x="105" y="999"/>
                </a:lnTo>
                <a:lnTo>
                  <a:pt x="120" y="1003"/>
                </a:lnTo>
                <a:lnTo>
                  <a:pt x="134" y="1006"/>
                </a:lnTo>
                <a:lnTo>
                  <a:pt x="163" y="1016"/>
                </a:lnTo>
                <a:lnTo>
                  <a:pt x="188" y="1026"/>
                </a:lnTo>
                <a:lnTo>
                  <a:pt x="193" y="1030"/>
                </a:lnTo>
                <a:lnTo>
                  <a:pt x="198" y="1033"/>
                </a:lnTo>
                <a:lnTo>
                  <a:pt x="200" y="1038"/>
                </a:lnTo>
                <a:lnTo>
                  <a:pt x="201" y="1043"/>
                </a:lnTo>
                <a:lnTo>
                  <a:pt x="203" y="1049"/>
                </a:lnTo>
                <a:lnTo>
                  <a:pt x="201" y="1053"/>
                </a:lnTo>
                <a:lnTo>
                  <a:pt x="199" y="1059"/>
                </a:lnTo>
                <a:lnTo>
                  <a:pt x="194" y="1063"/>
                </a:lnTo>
                <a:lnTo>
                  <a:pt x="185" y="1071"/>
                </a:lnTo>
                <a:lnTo>
                  <a:pt x="172" y="1084"/>
                </a:lnTo>
                <a:lnTo>
                  <a:pt x="163" y="1093"/>
                </a:lnTo>
                <a:lnTo>
                  <a:pt x="160" y="1098"/>
                </a:lnTo>
                <a:lnTo>
                  <a:pt x="158" y="1104"/>
                </a:lnTo>
                <a:lnTo>
                  <a:pt x="157" y="1109"/>
                </a:lnTo>
                <a:lnTo>
                  <a:pt x="157" y="1116"/>
                </a:lnTo>
                <a:lnTo>
                  <a:pt x="159" y="1119"/>
                </a:lnTo>
                <a:lnTo>
                  <a:pt x="165" y="1126"/>
                </a:lnTo>
                <a:lnTo>
                  <a:pt x="170" y="1133"/>
                </a:lnTo>
                <a:lnTo>
                  <a:pt x="174" y="1140"/>
                </a:lnTo>
                <a:lnTo>
                  <a:pt x="177" y="1149"/>
                </a:lnTo>
                <a:lnTo>
                  <a:pt x="178" y="1158"/>
                </a:lnTo>
                <a:lnTo>
                  <a:pt x="178" y="1168"/>
                </a:lnTo>
                <a:lnTo>
                  <a:pt x="174" y="1177"/>
                </a:lnTo>
                <a:lnTo>
                  <a:pt x="170" y="1189"/>
                </a:lnTo>
                <a:lnTo>
                  <a:pt x="161" y="1203"/>
                </a:lnTo>
                <a:lnTo>
                  <a:pt x="154" y="1213"/>
                </a:lnTo>
                <a:lnTo>
                  <a:pt x="146" y="1224"/>
                </a:lnTo>
                <a:lnTo>
                  <a:pt x="138" y="1233"/>
                </a:lnTo>
                <a:lnTo>
                  <a:pt x="131" y="1243"/>
                </a:lnTo>
                <a:lnTo>
                  <a:pt x="123" y="1251"/>
                </a:lnTo>
                <a:lnTo>
                  <a:pt x="117" y="1259"/>
                </a:lnTo>
                <a:lnTo>
                  <a:pt x="111" y="1266"/>
                </a:lnTo>
                <a:lnTo>
                  <a:pt x="107" y="1275"/>
                </a:lnTo>
                <a:lnTo>
                  <a:pt x="105" y="1283"/>
                </a:lnTo>
                <a:lnTo>
                  <a:pt x="104" y="1292"/>
                </a:lnTo>
                <a:lnTo>
                  <a:pt x="105" y="1304"/>
                </a:lnTo>
                <a:lnTo>
                  <a:pt x="108" y="1317"/>
                </a:lnTo>
                <a:lnTo>
                  <a:pt x="112" y="1324"/>
                </a:lnTo>
                <a:lnTo>
                  <a:pt x="118" y="1332"/>
                </a:lnTo>
                <a:lnTo>
                  <a:pt x="124" y="1342"/>
                </a:lnTo>
                <a:lnTo>
                  <a:pt x="130" y="1351"/>
                </a:lnTo>
                <a:lnTo>
                  <a:pt x="132" y="1357"/>
                </a:lnTo>
                <a:lnTo>
                  <a:pt x="134" y="1363"/>
                </a:lnTo>
                <a:lnTo>
                  <a:pt x="136" y="1370"/>
                </a:lnTo>
                <a:lnTo>
                  <a:pt x="137" y="1377"/>
                </a:lnTo>
                <a:lnTo>
                  <a:pt x="138" y="1384"/>
                </a:lnTo>
                <a:lnTo>
                  <a:pt x="138" y="1391"/>
                </a:lnTo>
                <a:lnTo>
                  <a:pt x="137" y="1398"/>
                </a:lnTo>
                <a:lnTo>
                  <a:pt x="136" y="1405"/>
                </a:lnTo>
                <a:lnTo>
                  <a:pt x="134" y="1412"/>
                </a:lnTo>
                <a:lnTo>
                  <a:pt x="134" y="1418"/>
                </a:lnTo>
                <a:lnTo>
                  <a:pt x="134" y="1434"/>
                </a:lnTo>
                <a:lnTo>
                  <a:pt x="137" y="1447"/>
                </a:lnTo>
                <a:lnTo>
                  <a:pt x="140" y="1458"/>
                </a:lnTo>
                <a:lnTo>
                  <a:pt x="145" y="1470"/>
                </a:lnTo>
                <a:lnTo>
                  <a:pt x="151" y="1483"/>
                </a:lnTo>
                <a:lnTo>
                  <a:pt x="156" y="1500"/>
                </a:lnTo>
                <a:lnTo>
                  <a:pt x="160" y="1514"/>
                </a:lnTo>
                <a:lnTo>
                  <a:pt x="163" y="1529"/>
                </a:lnTo>
                <a:lnTo>
                  <a:pt x="167" y="1534"/>
                </a:lnTo>
                <a:lnTo>
                  <a:pt x="172" y="1540"/>
                </a:lnTo>
                <a:lnTo>
                  <a:pt x="174" y="1545"/>
                </a:lnTo>
                <a:lnTo>
                  <a:pt x="178" y="1552"/>
                </a:lnTo>
                <a:lnTo>
                  <a:pt x="180" y="1563"/>
                </a:lnTo>
                <a:lnTo>
                  <a:pt x="180" y="1574"/>
                </a:lnTo>
                <a:lnTo>
                  <a:pt x="178" y="1584"/>
                </a:lnTo>
                <a:lnTo>
                  <a:pt x="174" y="1596"/>
                </a:lnTo>
                <a:lnTo>
                  <a:pt x="166" y="1616"/>
                </a:lnTo>
                <a:lnTo>
                  <a:pt x="154" y="1636"/>
                </a:lnTo>
                <a:lnTo>
                  <a:pt x="151" y="1642"/>
                </a:lnTo>
                <a:lnTo>
                  <a:pt x="157" y="1645"/>
                </a:lnTo>
                <a:lnTo>
                  <a:pt x="161" y="1649"/>
                </a:lnTo>
                <a:lnTo>
                  <a:pt x="166" y="1654"/>
                </a:lnTo>
                <a:lnTo>
                  <a:pt x="170" y="1658"/>
                </a:lnTo>
                <a:lnTo>
                  <a:pt x="173" y="1663"/>
                </a:lnTo>
                <a:lnTo>
                  <a:pt x="176" y="1669"/>
                </a:lnTo>
                <a:lnTo>
                  <a:pt x="178" y="1674"/>
                </a:lnTo>
                <a:lnTo>
                  <a:pt x="179" y="1680"/>
                </a:lnTo>
                <a:lnTo>
                  <a:pt x="180" y="1689"/>
                </a:lnTo>
                <a:lnTo>
                  <a:pt x="179" y="1697"/>
                </a:lnTo>
                <a:lnTo>
                  <a:pt x="178" y="1705"/>
                </a:lnTo>
                <a:lnTo>
                  <a:pt x="174" y="1713"/>
                </a:lnTo>
                <a:lnTo>
                  <a:pt x="171" y="1720"/>
                </a:lnTo>
                <a:lnTo>
                  <a:pt x="166" y="1727"/>
                </a:lnTo>
                <a:lnTo>
                  <a:pt x="160" y="1733"/>
                </a:lnTo>
                <a:lnTo>
                  <a:pt x="153" y="1736"/>
                </a:lnTo>
                <a:lnTo>
                  <a:pt x="147" y="1740"/>
                </a:lnTo>
                <a:lnTo>
                  <a:pt x="141" y="1741"/>
                </a:lnTo>
                <a:lnTo>
                  <a:pt x="134" y="1741"/>
                </a:lnTo>
                <a:lnTo>
                  <a:pt x="128" y="1741"/>
                </a:lnTo>
                <a:lnTo>
                  <a:pt x="128" y="1750"/>
                </a:lnTo>
                <a:lnTo>
                  <a:pt x="128" y="1761"/>
                </a:lnTo>
                <a:lnTo>
                  <a:pt x="128" y="1770"/>
                </a:lnTo>
                <a:lnTo>
                  <a:pt x="130" y="1781"/>
                </a:lnTo>
                <a:lnTo>
                  <a:pt x="131" y="1796"/>
                </a:lnTo>
                <a:lnTo>
                  <a:pt x="131" y="1810"/>
                </a:lnTo>
                <a:lnTo>
                  <a:pt x="131" y="1821"/>
                </a:lnTo>
                <a:lnTo>
                  <a:pt x="130" y="1831"/>
                </a:lnTo>
                <a:lnTo>
                  <a:pt x="128" y="1842"/>
                </a:lnTo>
                <a:lnTo>
                  <a:pt x="127" y="1851"/>
                </a:lnTo>
                <a:lnTo>
                  <a:pt x="125" y="1874"/>
                </a:lnTo>
                <a:lnTo>
                  <a:pt x="123" y="1895"/>
                </a:lnTo>
                <a:lnTo>
                  <a:pt x="123" y="1906"/>
                </a:lnTo>
                <a:lnTo>
                  <a:pt x="123" y="1916"/>
                </a:lnTo>
                <a:lnTo>
                  <a:pt x="124" y="1927"/>
                </a:lnTo>
                <a:lnTo>
                  <a:pt x="125" y="1936"/>
                </a:lnTo>
                <a:lnTo>
                  <a:pt x="127" y="1944"/>
                </a:lnTo>
                <a:lnTo>
                  <a:pt x="131" y="1953"/>
                </a:lnTo>
                <a:lnTo>
                  <a:pt x="136" y="1959"/>
                </a:lnTo>
                <a:lnTo>
                  <a:pt x="139" y="1964"/>
                </a:lnTo>
                <a:lnTo>
                  <a:pt x="151" y="1975"/>
                </a:lnTo>
                <a:lnTo>
                  <a:pt x="165" y="1986"/>
                </a:lnTo>
                <a:lnTo>
                  <a:pt x="173" y="1993"/>
                </a:lnTo>
                <a:lnTo>
                  <a:pt x="183" y="2000"/>
                </a:lnTo>
                <a:lnTo>
                  <a:pt x="193" y="2008"/>
                </a:lnTo>
                <a:lnTo>
                  <a:pt x="201" y="2016"/>
                </a:lnTo>
                <a:lnTo>
                  <a:pt x="208" y="2023"/>
                </a:lnTo>
                <a:lnTo>
                  <a:pt x="213" y="2030"/>
                </a:lnTo>
                <a:lnTo>
                  <a:pt x="218" y="2037"/>
                </a:lnTo>
                <a:lnTo>
                  <a:pt x="221" y="2046"/>
                </a:lnTo>
                <a:lnTo>
                  <a:pt x="224" y="2053"/>
                </a:lnTo>
                <a:lnTo>
                  <a:pt x="227" y="2062"/>
                </a:lnTo>
                <a:lnTo>
                  <a:pt x="230" y="2072"/>
                </a:lnTo>
                <a:lnTo>
                  <a:pt x="234" y="2082"/>
                </a:lnTo>
                <a:lnTo>
                  <a:pt x="239" y="2099"/>
                </a:lnTo>
                <a:lnTo>
                  <a:pt x="244" y="2114"/>
                </a:lnTo>
                <a:lnTo>
                  <a:pt x="248" y="2132"/>
                </a:lnTo>
                <a:lnTo>
                  <a:pt x="252" y="2150"/>
                </a:lnTo>
                <a:lnTo>
                  <a:pt x="254" y="2169"/>
                </a:lnTo>
                <a:lnTo>
                  <a:pt x="253" y="2179"/>
                </a:lnTo>
                <a:lnTo>
                  <a:pt x="252" y="2188"/>
                </a:lnTo>
                <a:lnTo>
                  <a:pt x="251" y="2198"/>
                </a:lnTo>
                <a:lnTo>
                  <a:pt x="247" y="2207"/>
                </a:lnTo>
                <a:lnTo>
                  <a:pt x="243" y="2215"/>
                </a:lnTo>
                <a:lnTo>
                  <a:pt x="237" y="2222"/>
                </a:lnTo>
                <a:lnTo>
                  <a:pt x="230" y="2229"/>
                </a:lnTo>
                <a:lnTo>
                  <a:pt x="221" y="2236"/>
                </a:lnTo>
                <a:lnTo>
                  <a:pt x="220" y="2253"/>
                </a:lnTo>
                <a:lnTo>
                  <a:pt x="218" y="2274"/>
                </a:lnTo>
                <a:lnTo>
                  <a:pt x="215" y="2285"/>
                </a:lnTo>
                <a:lnTo>
                  <a:pt x="213" y="2295"/>
                </a:lnTo>
                <a:lnTo>
                  <a:pt x="210" y="2305"/>
                </a:lnTo>
                <a:lnTo>
                  <a:pt x="206" y="2314"/>
                </a:lnTo>
                <a:lnTo>
                  <a:pt x="208" y="2323"/>
                </a:lnTo>
                <a:lnTo>
                  <a:pt x="210" y="2335"/>
                </a:lnTo>
                <a:lnTo>
                  <a:pt x="211" y="2347"/>
                </a:lnTo>
                <a:lnTo>
                  <a:pt x="210" y="2359"/>
                </a:lnTo>
                <a:lnTo>
                  <a:pt x="220" y="2353"/>
                </a:lnTo>
                <a:lnTo>
                  <a:pt x="231" y="2347"/>
                </a:lnTo>
                <a:lnTo>
                  <a:pt x="243" y="2342"/>
                </a:lnTo>
                <a:lnTo>
                  <a:pt x="253" y="2338"/>
                </a:lnTo>
                <a:lnTo>
                  <a:pt x="277" y="2329"/>
                </a:lnTo>
                <a:lnTo>
                  <a:pt x="300" y="2322"/>
                </a:lnTo>
                <a:lnTo>
                  <a:pt x="328" y="2314"/>
                </a:lnTo>
                <a:lnTo>
                  <a:pt x="357" y="2303"/>
                </a:lnTo>
                <a:lnTo>
                  <a:pt x="370" y="2298"/>
                </a:lnTo>
                <a:lnTo>
                  <a:pt x="382" y="2292"/>
                </a:lnTo>
                <a:lnTo>
                  <a:pt x="394" y="2285"/>
                </a:lnTo>
                <a:lnTo>
                  <a:pt x="406" y="2276"/>
                </a:lnTo>
                <a:lnTo>
                  <a:pt x="434" y="2252"/>
                </a:lnTo>
                <a:lnTo>
                  <a:pt x="465" y="2228"/>
                </a:lnTo>
                <a:lnTo>
                  <a:pt x="480" y="2216"/>
                </a:lnTo>
                <a:lnTo>
                  <a:pt x="498" y="2206"/>
                </a:lnTo>
                <a:lnTo>
                  <a:pt x="515" y="2195"/>
                </a:lnTo>
                <a:lnTo>
                  <a:pt x="534" y="2186"/>
                </a:lnTo>
                <a:lnTo>
                  <a:pt x="548" y="2180"/>
                </a:lnTo>
                <a:lnTo>
                  <a:pt x="560" y="2174"/>
                </a:lnTo>
                <a:lnTo>
                  <a:pt x="574" y="2169"/>
                </a:lnTo>
                <a:lnTo>
                  <a:pt x="586" y="2163"/>
                </a:lnTo>
                <a:lnTo>
                  <a:pt x="597" y="2158"/>
                </a:lnTo>
                <a:lnTo>
                  <a:pt x="606" y="2152"/>
                </a:lnTo>
                <a:lnTo>
                  <a:pt x="614" y="2145"/>
                </a:lnTo>
                <a:lnTo>
                  <a:pt x="624" y="2136"/>
                </a:lnTo>
                <a:lnTo>
                  <a:pt x="632" y="2126"/>
                </a:lnTo>
                <a:lnTo>
                  <a:pt x="640" y="2112"/>
                </a:lnTo>
                <a:lnTo>
                  <a:pt x="646" y="2103"/>
                </a:lnTo>
                <a:lnTo>
                  <a:pt x="648" y="2097"/>
                </a:lnTo>
                <a:lnTo>
                  <a:pt x="653" y="2090"/>
                </a:lnTo>
                <a:lnTo>
                  <a:pt x="658" y="2085"/>
                </a:lnTo>
                <a:lnTo>
                  <a:pt x="665" y="2079"/>
                </a:lnTo>
                <a:lnTo>
                  <a:pt x="675" y="2072"/>
                </a:lnTo>
                <a:lnTo>
                  <a:pt x="687" y="2066"/>
                </a:lnTo>
                <a:lnTo>
                  <a:pt x="700" y="2061"/>
                </a:lnTo>
                <a:lnTo>
                  <a:pt x="713" y="2059"/>
                </a:lnTo>
                <a:lnTo>
                  <a:pt x="726" y="2056"/>
                </a:lnTo>
                <a:lnTo>
                  <a:pt x="736" y="2054"/>
                </a:lnTo>
                <a:lnTo>
                  <a:pt x="747" y="2052"/>
                </a:lnTo>
                <a:lnTo>
                  <a:pt x="755" y="2049"/>
                </a:lnTo>
                <a:lnTo>
                  <a:pt x="764" y="2046"/>
                </a:lnTo>
                <a:lnTo>
                  <a:pt x="781" y="2036"/>
                </a:lnTo>
                <a:lnTo>
                  <a:pt x="791" y="2032"/>
                </a:lnTo>
                <a:lnTo>
                  <a:pt x="799" y="2027"/>
                </a:lnTo>
                <a:lnTo>
                  <a:pt x="807" y="2024"/>
                </a:lnTo>
                <a:lnTo>
                  <a:pt x="816" y="2022"/>
                </a:lnTo>
                <a:lnTo>
                  <a:pt x="826" y="2021"/>
                </a:lnTo>
                <a:lnTo>
                  <a:pt x="836" y="2021"/>
                </a:lnTo>
                <a:lnTo>
                  <a:pt x="851" y="2021"/>
                </a:lnTo>
                <a:lnTo>
                  <a:pt x="867" y="2023"/>
                </a:lnTo>
                <a:lnTo>
                  <a:pt x="878" y="2024"/>
                </a:lnTo>
                <a:lnTo>
                  <a:pt x="889" y="2024"/>
                </a:lnTo>
                <a:lnTo>
                  <a:pt x="902" y="2024"/>
                </a:lnTo>
                <a:lnTo>
                  <a:pt x="915" y="2023"/>
                </a:lnTo>
                <a:lnTo>
                  <a:pt x="945" y="2023"/>
                </a:lnTo>
                <a:lnTo>
                  <a:pt x="974" y="2024"/>
                </a:lnTo>
                <a:lnTo>
                  <a:pt x="987" y="2026"/>
                </a:lnTo>
                <a:lnTo>
                  <a:pt x="1000" y="2028"/>
                </a:lnTo>
                <a:lnTo>
                  <a:pt x="1012" y="2032"/>
                </a:lnTo>
                <a:lnTo>
                  <a:pt x="1022" y="2037"/>
                </a:lnTo>
                <a:lnTo>
                  <a:pt x="1029" y="2041"/>
                </a:lnTo>
                <a:lnTo>
                  <a:pt x="1035" y="2045"/>
                </a:lnTo>
                <a:lnTo>
                  <a:pt x="1040" y="2048"/>
                </a:lnTo>
                <a:lnTo>
                  <a:pt x="1043" y="2053"/>
                </a:lnTo>
                <a:lnTo>
                  <a:pt x="1047" y="2057"/>
                </a:lnTo>
                <a:lnTo>
                  <a:pt x="1049" y="2062"/>
                </a:lnTo>
                <a:lnTo>
                  <a:pt x="1052" y="2067"/>
                </a:lnTo>
                <a:lnTo>
                  <a:pt x="1053" y="2072"/>
                </a:lnTo>
                <a:lnTo>
                  <a:pt x="1053" y="2081"/>
                </a:lnTo>
                <a:lnTo>
                  <a:pt x="1052" y="2090"/>
                </a:lnTo>
                <a:lnTo>
                  <a:pt x="1050" y="2100"/>
                </a:lnTo>
                <a:lnTo>
                  <a:pt x="1048" y="2109"/>
                </a:lnTo>
                <a:lnTo>
                  <a:pt x="1046" y="2117"/>
                </a:lnTo>
                <a:lnTo>
                  <a:pt x="1043" y="2126"/>
                </a:lnTo>
                <a:lnTo>
                  <a:pt x="1042" y="2130"/>
                </a:lnTo>
                <a:lnTo>
                  <a:pt x="1039" y="2134"/>
                </a:lnTo>
                <a:lnTo>
                  <a:pt x="1035" y="2137"/>
                </a:lnTo>
                <a:lnTo>
                  <a:pt x="1032" y="2141"/>
                </a:lnTo>
                <a:lnTo>
                  <a:pt x="1027" y="2142"/>
                </a:lnTo>
                <a:lnTo>
                  <a:pt x="1022" y="2142"/>
                </a:lnTo>
                <a:lnTo>
                  <a:pt x="1018" y="2142"/>
                </a:lnTo>
                <a:lnTo>
                  <a:pt x="1013" y="2141"/>
                </a:lnTo>
                <a:lnTo>
                  <a:pt x="1007" y="2139"/>
                </a:lnTo>
                <a:lnTo>
                  <a:pt x="999" y="2139"/>
                </a:lnTo>
                <a:lnTo>
                  <a:pt x="1000" y="2149"/>
                </a:lnTo>
                <a:lnTo>
                  <a:pt x="1003" y="2161"/>
                </a:lnTo>
                <a:lnTo>
                  <a:pt x="1008" y="2175"/>
                </a:lnTo>
                <a:lnTo>
                  <a:pt x="1010" y="2192"/>
                </a:lnTo>
                <a:lnTo>
                  <a:pt x="1021" y="2190"/>
                </a:lnTo>
                <a:lnTo>
                  <a:pt x="1033" y="2190"/>
                </a:lnTo>
                <a:lnTo>
                  <a:pt x="1043" y="2190"/>
                </a:lnTo>
                <a:lnTo>
                  <a:pt x="1054" y="2192"/>
                </a:lnTo>
                <a:lnTo>
                  <a:pt x="1065" y="2194"/>
                </a:lnTo>
                <a:lnTo>
                  <a:pt x="1075" y="2198"/>
                </a:lnTo>
                <a:lnTo>
                  <a:pt x="1086" y="2203"/>
                </a:lnTo>
                <a:lnTo>
                  <a:pt x="1097" y="2210"/>
                </a:lnTo>
                <a:lnTo>
                  <a:pt x="1103" y="2214"/>
                </a:lnTo>
                <a:lnTo>
                  <a:pt x="1109" y="2218"/>
                </a:lnTo>
                <a:lnTo>
                  <a:pt x="1113" y="2221"/>
                </a:lnTo>
                <a:lnTo>
                  <a:pt x="1117" y="2226"/>
                </a:lnTo>
                <a:lnTo>
                  <a:pt x="1122" y="2229"/>
                </a:lnTo>
                <a:lnTo>
                  <a:pt x="1130" y="2233"/>
                </a:lnTo>
                <a:lnTo>
                  <a:pt x="1132" y="2233"/>
                </a:lnTo>
                <a:lnTo>
                  <a:pt x="1135" y="2230"/>
                </a:lnTo>
                <a:lnTo>
                  <a:pt x="1142" y="2227"/>
                </a:lnTo>
                <a:lnTo>
                  <a:pt x="1142" y="2220"/>
                </a:lnTo>
                <a:lnTo>
                  <a:pt x="1142" y="2212"/>
                </a:lnTo>
                <a:lnTo>
                  <a:pt x="1143" y="2203"/>
                </a:lnTo>
                <a:lnTo>
                  <a:pt x="1145" y="2195"/>
                </a:lnTo>
                <a:lnTo>
                  <a:pt x="1148" y="2187"/>
                </a:lnTo>
                <a:lnTo>
                  <a:pt x="1153" y="2180"/>
                </a:lnTo>
                <a:lnTo>
                  <a:pt x="1160" y="2173"/>
                </a:lnTo>
                <a:lnTo>
                  <a:pt x="1169" y="2167"/>
                </a:lnTo>
                <a:lnTo>
                  <a:pt x="1176" y="2163"/>
                </a:lnTo>
                <a:lnTo>
                  <a:pt x="1183" y="2161"/>
                </a:lnTo>
                <a:lnTo>
                  <a:pt x="1192" y="2160"/>
                </a:lnTo>
                <a:lnTo>
                  <a:pt x="1200" y="2159"/>
                </a:lnTo>
                <a:lnTo>
                  <a:pt x="1217" y="2160"/>
                </a:lnTo>
                <a:lnTo>
                  <a:pt x="1236" y="2162"/>
                </a:lnTo>
                <a:lnTo>
                  <a:pt x="1254" y="2166"/>
                </a:lnTo>
                <a:lnTo>
                  <a:pt x="1270" y="2170"/>
                </a:lnTo>
                <a:lnTo>
                  <a:pt x="1286" y="2175"/>
                </a:lnTo>
                <a:lnTo>
                  <a:pt x="1297" y="2179"/>
                </a:lnTo>
                <a:lnTo>
                  <a:pt x="1304" y="2182"/>
                </a:lnTo>
                <a:lnTo>
                  <a:pt x="1312" y="2187"/>
                </a:lnTo>
                <a:lnTo>
                  <a:pt x="1317" y="2190"/>
                </a:lnTo>
                <a:lnTo>
                  <a:pt x="1322" y="2194"/>
                </a:lnTo>
                <a:lnTo>
                  <a:pt x="1329" y="2202"/>
                </a:lnTo>
                <a:lnTo>
                  <a:pt x="1335" y="2210"/>
                </a:lnTo>
                <a:lnTo>
                  <a:pt x="1340" y="2216"/>
                </a:lnTo>
                <a:lnTo>
                  <a:pt x="1343" y="2219"/>
                </a:lnTo>
                <a:lnTo>
                  <a:pt x="1355" y="2225"/>
                </a:lnTo>
                <a:lnTo>
                  <a:pt x="1363" y="2228"/>
                </a:lnTo>
                <a:lnTo>
                  <a:pt x="1370" y="2230"/>
                </a:lnTo>
                <a:lnTo>
                  <a:pt x="1377" y="2232"/>
                </a:lnTo>
                <a:lnTo>
                  <a:pt x="1386" y="2233"/>
                </a:lnTo>
                <a:lnTo>
                  <a:pt x="1393" y="2235"/>
                </a:lnTo>
                <a:lnTo>
                  <a:pt x="1400" y="2238"/>
                </a:lnTo>
                <a:lnTo>
                  <a:pt x="1407" y="2241"/>
                </a:lnTo>
                <a:lnTo>
                  <a:pt x="1414" y="2247"/>
                </a:lnTo>
                <a:lnTo>
                  <a:pt x="1422" y="2254"/>
                </a:lnTo>
                <a:lnTo>
                  <a:pt x="1430" y="2262"/>
                </a:lnTo>
                <a:lnTo>
                  <a:pt x="1440" y="2274"/>
                </a:lnTo>
                <a:lnTo>
                  <a:pt x="1451" y="2287"/>
                </a:lnTo>
                <a:lnTo>
                  <a:pt x="1463" y="2298"/>
                </a:lnTo>
                <a:lnTo>
                  <a:pt x="1476" y="2305"/>
                </a:lnTo>
                <a:lnTo>
                  <a:pt x="1489" y="2311"/>
                </a:lnTo>
                <a:lnTo>
                  <a:pt x="1503" y="2314"/>
                </a:lnTo>
                <a:lnTo>
                  <a:pt x="1517" y="2316"/>
                </a:lnTo>
                <a:lnTo>
                  <a:pt x="1533" y="2318"/>
                </a:lnTo>
                <a:lnTo>
                  <a:pt x="1550" y="2319"/>
                </a:lnTo>
                <a:lnTo>
                  <a:pt x="1562" y="2319"/>
                </a:lnTo>
                <a:lnTo>
                  <a:pt x="1573" y="2320"/>
                </a:lnTo>
                <a:lnTo>
                  <a:pt x="1584" y="2320"/>
                </a:lnTo>
                <a:lnTo>
                  <a:pt x="1596" y="2322"/>
                </a:lnTo>
                <a:lnTo>
                  <a:pt x="1611" y="2323"/>
                </a:lnTo>
                <a:lnTo>
                  <a:pt x="1626" y="2326"/>
                </a:lnTo>
                <a:lnTo>
                  <a:pt x="1638" y="2329"/>
                </a:lnTo>
                <a:lnTo>
                  <a:pt x="1650" y="2332"/>
                </a:lnTo>
                <a:lnTo>
                  <a:pt x="1671" y="2339"/>
                </a:lnTo>
                <a:lnTo>
                  <a:pt x="1689" y="2346"/>
                </a:lnTo>
                <a:lnTo>
                  <a:pt x="1704" y="2352"/>
                </a:lnTo>
                <a:lnTo>
                  <a:pt x="1721" y="2358"/>
                </a:lnTo>
                <a:lnTo>
                  <a:pt x="1738" y="2361"/>
                </a:lnTo>
                <a:lnTo>
                  <a:pt x="1760" y="2363"/>
                </a:lnTo>
                <a:lnTo>
                  <a:pt x="1770" y="2366"/>
                </a:lnTo>
                <a:lnTo>
                  <a:pt x="1780" y="2367"/>
                </a:lnTo>
                <a:lnTo>
                  <a:pt x="1789" y="2371"/>
                </a:lnTo>
                <a:lnTo>
                  <a:pt x="1797" y="2374"/>
                </a:lnTo>
                <a:lnTo>
                  <a:pt x="1805" y="2378"/>
                </a:lnTo>
                <a:lnTo>
                  <a:pt x="1812" y="2382"/>
                </a:lnTo>
                <a:lnTo>
                  <a:pt x="1818" y="2387"/>
                </a:lnTo>
                <a:lnTo>
                  <a:pt x="1825" y="2393"/>
                </a:lnTo>
                <a:lnTo>
                  <a:pt x="1836" y="2405"/>
                </a:lnTo>
                <a:lnTo>
                  <a:pt x="1845" y="2418"/>
                </a:lnTo>
                <a:lnTo>
                  <a:pt x="1855" y="2432"/>
                </a:lnTo>
                <a:lnTo>
                  <a:pt x="1863" y="2445"/>
                </a:lnTo>
                <a:lnTo>
                  <a:pt x="1869" y="2454"/>
                </a:lnTo>
                <a:lnTo>
                  <a:pt x="1874" y="2465"/>
                </a:lnTo>
                <a:lnTo>
                  <a:pt x="1882" y="2474"/>
                </a:lnTo>
                <a:lnTo>
                  <a:pt x="1894" y="2488"/>
                </a:lnTo>
                <a:lnTo>
                  <a:pt x="1907" y="2506"/>
                </a:lnTo>
                <a:lnTo>
                  <a:pt x="1920" y="2526"/>
                </a:lnTo>
                <a:lnTo>
                  <a:pt x="1922" y="2532"/>
                </a:lnTo>
                <a:lnTo>
                  <a:pt x="1924" y="2541"/>
                </a:lnTo>
                <a:lnTo>
                  <a:pt x="1927" y="2552"/>
                </a:lnTo>
                <a:lnTo>
                  <a:pt x="1929" y="2562"/>
                </a:lnTo>
                <a:lnTo>
                  <a:pt x="1932" y="2575"/>
                </a:lnTo>
                <a:lnTo>
                  <a:pt x="1936" y="2586"/>
                </a:lnTo>
                <a:lnTo>
                  <a:pt x="1940" y="2593"/>
                </a:lnTo>
                <a:lnTo>
                  <a:pt x="1947" y="2594"/>
                </a:lnTo>
                <a:lnTo>
                  <a:pt x="1961" y="2594"/>
                </a:lnTo>
                <a:lnTo>
                  <a:pt x="1975" y="2594"/>
                </a:lnTo>
                <a:lnTo>
                  <a:pt x="1987" y="2593"/>
                </a:lnTo>
                <a:lnTo>
                  <a:pt x="1990" y="2589"/>
                </a:lnTo>
                <a:lnTo>
                  <a:pt x="1995" y="2585"/>
                </a:lnTo>
                <a:lnTo>
                  <a:pt x="1999" y="2579"/>
                </a:lnTo>
                <a:lnTo>
                  <a:pt x="2004" y="2572"/>
                </a:lnTo>
                <a:lnTo>
                  <a:pt x="2010" y="2564"/>
                </a:lnTo>
                <a:lnTo>
                  <a:pt x="2016" y="2557"/>
                </a:lnTo>
                <a:lnTo>
                  <a:pt x="2023" y="2551"/>
                </a:lnTo>
                <a:lnTo>
                  <a:pt x="2030" y="2546"/>
                </a:lnTo>
                <a:lnTo>
                  <a:pt x="2039" y="2544"/>
                </a:lnTo>
                <a:lnTo>
                  <a:pt x="2051" y="2542"/>
                </a:lnTo>
                <a:lnTo>
                  <a:pt x="2063" y="2542"/>
                </a:lnTo>
                <a:lnTo>
                  <a:pt x="2077" y="2544"/>
                </a:lnTo>
                <a:lnTo>
                  <a:pt x="2106" y="2548"/>
                </a:lnTo>
                <a:lnTo>
                  <a:pt x="2137" y="2555"/>
                </a:lnTo>
                <a:lnTo>
                  <a:pt x="2168" y="2564"/>
                </a:lnTo>
                <a:lnTo>
                  <a:pt x="2196" y="2573"/>
                </a:lnTo>
                <a:lnTo>
                  <a:pt x="2218" y="2581"/>
                </a:lnTo>
                <a:lnTo>
                  <a:pt x="2235" y="2588"/>
                </a:lnTo>
                <a:lnTo>
                  <a:pt x="2270" y="2605"/>
                </a:lnTo>
                <a:lnTo>
                  <a:pt x="2306" y="2622"/>
                </a:lnTo>
                <a:lnTo>
                  <a:pt x="2324" y="2632"/>
                </a:lnTo>
                <a:lnTo>
                  <a:pt x="2342" y="2641"/>
                </a:lnTo>
                <a:lnTo>
                  <a:pt x="2358" y="2652"/>
                </a:lnTo>
                <a:lnTo>
                  <a:pt x="2375" y="2662"/>
                </a:lnTo>
                <a:lnTo>
                  <a:pt x="2389" y="2673"/>
                </a:lnTo>
                <a:lnTo>
                  <a:pt x="2403" y="2685"/>
                </a:lnTo>
                <a:lnTo>
                  <a:pt x="2415" y="2695"/>
                </a:lnTo>
                <a:lnTo>
                  <a:pt x="2425" y="2707"/>
                </a:lnTo>
                <a:lnTo>
                  <a:pt x="2435" y="2719"/>
                </a:lnTo>
                <a:lnTo>
                  <a:pt x="2442" y="2731"/>
                </a:lnTo>
                <a:lnTo>
                  <a:pt x="2446" y="2743"/>
                </a:lnTo>
                <a:lnTo>
                  <a:pt x="2449" y="2755"/>
                </a:lnTo>
                <a:lnTo>
                  <a:pt x="2449" y="2760"/>
                </a:lnTo>
                <a:lnTo>
                  <a:pt x="2449" y="2766"/>
                </a:lnTo>
                <a:lnTo>
                  <a:pt x="2448" y="2772"/>
                </a:lnTo>
                <a:lnTo>
                  <a:pt x="2446" y="2779"/>
                </a:lnTo>
                <a:lnTo>
                  <a:pt x="2444" y="2786"/>
                </a:lnTo>
                <a:lnTo>
                  <a:pt x="2440" y="2792"/>
                </a:lnTo>
                <a:lnTo>
                  <a:pt x="2435" y="2799"/>
                </a:lnTo>
                <a:lnTo>
                  <a:pt x="2429" y="2806"/>
                </a:lnTo>
                <a:lnTo>
                  <a:pt x="2431" y="2813"/>
                </a:lnTo>
                <a:lnTo>
                  <a:pt x="2431" y="2820"/>
                </a:lnTo>
                <a:lnTo>
                  <a:pt x="2430" y="2828"/>
                </a:lnTo>
                <a:lnTo>
                  <a:pt x="2428" y="2836"/>
                </a:lnTo>
                <a:lnTo>
                  <a:pt x="2423" y="2843"/>
                </a:lnTo>
                <a:lnTo>
                  <a:pt x="2418" y="2850"/>
                </a:lnTo>
                <a:lnTo>
                  <a:pt x="2408" y="2860"/>
                </a:lnTo>
                <a:lnTo>
                  <a:pt x="2396" y="2871"/>
                </a:lnTo>
                <a:lnTo>
                  <a:pt x="2388" y="2878"/>
                </a:lnTo>
                <a:lnTo>
                  <a:pt x="2382" y="2885"/>
                </a:lnTo>
                <a:lnTo>
                  <a:pt x="2377" y="2891"/>
                </a:lnTo>
                <a:lnTo>
                  <a:pt x="2375" y="2898"/>
                </a:lnTo>
                <a:lnTo>
                  <a:pt x="2372" y="2905"/>
                </a:lnTo>
                <a:lnTo>
                  <a:pt x="2369" y="2913"/>
                </a:lnTo>
                <a:lnTo>
                  <a:pt x="2364" y="2921"/>
                </a:lnTo>
                <a:lnTo>
                  <a:pt x="2357" y="2930"/>
                </a:lnTo>
                <a:lnTo>
                  <a:pt x="2350" y="2936"/>
                </a:lnTo>
                <a:lnTo>
                  <a:pt x="2342" y="2940"/>
                </a:lnTo>
                <a:lnTo>
                  <a:pt x="2335" y="2943"/>
                </a:lnTo>
                <a:lnTo>
                  <a:pt x="2328" y="2946"/>
                </a:lnTo>
                <a:lnTo>
                  <a:pt x="2319" y="2949"/>
                </a:lnTo>
                <a:lnTo>
                  <a:pt x="2315" y="2952"/>
                </a:lnTo>
                <a:lnTo>
                  <a:pt x="2315" y="2957"/>
                </a:lnTo>
                <a:lnTo>
                  <a:pt x="2313" y="2967"/>
                </a:lnTo>
                <a:lnTo>
                  <a:pt x="2313" y="2976"/>
                </a:lnTo>
                <a:lnTo>
                  <a:pt x="2312" y="2984"/>
                </a:lnTo>
                <a:lnTo>
                  <a:pt x="2310" y="2993"/>
                </a:lnTo>
                <a:lnTo>
                  <a:pt x="2306" y="3001"/>
                </a:lnTo>
                <a:lnTo>
                  <a:pt x="2299" y="3010"/>
                </a:lnTo>
                <a:lnTo>
                  <a:pt x="2292" y="3014"/>
                </a:lnTo>
                <a:lnTo>
                  <a:pt x="2285" y="3018"/>
                </a:lnTo>
                <a:lnTo>
                  <a:pt x="2279" y="3021"/>
                </a:lnTo>
                <a:lnTo>
                  <a:pt x="2273" y="3024"/>
                </a:lnTo>
                <a:lnTo>
                  <a:pt x="2268" y="3027"/>
                </a:lnTo>
                <a:lnTo>
                  <a:pt x="2255" y="3036"/>
                </a:lnTo>
                <a:lnTo>
                  <a:pt x="2243" y="3044"/>
                </a:lnTo>
                <a:lnTo>
                  <a:pt x="2235" y="3051"/>
                </a:lnTo>
                <a:lnTo>
                  <a:pt x="2228" y="3057"/>
                </a:lnTo>
                <a:lnTo>
                  <a:pt x="2222" y="3064"/>
                </a:lnTo>
                <a:lnTo>
                  <a:pt x="2218" y="3071"/>
                </a:lnTo>
                <a:lnTo>
                  <a:pt x="2216" y="3078"/>
                </a:lnTo>
                <a:lnTo>
                  <a:pt x="2214" y="3086"/>
                </a:lnTo>
                <a:lnTo>
                  <a:pt x="2212" y="3091"/>
                </a:lnTo>
                <a:lnTo>
                  <a:pt x="2211" y="3094"/>
                </a:lnTo>
                <a:lnTo>
                  <a:pt x="2214" y="3123"/>
                </a:lnTo>
                <a:lnTo>
                  <a:pt x="2214" y="3152"/>
                </a:lnTo>
                <a:lnTo>
                  <a:pt x="2212" y="3180"/>
                </a:lnTo>
                <a:lnTo>
                  <a:pt x="2210" y="3207"/>
                </a:lnTo>
                <a:lnTo>
                  <a:pt x="2218" y="3211"/>
                </a:lnTo>
                <a:lnTo>
                  <a:pt x="2223" y="3216"/>
                </a:lnTo>
                <a:lnTo>
                  <a:pt x="2228" y="3220"/>
                </a:lnTo>
                <a:lnTo>
                  <a:pt x="2231" y="3226"/>
                </a:lnTo>
                <a:lnTo>
                  <a:pt x="2234" y="3232"/>
                </a:lnTo>
                <a:lnTo>
                  <a:pt x="2237" y="3245"/>
                </a:lnTo>
                <a:lnTo>
                  <a:pt x="2239" y="3258"/>
                </a:lnTo>
                <a:lnTo>
                  <a:pt x="2241" y="3266"/>
                </a:lnTo>
                <a:lnTo>
                  <a:pt x="2243" y="3273"/>
                </a:lnTo>
                <a:lnTo>
                  <a:pt x="2244" y="3280"/>
                </a:lnTo>
                <a:lnTo>
                  <a:pt x="2246" y="3284"/>
                </a:lnTo>
                <a:lnTo>
                  <a:pt x="2256" y="3290"/>
                </a:lnTo>
                <a:lnTo>
                  <a:pt x="2270" y="3295"/>
                </a:lnTo>
                <a:lnTo>
                  <a:pt x="2278" y="3297"/>
                </a:lnTo>
                <a:lnTo>
                  <a:pt x="2288" y="3299"/>
                </a:lnTo>
                <a:lnTo>
                  <a:pt x="2297" y="3304"/>
                </a:lnTo>
                <a:lnTo>
                  <a:pt x="2306" y="3310"/>
                </a:lnTo>
                <a:lnTo>
                  <a:pt x="2315" y="3317"/>
                </a:lnTo>
                <a:lnTo>
                  <a:pt x="2322" y="3328"/>
                </a:lnTo>
                <a:lnTo>
                  <a:pt x="2325" y="3333"/>
                </a:lnTo>
                <a:lnTo>
                  <a:pt x="2328" y="3340"/>
                </a:lnTo>
                <a:lnTo>
                  <a:pt x="2330" y="3348"/>
                </a:lnTo>
                <a:lnTo>
                  <a:pt x="2332" y="3356"/>
                </a:lnTo>
                <a:lnTo>
                  <a:pt x="2332" y="3369"/>
                </a:lnTo>
                <a:lnTo>
                  <a:pt x="2331" y="3380"/>
                </a:lnTo>
                <a:lnTo>
                  <a:pt x="2343" y="3384"/>
                </a:lnTo>
                <a:lnTo>
                  <a:pt x="2355" y="3390"/>
                </a:lnTo>
                <a:lnTo>
                  <a:pt x="2365" y="3397"/>
                </a:lnTo>
                <a:lnTo>
                  <a:pt x="2376" y="3405"/>
                </a:lnTo>
                <a:lnTo>
                  <a:pt x="2395" y="3424"/>
                </a:lnTo>
                <a:lnTo>
                  <a:pt x="2412" y="3443"/>
                </a:lnTo>
                <a:lnTo>
                  <a:pt x="2429" y="3461"/>
                </a:lnTo>
                <a:lnTo>
                  <a:pt x="2444" y="3475"/>
                </a:lnTo>
                <a:lnTo>
                  <a:pt x="2459" y="3484"/>
                </a:lnTo>
                <a:lnTo>
                  <a:pt x="2475" y="3492"/>
                </a:lnTo>
                <a:lnTo>
                  <a:pt x="2480" y="3496"/>
                </a:lnTo>
                <a:lnTo>
                  <a:pt x="2485" y="3477"/>
                </a:lnTo>
                <a:lnTo>
                  <a:pt x="2492" y="3458"/>
                </a:lnTo>
                <a:lnTo>
                  <a:pt x="2500" y="3442"/>
                </a:lnTo>
                <a:lnTo>
                  <a:pt x="2510" y="3425"/>
                </a:lnTo>
                <a:lnTo>
                  <a:pt x="2520" y="3409"/>
                </a:lnTo>
                <a:lnTo>
                  <a:pt x="2533" y="3393"/>
                </a:lnTo>
                <a:lnTo>
                  <a:pt x="2546" y="3378"/>
                </a:lnTo>
                <a:lnTo>
                  <a:pt x="2559" y="3364"/>
                </a:lnTo>
                <a:lnTo>
                  <a:pt x="2572" y="3349"/>
                </a:lnTo>
                <a:lnTo>
                  <a:pt x="2587" y="3332"/>
                </a:lnTo>
                <a:lnTo>
                  <a:pt x="2599" y="3317"/>
                </a:lnTo>
                <a:lnTo>
                  <a:pt x="2612" y="3302"/>
                </a:lnTo>
                <a:lnTo>
                  <a:pt x="2625" y="3289"/>
                </a:lnTo>
                <a:lnTo>
                  <a:pt x="2638" y="3277"/>
                </a:lnTo>
                <a:lnTo>
                  <a:pt x="2645" y="3273"/>
                </a:lnTo>
                <a:lnTo>
                  <a:pt x="2653" y="3271"/>
                </a:lnTo>
                <a:lnTo>
                  <a:pt x="2660" y="3269"/>
                </a:lnTo>
                <a:lnTo>
                  <a:pt x="2669" y="3267"/>
                </a:lnTo>
                <a:lnTo>
                  <a:pt x="2679" y="3265"/>
                </a:lnTo>
                <a:lnTo>
                  <a:pt x="2686" y="3263"/>
                </a:lnTo>
                <a:lnTo>
                  <a:pt x="2682" y="3251"/>
                </a:lnTo>
                <a:lnTo>
                  <a:pt x="2673" y="3237"/>
                </a:lnTo>
                <a:lnTo>
                  <a:pt x="2667" y="3227"/>
                </a:lnTo>
                <a:lnTo>
                  <a:pt x="2663" y="3218"/>
                </a:lnTo>
                <a:lnTo>
                  <a:pt x="2659" y="3210"/>
                </a:lnTo>
                <a:lnTo>
                  <a:pt x="2658" y="3203"/>
                </a:lnTo>
                <a:lnTo>
                  <a:pt x="2656" y="3187"/>
                </a:lnTo>
                <a:lnTo>
                  <a:pt x="2655" y="3173"/>
                </a:lnTo>
                <a:lnTo>
                  <a:pt x="2656" y="3158"/>
                </a:lnTo>
                <a:lnTo>
                  <a:pt x="2656" y="3143"/>
                </a:lnTo>
                <a:lnTo>
                  <a:pt x="2660" y="3112"/>
                </a:lnTo>
                <a:lnTo>
                  <a:pt x="2665" y="3082"/>
                </a:lnTo>
                <a:lnTo>
                  <a:pt x="2666" y="3070"/>
                </a:lnTo>
                <a:lnTo>
                  <a:pt x="2669" y="3058"/>
                </a:lnTo>
                <a:lnTo>
                  <a:pt x="2670" y="3046"/>
                </a:lnTo>
                <a:lnTo>
                  <a:pt x="2671" y="3036"/>
                </a:lnTo>
                <a:lnTo>
                  <a:pt x="2672" y="3025"/>
                </a:lnTo>
                <a:lnTo>
                  <a:pt x="2673" y="3016"/>
                </a:lnTo>
                <a:lnTo>
                  <a:pt x="2675" y="3007"/>
                </a:lnTo>
                <a:lnTo>
                  <a:pt x="2677" y="2999"/>
                </a:lnTo>
                <a:lnTo>
                  <a:pt x="2683" y="2985"/>
                </a:lnTo>
                <a:lnTo>
                  <a:pt x="2690" y="2970"/>
                </a:lnTo>
                <a:lnTo>
                  <a:pt x="2696" y="2960"/>
                </a:lnTo>
                <a:lnTo>
                  <a:pt x="2702" y="2947"/>
                </a:lnTo>
                <a:lnTo>
                  <a:pt x="2705" y="2936"/>
                </a:lnTo>
                <a:lnTo>
                  <a:pt x="2709" y="2924"/>
                </a:lnTo>
                <a:lnTo>
                  <a:pt x="2711" y="2911"/>
                </a:lnTo>
                <a:lnTo>
                  <a:pt x="2712" y="2898"/>
                </a:lnTo>
                <a:lnTo>
                  <a:pt x="2714" y="2872"/>
                </a:lnTo>
                <a:lnTo>
                  <a:pt x="2714" y="2846"/>
                </a:lnTo>
                <a:lnTo>
                  <a:pt x="2716" y="2830"/>
                </a:lnTo>
                <a:lnTo>
                  <a:pt x="2716" y="2812"/>
                </a:lnTo>
                <a:lnTo>
                  <a:pt x="2717" y="2795"/>
                </a:lnTo>
                <a:lnTo>
                  <a:pt x="2719" y="2779"/>
                </a:lnTo>
                <a:lnTo>
                  <a:pt x="2726" y="2753"/>
                </a:lnTo>
                <a:lnTo>
                  <a:pt x="2734" y="2730"/>
                </a:lnTo>
                <a:lnTo>
                  <a:pt x="2744" y="2708"/>
                </a:lnTo>
                <a:lnTo>
                  <a:pt x="2754" y="2687"/>
                </a:lnTo>
                <a:lnTo>
                  <a:pt x="2760" y="2675"/>
                </a:lnTo>
                <a:lnTo>
                  <a:pt x="2766" y="2662"/>
                </a:lnTo>
                <a:lnTo>
                  <a:pt x="2770" y="2651"/>
                </a:lnTo>
                <a:lnTo>
                  <a:pt x="2772" y="2639"/>
                </a:lnTo>
                <a:lnTo>
                  <a:pt x="2773" y="2627"/>
                </a:lnTo>
                <a:lnTo>
                  <a:pt x="2772" y="2602"/>
                </a:lnTo>
                <a:lnTo>
                  <a:pt x="2770" y="2575"/>
                </a:lnTo>
                <a:lnTo>
                  <a:pt x="2767" y="2558"/>
                </a:lnTo>
                <a:lnTo>
                  <a:pt x="2763" y="2533"/>
                </a:lnTo>
                <a:lnTo>
                  <a:pt x="2760" y="2507"/>
                </a:lnTo>
                <a:lnTo>
                  <a:pt x="2758" y="2481"/>
                </a:lnTo>
                <a:lnTo>
                  <a:pt x="2757" y="2455"/>
                </a:lnTo>
                <a:lnTo>
                  <a:pt x="2756" y="2429"/>
                </a:lnTo>
                <a:lnTo>
                  <a:pt x="2756" y="2404"/>
                </a:lnTo>
                <a:lnTo>
                  <a:pt x="2756" y="2379"/>
                </a:lnTo>
                <a:lnTo>
                  <a:pt x="2756" y="2353"/>
                </a:lnTo>
                <a:lnTo>
                  <a:pt x="2756" y="2319"/>
                </a:lnTo>
                <a:lnTo>
                  <a:pt x="2756" y="2309"/>
                </a:lnTo>
                <a:lnTo>
                  <a:pt x="2754" y="2299"/>
                </a:lnTo>
                <a:lnTo>
                  <a:pt x="2752" y="2288"/>
                </a:lnTo>
                <a:lnTo>
                  <a:pt x="2750" y="2278"/>
                </a:lnTo>
                <a:lnTo>
                  <a:pt x="2747" y="2261"/>
                </a:lnTo>
                <a:lnTo>
                  <a:pt x="2745" y="2245"/>
                </a:lnTo>
                <a:lnTo>
                  <a:pt x="2743" y="2230"/>
                </a:lnTo>
                <a:lnTo>
                  <a:pt x="2743" y="2216"/>
                </a:lnTo>
                <a:lnTo>
                  <a:pt x="2744" y="2201"/>
                </a:lnTo>
                <a:lnTo>
                  <a:pt x="2745" y="2187"/>
                </a:lnTo>
                <a:lnTo>
                  <a:pt x="2749" y="2160"/>
                </a:lnTo>
                <a:lnTo>
                  <a:pt x="2754" y="2132"/>
                </a:lnTo>
                <a:lnTo>
                  <a:pt x="2758" y="2113"/>
                </a:lnTo>
                <a:lnTo>
                  <a:pt x="2762" y="2093"/>
                </a:lnTo>
                <a:lnTo>
                  <a:pt x="2764" y="2073"/>
                </a:lnTo>
                <a:lnTo>
                  <a:pt x="2764" y="2054"/>
                </a:lnTo>
                <a:lnTo>
                  <a:pt x="2764" y="2035"/>
                </a:lnTo>
                <a:lnTo>
                  <a:pt x="2763" y="2017"/>
                </a:lnTo>
                <a:lnTo>
                  <a:pt x="2762" y="2001"/>
                </a:lnTo>
                <a:lnTo>
                  <a:pt x="2759" y="1984"/>
                </a:lnTo>
                <a:lnTo>
                  <a:pt x="2756" y="1969"/>
                </a:lnTo>
                <a:lnTo>
                  <a:pt x="2751" y="1954"/>
                </a:lnTo>
                <a:lnTo>
                  <a:pt x="2744" y="1939"/>
                </a:lnTo>
                <a:lnTo>
                  <a:pt x="2736" y="1923"/>
                </a:lnTo>
                <a:lnTo>
                  <a:pt x="2730" y="1914"/>
                </a:lnTo>
                <a:lnTo>
                  <a:pt x="2725" y="1909"/>
                </a:lnTo>
                <a:lnTo>
                  <a:pt x="2722" y="1904"/>
                </a:lnTo>
                <a:lnTo>
                  <a:pt x="2718" y="1901"/>
                </a:lnTo>
                <a:lnTo>
                  <a:pt x="2716" y="1896"/>
                </a:lnTo>
                <a:lnTo>
                  <a:pt x="2714" y="1891"/>
                </a:lnTo>
                <a:lnTo>
                  <a:pt x="2716" y="1881"/>
                </a:lnTo>
                <a:lnTo>
                  <a:pt x="2718" y="1869"/>
                </a:lnTo>
                <a:lnTo>
                  <a:pt x="2719" y="1860"/>
                </a:lnTo>
                <a:lnTo>
                  <a:pt x="2724" y="1849"/>
                </a:lnTo>
                <a:lnTo>
                  <a:pt x="2727" y="1841"/>
                </a:lnTo>
                <a:lnTo>
                  <a:pt x="2732" y="1831"/>
                </a:lnTo>
                <a:lnTo>
                  <a:pt x="2737" y="1824"/>
                </a:lnTo>
                <a:lnTo>
                  <a:pt x="2742" y="1815"/>
                </a:lnTo>
                <a:lnTo>
                  <a:pt x="2745" y="1808"/>
                </a:lnTo>
                <a:lnTo>
                  <a:pt x="2749" y="1800"/>
                </a:lnTo>
                <a:lnTo>
                  <a:pt x="2751" y="1791"/>
                </a:lnTo>
                <a:lnTo>
                  <a:pt x="2753" y="1781"/>
                </a:lnTo>
                <a:lnTo>
                  <a:pt x="2754" y="1770"/>
                </a:lnTo>
                <a:lnTo>
                  <a:pt x="2754" y="1761"/>
                </a:lnTo>
                <a:lnTo>
                  <a:pt x="2756" y="1751"/>
                </a:lnTo>
                <a:lnTo>
                  <a:pt x="2756" y="1743"/>
                </a:lnTo>
                <a:lnTo>
                  <a:pt x="2756" y="1735"/>
                </a:lnTo>
                <a:lnTo>
                  <a:pt x="2754" y="1729"/>
                </a:lnTo>
                <a:lnTo>
                  <a:pt x="2753" y="1724"/>
                </a:lnTo>
                <a:lnTo>
                  <a:pt x="2753" y="1720"/>
                </a:lnTo>
                <a:lnTo>
                  <a:pt x="2756" y="1714"/>
                </a:lnTo>
                <a:lnTo>
                  <a:pt x="2759" y="1704"/>
                </a:lnTo>
                <a:lnTo>
                  <a:pt x="2764" y="1693"/>
                </a:lnTo>
                <a:lnTo>
                  <a:pt x="2769" y="1681"/>
                </a:lnTo>
                <a:lnTo>
                  <a:pt x="2772" y="1668"/>
                </a:lnTo>
                <a:lnTo>
                  <a:pt x="2783" y="1637"/>
                </a:lnTo>
                <a:lnTo>
                  <a:pt x="2794" y="1608"/>
                </a:lnTo>
                <a:lnTo>
                  <a:pt x="2802" y="1594"/>
                </a:lnTo>
                <a:lnTo>
                  <a:pt x="2810" y="1581"/>
                </a:lnTo>
                <a:lnTo>
                  <a:pt x="2819" y="1569"/>
                </a:lnTo>
                <a:lnTo>
                  <a:pt x="2829" y="1560"/>
                </a:lnTo>
                <a:lnTo>
                  <a:pt x="2840" y="1552"/>
                </a:lnTo>
                <a:lnTo>
                  <a:pt x="2851" y="1548"/>
                </a:lnTo>
                <a:lnTo>
                  <a:pt x="2861" y="1545"/>
                </a:lnTo>
                <a:lnTo>
                  <a:pt x="2872" y="1544"/>
                </a:lnTo>
                <a:lnTo>
                  <a:pt x="2881" y="1545"/>
                </a:lnTo>
                <a:lnTo>
                  <a:pt x="2891" y="1547"/>
                </a:lnTo>
                <a:lnTo>
                  <a:pt x="2900" y="1549"/>
                </a:lnTo>
                <a:lnTo>
                  <a:pt x="2907" y="1551"/>
                </a:lnTo>
                <a:lnTo>
                  <a:pt x="2917" y="1554"/>
                </a:lnTo>
                <a:lnTo>
                  <a:pt x="2926" y="1556"/>
                </a:lnTo>
                <a:lnTo>
                  <a:pt x="2934" y="1556"/>
                </a:lnTo>
                <a:lnTo>
                  <a:pt x="2941" y="1556"/>
                </a:lnTo>
                <a:lnTo>
                  <a:pt x="2949" y="1555"/>
                </a:lnTo>
                <a:lnTo>
                  <a:pt x="2956" y="1552"/>
                </a:lnTo>
                <a:lnTo>
                  <a:pt x="2963" y="1550"/>
                </a:lnTo>
                <a:lnTo>
                  <a:pt x="2970" y="1547"/>
                </a:lnTo>
                <a:lnTo>
                  <a:pt x="2984" y="1540"/>
                </a:lnTo>
                <a:lnTo>
                  <a:pt x="2997" y="1531"/>
                </a:lnTo>
                <a:lnTo>
                  <a:pt x="3006" y="1525"/>
                </a:lnTo>
                <a:lnTo>
                  <a:pt x="3017" y="1521"/>
                </a:lnTo>
                <a:lnTo>
                  <a:pt x="3025" y="1516"/>
                </a:lnTo>
                <a:lnTo>
                  <a:pt x="3034" y="1511"/>
                </a:lnTo>
                <a:lnTo>
                  <a:pt x="3045" y="1507"/>
                </a:lnTo>
                <a:lnTo>
                  <a:pt x="3054" y="1502"/>
                </a:lnTo>
                <a:lnTo>
                  <a:pt x="3060" y="1497"/>
                </a:lnTo>
                <a:lnTo>
                  <a:pt x="3066" y="1491"/>
                </a:lnTo>
                <a:lnTo>
                  <a:pt x="3070" y="1485"/>
                </a:lnTo>
                <a:lnTo>
                  <a:pt x="3073" y="1477"/>
                </a:lnTo>
                <a:lnTo>
                  <a:pt x="3076" y="1468"/>
                </a:lnTo>
                <a:lnTo>
                  <a:pt x="3079" y="1457"/>
                </a:lnTo>
                <a:lnTo>
                  <a:pt x="3083" y="1444"/>
                </a:lnTo>
                <a:lnTo>
                  <a:pt x="3086" y="1430"/>
                </a:lnTo>
                <a:lnTo>
                  <a:pt x="3092" y="1412"/>
                </a:lnTo>
                <a:lnTo>
                  <a:pt x="3098" y="1396"/>
                </a:lnTo>
                <a:lnTo>
                  <a:pt x="3104" y="1381"/>
                </a:lnTo>
                <a:lnTo>
                  <a:pt x="3111" y="1364"/>
                </a:lnTo>
                <a:lnTo>
                  <a:pt x="3127" y="1332"/>
                </a:lnTo>
                <a:lnTo>
                  <a:pt x="3145" y="1302"/>
                </a:lnTo>
                <a:lnTo>
                  <a:pt x="3165" y="1271"/>
                </a:lnTo>
                <a:lnTo>
                  <a:pt x="3185" y="1242"/>
                </a:lnTo>
                <a:lnTo>
                  <a:pt x="3206" y="1212"/>
                </a:lnTo>
                <a:lnTo>
                  <a:pt x="3228" y="1183"/>
                </a:lnTo>
                <a:lnTo>
                  <a:pt x="3253" y="1150"/>
                </a:lnTo>
                <a:lnTo>
                  <a:pt x="3278" y="1115"/>
                </a:lnTo>
                <a:lnTo>
                  <a:pt x="3301" y="1080"/>
                </a:lnTo>
                <a:lnTo>
                  <a:pt x="3322" y="1045"/>
                </a:lnTo>
                <a:lnTo>
                  <a:pt x="3306" y="1052"/>
                </a:lnTo>
                <a:lnTo>
                  <a:pt x="3290" y="1058"/>
                </a:lnTo>
                <a:lnTo>
                  <a:pt x="3272" y="1060"/>
                </a:lnTo>
                <a:lnTo>
                  <a:pt x="3255" y="1062"/>
                </a:lnTo>
                <a:lnTo>
                  <a:pt x="3251" y="1062"/>
                </a:lnTo>
                <a:lnTo>
                  <a:pt x="3245" y="1062"/>
                </a:lnTo>
                <a:lnTo>
                  <a:pt x="3237" y="1060"/>
                </a:lnTo>
                <a:lnTo>
                  <a:pt x="3228" y="1059"/>
                </a:lnTo>
                <a:lnTo>
                  <a:pt x="3221" y="1057"/>
                </a:lnTo>
                <a:lnTo>
                  <a:pt x="3213" y="1055"/>
                </a:lnTo>
                <a:lnTo>
                  <a:pt x="3206" y="1051"/>
                </a:lnTo>
                <a:lnTo>
                  <a:pt x="3199" y="1046"/>
                </a:lnTo>
                <a:lnTo>
                  <a:pt x="3192" y="1043"/>
                </a:lnTo>
                <a:lnTo>
                  <a:pt x="3185" y="1037"/>
                </a:lnTo>
                <a:lnTo>
                  <a:pt x="3171" y="1025"/>
                </a:lnTo>
                <a:lnTo>
                  <a:pt x="3159" y="1011"/>
                </a:lnTo>
                <a:lnTo>
                  <a:pt x="3147" y="995"/>
                </a:lnTo>
                <a:lnTo>
                  <a:pt x="3135" y="976"/>
                </a:lnTo>
                <a:lnTo>
                  <a:pt x="3131" y="964"/>
                </a:lnTo>
                <a:lnTo>
                  <a:pt x="3123" y="949"/>
                </a:lnTo>
                <a:lnTo>
                  <a:pt x="3103" y="906"/>
                </a:lnTo>
                <a:lnTo>
                  <a:pt x="3086" y="871"/>
                </a:lnTo>
                <a:lnTo>
                  <a:pt x="3074" y="842"/>
                </a:lnTo>
                <a:lnTo>
                  <a:pt x="3065" y="818"/>
                </a:lnTo>
                <a:lnTo>
                  <a:pt x="3063" y="807"/>
                </a:lnTo>
                <a:lnTo>
                  <a:pt x="3060" y="798"/>
                </a:lnTo>
                <a:lnTo>
                  <a:pt x="3059" y="791"/>
                </a:lnTo>
                <a:lnTo>
                  <a:pt x="3059" y="783"/>
                </a:lnTo>
                <a:lnTo>
                  <a:pt x="3059" y="777"/>
                </a:lnTo>
                <a:lnTo>
                  <a:pt x="3059" y="771"/>
                </a:lnTo>
                <a:lnTo>
                  <a:pt x="3061" y="766"/>
                </a:lnTo>
                <a:lnTo>
                  <a:pt x="3064" y="761"/>
                </a:lnTo>
                <a:lnTo>
                  <a:pt x="3067" y="757"/>
                </a:lnTo>
                <a:lnTo>
                  <a:pt x="3071" y="753"/>
                </a:lnTo>
                <a:lnTo>
                  <a:pt x="3074" y="750"/>
                </a:lnTo>
                <a:lnTo>
                  <a:pt x="3079" y="746"/>
                </a:lnTo>
                <a:lnTo>
                  <a:pt x="3084" y="745"/>
                </a:lnTo>
                <a:lnTo>
                  <a:pt x="3090" y="744"/>
                </a:lnTo>
                <a:lnTo>
                  <a:pt x="3094" y="743"/>
                </a:lnTo>
                <a:lnTo>
                  <a:pt x="3100" y="743"/>
                </a:lnTo>
                <a:lnTo>
                  <a:pt x="3112" y="744"/>
                </a:lnTo>
                <a:lnTo>
                  <a:pt x="3123" y="745"/>
                </a:lnTo>
                <a:lnTo>
                  <a:pt x="3134" y="749"/>
                </a:lnTo>
                <a:lnTo>
                  <a:pt x="3145" y="751"/>
                </a:lnTo>
                <a:lnTo>
                  <a:pt x="3161" y="756"/>
                </a:lnTo>
                <a:lnTo>
                  <a:pt x="3177" y="758"/>
                </a:lnTo>
                <a:lnTo>
                  <a:pt x="3180" y="757"/>
                </a:lnTo>
                <a:lnTo>
                  <a:pt x="3183" y="756"/>
                </a:lnTo>
                <a:lnTo>
                  <a:pt x="3185" y="753"/>
                </a:lnTo>
                <a:lnTo>
                  <a:pt x="3187" y="751"/>
                </a:lnTo>
                <a:lnTo>
                  <a:pt x="3188" y="741"/>
                </a:lnTo>
                <a:lnTo>
                  <a:pt x="3190" y="724"/>
                </a:lnTo>
                <a:lnTo>
                  <a:pt x="3190" y="714"/>
                </a:lnTo>
                <a:lnTo>
                  <a:pt x="3191" y="704"/>
                </a:lnTo>
                <a:lnTo>
                  <a:pt x="3192" y="693"/>
                </a:lnTo>
                <a:lnTo>
                  <a:pt x="3193" y="683"/>
                </a:lnTo>
                <a:lnTo>
                  <a:pt x="3194" y="674"/>
                </a:lnTo>
                <a:lnTo>
                  <a:pt x="3195" y="665"/>
                </a:lnTo>
                <a:lnTo>
                  <a:pt x="3197" y="654"/>
                </a:lnTo>
                <a:lnTo>
                  <a:pt x="3199" y="644"/>
                </a:lnTo>
                <a:lnTo>
                  <a:pt x="3205" y="606"/>
                </a:lnTo>
                <a:lnTo>
                  <a:pt x="3208" y="566"/>
                </a:lnTo>
                <a:lnTo>
                  <a:pt x="3210" y="547"/>
                </a:lnTo>
                <a:lnTo>
                  <a:pt x="3208" y="531"/>
                </a:lnTo>
                <a:lnTo>
                  <a:pt x="3207" y="523"/>
                </a:lnTo>
                <a:lnTo>
                  <a:pt x="3206" y="514"/>
                </a:lnTo>
                <a:lnTo>
                  <a:pt x="3204" y="508"/>
                </a:lnTo>
                <a:lnTo>
                  <a:pt x="3201" y="501"/>
                </a:lnTo>
                <a:lnTo>
                  <a:pt x="3197" y="495"/>
                </a:lnTo>
                <a:lnTo>
                  <a:pt x="3192" y="492"/>
                </a:lnTo>
                <a:lnTo>
                  <a:pt x="3184" y="488"/>
                </a:lnTo>
                <a:lnTo>
                  <a:pt x="3173" y="486"/>
                </a:lnTo>
                <a:lnTo>
                  <a:pt x="3161" y="483"/>
                </a:lnTo>
                <a:lnTo>
                  <a:pt x="3148" y="477"/>
                </a:lnTo>
                <a:lnTo>
                  <a:pt x="3141" y="473"/>
                </a:lnTo>
                <a:lnTo>
                  <a:pt x="3134" y="470"/>
                </a:lnTo>
                <a:lnTo>
                  <a:pt x="3128" y="465"/>
                </a:lnTo>
                <a:lnTo>
                  <a:pt x="3123" y="458"/>
                </a:lnTo>
                <a:lnTo>
                  <a:pt x="3116" y="448"/>
                </a:lnTo>
                <a:lnTo>
                  <a:pt x="3111" y="439"/>
                </a:lnTo>
                <a:lnTo>
                  <a:pt x="3108" y="428"/>
                </a:lnTo>
                <a:lnTo>
                  <a:pt x="3107" y="417"/>
                </a:lnTo>
                <a:lnTo>
                  <a:pt x="3106" y="395"/>
                </a:lnTo>
                <a:lnTo>
                  <a:pt x="3107" y="375"/>
                </a:lnTo>
                <a:lnTo>
                  <a:pt x="3108" y="365"/>
                </a:lnTo>
                <a:lnTo>
                  <a:pt x="3110" y="353"/>
                </a:lnTo>
                <a:lnTo>
                  <a:pt x="3110" y="348"/>
                </a:lnTo>
                <a:lnTo>
                  <a:pt x="3108" y="344"/>
                </a:lnTo>
                <a:lnTo>
                  <a:pt x="3107" y="340"/>
                </a:lnTo>
                <a:lnTo>
                  <a:pt x="3106" y="338"/>
                </a:lnTo>
                <a:lnTo>
                  <a:pt x="3106" y="337"/>
                </a:lnTo>
                <a:lnTo>
                  <a:pt x="3103" y="335"/>
                </a:lnTo>
                <a:lnTo>
                  <a:pt x="3097" y="335"/>
                </a:lnTo>
                <a:lnTo>
                  <a:pt x="3087" y="335"/>
                </a:lnTo>
                <a:lnTo>
                  <a:pt x="3080" y="335"/>
                </a:lnTo>
                <a:lnTo>
                  <a:pt x="3076" y="334"/>
                </a:lnTo>
                <a:lnTo>
                  <a:pt x="3071" y="331"/>
                </a:lnTo>
                <a:lnTo>
                  <a:pt x="3067" y="327"/>
                </a:lnTo>
                <a:lnTo>
                  <a:pt x="3065" y="321"/>
                </a:lnTo>
                <a:lnTo>
                  <a:pt x="3064" y="317"/>
                </a:lnTo>
                <a:lnTo>
                  <a:pt x="3064" y="311"/>
                </a:lnTo>
                <a:lnTo>
                  <a:pt x="3065" y="305"/>
                </a:lnTo>
                <a:lnTo>
                  <a:pt x="3067" y="299"/>
                </a:lnTo>
                <a:lnTo>
                  <a:pt x="3068" y="292"/>
                </a:lnTo>
                <a:lnTo>
                  <a:pt x="3068" y="285"/>
                </a:lnTo>
                <a:lnTo>
                  <a:pt x="3067" y="277"/>
                </a:lnTo>
                <a:lnTo>
                  <a:pt x="3066" y="273"/>
                </a:lnTo>
                <a:lnTo>
                  <a:pt x="3064" y="269"/>
                </a:lnTo>
                <a:lnTo>
                  <a:pt x="3064" y="266"/>
                </a:lnTo>
                <a:lnTo>
                  <a:pt x="3064" y="262"/>
                </a:lnTo>
                <a:lnTo>
                  <a:pt x="3064" y="259"/>
                </a:lnTo>
                <a:lnTo>
                  <a:pt x="3058" y="244"/>
                </a:lnTo>
                <a:lnTo>
                  <a:pt x="3051" y="228"/>
                </a:lnTo>
                <a:lnTo>
                  <a:pt x="3043" y="213"/>
                </a:lnTo>
                <a:lnTo>
                  <a:pt x="3033" y="200"/>
                </a:lnTo>
                <a:lnTo>
                  <a:pt x="3025" y="187"/>
                </a:lnTo>
                <a:lnTo>
                  <a:pt x="3017" y="178"/>
                </a:lnTo>
                <a:lnTo>
                  <a:pt x="3007" y="168"/>
                </a:lnTo>
                <a:lnTo>
                  <a:pt x="2999" y="160"/>
                </a:lnTo>
                <a:lnTo>
                  <a:pt x="2979" y="145"/>
                </a:lnTo>
                <a:lnTo>
                  <a:pt x="2956" y="129"/>
                </a:lnTo>
                <a:lnTo>
                  <a:pt x="2932" y="113"/>
                </a:lnTo>
                <a:lnTo>
                  <a:pt x="2911" y="99"/>
                </a:lnTo>
                <a:lnTo>
                  <a:pt x="2889" y="85"/>
                </a:lnTo>
                <a:lnTo>
                  <a:pt x="2866" y="71"/>
                </a:lnTo>
                <a:lnTo>
                  <a:pt x="2843" y="56"/>
                </a:lnTo>
                <a:lnTo>
                  <a:pt x="2819" y="43"/>
                </a:lnTo>
                <a:lnTo>
                  <a:pt x="2796" y="32"/>
                </a:lnTo>
                <a:lnTo>
                  <a:pt x="2772" y="21"/>
                </a:lnTo>
                <a:lnTo>
                  <a:pt x="2750" y="13"/>
                </a:lnTo>
                <a:lnTo>
                  <a:pt x="2731" y="9"/>
                </a:lnTo>
                <a:lnTo>
                  <a:pt x="2710" y="5"/>
                </a:lnTo>
                <a:lnTo>
                  <a:pt x="2686" y="2"/>
                </a:lnTo>
                <a:lnTo>
                  <a:pt x="2662" y="0"/>
                </a:lnTo>
                <a:lnTo>
                  <a:pt x="2637" y="0"/>
                </a:lnTo>
                <a:lnTo>
                  <a:pt x="2613" y="1"/>
                </a:lnTo>
                <a:lnTo>
                  <a:pt x="2603" y="2"/>
                </a:lnTo>
                <a:lnTo>
                  <a:pt x="2592" y="5"/>
                </a:lnTo>
                <a:lnTo>
                  <a:pt x="2583" y="7"/>
                </a:lnTo>
                <a:lnTo>
                  <a:pt x="2576" y="9"/>
                </a:lnTo>
                <a:lnTo>
                  <a:pt x="2551" y="22"/>
                </a:lnTo>
                <a:lnTo>
                  <a:pt x="2524" y="40"/>
                </a:lnTo>
                <a:lnTo>
                  <a:pt x="2510" y="49"/>
                </a:lnTo>
                <a:lnTo>
                  <a:pt x="2497" y="59"/>
                </a:lnTo>
                <a:lnTo>
                  <a:pt x="2485" y="69"/>
                </a:lnTo>
                <a:lnTo>
                  <a:pt x="2475" y="79"/>
                </a:lnTo>
                <a:lnTo>
                  <a:pt x="2470" y="85"/>
                </a:lnTo>
                <a:lnTo>
                  <a:pt x="2466" y="92"/>
                </a:lnTo>
                <a:lnTo>
                  <a:pt x="2462" y="100"/>
                </a:lnTo>
                <a:lnTo>
                  <a:pt x="2457" y="109"/>
                </a:lnTo>
                <a:lnTo>
                  <a:pt x="2450" y="123"/>
                </a:lnTo>
                <a:lnTo>
                  <a:pt x="2442" y="138"/>
                </a:lnTo>
                <a:lnTo>
                  <a:pt x="2437" y="145"/>
                </a:lnTo>
                <a:lnTo>
                  <a:pt x="2432" y="151"/>
                </a:lnTo>
                <a:lnTo>
                  <a:pt x="2426" y="155"/>
                </a:lnTo>
                <a:lnTo>
                  <a:pt x="2420" y="160"/>
                </a:lnTo>
                <a:lnTo>
                  <a:pt x="2412" y="166"/>
                </a:lnTo>
                <a:lnTo>
                  <a:pt x="2404" y="168"/>
                </a:lnTo>
                <a:lnTo>
                  <a:pt x="2397" y="171"/>
                </a:lnTo>
                <a:lnTo>
                  <a:pt x="2390" y="171"/>
                </a:lnTo>
                <a:lnTo>
                  <a:pt x="2383" y="169"/>
                </a:lnTo>
                <a:lnTo>
                  <a:pt x="2377" y="168"/>
                </a:lnTo>
                <a:lnTo>
                  <a:pt x="2372" y="166"/>
                </a:lnTo>
                <a:lnTo>
                  <a:pt x="2366" y="164"/>
                </a:lnTo>
                <a:lnTo>
                  <a:pt x="2359" y="160"/>
                </a:lnTo>
                <a:lnTo>
                  <a:pt x="2350" y="158"/>
                </a:lnTo>
                <a:lnTo>
                  <a:pt x="2339" y="158"/>
                </a:lnTo>
                <a:lnTo>
                  <a:pt x="2330" y="159"/>
                </a:lnTo>
                <a:lnTo>
                  <a:pt x="2322" y="160"/>
                </a:lnTo>
                <a:lnTo>
                  <a:pt x="2315" y="165"/>
                </a:lnTo>
                <a:lnTo>
                  <a:pt x="2309" y="171"/>
                </a:lnTo>
                <a:lnTo>
                  <a:pt x="2303" y="179"/>
                </a:lnTo>
                <a:lnTo>
                  <a:pt x="2298" y="189"/>
                </a:lnTo>
                <a:lnTo>
                  <a:pt x="2295" y="204"/>
                </a:lnTo>
                <a:lnTo>
                  <a:pt x="2292" y="219"/>
                </a:lnTo>
                <a:lnTo>
                  <a:pt x="2291" y="231"/>
                </a:lnTo>
                <a:lnTo>
                  <a:pt x="2290" y="240"/>
                </a:lnTo>
                <a:lnTo>
                  <a:pt x="2288" y="248"/>
                </a:lnTo>
                <a:lnTo>
                  <a:pt x="2284" y="254"/>
                </a:lnTo>
                <a:lnTo>
                  <a:pt x="2281" y="260"/>
                </a:lnTo>
                <a:lnTo>
                  <a:pt x="2273" y="264"/>
                </a:lnTo>
                <a:lnTo>
                  <a:pt x="2266" y="268"/>
                </a:lnTo>
                <a:lnTo>
                  <a:pt x="2257" y="272"/>
                </a:lnTo>
                <a:lnTo>
                  <a:pt x="2246" y="275"/>
                </a:lnTo>
                <a:lnTo>
                  <a:pt x="2232" y="280"/>
                </a:lnTo>
                <a:lnTo>
                  <a:pt x="2217" y="282"/>
                </a:lnTo>
                <a:lnTo>
                  <a:pt x="2201" y="282"/>
                </a:lnTo>
                <a:lnTo>
                  <a:pt x="2184" y="282"/>
                </a:lnTo>
                <a:lnTo>
                  <a:pt x="2168" y="281"/>
                </a:lnTo>
                <a:lnTo>
                  <a:pt x="2152" y="279"/>
                </a:lnTo>
                <a:lnTo>
                  <a:pt x="2138" y="275"/>
                </a:lnTo>
                <a:lnTo>
                  <a:pt x="2126" y="273"/>
                </a:lnTo>
                <a:lnTo>
                  <a:pt x="2122" y="271"/>
                </a:lnTo>
                <a:lnTo>
                  <a:pt x="2118" y="268"/>
                </a:lnTo>
                <a:lnTo>
                  <a:pt x="2115" y="265"/>
                </a:lnTo>
                <a:lnTo>
                  <a:pt x="2112" y="260"/>
                </a:lnTo>
                <a:lnTo>
                  <a:pt x="2111" y="255"/>
                </a:lnTo>
                <a:lnTo>
                  <a:pt x="2111" y="251"/>
                </a:lnTo>
                <a:lnTo>
                  <a:pt x="2112" y="246"/>
                </a:lnTo>
                <a:lnTo>
                  <a:pt x="2114" y="241"/>
                </a:lnTo>
                <a:lnTo>
                  <a:pt x="2119" y="232"/>
                </a:lnTo>
                <a:lnTo>
                  <a:pt x="2125" y="222"/>
                </a:lnTo>
                <a:lnTo>
                  <a:pt x="2134" y="211"/>
                </a:lnTo>
                <a:lnTo>
                  <a:pt x="2138" y="201"/>
                </a:lnTo>
                <a:lnTo>
                  <a:pt x="2139" y="198"/>
                </a:lnTo>
                <a:lnTo>
                  <a:pt x="2139" y="194"/>
                </a:lnTo>
                <a:lnTo>
                  <a:pt x="2138" y="191"/>
                </a:lnTo>
                <a:lnTo>
                  <a:pt x="2136" y="186"/>
                </a:lnTo>
                <a:lnTo>
                  <a:pt x="2130" y="184"/>
                </a:lnTo>
                <a:lnTo>
                  <a:pt x="2123" y="180"/>
                </a:lnTo>
                <a:lnTo>
                  <a:pt x="2115" y="174"/>
                </a:lnTo>
                <a:lnTo>
                  <a:pt x="2111" y="171"/>
                </a:lnTo>
                <a:lnTo>
                  <a:pt x="2106" y="166"/>
                </a:lnTo>
                <a:lnTo>
                  <a:pt x="2104" y="161"/>
                </a:lnTo>
                <a:lnTo>
                  <a:pt x="2101" y="154"/>
                </a:lnTo>
                <a:lnTo>
                  <a:pt x="2099" y="148"/>
                </a:lnTo>
                <a:lnTo>
                  <a:pt x="2099" y="141"/>
                </a:lnTo>
                <a:lnTo>
                  <a:pt x="2101" y="133"/>
                </a:lnTo>
                <a:lnTo>
                  <a:pt x="2102" y="126"/>
                </a:lnTo>
                <a:lnTo>
                  <a:pt x="2102" y="108"/>
                </a:lnTo>
                <a:lnTo>
                  <a:pt x="2103" y="93"/>
                </a:lnTo>
                <a:lnTo>
                  <a:pt x="2104" y="79"/>
                </a:lnTo>
                <a:lnTo>
                  <a:pt x="2103" y="68"/>
                </a:lnTo>
                <a:lnTo>
                  <a:pt x="2101" y="63"/>
                </a:lnTo>
                <a:lnTo>
                  <a:pt x="2098" y="60"/>
                </a:lnTo>
                <a:lnTo>
                  <a:pt x="2096" y="55"/>
                </a:lnTo>
                <a:lnTo>
                  <a:pt x="2091" y="52"/>
                </a:lnTo>
                <a:lnTo>
                  <a:pt x="2087" y="49"/>
                </a:lnTo>
                <a:lnTo>
                  <a:pt x="2082" y="46"/>
                </a:lnTo>
                <a:lnTo>
                  <a:pt x="2075" y="43"/>
                </a:lnTo>
                <a:lnTo>
                  <a:pt x="2068" y="41"/>
                </a:lnTo>
                <a:lnTo>
                  <a:pt x="2051" y="38"/>
                </a:lnTo>
                <a:lnTo>
                  <a:pt x="2034" y="34"/>
                </a:lnTo>
                <a:lnTo>
                  <a:pt x="1997" y="29"/>
                </a:lnTo>
                <a:lnTo>
                  <a:pt x="1970" y="27"/>
                </a:lnTo>
                <a:lnTo>
                  <a:pt x="1957" y="26"/>
                </a:lnTo>
                <a:lnTo>
                  <a:pt x="1950" y="26"/>
                </a:lnTo>
                <a:lnTo>
                  <a:pt x="1944" y="23"/>
                </a:lnTo>
                <a:lnTo>
                  <a:pt x="1940" y="21"/>
                </a:lnTo>
                <a:close/>
              </a:path>
            </a:pathLst>
          </a:custGeom>
          <a:solidFill>
            <a:srgbClr val="B0CA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04" name="Freeform 23">
            <a:extLst>
              <a:ext uri="{FF2B5EF4-FFF2-40B4-BE49-F238E27FC236}">
                <a16:creationId xmlns:a16="http://schemas.microsoft.com/office/drawing/2014/main" id="{6C5463A8-5779-448D-A063-AFFB061D3147}"/>
              </a:ext>
            </a:extLst>
          </p:cNvPr>
          <p:cNvSpPr>
            <a:spLocks/>
          </p:cNvSpPr>
          <p:nvPr/>
        </p:nvSpPr>
        <p:spPr bwMode="auto">
          <a:xfrm>
            <a:off x="15458039" y="6712703"/>
            <a:ext cx="0" cy="0"/>
          </a:xfrm>
          <a:custGeom>
            <a:avLst/>
            <a:gdLst>
              <a:gd name="T0" fmla="*/ 0 w 1"/>
              <a:gd name="T1" fmla="*/ 1 h 1"/>
              <a:gd name="T2" fmla="*/ 0 w 1"/>
              <a:gd name="T3" fmla="*/ 1 h 1"/>
              <a:gd name="T4" fmla="*/ 1 w 1"/>
              <a:gd name="T5" fmla="*/ 0 h 1"/>
              <a:gd name="T6" fmla="*/ 0 w 1"/>
              <a:gd name="T7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" h="1">
                <a:moveTo>
                  <a:pt x="0" y="1"/>
                </a:moveTo>
                <a:lnTo>
                  <a:pt x="0" y="1"/>
                </a:lnTo>
                <a:lnTo>
                  <a:pt x="1" y="0"/>
                </a:lnTo>
                <a:lnTo>
                  <a:pt x="0" y="1"/>
                </a:lnTo>
                <a:close/>
              </a:path>
            </a:pathLst>
          </a:custGeom>
          <a:solidFill>
            <a:srgbClr val="B0CA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05" name="Freeform 24">
            <a:extLst>
              <a:ext uri="{FF2B5EF4-FFF2-40B4-BE49-F238E27FC236}">
                <a16:creationId xmlns:a16="http://schemas.microsoft.com/office/drawing/2014/main" id="{C90741F7-3489-46B9-BF68-85C0DF925C33}"/>
              </a:ext>
            </a:extLst>
          </p:cNvPr>
          <p:cNvSpPr>
            <a:spLocks/>
          </p:cNvSpPr>
          <p:nvPr/>
        </p:nvSpPr>
        <p:spPr bwMode="auto">
          <a:xfrm>
            <a:off x="15461954" y="6669639"/>
            <a:ext cx="19575" cy="35234"/>
          </a:xfrm>
          <a:custGeom>
            <a:avLst/>
            <a:gdLst>
              <a:gd name="T0" fmla="*/ 0 w 29"/>
              <a:gd name="T1" fmla="*/ 59 h 59"/>
              <a:gd name="T2" fmla="*/ 6 w 29"/>
              <a:gd name="T3" fmla="*/ 41 h 59"/>
              <a:gd name="T4" fmla="*/ 13 w 29"/>
              <a:gd name="T5" fmla="*/ 26 h 59"/>
              <a:gd name="T6" fmla="*/ 20 w 29"/>
              <a:gd name="T7" fmla="*/ 12 h 59"/>
              <a:gd name="T8" fmla="*/ 29 w 29"/>
              <a:gd name="T9" fmla="*/ 0 h 59"/>
              <a:gd name="T10" fmla="*/ 20 w 29"/>
              <a:gd name="T11" fmla="*/ 12 h 59"/>
              <a:gd name="T12" fmla="*/ 13 w 29"/>
              <a:gd name="T13" fmla="*/ 26 h 59"/>
              <a:gd name="T14" fmla="*/ 6 w 29"/>
              <a:gd name="T15" fmla="*/ 41 h 59"/>
              <a:gd name="T16" fmla="*/ 0 w 29"/>
              <a:gd name="T17" fmla="*/ 59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" h="59">
                <a:moveTo>
                  <a:pt x="0" y="59"/>
                </a:moveTo>
                <a:lnTo>
                  <a:pt x="6" y="41"/>
                </a:lnTo>
                <a:lnTo>
                  <a:pt x="13" y="26"/>
                </a:lnTo>
                <a:lnTo>
                  <a:pt x="20" y="12"/>
                </a:lnTo>
                <a:lnTo>
                  <a:pt x="29" y="0"/>
                </a:lnTo>
                <a:lnTo>
                  <a:pt x="20" y="12"/>
                </a:lnTo>
                <a:lnTo>
                  <a:pt x="13" y="26"/>
                </a:lnTo>
                <a:lnTo>
                  <a:pt x="6" y="41"/>
                </a:lnTo>
                <a:lnTo>
                  <a:pt x="0" y="59"/>
                </a:lnTo>
                <a:close/>
              </a:path>
            </a:pathLst>
          </a:custGeom>
          <a:solidFill>
            <a:srgbClr val="B0CA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06" name="Freeform 25">
            <a:extLst>
              <a:ext uri="{FF2B5EF4-FFF2-40B4-BE49-F238E27FC236}">
                <a16:creationId xmlns:a16="http://schemas.microsoft.com/office/drawing/2014/main" id="{DE19C43C-2A2D-4B79-91F0-D6E670D64B13}"/>
              </a:ext>
            </a:extLst>
          </p:cNvPr>
          <p:cNvSpPr>
            <a:spLocks/>
          </p:cNvSpPr>
          <p:nvPr/>
        </p:nvSpPr>
        <p:spPr bwMode="auto">
          <a:xfrm>
            <a:off x="15481529" y="6665724"/>
            <a:ext cx="0" cy="0"/>
          </a:xfrm>
          <a:custGeom>
            <a:avLst/>
            <a:gdLst>
              <a:gd name="T0" fmla="*/ 0 w 2"/>
              <a:gd name="T1" fmla="*/ 3 h 3"/>
              <a:gd name="T2" fmla="*/ 1 w 2"/>
              <a:gd name="T3" fmla="*/ 2 h 3"/>
              <a:gd name="T4" fmla="*/ 2 w 2"/>
              <a:gd name="T5" fmla="*/ 0 h 3"/>
              <a:gd name="T6" fmla="*/ 1 w 2"/>
              <a:gd name="T7" fmla="*/ 2 h 3"/>
              <a:gd name="T8" fmla="*/ 0 w 2"/>
              <a:gd name="T9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1" y="2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close/>
              </a:path>
            </a:pathLst>
          </a:custGeom>
          <a:solidFill>
            <a:srgbClr val="B0CA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08" name="Freeform 27">
            <a:extLst>
              <a:ext uri="{FF2B5EF4-FFF2-40B4-BE49-F238E27FC236}">
                <a16:creationId xmlns:a16="http://schemas.microsoft.com/office/drawing/2014/main" id="{90617A2F-25CA-4E4C-8A1D-3EBBF191B4FA}"/>
              </a:ext>
            </a:extLst>
          </p:cNvPr>
          <p:cNvSpPr>
            <a:spLocks/>
          </p:cNvSpPr>
          <p:nvPr/>
        </p:nvSpPr>
        <p:spPr bwMode="auto">
          <a:xfrm>
            <a:off x="14757266" y="7851948"/>
            <a:ext cx="497196" cy="763412"/>
          </a:xfrm>
          <a:custGeom>
            <a:avLst/>
            <a:gdLst>
              <a:gd name="T0" fmla="*/ 523 w 757"/>
              <a:gd name="T1" fmla="*/ 5 h 1169"/>
              <a:gd name="T2" fmla="*/ 435 w 757"/>
              <a:gd name="T3" fmla="*/ 3 h 1169"/>
              <a:gd name="T4" fmla="*/ 386 w 757"/>
              <a:gd name="T5" fmla="*/ 15 h 1169"/>
              <a:gd name="T6" fmla="*/ 374 w 757"/>
              <a:gd name="T7" fmla="*/ 43 h 1169"/>
              <a:gd name="T8" fmla="*/ 287 w 757"/>
              <a:gd name="T9" fmla="*/ 84 h 1169"/>
              <a:gd name="T10" fmla="*/ 258 w 757"/>
              <a:gd name="T11" fmla="*/ 113 h 1169"/>
              <a:gd name="T12" fmla="*/ 261 w 757"/>
              <a:gd name="T13" fmla="*/ 139 h 1169"/>
              <a:gd name="T14" fmla="*/ 287 w 757"/>
              <a:gd name="T15" fmla="*/ 163 h 1169"/>
              <a:gd name="T16" fmla="*/ 307 w 757"/>
              <a:gd name="T17" fmla="*/ 249 h 1169"/>
              <a:gd name="T18" fmla="*/ 324 w 757"/>
              <a:gd name="T19" fmla="*/ 280 h 1169"/>
              <a:gd name="T20" fmla="*/ 316 w 757"/>
              <a:gd name="T21" fmla="*/ 311 h 1169"/>
              <a:gd name="T22" fmla="*/ 261 w 757"/>
              <a:gd name="T23" fmla="*/ 339 h 1169"/>
              <a:gd name="T24" fmla="*/ 278 w 757"/>
              <a:gd name="T25" fmla="*/ 360 h 1169"/>
              <a:gd name="T26" fmla="*/ 295 w 757"/>
              <a:gd name="T27" fmla="*/ 397 h 1169"/>
              <a:gd name="T28" fmla="*/ 282 w 757"/>
              <a:gd name="T29" fmla="*/ 483 h 1169"/>
              <a:gd name="T30" fmla="*/ 279 w 757"/>
              <a:gd name="T31" fmla="*/ 543 h 1169"/>
              <a:gd name="T32" fmla="*/ 295 w 757"/>
              <a:gd name="T33" fmla="*/ 582 h 1169"/>
              <a:gd name="T34" fmla="*/ 284 w 757"/>
              <a:gd name="T35" fmla="*/ 620 h 1169"/>
              <a:gd name="T36" fmla="*/ 227 w 757"/>
              <a:gd name="T37" fmla="*/ 671 h 1169"/>
              <a:gd name="T38" fmla="*/ 198 w 757"/>
              <a:gd name="T39" fmla="*/ 756 h 1169"/>
              <a:gd name="T40" fmla="*/ 167 w 757"/>
              <a:gd name="T41" fmla="*/ 824 h 1169"/>
              <a:gd name="T42" fmla="*/ 129 w 757"/>
              <a:gd name="T43" fmla="*/ 851 h 1169"/>
              <a:gd name="T44" fmla="*/ 112 w 757"/>
              <a:gd name="T45" fmla="*/ 831 h 1169"/>
              <a:gd name="T46" fmla="*/ 91 w 757"/>
              <a:gd name="T47" fmla="*/ 821 h 1169"/>
              <a:gd name="T48" fmla="*/ 32 w 757"/>
              <a:gd name="T49" fmla="*/ 839 h 1169"/>
              <a:gd name="T50" fmla="*/ 7 w 757"/>
              <a:gd name="T51" fmla="*/ 882 h 1169"/>
              <a:gd name="T52" fmla="*/ 1 w 757"/>
              <a:gd name="T53" fmla="*/ 937 h 1169"/>
              <a:gd name="T54" fmla="*/ 31 w 757"/>
              <a:gd name="T55" fmla="*/ 976 h 1169"/>
              <a:gd name="T56" fmla="*/ 34 w 757"/>
              <a:gd name="T57" fmla="*/ 1003 h 1169"/>
              <a:gd name="T58" fmla="*/ 19 w 757"/>
              <a:gd name="T59" fmla="*/ 1014 h 1169"/>
              <a:gd name="T60" fmla="*/ 13 w 757"/>
              <a:gd name="T61" fmla="*/ 1064 h 1169"/>
              <a:gd name="T62" fmla="*/ 18 w 757"/>
              <a:gd name="T63" fmla="*/ 1121 h 1169"/>
              <a:gd name="T64" fmla="*/ 59 w 757"/>
              <a:gd name="T65" fmla="*/ 1125 h 1169"/>
              <a:gd name="T66" fmla="*/ 88 w 757"/>
              <a:gd name="T67" fmla="*/ 1150 h 1169"/>
              <a:gd name="T68" fmla="*/ 137 w 757"/>
              <a:gd name="T69" fmla="*/ 1169 h 1169"/>
              <a:gd name="T70" fmla="*/ 229 w 757"/>
              <a:gd name="T71" fmla="*/ 1156 h 1169"/>
              <a:gd name="T72" fmla="*/ 299 w 757"/>
              <a:gd name="T73" fmla="*/ 1168 h 1169"/>
              <a:gd name="T74" fmla="*/ 322 w 757"/>
              <a:gd name="T75" fmla="*/ 1140 h 1169"/>
              <a:gd name="T76" fmla="*/ 318 w 757"/>
              <a:gd name="T77" fmla="*/ 1108 h 1169"/>
              <a:gd name="T78" fmla="*/ 325 w 757"/>
              <a:gd name="T79" fmla="*/ 1089 h 1169"/>
              <a:gd name="T80" fmla="*/ 392 w 757"/>
              <a:gd name="T81" fmla="*/ 1044 h 1169"/>
              <a:gd name="T82" fmla="*/ 458 w 757"/>
              <a:gd name="T83" fmla="*/ 964 h 1169"/>
              <a:gd name="T84" fmla="*/ 502 w 757"/>
              <a:gd name="T85" fmla="*/ 921 h 1169"/>
              <a:gd name="T86" fmla="*/ 528 w 757"/>
              <a:gd name="T87" fmla="*/ 891 h 1169"/>
              <a:gd name="T88" fmla="*/ 539 w 757"/>
              <a:gd name="T89" fmla="*/ 826 h 1169"/>
              <a:gd name="T90" fmla="*/ 576 w 757"/>
              <a:gd name="T91" fmla="*/ 731 h 1169"/>
              <a:gd name="T92" fmla="*/ 705 w 757"/>
              <a:gd name="T93" fmla="*/ 557 h 1169"/>
              <a:gd name="T94" fmla="*/ 753 w 757"/>
              <a:gd name="T95" fmla="*/ 463 h 1169"/>
              <a:gd name="T96" fmla="*/ 752 w 757"/>
              <a:gd name="T97" fmla="*/ 389 h 1169"/>
              <a:gd name="T98" fmla="*/ 733 w 757"/>
              <a:gd name="T99" fmla="*/ 332 h 1169"/>
              <a:gd name="T100" fmla="*/ 725 w 757"/>
              <a:gd name="T101" fmla="*/ 266 h 1169"/>
              <a:gd name="T102" fmla="*/ 742 w 757"/>
              <a:gd name="T103" fmla="*/ 211 h 1169"/>
              <a:gd name="T104" fmla="*/ 752 w 757"/>
              <a:gd name="T105" fmla="*/ 151 h 1169"/>
              <a:gd name="T106" fmla="*/ 736 w 757"/>
              <a:gd name="T107" fmla="*/ 131 h 1169"/>
              <a:gd name="T108" fmla="*/ 694 w 757"/>
              <a:gd name="T109" fmla="*/ 103 h 1169"/>
              <a:gd name="T110" fmla="*/ 647 w 757"/>
              <a:gd name="T111" fmla="*/ 64 h 1169"/>
              <a:gd name="T112" fmla="*/ 583 w 757"/>
              <a:gd name="T113" fmla="*/ 7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757" h="1169">
                <a:moveTo>
                  <a:pt x="554" y="0"/>
                </a:moveTo>
                <a:lnTo>
                  <a:pt x="547" y="3"/>
                </a:lnTo>
                <a:lnTo>
                  <a:pt x="540" y="4"/>
                </a:lnTo>
                <a:lnTo>
                  <a:pt x="532" y="5"/>
                </a:lnTo>
                <a:lnTo>
                  <a:pt x="523" y="5"/>
                </a:lnTo>
                <a:lnTo>
                  <a:pt x="506" y="5"/>
                </a:lnTo>
                <a:lnTo>
                  <a:pt x="489" y="4"/>
                </a:lnTo>
                <a:lnTo>
                  <a:pt x="472" y="3"/>
                </a:lnTo>
                <a:lnTo>
                  <a:pt x="456" y="3"/>
                </a:lnTo>
                <a:lnTo>
                  <a:pt x="435" y="3"/>
                </a:lnTo>
                <a:lnTo>
                  <a:pt x="418" y="5"/>
                </a:lnTo>
                <a:lnTo>
                  <a:pt x="409" y="6"/>
                </a:lnTo>
                <a:lnTo>
                  <a:pt x="401" y="8"/>
                </a:lnTo>
                <a:lnTo>
                  <a:pt x="393" y="12"/>
                </a:lnTo>
                <a:lnTo>
                  <a:pt x="386" y="15"/>
                </a:lnTo>
                <a:lnTo>
                  <a:pt x="387" y="23"/>
                </a:lnTo>
                <a:lnTo>
                  <a:pt x="386" y="30"/>
                </a:lnTo>
                <a:lnTo>
                  <a:pt x="383" y="34"/>
                </a:lnTo>
                <a:lnTo>
                  <a:pt x="379" y="39"/>
                </a:lnTo>
                <a:lnTo>
                  <a:pt x="374" y="43"/>
                </a:lnTo>
                <a:lnTo>
                  <a:pt x="361" y="48"/>
                </a:lnTo>
                <a:lnTo>
                  <a:pt x="347" y="54"/>
                </a:lnTo>
                <a:lnTo>
                  <a:pt x="325" y="65"/>
                </a:lnTo>
                <a:lnTo>
                  <a:pt x="305" y="74"/>
                </a:lnTo>
                <a:lnTo>
                  <a:pt x="287" y="84"/>
                </a:lnTo>
                <a:lnTo>
                  <a:pt x="274" y="93"/>
                </a:lnTo>
                <a:lnTo>
                  <a:pt x="268" y="98"/>
                </a:lnTo>
                <a:lnTo>
                  <a:pt x="264" y="103"/>
                </a:lnTo>
                <a:lnTo>
                  <a:pt x="260" y="108"/>
                </a:lnTo>
                <a:lnTo>
                  <a:pt x="258" y="113"/>
                </a:lnTo>
                <a:lnTo>
                  <a:pt x="255" y="119"/>
                </a:lnTo>
                <a:lnTo>
                  <a:pt x="254" y="125"/>
                </a:lnTo>
                <a:lnTo>
                  <a:pt x="253" y="131"/>
                </a:lnTo>
                <a:lnTo>
                  <a:pt x="254" y="138"/>
                </a:lnTo>
                <a:lnTo>
                  <a:pt x="261" y="139"/>
                </a:lnTo>
                <a:lnTo>
                  <a:pt x="269" y="143"/>
                </a:lnTo>
                <a:lnTo>
                  <a:pt x="274" y="146"/>
                </a:lnTo>
                <a:lnTo>
                  <a:pt x="279" y="151"/>
                </a:lnTo>
                <a:lnTo>
                  <a:pt x="284" y="157"/>
                </a:lnTo>
                <a:lnTo>
                  <a:pt x="287" y="163"/>
                </a:lnTo>
                <a:lnTo>
                  <a:pt x="294" y="177"/>
                </a:lnTo>
                <a:lnTo>
                  <a:pt x="299" y="192"/>
                </a:lnTo>
                <a:lnTo>
                  <a:pt x="302" y="210"/>
                </a:lnTo>
                <a:lnTo>
                  <a:pt x="306" y="229"/>
                </a:lnTo>
                <a:lnTo>
                  <a:pt x="307" y="249"/>
                </a:lnTo>
                <a:lnTo>
                  <a:pt x="309" y="269"/>
                </a:lnTo>
                <a:lnTo>
                  <a:pt x="313" y="271"/>
                </a:lnTo>
                <a:lnTo>
                  <a:pt x="318" y="273"/>
                </a:lnTo>
                <a:lnTo>
                  <a:pt x="321" y="277"/>
                </a:lnTo>
                <a:lnTo>
                  <a:pt x="324" y="280"/>
                </a:lnTo>
                <a:lnTo>
                  <a:pt x="326" y="286"/>
                </a:lnTo>
                <a:lnTo>
                  <a:pt x="327" y="292"/>
                </a:lnTo>
                <a:lnTo>
                  <a:pt x="326" y="298"/>
                </a:lnTo>
                <a:lnTo>
                  <a:pt x="324" y="304"/>
                </a:lnTo>
                <a:lnTo>
                  <a:pt x="316" y="311"/>
                </a:lnTo>
                <a:lnTo>
                  <a:pt x="309" y="318"/>
                </a:lnTo>
                <a:lnTo>
                  <a:pt x="302" y="323"/>
                </a:lnTo>
                <a:lnTo>
                  <a:pt x="294" y="327"/>
                </a:lnTo>
                <a:lnTo>
                  <a:pt x="276" y="333"/>
                </a:lnTo>
                <a:lnTo>
                  <a:pt x="261" y="339"/>
                </a:lnTo>
                <a:lnTo>
                  <a:pt x="256" y="340"/>
                </a:lnTo>
                <a:lnTo>
                  <a:pt x="253" y="342"/>
                </a:lnTo>
                <a:lnTo>
                  <a:pt x="262" y="347"/>
                </a:lnTo>
                <a:lnTo>
                  <a:pt x="271" y="354"/>
                </a:lnTo>
                <a:lnTo>
                  <a:pt x="278" y="360"/>
                </a:lnTo>
                <a:lnTo>
                  <a:pt x="284" y="367"/>
                </a:lnTo>
                <a:lnTo>
                  <a:pt x="288" y="374"/>
                </a:lnTo>
                <a:lnTo>
                  <a:pt x="292" y="383"/>
                </a:lnTo>
                <a:lnTo>
                  <a:pt x="294" y="390"/>
                </a:lnTo>
                <a:lnTo>
                  <a:pt x="295" y="397"/>
                </a:lnTo>
                <a:lnTo>
                  <a:pt x="296" y="412"/>
                </a:lnTo>
                <a:lnTo>
                  <a:pt x="295" y="427"/>
                </a:lnTo>
                <a:lnTo>
                  <a:pt x="292" y="444"/>
                </a:lnTo>
                <a:lnTo>
                  <a:pt x="288" y="459"/>
                </a:lnTo>
                <a:lnTo>
                  <a:pt x="282" y="483"/>
                </a:lnTo>
                <a:lnTo>
                  <a:pt x="280" y="497"/>
                </a:lnTo>
                <a:lnTo>
                  <a:pt x="276" y="511"/>
                </a:lnTo>
                <a:lnTo>
                  <a:pt x="275" y="524"/>
                </a:lnTo>
                <a:lnTo>
                  <a:pt x="275" y="536"/>
                </a:lnTo>
                <a:lnTo>
                  <a:pt x="279" y="543"/>
                </a:lnTo>
                <a:lnTo>
                  <a:pt x="284" y="552"/>
                </a:lnTo>
                <a:lnTo>
                  <a:pt x="288" y="560"/>
                </a:lnTo>
                <a:lnTo>
                  <a:pt x="293" y="571"/>
                </a:lnTo>
                <a:lnTo>
                  <a:pt x="294" y="576"/>
                </a:lnTo>
                <a:lnTo>
                  <a:pt x="295" y="582"/>
                </a:lnTo>
                <a:lnTo>
                  <a:pt x="295" y="589"/>
                </a:lnTo>
                <a:lnTo>
                  <a:pt x="295" y="595"/>
                </a:lnTo>
                <a:lnTo>
                  <a:pt x="293" y="604"/>
                </a:lnTo>
                <a:lnTo>
                  <a:pt x="289" y="613"/>
                </a:lnTo>
                <a:lnTo>
                  <a:pt x="284" y="620"/>
                </a:lnTo>
                <a:lnTo>
                  <a:pt x="278" y="628"/>
                </a:lnTo>
                <a:lnTo>
                  <a:pt x="265" y="640"/>
                </a:lnTo>
                <a:lnTo>
                  <a:pt x="251" y="651"/>
                </a:lnTo>
                <a:lnTo>
                  <a:pt x="236" y="662"/>
                </a:lnTo>
                <a:lnTo>
                  <a:pt x="227" y="671"/>
                </a:lnTo>
                <a:lnTo>
                  <a:pt x="219" y="686"/>
                </a:lnTo>
                <a:lnTo>
                  <a:pt x="212" y="703"/>
                </a:lnTo>
                <a:lnTo>
                  <a:pt x="207" y="722"/>
                </a:lnTo>
                <a:lnTo>
                  <a:pt x="201" y="741"/>
                </a:lnTo>
                <a:lnTo>
                  <a:pt x="198" y="756"/>
                </a:lnTo>
                <a:lnTo>
                  <a:pt x="193" y="770"/>
                </a:lnTo>
                <a:lnTo>
                  <a:pt x="188" y="784"/>
                </a:lnTo>
                <a:lnTo>
                  <a:pt x="182" y="798"/>
                </a:lnTo>
                <a:lnTo>
                  <a:pt x="175" y="812"/>
                </a:lnTo>
                <a:lnTo>
                  <a:pt x="167" y="824"/>
                </a:lnTo>
                <a:lnTo>
                  <a:pt x="158" y="836"/>
                </a:lnTo>
                <a:lnTo>
                  <a:pt x="146" y="846"/>
                </a:lnTo>
                <a:lnTo>
                  <a:pt x="141" y="849"/>
                </a:lnTo>
                <a:lnTo>
                  <a:pt x="135" y="851"/>
                </a:lnTo>
                <a:lnTo>
                  <a:pt x="129" y="851"/>
                </a:lnTo>
                <a:lnTo>
                  <a:pt x="125" y="849"/>
                </a:lnTo>
                <a:lnTo>
                  <a:pt x="119" y="846"/>
                </a:lnTo>
                <a:lnTo>
                  <a:pt x="115" y="842"/>
                </a:lnTo>
                <a:lnTo>
                  <a:pt x="113" y="837"/>
                </a:lnTo>
                <a:lnTo>
                  <a:pt x="112" y="831"/>
                </a:lnTo>
                <a:lnTo>
                  <a:pt x="111" y="829"/>
                </a:lnTo>
                <a:lnTo>
                  <a:pt x="109" y="825"/>
                </a:lnTo>
                <a:lnTo>
                  <a:pt x="106" y="823"/>
                </a:lnTo>
                <a:lnTo>
                  <a:pt x="101" y="822"/>
                </a:lnTo>
                <a:lnTo>
                  <a:pt x="91" y="821"/>
                </a:lnTo>
                <a:lnTo>
                  <a:pt x="78" y="822"/>
                </a:lnTo>
                <a:lnTo>
                  <a:pt x="66" y="824"/>
                </a:lnTo>
                <a:lnTo>
                  <a:pt x="53" y="829"/>
                </a:lnTo>
                <a:lnTo>
                  <a:pt x="42" y="834"/>
                </a:lnTo>
                <a:lnTo>
                  <a:pt x="32" y="839"/>
                </a:lnTo>
                <a:lnTo>
                  <a:pt x="24" y="845"/>
                </a:lnTo>
                <a:lnTo>
                  <a:pt x="19" y="851"/>
                </a:lnTo>
                <a:lnTo>
                  <a:pt x="15" y="859"/>
                </a:lnTo>
                <a:lnTo>
                  <a:pt x="11" y="869"/>
                </a:lnTo>
                <a:lnTo>
                  <a:pt x="7" y="882"/>
                </a:lnTo>
                <a:lnTo>
                  <a:pt x="4" y="895"/>
                </a:lnTo>
                <a:lnTo>
                  <a:pt x="1" y="908"/>
                </a:lnTo>
                <a:lnTo>
                  <a:pt x="0" y="919"/>
                </a:lnTo>
                <a:lnTo>
                  <a:pt x="0" y="930"/>
                </a:lnTo>
                <a:lnTo>
                  <a:pt x="1" y="937"/>
                </a:lnTo>
                <a:lnTo>
                  <a:pt x="5" y="944"/>
                </a:lnTo>
                <a:lnTo>
                  <a:pt x="12" y="951"/>
                </a:lnTo>
                <a:lnTo>
                  <a:pt x="19" y="958"/>
                </a:lnTo>
                <a:lnTo>
                  <a:pt x="25" y="967"/>
                </a:lnTo>
                <a:lnTo>
                  <a:pt x="31" y="976"/>
                </a:lnTo>
                <a:lnTo>
                  <a:pt x="35" y="987"/>
                </a:lnTo>
                <a:lnTo>
                  <a:pt x="37" y="991"/>
                </a:lnTo>
                <a:lnTo>
                  <a:pt x="37" y="995"/>
                </a:lnTo>
                <a:lnTo>
                  <a:pt x="35" y="1000"/>
                </a:lnTo>
                <a:lnTo>
                  <a:pt x="34" y="1003"/>
                </a:lnTo>
                <a:lnTo>
                  <a:pt x="32" y="1007"/>
                </a:lnTo>
                <a:lnTo>
                  <a:pt x="28" y="1009"/>
                </a:lnTo>
                <a:lnTo>
                  <a:pt x="25" y="1011"/>
                </a:lnTo>
                <a:lnTo>
                  <a:pt x="21" y="1014"/>
                </a:lnTo>
                <a:lnTo>
                  <a:pt x="19" y="1014"/>
                </a:lnTo>
                <a:lnTo>
                  <a:pt x="17" y="1015"/>
                </a:lnTo>
                <a:lnTo>
                  <a:pt x="17" y="1015"/>
                </a:lnTo>
                <a:lnTo>
                  <a:pt x="17" y="1029"/>
                </a:lnTo>
                <a:lnTo>
                  <a:pt x="14" y="1045"/>
                </a:lnTo>
                <a:lnTo>
                  <a:pt x="13" y="1064"/>
                </a:lnTo>
                <a:lnTo>
                  <a:pt x="12" y="1087"/>
                </a:lnTo>
                <a:lnTo>
                  <a:pt x="12" y="1098"/>
                </a:lnTo>
                <a:lnTo>
                  <a:pt x="13" y="1108"/>
                </a:lnTo>
                <a:lnTo>
                  <a:pt x="14" y="1115"/>
                </a:lnTo>
                <a:lnTo>
                  <a:pt x="18" y="1121"/>
                </a:lnTo>
                <a:lnTo>
                  <a:pt x="22" y="1120"/>
                </a:lnTo>
                <a:lnTo>
                  <a:pt x="31" y="1121"/>
                </a:lnTo>
                <a:lnTo>
                  <a:pt x="40" y="1122"/>
                </a:lnTo>
                <a:lnTo>
                  <a:pt x="50" y="1123"/>
                </a:lnTo>
                <a:lnTo>
                  <a:pt x="59" y="1125"/>
                </a:lnTo>
                <a:lnTo>
                  <a:pt x="68" y="1129"/>
                </a:lnTo>
                <a:lnTo>
                  <a:pt x="75" y="1134"/>
                </a:lnTo>
                <a:lnTo>
                  <a:pt x="80" y="1140"/>
                </a:lnTo>
                <a:lnTo>
                  <a:pt x="85" y="1145"/>
                </a:lnTo>
                <a:lnTo>
                  <a:pt x="88" y="1150"/>
                </a:lnTo>
                <a:lnTo>
                  <a:pt x="93" y="1157"/>
                </a:lnTo>
                <a:lnTo>
                  <a:pt x="102" y="1163"/>
                </a:lnTo>
                <a:lnTo>
                  <a:pt x="113" y="1167"/>
                </a:lnTo>
                <a:lnTo>
                  <a:pt x="125" y="1168"/>
                </a:lnTo>
                <a:lnTo>
                  <a:pt x="137" y="1169"/>
                </a:lnTo>
                <a:lnTo>
                  <a:pt x="161" y="1167"/>
                </a:lnTo>
                <a:lnTo>
                  <a:pt x="187" y="1162"/>
                </a:lnTo>
                <a:lnTo>
                  <a:pt x="201" y="1160"/>
                </a:lnTo>
                <a:lnTo>
                  <a:pt x="215" y="1158"/>
                </a:lnTo>
                <a:lnTo>
                  <a:pt x="229" y="1156"/>
                </a:lnTo>
                <a:lnTo>
                  <a:pt x="244" y="1156"/>
                </a:lnTo>
                <a:lnTo>
                  <a:pt x="258" y="1156"/>
                </a:lnTo>
                <a:lnTo>
                  <a:pt x="272" y="1158"/>
                </a:lnTo>
                <a:lnTo>
                  <a:pt x="286" y="1162"/>
                </a:lnTo>
                <a:lnTo>
                  <a:pt x="299" y="1168"/>
                </a:lnTo>
                <a:lnTo>
                  <a:pt x="305" y="1163"/>
                </a:lnTo>
                <a:lnTo>
                  <a:pt x="309" y="1158"/>
                </a:lnTo>
                <a:lnTo>
                  <a:pt x="315" y="1153"/>
                </a:lnTo>
                <a:lnTo>
                  <a:pt x="319" y="1147"/>
                </a:lnTo>
                <a:lnTo>
                  <a:pt x="322" y="1140"/>
                </a:lnTo>
                <a:lnTo>
                  <a:pt x="324" y="1133"/>
                </a:lnTo>
                <a:lnTo>
                  <a:pt x="322" y="1124"/>
                </a:lnTo>
                <a:lnTo>
                  <a:pt x="320" y="1116"/>
                </a:lnTo>
                <a:lnTo>
                  <a:pt x="318" y="1111"/>
                </a:lnTo>
                <a:lnTo>
                  <a:pt x="318" y="1108"/>
                </a:lnTo>
                <a:lnTo>
                  <a:pt x="318" y="1103"/>
                </a:lnTo>
                <a:lnTo>
                  <a:pt x="319" y="1100"/>
                </a:lnTo>
                <a:lnTo>
                  <a:pt x="320" y="1096"/>
                </a:lnTo>
                <a:lnTo>
                  <a:pt x="322" y="1092"/>
                </a:lnTo>
                <a:lnTo>
                  <a:pt x="325" y="1089"/>
                </a:lnTo>
                <a:lnTo>
                  <a:pt x="328" y="1087"/>
                </a:lnTo>
                <a:lnTo>
                  <a:pt x="347" y="1076"/>
                </a:lnTo>
                <a:lnTo>
                  <a:pt x="362" y="1067"/>
                </a:lnTo>
                <a:lnTo>
                  <a:pt x="378" y="1056"/>
                </a:lnTo>
                <a:lnTo>
                  <a:pt x="392" y="1044"/>
                </a:lnTo>
                <a:lnTo>
                  <a:pt x="411" y="1028"/>
                </a:lnTo>
                <a:lnTo>
                  <a:pt x="425" y="1011"/>
                </a:lnTo>
                <a:lnTo>
                  <a:pt x="436" y="995"/>
                </a:lnTo>
                <a:lnTo>
                  <a:pt x="449" y="977"/>
                </a:lnTo>
                <a:lnTo>
                  <a:pt x="458" y="964"/>
                </a:lnTo>
                <a:lnTo>
                  <a:pt x="468" y="950"/>
                </a:lnTo>
                <a:lnTo>
                  <a:pt x="476" y="939"/>
                </a:lnTo>
                <a:lnTo>
                  <a:pt x="485" y="932"/>
                </a:lnTo>
                <a:lnTo>
                  <a:pt x="494" y="925"/>
                </a:lnTo>
                <a:lnTo>
                  <a:pt x="502" y="921"/>
                </a:lnTo>
                <a:lnTo>
                  <a:pt x="510" y="916"/>
                </a:lnTo>
                <a:lnTo>
                  <a:pt x="516" y="911"/>
                </a:lnTo>
                <a:lnTo>
                  <a:pt x="521" y="905"/>
                </a:lnTo>
                <a:lnTo>
                  <a:pt x="525" y="898"/>
                </a:lnTo>
                <a:lnTo>
                  <a:pt x="528" y="891"/>
                </a:lnTo>
                <a:lnTo>
                  <a:pt x="530" y="883"/>
                </a:lnTo>
                <a:lnTo>
                  <a:pt x="534" y="866"/>
                </a:lnTo>
                <a:lnTo>
                  <a:pt x="535" y="849"/>
                </a:lnTo>
                <a:lnTo>
                  <a:pt x="536" y="837"/>
                </a:lnTo>
                <a:lnTo>
                  <a:pt x="539" y="826"/>
                </a:lnTo>
                <a:lnTo>
                  <a:pt x="540" y="815"/>
                </a:lnTo>
                <a:lnTo>
                  <a:pt x="543" y="803"/>
                </a:lnTo>
                <a:lnTo>
                  <a:pt x="553" y="778"/>
                </a:lnTo>
                <a:lnTo>
                  <a:pt x="565" y="755"/>
                </a:lnTo>
                <a:lnTo>
                  <a:pt x="576" y="731"/>
                </a:lnTo>
                <a:lnTo>
                  <a:pt x="590" y="710"/>
                </a:lnTo>
                <a:lnTo>
                  <a:pt x="620" y="669"/>
                </a:lnTo>
                <a:lnTo>
                  <a:pt x="650" y="629"/>
                </a:lnTo>
                <a:lnTo>
                  <a:pt x="679" y="593"/>
                </a:lnTo>
                <a:lnTo>
                  <a:pt x="705" y="557"/>
                </a:lnTo>
                <a:lnTo>
                  <a:pt x="717" y="539"/>
                </a:lnTo>
                <a:lnTo>
                  <a:pt x="728" y="520"/>
                </a:lnTo>
                <a:lnTo>
                  <a:pt x="737" y="500"/>
                </a:lnTo>
                <a:lnTo>
                  <a:pt x="747" y="480"/>
                </a:lnTo>
                <a:lnTo>
                  <a:pt x="753" y="463"/>
                </a:lnTo>
                <a:lnTo>
                  <a:pt x="756" y="446"/>
                </a:lnTo>
                <a:lnTo>
                  <a:pt x="757" y="431"/>
                </a:lnTo>
                <a:lnTo>
                  <a:pt x="757" y="417"/>
                </a:lnTo>
                <a:lnTo>
                  <a:pt x="755" y="403"/>
                </a:lnTo>
                <a:lnTo>
                  <a:pt x="752" y="389"/>
                </a:lnTo>
                <a:lnTo>
                  <a:pt x="747" y="374"/>
                </a:lnTo>
                <a:lnTo>
                  <a:pt x="741" y="358"/>
                </a:lnTo>
                <a:lnTo>
                  <a:pt x="739" y="350"/>
                </a:lnTo>
                <a:lnTo>
                  <a:pt x="735" y="340"/>
                </a:lnTo>
                <a:lnTo>
                  <a:pt x="733" y="332"/>
                </a:lnTo>
                <a:lnTo>
                  <a:pt x="729" y="323"/>
                </a:lnTo>
                <a:lnTo>
                  <a:pt x="726" y="307"/>
                </a:lnTo>
                <a:lnTo>
                  <a:pt x="723" y="292"/>
                </a:lnTo>
                <a:lnTo>
                  <a:pt x="723" y="279"/>
                </a:lnTo>
                <a:lnTo>
                  <a:pt x="725" y="266"/>
                </a:lnTo>
                <a:lnTo>
                  <a:pt x="727" y="254"/>
                </a:lnTo>
                <a:lnTo>
                  <a:pt x="730" y="244"/>
                </a:lnTo>
                <a:lnTo>
                  <a:pt x="734" y="232"/>
                </a:lnTo>
                <a:lnTo>
                  <a:pt x="737" y="223"/>
                </a:lnTo>
                <a:lnTo>
                  <a:pt x="742" y="211"/>
                </a:lnTo>
                <a:lnTo>
                  <a:pt x="747" y="199"/>
                </a:lnTo>
                <a:lnTo>
                  <a:pt x="749" y="187"/>
                </a:lnTo>
                <a:lnTo>
                  <a:pt x="752" y="174"/>
                </a:lnTo>
                <a:lnTo>
                  <a:pt x="752" y="161"/>
                </a:lnTo>
                <a:lnTo>
                  <a:pt x="752" y="151"/>
                </a:lnTo>
                <a:lnTo>
                  <a:pt x="746" y="148"/>
                </a:lnTo>
                <a:lnTo>
                  <a:pt x="742" y="144"/>
                </a:lnTo>
                <a:lnTo>
                  <a:pt x="739" y="139"/>
                </a:lnTo>
                <a:lnTo>
                  <a:pt x="737" y="134"/>
                </a:lnTo>
                <a:lnTo>
                  <a:pt x="736" y="131"/>
                </a:lnTo>
                <a:lnTo>
                  <a:pt x="736" y="127"/>
                </a:lnTo>
                <a:lnTo>
                  <a:pt x="726" y="120"/>
                </a:lnTo>
                <a:lnTo>
                  <a:pt x="712" y="113"/>
                </a:lnTo>
                <a:lnTo>
                  <a:pt x="702" y="108"/>
                </a:lnTo>
                <a:lnTo>
                  <a:pt x="694" y="103"/>
                </a:lnTo>
                <a:lnTo>
                  <a:pt x="685" y="98"/>
                </a:lnTo>
                <a:lnTo>
                  <a:pt x="675" y="91"/>
                </a:lnTo>
                <a:lnTo>
                  <a:pt x="666" y="83"/>
                </a:lnTo>
                <a:lnTo>
                  <a:pt x="656" y="74"/>
                </a:lnTo>
                <a:lnTo>
                  <a:pt x="647" y="64"/>
                </a:lnTo>
                <a:lnTo>
                  <a:pt x="638" y="54"/>
                </a:lnTo>
                <a:lnTo>
                  <a:pt x="620" y="35"/>
                </a:lnTo>
                <a:lnTo>
                  <a:pt x="602" y="19"/>
                </a:lnTo>
                <a:lnTo>
                  <a:pt x="593" y="12"/>
                </a:lnTo>
                <a:lnTo>
                  <a:pt x="583" y="7"/>
                </a:lnTo>
                <a:lnTo>
                  <a:pt x="574" y="4"/>
                </a:lnTo>
                <a:lnTo>
                  <a:pt x="565" y="3"/>
                </a:lnTo>
                <a:lnTo>
                  <a:pt x="559" y="1"/>
                </a:lnTo>
                <a:lnTo>
                  <a:pt x="554" y="0"/>
                </a:lnTo>
                <a:close/>
              </a:path>
            </a:pathLst>
          </a:custGeom>
          <a:solidFill>
            <a:srgbClr val="B0CA1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09" name="Freeform 28">
            <a:extLst>
              <a:ext uri="{FF2B5EF4-FFF2-40B4-BE49-F238E27FC236}">
                <a16:creationId xmlns:a16="http://schemas.microsoft.com/office/drawing/2014/main" id="{833C09C8-6CB6-4D5E-AE16-3C04C32EFA8B}"/>
              </a:ext>
            </a:extLst>
          </p:cNvPr>
          <p:cNvSpPr>
            <a:spLocks/>
          </p:cNvSpPr>
          <p:nvPr/>
        </p:nvSpPr>
        <p:spPr bwMode="auto">
          <a:xfrm>
            <a:off x="14984332" y="8619275"/>
            <a:ext cx="3915" cy="3915"/>
          </a:xfrm>
          <a:custGeom>
            <a:avLst/>
            <a:gdLst>
              <a:gd name="T0" fmla="*/ 0 w 4"/>
              <a:gd name="T1" fmla="*/ 6 h 6"/>
              <a:gd name="T2" fmla="*/ 1 w 4"/>
              <a:gd name="T3" fmla="*/ 3 h 6"/>
              <a:gd name="T4" fmla="*/ 4 w 4"/>
              <a:gd name="T5" fmla="*/ 0 h 6"/>
              <a:gd name="T6" fmla="*/ 1 w 4"/>
              <a:gd name="T7" fmla="*/ 3 h 6"/>
              <a:gd name="T8" fmla="*/ 0 w 4"/>
              <a:gd name="T9" fmla="*/ 6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" h="6">
                <a:moveTo>
                  <a:pt x="0" y="6"/>
                </a:moveTo>
                <a:lnTo>
                  <a:pt x="1" y="3"/>
                </a:lnTo>
                <a:lnTo>
                  <a:pt x="4" y="0"/>
                </a:lnTo>
                <a:lnTo>
                  <a:pt x="1" y="3"/>
                </a:lnTo>
                <a:lnTo>
                  <a:pt x="0" y="6"/>
                </a:lnTo>
                <a:close/>
              </a:path>
            </a:pathLst>
          </a:custGeom>
          <a:solidFill>
            <a:srgbClr val="B0CA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10" name="Freeform 29">
            <a:extLst>
              <a:ext uri="{FF2B5EF4-FFF2-40B4-BE49-F238E27FC236}">
                <a16:creationId xmlns:a16="http://schemas.microsoft.com/office/drawing/2014/main" id="{0D26C456-44A5-4E37-A6AA-9BF69E2A4812}"/>
              </a:ext>
            </a:extLst>
          </p:cNvPr>
          <p:cNvSpPr>
            <a:spLocks/>
          </p:cNvSpPr>
          <p:nvPr/>
        </p:nvSpPr>
        <p:spPr bwMode="auto">
          <a:xfrm>
            <a:off x="14048664" y="8548806"/>
            <a:ext cx="884775" cy="505026"/>
          </a:xfrm>
          <a:custGeom>
            <a:avLst/>
            <a:gdLst>
              <a:gd name="T0" fmla="*/ 1003 w 1361"/>
              <a:gd name="T1" fmla="*/ 38 h 774"/>
              <a:gd name="T2" fmla="*/ 978 w 1361"/>
              <a:gd name="T3" fmla="*/ 76 h 774"/>
              <a:gd name="T4" fmla="*/ 970 w 1361"/>
              <a:gd name="T5" fmla="*/ 138 h 774"/>
              <a:gd name="T6" fmla="*/ 936 w 1361"/>
              <a:gd name="T7" fmla="*/ 179 h 774"/>
              <a:gd name="T8" fmla="*/ 915 w 1361"/>
              <a:gd name="T9" fmla="*/ 220 h 774"/>
              <a:gd name="T10" fmla="*/ 913 w 1361"/>
              <a:gd name="T11" fmla="*/ 303 h 774"/>
              <a:gd name="T12" fmla="*/ 898 w 1361"/>
              <a:gd name="T13" fmla="*/ 349 h 774"/>
              <a:gd name="T14" fmla="*/ 847 w 1361"/>
              <a:gd name="T15" fmla="*/ 370 h 774"/>
              <a:gd name="T16" fmla="*/ 769 w 1361"/>
              <a:gd name="T17" fmla="*/ 395 h 774"/>
              <a:gd name="T18" fmla="*/ 661 w 1361"/>
              <a:gd name="T19" fmla="*/ 456 h 774"/>
              <a:gd name="T20" fmla="*/ 581 w 1361"/>
              <a:gd name="T21" fmla="*/ 469 h 774"/>
              <a:gd name="T22" fmla="*/ 517 w 1361"/>
              <a:gd name="T23" fmla="*/ 449 h 774"/>
              <a:gd name="T24" fmla="*/ 455 w 1361"/>
              <a:gd name="T25" fmla="*/ 457 h 774"/>
              <a:gd name="T26" fmla="*/ 392 w 1361"/>
              <a:gd name="T27" fmla="*/ 473 h 774"/>
              <a:gd name="T28" fmla="*/ 312 w 1361"/>
              <a:gd name="T29" fmla="*/ 484 h 774"/>
              <a:gd name="T30" fmla="*/ 222 w 1361"/>
              <a:gd name="T31" fmla="*/ 531 h 774"/>
              <a:gd name="T32" fmla="*/ 91 w 1361"/>
              <a:gd name="T33" fmla="*/ 555 h 774"/>
              <a:gd name="T34" fmla="*/ 3 w 1361"/>
              <a:gd name="T35" fmla="*/ 591 h 774"/>
              <a:gd name="T36" fmla="*/ 68 w 1361"/>
              <a:gd name="T37" fmla="*/ 606 h 774"/>
              <a:gd name="T38" fmla="*/ 155 w 1361"/>
              <a:gd name="T39" fmla="*/ 601 h 774"/>
              <a:gd name="T40" fmla="*/ 205 w 1361"/>
              <a:gd name="T41" fmla="*/ 623 h 774"/>
              <a:gd name="T42" fmla="*/ 213 w 1361"/>
              <a:gd name="T43" fmla="*/ 678 h 774"/>
              <a:gd name="T44" fmla="*/ 173 w 1361"/>
              <a:gd name="T45" fmla="*/ 719 h 774"/>
              <a:gd name="T46" fmla="*/ 173 w 1361"/>
              <a:gd name="T47" fmla="*/ 735 h 774"/>
              <a:gd name="T48" fmla="*/ 235 w 1361"/>
              <a:gd name="T49" fmla="*/ 735 h 774"/>
              <a:gd name="T50" fmla="*/ 241 w 1361"/>
              <a:gd name="T51" fmla="*/ 767 h 774"/>
              <a:gd name="T52" fmla="*/ 294 w 1361"/>
              <a:gd name="T53" fmla="*/ 732 h 774"/>
              <a:gd name="T54" fmla="*/ 374 w 1361"/>
              <a:gd name="T55" fmla="*/ 711 h 774"/>
              <a:gd name="T56" fmla="*/ 390 w 1361"/>
              <a:gd name="T57" fmla="*/ 725 h 774"/>
              <a:gd name="T58" fmla="*/ 401 w 1361"/>
              <a:gd name="T59" fmla="*/ 764 h 774"/>
              <a:gd name="T60" fmla="*/ 481 w 1361"/>
              <a:gd name="T61" fmla="*/ 743 h 774"/>
              <a:gd name="T62" fmla="*/ 524 w 1361"/>
              <a:gd name="T63" fmla="*/ 716 h 774"/>
              <a:gd name="T64" fmla="*/ 588 w 1361"/>
              <a:gd name="T65" fmla="*/ 728 h 774"/>
              <a:gd name="T66" fmla="*/ 664 w 1361"/>
              <a:gd name="T67" fmla="*/ 727 h 774"/>
              <a:gd name="T68" fmla="*/ 840 w 1361"/>
              <a:gd name="T69" fmla="*/ 728 h 774"/>
              <a:gd name="T70" fmla="*/ 981 w 1361"/>
              <a:gd name="T71" fmla="*/ 722 h 774"/>
              <a:gd name="T72" fmla="*/ 1025 w 1361"/>
              <a:gd name="T73" fmla="*/ 698 h 774"/>
              <a:gd name="T74" fmla="*/ 1032 w 1361"/>
              <a:gd name="T75" fmla="*/ 644 h 774"/>
              <a:gd name="T76" fmla="*/ 1078 w 1361"/>
              <a:gd name="T77" fmla="*/ 558 h 774"/>
              <a:gd name="T78" fmla="*/ 1111 w 1361"/>
              <a:gd name="T79" fmla="*/ 503 h 774"/>
              <a:gd name="T80" fmla="*/ 1159 w 1361"/>
              <a:gd name="T81" fmla="*/ 459 h 774"/>
              <a:gd name="T82" fmla="*/ 1222 w 1361"/>
              <a:gd name="T83" fmla="*/ 445 h 774"/>
              <a:gd name="T84" fmla="*/ 1296 w 1361"/>
              <a:gd name="T85" fmla="*/ 388 h 774"/>
              <a:gd name="T86" fmla="*/ 1356 w 1361"/>
              <a:gd name="T87" fmla="*/ 366 h 774"/>
              <a:gd name="T88" fmla="*/ 1361 w 1361"/>
              <a:gd name="T89" fmla="*/ 325 h 774"/>
              <a:gd name="T90" fmla="*/ 1343 w 1361"/>
              <a:gd name="T91" fmla="*/ 239 h 774"/>
              <a:gd name="T92" fmla="*/ 1325 w 1361"/>
              <a:gd name="T93" fmla="*/ 190 h 774"/>
              <a:gd name="T94" fmla="*/ 1354 w 1361"/>
              <a:gd name="T95" fmla="*/ 137 h 774"/>
              <a:gd name="T96" fmla="*/ 1285 w 1361"/>
              <a:gd name="T97" fmla="*/ 141 h 774"/>
              <a:gd name="T98" fmla="*/ 1190 w 1361"/>
              <a:gd name="T99" fmla="*/ 144 h 774"/>
              <a:gd name="T100" fmla="*/ 1149 w 1361"/>
              <a:gd name="T101" fmla="*/ 121 h 774"/>
              <a:gd name="T102" fmla="*/ 1107 w 1361"/>
              <a:gd name="T103" fmla="*/ 99 h 774"/>
              <a:gd name="T104" fmla="*/ 1071 w 1361"/>
              <a:gd name="T105" fmla="*/ 80 h 774"/>
              <a:gd name="T106" fmla="*/ 1058 w 1361"/>
              <a:gd name="T107" fmla="*/ 13 h 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361" h="774">
                <a:moveTo>
                  <a:pt x="1060" y="0"/>
                </a:moveTo>
                <a:lnTo>
                  <a:pt x="1050" y="10"/>
                </a:lnTo>
                <a:lnTo>
                  <a:pt x="1038" y="19"/>
                </a:lnTo>
                <a:lnTo>
                  <a:pt x="1025" y="27"/>
                </a:lnTo>
                <a:lnTo>
                  <a:pt x="1012" y="34"/>
                </a:lnTo>
                <a:lnTo>
                  <a:pt x="1003" y="38"/>
                </a:lnTo>
                <a:lnTo>
                  <a:pt x="996" y="43"/>
                </a:lnTo>
                <a:lnTo>
                  <a:pt x="990" y="47"/>
                </a:lnTo>
                <a:lnTo>
                  <a:pt x="985" y="53"/>
                </a:lnTo>
                <a:lnTo>
                  <a:pt x="981" y="60"/>
                </a:lnTo>
                <a:lnTo>
                  <a:pt x="978" y="67"/>
                </a:lnTo>
                <a:lnTo>
                  <a:pt x="978" y="76"/>
                </a:lnTo>
                <a:lnTo>
                  <a:pt x="978" y="86"/>
                </a:lnTo>
                <a:lnTo>
                  <a:pt x="978" y="97"/>
                </a:lnTo>
                <a:lnTo>
                  <a:pt x="978" y="107"/>
                </a:lnTo>
                <a:lnTo>
                  <a:pt x="976" y="119"/>
                </a:lnTo>
                <a:lnTo>
                  <a:pt x="973" y="131"/>
                </a:lnTo>
                <a:lnTo>
                  <a:pt x="970" y="138"/>
                </a:lnTo>
                <a:lnTo>
                  <a:pt x="967" y="145"/>
                </a:lnTo>
                <a:lnTo>
                  <a:pt x="963" y="151"/>
                </a:lnTo>
                <a:lnTo>
                  <a:pt x="960" y="156"/>
                </a:lnTo>
                <a:lnTo>
                  <a:pt x="951" y="166"/>
                </a:lnTo>
                <a:lnTo>
                  <a:pt x="942" y="174"/>
                </a:lnTo>
                <a:lnTo>
                  <a:pt x="936" y="179"/>
                </a:lnTo>
                <a:lnTo>
                  <a:pt x="931" y="185"/>
                </a:lnTo>
                <a:lnTo>
                  <a:pt x="928" y="190"/>
                </a:lnTo>
                <a:lnTo>
                  <a:pt x="923" y="196"/>
                </a:lnTo>
                <a:lnTo>
                  <a:pt x="920" y="204"/>
                </a:lnTo>
                <a:lnTo>
                  <a:pt x="917" y="211"/>
                </a:lnTo>
                <a:lnTo>
                  <a:pt x="915" y="220"/>
                </a:lnTo>
                <a:lnTo>
                  <a:pt x="914" y="229"/>
                </a:lnTo>
                <a:lnTo>
                  <a:pt x="913" y="247"/>
                </a:lnTo>
                <a:lnTo>
                  <a:pt x="913" y="266"/>
                </a:lnTo>
                <a:lnTo>
                  <a:pt x="913" y="278"/>
                </a:lnTo>
                <a:lnTo>
                  <a:pt x="913" y="291"/>
                </a:lnTo>
                <a:lnTo>
                  <a:pt x="913" y="303"/>
                </a:lnTo>
                <a:lnTo>
                  <a:pt x="911" y="313"/>
                </a:lnTo>
                <a:lnTo>
                  <a:pt x="910" y="323"/>
                </a:lnTo>
                <a:lnTo>
                  <a:pt x="908" y="331"/>
                </a:lnTo>
                <a:lnTo>
                  <a:pt x="905" y="338"/>
                </a:lnTo>
                <a:lnTo>
                  <a:pt x="902" y="344"/>
                </a:lnTo>
                <a:lnTo>
                  <a:pt x="898" y="349"/>
                </a:lnTo>
                <a:lnTo>
                  <a:pt x="894" y="353"/>
                </a:lnTo>
                <a:lnTo>
                  <a:pt x="889" y="357"/>
                </a:lnTo>
                <a:lnTo>
                  <a:pt x="883" y="360"/>
                </a:lnTo>
                <a:lnTo>
                  <a:pt x="877" y="363"/>
                </a:lnTo>
                <a:lnTo>
                  <a:pt x="863" y="366"/>
                </a:lnTo>
                <a:lnTo>
                  <a:pt x="847" y="370"/>
                </a:lnTo>
                <a:lnTo>
                  <a:pt x="838" y="371"/>
                </a:lnTo>
                <a:lnTo>
                  <a:pt x="829" y="372"/>
                </a:lnTo>
                <a:lnTo>
                  <a:pt x="818" y="375"/>
                </a:lnTo>
                <a:lnTo>
                  <a:pt x="807" y="378"/>
                </a:lnTo>
                <a:lnTo>
                  <a:pt x="788" y="385"/>
                </a:lnTo>
                <a:lnTo>
                  <a:pt x="769" y="395"/>
                </a:lnTo>
                <a:lnTo>
                  <a:pt x="750" y="405"/>
                </a:lnTo>
                <a:lnTo>
                  <a:pt x="730" y="417"/>
                </a:lnTo>
                <a:lnTo>
                  <a:pt x="714" y="428"/>
                </a:lnTo>
                <a:lnTo>
                  <a:pt x="696" y="438"/>
                </a:lnTo>
                <a:lnTo>
                  <a:pt x="679" y="448"/>
                </a:lnTo>
                <a:lnTo>
                  <a:pt x="661" y="456"/>
                </a:lnTo>
                <a:lnTo>
                  <a:pt x="642" y="463"/>
                </a:lnTo>
                <a:lnTo>
                  <a:pt x="622" y="468"/>
                </a:lnTo>
                <a:lnTo>
                  <a:pt x="613" y="469"/>
                </a:lnTo>
                <a:lnTo>
                  <a:pt x="602" y="470"/>
                </a:lnTo>
                <a:lnTo>
                  <a:pt x="591" y="470"/>
                </a:lnTo>
                <a:lnTo>
                  <a:pt x="581" y="469"/>
                </a:lnTo>
                <a:lnTo>
                  <a:pt x="569" y="466"/>
                </a:lnTo>
                <a:lnTo>
                  <a:pt x="557" y="464"/>
                </a:lnTo>
                <a:lnTo>
                  <a:pt x="547" y="460"/>
                </a:lnTo>
                <a:lnTo>
                  <a:pt x="537" y="456"/>
                </a:lnTo>
                <a:lnTo>
                  <a:pt x="527" y="452"/>
                </a:lnTo>
                <a:lnTo>
                  <a:pt x="517" y="449"/>
                </a:lnTo>
                <a:lnTo>
                  <a:pt x="509" y="446"/>
                </a:lnTo>
                <a:lnTo>
                  <a:pt x="501" y="446"/>
                </a:lnTo>
                <a:lnTo>
                  <a:pt x="489" y="448"/>
                </a:lnTo>
                <a:lnTo>
                  <a:pt x="479" y="450"/>
                </a:lnTo>
                <a:lnTo>
                  <a:pt x="467" y="453"/>
                </a:lnTo>
                <a:lnTo>
                  <a:pt x="455" y="457"/>
                </a:lnTo>
                <a:lnTo>
                  <a:pt x="447" y="460"/>
                </a:lnTo>
                <a:lnTo>
                  <a:pt x="437" y="464"/>
                </a:lnTo>
                <a:lnTo>
                  <a:pt x="428" y="466"/>
                </a:lnTo>
                <a:lnTo>
                  <a:pt x="419" y="469"/>
                </a:lnTo>
                <a:lnTo>
                  <a:pt x="406" y="471"/>
                </a:lnTo>
                <a:lnTo>
                  <a:pt x="392" y="473"/>
                </a:lnTo>
                <a:lnTo>
                  <a:pt x="377" y="475"/>
                </a:lnTo>
                <a:lnTo>
                  <a:pt x="365" y="476"/>
                </a:lnTo>
                <a:lnTo>
                  <a:pt x="346" y="478"/>
                </a:lnTo>
                <a:lnTo>
                  <a:pt x="328" y="480"/>
                </a:lnTo>
                <a:lnTo>
                  <a:pt x="320" y="482"/>
                </a:lnTo>
                <a:lnTo>
                  <a:pt x="312" y="484"/>
                </a:lnTo>
                <a:lnTo>
                  <a:pt x="303" y="488"/>
                </a:lnTo>
                <a:lnTo>
                  <a:pt x="295" y="491"/>
                </a:lnTo>
                <a:lnTo>
                  <a:pt x="281" y="501"/>
                </a:lnTo>
                <a:lnTo>
                  <a:pt x="262" y="511"/>
                </a:lnTo>
                <a:lnTo>
                  <a:pt x="243" y="522"/>
                </a:lnTo>
                <a:lnTo>
                  <a:pt x="222" y="531"/>
                </a:lnTo>
                <a:lnTo>
                  <a:pt x="198" y="538"/>
                </a:lnTo>
                <a:lnTo>
                  <a:pt x="179" y="543"/>
                </a:lnTo>
                <a:lnTo>
                  <a:pt x="161" y="545"/>
                </a:lnTo>
                <a:lnTo>
                  <a:pt x="143" y="548"/>
                </a:lnTo>
                <a:lnTo>
                  <a:pt x="127" y="550"/>
                </a:lnTo>
                <a:lnTo>
                  <a:pt x="91" y="555"/>
                </a:lnTo>
                <a:lnTo>
                  <a:pt x="59" y="562"/>
                </a:lnTo>
                <a:lnTo>
                  <a:pt x="43" y="566"/>
                </a:lnTo>
                <a:lnTo>
                  <a:pt x="28" y="572"/>
                </a:lnTo>
                <a:lnTo>
                  <a:pt x="14" y="579"/>
                </a:lnTo>
                <a:lnTo>
                  <a:pt x="0" y="589"/>
                </a:lnTo>
                <a:lnTo>
                  <a:pt x="3" y="591"/>
                </a:lnTo>
                <a:lnTo>
                  <a:pt x="6" y="593"/>
                </a:lnTo>
                <a:lnTo>
                  <a:pt x="18" y="602"/>
                </a:lnTo>
                <a:lnTo>
                  <a:pt x="28" y="606"/>
                </a:lnTo>
                <a:lnTo>
                  <a:pt x="39" y="608"/>
                </a:lnTo>
                <a:lnTo>
                  <a:pt x="53" y="608"/>
                </a:lnTo>
                <a:lnTo>
                  <a:pt x="68" y="606"/>
                </a:lnTo>
                <a:lnTo>
                  <a:pt x="85" y="604"/>
                </a:lnTo>
                <a:lnTo>
                  <a:pt x="103" y="602"/>
                </a:lnTo>
                <a:lnTo>
                  <a:pt x="125" y="601"/>
                </a:lnTo>
                <a:lnTo>
                  <a:pt x="135" y="599"/>
                </a:lnTo>
                <a:lnTo>
                  <a:pt x="146" y="599"/>
                </a:lnTo>
                <a:lnTo>
                  <a:pt x="155" y="601"/>
                </a:lnTo>
                <a:lnTo>
                  <a:pt x="166" y="602"/>
                </a:lnTo>
                <a:lnTo>
                  <a:pt x="175" y="604"/>
                </a:lnTo>
                <a:lnTo>
                  <a:pt x="183" y="606"/>
                </a:lnTo>
                <a:lnTo>
                  <a:pt x="192" y="611"/>
                </a:lnTo>
                <a:lnTo>
                  <a:pt x="199" y="616"/>
                </a:lnTo>
                <a:lnTo>
                  <a:pt x="205" y="623"/>
                </a:lnTo>
                <a:lnTo>
                  <a:pt x="209" y="630"/>
                </a:lnTo>
                <a:lnTo>
                  <a:pt x="214" y="639"/>
                </a:lnTo>
                <a:lnTo>
                  <a:pt x="216" y="650"/>
                </a:lnTo>
                <a:lnTo>
                  <a:pt x="216" y="661"/>
                </a:lnTo>
                <a:lnTo>
                  <a:pt x="215" y="670"/>
                </a:lnTo>
                <a:lnTo>
                  <a:pt x="213" y="678"/>
                </a:lnTo>
                <a:lnTo>
                  <a:pt x="209" y="686"/>
                </a:lnTo>
                <a:lnTo>
                  <a:pt x="206" y="694"/>
                </a:lnTo>
                <a:lnTo>
                  <a:pt x="200" y="699"/>
                </a:lnTo>
                <a:lnTo>
                  <a:pt x="194" y="705"/>
                </a:lnTo>
                <a:lnTo>
                  <a:pt x="187" y="711"/>
                </a:lnTo>
                <a:lnTo>
                  <a:pt x="173" y="719"/>
                </a:lnTo>
                <a:lnTo>
                  <a:pt x="156" y="727"/>
                </a:lnTo>
                <a:lnTo>
                  <a:pt x="141" y="731"/>
                </a:lnTo>
                <a:lnTo>
                  <a:pt x="125" y="736"/>
                </a:lnTo>
                <a:lnTo>
                  <a:pt x="141" y="735"/>
                </a:lnTo>
                <a:lnTo>
                  <a:pt x="156" y="735"/>
                </a:lnTo>
                <a:lnTo>
                  <a:pt x="173" y="735"/>
                </a:lnTo>
                <a:lnTo>
                  <a:pt x="189" y="734"/>
                </a:lnTo>
                <a:lnTo>
                  <a:pt x="205" y="732"/>
                </a:lnTo>
                <a:lnTo>
                  <a:pt x="220" y="731"/>
                </a:lnTo>
                <a:lnTo>
                  <a:pt x="226" y="731"/>
                </a:lnTo>
                <a:lnTo>
                  <a:pt x="230" y="732"/>
                </a:lnTo>
                <a:lnTo>
                  <a:pt x="235" y="735"/>
                </a:lnTo>
                <a:lnTo>
                  <a:pt x="240" y="738"/>
                </a:lnTo>
                <a:lnTo>
                  <a:pt x="242" y="743"/>
                </a:lnTo>
                <a:lnTo>
                  <a:pt x="245" y="748"/>
                </a:lnTo>
                <a:lnTo>
                  <a:pt x="245" y="754"/>
                </a:lnTo>
                <a:lnTo>
                  <a:pt x="243" y="758"/>
                </a:lnTo>
                <a:lnTo>
                  <a:pt x="241" y="767"/>
                </a:lnTo>
                <a:lnTo>
                  <a:pt x="238" y="774"/>
                </a:lnTo>
                <a:lnTo>
                  <a:pt x="248" y="765"/>
                </a:lnTo>
                <a:lnTo>
                  <a:pt x="260" y="757"/>
                </a:lnTo>
                <a:lnTo>
                  <a:pt x="270" y="749"/>
                </a:lnTo>
                <a:lnTo>
                  <a:pt x="282" y="741"/>
                </a:lnTo>
                <a:lnTo>
                  <a:pt x="294" y="732"/>
                </a:lnTo>
                <a:lnTo>
                  <a:pt x="307" y="725"/>
                </a:lnTo>
                <a:lnTo>
                  <a:pt x="320" y="719"/>
                </a:lnTo>
                <a:lnTo>
                  <a:pt x="335" y="715"/>
                </a:lnTo>
                <a:lnTo>
                  <a:pt x="352" y="712"/>
                </a:lnTo>
                <a:lnTo>
                  <a:pt x="369" y="711"/>
                </a:lnTo>
                <a:lnTo>
                  <a:pt x="374" y="711"/>
                </a:lnTo>
                <a:lnTo>
                  <a:pt x="377" y="712"/>
                </a:lnTo>
                <a:lnTo>
                  <a:pt x="381" y="714"/>
                </a:lnTo>
                <a:lnTo>
                  <a:pt x="383" y="716"/>
                </a:lnTo>
                <a:lnTo>
                  <a:pt x="387" y="719"/>
                </a:lnTo>
                <a:lnTo>
                  <a:pt x="388" y="722"/>
                </a:lnTo>
                <a:lnTo>
                  <a:pt x="390" y="725"/>
                </a:lnTo>
                <a:lnTo>
                  <a:pt x="392" y="730"/>
                </a:lnTo>
                <a:lnTo>
                  <a:pt x="392" y="739"/>
                </a:lnTo>
                <a:lnTo>
                  <a:pt x="389" y="749"/>
                </a:lnTo>
                <a:lnTo>
                  <a:pt x="387" y="757"/>
                </a:lnTo>
                <a:lnTo>
                  <a:pt x="382" y="765"/>
                </a:lnTo>
                <a:lnTo>
                  <a:pt x="401" y="764"/>
                </a:lnTo>
                <a:lnTo>
                  <a:pt x="422" y="762"/>
                </a:lnTo>
                <a:lnTo>
                  <a:pt x="443" y="758"/>
                </a:lnTo>
                <a:lnTo>
                  <a:pt x="462" y="754"/>
                </a:lnTo>
                <a:lnTo>
                  <a:pt x="468" y="751"/>
                </a:lnTo>
                <a:lnTo>
                  <a:pt x="475" y="748"/>
                </a:lnTo>
                <a:lnTo>
                  <a:pt x="481" y="743"/>
                </a:lnTo>
                <a:lnTo>
                  <a:pt x="487" y="738"/>
                </a:lnTo>
                <a:lnTo>
                  <a:pt x="496" y="731"/>
                </a:lnTo>
                <a:lnTo>
                  <a:pt x="506" y="724"/>
                </a:lnTo>
                <a:lnTo>
                  <a:pt x="512" y="721"/>
                </a:lnTo>
                <a:lnTo>
                  <a:pt x="517" y="718"/>
                </a:lnTo>
                <a:lnTo>
                  <a:pt x="524" y="716"/>
                </a:lnTo>
                <a:lnTo>
                  <a:pt x="532" y="715"/>
                </a:lnTo>
                <a:lnTo>
                  <a:pt x="542" y="714"/>
                </a:lnTo>
                <a:lnTo>
                  <a:pt x="553" y="716"/>
                </a:lnTo>
                <a:lnTo>
                  <a:pt x="564" y="719"/>
                </a:lnTo>
                <a:lnTo>
                  <a:pt x="576" y="723"/>
                </a:lnTo>
                <a:lnTo>
                  <a:pt x="588" y="728"/>
                </a:lnTo>
                <a:lnTo>
                  <a:pt x="597" y="730"/>
                </a:lnTo>
                <a:lnTo>
                  <a:pt x="613" y="731"/>
                </a:lnTo>
                <a:lnTo>
                  <a:pt x="627" y="731"/>
                </a:lnTo>
                <a:lnTo>
                  <a:pt x="641" y="729"/>
                </a:lnTo>
                <a:lnTo>
                  <a:pt x="654" y="728"/>
                </a:lnTo>
                <a:lnTo>
                  <a:pt x="664" y="727"/>
                </a:lnTo>
                <a:lnTo>
                  <a:pt x="674" y="725"/>
                </a:lnTo>
                <a:lnTo>
                  <a:pt x="713" y="724"/>
                </a:lnTo>
                <a:lnTo>
                  <a:pt x="750" y="724"/>
                </a:lnTo>
                <a:lnTo>
                  <a:pt x="788" y="725"/>
                </a:lnTo>
                <a:lnTo>
                  <a:pt x="826" y="728"/>
                </a:lnTo>
                <a:lnTo>
                  <a:pt x="840" y="728"/>
                </a:lnTo>
                <a:lnTo>
                  <a:pt x="860" y="729"/>
                </a:lnTo>
                <a:lnTo>
                  <a:pt x="883" y="730"/>
                </a:lnTo>
                <a:lnTo>
                  <a:pt x="908" y="730"/>
                </a:lnTo>
                <a:lnTo>
                  <a:pt x="934" y="730"/>
                </a:lnTo>
                <a:lnTo>
                  <a:pt x="958" y="727"/>
                </a:lnTo>
                <a:lnTo>
                  <a:pt x="981" y="722"/>
                </a:lnTo>
                <a:lnTo>
                  <a:pt x="991" y="719"/>
                </a:lnTo>
                <a:lnTo>
                  <a:pt x="1001" y="715"/>
                </a:lnTo>
                <a:lnTo>
                  <a:pt x="1010" y="710"/>
                </a:lnTo>
                <a:lnTo>
                  <a:pt x="1017" y="705"/>
                </a:lnTo>
                <a:lnTo>
                  <a:pt x="1022" y="702"/>
                </a:lnTo>
                <a:lnTo>
                  <a:pt x="1025" y="698"/>
                </a:lnTo>
                <a:lnTo>
                  <a:pt x="1028" y="695"/>
                </a:lnTo>
                <a:lnTo>
                  <a:pt x="1029" y="691"/>
                </a:lnTo>
                <a:lnTo>
                  <a:pt x="1031" y="684"/>
                </a:lnTo>
                <a:lnTo>
                  <a:pt x="1030" y="674"/>
                </a:lnTo>
                <a:lnTo>
                  <a:pt x="1031" y="659"/>
                </a:lnTo>
                <a:lnTo>
                  <a:pt x="1032" y="644"/>
                </a:lnTo>
                <a:lnTo>
                  <a:pt x="1036" y="631"/>
                </a:lnTo>
                <a:lnTo>
                  <a:pt x="1040" y="618"/>
                </a:lnTo>
                <a:lnTo>
                  <a:pt x="1044" y="606"/>
                </a:lnTo>
                <a:lnTo>
                  <a:pt x="1050" y="596"/>
                </a:lnTo>
                <a:lnTo>
                  <a:pt x="1064" y="577"/>
                </a:lnTo>
                <a:lnTo>
                  <a:pt x="1078" y="558"/>
                </a:lnTo>
                <a:lnTo>
                  <a:pt x="1088" y="548"/>
                </a:lnTo>
                <a:lnTo>
                  <a:pt x="1094" y="539"/>
                </a:lnTo>
                <a:lnTo>
                  <a:pt x="1098" y="531"/>
                </a:lnTo>
                <a:lnTo>
                  <a:pt x="1102" y="523"/>
                </a:lnTo>
                <a:lnTo>
                  <a:pt x="1107" y="513"/>
                </a:lnTo>
                <a:lnTo>
                  <a:pt x="1111" y="503"/>
                </a:lnTo>
                <a:lnTo>
                  <a:pt x="1116" y="493"/>
                </a:lnTo>
                <a:lnTo>
                  <a:pt x="1122" y="484"/>
                </a:lnTo>
                <a:lnTo>
                  <a:pt x="1128" y="476"/>
                </a:lnTo>
                <a:lnTo>
                  <a:pt x="1140" y="468"/>
                </a:lnTo>
                <a:lnTo>
                  <a:pt x="1150" y="463"/>
                </a:lnTo>
                <a:lnTo>
                  <a:pt x="1159" y="459"/>
                </a:lnTo>
                <a:lnTo>
                  <a:pt x="1169" y="458"/>
                </a:lnTo>
                <a:lnTo>
                  <a:pt x="1185" y="458"/>
                </a:lnTo>
                <a:lnTo>
                  <a:pt x="1198" y="456"/>
                </a:lnTo>
                <a:lnTo>
                  <a:pt x="1207" y="452"/>
                </a:lnTo>
                <a:lnTo>
                  <a:pt x="1215" y="449"/>
                </a:lnTo>
                <a:lnTo>
                  <a:pt x="1222" y="445"/>
                </a:lnTo>
                <a:lnTo>
                  <a:pt x="1230" y="440"/>
                </a:lnTo>
                <a:lnTo>
                  <a:pt x="1244" y="429"/>
                </a:lnTo>
                <a:lnTo>
                  <a:pt x="1258" y="417"/>
                </a:lnTo>
                <a:lnTo>
                  <a:pt x="1272" y="404"/>
                </a:lnTo>
                <a:lnTo>
                  <a:pt x="1289" y="392"/>
                </a:lnTo>
                <a:lnTo>
                  <a:pt x="1296" y="388"/>
                </a:lnTo>
                <a:lnTo>
                  <a:pt x="1304" y="382"/>
                </a:lnTo>
                <a:lnTo>
                  <a:pt x="1314" y="378"/>
                </a:lnTo>
                <a:lnTo>
                  <a:pt x="1323" y="373"/>
                </a:lnTo>
                <a:lnTo>
                  <a:pt x="1342" y="369"/>
                </a:lnTo>
                <a:lnTo>
                  <a:pt x="1355" y="365"/>
                </a:lnTo>
                <a:lnTo>
                  <a:pt x="1356" y="366"/>
                </a:lnTo>
                <a:lnTo>
                  <a:pt x="1357" y="365"/>
                </a:lnTo>
                <a:lnTo>
                  <a:pt x="1358" y="362"/>
                </a:lnTo>
                <a:lnTo>
                  <a:pt x="1359" y="356"/>
                </a:lnTo>
                <a:lnTo>
                  <a:pt x="1361" y="349"/>
                </a:lnTo>
                <a:lnTo>
                  <a:pt x="1361" y="338"/>
                </a:lnTo>
                <a:lnTo>
                  <a:pt x="1361" y="325"/>
                </a:lnTo>
                <a:lnTo>
                  <a:pt x="1359" y="311"/>
                </a:lnTo>
                <a:lnTo>
                  <a:pt x="1356" y="284"/>
                </a:lnTo>
                <a:lnTo>
                  <a:pt x="1351" y="262"/>
                </a:lnTo>
                <a:lnTo>
                  <a:pt x="1350" y="253"/>
                </a:lnTo>
                <a:lnTo>
                  <a:pt x="1346" y="246"/>
                </a:lnTo>
                <a:lnTo>
                  <a:pt x="1343" y="239"/>
                </a:lnTo>
                <a:lnTo>
                  <a:pt x="1339" y="232"/>
                </a:lnTo>
                <a:lnTo>
                  <a:pt x="1335" y="225"/>
                </a:lnTo>
                <a:lnTo>
                  <a:pt x="1331" y="217"/>
                </a:lnTo>
                <a:lnTo>
                  <a:pt x="1328" y="209"/>
                </a:lnTo>
                <a:lnTo>
                  <a:pt x="1325" y="200"/>
                </a:lnTo>
                <a:lnTo>
                  <a:pt x="1325" y="190"/>
                </a:lnTo>
                <a:lnTo>
                  <a:pt x="1326" y="180"/>
                </a:lnTo>
                <a:lnTo>
                  <a:pt x="1329" y="171"/>
                </a:lnTo>
                <a:lnTo>
                  <a:pt x="1332" y="164"/>
                </a:lnTo>
                <a:lnTo>
                  <a:pt x="1341" y="151"/>
                </a:lnTo>
                <a:lnTo>
                  <a:pt x="1350" y="141"/>
                </a:lnTo>
                <a:lnTo>
                  <a:pt x="1354" y="137"/>
                </a:lnTo>
                <a:lnTo>
                  <a:pt x="1346" y="136"/>
                </a:lnTo>
                <a:lnTo>
                  <a:pt x="1338" y="136"/>
                </a:lnTo>
                <a:lnTo>
                  <a:pt x="1330" y="136"/>
                </a:lnTo>
                <a:lnTo>
                  <a:pt x="1322" y="136"/>
                </a:lnTo>
                <a:lnTo>
                  <a:pt x="1303" y="138"/>
                </a:lnTo>
                <a:lnTo>
                  <a:pt x="1285" y="141"/>
                </a:lnTo>
                <a:lnTo>
                  <a:pt x="1270" y="144"/>
                </a:lnTo>
                <a:lnTo>
                  <a:pt x="1254" y="146"/>
                </a:lnTo>
                <a:lnTo>
                  <a:pt x="1238" y="147"/>
                </a:lnTo>
                <a:lnTo>
                  <a:pt x="1222" y="149"/>
                </a:lnTo>
                <a:lnTo>
                  <a:pt x="1205" y="147"/>
                </a:lnTo>
                <a:lnTo>
                  <a:pt x="1190" y="144"/>
                </a:lnTo>
                <a:lnTo>
                  <a:pt x="1183" y="141"/>
                </a:lnTo>
                <a:lnTo>
                  <a:pt x="1175" y="138"/>
                </a:lnTo>
                <a:lnTo>
                  <a:pt x="1168" y="134"/>
                </a:lnTo>
                <a:lnTo>
                  <a:pt x="1161" y="130"/>
                </a:lnTo>
                <a:lnTo>
                  <a:pt x="1154" y="126"/>
                </a:lnTo>
                <a:lnTo>
                  <a:pt x="1149" y="121"/>
                </a:lnTo>
                <a:lnTo>
                  <a:pt x="1145" y="116"/>
                </a:lnTo>
                <a:lnTo>
                  <a:pt x="1142" y="110"/>
                </a:lnTo>
                <a:lnTo>
                  <a:pt x="1137" y="103"/>
                </a:lnTo>
                <a:lnTo>
                  <a:pt x="1128" y="101"/>
                </a:lnTo>
                <a:lnTo>
                  <a:pt x="1117" y="100"/>
                </a:lnTo>
                <a:lnTo>
                  <a:pt x="1107" y="99"/>
                </a:lnTo>
                <a:lnTo>
                  <a:pt x="1096" y="98"/>
                </a:lnTo>
                <a:lnTo>
                  <a:pt x="1091" y="96"/>
                </a:lnTo>
                <a:lnTo>
                  <a:pt x="1087" y="94"/>
                </a:lnTo>
                <a:lnTo>
                  <a:pt x="1082" y="91"/>
                </a:lnTo>
                <a:lnTo>
                  <a:pt x="1078" y="89"/>
                </a:lnTo>
                <a:lnTo>
                  <a:pt x="1071" y="80"/>
                </a:lnTo>
                <a:lnTo>
                  <a:pt x="1065" y="71"/>
                </a:lnTo>
                <a:lnTo>
                  <a:pt x="1062" y="60"/>
                </a:lnTo>
                <a:lnTo>
                  <a:pt x="1060" y="50"/>
                </a:lnTo>
                <a:lnTo>
                  <a:pt x="1058" y="38"/>
                </a:lnTo>
                <a:lnTo>
                  <a:pt x="1058" y="25"/>
                </a:lnTo>
                <a:lnTo>
                  <a:pt x="1058" y="13"/>
                </a:lnTo>
                <a:lnTo>
                  <a:pt x="1060" y="0"/>
                </a:lnTo>
                <a:close/>
              </a:path>
            </a:pathLst>
          </a:custGeom>
          <a:solidFill>
            <a:srgbClr val="B0CA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11" name="Rectangle 30">
            <a:extLst>
              <a:ext uri="{FF2B5EF4-FFF2-40B4-BE49-F238E27FC236}">
                <a16:creationId xmlns:a16="http://schemas.microsoft.com/office/drawing/2014/main" id="{C96007CB-2E44-4D64-B76F-F0E9B59299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44749" y="9069492"/>
            <a:ext cx="3915" cy="3915"/>
          </a:xfrm>
          <a:prstGeom prst="rect">
            <a:avLst/>
          </a:prstGeom>
          <a:solidFill>
            <a:srgbClr val="B0CA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12" name="Freeform 31">
            <a:extLst>
              <a:ext uri="{FF2B5EF4-FFF2-40B4-BE49-F238E27FC236}">
                <a16:creationId xmlns:a16="http://schemas.microsoft.com/office/drawing/2014/main" id="{1F7D4243-020F-4149-B317-AFE5E99630DE}"/>
              </a:ext>
            </a:extLst>
          </p:cNvPr>
          <p:cNvSpPr>
            <a:spLocks/>
          </p:cNvSpPr>
          <p:nvPr/>
        </p:nvSpPr>
        <p:spPr bwMode="auto">
          <a:xfrm>
            <a:off x="12553159" y="6971089"/>
            <a:ext cx="2638664" cy="2063169"/>
          </a:xfrm>
          <a:custGeom>
            <a:avLst/>
            <a:gdLst>
              <a:gd name="T0" fmla="*/ 3587 w 4042"/>
              <a:gd name="T1" fmla="*/ 1666 h 3164"/>
              <a:gd name="T2" fmla="*/ 3604 w 4042"/>
              <a:gd name="T3" fmla="*/ 1532 h 3164"/>
              <a:gd name="T4" fmla="*/ 3686 w 4042"/>
              <a:gd name="T5" fmla="*/ 1377 h 3164"/>
              <a:gd name="T6" fmla="*/ 3908 w 4042"/>
              <a:gd name="T7" fmla="*/ 1314 h 3164"/>
              <a:gd name="T8" fmla="*/ 3834 w 4042"/>
              <a:gd name="T9" fmla="*/ 1213 h 3164"/>
              <a:gd name="T10" fmla="*/ 3806 w 4042"/>
              <a:gd name="T11" fmla="*/ 1001 h 3164"/>
              <a:gd name="T12" fmla="*/ 3913 w 4042"/>
              <a:gd name="T13" fmla="*/ 865 h 3164"/>
              <a:gd name="T14" fmla="*/ 4022 w 4042"/>
              <a:gd name="T15" fmla="*/ 752 h 3164"/>
              <a:gd name="T16" fmla="*/ 4033 w 4042"/>
              <a:gd name="T17" fmla="*/ 675 h 3164"/>
              <a:gd name="T18" fmla="*/ 3681 w 4042"/>
              <a:gd name="T19" fmla="*/ 526 h 3164"/>
              <a:gd name="T20" fmla="*/ 3526 w 4042"/>
              <a:gd name="T21" fmla="*/ 517 h 3164"/>
              <a:gd name="T22" fmla="*/ 3327 w 4042"/>
              <a:gd name="T23" fmla="*/ 329 h 3164"/>
              <a:gd name="T24" fmla="*/ 3051 w 4042"/>
              <a:gd name="T25" fmla="*/ 247 h 3164"/>
              <a:gd name="T26" fmla="*/ 2875 w 4042"/>
              <a:gd name="T27" fmla="*/ 142 h 3164"/>
              <a:gd name="T28" fmla="*/ 2781 w 4042"/>
              <a:gd name="T29" fmla="*/ 209 h 3164"/>
              <a:gd name="T30" fmla="*/ 2614 w 4042"/>
              <a:gd name="T31" fmla="*/ 173 h 3164"/>
              <a:gd name="T32" fmla="*/ 2623 w 4042"/>
              <a:gd name="T33" fmla="*/ 29 h 3164"/>
              <a:gd name="T34" fmla="*/ 2451 w 4042"/>
              <a:gd name="T35" fmla="*/ 4 h 3164"/>
              <a:gd name="T36" fmla="*/ 2255 w 4042"/>
              <a:gd name="T37" fmla="*/ 130 h 3164"/>
              <a:gd name="T38" fmla="*/ 1876 w 4042"/>
              <a:gd name="T39" fmla="*/ 327 h 3164"/>
              <a:gd name="T40" fmla="*/ 1802 w 4042"/>
              <a:gd name="T41" fmla="*/ 300 h 3164"/>
              <a:gd name="T42" fmla="*/ 1728 w 4042"/>
              <a:gd name="T43" fmla="*/ 226 h 3164"/>
              <a:gd name="T44" fmla="*/ 1649 w 4042"/>
              <a:gd name="T45" fmla="*/ 160 h 3164"/>
              <a:gd name="T46" fmla="*/ 1592 w 4042"/>
              <a:gd name="T47" fmla="*/ 261 h 3164"/>
              <a:gd name="T48" fmla="*/ 1565 w 4042"/>
              <a:gd name="T49" fmla="*/ 472 h 3164"/>
              <a:gd name="T50" fmla="*/ 1446 w 4042"/>
              <a:gd name="T51" fmla="*/ 619 h 3164"/>
              <a:gd name="T52" fmla="*/ 1352 w 4042"/>
              <a:gd name="T53" fmla="*/ 752 h 3164"/>
              <a:gd name="T54" fmla="*/ 1436 w 4042"/>
              <a:gd name="T55" fmla="*/ 998 h 3164"/>
              <a:gd name="T56" fmla="*/ 1380 w 4042"/>
              <a:gd name="T57" fmla="*/ 1181 h 3164"/>
              <a:gd name="T58" fmla="*/ 1372 w 4042"/>
              <a:gd name="T59" fmla="*/ 1377 h 3164"/>
              <a:gd name="T60" fmla="*/ 1200 w 4042"/>
              <a:gd name="T61" fmla="*/ 1534 h 3164"/>
              <a:gd name="T62" fmla="*/ 1013 w 4042"/>
              <a:gd name="T63" fmla="*/ 1511 h 3164"/>
              <a:gd name="T64" fmla="*/ 658 w 4042"/>
              <a:gd name="T65" fmla="*/ 1549 h 3164"/>
              <a:gd name="T66" fmla="*/ 469 w 4042"/>
              <a:gd name="T67" fmla="*/ 1589 h 3164"/>
              <a:gd name="T68" fmla="*/ 135 w 4042"/>
              <a:gd name="T69" fmla="*/ 1804 h 3164"/>
              <a:gd name="T70" fmla="*/ 55 w 4042"/>
              <a:gd name="T71" fmla="*/ 1916 h 3164"/>
              <a:gd name="T72" fmla="*/ 52 w 4042"/>
              <a:gd name="T73" fmla="*/ 2030 h 3164"/>
              <a:gd name="T74" fmla="*/ 244 w 4042"/>
              <a:gd name="T75" fmla="*/ 2014 h 3164"/>
              <a:gd name="T76" fmla="*/ 612 w 4042"/>
              <a:gd name="T77" fmla="*/ 2041 h 3164"/>
              <a:gd name="T78" fmla="*/ 671 w 4042"/>
              <a:gd name="T79" fmla="*/ 2163 h 3164"/>
              <a:gd name="T80" fmla="*/ 761 w 4042"/>
              <a:gd name="T81" fmla="*/ 2198 h 3164"/>
              <a:gd name="T82" fmla="*/ 975 w 4042"/>
              <a:gd name="T83" fmla="*/ 2115 h 3164"/>
              <a:gd name="T84" fmla="*/ 1152 w 4042"/>
              <a:gd name="T85" fmla="*/ 2074 h 3164"/>
              <a:gd name="T86" fmla="*/ 1322 w 4042"/>
              <a:gd name="T87" fmla="*/ 2118 h 3164"/>
              <a:gd name="T88" fmla="*/ 1388 w 4042"/>
              <a:gd name="T89" fmla="*/ 2289 h 3164"/>
              <a:gd name="T90" fmla="*/ 1408 w 4042"/>
              <a:gd name="T91" fmla="*/ 2417 h 3164"/>
              <a:gd name="T92" fmla="*/ 1540 w 4042"/>
              <a:gd name="T93" fmla="*/ 2584 h 3164"/>
              <a:gd name="T94" fmla="*/ 1609 w 4042"/>
              <a:gd name="T95" fmla="*/ 2732 h 3164"/>
              <a:gd name="T96" fmla="*/ 1572 w 4042"/>
              <a:gd name="T97" fmla="*/ 2933 h 3164"/>
              <a:gd name="T98" fmla="*/ 1681 w 4042"/>
              <a:gd name="T99" fmla="*/ 3091 h 3164"/>
              <a:gd name="T100" fmla="*/ 1861 w 4042"/>
              <a:gd name="T101" fmla="*/ 3135 h 3164"/>
              <a:gd name="T102" fmla="*/ 1955 w 4042"/>
              <a:gd name="T103" fmla="*/ 3078 h 3164"/>
              <a:gd name="T104" fmla="*/ 2202 w 4042"/>
              <a:gd name="T105" fmla="*/ 2981 h 3164"/>
              <a:gd name="T106" fmla="*/ 2459 w 4042"/>
              <a:gd name="T107" fmla="*/ 2918 h 3164"/>
              <a:gd name="T108" fmla="*/ 2762 w 4042"/>
              <a:gd name="T109" fmla="*/ 2825 h 3164"/>
              <a:gd name="T110" fmla="*/ 2997 w 4042"/>
              <a:gd name="T111" fmla="*/ 2797 h 3164"/>
              <a:gd name="T112" fmla="*/ 3158 w 4042"/>
              <a:gd name="T113" fmla="*/ 2662 h 3164"/>
              <a:gd name="T114" fmla="*/ 3227 w 4042"/>
              <a:gd name="T115" fmla="*/ 2469 h 3164"/>
              <a:gd name="T116" fmla="*/ 3360 w 4042"/>
              <a:gd name="T117" fmla="*/ 2335 h 3164"/>
              <a:gd name="T118" fmla="*/ 3417 w 4042"/>
              <a:gd name="T119" fmla="*/ 2142 h 3164"/>
              <a:gd name="T120" fmla="*/ 3570 w 4042"/>
              <a:gd name="T121" fmla="*/ 2002 h 3164"/>
              <a:gd name="T122" fmla="*/ 3620 w 4042"/>
              <a:gd name="T123" fmla="*/ 1826 h 3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042" h="3164">
                <a:moveTo>
                  <a:pt x="3627" y="1745"/>
                </a:moveTo>
                <a:lnTo>
                  <a:pt x="3625" y="1749"/>
                </a:lnTo>
                <a:lnTo>
                  <a:pt x="3624" y="1752"/>
                </a:lnTo>
                <a:lnTo>
                  <a:pt x="3620" y="1756"/>
                </a:lnTo>
                <a:lnTo>
                  <a:pt x="3618" y="1758"/>
                </a:lnTo>
                <a:lnTo>
                  <a:pt x="3611" y="1760"/>
                </a:lnTo>
                <a:lnTo>
                  <a:pt x="3605" y="1762"/>
                </a:lnTo>
                <a:lnTo>
                  <a:pt x="3600" y="1760"/>
                </a:lnTo>
                <a:lnTo>
                  <a:pt x="3594" y="1759"/>
                </a:lnTo>
                <a:lnTo>
                  <a:pt x="3591" y="1756"/>
                </a:lnTo>
                <a:lnTo>
                  <a:pt x="3587" y="1751"/>
                </a:lnTo>
                <a:lnTo>
                  <a:pt x="3579" y="1737"/>
                </a:lnTo>
                <a:lnTo>
                  <a:pt x="3572" y="1720"/>
                </a:lnTo>
                <a:lnTo>
                  <a:pt x="3570" y="1712"/>
                </a:lnTo>
                <a:lnTo>
                  <a:pt x="3570" y="1704"/>
                </a:lnTo>
                <a:lnTo>
                  <a:pt x="3570" y="1695"/>
                </a:lnTo>
                <a:lnTo>
                  <a:pt x="3572" y="1686"/>
                </a:lnTo>
                <a:lnTo>
                  <a:pt x="3577" y="1678"/>
                </a:lnTo>
                <a:lnTo>
                  <a:pt x="3581" y="1672"/>
                </a:lnTo>
                <a:lnTo>
                  <a:pt x="3587" y="1666"/>
                </a:lnTo>
                <a:lnTo>
                  <a:pt x="3594" y="1662"/>
                </a:lnTo>
                <a:lnTo>
                  <a:pt x="3611" y="1654"/>
                </a:lnTo>
                <a:lnTo>
                  <a:pt x="3627" y="1650"/>
                </a:lnTo>
                <a:lnTo>
                  <a:pt x="3637" y="1647"/>
                </a:lnTo>
                <a:lnTo>
                  <a:pt x="3645" y="1644"/>
                </a:lnTo>
                <a:lnTo>
                  <a:pt x="3645" y="1643"/>
                </a:lnTo>
                <a:lnTo>
                  <a:pt x="3645" y="1631"/>
                </a:lnTo>
                <a:lnTo>
                  <a:pt x="3643" y="1605"/>
                </a:lnTo>
                <a:lnTo>
                  <a:pt x="3640" y="1584"/>
                </a:lnTo>
                <a:lnTo>
                  <a:pt x="3638" y="1567"/>
                </a:lnTo>
                <a:lnTo>
                  <a:pt x="3634" y="1554"/>
                </a:lnTo>
                <a:lnTo>
                  <a:pt x="3632" y="1545"/>
                </a:lnTo>
                <a:lnTo>
                  <a:pt x="3630" y="1539"/>
                </a:lnTo>
                <a:lnTo>
                  <a:pt x="3627" y="1536"/>
                </a:lnTo>
                <a:lnTo>
                  <a:pt x="3625" y="1533"/>
                </a:lnTo>
                <a:lnTo>
                  <a:pt x="3620" y="1534"/>
                </a:lnTo>
                <a:lnTo>
                  <a:pt x="3617" y="1536"/>
                </a:lnTo>
                <a:lnTo>
                  <a:pt x="3612" y="1536"/>
                </a:lnTo>
                <a:lnTo>
                  <a:pt x="3607" y="1534"/>
                </a:lnTo>
                <a:lnTo>
                  <a:pt x="3604" y="1532"/>
                </a:lnTo>
                <a:lnTo>
                  <a:pt x="3600" y="1530"/>
                </a:lnTo>
                <a:lnTo>
                  <a:pt x="3598" y="1526"/>
                </a:lnTo>
                <a:lnTo>
                  <a:pt x="3597" y="1523"/>
                </a:lnTo>
                <a:lnTo>
                  <a:pt x="3593" y="1514"/>
                </a:lnTo>
                <a:lnTo>
                  <a:pt x="3591" y="1506"/>
                </a:lnTo>
                <a:lnTo>
                  <a:pt x="3590" y="1498"/>
                </a:lnTo>
                <a:lnTo>
                  <a:pt x="3588" y="1490"/>
                </a:lnTo>
                <a:lnTo>
                  <a:pt x="3587" y="1483"/>
                </a:lnTo>
                <a:lnTo>
                  <a:pt x="3588" y="1476"/>
                </a:lnTo>
                <a:lnTo>
                  <a:pt x="3588" y="1470"/>
                </a:lnTo>
                <a:lnTo>
                  <a:pt x="3591" y="1463"/>
                </a:lnTo>
                <a:lnTo>
                  <a:pt x="3594" y="1451"/>
                </a:lnTo>
                <a:lnTo>
                  <a:pt x="3600" y="1439"/>
                </a:lnTo>
                <a:lnTo>
                  <a:pt x="3608" y="1428"/>
                </a:lnTo>
                <a:lnTo>
                  <a:pt x="3618" y="1419"/>
                </a:lnTo>
                <a:lnTo>
                  <a:pt x="3627" y="1411"/>
                </a:lnTo>
                <a:lnTo>
                  <a:pt x="3639" y="1403"/>
                </a:lnTo>
                <a:lnTo>
                  <a:pt x="3651" y="1396"/>
                </a:lnTo>
                <a:lnTo>
                  <a:pt x="3663" y="1388"/>
                </a:lnTo>
                <a:lnTo>
                  <a:pt x="3686" y="1377"/>
                </a:lnTo>
                <a:lnTo>
                  <a:pt x="3708" y="1367"/>
                </a:lnTo>
                <a:lnTo>
                  <a:pt x="3713" y="1366"/>
                </a:lnTo>
                <a:lnTo>
                  <a:pt x="3717" y="1364"/>
                </a:lnTo>
                <a:lnTo>
                  <a:pt x="3715" y="1358"/>
                </a:lnTo>
                <a:lnTo>
                  <a:pt x="3717" y="1352"/>
                </a:lnTo>
                <a:lnTo>
                  <a:pt x="3720" y="1346"/>
                </a:lnTo>
                <a:lnTo>
                  <a:pt x="3725" y="1341"/>
                </a:lnTo>
                <a:lnTo>
                  <a:pt x="3740" y="1332"/>
                </a:lnTo>
                <a:lnTo>
                  <a:pt x="3755" y="1325"/>
                </a:lnTo>
                <a:lnTo>
                  <a:pt x="3770" y="1319"/>
                </a:lnTo>
                <a:lnTo>
                  <a:pt x="3785" y="1315"/>
                </a:lnTo>
                <a:lnTo>
                  <a:pt x="3799" y="1314"/>
                </a:lnTo>
                <a:lnTo>
                  <a:pt x="3813" y="1313"/>
                </a:lnTo>
                <a:lnTo>
                  <a:pt x="3827" y="1312"/>
                </a:lnTo>
                <a:lnTo>
                  <a:pt x="3841" y="1312"/>
                </a:lnTo>
                <a:lnTo>
                  <a:pt x="3855" y="1312"/>
                </a:lnTo>
                <a:lnTo>
                  <a:pt x="3872" y="1313"/>
                </a:lnTo>
                <a:lnTo>
                  <a:pt x="3886" y="1314"/>
                </a:lnTo>
                <a:lnTo>
                  <a:pt x="3901" y="1314"/>
                </a:lnTo>
                <a:lnTo>
                  <a:pt x="3908" y="1314"/>
                </a:lnTo>
                <a:lnTo>
                  <a:pt x="3914" y="1313"/>
                </a:lnTo>
                <a:lnTo>
                  <a:pt x="3919" y="1312"/>
                </a:lnTo>
                <a:lnTo>
                  <a:pt x="3922" y="1310"/>
                </a:lnTo>
                <a:lnTo>
                  <a:pt x="3925" y="1305"/>
                </a:lnTo>
                <a:lnTo>
                  <a:pt x="3925" y="1297"/>
                </a:lnTo>
                <a:lnTo>
                  <a:pt x="3924" y="1291"/>
                </a:lnTo>
                <a:lnTo>
                  <a:pt x="3921" y="1286"/>
                </a:lnTo>
                <a:lnTo>
                  <a:pt x="3919" y="1283"/>
                </a:lnTo>
                <a:lnTo>
                  <a:pt x="3915" y="1280"/>
                </a:lnTo>
                <a:lnTo>
                  <a:pt x="3907" y="1275"/>
                </a:lnTo>
                <a:lnTo>
                  <a:pt x="3894" y="1271"/>
                </a:lnTo>
                <a:lnTo>
                  <a:pt x="3884" y="1267"/>
                </a:lnTo>
                <a:lnTo>
                  <a:pt x="3873" y="1264"/>
                </a:lnTo>
                <a:lnTo>
                  <a:pt x="3862" y="1259"/>
                </a:lnTo>
                <a:lnTo>
                  <a:pt x="3853" y="1251"/>
                </a:lnTo>
                <a:lnTo>
                  <a:pt x="3848" y="1245"/>
                </a:lnTo>
                <a:lnTo>
                  <a:pt x="3844" y="1239"/>
                </a:lnTo>
                <a:lnTo>
                  <a:pt x="3840" y="1233"/>
                </a:lnTo>
                <a:lnTo>
                  <a:pt x="3838" y="1226"/>
                </a:lnTo>
                <a:lnTo>
                  <a:pt x="3834" y="1213"/>
                </a:lnTo>
                <a:lnTo>
                  <a:pt x="3832" y="1200"/>
                </a:lnTo>
                <a:lnTo>
                  <a:pt x="3831" y="1190"/>
                </a:lnTo>
                <a:lnTo>
                  <a:pt x="3828" y="1181"/>
                </a:lnTo>
                <a:lnTo>
                  <a:pt x="3822" y="1181"/>
                </a:lnTo>
                <a:lnTo>
                  <a:pt x="3818" y="1181"/>
                </a:lnTo>
                <a:lnTo>
                  <a:pt x="3813" y="1180"/>
                </a:lnTo>
                <a:lnTo>
                  <a:pt x="3808" y="1177"/>
                </a:lnTo>
                <a:lnTo>
                  <a:pt x="3805" y="1173"/>
                </a:lnTo>
                <a:lnTo>
                  <a:pt x="3802" y="1168"/>
                </a:lnTo>
                <a:lnTo>
                  <a:pt x="3801" y="1164"/>
                </a:lnTo>
                <a:lnTo>
                  <a:pt x="3801" y="1159"/>
                </a:lnTo>
                <a:lnTo>
                  <a:pt x="3804" y="1131"/>
                </a:lnTo>
                <a:lnTo>
                  <a:pt x="3806" y="1095"/>
                </a:lnTo>
                <a:lnTo>
                  <a:pt x="3806" y="1077"/>
                </a:lnTo>
                <a:lnTo>
                  <a:pt x="3805" y="1057"/>
                </a:lnTo>
                <a:lnTo>
                  <a:pt x="3804" y="1038"/>
                </a:lnTo>
                <a:lnTo>
                  <a:pt x="3801" y="1019"/>
                </a:lnTo>
                <a:lnTo>
                  <a:pt x="3801" y="1012"/>
                </a:lnTo>
                <a:lnTo>
                  <a:pt x="3802" y="1006"/>
                </a:lnTo>
                <a:lnTo>
                  <a:pt x="3806" y="1001"/>
                </a:lnTo>
                <a:lnTo>
                  <a:pt x="3811" y="997"/>
                </a:lnTo>
                <a:lnTo>
                  <a:pt x="3815" y="985"/>
                </a:lnTo>
                <a:lnTo>
                  <a:pt x="3822" y="974"/>
                </a:lnTo>
                <a:lnTo>
                  <a:pt x="3830" y="965"/>
                </a:lnTo>
                <a:lnTo>
                  <a:pt x="3838" y="955"/>
                </a:lnTo>
                <a:lnTo>
                  <a:pt x="3847" y="947"/>
                </a:lnTo>
                <a:lnTo>
                  <a:pt x="3857" y="940"/>
                </a:lnTo>
                <a:lnTo>
                  <a:pt x="3867" y="933"/>
                </a:lnTo>
                <a:lnTo>
                  <a:pt x="3879" y="926"/>
                </a:lnTo>
                <a:lnTo>
                  <a:pt x="3889" y="919"/>
                </a:lnTo>
                <a:lnTo>
                  <a:pt x="3900" y="915"/>
                </a:lnTo>
                <a:lnTo>
                  <a:pt x="3905" y="913"/>
                </a:lnTo>
                <a:lnTo>
                  <a:pt x="3906" y="912"/>
                </a:lnTo>
                <a:lnTo>
                  <a:pt x="3906" y="908"/>
                </a:lnTo>
                <a:lnTo>
                  <a:pt x="3906" y="900"/>
                </a:lnTo>
                <a:lnTo>
                  <a:pt x="3907" y="892"/>
                </a:lnTo>
                <a:lnTo>
                  <a:pt x="3908" y="881"/>
                </a:lnTo>
                <a:lnTo>
                  <a:pt x="3909" y="875"/>
                </a:lnTo>
                <a:lnTo>
                  <a:pt x="3911" y="871"/>
                </a:lnTo>
                <a:lnTo>
                  <a:pt x="3913" y="865"/>
                </a:lnTo>
                <a:lnTo>
                  <a:pt x="3917" y="859"/>
                </a:lnTo>
                <a:lnTo>
                  <a:pt x="3926" y="852"/>
                </a:lnTo>
                <a:lnTo>
                  <a:pt x="3934" y="846"/>
                </a:lnTo>
                <a:lnTo>
                  <a:pt x="3941" y="842"/>
                </a:lnTo>
                <a:lnTo>
                  <a:pt x="3948" y="840"/>
                </a:lnTo>
                <a:lnTo>
                  <a:pt x="3957" y="836"/>
                </a:lnTo>
                <a:lnTo>
                  <a:pt x="3961" y="833"/>
                </a:lnTo>
                <a:lnTo>
                  <a:pt x="3966" y="827"/>
                </a:lnTo>
                <a:lnTo>
                  <a:pt x="3969" y="819"/>
                </a:lnTo>
                <a:lnTo>
                  <a:pt x="3972" y="813"/>
                </a:lnTo>
                <a:lnTo>
                  <a:pt x="3974" y="807"/>
                </a:lnTo>
                <a:lnTo>
                  <a:pt x="3978" y="800"/>
                </a:lnTo>
                <a:lnTo>
                  <a:pt x="3982" y="793"/>
                </a:lnTo>
                <a:lnTo>
                  <a:pt x="3993" y="782"/>
                </a:lnTo>
                <a:lnTo>
                  <a:pt x="4005" y="772"/>
                </a:lnTo>
                <a:lnTo>
                  <a:pt x="4009" y="768"/>
                </a:lnTo>
                <a:lnTo>
                  <a:pt x="4015" y="762"/>
                </a:lnTo>
                <a:lnTo>
                  <a:pt x="4020" y="756"/>
                </a:lnTo>
                <a:lnTo>
                  <a:pt x="4022" y="753"/>
                </a:lnTo>
                <a:lnTo>
                  <a:pt x="4022" y="752"/>
                </a:lnTo>
                <a:lnTo>
                  <a:pt x="4018" y="746"/>
                </a:lnTo>
                <a:lnTo>
                  <a:pt x="4015" y="742"/>
                </a:lnTo>
                <a:lnTo>
                  <a:pt x="4013" y="739"/>
                </a:lnTo>
                <a:lnTo>
                  <a:pt x="4012" y="735"/>
                </a:lnTo>
                <a:lnTo>
                  <a:pt x="4012" y="730"/>
                </a:lnTo>
                <a:lnTo>
                  <a:pt x="4012" y="727"/>
                </a:lnTo>
                <a:lnTo>
                  <a:pt x="4013" y="722"/>
                </a:lnTo>
                <a:lnTo>
                  <a:pt x="4015" y="719"/>
                </a:lnTo>
                <a:lnTo>
                  <a:pt x="4018" y="715"/>
                </a:lnTo>
                <a:lnTo>
                  <a:pt x="4022" y="712"/>
                </a:lnTo>
                <a:lnTo>
                  <a:pt x="4027" y="709"/>
                </a:lnTo>
                <a:lnTo>
                  <a:pt x="4032" y="709"/>
                </a:lnTo>
                <a:lnTo>
                  <a:pt x="4036" y="709"/>
                </a:lnTo>
                <a:lnTo>
                  <a:pt x="4040" y="705"/>
                </a:lnTo>
                <a:lnTo>
                  <a:pt x="4041" y="700"/>
                </a:lnTo>
                <a:lnTo>
                  <a:pt x="4042" y="698"/>
                </a:lnTo>
                <a:lnTo>
                  <a:pt x="4042" y="695"/>
                </a:lnTo>
                <a:lnTo>
                  <a:pt x="4040" y="689"/>
                </a:lnTo>
                <a:lnTo>
                  <a:pt x="4038" y="682"/>
                </a:lnTo>
                <a:lnTo>
                  <a:pt x="4033" y="675"/>
                </a:lnTo>
                <a:lnTo>
                  <a:pt x="4026" y="668"/>
                </a:lnTo>
                <a:lnTo>
                  <a:pt x="4019" y="660"/>
                </a:lnTo>
                <a:lnTo>
                  <a:pt x="4009" y="653"/>
                </a:lnTo>
                <a:lnTo>
                  <a:pt x="3999" y="645"/>
                </a:lnTo>
                <a:lnTo>
                  <a:pt x="3987" y="635"/>
                </a:lnTo>
                <a:lnTo>
                  <a:pt x="3960" y="617"/>
                </a:lnTo>
                <a:lnTo>
                  <a:pt x="3928" y="600"/>
                </a:lnTo>
                <a:lnTo>
                  <a:pt x="3893" y="582"/>
                </a:lnTo>
                <a:lnTo>
                  <a:pt x="3853" y="565"/>
                </a:lnTo>
                <a:lnTo>
                  <a:pt x="3835" y="556"/>
                </a:lnTo>
                <a:lnTo>
                  <a:pt x="3813" y="549"/>
                </a:lnTo>
                <a:lnTo>
                  <a:pt x="3788" y="541"/>
                </a:lnTo>
                <a:lnTo>
                  <a:pt x="3762" y="534"/>
                </a:lnTo>
                <a:lnTo>
                  <a:pt x="3737" y="528"/>
                </a:lnTo>
                <a:lnTo>
                  <a:pt x="3714" y="523"/>
                </a:lnTo>
                <a:lnTo>
                  <a:pt x="3704" y="522"/>
                </a:lnTo>
                <a:lnTo>
                  <a:pt x="3695" y="522"/>
                </a:lnTo>
                <a:lnTo>
                  <a:pt x="3688" y="522"/>
                </a:lnTo>
                <a:lnTo>
                  <a:pt x="3683" y="522"/>
                </a:lnTo>
                <a:lnTo>
                  <a:pt x="3681" y="526"/>
                </a:lnTo>
                <a:lnTo>
                  <a:pt x="3678" y="532"/>
                </a:lnTo>
                <a:lnTo>
                  <a:pt x="3670" y="542"/>
                </a:lnTo>
                <a:lnTo>
                  <a:pt x="3661" y="554"/>
                </a:lnTo>
                <a:lnTo>
                  <a:pt x="3655" y="559"/>
                </a:lnTo>
                <a:lnTo>
                  <a:pt x="3650" y="563"/>
                </a:lnTo>
                <a:lnTo>
                  <a:pt x="3643" y="567"/>
                </a:lnTo>
                <a:lnTo>
                  <a:pt x="3634" y="570"/>
                </a:lnTo>
                <a:lnTo>
                  <a:pt x="3619" y="573"/>
                </a:lnTo>
                <a:lnTo>
                  <a:pt x="3594" y="573"/>
                </a:lnTo>
                <a:lnTo>
                  <a:pt x="3580" y="572"/>
                </a:lnTo>
                <a:lnTo>
                  <a:pt x="3567" y="570"/>
                </a:lnTo>
                <a:lnTo>
                  <a:pt x="3561" y="568"/>
                </a:lnTo>
                <a:lnTo>
                  <a:pt x="3557" y="567"/>
                </a:lnTo>
                <a:lnTo>
                  <a:pt x="3552" y="565"/>
                </a:lnTo>
                <a:lnTo>
                  <a:pt x="3547" y="562"/>
                </a:lnTo>
                <a:lnTo>
                  <a:pt x="3543" y="556"/>
                </a:lnTo>
                <a:lnTo>
                  <a:pt x="3538" y="550"/>
                </a:lnTo>
                <a:lnTo>
                  <a:pt x="3534" y="543"/>
                </a:lnTo>
                <a:lnTo>
                  <a:pt x="3531" y="535"/>
                </a:lnTo>
                <a:lnTo>
                  <a:pt x="3526" y="517"/>
                </a:lnTo>
                <a:lnTo>
                  <a:pt x="3521" y="497"/>
                </a:lnTo>
                <a:lnTo>
                  <a:pt x="3519" y="489"/>
                </a:lnTo>
                <a:lnTo>
                  <a:pt x="3517" y="483"/>
                </a:lnTo>
                <a:lnTo>
                  <a:pt x="3508" y="468"/>
                </a:lnTo>
                <a:lnTo>
                  <a:pt x="3498" y="454"/>
                </a:lnTo>
                <a:lnTo>
                  <a:pt x="3487" y="440"/>
                </a:lnTo>
                <a:lnTo>
                  <a:pt x="3476" y="426"/>
                </a:lnTo>
                <a:lnTo>
                  <a:pt x="3468" y="414"/>
                </a:lnTo>
                <a:lnTo>
                  <a:pt x="3463" y="403"/>
                </a:lnTo>
                <a:lnTo>
                  <a:pt x="3454" y="390"/>
                </a:lnTo>
                <a:lnTo>
                  <a:pt x="3446" y="379"/>
                </a:lnTo>
                <a:lnTo>
                  <a:pt x="3439" y="368"/>
                </a:lnTo>
                <a:lnTo>
                  <a:pt x="3432" y="361"/>
                </a:lnTo>
                <a:lnTo>
                  <a:pt x="3424" y="354"/>
                </a:lnTo>
                <a:lnTo>
                  <a:pt x="3414" y="349"/>
                </a:lnTo>
                <a:lnTo>
                  <a:pt x="3404" y="346"/>
                </a:lnTo>
                <a:lnTo>
                  <a:pt x="3392" y="343"/>
                </a:lnTo>
                <a:lnTo>
                  <a:pt x="3367" y="340"/>
                </a:lnTo>
                <a:lnTo>
                  <a:pt x="3346" y="335"/>
                </a:lnTo>
                <a:lnTo>
                  <a:pt x="3327" y="329"/>
                </a:lnTo>
                <a:lnTo>
                  <a:pt x="3310" y="322"/>
                </a:lnTo>
                <a:lnTo>
                  <a:pt x="3292" y="315"/>
                </a:lnTo>
                <a:lnTo>
                  <a:pt x="3274" y="309"/>
                </a:lnTo>
                <a:lnTo>
                  <a:pt x="3253" y="304"/>
                </a:lnTo>
                <a:lnTo>
                  <a:pt x="3229" y="301"/>
                </a:lnTo>
                <a:lnTo>
                  <a:pt x="3217" y="300"/>
                </a:lnTo>
                <a:lnTo>
                  <a:pt x="3206" y="298"/>
                </a:lnTo>
                <a:lnTo>
                  <a:pt x="3196" y="298"/>
                </a:lnTo>
                <a:lnTo>
                  <a:pt x="3185" y="297"/>
                </a:lnTo>
                <a:lnTo>
                  <a:pt x="3166" y="296"/>
                </a:lnTo>
                <a:lnTo>
                  <a:pt x="3147" y="295"/>
                </a:lnTo>
                <a:lnTo>
                  <a:pt x="3129" y="291"/>
                </a:lnTo>
                <a:lnTo>
                  <a:pt x="3111" y="287"/>
                </a:lnTo>
                <a:lnTo>
                  <a:pt x="3102" y="283"/>
                </a:lnTo>
                <a:lnTo>
                  <a:pt x="3093" y="280"/>
                </a:lnTo>
                <a:lnTo>
                  <a:pt x="3085" y="275"/>
                </a:lnTo>
                <a:lnTo>
                  <a:pt x="3076" y="269"/>
                </a:lnTo>
                <a:lnTo>
                  <a:pt x="3067" y="262"/>
                </a:lnTo>
                <a:lnTo>
                  <a:pt x="3059" y="255"/>
                </a:lnTo>
                <a:lnTo>
                  <a:pt x="3051" y="247"/>
                </a:lnTo>
                <a:lnTo>
                  <a:pt x="3042" y="236"/>
                </a:lnTo>
                <a:lnTo>
                  <a:pt x="3031" y="223"/>
                </a:lnTo>
                <a:lnTo>
                  <a:pt x="3022" y="215"/>
                </a:lnTo>
                <a:lnTo>
                  <a:pt x="3015" y="211"/>
                </a:lnTo>
                <a:lnTo>
                  <a:pt x="3006" y="210"/>
                </a:lnTo>
                <a:lnTo>
                  <a:pt x="2998" y="208"/>
                </a:lnTo>
                <a:lnTo>
                  <a:pt x="2988" y="206"/>
                </a:lnTo>
                <a:lnTo>
                  <a:pt x="2975" y="201"/>
                </a:lnTo>
                <a:lnTo>
                  <a:pt x="2960" y="194"/>
                </a:lnTo>
                <a:lnTo>
                  <a:pt x="2952" y="189"/>
                </a:lnTo>
                <a:lnTo>
                  <a:pt x="2945" y="183"/>
                </a:lnTo>
                <a:lnTo>
                  <a:pt x="2940" y="176"/>
                </a:lnTo>
                <a:lnTo>
                  <a:pt x="2936" y="170"/>
                </a:lnTo>
                <a:lnTo>
                  <a:pt x="2932" y="165"/>
                </a:lnTo>
                <a:lnTo>
                  <a:pt x="2929" y="162"/>
                </a:lnTo>
                <a:lnTo>
                  <a:pt x="2924" y="158"/>
                </a:lnTo>
                <a:lnTo>
                  <a:pt x="2918" y="155"/>
                </a:lnTo>
                <a:lnTo>
                  <a:pt x="2904" y="150"/>
                </a:lnTo>
                <a:lnTo>
                  <a:pt x="2889" y="145"/>
                </a:lnTo>
                <a:lnTo>
                  <a:pt x="2875" y="142"/>
                </a:lnTo>
                <a:lnTo>
                  <a:pt x="2862" y="140"/>
                </a:lnTo>
                <a:lnTo>
                  <a:pt x="2851" y="138"/>
                </a:lnTo>
                <a:lnTo>
                  <a:pt x="2841" y="138"/>
                </a:lnTo>
                <a:lnTo>
                  <a:pt x="2832" y="138"/>
                </a:lnTo>
                <a:lnTo>
                  <a:pt x="2828" y="140"/>
                </a:lnTo>
                <a:lnTo>
                  <a:pt x="2824" y="142"/>
                </a:lnTo>
                <a:lnTo>
                  <a:pt x="2822" y="147"/>
                </a:lnTo>
                <a:lnTo>
                  <a:pt x="2822" y="154"/>
                </a:lnTo>
                <a:lnTo>
                  <a:pt x="2823" y="168"/>
                </a:lnTo>
                <a:lnTo>
                  <a:pt x="2824" y="180"/>
                </a:lnTo>
                <a:lnTo>
                  <a:pt x="2824" y="191"/>
                </a:lnTo>
                <a:lnTo>
                  <a:pt x="2823" y="198"/>
                </a:lnTo>
                <a:lnTo>
                  <a:pt x="2819" y="204"/>
                </a:lnTo>
                <a:lnTo>
                  <a:pt x="2815" y="209"/>
                </a:lnTo>
                <a:lnTo>
                  <a:pt x="2809" y="213"/>
                </a:lnTo>
                <a:lnTo>
                  <a:pt x="2803" y="214"/>
                </a:lnTo>
                <a:lnTo>
                  <a:pt x="2797" y="213"/>
                </a:lnTo>
                <a:lnTo>
                  <a:pt x="2791" y="210"/>
                </a:lnTo>
                <a:lnTo>
                  <a:pt x="2786" y="207"/>
                </a:lnTo>
                <a:lnTo>
                  <a:pt x="2781" y="209"/>
                </a:lnTo>
                <a:lnTo>
                  <a:pt x="2772" y="211"/>
                </a:lnTo>
                <a:lnTo>
                  <a:pt x="2764" y="211"/>
                </a:lnTo>
                <a:lnTo>
                  <a:pt x="2755" y="210"/>
                </a:lnTo>
                <a:lnTo>
                  <a:pt x="2743" y="206"/>
                </a:lnTo>
                <a:lnTo>
                  <a:pt x="2733" y="201"/>
                </a:lnTo>
                <a:lnTo>
                  <a:pt x="2728" y="196"/>
                </a:lnTo>
                <a:lnTo>
                  <a:pt x="2723" y="191"/>
                </a:lnTo>
                <a:lnTo>
                  <a:pt x="2718" y="188"/>
                </a:lnTo>
                <a:lnTo>
                  <a:pt x="2711" y="183"/>
                </a:lnTo>
                <a:lnTo>
                  <a:pt x="2702" y="177"/>
                </a:lnTo>
                <a:lnTo>
                  <a:pt x="2694" y="174"/>
                </a:lnTo>
                <a:lnTo>
                  <a:pt x="2685" y="170"/>
                </a:lnTo>
                <a:lnTo>
                  <a:pt x="2676" y="169"/>
                </a:lnTo>
                <a:lnTo>
                  <a:pt x="2666" y="169"/>
                </a:lnTo>
                <a:lnTo>
                  <a:pt x="2656" y="170"/>
                </a:lnTo>
                <a:lnTo>
                  <a:pt x="2644" y="171"/>
                </a:lnTo>
                <a:lnTo>
                  <a:pt x="2631" y="173"/>
                </a:lnTo>
                <a:lnTo>
                  <a:pt x="2625" y="174"/>
                </a:lnTo>
                <a:lnTo>
                  <a:pt x="2618" y="174"/>
                </a:lnTo>
                <a:lnTo>
                  <a:pt x="2614" y="173"/>
                </a:lnTo>
                <a:lnTo>
                  <a:pt x="2609" y="170"/>
                </a:lnTo>
                <a:lnTo>
                  <a:pt x="2604" y="165"/>
                </a:lnTo>
                <a:lnTo>
                  <a:pt x="2602" y="161"/>
                </a:lnTo>
                <a:lnTo>
                  <a:pt x="2601" y="155"/>
                </a:lnTo>
                <a:lnTo>
                  <a:pt x="2601" y="149"/>
                </a:lnTo>
                <a:lnTo>
                  <a:pt x="2602" y="144"/>
                </a:lnTo>
                <a:lnTo>
                  <a:pt x="2603" y="136"/>
                </a:lnTo>
                <a:lnTo>
                  <a:pt x="2603" y="128"/>
                </a:lnTo>
                <a:lnTo>
                  <a:pt x="2601" y="118"/>
                </a:lnTo>
                <a:lnTo>
                  <a:pt x="2598" y="109"/>
                </a:lnTo>
                <a:lnTo>
                  <a:pt x="2594" y="93"/>
                </a:lnTo>
                <a:lnTo>
                  <a:pt x="2591" y="75"/>
                </a:lnTo>
                <a:lnTo>
                  <a:pt x="2591" y="67"/>
                </a:lnTo>
                <a:lnTo>
                  <a:pt x="2592" y="57"/>
                </a:lnTo>
                <a:lnTo>
                  <a:pt x="2596" y="48"/>
                </a:lnTo>
                <a:lnTo>
                  <a:pt x="2601" y="38"/>
                </a:lnTo>
                <a:lnTo>
                  <a:pt x="2605" y="34"/>
                </a:lnTo>
                <a:lnTo>
                  <a:pt x="2610" y="31"/>
                </a:lnTo>
                <a:lnTo>
                  <a:pt x="2617" y="29"/>
                </a:lnTo>
                <a:lnTo>
                  <a:pt x="2623" y="29"/>
                </a:lnTo>
                <a:lnTo>
                  <a:pt x="2632" y="30"/>
                </a:lnTo>
                <a:lnTo>
                  <a:pt x="2643" y="31"/>
                </a:lnTo>
                <a:lnTo>
                  <a:pt x="2645" y="22"/>
                </a:lnTo>
                <a:lnTo>
                  <a:pt x="2646" y="15"/>
                </a:lnTo>
                <a:lnTo>
                  <a:pt x="2645" y="15"/>
                </a:lnTo>
                <a:lnTo>
                  <a:pt x="2644" y="14"/>
                </a:lnTo>
                <a:lnTo>
                  <a:pt x="2638" y="11"/>
                </a:lnTo>
                <a:lnTo>
                  <a:pt x="2631" y="8"/>
                </a:lnTo>
                <a:lnTo>
                  <a:pt x="2622" y="5"/>
                </a:lnTo>
                <a:lnTo>
                  <a:pt x="2611" y="4"/>
                </a:lnTo>
                <a:lnTo>
                  <a:pt x="2599" y="3"/>
                </a:lnTo>
                <a:lnTo>
                  <a:pt x="2576" y="2"/>
                </a:lnTo>
                <a:lnTo>
                  <a:pt x="2554" y="3"/>
                </a:lnTo>
                <a:lnTo>
                  <a:pt x="2538" y="3"/>
                </a:lnTo>
                <a:lnTo>
                  <a:pt x="2523" y="3"/>
                </a:lnTo>
                <a:lnTo>
                  <a:pt x="2510" y="3"/>
                </a:lnTo>
                <a:lnTo>
                  <a:pt x="2497" y="2"/>
                </a:lnTo>
                <a:lnTo>
                  <a:pt x="2476" y="0"/>
                </a:lnTo>
                <a:lnTo>
                  <a:pt x="2462" y="1"/>
                </a:lnTo>
                <a:lnTo>
                  <a:pt x="2451" y="4"/>
                </a:lnTo>
                <a:lnTo>
                  <a:pt x="2438" y="10"/>
                </a:lnTo>
                <a:lnTo>
                  <a:pt x="2430" y="15"/>
                </a:lnTo>
                <a:lnTo>
                  <a:pt x="2421" y="20"/>
                </a:lnTo>
                <a:lnTo>
                  <a:pt x="2409" y="24"/>
                </a:lnTo>
                <a:lnTo>
                  <a:pt x="2396" y="29"/>
                </a:lnTo>
                <a:lnTo>
                  <a:pt x="2383" y="31"/>
                </a:lnTo>
                <a:lnTo>
                  <a:pt x="2370" y="34"/>
                </a:lnTo>
                <a:lnTo>
                  <a:pt x="2361" y="36"/>
                </a:lnTo>
                <a:lnTo>
                  <a:pt x="2350" y="38"/>
                </a:lnTo>
                <a:lnTo>
                  <a:pt x="2342" y="41"/>
                </a:lnTo>
                <a:lnTo>
                  <a:pt x="2335" y="44"/>
                </a:lnTo>
                <a:lnTo>
                  <a:pt x="2328" y="49"/>
                </a:lnTo>
                <a:lnTo>
                  <a:pt x="2324" y="51"/>
                </a:lnTo>
                <a:lnTo>
                  <a:pt x="2321" y="58"/>
                </a:lnTo>
                <a:lnTo>
                  <a:pt x="2314" y="71"/>
                </a:lnTo>
                <a:lnTo>
                  <a:pt x="2302" y="88"/>
                </a:lnTo>
                <a:lnTo>
                  <a:pt x="2290" y="102"/>
                </a:lnTo>
                <a:lnTo>
                  <a:pt x="2278" y="114"/>
                </a:lnTo>
                <a:lnTo>
                  <a:pt x="2267" y="123"/>
                </a:lnTo>
                <a:lnTo>
                  <a:pt x="2255" y="130"/>
                </a:lnTo>
                <a:lnTo>
                  <a:pt x="2242" y="137"/>
                </a:lnTo>
                <a:lnTo>
                  <a:pt x="2229" y="143"/>
                </a:lnTo>
                <a:lnTo>
                  <a:pt x="2214" y="150"/>
                </a:lnTo>
                <a:lnTo>
                  <a:pt x="2202" y="155"/>
                </a:lnTo>
                <a:lnTo>
                  <a:pt x="2189" y="161"/>
                </a:lnTo>
                <a:lnTo>
                  <a:pt x="2171" y="169"/>
                </a:lnTo>
                <a:lnTo>
                  <a:pt x="2156" y="178"/>
                </a:lnTo>
                <a:lnTo>
                  <a:pt x="2140" y="189"/>
                </a:lnTo>
                <a:lnTo>
                  <a:pt x="2125" y="200"/>
                </a:lnTo>
                <a:lnTo>
                  <a:pt x="2097" y="222"/>
                </a:lnTo>
                <a:lnTo>
                  <a:pt x="2070" y="244"/>
                </a:lnTo>
                <a:lnTo>
                  <a:pt x="2056" y="255"/>
                </a:lnTo>
                <a:lnTo>
                  <a:pt x="2041" y="264"/>
                </a:lnTo>
                <a:lnTo>
                  <a:pt x="2027" y="271"/>
                </a:lnTo>
                <a:lnTo>
                  <a:pt x="2011" y="278"/>
                </a:lnTo>
                <a:lnTo>
                  <a:pt x="1981" y="289"/>
                </a:lnTo>
                <a:lnTo>
                  <a:pt x="1949" y="298"/>
                </a:lnTo>
                <a:lnTo>
                  <a:pt x="1919" y="309"/>
                </a:lnTo>
                <a:lnTo>
                  <a:pt x="1889" y="320"/>
                </a:lnTo>
                <a:lnTo>
                  <a:pt x="1876" y="327"/>
                </a:lnTo>
                <a:lnTo>
                  <a:pt x="1864" y="334"/>
                </a:lnTo>
                <a:lnTo>
                  <a:pt x="1854" y="342"/>
                </a:lnTo>
                <a:lnTo>
                  <a:pt x="1844" y="351"/>
                </a:lnTo>
                <a:lnTo>
                  <a:pt x="1841" y="355"/>
                </a:lnTo>
                <a:lnTo>
                  <a:pt x="1836" y="359"/>
                </a:lnTo>
                <a:lnTo>
                  <a:pt x="1831" y="360"/>
                </a:lnTo>
                <a:lnTo>
                  <a:pt x="1827" y="360"/>
                </a:lnTo>
                <a:lnTo>
                  <a:pt x="1822" y="362"/>
                </a:lnTo>
                <a:lnTo>
                  <a:pt x="1816" y="363"/>
                </a:lnTo>
                <a:lnTo>
                  <a:pt x="1810" y="362"/>
                </a:lnTo>
                <a:lnTo>
                  <a:pt x="1806" y="361"/>
                </a:lnTo>
                <a:lnTo>
                  <a:pt x="1802" y="359"/>
                </a:lnTo>
                <a:lnTo>
                  <a:pt x="1800" y="355"/>
                </a:lnTo>
                <a:lnTo>
                  <a:pt x="1797" y="351"/>
                </a:lnTo>
                <a:lnTo>
                  <a:pt x="1795" y="348"/>
                </a:lnTo>
                <a:lnTo>
                  <a:pt x="1795" y="343"/>
                </a:lnTo>
                <a:lnTo>
                  <a:pt x="1795" y="340"/>
                </a:lnTo>
                <a:lnTo>
                  <a:pt x="1795" y="335"/>
                </a:lnTo>
                <a:lnTo>
                  <a:pt x="1799" y="319"/>
                </a:lnTo>
                <a:lnTo>
                  <a:pt x="1802" y="300"/>
                </a:lnTo>
                <a:lnTo>
                  <a:pt x="1803" y="283"/>
                </a:lnTo>
                <a:lnTo>
                  <a:pt x="1802" y="270"/>
                </a:lnTo>
                <a:lnTo>
                  <a:pt x="1799" y="268"/>
                </a:lnTo>
                <a:lnTo>
                  <a:pt x="1796" y="264"/>
                </a:lnTo>
                <a:lnTo>
                  <a:pt x="1794" y="261"/>
                </a:lnTo>
                <a:lnTo>
                  <a:pt x="1793" y="257"/>
                </a:lnTo>
                <a:lnTo>
                  <a:pt x="1786" y="258"/>
                </a:lnTo>
                <a:lnTo>
                  <a:pt x="1779" y="261"/>
                </a:lnTo>
                <a:lnTo>
                  <a:pt x="1768" y="263"/>
                </a:lnTo>
                <a:lnTo>
                  <a:pt x="1755" y="267"/>
                </a:lnTo>
                <a:lnTo>
                  <a:pt x="1750" y="267"/>
                </a:lnTo>
                <a:lnTo>
                  <a:pt x="1747" y="267"/>
                </a:lnTo>
                <a:lnTo>
                  <a:pt x="1742" y="266"/>
                </a:lnTo>
                <a:lnTo>
                  <a:pt x="1739" y="263"/>
                </a:lnTo>
                <a:lnTo>
                  <a:pt x="1736" y="261"/>
                </a:lnTo>
                <a:lnTo>
                  <a:pt x="1734" y="258"/>
                </a:lnTo>
                <a:lnTo>
                  <a:pt x="1732" y="255"/>
                </a:lnTo>
                <a:lnTo>
                  <a:pt x="1730" y="250"/>
                </a:lnTo>
                <a:lnTo>
                  <a:pt x="1728" y="238"/>
                </a:lnTo>
                <a:lnTo>
                  <a:pt x="1728" y="226"/>
                </a:lnTo>
                <a:lnTo>
                  <a:pt x="1728" y="220"/>
                </a:lnTo>
                <a:lnTo>
                  <a:pt x="1727" y="213"/>
                </a:lnTo>
                <a:lnTo>
                  <a:pt x="1717" y="214"/>
                </a:lnTo>
                <a:lnTo>
                  <a:pt x="1709" y="214"/>
                </a:lnTo>
                <a:lnTo>
                  <a:pt x="1700" y="214"/>
                </a:lnTo>
                <a:lnTo>
                  <a:pt x="1690" y="211"/>
                </a:lnTo>
                <a:lnTo>
                  <a:pt x="1687" y="210"/>
                </a:lnTo>
                <a:lnTo>
                  <a:pt x="1682" y="208"/>
                </a:lnTo>
                <a:lnTo>
                  <a:pt x="1677" y="204"/>
                </a:lnTo>
                <a:lnTo>
                  <a:pt x="1674" y="202"/>
                </a:lnTo>
                <a:lnTo>
                  <a:pt x="1669" y="197"/>
                </a:lnTo>
                <a:lnTo>
                  <a:pt x="1667" y="193"/>
                </a:lnTo>
                <a:lnTo>
                  <a:pt x="1665" y="188"/>
                </a:lnTo>
                <a:lnTo>
                  <a:pt x="1663" y="183"/>
                </a:lnTo>
                <a:lnTo>
                  <a:pt x="1662" y="174"/>
                </a:lnTo>
                <a:lnTo>
                  <a:pt x="1662" y="165"/>
                </a:lnTo>
                <a:lnTo>
                  <a:pt x="1662" y="162"/>
                </a:lnTo>
                <a:lnTo>
                  <a:pt x="1659" y="160"/>
                </a:lnTo>
                <a:lnTo>
                  <a:pt x="1655" y="160"/>
                </a:lnTo>
                <a:lnTo>
                  <a:pt x="1649" y="160"/>
                </a:lnTo>
                <a:lnTo>
                  <a:pt x="1642" y="160"/>
                </a:lnTo>
                <a:lnTo>
                  <a:pt x="1641" y="160"/>
                </a:lnTo>
                <a:lnTo>
                  <a:pt x="1642" y="165"/>
                </a:lnTo>
                <a:lnTo>
                  <a:pt x="1647" y="174"/>
                </a:lnTo>
                <a:lnTo>
                  <a:pt x="1652" y="187"/>
                </a:lnTo>
                <a:lnTo>
                  <a:pt x="1656" y="201"/>
                </a:lnTo>
                <a:lnTo>
                  <a:pt x="1657" y="209"/>
                </a:lnTo>
                <a:lnTo>
                  <a:pt x="1656" y="218"/>
                </a:lnTo>
                <a:lnTo>
                  <a:pt x="1654" y="228"/>
                </a:lnTo>
                <a:lnTo>
                  <a:pt x="1649" y="237"/>
                </a:lnTo>
                <a:lnTo>
                  <a:pt x="1646" y="243"/>
                </a:lnTo>
                <a:lnTo>
                  <a:pt x="1641" y="249"/>
                </a:lnTo>
                <a:lnTo>
                  <a:pt x="1637" y="253"/>
                </a:lnTo>
                <a:lnTo>
                  <a:pt x="1634" y="256"/>
                </a:lnTo>
                <a:lnTo>
                  <a:pt x="1626" y="262"/>
                </a:lnTo>
                <a:lnTo>
                  <a:pt x="1617" y="264"/>
                </a:lnTo>
                <a:lnTo>
                  <a:pt x="1609" y="264"/>
                </a:lnTo>
                <a:lnTo>
                  <a:pt x="1602" y="264"/>
                </a:lnTo>
                <a:lnTo>
                  <a:pt x="1596" y="262"/>
                </a:lnTo>
                <a:lnTo>
                  <a:pt x="1592" y="261"/>
                </a:lnTo>
                <a:lnTo>
                  <a:pt x="1586" y="260"/>
                </a:lnTo>
                <a:lnTo>
                  <a:pt x="1580" y="258"/>
                </a:lnTo>
                <a:lnTo>
                  <a:pt x="1562" y="261"/>
                </a:lnTo>
                <a:lnTo>
                  <a:pt x="1555" y="263"/>
                </a:lnTo>
                <a:lnTo>
                  <a:pt x="1556" y="269"/>
                </a:lnTo>
                <a:lnTo>
                  <a:pt x="1557" y="278"/>
                </a:lnTo>
                <a:lnTo>
                  <a:pt x="1559" y="289"/>
                </a:lnTo>
                <a:lnTo>
                  <a:pt x="1559" y="302"/>
                </a:lnTo>
                <a:lnTo>
                  <a:pt x="1556" y="317"/>
                </a:lnTo>
                <a:lnTo>
                  <a:pt x="1549" y="336"/>
                </a:lnTo>
                <a:lnTo>
                  <a:pt x="1540" y="357"/>
                </a:lnTo>
                <a:lnTo>
                  <a:pt x="1530" y="380"/>
                </a:lnTo>
                <a:lnTo>
                  <a:pt x="1520" y="400"/>
                </a:lnTo>
                <a:lnTo>
                  <a:pt x="1526" y="406"/>
                </a:lnTo>
                <a:lnTo>
                  <a:pt x="1530" y="411"/>
                </a:lnTo>
                <a:lnTo>
                  <a:pt x="1536" y="417"/>
                </a:lnTo>
                <a:lnTo>
                  <a:pt x="1541" y="424"/>
                </a:lnTo>
                <a:lnTo>
                  <a:pt x="1550" y="440"/>
                </a:lnTo>
                <a:lnTo>
                  <a:pt x="1559" y="455"/>
                </a:lnTo>
                <a:lnTo>
                  <a:pt x="1565" y="472"/>
                </a:lnTo>
                <a:lnTo>
                  <a:pt x="1570" y="486"/>
                </a:lnTo>
                <a:lnTo>
                  <a:pt x="1574" y="499"/>
                </a:lnTo>
                <a:lnTo>
                  <a:pt x="1576" y="509"/>
                </a:lnTo>
                <a:lnTo>
                  <a:pt x="1577" y="522"/>
                </a:lnTo>
                <a:lnTo>
                  <a:pt x="1577" y="535"/>
                </a:lnTo>
                <a:lnTo>
                  <a:pt x="1576" y="546"/>
                </a:lnTo>
                <a:lnTo>
                  <a:pt x="1574" y="556"/>
                </a:lnTo>
                <a:lnTo>
                  <a:pt x="1570" y="565"/>
                </a:lnTo>
                <a:lnTo>
                  <a:pt x="1566" y="572"/>
                </a:lnTo>
                <a:lnTo>
                  <a:pt x="1560" y="579"/>
                </a:lnTo>
                <a:lnTo>
                  <a:pt x="1554" y="583"/>
                </a:lnTo>
                <a:lnTo>
                  <a:pt x="1547" y="588"/>
                </a:lnTo>
                <a:lnTo>
                  <a:pt x="1539" y="593"/>
                </a:lnTo>
                <a:lnTo>
                  <a:pt x="1532" y="596"/>
                </a:lnTo>
                <a:lnTo>
                  <a:pt x="1523" y="599"/>
                </a:lnTo>
                <a:lnTo>
                  <a:pt x="1508" y="603"/>
                </a:lnTo>
                <a:lnTo>
                  <a:pt x="1493" y="606"/>
                </a:lnTo>
                <a:lnTo>
                  <a:pt x="1475" y="610"/>
                </a:lnTo>
                <a:lnTo>
                  <a:pt x="1461" y="614"/>
                </a:lnTo>
                <a:lnTo>
                  <a:pt x="1446" y="619"/>
                </a:lnTo>
                <a:lnTo>
                  <a:pt x="1430" y="623"/>
                </a:lnTo>
                <a:lnTo>
                  <a:pt x="1416" y="630"/>
                </a:lnTo>
                <a:lnTo>
                  <a:pt x="1403" y="637"/>
                </a:lnTo>
                <a:lnTo>
                  <a:pt x="1393" y="645"/>
                </a:lnTo>
                <a:lnTo>
                  <a:pt x="1388" y="648"/>
                </a:lnTo>
                <a:lnTo>
                  <a:pt x="1385" y="652"/>
                </a:lnTo>
                <a:lnTo>
                  <a:pt x="1382" y="655"/>
                </a:lnTo>
                <a:lnTo>
                  <a:pt x="1380" y="659"/>
                </a:lnTo>
                <a:lnTo>
                  <a:pt x="1380" y="665"/>
                </a:lnTo>
                <a:lnTo>
                  <a:pt x="1381" y="673"/>
                </a:lnTo>
                <a:lnTo>
                  <a:pt x="1383" y="683"/>
                </a:lnTo>
                <a:lnTo>
                  <a:pt x="1385" y="696"/>
                </a:lnTo>
                <a:lnTo>
                  <a:pt x="1383" y="703"/>
                </a:lnTo>
                <a:lnTo>
                  <a:pt x="1382" y="710"/>
                </a:lnTo>
                <a:lnTo>
                  <a:pt x="1380" y="719"/>
                </a:lnTo>
                <a:lnTo>
                  <a:pt x="1376" y="727"/>
                </a:lnTo>
                <a:lnTo>
                  <a:pt x="1371" y="734"/>
                </a:lnTo>
                <a:lnTo>
                  <a:pt x="1365" y="740"/>
                </a:lnTo>
                <a:lnTo>
                  <a:pt x="1359" y="747"/>
                </a:lnTo>
                <a:lnTo>
                  <a:pt x="1352" y="752"/>
                </a:lnTo>
                <a:lnTo>
                  <a:pt x="1336" y="761"/>
                </a:lnTo>
                <a:lnTo>
                  <a:pt x="1321" y="769"/>
                </a:lnTo>
                <a:lnTo>
                  <a:pt x="1320" y="769"/>
                </a:lnTo>
                <a:lnTo>
                  <a:pt x="1327" y="780"/>
                </a:lnTo>
                <a:lnTo>
                  <a:pt x="1334" y="791"/>
                </a:lnTo>
                <a:lnTo>
                  <a:pt x="1340" y="802"/>
                </a:lnTo>
                <a:lnTo>
                  <a:pt x="1346" y="814"/>
                </a:lnTo>
                <a:lnTo>
                  <a:pt x="1355" y="836"/>
                </a:lnTo>
                <a:lnTo>
                  <a:pt x="1365" y="860"/>
                </a:lnTo>
                <a:lnTo>
                  <a:pt x="1373" y="881"/>
                </a:lnTo>
                <a:lnTo>
                  <a:pt x="1382" y="901"/>
                </a:lnTo>
                <a:lnTo>
                  <a:pt x="1392" y="920"/>
                </a:lnTo>
                <a:lnTo>
                  <a:pt x="1402" y="936"/>
                </a:lnTo>
                <a:lnTo>
                  <a:pt x="1408" y="944"/>
                </a:lnTo>
                <a:lnTo>
                  <a:pt x="1414" y="951"/>
                </a:lnTo>
                <a:lnTo>
                  <a:pt x="1422" y="961"/>
                </a:lnTo>
                <a:lnTo>
                  <a:pt x="1429" y="972"/>
                </a:lnTo>
                <a:lnTo>
                  <a:pt x="1434" y="982"/>
                </a:lnTo>
                <a:lnTo>
                  <a:pt x="1436" y="992"/>
                </a:lnTo>
                <a:lnTo>
                  <a:pt x="1436" y="998"/>
                </a:lnTo>
                <a:lnTo>
                  <a:pt x="1436" y="1004"/>
                </a:lnTo>
                <a:lnTo>
                  <a:pt x="1435" y="1009"/>
                </a:lnTo>
                <a:lnTo>
                  <a:pt x="1433" y="1015"/>
                </a:lnTo>
                <a:lnTo>
                  <a:pt x="1427" y="1029"/>
                </a:lnTo>
                <a:lnTo>
                  <a:pt x="1418" y="1046"/>
                </a:lnTo>
                <a:lnTo>
                  <a:pt x="1409" y="1057"/>
                </a:lnTo>
                <a:lnTo>
                  <a:pt x="1401" y="1065"/>
                </a:lnTo>
                <a:lnTo>
                  <a:pt x="1393" y="1074"/>
                </a:lnTo>
                <a:lnTo>
                  <a:pt x="1385" y="1082"/>
                </a:lnTo>
                <a:lnTo>
                  <a:pt x="1366" y="1097"/>
                </a:lnTo>
                <a:lnTo>
                  <a:pt x="1347" y="1111"/>
                </a:lnTo>
                <a:lnTo>
                  <a:pt x="1331" y="1124"/>
                </a:lnTo>
                <a:lnTo>
                  <a:pt x="1314" y="1138"/>
                </a:lnTo>
                <a:lnTo>
                  <a:pt x="1325" y="1145"/>
                </a:lnTo>
                <a:lnTo>
                  <a:pt x="1339" y="1151"/>
                </a:lnTo>
                <a:lnTo>
                  <a:pt x="1348" y="1155"/>
                </a:lnTo>
                <a:lnTo>
                  <a:pt x="1358" y="1160"/>
                </a:lnTo>
                <a:lnTo>
                  <a:pt x="1368" y="1167"/>
                </a:lnTo>
                <a:lnTo>
                  <a:pt x="1376" y="1177"/>
                </a:lnTo>
                <a:lnTo>
                  <a:pt x="1380" y="1181"/>
                </a:lnTo>
                <a:lnTo>
                  <a:pt x="1382" y="1187"/>
                </a:lnTo>
                <a:lnTo>
                  <a:pt x="1385" y="1194"/>
                </a:lnTo>
                <a:lnTo>
                  <a:pt x="1387" y="1201"/>
                </a:lnTo>
                <a:lnTo>
                  <a:pt x="1387" y="1211"/>
                </a:lnTo>
                <a:lnTo>
                  <a:pt x="1387" y="1220"/>
                </a:lnTo>
                <a:lnTo>
                  <a:pt x="1386" y="1231"/>
                </a:lnTo>
                <a:lnTo>
                  <a:pt x="1385" y="1243"/>
                </a:lnTo>
                <a:lnTo>
                  <a:pt x="1381" y="1257"/>
                </a:lnTo>
                <a:lnTo>
                  <a:pt x="1376" y="1270"/>
                </a:lnTo>
                <a:lnTo>
                  <a:pt x="1373" y="1279"/>
                </a:lnTo>
                <a:lnTo>
                  <a:pt x="1371" y="1288"/>
                </a:lnTo>
                <a:lnTo>
                  <a:pt x="1372" y="1295"/>
                </a:lnTo>
                <a:lnTo>
                  <a:pt x="1374" y="1306"/>
                </a:lnTo>
                <a:lnTo>
                  <a:pt x="1376" y="1315"/>
                </a:lnTo>
                <a:lnTo>
                  <a:pt x="1379" y="1326"/>
                </a:lnTo>
                <a:lnTo>
                  <a:pt x="1380" y="1337"/>
                </a:lnTo>
                <a:lnTo>
                  <a:pt x="1379" y="1347"/>
                </a:lnTo>
                <a:lnTo>
                  <a:pt x="1378" y="1358"/>
                </a:lnTo>
                <a:lnTo>
                  <a:pt x="1375" y="1367"/>
                </a:lnTo>
                <a:lnTo>
                  <a:pt x="1372" y="1377"/>
                </a:lnTo>
                <a:lnTo>
                  <a:pt x="1369" y="1385"/>
                </a:lnTo>
                <a:lnTo>
                  <a:pt x="1365" y="1392"/>
                </a:lnTo>
                <a:lnTo>
                  <a:pt x="1360" y="1399"/>
                </a:lnTo>
                <a:lnTo>
                  <a:pt x="1355" y="1405"/>
                </a:lnTo>
                <a:lnTo>
                  <a:pt x="1351" y="1411"/>
                </a:lnTo>
                <a:lnTo>
                  <a:pt x="1339" y="1421"/>
                </a:lnTo>
                <a:lnTo>
                  <a:pt x="1326" y="1430"/>
                </a:lnTo>
                <a:lnTo>
                  <a:pt x="1312" y="1437"/>
                </a:lnTo>
                <a:lnTo>
                  <a:pt x="1299" y="1444"/>
                </a:lnTo>
                <a:lnTo>
                  <a:pt x="1288" y="1449"/>
                </a:lnTo>
                <a:lnTo>
                  <a:pt x="1274" y="1456"/>
                </a:lnTo>
                <a:lnTo>
                  <a:pt x="1267" y="1460"/>
                </a:lnTo>
                <a:lnTo>
                  <a:pt x="1263" y="1464"/>
                </a:lnTo>
                <a:lnTo>
                  <a:pt x="1261" y="1469"/>
                </a:lnTo>
                <a:lnTo>
                  <a:pt x="1254" y="1480"/>
                </a:lnTo>
                <a:lnTo>
                  <a:pt x="1242" y="1499"/>
                </a:lnTo>
                <a:lnTo>
                  <a:pt x="1236" y="1506"/>
                </a:lnTo>
                <a:lnTo>
                  <a:pt x="1226" y="1516"/>
                </a:lnTo>
                <a:lnTo>
                  <a:pt x="1214" y="1525"/>
                </a:lnTo>
                <a:lnTo>
                  <a:pt x="1200" y="1534"/>
                </a:lnTo>
                <a:lnTo>
                  <a:pt x="1186" y="1544"/>
                </a:lnTo>
                <a:lnTo>
                  <a:pt x="1171" y="1551"/>
                </a:lnTo>
                <a:lnTo>
                  <a:pt x="1162" y="1554"/>
                </a:lnTo>
                <a:lnTo>
                  <a:pt x="1155" y="1557"/>
                </a:lnTo>
                <a:lnTo>
                  <a:pt x="1148" y="1558"/>
                </a:lnTo>
                <a:lnTo>
                  <a:pt x="1142" y="1558"/>
                </a:lnTo>
                <a:lnTo>
                  <a:pt x="1136" y="1558"/>
                </a:lnTo>
                <a:lnTo>
                  <a:pt x="1129" y="1557"/>
                </a:lnTo>
                <a:lnTo>
                  <a:pt x="1122" y="1554"/>
                </a:lnTo>
                <a:lnTo>
                  <a:pt x="1116" y="1551"/>
                </a:lnTo>
                <a:lnTo>
                  <a:pt x="1111" y="1547"/>
                </a:lnTo>
                <a:lnTo>
                  <a:pt x="1099" y="1540"/>
                </a:lnTo>
                <a:lnTo>
                  <a:pt x="1091" y="1532"/>
                </a:lnTo>
                <a:lnTo>
                  <a:pt x="1085" y="1527"/>
                </a:lnTo>
                <a:lnTo>
                  <a:pt x="1080" y="1523"/>
                </a:lnTo>
                <a:lnTo>
                  <a:pt x="1075" y="1520"/>
                </a:lnTo>
                <a:lnTo>
                  <a:pt x="1071" y="1518"/>
                </a:lnTo>
                <a:lnTo>
                  <a:pt x="1053" y="1514"/>
                </a:lnTo>
                <a:lnTo>
                  <a:pt x="1033" y="1512"/>
                </a:lnTo>
                <a:lnTo>
                  <a:pt x="1013" y="1511"/>
                </a:lnTo>
                <a:lnTo>
                  <a:pt x="992" y="1511"/>
                </a:lnTo>
                <a:lnTo>
                  <a:pt x="947" y="1512"/>
                </a:lnTo>
                <a:lnTo>
                  <a:pt x="904" y="1514"/>
                </a:lnTo>
                <a:lnTo>
                  <a:pt x="871" y="1516"/>
                </a:lnTo>
                <a:lnTo>
                  <a:pt x="857" y="1517"/>
                </a:lnTo>
                <a:lnTo>
                  <a:pt x="844" y="1519"/>
                </a:lnTo>
                <a:lnTo>
                  <a:pt x="831" y="1520"/>
                </a:lnTo>
                <a:lnTo>
                  <a:pt x="819" y="1523"/>
                </a:lnTo>
                <a:lnTo>
                  <a:pt x="800" y="1526"/>
                </a:lnTo>
                <a:lnTo>
                  <a:pt x="781" y="1529"/>
                </a:lnTo>
                <a:lnTo>
                  <a:pt x="763" y="1530"/>
                </a:lnTo>
                <a:lnTo>
                  <a:pt x="741" y="1530"/>
                </a:lnTo>
                <a:lnTo>
                  <a:pt x="725" y="1529"/>
                </a:lnTo>
                <a:lnTo>
                  <a:pt x="711" y="1526"/>
                </a:lnTo>
                <a:lnTo>
                  <a:pt x="699" y="1527"/>
                </a:lnTo>
                <a:lnTo>
                  <a:pt x="693" y="1529"/>
                </a:lnTo>
                <a:lnTo>
                  <a:pt x="687" y="1531"/>
                </a:lnTo>
                <a:lnTo>
                  <a:pt x="680" y="1534"/>
                </a:lnTo>
                <a:lnTo>
                  <a:pt x="672" y="1539"/>
                </a:lnTo>
                <a:lnTo>
                  <a:pt x="658" y="1549"/>
                </a:lnTo>
                <a:lnTo>
                  <a:pt x="644" y="1558"/>
                </a:lnTo>
                <a:lnTo>
                  <a:pt x="630" y="1570"/>
                </a:lnTo>
                <a:lnTo>
                  <a:pt x="613" y="1579"/>
                </a:lnTo>
                <a:lnTo>
                  <a:pt x="605" y="1584"/>
                </a:lnTo>
                <a:lnTo>
                  <a:pt x="597" y="1586"/>
                </a:lnTo>
                <a:lnTo>
                  <a:pt x="587" y="1589"/>
                </a:lnTo>
                <a:lnTo>
                  <a:pt x="577" y="1589"/>
                </a:lnTo>
                <a:lnTo>
                  <a:pt x="572" y="1589"/>
                </a:lnTo>
                <a:lnTo>
                  <a:pt x="567" y="1587"/>
                </a:lnTo>
                <a:lnTo>
                  <a:pt x="564" y="1586"/>
                </a:lnTo>
                <a:lnTo>
                  <a:pt x="560" y="1584"/>
                </a:lnTo>
                <a:lnTo>
                  <a:pt x="553" y="1578"/>
                </a:lnTo>
                <a:lnTo>
                  <a:pt x="547" y="1572"/>
                </a:lnTo>
                <a:lnTo>
                  <a:pt x="543" y="1567"/>
                </a:lnTo>
                <a:lnTo>
                  <a:pt x="534" y="1570"/>
                </a:lnTo>
                <a:lnTo>
                  <a:pt x="527" y="1573"/>
                </a:lnTo>
                <a:lnTo>
                  <a:pt x="518" y="1577"/>
                </a:lnTo>
                <a:lnTo>
                  <a:pt x="510" y="1580"/>
                </a:lnTo>
                <a:lnTo>
                  <a:pt x="489" y="1585"/>
                </a:lnTo>
                <a:lnTo>
                  <a:pt x="469" y="1589"/>
                </a:lnTo>
                <a:lnTo>
                  <a:pt x="449" y="1592"/>
                </a:lnTo>
                <a:lnTo>
                  <a:pt x="427" y="1594"/>
                </a:lnTo>
                <a:lnTo>
                  <a:pt x="394" y="1599"/>
                </a:lnTo>
                <a:lnTo>
                  <a:pt x="363" y="1605"/>
                </a:lnTo>
                <a:lnTo>
                  <a:pt x="347" y="1609"/>
                </a:lnTo>
                <a:lnTo>
                  <a:pt x="332" y="1613"/>
                </a:lnTo>
                <a:lnTo>
                  <a:pt x="318" y="1618"/>
                </a:lnTo>
                <a:lnTo>
                  <a:pt x="304" y="1624"/>
                </a:lnTo>
                <a:lnTo>
                  <a:pt x="289" y="1632"/>
                </a:lnTo>
                <a:lnTo>
                  <a:pt x="274" y="1642"/>
                </a:lnTo>
                <a:lnTo>
                  <a:pt x="262" y="1652"/>
                </a:lnTo>
                <a:lnTo>
                  <a:pt x="249" y="1665"/>
                </a:lnTo>
                <a:lnTo>
                  <a:pt x="225" y="1692"/>
                </a:lnTo>
                <a:lnTo>
                  <a:pt x="203" y="1723"/>
                </a:lnTo>
                <a:lnTo>
                  <a:pt x="187" y="1744"/>
                </a:lnTo>
                <a:lnTo>
                  <a:pt x="171" y="1765"/>
                </a:lnTo>
                <a:lnTo>
                  <a:pt x="163" y="1776"/>
                </a:lnTo>
                <a:lnTo>
                  <a:pt x="153" y="1785"/>
                </a:lnTo>
                <a:lnTo>
                  <a:pt x="144" y="1795"/>
                </a:lnTo>
                <a:lnTo>
                  <a:pt x="135" y="1804"/>
                </a:lnTo>
                <a:lnTo>
                  <a:pt x="124" y="1810"/>
                </a:lnTo>
                <a:lnTo>
                  <a:pt x="116" y="1813"/>
                </a:lnTo>
                <a:lnTo>
                  <a:pt x="107" y="1815"/>
                </a:lnTo>
                <a:lnTo>
                  <a:pt x="102" y="1816"/>
                </a:lnTo>
                <a:lnTo>
                  <a:pt x="99" y="1817"/>
                </a:lnTo>
                <a:lnTo>
                  <a:pt x="97" y="1820"/>
                </a:lnTo>
                <a:lnTo>
                  <a:pt x="98" y="1829"/>
                </a:lnTo>
                <a:lnTo>
                  <a:pt x="100" y="1839"/>
                </a:lnTo>
                <a:lnTo>
                  <a:pt x="103" y="1850"/>
                </a:lnTo>
                <a:lnTo>
                  <a:pt x="105" y="1860"/>
                </a:lnTo>
                <a:lnTo>
                  <a:pt x="105" y="1866"/>
                </a:lnTo>
                <a:lnTo>
                  <a:pt x="104" y="1872"/>
                </a:lnTo>
                <a:lnTo>
                  <a:pt x="103" y="1878"/>
                </a:lnTo>
                <a:lnTo>
                  <a:pt x="100" y="1884"/>
                </a:lnTo>
                <a:lnTo>
                  <a:pt x="95" y="1893"/>
                </a:lnTo>
                <a:lnTo>
                  <a:pt x="87" y="1902"/>
                </a:lnTo>
                <a:lnTo>
                  <a:pt x="79" y="1908"/>
                </a:lnTo>
                <a:lnTo>
                  <a:pt x="71" y="1911"/>
                </a:lnTo>
                <a:lnTo>
                  <a:pt x="63" y="1915"/>
                </a:lnTo>
                <a:lnTo>
                  <a:pt x="55" y="1916"/>
                </a:lnTo>
                <a:lnTo>
                  <a:pt x="46" y="1917"/>
                </a:lnTo>
                <a:lnTo>
                  <a:pt x="38" y="1918"/>
                </a:lnTo>
                <a:lnTo>
                  <a:pt x="37" y="1925"/>
                </a:lnTo>
                <a:lnTo>
                  <a:pt x="35" y="1931"/>
                </a:lnTo>
                <a:lnTo>
                  <a:pt x="32" y="1937"/>
                </a:lnTo>
                <a:lnTo>
                  <a:pt x="30" y="1943"/>
                </a:lnTo>
                <a:lnTo>
                  <a:pt x="23" y="1953"/>
                </a:lnTo>
                <a:lnTo>
                  <a:pt x="16" y="1964"/>
                </a:lnTo>
                <a:lnTo>
                  <a:pt x="11" y="1971"/>
                </a:lnTo>
                <a:lnTo>
                  <a:pt x="6" y="1977"/>
                </a:lnTo>
                <a:lnTo>
                  <a:pt x="3" y="1984"/>
                </a:lnTo>
                <a:lnTo>
                  <a:pt x="2" y="1991"/>
                </a:lnTo>
                <a:lnTo>
                  <a:pt x="0" y="2004"/>
                </a:lnTo>
                <a:lnTo>
                  <a:pt x="0" y="2018"/>
                </a:lnTo>
                <a:lnTo>
                  <a:pt x="2" y="2032"/>
                </a:lnTo>
                <a:lnTo>
                  <a:pt x="4" y="2046"/>
                </a:lnTo>
                <a:lnTo>
                  <a:pt x="4" y="2049"/>
                </a:lnTo>
                <a:lnTo>
                  <a:pt x="20" y="2041"/>
                </a:lnTo>
                <a:lnTo>
                  <a:pt x="38" y="2035"/>
                </a:lnTo>
                <a:lnTo>
                  <a:pt x="52" y="2030"/>
                </a:lnTo>
                <a:lnTo>
                  <a:pt x="66" y="2024"/>
                </a:lnTo>
                <a:lnTo>
                  <a:pt x="82" y="2017"/>
                </a:lnTo>
                <a:lnTo>
                  <a:pt x="96" y="2008"/>
                </a:lnTo>
                <a:lnTo>
                  <a:pt x="104" y="2002"/>
                </a:lnTo>
                <a:lnTo>
                  <a:pt x="113" y="1996"/>
                </a:lnTo>
                <a:lnTo>
                  <a:pt x="123" y="1991"/>
                </a:lnTo>
                <a:lnTo>
                  <a:pt x="133" y="1986"/>
                </a:lnTo>
                <a:lnTo>
                  <a:pt x="151" y="1982"/>
                </a:lnTo>
                <a:lnTo>
                  <a:pt x="164" y="1979"/>
                </a:lnTo>
                <a:lnTo>
                  <a:pt x="170" y="1979"/>
                </a:lnTo>
                <a:lnTo>
                  <a:pt x="175" y="1981"/>
                </a:lnTo>
                <a:lnTo>
                  <a:pt x="179" y="1984"/>
                </a:lnTo>
                <a:lnTo>
                  <a:pt x="184" y="1988"/>
                </a:lnTo>
                <a:lnTo>
                  <a:pt x="192" y="1990"/>
                </a:lnTo>
                <a:lnTo>
                  <a:pt x="200" y="1995"/>
                </a:lnTo>
                <a:lnTo>
                  <a:pt x="207" y="1998"/>
                </a:lnTo>
                <a:lnTo>
                  <a:pt x="213" y="2003"/>
                </a:lnTo>
                <a:lnTo>
                  <a:pt x="223" y="2008"/>
                </a:lnTo>
                <a:lnTo>
                  <a:pt x="231" y="2011"/>
                </a:lnTo>
                <a:lnTo>
                  <a:pt x="244" y="2014"/>
                </a:lnTo>
                <a:lnTo>
                  <a:pt x="258" y="2014"/>
                </a:lnTo>
                <a:lnTo>
                  <a:pt x="271" y="2014"/>
                </a:lnTo>
                <a:lnTo>
                  <a:pt x="285" y="2012"/>
                </a:lnTo>
                <a:lnTo>
                  <a:pt x="299" y="2011"/>
                </a:lnTo>
                <a:lnTo>
                  <a:pt x="312" y="2011"/>
                </a:lnTo>
                <a:lnTo>
                  <a:pt x="322" y="2010"/>
                </a:lnTo>
                <a:lnTo>
                  <a:pt x="332" y="2010"/>
                </a:lnTo>
                <a:lnTo>
                  <a:pt x="344" y="2009"/>
                </a:lnTo>
                <a:lnTo>
                  <a:pt x="356" y="2008"/>
                </a:lnTo>
                <a:lnTo>
                  <a:pt x="390" y="2005"/>
                </a:lnTo>
                <a:lnTo>
                  <a:pt x="426" y="2004"/>
                </a:lnTo>
                <a:lnTo>
                  <a:pt x="464" y="2003"/>
                </a:lnTo>
                <a:lnTo>
                  <a:pt x="500" y="2005"/>
                </a:lnTo>
                <a:lnTo>
                  <a:pt x="519" y="2006"/>
                </a:lnTo>
                <a:lnTo>
                  <a:pt x="537" y="2010"/>
                </a:lnTo>
                <a:lnTo>
                  <a:pt x="553" y="2014"/>
                </a:lnTo>
                <a:lnTo>
                  <a:pt x="570" y="2018"/>
                </a:lnTo>
                <a:lnTo>
                  <a:pt x="585" y="2024"/>
                </a:lnTo>
                <a:lnTo>
                  <a:pt x="599" y="2032"/>
                </a:lnTo>
                <a:lnTo>
                  <a:pt x="612" y="2041"/>
                </a:lnTo>
                <a:lnTo>
                  <a:pt x="624" y="2051"/>
                </a:lnTo>
                <a:lnTo>
                  <a:pt x="632" y="2061"/>
                </a:lnTo>
                <a:lnTo>
                  <a:pt x="639" y="2070"/>
                </a:lnTo>
                <a:lnTo>
                  <a:pt x="643" y="2079"/>
                </a:lnTo>
                <a:lnTo>
                  <a:pt x="646" y="2089"/>
                </a:lnTo>
                <a:lnTo>
                  <a:pt x="647" y="2098"/>
                </a:lnTo>
                <a:lnTo>
                  <a:pt x="647" y="2106"/>
                </a:lnTo>
                <a:lnTo>
                  <a:pt x="647" y="2115"/>
                </a:lnTo>
                <a:lnTo>
                  <a:pt x="647" y="2123"/>
                </a:lnTo>
                <a:lnTo>
                  <a:pt x="646" y="2131"/>
                </a:lnTo>
                <a:lnTo>
                  <a:pt x="646" y="2139"/>
                </a:lnTo>
                <a:lnTo>
                  <a:pt x="647" y="2148"/>
                </a:lnTo>
                <a:lnTo>
                  <a:pt x="651" y="2156"/>
                </a:lnTo>
                <a:lnTo>
                  <a:pt x="654" y="2163"/>
                </a:lnTo>
                <a:lnTo>
                  <a:pt x="657" y="2168"/>
                </a:lnTo>
                <a:lnTo>
                  <a:pt x="660" y="2170"/>
                </a:lnTo>
                <a:lnTo>
                  <a:pt x="663" y="2170"/>
                </a:lnTo>
                <a:lnTo>
                  <a:pt x="664" y="2170"/>
                </a:lnTo>
                <a:lnTo>
                  <a:pt x="667" y="2168"/>
                </a:lnTo>
                <a:lnTo>
                  <a:pt x="671" y="2163"/>
                </a:lnTo>
                <a:lnTo>
                  <a:pt x="674" y="2156"/>
                </a:lnTo>
                <a:lnTo>
                  <a:pt x="677" y="2151"/>
                </a:lnTo>
                <a:lnTo>
                  <a:pt x="679" y="2148"/>
                </a:lnTo>
                <a:lnTo>
                  <a:pt x="683" y="2145"/>
                </a:lnTo>
                <a:lnTo>
                  <a:pt x="686" y="2143"/>
                </a:lnTo>
                <a:lnTo>
                  <a:pt x="690" y="2141"/>
                </a:lnTo>
                <a:lnTo>
                  <a:pt x="694" y="2141"/>
                </a:lnTo>
                <a:lnTo>
                  <a:pt x="699" y="2141"/>
                </a:lnTo>
                <a:lnTo>
                  <a:pt x="704" y="2142"/>
                </a:lnTo>
                <a:lnTo>
                  <a:pt x="712" y="2147"/>
                </a:lnTo>
                <a:lnTo>
                  <a:pt x="719" y="2152"/>
                </a:lnTo>
                <a:lnTo>
                  <a:pt x="725" y="2159"/>
                </a:lnTo>
                <a:lnTo>
                  <a:pt x="730" y="2168"/>
                </a:lnTo>
                <a:lnTo>
                  <a:pt x="738" y="2185"/>
                </a:lnTo>
                <a:lnTo>
                  <a:pt x="744" y="2203"/>
                </a:lnTo>
                <a:lnTo>
                  <a:pt x="750" y="2218"/>
                </a:lnTo>
                <a:lnTo>
                  <a:pt x="755" y="2231"/>
                </a:lnTo>
                <a:lnTo>
                  <a:pt x="757" y="2224"/>
                </a:lnTo>
                <a:lnTo>
                  <a:pt x="759" y="2209"/>
                </a:lnTo>
                <a:lnTo>
                  <a:pt x="761" y="2198"/>
                </a:lnTo>
                <a:lnTo>
                  <a:pt x="763" y="2184"/>
                </a:lnTo>
                <a:lnTo>
                  <a:pt x="764" y="2167"/>
                </a:lnTo>
                <a:lnTo>
                  <a:pt x="764" y="2145"/>
                </a:lnTo>
                <a:lnTo>
                  <a:pt x="765" y="2139"/>
                </a:lnTo>
                <a:lnTo>
                  <a:pt x="767" y="2134"/>
                </a:lnTo>
                <a:lnTo>
                  <a:pt x="772" y="2129"/>
                </a:lnTo>
                <a:lnTo>
                  <a:pt x="778" y="2125"/>
                </a:lnTo>
                <a:lnTo>
                  <a:pt x="790" y="2122"/>
                </a:lnTo>
                <a:lnTo>
                  <a:pt x="800" y="2119"/>
                </a:lnTo>
                <a:lnTo>
                  <a:pt x="812" y="2118"/>
                </a:lnTo>
                <a:lnTo>
                  <a:pt x="824" y="2117"/>
                </a:lnTo>
                <a:lnTo>
                  <a:pt x="848" y="2118"/>
                </a:lnTo>
                <a:lnTo>
                  <a:pt x="872" y="2121"/>
                </a:lnTo>
                <a:lnTo>
                  <a:pt x="890" y="2122"/>
                </a:lnTo>
                <a:lnTo>
                  <a:pt x="906" y="2123"/>
                </a:lnTo>
                <a:lnTo>
                  <a:pt x="921" y="2123"/>
                </a:lnTo>
                <a:lnTo>
                  <a:pt x="937" y="2122"/>
                </a:lnTo>
                <a:lnTo>
                  <a:pt x="951" y="2119"/>
                </a:lnTo>
                <a:lnTo>
                  <a:pt x="964" y="2117"/>
                </a:lnTo>
                <a:lnTo>
                  <a:pt x="975" y="2115"/>
                </a:lnTo>
                <a:lnTo>
                  <a:pt x="988" y="2112"/>
                </a:lnTo>
                <a:lnTo>
                  <a:pt x="1004" y="2109"/>
                </a:lnTo>
                <a:lnTo>
                  <a:pt x="1020" y="2105"/>
                </a:lnTo>
                <a:lnTo>
                  <a:pt x="1037" y="2103"/>
                </a:lnTo>
                <a:lnTo>
                  <a:pt x="1054" y="2101"/>
                </a:lnTo>
                <a:lnTo>
                  <a:pt x="1065" y="2102"/>
                </a:lnTo>
                <a:lnTo>
                  <a:pt x="1077" y="2103"/>
                </a:lnTo>
                <a:lnTo>
                  <a:pt x="1089" y="2104"/>
                </a:lnTo>
                <a:lnTo>
                  <a:pt x="1100" y="2104"/>
                </a:lnTo>
                <a:lnTo>
                  <a:pt x="1104" y="2103"/>
                </a:lnTo>
                <a:lnTo>
                  <a:pt x="1107" y="2101"/>
                </a:lnTo>
                <a:lnTo>
                  <a:pt x="1109" y="2098"/>
                </a:lnTo>
                <a:lnTo>
                  <a:pt x="1113" y="2095"/>
                </a:lnTo>
                <a:lnTo>
                  <a:pt x="1118" y="2090"/>
                </a:lnTo>
                <a:lnTo>
                  <a:pt x="1122" y="2085"/>
                </a:lnTo>
                <a:lnTo>
                  <a:pt x="1128" y="2081"/>
                </a:lnTo>
                <a:lnTo>
                  <a:pt x="1135" y="2077"/>
                </a:lnTo>
                <a:lnTo>
                  <a:pt x="1140" y="2075"/>
                </a:lnTo>
                <a:lnTo>
                  <a:pt x="1146" y="2074"/>
                </a:lnTo>
                <a:lnTo>
                  <a:pt x="1152" y="2074"/>
                </a:lnTo>
                <a:lnTo>
                  <a:pt x="1159" y="2072"/>
                </a:lnTo>
                <a:lnTo>
                  <a:pt x="1173" y="2074"/>
                </a:lnTo>
                <a:lnTo>
                  <a:pt x="1188" y="2075"/>
                </a:lnTo>
                <a:lnTo>
                  <a:pt x="1200" y="2076"/>
                </a:lnTo>
                <a:lnTo>
                  <a:pt x="1212" y="2076"/>
                </a:lnTo>
                <a:lnTo>
                  <a:pt x="1224" y="2076"/>
                </a:lnTo>
                <a:lnTo>
                  <a:pt x="1231" y="2074"/>
                </a:lnTo>
                <a:lnTo>
                  <a:pt x="1233" y="2068"/>
                </a:lnTo>
                <a:lnTo>
                  <a:pt x="1236" y="2063"/>
                </a:lnTo>
                <a:lnTo>
                  <a:pt x="1240" y="2059"/>
                </a:lnTo>
                <a:lnTo>
                  <a:pt x="1246" y="2058"/>
                </a:lnTo>
                <a:lnTo>
                  <a:pt x="1253" y="2057"/>
                </a:lnTo>
                <a:lnTo>
                  <a:pt x="1259" y="2059"/>
                </a:lnTo>
                <a:lnTo>
                  <a:pt x="1263" y="2063"/>
                </a:lnTo>
                <a:lnTo>
                  <a:pt x="1268" y="2068"/>
                </a:lnTo>
                <a:lnTo>
                  <a:pt x="1275" y="2077"/>
                </a:lnTo>
                <a:lnTo>
                  <a:pt x="1286" y="2086"/>
                </a:lnTo>
                <a:lnTo>
                  <a:pt x="1296" y="2096"/>
                </a:lnTo>
                <a:lnTo>
                  <a:pt x="1307" y="2105"/>
                </a:lnTo>
                <a:lnTo>
                  <a:pt x="1322" y="2118"/>
                </a:lnTo>
                <a:lnTo>
                  <a:pt x="1336" y="2131"/>
                </a:lnTo>
                <a:lnTo>
                  <a:pt x="1343" y="2138"/>
                </a:lnTo>
                <a:lnTo>
                  <a:pt x="1349" y="2145"/>
                </a:lnTo>
                <a:lnTo>
                  <a:pt x="1355" y="2152"/>
                </a:lnTo>
                <a:lnTo>
                  <a:pt x="1360" y="2161"/>
                </a:lnTo>
                <a:lnTo>
                  <a:pt x="1363" y="2167"/>
                </a:lnTo>
                <a:lnTo>
                  <a:pt x="1366" y="2174"/>
                </a:lnTo>
                <a:lnTo>
                  <a:pt x="1368" y="2181"/>
                </a:lnTo>
                <a:lnTo>
                  <a:pt x="1369" y="2188"/>
                </a:lnTo>
                <a:lnTo>
                  <a:pt x="1372" y="2201"/>
                </a:lnTo>
                <a:lnTo>
                  <a:pt x="1372" y="2212"/>
                </a:lnTo>
                <a:lnTo>
                  <a:pt x="1373" y="2221"/>
                </a:lnTo>
                <a:lnTo>
                  <a:pt x="1374" y="2230"/>
                </a:lnTo>
                <a:lnTo>
                  <a:pt x="1374" y="2238"/>
                </a:lnTo>
                <a:lnTo>
                  <a:pt x="1375" y="2254"/>
                </a:lnTo>
                <a:lnTo>
                  <a:pt x="1375" y="2270"/>
                </a:lnTo>
                <a:lnTo>
                  <a:pt x="1376" y="2284"/>
                </a:lnTo>
                <a:lnTo>
                  <a:pt x="1379" y="2287"/>
                </a:lnTo>
                <a:lnTo>
                  <a:pt x="1383" y="2288"/>
                </a:lnTo>
                <a:lnTo>
                  <a:pt x="1388" y="2289"/>
                </a:lnTo>
                <a:lnTo>
                  <a:pt x="1393" y="2290"/>
                </a:lnTo>
                <a:lnTo>
                  <a:pt x="1401" y="2291"/>
                </a:lnTo>
                <a:lnTo>
                  <a:pt x="1409" y="2294"/>
                </a:lnTo>
                <a:lnTo>
                  <a:pt x="1414" y="2296"/>
                </a:lnTo>
                <a:lnTo>
                  <a:pt x="1418" y="2298"/>
                </a:lnTo>
                <a:lnTo>
                  <a:pt x="1422" y="2302"/>
                </a:lnTo>
                <a:lnTo>
                  <a:pt x="1426" y="2307"/>
                </a:lnTo>
                <a:lnTo>
                  <a:pt x="1428" y="2311"/>
                </a:lnTo>
                <a:lnTo>
                  <a:pt x="1429" y="2317"/>
                </a:lnTo>
                <a:lnTo>
                  <a:pt x="1430" y="2324"/>
                </a:lnTo>
                <a:lnTo>
                  <a:pt x="1430" y="2330"/>
                </a:lnTo>
                <a:lnTo>
                  <a:pt x="1428" y="2344"/>
                </a:lnTo>
                <a:lnTo>
                  <a:pt x="1423" y="2361"/>
                </a:lnTo>
                <a:lnTo>
                  <a:pt x="1418" y="2374"/>
                </a:lnTo>
                <a:lnTo>
                  <a:pt x="1412" y="2385"/>
                </a:lnTo>
                <a:lnTo>
                  <a:pt x="1405" y="2396"/>
                </a:lnTo>
                <a:lnTo>
                  <a:pt x="1398" y="2405"/>
                </a:lnTo>
                <a:lnTo>
                  <a:pt x="1395" y="2409"/>
                </a:lnTo>
                <a:lnTo>
                  <a:pt x="1402" y="2411"/>
                </a:lnTo>
                <a:lnTo>
                  <a:pt x="1408" y="2417"/>
                </a:lnTo>
                <a:lnTo>
                  <a:pt x="1414" y="2423"/>
                </a:lnTo>
                <a:lnTo>
                  <a:pt x="1418" y="2429"/>
                </a:lnTo>
                <a:lnTo>
                  <a:pt x="1420" y="2436"/>
                </a:lnTo>
                <a:lnTo>
                  <a:pt x="1422" y="2443"/>
                </a:lnTo>
                <a:lnTo>
                  <a:pt x="1423" y="2456"/>
                </a:lnTo>
                <a:lnTo>
                  <a:pt x="1423" y="2469"/>
                </a:lnTo>
                <a:lnTo>
                  <a:pt x="1425" y="2480"/>
                </a:lnTo>
                <a:lnTo>
                  <a:pt x="1426" y="2489"/>
                </a:lnTo>
                <a:lnTo>
                  <a:pt x="1428" y="2502"/>
                </a:lnTo>
                <a:lnTo>
                  <a:pt x="1433" y="2513"/>
                </a:lnTo>
                <a:lnTo>
                  <a:pt x="1439" y="2523"/>
                </a:lnTo>
                <a:lnTo>
                  <a:pt x="1446" y="2531"/>
                </a:lnTo>
                <a:lnTo>
                  <a:pt x="1454" y="2540"/>
                </a:lnTo>
                <a:lnTo>
                  <a:pt x="1462" y="2547"/>
                </a:lnTo>
                <a:lnTo>
                  <a:pt x="1473" y="2554"/>
                </a:lnTo>
                <a:lnTo>
                  <a:pt x="1483" y="2561"/>
                </a:lnTo>
                <a:lnTo>
                  <a:pt x="1496" y="2568"/>
                </a:lnTo>
                <a:lnTo>
                  <a:pt x="1509" y="2574"/>
                </a:lnTo>
                <a:lnTo>
                  <a:pt x="1525" y="2580"/>
                </a:lnTo>
                <a:lnTo>
                  <a:pt x="1540" y="2584"/>
                </a:lnTo>
                <a:lnTo>
                  <a:pt x="1557" y="2591"/>
                </a:lnTo>
                <a:lnTo>
                  <a:pt x="1574" y="2599"/>
                </a:lnTo>
                <a:lnTo>
                  <a:pt x="1592" y="2606"/>
                </a:lnTo>
                <a:lnTo>
                  <a:pt x="1606" y="2615"/>
                </a:lnTo>
                <a:lnTo>
                  <a:pt x="1615" y="2622"/>
                </a:lnTo>
                <a:lnTo>
                  <a:pt x="1622" y="2628"/>
                </a:lnTo>
                <a:lnTo>
                  <a:pt x="1629" y="2635"/>
                </a:lnTo>
                <a:lnTo>
                  <a:pt x="1634" y="2641"/>
                </a:lnTo>
                <a:lnTo>
                  <a:pt x="1637" y="2647"/>
                </a:lnTo>
                <a:lnTo>
                  <a:pt x="1640" y="2653"/>
                </a:lnTo>
                <a:lnTo>
                  <a:pt x="1642" y="2659"/>
                </a:lnTo>
                <a:lnTo>
                  <a:pt x="1642" y="2664"/>
                </a:lnTo>
                <a:lnTo>
                  <a:pt x="1642" y="2670"/>
                </a:lnTo>
                <a:lnTo>
                  <a:pt x="1641" y="2676"/>
                </a:lnTo>
                <a:lnTo>
                  <a:pt x="1640" y="2682"/>
                </a:lnTo>
                <a:lnTo>
                  <a:pt x="1637" y="2688"/>
                </a:lnTo>
                <a:lnTo>
                  <a:pt x="1632" y="2699"/>
                </a:lnTo>
                <a:lnTo>
                  <a:pt x="1625" y="2710"/>
                </a:lnTo>
                <a:lnTo>
                  <a:pt x="1617" y="2721"/>
                </a:lnTo>
                <a:lnTo>
                  <a:pt x="1609" y="2732"/>
                </a:lnTo>
                <a:lnTo>
                  <a:pt x="1603" y="2743"/>
                </a:lnTo>
                <a:lnTo>
                  <a:pt x="1597" y="2754"/>
                </a:lnTo>
                <a:lnTo>
                  <a:pt x="1594" y="2763"/>
                </a:lnTo>
                <a:lnTo>
                  <a:pt x="1592" y="2774"/>
                </a:lnTo>
                <a:lnTo>
                  <a:pt x="1589" y="2786"/>
                </a:lnTo>
                <a:lnTo>
                  <a:pt x="1589" y="2796"/>
                </a:lnTo>
                <a:lnTo>
                  <a:pt x="1589" y="2809"/>
                </a:lnTo>
                <a:lnTo>
                  <a:pt x="1592" y="2820"/>
                </a:lnTo>
                <a:lnTo>
                  <a:pt x="1594" y="2832"/>
                </a:lnTo>
                <a:lnTo>
                  <a:pt x="1596" y="2846"/>
                </a:lnTo>
                <a:lnTo>
                  <a:pt x="1597" y="2861"/>
                </a:lnTo>
                <a:lnTo>
                  <a:pt x="1599" y="2869"/>
                </a:lnTo>
                <a:lnTo>
                  <a:pt x="1597" y="2877"/>
                </a:lnTo>
                <a:lnTo>
                  <a:pt x="1596" y="2887"/>
                </a:lnTo>
                <a:lnTo>
                  <a:pt x="1594" y="2895"/>
                </a:lnTo>
                <a:lnTo>
                  <a:pt x="1590" y="2905"/>
                </a:lnTo>
                <a:lnTo>
                  <a:pt x="1587" y="2913"/>
                </a:lnTo>
                <a:lnTo>
                  <a:pt x="1582" y="2920"/>
                </a:lnTo>
                <a:lnTo>
                  <a:pt x="1576" y="2926"/>
                </a:lnTo>
                <a:lnTo>
                  <a:pt x="1572" y="2933"/>
                </a:lnTo>
                <a:lnTo>
                  <a:pt x="1569" y="2938"/>
                </a:lnTo>
                <a:lnTo>
                  <a:pt x="1573" y="2946"/>
                </a:lnTo>
                <a:lnTo>
                  <a:pt x="1577" y="2961"/>
                </a:lnTo>
                <a:lnTo>
                  <a:pt x="1583" y="2976"/>
                </a:lnTo>
                <a:lnTo>
                  <a:pt x="1588" y="2987"/>
                </a:lnTo>
                <a:lnTo>
                  <a:pt x="1589" y="2988"/>
                </a:lnTo>
                <a:lnTo>
                  <a:pt x="1595" y="2987"/>
                </a:lnTo>
                <a:lnTo>
                  <a:pt x="1602" y="2986"/>
                </a:lnTo>
                <a:lnTo>
                  <a:pt x="1610" y="2987"/>
                </a:lnTo>
                <a:lnTo>
                  <a:pt x="1621" y="2990"/>
                </a:lnTo>
                <a:lnTo>
                  <a:pt x="1633" y="2996"/>
                </a:lnTo>
                <a:lnTo>
                  <a:pt x="1643" y="3003"/>
                </a:lnTo>
                <a:lnTo>
                  <a:pt x="1653" y="3012"/>
                </a:lnTo>
                <a:lnTo>
                  <a:pt x="1662" y="3022"/>
                </a:lnTo>
                <a:lnTo>
                  <a:pt x="1669" y="3032"/>
                </a:lnTo>
                <a:lnTo>
                  <a:pt x="1675" y="3043"/>
                </a:lnTo>
                <a:lnTo>
                  <a:pt x="1680" y="3054"/>
                </a:lnTo>
                <a:lnTo>
                  <a:pt x="1682" y="3066"/>
                </a:lnTo>
                <a:lnTo>
                  <a:pt x="1683" y="3079"/>
                </a:lnTo>
                <a:lnTo>
                  <a:pt x="1681" y="3091"/>
                </a:lnTo>
                <a:lnTo>
                  <a:pt x="1677" y="3102"/>
                </a:lnTo>
                <a:lnTo>
                  <a:pt x="1672" y="3113"/>
                </a:lnTo>
                <a:lnTo>
                  <a:pt x="1681" y="3123"/>
                </a:lnTo>
                <a:lnTo>
                  <a:pt x="1688" y="3136"/>
                </a:lnTo>
                <a:lnTo>
                  <a:pt x="1693" y="3149"/>
                </a:lnTo>
                <a:lnTo>
                  <a:pt x="1696" y="3162"/>
                </a:lnTo>
                <a:lnTo>
                  <a:pt x="1708" y="3164"/>
                </a:lnTo>
                <a:lnTo>
                  <a:pt x="1720" y="3162"/>
                </a:lnTo>
                <a:lnTo>
                  <a:pt x="1730" y="3161"/>
                </a:lnTo>
                <a:lnTo>
                  <a:pt x="1742" y="3159"/>
                </a:lnTo>
                <a:lnTo>
                  <a:pt x="1764" y="3154"/>
                </a:lnTo>
                <a:lnTo>
                  <a:pt x="1787" y="3147"/>
                </a:lnTo>
                <a:lnTo>
                  <a:pt x="1797" y="3145"/>
                </a:lnTo>
                <a:lnTo>
                  <a:pt x="1808" y="3141"/>
                </a:lnTo>
                <a:lnTo>
                  <a:pt x="1820" y="3139"/>
                </a:lnTo>
                <a:lnTo>
                  <a:pt x="1830" y="3136"/>
                </a:lnTo>
                <a:lnTo>
                  <a:pt x="1840" y="3134"/>
                </a:lnTo>
                <a:lnTo>
                  <a:pt x="1847" y="3134"/>
                </a:lnTo>
                <a:lnTo>
                  <a:pt x="1855" y="3135"/>
                </a:lnTo>
                <a:lnTo>
                  <a:pt x="1861" y="3135"/>
                </a:lnTo>
                <a:lnTo>
                  <a:pt x="1866" y="3136"/>
                </a:lnTo>
                <a:lnTo>
                  <a:pt x="1869" y="3136"/>
                </a:lnTo>
                <a:lnTo>
                  <a:pt x="1870" y="3136"/>
                </a:lnTo>
                <a:lnTo>
                  <a:pt x="1873" y="3135"/>
                </a:lnTo>
                <a:lnTo>
                  <a:pt x="1875" y="3128"/>
                </a:lnTo>
                <a:lnTo>
                  <a:pt x="1876" y="3119"/>
                </a:lnTo>
                <a:lnTo>
                  <a:pt x="1877" y="3113"/>
                </a:lnTo>
                <a:lnTo>
                  <a:pt x="1879" y="3106"/>
                </a:lnTo>
                <a:lnTo>
                  <a:pt x="1881" y="3099"/>
                </a:lnTo>
                <a:lnTo>
                  <a:pt x="1883" y="3092"/>
                </a:lnTo>
                <a:lnTo>
                  <a:pt x="1888" y="3085"/>
                </a:lnTo>
                <a:lnTo>
                  <a:pt x="1894" y="3079"/>
                </a:lnTo>
                <a:lnTo>
                  <a:pt x="1901" y="3073"/>
                </a:lnTo>
                <a:lnTo>
                  <a:pt x="1910" y="3069"/>
                </a:lnTo>
                <a:lnTo>
                  <a:pt x="1917" y="3067"/>
                </a:lnTo>
                <a:lnTo>
                  <a:pt x="1923" y="3067"/>
                </a:lnTo>
                <a:lnTo>
                  <a:pt x="1930" y="3067"/>
                </a:lnTo>
                <a:lnTo>
                  <a:pt x="1936" y="3069"/>
                </a:lnTo>
                <a:lnTo>
                  <a:pt x="1947" y="3073"/>
                </a:lnTo>
                <a:lnTo>
                  <a:pt x="1955" y="3078"/>
                </a:lnTo>
                <a:lnTo>
                  <a:pt x="1963" y="3082"/>
                </a:lnTo>
                <a:lnTo>
                  <a:pt x="1970" y="3081"/>
                </a:lnTo>
                <a:lnTo>
                  <a:pt x="1977" y="3079"/>
                </a:lnTo>
                <a:lnTo>
                  <a:pt x="1984" y="3075"/>
                </a:lnTo>
                <a:lnTo>
                  <a:pt x="1993" y="3069"/>
                </a:lnTo>
                <a:lnTo>
                  <a:pt x="2003" y="3062"/>
                </a:lnTo>
                <a:lnTo>
                  <a:pt x="2015" y="3056"/>
                </a:lnTo>
                <a:lnTo>
                  <a:pt x="2027" y="3049"/>
                </a:lnTo>
                <a:lnTo>
                  <a:pt x="2038" y="3042"/>
                </a:lnTo>
                <a:lnTo>
                  <a:pt x="2051" y="3036"/>
                </a:lnTo>
                <a:lnTo>
                  <a:pt x="2064" y="3031"/>
                </a:lnTo>
                <a:lnTo>
                  <a:pt x="2091" y="3021"/>
                </a:lnTo>
                <a:lnTo>
                  <a:pt x="2120" y="3012"/>
                </a:lnTo>
                <a:lnTo>
                  <a:pt x="2135" y="3007"/>
                </a:lnTo>
                <a:lnTo>
                  <a:pt x="2149" y="3002"/>
                </a:lnTo>
                <a:lnTo>
                  <a:pt x="2164" y="2996"/>
                </a:lnTo>
                <a:lnTo>
                  <a:pt x="2178" y="2990"/>
                </a:lnTo>
                <a:lnTo>
                  <a:pt x="2185" y="2988"/>
                </a:lnTo>
                <a:lnTo>
                  <a:pt x="2195" y="2983"/>
                </a:lnTo>
                <a:lnTo>
                  <a:pt x="2202" y="2981"/>
                </a:lnTo>
                <a:lnTo>
                  <a:pt x="2209" y="2979"/>
                </a:lnTo>
                <a:lnTo>
                  <a:pt x="2215" y="2978"/>
                </a:lnTo>
                <a:lnTo>
                  <a:pt x="2222" y="2979"/>
                </a:lnTo>
                <a:lnTo>
                  <a:pt x="2229" y="2980"/>
                </a:lnTo>
                <a:lnTo>
                  <a:pt x="2237" y="2981"/>
                </a:lnTo>
                <a:lnTo>
                  <a:pt x="2247" y="2985"/>
                </a:lnTo>
                <a:lnTo>
                  <a:pt x="2248" y="2985"/>
                </a:lnTo>
                <a:lnTo>
                  <a:pt x="2257" y="2976"/>
                </a:lnTo>
                <a:lnTo>
                  <a:pt x="2267" y="2969"/>
                </a:lnTo>
                <a:lnTo>
                  <a:pt x="2276" y="2962"/>
                </a:lnTo>
                <a:lnTo>
                  <a:pt x="2285" y="2958"/>
                </a:lnTo>
                <a:lnTo>
                  <a:pt x="2305" y="2947"/>
                </a:lnTo>
                <a:lnTo>
                  <a:pt x="2325" y="2940"/>
                </a:lnTo>
                <a:lnTo>
                  <a:pt x="2347" y="2935"/>
                </a:lnTo>
                <a:lnTo>
                  <a:pt x="2368" y="2930"/>
                </a:lnTo>
                <a:lnTo>
                  <a:pt x="2389" y="2927"/>
                </a:lnTo>
                <a:lnTo>
                  <a:pt x="2410" y="2925"/>
                </a:lnTo>
                <a:lnTo>
                  <a:pt x="2427" y="2922"/>
                </a:lnTo>
                <a:lnTo>
                  <a:pt x="2443" y="2920"/>
                </a:lnTo>
                <a:lnTo>
                  <a:pt x="2459" y="2918"/>
                </a:lnTo>
                <a:lnTo>
                  <a:pt x="2476" y="2914"/>
                </a:lnTo>
                <a:lnTo>
                  <a:pt x="2496" y="2907"/>
                </a:lnTo>
                <a:lnTo>
                  <a:pt x="2514" y="2900"/>
                </a:lnTo>
                <a:lnTo>
                  <a:pt x="2530" y="2890"/>
                </a:lnTo>
                <a:lnTo>
                  <a:pt x="2548" y="2881"/>
                </a:lnTo>
                <a:lnTo>
                  <a:pt x="2563" y="2872"/>
                </a:lnTo>
                <a:lnTo>
                  <a:pt x="2575" y="2866"/>
                </a:lnTo>
                <a:lnTo>
                  <a:pt x="2585" y="2861"/>
                </a:lnTo>
                <a:lnTo>
                  <a:pt x="2597" y="2859"/>
                </a:lnTo>
                <a:lnTo>
                  <a:pt x="2608" y="2855"/>
                </a:lnTo>
                <a:lnTo>
                  <a:pt x="2629" y="2853"/>
                </a:lnTo>
                <a:lnTo>
                  <a:pt x="2650" y="2850"/>
                </a:lnTo>
                <a:lnTo>
                  <a:pt x="2663" y="2849"/>
                </a:lnTo>
                <a:lnTo>
                  <a:pt x="2675" y="2848"/>
                </a:lnTo>
                <a:lnTo>
                  <a:pt x="2686" y="2846"/>
                </a:lnTo>
                <a:lnTo>
                  <a:pt x="2698" y="2843"/>
                </a:lnTo>
                <a:lnTo>
                  <a:pt x="2715" y="2840"/>
                </a:lnTo>
                <a:lnTo>
                  <a:pt x="2730" y="2834"/>
                </a:lnTo>
                <a:lnTo>
                  <a:pt x="2745" y="2829"/>
                </a:lnTo>
                <a:lnTo>
                  <a:pt x="2762" y="2825"/>
                </a:lnTo>
                <a:lnTo>
                  <a:pt x="2777" y="2821"/>
                </a:lnTo>
                <a:lnTo>
                  <a:pt x="2795" y="2820"/>
                </a:lnTo>
                <a:lnTo>
                  <a:pt x="2808" y="2821"/>
                </a:lnTo>
                <a:lnTo>
                  <a:pt x="2821" y="2825"/>
                </a:lnTo>
                <a:lnTo>
                  <a:pt x="2832" y="2828"/>
                </a:lnTo>
                <a:lnTo>
                  <a:pt x="2843" y="2833"/>
                </a:lnTo>
                <a:lnTo>
                  <a:pt x="2851" y="2836"/>
                </a:lnTo>
                <a:lnTo>
                  <a:pt x="2859" y="2840"/>
                </a:lnTo>
                <a:lnTo>
                  <a:pt x="2866" y="2842"/>
                </a:lnTo>
                <a:lnTo>
                  <a:pt x="2875" y="2843"/>
                </a:lnTo>
                <a:lnTo>
                  <a:pt x="2883" y="2843"/>
                </a:lnTo>
                <a:lnTo>
                  <a:pt x="2891" y="2843"/>
                </a:lnTo>
                <a:lnTo>
                  <a:pt x="2898" y="2843"/>
                </a:lnTo>
                <a:lnTo>
                  <a:pt x="2906" y="2842"/>
                </a:lnTo>
                <a:lnTo>
                  <a:pt x="2922" y="2839"/>
                </a:lnTo>
                <a:lnTo>
                  <a:pt x="2937" y="2833"/>
                </a:lnTo>
                <a:lnTo>
                  <a:pt x="2952" y="2825"/>
                </a:lnTo>
                <a:lnTo>
                  <a:pt x="2966" y="2816"/>
                </a:lnTo>
                <a:lnTo>
                  <a:pt x="2982" y="2808"/>
                </a:lnTo>
                <a:lnTo>
                  <a:pt x="2997" y="2797"/>
                </a:lnTo>
                <a:lnTo>
                  <a:pt x="3017" y="2786"/>
                </a:lnTo>
                <a:lnTo>
                  <a:pt x="3038" y="2773"/>
                </a:lnTo>
                <a:lnTo>
                  <a:pt x="3050" y="2767"/>
                </a:lnTo>
                <a:lnTo>
                  <a:pt x="3060" y="2762"/>
                </a:lnTo>
                <a:lnTo>
                  <a:pt x="3072" y="2757"/>
                </a:lnTo>
                <a:lnTo>
                  <a:pt x="3083" y="2754"/>
                </a:lnTo>
                <a:lnTo>
                  <a:pt x="3097" y="2750"/>
                </a:lnTo>
                <a:lnTo>
                  <a:pt x="3109" y="2748"/>
                </a:lnTo>
                <a:lnTo>
                  <a:pt x="3120" y="2746"/>
                </a:lnTo>
                <a:lnTo>
                  <a:pt x="3130" y="2744"/>
                </a:lnTo>
                <a:lnTo>
                  <a:pt x="3140" y="2742"/>
                </a:lnTo>
                <a:lnTo>
                  <a:pt x="3147" y="2741"/>
                </a:lnTo>
                <a:lnTo>
                  <a:pt x="3152" y="2739"/>
                </a:lnTo>
                <a:lnTo>
                  <a:pt x="3156" y="2735"/>
                </a:lnTo>
                <a:lnTo>
                  <a:pt x="3158" y="2729"/>
                </a:lnTo>
                <a:lnTo>
                  <a:pt x="3158" y="2721"/>
                </a:lnTo>
                <a:lnTo>
                  <a:pt x="3158" y="2710"/>
                </a:lnTo>
                <a:lnTo>
                  <a:pt x="3158" y="2696"/>
                </a:lnTo>
                <a:lnTo>
                  <a:pt x="3158" y="2684"/>
                </a:lnTo>
                <a:lnTo>
                  <a:pt x="3158" y="2662"/>
                </a:lnTo>
                <a:lnTo>
                  <a:pt x="3159" y="2639"/>
                </a:lnTo>
                <a:lnTo>
                  <a:pt x="3162" y="2626"/>
                </a:lnTo>
                <a:lnTo>
                  <a:pt x="3165" y="2614"/>
                </a:lnTo>
                <a:lnTo>
                  <a:pt x="3170" y="2603"/>
                </a:lnTo>
                <a:lnTo>
                  <a:pt x="3176" y="2591"/>
                </a:lnTo>
                <a:lnTo>
                  <a:pt x="3182" y="2582"/>
                </a:lnTo>
                <a:lnTo>
                  <a:pt x="3187" y="2574"/>
                </a:lnTo>
                <a:lnTo>
                  <a:pt x="3194" y="2567"/>
                </a:lnTo>
                <a:lnTo>
                  <a:pt x="3202" y="2560"/>
                </a:lnTo>
                <a:lnTo>
                  <a:pt x="3209" y="2554"/>
                </a:lnTo>
                <a:lnTo>
                  <a:pt x="3213" y="2548"/>
                </a:lnTo>
                <a:lnTo>
                  <a:pt x="3218" y="2541"/>
                </a:lnTo>
                <a:lnTo>
                  <a:pt x="3220" y="2535"/>
                </a:lnTo>
                <a:lnTo>
                  <a:pt x="3223" y="2527"/>
                </a:lnTo>
                <a:lnTo>
                  <a:pt x="3224" y="2520"/>
                </a:lnTo>
                <a:lnTo>
                  <a:pt x="3224" y="2513"/>
                </a:lnTo>
                <a:lnTo>
                  <a:pt x="3224" y="2504"/>
                </a:lnTo>
                <a:lnTo>
                  <a:pt x="3224" y="2491"/>
                </a:lnTo>
                <a:lnTo>
                  <a:pt x="3225" y="2476"/>
                </a:lnTo>
                <a:lnTo>
                  <a:pt x="3227" y="2469"/>
                </a:lnTo>
                <a:lnTo>
                  <a:pt x="3230" y="2461"/>
                </a:lnTo>
                <a:lnTo>
                  <a:pt x="3233" y="2453"/>
                </a:lnTo>
                <a:lnTo>
                  <a:pt x="3239" y="2445"/>
                </a:lnTo>
                <a:lnTo>
                  <a:pt x="3243" y="2440"/>
                </a:lnTo>
                <a:lnTo>
                  <a:pt x="3249" y="2434"/>
                </a:lnTo>
                <a:lnTo>
                  <a:pt x="3253" y="2429"/>
                </a:lnTo>
                <a:lnTo>
                  <a:pt x="3259" y="2424"/>
                </a:lnTo>
                <a:lnTo>
                  <a:pt x="3272" y="2417"/>
                </a:lnTo>
                <a:lnTo>
                  <a:pt x="3284" y="2411"/>
                </a:lnTo>
                <a:lnTo>
                  <a:pt x="3293" y="2408"/>
                </a:lnTo>
                <a:lnTo>
                  <a:pt x="3303" y="2402"/>
                </a:lnTo>
                <a:lnTo>
                  <a:pt x="3310" y="2395"/>
                </a:lnTo>
                <a:lnTo>
                  <a:pt x="3317" y="2388"/>
                </a:lnTo>
                <a:lnTo>
                  <a:pt x="3323" y="2381"/>
                </a:lnTo>
                <a:lnTo>
                  <a:pt x="3327" y="2373"/>
                </a:lnTo>
                <a:lnTo>
                  <a:pt x="3334" y="2364"/>
                </a:lnTo>
                <a:lnTo>
                  <a:pt x="3343" y="2355"/>
                </a:lnTo>
                <a:lnTo>
                  <a:pt x="3352" y="2345"/>
                </a:lnTo>
                <a:lnTo>
                  <a:pt x="3363" y="2337"/>
                </a:lnTo>
                <a:lnTo>
                  <a:pt x="3360" y="2335"/>
                </a:lnTo>
                <a:lnTo>
                  <a:pt x="3354" y="2329"/>
                </a:lnTo>
                <a:lnTo>
                  <a:pt x="3349" y="2322"/>
                </a:lnTo>
                <a:lnTo>
                  <a:pt x="3343" y="2314"/>
                </a:lnTo>
                <a:lnTo>
                  <a:pt x="3339" y="2305"/>
                </a:lnTo>
                <a:lnTo>
                  <a:pt x="3337" y="2298"/>
                </a:lnTo>
                <a:lnTo>
                  <a:pt x="3336" y="2291"/>
                </a:lnTo>
                <a:lnTo>
                  <a:pt x="3336" y="2283"/>
                </a:lnTo>
                <a:lnTo>
                  <a:pt x="3336" y="2275"/>
                </a:lnTo>
                <a:lnTo>
                  <a:pt x="3337" y="2257"/>
                </a:lnTo>
                <a:lnTo>
                  <a:pt x="3340" y="2240"/>
                </a:lnTo>
                <a:lnTo>
                  <a:pt x="3344" y="2222"/>
                </a:lnTo>
                <a:lnTo>
                  <a:pt x="3350" y="2205"/>
                </a:lnTo>
                <a:lnTo>
                  <a:pt x="3356" y="2191"/>
                </a:lnTo>
                <a:lnTo>
                  <a:pt x="3361" y="2181"/>
                </a:lnTo>
                <a:lnTo>
                  <a:pt x="3366" y="2175"/>
                </a:lnTo>
                <a:lnTo>
                  <a:pt x="3371" y="2169"/>
                </a:lnTo>
                <a:lnTo>
                  <a:pt x="3377" y="2164"/>
                </a:lnTo>
                <a:lnTo>
                  <a:pt x="3384" y="2158"/>
                </a:lnTo>
                <a:lnTo>
                  <a:pt x="3399" y="2150"/>
                </a:lnTo>
                <a:lnTo>
                  <a:pt x="3417" y="2142"/>
                </a:lnTo>
                <a:lnTo>
                  <a:pt x="3436" y="2136"/>
                </a:lnTo>
                <a:lnTo>
                  <a:pt x="3454" y="2132"/>
                </a:lnTo>
                <a:lnTo>
                  <a:pt x="3464" y="2131"/>
                </a:lnTo>
                <a:lnTo>
                  <a:pt x="3473" y="2131"/>
                </a:lnTo>
                <a:lnTo>
                  <a:pt x="3481" y="2131"/>
                </a:lnTo>
                <a:lnTo>
                  <a:pt x="3490" y="2132"/>
                </a:lnTo>
                <a:lnTo>
                  <a:pt x="3497" y="2135"/>
                </a:lnTo>
                <a:lnTo>
                  <a:pt x="3504" y="2137"/>
                </a:lnTo>
                <a:lnTo>
                  <a:pt x="3511" y="2141"/>
                </a:lnTo>
                <a:lnTo>
                  <a:pt x="3516" y="2145"/>
                </a:lnTo>
                <a:lnTo>
                  <a:pt x="3523" y="2131"/>
                </a:lnTo>
                <a:lnTo>
                  <a:pt x="3528" y="2116"/>
                </a:lnTo>
                <a:lnTo>
                  <a:pt x="3534" y="2099"/>
                </a:lnTo>
                <a:lnTo>
                  <a:pt x="3538" y="2083"/>
                </a:lnTo>
                <a:lnTo>
                  <a:pt x="3544" y="2062"/>
                </a:lnTo>
                <a:lnTo>
                  <a:pt x="3551" y="2041"/>
                </a:lnTo>
                <a:lnTo>
                  <a:pt x="3554" y="2030"/>
                </a:lnTo>
                <a:lnTo>
                  <a:pt x="3559" y="2021"/>
                </a:lnTo>
                <a:lnTo>
                  <a:pt x="3564" y="2011"/>
                </a:lnTo>
                <a:lnTo>
                  <a:pt x="3570" y="2002"/>
                </a:lnTo>
                <a:lnTo>
                  <a:pt x="3577" y="1992"/>
                </a:lnTo>
                <a:lnTo>
                  <a:pt x="3585" y="1984"/>
                </a:lnTo>
                <a:lnTo>
                  <a:pt x="3594" y="1977"/>
                </a:lnTo>
                <a:lnTo>
                  <a:pt x="3604" y="1969"/>
                </a:lnTo>
                <a:lnTo>
                  <a:pt x="3612" y="1963"/>
                </a:lnTo>
                <a:lnTo>
                  <a:pt x="3621" y="1955"/>
                </a:lnTo>
                <a:lnTo>
                  <a:pt x="3625" y="1951"/>
                </a:lnTo>
                <a:lnTo>
                  <a:pt x="3628" y="1948"/>
                </a:lnTo>
                <a:lnTo>
                  <a:pt x="3631" y="1944"/>
                </a:lnTo>
                <a:lnTo>
                  <a:pt x="3632" y="1941"/>
                </a:lnTo>
                <a:lnTo>
                  <a:pt x="3630" y="1936"/>
                </a:lnTo>
                <a:lnTo>
                  <a:pt x="3625" y="1926"/>
                </a:lnTo>
                <a:lnTo>
                  <a:pt x="3620" y="1921"/>
                </a:lnTo>
                <a:lnTo>
                  <a:pt x="3617" y="1912"/>
                </a:lnTo>
                <a:lnTo>
                  <a:pt x="3613" y="1904"/>
                </a:lnTo>
                <a:lnTo>
                  <a:pt x="3612" y="1895"/>
                </a:lnTo>
                <a:lnTo>
                  <a:pt x="3611" y="1877"/>
                </a:lnTo>
                <a:lnTo>
                  <a:pt x="3613" y="1859"/>
                </a:lnTo>
                <a:lnTo>
                  <a:pt x="3615" y="1843"/>
                </a:lnTo>
                <a:lnTo>
                  <a:pt x="3620" y="1826"/>
                </a:lnTo>
                <a:lnTo>
                  <a:pt x="3625" y="1802"/>
                </a:lnTo>
                <a:lnTo>
                  <a:pt x="3630" y="1783"/>
                </a:lnTo>
                <a:lnTo>
                  <a:pt x="3632" y="1767"/>
                </a:lnTo>
                <a:lnTo>
                  <a:pt x="3632" y="1762"/>
                </a:lnTo>
                <a:lnTo>
                  <a:pt x="3631" y="1756"/>
                </a:lnTo>
                <a:lnTo>
                  <a:pt x="3630" y="1750"/>
                </a:lnTo>
                <a:lnTo>
                  <a:pt x="3627" y="1745"/>
                </a:lnTo>
                <a:close/>
              </a:path>
            </a:pathLst>
          </a:custGeom>
          <a:solidFill>
            <a:srgbClr val="B0CA1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13" name="Freeform 32">
            <a:extLst>
              <a:ext uri="{FF2B5EF4-FFF2-40B4-BE49-F238E27FC236}">
                <a16:creationId xmlns:a16="http://schemas.microsoft.com/office/drawing/2014/main" id="{E0F5222F-03EE-4D78-BAB6-36905BEF7D1C}"/>
              </a:ext>
            </a:extLst>
          </p:cNvPr>
          <p:cNvSpPr>
            <a:spLocks/>
          </p:cNvSpPr>
          <p:nvPr/>
        </p:nvSpPr>
        <p:spPr bwMode="auto">
          <a:xfrm>
            <a:off x="12040303" y="6532616"/>
            <a:ext cx="1718655" cy="1659931"/>
          </a:xfrm>
          <a:custGeom>
            <a:avLst/>
            <a:gdLst>
              <a:gd name="T0" fmla="*/ 2452 w 2636"/>
              <a:gd name="T1" fmla="*/ 167 h 2547"/>
              <a:gd name="T2" fmla="*/ 2265 w 2636"/>
              <a:gd name="T3" fmla="*/ 257 h 2547"/>
              <a:gd name="T4" fmla="*/ 2104 w 2636"/>
              <a:gd name="T5" fmla="*/ 271 h 2547"/>
              <a:gd name="T6" fmla="*/ 2062 w 2636"/>
              <a:gd name="T7" fmla="*/ 375 h 2547"/>
              <a:gd name="T8" fmla="*/ 1896 w 2636"/>
              <a:gd name="T9" fmla="*/ 329 h 2547"/>
              <a:gd name="T10" fmla="*/ 1671 w 2636"/>
              <a:gd name="T11" fmla="*/ 276 h 2547"/>
              <a:gd name="T12" fmla="*/ 1636 w 2636"/>
              <a:gd name="T13" fmla="*/ 186 h 2547"/>
              <a:gd name="T14" fmla="*/ 1523 w 2636"/>
              <a:gd name="T15" fmla="*/ 198 h 2547"/>
              <a:gd name="T16" fmla="*/ 1473 w 2636"/>
              <a:gd name="T17" fmla="*/ 175 h 2547"/>
              <a:gd name="T18" fmla="*/ 1402 w 2636"/>
              <a:gd name="T19" fmla="*/ 271 h 2547"/>
              <a:gd name="T20" fmla="*/ 1260 w 2636"/>
              <a:gd name="T21" fmla="*/ 235 h 2547"/>
              <a:gd name="T22" fmla="*/ 1047 w 2636"/>
              <a:gd name="T23" fmla="*/ 189 h 2547"/>
              <a:gd name="T24" fmla="*/ 1066 w 2636"/>
              <a:gd name="T25" fmla="*/ 36 h 2547"/>
              <a:gd name="T26" fmla="*/ 1040 w 2636"/>
              <a:gd name="T27" fmla="*/ 64 h 2547"/>
              <a:gd name="T28" fmla="*/ 972 w 2636"/>
              <a:gd name="T29" fmla="*/ 247 h 2547"/>
              <a:gd name="T30" fmla="*/ 908 w 2636"/>
              <a:gd name="T31" fmla="*/ 416 h 2547"/>
              <a:gd name="T32" fmla="*/ 848 w 2636"/>
              <a:gd name="T33" fmla="*/ 658 h 2547"/>
              <a:gd name="T34" fmla="*/ 780 w 2636"/>
              <a:gd name="T35" fmla="*/ 867 h 2547"/>
              <a:gd name="T36" fmla="*/ 674 w 2636"/>
              <a:gd name="T37" fmla="*/ 920 h 2547"/>
              <a:gd name="T38" fmla="*/ 532 w 2636"/>
              <a:gd name="T39" fmla="*/ 1061 h 2547"/>
              <a:gd name="T40" fmla="*/ 472 w 2636"/>
              <a:gd name="T41" fmla="*/ 1226 h 2547"/>
              <a:gd name="T42" fmla="*/ 330 w 2636"/>
              <a:gd name="T43" fmla="*/ 1287 h 2547"/>
              <a:gd name="T44" fmla="*/ 205 w 2636"/>
              <a:gd name="T45" fmla="*/ 1454 h 2547"/>
              <a:gd name="T46" fmla="*/ 60 w 2636"/>
              <a:gd name="T47" fmla="*/ 1625 h 2547"/>
              <a:gd name="T48" fmla="*/ 13 w 2636"/>
              <a:gd name="T49" fmla="*/ 1838 h 2547"/>
              <a:gd name="T50" fmla="*/ 40 w 2636"/>
              <a:gd name="T51" fmla="*/ 1918 h 2547"/>
              <a:gd name="T52" fmla="*/ 32 w 2636"/>
              <a:gd name="T53" fmla="*/ 2090 h 2547"/>
              <a:gd name="T54" fmla="*/ 138 w 2636"/>
              <a:gd name="T55" fmla="*/ 2183 h 2547"/>
              <a:gd name="T56" fmla="*/ 229 w 2636"/>
              <a:gd name="T57" fmla="*/ 2242 h 2547"/>
              <a:gd name="T58" fmla="*/ 459 w 2636"/>
              <a:gd name="T59" fmla="*/ 2371 h 2547"/>
              <a:gd name="T60" fmla="*/ 675 w 2636"/>
              <a:gd name="T61" fmla="*/ 2461 h 2547"/>
              <a:gd name="T62" fmla="*/ 840 w 2636"/>
              <a:gd name="T63" fmla="*/ 2544 h 2547"/>
              <a:gd name="T64" fmla="*/ 853 w 2636"/>
              <a:gd name="T65" fmla="*/ 2463 h 2547"/>
              <a:gd name="T66" fmla="*/ 981 w 2636"/>
              <a:gd name="T67" fmla="*/ 2336 h 2547"/>
              <a:gd name="T68" fmla="*/ 1175 w 2636"/>
              <a:gd name="T69" fmla="*/ 2229 h 2547"/>
              <a:gd name="T70" fmla="*/ 1354 w 2636"/>
              <a:gd name="T71" fmla="*/ 2203 h 2547"/>
              <a:gd name="T72" fmla="*/ 1481 w 2636"/>
              <a:gd name="T73" fmla="*/ 2156 h 2547"/>
              <a:gd name="T74" fmla="*/ 1657 w 2636"/>
              <a:gd name="T75" fmla="*/ 2144 h 2547"/>
              <a:gd name="T76" fmla="*/ 1891 w 2636"/>
              <a:gd name="T77" fmla="*/ 2157 h 2547"/>
              <a:gd name="T78" fmla="*/ 1991 w 2636"/>
              <a:gd name="T79" fmla="*/ 2150 h 2547"/>
              <a:gd name="T80" fmla="*/ 2100 w 2636"/>
              <a:gd name="T81" fmla="*/ 2058 h 2547"/>
              <a:gd name="T82" fmla="*/ 2124 w 2636"/>
              <a:gd name="T83" fmla="*/ 1924 h 2547"/>
              <a:gd name="T84" fmla="*/ 2074 w 2636"/>
              <a:gd name="T85" fmla="*/ 1842 h 2547"/>
              <a:gd name="T86" fmla="*/ 2143 w 2636"/>
              <a:gd name="T87" fmla="*/ 1722 h 2547"/>
              <a:gd name="T88" fmla="*/ 2150 w 2636"/>
              <a:gd name="T89" fmla="*/ 1625 h 2547"/>
              <a:gd name="T90" fmla="*/ 2055 w 2636"/>
              <a:gd name="T91" fmla="*/ 1443 h 2547"/>
              <a:gd name="T92" fmla="*/ 2129 w 2636"/>
              <a:gd name="T93" fmla="*/ 1371 h 2547"/>
              <a:gd name="T94" fmla="*/ 2152 w 2636"/>
              <a:gd name="T95" fmla="*/ 1283 h 2547"/>
              <a:gd name="T96" fmla="*/ 2310 w 2636"/>
              <a:gd name="T97" fmla="*/ 1225 h 2547"/>
              <a:gd name="T98" fmla="*/ 2288 w 2636"/>
              <a:gd name="T99" fmla="*/ 1111 h 2547"/>
              <a:gd name="T100" fmla="*/ 2271 w 2636"/>
              <a:gd name="T101" fmla="*/ 1048 h 2547"/>
              <a:gd name="T102" fmla="*/ 2309 w 2636"/>
              <a:gd name="T103" fmla="*/ 907 h 2547"/>
              <a:gd name="T104" fmla="*/ 2402 w 2636"/>
              <a:gd name="T105" fmla="*/ 879 h 2547"/>
              <a:gd name="T106" fmla="*/ 2389 w 2636"/>
              <a:gd name="T107" fmla="*/ 795 h 2547"/>
              <a:gd name="T108" fmla="*/ 2485 w 2636"/>
              <a:gd name="T109" fmla="*/ 805 h 2547"/>
              <a:gd name="T110" fmla="*/ 2542 w 2636"/>
              <a:gd name="T111" fmla="*/ 846 h 2547"/>
              <a:gd name="T112" fmla="*/ 2603 w 2636"/>
              <a:gd name="T113" fmla="*/ 842 h 2547"/>
              <a:gd name="T114" fmla="*/ 2636 w 2636"/>
              <a:gd name="T115" fmla="*/ 779 h 2547"/>
              <a:gd name="T116" fmla="*/ 2563 w 2636"/>
              <a:gd name="T117" fmla="*/ 627 h 2547"/>
              <a:gd name="T118" fmla="*/ 2506 w 2636"/>
              <a:gd name="T119" fmla="*/ 477 h 2547"/>
              <a:gd name="T120" fmla="*/ 2517 w 2636"/>
              <a:gd name="T121" fmla="*/ 308 h 2547"/>
              <a:gd name="T122" fmla="*/ 2561 w 2636"/>
              <a:gd name="T123" fmla="*/ 291 h 2547"/>
              <a:gd name="T124" fmla="*/ 2525 w 2636"/>
              <a:gd name="T125" fmla="*/ 256 h 25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636" h="2547">
                <a:moveTo>
                  <a:pt x="2561" y="181"/>
                </a:moveTo>
                <a:lnTo>
                  <a:pt x="2551" y="184"/>
                </a:lnTo>
                <a:lnTo>
                  <a:pt x="2541" y="186"/>
                </a:lnTo>
                <a:lnTo>
                  <a:pt x="2530" y="186"/>
                </a:lnTo>
                <a:lnTo>
                  <a:pt x="2519" y="186"/>
                </a:lnTo>
                <a:lnTo>
                  <a:pt x="2510" y="183"/>
                </a:lnTo>
                <a:lnTo>
                  <a:pt x="2502" y="181"/>
                </a:lnTo>
                <a:lnTo>
                  <a:pt x="2495" y="177"/>
                </a:lnTo>
                <a:lnTo>
                  <a:pt x="2488" y="175"/>
                </a:lnTo>
                <a:lnTo>
                  <a:pt x="2478" y="170"/>
                </a:lnTo>
                <a:lnTo>
                  <a:pt x="2469" y="168"/>
                </a:lnTo>
                <a:lnTo>
                  <a:pt x="2461" y="167"/>
                </a:lnTo>
                <a:lnTo>
                  <a:pt x="2452" y="167"/>
                </a:lnTo>
                <a:lnTo>
                  <a:pt x="2445" y="167"/>
                </a:lnTo>
                <a:lnTo>
                  <a:pt x="2439" y="168"/>
                </a:lnTo>
                <a:lnTo>
                  <a:pt x="2424" y="175"/>
                </a:lnTo>
                <a:lnTo>
                  <a:pt x="2404" y="186"/>
                </a:lnTo>
                <a:lnTo>
                  <a:pt x="2396" y="190"/>
                </a:lnTo>
                <a:lnTo>
                  <a:pt x="2386" y="196"/>
                </a:lnTo>
                <a:lnTo>
                  <a:pt x="2376" y="201"/>
                </a:lnTo>
                <a:lnTo>
                  <a:pt x="2365" y="207"/>
                </a:lnTo>
                <a:lnTo>
                  <a:pt x="2355" y="213"/>
                </a:lnTo>
                <a:lnTo>
                  <a:pt x="2326" y="228"/>
                </a:lnTo>
                <a:lnTo>
                  <a:pt x="2296" y="243"/>
                </a:lnTo>
                <a:lnTo>
                  <a:pt x="2281" y="250"/>
                </a:lnTo>
                <a:lnTo>
                  <a:pt x="2265" y="257"/>
                </a:lnTo>
                <a:lnTo>
                  <a:pt x="2250" y="262"/>
                </a:lnTo>
                <a:lnTo>
                  <a:pt x="2235" y="266"/>
                </a:lnTo>
                <a:lnTo>
                  <a:pt x="2223" y="267"/>
                </a:lnTo>
                <a:lnTo>
                  <a:pt x="2210" y="267"/>
                </a:lnTo>
                <a:lnTo>
                  <a:pt x="2196" y="267"/>
                </a:lnTo>
                <a:lnTo>
                  <a:pt x="2179" y="266"/>
                </a:lnTo>
                <a:lnTo>
                  <a:pt x="2161" y="263"/>
                </a:lnTo>
                <a:lnTo>
                  <a:pt x="2138" y="263"/>
                </a:lnTo>
                <a:lnTo>
                  <a:pt x="2127" y="263"/>
                </a:lnTo>
                <a:lnTo>
                  <a:pt x="2117" y="263"/>
                </a:lnTo>
                <a:lnTo>
                  <a:pt x="2110" y="266"/>
                </a:lnTo>
                <a:lnTo>
                  <a:pt x="2105" y="268"/>
                </a:lnTo>
                <a:lnTo>
                  <a:pt x="2104" y="271"/>
                </a:lnTo>
                <a:lnTo>
                  <a:pt x="2104" y="277"/>
                </a:lnTo>
                <a:lnTo>
                  <a:pt x="2104" y="284"/>
                </a:lnTo>
                <a:lnTo>
                  <a:pt x="2104" y="290"/>
                </a:lnTo>
                <a:lnTo>
                  <a:pt x="2105" y="307"/>
                </a:lnTo>
                <a:lnTo>
                  <a:pt x="2103" y="324"/>
                </a:lnTo>
                <a:lnTo>
                  <a:pt x="2101" y="334"/>
                </a:lnTo>
                <a:lnTo>
                  <a:pt x="2097" y="343"/>
                </a:lnTo>
                <a:lnTo>
                  <a:pt x="2092" y="352"/>
                </a:lnTo>
                <a:lnTo>
                  <a:pt x="2084" y="360"/>
                </a:lnTo>
                <a:lnTo>
                  <a:pt x="2080" y="364"/>
                </a:lnTo>
                <a:lnTo>
                  <a:pt x="2074" y="369"/>
                </a:lnTo>
                <a:lnTo>
                  <a:pt x="2068" y="372"/>
                </a:lnTo>
                <a:lnTo>
                  <a:pt x="2062" y="375"/>
                </a:lnTo>
                <a:lnTo>
                  <a:pt x="2051" y="377"/>
                </a:lnTo>
                <a:lnTo>
                  <a:pt x="2040" y="379"/>
                </a:lnTo>
                <a:lnTo>
                  <a:pt x="2031" y="379"/>
                </a:lnTo>
                <a:lnTo>
                  <a:pt x="2023" y="377"/>
                </a:lnTo>
                <a:lnTo>
                  <a:pt x="2014" y="375"/>
                </a:lnTo>
                <a:lnTo>
                  <a:pt x="2005" y="373"/>
                </a:lnTo>
                <a:lnTo>
                  <a:pt x="1990" y="366"/>
                </a:lnTo>
                <a:lnTo>
                  <a:pt x="1976" y="359"/>
                </a:lnTo>
                <a:lnTo>
                  <a:pt x="1967" y="354"/>
                </a:lnTo>
                <a:lnTo>
                  <a:pt x="1957" y="349"/>
                </a:lnTo>
                <a:lnTo>
                  <a:pt x="1937" y="341"/>
                </a:lnTo>
                <a:lnTo>
                  <a:pt x="1916" y="334"/>
                </a:lnTo>
                <a:lnTo>
                  <a:pt x="1896" y="329"/>
                </a:lnTo>
                <a:lnTo>
                  <a:pt x="1876" y="324"/>
                </a:lnTo>
                <a:lnTo>
                  <a:pt x="1835" y="320"/>
                </a:lnTo>
                <a:lnTo>
                  <a:pt x="1794" y="316"/>
                </a:lnTo>
                <a:lnTo>
                  <a:pt x="1768" y="314"/>
                </a:lnTo>
                <a:lnTo>
                  <a:pt x="1742" y="311"/>
                </a:lnTo>
                <a:lnTo>
                  <a:pt x="1715" y="308"/>
                </a:lnTo>
                <a:lnTo>
                  <a:pt x="1688" y="303"/>
                </a:lnTo>
                <a:lnTo>
                  <a:pt x="1682" y="301"/>
                </a:lnTo>
                <a:lnTo>
                  <a:pt x="1677" y="297"/>
                </a:lnTo>
                <a:lnTo>
                  <a:pt x="1674" y="294"/>
                </a:lnTo>
                <a:lnTo>
                  <a:pt x="1671" y="288"/>
                </a:lnTo>
                <a:lnTo>
                  <a:pt x="1670" y="282"/>
                </a:lnTo>
                <a:lnTo>
                  <a:pt x="1671" y="276"/>
                </a:lnTo>
                <a:lnTo>
                  <a:pt x="1674" y="271"/>
                </a:lnTo>
                <a:lnTo>
                  <a:pt x="1677" y="267"/>
                </a:lnTo>
                <a:lnTo>
                  <a:pt x="1680" y="264"/>
                </a:lnTo>
                <a:lnTo>
                  <a:pt x="1681" y="261"/>
                </a:lnTo>
                <a:lnTo>
                  <a:pt x="1681" y="259"/>
                </a:lnTo>
                <a:lnTo>
                  <a:pt x="1682" y="255"/>
                </a:lnTo>
                <a:lnTo>
                  <a:pt x="1681" y="247"/>
                </a:lnTo>
                <a:lnTo>
                  <a:pt x="1677" y="239"/>
                </a:lnTo>
                <a:lnTo>
                  <a:pt x="1673" y="229"/>
                </a:lnTo>
                <a:lnTo>
                  <a:pt x="1666" y="219"/>
                </a:lnTo>
                <a:lnTo>
                  <a:pt x="1657" y="208"/>
                </a:lnTo>
                <a:lnTo>
                  <a:pt x="1648" y="196"/>
                </a:lnTo>
                <a:lnTo>
                  <a:pt x="1636" y="186"/>
                </a:lnTo>
                <a:lnTo>
                  <a:pt x="1624" y="174"/>
                </a:lnTo>
                <a:lnTo>
                  <a:pt x="1608" y="161"/>
                </a:lnTo>
                <a:lnTo>
                  <a:pt x="1599" y="155"/>
                </a:lnTo>
                <a:lnTo>
                  <a:pt x="1593" y="153"/>
                </a:lnTo>
                <a:lnTo>
                  <a:pt x="1591" y="153"/>
                </a:lnTo>
                <a:lnTo>
                  <a:pt x="1587" y="156"/>
                </a:lnTo>
                <a:lnTo>
                  <a:pt x="1581" y="162"/>
                </a:lnTo>
                <a:lnTo>
                  <a:pt x="1572" y="171"/>
                </a:lnTo>
                <a:lnTo>
                  <a:pt x="1559" y="182"/>
                </a:lnTo>
                <a:lnTo>
                  <a:pt x="1552" y="187"/>
                </a:lnTo>
                <a:lnTo>
                  <a:pt x="1543" y="191"/>
                </a:lnTo>
                <a:lnTo>
                  <a:pt x="1534" y="195"/>
                </a:lnTo>
                <a:lnTo>
                  <a:pt x="1523" y="198"/>
                </a:lnTo>
                <a:lnTo>
                  <a:pt x="1519" y="198"/>
                </a:lnTo>
                <a:lnTo>
                  <a:pt x="1514" y="198"/>
                </a:lnTo>
                <a:lnTo>
                  <a:pt x="1509" y="197"/>
                </a:lnTo>
                <a:lnTo>
                  <a:pt x="1506" y="195"/>
                </a:lnTo>
                <a:lnTo>
                  <a:pt x="1502" y="193"/>
                </a:lnTo>
                <a:lnTo>
                  <a:pt x="1499" y="188"/>
                </a:lnTo>
                <a:lnTo>
                  <a:pt x="1497" y="184"/>
                </a:lnTo>
                <a:lnTo>
                  <a:pt x="1496" y="180"/>
                </a:lnTo>
                <a:lnTo>
                  <a:pt x="1494" y="170"/>
                </a:lnTo>
                <a:lnTo>
                  <a:pt x="1490" y="160"/>
                </a:lnTo>
                <a:lnTo>
                  <a:pt x="1486" y="166"/>
                </a:lnTo>
                <a:lnTo>
                  <a:pt x="1480" y="170"/>
                </a:lnTo>
                <a:lnTo>
                  <a:pt x="1473" y="175"/>
                </a:lnTo>
                <a:lnTo>
                  <a:pt x="1466" y="178"/>
                </a:lnTo>
                <a:lnTo>
                  <a:pt x="1461" y="181"/>
                </a:lnTo>
                <a:lnTo>
                  <a:pt x="1456" y="184"/>
                </a:lnTo>
                <a:lnTo>
                  <a:pt x="1442" y="193"/>
                </a:lnTo>
                <a:lnTo>
                  <a:pt x="1433" y="198"/>
                </a:lnTo>
                <a:lnTo>
                  <a:pt x="1426" y="203"/>
                </a:lnTo>
                <a:lnTo>
                  <a:pt x="1422" y="208"/>
                </a:lnTo>
                <a:lnTo>
                  <a:pt x="1419" y="217"/>
                </a:lnTo>
                <a:lnTo>
                  <a:pt x="1415" y="233"/>
                </a:lnTo>
                <a:lnTo>
                  <a:pt x="1413" y="243"/>
                </a:lnTo>
                <a:lnTo>
                  <a:pt x="1409" y="253"/>
                </a:lnTo>
                <a:lnTo>
                  <a:pt x="1406" y="262"/>
                </a:lnTo>
                <a:lnTo>
                  <a:pt x="1402" y="271"/>
                </a:lnTo>
                <a:lnTo>
                  <a:pt x="1397" y="279"/>
                </a:lnTo>
                <a:lnTo>
                  <a:pt x="1392" y="286"/>
                </a:lnTo>
                <a:lnTo>
                  <a:pt x="1385" y="291"/>
                </a:lnTo>
                <a:lnTo>
                  <a:pt x="1376" y="295"/>
                </a:lnTo>
                <a:lnTo>
                  <a:pt x="1367" y="297"/>
                </a:lnTo>
                <a:lnTo>
                  <a:pt x="1359" y="297"/>
                </a:lnTo>
                <a:lnTo>
                  <a:pt x="1350" y="296"/>
                </a:lnTo>
                <a:lnTo>
                  <a:pt x="1342" y="293"/>
                </a:lnTo>
                <a:lnTo>
                  <a:pt x="1326" y="282"/>
                </a:lnTo>
                <a:lnTo>
                  <a:pt x="1309" y="269"/>
                </a:lnTo>
                <a:lnTo>
                  <a:pt x="1296" y="259"/>
                </a:lnTo>
                <a:lnTo>
                  <a:pt x="1282" y="249"/>
                </a:lnTo>
                <a:lnTo>
                  <a:pt x="1260" y="235"/>
                </a:lnTo>
                <a:lnTo>
                  <a:pt x="1236" y="222"/>
                </a:lnTo>
                <a:lnTo>
                  <a:pt x="1213" y="211"/>
                </a:lnTo>
                <a:lnTo>
                  <a:pt x="1190" y="204"/>
                </a:lnTo>
                <a:lnTo>
                  <a:pt x="1179" y="201"/>
                </a:lnTo>
                <a:lnTo>
                  <a:pt x="1165" y="201"/>
                </a:lnTo>
                <a:lnTo>
                  <a:pt x="1150" y="201"/>
                </a:lnTo>
                <a:lnTo>
                  <a:pt x="1134" y="202"/>
                </a:lnTo>
                <a:lnTo>
                  <a:pt x="1111" y="203"/>
                </a:lnTo>
                <a:lnTo>
                  <a:pt x="1087" y="203"/>
                </a:lnTo>
                <a:lnTo>
                  <a:pt x="1076" y="201"/>
                </a:lnTo>
                <a:lnTo>
                  <a:pt x="1066" y="198"/>
                </a:lnTo>
                <a:lnTo>
                  <a:pt x="1056" y="194"/>
                </a:lnTo>
                <a:lnTo>
                  <a:pt x="1047" y="189"/>
                </a:lnTo>
                <a:lnTo>
                  <a:pt x="1041" y="182"/>
                </a:lnTo>
                <a:lnTo>
                  <a:pt x="1035" y="175"/>
                </a:lnTo>
                <a:lnTo>
                  <a:pt x="1032" y="168"/>
                </a:lnTo>
                <a:lnTo>
                  <a:pt x="1029" y="161"/>
                </a:lnTo>
                <a:lnTo>
                  <a:pt x="1028" y="153"/>
                </a:lnTo>
                <a:lnTo>
                  <a:pt x="1027" y="144"/>
                </a:lnTo>
                <a:lnTo>
                  <a:pt x="1028" y="135"/>
                </a:lnTo>
                <a:lnTo>
                  <a:pt x="1029" y="126"/>
                </a:lnTo>
                <a:lnTo>
                  <a:pt x="1034" y="107"/>
                </a:lnTo>
                <a:lnTo>
                  <a:pt x="1041" y="88"/>
                </a:lnTo>
                <a:lnTo>
                  <a:pt x="1051" y="68"/>
                </a:lnTo>
                <a:lnTo>
                  <a:pt x="1060" y="48"/>
                </a:lnTo>
                <a:lnTo>
                  <a:pt x="1066" y="36"/>
                </a:lnTo>
                <a:lnTo>
                  <a:pt x="1071" y="24"/>
                </a:lnTo>
                <a:lnTo>
                  <a:pt x="1076" y="11"/>
                </a:lnTo>
                <a:lnTo>
                  <a:pt x="1081" y="0"/>
                </a:lnTo>
                <a:lnTo>
                  <a:pt x="1072" y="8"/>
                </a:lnTo>
                <a:lnTo>
                  <a:pt x="1061" y="15"/>
                </a:lnTo>
                <a:lnTo>
                  <a:pt x="1051" y="23"/>
                </a:lnTo>
                <a:lnTo>
                  <a:pt x="1040" y="31"/>
                </a:lnTo>
                <a:lnTo>
                  <a:pt x="1039" y="33"/>
                </a:lnTo>
                <a:lnTo>
                  <a:pt x="1040" y="36"/>
                </a:lnTo>
                <a:lnTo>
                  <a:pt x="1041" y="41"/>
                </a:lnTo>
                <a:lnTo>
                  <a:pt x="1042" y="49"/>
                </a:lnTo>
                <a:lnTo>
                  <a:pt x="1041" y="56"/>
                </a:lnTo>
                <a:lnTo>
                  <a:pt x="1040" y="64"/>
                </a:lnTo>
                <a:lnTo>
                  <a:pt x="1036" y="71"/>
                </a:lnTo>
                <a:lnTo>
                  <a:pt x="1027" y="84"/>
                </a:lnTo>
                <a:lnTo>
                  <a:pt x="1018" y="96"/>
                </a:lnTo>
                <a:lnTo>
                  <a:pt x="1012" y="103"/>
                </a:lnTo>
                <a:lnTo>
                  <a:pt x="1007" y="109"/>
                </a:lnTo>
                <a:lnTo>
                  <a:pt x="1001" y="120"/>
                </a:lnTo>
                <a:lnTo>
                  <a:pt x="996" y="133"/>
                </a:lnTo>
                <a:lnTo>
                  <a:pt x="993" y="146"/>
                </a:lnTo>
                <a:lnTo>
                  <a:pt x="989" y="160"/>
                </a:lnTo>
                <a:lnTo>
                  <a:pt x="982" y="190"/>
                </a:lnTo>
                <a:lnTo>
                  <a:pt x="976" y="222"/>
                </a:lnTo>
                <a:lnTo>
                  <a:pt x="974" y="235"/>
                </a:lnTo>
                <a:lnTo>
                  <a:pt x="972" y="247"/>
                </a:lnTo>
                <a:lnTo>
                  <a:pt x="969" y="259"/>
                </a:lnTo>
                <a:lnTo>
                  <a:pt x="967" y="269"/>
                </a:lnTo>
                <a:lnTo>
                  <a:pt x="965" y="281"/>
                </a:lnTo>
                <a:lnTo>
                  <a:pt x="961" y="293"/>
                </a:lnTo>
                <a:lnTo>
                  <a:pt x="958" y="303"/>
                </a:lnTo>
                <a:lnTo>
                  <a:pt x="954" y="314"/>
                </a:lnTo>
                <a:lnTo>
                  <a:pt x="945" y="334"/>
                </a:lnTo>
                <a:lnTo>
                  <a:pt x="936" y="353"/>
                </a:lnTo>
                <a:lnTo>
                  <a:pt x="931" y="362"/>
                </a:lnTo>
                <a:lnTo>
                  <a:pt x="926" y="373"/>
                </a:lnTo>
                <a:lnTo>
                  <a:pt x="922" y="382"/>
                </a:lnTo>
                <a:lnTo>
                  <a:pt x="918" y="393"/>
                </a:lnTo>
                <a:lnTo>
                  <a:pt x="908" y="416"/>
                </a:lnTo>
                <a:lnTo>
                  <a:pt x="899" y="439"/>
                </a:lnTo>
                <a:lnTo>
                  <a:pt x="889" y="462"/>
                </a:lnTo>
                <a:lnTo>
                  <a:pt x="881" y="486"/>
                </a:lnTo>
                <a:lnTo>
                  <a:pt x="876" y="500"/>
                </a:lnTo>
                <a:lnTo>
                  <a:pt x="873" y="513"/>
                </a:lnTo>
                <a:lnTo>
                  <a:pt x="869" y="526"/>
                </a:lnTo>
                <a:lnTo>
                  <a:pt x="867" y="539"/>
                </a:lnTo>
                <a:lnTo>
                  <a:pt x="862" y="566"/>
                </a:lnTo>
                <a:lnTo>
                  <a:pt x="859" y="593"/>
                </a:lnTo>
                <a:lnTo>
                  <a:pt x="856" y="612"/>
                </a:lnTo>
                <a:lnTo>
                  <a:pt x="855" y="627"/>
                </a:lnTo>
                <a:lnTo>
                  <a:pt x="852" y="642"/>
                </a:lnTo>
                <a:lnTo>
                  <a:pt x="848" y="658"/>
                </a:lnTo>
                <a:lnTo>
                  <a:pt x="845" y="672"/>
                </a:lnTo>
                <a:lnTo>
                  <a:pt x="835" y="700"/>
                </a:lnTo>
                <a:lnTo>
                  <a:pt x="825" y="728"/>
                </a:lnTo>
                <a:lnTo>
                  <a:pt x="819" y="743"/>
                </a:lnTo>
                <a:lnTo>
                  <a:pt x="813" y="759"/>
                </a:lnTo>
                <a:lnTo>
                  <a:pt x="807" y="775"/>
                </a:lnTo>
                <a:lnTo>
                  <a:pt x="802" y="792"/>
                </a:lnTo>
                <a:lnTo>
                  <a:pt x="799" y="807"/>
                </a:lnTo>
                <a:lnTo>
                  <a:pt x="795" y="820"/>
                </a:lnTo>
                <a:lnTo>
                  <a:pt x="793" y="832"/>
                </a:lnTo>
                <a:lnTo>
                  <a:pt x="791" y="844"/>
                </a:lnTo>
                <a:lnTo>
                  <a:pt x="786" y="855"/>
                </a:lnTo>
                <a:lnTo>
                  <a:pt x="780" y="867"/>
                </a:lnTo>
                <a:lnTo>
                  <a:pt x="777" y="872"/>
                </a:lnTo>
                <a:lnTo>
                  <a:pt x="772" y="878"/>
                </a:lnTo>
                <a:lnTo>
                  <a:pt x="767" y="882"/>
                </a:lnTo>
                <a:lnTo>
                  <a:pt x="761" y="888"/>
                </a:lnTo>
                <a:lnTo>
                  <a:pt x="754" y="893"/>
                </a:lnTo>
                <a:lnTo>
                  <a:pt x="747" y="898"/>
                </a:lnTo>
                <a:lnTo>
                  <a:pt x="739" y="904"/>
                </a:lnTo>
                <a:lnTo>
                  <a:pt x="728" y="907"/>
                </a:lnTo>
                <a:lnTo>
                  <a:pt x="718" y="912"/>
                </a:lnTo>
                <a:lnTo>
                  <a:pt x="707" y="914"/>
                </a:lnTo>
                <a:lnTo>
                  <a:pt x="697" y="917"/>
                </a:lnTo>
                <a:lnTo>
                  <a:pt x="685" y="919"/>
                </a:lnTo>
                <a:lnTo>
                  <a:pt x="674" y="920"/>
                </a:lnTo>
                <a:lnTo>
                  <a:pt x="664" y="922"/>
                </a:lnTo>
                <a:lnTo>
                  <a:pt x="654" y="926"/>
                </a:lnTo>
                <a:lnTo>
                  <a:pt x="645" y="929"/>
                </a:lnTo>
                <a:lnTo>
                  <a:pt x="632" y="935"/>
                </a:lnTo>
                <a:lnTo>
                  <a:pt x="620" y="944"/>
                </a:lnTo>
                <a:lnTo>
                  <a:pt x="608" y="953"/>
                </a:lnTo>
                <a:lnTo>
                  <a:pt x="598" y="962"/>
                </a:lnTo>
                <a:lnTo>
                  <a:pt x="587" y="974"/>
                </a:lnTo>
                <a:lnTo>
                  <a:pt x="578" y="986"/>
                </a:lnTo>
                <a:lnTo>
                  <a:pt x="568" y="998"/>
                </a:lnTo>
                <a:lnTo>
                  <a:pt x="560" y="1011"/>
                </a:lnTo>
                <a:lnTo>
                  <a:pt x="545" y="1037"/>
                </a:lnTo>
                <a:lnTo>
                  <a:pt x="532" y="1061"/>
                </a:lnTo>
                <a:lnTo>
                  <a:pt x="523" y="1082"/>
                </a:lnTo>
                <a:lnTo>
                  <a:pt x="514" y="1101"/>
                </a:lnTo>
                <a:lnTo>
                  <a:pt x="512" y="1112"/>
                </a:lnTo>
                <a:lnTo>
                  <a:pt x="510" y="1121"/>
                </a:lnTo>
                <a:lnTo>
                  <a:pt x="507" y="1132"/>
                </a:lnTo>
                <a:lnTo>
                  <a:pt x="506" y="1143"/>
                </a:lnTo>
                <a:lnTo>
                  <a:pt x="504" y="1154"/>
                </a:lnTo>
                <a:lnTo>
                  <a:pt x="503" y="1166"/>
                </a:lnTo>
                <a:lnTo>
                  <a:pt x="499" y="1178"/>
                </a:lnTo>
                <a:lnTo>
                  <a:pt x="495" y="1191"/>
                </a:lnTo>
                <a:lnTo>
                  <a:pt x="490" y="1203"/>
                </a:lnTo>
                <a:lnTo>
                  <a:pt x="483" y="1214"/>
                </a:lnTo>
                <a:lnTo>
                  <a:pt x="472" y="1226"/>
                </a:lnTo>
                <a:lnTo>
                  <a:pt x="460" y="1237"/>
                </a:lnTo>
                <a:lnTo>
                  <a:pt x="451" y="1244"/>
                </a:lnTo>
                <a:lnTo>
                  <a:pt x="441" y="1248"/>
                </a:lnTo>
                <a:lnTo>
                  <a:pt x="433" y="1252"/>
                </a:lnTo>
                <a:lnTo>
                  <a:pt x="424" y="1254"/>
                </a:lnTo>
                <a:lnTo>
                  <a:pt x="406" y="1258"/>
                </a:lnTo>
                <a:lnTo>
                  <a:pt x="388" y="1260"/>
                </a:lnTo>
                <a:lnTo>
                  <a:pt x="377" y="1261"/>
                </a:lnTo>
                <a:lnTo>
                  <a:pt x="364" y="1264"/>
                </a:lnTo>
                <a:lnTo>
                  <a:pt x="353" y="1266"/>
                </a:lnTo>
                <a:lnTo>
                  <a:pt x="344" y="1272"/>
                </a:lnTo>
                <a:lnTo>
                  <a:pt x="336" y="1279"/>
                </a:lnTo>
                <a:lnTo>
                  <a:pt x="330" y="1287"/>
                </a:lnTo>
                <a:lnTo>
                  <a:pt x="324" y="1299"/>
                </a:lnTo>
                <a:lnTo>
                  <a:pt x="318" y="1310"/>
                </a:lnTo>
                <a:lnTo>
                  <a:pt x="312" y="1320"/>
                </a:lnTo>
                <a:lnTo>
                  <a:pt x="307" y="1331"/>
                </a:lnTo>
                <a:lnTo>
                  <a:pt x="300" y="1341"/>
                </a:lnTo>
                <a:lnTo>
                  <a:pt x="293" y="1350"/>
                </a:lnTo>
                <a:lnTo>
                  <a:pt x="284" y="1363"/>
                </a:lnTo>
                <a:lnTo>
                  <a:pt x="273" y="1376"/>
                </a:lnTo>
                <a:lnTo>
                  <a:pt x="263" y="1387"/>
                </a:lnTo>
                <a:lnTo>
                  <a:pt x="251" y="1400"/>
                </a:lnTo>
                <a:lnTo>
                  <a:pt x="232" y="1421"/>
                </a:lnTo>
                <a:lnTo>
                  <a:pt x="213" y="1444"/>
                </a:lnTo>
                <a:lnTo>
                  <a:pt x="205" y="1454"/>
                </a:lnTo>
                <a:lnTo>
                  <a:pt x="197" y="1467"/>
                </a:lnTo>
                <a:lnTo>
                  <a:pt x="189" y="1479"/>
                </a:lnTo>
                <a:lnTo>
                  <a:pt x="181" y="1492"/>
                </a:lnTo>
                <a:lnTo>
                  <a:pt x="173" y="1506"/>
                </a:lnTo>
                <a:lnTo>
                  <a:pt x="164" y="1519"/>
                </a:lnTo>
                <a:lnTo>
                  <a:pt x="156" y="1531"/>
                </a:lnTo>
                <a:lnTo>
                  <a:pt x="145" y="1542"/>
                </a:lnTo>
                <a:lnTo>
                  <a:pt x="125" y="1562"/>
                </a:lnTo>
                <a:lnTo>
                  <a:pt x="105" y="1580"/>
                </a:lnTo>
                <a:lnTo>
                  <a:pt x="93" y="1591"/>
                </a:lnTo>
                <a:lnTo>
                  <a:pt x="82" y="1603"/>
                </a:lnTo>
                <a:lnTo>
                  <a:pt x="70" y="1613"/>
                </a:lnTo>
                <a:lnTo>
                  <a:pt x="60" y="1625"/>
                </a:lnTo>
                <a:lnTo>
                  <a:pt x="51" y="1637"/>
                </a:lnTo>
                <a:lnTo>
                  <a:pt x="43" y="1650"/>
                </a:lnTo>
                <a:lnTo>
                  <a:pt x="36" y="1664"/>
                </a:lnTo>
                <a:lnTo>
                  <a:pt x="31" y="1680"/>
                </a:lnTo>
                <a:lnTo>
                  <a:pt x="26" y="1696"/>
                </a:lnTo>
                <a:lnTo>
                  <a:pt x="23" y="1711"/>
                </a:lnTo>
                <a:lnTo>
                  <a:pt x="20" y="1724"/>
                </a:lnTo>
                <a:lnTo>
                  <a:pt x="19" y="1737"/>
                </a:lnTo>
                <a:lnTo>
                  <a:pt x="17" y="1763"/>
                </a:lnTo>
                <a:lnTo>
                  <a:pt x="17" y="1791"/>
                </a:lnTo>
                <a:lnTo>
                  <a:pt x="18" y="1812"/>
                </a:lnTo>
                <a:lnTo>
                  <a:pt x="16" y="1826"/>
                </a:lnTo>
                <a:lnTo>
                  <a:pt x="13" y="1838"/>
                </a:lnTo>
                <a:lnTo>
                  <a:pt x="11" y="1848"/>
                </a:lnTo>
                <a:lnTo>
                  <a:pt x="11" y="1853"/>
                </a:lnTo>
                <a:lnTo>
                  <a:pt x="11" y="1857"/>
                </a:lnTo>
                <a:lnTo>
                  <a:pt x="12" y="1859"/>
                </a:lnTo>
                <a:lnTo>
                  <a:pt x="14" y="1862"/>
                </a:lnTo>
                <a:lnTo>
                  <a:pt x="17" y="1864"/>
                </a:lnTo>
                <a:lnTo>
                  <a:pt x="20" y="1868"/>
                </a:lnTo>
                <a:lnTo>
                  <a:pt x="25" y="1872"/>
                </a:lnTo>
                <a:lnTo>
                  <a:pt x="29" y="1878"/>
                </a:lnTo>
                <a:lnTo>
                  <a:pt x="33" y="1886"/>
                </a:lnTo>
                <a:lnTo>
                  <a:pt x="37" y="1896"/>
                </a:lnTo>
                <a:lnTo>
                  <a:pt x="39" y="1908"/>
                </a:lnTo>
                <a:lnTo>
                  <a:pt x="40" y="1918"/>
                </a:lnTo>
                <a:lnTo>
                  <a:pt x="40" y="1930"/>
                </a:lnTo>
                <a:lnTo>
                  <a:pt x="40" y="1942"/>
                </a:lnTo>
                <a:lnTo>
                  <a:pt x="39" y="1954"/>
                </a:lnTo>
                <a:lnTo>
                  <a:pt x="37" y="1966"/>
                </a:lnTo>
                <a:lnTo>
                  <a:pt x="34" y="1978"/>
                </a:lnTo>
                <a:lnTo>
                  <a:pt x="27" y="2003"/>
                </a:lnTo>
                <a:lnTo>
                  <a:pt x="19" y="2027"/>
                </a:lnTo>
                <a:lnTo>
                  <a:pt x="10" y="2048"/>
                </a:lnTo>
                <a:lnTo>
                  <a:pt x="0" y="2068"/>
                </a:lnTo>
                <a:lnTo>
                  <a:pt x="5" y="2075"/>
                </a:lnTo>
                <a:lnTo>
                  <a:pt x="12" y="2079"/>
                </a:lnTo>
                <a:lnTo>
                  <a:pt x="20" y="2085"/>
                </a:lnTo>
                <a:lnTo>
                  <a:pt x="32" y="2090"/>
                </a:lnTo>
                <a:lnTo>
                  <a:pt x="44" y="2094"/>
                </a:lnTo>
                <a:lnTo>
                  <a:pt x="70" y="2103"/>
                </a:lnTo>
                <a:lnTo>
                  <a:pt x="94" y="2115"/>
                </a:lnTo>
                <a:lnTo>
                  <a:pt x="106" y="2122"/>
                </a:lnTo>
                <a:lnTo>
                  <a:pt x="117" y="2129"/>
                </a:lnTo>
                <a:lnTo>
                  <a:pt x="121" y="2134"/>
                </a:lnTo>
                <a:lnTo>
                  <a:pt x="126" y="2138"/>
                </a:lnTo>
                <a:lnTo>
                  <a:pt x="130" y="2144"/>
                </a:lnTo>
                <a:lnTo>
                  <a:pt x="132" y="2149"/>
                </a:lnTo>
                <a:lnTo>
                  <a:pt x="137" y="2158"/>
                </a:lnTo>
                <a:lnTo>
                  <a:pt x="138" y="2168"/>
                </a:lnTo>
                <a:lnTo>
                  <a:pt x="139" y="2176"/>
                </a:lnTo>
                <a:lnTo>
                  <a:pt x="138" y="2183"/>
                </a:lnTo>
                <a:lnTo>
                  <a:pt x="134" y="2190"/>
                </a:lnTo>
                <a:lnTo>
                  <a:pt x="132" y="2196"/>
                </a:lnTo>
                <a:lnTo>
                  <a:pt x="129" y="2202"/>
                </a:lnTo>
                <a:lnTo>
                  <a:pt x="125" y="2207"/>
                </a:lnTo>
                <a:lnTo>
                  <a:pt x="121" y="2212"/>
                </a:lnTo>
                <a:lnTo>
                  <a:pt x="133" y="2217"/>
                </a:lnTo>
                <a:lnTo>
                  <a:pt x="146" y="2221"/>
                </a:lnTo>
                <a:lnTo>
                  <a:pt x="159" y="2224"/>
                </a:lnTo>
                <a:lnTo>
                  <a:pt x="173" y="2227"/>
                </a:lnTo>
                <a:lnTo>
                  <a:pt x="187" y="2230"/>
                </a:lnTo>
                <a:lnTo>
                  <a:pt x="201" y="2234"/>
                </a:lnTo>
                <a:lnTo>
                  <a:pt x="214" y="2237"/>
                </a:lnTo>
                <a:lnTo>
                  <a:pt x="229" y="2242"/>
                </a:lnTo>
                <a:lnTo>
                  <a:pt x="243" y="2249"/>
                </a:lnTo>
                <a:lnTo>
                  <a:pt x="257" y="2256"/>
                </a:lnTo>
                <a:lnTo>
                  <a:pt x="270" y="2263"/>
                </a:lnTo>
                <a:lnTo>
                  <a:pt x="283" y="2273"/>
                </a:lnTo>
                <a:lnTo>
                  <a:pt x="308" y="2290"/>
                </a:lnTo>
                <a:lnTo>
                  <a:pt x="332" y="2309"/>
                </a:lnTo>
                <a:lnTo>
                  <a:pt x="345" y="2318"/>
                </a:lnTo>
                <a:lnTo>
                  <a:pt x="360" y="2329"/>
                </a:lnTo>
                <a:lnTo>
                  <a:pt x="374" y="2337"/>
                </a:lnTo>
                <a:lnTo>
                  <a:pt x="387" y="2346"/>
                </a:lnTo>
                <a:lnTo>
                  <a:pt x="401" y="2351"/>
                </a:lnTo>
                <a:lnTo>
                  <a:pt x="428" y="2362"/>
                </a:lnTo>
                <a:lnTo>
                  <a:pt x="459" y="2371"/>
                </a:lnTo>
                <a:lnTo>
                  <a:pt x="488" y="2380"/>
                </a:lnTo>
                <a:lnTo>
                  <a:pt x="510" y="2388"/>
                </a:lnTo>
                <a:lnTo>
                  <a:pt x="531" y="2397"/>
                </a:lnTo>
                <a:lnTo>
                  <a:pt x="551" y="2408"/>
                </a:lnTo>
                <a:lnTo>
                  <a:pt x="570" y="2418"/>
                </a:lnTo>
                <a:lnTo>
                  <a:pt x="582" y="2426"/>
                </a:lnTo>
                <a:lnTo>
                  <a:pt x="594" y="2433"/>
                </a:lnTo>
                <a:lnTo>
                  <a:pt x="607" y="2440"/>
                </a:lnTo>
                <a:lnTo>
                  <a:pt x="620" y="2446"/>
                </a:lnTo>
                <a:lnTo>
                  <a:pt x="631" y="2449"/>
                </a:lnTo>
                <a:lnTo>
                  <a:pt x="645" y="2454"/>
                </a:lnTo>
                <a:lnTo>
                  <a:pt x="660" y="2457"/>
                </a:lnTo>
                <a:lnTo>
                  <a:pt x="675" y="2461"/>
                </a:lnTo>
                <a:lnTo>
                  <a:pt x="707" y="2468"/>
                </a:lnTo>
                <a:lnTo>
                  <a:pt x="737" y="2476"/>
                </a:lnTo>
                <a:lnTo>
                  <a:pt x="749" y="2481"/>
                </a:lnTo>
                <a:lnTo>
                  <a:pt x="762" y="2487"/>
                </a:lnTo>
                <a:lnTo>
                  <a:pt x="774" y="2493"/>
                </a:lnTo>
                <a:lnTo>
                  <a:pt x="784" y="2500"/>
                </a:lnTo>
                <a:lnTo>
                  <a:pt x="788" y="2507"/>
                </a:lnTo>
                <a:lnTo>
                  <a:pt x="797" y="2517"/>
                </a:lnTo>
                <a:lnTo>
                  <a:pt x="805" y="2531"/>
                </a:lnTo>
                <a:lnTo>
                  <a:pt x="813" y="2547"/>
                </a:lnTo>
                <a:lnTo>
                  <a:pt x="817" y="2547"/>
                </a:lnTo>
                <a:lnTo>
                  <a:pt x="831" y="2546"/>
                </a:lnTo>
                <a:lnTo>
                  <a:pt x="840" y="2544"/>
                </a:lnTo>
                <a:lnTo>
                  <a:pt x="844" y="2542"/>
                </a:lnTo>
                <a:lnTo>
                  <a:pt x="846" y="2541"/>
                </a:lnTo>
                <a:lnTo>
                  <a:pt x="848" y="2539"/>
                </a:lnTo>
                <a:lnTo>
                  <a:pt x="851" y="2536"/>
                </a:lnTo>
                <a:lnTo>
                  <a:pt x="849" y="2530"/>
                </a:lnTo>
                <a:lnTo>
                  <a:pt x="847" y="2523"/>
                </a:lnTo>
                <a:lnTo>
                  <a:pt x="844" y="2511"/>
                </a:lnTo>
                <a:lnTo>
                  <a:pt x="842" y="2499"/>
                </a:lnTo>
                <a:lnTo>
                  <a:pt x="842" y="2491"/>
                </a:lnTo>
                <a:lnTo>
                  <a:pt x="842" y="2484"/>
                </a:lnTo>
                <a:lnTo>
                  <a:pt x="845" y="2477"/>
                </a:lnTo>
                <a:lnTo>
                  <a:pt x="848" y="2470"/>
                </a:lnTo>
                <a:lnTo>
                  <a:pt x="853" y="2463"/>
                </a:lnTo>
                <a:lnTo>
                  <a:pt x="858" y="2457"/>
                </a:lnTo>
                <a:lnTo>
                  <a:pt x="862" y="2453"/>
                </a:lnTo>
                <a:lnTo>
                  <a:pt x="868" y="2449"/>
                </a:lnTo>
                <a:lnTo>
                  <a:pt x="878" y="2446"/>
                </a:lnTo>
                <a:lnTo>
                  <a:pt x="887" y="2443"/>
                </a:lnTo>
                <a:lnTo>
                  <a:pt x="893" y="2443"/>
                </a:lnTo>
                <a:lnTo>
                  <a:pt x="896" y="2441"/>
                </a:lnTo>
                <a:lnTo>
                  <a:pt x="912" y="2426"/>
                </a:lnTo>
                <a:lnTo>
                  <a:pt x="927" y="2409"/>
                </a:lnTo>
                <a:lnTo>
                  <a:pt x="941" y="2389"/>
                </a:lnTo>
                <a:lnTo>
                  <a:pt x="956" y="2369"/>
                </a:lnTo>
                <a:lnTo>
                  <a:pt x="968" y="2353"/>
                </a:lnTo>
                <a:lnTo>
                  <a:pt x="981" y="2336"/>
                </a:lnTo>
                <a:lnTo>
                  <a:pt x="994" y="2320"/>
                </a:lnTo>
                <a:lnTo>
                  <a:pt x="1008" y="2304"/>
                </a:lnTo>
                <a:lnTo>
                  <a:pt x="1023" y="2290"/>
                </a:lnTo>
                <a:lnTo>
                  <a:pt x="1039" y="2276"/>
                </a:lnTo>
                <a:lnTo>
                  <a:pt x="1047" y="2270"/>
                </a:lnTo>
                <a:lnTo>
                  <a:pt x="1056" y="2265"/>
                </a:lnTo>
                <a:lnTo>
                  <a:pt x="1066" y="2260"/>
                </a:lnTo>
                <a:lnTo>
                  <a:pt x="1075" y="2255"/>
                </a:lnTo>
                <a:lnTo>
                  <a:pt x="1092" y="2249"/>
                </a:lnTo>
                <a:lnTo>
                  <a:pt x="1107" y="2243"/>
                </a:lnTo>
                <a:lnTo>
                  <a:pt x="1123" y="2238"/>
                </a:lnTo>
                <a:lnTo>
                  <a:pt x="1141" y="2235"/>
                </a:lnTo>
                <a:lnTo>
                  <a:pt x="1175" y="2229"/>
                </a:lnTo>
                <a:lnTo>
                  <a:pt x="1210" y="2223"/>
                </a:lnTo>
                <a:lnTo>
                  <a:pt x="1230" y="2220"/>
                </a:lnTo>
                <a:lnTo>
                  <a:pt x="1249" y="2217"/>
                </a:lnTo>
                <a:lnTo>
                  <a:pt x="1269" y="2214"/>
                </a:lnTo>
                <a:lnTo>
                  <a:pt x="1287" y="2209"/>
                </a:lnTo>
                <a:lnTo>
                  <a:pt x="1293" y="2208"/>
                </a:lnTo>
                <a:lnTo>
                  <a:pt x="1300" y="2204"/>
                </a:lnTo>
                <a:lnTo>
                  <a:pt x="1308" y="2201"/>
                </a:lnTo>
                <a:lnTo>
                  <a:pt x="1317" y="2197"/>
                </a:lnTo>
                <a:lnTo>
                  <a:pt x="1326" y="2195"/>
                </a:lnTo>
                <a:lnTo>
                  <a:pt x="1335" y="2195"/>
                </a:lnTo>
                <a:lnTo>
                  <a:pt x="1346" y="2198"/>
                </a:lnTo>
                <a:lnTo>
                  <a:pt x="1354" y="2203"/>
                </a:lnTo>
                <a:lnTo>
                  <a:pt x="1361" y="2208"/>
                </a:lnTo>
                <a:lnTo>
                  <a:pt x="1367" y="2214"/>
                </a:lnTo>
                <a:lnTo>
                  <a:pt x="1370" y="2216"/>
                </a:lnTo>
                <a:lnTo>
                  <a:pt x="1377" y="2214"/>
                </a:lnTo>
                <a:lnTo>
                  <a:pt x="1386" y="2210"/>
                </a:lnTo>
                <a:lnTo>
                  <a:pt x="1395" y="2203"/>
                </a:lnTo>
                <a:lnTo>
                  <a:pt x="1406" y="2196"/>
                </a:lnTo>
                <a:lnTo>
                  <a:pt x="1422" y="2183"/>
                </a:lnTo>
                <a:lnTo>
                  <a:pt x="1440" y="2172"/>
                </a:lnTo>
                <a:lnTo>
                  <a:pt x="1452" y="2165"/>
                </a:lnTo>
                <a:lnTo>
                  <a:pt x="1462" y="2161"/>
                </a:lnTo>
                <a:lnTo>
                  <a:pt x="1473" y="2158"/>
                </a:lnTo>
                <a:lnTo>
                  <a:pt x="1481" y="2156"/>
                </a:lnTo>
                <a:lnTo>
                  <a:pt x="1490" y="2155"/>
                </a:lnTo>
                <a:lnTo>
                  <a:pt x="1499" y="2155"/>
                </a:lnTo>
                <a:lnTo>
                  <a:pt x="1508" y="2155"/>
                </a:lnTo>
                <a:lnTo>
                  <a:pt x="1517" y="2156"/>
                </a:lnTo>
                <a:lnTo>
                  <a:pt x="1534" y="2157"/>
                </a:lnTo>
                <a:lnTo>
                  <a:pt x="1550" y="2158"/>
                </a:lnTo>
                <a:lnTo>
                  <a:pt x="1566" y="2157"/>
                </a:lnTo>
                <a:lnTo>
                  <a:pt x="1582" y="2155"/>
                </a:lnTo>
                <a:lnTo>
                  <a:pt x="1600" y="2151"/>
                </a:lnTo>
                <a:lnTo>
                  <a:pt x="1614" y="2149"/>
                </a:lnTo>
                <a:lnTo>
                  <a:pt x="1628" y="2147"/>
                </a:lnTo>
                <a:lnTo>
                  <a:pt x="1642" y="2145"/>
                </a:lnTo>
                <a:lnTo>
                  <a:pt x="1657" y="2144"/>
                </a:lnTo>
                <a:lnTo>
                  <a:pt x="1690" y="2142"/>
                </a:lnTo>
                <a:lnTo>
                  <a:pt x="1713" y="2141"/>
                </a:lnTo>
                <a:lnTo>
                  <a:pt x="1736" y="2140"/>
                </a:lnTo>
                <a:lnTo>
                  <a:pt x="1760" y="2138"/>
                </a:lnTo>
                <a:lnTo>
                  <a:pt x="1783" y="2138"/>
                </a:lnTo>
                <a:lnTo>
                  <a:pt x="1806" y="2138"/>
                </a:lnTo>
                <a:lnTo>
                  <a:pt x="1828" y="2141"/>
                </a:lnTo>
                <a:lnTo>
                  <a:pt x="1849" y="2143"/>
                </a:lnTo>
                <a:lnTo>
                  <a:pt x="1869" y="2147"/>
                </a:lnTo>
                <a:lnTo>
                  <a:pt x="1876" y="2149"/>
                </a:lnTo>
                <a:lnTo>
                  <a:pt x="1882" y="2151"/>
                </a:lnTo>
                <a:lnTo>
                  <a:pt x="1887" y="2154"/>
                </a:lnTo>
                <a:lnTo>
                  <a:pt x="1891" y="2157"/>
                </a:lnTo>
                <a:lnTo>
                  <a:pt x="1901" y="2164"/>
                </a:lnTo>
                <a:lnTo>
                  <a:pt x="1909" y="2171"/>
                </a:lnTo>
                <a:lnTo>
                  <a:pt x="1915" y="2177"/>
                </a:lnTo>
                <a:lnTo>
                  <a:pt x="1921" y="2182"/>
                </a:lnTo>
                <a:lnTo>
                  <a:pt x="1925" y="2184"/>
                </a:lnTo>
                <a:lnTo>
                  <a:pt x="1931" y="2187"/>
                </a:lnTo>
                <a:lnTo>
                  <a:pt x="1937" y="2184"/>
                </a:lnTo>
                <a:lnTo>
                  <a:pt x="1945" y="2181"/>
                </a:lnTo>
                <a:lnTo>
                  <a:pt x="1955" y="2176"/>
                </a:lnTo>
                <a:lnTo>
                  <a:pt x="1965" y="2170"/>
                </a:lnTo>
                <a:lnTo>
                  <a:pt x="1975" y="2163"/>
                </a:lnTo>
                <a:lnTo>
                  <a:pt x="1984" y="2156"/>
                </a:lnTo>
                <a:lnTo>
                  <a:pt x="1991" y="2150"/>
                </a:lnTo>
                <a:lnTo>
                  <a:pt x="1996" y="2145"/>
                </a:lnTo>
                <a:lnTo>
                  <a:pt x="2005" y="2130"/>
                </a:lnTo>
                <a:lnTo>
                  <a:pt x="2011" y="2121"/>
                </a:lnTo>
                <a:lnTo>
                  <a:pt x="2015" y="2115"/>
                </a:lnTo>
                <a:lnTo>
                  <a:pt x="2017" y="2109"/>
                </a:lnTo>
                <a:lnTo>
                  <a:pt x="2021" y="2104"/>
                </a:lnTo>
                <a:lnTo>
                  <a:pt x="2025" y="2101"/>
                </a:lnTo>
                <a:lnTo>
                  <a:pt x="2038" y="2091"/>
                </a:lnTo>
                <a:lnTo>
                  <a:pt x="2057" y="2081"/>
                </a:lnTo>
                <a:lnTo>
                  <a:pt x="2069" y="2075"/>
                </a:lnTo>
                <a:lnTo>
                  <a:pt x="2081" y="2070"/>
                </a:lnTo>
                <a:lnTo>
                  <a:pt x="2091" y="2064"/>
                </a:lnTo>
                <a:lnTo>
                  <a:pt x="2100" y="2058"/>
                </a:lnTo>
                <a:lnTo>
                  <a:pt x="2108" y="2052"/>
                </a:lnTo>
                <a:lnTo>
                  <a:pt x="2114" y="2045"/>
                </a:lnTo>
                <a:lnTo>
                  <a:pt x="2118" y="2036"/>
                </a:lnTo>
                <a:lnTo>
                  <a:pt x="2122" y="2027"/>
                </a:lnTo>
                <a:lnTo>
                  <a:pt x="2124" y="2014"/>
                </a:lnTo>
                <a:lnTo>
                  <a:pt x="2124" y="2008"/>
                </a:lnTo>
                <a:lnTo>
                  <a:pt x="2124" y="2002"/>
                </a:lnTo>
                <a:lnTo>
                  <a:pt x="2122" y="1995"/>
                </a:lnTo>
                <a:lnTo>
                  <a:pt x="2121" y="1989"/>
                </a:lnTo>
                <a:lnTo>
                  <a:pt x="2117" y="1974"/>
                </a:lnTo>
                <a:lnTo>
                  <a:pt x="2116" y="1957"/>
                </a:lnTo>
                <a:lnTo>
                  <a:pt x="2120" y="1937"/>
                </a:lnTo>
                <a:lnTo>
                  <a:pt x="2124" y="1924"/>
                </a:lnTo>
                <a:lnTo>
                  <a:pt x="2128" y="1916"/>
                </a:lnTo>
                <a:lnTo>
                  <a:pt x="2130" y="1905"/>
                </a:lnTo>
                <a:lnTo>
                  <a:pt x="2131" y="1895"/>
                </a:lnTo>
                <a:lnTo>
                  <a:pt x="2132" y="1886"/>
                </a:lnTo>
                <a:lnTo>
                  <a:pt x="2132" y="1881"/>
                </a:lnTo>
                <a:lnTo>
                  <a:pt x="2130" y="1876"/>
                </a:lnTo>
                <a:lnTo>
                  <a:pt x="2128" y="1871"/>
                </a:lnTo>
                <a:lnTo>
                  <a:pt x="2123" y="1869"/>
                </a:lnTo>
                <a:lnTo>
                  <a:pt x="2117" y="1865"/>
                </a:lnTo>
                <a:lnTo>
                  <a:pt x="2109" y="1862"/>
                </a:lnTo>
                <a:lnTo>
                  <a:pt x="2096" y="1856"/>
                </a:lnTo>
                <a:lnTo>
                  <a:pt x="2082" y="1848"/>
                </a:lnTo>
                <a:lnTo>
                  <a:pt x="2074" y="1842"/>
                </a:lnTo>
                <a:lnTo>
                  <a:pt x="2067" y="1835"/>
                </a:lnTo>
                <a:lnTo>
                  <a:pt x="2061" y="1828"/>
                </a:lnTo>
                <a:lnTo>
                  <a:pt x="2054" y="1818"/>
                </a:lnTo>
                <a:lnTo>
                  <a:pt x="2051" y="1812"/>
                </a:lnTo>
                <a:lnTo>
                  <a:pt x="2051" y="1805"/>
                </a:lnTo>
                <a:lnTo>
                  <a:pt x="2052" y="1798"/>
                </a:lnTo>
                <a:lnTo>
                  <a:pt x="2057" y="1792"/>
                </a:lnTo>
                <a:lnTo>
                  <a:pt x="2069" y="1781"/>
                </a:lnTo>
                <a:lnTo>
                  <a:pt x="2083" y="1769"/>
                </a:lnTo>
                <a:lnTo>
                  <a:pt x="2097" y="1757"/>
                </a:lnTo>
                <a:lnTo>
                  <a:pt x="2110" y="1748"/>
                </a:lnTo>
                <a:lnTo>
                  <a:pt x="2128" y="1735"/>
                </a:lnTo>
                <a:lnTo>
                  <a:pt x="2143" y="1722"/>
                </a:lnTo>
                <a:lnTo>
                  <a:pt x="2158" y="1708"/>
                </a:lnTo>
                <a:lnTo>
                  <a:pt x="2171" y="1692"/>
                </a:lnTo>
                <a:lnTo>
                  <a:pt x="2176" y="1685"/>
                </a:lnTo>
                <a:lnTo>
                  <a:pt x="2179" y="1679"/>
                </a:lnTo>
                <a:lnTo>
                  <a:pt x="2181" y="1675"/>
                </a:lnTo>
                <a:lnTo>
                  <a:pt x="2182" y="1670"/>
                </a:lnTo>
                <a:lnTo>
                  <a:pt x="2181" y="1666"/>
                </a:lnTo>
                <a:lnTo>
                  <a:pt x="2178" y="1662"/>
                </a:lnTo>
                <a:lnTo>
                  <a:pt x="2175" y="1656"/>
                </a:lnTo>
                <a:lnTo>
                  <a:pt x="2169" y="1650"/>
                </a:lnTo>
                <a:lnTo>
                  <a:pt x="2163" y="1643"/>
                </a:lnTo>
                <a:lnTo>
                  <a:pt x="2157" y="1635"/>
                </a:lnTo>
                <a:lnTo>
                  <a:pt x="2150" y="1625"/>
                </a:lnTo>
                <a:lnTo>
                  <a:pt x="2144" y="1615"/>
                </a:lnTo>
                <a:lnTo>
                  <a:pt x="2138" y="1604"/>
                </a:lnTo>
                <a:lnTo>
                  <a:pt x="2132" y="1593"/>
                </a:lnTo>
                <a:lnTo>
                  <a:pt x="2123" y="1571"/>
                </a:lnTo>
                <a:lnTo>
                  <a:pt x="2114" y="1547"/>
                </a:lnTo>
                <a:lnTo>
                  <a:pt x="2103" y="1522"/>
                </a:lnTo>
                <a:lnTo>
                  <a:pt x="2091" y="1496"/>
                </a:lnTo>
                <a:lnTo>
                  <a:pt x="2084" y="1483"/>
                </a:lnTo>
                <a:lnTo>
                  <a:pt x="2077" y="1471"/>
                </a:lnTo>
                <a:lnTo>
                  <a:pt x="2069" y="1460"/>
                </a:lnTo>
                <a:lnTo>
                  <a:pt x="2061" y="1451"/>
                </a:lnTo>
                <a:lnTo>
                  <a:pt x="2057" y="1447"/>
                </a:lnTo>
                <a:lnTo>
                  <a:pt x="2055" y="1443"/>
                </a:lnTo>
                <a:lnTo>
                  <a:pt x="2054" y="1438"/>
                </a:lnTo>
                <a:lnTo>
                  <a:pt x="2054" y="1433"/>
                </a:lnTo>
                <a:lnTo>
                  <a:pt x="2055" y="1429"/>
                </a:lnTo>
                <a:lnTo>
                  <a:pt x="2056" y="1424"/>
                </a:lnTo>
                <a:lnTo>
                  <a:pt x="2060" y="1420"/>
                </a:lnTo>
                <a:lnTo>
                  <a:pt x="2063" y="1417"/>
                </a:lnTo>
                <a:lnTo>
                  <a:pt x="2075" y="1410"/>
                </a:lnTo>
                <a:lnTo>
                  <a:pt x="2090" y="1401"/>
                </a:lnTo>
                <a:lnTo>
                  <a:pt x="2101" y="1396"/>
                </a:lnTo>
                <a:lnTo>
                  <a:pt x="2112" y="1390"/>
                </a:lnTo>
                <a:lnTo>
                  <a:pt x="2122" y="1383"/>
                </a:lnTo>
                <a:lnTo>
                  <a:pt x="2128" y="1376"/>
                </a:lnTo>
                <a:lnTo>
                  <a:pt x="2129" y="1371"/>
                </a:lnTo>
                <a:lnTo>
                  <a:pt x="2130" y="1366"/>
                </a:lnTo>
                <a:lnTo>
                  <a:pt x="2129" y="1360"/>
                </a:lnTo>
                <a:lnTo>
                  <a:pt x="2128" y="1353"/>
                </a:lnTo>
                <a:lnTo>
                  <a:pt x="2125" y="1345"/>
                </a:lnTo>
                <a:lnTo>
                  <a:pt x="2125" y="1336"/>
                </a:lnTo>
                <a:lnTo>
                  <a:pt x="2125" y="1330"/>
                </a:lnTo>
                <a:lnTo>
                  <a:pt x="2125" y="1325"/>
                </a:lnTo>
                <a:lnTo>
                  <a:pt x="2127" y="1319"/>
                </a:lnTo>
                <a:lnTo>
                  <a:pt x="2129" y="1313"/>
                </a:lnTo>
                <a:lnTo>
                  <a:pt x="2132" y="1305"/>
                </a:lnTo>
                <a:lnTo>
                  <a:pt x="2138" y="1298"/>
                </a:lnTo>
                <a:lnTo>
                  <a:pt x="2145" y="1290"/>
                </a:lnTo>
                <a:lnTo>
                  <a:pt x="2152" y="1283"/>
                </a:lnTo>
                <a:lnTo>
                  <a:pt x="2162" y="1277"/>
                </a:lnTo>
                <a:lnTo>
                  <a:pt x="2170" y="1271"/>
                </a:lnTo>
                <a:lnTo>
                  <a:pt x="2181" y="1265"/>
                </a:lnTo>
                <a:lnTo>
                  <a:pt x="2190" y="1260"/>
                </a:lnTo>
                <a:lnTo>
                  <a:pt x="2210" y="1252"/>
                </a:lnTo>
                <a:lnTo>
                  <a:pt x="2229" y="1245"/>
                </a:lnTo>
                <a:lnTo>
                  <a:pt x="2244" y="1241"/>
                </a:lnTo>
                <a:lnTo>
                  <a:pt x="2255" y="1238"/>
                </a:lnTo>
                <a:lnTo>
                  <a:pt x="2263" y="1237"/>
                </a:lnTo>
                <a:lnTo>
                  <a:pt x="2272" y="1234"/>
                </a:lnTo>
                <a:lnTo>
                  <a:pt x="2289" y="1232"/>
                </a:lnTo>
                <a:lnTo>
                  <a:pt x="2301" y="1228"/>
                </a:lnTo>
                <a:lnTo>
                  <a:pt x="2310" y="1225"/>
                </a:lnTo>
                <a:lnTo>
                  <a:pt x="2317" y="1220"/>
                </a:lnTo>
                <a:lnTo>
                  <a:pt x="2319" y="1218"/>
                </a:lnTo>
                <a:lnTo>
                  <a:pt x="2321" y="1214"/>
                </a:lnTo>
                <a:lnTo>
                  <a:pt x="2323" y="1211"/>
                </a:lnTo>
                <a:lnTo>
                  <a:pt x="2323" y="1207"/>
                </a:lnTo>
                <a:lnTo>
                  <a:pt x="2323" y="1199"/>
                </a:lnTo>
                <a:lnTo>
                  <a:pt x="2322" y="1187"/>
                </a:lnTo>
                <a:lnTo>
                  <a:pt x="2318" y="1174"/>
                </a:lnTo>
                <a:lnTo>
                  <a:pt x="2314" y="1160"/>
                </a:lnTo>
                <a:lnTo>
                  <a:pt x="2308" y="1146"/>
                </a:lnTo>
                <a:lnTo>
                  <a:pt x="2302" y="1132"/>
                </a:lnTo>
                <a:lnTo>
                  <a:pt x="2295" y="1120"/>
                </a:lnTo>
                <a:lnTo>
                  <a:pt x="2288" y="1111"/>
                </a:lnTo>
                <a:lnTo>
                  <a:pt x="2284" y="1107"/>
                </a:lnTo>
                <a:lnTo>
                  <a:pt x="2281" y="1104"/>
                </a:lnTo>
                <a:lnTo>
                  <a:pt x="2278" y="1103"/>
                </a:lnTo>
                <a:lnTo>
                  <a:pt x="2275" y="1101"/>
                </a:lnTo>
                <a:lnTo>
                  <a:pt x="2270" y="1099"/>
                </a:lnTo>
                <a:lnTo>
                  <a:pt x="2265" y="1097"/>
                </a:lnTo>
                <a:lnTo>
                  <a:pt x="2262" y="1093"/>
                </a:lnTo>
                <a:lnTo>
                  <a:pt x="2259" y="1088"/>
                </a:lnTo>
                <a:lnTo>
                  <a:pt x="2257" y="1084"/>
                </a:lnTo>
                <a:lnTo>
                  <a:pt x="2257" y="1078"/>
                </a:lnTo>
                <a:lnTo>
                  <a:pt x="2258" y="1073"/>
                </a:lnTo>
                <a:lnTo>
                  <a:pt x="2261" y="1068"/>
                </a:lnTo>
                <a:lnTo>
                  <a:pt x="2271" y="1048"/>
                </a:lnTo>
                <a:lnTo>
                  <a:pt x="2284" y="1024"/>
                </a:lnTo>
                <a:lnTo>
                  <a:pt x="2295" y="998"/>
                </a:lnTo>
                <a:lnTo>
                  <a:pt x="2303" y="977"/>
                </a:lnTo>
                <a:lnTo>
                  <a:pt x="2304" y="968"/>
                </a:lnTo>
                <a:lnTo>
                  <a:pt x="2304" y="961"/>
                </a:lnTo>
                <a:lnTo>
                  <a:pt x="2304" y="954"/>
                </a:lnTo>
                <a:lnTo>
                  <a:pt x="2303" y="946"/>
                </a:lnTo>
                <a:lnTo>
                  <a:pt x="2302" y="938"/>
                </a:lnTo>
                <a:lnTo>
                  <a:pt x="2302" y="927"/>
                </a:lnTo>
                <a:lnTo>
                  <a:pt x="2302" y="922"/>
                </a:lnTo>
                <a:lnTo>
                  <a:pt x="2303" y="918"/>
                </a:lnTo>
                <a:lnTo>
                  <a:pt x="2305" y="913"/>
                </a:lnTo>
                <a:lnTo>
                  <a:pt x="2309" y="907"/>
                </a:lnTo>
                <a:lnTo>
                  <a:pt x="2314" y="902"/>
                </a:lnTo>
                <a:lnTo>
                  <a:pt x="2318" y="899"/>
                </a:lnTo>
                <a:lnTo>
                  <a:pt x="2324" y="895"/>
                </a:lnTo>
                <a:lnTo>
                  <a:pt x="2331" y="893"/>
                </a:lnTo>
                <a:lnTo>
                  <a:pt x="2348" y="888"/>
                </a:lnTo>
                <a:lnTo>
                  <a:pt x="2366" y="886"/>
                </a:lnTo>
                <a:lnTo>
                  <a:pt x="2368" y="886"/>
                </a:lnTo>
                <a:lnTo>
                  <a:pt x="2383" y="887"/>
                </a:lnTo>
                <a:lnTo>
                  <a:pt x="2394" y="891"/>
                </a:lnTo>
                <a:lnTo>
                  <a:pt x="2397" y="892"/>
                </a:lnTo>
                <a:lnTo>
                  <a:pt x="2401" y="886"/>
                </a:lnTo>
                <a:lnTo>
                  <a:pt x="2402" y="882"/>
                </a:lnTo>
                <a:lnTo>
                  <a:pt x="2402" y="879"/>
                </a:lnTo>
                <a:lnTo>
                  <a:pt x="2401" y="873"/>
                </a:lnTo>
                <a:lnTo>
                  <a:pt x="2397" y="865"/>
                </a:lnTo>
                <a:lnTo>
                  <a:pt x="2392" y="855"/>
                </a:lnTo>
                <a:lnTo>
                  <a:pt x="2389" y="845"/>
                </a:lnTo>
                <a:lnTo>
                  <a:pt x="2386" y="840"/>
                </a:lnTo>
                <a:lnTo>
                  <a:pt x="2386" y="833"/>
                </a:lnTo>
                <a:lnTo>
                  <a:pt x="2386" y="827"/>
                </a:lnTo>
                <a:lnTo>
                  <a:pt x="2386" y="820"/>
                </a:lnTo>
                <a:lnTo>
                  <a:pt x="2384" y="814"/>
                </a:lnTo>
                <a:lnTo>
                  <a:pt x="2383" y="807"/>
                </a:lnTo>
                <a:lnTo>
                  <a:pt x="2384" y="802"/>
                </a:lnTo>
                <a:lnTo>
                  <a:pt x="2386" y="799"/>
                </a:lnTo>
                <a:lnTo>
                  <a:pt x="2389" y="795"/>
                </a:lnTo>
                <a:lnTo>
                  <a:pt x="2391" y="792"/>
                </a:lnTo>
                <a:lnTo>
                  <a:pt x="2395" y="789"/>
                </a:lnTo>
                <a:lnTo>
                  <a:pt x="2398" y="788"/>
                </a:lnTo>
                <a:lnTo>
                  <a:pt x="2403" y="787"/>
                </a:lnTo>
                <a:lnTo>
                  <a:pt x="2408" y="787"/>
                </a:lnTo>
                <a:lnTo>
                  <a:pt x="2418" y="787"/>
                </a:lnTo>
                <a:lnTo>
                  <a:pt x="2428" y="787"/>
                </a:lnTo>
                <a:lnTo>
                  <a:pt x="2441" y="787"/>
                </a:lnTo>
                <a:lnTo>
                  <a:pt x="2456" y="788"/>
                </a:lnTo>
                <a:lnTo>
                  <a:pt x="2463" y="789"/>
                </a:lnTo>
                <a:lnTo>
                  <a:pt x="2470" y="793"/>
                </a:lnTo>
                <a:lnTo>
                  <a:pt x="2478" y="798"/>
                </a:lnTo>
                <a:lnTo>
                  <a:pt x="2485" y="805"/>
                </a:lnTo>
                <a:lnTo>
                  <a:pt x="2489" y="809"/>
                </a:lnTo>
                <a:lnTo>
                  <a:pt x="2491" y="813"/>
                </a:lnTo>
                <a:lnTo>
                  <a:pt x="2493" y="818"/>
                </a:lnTo>
                <a:lnTo>
                  <a:pt x="2495" y="822"/>
                </a:lnTo>
                <a:lnTo>
                  <a:pt x="2495" y="831"/>
                </a:lnTo>
                <a:lnTo>
                  <a:pt x="2495" y="838"/>
                </a:lnTo>
                <a:lnTo>
                  <a:pt x="2495" y="840"/>
                </a:lnTo>
                <a:lnTo>
                  <a:pt x="2501" y="841"/>
                </a:lnTo>
                <a:lnTo>
                  <a:pt x="2506" y="841"/>
                </a:lnTo>
                <a:lnTo>
                  <a:pt x="2517" y="840"/>
                </a:lnTo>
                <a:lnTo>
                  <a:pt x="2529" y="841"/>
                </a:lnTo>
                <a:lnTo>
                  <a:pt x="2536" y="844"/>
                </a:lnTo>
                <a:lnTo>
                  <a:pt x="2542" y="846"/>
                </a:lnTo>
                <a:lnTo>
                  <a:pt x="2546" y="849"/>
                </a:lnTo>
                <a:lnTo>
                  <a:pt x="2552" y="854"/>
                </a:lnTo>
                <a:lnTo>
                  <a:pt x="2556" y="862"/>
                </a:lnTo>
                <a:lnTo>
                  <a:pt x="2558" y="871"/>
                </a:lnTo>
                <a:lnTo>
                  <a:pt x="2559" y="879"/>
                </a:lnTo>
                <a:lnTo>
                  <a:pt x="2561" y="888"/>
                </a:lnTo>
                <a:lnTo>
                  <a:pt x="2569" y="886"/>
                </a:lnTo>
                <a:lnTo>
                  <a:pt x="2578" y="885"/>
                </a:lnTo>
                <a:lnTo>
                  <a:pt x="2588" y="885"/>
                </a:lnTo>
                <a:lnTo>
                  <a:pt x="2597" y="886"/>
                </a:lnTo>
                <a:lnTo>
                  <a:pt x="2601" y="872"/>
                </a:lnTo>
                <a:lnTo>
                  <a:pt x="2602" y="856"/>
                </a:lnTo>
                <a:lnTo>
                  <a:pt x="2603" y="842"/>
                </a:lnTo>
                <a:lnTo>
                  <a:pt x="2603" y="831"/>
                </a:lnTo>
                <a:lnTo>
                  <a:pt x="2604" y="824"/>
                </a:lnTo>
                <a:lnTo>
                  <a:pt x="2606" y="818"/>
                </a:lnTo>
                <a:lnTo>
                  <a:pt x="2611" y="812"/>
                </a:lnTo>
                <a:lnTo>
                  <a:pt x="2617" y="808"/>
                </a:lnTo>
                <a:lnTo>
                  <a:pt x="2622" y="806"/>
                </a:lnTo>
                <a:lnTo>
                  <a:pt x="2625" y="804"/>
                </a:lnTo>
                <a:lnTo>
                  <a:pt x="2629" y="801"/>
                </a:lnTo>
                <a:lnTo>
                  <a:pt x="2631" y="798"/>
                </a:lnTo>
                <a:lnTo>
                  <a:pt x="2633" y="793"/>
                </a:lnTo>
                <a:lnTo>
                  <a:pt x="2635" y="789"/>
                </a:lnTo>
                <a:lnTo>
                  <a:pt x="2636" y="785"/>
                </a:lnTo>
                <a:lnTo>
                  <a:pt x="2636" y="779"/>
                </a:lnTo>
                <a:lnTo>
                  <a:pt x="2635" y="767"/>
                </a:lnTo>
                <a:lnTo>
                  <a:pt x="2632" y="753"/>
                </a:lnTo>
                <a:lnTo>
                  <a:pt x="2629" y="736"/>
                </a:lnTo>
                <a:lnTo>
                  <a:pt x="2623" y="718"/>
                </a:lnTo>
                <a:lnTo>
                  <a:pt x="2618" y="702"/>
                </a:lnTo>
                <a:lnTo>
                  <a:pt x="2615" y="692"/>
                </a:lnTo>
                <a:lnTo>
                  <a:pt x="2611" y="681"/>
                </a:lnTo>
                <a:lnTo>
                  <a:pt x="2606" y="669"/>
                </a:lnTo>
                <a:lnTo>
                  <a:pt x="2602" y="660"/>
                </a:lnTo>
                <a:lnTo>
                  <a:pt x="2595" y="652"/>
                </a:lnTo>
                <a:lnTo>
                  <a:pt x="2581" y="640"/>
                </a:lnTo>
                <a:lnTo>
                  <a:pt x="2571" y="633"/>
                </a:lnTo>
                <a:lnTo>
                  <a:pt x="2563" y="627"/>
                </a:lnTo>
                <a:lnTo>
                  <a:pt x="2555" y="620"/>
                </a:lnTo>
                <a:lnTo>
                  <a:pt x="2546" y="614"/>
                </a:lnTo>
                <a:lnTo>
                  <a:pt x="2538" y="607"/>
                </a:lnTo>
                <a:lnTo>
                  <a:pt x="2531" y="599"/>
                </a:lnTo>
                <a:lnTo>
                  <a:pt x="2524" y="589"/>
                </a:lnTo>
                <a:lnTo>
                  <a:pt x="2518" y="579"/>
                </a:lnTo>
                <a:lnTo>
                  <a:pt x="2512" y="567"/>
                </a:lnTo>
                <a:lnTo>
                  <a:pt x="2508" y="553"/>
                </a:lnTo>
                <a:lnTo>
                  <a:pt x="2505" y="540"/>
                </a:lnTo>
                <a:lnTo>
                  <a:pt x="2504" y="528"/>
                </a:lnTo>
                <a:lnTo>
                  <a:pt x="2504" y="515"/>
                </a:lnTo>
                <a:lnTo>
                  <a:pt x="2504" y="502"/>
                </a:lnTo>
                <a:lnTo>
                  <a:pt x="2506" y="477"/>
                </a:lnTo>
                <a:lnTo>
                  <a:pt x="2509" y="453"/>
                </a:lnTo>
                <a:lnTo>
                  <a:pt x="2510" y="443"/>
                </a:lnTo>
                <a:lnTo>
                  <a:pt x="2511" y="434"/>
                </a:lnTo>
                <a:lnTo>
                  <a:pt x="2512" y="424"/>
                </a:lnTo>
                <a:lnTo>
                  <a:pt x="2513" y="415"/>
                </a:lnTo>
                <a:lnTo>
                  <a:pt x="2512" y="403"/>
                </a:lnTo>
                <a:lnTo>
                  <a:pt x="2511" y="389"/>
                </a:lnTo>
                <a:lnTo>
                  <a:pt x="2510" y="369"/>
                </a:lnTo>
                <a:lnTo>
                  <a:pt x="2510" y="349"/>
                </a:lnTo>
                <a:lnTo>
                  <a:pt x="2510" y="339"/>
                </a:lnTo>
                <a:lnTo>
                  <a:pt x="2512" y="328"/>
                </a:lnTo>
                <a:lnTo>
                  <a:pt x="2513" y="317"/>
                </a:lnTo>
                <a:lnTo>
                  <a:pt x="2517" y="308"/>
                </a:lnTo>
                <a:lnTo>
                  <a:pt x="2519" y="303"/>
                </a:lnTo>
                <a:lnTo>
                  <a:pt x="2523" y="299"/>
                </a:lnTo>
                <a:lnTo>
                  <a:pt x="2528" y="296"/>
                </a:lnTo>
                <a:lnTo>
                  <a:pt x="2532" y="294"/>
                </a:lnTo>
                <a:lnTo>
                  <a:pt x="2538" y="294"/>
                </a:lnTo>
                <a:lnTo>
                  <a:pt x="2543" y="294"/>
                </a:lnTo>
                <a:lnTo>
                  <a:pt x="2549" y="296"/>
                </a:lnTo>
                <a:lnTo>
                  <a:pt x="2552" y="300"/>
                </a:lnTo>
                <a:lnTo>
                  <a:pt x="2557" y="303"/>
                </a:lnTo>
                <a:lnTo>
                  <a:pt x="2558" y="303"/>
                </a:lnTo>
                <a:lnTo>
                  <a:pt x="2561" y="301"/>
                </a:lnTo>
                <a:lnTo>
                  <a:pt x="2562" y="294"/>
                </a:lnTo>
                <a:lnTo>
                  <a:pt x="2561" y="291"/>
                </a:lnTo>
                <a:lnTo>
                  <a:pt x="2559" y="289"/>
                </a:lnTo>
                <a:lnTo>
                  <a:pt x="2557" y="288"/>
                </a:lnTo>
                <a:lnTo>
                  <a:pt x="2555" y="286"/>
                </a:lnTo>
                <a:lnTo>
                  <a:pt x="2549" y="284"/>
                </a:lnTo>
                <a:lnTo>
                  <a:pt x="2543" y="283"/>
                </a:lnTo>
                <a:lnTo>
                  <a:pt x="2538" y="282"/>
                </a:lnTo>
                <a:lnTo>
                  <a:pt x="2535" y="280"/>
                </a:lnTo>
                <a:lnTo>
                  <a:pt x="2531" y="277"/>
                </a:lnTo>
                <a:lnTo>
                  <a:pt x="2528" y="274"/>
                </a:lnTo>
                <a:lnTo>
                  <a:pt x="2525" y="269"/>
                </a:lnTo>
                <a:lnTo>
                  <a:pt x="2524" y="266"/>
                </a:lnTo>
                <a:lnTo>
                  <a:pt x="2524" y="261"/>
                </a:lnTo>
                <a:lnTo>
                  <a:pt x="2525" y="256"/>
                </a:lnTo>
                <a:lnTo>
                  <a:pt x="2528" y="248"/>
                </a:lnTo>
                <a:lnTo>
                  <a:pt x="2532" y="239"/>
                </a:lnTo>
                <a:lnTo>
                  <a:pt x="2537" y="229"/>
                </a:lnTo>
                <a:lnTo>
                  <a:pt x="2542" y="220"/>
                </a:lnTo>
                <a:lnTo>
                  <a:pt x="2548" y="211"/>
                </a:lnTo>
                <a:lnTo>
                  <a:pt x="2553" y="201"/>
                </a:lnTo>
                <a:lnTo>
                  <a:pt x="2558" y="190"/>
                </a:lnTo>
                <a:lnTo>
                  <a:pt x="2561" y="181"/>
                </a:lnTo>
                <a:close/>
              </a:path>
            </a:pathLst>
          </a:custGeom>
          <a:solidFill>
            <a:srgbClr val="B0CA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14" name="Freeform 33">
            <a:extLst>
              <a:ext uri="{FF2B5EF4-FFF2-40B4-BE49-F238E27FC236}">
                <a16:creationId xmlns:a16="http://schemas.microsoft.com/office/drawing/2014/main" id="{368FBAD3-087B-4696-8816-2D6E1E54FF10}"/>
              </a:ext>
            </a:extLst>
          </p:cNvPr>
          <p:cNvSpPr>
            <a:spLocks/>
          </p:cNvSpPr>
          <p:nvPr/>
        </p:nvSpPr>
        <p:spPr bwMode="auto">
          <a:xfrm>
            <a:off x="10000624" y="5322902"/>
            <a:ext cx="2732623" cy="2536876"/>
          </a:xfrm>
          <a:custGeom>
            <a:avLst/>
            <a:gdLst>
              <a:gd name="T0" fmla="*/ 4021 w 4188"/>
              <a:gd name="T1" fmla="*/ 1805 h 3890"/>
              <a:gd name="T2" fmla="*/ 4030 w 4188"/>
              <a:gd name="T3" fmla="*/ 1427 h 3890"/>
              <a:gd name="T4" fmla="*/ 4108 w 4188"/>
              <a:gd name="T5" fmla="*/ 1083 h 3890"/>
              <a:gd name="T6" fmla="*/ 4027 w 4188"/>
              <a:gd name="T7" fmla="*/ 894 h 3890"/>
              <a:gd name="T8" fmla="*/ 3199 w 4188"/>
              <a:gd name="T9" fmla="*/ 831 h 3890"/>
              <a:gd name="T10" fmla="*/ 2592 w 4188"/>
              <a:gd name="T11" fmla="*/ 797 h 3890"/>
              <a:gd name="T12" fmla="*/ 2246 w 4188"/>
              <a:gd name="T13" fmla="*/ 781 h 3890"/>
              <a:gd name="T14" fmla="*/ 1950 w 4188"/>
              <a:gd name="T15" fmla="*/ 761 h 3890"/>
              <a:gd name="T16" fmla="*/ 1756 w 4188"/>
              <a:gd name="T17" fmla="*/ 720 h 3890"/>
              <a:gd name="T18" fmla="*/ 1618 w 4188"/>
              <a:gd name="T19" fmla="*/ 633 h 3890"/>
              <a:gd name="T20" fmla="*/ 1479 w 4188"/>
              <a:gd name="T21" fmla="*/ 513 h 3890"/>
              <a:gd name="T22" fmla="*/ 1441 w 4188"/>
              <a:gd name="T23" fmla="*/ 379 h 3890"/>
              <a:gd name="T24" fmla="*/ 1344 w 4188"/>
              <a:gd name="T25" fmla="*/ 150 h 3890"/>
              <a:gd name="T26" fmla="*/ 1297 w 4188"/>
              <a:gd name="T27" fmla="*/ 8 h 3890"/>
              <a:gd name="T28" fmla="*/ 1230 w 4188"/>
              <a:gd name="T29" fmla="*/ 214 h 3890"/>
              <a:gd name="T30" fmla="*/ 1204 w 4188"/>
              <a:gd name="T31" fmla="*/ 446 h 3890"/>
              <a:gd name="T32" fmla="*/ 1080 w 4188"/>
              <a:gd name="T33" fmla="*/ 511 h 3890"/>
              <a:gd name="T34" fmla="*/ 777 w 4188"/>
              <a:gd name="T35" fmla="*/ 509 h 3890"/>
              <a:gd name="T36" fmla="*/ 259 w 4188"/>
              <a:gd name="T37" fmla="*/ 523 h 3890"/>
              <a:gd name="T38" fmla="*/ 19 w 4188"/>
              <a:gd name="T39" fmla="*/ 581 h 3890"/>
              <a:gd name="T40" fmla="*/ 22 w 4188"/>
              <a:gd name="T41" fmla="*/ 780 h 3890"/>
              <a:gd name="T42" fmla="*/ 35 w 4188"/>
              <a:gd name="T43" fmla="*/ 1179 h 3890"/>
              <a:gd name="T44" fmla="*/ 305 w 4188"/>
              <a:gd name="T45" fmla="*/ 1270 h 3890"/>
              <a:gd name="T46" fmla="*/ 473 w 4188"/>
              <a:gd name="T47" fmla="*/ 1325 h 3890"/>
              <a:gd name="T48" fmla="*/ 608 w 4188"/>
              <a:gd name="T49" fmla="*/ 1390 h 3890"/>
              <a:gd name="T50" fmla="*/ 576 w 4188"/>
              <a:gd name="T51" fmla="*/ 1519 h 3890"/>
              <a:gd name="T52" fmla="*/ 635 w 4188"/>
              <a:gd name="T53" fmla="*/ 1712 h 3890"/>
              <a:gd name="T54" fmla="*/ 539 w 4188"/>
              <a:gd name="T55" fmla="*/ 2042 h 3890"/>
              <a:gd name="T56" fmla="*/ 391 w 4188"/>
              <a:gd name="T57" fmla="*/ 2235 h 3890"/>
              <a:gd name="T58" fmla="*/ 447 w 4188"/>
              <a:gd name="T59" fmla="*/ 2347 h 3890"/>
              <a:gd name="T60" fmla="*/ 423 w 4188"/>
              <a:gd name="T61" fmla="*/ 2456 h 3890"/>
              <a:gd name="T62" fmla="*/ 492 w 4188"/>
              <a:gd name="T63" fmla="*/ 2649 h 3890"/>
              <a:gd name="T64" fmla="*/ 496 w 4188"/>
              <a:gd name="T65" fmla="*/ 2809 h 3890"/>
              <a:gd name="T66" fmla="*/ 509 w 4188"/>
              <a:gd name="T67" fmla="*/ 2941 h 3890"/>
              <a:gd name="T68" fmla="*/ 548 w 4188"/>
              <a:gd name="T69" fmla="*/ 3173 h 3890"/>
              <a:gd name="T70" fmla="*/ 712 w 4188"/>
              <a:gd name="T71" fmla="*/ 3227 h 3890"/>
              <a:gd name="T72" fmla="*/ 968 w 4188"/>
              <a:gd name="T73" fmla="*/ 3227 h 3890"/>
              <a:gd name="T74" fmla="*/ 1216 w 4188"/>
              <a:gd name="T75" fmla="*/ 3232 h 3890"/>
              <a:gd name="T76" fmla="*/ 1203 w 4188"/>
              <a:gd name="T77" fmla="*/ 3328 h 3890"/>
              <a:gd name="T78" fmla="*/ 1182 w 4188"/>
              <a:gd name="T79" fmla="*/ 3504 h 3890"/>
              <a:gd name="T80" fmla="*/ 1274 w 4188"/>
              <a:gd name="T81" fmla="*/ 3613 h 3890"/>
              <a:gd name="T82" fmla="*/ 1377 w 4188"/>
              <a:gd name="T83" fmla="*/ 3672 h 3890"/>
              <a:gd name="T84" fmla="*/ 1501 w 4188"/>
              <a:gd name="T85" fmla="*/ 3720 h 3890"/>
              <a:gd name="T86" fmla="*/ 1637 w 4188"/>
              <a:gd name="T87" fmla="*/ 3736 h 3890"/>
              <a:gd name="T88" fmla="*/ 1839 w 4188"/>
              <a:gd name="T89" fmla="*/ 3599 h 3890"/>
              <a:gd name="T90" fmla="*/ 1995 w 4188"/>
              <a:gd name="T91" fmla="*/ 3549 h 3890"/>
              <a:gd name="T92" fmla="*/ 2233 w 4188"/>
              <a:gd name="T93" fmla="*/ 3631 h 3890"/>
              <a:gd name="T94" fmla="*/ 2453 w 4188"/>
              <a:gd name="T95" fmla="*/ 3697 h 3890"/>
              <a:gd name="T96" fmla="*/ 2637 w 4188"/>
              <a:gd name="T97" fmla="*/ 3678 h 3890"/>
              <a:gd name="T98" fmla="*/ 2887 w 4188"/>
              <a:gd name="T99" fmla="*/ 3606 h 3890"/>
              <a:gd name="T100" fmla="*/ 2925 w 4188"/>
              <a:gd name="T101" fmla="*/ 3758 h 3890"/>
              <a:gd name="T102" fmla="*/ 2962 w 4188"/>
              <a:gd name="T103" fmla="*/ 3855 h 3890"/>
              <a:gd name="T104" fmla="*/ 3120 w 4188"/>
              <a:gd name="T105" fmla="*/ 3784 h 3890"/>
              <a:gd name="T106" fmla="*/ 3092 w 4188"/>
              <a:gd name="T107" fmla="*/ 3689 h 3890"/>
              <a:gd name="T108" fmla="*/ 3160 w 4188"/>
              <a:gd name="T109" fmla="*/ 3439 h 3890"/>
              <a:gd name="T110" fmla="*/ 3342 w 4188"/>
              <a:gd name="T111" fmla="*/ 3225 h 3890"/>
              <a:gd name="T112" fmla="*/ 3467 w 4188"/>
              <a:gd name="T113" fmla="*/ 3078 h 3890"/>
              <a:gd name="T114" fmla="*/ 3586 w 4188"/>
              <a:gd name="T115" fmla="*/ 2991 h 3890"/>
              <a:gd name="T116" fmla="*/ 3735 w 4188"/>
              <a:gd name="T117" fmla="*/ 2752 h 3890"/>
              <a:gd name="T118" fmla="*/ 3876 w 4188"/>
              <a:gd name="T119" fmla="*/ 2665 h 3890"/>
              <a:gd name="T120" fmla="*/ 3947 w 4188"/>
              <a:gd name="T121" fmla="*/ 2384 h 3890"/>
              <a:gd name="T122" fmla="*/ 4042 w 4188"/>
              <a:gd name="T123" fmla="*/ 2135 h 38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188" h="3890">
                <a:moveTo>
                  <a:pt x="4070" y="2001"/>
                </a:moveTo>
                <a:lnTo>
                  <a:pt x="4066" y="2002"/>
                </a:lnTo>
                <a:lnTo>
                  <a:pt x="4062" y="2002"/>
                </a:lnTo>
                <a:lnTo>
                  <a:pt x="4058" y="2002"/>
                </a:lnTo>
                <a:lnTo>
                  <a:pt x="4054" y="2001"/>
                </a:lnTo>
                <a:lnTo>
                  <a:pt x="4049" y="1998"/>
                </a:lnTo>
                <a:lnTo>
                  <a:pt x="4046" y="1995"/>
                </a:lnTo>
                <a:lnTo>
                  <a:pt x="4043" y="1991"/>
                </a:lnTo>
                <a:lnTo>
                  <a:pt x="4041" y="1985"/>
                </a:lnTo>
                <a:lnTo>
                  <a:pt x="4035" y="1957"/>
                </a:lnTo>
                <a:lnTo>
                  <a:pt x="4029" y="1928"/>
                </a:lnTo>
                <a:lnTo>
                  <a:pt x="4026" y="1899"/>
                </a:lnTo>
                <a:lnTo>
                  <a:pt x="4023" y="1869"/>
                </a:lnTo>
                <a:lnTo>
                  <a:pt x="4021" y="1838"/>
                </a:lnTo>
                <a:lnTo>
                  <a:pt x="4021" y="1805"/>
                </a:lnTo>
                <a:lnTo>
                  <a:pt x="4022" y="1771"/>
                </a:lnTo>
                <a:lnTo>
                  <a:pt x="4023" y="1734"/>
                </a:lnTo>
                <a:lnTo>
                  <a:pt x="4026" y="1705"/>
                </a:lnTo>
                <a:lnTo>
                  <a:pt x="4027" y="1677"/>
                </a:lnTo>
                <a:lnTo>
                  <a:pt x="4027" y="1649"/>
                </a:lnTo>
                <a:lnTo>
                  <a:pt x="4028" y="1621"/>
                </a:lnTo>
                <a:lnTo>
                  <a:pt x="4027" y="1592"/>
                </a:lnTo>
                <a:lnTo>
                  <a:pt x="4027" y="1564"/>
                </a:lnTo>
                <a:lnTo>
                  <a:pt x="4026" y="1535"/>
                </a:lnTo>
                <a:lnTo>
                  <a:pt x="4023" y="1505"/>
                </a:lnTo>
                <a:lnTo>
                  <a:pt x="4022" y="1490"/>
                </a:lnTo>
                <a:lnTo>
                  <a:pt x="4022" y="1476"/>
                </a:lnTo>
                <a:lnTo>
                  <a:pt x="4023" y="1462"/>
                </a:lnTo>
                <a:lnTo>
                  <a:pt x="4024" y="1450"/>
                </a:lnTo>
                <a:lnTo>
                  <a:pt x="4030" y="1427"/>
                </a:lnTo>
                <a:lnTo>
                  <a:pt x="4037" y="1405"/>
                </a:lnTo>
                <a:lnTo>
                  <a:pt x="4042" y="1392"/>
                </a:lnTo>
                <a:lnTo>
                  <a:pt x="4047" y="1377"/>
                </a:lnTo>
                <a:lnTo>
                  <a:pt x="4051" y="1352"/>
                </a:lnTo>
                <a:lnTo>
                  <a:pt x="4056" y="1326"/>
                </a:lnTo>
                <a:lnTo>
                  <a:pt x="4058" y="1300"/>
                </a:lnTo>
                <a:lnTo>
                  <a:pt x="4061" y="1272"/>
                </a:lnTo>
                <a:lnTo>
                  <a:pt x="4064" y="1239"/>
                </a:lnTo>
                <a:lnTo>
                  <a:pt x="4068" y="1205"/>
                </a:lnTo>
                <a:lnTo>
                  <a:pt x="4071" y="1189"/>
                </a:lnTo>
                <a:lnTo>
                  <a:pt x="4075" y="1171"/>
                </a:lnTo>
                <a:lnTo>
                  <a:pt x="4078" y="1154"/>
                </a:lnTo>
                <a:lnTo>
                  <a:pt x="4083" y="1139"/>
                </a:lnTo>
                <a:lnTo>
                  <a:pt x="4095" y="1110"/>
                </a:lnTo>
                <a:lnTo>
                  <a:pt x="4108" y="1083"/>
                </a:lnTo>
                <a:lnTo>
                  <a:pt x="4121" y="1057"/>
                </a:lnTo>
                <a:lnTo>
                  <a:pt x="4135" y="1031"/>
                </a:lnTo>
                <a:lnTo>
                  <a:pt x="4151" y="1001"/>
                </a:lnTo>
                <a:lnTo>
                  <a:pt x="4165" y="973"/>
                </a:lnTo>
                <a:lnTo>
                  <a:pt x="4173" y="958"/>
                </a:lnTo>
                <a:lnTo>
                  <a:pt x="4178" y="943"/>
                </a:lnTo>
                <a:lnTo>
                  <a:pt x="4184" y="926"/>
                </a:lnTo>
                <a:lnTo>
                  <a:pt x="4188" y="910"/>
                </a:lnTo>
                <a:lnTo>
                  <a:pt x="4173" y="912"/>
                </a:lnTo>
                <a:lnTo>
                  <a:pt x="4156" y="912"/>
                </a:lnTo>
                <a:lnTo>
                  <a:pt x="4125" y="911"/>
                </a:lnTo>
                <a:lnTo>
                  <a:pt x="4096" y="907"/>
                </a:lnTo>
                <a:lnTo>
                  <a:pt x="4069" y="902"/>
                </a:lnTo>
                <a:lnTo>
                  <a:pt x="4044" y="898"/>
                </a:lnTo>
                <a:lnTo>
                  <a:pt x="4027" y="894"/>
                </a:lnTo>
                <a:lnTo>
                  <a:pt x="3962" y="882"/>
                </a:lnTo>
                <a:lnTo>
                  <a:pt x="3899" y="872"/>
                </a:lnTo>
                <a:lnTo>
                  <a:pt x="3836" y="864"/>
                </a:lnTo>
                <a:lnTo>
                  <a:pt x="3774" y="857"/>
                </a:lnTo>
                <a:lnTo>
                  <a:pt x="3714" y="851"/>
                </a:lnTo>
                <a:lnTo>
                  <a:pt x="3654" y="847"/>
                </a:lnTo>
                <a:lnTo>
                  <a:pt x="3595" y="845"/>
                </a:lnTo>
                <a:lnTo>
                  <a:pt x="3537" y="844"/>
                </a:lnTo>
                <a:lnTo>
                  <a:pt x="3489" y="844"/>
                </a:lnTo>
                <a:lnTo>
                  <a:pt x="3441" y="842"/>
                </a:lnTo>
                <a:lnTo>
                  <a:pt x="3392" y="840"/>
                </a:lnTo>
                <a:lnTo>
                  <a:pt x="3343" y="839"/>
                </a:lnTo>
                <a:lnTo>
                  <a:pt x="3295" y="837"/>
                </a:lnTo>
                <a:lnTo>
                  <a:pt x="3247" y="833"/>
                </a:lnTo>
                <a:lnTo>
                  <a:pt x="3199" y="831"/>
                </a:lnTo>
                <a:lnTo>
                  <a:pt x="3152" y="828"/>
                </a:lnTo>
                <a:lnTo>
                  <a:pt x="3108" y="825"/>
                </a:lnTo>
                <a:lnTo>
                  <a:pt x="3066" y="822"/>
                </a:lnTo>
                <a:lnTo>
                  <a:pt x="3022" y="820"/>
                </a:lnTo>
                <a:lnTo>
                  <a:pt x="2979" y="818"/>
                </a:lnTo>
                <a:lnTo>
                  <a:pt x="2935" y="817"/>
                </a:lnTo>
                <a:lnTo>
                  <a:pt x="2892" y="814"/>
                </a:lnTo>
                <a:lnTo>
                  <a:pt x="2848" y="813"/>
                </a:lnTo>
                <a:lnTo>
                  <a:pt x="2805" y="812"/>
                </a:lnTo>
                <a:lnTo>
                  <a:pt x="2768" y="812"/>
                </a:lnTo>
                <a:lnTo>
                  <a:pt x="2732" y="809"/>
                </a:lnTo>
                <a:lnTo>
                  <a:pt x="2697" y="806"/>
                </a:lnTo>
                <a:lnTo>
                  <a:pt x="2661" y="802"/>
                </a:lnTo>
                <a:lnTo>
                  <a:pt x="2620" y="798"/>
                </a:lnTo>
                <a:lnTo>
                  <a:pt x="2592" y="797"/>
                </a:lnTo>
                <a:lnTo>
                  <a:pt x="2564" y="795"/>
                </a:lnTo>
                <a:lnTo>
                  <a:pt x="2536" y="794"/>
                </a:lnTo>
                <a:lnTo>
                  <a:pt x="2506" y="794"/>
                </a:lnTo>
                <a:lnTo>
                  <a:pt x="2487" y="794"/>
                </a:lnTo>
                <a:lnTo>
                  <a:pt x="2469" y="794"/>
                </a:lnTo>
                <a:lnTo>
                  <a:pt x="2449" y="793"/>
                </a:lnTo>
                <a:lnTo>
                  <a:pt x="2430" y="793"/>
                </a:lnTo>
                <a:lnTo>
                  <a:pt x="2407" y="791"/>
                </a:lnTo>
                <a:lnTo>
                  <a:pt x="2385" y="789"/>
                </a:lnTo>
                <a:lnTo>
                  <a:pt x="2363" y="787"/>
                </a:lnTo>
                <a:lnTo>
                  <a:pt x="2340" y="786"/>
                </a:lnTo>
                <a:lnTo>
                  <a:pt x="2318" y="785"/>
                </a:lnTo>
                <a:lnTo>
                  <a:pt x="2294" y="784"/>
                </a:lnTo>
                <a:lnTo>
                  <a:pt x="2271" y="782"/>
                </a:lnTo>
                <a:lnTo>
                  <a:pt x="2246" y="781"/>
                </a:lnTo>
                <a:lnTo>
                  <a:pt x="2231" y="780"/>
                </a:lnTo>
                <a:lnTo>
                  <a:pt x="2217" y="778"/>
                </a:lnTo>
                <a:lnTo>
                  <a:pt x="2204" y="774"/>
                </a:lnTo>
                <a:lnTo>
                  <a:pt x="2191" y="772"/>
                </a:lnTo>
                <a:lnTo>
                  <a:pt x="2172" y="768"/>
                </a:lnTo>
                <a:lnTo>
                  <a:pt x="2153" y="765"/>
                </a:lnTo>
                <a:lnTo>
                  <a:pt x="2135" y="762"/>
                </a:lnTo>
                <a:lnTo>
                  <a:pt x="2115" y="761"/>
                </a:lnTo>
                <a:lnTo>
                  <a:pt x="2092" y="762"/>
                </a:lnTo>
                <a:lnTo>
                  <a:pt x="2069" y="762"/>
                </a:lnTo>
                <a:lnTo>
                  <a:pt x="2044" y="762"/>
                </a:lnTo>
                <a:lnTo>
                  <a:pt x="2020" y="761"/>
                </a:lnTo>
                <a:lnTo>
                  <a:pt x="1997" y="761"/>
                </a:lnTo>
                <a:lnTo>
                  <a:pt x="1973" y="761"/>
                </a:lnTo>
                <a:lnTo>
                  <a:pt x="1950" y="761"/>
                </a:lnTo>
                <a:lnTo>
                  <a:pt x="1928" y="761"/>
                </a:lnTo>
                <a:lnTo>
                  <a:pt x="1911" y="764"/>
                </a:lnTo>
                <a:lnTo>
                  <a:pt x="1893" y="767"/>
                </a:lnTo>
                <a:lnTo>
                  <a:pt x="1869" y="771"/>
                </a:lnTo>
                <a:lnTo>
                  <a:pt x="1844" y="773"/>
                </a:lnTo>
                <a:lnTo>
                  <a:pt x="1831" y="773"/>
                </a:lnTo>
                <a:lnTo>
                  <a:pt x="1818" y="771"/>
                </a:lnTo>
                <a:lnTo>
                  <a:pt x="1806" y="767"/>
                </a:lnTo>
                <a:lnTo>
                  <a:pt x="1795" y="761"/>
                </a:lnTo>
                <a:lnTo>
                  <a:pt x="1784" y="754"/>
                </a:lnTo>
                <a:lnTo>
                  <a:pt x="1777" y="747"/>
                </a:lnTo>
                <a:lnTo>
                  <a:pt x="1771" y="739"/>
                </a:lnTo>
                <a:lnTo>
                  <a:pt x="1766" y="733"/>
                </a:lnTo>
                <a:lnTo>
                  <a:pt x="1761" y="725"/>
                </a:lnTo>
                <a:lnTo>
                  <a:pt x="1756" y="720"/>
                </a:lnTo>
                <a:lnTo>
                  <a:pt x="1750" y="717"/>
                </a:lnTo>
                <a:lnTo>
                  <a:pt x="1742" y="713"/>
                </a:lnTo>
                <a:lnTo>
                  <a:pt x="1729" y="712"/>
                </a:lnTo>
                <a:lnTo>
                  <a:pt x="1717" y="713"/>
                </a:lnTo>
                <a:lnTo>
                  <a:pt x="1702" y="713"/>
                </a:lnTo>
                <a:lnTo>
                  <a:pt x="1686" y="711"/>
                </a:lnTo>
                <a:lnTo>
                  <a:pt x="1678" y="708"/>
                </a:lnTo>
                <a:lnTo>
                  <a:pt x="1670" y="704"/>
                </a:lnTo>
                <a:lnTo>
                  <a:pt x="1662" y="698"/>
                </a:lnTo>
                <a:lnTo>
                  <a:pt x="1654" y="689"/>
                </a:lnTo>
                <a:lnTo>
                  <a:pt x="1645" y="680"/>
                </a:lnTo>
                <a:lnTo>
                  <a:pt x="1637" y="668"/>
                </a:lnTo>
                <a:lnTo>
                  <a:pt x="1630" y="655"/>
                </a:lnTo>
                <a:lnTo>
                  <a:pt x="1623" y="642"/>
                </a:lnTo>
                <a:lnTo>
                  <a:pt x="1618" y="633"/>
                </a:lnTo>
                <a:lnTo>
                  <a:pt x="1614" y="624"/>
                </a:lnTo>
                <a:lnTo>
                  <a:pt x="1608" y="615"/>
                </a:lnTo>
                <a:lnTo>
                  <a:pt x="1602" y="607"/>
                </a:lnTo>
                <a:lnTo>
                  <a:pt x="1591" y="596"/>
                </a:lnTo>
                <a:lnTo>
                  <a:pt x="1581" y="586"/>
                </a:lnTo>
                <a:lnTo>
                  <a:pt x="1569" y="576"/>
                </a:lnTo>
                <a:lnTo>
                  <a:pt x="1555" y="567"/>
                </a:lnTo>
                <a:lnTo>
                  <a:pt x="1542" y="555"/>
                </a:lnTo>
                <a:lnTo>
                  <a:pt x="1530" y="543"/>
                </a:lnTo>
                <a:lnTo>
                  <a:pt x="1515" y="529"/>
                </a:lnTo>
                <a:lnTo>
                  <a:pt x="1502" y="519"/>
                </a:lnTo>
                <a:lnTo>
                  <a:pt x="1496" y="515"/>
                </a:lnTo>
                <a:lnTo>
                  <a:pt x="1490" y="513"/>
                </a:lnTo>
                <a:lnTo>
                  <a:pt x="1484" y="512"/>
                </a:lnTo>
                <a:lnTo>
                  <a:pt x="1479" y="513"/>
                </a:lnTo>
                <a:lnTo>
                  <a:pt x="1472" y="514"/>
                </a:lnTo>
                <a:lnTo>
                  <a:pt x="1465" y="513"/>
                </a:lnTo>
                <a:lnTo>
                  <a:pt x="1460" y="509"/>
                </a:lnTo>
                <a:lnTo>
                  <a:pt x="1455" y="505"/>
                </a:lnTo>
                <a:lnTo>
                  <a:pt x="1451" y="501"/>
                </a:lnTo>
                <a:lnTo>
                  <a:pt x="1449" y="498"/>
                </a:lnTo>
                <a:lnTo>
                  <a:pt x="1447" y="493"/>
                </a:lnTo>
                <a:lnTo>
                  <a:pt x="1445" y="488"/>
                </a:lnTo>
                <a:lnTo>
                  <a:pt x="1444" y="472"/>
                </a:lnTo>
                <a:lnTo>
                  <a:pt x="1444" y="456"/>
                </a:lnTo>
                <a:lnTo>
                  <a:pt x="1443" y="441"/>
                </a:lnTo>
                <a:lnTo>
                  <a:pt x="1443" y="425"/>
                </a:lnTo>
                <a:lnTo>
                  <a:pt x="1442" y="409"/>
                </a:lnTo>
                <a:lnTo>
                  <a:pt x="1442" y="394"/>
                </a:lnTo>
                <a:lnTo>
                  <a:pt x="1441" y="379"/>
                </a:lnTo>
                <a:lnTo>
                  <a:pt x="1440" y="363"/>
                </a:lnTo>
                <a:lnTo>
                  <a:pt x="1440" y="352"/>
                </a:lnTo>
                <a:lnTo>
                  <a:pt x="1437" y="340"/>
                </a:lnTo>
                <a:lnTo>
                  <a:pt x="1435" y="328"/>
                </a:lnTo>
                <a:lnTo>
                  <a:pt x="1432" y="315"/>
                </a:lnTo>
                <a:lnTo>
                  <a:pt x="1424" y="292"/>
                </a:lnTo>
                <a:lnTo>
                  <a:pt x="1416" y="268"/>
                </a:lnTo>
                <a:lnTo>
                  <a:pt x="1407" y="246"/>
                </a:lnTo>
                <a:lnTo>
                  <a:pt x="1401" y="233"/>
                </a:lnTo>
                <a:lnTo>
                  <a:pt x="1392" y="220"/>
                </a:lnTo>
                <a:lnTo>
                  <a:pt x="1383" y="207"/>
                </a:lnTo>
                <a:lnTo>
                  <a:pt x="1374" y="194"/>
                </a:lnTo>
                <a:lnTo>
                  <a:pt x="1361" y="177"/>
                </a:lnTo>
                <a:lnTo>
                  <a:pt x="1349" y="160"/>
                </a:lnTo>
                <a:lnTo>
                  <a:pt x="1344" y="150"/>
                </a:lnTo>
                <a:lnTo>
                  <a:pt x="1338" y="141"/>
                </a:lnTo>
                <a:lnTo>
                  <a:pt x="1335" y="130"/>
                </a:lnTo>
                <a:lnTo>
                  <a:pt x="1331" y="121"/>
                </a:lnTo>
                <a:lnTo>
                  <a:pt x="1327" y="107"/>
                </a:lnTo>
                <a:lnTo>
                  <a:pt x="1324" y="93"/>
                </a:lnTo>
                <a:lnTo>
                  <a:pt x="1323" y="79"/>
                </a:lnTo>
                <a:lnTo>
                  <a:pt x="1322" y="64"/>
                </a:lnTo>
                <a:lnTo>
                  <a:pt x="1320" y="41"/>
                </a:lnTo>
                <a:lnTo>
                  <a:pt x="1317" y="23"/>
                </a:lnTo>
                <a:lnTo>
                  <a:pt x="1314" y="15"/>
                </a:lnTo>
                <a:lnTo>
                  <a:pt x="1311" y="9"/>
                </a:lnTo>
                <a:lnTo>
                  <a:pt x="1307" y="3"/>
                </a:lnTo>
                <a:lnTo>
                  <a:pt x="1302" y="0"/>
                </a:lnTo>
                <a:lnTo>
                  <a:pt x="1300" y="4"/>
                </a:lnTo>
                <a:lnTo>
                  <a:pt x="1297" y="8"/>
                </a:lnTo>
                <a:lnTo>
                  <a:pt x="1293" y="11"/>
                </a:lnTo>
                <a:lnTo>
                  <a:pt x="1289" y="13"/>
                </a:lnTo>
                <a:lnTo>
                  <a:pt x="1289" y="14"/>
                </a:lnTo>
                <a:lnTo>
                  <a:pt x="1277" y="36"/>
                </a:lnTo>
                <a:lnTo>
                  <a:pt x="1265" y="59"/>
                </a:lnTo>
                <a:lnTo>
                  <a:pt x="1255" y="81"/>
                </a:lnTo>
                <a:lnTo>
                  <a:pt x="1247" y="103"/>
                </a:lnTo>
                <a:lnTo>
                  <a:pt x="1238" y="126"/>
                </a:lnTo>
                <a:lnTo>
                  <a:pt x="1234" y="148"/>
                </a:lnTo>
                <a:lnTo>
                  <a:pt x="1231" y="160"/>
                </a:lnTo>
                <a:lnTo>
                  <a:pt x="1230" y="172"/>
                </a:lnTo>
                <a:lnTo>
                  <a:pt x="1229" y="183"/>
                </a:lnTo>
                <a:lnTo>
                  <a:pt x="1229" y="195"/>
                </a:lnTo>
                <a:lnTo>
                  <a:pt x="1230" y="204"/>
                </a:lnTo>
                <a:lnTo>
                  <a:pt x="1230" y="214"/>
                </a:lnTo>
                <a:lnTo>
                  <a:pt x="1231" y="223"/>
                </a:lnTo>
                <a:lnTo>
                  <a:pt x="1233" y="233"/>
                </a:lnTo>
                <a:lnTo>
                  <a:pt x="1235" y="269"/>
                </a:lnTo>
                <a:lnTo>
                  <a:pt x="1236" y="306"/>
                </a:lnTo>
                <a:lnTo>
                  <a:pt x="1236" y="325"/>
                </a:lnTo>
                <a:lnTo>
                  <a:pt x="1235" y="342"/>
                </a:lnTo>
                <a:lnTo>
                  <a:pt x="1233" y="360"/>
                </a:lnTo>
                <a:lnTo>
                  <a:pt x="1229" y="376"/>
                </a:lnTo>
                <a:lnTo>
                  <a:pt x="1225" y="387"/>
                </a:lnTo>
                <a:lnTo>
                  <a:pt x="1222" y="398"/>
                </a:lnTo>
                <a:lnTo>
                  <a:pt x="1218" y="407"/>
                </a:lnTo>
                <a:lnTo>
                  <a:pt x="1214" y="415"/>
                </a:lnTo>
                <a:lnTo>
                  <a:pt x="1209" y="428"/>
                </a:lnTo>
                <a:lnTo>
                  <a:pt x="1205" y="440"/>
                </a:lnTo>
                <a:lnTo>
                  <a:pt x="1204" y="446"/>
                </a:lnTo>
                <a:lnTo>
                  <a:pt x="1204" y="452"/>
                </a:lnTo>
                <a:lnTo>
                  <a:pt x="1204" y="459"/>
                </a:lnTo>
                <a:lnTo>
                  <a:pt x="1205" y="467"/>
                </a:lnTo>
                <a:lnTo>
                  <a:pt x="1207" y="474"/>
                </a:lnTo>
                <a:lnTo>
                  <a:pt x="1205" y="480"/>
                </a:lnTo>
                <a:lnTo>
                  <a:pt x="1202" y="486"/>
                </a:lnTo>
                <a:lnTo>
                  <a:pt x="1196" y="491"/>
                </a:lnTo>
                <a:lnTo>
                  <a:pt x="1189" y="495"/>
                </a:lnTo>
                <a:lnTo>
                  <a:pt x="1181" y="499"/>
                </a:lnTo>
                <a:lnTo>
                  <a:pt x="1171" y="501"/>
                </a:lnTo>
                <a:lnTo>
                  <a:pt x="1162" y="505"/>
                </a:lnTo>
                <a:lnTo>
                  <a:pt x="1142" y="508"/>
                </a:lnTo>
                <a:lnTo>
                  <a:pt x="1122" y="511"/>
                </a:lnTo>
                <a:lnTo>
                  <a:pt x="1101" y="511"/>
                </a:lnTo>
                <a:lnTo>
                  <a:pt x="1080" y="511"/>
                </a:lnTo>
                <a:lnTo>
                  <a:pt x="1058" y="511"/>
                </a:lnTo>
                <a:lnTo>
                  <a:pt x="1038" y="509"/>
                </a:lnTo>
                <a:lnTo>
                  <a:pt x="1028" y="508"/>
                </a:lnTo>
                <a:lnTo>
                  <a:pt x="1017" y="508"/>
                </a:lnTo>
                <a:lnTo>
                  <a:pt x="1008" y="508"/>
                </a:lnTo>
                <a:lnTo>
                  <a:pt x="999" y="508"/>
                </a:lnTo>
                <a:lnTo>
                  <a:pt x="975" y="508"/>
                </a:lnTo>
                <a:lnTo>
                  <a:pt x="951" y="509"/>
                </a:lnTo>
                <a:lnTo>
                  <a:pt x="927" y="509"/>
                </a:lnTo>
                <a:lnTo>
                  <a:pt x="902" y="509"/>
                </a:lnTo>
                <a:lnTo>
                  <a:pt x="879" y="509"/>
                </a:lnTo>
                <a:lnTo>
                  <a:pt x="854" y="509"/>
                </a:lnTo>
                <a:lnTo>
                  <a:pt x="829" y="509"/>
                </a:lnTo>
                <a:lnTo>
                  <a:pt x="806" y="509"/>
                </a:lnTo>
                <a:lnTo>
                  <a:pt x="777" y="509"/>
                </a:lnTo>
                <a:lnTo>
                  <a:pt x="748" y="509"/>
                </a:lnTo>
                <a:lnTo>
                  <a:pt x="719" y="509"/>
                </a:lnTo>
                <a:lnTo>
                  <a:pt x="690" y="509"/>
                </a:lnTo>
                <a:lnTo>
                  <a:pt x="661" y="511"/>
                </a:lnTo>
                <a:lnTo>
                  <a:pt x="633" y="511"/>
                </a:lnTo>
                <a:lnTo>
                  <a:pt x="603" y="512"/>
                </a:lnTo>
                <a:lnTo>
                  <a:pt x="575" y="513"/>
                </a:lnTo>
                <a:lnTo>
                  <a:pt x="569" y="514"/>
                </a:lnTo>
                <a:lnTo>
                  <a:pt x="523" y="516"/>
                </a:lnTo>
                <a:lnTo>
                  <a:pt x="480" y="520"/>
                </a:lnTo>
                <a:lnTo>
                  <a:pt x="435" y="522"/>
                </a:lnTo>
                <a:lnTo>
                  <a:pt x="392" y="523"/>
                </a:lnTo>
                <a:lnTo>
                  <a:pt x="348" y="525"/>
                </a:lnTo>
                <a:lnTo>
                  <a:pt x="303" y="525"/>
                </a:lnTo>
                <a:lnTo>
                  <a:pt x="259" y="523"/>
                </a:lnTo>
                <a:lnTo>
                  <a:pt x="214" y="521"/>
                </a:lnTo>
                <a:lnTo>
                  <a:pt x="205" y="522"/>
                </a:lnTo>
                <a:lnTo>
                  <a:pt x="193" y="522"/>
                </a:lnTo>
                <a:lnTo>
                  <a:pt x="178" y="523"/>
                </a:lnTo>
                <a:lnTo>
                  <a:pt x="160" y="523"/>
                </a:lnTo>
                <a:lnTo>
                  <a:pt x="122" y="526"/>
                </a:lnTo>
                <a:lnTo>
                  <a:pt x="89" y="527"/>
                </a:lnTo>
                <a:lnTo>
                  <a:pt x="60" y="528"/>
                </a:lnTo>
                <a:lnTo>
                  <a:pt x="35" y="528"/>
                </a:lnTo>
                <a:lnTo>
                  <a:pt x="27" y="528"/>
                </a:lnTo>
                <a:lnTo>
                  <a:pt x="28" y="538"/>
                </a:lnTo>
                <a:lnTo>
                  <a:pt x="28" y="546"/>
                </a:lnTo>
                <a:lnTo>
                  <a:pt x="27" y="555"/>
                </a:lnTo>
                <a:lnTo>
                  <a:pt x="25" y="563"/>
                </a:lnTo>
                <a:lnTo>
                  <a:pt x="19" y="581"/>
                </a:lnTo>
                <a:lnTo>
                  <a:pt x="12" y="599"/>
                </a:lnTo>
                <a:lnTo>
                  <a:pt x="5" y="618"/>
                </a:lnTo>
                <a:lnTo>
                  <a:pt x="1" y="632"/>
                </a:lnTo>
                <a:lnTo>
                  <a:pt x="0" y="644"/>
                </a:lnTo>
                <a:lnTo>
                  <a:pt x="1" y="655"/>
                </a:lnTo>
                <a:lnTo>
                  <a:pt x="5" y="667"/>
                </a:lnTo>
                <a:lnTo>
                  <a:pt x="8" y="679"/>
                </a:lnTo>
                <a:lnTo>
                  <a:pt x="11" y="688"/>
                </a:lnTo>
                <a:lnTo>
                  <a:pt x="14" y="698"/>
                </a:lnTo>
                <a:lnTo>
                  <a:pt x="17" y="706"/>
                </a:lnTo>
                <a:lnTo>
                  <a:pt x="18" y="717"/>
                </a:lnTo>
                <a:lnTo>
                  <a:pt x="21" y="733"/>
                </a:lnTo>
                <a:lnTo>
                  <a:pt x="22" y="748"/>
                </a:lnTo>
                <a:lnTo>
                  <a:pt x="22" y="765"/>
                </a:lnTo>
                <a:lnTo>
                  <a:pt x="22" y="780"/>
                </a:lnTo>
                <a:lnTo>
                  <a:pt x="20" y="812"/>
                </a:lnTo>
                <a:lnTo>
                  <a:pt x="15" y="844"/>
                </a:lnTo>
                <a:lnTo>
                  <a:pt x="12" y="872"/>
                </a:lnTo>
                <a:lnTo>
                  <a:pt x="9" y="899"/>
                </a:lnTo>
                <a:lnTo>
                  <a:pt x="8" y="924"/>
                </a:lnTo>
                <a:lnTo>
                  <a:pt x="7" y="948"/>
                </a:lnTo>
                <a:lnTo>
                  <a:pt x="7" y="972"/>
                </a:lnTo>
                <a:lnTo>
                  <a:pt x="9" y="995"/>
                </a:lnTo>
                <a:lnTo>
                  <a:pt x="12" y="1020"/>
                </a:lnTo>
                <a:lnTo>
                  <a:pt x="15" y="1046"/>
                </a:lnTo>
                <a:lnTo>
                  <a:pt x="20" y="1074"/>
                </a:lnTo>
                <a:lnTo>
                  <a:pt x="24" y="1100"/>
                </a:lnTo>
                <a:lnTo>
                  <a:pt x="28" y="1126"/>
                </a:lnTo>
                <a:lnTo>
                  <a:pt x="32" y="1153"/>
                </a:lnTo>
                <a:lnTo>
                  <a:pt x="35" y="1179"/>
                </a:lnTo>
                <a:lnTo>
                  <a:pt x="39" y="1205"/>
                </a:lnTo>
                <a:lnTo>
                  <a:pt x="42" y="1232"/>
                </a:lnTo>
                <a:lnTo>
                  <a:pt x="44" y="1258"/>
                </a:lnTo>
                <a:lnTo>
                  <a:pt x="46" y="1285"/>
                </a:lnTo>
                <a:lnTo>
                  <a:pt x="71" y="1287"/>
                </a:lnTo>
                <a:lnTo>
                  <a:pt x="95" y="1287"/>
                </a:lnTo>
                <a:lnTo>
                  <a:pt x="120" y="1287"/>
                </a:lnTo>
                <a:lnTo>
                  <a:pt x="145" y="1286"/>
                </a:lnTo>
                <a:lnTo>
                  <a:pt x="171" y="1285"/>
                </a:lnTo>
                <a:lnTo>
                  <a:pt x="195" y="1283"/>
                </a:lnTo>
                <a:lnTo>
                  <a:pt x="221" y="1279"/>
                </a:lnTo>
                <a:lnTo>
                  <a:pt x="247" y="1277"/>
                </a:lnTo>
                <a:lnTo>
                  <a:pt x="266" y="1274"/>
                </a:lnTo>
                <a:lnTo>
                  <a:pt x="286" y="1272"/>
                </a:lnTo>
                <a:lnTo>
                  <a:pt x="305" y="1270"/>
                </a:lnTo>
                <a:lnTo>
                  <a:pt x="325" y="1267"/>
                </a:lnTo>
                <a:lnTo>
                  <a:pt x="341" y="1269"/>
                </a:lnTo>
                <a:lnTo>
                  <a:pt x="356" y="1270"/>
                </a:lnTo>
                <a:lnTo>
                  <a:pt x="369" y="1273"/>
                </a:lnTo>
                <a:lnTo>
                  <a:pt x="381" y="1278"/>
                </a:lnTo>
                <a:lnTo>
                  <a:pt x="392" y="1283"/>
                </a:lnTo>
                <a:lnTo>
                  <a:pt x="402" y="1289"/>
                </a:lnTo>
                <a:lnTo>
                  <a:pt x="412" y="1296"/>
                </a:lnTo>
                <a:lnTo>
                  <a:pt x="420" y="1302"/>
                </a:lnTo>
                <a:lnTo>
                  <a:pt x="429" y="1309"/>
                </a:lnTo>
                <a:lnTo>
                  <a:pt x="440" y="1316"/>
                </a:lnTo>
                <a:lnTo>
                  <a:pt x="450" y="1320"/>
                </a:lnTo>
                <a:lnTo>
                  <a:pt x="462" y="1325"/>
                </a:lnTo>
                <a:lnTo>
                  <a:pt x="467" y="1326"/>
                </a:lnTo>
                <a:lnTo>
                  <a:pt x="473" y="1325"/>
                </a:lnTo>
                <a:lnTo>
                  <a:pt x="480" y="1324"/>
                </a:lnTo>
                <a:lnTo>
                  <a:pt x="486" y="1323"/>
                </a:lnTo>
                <a:lnTo>
                  <a:pt x="500" y="1320"/>
                </a:lnTo>
                <a:lnTo>
                  <a:pt x="515" y="1318"/>
                </a:lnTo>
                <a:lnTo>
                  <a:pt x="529" y="1319"/>
                </a:lnTo>
                <a:lnTo>
                  <a:pt x="541" y="1319"/>
                </a:lnTo>
                <a:lnTo>
                  <a:pt x="550" y="1322"/>
                </a:lnTo>
                <a:lnTo>
                  <a:pt x="559" y="1324"/>
                </a:lnTo>
                <a:lnTo>
                  <a:pt x="566" y="1329"/>
                </a:lnTo>
                <a:lnTo>
                  <a:pt x="572" y="1334"/>
                </a:lnTo>
                <a:lnTo>
                  <a:pt x="578" y="1342"/>
                </a:lnTo>
                <a:lnTo>
                  <a:pt x="583" y="1351"/>
                </a:lnTo>
                <a:lnTo>
                  <a:pt x="596" y="1372"/>
                </a:lnTo>
                <a:lnTo>
                  <a:pt x="602" y="1380"/>
                </a:lnTo>
                <a:lnTo>
                  <a:pt x="608" y="1390"/>
                </a:lnTo>
                <a:lnTo>
                  <a:pt x="613" y="1400"/>
                </a:lnTo>
                <a:lnTo>
                  <a:pt x="617" y="1411"/>
                </a:lnTo>
                <a:lnTo>
                  <a:pt x="621" y="1423"/>
                </a:lnTo>
                <a:lnTo>
                  <a:pt x="622" y="1435"/>
                </a:lnTo>
                <a:lnTo>
                  <a:pt x="622" y="1440"/>
                </a:lnTo>
                <a:lnTo>
                  <a:pt x="621" y="1447"/>
                </a:lnTo>
                <a:lnTo>
                  <a:pt x="620" y="1453"/>
                </a:lnTo>
                <a:lnTo>
                  <a:pt x="617" y="1460"/>
                </a:lnTo>
                <a:lnTo>
                  <a:pt x="613" y="1469"/>
                </a:lnTo>
                <a:lnTo>
                  <a:pt x="608" y="1477"/>
                </a:lnTo>
                <a:lnTo>
                  <a:pt x="601" y="1483"/>
                </a:lnTo>
                <a:lnTo>
                  <a:pt x="595" y="1490"/>
                </a:lnTo>
                <a:lnTo>
                  <a:pt x="586" y="1498"/>
                </a:lnTo>
                <a:lnTo>
                  <a:pt x="580" y="1505"/>
                </a:lnTo>
                <a:lnTo>
                  <a:pt x="576" y="1519"/>
                </a:lnTo>
                <a:lnTo>
                  <a:pt x="575" y="1536"/>
                </a:lnTo>
                <a:lnTo>
                  <a:pt x="575" y="1555"/>
                </a:lnTo>
                <a:lnTo>
                  <a:pt x="578" y="1573"/>
                </a:lnTo>
                <a:lnTo>
                  <a:pt x="580" y="1593"/>
                </a:lnTo>
                <a:lnTo>
                  <a:pt x="585" y="1612"/>
                </a:lnTo>
                <a:lnTo>
                  <a:pt x="589" y="1629"/>
                </a:lnTo>
                <a:lnTo>
                  <a:pt x="596" y="1642"/>
                </a:lnTo>
                <a:lnTo>
                  <a:pt x="602" y="1651"/>
                </a:lnTo>
                <a:lnTo>
                  <a:pt x="609" y="1659"/>
                </a:lnTo>
                <a:lnTo>
                  <a:pt x="617" y="1668"/>
                </a:lnTo>
                <a:lnTo>
                  <a:pt x="625" y="1678"/>
                </a:lnTo>
                <a:lnTo>
                  <a:pt x="628" y="1685"/>
                </a:lnTo>
                <a:lnTo>
                  <a:pt x="630" y="1692"/>
                </a:lnTo>
                <a:lnTo>
                  <a:pt x="634" y="1702"/>
                </a:lnTo>
                <a:lnTo>
                  <a:pt x="635" y="1712"/>
                </a:lnTo>
                <a:lnTo>
                  <a:pt x="637" y="1736"/>
                </a:lnTo>
                <a:lnTo>
                  <a:pt x="639" y="1759"/>
                </a:lnTo>
                <a:lnTo>
                  <a:pt x="640" y="1782"/>
                </a:lnTo>
                <a:lnTo>
                  <a:pt x="639" y="1805"/>
                </a:lnTo>
                <a:lnTo>
                  <a:pt x="639" y="1834"/>
                </a:lnTo>
                <a:lnTo>
                  <a:pt x="636" y="1857"/>
                </a:lnTo>
                <a:lnTo>
                  <a:pt x="633" y="1881"/>
                </a:lnTo>
                <a:lnTo>
                  <a:pt x="626" y="1903"/>
                </a:lnTo>
                <a:lnTo>
                  <a:pt x="617" y="1925"/>
                </a:lnTo>
                <a:lnTo>
                  <a:pt x="608" y="1948"/>
                </a:lnTo>
                <a:lnTo>
                  <a:pt x="596" y="1970"/>
                </a:lnTo>
                <a:lnTo>
                  <a:pt x="582" y="1991"/>
                </a:lnTo>
                <a:lnTo>
                  <a:pt x="566" y="2011"/>
                </a:lnTo>
                <a:lnTo>
                  <a:pt x="553" y="2027"/>
                </a:lnTo>
                <a:lnTo>
                  <a:pt x="539" y="2042"/>
                </a:lnTo>
                <a:lnTo>
                  <a:pt x="527" y="2054"/>
                </a:lnTo>
                <a:lnTo>
                  <a:pt x="516" y="2065"/>
                </a:lnTo>
                <a:lnTo>
                  <a:pt x="506" y="2078"/>
                </a:lnTo>
                <a:lnTo>
                  <a:pt x="499" y="2091"/>
                </a:lnTo>
                <a:lnTo>
                  <a:pt x="492" y="2105"/>
                </a:lnTo>
                <a:lnTo>
                  <a:pt x="487" y="2117"/>
                </a:lnTo>
                <a:lnTo>
                  <a:pt x="482" y="2129"/>
                </a:lnTo>
                <a:lnTo>
                  <a:pt x="476" y="2142"/>
                </a:lnTo>
                <a:lnTo>
                  <a:pt x="469" y="2155"/>
                </a:lnTo>
                <a:lnTo>
                  <a:pt x="460" y="2169"/>
                </a:lnTo>
                <a:lnTo>
                  <a:pt x="449" y="2183"/>
                </a:lnTo>
                <a:lnTo>
                  <a:pt x="438" y="2196"/>
                </a:lnTo>
                <a:lnTo>
                  <a:pt x="427" y="2207"/>
                </a:lnTo>
                <a:lnTo>
                  <a:pt x="415" y="2217"/>
                </a:lnTo>
                <a:lnTo>
                  <a:pt x="391" y="2235"/>
                </a:lnTo>
                <a:lnTo>
                  <a:pt x="366" y="2250"/>
                </a:lnTo>
                <a:lnTo>
                  <a:pt x="356" y="2256"/>
                </a:lnTo>
                <a:lnTo>
                  <a:pt x="347" y="2262"/>
                </a:lnTo>
                <a:lnTo>
                  <a:pt x="351" y="2263"/>
                </a:lnTo>
                <a:lnTo>
                  <a:pt x="362" y="2264"/>
                </a:lnTo>
                <a:lnTo>
                  <a:pt x="375" y="2267"/>
                </a:lnTo>
                <a:lnTo>
                  <a:pt x="382" y="2269"/>
                </a:lnTo>
                <a:lnTo>
                  <a:pt x="388" y="2271"/>
                </a:lnTo>
                <a:lnTo>
                  <a:pt x="395" y="2274"/>
                </a:lnTo>
                <a:lnTo>
                  <a:pt x="401" y="2278"/>
                </a:lnTo>
                <a:lnTo>
                  <a:pt x="411" y="2286"/>
                </a:lnTo>
                <a:lnTo>
                  <a:pt x="420" y="2297"/>
                </a:lnTo>
                <a:lnTo>
                  <a:pt x="429" y="2313"/>
                </a:lnTo>
                <a:lnTo>
                  <a:pt x="439" y="2329"/>
                </a:lnTo>
                <a:lnTo>
                  <a:pt x="447" y="2347"/>
                </a:lnTo>
                <a:lnTo>
                  <a:pt x="454" y="2363"/>
                </a:lnTo>
                <a:lnTo>
                  <a:pt x="455" y="2371"/>
                </a:lnTo>
                <a:lnTo>
                  <a:pt x="458" y="2380"/>
                </a:lnTo>
                <a:lnTo>
                  <a:pt x="458" y="2387"/>
                </a:lnTo>
                <a:lnTo>
                  <a:pt x="458" y="2394"/>
                </a:lnTo>
                <a:lnTo>
                  <a:pt x="456" y="2400"/>
                </a:lnTo>
                <a:lnTo>
                  <a:pt x="455" y="2406"/>
                </a:lnTo>
                <a:lnTo>
                  <a:pt x="453" y="2412"/>
                </a:lnTo>
                <a:lnTo>
                  <a:pt x="449" y="2416"/>
                </a:lnTo>
                <a:lnTo>
                  <a:pt x="443" y="2426"/>
                </a:lnTo>
                <a:lnTo>
                  <a:pt x="438" y="2434"/>
                </a:lnTo>
                <a:lnTo>
                  <a:pt x="433" y="2440"/>
                </a:lnTo>
                <a:lnTo>
                  <a:pt x="428" y="2446"/>
                </a:lnTo>
                <a:lnTo>
                  <a:pt x="426" y="2452"/>
                </a:lnTo>
                <a:lnTo>
                  <a:pt x="423" y="2456"/>
                </a:lnTo>
                <a:lnTo>
                  <a:pt x="422" y="2472"/>
                </a:lnTo>
                <a:lnTo>
                  <a:pt x="423" y="2492"/>
                </a:lnTo>
                <a:lnTo>
                  <a:pt x="426" y="2513"/>
                </a:lnTo>
                <a:lnTo>
                  <a:pt x="429" y="2530"/>
                </a:lnTo>
                <a:lnTo>
                  <a:pt x="432" y="2539"/>
                </a:lnTo>
                <a:lnTo>
                  <a:pt x="436" y="2546"/>
                </a:lnTo>
                <a:lnTo>
                  <a:pt x="441" y="2552"/>
                </a:lnTo>
                <a:lnTo>
                  <a:pt x="447" y="2557"/>
                </a:lnTo>
                <a:lnTo>
                  <a:pt x="458" y="2567"/>
                </a:lnTo>
                <a:lnTo>
                  <a:pt x="468" y="2579"/>
                </a:lnTo>
                <a:lnTo>
                  <a:pt x="476" y="2595"/>
                </a:lnTo>
                <a:lnTo>
                  <a:pt x="482" y="2609"/>
                </a:lnTo>
                <a:lnTo>
                  <a:pt x="486" y="2622"/>
                </a:lnTo>
                <a:lnTo>
                  <a:pt x="488" y="2636"/>
                </a:lnTo>
                <a:lnTo>
                  <a:pt x="492" y="2649"/>
                </a:lnTo>
                <a:lnTo>
                  <a:pt x="495" y="2663"/>
                </a:lnTo>
                <a:lnTo>
                  <a:pt x="501" y="2681"/>
                </a:lnTo>
                <a:lnTo>
                  <a:pt x="507" y="2698"/>
                </a:lnTo>
                <a:lnTo>
                  <a:pt x="513" y="2714"/>
                </a:lnTo>
                <a:lnTo>
                  <a:pt x="518" y="2731"/>
                </a:lnTo>
                <a:lnTo>
                  <a:pt x="520" y="2747"/>
                </a:lnTo>
                <a:lnTo>
                  <a:pt x="521" y="2755"/>
                </a:lnTo>
                <a:lnTo>
                  <a:pt x="521" y="2763"/>
                </a:lnTo>
                <a:lnTo>
                  <a:pt x="520" y="2771"/>
                </a:lnTo>
                <a:lnTo>
                  <a:pt x="519" y="2778"/>
                </a:lnTo>
                <a:lnTo>
                  <a:pt x="516" y="2785"/>
                </a:lnTo>
                <a:lnTo>
                  <a:pt x="514" y="2792"/>
                </a:lnTo>
                <a:lnTo>
                  <a:pt x="509" y="2798"/>
                </a:lnTo>
                <a:lnTo>
                  <a:pt x="505" y="2802"/>
                </a:lnTo>
                <a:lnTo>
                  <a:pt x="496" y="2809"/>
                </a:lnTo>
                <a:lnTo>
                  <a:pt x="489" y="2813"/>
                </a:lnTo>
                <a:lnTo>
                  <a:pt x="480" y="2816"/>
                </a:lnTo>
                <a:lnTo>
                  <a:pt x="472" y="2819"/>
                </a:lnTo>
                <a:lnTo>
                  <a:pt x="454" y="2820"/>
                </a:lnTo>
                <a:lnTo>
                  <a:pt x="436" y="2819"/>
                </a:lnTo>
                <a:lnTo>
                  <a:pt x="438" y="2820"/>
                </a:lnTo>
                <a:lnTo>
                  <a:pt x="449" y="2839"/>
                </a:lnTo>
                <a:lnTo>
                  <a:pt x="461" y="2854"/>
                </a:lnTo>
                <a:lnTo>
                  <a:pt x="469" y="2865"/>
                </a:lnTo>
                <a:lnTo>
                  <a:pt x="476" y="2875"/>
                </a:lnTo>
                <a:lnTo>
                  <a:pt x="485" y="2887"/>
                </a:lnTo>
                <a:lnTo>
                  <a:pt x="492" y="2901"/>
                </a:lnTo>
                <a:lnTo>
                  <a:pt x="498" y="2913"/>
                </a:lnTo>
                <a:lnTo>
                  <a:pt x="502" y="2922"/>
                </a:lnTo>
                <a:lnTo>
                  <a:pt x="509" y="2941"/>
                </a:lnTo>
                <a:lnTo>
                  <a:pt x="516" y="2960"/>
                </a:lnTo>
                <a:lnTo>
                  <a:pt x="520" y="2969"/>
                </a:lnTo>
                <a:lnTo>
                  <a:pt x="522" y="2980"/>
                </a:lnTo>
                <a:lnTo>
                  <a:pt x="525" y="2991"/>
                </a:lnTo>
                <a:lnTo>
                  <a:pt x="526" y="3002"/>
                </a:lnTo>
                <a:lnTo>
                  <a:pt x="527" y="3019"/>
                </a:lnTo>
                <a:lnTo>
                  <a:pt x="528" y="3035"/>
                </a:lnTo>
                <a:lnTo>
                  <a:pt x="529" y="3053"/>
                </a:lnTo>
                <a:lnTo>
                  <a:pt x="529" y="3070"/>
                </a:lnTo>
                <a:lnTo>
                  <a:pt x="530" y="3088"/>
                </a:lnTo>
                <a:lnTo>
                  <a:pt x="530" y="3107"/>
                </a:lnTo>
                <a:lnTo>
                  <a:pt x="533" y="3125"/>
                </a:lnTo>
                <a:lnTo>
                  <a:pt x="535" y="3141"/>
                </a:lnTo>
                <a:lnTo>
                  <a:pt x="541" y="3158"/>
                </a:lnTo>
                <a:lnTo>
                  <a:pt x="548" y="3173"/>
                </a:lnTo>
                <a:lnTo>
                  <a:pt x="552" y="3180"/>
                </a:lnTo>
                <a:lnTo>
                  <a:pt x="558" y="3188"/>
                </a:lnTo>
                <a:lnTo>
                  <a:pt x="563" y="3195"/>
                </a:lnTo>
                <a:lnTo>
                  <a:pt x="569" y="3203"/>
                </a:lnTo>
                <a:lnTo>
                  <a:pt x="579" y="3211"/>
                </a:lnTo>
                <a:lnTo>
                  <a:pt x="588" y="3218"/>
                </a:lnTo>
                <a:lnTo>
                  <a:pt x="597" y="3224"/>
                </a:lnTo>
                <a:lnTo>
                  <a:pt x="607" y="3228"/>
                </a:lnTo>
                <a:lnTo>
                  <a:pt x="616" y="3232"/>
                </a:lnTo>
                <a:lnTo>
                  <a:pt x="627" y="3234"/>
                </a:lnTo>
                <a:lnTo>
                  <a:pt x="636" y="3235"/>
                </a:lnTo>
                <a:lnTo>
                  <a:pt x="647" y="3237"/>
                </a:lnTo>
                <a:lnTo>
                  <a:pt x="667" y="3235"/>
                </a:lnTo>
                <a:lnTo>
                  <a:pt x="688" y="3232"/>
                </a:lnTo>
                <a:lnTo>
                  <a:pt x="712" y="3227"/>
                </a:lnTo>
                <a:lnTo>
                  <a:pt x="735" y="3220"/>
                </a:lnTo>
                <a:lnTo>
                  <a:pt x="752" y="3217"/>
                </a:lnTo>
                <a:lnTo>
                  <a:pt x="768" y="3212"/>
                </a:lnTo>
                <a:lnTo>
                  <a:pt x="784" y="3208"/>
                </a:lnTo>
                <a:lnTo>
                  <a:pt x="802" y="3205"/>
                </a:lnTo>
                <a:lnTo>
                  <a:pt x="817" y="3204"/>
                </a:lnTo>
                <a:lnTo>
                  <a:pt x="832" y="3203"/>
                </a:lnTo>
                <a:lnTo>
                  <a:pt x="846" y="3204"/>
                </a:lnTo>
                <a:lnTo>
                  <a:pt x="860" y="3205"/>
                </a:lnTo>
                <a:lnTo>
                  <a:pt x="886" y="3210"/>
                </a:lnTo>
                <a:lnTo>
                  <a:pt x="911" y="3217"/>
                </a:lnTo>
                <a:lnTo>
                  <a:pt x="926" y="3220"/>
                </a:lnTo>
                <a:lnTo>
                  <a:pt x="940" y="3223"/>
                </a:lnTo>
                <a:lnTo>
                  <a:pt x="954" y="3226"/>
                </a:lnTo>
                <a:lnTo>
                  <a:pt x="968" y="3227"/>
                </a:lnTo>
                <a:lnTo>
                  <a:pt x="983" y="3230"/>
                </a:lnTo>
                <a:lnTo>
                  <a:pt x="999" y="3230"/>
                </a:lnTo>
                <a:lnTo>
                  <a:pt x="1015" y="3230"/>
                </a:lnTo>
                <a:lnTo>
                  <a:pt x="1031" y="3230"/>
                </a:lnTo>
                <a:lnTo>
                  <a:pt x="1063" y="3227"/>
                </a:lnTo>
                <a:lnTo>
                  <a:pt x="1096" y="3223"/>
                </a:lnTo>
                <a:lnTo>
                  <a:pt x="1113" y="3221"/>
                </a:lnTo>
                <a:lnTo>
                  <a:pt x="1129" y="3219"/>
                </a:lnTo>
                <a:lnTo>
                  <a:pt x="1144" y="3218"/>
                </a:lnTo>
                <a:lnTo>
                  <a:pt x="1160" y="3218"/>
                </a:lnTo>
                <a:lnTo>
                  <a:pt x="1174" y="3219"/>
                </a:lnTo>
                <a:lnTo>
                  <a:pt x="1188" y="3220"/>
                </a:lnTo>
                <a:lnTo>
                  <a:pt x="1200" y="3224"/>
                </a:lnTo>
                <a:lnTo>
                  <a:pt x="1211" y="3228"/>
                </a:lnTo>
                <a:lnTo>
                  <a:pt x="1216" y="3232"/>
                </a:lnTo>
                <a:lnTo>
                  <a:pt x="1221" y="3235"/>
                </a:lnTo>
                <a:lnTo>
                  <a:pt x="1225" y="3240"/>
                </a:lnTo>
                <a:lnTo>
                  <a:pt x="1229" y="3245"/>
                </a:lnTo>
                <a:lnTo>
                  <a:pt x="1233" y="3252"/>
                </a:lnTo>
                <a:lnTo>
                  <a:pt x="1234" y="3259"/>
                </a:lnTo>
                <a:lnTo>
                  <a:pt x="1235" y="3267"/>
                </a:lnTo>
                <a:lnTo>
                  <a:pt x="1235" y="3274"/>
                </a:lnTo>
                <a:lnTo>
                  <a:pt x="1234" y="3284"/>
                </a:lnTo>
                <a:lnTo>
                  <a:pt x="1230" y="3292"/>
                </a:lnTo>
                <a:lnTo>
                  <a:pt x="1227" y="3301"/>
                </a:lnTo>
                <a:lnTo>
                  <a:pt x="1221" y="3311"/>
                </a:lnTo>
                <a:lnTo>
                  <a:pt x="1217" y="3317"/>
                </a:lnTo>
                <a:lnTo>
                  <a:pt x="1213" y="3320"/>
                </a:lnTo>
                <a:lnTo>
                  <a:pt x="1208" y="3325"/>
                </a:lnTo>
                <a:lnTo>
                  <a:pt x="1203" y="3328"/>
                </a:lnTo>
                <a:lnTo>
                  <a:pt x="1194" y="3333"/>
                </a:lnTo>
                <a:lnTo>
                  <a:pt x="1184" y="3337"/>
                </a:lnTo>
                <a:lnTo>
                  <a:pt x="1178" y="3340"/>
                </a:lnTo>
                <a:lnTo>
                  <a:pt x="1173" y="3343"/>
                </a:lnTo>
                <a:lnTo>
                  <a:pt x="1170" y="3348"/>
                </a:lnTo>
                <a:lnTo>
                  <a:pt x="1169" y="3354"/>
                </a:lnTo>
                <a:lnTo>
                  <a:pt x="1168" y="3361"/>
                </a:lnTo>
                <a:lnTo>
                  <a:pt x="1168" y="3368"/>
                </a:lnTo>
                <a:lnTo>
                  <a:pt x="1168" y="3384"/>
                </a:lnTo>
                <a:lnTo>
                  <a:pt x="1170" y="3398"/>
                </a:lnTo>
                <a:lnTo>
                  <a:pt x="1170" y="3404"/>
                </a:lnTo>
                <a:lnTo>
                  <a:pt x="1173" y="3419"/>
                </a:lnTo>
                <a:lnTo>
                  <a:pt x="1174" y="3436"/>
                </a:lnTo>
                <a:lnTo>
                  <a:pt x="1177" y="3469"/>
                </a:lnTo>
                <a:lnTo>
                  <a:pt x="1182" y="3504"/>
                </a:lnTo>
                <a:lnTo>
                  <a:pt x="1185" y="3520"/>
                </a:lnTo>
                <a:lnTo>
                  <a:pt x="1190" y="3536"/>
                </a:lnTo>
                <a:lnTo>
                  <a:pt x="1194" y="3542"/>
                </a:lnTo>
                <a:lnTo>
                  <a:pt x="1196" y="3549"/>
                </a:lnTo>
                <a:lnTo>
                  <a:pt x="1200" y="3553"/>
                </a:lnTo>
                <a:lnTo>
                  <a:pt x="1204" y="3558"/>
                </a:lnTo>
                <a:lnTo>
                  <a:pt x="1213" y="3564"/>
                </a:lnTo>
                <a:lnTo>
                  <a:pt x="1223" y="3570"/>
                </a:lnTo>
                <a:lnTo>
                  <a:pt x="1230" y="3573"/>
                </a:lnTo>
                <a:lnTo>
                  <a:pt x="1238" y="3577"/>
                </a:lnTo>
                <a:lnTo>
                  <a:pt x="1247" y="3583"/>
                </a:lnTo>
                <a:lnTo>
                  <a:pt x="1255" y="3589"/>
                </a:lnTo>
                <a:lnTo>
                  <a:pt x="1262" y="3596"/>
                </a:lnTo>
                <a:lnTo>
                  <a:pt x="1268" y="3605"/>
                </a:lnTo>
                <a:lnTo>
                  <a:pt x="1274" y="3613"/>
                </a:lnTo>
                <a:lnTo>
                  <a:pt x="1278" y="3623"/>
                </a:lnTo>
                <a:lnTo>
                  <a:pt x="1283" y="3631"/>
                </a:lnTo>
                <a:lnTo>
                  <a:pt x="1288" y="3638"/>
                </a:lnTo>
                <a:lnTo>
                  <a:pt x="1293" y="3643"/>
                </a:lnTo>
                <a:lnTo>
                  <a:pt x="1297" y="3646"/>
                </a:lnTo>
                <a:lnTo>
                  <a:pt x="1303" y="3649"/>
                </a:lnTo>
                <a:lnTo>
                  <a:pt x="1310" y="3651"/>
                </a:lnTo>
                <a:lnTo>
                  <a:pt x="1317" y="3652"/>
                </a:lnTo>
                <a:lnTo>
                  <a:pt x="1324" y="3652"/>
                </a:lnTo>
                <a:lnTo>
                  <a:pt x="1337" y="3653"/>
                </a:lnTo>
                <a:lnTo>
                  <a:pt x="1351" y="3657"/>
                </a:lnTo>
                <a:lnTo>
                  <a:pt x="1358" y="3659"/>
                </a:lnTo>
                <a:lnTo>
                  <a:pt x="1364" y="3662"/>
                </a:lnTo>
                <a:lnTo>
                  <a:pt x="1371" y="3666"/>
                </a:lnTo>
                <a:lnTo>
                  <a:pt x="1377" y="3672"/>
                </a:lnTo>
                <a:lnTo>
                  <a:pt x="1383" y="3665"/>
                </a:lnTo>
                <a:lnTo>
                  <a:pt x="1389" y="3658"/>
                </a:lnTo>
                <a:lnTo>
                  <a:pt x="1394" y="3655"/>
                </a:lnTo>
                <a:lnTo>
                  <a:pt x="1398" y="3652"/>
                </a:lnTo>
                <a:lnTo>
                  <a:pt x="1403" y="3650"/>
                </a:lnTo>
                <a:lnTo>
                  <a:pt x="1409" y="3647"/>
                </a:lnTo>
                <a:lnTo>
                  <a:pt x="1410" y="3647"/>
                </a:lnTo>
                <a:lnTo>
                  <a:pt x="1422" y="3649"/>
                </a:lnTo>
                <a:lnTo>
                  <a:pt x="1432" y="3652"/>
                </a:lnTo>
                <a:lnTo>
                  <a:pt x="1442" y="3658"/>
                </a:lnTo>
                <a:lnTo>
                  <a:pt x="1451" y="3665"/>
                </a:lnTo>
                <a:lnTo>
                  <a:pt x="1468" y="3682"/>
                </a:lnTo>
                <a:lnTo>
                  <a:pt x="1483" y="3700"/>
                </a:lnTo>
                <a:lnTo>
                  <a:pt x="1492" y="3711"/>
                </a:lnTo>
                <a:lnTo>
                  <a:pt x="1501" y="3720"/>
                </a:lnTo>
                <a:lnTo>
                  <a:pt x="1508" y="3730"/>
                </a:lnTo>
                <a:lnTo>
                  <a:pt x="1516" y="3743"/>
                </a:lnTo>
                <a:lnTo>
                  <a:pt x="1525" y="3753"/>
                </a:lnTo>
                <a:lnTo>
                  <a:pt x="1531" y="3757"/>
                </a:lnTo>
                <a:lnTo>
                  <a:pt x="1537" y="3762"/>
                </a:lnTo>
                <a:lnTo>
                  <a:pt x="1543" y="3764"/>
                </a:lnTo>
                <a:lnTo>
                  <a:pt x="1551" y="3766"/>
                </a:lnTo>
                <a:lnTo>
                  <a:pt x="1558" y="3768"/>
                </a:lnTo>
                <a:lnTo>
                  <a:pt x="1564" y="3766"/>
                </a:lnTo>
                <a:lnTo>
                  <a:pt x="1571" y="3766"/>
                </a:lnTo>
                <a:lnTo>
                  <a:pt x="1578" y="3764"/>
                </a:lnTo>
                <a:lnTo>
                  <a:pt x="1592" y="3758"/>
                </a:lnTo>
                <a:lnTo>
                  <a:pt x="1609" y="3750"/>
                </a:lnTo>
                <a:lnTo>
                  <a:pt x="1622" y="3743"/>
                </a:lnTo>
                <a:lnTo>
                  <a:pt x="1637" y="3736"/>
                </a:lnTo>
                <a:lnTo>
                  <a:pt x="1646" y="3731"/>
                </a:lnTo>
                <a:lnTo>
                  <a:pt x="1656" y="3726"/>
                </a:lnTo>
                <a:lnTo>
                  <a:pt x="1664" y="3719"/>
                </a:lnTo>
                <a:lnTo>
                  <a:pt x="1671" y="3713"/>
                </a:lnTo>
                <a:lnTo>
                  <a:pt x="1684" y="3698"/>
                </a:lnTo>
                <a:lnTo>
                  <a:pt x="1697" y="3683"/>
                </a:lnTo>
                <a:lnTo>
                  <a:pt x="1709" y="3667"/>
                </a:lnTo>
                <a:lnTo>
                  <a:pt x="1721" y="3652"/>
                </a:lnTo>
                <a:lnTo>
                  <a:pt x="1736" y="3638"/>
                </a:lnTo>
                <a:lnTo>
                  <a:pt x="1754" y="3623"/>
                </a:lnTo>
                <a:lnTo>
                  <a:pt x="1769" y="3613"/>
                </a:lnTo>
                <a:lnTo>
                  <a:pt x="1784" y="3607"/>
                </a:lnTo>
                <a:lnTo>
                  <a:pt x="1797" y="3603"/>
                </a:lnTo>
                <a:lnTo>
                  <a:pt x="1811" y="3600"/>
                </a:lnTo>
                <a:lnTo>
                  <a:pt x="1839" y="3599"/>
                </a:lnTo>
                <a:lnTo>
                  <a:pt x="1872" y="3599"/>
                </a:lnTo>
                <a:lnTo>
                  <a:pt x="1890" y="3597"/>
                </a:lnTo>
                <a:lnTo>
                  <a:pt x="1906" y="3594"/>
                </a:lnTo>
                <a:lnTo>
                  <a:pt x="1923" y="3590"/>
                </a:lnTo>
                <a:lnTo>
                  <a:pt x="1937" y="3586"/>
                </a:lnTo>
                <a:lnTo>
                  <a:pt x="1949" y="3582"/>
                </a:lnTo>
                <a:lnTo>
                  <a:pt x="1958" y="3577"/>
                </a:lnTo>
                <a:lnTo>
                  <a:pt x="1964" y="3573"/>
                </a:lnTo>
                <a:lnTo>
                  <a:pt x="1968" y="3569"/>
                </a:lnTo>
                <a:lnTo>
                  <a:pt x="1969" y="3564"/>
                </a:lnTo>
                <a:lnTo>
                  <a:pt x="1972" y="3559"/>
                </a:lnTo>
                <a:lnTo>
                  <a:pt x="1975" y="3556"/>
                </a:lnTo>
                <a:lnTo>
                  <a:pt x="1979" y="3553"/>
                </a:lnTo>
                <a:lnTo>
                  <a:pt x="1986" y="3550"/>
                </a:lnTo>
                <a:lnTo>
                  <a:pt x="1995" y="3549"/>
                </a:lnTo>
                <a:lnTo>
                  <a:pt x="2003" y="3547"/>
                </a:lnTo>
                <a:lnTo>
                  <a:pt x="2012" y="3547"/>
                </a:lnTo>
                <a:lnTo>
                  <a:pt x="2022" y="3547"/>
                </a:lnTo>
                <a:lnTo>
                  <a:pt x="2031" y="3550"/>
                </a:lnTo>
                <a:lnTo>
                  <a:pt x="2042" y="3552"/>
                </a:lnTo>
                <a:lnTo>
                  <a:pt x="2053" y="3554"/>
                </a:lnTo>
                <a:lnTo>
                  <a:pt x="2076" y="3563"/>
                </a:lnTo>
                <a:lnTo>
                  <a:pt x="2100" y="3572"/>
                </a:lnTo>
                <a:lnTo>
                  <a:pt x="2127" y="3584"/>
                </a:lnTo>
                <a:lnTo>
                  <a:pt x="2155" y="3596"/>
                </a:lnTo>
                <a:lnTo>
                  <a:pt x="2173" y="3605"/>
                </a:lnTo>
                <a:lnTo>
                  <a:pt x="2189" y="3612"/>
                </a:lnTo>
                <a:lnTo>
                  <a:pt x="2205" y="3618"/>
                </a:lnTo>
                <a:lnTo>
                  <a:pt x="2220" y="3624"/>
                </a:lnTo>
                <a:lnTo>
                  <a:pt x="2233" y="3631"/>
                </a:lnTo>
                <a:lnTo>
                  <a:pt x="2246" y="3638"/>
                </a:lnTo>
                <a:lnTo>
                  <a:pt x="2270" y="3653"/>
                </a:lnTo>
                <a:lnTo>
                  <a:pt x="2294" y="3671"/>
                </a:lnTo>
                <a:lnTo>
                  <a:pt x="2309" y="3683"/>
                </a:lnTo>
                <a:lnTo>
                  <a:pt x="2322" y="3691"/>
                </a:lnTo>
                <a:lnTo>
                  <a:pt x="2332" y="3697"/>
                </a:lnTo>
                <a:lnTo>
                  <a:pt x="2343" y="3700"/>
                </a:lnTo>
                <a:lnTo>
                  <a:pt x="2354" y="3703"/>
                </a:lnTo>
                <a:lnTo>
                  <a:pt x="2365" y="3704"/>
                </a:lnTo>
                <a:lnTo>
                  <a:pt x="2378" y="3704"/>
                </a:lnTo>
                <a:lnTo>
                  <a:pt x="2393" y="3703"/>
                </a:lnTo>
                <a:lnTo>
                  <a:pt x="2411" y="3700"/>
                </a:lnTo>
                <a:lnTo>
                  <a:pt x="2425" y="3699"/>
                </a:lnTo>
                <a:lnTo>
                  <a:pt x="2439" y="3698"/>
                </a:lnTo>
                <a:lnTo>
                  <a:pt x="2453" y="3697"/>
                </a:lnTo>
                <a:lnTo>
                  <a:pt x="2467" y="3697"/>
                </a:lnTo>
                <a:lnTo>
                  <a:pt x="2489" y="3696"/>
                </a:lnTo>
                <a:lnTo>
                  <a:pt x="2510" y="3693"/>
                </a:lnTo>
                <a:lnTo>
                  <a:pt x="2531" y="3691"/>
                </a:lnTo>
                <a:lnTo>
                  <a:pt x="2551" y="3687"/>
                </a:lnTo>
                <a:lnTo>
                  <a:pt x="2554" y="3685"/>
                </a:lnTo>
                <a:lnTo>
                  <a:pt x="2559" y="3683"/>
                </a:lnTo>
                <a:lnTo>
                  <a:pt x="2566" y="3679"/>
                </a:lnTo>
                <a:lnTo>
                  <a:pt x="2574" y="3676"/>
                </a:lnTo>
                <a:lnTo>
                  <a:pt x="2585" y="3673"/>
                </a:lnTo>
                <a:lnTo>
                  <a:pt x="2598" y="3672"/>
                </a:lnTo>
                <a:lnTo>
                  <a:pt x="2608" y="3673"/>
                </a:lnTo>
                <a:lnTo>
                  <a:pt x="2618" y="3675"/>
                </a:lnTo>
                <a:lnTo>
                  <a:pt x="2627" y="3676"/>
                </a:lnTo>
                <a:lnTo>
                  <a:pt x="2637" y="3678"/>
                </a:lnTo>
                <a:lnTo>
                  <a:pt x="2652" y="3682"/>
                </a:lnTo>
                <a:lnTo>
                  <a:pt x="2665" y="3683"/>
                </a:lnTo>
                <a:lnTo>
                  <a:pt x="2686" y="3682"/>
                </a:lnTo>
                <a:lnTo>
                  <a:pt x="2708" y="3677"/>
                </a:lnTo>
                <a:lnTo>
                  <a:pt x="2732" y="3671"/>
                </a:lnTo>
                <a:lnTo>
                  <a:pt x="2757" y="3663"/>
                </a:lnTo>
                <a:lnTo>
                  <a:pt x="2783" y="3652"/>
                </a:lnTo>
                <a:lnTo>
                  <a:pt x="2810" y="3639"/>
                </a:lnTo>
                <a:lnTo>
                  <a:pt x="2837" y="3625"/>
                </a:lnTo>
                <a:lnTo>
                  <a:pt x="2865" y="3607"/>
                </a:lnTo>
                <a:lnTo>
                  <a:pt x="2870" y="3605"/>
                </a:lnTo>
                <a:lnTo>
                  <a:pt x="2873" y="3604"/>
                </a:lnTo>
                <a:lnTo>
                  <a:pt x="2878" y="3604"/>
                </a:lnTo>
                <a:lnTo>
                  <a:pt x="2882" y="3605"/>
                </a:lnTo>
                <a:lnTo>
                  <a:pt x="2887" y="3606"/>
                </a:lnTo>
                <a:lnTo>
                  <a:pt x="2891" y="3609"/>
                </a:lnTo>
                <a:lnTo>
                  <a:pt x="2893" y="3612"/>
                </a:lnTo>
                <a:lnTo>
                  <a:pt x="2895" y="3616"/>
                </a:lnTo>
                <a:lnTo>
                  <a:pt x="2901" y="3627"/>
                </a:lnTo>
                <a:lnTo>
                  <a:pt x="2907" y="3639"/>
                </a:lnTo>
                <a:lnTo>
                  <a:pt x="2911" y="3651"/>
                </a:lnTo>
                <a:lnTo>
                  <a:pt x="2915" y="3663"/>
                </a:lnTo>
                <a:lnTo>
                  <a:pt x="2919" y="3673"/>
                </a:lnTo>
                <a:lnTo>
                  <a:pt x="2921" y="3686"/>
                </a:lnTo>
                <a:lnTo>
                  <a:pt x="2924" y="3698"/>
                </a:lnTo>
                <a:lnTo>
                  <a:pt x="2925" y="3710"/>
                </a:lnTo>
                <a:lnTo>
                  <a:pt x="2926" y="3722"/>
                </a:lnTo>
                <a:lnTo>
                  <a:pt x="2926" y="3733"/>
                </a:lnTo>
                <a:lnTo>
                  <a:pt x="2925" y="3746"/>
                </a:lnTo>
                <a:lnTo>
                  <a:pt x="2925" y="3758"/>
                </a:lnTo>
                <a:lnTo>
                  <a:pt x="2922" y="3770"/>
                </a:lnTo>
                <a:lnTo>
                  <a:pt x="2920" y="3783"/>
                </a:lnTo>
                <a:lnTo>
                  <a:pt x="2918" y="3795"/>
                </a:lnTo>
                <a:lnTo>
                  <a:pt x="2914" y="3808"/>
                </a:lnTo>
                <a:lnTo>
                  <a:pt x="2910" y="3818"/>
                </a:lnTo>
                <a:lnTo>
                  <a:pt x="2906" y="3828"/>
                </a:lnTo>
                <a:lnTo>
                  <a:pt x="2902" y="3837"/>
                </a:lnTo>
                <a:lnTo>
                  <a:pt x="2900" y="3844"/>
                </a:lnTo>
                <a:lnTo>
                  <a:pt x="2900" y="3844"/>
                </a:lnTo>
                <a:lnTo>
                  <a:pt x="2905" y="3846"/>
                </a:lnTo>
                <a:lnTo>
                  <a:pt x="2915" y="3851"/>
                </a:lnTo>
                <a:lnTo>
                  <a:pt x="2925" y="3853"/>
                </a:lnTo>
                <a:lnTo>
                  <a:pt x="2937" y="3855"/>
                </a:lnTo>
                <a:lnTo>
                  <a:pt x="2948" y="3855"/>
                </a:lnTo>
                <a:lnTo>
                  <a:pt x="2962" y="3855"/>
                </a:lnTo>
                <a:lnTo>
                  <a:pt x="2975" y="3855"/>
                </a:lnTo>
                <a:lnTo>
                  <a:pt x="2989" y="3855"/>
                </a:lnTo>
                <a:lnTo>
                  <a:pt x="3004" y="3856"/>
                </a:lnTo>
                <a:lnTo>
                  <a:pt x="3018" y="3858"/>
                </a:lnTo>
                <a:lnTo>
                  <a:pt x="3039" y="3868"/>
                </a:lnTo>
                <a:lnTo>
                  <a:pt x="3055" y="3873"/>
                </a:lnTo>
                <a:lnTo>
                  <a:pt x="3069" y="3879"/>
                </a:lnTo>
                <a:lnTo>
                  <a:pt x="3081" y="3885"/>
                </a:lnTo>
                <a:lnTo>
                  <a:pt x="3091" y="3890"/>
                </a:lnTo>
                <a:lnTo>
                  <a:pt x="3099" y="3872"/>
                </a:lnTo>
                <a:lnTo>
                  <a:pt x="3106" y="3853"/>
                </a:lnTo>
                <a:lnTo>
                  <a:pt x="3112" y="3836"/>
                </a:lnTo>
                <a:lnTo>
                  <a:pt x="3115" y="3817"/>
                </a:lnTo>
                <a:lnTo>
                  <a:pt x="3119" y="3800"/>
                </a:lnTo>
                <a:lnTo>
                  <a:pt x="3120" y="3784"/>
                </a:lnTo>
                <a:lnTo>
                  <a:pt x="3119" y="3777"/>
                </a:lnTo>
                <a:lnTo>
                  <a:pt x="3119" y="3770"/>
                </a:lnTo>
                <a:lnTo>
                  <a:pt x="3118" y="3763"/>
                </a:lnTo>
                <a:lnTo>
                  <a:pt x="3115" y="3757"/>
                </a:lnTo>
                <a:lnTo>
                  <a:pt x="3113" y="3753"/>
                </a:lnTo>
                <a:lnTo>
                  <a:pt x="3109" y="3750"/>
                </a:lnTo>
                <a:lnTo>
                  <a:pt x="3105" y="3745"/>
                </a:lnTo>
                <a:lnTo>
                  <a:pt x="3099" y="3738"/>
                </a:lnTo>
                <a:lnTo>
                  <a:pt x="3096" y="3735"/>
                </a:lnTo>
                <a:lnTo>
                  <a:pt x="3094" y="3730"/>
                </a:lnTo>
                <a:lnTo>
                  <a:pt x="3093" y="3724"/>
                </a:lnTo>
                <a:lnTo>
                  <a:pt x="3092" y="3718"/>
                </a:lnTo>
                <a:lnTo>
                  <a:pt x="3089" y="3709"/>
                </a:lnTo>
                <a:lnTo>
                  <a:pt x="3089" y="3698"/>
                </a:lnTo>
                <a:lnTo>
                  <a:pt x="3092" y="3689"/>
                </a:lnTo>
                <a:lnTo>
                  <a:pt x="3094" y="3680"/>
                </a:lnTo>
                <a:lnTo>
                  <a:pt x="3096" y="3673"/>
                </a:lnTo>
                <a:lnTo>
                  <a:pt x="3096" y="3667"/>
                </a:lnTo>
                <a:lnTo>
                  <a:pt x="3096" y="3646"/>
                </a:lnTo>
                <a:lnTo>
                  <a:pt x="3096" y="3616"/>
                </a:lnTo>
                <a:lnTo>
                  <a:pt x="3099" y="3587"/>
                </a:lnTo>
                <a:lnTo>
                  <a:pt x="3100" y="3573"/>
                </a:lnTo>
                <a:lnTo>
                  <a:pt x="3102" y="3558"/>
                </a:lnTo>
                <a:lnTo>
                  <a:pt x="3107" y="3540"/>
                </a:lnTo>
                <a:lnTo>
                  <a:pt x="3112" y="3523"/>
                </a:lnTo>
                <a:lnTo>
                  <a:pt x="3119" y="3503"/>
                </a:lnTo>
                <a:lnTo>
                  <a:pt x="3127" y="3484"/>
                </a:lnTo>
                <a:lnTo>
                  <a:pt x="3136" y="3467"/>
                </a:lnTo>
                <a:lnTo>
                  <a:pt x="3148" y="3453"/>
                </a:lnTo>
                <a:lnTo>
                  <a:pt x="3160" y="3439"/>
                </a:lnTo>
                <a:lnTo>
                  <a:pt x="3173" y="3426"/>
                </a:lnTo>
                <a:lnTo>
                  <a:pt x="3186" y="3414"/>
                </a:lnTo>
                <a:lnTo>
                  <a:pt x="3199" y="3403"/>
                </a:lnTo>
                <a:lnTo>
                  <a:pt x="3218" y="3385"/>
                </a:lnTo>
                <a:lnTo>
                  <a:pt x="3235" y="3367"/>
                </a:lnTo>
                <a:lnTo>
                  <a:pt x="3243" y="3358"/>
                </a:lnTo>
                <a:lnTo>
                  <a:pt x="3252" y="3348"/>
                </a:lnTo>
                <a:lnTo>
                  <a:pt x="3259" y="3338"/>
                </a:lnTo>
                <a:lnTo>
                  <a:pt x="3266" y="3326"/>
                </a:lnTo>
                <a:lnTo>
                  <a:pt x="3274" y="3312"/>
                </a:lnTo>
                <a:lnTo>
                  <a:pt x="3282" y="3298"/>
                </a:lnTo>
                <a:lnTo>
                  <a:pt x="3292" y="3284"/>
                </a:lnTo>
                <a:lnTo>
                  <a:pt x="3301" y="3272"/>
                </a:lnTo>
                <a:lnTo>
                  <a:pt x="3321" y="3247"/>
                </a:lnTo>
                <a:lnTo>
                  <a:pt x="3342" y="3225"/>
                </a:lnTo>
                <a:lnTo>
                  <a:pt x="3352" y="3213"/>
                </a:lnTo>
                <a:lnTo>
                  <a:pt x="3362" y="3201"/>
                </a:lnTo>
                <a:lnTo>
                  <a:pt x="3373" y="3190"/>
                </a:lnTo>
                <a:lnTo>
                  <a:pt x="3383" y="3177"/>
                </a:lnTo>
                <a:lnTo>
                  <a:pt x="3393" y="3162"/>
                </a:lnTo>
                <a:lnTo>
                  <a:pt x="3401" y="3146"/>
                </a:lnTo>
                <a:lnTo>
                  <a:pt x="3409" y="3131"/>
                </a:lnTo>
                <a:lnTo>
                  <a:pt x="3418" y="3115"/>
                </a:lnTo>
                <a:lnTo>
                  <a:pt x="3422" y="3108"/>
                </a:lnTo>
                <a:lnTo>
                  <a:pt x="3428" y="3101"/>
                </a:lnTo>
                <a:lnTo>
                  <a:pt x="3435" y="3095"/>
                </a:lnTo>
                <a:lnTo>
                  <a:pt x="3441" y="3091"/>
                </a:lnTo>
                <a:lnTo>
                  <a:pt x="3450" y="3085"/>
                </a:lnTo>
                <a:lnTo>
                  <a:pt x="3459" y="3081"/>
                </a:lnTo>
                <a:lnTo>
                  <a:pt x="3467" y="3078"/>
                </a:lnTo>
                <a:lnTo>
                  <a:pt x="3475" y="3075"/>
                </a:lnTo>
                <a:lnTo>
                  <a:pt x="3492" y="3073"/>
                </a:lnTo>
                <a:lnTo>
                  <a:pt x="3508" y="3071"/>
                </a:lnTo>
                <a:lnTo>
                  <a:pt x="3521" y="3070"/>
                </a:lnTo>
                <a:lnTo>
                  <a:pt x="3534" y="3067"/>
                </a:lnTo>
                <a:lnTo>
                  <a:pt x="3540" y="3066"/>
                </a:lnTo>
                <a:lnTo>
                  <a:pt x="3545" y="3064"/>
                </a:lnTo>
                <a:lnTo>
                  <a:pt x="3550" y="3061"/>
                </a:lnTo>
                <a:lnTo>
                  <a:pt x="3555" y="3058"/>
                </a:lnTo>
                <a:lnTo>
                  <a:pt x="3563" y="3051"/>
                </a:lnTo>
                <a:lnTo>
                  <a:pt x="3569" y="3044"/>
                </a:lnTo>
                <a:lnTo>
                  <a:pt x="3574" y="3035"/>
                </a:lnTo>
                <a:lnTo>
                  <a:pt x="3577" y="3027"/>
                </a:lnTo>
                <a:lnTo>
                  <a:pt x="3582" y="3011"/>
                </a:lnTo>
                <a:lnTo>
                  <a:pt x="3586" y="2991"/>
                </a:lnTo>
                <a:lnTo>
                  <a:pt x="3587" y="2979"/>
                </a:lnTo>
                <a:lnTo>
                  <a:pt x="3589" y="2967"/>
                </a:lnTo>
                <a:lnTo>
                  <a:pt x="3593" y="2954"/>
                </a:lnTo>
                <a:lnTo>
                  <a:pt x="3596" y="2940"/>
                </a:lnTo>
                <a:lnTo>
                  <a:pt x="3607" y="2916"/>
                </a:lnTo>
                <a:lnTo>
                  <a:pt x="3619" y="2889"/>
                </a:lnTo>
                <a:lnTo>
                  <a:pt x="3634" y="2861"/>
                </a:lnTo>
                <a:lnTo>
                  <a:pt x="3652" y="2833"/>
                </a:lnTo>
                <a:lnTo>
                  <a:pt x="3662" y="2819"/>
                </a:lnTo>
                <a:lnTo>
                  <a:pt x="3673" y="2805"/>
                </a:lnTo>
                <a:lnTo>
                  <a:pt x="3683" y="2793"/>
                </a:lnTo>
                <a:lnTo>
                  <a:pt x="3695" y="2781"/>
                </a:lnTo>
                <a:lnTo>
                  <a:pt x="3708" y="2769"/>
                </a:lnTo>
                <a:lnTo>
                  <a:pt x="3721" y="2760"/>
                </a:lnTo>
                <a:lnTo>
                  <a:pt x="3735" y="2752"/>
                </a:lnTo>
                <a:lnTo>
                  <a:pt x="3749" y="2745"/>
                </a:lnTo>
                <a:lnTo>
                  <a:pt x="3762" y="2739"/>
                </a:lnTo>
                <a:lnTo>
                  <a:pt x="3775" y="2735"/>
                </a:lnTo>
                <a:lnTo>
                  <a:pt x="3788" y="2732"/>
                </a:lnTo>
                <a:lnTo>
                  <a:pt x="3801" y="2731"/>
                </a:lnTo>
                <a:lnTo>
                  <a:pt x="3819" y="2727"/>
                </a:lnTo>
                <a:lnTo>
                  <a:pt x="3834" y="2722"/>
                </a:lnTo>
                <a:lnTo>
                  <a:pt x="3844" y="2716"/>
                </a:lnTo>
                <a:lnTo>
                  <a:pt x="3854" y="2710"/>
                </a:lnTo>
                <a:lnTo>
                  <a:pt x="3860" y="2705"/>
                </a:lnTo>
                <a:lnTo>
                  <a:pt x="3864" y="2699"/>
                </a:lnTo>
                <a:lnTo>
                  <a:pt x="3869" y="2692"/>
                </a:lnTo>
                <a:lnTo>
                  <a:pt x="3871" y="2685"/>
                </a:lnTo>
                <a:lnTo>
                  <a:pt x="3874" y="2675"/>
                </a:lnTo>
                <a:lnTo>
                  <a:pt x="3876" y="2665"/>
                </a:lnTo>
                <a:lnTo>
                  <a:pt x="3880" y="2650"/>
                </a:lnTo>
                <a:lnTo>
                  <a:pt x="3883" y="2634"/>
                </a:lnTo>
                <a:lnTo>
                  <a:pt x="3888" y="2616"/>
                </a:lnTo>
                <a:lnTo>
                  <a:pt x="3894" y="2600"/>
                </a:lnTo>
                <a:lnTo>
                  <a:pt x="3901" y="2583"/>
                </a:lnTo>
                <a:lnTo>
                  <a:pt x="3907" y="2567"/>
                </a:lnTo>
                <a:lnTo>
                  <a:pt x="3916" y="2541"/>
                </a:lnTo>
                <a:lnTo>
                  <a:pt x="3926" y="2515"/>
                </a:lnTo>
                <a:lnTo>
                  <a:pt x="3929" y="2502"/>
                </a:lnTo>
                <a:lnTo>
                  <a:pt x="3931" y="2488"/>
                </a:lnTo>
                <a:lnTo>
                  <a:pt x="3934" y="2475"/>
                </a:lnTo>
                <a:lnTo>
                  <a:pt x="3936" y="2461"/>
                </a:lnTo>
                <a:lnTo>
                  <a:pt x="3939" y="2442"/>
                </a:lnTo>
                <a:lnTo>
                  <a:pt x="3942" y="2414"/>
                </a:lnTo>
                <a:lnTo>
                  <a:pt x="3947" y="2384"/>
                </a:lnTo>
                <a:lnTo>
                  <a:pt x="3949" y="2370"/>
                </a:lnTo>
                <a:lnTo>
                  <a:pt x="3953" y="2356"/>
                </a:lnTo>
                <a:lnTo>
                  <a:pt x="3957" y="2341"/>
                </a:lnTo>
                <a:lnTo>
                  <a:pt x="3963" y="2326"/>
                </a:lnTo>
                <a:lnTo>
                  <a:pt x="3971" y="2301"/>
                </a:lnTo>
                <a:lnTo>
                  <a:pt x="3981" y="2277"/>
                </a:lnTo>
                <a:lnTo>
                  <a:pt x="3990" y="2254"/>
                </a:lnTo>
                <a:lnTo>
                  <a:pt x="4001" y="2231"/>
                </a:lnTo>
                <a:lnTo>
                  <a:pt x="4004" y="2221"/>
                </a:lnTo>
                <a:lnTo>
                  <a:pt x="4009" y="2210"/>
                </a:lnTo>
                <a:lnTo>
                  <a:pt x="4014" y="2198"/>
                </a:lnTo>
                <a:lnTo>
                  <a:pt x="4020" y="2188"/>
                </a:lnTo>
                <a:lnTo>
                  <a:pt x="4028" y="2170"/>
                </a:lnTo>
                <a:lnTo>
                  <a:pt x="4035" y="2153"/>
                </a:lnTo>
                <a:lnTo>
                  <a:pt x="4042" y="2135"/>
                </a:lnTo>
                <a:lnTo>
                  <a:pt x="4047" y="2115"/>
                </a:lnTo>
                <a:lnTo>
                  <a:pt x="4049" y="2103"/>
                </a:lnTo>
                <a:lnTo>
                  <a:pt x="4051" y="2093"/>
                </a:lnTo>
                <a:lnTo>
                  <a:pt x="4054" y="2080"/>
                </a:lnTo>
                <a:lnTo>
                  <a:pt x="4056" y="2068"/>
                </a:lnTo>
                <a:lnTo>
                  <a:pt x="4058" y="2051"/>
                </a:lnTo>
                <a:lnTo>
                  <a:pt x="4062" y="2035"/>
                </a:lnTo>
                <a:lnTo>
                  <a:pt x="4066" y="2017"/>
                </a:lnTo>
                <a:lnTo>
                  <a:pt x="4070" y="2001"/>
                </a:lnTo>
                <a:close/>
              </a:path>
            </a:pathLst>
          </a:custGeom>
          <a:solidFill>
            <a:srgbClr val="B0CA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15" name="Freeform 34">
            <a:extLst>
              <a:ext uri="{FF2B5EF4-FFF2-40B4-BE49-F238E27FC236}">
                <a16:creationId xmlns:a16="http://schemas.microsoft.com/office/drawing/2014/main" id="{D3A5465F-F740-49BD-99B5-C99AF8CDE2B0}"/>
              </a:ext>
            </a:extLst>
          </p:cNvPr>
          <p:cNvSpPr>
            <a:spLocks/>
          </p:cNvSpPr>
          <p:nvPr/>
        </p:nvSpPr>
        <p:spPr bwMode="auto">
          <a:xfrm>
            <a:off x="12654948" y="4806131"/>
            <a:ext cx="1115756" cy="1945721"/>
          </a:xfrm>
          <a:custGeom>
            <a:avLst/>
            <a:gdLst>
              <a:gd name="T0" fmla="*/ 1579 w 1710"/>
              <a:gd name="T1" fmla="*/ 1802 h 2979"/>
              <a:gd name="T2" fmla="*/ 1489 w 1710"/>
              <a:gd name="T3" fmla="*/ 1655 h 2979"/>
              <a:gd name="T4" fmla="*/ 1437 w 1710"/>
              <a:gd name="T5" fmla="*/ 1552 h 2979"/>
              <a:gd name="T6" fmla="*/ 1381 w 1710"/>
              <a:gd name="T7" fmla="*/ 1446 h 2979"/>
              <a:gd name="T8" fmla="*/ 1295 w 1710"/>
              <a:gd name="T9" fmla="*/ 1390 h 2979"/>
              <a:gd name="T10" fmla="*/ 1332 w 1710"/>
              <a:gd name="T11" fmla="*/ 1301 h 2979"/>
              <a:gd name="T12" fmla="*/ 1373 w 1710"/>
              <a:gd name="T13" fmla="*/ 1165 h 2979"/>
              <a:gd name="T14" fmla="*/ 1496 w 1710"/>
              <a:gd name="T15" fmla="*/ 1153 h 2979"/>
              <a:gd name="T16" fmla="*/ 1476 w 1710"/>
              <a:gd name="T17" fmla="*/ 1044 h 2979"/>
              <a:gd name="T18" fmla="*/ 1365 w 1710"/>
              <a:gd name="T19" fmla="*/ 1024 h 2979"/>
              <a:gd name="T20" fmla="*/ 1247 w 1710"/>
              <a:gd name="T21" fmla="*/ 987 h 2979"/>
              <a:gd name="T22" fmla="*/ 1146 w 1710"/>
              <a:gd name="T23" fmla="*/ 846 h 2979"/>
              <a:gd name="T24" fmla="*/ 1041 w 1710"/>
              <a:gd name="T25" fmla="*/ 714 h 2979"/>
              <a:gd name="T26" fmla="*/ 1102 w 1710"/>
              <a:gd name="T27" fmla="*/ 615 h 2979"/>
              <a:gd name="T28" fmla="*/ 1121 w 1710"/>
              <a:gd name="T29" fmla="*/ 332 h 2979"/>
              <a:gd name="T30" fmla="*/ 1076 w 1710"/>
              <a:gd name="T31" fmla="*/ 67 h 2979"/>
              <a:gd name="T32" fmla="*/ 926 w 1710"/>
              <a:gd name="T33" fmla="*/ 29 h 2979"/>
              <a:gd name="T34" fmla="*/ 795 w 1710"/>
              <a:gd name="T35" fmla="*/ 8 h 2979"/>
              <a:gd name="T36" fmla="*/ 724 w 1710"/>
              <a:gd name="T37" fmla="*/ 40 h 2979"/>
              <a:gd name="T38" fmla="*/ 892 w 1710"/>
              <a:gd name="T39" fmla="*/ 109 h 2979"/>
              <a:gd name="T40" fmla="*/ 867 w 1710"/>
              <a:gd name="T41" fmla="*/ 227 h 2979"/>
              <a:gd name="T42" fmla="*/ 812 w 1710"/>
              <a:gd name="T43" fmla="*/ 356 h 2979"/>
              <a:gd name="T44" fmla="*/ 729 w 1710"/>
              <a:gd name="T45" fmla="*/ 519 h 2979"/>
              <a:gd name="T46" fmla="*/ 638 w 1710"/>
              <a:gd name="T47" fmla="*/ 554 h 2979"/>
              <a:gd name="T48" fmla="*/ 533 w 1710"/>
              <a:gd name="T49" fmla="*/ 603 h 2979"/>
              <a:gd name="T50" fmla="*/ 524 w 1710"/>
              <a:gd name="T51" fmla="*/ 739 h 2979"/>
              <a:gd name="T52" fmla="*/ 464 w 1710"/>
              <a:gd name="T53" fmla="*/ 821 h 2979"/>
              <a:gd name="T54" fmla="*/ 522 w 1710"/>
              <a:gd name="T55" fmla="*/ 966 h 2979"/>
              <a:gd name="T56" fmla="*/ 477 w 1710"/>
              <a:gd name="T57" fmla="*/ 1132 h 2979"/>
              <a:gd name="T58" fmla="*/ 393 w 1710"/>
              <a:gd name="T59" fmla="*/ 1304 h 2979"/>
              <a:gd name="T60" fmla="*/ 260 w 1710"/>
              <a:gd name="T61" fmla="*/ 1429 h 2979"/>
              <a:gd name="T62" fmla="*/ 189 w 1710"/>
              <a:gd name="T63" fmla="*/ 1594 h 2979"/>
              <a:gd name="T64" fmla="*/ 181 w 1710"/>
              <a:gd name="T65" fmla="*/ 1675 h 2979"/>
              <a:gd name="T66" fmla="*/ 83 w 1710"/>
              <a:gd name="T67" fmla="*/ 1891 h 2979"/>
              <a:gd name="T68" fmla="*/ 19 w 1710"/>
              <a:gd name="T69" fmla="*/ 2195 h 2979"/>
              <a:gd name="T70" fmla="*/ 6 w 1710"/>
              <a:gd name="T71" fmla="*/ 2469 h 2979"/>
              <a:gd name="T72" fmla="*/ 34 w 1710"/>
              <a:gd name="T73" fmla="*/ 2687 h 2979"/>
              <a:gd name="T74" fmla="*/ 130 w 1710"/>
              <a:gd name="T75" fmla="*/ 2595 h 2979"/>
              <a:gd name="T76" fmla="*/ 191 w 1710"/>
              <a:gd name="T77" fmla="*/ 2614 h 2979"/>
              <a:gd name="T78" fmla="*/ 131 w 1710"/>
              <a:gd name="T79" fmla="*/ 2797 h 2979"/>
              <a:gd name="T80" fmla="*/ 263 w 1710"/>
              <a:gd name="T81" fmla="*/ 2807 h 2979"/>
              <a:gd name="T82" fmla="*/ 434 w 1710"/>
              <a:gd name="T83" fmla="*/ 2854 h 2979"/>
              <a:gd name="T84" fmla="*/ 510 w 1710"/>
              <a:gd name="T85" fmla="*/ 2777 h 2979"/>
              <a:gd name="T86" fmla="*/ 574 w 1710"/>
              <a:gd name="T87" fmla="*/ 2764 h 2979"/>
              <a:gd name="T88" fmla="*/ 664 w 1710"/>
              <a:gd name="T89" fmla="*/ 2755 h 2979"/>
              <a:gd name="T90" fmla="*/ 782 w 1710"/>
              <a:gd name="T91" fmla="*/ 2890 h 2979"/>
              <a:gd name="T92" fmla="*/ 987 w 1710"/>
              <a:gd name="T93" fmla="*/ 2937 h 2979"/>
              <a:gd name="T94" fmla="*/ 1115 w 1710"/>
              <a:gd name="T95" fmla="*/ 2970 h 2979"/>
              <a:gd name="T96" fmla="*/ 1141 w 1710"/>
              <a:gd name="T97" fmla="*/ 2874 h 2979"/>
              <a:gd name="T98" fmla="*/ 1297 w 1710"/>
              <a:gd name="T99" fmla="*/ 2864 h 2979"/>
              <a:gd name="T100" fmla="*/ 1475 w 1710"/>
              <a:gd name="T101" fmla="*/ 2774 h 2979"/>
              <a:gd name="T102" fmla="*/ 1599 w 1710"/>
              <a:gd name="T103" fmla="*/ 2778 h 2979"/>
              <a:gd name="T104" fmla="*/ 1575 w 1710"/>
              <a:gd name="T105" fmla="*/ 2653 h 2979"/>
              <a:gd name="T106" fmla="*/ 1544 w 1710"/>
              <a:gd name="T107" fmla="*/ 2558 h 2979"/>
              <a:gd name="T108" fmla="*/ 1616 w 1710"/>
              <a:gd name="T109" fmla="*/ 2413 h 2979"/>
              <a:gd name="T110" fmla="*/ 1617 w 1710"/>
              <a:gd name="T111" fmla="*/ 2310 h 2979"/>
              <a:gd name="T112" fmla="*/ 1474 w 1710"/>
              <a:gd name="T113" fmla="*/ 2289 h 2979"/>
              <a:gd name="T114" fmla="*/ 1448 w 1710"/>
              <a:gd name="T115" fmla="*/ 2214 h 2979"/>
              <a:gd name="T116" fmla="*/ 1528 w 1710"/>
              <a:gd name="T117" fmla="*/ 2087 h 2979"/>
              <a:gd name="T118" fmla="*/ 1582 w 1710"/>
              <a:gd name="T119" fmla="*/ 1994 h 2979"/>
              <a:gd name="T120" fmla="*/ 1703 w 1710"/>
              <a:gd name="T121" fmla="*/ 1921 h 29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710" h="2979">
                <a:moveTo>
                  <a:pt x="1702" y="1840"/>
                </a:moveTo>
                <a:lnTo>
                  <a:pt x="1691" y="1835"/>
                </a:lnTo>
                <a:lnTo>
                  <a:pt x="1682" y="1830"/>
                </a:lnTo>
                <a:lnTo>
                  <a:pt x="1674" y="1824"/>
                </a:lnTo>
                <a:lnTo>
                  <a:pt x="1664" y="1820"/>
                </a:lnTo>
                <a:lnTo>
                  <a:pt x="1654" y="1813"/>
                </a:lnTo>
                <a:lnTo>
                  <a:pt x="1643" y="1807"/>
                </a:lnTo>
                <a:lnTo>
                  <a:pt x="1636" y="1807"/>
                </a:lnTo>
                <a:lnTo>
                  <a:pt x="1624" y="1808"/>
                </a:lnTo>
                <a:lnTo>
                  <a:pt x="1610" y="1808"/>
                </a:lnTo>
                <a:lnTo>
                  <a:pt x="1595" y="1807"/>
                </a:lnTo>
                <a:lnTo>
                  <a:pt x="1587" y="1805"/>
                </a:lnTo>
                <a:lnTo>
                  <a:pt x="1579" y="1802"/>
                </a:lnTo>
                <a:lnTo>
                  <a:pt x="1570" y="1798"/>
                </a:lnTo>
                <a:lnTo>
                  <a:pt x="1562" y="1793"/>
                </a:lnTo>
                <a:lnTo>
                  <a:pt x="1554" y="1785"/>
                </a:lnTo>
                <a:lnTo>
                  <a:pt x="1546" y="1777"/>
                </a:lnTo>
                <a:lnTo>
                  <a:pt x="1540" y="1768"/>
                </a:lnTo>
                <a:lnTo>
                  <a:pt x="1534" y="1758"/>
                </a:lnTo>
                <a:lnTo>
                  <a:pt x="1526" y="1737"/>
                </a:lnTo>
                <a:lnTo>
                  <a:pt x="1519" y="1716"/>
                </a:lnTo>
                <a:lnTo>
                  <a:pt x="1513" y="1696"/>
                </a:lnTo>
                <a:lnTo>
                  <a:pt x="1504" y="1677"/>
                </a:lnTo>
                <a:lnTo>
                  <a:pt x="1500" y="1669"/>
                </a:lnTo>
                <a:lnTo>
                  <a:pt x="1495" y="1662"/>
                </a:lnTo>
                <a:lnTo>
                  <a:pt x="1489" y="1655"/>
                </a:lnTo>
                <a:lnTo>
                  <a:pt x="1482" y="1650"/>
                </a:lnTo>
                <a:lnTo>
                  <a:pt x="1477" y="1645"/>
                </a:lnTo>
                <a:lnTo>
                  <a:pt x="1474" y="1641"/>
                </a:lnTo>
                <a:lnTo>
                  <a:pt x="1473" y="1636"/>
                </a:lnTo>
                <a:lnTo>
                  <a:pt x="1472" y="1630"/>
                </a:lnTo>
                <a:lnTo>
                  <a:pt x="1472" y="1620"/>
                </a:lnTo>
                <a:lnTo>
                  <a:pt x="1470" y="1609"/>
                </a:lnTo>
                <a:lnTo>
                  <a:pt x="1468" y="1598"/>
                </a:lnTo>
                <a:lnTo>
                  <a:pt x="1464" y="1588"/>
                </a:lnTo>
                <a:lnTo>
                  <a:pt x="1461" y="1572"/>
                </a:lnTo>
                <a:lnTo>
                  <a:pt x="1457" y="1557"/>
                </a:lnTo>
                <a:lnTo>
                  <a:pt x="1447" y="1555"/>
                </a:lnTo>
                <a:lnTo>
                  <a:pt x="1437" y="1552"/>
                </a:lnTo>
                <a:lnTo>
                  <a:pt x="1429" y="1550"/>
                </a:lnTo>
                <a:lnTo>
                  <a:pt x="1423" y="1547"/>
                </a:lnTo>
                <a:lnTo>
                  <a:pt x="1416" y="1542"/>
                </a:lnTo>
                <a:lnTo>
                  <a:pt x="1412" y="1538"/>
                </a:lnTo>
                <a:lnTo>
                  <a:pt x="1407" y="1534"/>
                </a:lnTo>
                <a:lnTo>
                  <a:pt x="1403" y="1528"/>
                </a:lnTo>
                <a:lnTo>
                  <a:pt x="1397" y="1517"/>
                </a:lnTo>
                <a:lnTo>
                  <a:pt x="1394" y="1505"/>
                </a:lnTo>
                <a:lnTo>
                  <a:pt x="1392" y="1495"/>
                </a:lnTo>
                <a:lnTo>
                  <a:pt x="1390" y="1483"/>
                </a:lnTo>
                <a:lnTo>
                  <a:pt x="1388" y="1471"/>
                </a:lnTo>
                <a:lnTo>
                  <a:pt x="1384" y="1459"/>
                </a:lnTo>
                <a:lnTo>
                  <a:pt x="1381" y="1446"/>
                </a:lnTo>
                <a:lnTo>
                  <a:pt x="1374" y="1436"/>
                </a:lnTo>
                <a:lnTo>
                  <a:pt x="1372" y="1432"/>
                </a:lnTo>
                <a:lnTo>
                  <a:pt x="1368" y="1429"/>
                </a:lnTo>
                <a:lnTo>
                  <a:pt x="1363" y="1426"/>
                </a:lnTo>
                <a:lnTo>
                  <a:pt x="1359" y="1423"/>
                </a:lnTo>
                <a:lnTo>
                  <a:pt x="1348" y="1419"/>
                </a:lnTo>
                <a:lnTo>
                  <a:pt x="1336" y="1415"/>
                </a:lnTo>
                <a:lnTo>
                  <a:pt x="1325" y="1410"/>
                </a:lnTo>
                <a:lnTo>
                  <a:pt x="1313" y="1405"/>
                </a:lnTo>
                <a:lnTo>
                  <a:pt x="1308" y="1403"/>
                </a:lnTo>
                <a:lnTo>
                  <a:pt x="1303" y="1399"/>
                </a:lnTo>
                <a:lnTo>
                  <a:pt x="1299" y="1395"/>
                </a:lnTo>
                <a:lnTo>
                  <a:pt x="1295" y="1390"/>
                </a:lnTo>
                <a:lnTo>
                  <a:pt x="1292" y="1383"/>
                </a:lnTo>
                <a:lnTo>
                  <a:pt x="1290" y="1377"/>
                </a:lnTo>
                <a:lnTo>
                  <a:pt x="1289" y="1371"/>
                </a:lnTo>
                <a:lnTo>
                  <a:pt x="1288" y="1365"/>
                </a:lnTo>
                <a:lnTo>
                  <a:pt x="1289" y="1356"/>
                </a:lnTo>
                <a:lnTo>
                  <a:pt x="1293" y="1346"/>
                </a:lnTo>
                <a:lnTo>
                  <a:pt x="1296" y="1339"/>
                </a:lnTo>
                <a:lnTo>
                  <a:pt x="1302" y="1333"/>
                </a:lnTo>
                <a:lnTo>
                  <a:pt x="1307" y="1329"/>
                </a:lnTo>
                <a:lnTo>
                  <a:pt x="1313" y="1325"/>
                </a:lnTo>
                <a:lnTo>
                  <a:pt x="1319" y="1319"/>
                </a:lnTo>
                <a:lnTo>
                  <a:pt x="1325" y="1315"/>
                </a:lnTo>
                <a:lnTo>
                  <a:pt x="1332" y="1301"/>
                </a:lnTo>
                <a:lnTo>
                  <a:pt x="1337" y="1283"/>
                </a:lnTo>
                <a:lnTo>
                  <a:pt x="1342" y="1264"/>
                </a:lnTo>
                <a:lnTo>
                  <a:pt x="1346" y="1243"/>
                </a:lnTo>
                <a:lnTo>
                  <a:pt x="1346" y="1236"/>
                </a:lnTo>
                <a:lnTo>
                  <a:pt x="1346" y="1226"/>
                </a:lnTo>
                <a:lnTo>
                  <a:pt x="1345" y="1216"/>
                </a:lnTo>
                <a:lnTo>
                  <a:pt x="1346" y="1203"/>
                </a:lnTo>
                <a:lnTo>
                  <a:pt x="1347" y="1197"/>
                </a:lnTo>
                <a:lnTo>
                  <a:pt x="1349" y="1190"/>
                </a:lnTo>
                <a:lnTo>
                  <a:pt x="1352" y="1184"/>
                </a:lnTo>
                <a:lnTo>
                  <a:pt x="1356" y="1178"/>
                </a:lnTo>
                <a:lnTo>
                  <a:pt x="1362" y="1172"/>
                </a:lnTo>
                <a:lnTo>
                  <a:pt x="1373" y="1165"/>
                </a:lnTo>
                <a:lnTo>
                  <a:pt x="1386" y="1158"/>
                </a:lnTo>
                <a:lnTo>
                  <a:pt x="1401" y="1150"/>
                </a:lnTo>
                <a:lnTo>
                  <a:pt x="1416" y="1144"/>
                </a:lnTo>
                <a:lnTo>
                  <a:pt x="1432" y="1138"/>
                </a:lnTo>
                <a:lnTo>
                  <a:pt x="1443" y="1135"/>
                </a:lnTo>
                <a:lnTo>
                  <a:pt x="1452" y="1133"/>
                </a:lnTo>
                <a:lnTo>
                  <a:pt x="1466" y="1132"/>
                </a:lnTo>
                <a:lnTo>
                  <a:pt x="1479" y="1133"/>
                </a:lnTo>
                <a:lnTo>
                  <a:pt x="1483" y="1136"/>
                </a:lnTo>
                <a:lnTo>
                  <a:pt x="1488" y="1139"/>
                </a:lnTo>
                <a:lnTo>
                  <a:pt x="1493" y="1144"/>
                </a:lnTo>
                <a:lnTo>
                  <a:pt x="1495" y="1151"/>
                </a:lnTo>
                <a:lnTo>
                  <a:pt x="1496" y="1153"/>
                </a:lnTo>
                <a:lnTo>
                  <a:pt x="1502" y="1158"/>
                </a:lnTo>
                <a:lnTo>
                  <a:pt x="1509" y="1166"/>
                </a:lnTo>
                <a:lnTo>
                  <a:pt x="1514" y="1173"/>
                </a:lnTo>
                <a:lnTo>
                  <a:pt x="1519" y="1180"/>
                </a:lnTo>
                <a:lnTo>
                  <a:pt x="1520" y="1180"/>
                </a:lnTo>
                <a:lnTo>
                  <a:pt x="1520" y="1176"/>
                </a:lnTo>
                <a:lnTo>
                  <a:pt x="1519" y="1168"/>
                </a:lnTo>
                <a:lnTo>
                  <a:pt x="1516" y="1158"/>
                </a:lnTo>
                <a:lnTo>
                  <a:pt x="1513" y="1145"/>
                </a:lnTo>
                <a:lnTo>
                  <a:pt x="1502" y="1111"/>
                </a:lnTo>
                <a:lnTo>
                  <a:pt x="1484" y="1067"/>
                </a:lnTo>
                <a:lnTo>
                  <a:pt x="1480" y="1053"/>
                </a:lnTo>
                <a:lnTo>
                  <a:pt x="1476" y="1044"/>
                </a:lnTo>
                <a:lnTo>
                  <a:pt x="1469" y="1026"/>
                </a:lnTo>
                <a:lnTo>
                  <a:pt x="1463" y="1012"/>
                </a:lnTo>
                <a:lnTo>
                  <a:pt x="1460" y="1006"/>
                </a:lnTo>
                <a:lnTo>
                  <a:pt x="1456" y="1002"/>
                </a:lnTo>
                <a:lnTo>
                  <a:pt x="1453" y="999"/>
                </a:lnTo>
                <a:lnTo>
                  <a:pt x="1449" y="997"/>
                </a:lnTo>
                <a:lnTo>
                  <a:pt x="1443" y="994"/>
                </a:lnTo>
                <a:lnTo>
                  <a:pt x="1436" y="996"/>
                </a:lnTo>
                <a:lnTo>
                  <a:pt x="1428" y="997"/>
                </a:lnTo>
                <a:lnTo>
                  <a:pt x="1420" y="999"/>
                </a:lnTo>
                <a:lnTo>
                  <a:pt x="1401" y="1006"/>
                </a:lnTo>
                <a:lnTo>
                  <a:pt x="1381" y="1016"/>
                </a:lnTo>
                <a:lnTo>
                  <a:pt x="1365" y="1024"/>
                </a:lnTo>
                <a:lnTo>
                  <a:pt x="1347" y="1032"/>
                </a:lnTo>
                <a:lnTo>
                  <a:pt x="1335" y="1036"/>
                </a:lnTo>
                <a:lnTo>
                  <a:pt x="1325" y="1039"/>
                </a:lnTo>
                <a:lnTo>
                  <a:pt x="1314" y="1039"/>
                </a:lnTo>
                <a:lnTo>
                  <a:pt x="1305" y="1038"/>
                </a:lnTo>
                <a:lnTo>
                  <a:pt x="1295" y="1036"/>
                </a:lnTo>
                <a:lnTo>
                  <a:pt x="1287" y="1032"/>
                </a:lnTo>
                <a:lnTo>
                  <a:pt x="1279" y="1026"/>
                </a:lnTo>
                <a:lnTo>
                  <a:pt x="1272" y="1020"/>
                </a:lnTo>
                <a:lnTo>
                  <a:pt x="1265" y="1013"/>
                </a:lnTo>
                <a:lnTo>
                  <a:pt x="1259" y="1005"/>
                </a:lnTo>
                <a:lnTo>
                  <a:pt x="1253" y="997"/>
                </a:lnTo>
                <a:lnTo>
                  <a:pt x="1247" y="987"/>
                </a:lnTo>
                <a:lnTo>
                  <a:pt x="1237" y="969"/>
                </a:lnTo>
                <a:lnTo>
                  <a:pt x="1228" y="951"/>
                </a:lnTo>
                <a:lnTo>
                  <a:pt x="1220" y="932"/>
                </a:lnTo>
                <a:lnTo>
                  <a:pt x="1212" y="916"/>
                </a:lnTo>
                <a:lnTo>
                  <a:pt x="1207" y="907"/>
                </a:lnTo>
                <a:lnTo>
                  <a:pt x="1202" y="901"/>
                </a:lnTo>
                <a:lnTo>
                  <a:pt x="1198" y="894"/>
                </a:lnTo>
                <a:lnTo>
                  <a:pt x="1192" y="890"/>
                </a:lnTo>
                <a:lnTo>
                  <a:pt x="1181" y="880"/>
                </a:lnTo>
                <a:lnTo>
                  <a:pt x="1173" y="873"/>
                </a:lnTo>
                <a:lnTo>
                  <a:pt x="1165" y="866"/>
                </a:lnTo>
                <a:lnTo>
                  <a:pt x="1155" y="857"/>
                </a:lnTo>
                <a:lnTo>
                  <a:pt x="1146" y="846"/>
                </a:lnTo>
                <a:lnTo>
                  <a:pt x="1136" y="830"/>
                </a:lnTo>
                <a:lnTo>
                  <a:pt x="1130" y="818"/>
                </a:lnTo>
                <a:lnTo>
                  <a:pt x="1127" y="805"/>
                </a:lnTo>
                <a:lnTo>
                  <a:pt x="1121" y="791"/>
                </a:lnTo>
                <a:lnTo>
                  <a:pt x="1115" y="778"/>
                </a:lnTo>
                <a:lnTo>
                  <a:pt x="1105" y="766"/>
                </a:lnTo>
                <a:lnTo>
                  <a:pt x="1093" y="756"/>
                </a:lnTo>
                <a:lnTo>
                  <a:pt x="1079" y="744"/>
                </a:lnTo>
                <a:lnTo>
                  <a:pt x="1065" y="734"/>
                </a:lnTo>
                <a:lnTo>
                  <a:pt x="1055" y="727"/>
                </a:lnTo>
                <a:lnTo>
                  <a:pt x="1047" y="721"/>
                </a:lnTo>
                <a:lnTo>
                  <a:pt x="1043" y="718"/>
                </a:lnTo>
                <a:lnTo>
                  <a:pt x="1041" y="714"/>
                </a:lnTo>
                <a:lnTo>
                  <a:pt x="1039" y="708"/>
                </a:lnTo>
                <a:lnTo>
                  <a:pt x="1038" y="704"/>
                </a:lnTo>
                <a:lnTo>
                  <a:pt x="1039" y="699"/>
                </a:lnTo>
                <a:lnTo>
                  <a:pt x="1041" y="694"/>
                </a:lnTo>
                <a:lnTo>
                  <a:pt x="1043" y="690"/>
                </a:lnTo>
                <a:lnTo>
                  <a:pt x="1047" y="686"/>
                </a:lnTo>
                <a:lnTo>
                  <a:pt x="1059" y="677"/>
                </a:lnTo>
                <a:lnTo>
                  <a:pt x="1069" y="667"/>
                </a:lnTo>
                <a:lnTo>
                  <a:pt x="1079" y="658"/>
                </a:lnTo>
                <a:lnTo>
                  <a:pt x="1086" y="647"/>
                </a:lnTo>
                <a:lnTo>
                  <a:pt x="1093" y="637"/>
                </a:lnTo>
                <a:lnTo>
                  <a:pt x="1099" y="626"/>
                </a:lnTo>
                <a:lnTo>
                  <a:pt x="1102" y="615"/>
                </a:lnTo>
                <a:lnTo>
                  <a:pt x="1106" y="604"/>
                </a:lnTo>
                <a:lnTo>
                  <a:pt x="1109" y="591"/>
                </a:lnTo>
                <a:lnTo>
                  <a:pt x="1110" y="579"/>
                </a:lnTo>
                <a:lnTo>
                  <a:pt x="1113" y="565"/>
                </a:lnTo>
                <a:lnTo>
                  <a:pt x="1114" y="552"/>
                </a:lnTo>
                <a:lnTo>
                  <a:pt x="1114" y="522"/>
                </a:lnTo>
                <a:lnTo>
                  <a:pt x="1114" y="491"/>
                </a:lnTo>
                <a:lnTo>
                  <a:pt x="1114" y="473"/>
                </a:lnTo>
                <a:lnTo>
                  <a:pt x="1115" y="447"/>
                </a:lnTo>
                <a:lnTo>
                  <a:pt x="1116" y="421"/>
                </a:lnTo>
                <a:lnTo>
                  <a:pt x="1118" y="394"/>
                </a:lnTo>
                <a:lnTo>
                  <a:pt x="1119" y="367"/>
                </a:lnTo>
                <a:lnTo>
                  <a:pt x="1121" y="332"/>
                </a:lnTo>
                <a:lnTo>
                  <a:pt x="1123" y="298"/>
                </a:lnTo>
                <a:lnTo>
                  <a:pt x="1125" y="262"/>
                </a:lnTo>
                <a:lnTo>
                  <a:pt x="1125" y="229"/>
                </a:lnTo>
                <a:lnTo>
                  <a:pt x="1122" y="196"/>
                </a:lnTo>
                <a:lnTo>
                  <a:pt x="1119" y="165"/>
                </a:lnTo>
                <a:lnTo>
                  <a:pt x="1115" y="149"/>
                </a:lnTo>
                <a:lnTo>
                  <a:pt x="1112" y="134"/>
                </a:lnTo>
                <a:lnTo>
                  <a:pt x="1107" y="120"/>
                </a:lnTo>
                <a:lnTo>
                  <a:pt x="1102" y="106"/>
                </a:lnTo>
                <a:lnTo>
                  <a:pt x="1096" y="94"/>
                </a:lnTo>
                <a:lnTo>
                  <a:pt x="1090" y="83"/>
                </a:lnTo>
                <a:lnTo>
                  <a:pt x="1083" y="75"/>
                </a:lnTo>
                <a:lnTo>
                  <a:pt x="1076" y="67"/>
                </a:lnTo>
                <a:lnTo>
                  <a:pt x="1067" y="62"/>
                </a:lnTo>
                <a:lnTo>
                  <a:pt x="1058" y="58"/>
                </a:lnTo>
                <a:lnTo>
                  <a:pt x="1047" y="54"/>
                </a:lnTo>
                <a:lnTo>
                  <a:pt x="1034" y="52"/>
                </a:lnTo>
                <a:lnTo>
                  <a:pt x="1018" y="50"/>
                </a:lnTo>
                <a:lnTo>
                  <a:pt x="1003" y="50"/>
                </a:lnTo>
                <a:lnTo>
                  <a:pt x="989" y="50"/>
                </a:lnTo>
                <a:lnTo>
                  <a:pt x="974" y="49"/>
                </a:lnTo>
                <a:lnTo>
                  <a:pt x="966" y="48"/>
                </a:lnTo>
                <a:lnTo>
                  <a:pt x="958" y="46"/>
                </a:lnTo>
                <a:lnTo>
                  <a:pt x="948" y="42"/>
                </a:lnTo>
                <a:lnTo>
                  <a:pt x="940" y="38"/>
                </a:lnTo>
                <a:lnTo>
                  <a:pt x="926" y="29"/>
                </a:lnTo>
                <a:lnTo>
                  <a:pt x="915" y="22"/>
                </a:lnTo>
                <a:lnTo>
                  <a:pt x="911" y="17"/>
                </a:lnTo>
                <a:lnTo>
                  <a:pt x="905" y="14"/>
                </a:lnTo>
                <a:lnTo>
                  <a:pt x="899" y="12"/>
                </a:lnTo>
                <a:lnTo>
                  <a:pt x="889" y="9"/>
                </a:lnTo>
                <a:lnTo>
                  <a:pt x="879" y="9"/>
                </a:lnTo>
                <a:lnTo>
                  <a:pt x="865" y="12"/>
                </a:lnTo>
                <a:lnTo>
                  <a:pt x="851" y="14"/>
                </a:lnTo>
                <a:lnTo>
                  <a:pt x="836" y="15"/>
                </a:lnTo>
                <a:lnTo>
                  <a:pt x="828" y="14"/>
                </a:lnTo>
                <a:lnTo>
                  <a:pt x="818" y="13"/>
                </a:lnTo>
                <a:lnTo>
                  <a:pt x="807" y="10"/>
                </a:lnTo>
                <a:lnTo>
                  <a:pt x="795" y="8"/>
                </a:lnTo>
                <a:lnTo>
                  <a:pt x="784" y="6"/>
                </a:lnTo>
                <a:lnTo>
                  <a:pt x="772" y="3"/>
                </a:lnTo>
                <a:lnTo>
                  <a:pt x="761" y="2"/>
                </a:lnTo>
                <a:lnTo>
                  <a:pt x="753" y="0"/>
                </a:lnTo>
                <a:lnTo>
                  <a:pt x="749" y="1"/>
                </a:lnTo>
                <a:lnTo>
                  <a:pt x="745" y="1"/>
                </a:lnTo>
                <a:lnTo>
                  <a:pt x="735" y="6"/>
                </a:lnTo>
                <a:lnTo>
                  <a:pt x="726" y="10"/>
                </a:lnTo>
                <a:lnTo>
                  <a:pt x="711" y="17"/>
                </a:lnTo>
                <a:lnTo>
                  <a:pt x="698" y="27"/>
                </a:lnTo>
                <a:lnTo>
                  <a:pt x="706" y="32"/>
                </a:lnTo>
                <a:lnTo>
                  <a:pt x="714" y="36"/>
                </a:lnTo>
                <a:lnTo>
                  <a:pt x="724" y="40"/>
                </a:lnTo>
                <a:lnTo>
                  <a:pt x="734" y="42"/>
                </a:lnTo>
                <a:lnTo>
                  <a:pt x="754" y="48"/>
                </a:lnTo>
                <a:lnTo>
                  <a:pt x="775" y="53"/>
                </a:lnTo>
                <a:lnTo>
                  <a:pt x="793" y="56"/>
                </a:lnTo>
                <a:lnTo>
                  <a:pt x="811" y="61"/>
                </a:lnTo>
                <a:lnTo>
                  <a:pt x="827" y="66"/>
                </a:lnTo>
                <a:lnTo>
                  <a:pt x="844" y="72"/>
                </a:lnTo>
                <a:lnTo>
                  <a:pt x="855" y="79"/>
                </a:lnTo>
                <a:lnTo>
                  <a:pt x="866" y="85"/>
                </a:lnTo>
                <a:lnTo>
                  <a:pt x="874" y="90"/>
                </a:lnTo>
                <a:lnTo>
                  <a:pt x="881" y="96"/>
                </a:lnTo>
                <a:lnTo>
                  <a:pt x="887" y="102"/>
                </a:lnTo>
                <a:lnTo>
                  <a:pt x="892" y="109"/>
                </a:lnTo>
                <a:lnTo>
                  <a:pt x="895" y="115"/>
                </a:lnTo>
                <a:lnTo>
                  <a:pt x="898" y="122"/>
                </a:lnTo>
                <a:lnTo>
                  <a:pt x="899" y="129"/>
                </a:lnTo>
                <a:lnTo>
                  <a:pt x="899" y="138"/>
                </a:lnTo>
                <a:lnTo>
                  <a:pt x="896" y="143"/>
                </a:lnTo>
                <a:lnTo>
                  <a:pt x="894" y="151"/>
                </a:lnTo>
                <a:lnTo>
                  <a:pt x="888" y="163"/>
                </a:lnTo>
                <a:lnTo>
                  <a:pt x="880" y="175"/>
                </a:lnTo>
                <a:lnTo>
                  <a:pt x="871" y="188"/>
                </a:lnTo>
                <a:lnTo>
                  <a:pt x="864" y="202"/>
                </a:lnTo>
                <a:lnTo>
                  <a:pt x="866" y="211"/>
                </a:lnTo>
                <a:lnTo>
                  <a:pt x="867" y="219"/>
                </a:lnTo>
                <a:lnTo>
                  <a:pt x="867" y="227"/>
                </a:lnTo>
                <a:lnTo>
                  <a:pt x="868" y="235"/>
                </a:lnTo>
                <a:lnTo>
                  <a:pt x="867" y="246"/>
                </a:lnTo>
                <a:lnTo>
                  <a:pt x="866" y="256"/>
                </a:lnTo>
                <a:lnTo>
                  <a:pt x="864" y="265"/>
                </a:lnTo>
                <a:lnTo>
                  <a:pt x="861" y="274"/>
                </a:lnTo>
                <a:lnTo>
                  <a:pt x="860" y="280"/>
                </a:lnTo>
                <a:lnTo>
                  <a:pt x="859" y="286"/>
                </a:lnTo>
                <a:lnTo>
                  <a:pt x="854" y="299"/>
                </a:lnTo>
                <a:lnTo>
                  <a:pt x="848" y="312"/>
                </a:lnTo>
                <a:lnTo>
                  <a:pt x="844" y="321"/>
                </a:lnTo>
                <a:lnTo>
                  <a:pt x="838" y="331"/>
                </a:lnTo>
                <a:lnTo>
                  <a:pt x="825" y="345"/>
                </a:lnTo>
                <a:lnTo>
                  <a:pt x="812" y="356"/>
                </a:lnTo>
                <a:lnTo>
                  <a:pt x="802" y="366"/>
                </a:lnTo>
                <a:lnTo>
                  <a:pt x="792" y="378"/>
                </a:lnTo>
                <a:lnTo>
                  <a:pt x="785" y="385"/>
                </a:lnTo>
                <a:lnTo>
                  <a:pt x="780" y="393"/>
                </a:lnTo>
                <a:lnTo>
                  <a:pt x="775" y="401"/>
                </a:lnTo>
                <a:lnTo>
                  <a:pt x="772" y="411"/>
                </a:lnTo>
                <a:lnTo>
                  <a:pt x="765" y="429"/>
                </a:lnTo>
                <a:lnTo>
                  <a:pt x="759" y="449"/>
                </a:lnTo>
                <a:lnTo>
                  <a:pt x="754" y="466"/>
                </a:lnTo>
                <a:lnTo>
                  <a:pt x="749" y="481"/>
                </a:lnTo>
                <a:lnTo>
                  <a:pt x="744" y="498"/>
                </a:lnTo>
                <a:lnTo>
                  <a:pt x="734" y="513"/>
                </a:lnTo>
                <a:lnTo>
                  <a:pt x="729" y="519"/>
                </a:lnTo>
                <a:lnTo>
                  <a:pt x="724" y="526"/>
                </a:lnTo>
                <a:lnTo>
                  <a:pt x="718" y="532"/>
                </a:lnTo>
                <a:lnTo>
                  <a:pt x="711" y="538"/>
                </a:lnTo>
                <a:lnTo>
                  <a:pt x="702" y="542"/>
                </a:lnTo>
                <a:lnTo>
                  <a:pt x="693" y="546"/>
                </a:lnTo>
                <a:lnTo>
                  <a:pt x="684" y="550"/>
                </a:lnTo>
                <a:lnTo>
                  <a:pt x="672" y="552"/>
                </a:lnTo>
                <a:lnTo>
                  <a:pt x="666" y="554"/>
                </a:lnTo>
                <a:lnTo>
                  <a:pt x="660" y="555"/>
                </a:lnTo>
                <a:lnTo>
                  <a:pt x="655" y="555"/>
                </a:lnTo>
                <a:lnTo>
                  <a:pt x="652" y="554"/>
                </a:lnTo>
                <a:lnTo>
                  <a:pt x="645" y="554"/>
                </a:lnTo>
                <a:lnTo>
                  <a:pt x="638" y="554"/>
                </a:lnTo>
                <a:lnTo>
                  <a:pt x="631" y="553"/>
                </a:lnTo>
                <a:lnTo>
                  <a:pt x="625" y="551"/>
                </a:lnTo>
                <a:lnTo>
                  <a:pt x="624" y="551"/>
                </a:lnTo>
                <a:lnTo>
                  <a:pt x="622" y="550"/>
                </a:lnTo>
                <a:lnTo>
                  <a:pt x="610" y="552"/>
                </a:lnTo>
                <a:lnTo>
                  <a:pt x="595" y="557"/>
                </a:lnTo>
                <a:lnTo>
                  <a:pt x="581" y="562"/>
                </a:lnTo>
                <a:lnTo>
                  <a:pt x="567" y="571"/>
                </a:lnTo>
                <a:lnTo>
                  <a:pt x="558" y="578"/>
                </a:lnTo>
                <a:lnTo>
                  <a:pt x="551" y="584"/>
                </a:lnTo>
                <a:lnTo>
                  <a:pt x="544" y="590"/>
                </a:lnTo>
                <a:lnTo>
                  <a:pt x="538" y="597"/>
                </a:lnTo>
                <a:lnTo>
                  <a:pt x="533" y="603"/>
                </a:lnTo>
                <a:lnTo>
                  <a:pt x="530" y="607"/>
                </a:lnTo>
                <a:lnTo>
                  <a:pt x="528" y="612"/>
                </a:lnTo>
                <a:lnTo>
                  <a:pt x="527" y="617"/>
                </a:lnTo>
                <a:lnTo>
                  <a:pt x="528" y="631"/>
                </a:lnTo>
                <a:lnTo>
                  <a:pt x="532" y="647"/>
                </a:lnTo>
                <a:lnTo>
                  <a:pt x="535" y="665"/>
                </a:lnTo>
                <a:lnTo>
                  <a:pt x="539" y="685"/>
                </a:lnTo>
                <a:lnTo>
                  <a:pt x="539" y="695"/>
                </a:lnTo>
                <a:lnTo>
                  <a:pt x="538" y="706"/>
                </a:lnTo>
                <a:lnTo>
                  <a:pt x="534" y="717"/>
                </a:lnTo>
                <a:lnTo>
                  <a:pt x="531" y="727"/>
                </a:lnTo>
                <a:lnTo>
                  <a:pt x="527" y="733"/>
                </a:lnTo>
                <a:lnTo>
                  <a:pt x="524" y="739"/>
                </a:lnTo>
                <a:lnTo>
                  <a:pt x="520" y="745"/>
                </a:lnTo>
                <a:lnTo>
                  <a:pt x="515" y="750"/>
                </a:lnTo>
                <a:lnTo>
                  <a:pt x="506" y="758"/>
                </a:lnTo>
                <a:lnTo>
                  <a:pt x="497" y="766"/>
                </a:lnTo>
                <a:lnTo>
                  <a:pt x="490" y="771"/>
                </a:lnTo>
                <a:lnTo>
                  <a:pt x="483" y="777"/>
                </a:lnTo>
                <a:lnTo>
                  <a:pt x="478" y="783"/>
                </a:lnTo>
                <a:lnTo>
                  <a:pt x="474" y="788"/>
                </a:lnTo>
                <a:lnTo>
                  <a:pt x="471" y="796"/>
                </a:lnTo>
                <a:lnTo>
                  <a:pt x="467" y="801"/>
                </a:lnTo>
                <a:lnTo>
                  <a:pt x="466" y="808"/>
                </a:lnTo>
                <a:lnTo>
                  <a:pt x="465" y="816"/>
                </a:lnTo>
                <a:lnTo>
                  <a:pt x="464" y="821"/>
                </a:lnTo>
                <a:lnTo>
                  <a:pt x="464" y="829"/>
                </a:lnTo>
                <a:lnTo>
                  <a:pt x="465" y="836"/>
                </a:lnTo>
                <a:lnTo>
                  <a:pt x="467" y="841"/>
                </a:lnTo>
                <a:lnTo>
                  <a:pt x="471" y="856"/>
                </a:lnTo>
                <a:lnTo>
                  <a:pt x="478" y="870"/>
                </a:lnTo>
                <a:lnTo>
                  <a:pt x="486" y="885"/>
                </a:lnTo>
                <a:lnTo>
                  <a:pt x="495" y="901"/>
                </a:lnTo>
                <a:lnTo>
                  <a:pt x="501" y="912"/>
                </a:lnTo>
                <a:lnTo>
                  <a:pt x="507" y="923"/>
                </a:lnTo>
                <a:lnTo>
                  <a:pt x="512" y="934"/>
                </a:lnTo>
                <a:lnTo>
                  <a:pt x="517" y="945"/>
                </a:lnTo>
                <a:lnTo>
                  <a:pt x="520" y="956"/>
                </a:lnTo>
                <a:lnTo>
                  <a:pt x="522" y="966"/>
                </a:lnTo>
                <a:lnTo>
                  <a:pt x="525" y="978"/>
                </a:lnTo>
                <a:lnTo>
                  <a:pt x="526" y="989"/>
                </a:lnTo>
                <a:lnTo>
                  <a:pt x="527" y="999"/>
                </a:lnTo>
                <a:lnTo>
                  <a:pt x="527" y="1010"/>
                </a:lnTo>
                <a:lnTo>
                  <a:pt x="526" y="1020"/>
                </a:lnTo>
                <a:lnTo>
                  <a:pt x="525" y="1031"/>
                </a:lnTo>
                <a:lnTo>
                  <a:pt x="524" y="1042"/>
                </a:lnTo>
                <a:lnTo>
                  <a:pt x="521" y="1051"/>
                </a:lnTo>
                <a:lnTo>
                  <a:pt x="518" y="1062"/>
                </a:lnTo>
                <a:lnTo>
                  <a:pt x="514" y="1071"/>
                </a:lnTo>
                <a:lnTo>
                  <a:pt x="504" y="1093"/>
                </a:lnTo>
                <a:lnTo>
                  <a:pt x="491" y="1113"/>
                </a:lnTo>
                <a:lnTo>
                  <a:pt x="477" y="1132"/>
                </a:lnTo>
                <a:lnTo>
                  <a:pt x="463" y="1152"/>
                </a:lnTo>
                <a:lnTo>
                  <a:pt x="448" y="1171"/>
                </a:lnTo>
                <a:lnTo>
                  <a:pt x="434" y="1191"/>
                </a:lnTo>
                <a:lnTo>
                  <a:pt x="428" y="1202"/>
                </a:lnTo>
                <a:lnTo>
                  <a:pt x="423" y="1211"/>
                </a:lnTo>
                <a:lnTo>
                  <a:pt x="418" y="1222"/>
                </a:lnTo>
                <a:lnTo>
                  <a:pt x="413" y="1233"/>
                </a:lnTo>
                <a:lnTo>
                  <a:pt x="408" y="1246"/>
                </a:lnTo>
                <a:lnTo>
                  <a:pt x="406" y="1257"/>
                </a:lnTo>
                <a:lnTo>
                  <a:pt x="403" y="1268"/>
                </a:lnTo>
                <a:lnTo>
                  <a:pt x="400" y="1277"/>
                </a:lnTo>
                <a:lnTo>
                  <a:pt x="397" y="1291"/>
                </a:lnTo>
                <a:lnTo>
                  <a:pt x="393" y="1304"/>
                </a:lnTo>
                <a:lnTo>
                  <a:pt x="388" y="1316"/>
                </a:lnTo>
                <a:lnTo>
                  <a:pt x="381" y="1326"/>
                </a:lnTo>
                <a:lnTo>
                  <a:pt x="372" y="1336"/>
                </a:lnTo>
                <a:lnTo>
                  <a:pt x="359" y="1345"/>
                </a:lnTo>
                <a:lnTo>
                  <a:pt x="343" y="1355"/>
                </a:lnTo>
                <a:lnTo>
                  <a:pt x="323" y="1364"/>
                </a:lnTo>
                <a:lnTo>
                  <a:pt x="307" y="1371"/>
                </a:lnTo>
                <a:lnTo>
                  <a:pt x="296" y="1379"/>
                </a:lnTo>
                <a:lnTo>
                  <a:pt x="285" y="1388"/>
                </a:lnTo>
                <a:lnTo>
                  <a:pt x="278" y="1396"/>
                </a:lnTo>
                <a:lnTo>
                  <a:pt x="271" y="1406"/>
                </a:lnTo>
                <a:lnTo>
                  <a:pt x="265" y="1417"/>
                </a:lnTo>
                <a:lnTo>
                  <a:pt x="260" y="1429"/>
                </a:lnTo>
                <a:lnTo>
                  <a:pt x="254" y="1442"/>
                </a:lnTo>
                <a:lnTo>
                  <a:pt x="250" y="1456"/>
                </a:lnTo>
                <a:lnTo>
                  <a:pt x="244" y="1470"/>
                </a:lnTo>
                <a:lnTo>
                  <a:pt x="237" y="1484"/>
                </a:lnTo>
                <a:lnTo>
                  <a:pt x="228" y="1499"/>
                </a:lnTo>
                <a:lnTo>
                  <a:pt x="219" y="1512"/>
                </a:lnTo>
                <a:lnTo>
                  <a:pt x="211" y="1524"/>
                </a:lnTo>
                <a:lnTo>
                  <a:pt x="206" y="1531"/>
                </a:lnTo>
                <a:lnTo>
                  <a:pt x="201" y="1538"/>
                </a:lnTo>
                <a:lnTo>
                  <a:pt x="197" y="1545"/>
                </a:lnTo>
                <a:lnTo>
                  <a:pt x="194" y="1556"/>
                </a:lnTo>
                <a:lnTo>
                  <a:pt x="191" y="1574"/>
                </a:lnTo>
                <a:lnTo>
                  <a:pt x="189" y="1594"/>
                </a:lnTo>
                <a:lnTo>
                  <a:pt x="186" y="1614"/>
                </a:lnTo>
                <a:lnTo>
                  <a:pt x="185" y="1636"/>
                </a:lnTo>
                <a:lnTo>
                  <a:pt x="187" y="1638"/>
                </a:lnTo>
                <a:lnTo>
                  <a:pt x="190" y="1642"/>
                </a:lnTo>
                <a:lnTo>
                  <a:pt x="191" y="1645"/>
                </a:lnTo>
                <a:lnTo>
                  <a:pt x="191" y="1649"/>
                </a:lnTo>
                <a:lnTo>
                  <a:pt x="192" y="1652"/>
                </a:lnTo>
                <a:lnTo>
                  <a:pt x="191" y="1656"/>
                </a:lnTo>
                <a:lnTo>
                  <a:pt x="190" y="1660"/>
                </a:lnTo>
                <a:lnTo>
                  <a:pt x="189" y="1663"/>
                </a:lnTo>
                <a:lnTo>
                  <a:pt x="185" y="1667"/>
                </a:lnTo>
                <a:lnTo>
                  <a:pt x="183" y="1670"/>
                </a:lnTo>
                <a:lnTo>
                  <a:pt x="181" y="1675"/>
                </a:lnTo>
                <a:lnTo>
                  <a:pt x="179" y="1678"/>
                </a:lnTo>
                <a:lnTo>
                  <a:pt x="176" y="1682"/>
                </a:lnTo>
                <a:lnTo>
                  <a:pt x="172" y="1684"/>
                </a:lnTo>
                <a:lnTo>
                  <a:pt x="171" y="1687"/>
                </a:lnTo>
                <a:lnTo>
                  <a:pt x="171" y="1688"/>
                </a:lnTo>
                <a:lnTo>
                  <a:pt x="166" y="1710"/>
                </a:lnTo>
                <a:lnTo>
                  <a:pt x="160" y="1731"/>
                </a:lnTo>
                <a:lnTo>
                  <a:pt x="154" y="1751"/>
                </a:lnTo>
                <a:lnTo>
                  <a:pt x="146" y="1771"/>
                </a:lnTo>
                <a:lnTo>
                  <a:pt x="129" y="1808"/>
                </a:lnTo>
                <a:lnTo>
                  <a:pt x="110" y="1842"/>
                </a:lnTo>
                <a:lnTo>
                  <a:pt x="96" y="1867"/>
                </a:lnTo>
                <a:lnTo>
                  <a:pt x="83" y="1891"/>
                </a:lnTo>
                <a:lnTo>
                  <a:pt x="71" y="1916"/>
                </a:lnTo>
                <a:lnTo>
                  <a:pt x="61" y="1943"/>
                </a:lnTo>
                <a:lnTo>
                  <a:pt x="57" y="1957"/>
                </a:lnTo>
                <a:lnTo>
                  <a:pt x="53" y="1971"/>
                </a:lnTo>
                <a:lnTo>
                  <a:pt x="50" y="1987"/>
                </a:lnTo>
                <a:lnTo>
                  <a:pt x="47" y="2002"/>
                </a:lnTo>
                <a:lnTo>
                  <a:pt x="44" y="2034"/>
                </a:lnTo>
                <a:lnTo>
                  <a:pt x="40" y="2067"/>
                </a:lnTo>
                <a:lnTo>
                  <a:pt x="38" y="2094"/>
                </a:lnTo>
                <a:lnTo>
                  <a:pt x="36" y="2122"/>
                </a:lnTo>
                <a:lnTo>
                  <a:pt x="31" y="2150"/>
                </a:lnTo>
                <a:lnTo>
                  <a:pt x="25" y="2179"/>
                </a:lnTo>
                <a:lnTo>
                  <a:pt x="19" y="2195"/>
                </a:lnTo>
                <a:lnTo>
                  <a:pt x="14" y="2209"/>
                </a:lnTo>
                <a:lnTo>
                  <a:pt x="9" y="2229"/>
                </a:lnTo>
                <a:lnTo>
                  <a:pt x="4" y="2248"/>
                </a:lnTo>
                <a:lnTo>
                  <a:pt x="3" y="2257"/>
                </a:lnTo>
                <a:lnTo>
                  <a:pt x="2" y="2268"/>
                </a:lnTo>
                <a:lnTo>
                  <a:pt x="2" y="2279"/>
                </a:lnTo>
                <a:lnTo>
                  <a:pt x="3" y="2292"/>
                </a:lnTo>
                <a:lnTo>
                  <a:pt x="5" y="2322"/>
                </a:lnTo>
                <a:lnTo>
                  <a:pt x="6" y="2352"/>
                </a:lnTo>
                <a:lnTo>
                  <a:pt x="7" y="2381"/>
                </a:lnTo>
                <a:lnTo>
                  <a:pt x="7" y="2411"/>
                </a:lnTo>
                <a:lnTo>
                  <a:pt x="7" y="2440"/>
                </a:lnTo>
                <a:lnTo>
                  <a:pt x="6" y="2469"/>
                </a:lnTo>
                <a:lnTo>
                  <a:pt x="5" y="2498"/>
                </a:lnTo>
                <a:lnTo>
                  <a:pt x="3" y="2527"/>
                </a:lnTo>
                <a:lnTo>
                  <a:pt x="2" y="2555"/>
                </a:lnTo>
                <a:lnTo>
                  <a:pt x="0" y="2582"/>
                </a:lnTo>
                <a:lnTo>
                  <a:pt x="0" y="2608"/>
                </a:lnTo>
                <a:lnTo>
                  <a:pt x="2" y="2634"/>
                </a:lnTo>
                <a:lnTo>
                  <a:pt x="3" y="2658"/>
                </a:lnTo>
                <a:lnTo>
                  <a:pt x="5" y="2680"/>
                </a:lnTo>
                <a:lnTo>
                  <a:pt x="7" y="2704"/>
                </a:lnTo>
                <a:lnTo>
                  <a:pt x="11" y="2726"/>
                </a:lnTo>
                <a:lnTo>
                  <a:pt x="19" y="2713"/>
                </a:lnTo>
                <a:lnTo>
                  <a:pt x="26" y="2701"/>
                </a:lnTo>
                <a:lnTo>
                  <a:pt x="34" y="2687"/>
                </a:lnTo>
                <a:lnTo>
                  <a:pt x="44" y="2673"/>
                </a:lnTo>
                <a:lnTo>
                  <a:pt x="44" y="2669"/>
                </a:lnTo>
                <a:lnTo>
                  <a:pt x="45" y="2667"/>
                </a:lnTo>
                <a:lnTo>
                  <a:pt x="47" y="2662"/>
                </a:lnTo>
                <a:lnTo>
                  <a:pt x="51" y="2659"/>
                </a:lnTo>
                <a:lnTo>
                  <a:pt x="54" y="2655"/>
                </a:lnTo>
                <a:lnTo>
                  <a:pt x="59" y="2653"/>
                </a:lnTo>
                <a:lnTo>
                  <a:pt x="65" y="2647"/>
                </a:lnTo>
                <a:lnTo>
                  <a:pt x="71" y="2641"/>
                </a:lnTo>
                <a:lnTo>
                  <a:pt x="87" y="2629"/>
                </a:lnTo>
                <a:lnTo>
                  <a:pt x="103" y="2618"/>
                </a:lnTo>
                <a:lnTo>
                  <a:pt x="117" y="2606"/>
                </a:lnTo>
                <a:lnTo>
                  <a:pt x="130" y="2595"/>
                </a:lnTo>
                <a:lnTo>
                  <a:pt x="153" y="2576"/>
                </a:lnTo>
                <a:lnTo>
                  <a:pt x="158" y="2573"/>
                </a:lnTo>
                <a:lnTo>
                  <a:pt x="163" y="2572"/>
                </a:lnTo>
                <a:lnTo>
                  <a:pt x="169" y="2571"/>
                </a:lnTo>
                <a:lnTo>
                  <a:pt x="173" y="2572"/>
                </a:lnTo>
                <a:lnTo>
                  <a:pt x="178" y="2574"/>
                </a:lnTo>
                <a:lnTo>
                  <a:pt x="183" y="2578"/>
                </a:lnTo>
                <a:lnTo>
                  <a:pt x="186" y="2581"/>
                </a:lnTo>
                <a:lnTo>
                  <a:pt x="187" y="2586"/>
                </a:lnTo>
                <a:lnTo>
                  <a:pt x="190" y="2593"/>
                </a:lnTo>
                <a:lnTo>
                  <a:pt x="191" y="2600"/>
                </a:lnTo>
                <a:lnTo>
                  <a:pt x="191" y="2607"/>
                </a:lnTo>
                <a:lnTo>
                  <a:pt x="191" y="2614"/>
                </a:lnTo>
                <a:lnTo>
                  <a:pt x="189" y="2629"/>
                </a:lnTo>
                <a:lnTo>
                  <a:pt x="185" y="2645"/>
                </a:lnTo>
                <a:lnTo>
                  <a:pt x="179" y="2661"/>
                </a:lnTo>
                <a:lnTo>
                  <a:pt x="172" y="2678"/>
                </a:lnTo>
                <a:lnTo>
                  <a:pt x="165" y="2694"/>
                </a:lnTo>
                <a:lnTo>
                  <a:pt x="158" y="2711"/>
                </a:lnTo>
                <a:lnTo>
                  <a:pt x="145" y="2737"/>
                </a:lnTo>
                <a:lnTo>
                  <a:pt x="134" y="2764"/>
                </a:lnTo>
                <a:lnTo>
                  <a:pt x="131" y="2775"/>
                </a:lnTo>
                <a:lnTo>
                  <a:pt x="130" y="2785"/>
                </a:lnTo>
                <a:lnTo>
                  <a:pt x="130" y="2790"/>
                </a:lnTo>
                <a:lnTo>
                  <a:pt x="130" y="2793"/>
                </a:lnTo>
                <a:lnTo>
                  <a:pt x="131" y="2797"/>
                </a:lnTo>
                <a:lnTo>
                  <a:pt x="133" y="2799"/>
                </a:lnTo>
                <a:lnTo>
                  <a:pt x="137" y="2801"/>
                </a:lnTo>
                <a:lnTo>
                  <a:pt x="143" y="2802"/>
                </a:lnTo>
                <a:lnTo>
                  <a:pt x="150" y="2804"/>
                </a:lnTo>
                <a:lnTo>
                  <a:pt x="157" y="2804"/>
                </a:lnTo>
                <a:lnTo>
                  <a:pt x="173" y="2804"/>
                </a:lnTo>
                <a:lnTo>
                  <a:pt x="190" y="2802"/>
                </a:lnTo>
                <a:lnTo>
                  <a:pt x="208" y="2801"/>
                </a:lnTo>
                <a:lnTo>
                  <a:pt x="227" y="2801"/>
                </a:lnTo>
                <a:lnTo>
                  <a:pt x="237" y="2801"/>
                </a:lnTo>
                <a:lnTo>
                  <a:pt x="246" y="2802"/>
                </a:lnTo>
                <a:lnTo>
                  <a:pt x="254" y="2805"/>
                </a:lnTo>
                <a:lnTo>
                  <a:pt x="263" y="2807"/>
                </a:lnTo>
                <a:lnTo>
                  <a:pt x="274" y="2811"/>
                </a:lnTo>
                <a:lnTo>
                  <a:pt x="287" y="2815"/>
                </a:lnTo>
                <a:lnTo>
                  <a:pt x="300" y="2820"/>
                </a:lnTo>
                <a:lnTo>
                  <a:pt x="313" y="2827"/>
                </a:lnTo>
                <a:lnTo>
                  <a:pt x="340" y="2841"/>
                </a:lnTo>
                <a:lnTo>
                  <a:pt x="366" y="2857"/>
                </a:lnTo>
                <a:lnTo>
                  <a:pt x="381" y="2868"/>
                </a:lnTo>
                <a:lnTo>
                  <a:pt x="395" y="2880"/>
                </a:lnTo>
                <a:lnTo>
                  <a:pt x="410" y="2891"/>
                </a:lnTo>
                <a:lnTo>
                  <a:pt x="421" y="2898"/>
                </a:lnTo>
                <a:lnTo>
                  <a:pt x="424" y="2891"/>
                </a:lnTo>
                <a:lnTo>
                  <a:pt x="431" y="2867"/>
                </a:lnTo>
                <a:lnTo>
                  <a:pt x="434" y="2854"/>
                </a:lnTo>
                <a:lnTo>
                  <a:pt x="437" y="2844"/>
                </a:lnTo>
                <a:lnTo>
                  <a:pt x="440" y="2834"/>
                </a:lnTo>
                <a:lnTo>
                  <a:pt x="443" y="2827"/>
                </a:lnTo>
                <a:lnTo>
                  <a:pt x="447" y="2821"/>
                </a:lnTo>
                <a:lnTo>
                  <a:pt x="453" y="2815"/>
                </a:lnTo>
                <a:lnTo>
                  <a:pt x="460" y="2811"/>
                </a:lnTo>
                <a:lnTo>
                  <a:pt x="468" y="2805"/>
                </a:lnTo>
                <a:lnTo>
                  <a:pt x="478" y="2800"/>
                </a:lnTo>
                <a:lnTo>
                  <a:pt x="491" y="2792"/>
                </a:lnTo>
                <a:lnTo>
                  <a:pt x="498" y="2787"/>
                </a:lnTo>
                <a:lnTo>
                  <a:pt x="504" y="2785"/>
                </a:lnTo>
                <a:lnTo>
                  <a:pt x="512" y="2780"/>
                </a:lnTo>
                <a:lnTo>
                  <a:pt x="510" y="2777"/>
                </a:lnTo>
                <a:lnTo>
                  <a:pt x="507" y="2771"/>
                </a:lnTo>
                <a:lnTo>
                  <a:pt x="506" y="2766"/>
                </a:lnTo>
                <a:lnTo>
                  <a:pt x="507" y="2760"/>
                </a:lnTo>
                <a:lnTo>
                  <a:pt x="508" y="2755"/>
                </a:lnTo>
                <a:lnTo>
                  <a:pt x="512" y="2751"/>
                </a:lnTo>
                <a:lnTo>
                  <a:pt x="515" y="2747"/>
                </a:lnTo>
                <a:lnTo>
                  <a:pt x="520" y="2745"/>
                </a:lnTo>
                <a:lnTo>
                  <a:pt x="526" y="2744"/>
                </a:lnTo>
                <a:lnTo>
                  <a:pt x="538" y="2744"/>
                </a:lnTo>
                <a:lnTo>
                  <a:pt x="548" y="2746"/>
                </a:lnTo>
                <a:lnTo>
                  <a:pt x="558" y="2751"/>
                </a:lnTo>
                <a:lnTo>
                  <a:pt x="566" y="2757"/>
                </a:lnTo>
                <a:lnTo>
                  <a:pt x="574" y="2764"/>
                </a:lnTo>
                <a:lnTo>
                  <a:pt x="580" y="2772"/>
                </a:lnTo>
                <a:lnTo>
                  <a:pt x="586" y="2781"/>
                </a:lnTo>
                <a:lnTo>
                  <a:pt x="591" y="2792"/>
                </a:lnTo>
                <a:lnTo>
                  <a:pt x="600" y="2784"/>
                </a:lnTo>
                <a:lnTo>
                  <a:pt x="607" y="2777"/>
                </a:lnTo>
                <a:lnTo>
                  <a:pt x="618" y="2766"/>
                </a:lnTo>
                <a:lnTo>
                  <a:pt x="628" y="2759"/>
                </a:lnTo>
                <a:lnTo>
                  <a:pt x="634" y="2757"/>
                </a:lnTo>
                <a:lnTo>
                  <a:pt x="639" y="2755"/>
                </a:lnTo>
                <a:lnTo>
                  <a:pt x="645" y="2754"/>
                </a:lnTo>
                <a:lnTo>
                  <a:pt x="651" y="2753"/>
                </a:lnTo>
                <a:lnTo>
                  <a:pt x="657" y="2754"/>
                </a:lnTo>
                <a:lnTo>
                  <a:pt x="664" y="2755"/>
                </a:lnTo>
                <a:lnTo>
                  <a:pt x="671" y="2758"/>
                </a:lnTo>
                <a:lnTo>
                  <a:pt x="678" y="2761"/>
                </a:lnTo>
                <a:lnTo>
                  <a:pt x="693" y="2771"/>
                </a:lnTo>
                <a:lnTo>
                  <a:pt x="712" y="2785"/>
                </a:lnTo>
                <a:lnTo>
                  <a:pt x="722" y="2795"/>
                </a:lnTo>
                <a:lnTo>
                  <a:pt x="733" y="2806"/>
                </a:lnTo>
                <a:lnTo>
                  <a:pt x="745" y="2820"/>
                </a:lnTo>
                <a:lnTo>
                  <a:pt x="757" y="2834"/>
                </a:lnTo>
                <a:lnTo>
                  <a:pt x="767" y="2850"/>
                </a:lnTo>
                <a:lnTo>
                  <a:pt x="775" y="2865"/>
                </a:lnTo>
                <a:lnTo>
                  <a:pt x="779" y="2873"/>
                </a:lnTo>
                <a:lnTo>
                  <a:pt x="781" y="2881"/>
                </a:lnTo>
                <a:lnTo>
                  <a:pt x="782" y="2890"/>
                </a:lnTo>
                <a:lnTo>
                  <a:pt x="784" y="2898"/>
                </a:lnTo>
                <a:lnTo>
                  <a:pt x="784" y="2904"/>
                </a:lnTo>
                <a:lnTo>
                  <a:pt x="782" y="2910"/>
                </a:lnTo>
                <a:lnTo>
                  <a:pt x="801" y="2912"/>
                </a:lnTo>
                <a:lnTo>
                  <a:pt x="819" y="2913"/>
                </a:lnTo>
                <a:lnTo>
                  <a:pt x="838" y="2915"/>
                </a:lnTo>
                <a:lnTo>
                  <a:pt x="855" y="2917"/>
                </a:lnTo>
                <a:lnTo>
                  <a:pt x="876" y="2918"/>
                </a:lnTo>
                <a:lnTo>
                  <a:pt x="898" y="2920"/>
                </a:lnTo>
                <a:lnTo>
                  <a:pt x="920" y="2923"/>
                </a:lnTo>
                <a:lnTo>
                  <a:pt x="942" y="2926"/>
                </a:lnTo>
                <a:lnTo>
                  <a:pt x="965" y="2931"/>
                </a:lnTo>
                <a:lnTo>
                  <a:pt x="987" y="2937"/>
                </a:lnTo>
                <a:lnTo>
                  <a:pt x="1009" y="2944"/>
                </a:lnTo>
                <a:lnTo>
                  <a:pt x="1033" y="2954"/>
                </a:lnTo>
                <a:lnTo>
                  <a:pt x="1043" y="2958"/>
                </a:lnTo>
                <a:lnTo>
                  <a:pt x="1054" y="2964"/>
                </a:lnTo>
                <a:lnTo>
                  <a:pt x="1066" y="2970"/>
                </a:lnTo>
                <a:lnTo>
                  <a:pt x="1075" y="2973"/>
                </a:lnTo>
                <a:lnTo>
                  <a:pt x="1083" y="2977"/>
                </a:lnTo>
                <a:lnTo>
                  <a:pt x="1092" y="2979"/>
                </a:lnTo>
                <a:lnTo>
                  <a:pt x="1098" y="2979"/>
                </a:lnTo>
                <a:lnTo>
                  <a:pt x="1103" y="2978"/>
                </a:lnTo>
                <a:lnTo>
                  <a:pt x="1108" y="2976"/>
                </a:lnTo>
                <a:lnTo>
                  <a:pt x="1113" y="2972"/>
                </a:lnTo>
                <a:lnTo>
                  <a:pt x="1115" y="2970"/>
                </a:lnTo>
                <a:lnTo>
                  <a:pt x="1118" y="2966"/>
                </a:lnTo>
                <a:lnTo>
                  <a:pt x="1119" y="2963"/>
                </a:lnTo>
                <a:lnTo>
                  <a:pt x="1119" y="2959"/>
                </a:lnTo>
                <a:lnTo>
                  <a:pt x="1120" y="2950"/>
                </a:lnTo>
                <a:lnTo>
                  <a:pt x="1119" y="2938"/>
                </a:lnTo>
                <a:lnTo>
                  <a:pt x="1119" y="2924"/>
                </a:lnTo>
                <a:lnTo>
                  <a:pt x="1119" y="2908"/>
                </a:lnTo>
                <a:lnTo>
                  <a:pt x="1121" y="2901"/>
                </a:lnTo>
                <a:lnTo>
                  <a:pt x="1123" y="2894"/>
                </a:lnTo>
                <a:lnTo>
                  <a:pt x="1127" y="2888"/>
                </a:lnTo>
                <a:lnTo>
                  <a:pt x="1133" y="2883"/>
                </a:lnTo>
                <a:lnTo>
                  <a:pt x="1136" y="2878"/>
                </a:lnTo>
                <a:lnTo>
                  <a:pt x="1141" y="2874"/>
                </a:lnTo>
                <a:lnTo>
                  <a:pt x="1147" y="2871"/>
                </a:lnTo>
                <a:lnTo>
                  <a:pt x="1152" y="2868"/>
                </a:lnTo>
                <a:lnTo>
                  <a:pt x="1165" y="2866"/>
                </a:lnTo>
                <a:lnTo>
                  <a:pt x="1179" y="2864"/>
                </a:lnTo>
                <a:lnTo>
                  <a:pt x="1194" y="2864"/>
                </a:lnTo>
                <a:lnTo>
                  <a:pt x="1209" y="2864"/>
                </a:lnTo>
                <a:lnTo>
                  <a:pt x="1226" y="2865"/>
                </a:lnTo>
                <a:lnTo>
                  <a:pt x="1242" y="2866"/>
                </a:lnTo>
                <a:lnTo>
                  <a:pt x="1255" y="2867"/>
                </a:lnTo>
                <a:lnTo>
                  <a:pt x="1267" y="2868"/>
                </a:lnTo>
                <a:lnTo>
                  <a:pt x="1277" y="2868"/>
                </a:lnTo>
                <a:lnTo>
                  <a:pt x="1285" y="2867"/>
                </a:lnTo>
                <a:lnTo>
                  <a:pt x="1297" y="2864"/>
                </a:lnTo>
                <a:lnTo>
                  <a:pt x="1310" y="2859"/>
                </a:lnTo>
                <a:lnTo>
                  <a:pt x="1325" y="2854"/>
                </a:lnTo>
                <a:lnTo>
                  <a:pt x="1337" y="2847"/>
                </a:lnTo>
                <a:lnTo>
                  <a:pt x="1366" y="2833"/>
                </a:lnTo>
                <a:lnTo>
                  <a:pt x="1393" y="2819"/>
                </a:lnTo>
                <a:lnTo>
                  <a:pt x="1403" y="2812"/>
                </a:lnTo>
                <a:lnTo>
                  <a:pt x="1414" y="2806"/>
                </a:lnTo>
                <a:lnTo>
                  <a:pt x="1424" y="2801"/>
                </a:lnTo>
                <a:lnTo>
                  <a:pt x="1434" y="2797"/>
                </a:lnTo>
                <a:lnTo>
                  <a:pt x="1441" y="2792"/>
                </a:lnTo>
                <a:lnTo>
                  <a:pt x="1453" y="2785"/>
                </a:lnTo>
                <a:lnTo>
                  <a:pt x="1464" y="2779"/>
                </a:lnTo>
                <a:lnTo>
                  <a:pt x="1475" y="2774"/>
                </a:lnTo>
                <a:lnTo>
                  <a:pt x="1484" y="2771"/>
                </a:lnTo>
                <a:lnTo>
                  <a:pt x="1496" y="2768"/>
                </a:lnTo>
                <a:lnTo>
                  <a:pt x="1507" y="2767"/>
                </a:lnTo>
                <a:lnTo>
                  <a:pt x="1520" y="2767"/>
                </a:lnTo>
                <a:lnTo>
                  <a:pt x="1534" y="2768"/>
                </a:lnTo>
                <a:lnTo>
                  <a:pt x="1550" y="2773"/>
                </a:lnTo>
                <a:lnTo>
                  <a:pt x="1563" y="2779"/>
                </a:lnTo>
                <a:lnTo>
                  <a:pt x="1574" y="2782"/>
                </a:lnTo>
                <a:lnTo>
                  <a:pt x="1582" y="2786"/>
                </a:lnTo>
                <a:lnTo>
                  <a:pt x="1590" y="2786"/>
                </a:lnTo>
                <a:lnTo>
                  <a:pt x="1596" y="2786"/>
                </a:lnTo>
                <a:lnTo>
                  <a:pt x="1596" y="2781"/>
                </a:lnTo>
                <a:lnTo>
                  <a:pt x="1599" y="2778"/>
                </a:lnTo>
                <a:lnTo>
                  <a:pt x="1600" y="2775"/>
                </a:lnTo>
                <a:lnTo>
                  <a:pt x="1601" y="2774"/>
                </a:lnTo>
                <a:lnTo>
                  <a:pt x="1600" y="2770"/>
                </a:lnTo>
                <a:lnTo>
                  <a:pt x="1597" y="2764"/>
                </a:lnTo>
                <a:lnTo>
                  <a:pt x="1593" y="2748"/>
                </a:lnTo>
                <a:lnTo>
                  <a:pt x="1588" y="2735"/>
                </a:lnTo>
                <a:lnTo>
                  <a:pt x="1582" y="2722"/>
                </a:lnTo>
                <a:lnTo>
                  <a:pt x="1577" y="2707"/>
                </a:lnTo>
                <a:lnTo>
                  <a:pt x="1575" y="2692"/>
                </a:lnTo>
                <a:lnTo>
                  <a:pt x="1574" y="2672"/>
                </a:lnTo>
                <a:lnTo>
                  <a:pt x="1573" y="2666"/>
                </a:lnTo>
                <a:lnTo>
                  <a:pt x="1574" y="2659"/>
                </a:lnTo>
                <a:lnTo>
                  <a:pt x="1575" y="2653"/>
                </a:lnTo>
                <a:lnTo>
                  <a:pt x="1576" y="2646"/>
                </a:lnTo>
                <a:lnTo>
                  <a:pt x="1577" y="2639"/>
                </a:lnTo>
                <a:lnTo>
                  <a:pt x="1577" y="2634"/>
                </a:lnTo>
                <a:lnTo>
                  <a:pt x="1576" y="2626"/>
                </a:lnTo>
                <a:lnTo>
                  <a:pt x="1573" y="2620"/>
                </a:lnTo>
                <a:lnTo>
                  <a:pt x="1569" y="2614"/>
                </a:lnTo>
                <a:lnTo>
                  <a:pt x="1566" y="2608"/>
                </a:lnTo>
                <a:lnTo>
                  <a:pt x="1561" y="2602"/>
                </a:lnTo>
                <a:lnTo>
                  <a:pt x="1556" y="2595"/>
                </a:lnTo>
                <a:lnTo>
                  <a:pt x="1553" y="2587"/>
                </a:lnTo>
                <a:lnTo>
                  <a:pt x="1549" y="2579"/>
                </a:lnTo>
                <a:lnTo>
                  <a:pt x="1547" y="2568"/>
                </a:lnTo>
                <a:lnTo>
                  <a:pt x="1544" y="2558"/>
                </a:lnTo>
                <a:lnTo>
                  <a:pt x="1544" y="2548"/>
                </a:lnTo>
                <a:lnTo>
                  <a:pt x="1544" y="2539"/>
                </a:lnTo>
                <a:lnTo>
                  <a:pt x="1544" y="2531"/>
                </a:lnTo>
                <a:lnTo>
                  <a:pt x="1546" y="2522"/>
                </a:lnTo>
                <a:lnTo>
                  <a:pt x="1548" y="2515"/>
                </a:lnTo>
                <a:lnTo>
                  <a:pt x="1550" y="2508"/>
                </a:lnTo>
                <a:lnTo>
                  <a:pt x="1556" y="2495"/>
                </a:lnTo>
                <a:lnTo>
                  <a:pt x="1563" y="2483"/>
                </a:lnTo>
                <a:lnTo>
                  <a:pt x="1573" y="2473"/>
                </a:lnTo>
                <a:lnTo>
                  <a:pt x="1581" y="2463"/>
                </a:lnTo>
                <a:lnTo>
                  <a:pt x="1595" y="2447"/>
                </a:lnTo>
                <a:lnTo>
                  <a:pt x="1608" y="2429"/>
                </a:lnTo>
                <a:lnTo>
                  <a:pt x="1616" y="2413"/>
                </a:lnTo>
                <a:lnTo>
                  <a:pt x="1617" y="2408"/>
                </a:lnTo>
                <a:lnTo>
                  <a:pt x="1614" y="2405"/>
                </a:lnTo>
                <a:lnTo>
                  <a:pt x="1609" y="2399"/>
                </a:lnTo>
                <a:lnTo>
                  <a:pt x="1604" y="2392"/>
                </a:lnTo>
                <a:lnTo>
                  <a:pt x="1600" y="2382"/>
                </a:lnTo>
                <a:lnTo>
                  <a:pt x="1597" y="2370"/>
                </a:lnTo>
                <a:lnTo>
                  <a:pt x="1596" y="2360"/>
                </a:lnTo>
                <a:lnTo>
                  <a:pt x="1597" y="2349"/>
                </a:lnTo>
                <a:lnTo>
                  <a:pt x="1600" y="2340"/>
                </a:lnTo>
                <a:lnTo>
                  <a:pt x="1603" y="2332"/>
                </a:lnTo>
                <a:lnTo>
                  <a:pt x="1607" y="2323"/>
                </a:lnTo>
                <a:lnTo>
                  <a:pt x="1611" y="2316"/>
                </a:lnTo>
                <a:lnTo>
                  <a:pt x="1617" y="2310"/>
                </a:lnTo>
                <a:lnTo>
                  <a:pt x="1623" y="2303"/>
                </a:lnTo>
                <a:lnTo>
                  <a:pt x="1607" y="2299"/>
                </a:lnTo>
                <a:lnTo>
                  <a:pt x="1590" y="2294"/>
                </a:lnTo>
                <a:lnTo>
                  <a:pt x="1574" y="2292"/>
                </a:lnTo>
                <a:lnTo>
                  <a:pt x="1556" y="2290"/>
                </a:lnTo>
                <a:lnTo>
                  <a:pt x="1548" y="2290"/>
                </a:lnTo>
                <a:lnTo>
                  <a:pt x="1537" y="2292"/>
                </a:lnTo>
                <a:lnTo>
                  <a:pt x="1526" y="2293"/>
                </a:lnTo>
                <a:lnTo>
                  <a:pt x="1513" y="2294"/>
                </a:lnTo>
                <a:lnTo>
                  <a:pt x="1500" y="2294"/>
                </a:lnTo>
                <a:lnTo>
                  <a:pt x="1486" y="2292"/>
                </a:lnTo>
                <a:lnTo>
                  <a:pt x="1480" y="2290"/>
                </a:lnTo>
                <a:lnTo>
                  <a:pt x="1474" y="2289"/>
                </a:lnTo>
                <a:lnTo>
                  <a:pt x="1467" y="2287"/>
                </a:lnTo>
                <a:lnTo>
                  <a:pt x="1462" y="2283"/>
                </a:lnTo>
                <a:lnTo>
                  <a:pt x="1456" y="2280"/>
                </a:lnTo>
                <a:lnTo>
                  <a:pt x="1452" y="2275"/>
                </a:lnTo>
                <a:lnTo>
                  <a:pt x="1448" y="2270"/>
                </a:lnTo>
                <a:lnTo>
                  <a:pt x="1444" y="2263"/>
                </a:lnTo>
                <a:lnTo>
                  <a:pt x="1442" y="2256"/>
                </a:lnTo>
                <a:lnTo>
                  <a:pt x="1440" y="2248"/>
                </a:lnTo>
                <a:lnTo>
                  <a:pt x="1440" y="2241"/>
                </a:lnTo>
                <a:lnTo>
                  <a:pt x="1441" y="2234"/>
                </a:lnTo>
                <a:lnTo>
                  <a:pt x="1442" y="2227"/>
                </a:lnTo>
                <a:lnTo>
                  <a:pt x="1444" y="2221"/>
                </a:lnTo>
                <a:lnTo>
                  <a:pt x="1448" y="2214"/>
                </a:lnTo>
                <a:lnTo>
                  <a:pt x="1452" y="2208"/>
                </a:lnTo>
                <a:lnTo>
                  <a:pt x="1461" y="2196"/>
                </a:lnTo>
                <a:lnTo>
                  <a:pt x="1472" y="2186"/>
                </a:lnTo>
                <a:lnTo>
                  <a:pt x="1482" y="2176"/>
                </a:lnTo>
                <a:lnTo>
                  <a:pt x="1493" y="2167"/>
                </a:lnTo>
                <a:lnTo>
                  <a:pt x="1506" y="2156"/>
                </a:lnTo>
                <a:lnTo>
                  <a:pt x="1514" y="2148"/>
                </a:lnTo>
                <a:lnTo>
                  <a:pt x="1519" y="2140"/>
                </a:lnTo>
                <a:lnTo>
                  <a:pt x="1522" y="2130"/>
                </a:lnTo>
                <a:lnTo>
                  <a:pt x="1523" y="2121"/>
                </a:lnTo>
                <a:lnTo>
                  <a:pt x="1524" y="2110"/>
                </a:lnTo>
                <a:lnTo>
                  <a:pt x="1526" y="2099"/>
                </a:lnTo>
                <a:lnTo>
                  <a:pt x="1528" y="2087"/>
                </a:lnTo>
                <a:lnTo>
                  <a:pt x="1531" y="2074"/>
                </a:lnTo>
                <a:lnTo>
                  <a:pt x="1537" y="2061"/>
                </a:lnTo>
                <a:lnTo>
                  <a:pt x="1539" y="2056"/>
                </a:lnTo>
                <a:lnTo>
                  <a:pt x="1541" y="2053"/>
                </a:lnTo>
                <a:lnTo>
                  <a:pt x="1544" y="2050"/>
                </a:lnTo>
                <a:lnTo>
                  <a:pt x="1548" y="2048"/>
                </a:lnTo>
                <a:lnTo>
                  <a:pt x="1555" y="2044"/>
                </a:lnTo>
                <a:lnTo>
                  <a:pt x="1561" y="2043"/>
                </a:lnTo>
                <a:lnTo>
                  <a:pt x="1564" y="2035"/>
                </a:lnTo>
                <a:lnTo>
                  <a:pt x="1569" y="2026"/>
                </a:lnTo>
                <a:lnTo>
                  <a:pt x="1573" y="2013"/>
                </a:lnTo>
                <a:lnTo>
                  <a:pt x="1579" y="2000"/>
                </a:lnTo>
                <a:lnTo>
                  <a:pt x="1582" y="1994"/>
                </a:lnTo>
                <a:lnTo>
                  <a:pt x="1586" y="1989"/>
                </a:lnTo>
                <a:lnTo>
                  <a:pt x="1590" y="1983"/>
                </a:lnTo>
                <a:lnTo>
                  <a:pt x="1596" y="1979"/>
                </a:lnTo>
                <a:lnTo>
                  <a:pt x="1609" y="1969"/>
                </a:lnTo>
                <a:lnTo>
                  <a:pt x="1622" y="1963"/>
                </a:lnTo>
                <a:lnTo>
                  <a:pt x="1635" y="1959"/>
                </a:lnTo>
                <a:lnTo>
                  <a:pt x="1648" y="1955"/>
                </a:lnTo>
                <a:lnTo>
                  <a:pt x="1660" y="1951"/>
                </a:lnTo>
                <a:lnTo>
                  <a:pt x="1670" y="1948"/>
                </a:lnTo>
                <a:lnTo>
                  <a:pt x="1680" y="1943"/>
                </a:lnTo>
                <a:lnTo>
                  <a:pt x="1688" y="1936"/>
                </a:lnTo>
                <a:lnTo>
                  <a:pt x="1696" y="1928"/>
                </a:lnTo>
                <a:lnTo>
                  <a:pt x="1703" y="1921"/>
                </a:lnTo>
                <a:lnTo>
                  <a:pt x="1707" y="1915"/>
                </a:lnTo>
                <a:lnTo>
                  <a:pt x="1709" y="1909"/>
                </a:lnTo>
                <a:lnTo>
                  <a:pt x="1710" y="1903"/>
                </a:lnTo>
                <a:lnTo>
                  <a:pt x="1710" y="1897"/>
                </a:lnTo>
                <a:lnTo>
                  <a:pt x="1709" y="1891"/>
                </a:lnTo>
                <a:lnTo>
                  <a:pt x="1708" y="1884"/>
                </a:lnTo>
                <a:lnTo>
                  <a:pt x="1706" y="1875"/>
                </a:lnTo>
                <a:lnTo>
                  <a:pt x="1703" y="1864"/>
                </a:lnTo>
                <a:lnTo>
                  <a:pt x="1702" y="1853"/>
                </a:lnTo>
                <a:lnTo>
                  <a:pt x="1702" y="1840"/>
                </a:lnTo>
                <a:close/>
              </a:path>
            </a:pathLst>
          </a:custGeom>
          <a:solidFill>
            <a:srgbClr val="B0CA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16" name="Freeform 35">
            <a:extLst>
              <a:ext uri="{FF2B5EF4-FFF2-40B4-BE49-F238E27FC236}">
                <a16:creationId xmlns:a16="http://schemas.microsoft.com/office/drawing/2014/main" id="{9B987DA8-96BE-4BA5-949D-F28FDD6AD8E0}"/>
              </a:ext>
            </a:extLst>
          </p:cNvPr>
          <p:cNvSpPr>
            <a:spLocks/>
          </p:cNvSpPr>
          <p:nvPr/>
        </p:nvSpPr>
        <p:spPr bwMode="auto">
          <a:xfrm>
            <a:off x="13167804" y="3831313"/>
            <a:ext cx="1569888" cy="2149298"/>
          </a:xfrm>
          <a:custGeom>
            <a:avLst/>
            <a:gdLst>
              <a:gd name="T0" fmla="*/ 1954 w 2408"/>
              <a:gd name="T1" fmla="*/ 1553 h 3291"/>
              <a:gd name="T2" fmla="*/ 2011 w 2408"/>
              <a:gd name="T3" fmla="*/ 1317 h 3291"/>
              <a:gd name="T4" fmla="*/ 1978 w 2408"/>
              <a:gd name="T5" fmla="*/ 1132 h 3291"/>
              <a:gd name="T6" fmla="*/ 2078 w 2408"/>
              <a:gd name="T7" fmla="*/ 925 h 3291"/>
              <a:gd name="T8" fmla="*/ 2212 w 2408"/>
              <a:gd name="T9" fmla="*/ 823 h 3291"/>
              <a:gd name="T10" fmla="*/ 2385 w 2408"/>
              <a:gd name="T11" fmla="*/ 675 h 3291"/>
              <a:gd name="T12" fmla="*/ 2401 w 2408"/>
              <a:gd name="T13" fmla="*/ 579 h 3291"/>
              <a:gd name="T14" fmla="*/ 2147 w 2408"/>
              <a:gd name="T15" fmla="*/ 557 h 3291"/>
              <a:gd name="T16" fmla="*/ 1950 w 2408"/>
              <a:gd name="T17" fmla="*/ 465 h 3291"/>
              <a:gd name="T18" fmla="*/ 1733 w 2408"/>
              <a:gd name="T19" fmla="*/ 504 h 3291"/>
              <a:gd name="T20" fmla="*/ 1633 w 2408"/>
              <a:gd name="T21" fmla="*/ 580 h 3291"/>
              <a:gd name="T22" fmla="*/ 1531 w 2408"/>
              <a:gd name="T23" fmla="*/ 579 h 3291"/>
              <a:gd name="T24" fmla="*/ 1389 w 2408"/>
              <a:gd name="T25" fmla="*/ 693 h 3291"/>
              <a:gd name="T26" fmla="*/ 1362 w 2408"/>
              <a:gd name="T27" fmla="*/ 573 h 3291"/>
              <a:gd name="T28" fmla="*/ 1425 w 2408"/>
              <a:gd name="T29" fmla="*/ 470 h 3291"/>
              <a:gd name="T30" fmla="*/ 1468 w 2408"/>
              <a:gd name="T31" fmla="*/ 391 h 3291"/>
              <a:gd name="T32" fmla="*/ 1390 w 2408"/>
              <a:gd name="T33" fmla="*/ 247 h 3291"/>
              <a:gd name="T34" fmla="*/ 1277 w 2408"/>
              <a:gd name="T35" fmla="*/ 139 h 3291"/>
              <a:gd name="T36" fmla="*/ 1142 w 2408"/>
              <a:gd name="T37" fmla="*/ 78 h 3291"/>
              <a:gd name="T38" fmla="*/ 908 w 2408"/>
              <a:gd name="T39" fmla="*/ 4 h 3291"/>
              <a:gd name="T40" fmla="*/ 817 w 2408"/>
              <a:gd name="T41" fmla="*/ 163 h 3291"/>
              <a:gd name="T42" fmla="*/ 800 w 2408"/>
              <a:gd name="T43" fmla="*/ 201 h 3291"/>
              <a:gd name="T44" fmla="*/ 841 w 2408"/>
              <a:gd name="T45" fmla="*/ 227 h 3291"/>
              <a:gd name="T46" fmla="*/ 798 w 2408"/>
              <a:gd name="T47" fmla="*/ 323 h 3291"/>
              <a:gd name="T48" fmla="*/ 740 w 2408"/>
              <a:gd name="T49" fmla="*/ 466 h 3291"/>
              <a:gd name="T50" fmla="*/ 695 w 2408"/>
              <a:gd name="T51" fmla="*/ 582 h 3291"/>
              <a:gd name="T52" fmla="*/ 607 w 2408"/>
              <a:gd name="T53" fmla="*/ 749 h 3291"/>
              <a:gd name="T54" fmla="*/ 523 w 2408"/>
              <a:gd name="T55" fmla="*/ 882 h 3291"/>
              <a:gd name="T56" fmla="*/ 424 w 2408"/>
              <a:gd name="T57" fmla="*/ 1062 h 3291"/>
              <a:gd name="T58" fmla="*/ 303 w 2408"/>
              <a:gd name="T59" fmla="*/ 1221 h 3291"/>
              <a:gd name="T60" fmla="*/ 181 w 2408"/>
              <a:gd name="T61" fmla="*/ 1285 h 3291"/>
              <a:gd name="T62" fmla="*/ 0 w 2408"/>
              <a:gd name="T63" fmla="*/ 1456 h 3291"/>
              <a:gd name="T64" fmla="*/ 149 w 2408"/>
              <a:gd name="T65" fmla="*/ 1476 h 3291"/>
              <a:gd name="T66" fmla="*/ 296 w 2408"/>
              <a:gd name="T67" fmla="*/ 1515 h 3291"/>
              <a:gd name="T68" fmla="*/ 377 w 2408"/>
              <a:gd name="T69" fmla="*/ 1666 h 3291"/>
              <a:gd name="T70" fmla="*/ 372 w 2408"/>
              <a:gd name="T71" fmla="*/ 2044 h 3291"/>
              <a:gd name="T72" fmla="*/ 354 w 2408"/>
              <a:gd name="T73" fmla="*/ 2233 h 3291"/>
              <a:gd name="T74" fmla="*/ 436 w 2408"/>
              <a:gd name="T75" fmla="*/ 2352 h 3291"/>
              <a:gd name="T76" fmla="*/ 529 w 2408"/>
              <a:gd name="T77" fmla="*/ 2488 h 3291"/>
              <a:gd name="T78" fmla="*/ 681 w 2408"/>
              <a:gd name="T79" fmla="*/ 2451 h 3291"/>
              <a:gd name="T80" fmla="*/ 774 w 2408"/>
              <a:gd name="T81" fmla="*/ 2647 h 3291"/>
              <a:gd name="T82" fmla="*/ 730 w 2408"/>
              <a:gd name="T83" fmla="*/ 2720 h 3291"/>
              <a:gd name="T84" fmla="*/ 603 w 2408"/>
              <a:gd name="T85" fmla="*/ 2700 h 3291"/>
              <a:gd name="T86" fmla="*/ 563 w 2408"/>
              <a:gd name="T87" fmla="*/ 2845 h 3291"/>
              <a:gd name="T88" fmla="*/ 638 w 2408"/>
              <a:gd name="T89" fmla="*/ 2931 h 3291"/>
              <a:gd name="T90" fmla="*/ 703 w 2408"/>
              <a:gd name="T91" fmla="*/ 3012 h 3291"/>
              <a:gd name="T92" fmla="*/ 740 w 2408"/>
              <a:gd name="T93" fmla="*/ 3124 h 3291"/>
              <a:gd name="T94" fmla="*/ 827 w 2408"/>
              <a:gd name="T95" fmla="*/ 3258 h 3291"/>
              <a:gd name="T96" fmla="*/ 921 w 2408"/>
              <a:gd name="T97" fmla="*/ 3244 h 3291"/>
              <a:gd name="T98" fmla="*/ 921 w 2408"/>
              <a:gd name="T99" fmla="*/ 3066 h 3291"/>
              <a:gd name="T100" fmla="*/ 898 w 2408"/>
              <a:gd name="T101" fmla="*/ 2900 h 3291"/>
              <a:gd name="T102" fmla="*/ 950 w 2408"/>
              <a:gd name="T103" fmla="*/ 2727 h 3291"/>
              <a:gd name="T104" fmla="*/ 1047 w 2408"/>
              <a:gd name="T105" fmla="*/ 2437 h 3291"/>
              <a:gd name="T106" fmla="*/ 1209 w 2408"/>
              <a:gd name="T107" fmla="*/ 2287 h 3291"/>
              <a:gd name="T108" fmla="*/ 1472 w 2408"/>
              <a:gd name="T109" fmla="*/ 2146 h 3291"/>
              <a:gd name="T110" fmla="*/ 1732 w 2408"/>
              <a:gd name="T111" fmla="*/ 1998 h 3291"/>
              <a:gd name="T112" fmla="*/ 1954 w 2408"/>
              <a:gd name="T113" fmla="*/ 2008 h 3291"/>
              <a:gd name="T114" fmla="*/ 2033 w 2408"/>
              <a:gd name="T115" fmla="*/ 1901 h 3291"/>
              <a:gd name="T116" fmla="*/ 1949 w 2408"/>
              <a:gd name="T117" fmla="*/ 1829 h 3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408" h="3291">
                <a:moveTo>
                  <a:pt x="1954" y="1795"/>
                </a:moveTo>
                <a:lnTo>
                  <a:pt x="1947" y="1774"/>
                </a:lnTo>
                <a:lnTo>
                  <a:pt x="1941" y="1753"/>
                </a:lnTo>
                <a:lnTo>
                  <a:pt x="1939" y="1732"/>
                </a:lnTo>
                <a:lnTo>
                  <a:pt x="1937" y="1710"/>
                </a:lnTo>
                <a:lnTo>
                  <a:pt x="1937" y="1689"/>
                </a:lnTo>
                <a:lnTo>
                  <a:pt x="1938" y="1668"/>
                </a:lnTo>
                <a:lnTo>
                  <a:pt x="1939" y="1647"/>
                </a:lnTo>
                <a:lnTo>
                  <a:pt x="1940" y="1624"/>
                </a:lnTo>
                <a:lnTo>
                  <a:pt x="1943" y="1595"/>
                </a:lnTo>
                <a:lnTo>
                  <a:pt x="1945" y="1583"/>
                </a:lnTo>
                <a:lnTo>
                  <a:pt x="1947" y="1573"/>
                </a:lnTo>
                <a:lnTo>
                  <a:pt x="1951" y="1562"/>
                </a:lnTo>
                <a:lnTo>
                  <a:pt x="1954" y="1553"/>
                </a:lnTo>
                <a:lnTo>
                  <a:pt x="1964" y="1536"/>
                </a:lnTo>
                <a:lnTo>
                  <a:pt x="1973" y="1521"/>
                </a:lnTo>
                <a:lnTo>
                  <a:pt x="1983" y="1508"/>
                </a:lnTo>
                <a:lnTo>
                  <a:pt x="1991" y="1494"/>
                </a:lnTo>
                <a:lnTo>
                  <a:pt x="1998" y="1480"/>
                </a:lnTo>
                <a:lnTo>
                  <a:pt x="2003" y="1466"/>
                </a:lnTo>
                <a:lnTo>
                  <a:pt x="2006" y="1449"/>
                </a:lnTo>
                <a:lnTo>
                  <a:pt x="2009" y="1433"/>
                </a:lnTo>
                <a:lnTo>
                  <a:pt x="2011" y="1398"/>
                </a:lnTo>
                <a:lnTo>
                  <a:pt x="2010" y="1364"/>
                </a:lnTo>
                <a:lnTo>
                  <a:pt x="2010" y="1351"/>
                </a:lnTo>
                <a:lnTo>
                  <a:pt x="2010" y="1340"/>
                </a:lnTo>
                <a:lnTo>
                  <a:pt x="2011" y="1328"/>
                </a:lnTo>
                <a:lnTo>
                  <a:pt x="2011" y="1317"/>
                </a:lnTo>
                <a:lnTo>
                  <a:pt x="2011" y="1306"/>
                </a:lnTo>
                <a:lnTo>
                  <a:pt x="2011" y="1294"/>
                </a:lnTo>
                <a:lnTo>
                  <a:pt x="2009" y="1284"/>
                </a:lnTo>
                <a:lnTo>
                  <a:pt x="2007" y="1275"/>
                </a:lnTo>
                <a:lnTo>
                  <a:pt x="2001" y="1256"/>
                </a:lnTo>
                <a:lnTo>
                  <a:pt x="1993" y="1237"/>
                </a:lnTo>
                <a:lnTo>
                  <a:pt x="1990" y="1227"/>
                </a:lnTo>
                <a:lnTo>
                  <a:pt x="1985" y="1216"/>
                </a:lnTo>
                <a:lnTo>
                  <a:pt x="1981" y="1204"/>
                </a:lnTo>
                <a:lnTo>
                  <a:pt x="1978" y="1191"/>
                </a:lnTo>
                <a:lnTo>
                  <a:pt x="1974" y="1175"/>
                </a:lnTo>
                <a:lnTo>
                  <a:pt x="1974" y="1160"/>
                </a:lnTo>
                <a:lnTo>
                  <a:pt x="1976" y="1145"/>
                </a:lnTo>
                <a:lnTo>
                  <a:pt x="1978" y="1132"/>
                </a:lnTo>
                <a:lnTo>
                  <a:pt x="1983" y="1121"/>
                </a:lnTo>
                <a:lnTo>
                  <a:pt x="1987" y="1110"/>
                </a:lnTo>
                <a:lnTo>
                  <a:pt x="1993" y="1100"/>
                </a:lnTo>
                <a:lnTo>
                  <a:pt x="2000" y="1089"/>
                </a:lnTo>
                <a:lnTo>
                  <a:pt x="2006" y="1077"/>
                </a:lnTo>
                <a:lnTo>
                  <a:pt x="2013" y="1065"/>
                </a:lnTo>
                <a:lnTo>
                  <a:pt x="2020" y="1051"/>
                </a:lnTo>
                <a:lnTo>
                  <a:pt x="2026" y="1037"/>
                </a:lnTo>
                <a:lnTo>
                  <a:pt x="2033" y="1022"/>
                </a:lnTo>
                <a:lnTo>
                  <a:pt x="2039" y="1008"/>
                </a:lnTo>
                <a:lnTo>
                  <a:pt x="2049" y="987"/>
                </a:lnTo>
                <a:lnTo>
                  <a:pt x="2058" y="965"/>
                </a:lnTo>
                <a:lnTo>
                  <a:pt x="2067" y="945"/>
                </a:lnTo>
                <a:lnTo>
                  <a:pt x="2078" y="925"/>
                </a:lnTo>
                <a:lnTo>
                  <a:pt x="2090" y="906"/>
                </a:lnTo>
                <a:lnTo>
                  <a:pt x="2104" y="889"/>
                </a:lnTo>
                <a:lnTo>
                  <a:pt x="2111" y="881"/>
                </a:lnTo>
                <a:lnTo>
                  <a:pt x="2118" y="872"/>
                </a:lnTo>
                <a:lnTo>
                  <a:pt x="2126" y="865"/>
                </a:lnTo>
                <a:lnTo>
                  <a:pt x="2134" y="858"/>
                </a:lnTo>
                <a:lnTo>
                  <a:pt x="2146" y="852"/>
                </a:lnTo>
                <a:lnTo>
                  <a:pt x="2157" y="846"/>
                </a:lnTo>
                <a:lnTo>
                  <a:pt x="2167" y="843"/>
                </a:lnTo>
                <a:lnTo>
                  <a:pt x="2177" y="838"/>
                </a:lnTo>
                <a:lnTo>
                  <a:pt x="2186" y="835"/>
                </a:lnTo>
                <a:lnTo>
                  <a:pt x="2196" y="831"/>
                </a:lnTo>
                <a:lnTo>
                  <a:pt x="2204" y="828"/>
                </a:lnTo>
                <a:lnTo>
                  <a:pt x="2212" y="823"/>
                </a:lnTo>
                <a:lnTo>
                  <a:pt x="2226" y="812"/>
                </a:lnTo>
                <a:lnTo>
                  <a:pt x="2240" y="799"/>
                </a:lnTo>
                <a:lnTo>
                  <a:pt x="2254" y="786"/>
                </a:lnTo>
                <a:lnTo>
                  <a:pt x="2268" y="772"/>
                </a:lnTo>
                <a:lnTo>
                  <a:pt x="2279" y="762"/>
                </a:lnTo>
                <a:lnTo>
                  <a:pt x="2290" y="751"/>
                </a:lnTo>
                <a:lnTo>
                  <a:pt x="2300" y="741"/>
                </a:lnTo>
                <a:lnTo>
                  <a:pt x="2312" y="731"/>
                </a:lnTo>
                <a:lnTo>
                  <a:pt x="2327" y="719"/>
                </a:lnTo>
                <a:lnTo>
                  <a:pt x="2341" y="709"/>
                </a:lnTo>
                <a:lnTo>
                  <a:pt x="2354" y="700"/>
                </a:lnTo>
                <a:lnTo>
                  <a:pt x="2366" y="692"/>
                </a:lnTo>
                <a:lnTo>
                  <a:pt x="2375" y="684"/>
                </a:lnTo>
                <a:lnTo>
                  <a:pt x="2385" y="675"/>
                </a:lnTo>
                <a:lnTo>
                  <a:pt x="2393" y="665"/>
                </a:lnTo>
                <a:lnTo>
                  <a:pt x="2400" y="655"/>
                </a:lnTo>
                <a:lnTo>
                  <a:pt x="2405" y="644"/>
                </a:lnTo>
                <a:lnTo>
                  <a:pt x="2408" y="631"/>
                </a:lnTo>
                <a:lnTo>
                  <a:pt x="2402" y="628"/>
                </a:lnTo>
                <a:lnTo>
                  <a:pt x="2398" y="623"/>
                </a:lnTo>
                <a:lnTo>
                  <a:pt x="2395" y="618"/>
                </a:lnTo>
                <a:lnTo>
                  <a:pt x="2394" y="611"/>
                </a:lnTo>
                <a:lnTo>
                  <a:pt x="2394" y="604"/>
                </a:lnTo>
                <a:lnTo>
                  <a:pt x="2398" y="598"/>
                </a:lnTo>
                <a:lnTo>
                  <a:pt x="2401" y="593"/>
                </a:lnTo>
                <a:lnTo>
                  <a:pt x="2407" y="590"/>
                </a:lnTo>
                <a:lnTo>
                  <a:pt x="2405" y="584"/>
                </a:lnTo>
                <a:lnTo>
                  <a:pt x="2401" y="579"/>
                </a:lnTo>
                <a:lnTo>
                  <a:pt x="2397" y="576"/>
                </a:lnTo>
                <a:lnTo>
                  <a:pt x="2392" y="572"/>
                </a:lnTo>
                <a:lnTo>
                  <a:pt x="2386" y="570"/>
                </a:lnTo>
                <a:lnTo>
                  <a:pt x="2380" y="569"/>
                </a:lnTo>
                <a:lnTo>
                  <a:pt x="2367" y="565"/>
                </a:lnTo>
                <a:lnTo>
                  <a:pt x="2352" y="564"/>
                </a:lnTo>
                <a:lnTo>
                  <a:pt x="2317" y="563"/>
                </a:lnTo>
                <a:lnTo>
                  <a:pt x="2281" y="565"/>
                </a:lnTo>
                <a:lnTo>
                  <a:pt x="2258" y="566"/>
                </a:lnTo>
                <a:lnTo>
                  <a:pt x="2235" y="566"/>
                </a:lnTo>
                <a:lnTo>
                  <a:pt x="2214" y="566"/>
                </a:lnTo>
                <a:lnTo>
                  <a:pt x="2194" y="564"/>
                </a:lnTo>
                <a:lnTo>
                  <a:pt x="2171" y="560"/>
                </a:lnTo>
                <a:lnTo>
                  <a:pt x="2147" y="557"/>
                </a:lnTo>
                <a:lnTo>
                  <a:pt x="2121" y="551"/>
                </a:lnTo>
                <a:lnTo>
                  <a:pt x="2096" y="545"/>
                </a:lnTo>
                <a:lnTo>
                  <a:pt x="2083" y="540"/>
                </a:lnTo>
                <a:lnTo>
                  <a:pt x="2070" y="537"/>
                </a:lnTo>
                <a:lnTo>
                  <a:pt x="2058" y="531"/>
                </a:lnTo>
                <a:lnTo>
                  <a:pt x="2045" y="526"/>
                </a:lnTo>
                <a:lnTo>
                  <a:pt x="2033" y="519"/>
                </a:lnTo>
                <a:lnTo>
                  <a:pt x="2023" y="513"/>
                </a:lnTo>
                <a:lnTo>
                  <a:pt x="2011" y="505"/>
                </a:lnTo>
                <a:lnTo>
                  <a:pt x="2001" y="497"/>
                </a:lnTo>
                <a:lnTo>
                  <a:pt x="1986" y="485"/>
                </a:lnTo>
                <a:lnTo>
                  <a:pt x="1973" y="476"/>
                </a:lnTo>
                <a:lnTo>
                  <a:pt x="1961" y="470"/>
                </a:lnTo>
                <a:lnTo>
                  <a:pt x="1950" y="465"/>
                </a:lnTo>
                <a:lnTo>
                  <a:pt x="1937" y="464"/>
                </a:lnTo>
                <a:lnTo>
                  <a:pt x="1923" y="464"/>
                </a:lnTo>
                <a:lnTo>
                  <a:pt x="1907" y="466"/>
                </a:lnTo>
                <a:lnTo>
                  <a:pt x="1887" y="471"/>
                </a:lnTo>
                <a:lnTo>
                  <a:pt x="1872" y="473"/>
                </a:lnTo>
                <a:lnTo>
                  <a:pt x="1856" y="478"/>
                </a:lnTo>
                <a:lnTo>
                  <a:pt x="1840" y="482"/>
                </a:lnTo>
                <a:lnTo>
                  <a:pt x="1825" y="485"/>
                </a:lnTo>
                <a:lnTo>
                  <a:pt x="1807" y="490"/>
                </a:lnTo>
                <a:lnTo>
                  <a:pt x="1790" y="494"/>
                </a:lnTo>
                <a:lnTo>
                  <a:pt x="1771" y="498"/>
                </a:lnTo>
                <a:lnTo>
                  <a:pt x="1751" y="502"/>
                </a:lnTo>
                <a:lnTo>
                  <a:pt x="1743" y="503"/>
                </a:lnTo>
                <a:lnTo>
                  <a:pt x="1733" y="504"/>
                </a:lnTo>
                <a:lnTo>
                  <a:pt x="1724" y="505"/>
                </a:lnTo>
                <a:lnTo>
                  <a:pt x="1715" y="506"/>
                </a:lnTo>
                <a:lnTo>
                  <a:pt x="1705" y="509"/>
                </a:lnTo>
                <a:lnTo>
                  <a:pt x="1698" y="511"/>
                </a:lnTo>
                <a:lnTo>
                  <a:pt x="1691" y="520"/>
                </a:lnTo>
                <a:lnTo>
                  <a:pt x="1684" y="535"/>
                </a:lnTo>
                <a:lnTo>
                  <a:pt x="1679" y="545"/>
                </a:lnTo>
                <a:lnTo>
                  <a:pt x="1672" y="556"/>
                </a:lnTo>
                <a:lnTo>
                  <a:pt x="1669" y="560"/>
                </a:lnTo>
                <a:lnTo>
                  <a:pt x="1664" y="565"/>
                </a:lnTo>
                <a:lnTo>
                  <a:pt x="1659" y="569"/>
                </a:lnTo>
                <a:lnTo>
                  <a:pt x="1655" y="573"/>
                </a:lnTo>
                <a:lnTo>
                  <a:pt x="1644" y="578"/>
                </a:lnTo>
                <a:lnTo>
                  <a:pt x="1633" y="580"/>
                </a:lnTo>
                <a:lnTo>
                  <a:pt x="1624" y="582"/>
                </a:lnTo>
                <a:lnTo>
                  <a:pt x="1615" y="580"/>
                </a:lnTo>
                <a:lnTo>
                  <a:pt x="1606" y="579"/>
                </a:lnTo>
                <a:lnTo>
                  <a:pt x="1598" y="576"/>
                </a:lnTo>
                <a:lnTo>
                  <a:pt x="1590" y="573"/>
                </a:lnTo>
                <a:lnTo>
                  <a:pt x="1583" y="570"/>
                </a:lnTo>
                <a:lnTo>
                  <a:pt x="1572" y="565"/>
                </a:lnTo>
                <a:lnTo>
                  <a:pt x="1564" y="562"/>
                </a:lnTo>
                <a:lnTo>
                  <a:pt x="1559" y="562"/>
                </a:lnTo>
                <a:lnTo>
                  <a:pt x="1555" y="562"/>
                </a:lnTo>
                <a:lnTo>
                  <a:pt x="1551" y="563"/>
                </a:lnTo>
                <a:lnTo>
                  <a:pt x="1546" y="565"/>
                </a:lnTo>
                <a:lnTo>
                  <a:pt x="1539" y="571"/>
                </a:lnTo>
                <a:lnTo>
                  <a:pt x="1531" y="579"/>
                </a:lnTo>
                <a:lnTo>
                  <a:pt x="1524" y="589"/>
                </a:lnTo>
                <a:lnTo>
                  <a:pt x="1516" y="599"/>
                </a:lnTo>
                <a:lnTo>
                  <a:pt x="1508" y="611"/>
                </a:lnTo>
                <a:lnTo>
                  <a:pt x="1499" y="622"/>
                </a:lnTo>
                <a:lnTo>
                  <a:pt x="1491" y="631"/>
                </a:lnTo>
                <a:lnTo>
                  <a:pt x="1482" y="639"/>
                </a:lnTo>
                <a:lnTo>
                  <a:pt x="1470" y="649"/>
                </a:lnTo>
                <a:lnTo>
                  <a:pt x="1457" y="657"/>
                </a:lnTo>
                <a:lnTo>
                  <a:pt x="1444" y="665"/>
                </a:lnTo>
                <a:lnTo>
                  <a:pt x="1431" y="672"/>
                </a:lnTo>
                <a:lnTo>
                  <a:pt x="1416" y="682"/>
                </a:lnTo>
                <a:lnTo>
                  <a:pt x="1402" y="690"/>
                </a:lnTo>
                <a:lnTo>
                  <a:pt x="1396" y="693"/>
                </a:lnTo>
                <a:lnTo>
                  <a:pt x="1389" y="693"/>
                </a:lnTo>
                <a:lnTo>
                  <a:pt x="1383" y="692"/>
                </a:lnTo>
                <a:lnTo>
                  <a:pt x="1377" y="690"/>
                </a:lnTo>
                <a:lnTo>
                  <a:pt x="1372" y="685"/>
                </a:lnTo>
                <a:lnTo>
                  <a:pt x="1369" y="679"/>
                </a:lnTo>
                <a:lnTo>
                  <a:pt x="1368" y="672"/>
                </a:lnTo>
                <a:lnTo>
                  <a:pt x="1369" y="665"/>
                </a:lnTo>
                <a:lnTo>
                  <a:pt x="1371" y="658"/>
                </a:lnTo>
                <a:lnTo>
                  <a:pt x="1372" y="651"/>
                </a:lnTo>
                <a:lnTo>
                  <a:pt x="1372" y="644"/>
                </a:lnTo>
                <a:lnTo>
                  <a:pt x="1371" y="637"/>
                </a:lnTo>
                <a:lnTo>
                  <a:pt x="1370" y="622"/>
                </a:lnTo>
                <a:lnTo>
                  <a:pt x="1366" y="605"/>
                </a:lnTo>
                <a:lnTo>
                  <a:pt x="1364" y="590"/>
                </a:lnTo>
                <a:lnTo>
                  <a:pt x="1362" y="573"/>
                </a:lnTo>
                <a:lnTo>
                  <a:pt x="1361" y="565"/>
                </a:lnTo>
                <a:lnTo>
                  <a:pt x="1361" y="557"/>
                </a:lnTo>
                <a:lnTo>
                  <a:pt x="1362" y="549"/>
                </a:lnTo>
                <a:lnTo>
                  <a:pt x="1363" y="540"/>
                </a:lnTo>
                <a:lnTo>
                  <a:pt x="1364" y="533"/>
                </a:lnTo>
                <a:lnTo>
                  <a:pt x="1366" y="527"/>
                </a:lnTo>
                <a:lnTo>
                  <a:pt x="1369" y="520"/>
                </a:lnTo>
                <a:lnTo>
                  <a:pt x="1372" y="516"/>
                </a:lnTo>
                <a:lnTo>
                  <a:pt x="1378" y="505"/>
                </a:lnTo>
                <a:lnTo>
                  <a:pt x="1386" y="496"/>
                </a:lnTo>
                <a:lnTo>
                  <a:pt x="1396" y="489"/>
                </a:lnTo>
                <a:lnTo>
                  <a:pt x="1405" y="482"/>
                </a:lnTo>
                <a:lnTo>
                  <a:pt x="1416" y="476"/>
                </a:lnTo>
                <a:lnTo>
                  <a:pt x="1425" y="470"/>
                </a:lnTo>
                <a:lnTo>
                  <a:pt x="1438" y="463"/>
                </a:lnTo>
                <a:lnTo>
                  <a:pt x="1449" y="454"/>
                </a:lnTo>
                <a:lnTo>
                  <a:pt x="1455" y="451"/>
                </a:lnTo>
                <a:lnTo>
                  <a:pt x="1459" y="446"/>
                </a:lnTo>
                <a:lnTo>
                  <a:pt x="1463" y="442"/>
                </a:lnTo>
                <a:lnTo>
                  <a:pt x="1466" y="436"/>
                </a:lnTo>
                <a:lnTo>
                  <a:pt x="1469" y="430"/>
                </a:lnTo>
                <a:lnTo>
                  <a:pt x="1471" y="425"/>
                </a:lnTo>
                <a:lnTo>
                  <a:pt x="1472" y="419"/>
                </a:lnTo>
                <a:lnTo>
                  <a:pt x="1472" y="413"/>
                </a:lnTo>
                <a:lnTo>
                  <a:pt x="1472" y="407"/>
                </a:lnTo>
                <a:lnTo>
                  <a:pt x="1471" y="403"/>
                </a:lnTo>
                <a:lnTo>
                  <a:pt x="1470" y="397"/>
                </a:lnTo>
                <a:lnTo>
                  <a:pt x="1468" y="391"/>
                </a:lnTo>
                <a:lnTo>
                  <a:pt x="1462" y="379"/>
                </a:lnTo>
                <a:lnTo>
                  <a:pt x="1453" y="367"/>
                </a:lnTo>
                <a:lnTo>
                  <a:pt x="1444" y="354"/>
                </a:lnTo>
                <a:lnTo>
                  <a:pt x="1433" y="340"/>
                </a:lnTo>
                <a:lnTo>
                  <a:pt x="1426" y="332"/>
                </a:lnTo>
                <a:lnTo>
                  <a:pt x="1421" y="325"/>
                </a:lnTo>
                <a:lnTo>
                  <a:pt x="1415" y="317"/>
                </a:lnTo>
                <a:lnTo>
                  <a:pt x="1410" y="310"/>
                </a:lnTo>
                <a:lnTo>
                  <a:pt x="1406" y="303"/>
                </a:lnTo>
                <a:lnTo>
                  <a:pt x="1404" y="297"/>
                </a:lnTo>
                <a:lnTo>
                  <a:pt x="1401" y="285"/>
                </a:lnTo>
                <a:lnTo>
                  <a:pt x="1398" y="273"/>
                </a:lnTo>
                <a:lnTo>
                  <a:pt x="1395" y="260"/>
                </a:lnTo>
                <a:lnTo>
                  <a:pt x="1390" y="247"/>
                </a:lnTo>
                <a:lnTo>
                  <a:pt x="1385" y="239"/>
                </a:lnTo>
                <a:lnTo>
                  <a:pt x="1382" y="233"/>
                </a:lnTo>
                <a:lnTo>
                  <a:pt x="1377" y="230"/>
                </a:lnTo>
                <a:lnTo>
                  <a:pt x="1371" y="226"/>
                </a:lnTo>
                <a:lnTo>
                  <a:pt x="1365" y="223"/>
                </a:lnTo>
                <a:lnTo>
                  <a:pt x="1358" y="218"/>
                </a:lnTo>
                <a:lnTo>
                  <a:pt x="1351" y="212"/>
                </a:lnTo>
                <a:lnTo>
                  <a:pt x="1344" y="205"/>
                </a:lnTo>
                <a:lnTo>
                  <a:pt x="1326" y="187"/>
                </a:lnTo>
                <a:lnTo>
                  <a:pt x="1314" y="171"/>
                </a:lnTo>
                <a:lnTo>
                  <a:pt x="1303" y="157"/>
                </a:lnTo>
                <a:lnTo>
                  <a:pt x="1291" y="147"/>
                </a:lnTo>
                <a:lnTo>
                  <a:pt x="1285" y="143"/>
                </a:lnTo>
                <a:lnTo>
                  <a:pt x="1277" y="139"/>
                </a:lnTo>
                <a:lnTo>
                  <a:pt x="1268" y="135"/>
                </a:lnTo>
                <a:lnTo>
                  <a:pt x="1256" y="132"/>
                </a:lnTo>
                <a:lnTo>
                  <a:pt x="1242" y="130"/>
                </a:lnTo>
                <a:lnTo>
                  <a:pt x="1229" y="127"/>
                </a:lnTo>
                <a:lnTo>
                  <a:pt x="1216" y="126"/>
                </a:lnTo>
                <a:lnTo>
                  <a:pt x="1203" y="124"/>
                </a:lnTo>
                <a:lnTo>
                  <a:pt x="1191" y="120"/>
                </a:lnTo>
                <a:lnTo>
                  <a:pt x="1181" y="117"/>
                </a:lnTo>
                <a:lnTo>
                  <a:pt x="1172" y="112"/>
                </a:lnTo>
                <a:lnTo>
                  <a:pt x="1167" y="108"/>
                </a:lnTo>
                <a:lnTo>
                  <a:pt x="1161" y="104"/>
                </a:lnTo>
                <a:lnTo>
                  <a:pt x="1156" y="98"/>
                </a:lnTo>
                <a:lnTo>
                  <a:pt x="1148" y="87"/>
                </a:lnTo>
                <a:lnTo>
                  <a:pt x="1142" y="78"/>
                </a:lnTo>
                <a:lnTo>
                  <a:pt x="1138" y="71"/>
                </a:lnTo>
                <a:lnTo>
                  <a:pt x="1135" y="66"/>
                </a:lnTo>
                <a:lnTo>
                  <a:pt x="1122" y="58"/>
                </a:lnTo>
                <a:lnTo>
                  <a:pt x="1108" y="51"/>
                </a:lnTo>
                <a:lnTo>
                  <a:pt x="1091" y="44"/>
                </a:lnTo>
                <a:lnTo>
                  <a:pt x="1072" y="39"/>
                </a:lnTo>
                <a:lnTo>
                  <a:pt x="1035" y="30"/>
                </a:lnTo>
                <a:lnTo>
                  <a:pt x="1000" y="24"/>
                </a:lnTo>
                <a:lnTo>
                  <a:pt x="988" y="21"/>
                </a:lnTo>
                <a:lnTo>
                  <a:pt x="977" y="19"/>
                </a:lnTo>
                <a:lnTo>
                  <a:pt x="967" y="17"/>
                </a:lnTo>
                <a:lnTo>
                  <a:pt x="957" y="14"/>
                </a:lnTo>
                <a:lnTo>
                  <a:pt x="932" y="8"/>
                </a:lnTo>
                <a:lnTo>
                  <a:pt x="908" y="4"/>
                </a:lnTo>
                <a:lnTo>
                  <a:pt x="896" y="1"/>
                </a:lnTo>
                <a:lnTo>
                  <a:pt x="883" y="0"/>
                </a:lnTo>
                <a:lnTo>
                  <a:pt x="871" y="0"/>
                </a:lnTo>
                <a:lnTo>
                  <a:pt x="861" y="0"/>
                </a:lnTo>
                <a:lnTo>
                  <a:pt x="861" y="21"/>
                </a:lnTo>
                <a:lnTo>
                  <a:pt x="857" y="44"/>
                </a:lnTo>
                <a:lnTo>
                  <a:pt x="854" y="66"/>
                </a:lnTo>
                <a:lnTo>
                  <a:pt x="849" y="88"/>
                </a:lnTo>
                <a:lnTo>
                  <a:pt x="841" y="123"/>
                </a:lnTo>
                <a:lnTo>
                  <a:pt x="836" y="135"/>
                </a:lnTo>
                <a:lnTo>
                  <a:pt x="830" y="146"/>
                </a:lnTo>
                <a:lnTo>
                  <a:pt x="827" y="152"/>
                </a:lnTo>
                <a:lnTo>
                  <a:pt x="822" y="157"/>
                </a:lnTo>
                <a:lnTo>
                  <a:pt x="817" y="163"/>
                </a:lnTo>
                <a:lnTo>
                  <a:pt x="810" y="170"/>
                </a:lnTo>
                <a:lnTo>
                  <a:pt x="803" y="173"/>
                </a:lnTo>
                <a:lnTo>
                  <a:pt x="796" y="177"/>
                </a:lnTo>
                <a:lnTo>
                  <a:pt x="788" y="180"/>
                </a:lnTo>
                <a:lnTo>
                  <a:pt x="780" y="183"/>
                </a:lnTo>
                <a:lnTo>
                  <a:pt x="769" y="186"/>
                </a:lnTo>
                <a:lnTo>
                  <a:pt x="762" y="190"/>
                </a:lnTo>
                <a:lnTo>
                  <a:pt x="761" y="190"/>
                </a:lnTo>
                <a:lnTo>
                  <a:pt x="767" y="192"/>
                </a:lnTo>
                <a:lnTo>
                  <a:pt x="771" y="194"/>
                </a:lnTo>
                <a:lnTo>
                  <a:pt x="783" y="200"/>
                </a:lnTo>
                <a:lnTo>
                  <a:pt x="796" y="208"/>
                </a:lnTo>
                <a:lnTo>
                  <a:pt x="798" y="205"/>
                </a:lnTo>
                <a:lnTo>
                  <a:pt x="800" y="201"/>
                </a:lnTo>
                <a:lnTo>
                  <a:pt x="803" y="198"/>
                </a:lnTo>
                <a:lnTo>
                  <a:pt x="807" y="196"/>
                </a:lnTo>
                <a:lnTo>
                  <a:pt x="810" y="194"/>
                </a:lnTo>
                <a:lnTo>
                  <a:pt x="815" y="194"/>
                </a:lnTo>
                <a:lnTo>
                  <a:pt x="818" y="194"/>
                </a:lnTo>
                <a:lnTo>
                  <a:pt x="823" y="196"/>
                </a:lnTo>
                <a:lnTo>
                  <a:pt x="825" y="197"/>
                </a:lnTo>
                <a:lnTo>
                  <a:pt x="829" y="199"/>
                </a:lnTo>
                <a:lnTo>
                  <a:pt x="831" y="203"/>
                </a:lnTo>
                <a:lnTo>
                  <a:pt x="834" y="206"/>
                </a:lnTo>
                <a:lnTo>
                  <a:pt x="837" y="212"/>
                </a:lnTo>
                <a:lnTo>
                  <a:pt x="838" y="218"/>
                </a:lnTo>
                <a:lnTo>
                  <a:pt x="840" y="223"/>
                </a:lnTo>
                <a:lnTo>
                  <a:pt x="841" y="227"/>
                </a:lnTo>
                <a:lnTo>
                  <a:pt x="840" y="237"/>
                </a:lnTo>
                <a:lnTo>
                  <a:pt x="837" y="244"/>
                </a:lnTo>
                <a:lnTo>
                  <a:pt x="834" y="251"/>
                </a:lnTo>
                <a:lnTo>
                  <a:pt x="830" y="256"/>
                </a:lnTo>
                <a:lnTo>
                  <a:pt x="825" y="260"/>
                </a:lnTo>
                <a:lnTo>
                  <a:pt x="822" y="263"/>
                </a:lnTo>
                <a:lnTo>
                  <a:pt x="815" y="268"/>
                </a:lnTo>
                <a:lnTo>
                  <a:pt x="811" y="273"/>
                </a:lnTo>
                <a:lnTo>
                  <a:pt x="808" y="279"/>
                </a:lnTo>
                <a:lnTo>
                  <a:pt x="805" y="285"/>
                </a:lnTo>
                <a:lnTo>
                  <a:pt x="804" y="292"/>
                </a:lnTo>
                <a:lnTo>
                  <a:pt x="803" y="299"/>
                </a:lnTo>
                <a:lnTo>
                  <a:pt x="802" y="311"/>
                </a:lnTo>
                <a:lnTo>
                  <a:pt x="798" y="323"/>
                </a:lnTo>
                <a:lnTo>
                  <a:pt x="794" y="336"/>
                </a:lnTo>
                <a:lnTo>
                  <a:pt x="788" y="346"/>
                </a:lnTo>
                <a:lnTo>
                  <a:pt x="782" y="357"/>
                </a:lnTo>
                <a:lnTo>
                  <a:pt x="775" y="367"/>
                </a:lnTo>
                <a:lnTo>
                  <a:pt x="770" y="376"/>
                </a:lnTo>
                <a:lnTo>
                  <a:pt x="764" y="385"/>
                </a:lnTo>
                <a:lnTo>
                  <a:pt x="760" y="393"/>
                </a:lnTo>
                <a:lnTo>
                  <a:pt x="756" y="403"/>
                </a:lnTo>
                <a:lnTo>
                  <a:pt x="751" y="411"/>
                </a:lnTo>
                <a:lnTo>
                  <a:pt x="749" y="422"/>
                </a:lnTo>
                <a:lnTo>
                  <a:pt x="747" y="431"/>
                </a:lnTo>
                <a:lnTo>
                  <a:pt x="744" y="442"/>
                </a:lnTo>
                <a:lnTo>
                  <a:pt x="742" y="454"/>
                </a:lnTo>
                <a:lnTo>
                  <a:pt x="740" y="466"/>
                </a:lnTo>
                <a:lnTo>
                  <a:pt x="735" y="479"/>
                </a:lnTo>
                <a:lnTo>
                  <a:pt x="729" y="491"/>
                </a:lnTo>
                <a:lnTo>
                  <a:pt x="724" y="499"/>
                </a:lnTo>
                <a:lnTo>
                  <a:pt x="718" y="507"/>
                </a:lnTo>
                <a:lnTo>
                  <a:pt x="713" y="513"/>
                </a:lnTo>
                <a:lnTo>
                  <a:pt x="706" y="519"/>
                </a:lnTo>
                <a:lnTo>
                  <a:pt x="700" y="526"/>
                </a:lnTo>
                <a:lnTo>
                  <a:pt x="695" y="531"/>
                </a:lnTo>
                <a:lnTo>
                  <a:pt x="691" y="537"/>
                </a:lnTo>
                <a:lnTo>
                  <a:pt x="690" y="542"/>
                </a:lnTo>
                <a:lnTo>
                  <a:pt x="690" y="553"/>
                </a:lnTo>
                <a:lnTo>
                  <a:pt x="693" y="565"/>
                </a:lnTo>
                <a:lnTo>
                  <a:pt x="694" y="572"/>
                </a:lnTo>
                <a:lnTo>
                  <a:pt x="695" y="582"/>
                </a:lnTo>
                <a:lnTo>
                  <a:pt x="696" y="591"/>
                </a:lnTo>
                <a:lnTo>
                  <a:pt x="696" y="602"/>
                </a:lnTo>
                <a:lnTo>
                  <a:pt x="694" y="616"/>
                </a:lnTo>
                <a:lnTo>
                  <a:pt x="687" y="638"/>
                </a:lnTo>
                <a:lnTo>
                  <a:pt x="680" y="660"/>
                </a:lnTo>
                <a:lnTo>
                  <a:pt x="673" y="676"/>
                </a:lnTo>
                <a:lnTo>
                  <a:pt x="666" y="686"/>
                </a:lnTo>
                <a:lnTo>
                  <a:pt x="657" y="695"/>
                </a:lnTo>
                <a:lnTo>
                  <a:pt x="648" y="703"/>
                </a:lnTo>
                <a:lnTo>
                  <a:pt x="638" y="710"/>
                </a:lnTo>
                <a:lnTo>
                  <a:pt x="626" y="720"/>
                </a:lnTo>
                <a:lnTo>
                  <a:pt x="615" y="731"/>
                </a:lnTo>
                <a:lnTo>
                  <a:pt x="610" y="739"/>
                </a:lnTo>
                <a:lnTo>
                  <a:pt x="607" y="749"/>
                </a:lnTo>
                <a:lnTo>
                  <a:pt x="602" y="758"/>
                </a:lnTo>
                <a:lnTo>
                  <a:pt x="598" y="769"/>
                </a:lnTo>
                <a:lnTo>
                  <a:pt x="595" y="783"/>
                </a:lnTo>
                <a:lnTo>
                  <a:pt x="589" y="797"/>
                </a:lnTo>
                <a:lnTo>
                  <a:pt x="582" y="812"/>
                </a:lnTo>
                <a:lnTo>
                  <a:pt x="574" y="826"/>
                </a:lnTo>
                <a:lnTo>
                  <a:pt x="567" y="833"/>
                </a:lnTo>
                <a:lnTo>
                  <a:pt x="561" y="839"/>
                </a:lnTo>
                <a:lnTo>
                  <a:pt x="554" y="844"/>
                </a:lnTo>
                <a:lnTo>
                  <a:pt x="548" y="849"/>
                </a:lnTo>
                <a:lnTo>
                  <a:pt x="539" y="855"/>
                </a:lnTo>
                <a:lnTo>
                  <a:pt x="531" y="862"/>
                </a:lnTo>
                <a:lnTo>
                  <a:pt x="527" y="871"/>
                </a:lnTo>
                <a:lnTo>
                  <a:pt x="523" y="882"/>
                </a:lnTo>
                <a:lnTo>
                  <a:pt x="520" y="892"/>
                </a:lnTo>
                <a:lnTo>
                  <a:pt x="517" y="905"/>
                </a:lnTo>
                <a:lnTo>
                  <a:pt x="514" y="917"/>
                </a:lnTo>
                <a:lnTo>
                  <a:pt x="511" y="929"/>
                </a:lnTo>
                <a:lnTo>
                  <a:pt x="507" y="942"/>
                </a:lnTo>
                <a:lnTo>
                  <a:pt x="502" y="952"/>
                </a:lnTo>
                <a:lnTo>
                  <a:pt x="496" y="964"/>
                </a:lnTo>
                <a:lnTo>
                  <a:pt x="489" y="976"/>
                </a:lnTo>
                <a:lnTo>
                  <a:pt x="482" y="988"/>
                </a:lnTo>
                <a:lnTo>
                  <a:pt x="475" y="998"/>
                </a:lnTo>
                <a:lnTo>
                  <a:pt x="460" y="1018"/>
                </a:lnTo>
                <a:lnTo>
                  <a:pt x="443" y="1038"/>
                </a:lnTo>
                <a:lnTo>
                  <a:pt x="434" y="1050"/>
                </a:lnTo>
                <a:lnTo>
                  <a:pt x="424" y="1062"/>
                </a:lnTo>
                <a:lnTo>
                  <a:pt x="416" y="1072"/>
                </a:lnTo>
                <a:lnTo>
                  <a:pt x="407" y="1085"/>
                </a:lnTo>
                <a:lnTo>
                  <a:pt x="401" y="1095"/>
                </a:lnTo>
                <a:lnTo>
                  <a:pt x="395" y="1105"/>
                </a:lnTo>
                <a:lnTo>
                  <a:pt x="389" y="1116"/>
                </a:lnTo>
                <a:lnTo>
                  <a:pt x="383" y="1127"/>
                </a:lnTo>
                <a:lnTo>
                  <a:pt x="375" y="1141"/>
                </a:lnTo>
                <a:lnTo>
                  <a:pt x="367" y="1156"/>
                </a:lnTo>
                <a:lnTo>
                  <a:pt x="356" y="1171"/>
                </a:lnTo>
                <a:lnTo>
                  <a:pt x="346" y="1185"/>
                </a:lnTo>
                <a:lnTo>
                  <a:pt x="334" y="1198"/>
                </a:lnTo>
                <a:lnTo>
                  <a:pt x="320" y="1210"/>
                </a:lnTo>
                <a:lnTo>
                  <a:pt x="312" y="1216"/>
                </a:lnTo>
                <a:lnTo>
                  <a:pt x="303" y="1221"/>
                </a:lnTo>
                <a:lnTo>
                  <a:pt x="294" y="1224"/>
                </a:lnTo>
                <a:lnTo>
                  <a:pt x="283" y="1229"/>
                </a:lnTo>
                <a:lnTo>
                  <a:pt x="273" y="1233"/>
                </a:lnTo>
                <a:lnTo>
                  <a:pt x="262" y="1234"/>
                </a:lnTo>
                <a:lnTo>
                  <a:pt x="250" y="1234"/>
                </a:lnTo>
                <a:lnTo>
                  <a:pt x="241" y="1234"/>
                </a:lnTo>
                <a:lnTo>
                  <a:pt x="229" y="1234"/>
                </a:lnTo>
                <a:lnTo>
                  <a:pt x="221" y="1234"/>
                </a:lnTo>
                <a:lnTo>
                  <a:pt x="215" y="1238"/>
                </a:lnTo>
                <a:lnTo>
                  <a:pt x="209" y="1245"/>
                </a:lnTo>
                <a:lnTo>
                  <a:pt x="202" y="1254"/>
                </a:lnTo>
                <a:lnTo>
                  <a:pt x="196" y="1264"/>
                </a:lnTo>
                <a:lnTo>
                  <a:pt x="189" y="1275"/>
                </a:lnTo>
                <a:lnTo>
                  <a:pt x="181" y="1285"/>
                </a:lnTo>
                <a:lnTo>
                  <a:pt x="173" y="1298"/>
                </a:lnTo>
                <a:lnTo>
                  <a:pt x="162" y="1309"/>
                </a:lnTo>
                <a:lnTo>
                  <a:pt x="153" y="1318"/>
                </a:lnTo>
                <a:lnTo>
                  <a:pt x="142" y="1328"/>
                </a:lnTo>
                <a:lnTo>
                  <a:pt x="120" y="1343"/>
                </a:lnTo>
                <a:lnTo>
                  <a:pt x="96" y="1358"/>
                </a:lnTo>
                <a:lnTo>
                  <a:pt x="79" y="1370"/>
                </a:lnTo>
                <a:lnTo>
                  <a:pt x="61" y="1382"/>
                </a:lnTo>
                <a:lnTo>
                  <a:pt x="43" y="1396"/>
                </a:lnTo>
                <a:lnTo>
                  <a:pt x="28" y="1411"/>
                </a:lnTo>
                <a:lnTo>
                  <a:pt x="19" y="1424"/>
                </a:lnTo>
                <a:lnTo>
                  <a:pt x="9" y="1440"/>
                </a:lnTo>
                <a:lnTo>
                  <a:pt x="5" y="1448"/>
                </a:lnTo>
                <a:lnTo>
                  <a:pt x="0" y="1456"/>
                </a:lnTo>
                <a:lnTo>
                  <a:pt x="18" y="1460"/>
                </a:lnTo>
                <a:lnTo>
                  <a:pt x="28" y="1462"/>
                </a:lnTo>
                <a:lnTo>
                  <a:pt x="39" y="1463"/>
                </a:lnTo>
                <a:lnTo>
                  <a:pt x="47" y="1466"/>
                </a:lnTo>
                <a:lnTo>
                  <a:pt x="54" y="1466"/>
                </a:lnTo>
                <a:lnTo>
                  <a:pt x="61" y="1466"/>
                </a:lnTo>
                <a:lnTo>
                  <a:pt x="70" y="1463"/>
                </a:lnTo>
                <a:lnTo>
                  <a:pt x="81" y="1461"/>
                </a:lnTo>
                <a:lnTo>
                  <a:pt x="90" y="1460"/>
                </a:lnTo>
                <a:lnTo>
                  <a:pt x="101" y="1460"/>
                </a:lnTo>
                <a:lnTo>
                  <a:pt x="112" y="1461"/>
                </a:lnTo>
                <a:lnTo>
                  <a:pt x="128" y="1464"/>
                </a:lnTo>
                <a:lnTo>
                  <a:pt x="140" y="1470"/>
                </a:lnTo>
                <a:lnTo>
                  <a:pt x="149" y="1476"/>
                </a:lnTo>
                <a:lnTo>
                  <a:pt x="157" y="1482"/>
                </a:lnTo>
                <a:lnTo>
                  <a:pt x="165" y="1488"/>
                </a:lnTo>
                <a:lnTo>
                  <a:pt x="175" y="1494"/>
                </a:lnTo>
                <a:lnTo>
                  <a:pt x="185" y="1499"/>
                </a:lnTo>
                <a:lnTo>
                  <a:pt x="195" y="1501"/>
                </a:lnTo>
                <a:lnTo>
                  <a:pt x="205" y="1501"/>
                </a:lnTo>
                <a:lnTo>
                  <a:pt x="216" y="1501"/>
                </a:lnTo>
                <a:lnTo>
                  <a:pt x="225" y="1501"/>
                </a:lnTo>
                <a:lnTo>
                  <a:pt x="234" y="1501"/>
                </a:lnTo>
                <a:lnTo>
                  <a:pt x="245" y="1501"/>
                </a:lnTo>
                <a:lnTo>
                  <a:pt x="255" y="1503"/>
                </a:lnTo>
                <a:lnTo>
                  <a:pt x="273" y="1506"/>
                </a:lnTo>
                <a:lnTo>
                  <a:pt x="289" y="1511"/>
                </a:lnTo>
                <a:lnTo>
                  <a:pt x="296" y="1515"/>
                </a:lnTo>
                <a:lnTo>
                  <a:pt x="303" y="1519"/>
                </a:lnTo>
                <a:lnTo>
                  <a:pt x="310" y="1522"/>
                </a:lnTo>
                <a:lnTo>
                  <a:pt x="317" y="1527"/>
                </a:lnTo>
                <a:lnTo>
                  <a:pt x="323" y="1533"/>
                </a:lnTo>
                <a:lnTo>
                  <a:pt x="329" y="1539"/>
                </a:lnTo>
                <a:lnTo>
                  <a:pt x="334" y="1544"/>
                </a:lnTo>
                <a:lnTo>
                  <a:pt x="339" y="1552"/>
                </a:lnTo>
                <a:lnTo>
                  <a:pt x="348" y="1567"/>
                </a:lnTo>
                <a:lnTo>
                  <a:pt x="356" y="1583"/>
                </a:lnTo>
                <a:lnTo>
                  <a:pt x="362" y="1600"/>
                </a:lnTo>
                <a:lnTo>
                  <a:pt x="367" y="1615"/>
                </a:lnTo>
                <a:lnTo>
                  <a:pt x="372" y="1632"/>
                </a:lnTo>
                <a:lnTo>
                  <a:pt x="375" y="1649"/>
                </a:lnTo>
                <a:lnTo>
                  <a:pt x="377" y="1666"/>
                </a:lnTo>
                <a:lnTo>
                  <a:pt x="380" y="1683"/>
                </a:lnTo>
                <a:lnTo>
                  <a:pt x="381" y="1701"/>
                </a:lnTo>
                <a:lnTo>
                  <a:pt x="382" y="1720"/>
                </a:lnTo>
                <a:lnTo>
                  <a:pt x="382" y="1756"/>
                </a:lnTo>
                <a:lnTo>
                  <a:pt x="381" y="1793"/>
                </a:lnTo>
                <a:lnTo>
                  <a:pt x="379" y="1828"/>
                </a:lnTo>
                <a:lnTo>
                  <a:pt x="376" y="1865"/>
                </a:lnTo>
                <a:lnTo>
                  <a:pt x="375" y="1891"/>
                </a:lnTo>
                <a:lnTo>
                  <a:pt x="374" y="1916"/>
                </a:lnTo>
                <a:lnTo>
                  <a:pt x="373" y="1942"/>
                </a:lnTo>
                <a:lnTo>
                  <a:pt x="372" y="1967"/>
                </a:lnTo>
                <a:lnTo>
                  <a:pt x="372" y="1985"/>
                </a:lnTo>
                <a:lnTo>
                  <a:pt x="372" y="2015"/>
                </a:lnTo>
                <a:lnTo>
                  <a:pt x="372" y="2044"/>
                </a:lnTo>
                <a:lnTo>
                  <a:pt x="369" y="2072"/>
                </a:lnTo>
                <a:lnTo>
                  <a:pt x="364" y="2099"/>
                </a:lnTo>
                <a:lnTo>
                  <a:pt x="361" y="2112"/>
                </a:lnTo>
                <a:lnTo>
                  <a:pt x="357" y="2125"/>
                </a:lnTo>
                <a:lnTo>
                  <a:pt x="352" y="2138"/>
                </a:lnTo>
                <a:lnTo>
                  <a:pt x="346" y="2151"/>
                </a:lnTo>
                <a:lnTo>
                  <a:pt x="339" y="2162"/>
                </a:lnTo>
                <a:lnTo>
                  <a:pt x="330" y="2174"/>
                </a:lnTo>
                <a:lnTo>
                  <a:pt x="321" y="2186"/>
                </a:lnTo>
                <a:lnTo>
                  <a:pt x="310" y="2197"/>
                </a:lnTo>
                <a:lnTo>
                  <a:pt x="326" y="2208"/>
                </a:lnTo>
                <a:lnTo>
                  <a:pt x="340" y="2220"/>
                </a:lnTo>
                <a:lnTo>
                  <a:pt x="347" y="2226"/>
                </a:lnTo>
                <a:lnTo>
                  <a:pt x="354" y="2233"/>
                </a:lnTo>
                <a:lnTo>
                  <a:pt x="360" y="2240"/>
                </a:lnTo>
                <a:lnTo>
                  <a:pt x="366" y="2248"/>
                </a:lnTo>
                <a:lnTo>
                  <a:pt x="370" y="2258"/>
                </a:lnTo>
                <a:lnTo>
                  <a:pt x="375" y="2267"/>
                </a:lnTo>
                <a:lnTo>
                  <a:pt x="379" y="2275"/>
                </a:lnTo>
                <a:lnTo>
                  <a:pt x="382" y="2285"/>
                </a:lnTo>
                <a:lnTo>
                  <a:pt x="386" y="2294"/>
                </a:lnTo>
                <a:lnTo>
                  <a:pt x="389" y="2304"/>
                </a:lnTo>
                <a:lnTo>
                  <a:pt x="395" y="2314"/>
                </a:lnTo>
                <a:lnTo>
                  <a:pt x="401" y="2321"/>
                </a:lnTo>
                <a:lnTo>
                  <a:pt x="408" y="2327"/>
                </a:lnTo>
                <a:lnTo>
                  <a:pt x="415" y="2333"/>
                </a:lnTo>
                <a:lnTo>
                  <a:pt x="424" y="2341"/>
                </a:lnTo>
                <a:lnTo>
                  <a:pt x="436" y="2352"/>
                </a:lnTo>
                <a:lnTo>
                  <a:pt x="443" y="2359"/>
                </a:lnTo>
                <a:lnTo>
                  <a:pt x="449" y="2367"/>
                </a:lnTo>
                <a:lnTo>
                  <a:pt x="456" y="2375"/>
                </a:lnTo>
                <a:lnTo>
                  <a:pt x="462" y="2385"/>
                </a:lnTo>
                <a:lnTo>
                  <a:pt x="473" y="2405"/>
                </a:lnTo>
                <a:lnTo>
                  <a:pt x="482" y="2426"/>
                </a:lnTo>
                <a:lnTo>
                  <a:pt x="493" y="2446"/>
                </a:lnTo>
                <a:lnTo>
                  <a:pt x="501" y="2461"/>
                </a:lnTo>
                <a:lnTo>
                  <a:pt x="509" y="2473"/>
                </a:lnTo>
                <a:lnTo>
                  <a:pt x="516" y="2481"/>
                </a:lnTo>
                <a:lnTo>
                  <a:pt x="520" y="2485"/>
                </a:lnTo>
                <a:lnTo>
                  <a:pt x="522" y="2487"/>
                </a:lnTo>
                <a:lnTo>
                  <a:pt x="526" y="2488"/>
                </a:lnTo>
                <a:lnTo>
                  <a:pt x="529" y="2488"/>
                </a:lnTo>
                <a:lnTo>
                  <a:pt x="536" y="2488"/>
                </a:lnTo>
                <a:lnTo>
                  <a:pt x="544" y="2486"/>
                </a:lnTo>
                <a:lnTo>
                  <a:pt x="561" y="2478"/>
                </a:lnTo>
                <a:lnTo>
                  <a:pt x="577" y="2471"/>
                </a:lnTo>
                <a:lnTo>
                  <a:pt x="590" y="2464"/>
                </a:lnTo>
                <a:lnTo>
                  <a:pt x="604" y="2458"/>
                </a:lnTo>
                <a:lnTo>
                  <a:pt x="617" y="2453"/>
                </a:lnTo>
                <a:lnTo>
                  <a:pt x="630" y="2448"/>
                </a:lnTo>
                <a:lnTo>
                  <a:pt x="643" y="2446"/>
                </a:lnTo>
                <a:lnTo>
                  <a:pt x="656" y="2445"/>
                </a:lnTo>
                <a:lnTo>
                  <a:pt x="662" y="2446"/>
                </a:lnTo>
                <a:lnTo>
                  <a:pt x="668" y="2446"/>
                </a:lnTo>
                <a:lnTo>
                  <a:pt x="675" y="2448"/>
                </a:lnTo>
                <a:lnTo>
                  <a:pt x="681" y="2451"/>
                </a:lnTo>
                <a:lnTo>
                  <a:pt x="689" y="2456"/>
                </a:lnTo>
                <a:lnTo>
                  <a:pt x="697" y="2461"/>
                </a:lnTo>
                <a:lnTo>
                  <a:pt x="704" y="2468"/>
                </a:lnTo>
                <a:lnTo>
                  <a:pt x="710" y="2477"/>
                </a:lnTo>
                <a:lnTo>
                  <a:pt x="716" y="2486"/>
                </a:lnTo>
                <a:lnTo>
                  <a:pt x="722" y="2498"/>
                </a:lnTo>
                <a:lnTo>
                  <a:pt x="727" y="2510"/>
                </a:lnTo>
                <a:lnTo>
                  <a:pt x="731" y="2525"/>
                </a:lnTo>
                <a:lnTo>
                  <a:pt x="735" y="2533"/>
                </a:lnTo>
                <a:lnTo>
                  <a:pt x="740" y="2545"/>
                </a:lnTo>
                <a:lnTo>
                  <a:pt x="751" y="2576"/>
                </a:lnTo>
                <a:lnTo>
                  <a:pt x="762" y="2603"/>
                </a:lnTo>
                <a:lnTo>
                  <a:pt x="769" y="2626"/>
                </a:lnTo>
                <a:lnTo>
                  <a:pt x="774" y="2647"/>
                </a:lnTo>
                <a:lnTo>
                  <a:pt x="776" y="2657"/>
                </a:lnTo>
                <a:lnTo>
                  <a:pt x="776" y="2665"/>
                </a:lnTo>
                <a:lnTo>
                  <a:pt x="777" y="2673"/>
                </a:lnTo>
                <a:lnTo>
                  <a:pt x="776" y="2680"/>
                </a:lnTo>
                <a:lnTo>
                  <a:pt x="775" y="2687"/>
                </a:lnTo>
                <a:lnTo>
                  <a:pt x="773" y="2693"/>
                </a:lnTo>
                <a:lnTo>
                  <a:pt x="770" y="2698"/>
                </a:lnTo>
                <a:lnTo>
                  <a:pt x="767" y="2703"/>
                </a:lnTo>
                <a:lnTo>
                  <a:pt x="758" y="2711"/>
                </a:lnTo>
                <a:lnTo>
                  <a:pt x="749" y="2717"/>
                </a:lnTo>
                <a:lnTo>
                  <a:pt x="744" y="2719"/>
                </a:lnTo>
                <a:lnTo>
                  <a:pt x="740" y="2720"/>
                </a:lnTo>
                <a:lnTo>
                  <a:pt x="735" y="2720"/>
                </a:lnTo>
                <a:lnTo>
                  <a:pt x="730" y="2720"/>
                </a:lnTo>
                <a:lnTo>
                  <a:pt x="723" y="2719"/>
                </a:lnTo>
                <a:lnTo>
                  <a:pt x="717" y="2717"/>
                </a:lnTo>
                <a:lnTo>
                  <a:pt x="711" y="2713"/>
                </a:lnTo>
                <a:lnTo>
                  <a:pt x="707" y="2710"/>
                </a:lnTo>
                <a:lnTo>
                  <a:pt x="698" y="2700"/>
                </a:lnTo>
                <a:lnTo>
                  <a:pt x="693" y="2692"/>
                </a:lnTo>
                <a:lnTo>
                  <a:pt x="687" y="2684"/>
                </a:lnTo>
                <a:lnTo>
                  <a:pt x="680" y="2677"/>
                </a:lnTo>
                <a:lnTo>
                  <a:pt x="674" y="2671"/>
                </a:lnTo>
                <a:lnTo>
                  <a:pt x="668" y="2671"/>
                </a:lnTo>
                <a:lnTo>
                  <a:pt x="654" y="2676"/>
                </a:lnTo>
                <a:lnTo>
                  <a:pt x="634" y="2684"/>
                </a:lnTo>
                <a:lnTo>
                  <a:pt x="615" y="2693"/>
                </a:lnTo>
                <a:lnTo>
                  <a:pt x="603" y="2700"/>
                </a:lnTo>
                <a:lnTo>
                  <a:pt x="603" y="2707"/>
                </a:lnTo>
                <a:lnTo>
                  <a:pt x="603" y="2718"/>
                </a:lnTo>
                <a:lnTo>
                  <a:pt x="604" y="2730"/>
                </a:lnTo>
                <a:lnTo>
                  <a:pt x="603" y="2743"/>
                </a:lnTo>
                <a:lnTo>
                  <a:pt x="601" y="2756"/>
                </a:lnTo>
                <a:lnTo>
                  <a:pt x="600" y="2767"/>
                </a:lnTo>
                <a:lnTo>
                  <a:pt x="596" y="2779"/>
                </a:lnTo>
                <a:lnTo>
                  <a:pt x="593" y="2791"/>
                </a:lnTo>
                <a:lnTo>
                  <a:pt x="589" y="2803"/>
                </a:lnTo>
                <a:lnTo>
                  <a:pt x="584" y="2813"/>
                </a:lnTo>
                <a:lnTo>
                  <a:pt x="580" y="2824"/>
                </a:lnTo>
                <a:lnTo>
                  <a:pt x="575" y="2832"/>
                </a:lnTo>
                <a:lnTo>
                  <a:pt x="569" y="2839"/>
                </a:lnTo>
                <a:lnTo>
                  <a:pt x="563" y="2845"/>
                </a:lnTo>
                <a:lnTo>
                  <a:pt x="559" y="2850"/>
                </a:lnTo>
                <a:lnTo>
                  <a:pt x="553" y="2853"/>
                </a:lnTo>
                <a:lnTo>
                  <a:pt x="546" y="2860"/>
                </a:lnTo>
                <a:lnTo>
                  <a:pt x="554" y="2864"/>
                </a:lnTo>
                <a:lnTo>
                  <a:pt x="566" y="2867"/>
                </a:lnTo>
                <a:lnTo>
                  <a:pt x="581" y="2873"/>
                </a:lnTo>
                <a:lnTo>
                  <a:pt x="596" y="2880"/>
                </a:lnTo>
                <a:lnTo>
                  <a:pt x="604" y="2885"/>
                </a:lnTo>
                <a:lnTo>
                  <a:pt x="611" y="2891"/>
                </a:lnTo>
                <a:lnTo>
                  <a:pt x="618" y="2897"/>
                </a:lnTo>
                <a:lnTo>
                  <a:pt x="624" y="2905"/>
                </a:lnTo>
                <a:lnTo>
                  <a:pt x="630" y="2913"/>
                </a:lnTo>
                <a:lnTo>
                  <a:pt x="635" y="2923"/>
                </a:lnTo>
                <a:lnTo>
                  <a:pt x="638" y="2931"/>
                </a:lnTo>
                <a:lnTo>
                  <a:pt x="641" y="2939"/>
                </a:lnTo>
                <a:lnTo>
                  <a:pt x="644" y="2956"/>
                </a:lnTo>
                <a:lnTo>
                  <a:pt x="647" y="2971"/>
                </a:lnTo>
                <a:lnTo>
                  <a:pt x="649" y="2982"/>
                </a:lnTo>
                <a:lnTo>
                  <a:pt x="650" y="2990"/>
                </a:lnTo>
                <a:lnTo>
                  <a:pt x="653" y="2996"/>
                </a:lnTo>
                <a:lnTo>
                  <a:pt x="656" y="3001"/>
                </a:lnTo>
                <a:lnTo>
                  <a:pt x="662" y="3004"/>
                </a:lnTo>
                <a:lnTo>
                  <a:pt x="669" y="3006"/>
                </a:lnTo>
                <a:lnTo>
                  <a:pt x="678" y="3008"/>
                </a:lnTo>
                <a:lnTo>
                  <a:pt x="691" y="3008"/>
                </a:lnTo>
                <a:lnTo>
                  <a:pt x="696" y="3009"/>
                </a:lnTo>
                <a:lnTo>
                  <a:pt x="700" y="3010"/>
                </a:lnTo>
                <a:lnTo>
                  <a:pt x="703" y="3012"/>
                </a:lnTo>
                <a:lnTo>
                  <a:pt x="707" y="3015"/>
                </a:lnTo>
                <a:lnTo>
                  <a:pt x="709" y="3018"/>
                </a:lnTo>
                <a:lnTo>
                  <a:pt x="711" y="3022"/>
                </a:lnTo>
                <a:lnTo>
                  <a:pt x="713" y="3025"/>
                </a:lnTo>
                <a:lnTo>
                  <a:pt x="714" y="3030"/>
                </a:lnTo>
                <a:lnTo>
                  <a:pt x="714" y="3039"/>
                </a:lnTo>
                <a:lnTo>
                  <a:pt x="716" y="3049"/>
                </a:lnTo>
                <a:lnTo>
                  <a:pt x="718" y="3059"/>
                </a:lnTo>
                <a:lnTo>
                  <a:pt x="721" y="3069"/>
                </a:lnTo>
                <a:lnTo>
                  <a:pt x="724" y="3079"/>
                </a:lnTo>
                <a:lnTo>
                  <a:pt x="727" y="3091"/>
                </a:lnTo>
                <a:lnTo>
                  <a:pt x="729" y="3103"/>
                </a:lnTo>
                <a:lnTo>
                  <a:pt x="730" y="3116"/>
                </a:lnTo>
                <a:lnTo>
                  <a:pt x="740" y="3124"/>
                </a:lnTo>
                <a:lnTo>
                  <a:pt x="747" y="3134"/>
                </a:lnTo>
                <a:lnTo>
                  <a:pt x="754" y="3143"/>
                </a:lnTo>
                <a:lnTo>
                  <a:pt x="758" y="3154"/>
                </a:lnTo>
                <a:lnTo>
                  <a:pt x="768" y="3175"/>
                </a:lnTo>
                <a:lnTo>
                  <a:pt x="775" y="3197"/>
                </a:lnTo>
                <a:lnTo>
                  <a:pt x="780" y="3214"/>
                </a:lnTo>
                <a:lnTo>
                  <a:pt x="787" y="3229"/>
                </a:lnTo>
                <a:lnTo>
                  <a:pt x="790" y="3236"/>
                </a:lnTo>
                <a:lnTo>
                  <a:pt x="794" y="3242"/>
                </a:lnTo>
                <a:lnTo>
                  <a:pt x="798" y="3248"/>
                </a:lnTo>
                <a:lnTo>
                  <a:pt x="803" y="3252"/>
                </a:lnTo>
                <a:lnTo>
                  <a:pt x="810" y="3256"/>
                </a:lnTo>
                <a:lnTo>
                  <a:pt x="817" y="3258"/>
                </a:lnTo>
                <a:lnTo>
                  <a:pt x="827" y="3258"/>
                </a:lnTo>
                <a:lnTo>
                  <a:pt x="837" y="3258"/>
                </a:lnTo>
                <a:lnTo>
                  <a:pt x="844" y="3258"/>
                </a:lnTo>
                <a:lnTo>
                  <a:pt x="853" y="3257"/>
                </a:lnTo>
                <a:lnTo>
                  <a:pt x="862" y="3258"/>
                </a:lnTo>
                <a:lnTo>
                  <a:pt x="871" y="3259"/>
                </a:lnTo>
                <a:lnTo>
                  <a:pt x="889" y="3268"/>
                </a:lnTo>
                <a:lnTo>
                  <a:pt x="903" y="3277"/>
                </a:lnTo>
                <a:lnTo>
                  <a:pt x="916" y="3285"/>
                </a:lnTo>
                <a:lnTo>
                  <a:pt x="929" y="3291"/>
                </a:lnTo>
                <a:lnTo>
                  <a:pt x="927" y="3285"/>
                </a:lnTo>
                <a:lnTo>
                  <a:pt x="925" y="3278"/>
                </a:lnTo>
                <a:lnTo>
                  <a:pt x="924" y="3267"/>
                </a:lnTo>
                <a:lnTo>
                  <a:pt x="922" y="3256"/>
                </a:lnTo>
                <a:lnTo>
                  <a:pt x="921" y="3244"/>
                </a:lnTo>
                <a:lnTo>
                  <a:pt x="921" y="3234"/>
                </a:lnTo>
                <a:lnTo>
                  <a:pt x="921" y="3217"/>
                </a:lnTo>
                <a:lnTo>
                  <a:pt x="924" y="3203"/>
                </a:lnTo>
                <a:lnTo>
                  <a:pt x="928" y="3189"/>
                </a:lnTo>
                <a:lnTo>
                  <a:pt x="931" y="3175"/>
                </a:lnTo>
                <a:lnTo>
                  <a:pt x="935" y="3162"/>
                </a:lnTo>
                <a:lnTo>
                  <a:pt x="938" y="3149"/>
                </a:lnTo>
                <a:lnTo>
                  <a:pt x="940" y="3136"/>
                </a:lnTo>
                <a:lnTo>
                  <a:pt x="940" y="3122"/>
                </a:lnTo>
                <a:lnTo>
                  <a:pt x="938" y="3112"/>
                </a:lnTo>
                <a:lnTo>
                  <a:pt x="935" y="3103"/>
                </a:lnTo>
                <a:lnTo>
                  <a:pt x="931" y="3092"/>
                </a:lnTo>
                <a:lnTo>
                  <a:pt x="927" y="3082"/>
                </a:lnTo>
                <a:lnTo>
                  <a:pt x="921" y="3066"/>
                </a:lnTo>
                <a:lnTo>
                  <a:pt x="916" y="3052"/>
                </a:lnTo>
                <a:lnTo>
                  <a:pt x="911" y="3036"/>
                </a:lnTo>
                <a:lnTo>
                  <a:pt x="909" y="3021"/>
                </a:lnTo>
                <a:lnTo>
                  <a:pt x="908" y="3004"/>
                </a:lnTo>
                <a:lnTo>
                  <a:pt x="909" y="2988"/>
                </a:lnTo>
                <a:lnTo>
                  <a:pt x="910" y="2975"/>
                </a:lnTo>
                <a:lnTo>
                  <a:pt x="909" y="2963"/>
                </a:lnTo>
                <a:lnTo>
                  <a:pt x="908" y="2956"/>
                </a:lnTo>
                <a:lnTo>
                  <a:pt x="905" y="2949"/>
                </a:lnTo>
                <a:lnTo>
                  <a:pt x="902" y="2940"/>
                </a:lnTo>
                <a:lnTo>
                  <a:pt x="900" y="2930"/>
                </a:lnTo>
                <a:lnTo>
                  <a:pt x="897" y="2919"/>
                </a:lnTo>
                <a:lnTo>
                  <a:pt x="898" y="2908"/>
                </a:lnTo>
                <a:lnTo>
                  <a:pt x="898" y="2900"/>
                </a:lnTo>
                <a:lnTo>
                  <a:pt x="900" y="2893"/>
                </a:lnTo>
                <a:lnTo>
                  <a:pt x="902" y="2886"/>
                </a:lnTo>
                <a:lnTo>
                  <a:pt x="903" y="2880"/>
                </a:lnTo>
                <a:lnTo>
                  <a:pt x="909" y="2866"/>
                </a:lnTo>
                <a:lnTo>
                  <a:pt x="916" y="2853"/>
                </a:lnTo>
                <a:lnTo>
                  <a:pt x="922" y="2840"/>
                </a:lnTo>
                <a:lnTo>
                  <a:pt x="927" y="2826"/>
                </a:lnTo>
                <a:lnTo>
                  <a:pt x="929" y="2813"/>
                </a:lnTo>
                <a:lnTo>
                  <a:pt x="931" y="2799"/>
                </a:lnTo>
                <a:lnTo>
                  <a:pt x="934" y="2784"/>
                </a:lnTo>
                <a:lnTo>
                  <a:pt x="936" y="2769"/>
                </a:lnTo>
                <a:lnTo>
                  <a:pt x="940" y="2756"/>
                </a:lnTo>
                <a:lnTo>
                  <a:pt x="944" y="2742"/>
                </a:lnTo>
                <a:lnTo>
                  <a:pt x="950" y="2727"/>
                </a:lnTo>
                <a:lnTo>
                  <a:pt x="957" y="2713"/>
                </a:lnTo>
                <a:lnTo>
                  <a:pt x="967" y="2698"/>
                </a:lnTo>
                <a:lnTo>
                  <a:pt x="978" y="2682"/>
                </a:lnTo>
                <a:lnTo>
                  <a:pt x="991" y="2660"/>
                </a:lnTo>
                <a:lnTo>
                  <a:pt x="1003" y="2639"/>
                </a:lnTo>
                <a:lnTo>
                  <a:pt x="1014" y="2616"/>
                </a:lnTo>
                <a:lnTo>
                  <a:pt x="1023" y="2590"/>
                </a:lnTo>
                <a:lnTo>
                  <a:pt x="1027" y="2573"/>
                </a:lnTo>
                <a:lnTo>
                  <a:pt x="1029" y="2556"/>
                </a:lnTo>
                <a:lnTo>
                  <a:pt x="1031" y="2537"/>
                </a:lnTo>
                <a:lnTo>
                  <a:pt x="1034" y="2517"/>
                </a:lnTo>
                <a:lnTo>
                  <a:pt x="1038" y="2485"/>
                </a:lnTo>
                <a:lnTo>
                  <a:pt x="1043" y="2452"/>
                </a:lnTo>
                <a:lnTo>
                  <a:pt x="1047" y="2437"/>
                </a:lnTo>
                <a:lnTo>
                  <a:pt x="1050" y="2421"/>
                </a:lnTo>
                <a:lnTo>
                  <a:pt x="1055" y="2406"/>
                </a:lnTo>
                <a:lnTo>
                  <a:pt x="1061" y="2391"/>
                </a:lnTo>
                <a:lnTo>
                  <a:pt x="1067" y="2377"/>
                </a:lnTo>
                <a:lnTo>
                  <a:pt x="1074" y="2364"/>
                </a:lnTo>
                <a:lnTo>
                  <a:pt x="1083" y="2351"/>
                </a:lnTo>
                <a:lnTo>
                  <a:pt x="1092" y="2339"/>
                </a:lnTo>
                <a:lnTo>
                  <a:pt x="1104" y="2328"/>
                </a:lnTo>
                <a:lnTo>
                  <a:pt x="1117" y="2319"/>
                </a:lnTo>
                <a:lnTo>
                  <a:pt x="1132" y="2311"/>
                </a:lnTo>
                <a:lnTo>
                  <a:pt x="1149" y="2304"/>
                </a:lnTo>
                <a:lnTo>
                  <a:pt x="1169" y="2298"/>
                </a:lnTo>
                <a:lnTo>
                  <a:pt x="1189" y="2293"/>
                </a:lnTo>
                <a:lnTo>
                  <a:pt x="1209" y="2287"/>
                </a:lnTo>
                <a:lnTo>
                  <a:pt x="1229" y="2282"/>
                </a:lnTo>
                <a:lnTo>
                  <a:pt x="1261" y="2275"/>
                </a:lnTo>
                <a:lnTo>
                  <a:pt x="1291" y="2267"/>
                </a:lnTo>
                <a:lnTo>
                  <a:pt x="1305" y="2262"/>
                </a:lnTo>
                <a:lnTo>
                  <a:pt x="1319" y="2257"/>
                </a:lnTo>
                <a:lnTo>
                  <a:pt x="1332" y="2251"/>
                </a:lnTo>
                <a:lnTo>
                  <a:pt x="1345" y="2245"/>
                </a:lnTo>
                <a:lnTo>
                  <a:pt x="1365" y="2232"/>
                </a:lnTo>
                <a:lnTo>
                  <a:pt x="1384" y="2219"/>
                </a:lnTo>
                <a:lnTo>
                  <a:pt x="1404" y="2206"/>
                </a:lnTo>
                <a:lnTo>
                  <a:pt x="1422" y="2191"/>
                </a:lnTo>
                <a:lnTo>
                  <a:pt x="1439" y="2177"/>
                </a:lnTo>
                <a:lnTo>
                  <a:pt x="1457" y="2161"/>
                </a:lnTo>
                <a:lnTo>
                  <a:pt x="1472" y="2146"/>
                </a:lnTo>
                <a:lnTo>
                  <a:pt x="1486" y="2129"/>
                </a:lnTo>
                <a:lnTo>
                  <a:pt x="1513" y="2100"/>
                </a:lnTo>
                <a:lnTo>
                  <a:pt x="1545" y="2067"/>
                </a:lnTo>
                <a:lnTo>
                  <a:pt x="1577" y="2036"/>
                </a:lnTo>
                <a:lnTo>
                  <a:pt x="1604" y="2012"/>
                </a:lnTo>
                <a:lnTo>
                  <a:pt x="1617" y="2005"/>
                </a:lnTo>
                <a:lnTo>
                  <a:pt x="1630" y="1999"/>
                </a:lnTo>
                <a:lnTo>
                  <a:pt x="1643" y="1995"/>
                </a:lnTo>
                <a:lnTo>
                  <a:pt x="1656" y="1992"/>
                </a:lnTo>
                <a:lnTo>
                  <a:pt x="1669" y="1991"/>
                </a:lnTo>
                <a:lnTo>
                  <a:pt x="1682" y="1991"/>
                </a:lnTo>
                <a:lnTo>
                  <a:pt x="1695" y="1992"/>
                </a:lnTo>
                <a:lnTo>
                  <a:pt x="1707" y="1993"/>
                </a:lnTo>
                <a:lnTo>
                  <a:pt x="1732" y="1998"/>
                </a:lnTo>
                <a:lnTo>
                  <a:pt x="1755" y="2004"/>
                </a:lnTo>
                <a:lnTo>
                  <a:pt x="1774" y="2011"/>
                </a:lnTo>
                <a:lnTo>
                  <a:pt x="1790" y="2016"/>
                </a:lnTo>
                <a:lnTo>
                  <a:pt x="1803" y="2022"/>
                </a:lnTo>
                <a:lnTo>
                  <a:pt x="1814" y="2026"/>
                </a:lnTo>
                <a:lnTo>
                  <a:pt x="1827" y="2028"/>
                </a:lnTo>
                <a:lnTo>
                  <a:pt x="1839" y="2031"/>
                </a:lnTo>
                <a:lnTo>
                  <a:pt x="1850" y="2032"/>
                </a:lnTo>
                <a:lnTo>
                  <a:pt x="1862" y="2032"/>
                </a:lnTo>
                <a:lnTo>
                  <a:pt x="1873" y="2031"/>
                </a:lnTo>
                <a:lnTo>
                  <a:pt x="1884" y="2029"/>
                </a:lnTo>
                <a:lnTo>
                  <a:pt x="1906" y="2025"/>
                </a:lnTo>
                <a:lnTo>
                  <a:pt x="1930" y="2018"/>
                </a:lnTo>
                <a:lnTo>
                  <a:pt x="1954" y="2008"/>
                </a:lnTo>
                <a:lnTo>
                  <a:pt x="1980" y="1998"/>
                </a:lnTo>
                <a:lnTo>
                  <a:pt x="1987" y="1994"/>
                </a:lnTo>
                <a:lnTo>
                  <a:pt x="2004" y="1987"/>
                </a:lnTo>
                <a:lnTo>
                  <a:pt x="2017" y="1981"/>
                </a:lnTo>
                <a:lnTo>
                  <a:pt x="2021" y="1978"/>
                </a:lnTo>
                <a:lnTo>
                  <a:pt x="2025" y="1974"/>
                </a:lnTo>
                <a:lnTo>
                  <a:pt x="2029" y="1971"/>
                </a:lnTo>
                <a:lnTo>
                  <a:pt x="2031" y="1967"/>
                </a:lnTo>
                <a:lnTo>
                  <a:pt x="2033" y="1961"/>
                </a:lnTo>
                <a:lnTo>
                  <a:pt x="2034" y="1956"/>
                </a:lnTo>
                <a:lnTo>
                  <a:pt x="2034" y="1949"/>
                </a:lnTo>
                <a:lnTo>
                  <a:pt x="2036" y="1942"/>
                </a:lnTo>
                <a:lnTo>
                  <a:pt x="2034" y="1925"/>
                </a:lnTo>
                <a:lnTo>
                  <a:pt x="2033" y="1901"/>
                </a:lnTo>
                <a:lnTo>
                  <a:pt x="2034" y="1887"/>
                </a:lnTo>
                <a:lnTo>
                  <a:pt x="2034" y="1878"/>
                </a:lnTo>
                <a:lnTo>
                  <a:pt x="2034" y="1878"/>
                </a:lnTo>
                <a:lnTo>
                  <a:pt x="2031" y="1873"/>
                </a:lnTo>
                <a:lnTo>
                  <a:pt x="2024" y="1868"/>
                </a:lnTo>
                <a:lnTo>
                  <a:pt x="2018" y="1863"/>
                </a:lnTo>
                <a:lnTo>
                  <a:pt x="2011" y="1860"/>
                </a:lnTo>
                <a:lnTo>
                  <a:pt x="2003" y="1856"/>
                </a:lnTo>
                <a:lnTo>
                  <a:pt x="1993" y="1853"/>
                </a:lnTo>
                <a:lnTo>
                  <a:pt x="1983" y="1849"/>
                </a:lnTo>
                <a:lnTo>
                  <a:pt x="1972" y="1845"/>
                </a:lnTo>
                <a:lnTo>
                  <a:pt x="1961" y="1839"/>
                </a:lnTo>
                <a:lnTo>
                  <a:pt x="1951" y="1832"/>
                </a:lnTo>
                <a:lnTo>
                  <a:pt x="1949" y="1829"/>
                </a:lnTo>
                <a:lnTo>
                  <a:pt x="1946" y="1826"/>
                </a:lnTo>
                <a:lnTo>
                  <a:pt x="1944" y="1821"/>
                </a:lnTo>
                <a:lnTo>
                  <a:pt x="1943" y="1818"/>
                </a:lnTo>
                <a:lnTo>
                  <a:pt x="1943" y="1813"/>
                </a:lnTo>
                <a:lnTo>
                  <a:pt x="1944" y="1809"/>
                </a:lnTo>
                <a:lnTo>
                  <a:pt x="1945" y="1806"/>
                </a:lnTo>
                <a:lnTo>
                  <a:pt x="1947" y="1801"/>
                </a:lnTo>
                <a:lnTo>
                  <a:pt x="1951" y="1799"/>
                </a:lnTo>
                <a:lnTo>
                  <a:pt x="1954" y="1795"/>
                </a:lnTo>
                <a:close/>
              </a:path>
            </a:pathLst>
          </a:custGeom>
          <a:solidFill>
            <a:srgbClr val="B0CA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17" name="Freeform 36">
            <a:extLst>
              <a:ext uri="{FF2B5EF4-FFF2-40B4-BE49-F238E27FC236}">
                <a16:creationId xmlns:a16="http://schemas.microsoft.com/office/drawing/2014/main" id="{5E0F5696-19B4-40F3-BBA2-AEB332685572}"/>
              </a:ext>
            </a:extLst>
          </p:cNvPr>
          <p:cNvSpPr>
            <a:spLocks/>
          </p:cNvSpPr>
          <p:nvPr/>
        </p:nvSpPr>
        <p:spPr bwMode="auto">
          <a:xfrm>
            <a:off x="12784140" y="3921356"/>
            <a:ext cx="156597" cy="90043"/>
          </a:xfrm>
          <a:custGeom>
            <a:avLst/>
            <a:gdLst>
              <a:gd name="T0" fmla="*/ 4 w 242"/>
              <a:gd name="T1" fmla="*/ 49 h 142"/>
              <a:gd name="T2" fmla="*/ 13 w 242"/>
              <a:gd name="T3" fmla="*/ 46 h 142"/>
              <a:gd name="T4" fmla="*/ 26 w 242"/>
              <a:gd name="T5" fmla="*/ 51 h 142"/>
              <a:gd name="T6" fmla="*/ 39 w 242"/>
              <a:gd name="T7" fmla="*/ 68 h 142"/>
              <a:gd name="T8" fmla="*/ 54 w 242"/>
              <a:gd name="T9" fmla="*/ 92 h 142"/>
              <a:gd name="T10" fmla="*/ 67 w 242"/>
              <a:gd name="T11" fmla="*/ 113 h 142"/>
              <a:gd name="T12" fmla="*/ 79 w 242"/>
              <a:gd name="T13" fmla="*/ 132 h 142"/>
              <a:gd name="T14" fmla="*/ 88 w 242"/>
              <a:gd name="T15" fmla="*/ 135 h 142"/>
              <a:gd name="T16" fmla="*/ 94 w 242"/>
              <a:gd name="T17" fmla="*/ 119 h 142"/>
              <a:gd name="T18" fmla="*/ 101 w 242"/>
              <a:gd name="T19" fmla="*/ 103 h 142"/>
              <a:gd name="T20" fmla="*/ 113 w 242"/>
              <a:gd name="T21" fmla="*/ 88 h 142"/>
              <a:gd name="T22" fmla="*/ 131 w 242"/>
              <a:gd name="T23" fmla="*/ 75 h 142"/>
              <a:gd name="T24" fmla="*/ 151 w 242"/>
              <a:gd name="T25" fmla="*/ 65 h 142"/>
              <a:gd name="T26" fmla="*/ 166 w 242"/>
              <a:gd name="T27" fmla="*/ 63 h 142"/>
              <a:gd name="T28" fmla="*/ 180 w 242"/>
              <a:gd name="T29" fmla="*/ 62 h 142"/>
              <a:gd name="T30" fmla="*/ 192 w 242"/>
              <a:gd name="T31" fmla="*/ 58 h 142"/>
              <a:gd name="T32" fmla="*/ 208 w 242"/>
              <a:gd name="T33" fmla="*/ 45 h 142"/>
              <a:gd name="T34" fmla="*/ 227 w 242"/>
              <a:gd name="T35" fmla="*/ 26 h 142"/>
              <a:gd name="T36" fmla="*/ 239 w 242"/>
              <a:gd name="T37" fmla="*/ 12 h 142"/>
              <a:gd name="T38" fmla="*/ 226 w 242"/>
              <a:gd name="T39" fmla="*/ 8 h 142"/>
              <a:gd name="T40" fmla="*/ 202 w 242"/>
              <a:gd name="T41" fmla="*/ 2 h 142"/>
              <a:gd name="T42" fmla="*/ 191 w 242"/>
              <a:gd name="T43" fmla="*/ 0 h 142"/>
              <a:gd name="T44" fmla="*/ 181 w 242"/>
              <a:gd name="T45" fmla="*/ 6 h 142"/>
              <a:gd name="T46" fmla="*/ 178 w 242"/>
              <a:gd name="T47" fmla="*/ 12 h 142"/>
              <a:gd name="T48" fmla="*/ 176 w 242"/>
              <a:gd name="T49" fmla="*/ 22 h 142"/>
              <a:gd name="T50" fmla="*/ 175 w 242"/>
              <a:gd name="T51" fmla="*/ 32 h 142"/>
              <a:gd name="T52" fmla="*/ 171 w 242"/>
              <a:gd name="T53" fmla="*/ 39 h 142"/>
              <a:gd name="T54" fmla="*/ 164 w 242"/>
              <a:gd name="T55" fmla="*/ 48 h 142"/>
              <a:gd name="T56" fmla="*/ 153 w 242"/>
              <a:gd name="T57" fmla="*/ 52 h 142"/>
              <a:gd name="T58" fmla="*/ 132 w 242"/>
              <a:gd name="T59" fmla="*/ 55 h 142"/>
              <a:gd name="T60" fmla="*/ 100 w 242"/>
              <a:gd name="T61" fmla="*/ 53 h 142"/>
              <a:gd name="T62" fmla="*/ 77 w 242"/>
              <a:gd name="T63" fmla="*/ 46 h 142"/>
              <a:gd name="T64" fmla="*/ 53 w 242"/>
              <a:gd name="T65" fmla="*/ 38 h 142"/>
              <a:gd name="T66" fmla="*/ 34 w 242"/>
              <a:gd name="T67" fmla="*/ 35 h 142"/>
              <a:gd name="T68" fmla="*/ 21 w 242"/>
              <a:gd name="T69" fmla="*/ 33 h 142"/>
              <a:gd name="T70" fmla="*/ 6 w 242"/>
              <a:gd name="T71" fmla="*/ 44 h 142"/>
              <a:gd name="T72" fmla="*/ 2 w 242"/>
              <a:gd name="T73" fmla="*/ 49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242" h="142">
                <a:moveTo>
                  <a:pt x="0" y="51"/>
                </a:moveTo>
                <a:lnTo>
                  <a:pt x="4" y="49"/>
                </a:lnTo>
                <a:lnTo>
                  <a:pt x="7" y="48"/>
                </a:lnTo>
                <a:lnTo>
                  <a:pt x="13" y="46"/>
                </a:lnTo>
                <a:lnTo>
                  <a:pt x="20" y="48"/>
                </a:lnTo>
                <a:lnTo>
                  <a:pt x="26" y="51"/>
                </a:lnTo>
                <a:lnTo>
                  <a:pt x="31" y="56"/>
                </a:lnTo>
                <a:lnTo>
                  <a:pt x="39" y="68"/>
                </a:lnTo>
                <a:lnTo>
                  <a:pt x="47" y="79"/>
                </a:lnTo>
                <a:lnTo>
                  <a:pt x="54" y="92"/>
                </a:lnTo>
                <a:lnTo>
                  <a:pt x="61" y="104"/>
                </a:lnTo>
                <a:lnTo>
                  <a:pt x="67" y="113"/>
                </a:lnTo>
                <a:lnTo>
                  <a:pt x="73" y="123"/>
                </a:lnTo>
                <a:lnTo>
                  <a:pt x="79" y="132"/>
                </a:lnTo>
                <a:lnTo>
                  <a:pt x="85" y="142"/>
                </a:lnTo>
                <a:lnTo>
                  <a:pt x="88" y="135"/>
                </a:lnTo>
                <a:lnTo>
                  <a:pt x="91" y="126"/>
                </a:lnTo>
                <a:lnTo>
                  <a:pt x="94" y="119"/>
                </a:lnTo>
                <a:lnTo>
                  <a:pt x="98" y="111"/>
                </a:lnTo>
                <a:lnTo>
                  <a:pt x="101" y="103"/>
                </a:lnTo>
                <a:lnTo>
                  <a:pt x="107" y="96"/>
                </a:lnTo>
                <a:lnTo>
                  <a:pt x="113" y="88"/>
                </a:lnTo>
                <a:lnTo>
                  <a:pt x="121" y="81"/>
                </a:lnTo>
                <a:lnTo>
                  <a:pt x="131" y="75"/>
                </a:lnTo>
                <a:lnTo>
                  <a:pt x="144" y="69"/>
                </a:lnTo>
                <a:lnTo>
                  <a:pt x="151" y="65"/>
                </a:lnTo>
                <a:lnTo>
                  <a:pt x="159" y="64"/>
                </a:lnTo>
                <a:lnTo>
                  <a:pt x="166" y="63"/>
                </a:lnTo>
                <a:lnTo>
                  <a:pt x="173" y="62"/>
                </a:lnTo>
                <a:lnTo>
                  <a:pt x="180" y="62"/>
                </a:lnTo>
                <a:lnTo>
                  <a:pt x="186" y="61"/>
                </a:lnTo>
                <a:lnTo>
                  <a:pt x="192" y="58"/>
                </a:lnTo>
                <a:lnTo>
                  <a:pt x="198" y="55"/>
                </a:lnTo>
                <a:lnTo>
                  <a:pt x="208" y="45"/>
                </a:lnTo>
                <a:lnTo>
                  <a:pt x="219" y="36"/>
                </a:lnTo>
                <a:lnTo>
                  <a:pt x="227" y="26"/>
                </a:lnTo>
                <a:lnTo>
                  <a:pt x="236" y="16"/>
                </a:lnTo>
                <a:lnTo>
                  <a:pt x="239" y="12"/>
                </a:lnTo>
                <a:lnTo>
                  <a:pt x="242" y="10"/>
                </a:lnTo>
                <a:lnTo>
                  <a:pt x="226" y="8"/>
                </a:lnTo>
                <a:lnTo>
                  <a:pt x="213" y="4"/>
                </a:lnTo>
                <a:lnTo>
                  <a:pt x="202" y="2"/>
                </a:lnTo>
                <a:lnTo>
                  <a:pt x="195" y="0"/>
                </a:lnTo>
                <a:lnTo>
                  <a:pt x="191" y="0"/>
                </a:lnTo>
                <a:lnTo>
                  <a:pt x="186" y="3"/>
                </a:lnTo>
                <a:lnTo>
                  <a:pt x="181" y="6"/>
                </a:lnTo>
                <a:lnTo>
                  <a:pt x="178" y="9"/>
                </a:lnTo>
                <a:lnTo>
                  <a:pt x="178" y="12"/>
                </a:lnTo>
                <a:lnTo>
                  <a:pt x="178" y="16"/>
                </a:lnTo>
                <a:lnTo>
                  <a:pt x="176" y="22"/>
                </a:lnTo>
                <a:lnTo>
                  <a:pt x="176" y="29"/>
                </a:lnTo>
                <a:lnTo>
                  <a:pt x="175" y="32"/>
                </a:lnTo>
                <a:lnTo>
                  <a:pt x="173" y="36"/>
                </a:lnTo>
                <a:lnTo>
                  <a:pt x="171" y="39"/>
                </a:lnTo>
                <a:lnTo>
                  <a:pt x="168" y="43"/>
                </a:lnTo>
                <a:lnTo>
                  <a:pt x="164" y="48"/>
                </a:lnTo>
                <a:lnTo>
                  <a:pt x="159" y="50"/>
                </a:lnTo>
                <a:lnTo>
                  <a:pt x="153" y="52"/>
                </a:lnTo>
                <a:lnTo>
                  <a:pt x="146" y="53"/>
                </a:lnTo>
                <a:lnTo>
                  <a:pt x="132" y="55"/>
                </a:lnTo>
                <a:lnTo>
                  <a:pt x="113" y="55"/>
                </a:lnTo>
                <a:lnTo>
                  <a:pt x="100" y="53"/>
                </a:lnTo>
                <a:lnTo>
                  <a:pt x="88" y="51"/>
                </a:lnTo>
                <a:lnTo>
                  <a:pt x="77" y="46"/>
                </a:lnTo>
                <a:lnTo>
                  <a:pt x="66" y="43"/>
                </a:lnTo>
                <a:lnTo>
                  <a:pt x="53" y="38"/>
                </a:lnTo>
                <a:lnTo>
                  <a:pt x="41" y="35"/>
                </a:lnTo>
                <a:lnTo>
                  <a:pt x="34" y="35"/>
                </a:lnTo>
                <a:lnTo>
                  <a:pt x="27" y="33"/>
                </a:lnTo>
                <a:lnTo>
                  <a:pt x="21" y="33"/>
                </a:lnTo>
                <a:lnTo>
                  <a:pt x="17" y="38"/>
                </a:lnTo>
                <a:lnTo>
                  <a:pt x="6" y="44"/>
                </a:lnTo>
                <a:lnTo>
                  <a:pt x="5" y="45"/>
                </a:lnTo>
                <a:lnTo>
                  <a:pt x="2" y="49"/>
                </a:lnTo>
                <a:lnTo>
                  <a:pt x="0" y="51"/>
                </a:lnTo>
                <a:close/>
              </a:path>
            </a:pathLst>
          </a:custGeom>
          <a:solidFill>
            <a:srgbClr val="B0CA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18" name="Freeform 37">
            <a:extLst>
              <a:ext uri="{FF2B5EF4-FFF2-40B4-BE49-F238E27FC236}">
                <a16:creationId xmlns:a16="http://schemas.microsoft.com/office/drawing/2014/main" id="{5B38CEEB-0CB8-4769-847B-3EFA36556FCB}"/>
              </a:ext>
            </a:extLst>
          </p:cNvPr>
          <p:cNvSpPr>
            <a:spLocks/>
          </p:cNvSpPr>
          <p:nvPr/>
        </p:nvSpPr>
        <p:spPr bwMode="auto">
          <a:xfrm>
            <a:off x="10662247" y="2919134"/>
            <a:ext cx="3037988" cy="2971434"/>
          </a:xfrm>
          <a:custGeom>
            <a:avLst/>
            <a:gdLst>
              <a:gd name="T0" fmla="*/ 2300 w 4658"/>
              <a:gd name="T1" fmla="*/ 1185 h 4549"/>
              <a:gd name="T2" fmla="*/ 2151 w 4658"/>
              <a:gd name="T3" fmla="*/ 977 h 4549"/>
              <a:gd name="T4" fmla="*/ 2080 w 4658"/>
              <a:gd name="T5" fmla="*/ 704 h 4549"/>
              <a:gd name="T6" fmla="*/ 1940 w 4658"/>
              <a:gd name="T7" fmla="*/ 491 h 4549"/>
              <a:gd name="T8" fmla="*/ 1781 w 4658"/>
              <a:gd name="T9" fmla="*/ 390 h 4549"/>
              <a:gd name="T10" fmla="*/ 1684 w 4658"/>
              <a:gd name="T11" fmla="*/ 341 h 4549"/>
              <a:gd name="T12" fmla="*/ 1501 w 4658"/>
              <a:gd name="T13" fmla="*/ 180 h 4549"/>
              <a:gd name="T14" fmla="*/ 1472 w 4658"/>
              <a:gd name="T15" fmla="*/ 8 h 4549"/>
              <a:gd name="T16" fmla="*/ 1122 w 4658"/>
              <a:gd name="T17" fmla="*/ 69 h 4549"/>
              <a:gd name="T18" fmla="*/ 1091 w 4658"/>
              <a:gd name="T19" fmla="*/ 226 h 4549"/>
              <a:gd name="T20" fmla="*/ 736 w 4658"/>
              <a:gd name="T21" fmla="*/ 253 h 4549"/>
              <a:gd name="T22" fmla="*/ 479 w 4658"/>
              <a:gd name="T23" fmla="*/ 332 h 4549"/>
              <a:gd name="T24" fmla="*/ 289 w 4658"/>
              <a:gd name="T25" fmla="*/ 392 h 4549"/>
              <a:gd name="T26" fmla="*/ 125 w 4658"/>
              <a:gd name="T27" fmla="*/ 484 h 4549"/>
              <a:gd name="T28" fmla="*/ 1 w 4658"/>
              <a:gd name="T29" fmla="*/ 605 h 4549"/>
              <a:gd name="T30" fmla="*/ 5 w 4658"/>
              <a:gd name="T31" fmla="*/ 859 h 4549"/>
              <a:gd name="T32" fmla="*/ 79 w 4658"/>
              <a:gd name="T33" fmla="*/ 1186 h 4549"/>
              <a:gd name="T34" fmla="*/ 201 w 4658"/>
              <a:gd name="T35" fmla="*/ 1303 h 4549"/>
              <a:gd name="T36" fmla="*/ 419 w 4658"/>
              <a:gd name="T37" fmla="*/ 1476 h 4549"/>
              <a:gd name="T38" fmla="*/ 712 w 4658"/>
              <a:gd name="T39" fmla="*/ 1616 h 4549"/>
              <a:gd name="T40" fmla="*/ 954 w 4658"/>
              <a:gd name="T41" fmla="*/ 1656 h 4549"/>
              <a:gd name="T42" fmla="*/ 1088 w 4658"/>
              <a:gd name="T43" fmla="*/ 1673 h 4549"/>
              <a:gd name="T44" fmla="*/ 870 w 4658"/>
              <a:gd name="T45" fmla="*/ 1967 h 4549"/>
              <a:gd name="T46" fmla="*/ 574 w 4658"/>
              <a:gd name="T47" fmla="*/ 2611 h 4549"/>
              <a:gd name="T48" fmla="*/ 367 w 4658"/>
              <a:gd name="T49" fmla="*/ 3044 h 4549"/>
              <a:gd name="T50" fmla="*/ 214 w 4658"/>
              <a:gd name="T51" fmla="*/ 3424 h 4549"/>
              <a:gd name="T52" fmla="*/ 319 w 4658"/>
              <a:gd name="T53" fmla="*/ 3644 h 4549"/>
              <a:gd name="T54" fmla="*/ 447 w 4658"/>
              <a:gd name="T55" fmla="*/ 3934 h 4549"/>
              <a:gd name="T56" fmla="*/ 570 w 4658"/>
              <a:gd name="T57" fmla="*/ 4213 h 4549"/>
              <a:gd name="T58" fmla="*/ 775 w 4658"/>
              <a:gd name="T59" fmla="*/ 4368 h 4549"/>
              <a:gd name="T60" fmla="*/ 1060 w 4658"/>
              <a:gd name="T61" fmla="*/ 4400 h 4549"/>
              <a:gd name="T62" fmla="*/ 1480 w 4658"/>
              <a:gd name="T63" fmla="*/ 4432 h 4549"/>
              <a:gd name="T64" fmla="*/ 2336 w 4658"/>
              <a:gd name="T65" fmla="*/ 4476 h 4549"/>
              <a:gd name="T66" fmla="*/ 3196 w 4658"/>
              <a:gd name="T67" fmla="*/ 4533 h 4549"/>
              <a:gd name="T68" fmla="*/ 3315 w 4658"/>
              <a:gd name="T69" fmla="*/ 4242 h 4549"/>
              <a:gd name="T70" fmla="*/ 3467 w 4658"/>
              <a:gd name="T71" fmla="*/ 4037 h 4549"/>
              <a:gd name="T72" fmla="*/ 3478 w 4658"/>
              <a:gd name="T73" fmla="*/ 3732 h 4549"/>
              <a:gd name="T74" fmla="*/ 3542 w 4658"/>
              <a:gd name="T75" fmla="*/ 3537 h 4549"/>
              <a:gd name="T76" fmla="*/ 3701 w 4658"/>
              <a:gd name="T77" fmla="*/ 3391 h 4549"/>
              <a:gd name="T78" fmla="*/ 3827 w 4658"/>
              <a:gd name="T79" fmla="*/ 3226 h 4549"/>
              <a:gd name="T80" fmla="*/ 3910 w 4658"/>
              <a:gd name="T81" fmla="*/ 3023 h 4549"/>
              <a:gd name="T82" fmla="*/ 3717 w 4658"/>
              <a:gd name="T83" fmla="*/ 2892 h 4549"/>
              <a:gd name="T84" fmla="*/ 3955 w 4658"/>
              <a:gd name="T85" fmla="*/ 2692 h 4549"/>
              <a:gd name="T86" fmla="*/ 4155 w 4658"/>
              <a:gd name="T87" fmla="*/ 2553 h 4549"/>
              <a:gd name="T88" fmla="*/ 4323 w 4658"/>
              <a:gd name="T89" fmla="*/ 2262 h 4549"/>
              <a:gd name="T90" fmla="*/ 4467 w 4658"/>
              <a:gd name="T91" fmla="*/ 2062 h 4549"/>
              <a:gd name="T92" fmla="*/ 4532 w 4658"/>
              <a:gd name="T93" fmla="*/ 1868 h 4549"/>
              <a:gd name="T94" fmla="*/ 4615 w 4658"/>
              <a:gd name="T95" fmla="*/ 1648 h 4549"/>
              <a:gd name="T96" fmla="*/ 4586 w 4658"/>
              <a:gd name="T97" fmla="*/ 1545 h 4549"/>
              <a:gd name="T98" fmla="*/ 4649 w 4658"/>
              <a:gd name="T99" fmla="*/ 1372 h 4549"/>
              <a:gd name="T100" fmla="*/ 4458 w 4658"/>
              <a:gd name="T101" fmla="*/ 1277 h 4549"/>
              <a:gd name="T102" fmla="*/ 4211 w 4658"/>
              <a:gd name="T103" fmla="*/ 1221 h 4549"/>
              <a:gd name="T104" fmla="*/ 3967 w 4658"/>
              <a:gd name="T105" fmla="*/ 1301 h 4549"/>
              <a:gd name="T106" fmla="*/ 3659 w 4658"/>
              <a:gd name="T107" fmla="*/ 1536 h 4549"/>
              <a:gd name="T108" fmla="*/ 3492 w 4658"/>
              <a:gd name="T109" fmla="*/ 1655 h 4549"/>
              <a:gd name="T110" fmla="*/ 3391 w 4658"/>
              <a:gd name="T111" fmla="*/ 1663 h 4549"/>
              <a:gd name="T112" fmla="*/ 3263 w 4658"/>
              <a:gd name="T113" fmla="*/ 1649 h 4549"/>
              <a:gd name="T114" fmla="*/ 3031 w 4658"/>
              <a:gd name="T115" fmla="*/ 1664 h 4549"/>
              <a:gd name="T116" fmla="*/ 2906 w 4658"/>
              <a:gd name="T117" fmla="*/ 1436 h 4549"/>
              <a:gd name="T118" fmla="*/ 2780 w 4658"/>
              <a:gd name="T119" fmla="*/ 1395 h 4549"/>
              <a:gd name="T120" fmla="*/ 2614 w 4658"/>
              <a:gd name="T121" fmla="*/ 1523 h 4549"/>
              <a:gd name="T122" fmla="*/ 2412 w 4658"/>
              <a:gd name="T123" fmla="*/ 1510 h 45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658" h="4549">
                <a:moveTo>
                  <a:pt x="2551" y="1391"/>
                </a:moveTo>
                <a:lnTo>
                  <a:pt x="2533" y="1389"/>
                </a:lnTo>
                <a:lnTo>
                  <a:pt x="2513" y="1384"/>
                </a:lnTo>
                <a:lnTo>
                  <a:pt x="2494" y="1379"/>
                </a:lnTo>
                <a:lnTo>
                  <a:pt x="2476" y="1372"/>
                </a:lnTo>
                <a:lnTo>
                  <a:pt x="2447" y="1361"/>
                </a:lnTo>
                <a:lnTo>
                  <a:pt x="2434" y="1356"/>
                </a:lnTo>
                <a:lnTo>
                  <a:pt x="2416" y="1347"/>
                </a:lnTo>
                <a:lnTo>
                  <a:pt x="2396" y="1335"/>
                </a:lnTo>
                <a:lnTo>
                  <a:pt x="2376" y="1323"/>
                </a:lnTo>
                <a:lnTo>
                  <a:pt x="2357" y="1308"/>
                </a:lnTo>
                <a:lnTo>
                  <a:pt x="2349" y="1299"/>
                </a:lnTo>
                <a:lnTo>
                  <a:pt x="2340" y="1290"/>
                </a:lnTo>
                <a:lnTo>
                  <a:pt x="2332" y="1281"/>
                </a:lnTo>
                <a:lnTo>
                  <a:pt x="2325" y="1270"/>
                </a:lnTo>
                <a:lnTo>
                  <a:pt x="2319" y="1258"/>
                </a:lnTo>
                <a:lnTo>
                  <a:pt x="2313" y="1246"/>
                </a:lnTo>
                <a:lnTo>
                  <a:pt x="2309" y="1234"/>
                </a:lnTo>
                <a:lnTo>
                  <a:pt x="2305" y="1219"/>
                </a:lnTo>
                <a:lnTo>
                  <a:pt x="2303" y="1209"/>
                </a:lnTo>
                <a:lnTo>
                  <a:pt x="2302" y="1197"/>
                </a:lnTo>
                <a:lnTo>
                  <a:pt x="2300" y="1185"/>
                </a:lnTo>
                <a:lnTo>
                  <a:pt x="2299" y="1172"/>
                </a:lnTo>
                <a:lnTo>
                  <a:pt x="2297" y="1150"/>
                </a:lnTo>
                <a:lnTo>
                  <a:pt x="2294" y="1129"/>
                </a:lnTo>
                <a:lnTo>
                  <a:pt x="2292" y="1118"/>
                </a:lnTo>
                <a:lnTo>
                  <a:pt x="2289" y="1109"/>
                </a:lnTo>
                <a:lnTo>
                  <a:pt x="2285" y="1099"/>
                </a:lnTo>
                <a:lnTo>
                  <a:pt x="2280" y="1092"/>
                </a:lnTo>
                <a:lnTo>
                  <a:pt x="2273" y="1084"/>
                </a:lnTo>
                <a:lnTo>
                  <a:pt x="2266" y="1079"/>
                </a:lnTo>
                <a:lnTo>
                  <a:pt x="2258" y="1076"/>
                </a:lnTo>
                <a:lnTo>
                  <a:pt x="2249" y="1073"/>
                </a:lnTo>
                <a:lnTo>
                  <a:pt x="2240" y="1071"/>
                </a:lnTo>
                <a:lnTo>
                  <a:pt x="2230" y="1068"/>
                </a:lnTo>
                <a:lnTo>
                  <a:pt x="2218" y="1062"/>
                </a:lnTo>
                <a:lnTo>
                  <a:pt x="2206" y="1055"/>
                </a:lnTo>
                <a:lnTo>
                  <a:pt x="2200" y="1050"/>
                </a:lnTo>
                <a:lnTo>
                  <a:pt x="2193" y="1044"/>
                </a:lnTo>
                <a:lnTo>
                  <a:pt x="2187" y="1038"/>
                </a:lnTo>
                <a:lnTo>
                  <a:pt x="2182" y="1031"/>
                </a:lnTo>
                <a:lnTo>
                  <a:pt x="2171" y="1015"/>
                </a:lnTo>
                <a:lnTo>
                  <a:pt x="2160" y="997"/>
                </a:lnTo>
                <a:lnTo>
                  <a:pt x="2151" y="977"/>
                </a:lnTo>
                <a:lnTo>
                  <a:pt x="2142" y="956"/>
                </a:lnTo>
                <a:lnTo>
                  <a:pt x="2132" y="935"/>
                </a:lnTo>
                <a:lnTo>
                  <a:pt x="2124" y="913"/>
                </a:lnTo>
                <a:lnTo>
                  <a:pt x="2119" y="898"/>
                </a:lnTo>
                <a:lnTo>
                  <a:pt x="2115" y="885"/>
                </a:lnTo>
                <a:lnTo>
                  <a:pt x="2112" y="874"/>
                </a:lnTo>
                <a:lnTo>
                  <a:pt x="2109" y="865"/>
                </a:lnTo>
                <a:lnTo>
                  <a:pt x="2104" y="863"/>
                </a:lnTo>
                <a:lnTo>
                  <a:pt x="2099" y="859"/>
                </a:lnTo>
                <a:lnTo>
                  <a:pt x="2095" y="856"/>
                </a:lnTo>
                <a:lnTo>
                  <a:pt x="2091" y="852"/>
                </a:lnTo>
                <a:lnTo>
                  <a:pt x="2087" y="846"/>
                </a:lnTo>
                <a:lnTo>
                  <a:pt x="2084" y="831"/>
                </a:lnTo>
                <a:lnTo>
                  <a:pt x="2083" y="817"/>
                </a:lnTo>
                <a:lnTo>
                  <a:pt x="2083" y="803"/>
                </a:lnTo>
                <a:lnTo>
                  <a:pt x="2084" y="789"/>
                </a:lnTo>
                <a:lnTo>
                  <a:pt x="2084" y="777"/>
                </a:lnTo>
                <a:lnTo>
                  <a:pt x="2085" y="766"/>
                </a:lnTo>
                <a:lnTo>
                  <a:pt x="2084" y="756"/>
                </a:lnTo>
                <a:lnTo>
                  <a:pt x="2083" y="740"/>
                </a:lnTo>
                <a:lnTo>
                  <a:pt x="2082" y="723"/>
                </a:lnTo>
                <a:lnTo>
                  <a:pt x="2080" y="704"/>
                </a:lnTo>
                <a:lnTo>
                  <a:pt x="2079" y="692"/>
                </a:lnTo>
                <a:lnTo>
                  <a:pt x="2078" y="681"/>
                </a:lnTo>
                <a:lnTo>
                  <a:pt x="2077" y="672"/>
                </a:lnTo>
                <a:lnTo>
                  <a:pt x="2077" y="665"/>
                </a:lnTo>
                <a:lnTo>
                  <a:pt x="2069" y="664"/>
                </a:lnTo>
                <a:lnTo>
                  <a:pt x="2062" y="663"/>
                </a:lnTo>
                <a:lnTo>
                  <a:pt x="2056" y="661"/>
                </a:lnTo>
                <a:lnTo>
                  <a:pt x="2049" y="659"/>
                </a:lnTo>
                <a:lnTo>
                  <a:pt x="2038" y="653"/>
                </a:lnTo>
                <a:lnTo>
                  <a:pt x="2029" y="646"/>
                </a:lnTo>
                <a:lnTo>
                  <a:pt x="2020" y="638"/>
                </a:lnTo>
                <a:lnTo>
                  <a:pt x="2012" y="628"/>
                </a:lnTo>
                <a:lnTo>
                  <a:pt x="2005" y="618"/>
                </a:lnTo>
                <a:lnTo>
                  <a:pt x="1998" y="608"/>
                </a:lnTo>
                <a:lnTo>
                  <a:pt x="1990" y="596"/>
                </a:lnTo>
                <a:lnTo>
                  <a:pt x="1978" y="577"/>
                </a:lnTo>
                <a:lnTo>
                  <a:pt x="1966" y="558"/>
                </a:lnTo>
                <a:lnTo>
                  <a:pt x="1956" y="537"/>
                </a:lnTo>
                <a:lnTo>
                  <a:pt x="1945" y="515"/>
                </a:lnTo>
                <a:lnTo>
                  <a:pt x="1943" y="506"/>
                </a:lnTo>
                <a:lnTo>
                  <a:pt x="1942" y="498"/>
                </a:lnTo>
                <a:lnTo>
                  <a:pt x="1940" y="491"/>
                </a:lnTo>
                <a:lnTo>
                  <a:pt x="1942" y="485"/>
                </a:lnTo>
                <a:lnTo>
                  <a:pt x="1942" y="480"/>
                </a:lnTo>
                <a:lnTo>
                  <a:pt x="1940" y="478"/>
                </a:lnTo>
                <a:lnTo>
                  <a:pt x="1938" y="474"/>
                </a:lnTo>
                <a:lnTo>
                  <a:pt x="1933" y="471"/>
                </a:lnTo>
                <a:lnTo>
                  <a:pt x="1930" y="470"/>
                </a:lnTo>
                <a:lnTo>
                  <a:pt x="1926" y="470"/>
                </a:lnTo>
                <a:lnTo>
                  <a:pt x="1922" y="468"/>
                </a:lnTo>
                <a:lnTo>
                  <a:pt x="1915" y="468"/>
                </a:lnTo>
                <a:lnTo>
                  <a:pt x="1902" y="468"/>
                </a:lnTo>
                <a:lnTo>
                  <a:pt x="1884" y="466"/>
                </a:lnTo>
                <a:lnTo>
                  <a:pt x="1875" y="463"/>
                </a:lnTo>
                <a:lnTo>
                  <a:pt x="1868" y="458"/>
                </a:lnTo>
                <a:lnTo>
                  <a:pt x="1861" y="453"/>
                </a:lnTo>
                <a:lnTo>
                  <a:pt x="1855" y="447"/>
                </a:lnTo>
                <a:lnTo>
                  <a:pt x="1843" y="437"/>
                </a:lnTo>
                <a:lnTo>
                  <a:pt x="1833" y="425"/>
                </a:lnTo>
                <a:lnTo>
                  <a:pt x="1824" y="413"/>
                </a:lnTo>
                <a:lnTo>
                  <a:pt x="1815" y="404"/>
                </a:lnTo>
                <a:lnTo>
                  <a:pt x="1804" y="398"/>
                </a:lnTo>
                <a:lnTo>
                  <a:pt x="1792" y="393"/>
                </a:lnTo>
                <a:lnTo>
                  <a:pt x="1781" y="390"/>
                </a:lnTo>
                <a:lnTo>
                  <a:pt x="1766" y="387"/>
                </a:lnTo>
                <a:lnTo>
                  <a:pt x="1764" y="386"/>
                </a:lnTo>
                <a:lnTo>
                  <a:pt x="1763" y="391"/>
                </a:lnTo>
                <a:lnTo>
                  <a:pt x="1761" y="395"/>
                </a:lnTo>
                <a:lnTo>
                  <a:pt x="1757" y="399"/>
                </a:lnTo>
                <a:lnTo>
                  <a:pt x="1752" y="402"/>
                </a:lnTo>
                <a:lnTo>
                  <a:pt x="1748" y="404"/>
                </a:lnTo>
                <a:lnTo>
                  <a:pt x="1744" y="405"/>
                </a:lnTo>
                <a:lnTo>
                  <a:pt x="1739" y="405"/>
                </a:lnTo>
                <a:lnTo>
                  <a:pt x="1736" y="404"/>
                </a:lnTo>
                <a:lnTo>
                  <a:pt x="1732" y="401"/>
                </a:lnTo>
                <a:lnTo>
                  <a:pt x="1729" y="399"/>
                </a:lnTo>
                <a:lnTo>
                  <a:pt x="1725" y="395"/>
                </a:lnTo>
                <a:lnTo>
                  <a:pt x="1723" y="392"/>
                </a:lnTo>
                <a:lnTo>
                  <a:pt x="1717" y="380"/>
                </a:lnTo>
                <a:lnTo>
                  <a:pt x="1710" y="370"/>
                </a:lnTo>
                <a:lnTo>
                  <a:pt x="1708" y="368"/>
                </a:lnTo>
                <a:lnTo>
                  <a:pt x="1703" y="366"/>
                </a:lnTo>
                <a:lnTo>
                  <a:pt x="1699" y="361"/>
                </a:lnTo>
                <a:lnTo>
                  <a:pt x="1697" y="358"/>
                </a:lnTo>
                <a:lnTo>
                  <a:pt x="1696" y="353"/>
                </a:lnTo>
                <a:lnTo>
                  <a:pt x="1684" y="341"/>
                </a:lnTo>
                <a:lnTo>
                  <a:pt x="1671" y="330"/>
                </a:lnTo>
                <a:lnTo>
                  <a:pt x="1657" y="320"/>
                </a:lnTo>
                <a:lnTo>
                  <a:pt x="1643" y="312"/>
                </a:lnTo>
                <a:lnTo>
                  <a:pt x="1629" y="305"/>
                </a:lnTo>
                <a:lnTo>
                  <a:pt x="1614" y="300"/>
                </a:lnTo>
                <a:lnTo>
                  <a:pt x="1598" y="297"/>
                </a:lnTo>
                <a:lnTo>
                  <a:pt x="1584" y="294"/>
                </a:lnTo>
                <a:lnTo>
                  <a:pt x="1564" y="294"/>
                </a:lnTo>
                <a:lnTo>
                  <a:pt x="1548" y="293"/>
                </a:lnTo>
                <a:lnTo>
                  <a:pt x="1532" y="292"/>
                </a:lnTo>
                <a:lnTo>
                  <a:pt x="1527" y="289"/>
                </a:lnTo>
                <a:lnTo>
                  <a:pt x="1521" y="287"/>
                </a:lnTo>
                <a:lnTo>
                  <a:pt x="1515" y="284"/>
                </a:lnTo>
                <a:lnTo>
                  <a:pt x="1510" y="279"/>
                </a:lnTo>
                <a:lnTo>
                  <a:pt x="1507" y="274"/>
                </a:lnTo>
                <a:lnTo>
                  <a:pt x="1503" y="268"/>
                </a:lnTo>
                <a:lnTo>
                  <a:pt x="1501" y="261"/>
                </a:lnTo>
                <a:lnTo>
                  <a:pt x="1499" y="254"/>
                </a:lnTo>
                <a:lnTo>
                  <a:pt x="1498" y="238"/>
                </a:lnTo>
                <a:lnTo>
                  <a:pt x="1498" y="218"/>
                </a:lnTo>
                <a:lnTo>
                  <a:pt x="1499" y="199"/>
                </a:lnTo>
                <a:lnTo>
                  <a:pt x="1501" y="180"/>
                </a:lnTo>
                <a:lnTo>
                  <a:pt x="1503" y="160"/>
                </a:lnTo>
                <a:lnTo>
                  <a:pt x="1504" y="140"/>
                </a:lnTo>
                <a:lnTo>
                  <a:pt x="1507" y="125"/>
                </a:lnTo>
                <a:lnTo>
                  <a:pt x="1508" y="109"/>
                </a:lnTo>
                <a:lnTo>
                  <a:pt x="1509" y="95"/>
                </a:lnTo>
                <a:lnTo>
                  <a:pt x="1510" y="81"/>
                </a:lnTo>
                <a:lnTo>
                  <a:pt x="1504" y="75"/>
                </a:lnTo>
                <a:lnTo>
                  <a:pt x="1499" y="67"/>
                </a:lnTo>
                <a:lnTo>
                  <a:pt x="1497" y="63"/>
                </a:lnTo>
                <a:lnTo>
                  <a:pt x="1496" y="60"/>
                </a:lnTo>
                <a:lnTo>
                  <a:pt x="1496" y="55"/>
                </a:lnTo>
                <a:lnTo>
                  <a:pt x="1496" y="52"/>
                </a:lnTo>
                <a:lnTo>
                  <a:pt x="1497" y="47"/>
                </a:lnTo>
                <a:lnTo>
                  <a:pt x="1499" y="43"/>
                </a:lnTo>
                <a:lnTo>
                  <a:pt x="1503" y="40"/>
                </a:lnTo>
                <a:lnTo>
                  <a:pt x="1507" y="38"/>
                </a:lnTo>
                <a:lnTo>
                  <a:pt x="1503" y="32"/>
                </a:lnTo>
                <a:lnTo>
                  <a:pt x="1499" y="26"/>
                </a:lnTo>
                <a:lnTo>
                  <a:pt x="1495" y="21"/>
                </a:lnTo>
                <a:lnTo>
                  <a:pt x="1489" y="18"/>
                </a:lnTo>
                <a:lnTo>
                  <a:pt x="1482" y="13"/>
                </a:lnTo>
                <a:lnTo>
                  <a:pt x="1472" y="8"/>
                </a:lnTo>
                <a:lnTo>
                  <a:pt x="1463" y="6"/>
                </a:lnTo>
                <a:lnTo>
                  <a:pt x="1452" y="3"/>
                </a:lnTo>
                <a:lnTo>
                  <a:pt x="1442" y="1"/>
                </a:lnTo>
                <a:lnTo>
                  <a:pt x="1430" y="0"/>
                </a:lnTo>
                <a:lnTo>
                  <a:pt x="1418" y="0"/>
                </a:lnTo>
                <a:lnTo>
                  <a:pt x="1405" y="0"/>
                </a:lnTo>
                <a:lnTo>
                  <a:pt x="1380" y="1"/>
                </a:lnTo>
                <a:lnTo>
                  <a:pt x="1354" y="3"/>
                </a:lnTo>
                <a:lnTo>
                  <a:pt x="1328" y="8"/>
                </a:lnTo>
                <a:lnTo>
                  <a:pt x="1304" y="15"/>
                </a:lnTo>
                <a:lnTo>
                  <a:pt x="1291" y="19"/>
                </a:lnTo>
                <a:lnTo>
                  <a:pt x="1278" y="25"/>
                </a:lnTo>
                <a:lnTo>
                  <a:pt x="1264" y="32"/>
                </a:lnTo>
                <a:lnTo>
                  <a:pt x="1250" y="40"/>
                </a:lnTo>
                <a:lnTo>
                  <a:pt x="1222" y="54"/>
                </a:lnTo>
                <a:lnTo>
                  <a:pt x="1193" y="67"/>
                </a:lnTo>
                <a:lnTo>
                  <a:pt x="1178" y="72"/>
                </a:lnTo>
                <a:lnTo>
                  <a:pt x="1164" y="75"/>
                </a:lnTo>
                <a:lnTo>
                  <a:pt x="1150" y="75"/>
                </a:lnTo>
                <a:lnTo>
                  <a:pt x="1136" y="74"/>
                </a:lnTo>
                <a:lnTo>
                  <a:pt x="1129" y="73"/>
                </a:lnTo>
                <a:lnTo>
                  <a:pt x="1122" y="69"/>
                </a:lnTo>
                <a:lnTo>
                  <a:pt x="1115" y="66"/>
                </a:lnTo>
                <a:lnTo>
                  <a:pt x="1109" y="62"/>
                </a:lnTo>
                <a:lnTo>
                  <a:pt x="1096" y="53"/>
                </a:lnTo>
                <a:lnTo>
                  <a:pt x="1086" y="43"/>
                </a:lnTo>
                <a:lnTo>
                  <a:pt x="1084" y="42"/>
                </a:lnTo>
                <a:lnTo>
                  <a:pt x="1078" y="54"/>
                </a:lnTo>
                <a:lnTo>
                  <a:pt x="1069" y="66"/>
                </a:lnTo>
                <a:lnTo>
                  <a:pt x="1064" y="72"/>
                </a:lnTo>
                <a:lnTo>
                  <a:pt x="1051" y="87"/>
                </a:lnTo>
                <a:lnTo>
                  <a:pt x="1041" y="96"/>
                </a:lnTo>
                <a:lnTo>
                  <a:pt x="1039" y="99"/>
                </a:lnTo>
                <a:lnTo>
                  <a:pt x="1042" y="105"/>
                </a:lnTo>
                <a:lnTo>
                  <a:pt x="1048" y="114"/>
                </a:lnTo>
                <a:lnTo>
                  <a:pt x="1056" y="127"/>
                </a:lnTo>
                <a:lnTo>
                  <a:pt x="1064" y="136"/>
                </a:lnTo>
                <a:lnTo>
                  <a:pt x="1074" y="149"/>
                </a:lnTo>
                <a:lnTo>
                  <a:pt x="1083" y="165"/>
                </a:lnTo>
                <a:lnTo>
                  <a:pt x="1088" y="179"/>
                </a:lnTo>
                <a:lnTo>
                  <a:pt x="1091" y="192"/>
                </a:lnTo>
                <a:lnTo>
                  <a:pt x="1093" y="205"/>
                </a:lnTo>
                <a:lnTo>
                  <a:pt x="1093" y="217"/>
                </a:lnTo>
                <a:lnTo>
                  <a:pt x="1091" y="226"/>
                </a:lnTo>
                <a:lnTo>
                  <a:pt x="1088" y="237"/>
                </a:lnTo>
                <a:lnTo>
                  <a:pt x="1084" y="245"/>
                </a:lnTo>
                <a:lnTo>
                  <a:pt x="1078" y="253"/>
                </a:lnTo>
                <a:lnTo>
                  <a:pt x="1071" y="259"/>
                </a:lnTo>
                <a:lnTo>
                  <a:pt x="1064" y="264"/>
                </a:lnTo>
                <a:lnTo>
                  <a:pt x="1057" y="267"/>
                </a:lnTo>
                <a:lnTo>
                  <a:pt x="1049" y="271"/>
                </a:lnTo>
                <a:lnTo>
                  <a:pt x="1040" y="273"/>
                </a:lnTo>
                <a:lnTo>
                  <a:pt x="1030" y="274"/>
                </a:lnTo>
                <a:lnTo>
                  <a:pt x="1021" y="275"/>
                </a:lnTo>
                <a:lnTo>
                  <a:pt x="1010" y="275"/>
                </a:lnTo>
                <a:lnTo>
                  <a:pt x="990" y="274"/>
                </a:lnTo>
                <a:lnTo>
                  <a:pt x="969" y="272"/>
                </a:lnTo>
                <a:lnTo>
                  <a:pt x="949" y="268"/>
                </a:lnTo>
                <a:lnTo>
                  <a:pt x="929" y="264"/>
                </a:lnTo>
                <a:lnTo>
                  <a:pt x="908" y="259"/>
                </a:lnTo>
                <a:lnTo>
                  <a:pt x="887" y="255"/>
                </a:lnTo>
                <a:lnTo>
                  <a:pt x="867" y="253"/>
                </a:lnTo>
                <a:lnTo>
                  <a:pt x="846" y="252"/>
                </a:lnTo>
                <a:lnTo>
                  <a:pt x="803" y="251"/>
                </a:lnTo>
                <a:lnTo>
                  <a:pt x="755" y="253"/>
                </a:lnTo>
                <a:lnTo>
                  <a:pt x="736" y="253"/>
                </a:lnTo>
                <a:lnTo>
                  <a:pt x="717" y="252"/>
                </a:lnTo>
                <a:lnTo>
                  <a:pt x="699" y="251"/>
                </a:lnTo>
                <a:lnTo>
                  <a:pt x="681" y="249"/>
                </a:lnTo>
                <a:lnTo>
                  <a:pt x="659" y="248"/>
                </a:lnTo>
                <a:lnTo>
                  <a:pt x="635" y="247"/>
                </a:lnTo>
                <a:lnTo>
                  <a:pt x="614" y="247"/>
                </a:lnTo>
                <a:lnTo>
                  <a:pt x="592" y="249"/>
                </a:lnTo>
                <a:lnTo>
                  <a:pt x="569" y="254"/>
                </a:lnTo>
                <a:lnTo>
                  <a:pt x="553" y="260"/>
                </a:lnTo>
                <a:lnTo>
                  <a:pt x="546" y="265"/>
                </a:lnTo>
                <a:lnTo>
                  <a:pt x="540" y="269"/>
                </a:lnTo>
                <a:lnTo>
                  <a:pt x="533" y="275"/>
                </a:lnTo>
                <a:lnTo>
                  <a:pt x="525" y="282"/>
                </a:lnTo>
                <a:lnTo>
                  <a:pt x="520" y="289"/>
                </a:lnTo>
                <a:lnTo>
                  <a:pt x="515" y="298"/>
                </a:lnTo>
                <a:lnTo>
                  <a:pt x="512" y="304"/>
                </a:lnTo>
                <a:lnTo>
                  <a:pt x="508" y="309"/>
                </a:lnTo>
                <a:lnTo>
                  <a:pt x="505" y="314"/>
                </a:lnTo>
                <a:lnTo>
                  <a:pt x="500" y="319"/>
                </a:lnTo>
                <a:lnTo>
                  <a:pt x="494" y="324"/>
                </a:lnTo>
                <a:lnTo>
                  <a:pt x="487" y="328"/>
                </a:lnTo>
                <a:lnTo>
                  <a:pt x="479" y="332"/>
                </a:lnTo>
                <a:lnTo>
                  <a:pt x="468" y="337"/>
                </a:lnTo>
                <a:lnTo>
                  <a:pt x="460" y="338"/>
                </a:lnTo>
                <a:lnTo>
                  <a:pt x="452" y="339"/>
                </a:lnTo>
                <a:lnTo>
                  <a:pt x="445" y="340"/>
                </a:lnTo>
                <a:lnTo>
                  <a:pt x="436" y="340"/>
                </a:lnTo>
                <a:lnTo>
                  <a:pt x="420" y="339"/>
                </a:lnTo>
                <a:lnTo>
                  <a:pt x="402" y="338"/>
                </a:lnTo>
                <a:lnTo>
                  <a:pt x="386" y="335"/>
                </a:lnTo>
                <a:lnTo>
                  <a:pt x="371" y="335"/>
                </a:lnTo>
                <a:lnTo>
                  <a:pt x="363" y="335"/>
                </a:lnTo>
                <a:lnTo>
                  <a:pt x="356" y="335"/>
                </a:lnTo>
                <a:lnTo>
                  <a:pt x="351" y="338"/>
                </a:lnTo>
                <a:lnTo>
                  <a:pt x="345" y="340"/>
                </a:lnTo>
                <a:lnTo>
                  <a:pt x="341" y="344"/>
                </a:lnTo>
                <a:lnTo>
                  <a:pt x="338" y="351"/>
                </a:lnTo>
                <a:lnTo>
                  <a:pt x="333" y="360"/>
                </a:lnTo>
                <a:lnTo>
                  <a:pt x="325" y="370"/>
                </a:lnTo>
                <a:lnTo>
                  <a:pt x="320" y="374"/>
                </a:lnTo>
                <a:lnTo>
                  <a:pt x="314" y="379"/>
                </a:lnTo>
                <a:lnTo>
                  <a:pt x="307" y="385"/>
                </a:lnTo>
                <a:lnTo>
                  <a:pt x="299" y="388"/>
                </a:lnTo>
                <a:lnTo>
                  <a:pt x="289" y="392"/>
                </a:lnTo>
                <a:lnTo>
                  <a:pt x="281" y="394"/>
                </a:lnTo>
                <a:lnTo>
                  <a:pt x="273" y="395"/>
                </a:lnTo>
                <a:lnTo>
                  <a:pt x="265" y="397"/>
                </a:lnTo>
                <a:lnTo>
                  <a:pt x="247" y="398"/>
                </a:lnTo>
                <a:lnTo>
                  <a:pt x="232" y="399"/>
                </a:lnTo>
                <a:lnTo>
                  <a:pt x="220" y="399"/>
                </a:lnTo>
                <a:lnTo>
                  <a:pt x="209" y="399"/>
                </a:lnTo>
                <a:lnTo>
                  <a:pt x="200" y="400"/>
                </a:lnTo>
                <a:lnTo>
                  <a:pt x="191" y="401"/>
                </a:lnTo>
                <a:lnTo>
                  <a:pt x="184" y="405"/>
                </a:lnTo>
                <a:lnTo>
                  <a:pt x="175" y="408"/>
                </a:lnTo>
                <a:lnTo>
                  <a:pt x="169" y="414"/>
                </a:lnTo>
                <a:lnTo>
                  <a:pt x="164" y="421"/>
                </a:lnTo>
                <a:lnTo>
                  <a:pt x="160" y="427"/>
                </a:lnTo>
                <a:lnTo>
                  <a:pt x="159" y="435"/>
                </a:lnTo>
                <a:lnTo>
                  <a:pt x="157" y="445"/>
                </a:lnTo>
                <a:lnTo>
                  <a:pt x="154" y="454"/>
                </a:lnTo>
                <a:lnTo>
                  <a:pt x="151" y="459"/>
                </a:lnTo>
                <a:lnTo>
                  <a:pt x="147" y="465"/>
                </a:lnTo>
                <a:lnTo>
                  <a:pt x="144" y="470"/>
                </a:lnTo>
                <a:lnTo>
                  <a:pt x="138" y="475"/>
                </a:lnTo>
                <a:lnTo>
                  <a:pt x="125" y="484"/>
                </a:lnTo>
                <a:lnTo>
                  <a:pt x="109" y="490"/>
                </a:lnTo>
                <a:lnTo>
                  <a:pt x="94" y="494"/>
                </a:lnTo>
                <a:lnTo>
                  <a:pt x="78" y="499"/>
                </a:lnTo>
                <a:lnTo>
                  <a:pt x="66" y="503"/>
                </a:lnTo>
                <a:lnTo>
                  <a:pt x="54" y="506"/>
                </a:lnTo>
                <a:lnTo>
                  <a:pt x="42" y="510"/>
                </a:lnTo>
                <a:lnTo>
                  <a:pt x="34" y="514"/>
                </a:lnTo>
                <a:lnTo>
                  <a:pt x="33" y="526"/>
                </a:lnTo>
                <a:lnTo>
                  <a:pt x="32" y="539"/>
                </a:lnTo>
                <a:lnTo>
                  <a:pt x="32" y="553"/>
                </a:lnTo>
                <a:lnTo>
                  <a:pt x="32" y="557"/>
                </a:lnTo>
                <a:lnTo>
                  <a:pt x="31" y="560"/>
                </a:lnTo>
                <a:lnTo>
                  <a:pt x="28" y="564"/>
                </a:lnTo>
                <a:lnTo>
                  <a:pt x="26" y="567"/>
                </a:lnTo>
                <a:lnTo>
                  <a:pt x="22" y="570"/>
                </a:lnTo>
                <a:lnTo>
                  <a:pt x="19" y="572"/>
                </a:lnTo>
                <a:lnTo>
                  <a:pt x="14" y="573"/>
                </a:lnTo>
                <a:lnTo>
                  <a:pt x="11" y="573"/>
                </a:lnTo>
                <a:lnTo>
                  <a:pt x="6" y="573"/>
                </a:lnTo>
                <a:lnTo>
                  <a:pt x="1" y="572"/>
                </a:lnTo>
                <a:lnTo>
                  <a:pt x="0" y="587"/>
                </a:lnTo>
                <a:lnTo>
                  <a:pt x="1" y="605"/>
                </a:lnTo>
                <a:lnTo>
                  <a:pt x="2" y="620"/>
                </a:lnTo>
                <a:lnTo>
                  <a:pt x="6" y="633"/>
                </a:lnTo>
                <a:lnTo>
                  <a:pt x="8" y="644"/>
                </a:lnTo>
                <a:lnTo>
                  <a:pt x="12" y="653"/>
                </a:lnTo>
                <a:lnTo>
                  <a:pt x="15" y="660"/>
                </a:lnTo>
                <a:lnTo>
                  <a:pt x="19" y="669"/>
                </a:lnTo>
                <a:lnTo>
                  <a:pt x="21" y="679"/>
                </a:lnTo>
                <a:lnTo>
                  <a:pt x="24" y="691"/>
                </a:lnTo>
                <a:lnTo>
                  <a:pt x="25" y="712"/>
                </a:lnTo>
                <a:lnTo>
                  <a:pt x="26" y="746"/>
                </a:lnTo>
                <a:lnTo>
                  <a:pt x="26" y="765"/>
                </a:lnTo>
                <a:lnTo>
                  <a:pt x="25" y="783"/>
                </a:lnTo>
                <a:lnTo>
                  <a:pt x="22" y="799"/>
                </a:lnTo>
                <a:lnTo>
                  <a:pt x="19" y="812"/>
                </a:lnTo>
                <a:lnTo>
                  <a:pt x="18" y="813"/>
                </a:lnTo>
                <a:lnTo>
                  <a:pt x="18" y="814"/>
                </a:lnTo>
                <a:lnTo>
                  <a:pt x="18" y="826"/>
                </a:lnTo>
                <a:lnTo>
                  <a:pt x="17" y="832"/>
                </a:lnTo>
                <a:lnTo>
                  <a:pt x="14" y="838"/>
                </a:lnTo>
                <a:lnTo>
                  <a:pt x="12" y="842"/>
                </a:lnTo>
                <a:lnTo>
                  <a:pt x="7" y="845"/>
                </a:lnTo>
                <a:lnTo>
                  <a:pt x="5" y="859"/>
                </a:lnTo>
                <a:lnTo>
                  <a:pt x="5" y="873"/>
                </a:lnTo>
                <a:lnTo>
                  <a:pt x="6" y="887"/>
                </a:lnTo>
                <a:lnTo>
                  <a:pt x="10" y="903"/>
                </a:lnTo>
                <a:lnTo>
                  <a:pt x="19" y="933"/>
                </a:lnTo>
                <a:lnTo>
                  <a:pt x="31" y="965"/>
                </a:lnTo>
                <a:lnTo>
                  <a:pt x="39" y="986"/>
                </a:lnTo>
                <a:lnTo>
                  <a:pt x="47" y="1009"/>
                </a:lnTo>
                <a:lnTo>
                  <a:pt x="53" y="1030"/>
                </a:lnTo>
                <a:lnTo>
                  <a:pt x="57" y="1051"/>
                </a:lnTo>
                <a:lnTo>
                  <a:pt x="58" y="1066"/>
                </a:lnTo>
                <a:lnTo>
                  <a:pt x="59" y="1080"/>
                </a:lnTo>
                <a:lnTo>
                  <a:pt x="59" y="1089"/>
                </a:lnTo>
                <a:lnTo>
                  <a:pt x="59" y="1098"/>
                </a:lnTo>
                <a:lnTo>
                  <a:pt x="60" y="1108"/>
                </a:lnTo>
                <a:lnTo>
                  <a:pt x="62" y="1117"/>
                </a:lnTo>
                <a:lnTo>
                  <a:pt x="65" y="1131"/>
                </a:lnTo>
                <a:lnTo>
                  <a:pt x="67" y="1148"/>
                </a:lnTo>
                <a:lnTo>
                  <a:pt x="69" y="1164"/>
                </a:lnTo>
                <a:lnTo>
                  <a:pt x="73" y="1176"/>
                </a:lnTo>
                <a:lnTo>
                  <a:pt x="74" y="1181"/>
                </a:lnTo>
                <a:lnTo>
                  <a:pt x="77" y="1184"/>
                </a:lnTo>
                <a:lnTo>
                  <a:pt x="79" y="1186"/>
                </a:lnTo>
                <a:lnTo>
                  <a:pt x="82" y="1188"/>
                </a:lnTo>
                <a:lnTo>
                  <a:pt x="87" y="1190"/>
                </a:lnTo>
                <a:lnTo>
                  <a:pt x="93" y="1190"/>
                </a:lnTo>
                <a:lnTo>
                  <a:pt x="99" y="1190"/>
                </a:lnTo>
                <a:lnTo>
                  <a:pt x="105" y="1189"/>
                </a:lnTo>
                <a:lnTo>
                  <a:pt x="118" y="1186"/>
                </a:lnTo>
                <a:lnTo>
                  <a:pt x="132" y="1186"/>
                </a:lnTo>
                <a:lnTo>
                  <a:pt x="140" y="1189"/>
                </a:lnTo>
                <a:lnTo>
                  <a:pt x="147" y="1191"/>
                </a:lnTo>
                <a:lnTo>
                  <a:pt x="155" y="1195"/>
                </a:lnTo>
                <a:lnTo>
                  <a:pt x="162" y="1201"/>
                </a:lnTo>
                <a:lnTo>
                  <a:pt x="168" y="1206"/>
                </a:lnTo>
                <a:lnTo>
                  <a:pt x="172" y="1213"/>
                </a:lnTo>
                <a:lnTo>
                  <a:pt x="176" y="1221"/>
                </a:lnTo>
                <a:lnTo>
                  <a:pt x="179" y="1229"/>
                </a:lnTo>
                <a:lnTo>
                  <a:pt x="184" y="1244"/>
                </a:lnTo>
                <a:lnTo>
                  <a:pt x="187" y="1258"/>
                </a:lnTo>
                <a:lnTo>
                  <a:pt x="189" y="1268"/>
                </a:lnTo>
                <a:lnTo>
                  <a:pt x="192" y="1275"/>
                </a:lnTo>
                <a:lnTo>
                  <a:pt x="195" y="1289"/>
                </a:lnTo>
                <a:lnTo>
                  <a:pt x="198" y="1298"/>
                </a:lnTo>
                <a:lnTo>
                  <a:pt x="201" y="1303"/>
                </a:lnTo>
                <a:lnTo>
                  <a:pt x="207" y="1310"/>
                </a:lnTo>
                <a:lnTo>
                  <a:pt x="213" y="1317"/>
                </a:lnTo>
                <a:lnTo>
                  <a:pt x="221" y="1328"/>
                </a:lnTo>
                <a:lnTo>
                  <a:pt x="229" y="1338"/>
                </a:lnTo>
                <a:lnTo>
                  <a:pt x="235" y="1348"/>
                </a:lnTo>
                <a:lnTo>
                  <a:pt x="239" y="1357"/>
                </a:lnTo>
                <a:lnTo>
                  <a:pt x="241" y="1365"/>
                </a:lnTo>
                <a:lnTo>
                  <a:pt x="244" y="1375"/>
                </a:lnTo>
                <a:lnTo>
                  <a:pt x="247" y="1387"/>
                </a:lnTo>
                <a:lnTo>
                  <a:pt x="254" y="1396"/>
                </a:lnTo>
                <a:lnTo>
                  <a:pt x="264" y="1407"/>
                </a:lnTo>
                <a:lnTo>
                  <a:pt x="275" y="1417"/>
                </a:lnTo>
                <a:lnTo>
                  <a:pt x="289" y="1429"/>
                </a:lnTo>
                <a:lnTo>
                  <a:pt x="305" y="1439"/>
                </a:lnTo>
                <a:lnTo>
                  <a:pt x="319" y="1450"/>
                </a:lnTo>
                <a:lnTo>
                  <a:pt x="332" y="1458"/>
                </a:lnTo>
                <a:lnTo>
                  <a:pt x="343" y="1465"/>
                </a:lnTo>
                <a:lnTo>
                  <a:pt x="355" y="1469"/>
                </a:lnTo>
                <a:lnTo>
                  <a:pt x="366" y="1471"/>
                </a:lnTo>
                <a:lnTo>
                  <a:pt x="379" y="1474"/>
                </a:lnTo>
                <a:lnTo>
                  <a:pt x="392" y="1475"/>
                </a:lnTo>
                <a:lnTo>
                  <a:pt x="419" y="1476"/>
                </a:lnTo>
                <a:lnTo>
                  <a:pt x="448" y="1477"/>
                </a:lnTo>
                <a:lnTo>
                  <a:pt x="474" y="1477"/>
                </a:lnTo>
                <a:lnTo>
                  <a:pt x="500" y="1478"/>
                </a:lnTo>
                <a:lnTo>
                  <a:pt x="526" y="1482"/>
                </a:lnTo>
                <a:lnTo>
                  <a:pt x="552" y="1487"/>
                </a:lnTo>
                <a:lnTo>
                  <a:pt x="572" y="1492"/>
                </a:lnTo>
                <a:lnTo>
                  <a:pt x="590" y="1498"/>
                </a:lnTo>
                <a:lnTo>
                  <a:pt x="608" y="1504"/>
                </a:lnTo>
                <a:lnTo>
                  <a:pt x="625" y="1511"/>
                </a:lnTo>
                <a:lnTo>
                  <a:pt x="641" y="1520"/>
                </a:lnTo>
                <a:lnTo>
                  <a:pt x="648" y="1524"/>
                </a:lnTo>
                <a:lnTo>
                  <a:pt x="655" y="1530"/>
                </a:lnTo>
                <a:lnTo>
                  <a:pt x="663" y="1537"/>
                </a:lnTo>
                <a:lnTo>
                  <a:pt x="670" y="1544"/>
                </a:lnTo>
                <a:lnTo>
                  <a:pt x="677" y="1552"/>
                </a:lnTo>
                <a:lnTo>
                  <a:pt x="685" y="1562"/>
                </a:lnTo>
                <a:lnTo>
                  <a:pt x="692" y="1573"/>
                </a:lnTo>
                <a:lnTo>
                  <a:pt x="700" y="1583"/>
                </a:lnTo>
                <a:lnTo>
                  <a:pt x="705" y="1594"/>
                </a:lnTo>
                <a:lnTo>
                  <a:pt x="708" y="1603"/>
                </a:lnTo>
                <a:lnTo>
                  <a:pt x="710" y="1610"/>
                </a:lnTo>
                <a:lnTo>
                  <a:pt x="712" y="1616"/>
                </a:lnTo>
                <a:lnTo>
                  <a:pt x="719" y="1618"/>
                </a:lnTo>
                <a:lnTo>
                  <a:pt x="730" y="1622"/>
                </a:lnTo>
                <a:lnTo>
                  <a:pt x="743" y="1624"/>
                </a:lnTo>
                <a:lnTo>
                  <a:pt x="755" y="1625"/>
                </a:lnTo>
                <a:lnTo>
                  <a:pt x="764" y="1625"/>
                </a:lnTo>
                <a:lnTo>
                  <a:pt x="774" y="1628"/>
                </a:lnTo>
                <a:lnTo>
                  <a:pt x="782" y="1630"/>
                </a:lnTo>
                <a:lnTo>
                  <a:pt x="790" y="1634"/>
                </a:lnTo>
                <a:lnTo>
                  <a:pt x="799" y="1638"/>
                </a:lnTo>
                <a:lnTo>
                  <a:pt x="806" y="1644"/>
                </a:lnTo>
                <a:lnTo>
                  <a:pt x="814" y="1654"/>
                </a:lnTo>
                <a:lnTo>
                  <a:pt x="822" y="1664"/>
                </a:lnTo>
                <a:lnTo>
                  <a:pt x="826" y="1670"/>
                </a:lnTo>
                <a:lnTo>
                  <a:pt x="828" y="1677"/>
                </a:lnTo>
                <a:lnTo>
                  <a:pt x="830" y="1684"/>
                </a:lnTo>
                <a:lnTo>
                  <a:pt x="832" y="1691"/>
                </a:lnTo>
                <a:lnTo>
                  <a:pt x="852" y="1689"/>
                </a:lnTo>
                <a:lnTo>
                  <a:pt x="873" y="1686"/>
                </a:lnTo>
                <a:lnTo>
                  <a:pt x="894" y="1680"/>
                </a:lnTo>
                <a:lnTo>
                  <a:pt x="914" y="1674"/>
                </a:lnTo>
                <a:lnTo>
                  <a:pt x="935" y="1665"/>
                </a:lnTo>
                <a:lnTo>
                  <a:pt x="954" y="1656"/>
                </a:lnTo>
                <a:lnTo>
                  <a:pt x="973" y="1645"/>
                </a:lnTo>
                <a:lnTo>
                  <a:pt x="989" y="1634"/>
                </a:lnTo>
                <a:lnTo>
                  <a:pt x="996" y="1629"/>
                </a:lnTo>
                <a:lnTo>
                  <a:pt x="1010" y="1617"/>
                </a:lnTo>
                <a:lnTo>
                  <a:pt x="1028" y="1608"/>
                </a:lnTo>
                <a:lnTo>
                  <a:pt x="1036" y="1604"/>
                </a:lnTo>
                <a:lnTo>
                  <a:pt x="1046" y="1602"/>
                </a:lnTo>
                <a:lnTo>
                  <a:pt x="1055" y="1602"/>
                </a:lnTo>
                <a:lnTo>
                  <a:pt x="1064" y="1603"/>
                </a:lnTo>
                <a:lnTo>
                  <a:pt x="1071" y="1607"/>
                </a:lnTo>
                <a:lnTo>
                  <a:pt x="1078" y="1611"/>
                </a:lnTo>
                <a:lnTo>
                  <a:pt x="1083" y="1615"/>
                </a:lnTo>
                <a:lnTo>
                  <a:pt x="1087" y="1620"/>
                </a:lnTo>
                <a:lnTo>
                  <a:pt x="1090" y="1625"/>
                </a:lnTo>
                <a:lnTo>
                  <a:pt x="1093" y="1633"/>
                </a:lnTo>
                <a:lnTo>
                  <a:pt x="1095" y="1638"/>
                </a:lnTo>
                <a:lnTo>
                  <a:pt x="1096" y="1644"/>
                </a:lnTo>
                <a:lnTo>
                  <a:pt x="1096" y="1650"/>
                </a:lnTo>
                <a:lnTo>
                  <a:pt x="1095" y="1656"/>
                </a:lnTo>
                <a:lnTo>
                  <a:pt x="1093" y="1662"/>
                </a:lnTo>
                <a:lnTo>
                  <a:pt x="1090" y="1667"/>
                </a:lnTo>
                <a:lnTo>
                  <a:pt x="1088" y="1673"/>
                </a:lnTo>
                <a:lnTo>
                  <a:pt x="1084" y="1677"/>
                </a:lnTo>
                <a:lnTo>
                  <a:pt x="1076" y="1687"/>
                </a:lnTo>
                <a:lnTo>
                  <a:pt x="1066" y="1696"/>
                </a:lnTo>
                <a:lnTo>
                  <a:pt x="1056" y="1704"/>
                </a:lnTo>
                <a:lnTo>
                  <a:pt x="1047" y="1711"/>
                </a:lnTo>
                <a:lnTo>
                  <a:pt x="1041" y="1716"/>
                </a:lnTo>
                <a:lnTo>
                  <a:pt x="1035" y="1720"/>
                </a:lnTo>
                <a:lnTo>
                  <a:pt x="1035" y="1726"/>
                </a:lnTo>
                <a:lnTo>
                  <a:pt x="1034" y="1730"/>
                </a:lnTo>
                <a:lnTo>
                  <a:pt x="1031" y="1735"/>
                </a:lnTo>
                <a:lnTo>
                  <a:pt x="1027" y="1740"/>
                </a:lnTo>
                <a:lnTo>
                  <a:pt x="1014" y="1751"/>
                </a:lnTo>
                <a:lnTo>
                  <a:pt x="1001" y="1764"/>
                </a:lnTo>
                <a:lnTo>
                  <a:pt x="988" y="1778"/>
                </a:lnTo>
                <a:lnTo>
                  <a:pt x="975" y="1794"/>
                </a:lnTo>
                <a:lnTo>
                  <a:pt x="963" y="1809"/>
                </a:lnTo>
                <a:lnTo>
                  <a:pt x="951" y="1826"/>
                </a:lnTo>
                <a:lnTo>
                  <a:pt x="940" y="1842"/>
                </a:lnTo>
                <a:lnTo>
                  <a:pt x="929" y="1860"/>
                </a:lnTo>
                <a:lnTo>
                  <a:pt x="908" y="1895"/>
                </a:lnTo>
                <a:lnTo>
                  <a:pt x="888" y="1930"/>
                </a:lnTo>
                <a:lnTo>
                  <a:pt x="870" y="1967"/>
                </a:lnTo>
                <a:lnTo>
                  <a:pt x="853" y="2003"/>
                </a:lnTo>
                <a:lnTo>
                  <a:pt x="834" y="2041"/>
                </a:lnTo>
                <a:lnTo>
                  <a:pt x="815" y="2077"/>
                </a:lnTo>
                <a:lnTo>
                  <a:pt x="795" y="2115"/>
                </a:lnTo>
                <a:lnTo>
                  <a:pt x="775" y="2152"/>
                </a:lnTo>
                <a:lnTo>
                  <a:pt x="762" y="2175"/>
                </a:lnTo>
                <a:lnTo>
                  <a:pt x="749" y="2199"/>
                </a:lnTo>
                <a:lnTo>
                  <a:pt x="736" y="2223"/>
                </a:lnTo>
                <a:lnTo>
                  <a:pt x="723" y="2247"/>
                </a:lnTo>
                <a:lnTo>
                  <a:pt x="712" y="2272"/>
                </a:lnTo>
                <a:lnTo>
                  <a:pt x="700" y="2296"/>
                </a:lnTo>
                <a:lnTo>
                  <a:pt x="689" y="2321"/>
                </a:lnTo>
                <a:lnTo>
                  <a:pt x="679" y="2346"/>
                </a:lnTo>
                <a:lnTo>
                  <a:pt x="669" y="2368"/>
                </a:lnTo>
                <a:lnTo>
                  <a:pt x="661" y="2391"/>
                </a:lnTo>
                <a:lnTo>
                  <a:pt x="653" y="2414"/>
                </a:lnTo>
                <a:lnTo>
                  <a:pt x="645" y="2436"/>
                </a:lnTo>
                <a:lnTo>
                  <a:pt x="629" y="2477"/>
                </a:lnTo>
                <a:lnTo>
                  <a:pt x="614" y="2518"/>
                </a:lnTo>
                <a:lnTo>
                  <a:pt x="598" y="2558"/>
                </a:lnTo>
                <a:lnTo>
                  <a:pt x="580" y="2598"/>
                </a:lnTo>
                <a:lnTo>
                  <a:pt x="574" y="2611"/>
                </a:lnTo>
                <a:lnTo>
                  <a:pt x="567" y="2624"/>
                </a:lnTo>
                <a:lnTo>
                  <a:pt x="560" y="2637"/>
                </a:lnTo>
                <a:lnTo>
                  <a:pt x="553" y="2650"/>
                </a:lnTo>
                <a:lnTo>
                  <a:pt x="545" y="2665"/>
                </a:lnTo>
                <a:lnTo>
                  <a:pt x="538" y="2679"/>
                </a:lnTo>
                <a:lnTo>
                  <a:pt x="530" y="2693"/>
                </a:lnTo>
                <a:lnTo>
                  <a:pt x="523" y="2708"/>
                </a:lnTo>
                <a:lnTo>
                  <a:pt x="516" y="2730"/>
                </a:lnTo>
                <a:lnTo>
                  <a:pt x="509" y="2750"/>
                </a:lnTo>
                <a:lnTo>
                  <a:pt x="503" y="2770"/>
                </a:lnTo>
                <a:lnTo>
                  <a:pt x="496" y="2791"/>
                </a:lnTo>
                <a:lnTo>
                  <a:pt x="490" y="2812"/>
                </a:lnTo>
                <a:lnTo>
                  <a:pt x="483" y="2836"/>
                </a:lnTo>
                <a:lnTo>
                  <a:pt x="475" y="2857"/>
                </a:lnTo>
                <a:lnTo>
                  <a:pt x="467" y="2879"/>
                </a:lnTo>
                <a:lnTo>
                  <a:pt x="459" y="2899"/>
                </a:lnTo>
                <a:lnTo>
                  <a:pt x="448" y="2918"/>
                </a:lnTo>
                <a:lnTo>
                  <a:pt x="439" y="2936"/>
                </a:lnTo>
                <a:lnTo>
                  <a:pt x="428" y="2954"/>
                </a:lnTo>
                <a:lnTo>
                  <a:pt x="406" y="2989"/>
                </a:lnTo>
                <a:lnTo>
                  <a:pt x="382" y="3021"/>
                </a:lnTo>
                <a:lnTo>
                  <a:pt x="367" y="3044"/>
                </a:lnTo>
                <a:lnTo>
                  <a:pt x="352" y="3067"/>
                </a:lnTo>
                <a:lnTo>
                  <a:pt x="336" y="3091"/>
                </a:lnTo>
                <a:lnTo>
                  <a:pt x="322" y="3116"/>
                </a:lnTo>
                <a:lnTo>
                  <a:pt x="302" y="3152"/>
                </a:lnTo>
                <a:lnTo>
                  <a:pt x="282" y="3190"/>
                </a:lnTo>
                <a:lnTo>
                  <a:pt x="273" y="3209"/>
                </a:lnTo>
                <a:lnTo>
                  <a:pt x="264" y="3229"/>
                </a:lnTo>
                <a:lnTo>
                  <a:pt x="255" y="3247"/>
                </a:lnTo>
                <a:lnTo>
                  <a:pt x="248" y="3268"/>
                </a:lnTo>
                <a:lnTo>
                  <a:pt x="242" y="3283"/>
                </a:lnTo>
                <a:lnTo>
                  <a:pt x="238" y="3299"/>
                </a:lnTo>
                <a:lnTo>
                  <a:pt x="232" y="3319"/>
                </a:lnTo>
                <a:lnTo>
                  <a:pt x="225" y="3338"/>
                </a:lnTo>
                <a:lnTo>
                  <a:pt x="218" y="3357"/>
                </a:lnTo>
                <a:lnTo>
                  <a:pt x="208" y="3375"/>
                </a:lnTo>
                <a:lnTo>
                  <a:pt x="209" y="3382"/>
                </a:lnTo>
                <a:lnTo>
                  <a:pt x="209" y="3389"/>
                </a:lnTo>
                <a:lnTo>
                  <a:pt x="207" y="3398"/>
                </a:lnTo>
                <a:lnTo>
                  <a:pt x="206" y="3406"/>
                </a:lnTo>
                <a:lnTo>
                  <a:pt x="207" y="3412"/>
                </a:lnTo>
                <a:lnTo>
                  <a:pt x="211" y="3419"/>
                </a:lnTo>
                <a:lnTo>
                  <a:pt x="214" y="3424"/>
                </a:lnTo>
                <a:lnTo>
                  <a:pt x="220" y="3430"/>
                </a:lnTo>
                <a:lnTo>
                  <a:pt x="228" y="3437"/>
                </a:lnTo>
                <a:lnTo>
                  <a:pt x="238" y="3444"/>
                </a:lnTo>
                <a:lnTo>
                  <a:pt x="252" y="3455"/>
                </a:lnTo>
                <a:lnTo>
                  <a:pt x="266" y="3466"/>
                </a:lnTo>
                <a:lnTo>
                  <a:pt x="272" y="3473"/>
                </a:lnTo>
                <a:lnTo>
                  <a:pt x="279" y="3482"/>
                </a:lnTo>
                <a:lnTo>
                  <a:pt x="285" y="3491"/>
                </a:lnTo>
                <a:lnTo>
                  <a:pt x="289" y="3501"/>
                </a:lnTo>
                <a:lnTo>
                  <a:pt x="298" y="3521"/>
                </a:lnTo>
                <a:lnTo>
                  <a:pt x="304" y="3543"/>
                </a:lnTo>
                <a:lnTo>
                  <a:pt x="306" y="3555"/>
                </a:lnTo>
                <a:lnTo>
                  <a:pt x="307" y="3568"/>
                </a:lnTo>
                <a:lnTo>
                  <a:pt x="307" y="3581"/>
                </a:lnTo>
                <a:lnTo>
                  <a:pt x="305" y="3594"/>
                </a:lnTo>
                <a:lnTo>
                  <a:pt x="300" y="3610"/>
                </a:lnTo>
                <a:lnTo>
                  <a:pt x="293" y="3625"/>
                </a:lnTo>
                <a:lnTo>
                  <a:pt x="292" y="3629"/>
                </a:lnTo>
                <a:lnTo>
                  <a:pt x="291" y="3631"/>
                </a:lnTo>
                <a:lnTo>
                  <a:pt x="301" y="3635"/>
                </a:lnTo>
                <a:lnTo>
                  <a:pt x="311" y="3639"/>
                </a:lnTo>
                <a:lnTo>
                  <a:pt x="319" y="3644"/>
                </a:lnTo>
                <a:lnTo>
                  <a:pt x="326" y="3650"/>
                </a:lnTo>
                <a:lnTo>
                  <a:pt x="332" y="3656"/>
                </a:lnTo>
                <a:lnTo>
                  <a:pt x="336" y="3663"/>
                </a:lnTo>
                <a:lnTo>
                  <a:pt x="341" y="3670"/>
                </a:lnTo>
                <a:lnTo>
                  <a:pt x="345" y="3678"/>
                </a:lnTo>
                <a:lnTo>
                  <a:pt x="351" y="3694"/>
                </a:lnTo>
                <a:lnTo>
                  <a:pt x="354" y="3710"/>
                </a:lnTo>
                <a:lnTo>
                  <a:pt x="355" y="3727"/>
                </a:lnTo>
                <a:lnTo>
                  <a:pt x="356" y="3743"/>
                </a:lnTo>
                <a:lnTo>
                  <a:pt x="358" y="3755"/>
                </a:lnTo>
                <a:lnTo>
                  <a:pt x="359" y="3767"/>
                </a:lnTo>
                <a:lnTo>
                  <a:pt x="361" y="3778"/>
                </a:lnTo>
                <a:lnTo>
                  <a:pt x="363" y="3788"/>
                </a:lnTo>
                <a:lnTo>
                  <a:pt x="369" y="3803"/>
                </a:lnTo>
                <a:lnTo>
                  <a:pt x="379" y="3818"/>
                </a:lnTo>
                <a:lnTo>
                  <a:pt x="388" y="3834"/>
                </a:lnTo>
                <a:lnTo>
                  <a:pt x="400" y="3849"/>
                </a:lnTo>
                <a:lnTo>
                  <a:pt x="411" y="3863"/>
                </a:lnTo>
                <a:lnTo>
                  <a:pt x="421" y="3878"/>
                </a:lnTo>
                <a:lnTo>
                  <a:pt x="431" y="3894"/>
                </a:lnTo>
                <a:lnTo>
                  <a:pt x="439" y="3910"/>
                </a:lnTo>
                <a:lnTo>
                  <a:pt x="447" y="3934"/>
                </a:lnTo>
                <a:lnTo>
                  <a:pt x="458" y="3960"/>
                </a:lnTo>
                <a:lnTo>
                  <a:pt x="466" y="3987"/>
                </a:lnTo>
                <a:lnTo>
                  <a:pt x="469" y="4001"/>
                </a:lnTo>
                <a:lnTo>
                  <a:pt x="472" y="4015"/>
                </a:lnTo>
                <a:lnTo>
                  <a:pt x="474" y="4029"/>
                </a:lnTo>
                <a:lnTo>
                  <a:pt x="474" y="4043"/>
                </a:lnTo>
                <a:lnTo>
                  <a:pt x="475" y="4059"/>
                </a:lnTo>
                <a:lnTo>
                  <a:pt x="476" y="4074"/>
                </a:lnTo>
                <a:lnTo>
                  <a:pt x="476" y="4089"/>
                </a:lnTo>
                <a:lnTo>
                  <a:pt x="478" y="4104"/>
                </a:lnTo>
                <a:lnTo>
                  <a:pt x="478" y="4116"/>
                </a:lnTo>
                <a:lnTo>
                  <a:pt x="478" y="4127"/>
                </a:lnTo>
                <a:lnTo>
                  <a:pt x="479" y="4139"/>
                </a:lnTo>
                <a:lnTo>
                  <a:pt x="479" y="4149"/>
                </a:lnTo>
                <a:lnTo>
                  <a:pt x="490" y="4151"/>
                </a:lnTo>
                <a:lnTo>
                  <a:pt x="501" y="4154"/>
                </a:lnTo>
                <a:lnTo>
                  <a:pt x="510" y="4160"/>
                </a:lnTo>
                <a:lnTo>
                  <a:pt x="520" y="4166"/>
                </a:lnTo>
                <a:lnTo>
                  <a:pt x="538" y="4180"/>
                </a:lnTo>
                <a:lnTo>
                  <a:pt x="552" y="4195"/>
                </a:lnTo>
                <a:lnTo>
                  <a:pt x="561" y="4204"/>
                </a:lnTo>
                <a:lnTo>
                  <a:pt x="570" y="4213"/>
                </a:lnTo>
                <a:lnTo>
                  <a:pt x="586" y="4223"/>
                </a:lnTo>
                <a:lnTo>
                  <a:pt x="600" y="4235"/>
                </a:lnTo>
                <a:lnTo>
                  <a:pt x="613" y="4247"/>
                </a:lnTo>
                <a:lnTo>
                  <a:pt x="626" y="4260"/>
                </a:lnTo>
                <a:lnTo>
                  <a:pt x="634" y="4270"/>
                </a:lnTo>
                <a:lnTo>
                  <a:pt x="641" y="4282"/>
                </a:lnTo>
                <a:lnTo>
                  <a:pt x="647" y="4293"/>
                </a:lnTo>
                <a:lnTo>
                  <a:pt x="653" y="4303"/>
                </a:lnTo>
                <a:lnTo>
                  <a:pt x="659" y="4314"/>
                </a:lnTo>
                <a:lnTo>
                  <a:pt x="665" y="4325"/>
                </a:lnTo>
                <a:lnTo>
                  <a:pt x="670" y="4334"/>
                </a:lnTo>
                <a:lnTo>
                  <a:pt x="676" y="4341"/>
                </a:lnTo>
                <a:lnTo>
                  <a:pt x="682" y="4347"/>
                </a:lnTo>
                <a:lnTo>
                  <a:pt x="688" y="4349"/>
                </a:lnTo>
                <a:lnTo>
                  <a:pt x="696" y="4350"/>
                </a:lnTo>
                <a:lnTo>
                  <a:pt x="706" y="4350"/>
                </a:lnTo>
                <a:lnTo>
                  <a:pt x="722" y="4350"/>
                </a:lnTo>
                <a:lnTo>
                  <a:pt x="741" y="4352"/>
                </a:lnTo>
                <a:lnTo>
                  <a:pt x="752" y="4355"/>
                </a:lnTo>
                <a:lnTo>
                  <a:pt x="761" y="4359"/>
                </a:lnTo>
                <a:lnTo>
                  <a:pt x="769" y="4363"/>
                </a:lnTo>
                <a:lnTo>
                  <a:pt x="775" y="4368"/>
                </a:lnTo>
                <a:lnTo>
                  <a:pt x="786" y="4379"/>
                </a:lnTo>
                <a:lnTo>
                  <a:pt x="793" y="4389"/>
                </a:lnTo>
                <a:lnTo>
                  <a:pt x="796" y="4394"/>
                </a:lnTo>
                <a:lnTo>
                  <a:pt x="800" y="4399"/>
                </a:lnTo>
                <a:lnTo>
                  <a:pt x="803" y="4402"/>
                </a:lnTo>
                <a:lnTo>
                  <a:pt x="808" y="4406"/>
                </a:lnTo>
                <a:lnTo>
                  <a:pt x="815" y="4409"/>
                </a:lnTo>
                <a:lnTo>
                  <a:pt x="822" y="4410"/>
                </a:lnTo>
                <a:lnTo>
                  <a:pt x="830" y="4412"/>
                </a:lnTo>
                <a:lnTo>
                  <a:pt x="839" y="4410"/>
                </a:lnTo>
                <a:lnTo>
                  <a:pt x="857" y="4409"/>
                </a:lnTo>
                <a:lnTo>
                  <a:pt x="877" y="4406"/>
                </a:lnTo>
                <a:lnTo>
                  <a:pt x="887" y="4403"/>
                </a:lnTo>
                <a:lnTo>
                  <a:pt x="897" y="4402"/>
                </a:lnTo>
                <a:lnTo>
                  <a:pt x="907" y="4401"/>
                </a:lnTo>
                <a:lnTo>
                  <a:pt x="916" y="4400"/>
                </a:lnTo>
                <a:lnTo>
                  <a:pt x="940" y="4399"/>
                </a:lnTo>
                <a:lnTo>
                  <a:pt x="964" y="4399"/>
                </a:lnTo>
                <a:lnTo>
                  <a:pt x="988" y="4399"/>
                </a:lnTo>
                <a:lnTo>
                  <a:pt x="1013" y="4400"/>
                </a:lnTo>
                <a:lnTo>
                  <a:pt x="1036" y="4400"/>
                </a:lnTo>
                <a:lnTo>
                  <a:pt x="1060" y="4400"/>
                </a:lnTo>
                <a:lnTo>
                  <a:pt x="1082" y="4400"/>
                </a:lnTo>
                <a:lnTo>
                  <a:pt x="1106" y="4400"/>
                </a:lnTo>
                <a:lnTo>
                  <a:pt x="1106" y="4400"/>
                </a:lnTo>
                <a:lnTo>
                  <a:pt x="1129" y="4400"/>
                </a:lnTo>
                <a:lnTo>
                  <a:pt x="1150" y="4403"/>
                </a:lnTo>
                <a:lnTo>
                  <a:pt x="1170" y="4407"/>
                </a:lnTo>
                <a:lnTo>
                  <a:pt x="1190" y="4410"/>
                </a:lnTo>
                <a:lnTo>
                  <a:pt x="1202" y="4413"/>
                </a:lnTo>
                <a:lnTo>
                  <a:pt x="1215" y="4415"/>
                </a:lnTo>
                <a:lnTo>
                  <a:pt x="1228" y="4418"/>
                </a:lnTo>
                <a:lnTo>
                  <a:pt x="1241" y="4420"/>
                </a:lnTo>
                <a:lnTo>
                  <a:pt x="1265" y="4421"/>
                </a:lnTo>
                <a:lnTo>
                  <a:pt x="1289" y="4421"/>
                </a:lnTo>
                <a:lnTo>
                  <a:pt x="1311" y="4422"/>
                </a:lnTo>
                <a:lnTo>
                  <a:pt x="1334" y="4425"/>
                </a:lnTo>
                <a:lnTo>
                  <a:pt x="1356" y="4426"/>
                </a:lnTo>
                <a:lnTo>
                  <a:pt x="1378" y="4427"/>
                </a:lnTo>
                <a:lnTo>
                  <a:pt x="1401" y="4428"/>
                </a:lnTo>
                <a:lnTo>
                  <a:pt x="1423" y="4430"/>
                </a:lnTo>
                <a:lnTo>
                  <a:pt x="1442" y="4432"/>
                </a:lnTo>
                <a:lnTo>
                  <a:pt x="1461" y="4432"/>
                </a:lnTo>
                <a:lnTo>
                  <a:pt x="1480" y="4432"/>
                </a:lnTo>
                <a:lnTo>
                  <a:pt x="1498" y="4432"/>
                </a:lnTo>
                <a:lnTo>
                  <a:pt x="1527" y="4433"/>
                </a:lnTo>
                <a:lnTo>
                  <a:pt x="1556" y="4433"/>
                </a:lnTo>
                <a:lnTo>
                  <a:pt x="1585" y="4434"/>
                </a:lnTo>
                <a:lnTo>
                  <a:pt x="1615" y="4436"/>
                </a:lnTo>
                <a:lnTo>
                  <a:pt x="1657" y="4440"/>
                </a:lnTo>
                <a:lnTo>
                  <a:pt x="1691" y="4443"/>
                </a:lnTo>
                <a:lnTo>
                  <a:pt x="1726" y="4447"/>
                </a:lnTo>
                <a:lnTo>
                  <a:pt x="1762" y="4449"/>
                </a:lnTo>
                <a:lnTo>
                  <a:pt x="1797" y="4449"/>
                </a:lnTo>
                <a:lnTo>
                  <a:pt x="1841" y="4450"/>
                </a:lnTo>
                <a:lnTo>
                  <a:pt x="1884" y="4452"/>
                </a:lnTo>
                <a:lnTo>
                  <a:pt x="1929" y="4454"/>
                </a:lnTo>
                <a:lnTo>
                  <a:pt x="1972" y="4455"/>
                </a:lnTo>
                <a:lnTo>
                  <a:pt x="2016" y="4458"/>
                </a:lnTo>
                <a:lnTo>
                  <a:pt x="2059" y="4460"/>
                </a:lnTo>
                <a:lnTo>
                  <a:pt x="2103" y="4462"/>
                </a:lnTo>
                <a:lnTo>
                  <a:pt x="2145" y="4466"/>
                </a:lnTo>
                <a:lnTo>
                  <a:pt x="2192" y="4468"/>
                </a:lnTo>
                <a:lnTo>
                  <a:pt x="2240" y="4470"/>
                </a:lnTo>
                <a:lnTo>
                  <a:pt x="2289" y="4474"/>
                </a:lnTo>
                <a:lnTo>
                  <a:pt x="2336" y="4476"/>
                </a:lnTo>
                <a:lnTo>
                  <a:pt x="2384" y="4478"/>
                </a:lnTo>
                <a:lnTo>
                  <a:pt x="2432" y="4480"/>
                </a:lnTo>
                <a:lnTo>
                  <a:pt x="2481" y="4481"/>
                </a:lnTo>
                <a:lnTo>
                  <a:pt x="2528" y="4481"/>
                </a:lnTo>
                <a:lnTo>
                  <a:pt x="2587" y="4482"/>
                </a:lnTo>
                <a:lnTo>
                  <a:pt x="2647" y="4485"/>
                </a:lnTo>
                <a:lnTo>
                  <a:pt x="2707" y="4488"/>
                </a:lnTo>
                <a:lnTo>
                  <a:pt x="2770" y="4494"/>
                </a:lnTo>
                <a:lnTo>
                  <a:pt x="2832" y="4501"/>
                </a:lnTo>
                <a:lnTo>
                  <a:pt x="2895" y="4509"/>
                </a:lnTo>
                <a:lnTo>
                  <a:pt x="2960" y="4520"/>
                </a:lnTo>
                <a:lnTo>
                  <a:pt x="3026" y="4532"/>
                </a:lnTo>
                <a:lnTo>
                  <a:pt x="3045" y="4535"/>
                </a:lnTo>
                <a:lnTo>
                  <a:pt x="3079" y="4542"/>
                </a:lnTo>
                <a:lnTo>
                  <a:pt x="3121" y="4548"/>
                </a:lnTo>
                <a:lnTo>
                  <a:pt x="3142" y="4549"/>
                </a:lnTo>
                <a:lnTo>
                  <a:pt x="3164" y="4549"/>
                </a:lnTo>
                <a:lnTo>
                  <a:pt x="3173" y="4548"/>
                </a:lnTo>
                <a:lnTo>
                  <a:pt x="3181" y="4546"/>
                </a:lnTo>
                <a:lnTo>
                  <a:pt x="3189" y="4543"/>
                </a:lnTo>
                <a:lnTo>
                  <a:pt x="3195" y="4540"/>
                </a:lnTo>
                <a:lnTo>
                  <a:pt x="3196" y="4533"/>
                </a:lnTo>
                <a:lnTo>
                  <a:pt x="3196" y="4525"/>
                </a:lnTo>
                <a:lnTo>
                  <a:pt x="3198" y="4501"/>
                </a:lnTo>
                <a:lnTo>
                  <a:pt x="3200" y="4479"/>
                </a:lnTo>
                <a:lnTo>
                  <a:pt x="3202" y="4456"/>
                </a:lnTo>
                <a:lnTo>
                  <a:pt x="3207" y="4435"/>
                </a:lnTo>
                <a:lnTo>
                  <a:pt x="3212" y="4420"/>
                </a:lnTo>
                <a:lnTo>
                  <a:pt x="3219" y="4407"/>
                </a:lnTo>
                <a:lnTo>
                  <a:pt x="3225" y="4396"/>
                </a:lnTo>
                <a:lnTo>
                  <a:pt x="3232" y="4388"/>
                </a:lnTo>
                <a:lnTo>
                  <a:pt x="3239" y="4379"/>
                </a:lnTo>
                <a:lnTo>
                  <a:pt x="3246" y="4368"/>
                </a:lnTo>
                <a:lnTo>
                  <a:pt x="3253" y="4355"/>
                </a:lnTo>
                <a:lnTo>
                  <a:pt x="3259" y="4342"/>
                </a:lnTo>
                <a:lnTo>
                  <a:pt x="3265" y="4329"/>
                </a:lnTo>
                <a:lnTo>
                  <a:pt x="3269" y="4317"/>
                </a:lnTo>
                <a:lnTo>
                  <a:pt x="3275" y="4303"/>
                </a:lnTo>
                <a:lnTo>
                  <a:pt x="3281" y="4289"/>
                </a:lnTo>
                <a:lnTo>
                  <a:pt x="3289" y="4275"/>
                </a:lnTo>
                <a:lnTo>
                  <a:pt x="3298" y="4261"/>
                </a:lnTo>
                <a:lnTo>
                  <a:pt x="3303" y="4255"/>
                </a:lnTo>
                <a:lnTo>
                  <a:pt x="3309" y="4248"/>
                </a:lnTo>
                <a:lnTo>
                  <a:pt x="3315" y="4242"/>
                </a:lnTo>
                <a:lnTo>
                  <a:pt x="3322" y="4236"/>
                </a:lnTo>
                <a:lnTo>
                  <a:pt x="3331" y="4230"/>
                </a:lnTo>
                <a:lnTo>
                  <a:pt x="3340" y="4224"/>
                </a:lnTo>
                <a:lnTo>
                  <a:pt x="3349" y="4220"/>
                </a:lnTo>
                <a:lnTo>
                  <a:pt x="3361" y="4215"/>
                </a:lnTo>
                <a:lnTo>
                  <a:pt x="3375" y="4208"/>
                </a:lnTo>
                <a:lnTo>
                  <a:pt x="3386" y="4203"/>
                </a:lnTo>
                <a:lnTo>
                  <a:pt x="3394" y="4197"/>
                </a:lnTo>
                <a:lnTo>
                  <a:pt x="3401" y="4192"/>
                </a:lnTo>
                <a:lnTo>
                  <a:pt x="3405" y="4186"/>
                </a:lnTo>
                <a:lnTo>
                  <a:pt x="3408" y="4179"/>
                </a:lnTo>
                <a:lnTo>
                  <a:pt x="3410" y="4169"/>
                </a:lnTo>
                <a:lnTo>
                  <a:pt x="3414" y="4159"/>
                </a:lnTo>
                <a:lnTo>
                  <a:pt x="3416" y="4148"/>
                </a:lnTo>
                <a:lnTo>
                  <a:pt x="3419" y="4136"/>
                </a:lnTo>
                <a:lnTo>
                  <a:pt x="3422" y="4123"/>
                </a:lnTo>
                <a:lnTo>
                  <a:pt x="3427" y="4109"/>
                </a:lnTo>
                <a:lnTo>
                  <a:pt x="3433" y="4096"/>
                </a:lnTo>
                <a:lnTo>
                  <a:pt x="3439" y="4083"/>
                </a:lnTo>
                <a:lnTo>
                  <a:pt x="3445" y="4071"/>
                </a:lnTo>
                <a:lnTo>
                  <a:pt x="3452" y="4060"/>
                </a:lnTo>
                <a:lnTo>
                  <a:pt x="3467" y="4037"/>
                </a:lnTo>
                <a:lnTo>
                  <a:pt x="3483" y="4016"/>
                </a:lnTo>
                <a:lnTo>
                  <a:pt x="3496" y="3998"/>
                </a:lnTo>
                <a:lnTo>
                  <a:pt x="3509" y="3981"/>
                </a:lnTo>
                <a:lnTo>
                  <a:pt x="3520" y="3963"/>
                </a:lnTo>
                <a:lnTo>
                  <a:pt x="3529" y="3944"/>
                </a:lnTo>
                <a:lnTo>
                  <a:pt x="3533" y="3935"/>
                </a:lnTo>
                <a:lnTo>
                  <a:pt x="3535" y="3924"/>
                </a:lnTo>
                <a:lnTo>
                  <a:pt x="3538" y="3915"/>
                </a:lnTo>
                <a:lnTo>
                  <a:pt x="3539" y="3904"/>
                </a:lnTo>
                <a:lnTo>
                  <a:pt x="3539" y="3895"/>
                </a:lnTo>
                <a:lnTo>
                  <a:pt x="3538" y="3885"/>
                </a:lnTo>
                <a:lnTo>
                  <a:pt x="3536" y="3876"/>
                </a:lnTo>
                <a:lnTo>
                  <a:pt x="3535" y="3868"/>
                </a:lnTo>
                <a:lnTo>
                  <a:pt x="3530" y="3851"/>
                </a:lnTo>
                <a:lnTo>
                  <a:pt x="3525" y="3836"/>
                </a:lnTo>
                <a:lnTo>
                  <a:pt x="3519" y="3824"/>
                </a:lnTo>
                <a:lnTo>
                  <a:pt x="3513" y="3815"/>
                </a:lnTo>
                <a:lnTo>
                  <a:pt x="3503" y="3797"/>
                </a:lnTo>
                <a:lnTo>
                  <a:pt x="3494" y="3780"/>
                </a:lnTo>
                <a:lnTo>
                  <a:pt x="3486" y="3762"/>
                </a:lnTo>
                <a:lnTo>
                  <a:pt x="3479" y="3743"/>
                </a:lnTo>
                <a:lnTo>
                  <a:pt x="3478" y="3732"/>
                </a:lnTo>
                <a:lnTo>
                  <a:pt x="3475" y="3723"/>
                </a:lnTo>
                <a:lnTo>
                  <a:pt x="3475" y="3712"/>
                </a:lnTo>
                <a:lnTo>
                  <a:pt x="3476" y="3702"/>
                </a:lnTo>
                <a:lnTo>
                  <a:pt x="3478" y="3691"/>
                </a:lnTo>
                <a:lnTo>
                  <a:pt x="3481" y="3681"/>
                </a:lnTo>
                <a:lnTo>
                  <a:pt x="3485" y="3669"/>
                </a:lnTo>
                <a:lnTo>
                  <a:pt x="3490" y="3658"/>
                </a:lnTo>
                <a:lnTo>
                  <a:pt x="3498" y="3647"/>
                </a:lnTo>
                <a:lnTo>
                  <a:pt x="3507" y="3637"/>
                </a:lnTo>
                <a:lnTo>
                  <a:pt x="3515" y="3629"/>
                </a:lnTo>
                <a:lnTo>
                  <a:pt x="3525" y="3622"/>
                </a:lnTo>
                <a:lnTo>
                  <a:pt x="3532" y="3617"/>
                </a:lnTo>
                <a:lnTo>
                  <a:pt x="3538" y="3611"/>
                </a:lnTo>
                <a:lnTo>
                  <a:pt x="3542" y="3607"/>
                </a:lnTo>
                <a:lnTo>
                  <a:pt x="3546" y="3601"/>
                </a:lnTo>
                <a:lnTo>
                  <a:pt x="3548" y="3595"/>
                </a:lnTo>
                <a:lnTo>
                  <a:pt x="3549" y="3588"/>
                </a:lnTo>
                <a:lnTo>
                  <a:pt x="3550" y="3582"/>
                </a:lnTo>
                <a:lnTo>
                  <a:pt x="3549" y="3576"/>
                </a:lnTo>
                <a:lnTo>
                  <a:pt x="3548" y="3562"/>
                </a:lnTo>
                <a:lnTo>
                  <a:pt x="3545" y="3549"/>
                </a:lnTo>
                <a:lnTo>
                  <a:pt x="3542" y="3537"/>
                </a:lnTo>
                <a:lnTo>
                  <a:pt x="3540" y="3526"/>
                </a:lnTo>
                <a:lnTo>
                  <a:pt x="3539" y="3515"/>
                </a:lnTo>
                <a:lnTo>
                  <a:pt x="3539" y="3503"/>
                </a:lnTo>
                <a:lnTo>
                  <a:pt x="3540" y="3496"/>
                </a:lnTo>
                <a:lnTo>
                  <a:pt x="3542" y="3489"/>
                </a:lnTo>
                <a:lnTo>
                  <a:pt x="3545" y="3483"/>
                </a:lnTo>
                <a:lnTo>
                  <a:pt x="3548" y="3476"/>
                </a:lnTo>
                <a:lnTo>
                  <a:pt x="3555" y="3464"/>
                </a:lnTo>
                <a:lnTo>
                  <a:pt x="3565" y="3453"/>
                </a:lnTo>
                <a:lnTo>
                  <a:pt x="3574" y="3444"/>
                </a:lnTo>
                <a:lnTo>
                  <a:pt x="3583" y="3437"/>
                </a:lnTo>
                <a:lnTo>
                  <a:pt x="3592" y="3430"/>
                </a:lnTo>
                <a:lnTo>
                  <a:pt x="3599" y="3425"/>
                </a:lnTo>
                <a:lnTo>
                  <a:pt x="3609" y="3419"/>
                </a:lnTo>
                <a:lnTo>
                  <a:pt x="3621" y="3412"/>
                </a:lnTo>
                <a:lnTo>
                  <a:pt x="3634" y="3408"/>
                </a:lnTo>
                <a:lnTo>
                  <a:pt x="3647" y="3403"/>
                </a:lnTo>
                <a:lnTo>
                  <a:pt x="3660" y="3399"/>
                </a:lnTo>
                <a:lnTo>
                  <a:pt x="3673" y="3397"/>
                </a:lnTo>
                <a:lnTo>
                  <a:pt x="3686" y="3396"/>
                </a:lnTo>
                <a:lnTo>
                  <a:pt x="3699" y="3397"/>
                </a:lnTo>
                <a:lnTo>
                  <a:pt x="3701" y="3391"/>
                </a:lnTo>
                <a:lnTo>
                  <a:pt x="3706" y="3388"/>
                </a:lnTo>
                <a:lnTo>
                  <a:pt x="3708" y="3385"/>
                </a:lnTo>
                <a:lnTo>
                  <a:pt x="3712" y="3384"/>
                </a:lnTo>
                <a:lnTo>
                  <a:pt x="3715" y="3384"/>
                </a:lnTo>
                <a:lnTo>
                  <a:pt x="3719" y="3384"/>
                </a:lnTo>
                <a:lnTo>
                  <a:pt x="3724" y="3385"/>
                </a:lnTo>
                <a:lnTo>
                  <a:pt x="3729" y="3388"/>
                </a:lnTo>
                <a:lnTo>
                  <a:pt x="3733" y="3390"/>
                </a:lnTo>
                <a:lnTo>
                  <a:pt x="3736" y="3395"/>
                </a:lnTo>
                <a:lnTo>
                  <a:pt x="3743" y="3390"/>
                </a:lnTo>
                <a:lnTo>
                  <a:pt x="3749" y="3384"/>
                </a:lnTo>
                <a:lnTo>
                  <a:pt x="3755" y="3378"/>
                </a:lnTo>
                <a:lnTo>
                  <a:pt x="3759" y="3370"/>
                </a:lnTo>
                <a:lnTo>
                  <a:pt x="3766" y="3351"/>
                </a:lnTo>
                <a:lnTo>
                  <a:pt x="3773" y="3329"/>
                </a:lnTo>
                <a:lnTo>
                  <a:pt x="3779" y="3306"/>
                </a:lnTo>
                <a:lnTo>
                  <a:pt x="3787" y="3283"/>
                </a:lnTo>
                <a:lnTo>
                  <a:pt x="3793" y="3271"/>
                </a:lnTo>
                <a:lnTo>
                  <a:pt x="3799" y="3259"/>
                </a:lnTo>
                <a:lnTo>
                  <a:pt x="3806" y="3249"/>
                </a:lnTo>
                <a:lnTo>
                  <a:pt x="3815" y="3238"/>
                </a:lnTo>
                <a:lnTo>
                  <a:pt x="3827" y="3226"/>
                </a:lnTo>
                <a:lnTo>
                  <a:pt x="3837" y="3216"/>
                </a:lnTo>
                <a:lnTo>
                  <a:pt x="3848" y="3205"/>
                </a:lnTo>
                <a:lnTo>
                  <a:pt x="3857" y="3195"/>
                </a:lnTo>
                <a:lnTo>
                  <a:pt x="3861" y="3189"/>
                </a:lnTo>
                <a:lnTo>
                  <a:pt x="3866" y="3183"/>
                </a:lnTo>
                <a:lnTo>
                  <a:pt x="3869" y="3175"/>
                </a:lnTo>
                <a:lnTo>
                  <a:pt x="3871" y="3165"/>
                </a:lnTo>
                <a:lnTo>
                  <a:pt x="3873" y="3160"/>
                </a:lnTo>
                <a:lnTo>
                  <a:pt x="3875" y="3153"/>
                </a:lnTo>
                <a:lnTo>
                  <a:pt x="3877" y="3139"/>
                </a:lnTo>
                <a:lnTo>
                  <a:pt x="3880" y="3126"/>
                </a:lnTo>
                <a:lnTo>
                  <a:pt x="3877" y="3117"/>
                </a:lnTo>
                <a:lnTo>
                  <a:pt x="3875" y="3104"/>
                </a:lnTo>
                <a:lnTo>
                  <a:pt x="3874" y="3100"/>
                </a:lnTo>
                <a:lnTo>
                  <a:pt x="3874" y="3096"/>
                </a:lnTo>
                <a:lnTo>
                  <a:pt x="3874" y="3091"/>
                </a:lnTo>
                <a:lnTo>
                  <a:pt x="3879" y="3076"/>
                </a:lnTo>
                <a:lnTo>
                  <a:pt x="3886" y="3062"/>
                </a:lnTo>
                <a:lnTo>
                  <a:pt x="3893" y="3050"/>
                </a:lnTo>
                <a:lnTo>
                  <a:pt x="3900" y="3040"/>
                </a:lnTo>
                <a:lnTo>
                  <a:pt x="3906" y="3030"/>
                </a:lnTo>
                <a:lnTo>
                  <a:pt x="3910" y="3023"/>
                </a:lnTo>
                <a:lnTo>
                  <a:pt x="3909" y="3021"/>
                </a:lnTo>
                <a:lnTo>
                  <a:pt x="3906" y="3018"/>
                </a:lnTo>
                <a:lnTo>
                  <a:pt x="3896" y="3011"/>
                </a:lnTo>
                <a:lnTo>
                  <a:pt x="3880" y="3003"/>
                </a:lnTo>
                <a:lnTo>
                  <a:pt x="3868" y="2998"/>
                </a:lnTo>
                <a:lnTo>
                  <a:pt x="3854" y="2993"/>
                </a:lnTo>
                <a:lnTo>
                  <a:pt x="3837" y="2990"/>
                </a:lnTo>
                <a:lnTo>
                  <a:pt x="3822" y="2986"/>
                </a:lnTo>
                <a:lnTo>
                  <a:pt x="3806" y="2983"/>
                </a:lnTo>
                <a:lnTo>
                  <a:pt x="3789" y="2979"/>
                </a:lnTo>
                <a:lnTo>
                  <a:pt x="3774" y="2974"/>
                </a:lnTo>
                <a:lnTo>
                  <a:pt x="3759" y="2970"/>
                </a:lnTo>
                <a:lnTo>
                  <a:pt x="3744" y="2963"/>
                </a:lnTo>
                <a:lnTo>
                  <a:pt x="3730" y="2956"/>
                </a:lnTo>
                <a:lnTo>
                  <a:pt x="3719" y="2946"/>
                </a:lnTo>
                <a:lnTo>
                  <a:pt x="3707" y="2936"/>
                </a:lnTo>
                <a:lnTo>
                  <a:pt x="3703" y="2930"/>
                </a:lnTo>
                <a:lnTo>
                  <a:pt x="3702" y="2924"/>
                </a:lnTo>
                <a:lnTo>
                  <a:pt x="3702" y="2917"/>
                </a:lnTo>
                <a:lnTo>
                  <a:pt x="3704" y="2911"/>
                </a:lnTo>
                <a:lnTo>
                  <a:pt x="3710" y="2900"/>
                </a:lnTo>
                <a:lnTo>
                  <a:pt x="3717" y="2892"/>
                </a:lnTo>
                <a:lnTo>
                  <a:pt x="3724" y="2885"/>
                </a:lnTo>
                <a:lnTo>
                  <a:pt x="3732" y="2879"/>
                </a:lnTo>
                <a:lnTo>
                  <a:pt x="3748" y="2870"/>
                </a:lnTo>
                <a:lnTo>
                  <a:pt x="3762" y="2861"/>
                </a:lnTo>
                <a:lnTo>
                  <a:pt x="3772" y="2858"/>
                </a:lnTo>
                <a:lnTo>
                  <a:pt x="3780" y="2853"/>
                </a:lnTo>
                <a:lnTo>
                  <a:pt x="3787" y="2848"/>
                </a:lnTo>
                <a:lnTo>
                  <a:pt x="3793" y="2844"/>
                </a:lnTo>
                <a:lnTo>
                  <a:pt x="3797" y="2838"/>
                </a:lnTo>
                <a:lnTo>
                  <a:pt x="3803" y="2831"/>
                </a:lnTo>
                <a:lnTo>
                  <a:pt x="3808" y="2823"/>
                </a:lnTo>
                <a:lnTo>
                  <a:pt x="3813" y="2814"/>
                </a:lnTo>
                <a:lnTo>
                  <a:pt x="3824" y="2797"/>
                </a:lnTo>
                <a:lnTo>
                  <a:pt x="3836" y="2780"/>
                </a:lnTo>
                <a:lnTo>
                  <a:pt x="3846" y="2770"/>
                </a:lnTo>
                <a:lnTo>
                  <a:pt x="3855" y="2761"/>
                </a:lnTo>
                <a:lnTo>
                  <a:pt x="3866" y="2753"/>
                </a:lnTo>
                <a:lnTo>
                  <a:pt x="3875" y="2745"/>
                </a:lnTo>
                <a:lnTo>
                  <a:pt x="3895" y="2732"/>
                </a:lnTo>
                <a:lnTo>
                  <a:pt x="3915" y="2719"/>
                </a:lnTo>
                <a:lnTo>
                  <a:pt x="3935" y="2705"/>
                </a:lnTo>
                <a:lnTo>
                  <a:pt x="3955" y="2692"/>
                </a:lnTo>
                <a:lnTo>
                  <a:pt x="3963" y="2684"/>
                </a:lnTo>
                <a:lnTo>
                  <a:pt x="3973" y="2675"/>
                </a:lnTo>
                <a:lnTo>
                  <a:pt x="3980" y="2667"/>
                </a:lnTo>
                <a:lnTo>
                  <a:pt x="3988" y="2658"/>
                </a:lnTo>
                <a:lnTo>
                  <a:pt x="3994" y="2648"/>
                </a:lnTo>
                <a:lnTo>
                  <a:pt x="4000" y="2639"/>
                </a:lnTo>
                <a:lnTo>
                  <a:pt x="4008" y="2626"/>
                </a:lnTo>
                <a:lnTo>
                  <a:pt x="4018" y="2612"/>
                </a:lnTo>
                <a:lnTo>
                  <a:pt x="4024" y="2606"/>
                </a:lnTo>
                <a:lnTo>
                  <a:pt x="4031" y="2600"/>
                </a:lnTo>
                <a:lnTo>
                  <a:pt x="4038" y="2595"/>
                </a:lnTo>
                <a:lnTo>
                  <a:pt x="4047" y="2591"/>
                </a:lnTo>
                <a:lnTo>
                  <a:pt x="4057" y="2588"/>
                </a:lnTo>
                <a:lnTo>
                  <a:pt x="4066" y="2587"/>
                </a:lnTo>
                <a:lnTo>
                  <a:pt x="4075" y="2587"/>
                </a:lnTo>
                <a:lnTo>
                  <a:pt x="4083" y="2587"/>
                </a:lnTo>
                <a:lnTo>
                  <a:pt x="4097" y="2587"/>
                </a:lnTo>
                <a:lnTo>
                  <a:pt x="4109" y="2585"/>
                </a:lnTo>
                <a:lnTo>
                  <a:pt x="4123" y="2579"/>
                </a:lnTo>
                <a:lnTo>
                  <a:pt x="4135" y="2572"/>
                </a:lnTo>
                <a:lnTo>
                  <a:pt x="4145" y="2562"/>
                </a:lnTo>
                <a:lnTo>
                  <a:pt x="4155" y="2553"/>
                </a:lnTo>
                <a:lnTo>
                  <a:pt x="4163" y="2541"/>
                </a:lnTo>
                <a:lnTo>
                  <a:pt x="4171" y="2529"/>
                </a:lnTo>
                <a:lnTo>
                  <a:pt x="4178" y="2517"/>
                </a:lnTo>
                <a:lnTo>
                  <a:pt x="4185" y="2502"/>
                </a:lnTo>
                <a:lnTo>
                  <a:pt x="4193" y="2491"/>
                </a:lnTo>
                <a:lnTo>
                  <a:pt x="4198" y="2480"/>
                </a:lnTo>
                <a:lnTo>
                  <a:pt x="4205" y="2468"/>
                </a:lnTo>
                <a:lnTo>
                  <a:pt x="4213" y="2458"/>
                </a:lnTo>
                <a:lnTo>
                  <a:pt x="4222" y="2445"/>
                </a:lnTo>
                <a:lnTo>
                  <a:pt x="4231" y="2433"/>
                </a:lnTo>
                <a:lnTo>
                  <a:pt x="4241" y="2420"/>
                </a:lnTo>
                <a:lnTo>
                  <a:pt x="4250" y="2408"/>
                </a:lnTo>
                <a:lnTo>
                  <a:pt x="4265" y="2389"/>
                </a:lnTo>
                <a:lnTo>
                  <a:pt x="4280" y="2371"/>
                </a:lnTo>
                <a:lnTo>
                  <a:pt x="4292" y="2351"/>
                </a:lnTo>
                <a:lnTo>
                  <a:pt x="4304" y="2331"/>
                </a:lnTo>
                <a:lnTo>
                  <a:pt x="4308" y="2322"/>
                </a:lnTo>
                <a:lnTo>
                  <a:pt x="4310" y="2313"/>
                </a:lnTo>
                <a:lnTo>
                  <a:pt x="4314" y="2302"/>
                </a:lnTo>
                <a:lnTo>
                  <a:pt x="4316" y="2292"/>
                </a:lnTo>
                <a:lnTo>
                  <a:pt x="4320" y="2278"/>
                </a:lnTo>
                <a:lnTo>
                  <a:pt x="4323" y="2262"/>
                </a:lnTo>
                <a:lnTo>
                  <a:pt x="4329" y="2248"/>
                </a:lnTo>
                <a:lnTo>
                  <a:pt x="4336" y="2235"/>
                </a:lnTo>
                <a:lnTo>
                  <a:pt x="4342" y="2227"/>
                </a:lnTo>
                <a:lnTo>
                  <a:pt x="4349" y="2221"/>
                </a:lnTo>
                <a:lnTo>
                  <a:pt x="4356" y="2215"/>
                </a:lnTo>
                <a:lnTo>
                  <a:pt x="4364" y="2209"/>
                </a:lnTo>
                <a:lnTo>
                  <a:pt x="4372" y="2203"/>
                </a:lnTo>
                <a:lnTo>
                  <a:pt x="4380" y="2196"/>
                </a:lnTo>
                <a:lnTo>
                  <a:pt x="4385" y="2187"/>
                </a:lnTo>
                <a:lnTo>
                  <a:pt x="4390" y="2176"/>
                </a:lnTo>
                <a:lnTo>
                  <a:pt x="4395" y="2165"/>
                </a:lnTo>
                <a:lnTo>
                  <a:pt x="4398" y="2153"/>
                </a:lnTo>
                <a:lnTo>
                  <a:pt x="4403" y="2140"/>
                </a:lnTo>
                <a:lnTo>
                  <a:pt x="4408" y="2127"/>
                </a:lnTo>
                <a:lnTo>
                  <a:pt x="4414" y="2114"/>
                </a:lnTo>
                <a:lnTo>
                  <a:pt x="4421" y="2102"/>
                </a:lnTo>
                <a:lnTo>
                  <a:pt x="4429" y="2093"/>
                </a:lnTo>
                <a:lnTo>
                  <a:pt x="4437" y="2085"/>
                </a:lnTo>
                <a:lnTo>
                  <a:pt x="4445" y="2079"/>
                </a:lnTo>
                <a:lnTo>
                  <a:pt x="4454" y="2073"/>
                </a:lnTo>
                <a:lnTo>
                  <a:pt x="4461" y="2067"/>
                </a:lnTo>
                <a:lnTo>
                  <a:pt x="4467" y="2062"/>
                </a:lnTo>
                <a:lnTo>
                  <a:pt x="4472" y="2056"/>
                </a:lnTo>
                <a:lnTo>
                  <a:pt x="4476" y="2052"/>
                </a:lnTo>
                <a:lnTo>
                  <a:pt x="4481" y="2040"/>
                </a:lnTo>
                <a:lnTo>
                  <a:pt x="4487" y="2022"/>
                </a:lnTo>
                <a:lnTo>
                  <a:pt x="4491" y="2006"/>
                </a:lnTo>
                <a:lnTo>
                  <a:pt x="4494" y="1995"/>
                </a:lnTo>
                <a:lnTo>
                  <a:pt x="4494" y="1989"/>
                </a:lnTo>
                <a:lnTo>
                  <a:pt x="4494" y="1983"/>
                </a:lnTo>
                <a:lnTo>
                  <a:pt x="4492" y="1977"/>
                </a:lnTo>
                <a:lnTo>
                  <a:pt x="4491" y="1972"/>
                </a:lnTo>
                <a:lnTo>
                  <a:pt x="4489" y="1963"/>
                </a:lnTo>
                <a:lnTo>
                  <a:pt x="4488" y="1955"/>
                </a:lnTo>
                <a:lnTo>
                  <a:pt x="4488" y="1946"/>
                </a:lnTo>
                <a:lnTo>
                  <a:pt x="4488" y="1934"/>
                </a:lnTo>
                <a:lnTo>
                  <a:pt x="4489" y="1926"/>
                </a:lnTo>
                <a:lnTo>
                  <a:pt x="4492" y="1917"/>
                </a:lnTo>
                <a:lnTo>
                  <a:pt x="4495" y="1910"/>
                </a:lnTo>
                <a:lnTo>
                  <a:pt x="4499" y="1904"/>
                </a:lnTo>
                <a:lnTo>
                  <a:pt x="4509" y="1894"/>
                </a:lnTo>
                <a:lnTo>
                  <a:pt x="4517" y="1884"/>
                </a:lnTo>
                <a:lnTo>
                  <a:pt x="4527" y="1876"/>
                </a:lnTo>
                <a:lnTo>
                  <a:pt x="4532" y="1868"/>
                </a:lnTo>
                <a:lnTo>
                  <a:pt x="4536" y="1860"/>
                </a:lnTo>
                <a:lnTo>
                  <a:pt x="4538" y="1850"/>
                </a:lnTo>
                <a:lnTo>
                  <a:pt x="4541" y="1841"/>
                </a:lnTo>
                <a:lnTo>
                  <a:pt x="4543" y="1830"/>
                </a:lnTo>
                <a:lnTo>
                  <a:pt x="4545" y="1819"/>
                </a:lnTo>
                <a:lnTo>
                  <a:pt x="4548" y="1806"/>
                </a:lnTo>
                <a:lnTo>
                  <a:pt x="4552" y="1793"/>
                </a:lnTo>
                <a:lnTo>
                  <a:pt x="4557" y="1781"/>
                </a:lnTo>
                <a:lnTo>
                  <a:pt x="4562" y="1771"/>
                </a:lnTo>
                <a:lnTo>
                  <a:pt x="4568" y="1761"/>
                </a:lnTo>
                <a:lnTo>
                  <a:pt x="4574" y="1751"/>
                </a:lnTo>
                <a:lnTo>
                  <a:pt x="4579" y="1741"/>
                </a:lnTo>
                <a:lnTo>
                  <a:pt x="4584" y="1733"/>
                </a:lnTo>
                <a:lnTo>
                  <a:pt x="4590" y="1723"/>
                </a:lnTo>
                <a:lnTo>
                  <a:pt x="4595" y="1714"/>
                </a:lnTo>
                <a:lnTo>
                  <a:pt x="4599" y="1706"/>
                </a:lnTo>
                <a:lnTo>
                  <a:pt x="4601" y="1698"/>
                </a:lnTo>
                <a:lnTo>
                  <a:pt x="4602" y="1690"/>
                </a:lnTo>
                <a:lnTo>
                  <a:pt x="4603" y="1681"/>
                </a:lnTo>
                <a:lnTo>
                  <a:pt x="4605" y="1670"/>
                </a:lnTo>
                <a:lnTo>
                  <a:pt x="4609" y="1660"/>
                </a:lnTo>
                <a:lnTo>
                  <a:pt x="4615" y="1648"/>
                </a:lnTo>
                <a:lnTo>
                  <a:pt x="4616" y="1647"/>
                </a:lnTo>
                <a:lnTo>
                  <a:pt x="4617" y="1645"/>
                </a:lnTo>
                <a:lnTo>
                  <a:pt x="4616" y="1643"/>
                </a:lnTo>
                <a:lnTo>
                  <a:pt x="4612" y="1641"/>
                </a:lnTo>
                <a:lnTo>
                  <a:pt x="4606" y="1637"/>
                </a:lnTo>
                <a:lnTo>
                  <a:pt x="4595" y="1631"/>
                </a:lnTo>
                <a:lnTo>
                  <a:pt x="4583" y="1627"/>
                </a:lnTo>
                <a:lnTo>
                  <a:pt x="4571" y="1620"/>
                </a:lnTo>
                <a:lnTo>
                  <a:pt x="4567" y="1615"/>
                </a:lnTo>
                <a:lnTo>
                  <a:pt x="4562" y="1610"/>
                </a:lnTo>
                <a:lnTo>
                  <a:pt x="4558" y="1604"/>
                </a:lnTo>
                <a:lnTo>
                  <a:pt x="4556" y="1597"/>
                </a:lnTo>
                <a:lnTo>
                  <a:pt x="4556" y="1590"/>
                </a:lnTo>
                <a:lnTo>
                  <a:pt x="4556" y="1584"/>
                </a:lnTo>
                <a:lnTo>
                  <a:pt x="4557" y="1577"/>
                </a:lnTo>
                <a:lnTo>
                  <a:pt x="4559" y="1573"/>
                </a:lnTo>
                <a:lnTo>
                  <a:pt x="4565" y="1563"/>
                </a:lnTo>
                <a:lnTo>
                  <a:pt x="4570" y="1558"/>
                </a:lnTo>
                <a:lnTo>
                  <a:pt x="4574" y="1554"/>
                </a:lnTo>
                <a:lnTo>
                  <a:pt x="4577" y="1551"/>
                </a:lnTo>
                <a:lnTo>
                  <a:pt x="4582" y="1548"/>
                </a:lnTo>
                <a:lnTo>
                  <a:pt x="4586" y="1545"/>
                </a:lnTo>
                <a:lnTo>
                  <a:pt x="4597" y="1542"/>
                </a:lnTo>
                <a:lnTo>
                  <a:pt x="4609" y="1538"/>
                </a:lnTo>
                <a:lnTo>
                  <a:pt x="4617" y="1535"/>
                </a:lnTo>
                <a:lnTo>
                  <a:pt x="4624" y="1532"/>
                </a:lnTo>
                <a:lnTo>
                  <a:pt x="4630" y="1527"/>
                </a:lnTo>
                <a:lnTo>
                  <a:pt x="4635" y="1521"/>
                </a:lnTo>
                <a:lnTo>
                  <a:pt x="4638" y="1514"/>
                </a:lnTo>
                <a:lnTo>
                  <a:pt x="4641" y="1505"/>
                </a:lnTo>
                <a:lnTo>
                  <a:pt x="4648" y="1477"/>
                </a:lnTo>
                <a:lnTo>
                  <a:pt x="4651" y="1458"/>
                </a:lnTo>
                <a:lnTo>
                  <a:pt x="4655" y="1439"/>
                </a:lnTo>
                <a:lnTo>
                  <a:pt x="4657" y="1421"/>
                </a:lnTo>
                <a:lnTo>
                  <a:pt x="4658" y="1403"/>
                </a:lnTo>
                <a:lnTo>
                  <a:pt x="4655" y="1402"/>
                </a:lnTo>
                <a:lnTo>
                  <a:pt x="4652" y="1399"/>
                </a:lnTo>
                <a:lnTo>
                  <a:pt x="4650" y="1397"/>
                </a:lnTo>
                <a:lnTo>
                  <a:pt x="4648" y="1394"/>
                </a:lnTo>
                <a:lnTo>
                  <a:pt x="4646" y="1390"/>
                </a:lnTo>
                <a:lnTo>
                  <a:pt x="4646" y="1387"/>
                </a:lnTo>
                <a:lnTo>
                  <a:pt x="4646" y="1383"/>
                </a:lnTo>
                <a:lnTo>
                  <a:pt x="4646" y="1379"/>
                </a:lnTo>
                <a:lnTo>
                  <a:pt x="4649" y="1372"/>
                </a:lnTo>
                <a:lnTo>
                  <a:pt x="4654" y="1368"/>
                </a:lnTo>
                <a:lnTo>
                  <a:pt x="4650" y="1362"/>
                </a:lnTo>
                <a:lnTo>
                  <a:pt x="4644" y="1357"/>
                </a:lnTo>
                <a:lnTo>
                  <a:pt x="4637" y="1352"/>
                </a:lnTo>
                <a:lnTo>
                  <a:pt x="4629" y="1348"/>
                </a:lnTo>
                <a:lnTo>
                  <a:pt x="4615" y="1339"/>
                </a:lnTo>
                <a:lnTo>
                  <a:pt x="4605" y="1335"/>
                </a:lnTo>
                <a:lnTo>
                  <a:pt x="4596" y="1328"/>
                </a:lnTo>
                <a:lnTo>
                  <a:pt x="4586" y="1321"/>
                </a:lnTo>
                <a:lnTo>
                  <a:pt x="4577" y="1314"/>
                </a:lnTo>
                <a:lnTo>
                  <a:pt x="4568" y="1306"/>
                </a:lnTo>
                <a:lnTo>
                  <a:pt x="4557" y="1299"/>
                </a:lnTo>
                <a:lnTo>
                  <a:pt x="4548" y="1292"/>
                </a:lnTo>
                <a:lnTo>
                  <a:pt x="4537" y="1288"/>
                </a:lnTo>
                <a:lnTo>
                  <a:pt x="4528" y="1288"/>
                </a:lnTo>
                <a:lnTo>
                  <a:pt x="4516" y="1288"/>
                </a:lnTo>
                <a:lnTo>
                  <a:pt x="4505" y="1288"/>
                </a:lnTo>
                <a:lnTo>
                  <a:pt x="4494" y="1288"/>
                </a:lnTo>
                <a:lnTo>
                  <a:pt x="4482" y="1285"/>
                </a:lnTo>
                <a:lnTo>
                  <a:pt x="4471" y="1282"/>
                </a:lnTo>
                <a:lnTo>
                  <a:pt x="4464" y="1279"/>
                </a:lnTo>
                <a:lnTo>
                  <a:pt x="4458" y="1277"/>
                </a:lnTo>
                <a:lnTo>
                  <a:pt x="4452" y="1274"/>
                </a:lnTo>
                <a:lnTo>
                  <a:pt x="4448" y="1270"/>
                </a:lnTo>
                <a:lnTo>
                  <a:pt x="4439" y="1263"/>
                </a:lnTo>
                <a:lnTo>
                  <a:pt x="4432" y="1256"/>
                </a:lnTo>
                <a:lnTo>
                  <a:pt x="4424" y="1248"/>
                </a:lnTo>
                <a:lnTo>
                  <a:pt x="4416" y="1242"/>
                </a:lnTo>
                <a:lnTo>
                  <a:pt x="4408" y="1238"/>
                </a:lnTo>
                <a:lnTo>
                  <a:pt x="4400" y="1235"/>
                </a:lnTo>
                <a:lnTo>
                  <a:pt x="4390" y="1232"/>
                </a:lnTo>
                <a:lnTo>
                  <a:pt x="4381" y="1230"/>
                </a:lnTo>
                <a:lnTo>
                  <a:pt x="4361" y="1229"/>
                </a:lnTo>
                <a:lnTo>
                  <a:pt x="4341" y="1229"/>
                </a:lnTo>
                <a:lnTo>
                  <a:pt x="4329" y="1230"/>
                </a:lnTo>
                <a:lnTo>
                  <a:pt x="4316" y="1229"/>
                </a:lnTo>
                <a:lnTo>
                  <a:pt x="4303" y="1229"/>
                </a:lnTo>
                <a:lnTo>
                  <a:pt x="4291" y="1228"/>
                </a:lnTo>
                <a:lnTo>
                  <a:pt x="4278" y="1225"/>
                </a:lnTo>
                <a:lnTo>
                  <a:pt x="4268" y="1224"/>
                </a:lnTo>
                <a:lnTo>
                  <a:pt x="4256" y="1224"/>
                </a:lnTo>
                <a:lnTo>
                  <a:pt x="4244" y="1223"/>
                </a:lnTo>
                <a:lnTo>
                  <a:pt x="4228" y="1222"/>
                </a:lnTo>
                <a:lnTo>
                  <a:pt x="4211" y="1221"/>
                </a:lnTo>
                <a:lnTo>
                  <a:pt x="4194" y="1219"/>
                </a:lnTo>
                <a:lnTo>
                  <a:pt x="4176" y="1216"/>
                </a:lnTo>
                <a:lnTo>
                  <a:pt x="4161" y="1211"/>
                </a:lnTo>
                <a:lnTo>
                  <a:pt x="4147" y="1206"/>
                </a:lnTo>
                <a:lnTo>
                  <a:pt x="4128" y="1201"/>
                </a:lnTo>
                <a:lnTo>
                  <a:pt x="4109" y="1197"/>
                </a:lnTo>
                <a:lnTo>
                  <a:pt x="4101" y="1197"/>
                </a:lnTo>
                <a:lnTo>
                  <a:pt x="4093" y="1197"/>
                </a:lnTo>
                <a:lnTo>
                  <a:pt x="4083" y="1199"/>
                </a:lnTo>
                <a:lnTo>
                  <a:pt x="4074" y="1203"/>
                </a:lnTo>
                <a:lnTo>
                  <a:pt x="4064" y="1208"/>
                </a:lnTo>
                <a:lnTo>
                  <a:pt x="4054" y="1213"/>
                </a:lnTo>
                <a:lnTo>
                  <a:pt x="4043" y="1221"/>
                </a:lnTo>
                <a:lnTo>
                  <a:pt x="4034" y="1229"/>
                </a:lnTo>
                <a:lnTo>
                  <a:pt x="4023" y="1237"/>
                </a:lnTo>
                <a:lnTo>
                  <a:pt x="4015" y="1245"/>
                </a:lnTo>
                <a:lnTo>
                  <a:pt x="4007" y="1254"/>
                </a:lnTo>
                <a:lnTo>
                  <a:pt x="4001" y="1261"/>
                </a:lnTo>
                <a:lnTo>
                  <a:pt x="3991" y="1274"/>
                </a:lnTo>
                <a:lnTo>
                  <a:pt x="3983" y="1284"/>
                </a:lnTo>
                <a:lnTo>
                  <a:pt x="3975" y="1294"/>
                </a:lnTo>
                <a:lnTo>
                  <a:pt x="3967" y="1301"/>
                </a:lnTo>
                <a:lnTo>
                  <a:pt x="3950" y="1314"/>
                </a:lnTo>
                <a:lnTo>
                  <a:pt x="3930" y="1328"/>
                </a:lnTo>
                <a:lnTo>
                  <a:pt x="3916" y="1337"/>
                </a:lnTo>
                <a:lnTo>
                  <a:pt x="3903" y="1347"/>
                </a:lnTo>
                <a:lnTo>
                  <a:pt x="3893" y="1358"/>
                </a:lnTo>
                <a:lnTo>
                  <a:pt x="3882" y="1370"/>
                </a:lnTo>
                <a:lnTo>
                  <a:pt x="3871" y="1384"/>
                </a:lnTo>
                <a:lnTo>
                  <a:pt x="3860" y="1399"/>
                </a:lnTo>
                <a:lnTo>
                  <a:pt x="3847" y="1415"/>
                </a:lnTo>
                <a:lnTo>
                  <a:pt x="3839" y="1423"/>
                </a:lnTo>
                <a:lnTo>
                  <a:pt x="3829" y="1431"/>
                </a:lnTo>
                <a:lnTo>
                  <a:pt x="3819" y="1437"/>
                </a:lnTo>
                <a:lnTo>
                  <a:pt x="3809" y="1444"/>
                </a:lnTo>
                <a:lnTo>
                  <a:pt x="3788" y="1455"/>
                </a:lnTo>
                <a:lnTo>
                  <a:pt x="3767" y="1465"/>
                </a:lnTo>
                <a:lnTo>
                  <a:pt x="3756" y="1470"/>
                </a:lnTo>
                <a:lnTo>
                  <a:pt x="3747" y="1476"/>
                </a:lnTo>
                <a:lnTo>
                  <a:pt x="3736" y="1481"/>
                </a:lnTo>
                <a:lnTo>
                  <a:pt x="3727" y="1487"/>
                </a:lnTo>
                <a:lnTo>
                  <a:pt x="3710" y="1498"/>
                </a:lnTo>
                <a:lnTo>
                  <a:pt x="3685" y="1517"/>
                </a:lnTo>
                <a:lnTo>
                  <a:pt x="3659" y="1536"/>
                </a:lnTo>
                <a:lnTo>
                  <a:pt x="3647" y="1547"/>
                </a:lnTo>
                <a:lnTo>
                  <a:pt x="3635" y="1557"/>
                </a:lnTo>
                <a:lnTo>
                  <a:pt x="3623" y="1568"/>
                </a:lnTo>
                <a:lnTo>
                  <a:pt x="3614" y="1578"/>
                </a:lnTo>
                <a:lnTo>
                  <a:pt x="3605" y="1590"/>
                </a:lnTo>
                <a:lnTo>
                  <a:pt x="3596" y="1605"/>
                </a:lnTo>
                <a:lnTo>
                  <a:pt x="3590" y="1616"/>
                </a:lnTo>
                <a:lnTo>
                  <a:pt x="3582" y="1628"/>
                </a:lnTo>
                <a:lnTo>
                  <a:pt x="3574" y="1640"/>
                </a:lnTo>
                <a:lnTo>
                  <a:pt x="3565" y="1649"/>
                </a:lnTo>
                <a:lnTo>
                  <a:pt x="3559" y="1654"/>
                </a:lnTo>
                <a:lnTo>
                  <a:pt x="3553" y="1657"/>
                </a:lnTo>
                <a:lnTo>
                  <a:pt x="3546" y="1661"/>
                </a:lnTo>
                <a:lnTo>
                  <a:pt x="3539" y="1663"/>
                </a:lnTo>
                <a:lnTo>
                  <a:pt x="3532" y="1665"/>
                </a:lnTo>
                <a:lnTo>
                  <a:pt x="3523" y="1665"/>
                </a:lnTo>
                <a:lnTo>
                  <a:pt x="3514" y="1665"/>
                </a:lnTo>
                <a:lnTo>
                  <a:pt x="3506" y="1664"/>
                </a:lnTo>
                <a:lnTo>
                  <a:pt x="3501" y="1663"/>
                </a:lnTo>
                <a:lnTo>
                  <a:pt x="3498" y="1661"/>
                </a:lnTo>
                <a:lnTo>
                  <a:pt x="3494" y="1658"/>
                </a:lnTo>
                <a:lnTo>
                  <a:pt x="3492" y="1655"/>
                </a:lnTo>
                <a:lnTo>
                  <a:pt x="3489" y="1651"/>
                </a:lnTo>
                <a:lnTo>
                  <a:pt x="3488" y="1647"/>
                </a:lnTo>
                <a:lnTo>
                  <a:pt x="3488" y="1643"/>
                </a:lnTo>
                <a:lnTo>
                  <a:pt x="3488" y="1638"/>
                </a:lnTo>
                <a:lnTo>
                  <a:pt x="3492" y="1627"/>
                </a:lnTo>
                <a:lnTo>
                  <a:pt x="3494" y="1617"/>
                </a:lnTo>
                <a:lnTo>
                  <a:pt x="3496" y="1607"/>
                </a:lnTo>
                <a:lnTo>
                  <a:pt x="3487" y="1614"/>
                </a:lnTo>
                <a:lnTo>
                  <a:pt x="3478" y="1622"/>
                </a:lnTo>
                <a:lnTo>
                  <a:pt x="3470" y="1625"/>
                </a:lnTo>
                <a:lnTo>
                  <a:pt x="3465" y="1629"/>
                </a:lnTo>
                <a:lnTo>
                  <a:pt x="3458" y="1633"/>
                </a:lnTo>
                <a:lnTo>
                  <a:pt x="3452" y="1634"/>
                </a:lnTo>
                <a:lnTo>
                  <a:pt x="3441" y="1636"/>
                </a:lnTo>
                <a:lnTo>
                  <a:pt x="3430" y="1637"/>
                </a:lnTo>
                <a:lnTo>
                  <a:pt x="3422" y="1638"/>
                </a:lnTo>
                <a:lnTo>
                  <a:pt x="3414" y="1641"/>
                </a:lnTo>
                <a:lnTo>
                  <a:pt x="3408" y="1643"/>
                </a:lnTo>
                <a:lnTo>
                  <a:pt x="3403" y="1647"/>
                </a:lnTo>
                <a:lnTo>
                  <a:pt x="3399" y="1650"/>
                </a:lnTo>
                <a:lnTo>
                  <a:pt x="3395" y="1654"/>
                </a:lnTo>
                <a:lnTo>
                  <a:pt x="3391" y="1663"/>
                </a:lnTo>
                <a:lnTo>
                  <a:pt x="3386" y="1674"/>
                </a:lnTo>
                <a:lnTo>
                  <a:pt x="3381" y="1687"/>
                </a:lnTo>
                <a:lnTo>
                  <a:pt x="3374" y="1700"/>
                </a:lnTo>
                <a:lnTo>
                  <a:pt x="3369" y="1706"/>
                </a:lnTo>
                <a:lnTo>
                  <a:pt x="3365" y="1713"/>
                </a:lnTo>
                <a:lnTo>
                  <a:pt x="3359" y="1718"/>
                </a:lnTo>
                <a:lnTo>
                  <a:pt x="3352" y="1726"/>
                </a:lnTo>
                <a:lnTo>
                  <a:pt x="3348" y="1727"/>
                </a:lnTo>
                <a:lnTo>
                  <a:pt x="3345" y="1729"/>
                </a:lnTo>
                <a:lnTo>
                  <a:pt x="3341" y="1729"/>
                </a:lnTo>
                <a:lnTo>
                  <a:pt x="3338" y="1730"/>
                </a:lnTo>
                <a:lnTo>
                  <a:pt x="3333" y="1729"/>
                </a:lnTo>
                <a:lnTo>
                  <a:pt x="3329" y="1728"/>
                </a:lnTo>
                <a:lnTo>
                  <a:pt x="3325" y="1726"/>
                </a:lnTo>
                <a:lnTo>
                  <a:pt x="3321" y="1723"/>
                </a:lnTo>
                <a:lnTo>
                  <a:pt x="3309" y="1708"/>
                </a:lnTo>
                <a:lnTo>
                  <a:pt x="3298" y="1691"/>
                </a:lnTo>
                <a:lnTo>
                  <a:pt x="3287" y="1675"/>
                </a:lnTo>
                <a:lnTo>
                  <a:pt x="3278" y="1658"/>
                </a:lnTo>
                <a:lnTo>
                  <a:pt x="3274" y="1653"/>
                </a:lnTo>
                <a:lnTo>
                  <a:pt x="3271" y="1645"/>
                </a:lnTo>
                <a:lnTo>
                  <a:pt x="3263" y="1649"/>
                </a:lnTo>
                <a:lnTo>
                  <a:pt x="3256" y="1653"/>
                </a:lnTo>
                <a:lnTo>
                  <a:pt x="3249" y="1654"/>
                </a:lnTo>
                <a:lnTo>
                  <a:pt x="3241" y="1655"/>
                </a:lnTo>
                <a:lnTo>
                  <a:pt x="3234" y="1656"/>
                </a:lnTo>
                <a:lnTo>
                  <a:pt x="3226" y="1658"/>
                </a:lnTo>
                <a:lnTo>
                  <a:pt x="3214" y="1662"/>
                </a:lnTo>
                <a:lnTo>
                  <a:pt x="3204" y="1668"/>
                </a:lnTo>
                <a:lnTo>
                  <a:pt x="3193" y="1674"/>
                </a:lnTo>
                <a:lnTo>
                  <a:pt x="3182" y="1680"/>
                </a:lnTo>
                <a:lnTo>
                  <a:pt x="3171" y="1688"/>
                </a:lnTo>
                <a:lnTo>
                  <a:pt x="3159" y="1695"/>
                </a:lnTo>
                <a:lnTo>
                  <a:pt x="3146" y="1700"/>
                </a:lnTo>
                <a:lnTo>
                  <a:pt x="3133" y="1704"/>
                </a:lnTo>
                <a:lnTo>
                  <a:pt x="3124" y="1706"/>
                </a:lnTo>
                <a:lnTo>
                  <a:pt x="3114" y="1704"/>
                </a:lnTo>
                <a:lnTo>
                  <a:pt x="3105" y="1702"/>
                </a:lnTo>
                <a:lnTo>
                  <a:pt x="3094" y="1700"/>
                </a:lnTo>
                <a:lnTo>
                  <a:pt x="3084" y="1695"/>
                </a:lnTo>
                <a:lnTo>
                  <a:pt x="3072" y="1690"/>
                </a:lnTo>
                <a:lnTo>
                  <a:pt x="3061" y="1684"/>
                </a:lnTo>
                <a:lnTo>
                  <a:pt x="3051" y="1678"/>
                </a:lnTo>
                <a:lnTo>
                  <a:pt x="3031" y="1664"/>
                </a:lnTo>
                <a:lnTo>
                  <a:pt x="3013" y="1650"/>
                </a:lnTo>
                <a:lnTo>
                  <a:pt x="2998" y="1637"/>
                </a:lnTo>
                <a:lnTo>
                  <a:pt x="2987" y="1625"/>
                </a:lnTo>
                <a:lnTo>
                  <a:pt x="2982" y="1617"/>
                </a:lnTo>
                <a:lnTo>
                  <a:pt x="2978" y="1608"/>
                </a:lnTo>
                <a:lnTo>
                  <a:pt x="2974" y="1600"/>
                </a:lnTo>
                <a:lnTo>
                  <a:pt x="2971" y="1590"/>
                </a:lnTo>
                <a:lnTo>
                  <a:pt x="2965" y="1573"/>
                </a:lnTo>
                <a:lnTo>
                  <a:pt x="2961" y="1556"/>
                </a:lnTo>
                <a:lnTo>
                  <a:pt x="2958" y="1541"/>
                </a:lnTo>
                <a:lnTo>
                  <a:pt x="2953" y="1527"/>
                </a:lnTo>
                <a:lnTo>
                  <a:pt x="2948" y="1512"/>
                </a:lnTo>
                <a:lnTo>
                  <a:pt x="2941" y="1500"/>
                </a:lnTo>
                <a:lnTo>
                  <a:pt x="2939" y="1496"/>
                </a:lnTo>
                <a:lnTo>
                  <a:pt x="2934" y="1491"/>
                </a:lnTo>
                <a:lnTo>
                  <a:pt x="2927" y="1483"/>
                </a:lnTo>
                <a:lnTo>
                  <a:pt x="2920" y="1475"/>
                </a:lnTo>
                <a:lnTo>
                  <a:pt x="2913" y="1464"/>
                </a:lnTo>
                <a:lnTo>
                  <a:pt x="2908" y="1452"/>
                </a:lnTo>
                <a:lnTo>
                  <a:pt x="2907" y="1447"/>
                </a:lnTo>
                <a:lnTo>
                  <a:pt x="2906" y="1442"/>
                </a:lnTo>
                <a:lnTo>
                  <a:pt x="2906" y="1436"/>
                </a:lnTo>
                <a:lnTo>
                  <a:pt x="2906" y="1431"/>
                </a:lnTo>
                <a:lnTo>
                  <a:pt x="2908" y="1421"/>
                </a:lnTo>
                <a:lnTo>
                  <a:pt x="2911" y="1412"/>
                </a:lnTo>
                <a:lnTo>
                  <a:pt x="2913" y="1404"/>
                </a:lnTo>
                <a:lnTo>
                  <a:pt x="2913" y="1398"/>
                </a:lnTo>
                <a:lnTo>
                  <a:pt x="2912" y="1392"/>
                </a:lnTo>
                <a:lnTo>
                  <a:pt x="2910" y="1387"/>
                </a:lnTo>
                <a:lnTo>
                  <a:pt x="2907" y="1382"/>
                </a:lnTo>
                <a:lnTo>
                  <a:pt x="2904" y="1378"/>
                </a:lnTo>
                <a:lnTo>
                  <a:pt x="2900" y="1375"/>
                </a:lnTo>
                <a:lnTo>
                  <a:pt x="2894" y="1372"/>
                </a:lnTo>
                <a:lnTo>
                  <a:pt x="2887" y="1370"/>
                </a:lnTo>
                <a:lnTo>
                  <a:pt x="2878" y="1369"/>
                </a:lnTo>
                <a:lnTo>
                  <a:pt x="2857" y="1368"/>
                </a:lnTo>
                <a:lnTo>
                  <a:pt x="2834" y="1369"/>
                </a:lnTo>
                <a:lnTo>
                  <a:pt x="2824" y="1370"/>
                </a:lnTo>
                <a:lnTo>
                  <a:pt x="2814" y="1371"/>
                </a:lnTo>
                <a:lnTo>
                  <a:pt x="2806" y="1374"/>
                </a:lnTo>
                <a:lnTo>
                  <a:pt x="2800" y="1376"/>
                </a:lnTo>
                <a:lnTo>
                  <a:pt x="2792" y="1383"/>
                </a:lnTo>
                <a:lnTo>
                  <a:pt x="2785" y="1390"/>
                </a:lnTo>
                <a:lnTo>
                  <a:pt x="2780" y="1395"/>
                </a:lnTo>
                <a:lnTo>
                  <a:pt x="2777" y="1399"/>
                </a:lnTo>
                <a:lnTo>
                  <a:pt x="2771" y="1407"/>
                </a:lnTo>
                <a:lnTo>
                  <a:pt x="2766" y="1412"/>
                </a:lnTo>
                <a:lnTo>
                  <a:pt x="2760" y="1417"/>
                </a:lnTo>
                <a:lnTo>
                  <a:pt x="2753" y="1421"/>
                </a:lnTo>
                <a:lnTo>
                  <a:pt x="2745" y="1423"/>
                </a:lnTo>
                <a:lnTo>
                  <a:pt x="2735" y="1425"/>
                </a:lnTo>
                <a:lnTo>
                  <a:pt x="2724" y="1428"/>
                </a:lnTo>
                <a:lnTo>
                  <a:pt x="2711" y="1428"/>
                </a:lnTo>
                <a:lnTo>
                  <a:pt x="2703" y="1429"/>
                </a:lnTo>
                <a:lnTo>
                  <a:pt x="2693" y="1429"/>
                </a:lnTo>
                <a:lnTo>
                  <a:pt x="2686" y="1430"/>
                </a:lnTo>
                <a:lnTo>
                  <a:pt x="2680" y="1431"/>
                </a:lnTo>
                <a:lnTo>
                  <a:pt x="2675" y="1434"/>
                </a:lnTo>
                <a:lnTo>
                  <a:pt x="2671" y="1438"/>
                </a:lnTo>
                <a:lnTo>
                  <a:pt x="2666" y="1444"/>
                </a:lnTo>
                <a:lnTo>
                  <a:pt x="2661" y="1454"/>
                </a:lnTo>
                <a:lnTo>
                  <a:pt x="2656" y="1464"/>
                </a:lnTo>
                <a:lnTo>
                  <a:pt x="2646" y="1481"/>
                </a:lnTo>
                <a:lnTo>
                  <a:pt x="2636" y="1496"/>
                </a:lnTo>
                <a:lnTo>
                  <a:pt x="2625" y="1510"/>
                </a:lnTo>
                <a:lnTo>
                  <a:pt x="2614" y="1523"/>
                </a:lnTo>
                <a:lnTo>
                  <a:pt x="2608" y="1529"/>
                </a:lnTo>
                <a:lnTo>
                  <a:pt x="2601" y="1535"/>
                </a:lnTo>
                <a:lnTo>
                  <a:pt x="2594" y="1540"/>
                </a:lnTo>
                <a:lnTo>
                  <a:pt x="2587" y="1544"/>
                </a:lnTo>
                <a:lnTo>
                  <a:pt x="2578" y="1549"/>
                </a:lnTo>
                <a:lnTo>
                  <a:pt x="2570" y="1552"/>
                </a:lnTo>
                <a:lnTo>
                  <a:pt x="2560" y="1556"/>
                </a:lnTo>
                <a:lnTo>
                  <a:pt x="2550" y="1560"/>
                </a:lnTo>
                <a:lnTo>
                  <a:pt x="2532" y="1563"/>
                </a:lnTo>
                <a:lnTo>
                  <a:pt x="2512" y="1564"/>
                </a:lnTo>
                <a:lnTo>
                  <a:pt x="2492" y="1563"/>
                </a:lnTo>
                <a:lnTo>
                  <a:pt x="2472" y="1560"/>
                </a:lnTo>
                <a:lnTo>
                  <a:pt x="2461" y="1556"/>
                </a:lnTo>
                <a:lnTo>
                  <a:pt x="2453" y="1554"/>
                </a:lnTo>
                <a:lnTo>
                  <a:pt x="2444" y="1550"/>
                </a:lnTo>
                <a:lnTo>
                  <a:pt x="2436" y="1545"/>
                </a:lnTo>
                <a:lnTo>
                  <a:pt x="2429" y="1541"/>
                </a:lnTo>
                <a:lnTo>
                  <a:pt x="2423" y="1535"/>
                </a:lnTo>
                <a:lnTo>
                  <a:pt x="2418" y="1529"/>
                </a:lnTo>
                <a:lnTo>
                  <a:pt x="2414" y="1522"/>
                </a:lnTo>
                <a:lnTo>
                  <a:pt x="2413" y="1517"/>
                </a:lnTo>
                <a:lnTo>
                  <a:pt x="2412" y="1510"/>
                </a:lnTo>
                <a:lnTo>
                  <a:pt x="2412" y="1503"/>
                </a:lnTo>
                <a:lnTo>
                  <a:pt x="2414" y="1495"/>
                </a:lnTo>
                <a:lnTo>
                  <a:pt x="2419" y="1485"/>
                </a:lnTo>
                <a:lnTo>
                  <a:pt x="2426" y="1477"/>
                </a:lnTo>
                <a:lnTo>
                  <a:pt x="2437" y="1468"/>
                </a:lnTo>
                <a:lnTo>
                  <a:pt x="2451" y="1458"/>
                </a:lnTo>
                <a:lnTo>
                  <a:pt x="2461" y="1452"/>
                </a:lnTo>
                <a:lnTo>
                  <a:pt x="2472" y="1450"/>
                </a:lnTo>
                <a:lnTo>
                  <a:pt x="2481" y="1448"/>
                </a:lnTo>
                <a:lnTo>
                  <a:pt x="2491" y="1448"/>
                </a:lnTo>
                <a:lnTo>
                  <a:pt x="2501" y="1445"/>
                </a:lnTo>
                <a:lnTo>
                  <a:pt x="2511" y="1444"/>
                </a:lnTo>
                <a:lnTo>
                  <a:pt x="2516" y="1442"/>
                </a:lnTo>
                <a:lnTo>
                  <a:pt x="2519" y="1439"/>
                </a:lnTo>
                <a:lnTo>
                  <a:pt x="2524" y="1437"/>
                </a:lnTo>
                <a:lnTo>
                  <a:pt x="2528" y="1434"/>
                </a:lnTo>
                <a:lnTo>
                  <a:pt x="2536" y="1424"/>
                </a:lnTo>
                <a:lnTo>
                  <a:pt x="2543" y="1414"/>
                </a:lnTo>
                <a:lnTo>
                  <a:pt x="2547" y="1403"/>
                </a:lnTo>
                <a:lnTo>
                  <a:pt x="2551" y="1391"/>
                </a:lnTo>
                <a:close/>
              </a:path>
            </a:pathLst>
          </a:custGeom>
          <a:solidFill>
            <a:srgbClr val="B0CA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19" name="Freeform 38">
            <a:extLst>
              <a:ext uri="{FF2B5EF4-FFF2-40B4-BE49-F238E27FC236}">
                <a16:creationId xmlns:a16="http://schemas.microsoft.com/office/drawing/2014/main" id="{FBA454EF-0FD7-42C7-A03C-9D4B49D25084}"/>
              </a:ext>
            </a:extLst>
          </p:cNvPr>
          <p:cNvSpPr>
            <a:spLocks/>
          </p:cNvSpPr>
          <p:nvPr/>
        </p:nvSpPr>
        <p:spPr bwMode="auto">
          <a:xfrm>
            <a:off x="7099659" y="3017007"/>
            <a:ext cx="4247702" cy="2857901"/>
          </a:xfrm>
          <a:custGeom>
            <a:avLst/>
            <a:gdLst>
              <a:gd name="T0" fmla="*/ 6370 w 6507"/>
              <a:gd name="T1" fmla="*/ 1573 h 4382"/>
              <a:gd name="T2" fmla="*/ 6175 w 6507"/>
              <a:gd name="T3" fmla="*/ 1519 h 4382"/>
              <a:gd name="T4" fmla="*/ 5870 w 6507"/>
              <a:gd name="T5" fmla="*/ 1375 h 4382"/>
              <a:gd name="T6" fmla="*/ 5619 w 6507"/>
              <a:gd name="T7" fmla="*/ 1184 h 4382"/>
              <a:gd name="T8" fmla="*/ 5493 w 6507"/>
              <a:gd name="T9" fmla="*/ 1063 h 4382"/>
              <a:gd name="T10" fmla="*/ 5402 w 6507"/>
              <a:gd name="T11" fmla="*/ 700 h 4382"/>
              <a:gd name="T12" fmla="*/ 5050 w 6507"/>
              <a:gd name="T13" fmla="*/ 740 h 4382"/>
              <a:gd name="T14" fmla="*/ 4901 w 6507"/>
              <a:gd name="T15" fmla="*/ 967 h 4382"/>
              <a:gd name="T16" fmla="*/ 4753 w 6507"/>
              <a:gd name="T17" fmla="*/ 1143 h 4382"/>
              <a:gd name="T18" fmla="*/ 4494 w 6507"/>
              <a:gd name="T19" fmla="*/ 1051 h 4382"/>
              <a:gd name="T20" fmla="*/ 4383 w 6507"/>
              <a:gd name="T21" fmla="*/ 1338 h 4382"/>
              <a:gd name="T22" fmla="*/ 4052 w 6507"/>
              <a:gd name="T23" fmla="*/ 1084 h 4382"/>
              <a:gd name="T24" fmla="*/ 4072 w 6507"/>
              <a:gd name="T25" fmla="*/ 904 h 4382"/>
              <a:gd name="T26" fmla="*/ 4035 w 6507"/>
              <a:gd name="T27" fmla="*/ 441 h 4382"/>
              <a:gd name="T28" fmla="*/ 3874 w 6507"/>
              <a:gd name="T29" fmla="*/ 136 h 4382"/>
              <a:gd name="T30" fmla="*/ 3727 w 6507"/>
              <a:gd name="T31" fmla="*/ 9 h 4382"/>
              <a:gd name="T32" fmla="*/ 3536 w 6507"/>
              <a:gd name="T33" fmla="*/ 51 h 4382"/>
              <a:gd name="T34" fmla="*/ 3423 w 6507"/>
              <a:gd name="T35" fmla="*/ 229 h 4382"/>
              <a:gd name="T36" fmla="*/ 3169 w 6507"/>
              <a:gd name="T37" fmla="*/ 347 h 4382"/>
              <a:gd name="T38" fmla="*/ 3043 w 6507"/>
              <a:gd name="T39" fmla="*/ 465 h 4382"/>
              <a:gd name="T40" fmla="*/ 2936 w 6507"/>
              <a:gd name="T41" fmla="*/ 478 h 4382"/>
              <a:gd name="T42" fmla="*/ 2696 w 6507"/>
              <a:gd name="T43" fmla="*/ 496 h 4382"/>
              <a:gd name="T44" fmla="*/ 2452 w 6507"/>
              <a:gd name="T45" fmla="*/ 346 h 4382"/>
              <a:gd name="T46" fmla="*/ 2360 w 6507"/>
              <a:gd name="T47" fmla="*/ 123 h 4382"/>
              <a:gd name="T48" fmla="*/ 2071 w 6507"/>
              <a:gd name="T49" fmla="*/ 139 h 4382"/>
              <a:gd name="T50" fmla="*/ 1985 w 6507"/>
              <a:gd name="T51" fmla="*/ 160 h 4382"/>
              <a:gd name="T52" fmla="*/ 1565 w 6507"/>
              <a:gd name="T53" fmla="*/ 161 h 4382"/>
              <a:gd name="T54" fmla="*/ 1403 w 6507"/>
              <a:gd name="T55" fmla="*/ 230 h 4382"/>
              <a:gd name="T56" fmla="*/ 1563 w 6507"/>
              <a:gd name="T57" fmla="*/ 383 h 4382"/>
              <a:gd name="T58" fmla="*/ 1627 w 6507"/>
              <a:gd name="T59" fmla="*/ 595 h 4382"/>
              <a:gd name="T60" fmla="*/ 1391 w 6507"/>
              <a:gd name="T61" fmla="*/ 593 h 4382"/>
              <a:gd name="T62" fmla="*/ 1325 w 6507"/>
              <a:gd name="T63" fmla="*/ 872 h 4382"/>
              <a:gd name="T64" fmla="*/ 1482 w 6507"/>
              <a:gd name="T65" fmla="*/ 1094 h 4382"/>
              <a:gd name="T66" fmla="*/ 1536 w 6507"/>
              <a:gd name="T67" fmla="*/ 1537 h 4382"/>
              <a:gd name="T68" fmla="*/ 1391 w 6507"/>
              <a:gd name="T69" fmla="*/ 2279 h 4382"/>
              <a:gd name="T70" fmla="*/ 1232 w 6507"/>
              <a:gd name="T71" fmla="*/ 2395 h 4382"/>
              <a:gd name="T72" fmla="*/ 1042 w 6507"/>
              <a:gd name="T73" fmla="*/ 2397 h 4382"/>
              <a:gd name="T74" fmla="*/ 613 w 6507"/>
              <a:gd name="T75" fmla="*/ 2509 h 4382"/>
              <a:gd name="T76" fmla="*/ 354 w 6507"/>
              <a:gd name="T77" fmla="*/ 2686 h 4382"/>
              <a:gd name="T78" fmla="*/ 210 w 6507"/>
              <a:gd name="T79" fmla="*/ 2969 h 4382"/>
              <a:gd name="T80" fmla="*/ 227 w 6507"/>
              <a:gd name="T81" fmla="*/ 3160 h 4382"/>
              <a:gd name="T82" fmla="*/ 12 w 6507"/>
              <a:gd name="T83" fmla="*/ 3398 h 4382"/>
              <a:gd name="T84" fmla="*/ 560 w 6507"/>
              <a:gd name="T85" fmla="*/ 3612 h 4382"/>
              <a:gd name="T86" fmla="*/ 1186 w 6507"/>
              <a:gd name="T87" fmla="*/ 3757 h 4382"/>
              <a:gd name="T88" fmla="*/ 2158 w 6507"/>
              <a:gd name="T89" fmla="*/ 4218 h 4382"/>
              <a:gd name="T90" fmla="*/ 2495 w 6507"/>
              <a:gd name="T91" fmla="*/ 4343 h 4382"/>
              <a:gd name="T92" fmla="*/ 2718 w 6507"/>
              <a:gd name="T93" fmla="*/ 4234 h 4382"/>
              <a:gd name="T94" fmla="*/ 2996 w 6507"/>
              <a:gd name="T95" fmla="*/ 4243 h 4382"/>
              <a:gd name="T96" fmla="*/ 3154 w 6507"/>
              <a:gd name="T97" fmla="*/ 4192 h 4382"/>
              <a:gd name="T98" fmla="*/ 3428 w 6507"/>
              <a:gd name="T99" fmla="*/ 4044 h 4382"/>
              <a:gd name="T100" fmla="*/ 3596 w 6507"/>
              <a:gd name="T101" fmla="*/ 3851 h 4382"/>
              <a:gd name="T102" fmla="*/ 3750 w 6507"/>
              <a:gd name="T103" fmla="*/ 3711 h 4382"/>
              <a:gd name="T104" fmla="*/ 3981 w 6507"/>
              <a:gd name="T105" fmla="*/ 3769 h 4382"/>
              <a:gd name="T106" fmla="*/ 4116 w 6507"/>
              <a:gd name="T107" fmla="*/ 3886 h 4382"/>
              <a:gd name="T108" fmla="*/ 4333 w 6507"/>
              <a:gd name="T109" fmla="*/ 3998 h 4382"/>
              <a:gd name="T110" fmla="*/ 4837 w 6507"/>
              <a:gd name="T111" fmla="*/ 4017 h 4382"/>
              <a:gd name="T112" fmla="*/ 5475 w 6507"/>
              <a:gd name="T113" fmla="*/ 4001 h 4382"/>
              <a:gd name="T114" fmla="*/ 5632 w 6507"/>
              <a:gd name="T115" fmla="*/ 3743 h 4382"/>
              <a:gd name="T116" fmla="*/ 5716 w 6507"/>
              <a:gd name="T117" fmla="*/ 3411 h 4382"/>
              <a:gd name="T118" fmla="*/ 5612 w 6507"/>
              <a:gd name="T119" fmla="*/ 3233 h 4382"/>
              <a:gd name="T120" fmla="*/ 5845 w 6507"/>
              <a:gd name="T121" fmla="*/ 2786 h 4382"/>
              <a:gd name="T122" fmla="*/ 6057 w 6507"/>
              <a:gd name="T123" fmla="*/ 2276 h 4382"/>
              <a:gd name="T124" fmla="*/ 6410 w 6507"/>
              <a:gd name="T125" fmla="*/ 1603 h 4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6507" h="4382">
                <a:moveTo>
                  <a:pt x="6437" y="1576"/>
                </a:moveTo>
                <a:lnTo>
                  <a:pt x="6437" y="1572"/>
                </a:lnTo>
                <a:lnTo>
                  <a:pt x="6437" y="1569"/>
                </a:lnTo>
                <a:lnTo>
                  <a:pt x="6440" y="1565"/>
                </a:lnTo>
                <a:lnTo>
                  <a:pt x="6441" y="1562"/>
                </a:lnTo>
                <a:lnTo>
                  <a:pt x="6448" y="1553"/>
                </a:lnTo>
                <a:lnTo>
                  <a:pt x="6456" y="1546"/>
                </a:lnTo>
                <a:lnTo>
                  <a:pt x="6464" y="1539"/>
                </a:lnTo>
                <a:lnTo>
                  <a:pt x="6474" y="1532"/>
                </a:lnTo>
                <a:lnTo>
                  <a:pt x="6483" y="1525"/>
                </a:lnTo>
                <a:lnTo>
                  <a:pt x="6494" y="1517"/>
                </a:lnTo>
                <a:lnTo>
                  <a:pt x="6502" y="1509"/>
                </a:lnTo>
                <a:lnTo>
                  <a:pt x="6507" y="1502"/>
                </a:lnTo>
                <a:lnTo>
                  <a:pt x="6501" y="1503"/>
                </a:lnTo>
                <a:lnTo>
                  <a:pt x="6493" y="1508"/>
                </a:lnTo>
                <a:lnTo>
                  <a:pt x="6483" y="1513"/>
                </a:lnTo>
                <a:lnTo>
                  <a:pt x="6476" y="1518"/>
                </a:lnTo>
                <a:lnTo>
                  <a:pt x="6469" y="1524"/>
                </a:lnTo>
                <a:lnTo>
                  <a:pt x="6458" y="1532"/>
                </a:lnTo>
                <a:lnTo>
                  <a:pt x="6447" y="1539"/>
                </a:lnTo>
                <a:lnTo>
                  <a:pt x="6435" y="1546"/>
                </a:lnTo>
                <a:lnTo>
                  <a:pt x="6423" y="1552"/>
                </a:lnTo>
                <a:lnTo>
                  <a:pt x="6397" y="1564"/>
                </a:lnTo>
                <a:lnTo>
                  <a:pt x="6370" y="1573"/>
                </a:lnTo>
                <a:lnTo>
                  <a:pt x="6343" y="1582"/>
                </a:lnTo>
                <a:lnTo>
                  <a:pt x="6316" y="1586"/>
                </a:lnTo>
                <a:lnTo>
                  <a:pt x="6302" y="1589"/>
                </a:lnTo>
                <a:lnTo>
                  <a:pt x="6289" y="1590"/>
                </a:lnTo>
                <a:lnTo>
                  <a:pt x="6276" y="1590"/>
                </a:lnTo>
                <a:lnTo>
                  <a:pt x="6263" y="1590"/>
                </a:lnTo>
                <a:lnTo>
                  <a:pt x="6260" y="1590"/>
                </a:lnTo>
                <a:lnTo>
                  <a:pt x="6255" y="1589"/>
                </a:lnTo>
                <a:lnTo>
                  <a:pt x="6251" y="1586"/>
                </a:lnTo>
                <a:lnTo>
                  <a:pt x="6249" y="1584"/>
                </a:lnTo>
                <a:lnTo>
                  <a:pt x="6246" y="1581"/>
                </a:lnTo>
                <a:lnTo>
                  <a:pt x="6244" y="1577"/>
                </a:lnTo>
                <a:lnTo>
                  <a:pt x="6243" y="1573"/>
                </a:lnTo>
                <a:lnTo>
                  <a:pt x="6242" y="1569"/>
                </a:lnTo>
                <a:lnTo>
                  <a:pt x="6242" y="1550"/>
                </a:lnTo>
                <a:lnTo>
                  <a:pt x="6240" y="1543"/>
                </a:lnTo>
                <a:lnTo>
                  <a:pt x="6236" y="1537"/>
                </a:lnTo>
                <a:lnTo>
                  <a:pt x="6233" y="1533"/>
                </a:lnTo>
                <a:lnTo>
                  <a:pt x="6229" y="1530"/>
                </a:lnTo>
                <a:lnTo>
                  <a:pt x="6226" y="1528"/>
                </a:lnTo>
                <a:lnTo>
                  <a:pt x="6216" y="1525"/>
                </a:lnTo>
                <a:lnTo>
                  <a:pt x="6204" y="1524"/>
                </a:lnTo>
                <a:lnTo>
                  <a:pt x="6191" y="1522"/>
                </a:lnTo>
                <a:lnTo>
                  <a:pt x="6175" y="1519"/>
                </a:lnTo>
                <a:lnTo>
                  <a:pt x="6164" y="1517"/>
                </a:lnTo>
                <a:lnTo>
                  <a:pt x="6154" y="1513"/>
                </a:lnTo>
                <a:lnTo>
                  <a:pt x="6146" y="1511"/>
                </a:lnTo>
                <a:lnTo>
                  <a:pt x="6139" y="1506"/>
                </a:lnTo>
                <a:lnTo>
                  <a:pt x="6133" y="1502"/>
                </a:lnTo>
                <a:lnTo>
                  <a:pt x="6128" y="1496"/>
                </a:lnTo>
                <a:lnTo>
                  <a:pt x="6124" y="1489"/>
                </a:lnTo>
                <a:lnTo>
                  <a:pt x="6122" y="1479"/>
                </a:lnTo>
                <a:lnTo>
                  <a:pt x="6121" y="1472"/>
                </a:lnTo>
                <a:lnTo>
                  <a:pt x="6116" y="1462"/>
                </a:lnTo>
                <a:lnTo>
                  <a:pt x="6104" y="1444"/>
                </a:lnTo>
                <a:lnTo>
                  <a:pt x="6094" y="1431"/>
                </a:lnTo>
                <a:lnTo>
                  <a:pt x="6083" y="1420"/>
                </a:lnTo>
                <a:lnTo>
                  <a:pt x="6071" y="1412"/>
                </a:lnTo>
                <a:lnTo>
                  <a:pt x="6060" y="1405"/>
                </a:lnTo>
                <a:lnTo>
                  <a:pt x="6047" y="1400"/>
                </a:lnTo>
                <a:lnTo>
                  <a:pt x="6030" y="1395"/>
                </a:lnTo>
                <a:lnTo>
                  <a:pt x="6013" y="1390"/>
                </a:lnTo>
                <a:lnTo>
                  <a:pt x="5993" y="1384"/>
                </a:lnTo>
                <a:lnTo>
                  <a:pt x="5973" y="1379"/>
                </a:lnTo>
                <a:lnTo>
                  <a:pt x="5950" y="1377"/>
                </a:lnTo>
                <a:lnTo>
                  <a:pt x="5926" y="1376"/>
                </a:lnTo>
                <a:lnTo>
                  <a:pt x="5901" y="1376"/>
                </a:lnTo>
                <a:lnTo>
                  <a:pt x="5870" y="1375"/>
                </a:lnTo>
                <a:lnTo>
                  <a:pt x="5840" y="1373"/>
                </a:lnTo>
                <a:lnTo>
                  <a:pt x="5825" y="1371"/>
                </a:lnTo>
                <a:lnTo>
                  <a:pt x="5809" y="1369"/>
                </a:lnTo>
                <a:lnTo>
                  <a:pt x="5795" y="1365"/>
                </a:lnTo>
                <a:lnTo>
                  <a:pt x="5781" y="1360"/>
                </a:lnTo>
                <a:lnTo>
                  <a:pt x="5767" y="1353"/>
                </a:lnTo>
                <a:lnTo>
                  <a:pt x="5752" y="1344"/>
                </a:lnTo>
                <a:lnTo>
                  <a:pt x="5734" y="1332"/>
                </a:lnTo>
                <a:lnTo>
                  <a:pt x="5716" y="1318"/>
                </a:lnTo>
                <a:lnTo>
                  <a:pt x="5700" y="1304"/>
                </a:lnTo>
                <a:lnTo>
                  <a:pt x="5685" y="1290"/>
                </a:lnTo>
                <a:lnTo>
                  <a:pt x="5678" y="1282"/>
                </a:lnTo>
                <a:lnTo>
                  <a:pt x="5672" y="1274"/>
                </a:lnTo>
                <a:lnTo>
                  <a:pt x="5667" y="1267"/>
                </a:lnTo>
                <a:lnTo>
                  <a:pt x="5662" y="1260"/>
                </a:lnTo>
                <a:lnTo>
                  <a:pt x="5655" y="1243"/>
                </a:lnTo>
                <a:lnTo>
                  <a:pt x="5653" y="1231"/>
                </a:lnTo>
                <a:lnTo>
                  <a:pt x="5650" y="1225"/>
                </a:lnTo>
                <a:lnTo>
                  <a:pt x="5649" y="1220"/>
                </a:lnTo>
                <a:lnTo>
                  <a:pt x="5647" y="1216"/>
                </a:lnTo>
                <a:lnTo>
                  <a:pt x="5642" y="1211"/>
                </a:lnTo>
                <a:lnTo>
                  <a:pt x="5634" y="1202"/>
                </a:lnTo>
                <a:lnTo>
                  <a:pt x="5628" y="1194"/>
                </a:lnTo>
                <a:lnTo>
                  <a:pt x="5619" y="1184"/>
                </a:lnTo>
                <a:lnTo>
                  <a:pt x="5613" y="1174"/>
                </a:lnTo>
                <a:lnTo>
                  <a:pt x="5608" y="1161"/>
                </a:lnTo>
                <a:lnTo>
                  <a:pt x="5603" y="1141"/>
                </a:lnTo>
                <a:lnTo>
                  <a:pt x="5601" y="1134"/>
                </a:lnTo>
                <a:lnTo>
                  <a:pt x="5599" y="1124"/>
                </a:lnTo>
                <a:lnTo>
                  <a:pt x="5596" y="1114"/>
                </a:lnTo>
                <a:lnTo>
                  <a:pt x="5594" y="1104"/>
                </a:lnTo>
                <a:lnTo>
                  <a:pt x="5591" y="1094"/>
                </a:lnTo>
                <a:lnTo>
                  <a:pt x="5587" y="1087"/>
                </a:lnTo>
                <a:lnTo>
                  <a:pt x="5583" y="1086"/>
                </a:lnTo>
                <a:lnTo>
                  <a:pt x="5580" y="1086"/>
                </a:lnTo>
                <a:lnTo>
                  <a:pt x="5574" y="1086"/>
                </a:lnTo>
                <a:lnTo>
                  <a:pt x="5566" y="1087"/>
                </a:lnTo>
                <a:lnTo>
                  <a:pt x="5555" y="1089"/>
                </a:lnTo>
                <a:lnTo>
                  <a:pt x="5545" y="1090"/>
                </a:lnTo>
                <a:lnTo>
                  <a:pt x="5539" y="1089"/>
                </a:lnTo>
                <a:lnTo>
                  <a:pt x="5533" y="1087"/>
                </a:lnTo>
                <a:lnTo>
                  <a:pt x="5526" y="1086"/>
                </a:lnTo>
                <a:lnTo>
                  <a:pt x="5520" y="1084"/>
                </a:lnTo>
                <a:lnTo>
                  <a:pt x="5514" y="1081"/>
                </a:lnTo>
                <a:lnTo>
                  <a:pt x="5508" y="1078"/>
                </a:lnTo>
                <a:lnTo>
                  <a:pt x="5503" y="1074"/>
                </a:lnTo>
                <a:lnTo>
                  <a:pt x="5500" y="1071"/>
                </a:lnTo>
                <a:lnTo>
                  <a:pt x="5493" y="1063"/>
                </a:lnTo>
                <a:lnTo>
                  <a:pt x="5488" y="1052"/>
                </a:lnTo>
                <a:lnTo>
                  <a:pt x="5485" y="1041"/>
                </a:lnTo>
                <a:lnTo>
                  <a:pt x="5481" y="1030"/>
                </a:lnTo>
                <a:lnTo>
                  <a:pt x="5480" y="1019"/>
                </a:lnTo>
                <a:lnTo>
                  <a:pt x="5479" y="1008"/>
                </a:lnTo>
                <a:lnTo>
                  <a:pt x="5476" y="994"/>
                </a:lnTo>
                <a:lnTo>
                  <a:pt x="5474" y="981"/>
                </a:lnTo>
                <a:lnTo>
                  <a:pt x="5472" y="970"/>
                </a:lnTo>
                <a:lnTo>
                  <a:pt x="5471" y="958"/>
                </a:lnTo>
                <a:lnTo>
                  <a:pt x="5469" y="947"/>
                </a:lnTo>
                <a:lnTo>
                  <a:pt x="5469" y="937"/>
                </a:lnTo>
                <a:lnTo>
                  <a:pt x="5468" y="925"/>
                </a:lnTo>
                <a:lnTo>
                  <a:pt x="5468" y="911"/>
                </a:lnTo>
                <a:lnTo>
                  <a:pt x="5465" y="894"/>
                </a:lnTo>
                <a:lnTo>
                  <a:pt x="5459" y="875"/>
                </a:lnTo>
                <a:lnTo>
                  <a:pt x="5452" y="855"/>
                </a:lnTo>
                <a:lnTo>
                  <a:pt x="5445" y="835"/>
                </a:lnTo>
                <a:lnTo>
                  <a:pt x="5432" y="802"/>
                </a:lnTo>
                <a:lnTo>
                  <a:pt x="5421" y="770"/>
                </a:lnTo>
                <a:lnTo>
                  <a:pt x="5418" y="752"/>
                </a:lnTo>
                <a:lnTo>
                  <a:pt x="5415" y="734"/>
                </a:lnTo>
                <a:lnTo>
                  <a:pt x="5415" y="717"/>
                </a:lnTo>
                <a:lnTo>
                  <a:pt x="5416" y="700"/>
                </a:lnTo>
                <a:lnTo>
                  <a:pt x="5402" y="700"/>
                </a:lnTo>
                <a:lnTo>
                  <a:pt x="5387" y="700"/>
                </a:lnTo>
                <a:lnTo>
                  <a:pt x="5371" y="699"/>
                </a:lnTo>
                <a:lnTo>
                  <a:pt x="5355" y="698"/>
                </a:lnTo>
                <a:lnTo>
                  <a:pt x="5341" y="697"/>
                </a:lnTo>
                <a:lnTo>
                  <a:pt x="5326" y="695"/>
                </a:lnTo>
                <a:lnTo>
                  <a:pt x="5313" y="695"/>
                </a:lnTo>
                <a:lnTo>
                  <a:pt x="5301" y="697"/>
                </a:lnTo>
                <a:lnTo>
                  <a:pt x="5285" y="700"/>
                </a:lnTo>
                <a:lnTo>
                  <a:pt x="5268" y="705"/>
                </a:lnTo>
                <a:lnTo>
                  <a:pt x="5253" y="709"/>
                </a:lnTo>
                <a:lnTo>
                  <a:pt x="5237" y="714"/>
                </a:lnTo>
                <a:lnTo>
                  <a:pt x="5221" y="719"/>
                </a:lnTo>
                <a:lnTo>
                  <a:pt x="5206" y="722"/>
                </a:lnTo>
                <a:lnTo>
                  <a:pt x="5191" y="727"/>
                </a:lnTo>
                <a:lnTo>
                  <a:pt x="5175" y="731"/>
                </a:lnTo>
                <a:lnTo>
                  <a:pt x="5161" y="733"/>
                </a:lnTo>
                <a:lnTo>
                  <a:pt x="5146" y="734"/>
                </a:lnTo>
                <a:lnTo>
                  <a:pt x="5131" y="734"/>
                </a:lnTo>
                <a:lnTo>
                  <a:pt x="5114" y="733"/>
                </a:lnTo>
                <a:lnTo>
                  <a:pt x="5098" y="733"/>
                </a:lnTo>
                <a:lnTo>
                  <a:pt x="5082" y="733"/>
                </a:lnTo>
                <a:lnTo>
                  <a:pt x="5067" y="734"/>
                </a:lnTo>
                <a:lnTo>
                  <a:pt x="5055" y="738"/>
                </a:lnTo>
                <a:lnTo>
                  <a:pt x="5050" y="740"/>
                </a:lnTo>
                <a:lnTo>
                  <a:pt x="5045" y="744"/>
                </a:lnTo>
                <a:lnTo>
                  <a:pt x="5039" y="748"/>
                </a:lnTo>
                <a:lnTo>
                  <a:pt x="5034" y="754"/>
                </a:lnTo>
                <a:lnTo>
                  <a:pt x="5025" y="766"/>
                </a:lnTo>
                <a:lnTo>
                  <a:pt x="5017" y="781"/>
                </a:lnTo>
                <a:lnTo>
                  <a:pt x="5003" y="813"/>
                </a:lnTo>
                <a:lnTo>
                  <a:pt x="4992" y="841"/>
                </a:lnTo>
                <a:lnTo>
                  <a:pt x="4988" y="852"/>
                </a:lnTo>
                <a:lnTo>
                  <a:pt x="4986" y="863"/>
                </a:lnTo>
                <a:lnTo>
                  <a:pt x="4984" y="874"/>
                </a:lnTo>
                <a:lnTo>
                  <a:pt x="4980" y="886"/>
                </a:lnTo>
                <a:lnTo>
                  <a:pt x="4977" y="897"/>
                </a:lnTo>
                <a:lnTo>
                  <a:pt x="4972" y="905"/>
                </a:lnTo>
                <a:lnTo>
                  <a:pt x="4967" y="911"/>
                </a:lnTo>
                <a:lnTo>
                  <a:pt x="4964" y="917"/>
                </a:lnTo>
                <a:lnTo>
                  <a:pt x="4959" y="921"/>
                </a:lnTo>
                <a:lnTo>
                  <a:pt x="4953" y="926"/>
                </a:lnTo>
                <a:lnTo>
                  <a:pt x="4943" y="934"/>
                </a:lnTo>
                <a:lnTo>
                  <a:pt x="4931" y="941"/>
                </a:lnTo>
                <a:lnTo>
                  <a:pt x="4924" y="946"/>
                </a:lnTo>
                <a:lnTo>
                  <a:pt x="4917" y="951"/>
                </a:lnTo>
                <a:lnTo>
                  <a:pt x="4911" y="955"/>
                </a:lnTo>
                <a:lnTo>
                  <a:pt x="4906" y="960"/>
                </a:lnTo>
                <a:lnTo>
                  <a:pt x="4901" y="967"/>
                </a:lnTo>
                <a:lnTo>
                  <a:pt x="4898" y="973"/>
                </a:lnTo>
                <a:lnTo>
                  <a:pt x="4894" y="980"/>
                </a:lnTo>
                <a:lnTo>
                  <a:pt x="4892" y="988"/>
                </a:lnTo>
                <a:lnTo>
                  <a:pt x="4890" y="1004"/>
                </a:lnTo>
                <a:lnTo>
                  <a:pt x="4887" y="1021"/>
                </a:lnTo>
                <a:lnTo>
                  <a:pt x="4885" y="1039"/>
                </a:lnTo>
                <a:lnTo>
                  <a:pt x="4881" y="1058"/>
                </a:lnTo>
                <a:lnTo>
                  <a:pt x="4878" y="1067"/>
                </a:lnTo>
                <a:lnTo>
                  <a:pt x="4874" y="1076"/>
                </a:lnTo>
                <a:lnTo>
                  <a:pt x="4871" y="1085"/>
                </a:lnTo>
                <a:lnTo>
                  <a:pt x="4865" y="1094"/>
                </a:lnTo>
                <a:lnTo>
                  <a:pt x="4857" y="1103"/>
                </a:lnTo>
                <a:lnTo>
                  <a:pt x="4848" y="1111"/>
                </a:lnTo>
                <a:lnTo>
                  <a:pt x="4839" y="1116"/>
                </a:lnTo>
                <a:lnTo>
                  <a:pt x="4830" y="1119"/>
                </a:lnTo>
                <a:lnTo>
                  <a:pt x="4811" y="1124"/>
                </a:lnTo>
                <a:lnTo>
                  <a:pt x="4792" y="1126"/>
                </a:lnTo>
                <a:lnTo>
                  <a:pt x="4780" y="1127"/>
                </a:lnTo>
                <a:lnTo>
                  <a:pt x="4771" y="1130"/>
                </a:lnTo>
                <a:lnTo>
                  <a:pt x="4768" y="1134"/>
                </a:lnTo>
                <a:lnTo>
                  <a:pt x="4765" y="1138"/>
                </a:lnTo>
                <a:lnTo>
                  <a:pt x="4761" y="1140"/>
                </a:lnTo>
                <a:lnTo>
                  <a:pt x="4758" y="1141"/>
                </a:lnTo>
                <a:lnTo>
                  <a:pt x="4753" y="1143"/>
                </a:lnTo>
                <a:lnTo>
                  <a:pt x="4748" y="1143"/>
                </a:lnTo>
                <a:lnTo>
                  <a:pt x="4744" y="1141"/>
                </a:lnTo>
                <a:lnTo>
                  <a:pt x="4740" y="1139"/>
                </a:lnTo>
                <a:lnTo>
                  <a:pt x="4720" y="1126"/>
                </a:lnTo>
                <a:lnTo>
                  <a:pt x="4704" y="1112"/>
                </a:lnTo>
                <a:lnTo>
                  <a:pt x="4687" y="1096"/>
                </a:lnTo>
                <a:lnTo>
                  <a:pt x="4671" y="1079"/>
                </a:lnTo>
                <a:lnTo>
                  <a:pt x="4654" y="1063"/>
                </a:lnTo>
                <a:lnTo>
                  <a:pt x="4638" y="1046"/>
                </a:lnTo>
                <a:lnTo>
                  <a:pt x="4633" y="1043"/>
                </a:lnTo>
                <a:lnTo>
                  <a:pt x="4625" y="1033"/>
                </a:lnTo>
                <a:lnTo>
                  <a:pt x="4616" y="1025"/>
                </a:lnTo>
                <a:lnTo>
                  <a:pt x="4609" y="1019"/>
                </a:lnTo>
                <a:lnTo>
                  <a:pt x="4600" y="1013"/>
                </a:lnTo>
                <a:lnTo>
                  <a:pt x="4592" y="1010"/>
                </a:lnTo>
                <a:lnTo>
                  <a:pt x="4584" y="1007"/>
                </a:lnTo>
                <a:lnTo>
                  <a:pt x="4574" y="1007"/>
                </a:lnTo>
                <a:lnTo>
                  <a:pt x="4565" y="1010"/>
                </a:lnTo>
                <a:lnTo>
                  <a:pt x="4554" y="1013"/>
                </a:lnTo>
                <a:lnTo>
                  <a:pt x="4542" y="1020"/>
                </a:lnTo>
                <a:lnTo>
                  <a:pt x="4529" y="1028"/>
                </a:lnTo>
                <a:lnTo>
                  <a:pt x="4516" y="1038"/>
                </a:lnTo>
                <a:lnTo>
                  <a:pt x="4505" y="1044"/>
                </a:lnTo>
                <a:lnTo>
                  <a:pt x="4494" y="1051"/>
                </a:lnTo>
                <a:lnTo>
                  <a:pt x="4485" y="1057"/>
                </a:lnTo>
                <a:lnTo>
                  <a:pt x="4477" y="1061"/>
                </a:lnTo>
                <a:lnTo>
                  <a:pt x="4464" y="1068"/>
                </a:lnTo>
                <a:lnTo>
                  <a:pt x="4453" y="1077"/>
                </a:lnTo>
                <a:lnTo>
                  <a:pt x="4450" y="1080"/>
                </a:lnTo>
                <a:lnTo>
                  <a:pt x="4447" y="1084"/>
                </a:lnTo>
                <a:lnTo>
                  <a:pt x="4444" y="1089"/>
                </a:lnTo>
                <a:lnTo>
                  <a:pt x="4443" y="1093"/>
                </a:lnTo>
                <a:lnTo>
                  <a:pt x="4439" y="1103"/>
                </a:lnTo>
                <a:lnTo>
                  <a:pt x="4438" y="1116"/>
                </a:lnTo>
                <a:lnTo>
                  <a:pt x="4438" y="1132"/>
                </a:lnTo>
                <a:lnTo>
                  <a:pt x="4438" y="1152"/>
                </a:lnTo>
                <a:lnTo>
                  <a:pt x="4437" y="1198"/>
                </a:lnTo>
                <a:lnTo>
                  <a:pt x="4435" y="1243"/>
                </a:lnTo>
                <a:lnTo>
                  <a:pt x="4431" y="1284"/>
                </a:lnTo>
                <a:lnTo>
                  <a:pt x="4426" y="1324"/>
                </a:lnTo>
                <a:lnTo>
                  <a:pt x="4425" y="1329"/>
                </a:lnTo>
                <a:lnTo>
                  <a:pt x="4423" y="1332"/>
                </a:lnTo>
                <a:lnTo>
                  <a:pt x="4420" y="1336"/>
                </a:lnTo>
                <a:lnTo>
                  <a:pt x="4417" y="1339"/>
                </a:lnTo>
                <a:lnTo>
                  <a:pt x="4411" y="1342"/>
                </a:lnTo>
                <a:lnTo>
                  <a:pt x="4405" y="1343"/>
                </a:lnTo>
                <a:lnTo>
                  <a:pt x="4400" y="1342"/>
                </a:lnTo>
                <a:lnTo>
                  <a:pt x="4383" y="1338"/>
                </a:lnTo>
                <a:lnTo>
                  <a:pt x="4365" y="1333"/>
                </a:lnTo>
                <a:lnTo>
                  <a:pt x="4347" y="1327"/>
                </a:lnTo>
                <a:lnTo>
                  <a:pt x="4331" y="1322"/>
                </a:lnTo>
                <a:lnTo>
                  <a:pt x="4315" y="1316"/>
                </a:lnTo>
                <a:lnTo>
                  <a:pt x="4298" y="1309"/>
                </a:lnTo>
                <a:lnTo>
                  <a:pt x="4283" y="1300"/>
                </a:lnTo>
                <a:lnTo>
                  <a:pt x="4268" y="1292"/>
                </a:lnTo>
                <a:lnTo>
                  <a:pt x="4252" y="1283"/>
                </a:lnTo>
                <a:lnTo>
                  <a:pt x="4238" y="1273"/>
                </a:lnTo>
                <a:lnTo>
                  <a:pt x="4224" y="1263"/>
                </a:lnTo>
                <a:lnTo>
                  <a:pt x="4210" y="1251"/>
                </a:lnTo>
                <a:lnTo>
                  <a:pt x="4196" y="1239"/>
                </a:lnTo>
                <a:lnTo>
                  <a:pt x="4182" y="1227"/>
                </a:lnTo>
                <a:lnTo>
                  <a:pt x="4169" y="1214"/>
                </a:lnTo>
                <a:lnTo>
                  <a:pt x="4155" y="1200"/>
                </a:lnTo>
                <a:lnTo>
                  <a:pt x="4141" y="1185"/>
                </a:lnTo>
                <a:lnTo>
                  <a:pt x="4123" y="1169"/>
                </a:lnTo>
                <a:lnTo>
                  <a:pt x="4104" y="1151"/>
                </a:lnTo>
                <a:lnTo>
                  <a:pt x="4086" y="1132"/>
                </a:lnTo>
                <a:lnTo>
                  <a:pt x="4078" y="1124"/>
                </a:lnTo>
                <a:lnTo>
                  <a:pt x="4071" y="1114"/>
                </a:lnTo>
                <a:lnTo>
                  <a:pt x="4064" y="1106"/>
                </a:lnTo>
                <a:lnTo>
                  <a:pt x="4059" y="1097"/>
                </a:lnTo>
                <a:lnTo>
                  <a:pt x="4052" y="1084"/>
                </a:lnTo>
                <a:lnTo>
                  <a:pt x="4048" y="1070"/>
                </a:lnTo>
                <a:lnTo>
                  <a:pt x="4046" y="1063"/>
                </a:lnTo>
                <a:lnTo>
                  <a:pt x="4046" y="1057"/>
                </a:lnTo>
                <a:lnTo>
                  <a:pt x="4048" y="1050"/>
                </a:lnTo>
                <a:lnTo>
                  <a:pt x="4051" y="1044"/>
                </a:lnTo>
                <a:lnTo>
                  <a:pt x="4055" y="1039"/>
                </a:lnTo>
                <a:lnTo>
                  <a:pt x="4059" y="1036"/>
                </a:lnTo>
                <a:lnTo>
                  <a:pt x="4064" y="1033"/>
                </a:lnTo>
                <a:lnTo>
                  <a:pt x="4070" y="1032"/>
                </a:lnTo>
                <a:lnTo>
                  <a:pt x="4081" y="1031"/>
                </a:lnTo>
                <a:lnTo>
                  <a:pt x="4090" y="1032"/>
                </a:lnTo>
                <a:lnTo>
                  <a:pt x="4096" y="1032"/>
                </a:lnTo>
                <a:lnTo>
                  <a:pt x="4101" y="1032"/>
                </a:lnTo>
                <a:lnTo>
                  <a:pt x="4106" y="1032"/>
                </a:lnTo>
                <a:lnTo>
                  <a:pt x="4109" y="1031"/>
                </a:lnTo>
                <a:lnTo>
                  <a:pt x="4110" y="1025"/>
                </a:lnTo>
                <a:lnTo>
                  <a:pt x="4108" y="1010"/>
                </a:lnTo>
                <a:lnTo>
                  <a:pt x="4105" y="998"/>
                </a:lnTo>
                <a:lnTo>
                  <a:pt x="4101" y="983"/>
                </a:lnTo>
                <a:lnTo>
                  <a:pt x="4095" y="964"/>
                </a:lnTo>
                <a:lnTo>
                  <a:pt x="4085" y="940"/>
                </a:lnTo>
                <a:lnTo>
                  <a:pt x="4083" y="933"/>
                </a:lnTo>
                <a:lnTo>
                  <a:pt x="4077" y="919"/>
                </a:lnTo>
                <a:lnTo>
                  <a:pt x="4072" y="904"/>
                </a:lnTo>
                <a:lnTo>
                  <a:pt x="4070" y="890"/>
                </a:lnTo>
                <a:lnTo>
                  <a:pt x="4068" y="875"/>
                </a:lnTo>
                <a:lnTo>
                  <a:pt x="4065" y="846"/>
                </a:lnTo>
                <a:lnTo>
                  <a:pt x="4065" y="817"/>
                </a:lnTo>
                <a:lnTo>
                  <a:pt x="4065" y="801"/>
                </a:lnTo>
                <a:lnTo>
                  <a:pt x="4064" y="786"/>
                </a:lnTo>
                <a:lnTo>
                  <a:pt x="4064" y="770"/>
                </a:lnTo>
                <a:lnTo>
                  <a:pt x="4062" y="754"/>
                </a:lnTo>
                <a:lnTo>
                  <a:pt x="4059" y="734"/>
                </a:lnTo>
                <a:lnTo>
                  <a:pt x="4056" y="715"/>
                </a:lnTo>
                <a:lnTo>
                  <a:pt x="4051" y="697"/>
                </a:lnTo>
                <a:lnTo>
                  <a:pt x="4048" y="678"/>
                </a:lnTo>
                <a:lnTo>
                  <a:pt x="4042" y="652"/>
                </a:lnTo>
                <a:lnTo>
                  <a:pt x="4037" y="625"/>
                </a:lnTo>
                <a:lnTo>
                  <a:pt x="4033" y="596"/>
                </a:lnTo>
                <a:lnTo>
                  <a:pt x="4031" y="568"/>
                </a:lnTo>
                <a:lnTo>
                  <a:pt x="4030" y="559"/>
                </a:lnTo>
                <a:lnTo>
                  <a:pt x="4031" y="547"/>
                </a:lnTo>
                <a:lnTo>
                  <a:pt x="4031" y="534"/>
                </a:lnTo>
                <a:lnTo>
                  <a:pt x="4032" y="519"/>
                </a:lnTo>
                <a:lnTo>
                  <a:pt x="4035" y="503"/>
                </a:lnTo>
                <a:lnTo>
                  <a:pt x="4036" y="482"/>
                </a:lnTo>
                <a:lnTo>
                  <a:pt x="4036" y="460"/>
                </a:lnTo>
                <a:lnTo>
                  <a:pt x="4035" y="441"/>
                </a:lnTo>
                <a:lnTo>
                  <a:pt x="4021" y="432"/>
                </a:lnTo>
                <a:lnTo>
                  <a:pt x="4009" y="422"/>
                </a:lnTo>
                <a:lnTo>
                  <a:pt x="3999" y="412"/>
                </a:lnTo>
                <a:lnTo>
                  <a:pt x="3994" y="402"/>
                </a:lnTo>
                <a:lnTo>
                  <a:pt x="3989" y="392"/>
                </a:lnTo>
                <a:lnTo>
                  <a:pt x="3984" y="380"/>
                </a:lnTo>
                <a:lnTo>
                  <a:pt x="3982" y="369"/>
                </a:lnTo>
                <a:lnTo>
                  <a:pt x="3979" y="358"/>
                </a:lnTo>
                <a:lnTo>
                  <a:pt x="3977" y="343"/>
                </a:lnTo>
                <a:lnTo>
                  <a:pt x="3972" y="328"/>
                </a:lnTo>
                <a:lnTo>
                  <a:pt x="3966" y="313"/>
                </a:lnTo>
                <a:lnTo>
                  <a:pt x="3958" y="299"/>
                </a:lnTo>
                <a:lnTo>
                  <a:pt x="3949" y="285"/>
                </a:lnTo>
                <a:lnTo>
                  <a:pt x="3938" y="272"/>
                </a:lnTo>
                <a:lnTo>
                  <a:pt x="3925" y="254"/>
                </a:lnTo>
                <a:lnTo>
                  <a:pt x="3914" y="235"/>
                </a:lnTo>
                <a:lnTo>
                  <a:pt x="3908" y="226"/>
                </a:lnTo>
                <a:lnTo>
                  <a:pt x="3903" y="215"/>
                </a:lnTo>
                <a:lnTo>
                  <a:pt x="3899" y="203"/>
                </a:lnTo>
                <a:lnTo>
                  <a:pt x="3896" y="192"/>
                </a:lnTo>
                <a:lnTo>
                  <a:pt x="3891" y="176"/>
                </a:lnTo>
                <a:lnTo>
                  <a:pt x="3886" y="163"/>
                </a:lnTo>
                <a:lnTo>
                  <a:pt x="3881" y="150"/>
                </a:lnTo>
                <a:lnTo>
                  <a:pt x="3874" y="136"/>
                </a:lnTo>
                <a:lnTo>
                  <a:pt x="3866" y="123"/>
                </a:lnTo>
                <a:lnTo>
                  <a:pt x="3862" y="112"/>
                </a:lnTo>
                <a:lnTo>
                  <a:pt x="3858" y="100"/>
                </a:lnTo>
                <a:lnTo>
                  <a:pt x="3856" y="88"/>
                </a:lnTo>
                <a:lnTo>
                  <a:pt x="3855" y="77"/>
                </a:lnTo>
                <a:lnTo>
                  <a:pt x="3852" y="63"/>
                </a:lnTo>
                <a:lnTo>
                  <a:pt x="3849" y="51"/>
                </a:lnTo>
                <a:lnTo>
                  <a:pt x="3847" y="47"/>
                </a:lnTo>
                <a:lnTo>
                  <a:pt x="3842" y="42"/>
                </a:lnTo>
                <a:lnTo>
                  <a:pt x="3836" y="36"/>
                </a:lnTo>
                <a:lnTo>
                  <a:pt x="3828" y="31"/>
                </a:lnTo>
                <a:lnTo>
                  <a:pt x="3817" y="27"/>
                </a:lnTo>
                <a:lnTo>
                  <a:pt x="3803" y="22"/>
                </a:lnTo>
                <a:lnTo>
                  <a:pt x="3787" y="17"/>
                </a:lnTo>
                <a:lnTo>
                  <a:pt x="3767" y="14"/>
                </a:lnTo>
                <a:lnTo>
                  <a:pt x="3763" y="15"/>
                </a:lnTo>
                <a:lnTo>
                  <a:pt x="3759" y="16"/>
                </a:lnTo>
                <a:lnTo>
                  <a:pt x="3755" y="17"/>
                </a:lnTo>
                <a:lnTo>
                  <a:pt x="3751" y="17"/>
                </a:lnTo>
                <a:lnTo>
                  <a:pt x="3748" y="16"/>
                </a:lnTo>
                <a:lnTo>
                  <a:pt x="3743" y="15"/>
                </a:lnTo>
                <a:lnTo>
                  <a:pt x="3739" y="13"/>
                </a:lnTo>
                <a:lnTo>
                  <a:pt x="3737" y="10"/>
                </a:lnTo>
                <a:lnTo>
                  <a:pt x="3727" y="9"/>
                </a:lnTo>
                <a:lnTo>
                  <a:pt x="3716" y="9"/>
                </a:lnTo>
                <a:lnTo>
                  <a:pt x="3711" y="8"/>
                </a:lnTo>
                <a:lnTo>
                  <a:pt x="3707" y="6"/>
                </a:lnTo>
                <a:lnTo>
                  <a:pt x="3703" y="3"/>
                </a:lnTo>
                <a:lnTo>
                  <a:pt x="3700" y="0"/>
                </a:lnTo>
                <a:lnTo>
                  <a:pt x="3690" y="0"/>
                </a:lnTo>
                <a:lnTo>
                  <a:pt x="3684" y="0"/>
                </a:lnTo>
                <a:lnTo>
                  <a:pt x="3683" y="3"/>
                </a:lnTo>
                <a:lnTo>
                  <a:pt x="3681" y="10"/>
                </a:lnTo>
                <a:lnTo>
                  <a:pt x="3678" y="17"/>
                </a:lnTo>
                <a:lnTo>
                  <a:pt x="3672" y="24"/>
                </a:lnTo>
                <a:lnTo>
                  <a:pt x="3667" y="31"/>
                </a:lnTo>
                <a:lnTo>
                  <a:pt x="3652" y="39"/>
                </a:lnTo>
                <a:lnTo>
                  <a:pt x="3641" y="42"/>
                </a:lnTo>
                <a:lnTo>
                  <a:pt x="3630" y="44"/>
                </a:lnTo>
                <a:lnTo>
                  <a:pt x="3621" y="46"/>
                </a:lnTo>
                <a:lnTo>
                  <a:pt x="3611" y="47"/>
                </a:lnTo>
                <a:lnTo>
                  <a:pt x="3603" y="49"/>
                </a:lnTo>
                <a:lnTo>
                  <a:pt x="3592" y="49"/>
                </a:lnTo>
                <a:lnTo>
                  <a:pt x="3582" y="50"/>
                </a:lnTo>
                <a:lnTo>
                  <a:pt x="3570" y="49"/>
                </a:lnTo>
                <a:lnTo>
                  <a:pt x="3558" y="49"/>
                </a:lnTo>
                <a:lnTo>
                  <a:pt x="3547" y="50"/>
                </a:lnTo>
                <a:lnTo>
                  <a:pt x="3536" y="51"/>
                </a:lnTo>
                <a:lnTo>
                  <a:pt x="3529" y="53"/>
                </a:lnTo>
                <a:lnTo>
                  <a:pt x="3527" y="55"/>
                </a:lnTo>
                <a:lnTo>
                  <a:pt x="3524" y="57"/>
                </a:lnTo>
                <a:lnTo>
                  <a:pt x="3523" y="61"/>
                </a:lnTo>
                <a:lnTo>
                  <a:pt x="3523" y="64"/>
                </a:lnTo>
                <a:lnTo>
                  <a:pt x="3523" y="74"/>
                </a:lnTo>
                <a:lnTo>
                  <a:pt x="3527" y="88"/>
                </a:lnTo>
                <a:lnTo>
                  <a:pt x="3529" y="103"/>
                </a:lnTo>
                <a:lnTo>
                  <a:pt x="3531" y="119"/>
                </a:lnTo>
                <a:lnTo>
                  <a:pt x="3530" y="132"/>
                </a:lnTo>
                <a:lnTo>
                  <a:pt x="3528" y="143"/>
                </a:lnTo>
                <a:lnTo>
                  <a:pt x="3525" y="153"/>
                </a:lnTo>
                <a:lnTo>
                  <a:pt x="3523" y="162"/>
                </a:lnTo>
                <a:lnTo>
                  <a:pt x="3520" y="170"/>
                </a:lnTo>
                <a:lnTo>
                  <a:pt x="3515" y="177"/>
                </a:lnTo>
                <a:lnTo>
                  <a:pt x="3510" y="185"/>
                </a:lnTo>
                <a:lnTo>
                  <a:pt x="3505" y="189"/>
                </a:lnTo>
                <a:lnTo>
                  <a:pt x="3494" y="199"/>
                </a:lnTo>
                <a:lnTo>
                  <a:pt x="3482" y="206"/>
                </a:lnTo>
                <a:lnTo>
                  <a:pt x="3469" y="210"/>
                </a:lnTo>
                <a:lnTo>
                  <a:pt x="3457" y="215"/>
                </a:lnTo>
                <a:lnTo>
                  <a:pt x="3445" y="220"/>
                </a:lnTo>
                <a:lnTo>
                  <a:pt x="3434" y="225"/>
                </a:lnTo>
                <a:lnTo>
                  <a:pt x="3423" y="229"/>
                </a:lnTo>
                <a:lnTo>
                  <a:pt x="3414" y="237"/>
                </a:lnTo>
                <a:lnTo>
                  <a:pt x="3395" y="250"/>
                </a:lnTo>
                <a:lnTo>
                  <a:pt x="3387" y="257"/>
                </a:lnTo>
                <a:lnTo>
                  <a:pt x="3378" y="262"/>
                </a:lnTo>
                <a:lnTo>
                  <a:pt x="3373" y="266"/>
                </a:lnTo>
                <a:lnTo>
                  <a:pt x="3366" y="269"/>
                </a:lnTo>
                <a:lnTo>
                  <a:pt x="3349" y="274"/>
                </a:lnTo>
                <a:lnTo>
                  <a:pt x="3324" y="279"/>
                </a:lnTo>
                <a:lnTo>
                  <a:pt x="3316" y="280"/>
                </a:lnTo>
                <a:lnTo>
                  <a:pt x="3309" y="282"/>
                </a:lnTo>
                <a:lnTo>
                  <a:pt x="3303" y="285"/>
                </a:lnTo>
                <a:lnTo>
                  <a:pt x="3297" y="287"/>
                </a:lnTo>
                <a:lnTo>
                  <a:pt x="3289" y="294"/>
                </a:lnTo>
                <a:lnTo>
                  <a:pt x="3281" y="302"/>
                </a:lnTo>
                <a:lnTo>
                  <a:pt x="3274" y="310"/>
                </a:lnTo>
                <a:lnTo>
                  <a:pt x="3266" y="319"/>
                </a:lnTo>
                <a:lnTo>
                  <a:pt x="3254" y="327"/>
                </a:lnTo>
                <a:lnTo>
                  <a:pt x="3241" y="335"/>
                </a:lnTo>
                <a:lnTo>
                  <a:pt x="3228" y="340"/>
                </a:lnTo>
                <a:lnTo>
                  <a:pt x="3215" y="343"/>
                </a:lnTo>
                <a:lnTo>
                  <a:pt x="3202" y="345"/>
                </a:lnTo>
                <a:lnTo>
                  <a:pt x="3189" y="346"/>
                </a:lnTo>
                <a:lnTo>
                  <a:pt x="3179" y="346"/>
                </a:lnTo>
                <a:lnTo>
                  <a:pt x="3169" y="347"/>
                </a:lnTo>
                <a:lnTo>
                  <a:pt x="3161" y="349"/>
                </a:lnTo>
                <a:lnTo>
                  <a:pt x="3154" y="353"/>
                </a:lnTo>
                <a:lnTo>
                  <a:pt x="3151" y="359"/>
                </a:lnTo>
                <a:lnTo>
                  <a:pt x="3149" y="370"/>
                </a:lnTo>
                <a:lnTo>
                  <a:pt x="3147" y="385"/>
                </a:lnTo>
                <a:lnTo>
                  <a:pt x="3141" y="400"/>
                </a:lnTo>
                <a:lnTo>
                  <a:pt x="3137" y="408"/>
                </a:lnTo>
                <a:lnTo>
                  <a:pt x="3130" y="415"/>
                </a:lnTo>
                <a:lnTo>
                  <a:pt x="3123" y="422"/>
                </a:lnTo>
                <a:lnTo>
                  <a:pt x="3113" y="428"/>
                </a:lnTo>
                <a:lnTo>
                  <a:pt x="3107" y="432"/>
                </a:lnTo>
                <a:lnTo>
                  <a:pt x="3101" y="433"/>
                </a:lnTo>
                <a:lnTo>
                  <a:pt x="3094" y="434"/>
                </a:lnTo>
                <a:lnTo>
                  <a:pt x="3088" y="435"/>
                </a:lnTo>
                <a:lnTo>
                  <a:pt x="3077" y="435"/>
                </a:lnTo>
                <a:lnTo>
                  <a:pt x="3068" y="434"/>
                </a:lnTo>
                <a:lnTo>
                  <a:pt x="3061" y="433"/>
                </a:lnTo>
                <a:lnTo>
                  <a:pt x="3055" y="433"/>
                </a:lnTo>
                <a:lnTo>
                  <a:pt x="3052" y="435"/>
                </a:lnTo>
                <a:lnTo>
                  <a:pt x="3048" y="441"/>
                </a:lnTo>
                <a:lnTo>
                  <a:pt x="3046" y="446"/>
                </a:lnTo>
                <a:lnTo>
                  <a:pt x="3044" y="452"/>
                </a:lnTo>
                <a:lnTo>
                  <a:pt x="3043" y="458"/>
                </a:lnTo>
                <a:lnTo>
                  <a:pt x="3043" y="465"/>
                </a:lnTo>
                <a:lnTo>
                  <a:pt x="3043" y="472"/>
                </a:lnTo>
                <a:lnTo>
                  <a:pt x="3042" y="480"/>
                </a:lnTo>
                <a:lnTo>
                  <a:pt x="3040" y="488"/>
                </a:lnTo>
                <a:lnTo>
                  <a:pt x="3036" y="498"/>
                </a:lnTo>
                <a:lnTo>
                  <a:pt x="3033" y="501"/>
                </a:lnTo>
                <a:lnTo>
                  <a:pt x="3029" y="505"/>
                </a:lnTo>
                <a:lnTo>
                  <a:pt x="3026" y="508"/>
                </a:lnTo>
                <a:lnTo>
                  <a:pt x="3021" y="512"/>
                </a:lnTo>
                <a:lnTo>
                  <a:pt x="3015" y="514"/>
                </a:lnTo>
                <a:lnTo>
                  <a:pt x="3008" y="516"/>
                </a:lnTo>
                <a:lnTo>
                  <a:pt x="3001" y="518"/>
                </a:lnTo>
                <a:lnTo>
                  <a:pt x="2992" y="519"/>
                </a:lnTo>
                <a:lnTo>
                  <a:pt x="2986" y="519"/>
                </a:lnTo>
                <a:lnTo>
                  <a:pt x="2979" y="519"/>
                </a:lnTo>
                <a:lnTo>
                  <a:pt x="2973" y="519"/>
                </a:lnTo>
                <a:lnTo>
                  <a:pt x="2967" y="518"/>
                </a:lnTo>
                <a:lnTo>
                  <a:pt x="2962" y="515"/>
                </a:lnTo>
                <a:lnTo>
                  <a:pt x="2956" y="513"/>
                </a:lnTo>
                <a:lnTo>
                  <a:pt x="2952" y="511"/>
                </a:lnTo>
                <a:lnTo>
                  <a:pt x="2948" y="506"/>
                </a:lnTo>
                <a:lnTo>
                  <a:pt x="2943" y="500"/>
                </a:lnTo>
                <a:lnTo>
                  <a:pt x="2939" y="493"/>
                </a:lnTo>
                <a:lnTo>
                  <a:pt x="2937" y="486"/>
                </a:lnTo>
                <a:lnTo>
                  <a:pt x="2936" y="478"/>
                </a:lnTo>
                <a:lnTo>
                  <a:pt x="2936" y="461"/>
                </a:lnTo>
                <a:lnTo>
                  <a:pt x="2937" y="446"/>
                </a:lnTo>
                <a:lnTo>
                  <a:pt x="2939" y="436"/>
                </a:lnTo>
                <a:lnTo>
                  <a:pt x="2940" y="427"/>
                </a:lnTo>
                <a:lnTo>
                  <a:pt x="2939" y="418"/>
                </a:lnTo>
                <a:lnTo>
                  <a:pt x="2937" y="413"/>
                </a:lnTo>
                <a:lnTo>
                  <a:pt x="2921" y="414"/>
                </a:lnTo>
                <a:lnTo>
                  <a:pt x="2895" y="418"/>
                </a:lnTo>
                <a:lnTo>
                  <a:pt x="2869" y="422"/>
                </a:lnTo>
                <a:lnTo>
                  <a:pt x="2853" y="426"/>
                </a:lnTo>
                <a:lnTo>
                  <a:pt x="2843" y="432"/>
                </a:lnTo>
                <a:lnTo>
                  <a:pt x="2836" y="436"/>
                </a:lnTo>
                <a:lnTo>
                  <a:pt x="2829" y="443"/>
                </a:lnTo>
                <a:lnTo>
                  <a:pt x="2823" y="451"/>
                </a:lnTo>
                <a:lnTo>
                  <a:pt x="2815" y="461"/>
                </a:lnTo>
                <a:lnTo>
                  <a:pt x="2806" y="471"/>
                </a:lnTo>
                <a:lnTo>
                  <a:pt x="2800" y="476"/>
                </a:lnTo>
                <a:lnTo>
                  <a:pt x="2793" y="481"/>
                </a:lnTo>
                <a:lnTo>
                  <a:pt x="2785" y="485"/>
                </a:lnTo>
                <a:lnTo>
                  <a:pt x="2775" y="488"/>
                </a:lnTo>
                <a:lnTo>
                  <a:pt x="2760" y="493"/>
                </a:lnTo>
                <a:lnTo>
                  <a:pt x="2741" y="495"/>
                </a:lnTo>
                <a:lnTo>
                  <a:pt x="2720" y="496"/>
                </a:lnTo>
                <a:lnTo>
                  <a:pt x="2696" y="496"/>
                </a:lnTo>
                <a:lnTo>
                  <a:pt x="2674" y="494"/>
                </a:lnTo>
                <a:lnTo>
                  <a:pt x="2652" y="491"/>
                </a:lnTo>
                <a:lnTo>
                  <a:pt x="2642" y="487"/>
                </a:lnTo>
                <a:lnTo>
                  <a:pt x="2633" y="483"/>
                </a:lnTo>
                <a:lnTo>
                  <a:pt x="2623" y="479"/>
                </a:lnTo>
                <a:lnTo>
                  <a:pt x="2616" y="474"/>
                </a:lnTo>
                <a:lnTo>
                  <a:pt x="2611" y="469"/>
                </a:lnTo>
                <a:lnTo>
                  <a:pt x="2605" y="463"/>
                </a:lnTo>
                <a:lnTo>
                  <a:pt x="2600" y="458"/>
                </a:lnTo>
                <a:lnTo>
                  <a:pt x="2595" y="451"/>
                </a:lnTo>
                <a:lnTo>
                  <a:pt x="2588" y="438"/>
                </a:lnTo>
                <a:lnTo>
                  <a:pt x="2582" y="425"/>
                </a:lnTo>
                <a:lnTo>
                  <a:pt x="2576" y="414"/>
                </a:lnTo>
                <a:lnTo>
                  <a:pt x="2572" y="403"/>
                </a:lnTo>
                <a:lnTo>
                  <a:pt x="2565" y="394"/>
                </a:lnTo>
                <a:lnTo>
                  <a:pt x="2556" y="386"/>
                </a:lnTo>
                <a:lnTo>
                  <a:pt x="2552" y="382"/>
                </a:lnTo>
                <a:lnTo>
                  <a:pt x="2546" y="379"/>
                </a:lnTo>
                <a:lnTo>
                  <a:pt x="2539" y="375"/>
                </a:lnTo>
                <a:lnTo>
                  <a:pt x="2531" y="373"/>
                </a:lnTo>
                <a:lnTo>
                  <a:pt x="2513" y="366"/>
                </a:lnTo>
                <a:lnTo>
                  <a:pt x="2493" y="360"/>
                </a:lnTo>
                <a:lnTo>
                  <a:pt x="2473" y="353"/>
                </a:lnTo>
                <a:lnTo>
                  <a:pt x="2452" y="346"/>
                </a:lnTo>
                <a:lnTo>
                  <a:pt x="2432" y="338"/>
                </a:lnTo>
                <a:lnTo>
                  <a:pt x="2413" y="328"/>
                </a:lnTo>
                <a:lnTo>
                  <a:pt x="2405" y="322"/>
                </a:lnTo>
                <a:lnTo>
                  <a:pt x="2398" y="316"/>
                </a:lnTo>
                <a:lnTo>
                  <a:pt x="2391" y="309"/>
                </a:lnTo>
                <a:lnTo>
                  <a:pt x="2384" y="302"/>
                </a:lnTo>
                <a:lnTo>
                  <a:pt x="2379" y="295"/>
                </a:lnTo>
                <a:lnTo>
                  <a:pt x="2374" y="287"/>
                </a:lnTo>
                <a:lnTo>
                  <a:pt x="2371" y="277"/>
                </a:lnTo>
                <a:lnTo>
                  <a:pt x="2369" y="268"/>
                </a:lnTo>
                <a:lnTo>
                  <a:pt x="2369" y="256"/>
                </a:lnTo>
                <a:lnTo>
                  <a:pt x="2371" y="247"/>
                </a:lnTo>
                <a:lnTo>
                  <a:pt x="2374" y="237"/>
                </a:lnTo>
                <a:lnTo>
                  <a:pt x="2380" y="230"/>
                </a:lnTo>
                <a:lnTo>
                  <a:pt x="2391" y="217"/>
                </a:lnTo>
                <a:lnTo>
                  <a:pt x="2404" y="208"/>
                </a:lnTo>
                <a:lnTo>
                  <a:pt x="2412" y="201"/>
                </a:lnTo>
                <a:lnTo>
                  <a:pt x="2416" y="195"/>
                </a:lnTo>
                <a:lnTo>
                  <a:pt x="2414" y="189"/>
                </a:lnTo>
                <a:lnTo>
                  <a:pt x="2406" y="179"/>
                </a:lnTo>
                <a:lnTo>
                  <a:pt x="2395" y="164"/>
                </a:lnTo>
                <a:lnTo>
                  <a:pt x="2380" y="144"/>
                </a:lnTo>
                <a:lnTo>
                  <a:pt x="2374" y="137"/>
                </a:lnTo>
                <a:lnTo>
                  <a:pt x="2360" y="123"/>
                </a:lnTo>
                <a:lnTo>
                  <a:pt x="2347" y="110"/>
                </a:lnTo>
                <a:lnTo>
                  <a:pt x="2338" y="101"/>
                </a:lnTo>
                <a:lnTo>
                  <a:pt x="2327" y="92"/>
                </a:lnTo>
                <a:lnTo>
                  <a:pt x="2318" y="81"/>
                </a:lnTo>
                <a:lnTo>
                  <a:pt x="2308" y="69"/>
                </a:lnTo>
                <a:lnTo>
                  <a:pt x="2297" y="55"/>
                </a:lnTo>
                <a:lnTo>
                  <a:pt x="2285" y="37"/>
                </a:lnTo>
                <a:lnTo>
                  <a:pt x="2275" y="23"/>
                </a:lnTo>
                <a:lnTo>
                  <a:pt x="2266" y="11"/>
                </a:lnTo>
                <a:lnTo>
                  <a:pt x="2253" y="22"/>
                </a:lnTo>
                <a:lnTo>
                  <a:pt x="2241" y="34"/>
                </a:lnTo>
                <a:lnTo>
                  <a:pt x="2230" y="48"/>
                </a:lnTo>
                <a:lnTo>
                  <a:pt x="2218" y="62"/>
                </a:lnTo>
                <a:lnTo>
                  <a:pt x="2205" y="76"/>
                </a:lnTo>
                <a:lnTo>
                  <a:pt x="2193" y="90"/>
                </a:lnTo>
                <a:lnTo>
                  <a:pt x="2179" y="104"/>
                </a:lnTo>
                <a:lnTo>
                  <a:pt x="2164" y="116"/>
                </a:lnTo>
                <a:lnTo>
                  <a:pt x="2154" y="122"/>
                </a:lnTo>
                <a:lnTo>
                  <a:pt x="2141" y="128"/>
                </a:lnTo>
                <a:lnTo>
                  <a:pt x="2126" y="134"/>
                </a:lnTo>
                <a:lnTo>
                  <a:pt x="2111" y="137"/>
                </a:lnTo>
                <a:lnTo>
                  <a:pt x="2094" y="140"/>
                </a:lnTo>
                <a:lnTo>
                  <a:pt x="2079" y="140"/>
                </a:lnTo>
                <a:lnTo>
                  <a:pt x="2071" y="139"/>
                </a:lnTo>
                <a:lnTo>
                  <a:pt x="2064" y="137"/>
                </a:lnTo>
                <a:lnTo>
                  <a:pt x="2057" y="135"/>
                </a:lnTo>
                <a:lnTo>
                  <a:pt x="2050" y="132"/>
                </a:lnTo>
                <a:lnTo>
                  <a:pt x="2043" y="126"/>
                </a:lnTo>
                <a:lnTo>
                  <a:pt x="2037" y="119"/>
                </a:lnTo>
                <a:lnTo>
                  <a:pt x="2033" y="113"/>
                </a:lnTo>
                <a:lnTo>
                  <a:pt x="2031" y="107"/>
                </a:lnTo>
                <a:lnTo>
                  <a:pt x="2030" y="95"/>
                </a:lnTo>
                <a:lnTo>
                  <a:pt x="2030" y="87"/>
                </a:lnTo>
                <a:lnTo>
                  <a:pt x="2030" y="80"/>
                </a:lnTo>
                <a:lnTo>
                  <a:pt x="2028" y="75"/>
                </a:lnTo>
                <a:lnTo>
                  <a:pt x="2027" y="75"/>
                </a:lnTo>
                <a:lnTo>
                  <a:pt x="2026" y="81"/>
                </a:lnTo>
                <a:lnTo>
                  <a:pt x="2026" y="88"/>
                </a:lnTo>
                <a:lnTo>
                  <a:pt x="2023" y="107"/>
                </a:lnTo>
                <a:lnTo>
                  <a:pt x="2019" y="124"/>
                </a:lnTo>
                <a:lnTo>
                  <a:pt x="2017" y="133"/>
                </a:lnTo>
                <a:lnTo>
                  <a:pt x="2013" y="139"/>
                </a:lnTo>
                <a:lnTo>
                  <a:pt x="2010" y="144"/>
                </a:lnTo>
                <a:lnTo>
                  <a:pt x="2004" y="150"/>
                </a:lnTo>
                <a:lnTo>
                  <a:pt x="2000" y="153"/>
                </a:lnTo>
                <a:lnTo>
                  <a:pt x="1995" y="156"/>
                </a:lnTo>
                <a:lnTo>
                  <a:pt x="1990" y="159"/>
                </a:lnTo>
                <a:lnTo>
                  <a:pt x="1985" y="160"/>
                </a:lnTo>
                <a:lnTo>
                  <a:pt x="1972" y="162"/>
                </a:lnTo>
                <a:lnTo>
                  <a:pt x="1958" y="163"/>
                </a:lnTo>
                <a:lnTo>
                  <a:pt x="1941" y="163"/>
                </a:lnTo>
                <a:lnTo>
                  <a:pt x="1924" y="163"/>
                </a:lnTo>
                <a:lnTo>
                  <a:pt x="1904" y="162"/>
                </a:lnTo>
                <a:lnTo>
                  <a:pt x="1884" y="160"/>
                </a:lnTo>
                <a:lnTo>
                  <a:pt x="1865" y="157"/>
                </a:lnTo>
                <a:lnTo>
                  <a:pt x="1850" y="157"/>
                </a:lnTo>
                <a:lnTo>
                  <a:pt x="1831" y="157"/>
                </a:lnTo>
                <a:lnTo>
                  <a:pt x="1812" y="157"/>
                </a:lnTo>
                <a:lnTo>
                  <a:pt x="1793" y="159"/>
                </a:lnTo>
                <a:lnTo>
                  <a:pt x="1774" y="160"/>
                </a:lnTo>
                <a:lnTo>
                  <a:pt x="1754" y="161"/>
                </a:lnTo>
                <a:lnTo>
                  <a:pt x="1734" y="162"/>
                </a:lnTo>
                <a:lnTo>
                  <a:pt x="1714" y="162"/>
                </a:lnTo>
                <a:lnTo>
                  <a:pt x="1696" y="162"/>
                </a:lnTo>
                <a:lnTo>
                  <a:pt x="1686" y="163"/>
                </a:lnTo>
                <a:lnTo>
                  <a:pt x="1674" y="164"/>
                </a:lnTo>
                <a:lnTo>
                  <a:pt x="1646" y="168"/>
                </a:lnTo>
                <a:lnTo>
                  <a:pt x="1618" y="169"/>
                </a:lnTo>
                <a:lnTo>
                  <a:pt x="1604" y="169"/>
                </a:lnTo>
                <a:lnTo>
                  <a:pt x="1590" y="168"/>
                </a:lnTo>
                <a:lnTo>
                  <a:pt x="1577" y="164"/>
                </a:lnTo>
                <a:lnTo>
                  <a:pt x="1565" y="161"/>
                </a:lnTo>
                <a:lnTo>
                  <a:pt x="1560" y="159"/>
                </a:lnTo>
                <a:lnTo>
                  <a:pt x="1554" y="155"/>
                </a:lnTo>
                <a:lnTo>
                  <a:pt x="1551" y="150"/>
                </a:lnTo>
                <a:lnTo>
                  <a:pt x="1546" y="147"/>
                </a:lnTo>
                <a:lnTo>
                  <a:pt x="1540" y="141"/>
                </a:lnTo>
                <a:lnTo>
                  <a:pt x="1531" y="139"/>
                </a:lnTo>
                <a:lnTo>
                  <a:pt x="1524" y="136"/>
                </a:lnTo>
                <a:lnTo>
                  <a:pt x="1517" y="135"/>
                </a:lnTo>
                <a:lnTo>
                  <a:pt x="1511" y="135"/>
                </a:lnTo>
                <a:lnTo>
                  <a:pt x="1505" y="136"/>
                </a:lnTo>
                <a:lnTo>
                  <a:pt x="1498" y="139"/>
                </a:lnTo>
                <a:lnTo>
                  <a:pt x="1490" y="142"/>
                </a:lnTo>
                <a:lnTo>
                  <a:pt x="1479" y="147"/>
                </a:lnTo>
                <a:lnTo>
                  <a:pt x="1456" y="157"/>
                </a:lnTo>
                <a:lnTo>
                  <a:pt x="1438" y="167"/>
                </a:lnTo>
                <a:lnTo>
                  <a:pt x="1431" y="172"/>
                </a:lnTo>
                <a:lnTo>
                  <a:pt x="1424" y="176"/>
                </a:lnTo>
                <a:lnTo>
                  <a:pt x="1418" y="181"/>
                </a:lnTo>
                <a:lnTo>
                  <a:pt x="1413" y="187"/>
                </a:lnTo>
                <a:lnTo>
                  <a:pt x="1410" y="193"/>
                </a:lnTo>
                <a:lnTo>
                  <a:pt x="1407" y="199"/>
                </a:lnTo>
                <a:lnTo>
                  <a:pt x="1405" y="206"/>
                </a:lnTo>
                <a:lnTo>
                  <a:pt x="1404" y="213"/>
                </a:lnTo>
                <a:lnTo>
                  <a:pt x="1403" y="230"/>
                </a:lnTo>
                <a:lnTo>
                  <a:pt x="1404" y="252"/>
                </a:lnTo>
                <a:lnTo>
                  <a:pt x="1406" y="267"/>
                </a:lnTo>
                <a:lnTo>
                  <a:pt x="1406" y="282"/>
                </a:lnTo>
                <a:lnTo>
                  <a:pt x="1407" y="296"/>
                </a:lnTo>
                <a:lnTo>
                  <a:pt x="1407" y="312"/>
                </a:lnTo>
                <a:lnTo>
                  <a:pt x="1407" y="333"/>
                </a:lnTo>
                <a:lnTo>
                  <a:pt x="1410" y="353"/>
                </a:lnTo>
                <a:lnTo>
                  <a:pt x="1411" y="361"/>
                </a:lnTo>
                <a:lnTo>
                  <a:pt x="1413" y="368"/>
                </a:lnTo>
                <a:lnTo>
                  <a:pt x="1417" y="374"/>
                </a:lnTo>
                <a:lnTo>
                  <a:pt x="1420" y="380"/>
                </a:lnTo>
                <a:lnTo>
                  <a:pt x="1424" y="382"/>
                </a:lnTo>
                <a:lnTo>
                  <a:pt x="1427" y="385"/>
                </a:lnTo>
                <a:lnTo>
                  <a:pt x="1432" y="387"/>
                </a:lnTo>
                <a:lnTo>
                  <a:pt x="1438" y="388"/>
                </a:lnTo>
                <a:lnTo>
                  <a:pt x="1451" y="390"/>
                </a:lnTo>
                <a:lnTo>
                  <a:pt x="1466" y="390"/>
                </a:lnTo>
                <a:lnTo>
                  <a:pt x="1483" y="389"/>
                </a:lnTo>
                <a:lnTo>
                  <a:pt x="1499" y="387"/>
                </a:lnTo>
                <a:lnTo>
                  <a:pt x="1517" y="385"/>
                </a:lnTo>
                <a:lnTo>
                  <a:pt x="1536" y="382"/>
                </a:lnTo>
                <a:lnTo>
                  <a:pt x="1544" y="382"/>
                </a:lnTo>
                <a:lnTo>
                  <a:pt x="1553" y="383"/>
                </a:lnTo>
                <a:lnTo>
                  <a:pt x="1563" y="383"/>
                </a:lnTo>
                <a:lnTo>
                  <a:pt x="1572" y="386"/>
                </a:lnTo>
                <a:lnTo>
                  <a:pt x="1580" y="388"/>
                </a:lnTo>
                <a:lnTo>
                  <a:pt x="1590" y="390"/>
                </a:lnTo>
                <a:lnTo>
                  <a:pt x="1598" y="395"/>
                </a:lnTo>
                <a:lnTo>
                  <a:pt x="1606" y="401"/>
                </a:lnTo>
                <a:lnTo>
                  <a:pt x="1614" y="407"/>
                </a:lnTo>
                <a:lnTo>
                  <a:pt x="1622" y="415"/>
                </a:lnTo>
                <a:lnTo>
                  <a:pt x="1629" y="425"/>
                </a:lnTo>
                <a:lnTo>
                  <a:pt x="1636" y="435"/>
                </a:lnTo>
                <a:lnTo>
                  <a:pt x="1643" y="449"/>
                </a:lnTo>
                <a:lnTo>
                  <a:pt x="1650" y="467"/>
                </a:lnTo>
                <a:lnTo>
                  <a:pt x="1654" y="486"/>
                </a:lnTo>
                <a:lnTo>
                  <a:pt x="1658" y="506"/>
                </a:lnTo>
                <a:lnTo>
                  <a:pt x="1659" y="516"/>
                </a:lnTo>
                <a:lnTo>
                  <a:pt x="1659" y="526"/>
                </a:lnTo>
                <a:lnTo>
                  <a:pt x="1659" y="536"/>
                </a:lnTo>
                <a:lnTo>
                  <a:pt x="1658" y="546"/>
                </a:lnTo>
                <a:lnTo>
                  <a:pt x="1656" y="555"/>
                </a:lnTo>
                <a:lnTo>
                  <a:pt x="1652" y="565"/>
                </a:lnTo>
                <a:lnTo>
                  <a:pt x="1649" y="573"/>
                </a:lnTo>
                <a:lnTo>
                  <a:pt x="1644" y="580"/>
                </a:lnTo>
                <a:lnTo>
                  <a:pt x="1639" y="585"/>
                </a:lnTo>
                <a:lnTo>
                  <a:pt x="1634" y="591"/>
                </a:lnTo>
                <a:lnTo>
                  <a:pt x="1627" y="595"/>
                </a:lnTo>
                <a:lnTo>
                  <a:pt x="1619" y="599"/>
                </a:lnTo>
                <a:lnTo>
                  <a:pt x="1610" y="601"/>
                </a:lnTo>
                <a:lnTo>
                  <a:pt x="1598" y="604"/>
                </a:lnTo>
                <a:lnTo>
                  <a:pt x="1585" y="602"/>
                </a:lnTo>
                <a:lnTo>
                  <a:pt x="1571" y="599"/>
                </a:lnTo>
                <a:lnTo>
                  <a:pt x="1563" y="596"/>
                </a:lnTo>
                <a:lnTo>
                  <a:pt x="1554" y="593"/>
                </a:lnTo>
                <a:lnTo>
                  <a:pt x="1547" y="588"/>
                </a:lnTo>
                <a:lnTo>
                  <a:pt x="1540" y="585"/>
                </a:lnTo>
                <a:lnTo>
                  <a:pt x="1534" y="580"/>
                </a:lnTo>
                <a:lnTo>
                  <a:pt x="1527" y="576"/>
                </a:lnTo>
                <a:lnTo>
                  <a:pt x="1520" y="574"/>
                </a:lnTo>
                <a:lnTo>
                  <a:pt x="1513" y="572"/>
                </a:lnTo>
                <a:lnTo>
                  <a:pt x="1506" y="571"/>
                </a:lnTo>
                <a:lnTo>
                  <a:pt x="1499" y="571"/>
                </a:lnTo>
                <a:lnTo>
                  <a:pt x="1493" y="571"/>
                </a:lnTo>
                <a:lnTo>
                  <a:pt x="1486" y="572"/>
                </a:lnTo>
                <a:lnTo>
                  <a:pt x="1473" y="574"/>
                </a:lnTo>
                <a:lnTo>
                  <a:pt x="1459" y="578"/>
                </a:lnTo>
                <a:lnTo>
                  <a:pt x="1450" y="580"/>
                </a:lnTo>
                <a:lnTo>
                  <a:pt x="1440" y="582"/>
                </a:lnTo>
                <a:lnTo>
                  <a:pt x="1425" y="586"/>
                </a:lnTo>
                <a:lnTo>
                  <a:pt x="1409" y="589"/>
                </a:lnTo>
                <a:lnTo>
                  <a:pt x="1391" y="593"/>
                </a:lnTo>
                <a:lnTo>
                  <a:pt x="1376" y="598"/>
                </a:lnTo>
                <a:lnTo>
                  <a:pt x="1362" y="601"/>
                </a:lnTo>
                <a:lnTo>
                  <a:pt x="1350" y="607"/>
                </a:lnTo>
                <a:lnTo>
                  <a:pt x="1344" y="609"/>
                </a:lnTo>
                <a:lnTo>
                  <a:pt x="1339" y="613"/>
                </a:lnTo>
                <a:lnTo>
                  <a:pt x="1336" y="616"/>
                </a:lnTo>
                <a:lnTo>
                  <a:pt x="1332" y="621"/>
                </a:lnTo>
                <a:lnTo>
                  <a:pt x="1329" y="626"/>
                </a:lnTo>
                <a:lnTo>
                  <a:pt x="1326" y="631"/>
                </a:lnTo>
                <a:lnTo>
                  <a:pt x="1324" y="637"/>
                </a:lnTo>
                <a:lnTo>
                  <a:pt x="1322" y="642"/>
                </a:lnTo>
                <a:lnTo>
                  <a:pt x="1319" y="662"/>
                </a:lnTo>
                <a:lnTo>
                  <a:pt x="1317" y="684"/>
                </a:lnTo>
                <a:lnTo>
                  <a:pt x="1316" y="707"/>
                </a:lnTo>
                <a:lnTo>
                  <a:pt x="1316" y="731"/>
                </a:lnTo>
                <a:lnTo>
                  <a:pt x="1316" y="754"/>
                </a:lnTo>
                <a:lnTo>
                  <a:pt x="1317" y="779"/>
                </a:lnTo>
                <a:lnTo>
                  <a:pt x="1318" y="802"/>
                </a:lnTo>
                <a:lnTo>
                  <a:pt x="1319" y="824"/>
                </a:lnTo>
                <a:lnTo>
                  <a:pt x="1319" y="837"/>
                </a:lnTo>
                <a:lnTo>
                  <a:pt x="1320" y="848"/>
                </a:lnTo>
                <a:lnTo>
                  <a:pt x="1322" y="858"/>
                </a:lnTo>
                <a:lnTo>
                  <a:pt x="1323" y="866"/>
                </a:lnTo>
                <a:lnTo>
                  <a:pt x="1325" y="872"/>
                </a:lnTo>
                <a:lnTo>
                  <a:pt x="1329" y="878"/>
                </a:lnTo>
                <a:lnTo>
                  <a:pt x="1332" y="884"/>
                </a:lnTo>
                <a:lnTo>
                  <a:pt x="1338" y="887"/>
                </a:lnTo>
                <a:lnTo>
                  <a:pt x="1345" y="892"/>
                </a:lnTo>
                <a:lnTo>
                  <a:pt x="1346" y="893"/>
                </a:lnTo>
                <a:lnTo>
                  <a:pt x="1349" y="894"/>
                </a:lnTo>
                <a:lnTo>
                  <a:pt x="1362" y="900"/>
                </a:lnTo>
                <a:lnTo>
                  <a:pt x="1376" y="908"/>
                </a:lnTo>
                <a:lnTo>
                  <a:pt x="1389" y="917"/>
                </a:lnTo>
                <a:lnTo>
                  <a:pt x="1403" y="926"/>
                </a:lnTo>
                <a:lnTo>
                  <a:pt x="1416" y="935"/>
                </a:lnTo>
                <a:lnTo>
                  <a:pt x="1427" y="947"/>
                </a:lnTo>
                <a:lnTo>
                  <a:pt x="1439" y="958"/>
                </a:lnTo>
                <a:lnTo>
                  <a:pt x="1451" y="971"/>
                </a:lnTo>
                <a:lnTo>
                  <a:pt x="1460" y="984"/>
                </a:lnTo>
                <a:lnTo>
                  <a:pt x="1469" y="997"/>
                </a:lnTo>
                <a:lnTo>
                  <a:pt x="1477" y="1010"/>
                </a:lnTo>
                <a:lnTo>
                  <a:pt x="1483" y="1024"/>
                </a:lnTo>
                <a:lnTo>
                  <a:pt x="1486" y="1038"/>
                </a:lnTo>
                <a:lnTo>
                  <a:pt x="1490" y="1052"/>
                </a:lnTo>
                <a:lnTo>
                  <a:pt x="1490" y="1066"/>
                </a:lnTo>
                <a:lnTo>
                  <a:pt x="1487" y="1080"/>
                </a:lnTo>
                <a:lnTo>
                  <a:pt x="1485" y="1087"/>
                </a:lnTo>
                <a:lnTo>
                  <a:pt x="1482" y="1094"/>
                </a:lnTo>
                <a:lnTo>
                  <a:pt x="1477" y="1100"/>
                </a:lnTo>
                <a:lnTo>
                  <a:pt x="1473" y="1105"/>
                </a:lnTo>
                <a:lnTo>
                  <a:pt x="1469" y="1110"/>
                </a:lnTo>
                <a:lnTo>
                  <a:pt x="1466" y="1113"/>
                </a:lnTo>
                <a:lnTo>
                  <a:pt x="1465" y="1116"/>
                </a:lnTo>
                <a:lnTo>
                  <a:pt x="1465" y="1118"/>
                </a:lnTo>
                <a:lnTo>
                  <a:pt x="1467" y="1123"/>
                </a:lnTo>
                <a:lnTo>
                  <a:pt x="1473" y="1133"/>
                </a:lnTo>
                <a:lnTo>
                  <a:pt x="1486" y="1149"/>
                </a:lnTo>
                <a:lnTo>
                  <a:pt x="1507" y="1170"/>
                </a:lnTo>
                <a:lnTo>
                  <a:pt x="1524" y="1186"/>
                </a:lnTo>
                <a:lnTo>
                  <a:pt x="1536" y="1202"/>
                </a:lnTo>
                <a:lnTo>
                  <a:pt x="1545" y="1216"/>
                </a:lnTo>
                <a:lnTo>
                  <a:pt x="1552" y="1230"/>
                </a:lnTo>
                <a:lnTo>
                  <a:pt x="1557" y="1245"/>
                </a:lnTo>
                <a:lnTo>
                  <a:pt x="1560" y="1262"/>
                </a:lnTo>
                <a:lnTo>
                  <a:pt x="1562" y="1283"/>
                </a:lnTo>
                <a:lnTo>
                  <a:pt x="1562" y="1306"/>
                </a:lnTo>
                <a:lnTo>
                  <a:pt x="1560" y="1336"/>
                </a:lnTo>
                <a:lnTo>
                  <a:pt x="1559" y="1364"/>
                </a:lnTo>
                <a:lnTo>
                  <a:pt x="1557" y="1392"/>
                </a:lnTo>
                <a:lnTo>
                  <a:pt x="1553" y="1422"/>
                </a:lnTo>
                <a:lnTo>
                  <a:pt x="1545" y="1479"/>
                </a:lnTo>
                <a:lnTo>
                  <a:pt x="1536" y="1537"/>
                </a:lnTo>
                <a:lnTo>
                  <a:pt x="1523" y="1595"/>
                </a:lnTo>
                <a:lnTo>
                  <a:pt x="1510" y="1654"/>
                </a:lnTo>
                <a:lnTo>
                  <a:pt x="1495" y="1712"/>
                </a:lnTo>
                <a:lnTo>
                  <a:pt x="1479" y="1772"/>
                </a:lnTo>
                <a:lnTo>
                  <a:pt x="1471" y="1807"/>
                </a:lnTo>
                <a:lnTo>
                  <a:pt x="1464" y="1841"/>
                </a:lnTo>
                <a:lnTo>
                  <a:pt x="1458" y="1876"/>
                </a:lnTo>
                <a:lnTo>
                  <a:pt x="1453" y="1912"/>
                </a:lnTo>
                <a:lnTo>
                  <a:pt x="1449" y="1943"/>
                </a:lnTo>
                <a:lnTo>
                  <a:pt x="1444" y="1972"/>
                </a:lnTo>
                <a:lnTo>
                  <a:pt x="1438" y="2003"/>
                </a:lnTo>
                <a:lnTo>
                  <a:pt x="1432" y="2034"/>
                </a:lnTo>
                <a:lnTo>
                  <a:pt x="1426" y="2061"/>
                </a:lnTo>
                <a:lnTo>
                  <a:pt x="1420" y="2089"/>
                </a:lnTo>
                <a:lnTo>
                  <a:pt x="1416" y="2117"/>
                </a:lnTo>
                <a:lnTo>
                  <a:pt x="1411" y="2147"/>
                </a:lnTo>
                <a:lnTo>
                  <a:pt x="1407" y="2175"/>
                </a:lnTo>
                <a:lnTo>
                  <a:pt x="1404" y="2206"/>
                </a:lnTo>
                <a:lnTo>
                  <a:pt x="1400" y="2235"/>
                </a:lnTo>
                <a:lnTo>
                  <a:pt x="1398" y="2264"/>
                </a:lnTo>
                <a:lnTo>
                  <a:pt x="1397" y="2268"/>
                </a:lnTo>
                <a:lnTo>
                  <a:pt x="1396" y="2273"/>
                </a:lnTo>
                <a:lnTo>
                  <a:pt x="1393" y="2276"/>
                </a:lnTo>
                <a:lnTo>
                  <a:pt x="1391" y="2279"/>
                </a:lnTo>
                <a:lnTo>
                  <a:pt x="1389" y="2295"/>
                </a:lnTo>
                <a:lnTo>
                  <a:pt x="1386" y="2311"/>
                </a:lnTo>
                <a:lnTo>
                  <a:pt x="1383" y="2327"/>
                </a:lnTo>
                <a:lnTo>
                  <a:pt x="1378" y="2342"/>
                </a:lnTo>
                <a:lnTo>
                  <a:pt x="1372" y="2356"/>
                </a:lnTo>
                <a:lnTo>
                  <a:pt x="1365" y="2369"/>
                </a:lnTo>
                <a:lnTo>
                  <a:pt x="1362" y="2375"/>
                </a:lnTo>
                <a:lnTo>
                  <a:pt x="1357" y="2381"/>
                </a:lnTo>
                <a:lnTo>
                  <a:pt x="1351" y="2386"/>
                </a:lnTo>
                <a:lnTo>
                  <a:pt x="1345" y="2390"/>
                </a:lnTo>
                <a:lnTo>
                  <a:pt x="1336" y="2397"/>
                </a:lnTo>
                <a:lnTo>
                  <a:pt x="1326" y="2402"/>
                </a:lnTo>
                <a:lnTo>
                  <a:pt x="1315" y="2407"/>
                </a:lnTo>
                <a:lnTo>
                  <a:pt x="1303" y="2409"/>
                </a:lnTo>
                <a:lnTo>
                  <a:pt x="1291" y="2410"/>
                </a:lnTo>
                <a:lnTo>
                  <a:pt x="1277" y="2412"/>
                </a:lnTo>
                <a:lnTo>
                  <a:pt x="1263" y="2410"/>
                </a:lnTo>
                <a:lnTo>
                  <a:pt x="1249" y="2408"/>
                </a:lnTo>
                <a:lnTo>
                  <a:pt x="1245" y="2407"/>
                </a:lnTo>
                <a:lnTo>
                  <a:pt x="1242" y="2406"/>
                </a:lnTo>
                <a:lnTo>
                  <a:pt x="1238" y="2403"/>
                </a:lnTo>
                <a:lnTo>
                  <a:pt x="1236" y="2401"/>
                </a:lnTo>
                <a:lnTo>
                  <a:pt x="1233" y="2397"/>
                </a:lnTo>
                <a:lnTo>
                  <a:pt x="1232" y="2395"/>
                </a:lnTo>
                <a:lnTo>
                  <a:pt x="1231" y="2392"/>
                </a:lnTo>
                <a:lnTo>
                  <a:pt x="1230" y="2388"/>
                </a:lnTo>
                <a:lnTo>
                  <a:pt x="1230" y="2384"/>
                </a:lnTo>
                <a:lnTo>
                  <a:pt x="1229" y="2381"/>
                </a:lnTo>
                <a:lnTo>
                  <a:pt x="1225" y="2376"/>
                </a:lnTo>
                <a:lnTo>
                  <a:pt x="1218" y="2369"/>
                </a:lnTo>
                <a:lnTo>
                  <a:pt x="1212" y="2366"/>
                </a:lnTo>
                <a:lnTo>
                  <a:pt x="1204" y="2361"/>
                </a:lnTo>
                <a:lnTo>
                  <a:pt x="1197" y="2357"/>
                </a:lnTo>
                <a:lnTo>
                  <a:pt x="1188" y="2355"/>
                </a:lnTo>
                <a:lnTo>
                  <a:pt x="1169" y="2349"/>
                </a:lnTo>
                <a:lnTo>
                  <a:pt x="1150" y="2346"/>
                </a:lnTo>
                <a:lnTo>
                  <a:pt x="1130" y="2343"/>
                </a:lnTo>
                <a:lnTo>
                  <a:pt x="1112" y="2343"/>
                </a:lnTo>
                <a:lnTo>
                  <a:pt x="1096" y="2343"/>
                </a:lnTo>
                <a:lnTo>
                  <a:pt x="1083" y="2346"/>
                </a:lnTo>
                <a:lnTo>
                  <a:pt x="1078" y="2347"/>
                </a:lnTo>
                <a:lnTo>
                  <a:pt x="1073" y="2349"/>
                </a:lnTo>
                <a:lnTo>
                  <a:pt x="1070" y="2353"/>
                </a:lnTo>
                <a:lnTo>
                  <a:pt x="1066" y="2356"/>
                </a:lnTo>
                <a:lnTo>
                  <a:pt x="1059" y="2364"/>
                </a:lnTo>
                <a:lnTo>
                  <a:pt x="1054" y="2377"/>
                </a:lnTo>
                <a:lnTo>
                  <a:pt x="1048" y="2387"/>
                </a:lnTo>
                <a:lnTo>
                  <a:pt x="1042" y="2397"/>
                </a:lnTo>
                <a:lnTo>
                  <a:pt x="1034" y="2408"/>
                </a:lnTo>
                <a:lnTo>
                  <a:pt x="1024" y="2417"/>
                </a:lnTo>
                <a:lnTo>
                  <a:pt x="1010" y="2426"/>
                </a:lnTo>
                <a:lnTo>
                  <a:pt x="997" y="2433"/>
                </a:lnTo>
                <a:lnTo>
                  <a:pt x="984" y="2436"/>
                </a:lnTo>
                <a:lnTo>
                  <a:pt x="970" y="2439"/>
                </a:lnTo>
                <a:lnTo>
                  <a:pt x="957" y="2440"/>
                </a:lnTo>
                <a:lnTo>
                  <a:pt x="943" y="2440"/>
                </a:lnTo>
                <a:lnTo>
                  <a:pt x="930" y="2439"/>
                </a:lnTo>
                <a:lnTo>
                  <a:pt x="917" y="2437"/>
                </a:lnTo>
                <a:lnTo>
                  <a:pt x="903" y="2437"/>
                </a:lnTo>
                <a:lnTo>
                  <a:pt x="889" y="2436"/>
                </a:lnTo>
                <a:lnTo>
                  <a:pt x="868" y="2437"/>
                </a:lnTo>
                <a:lnTo>
                  <a:pt x="847" y="2440"/>
                </a:lnTo>
                <a:lnTo>
                  <a:pt x="824" y="2443"/>
                </a:lnTo>
                <a:lnTo>
                  <a:pt x="801" y="2448"/>
                </a:lnTo>
                <a:lnTo>
                  <a:pt x="776" y="2453"/>
                </a:lnTo>
                <a:lnTo>
                  <a:pt x="752" y="2460"/>
                </a:lnTo>
                <a:lnTo>
                  <a:pt x="728" y="2467"/>
                </a:lnTo>
                <a:lnTo>
                  <a:pt x="704" y="2474"/>
                </a:lnTo>
                <a:lnTo>
                  <a:pt x="680" y="2482"/>
                </a:lnTo>
                <a:lnTo>
                  <a:pt x="656" y="2492"/>
                </a:lnTo>
                <a:lnTo>
                  <a:pt x="634" y="2500"/>
                </a:lnTo>
                <a:lnTo>
                  <a:pt x="613" y="2509"/>
                </a:lnTo>
                <a:lnTo>
                  <a:pt x="591" y="2520"/>
                </a:lnTo>
                <a:lnTo>
                  <a:pt x="571" y="2529"/>
                </a:lnTo>
                <a:lnTo>
                  <a:pt x="554" y="2539"/>
                </a:lnTo>
                <a:lnTo>
                  <a:pt x="537" y="2549"/>
                </a:lnTo>
                <a:lnTo>
                  <a:pt x="524" y="2558"/>
                </a:lnTo>
                <a:lnTo>
                  <a:pt x="511" y="2567"/>
                </a:lnTo>
                <a:lnTo>
                  <a:pt x="500" y="2578"/>
                </a:lnTo>
                <a:lnTo>
                  <a:pt x="488" y="2589"/>
                </a:lnTo>
                <a:lnTo>
                  <a:pt x="476" y="2600"/>
                </a:lnTo>
                <a:lnTo>
                  <a:pt x="464" y="2610"/>
                </a:lnTo>
                <a:lnTo>
                  <a:pt x="453" y="2620"/>
                </a:lnTo>
                <a:lnTo>
                  <a:pt x="440" y="2630"/>
                </a:lnTo>
                <a:lnTo>
                  <a:pt x="430" y="2636"/>
                </a:lnTo>
                <a:lnTo>
                  <a:pt x="421" y="2641"/>
                </a:lnTo>
                <a:lnTo>
                  <a:pt x="413" y="2646"/>
                </a:lnTo>
                <a:lnTo>
                  <a:pt x="404" y="2648"/>
                </a:lnTo>
                <a:lnTo>
                  <a:pt x="388" y="2653"/>
                </a:lnTo>
                <a:lnTo>
                  <a:pt x="373" y="2654"/>
                </a:lnTo>
                <a:lnTo>
                  <a:pt x="366" y="2655"/>
                </a:lnTo>
                <a:lnTo>
                  <a:pt x="358" y="2656"/>
                </a:lnTo>
                <a:lnTo>
                  <a:pt x="360" y="2663"/>
                </a:lnTo>
                <a:lnTo>
                  <a:pt x="358" y="2671"/>
                </a:lnTo>
                <a:lnTo>
                  <a:pt x="357" y="2679"/>
                </a:lnTo>
                <a:lnTo>
                  <a:pt x="354" y="2686"/>
                </a:lnTo>
                <a:lnTo>
                  <a:pt x="349" y="2693"/>
                </a:lnTo>
                <a:lnTo>
                  <a:pt x="344" y="2699"/>
                </a:lnTo>
                <a:lnTo>
                  <a:pt x="333" y="2711"/>
                </a:lnTo>
                <a:lnTo>
                  <a:pt x="320" y="2720"/>
                </a:lnTo>
                <a:lnTo>
                  <a:pt x="313" y="2726"/>
                </a:lnTo>
                <a:lnTo>
                  <a:pt x="306" y="2731"/>
                </a:lnTo>
                <a:lnTo>
                  <a:pt x="300" y="2736"/>
                </a:lnTo>
                <a:lnTo>
                  <a:pt x="296" y="2741"/>
                </a:lnTo>
                <a:lnTo>
                  <a:pt x="291" y="2752"/>
                </a:lnTo>
                <a:lnTo>
                  <a:pt x="288" y="2762"/>
                </a:lnTo>
                <a:lnTo>
                  <a:pt x="284" y="2775"/>
                </a:lnTo>
                <a:lnTo>
                  <a:pt x="281" y="2788"/>
                </a:lnTo>
                <a:lnTo>
                  <a:pt x="277" y="2815"/>
                </a:lnTo>
                <a:lnTo>
                  <a:pt x="274" y="2844"/>
                </a:lnTo>
                <a:lnTo>
                  <a:pt x="270" y="2868"/>
                </a:lnTo>
                <a:lnTo>
                  <a:pt x="268" y="2882"/>
                </a:lnTo>
                <a:lnTo>
                  <a:pt x="263" y="2895"/>
                </a:lnTo>
                <a:lnTo>
                  <a:pt x="259" y="2906"/>
                </a:lnTo>
                <a:lnTo>
                  <a:pt x="254" y="2915"/>
                </a:lnTo>
                <a:lnTo>
                  <a:pt x="242" y="2931"/>
                </a:lnTo>
                <a:lnTo>
                  <a:pt x="230" y="2944"/>
                </a:lnTo>
                <a:lnTo>
                  <a:pt x="223" y="2952"/>
                </a:lnTo>
                <a:lnTo>
                  <a:pt x="216" y="2960"/>
                </a:lnTo>
                <a:lnTo>
                  <a:pt x="210" y="2969"/>
                </a:lnTo>
                <a:lnTo>
                  <a:pt x="204" y="2981"/>
                </a:lnTo>
                <a:lnTo>
                  <a:pt x="202" y="2988"/>
                </a:lnTo>
                <a:lnTo>
                  <a:pt x="200" y="2999"/>
                </a:lnTo>
                <a:lnTo>
                  <a:pt x="199" y="3011"/>
                </a:lnTo>
                <a:lnTo>
                  <a:pt x="199" y="3022"/>
                </a:lnTo>
                <a:lnTo>
                  <a:pt x="199" y="3033"/>
                </a:lnTo>
                <a:lnTo>
                  <a:pt x="199" y="3044"/>
                </a:lnTo>
                <a:lnTo>
                  <a:pt x="201" y="3052"/>
                </a:lnTo>
                <a:lnTo>
                  <a:pt x="203" y="3058"/>
                </a:lnTo>
                <a:lnTo>
                  <a:pt x="207" y="3059"/>
                </a:lnTo>
                <a:lnTo>
                  <a:pt x="210" y="3060"/>
                </a:lnTo>
                <a:lnTo>
                  <a:pt x="213" y="3062"/>
                </a:lnTo>
                <a:lnTo>
                  <a:pt x="216" y="3066"/>
                </a:lnTo>
                <a:lnTo>
                  <a:pt x="217" y="3071"/>
                </a:lnTo>
                <a:lnTo>
                  <a:pt x="219" y="3074"/>
                </a:lnTo>
                <a:lnTo>
                  <a:pt x="217" y="3078"/>
                </a:lnTo>
                <a:lnTo>
                  <a:pt x="217" y="3082"/>
                </a:lnTo>
                <a:lnTo>
                  <a:pt x="216" y="3091"/>
                </a:lnTo>
                <a:lnTo>
                  <a:pt x="216" y="3100"/>
                </a:lnTo>
                <a:lnTo>
                  <a:pt x="219" y="3111"/>
                </a:lnTo>
                <a:lnTo>
                  <a:pt x="221" y="3121"/>
                </a:lnTo>
                <a:lnTo>
                  <a:pt x="223" y="3135"/>
                </a:lnTo>
                <a:lnTo>
                  <a:pt x="226" y="3152"/>
                </a:lnTo>
                <a:lnTo>
                  <a:pt x="227" y="3160"/>
                </a:lnTo>
                <a:lnTo>
                  <a:pt x="226" y="3168"/>
                </a:lnTo>
                <a:lnTo>
                  <a:pt x="224" y="3177"/>
                </a:lnTo>
                <a:lnTo>
                  <a:pt x="222" y="3186"/>
                </a:lnTo>
                <a:lnTo>
                  <a:pt x="217" y="3198"/>
                </a:lnTo>
                <a:lnTo>
                  <a:pt x="211" y="3207"/>
                </a:lnTo>
                <a:lnTo>
                  <a:pt x="204" y="3215"/>
                </a:lnTo>
                <a:lnTo>
                  <a:pt x="197" y="3221"/>
                </a:lnTo>
                <a:lnTo>
                  <a:pt x="189" y="3226"/>
                </a:lnTo>
                <a:lnTo>
                  <a:pt x="181" y="3231"/>
                </a:lnTo>
                <a:lnTo>
                  <a:pt x="173" y="3233"/>
                </a:lnTo>
                <a:lnTo>
                  <a:pt x="166" y="3236"/>
                </a:lnTo>
                <a:lnTo>
                  <a:pt x="154" y="3240"/>
                </a:lnTo>
                <a:lnTo>
                  <a:pt x="142" y="3245"/>
                </a:lnTo>
                <a:lnTo>
                  <a:pt x="133" y="3251"/>
                </a:lnTo>
                <a:lnTo>
                  <a:pt x="122" y="3257"/>
                </a:lnTo>
                <a:lnTo>
                  <a:pt x="113" y="3264"/>
                </a:lnTo>
                <a:lnTo>
                  <a:pt x="102" y="3271"/>
                </a:lnTo>
                <a:lnTo>
                  <a:pt x="83" y="3288"/>
                </a:lnTo>
                <a:lnTo>
                  <a:pt x="63" y="3306"/>
                </a:lnTo>
                <a:lnTo>
                  <a:pt x="46" y="3326"/>
                </a:lnTo>
                <a:lnTo>
                  <a:pt x="29" y="3347"/>
                </a:lnTo>
                <a:lnTo>
                  <a:pt x="14" y="3367"/>
                </a:lnTo>
                <a:lnTo>
                  <a:pt x="0" y="3389"/>
                </a:lnTo>
                <a:lnTo>
                  <a:pt x="12" y="3398"/>
                </a:lnTo>
                <a:lnTo>
                  <a:pt x="22" y="3407"/>
                </a:lnTo>
                <a:lnTo>
                  <a:pt x="32" y="3419"/>
                </a:lnTo>
                <a:lnTo>
                  <a:pt x="40" y="3432"/>
                </a:lnTo>
                <a:lnTo>
                  <a:pt x="66" y="3441"/>
                </a:lnTo>
                <a:lnTo>
                  <a:pt x="89" y="3452"/>
                </a:lnTo>
                <a:lnTo>
                  <a:pt x="113" y="3464"/>
                </a:lnTo>
                <a:lnTo>
                  <a:pt x="135" y="3477"/>
                </a:lnTo>
                <a:lnTo>
                  <a:pt x="161" y="3491"/>
                </a:lnTo>
                <a:lnTo>
                  <a:pt x="186" y="3503"/>
                </a:lnTo>
                <a:lnTo>
                  <a:pt x="199" y="3509"/>
                </a:lnTo>
                <a:lnTo>
                  <a:pt x="213" y="3513"/>
                </a:lnTo>
                <a:lnTo>
                  <a:pt x="226" y="3518"/>
                </a:lnTo>
                <a:lnTo>
                  <a:pt x="240" y="3522"/>
                </a:lnTo>
                <a:lnTo>
                  <a:pt x="281" y="3531"/>
                </a:lnTo>
                <a:lnTo>
                  <a:pt x="323" y="3542"/>
                </a:lnTo>
                <a:lnTo>
                  <a:pt x="363" y="3554"/>
                </a:lnTo>
                <a:lnTo>
                  <a:pt x="403" y="3567"/>
                </a:lnTo>
                <a:lnTo>
                  <a:pt x="426" y="3575"/>
                </a:lnTo>
                <a:lnTo>
                  <a:pt x="448" y="3582"/>
                </a:lnTo>
                <a:lnTo>
                  <a:pt x="470" y="3589"/>
                </a:lnTo>
                <a:lnTo>
                  <a:pt x="493" y="3596"/>
                </a:lnTo>
                <a:lnTo>
                  <a:pt x="515" y="3602"/>
                </a:lnTo>
                <a:lnTo>
                  <a:pt x="537" y="3607"/>
                </a:lnTo>
                <a:lnTo>
                  <a:pt x="560" y="3612"/>
                </a:lnTo>
                <a:lnTo>
                  <a:pt x="582" y="3617"/>
                </a:lnTo>
                <a:lnTo>
                  <a:pt x="607" y="3620"/>
                </a:lnTo>
                <a:lnTo>
                  <a:pt x="631" y="3625"/>
                </a:lnTo>
                <a:lnTo>
                  <a:pt x="656" y="3630"/>
                </a:lnTo>
                <a:lnTo>
                  <a:pt x="681" y="3635"/>
                </a:lnTo>
                <a:lnTo>
                  <a:pt x="705" y="3640"/>
                </a:lnTo>
                <a:lnTo>
                  <a:pt x="729" y="3645"/>
                </a:lnTo>
                <a:lnTo>
                  <a:pt x="754" y="3650"/>
                </a:lnTo>
                <a:lnTo>
                  <a:pt x="777" y="3656"/>
                </a:lnTo>
                <a:lnTo>
                  <a:pt x="805" y="3662"/>
                </a:lnTo>
                <a:lnTo>
                  <a:pt x="832" y="3667"/>
                </a:lnTo>
                <a:lnTo>
                  <a:pt x="861" y="3673"/>
                </a:lnTo>
                <a:lnTo>
                  <a:pt x="889" y="3679"/>
                </a:lnTo>
                <a:lnTo>
                  <a:pt x="917" y="3685"/>
                </a:lnTo>
                <a:lnTo>
                  <a:pt x="945" y="3690"/>
                </a:lnTo>
                <a:lnTo>
                  <a:pt x="974" y="3695"/>
                </a:lnTo>
                <a:lnTo>
                  <a:pt x="1002" y="3698"/>
                </a:lnTo>
                <a:lnTo>
                  <a:pt x="1022" y="3702"/>
                </a:lnTo>
                <a:lnTo>
                  <a:pt x="1042" y="3705"/>
                </a:lnTo>
                <a:lnTo>
                  <a:pt x="1062" y="3710"/>
                </a:lnTo>
                <a:lnTo>
                  <a:pt x="1081" y="3716"/>
                </a:lnTo>
                <a:lnTo>
                  <a:pt x="1117" y="3728"/>
                </a:lnTo>
                <a:lnTo>
                  <a:pt x="1152" y="3742"/>
                </a:lnTo>
                <a:lnTo>
                  <a:pt x="1186" y="3757"/>
                </a:lnTo>
                <a:lnTo>
                  <a:pt x="1220" y="3773"/>
                </a:lnTo>
                <a:lnTo>
                  <a:pt x="1255" y="3791"/>
                </a:lnTo>
                <a:lnTo>
                  <a:pt x="1289" y="3809"/>
                </a:lnTo>
                <a:lnTo>
                  <a:pt x="1312" y="3823"/>
                </a:lnTo>
                <a:lnTo>
                  <a:pt x="1337" y="3836"/>
                </a:lnTo>
                <a:lnTo>
                  <a:pt x="1363" y="3849"/>
                </a:lnTo>
                <a:lnTo>
                  <a:pt x="1389" y="3862"/>
                </a:lnTo>
                <a:lnTo>
                  <a:pt x="1437" y="3885"/>
                </a:lnTo>
                <a:lnTo>
                  <a:pt x="1486" y="3910"/>
                </a:lnTo>
                <a:lnTo>
                  <a:pt x="1536" y="3932"/>
                </a:lnTo>
                <a:lnTo>
                  <a:pt x="1584" y="3956"/>
                </a:lnTo>
                <a:lnTo>
                  <a:pt x="1633" y="3978"/>
                </a:lnTo>
                <a:lnTo>
                  <a:pt x="1683" y="4001"/>
                </a:lnTo>
                <a:lnTo>
                  <a:pt x="1732" y="4023"/>
                </a:lnTo>
                <a:lnTo>
                  <a:pt x="1781" y="4044"/>
                </a:lnTo>
                <a:lnTo>
                  <a:pt x="1825" y="4064"/>
                </a:lnTo>
                <a:lnTo>
                  <a:pt x="1870" y="4084"/>
                </a:lnTo>
                <a:lnTo>
                  <a:pt x="1913" y="4104"/>
                </a:lnTo>
                <a:lnTo>
                  <a:pt x="1958" y="4124"/>
                </a:lnTo>
                <a:lnTo>
                  <a:pt x="2003" y="4145"/>
                </a:lnTo>
                <a:lnTo>
                  <a:pt x="2047" y="4165"/>
                </a:lnTo>
                <a:lnTo>
                  <a:pt x="2091" y="4187"/>
                </a:lnTo>
                <a:lnTo>
                  <a:pt x="2135" y="4208"/>
                </a:lnTo>
                <a:lnTo>
                  <a:pt x="2158" y="4218"/>
                </a:lnTo>
                <a:lnTo>
                  <a:pt x="2180" y="4228"/>
                </a:lnTo>
                <a:lnTo>
                  <a:pt x="2204" y="4237"/>
                </a:lnTo>
                <a:lnTo>
                  <a:pt x="2226" y="4244"/>
                </a:lnTo>
                <a:lnTo>
                  <a:pt x="2259" y="4256"/>
                </a:lnTo>
                <a:lnTo>
                  <a:pt x="2292" y="4269"/>
                </a:lnTo>
                <a:lnTo>
                  <a:pt x="2308" y="4276"/>
                </a:lnTo>
                <a:lnTo>
                  <a:pt x="2324" y="4284"/>
                </a:lnTo>
                <a:lnTo>
                  <a:pt x="2340" y="4294"/>
                </a:lnTo>
                <a:lnTo>
                  <a:pt x="2355" y="4303"/>
                </a:lnTo>
                <a:lnTo>
                  <a:pt x="2367" y="4311"/>
                </a:lnTo>
                <a:lnTo>
                  <a:pt x="2379" y="4321"/>
                </a:lnTo>
                <a:lnTo>
                  <a:pt x="2389" y="4331"/>
                </a:lnTo>
                <a:lnTo>
                  <a:pt x="2401" y="4342"/>
                </a:lnTo>
                <a:lnTo>
                  <a:pt x="2414" y="4354"/>
                </a:lnTo>
                <a:lnTo>
                  <a:pt x="2426" y="4364"/>
                </a:lnTo>
                <a:lnTo>
                  <a:pt x="2439" y="4375"/>
                </a:lnTo>
                <a:lnTo>
                  <a:pt x="2451" y="4382"/>
                </a:lnTo>
                <a:lnTo>
                  <a:pt x="2456" y="4375"/>
                </a:lnTo>
                <a:lnTo>
                  <a:pt x="2462" y="4368"/>
                </a:lnTo>
                <a:lnTo>
                  <a:pt x="2468" y="4360"/>
                </a:lnTo>
                <a:lnTo>
                  <a:pt x="2473" y="4354"/>
                </a:lnTo>
                <a:lnTo>
                  <a:pt x="2479" y="4349"/>
                </a:lnTo>
                <a:lnTo>
                  <a:pt x="2487" y="4345"/>
                </a:lnTo>
                <a:lnTo>
                  <a:pt x="2495" y="4343"/>
                </a:lnTo>
                <a:lnTo>
                  <a:pt x="2502" y="4342"/>
                </a:lnTo>
                <a:lnTo>
                  <a:pt x="2511" y="4341"/>
                </a:lnTo>
                <a:lnTo>
                  <a:pt x="2524" y="4340"/>
                </a:lnTo>
                <a:lnTo>
                  <a:pt x="2536" y="4340"/>
                </a:lnTo>
                <a:lnTo>
                  <a:pt x="2551" y="4341"/>
                </a:lnTo>
                <a:lnTo>
                  <a:pt x="2563" y="4340"/>
                </a:lnTo>
                <a:lnTo>
                  <a:pt x="2573" y="4338"/>
                </a:lnTo>
                <a:lnTo>
                  <a:pt x="2579" y="4337"/>
                </a:lnTo>
                <a:lnTo>
                  <a:pt x="2581" y="4330"/>
                </a:lnTo>
                <a:lnTo>
                  <a:pt x="2586" y="4324"/>
                </a:lnTo>
                <a:lnTo>
                  <a:pt x="2586" y="4317"/>
                </a:lnTo>
                <a:lnTo>
                  <a:pt x="2586" y="4310"/>
                </a:lnTo>
                <a:lnTo>
                  <a:pt x="2588" y="4302"/>
                </a:lnTo>
                <a:lnTo>
                  <a:pt x="2592" y="4295"/>
                </a:lnTo>
                <a:lnTo>
                  <a:pt x="2598" y="4290"/>
                </a:lnTo>
                <a:lnTo>
                  <a:pt x="2602" y="4287"/>
                </a:lnTo>
                <a:lnTo>
                  <a:pt x="2607" y="4284"/>
                </a:lnTo>
                <a:lnTo>
                  <a:pt x="2613" y="4282"/>
                </a:lnTo>
                <a:lnTo>
                  <a:pt x="2621" y="4278"/>
                </a:lnTo>
                <a:lnTo>
                  <a:pt x="2641" y="4265"/>
                </a:lnTo>
                <a:lnTo>
                  <a:pt x="2660" y="4254"/>
                </a:lnTo>
                <a:lnTo>
                  <a:pt x="2679" y="4245"/>
                </a:lnTo>
                <a:lnTo>
                  <a:pt x="2699" y="4238"/>
                </a:lnTo>
                <a:lnTo>
                  <a:pt x="2718" y="4234"/>
                </a:lnTo>
                <a:lnTo>
                  <a:pt x="2739" y="4231"/>
                </a:lnTo>
                <a:lnTo>
                  <a:pt x="2759" y="4230"/>
                </a:lnTo>
                <a:lnTo>
                  <a:pt x="2781" y="4231"/>
                </a:lnTo>
                <a:lnTo>
                  <a:pt x="2794" y="4234"/>
                </a:lnTo>
                <a:lnTo>
                  <a:pt x="2805" y="4236"/>
                </a:lnTo>
                <a:lnTo>
                  <a:pt x="2814" y="4241"/>
                </a:lnTo>
                <a:lnTo>
                  <a:pt x="2822" y="4245"/>
                </a:lnTo>
                <a:lnTo>
                  <a:pt x="2837" y="4255"/>
                </a:lnTo>
                <a:lnTo>
                  <a:pt x="2849" y="4265"/>
                </a:lnTo>
                <a:lnTo>
                  <a:pt x="2861" y="4276"/>
                </a:lnTo>
                <a:lnTo>
                  <a:pt x="2873" y="4283"/>
                </a:lnTo>
                <a:lnTo>
                  <a:pt x="2881" y="4276"/>
                </a:lnTo>
                <a:lnTo>
                  <a:pt x="2889" y="4271"/>
                </a:lnTo>
                <a:lnTo>
                  <a:pt x="2897" y="4267"/>
                </a:lnTo>
                <a:lnTo>
                  <a:pt x="2907" y="4264"/>
                </a:lnTo>
                <a:lnTo>
                  <a:pt x="2923" y="4263"/>
                </a:lnTo>
                <a:lnTo>
                  <a:pt x="2940" y="4263"/>
                </a:lnTo>
                <a:lnTo>
                  <a:pt x="2948" y="4264"/>
                </a:lnTo>
                <a:lnTo>
                  <a:pt x="2956" y="4264"/>
                </a:lnTo>
                <a:lnTo>
                  <a:pt x="2963" y="4263"/>
                </a:lnTo>
                <a:lnTo>
                  <a:pt x="2972" y="4261"/>
                </a:lnTo>
                <a:lnTo>
                  <a:pt x="2981" y="4256"/>
                </a:lnTo>
                <a:lnTo>
                  <a:pt x="2989" y="4250"/>
                </a:lnTo>
                <a:lnTo>
                  <a:pt x="2996" y="4243"/>
                </a:lnTo>
                <a:lnTo>
                  <a:pt x="3004" y="4236"/>
                </a:lnTo>
                <a:lnTo>
                  <a:pt x="3015" y="4224"/>
                </a:lnTo>
                <a:lnTo>
                  <a:pt x="3029" y="4212"/>
                </a:lnTo>
                <a:lnTo>
                  <a:pt x="3037" y="4208"/>
                </a:lnTo>
                <a:lnTo>
                  <a:pt x="3047" y="4203"/>
                </a:lnTo>
                <a:lnTo>
                  <a:pt x="3057" y="4198"/>
                </a:lnTo>
                <a:lnTo>
                  <a:pt x="3070" y="4195"/>
                </a:lnTo>
                <a:lnTo>
                  <a:pt x="3075" y="4195"/>
                </a:lnTo>
                <a:lnTo>
                  <a:pt x="3081" y="4196"/>
                </a:lnTo>
                <a:lnTo>
                  <a:pt x="3084" y="4197"/>
                </a:lnTo>
                <a:lnTo>
                  <a:pt x="3089" y="4201"/>
                </a:lnTo>
                <a:lnTo>
                  <a:pt x="3093" y="4204"/>
                </a:lnTo>
                <a:lnTo>
                  <a:pt x="3095" y="4208"/>
                </a:lnTo>
                <a:lnTo>
                  <a:pt x="3096" y="4214"/>
                </a:lnTo>
                <a:lnTo>
                  <a:pt x="3096" y="4218"/>
                </a:lnTo>
                <a:lnTo>
                  <a:pt x="3096" y="4232"/>
                </a:lnTo>
                <a:lnTo>
                  <a:pt x="3097" y="4236"/>
                </a:lnTo>
                <a:lnTo>
                  <a:pt x="3099" y="4236"/>
                </a:lnTo>
                <a:lnTo>
                  <a:pt x="3104" y="4234"/>
                </a:lnTo>
                <a:lnTo>
                  <a:pt x="3115" y="4229"/>
                </a:lnTo>
                <a:lnTo>
                  <a:pt x="3128" y="4221"/>
                </a:lnTo>
                <a:lnTo>
                  <a:pt x="3141" y="4210"/>
                </a:lnTo>
                <a:lnTo>
                  <a:pt x="3148" y="4202"/>
                </a:lnTo>
                <a:lnTo>
                  <a:pt x="3154" y="4192"/>
                </a:lnTo>
                <a:lnTo>
                  <a:pt x="3159" y="4182"/>
                </a:lnTo>
                <a:lnTo>
                  <a:pt x="3164" y="4171"/>
                </a:lnTo>
                <a:lnTo>
                  <a:pt x="3171" y="4157"/>
                </a:lnTo>
                <a:lnTo>
                  <a:pt x="3179" y="4143"/>
                </a:lnTo>
                <a:lnTo>
                  <a:pt x="3183" y="4136"/>
                </a:lnTo>
                <a:lnTo>
                  <a:pt x="3189" y="4129"/>
                </a:lnTo>
                <a:lnTo>
                  <a:pt x="3195" y="4122"/>
                </a:lnTo>
                <a:lnTo>
                  <a:pt x="3201" y="4116"/>
                </a:lnTo>
                <a:lnTo>
                  <a:pt x="3207" y="4110"/>
                </a:lnTo>
                <a:lnTo>
                  <a:pt x="3214" y="4105"/>
                </a:lnTo>
                <a:lnTo>
                  <a:pt x="3221" y="4101"/>
                </a:lnTo>
                <a:lnTo>
                  <a:pt x="3228" y="4096"/>
                </a:lnTo>
                <a:lnTo>
                  <a:pt x="3243" y="4089"/>
                </a:lnTo>
                <a:lnTo>
                  <a:pt x="3260" y="4083"/>
                </a:lnTo>
                <a:lnTo>
                  <a:pt x="3277" y="4078"/>
                </a:lnTo>
                <a:lnTo>
                  <a:pt x="3296" y="4075"/>
                </a:lnTo>
                <a:lnTo>
                  <a:pt x="3314" y="4071"/>
                </a:lnTo>
                <a:lnTo>
                  <a:pt x="3333" y="4068"/>
                </a:lnTo>
                <a:lnTo>
                  <a:pt x="3355" y="4064"/>
                </a:lnTo>
                <a:lnTo>
                  <a:pt x="3375" y="4061"/>
                </a:lnTo>
                <a:lnTo>
                  <a:pt x="3394" y="4056"/>
                </a:lnTo>
                <a:lnTo>
                  <a:pt x="3409" y="4050"/>
                </a:lnTo>
                <a:lnTo>
                  <a:pt x="3418" y="4047"/>
                </a:lnTo>
                <a:lnTo>
                  <a:pt x="3428" y="4044"/>
                </a:lnTo>
                <a:lnTo>
                  <a:pt x="3437" y="4041"/>
                </a:lnTo>
                <a:lnTo>
                  <a:pt x="3447" y="4036"/>
                </a:lnTo>
                <a:lnTo>
                  <a:pt x="3451" y="4031"/>
                </a:lnTo>
                <a:lnTo>
                  <a:pt x="3457" y="4024"/>
                </a:lnTo>
                <a:lnTo>
                  <a:pt x="3462" y="4017"/>
                </a:lnTo>
                <a:lnTo>
                  <a:pt x="3464" y="4008"/>
                </a:lnTo>
                <a:lnTo>
                  <a:pt x="3467" y="3998"/>
                </a:lnTo>
                <a:lnTo>
                  <a:pt x="3468" y="3988"/>
                </a:lnTo>
                <a:lnTo>
                  <a:pt x="3471" y="3977"/>
                </a:lnTo>
                <a:lnTo>
                  <a:pt x="3475" y="3966"/>
                </a:lnTo>
                <a:lnTo>
                  <a:pt x="3481" y="3955"/>
                </a:lnTo>
                <a:lnTo>
                  <a:pt x="3488" y="3945"/>
                </a:lnTo>
                <a:lnTo>
                  <a:pt x="3496" y="3936"/>
                </a:lnTo>
                <a:lnTo>
                  <a:pt x="3505" y="3926"/>
                </a:lnTo>
                <a:lnTo>
                  <a:pt x="3514" y="3916"/>
                </a:lnTo>
                <a:lnTo>
                  <a:pt x="3524" y="3905"/>
                </a:lnTo>
                <a:lnTo>
                  <a:pt x="3534" y="3895"/>
                </a:lnTo>
                <a:lnTo>
                  <a:pt x="3544" y="3884"/>
                </a:lnTo>
                <a:lnTo>
                  <a:pt x="3555" y="3877"/>
                </a:lnTo>
                <a:lnTo>
                  <a:pt x="3563" y="3871"/>
                </a:lnTo>
                <a:lnTo>
                  <a:pt x="3571" y="3866"/>
                </a:lnTo>
                <a:lnTo>
                  <a:pt x="3581" y="3862"/>
                </a:lnTo>
                <a:lnTo>
                  <a:pt x="3591" y="3855"/>
                </a:lnTo>
                <a:lnTo>
                  <a:pt x="3596" y="3851"/>
                </a:lnTo>
                <a:lnTo>
                  <a:pt x="3600" y="3845"/>
                </a:lnTo>
                <a:lnTo>
                  <a:pt x="3602" y="3841"/>
                </a:lnTo>
                <a:lnTo>
                  <a:pt x="3605" y="3833"/>
                </a:lnTo>
                <a:lnTo>
                  <a:pt x="3614" y="3821"/>
                </a:lnTo>
                <a:lnTo>
                  <a:pt x="3624" y="3805"/>
                </a:lnTo>
                <a:lnTo>
                  <a:pt x="3629" y="3799"/>
                </a:lnTo>
                <a:lnTo>
                  <a:pt x="3634" y="3793"/>
                </a:lnTo>
                <a:lnTo>
                  <a:pt x="3638" y="3788"/>
                </a:lnTo>
                <a:lnTo>
                  <a:pt x="3645" y="3783"/>
                </a:lnTo>
                <a:lnTo>
                  <a:pt x="3658" y="3773"/>
                </a:lnTo>
                <a:lnTo>
                  <a:pt x="3671" y="3765"/>
                </a:lnTo>
                <a:lnTo>
                  <a:pt x="3682" y="3758"/>
                </a:lnTo>
                <a:lnTo>
                  <a:pt x="3691" y="3751"/>
                </a:lnTo>
                <a:lnTo>
                  <a:pt x="3692" y="3744"/>
                </a:lnTo>
                <a:lnTo>
                  <a:pt x="3694" y="3736"/>
                </a:lnTo>
                <a:lnTo>
                  <a:pt x="3696" y="3732"/>
                </a:lnTo>
                <a:lnTo>
                  <a:pt x="3698" y="3728"/>
                </a:lnTo>
                <a:lnTo>
                  <a:pt x="3702" y="3724"/>
                </a:lnTo>
                <a:lnTo>
                  <a:pt x="3707" y="3719"/>
                </a:lnTo>
                <a:lnTo>
                  <a:pt x="3712" y="3717"/>
                </a:lnTo>
                <a:lnTo>
                  <a:pt x="3719" y="3715"/>
                </a:lnTo>
                <a:lnTo>
                  <a:pt x="3727" y="3712"/>
                </a:lnTo>
                <a:lnTo>
                  <a:pt x="3734" y="3712"/>
                </a:lnTo>
                <a:lnTo>
                  <a:pt x="3750" y="3711"/>
                </a:lnTo>
                <a:lnTo>
                  <a:pt x="3767" y="3712"/>
                </a:lnTo>
                <a:lnTo>
                  <a:pt x="3779" y="3713"/>
                </a:lnTo>
                <a:lnTo>
                  <a:pt x="3789" y="3712"/>
                </a:lnTo>
                <a:lnTo>
                  <a:pt x="3805" y="3711"/>
                </a:lnTo>
                <a:lnTo>
                  <a:pt x="3822" y="3709"/>
                </a:lnTo>
                <a:lnTo>
                  <a:pt x="3838" y="3706"/>
                </a:lnTo>
                <a:lnTo>
                  <a:pt x="3856" y="3704"/>
                </a:lnTo>
                <a:lnTo>
                  <a:pt x="3864" y="3704"/>
                </a:lnTo>
                <a:lnTo>
                  <a:pt x="3874" y="3705"/>
                </a:lnTo>
                <a:lnTo>
                  <a:pt x="3882" y="3706"/>
                </a:lnTo>
                <a:lnTo>
                  <a:pt x="3890" y="3708"/>
                </a:lnTo>
                <a:lnTo>
                  <a:pt x="3897" y="3710"/>
                </a:lnTo>
                <a:lnTo>
                  <a:pt x="3902" y="3712"/>
                </a:lnTo>
                <a:lnTo>
                  <a:pt x="3908" y="3716"/>
                </a:lnTo>
                <a:lnTo>
                  <a:pt x="3912" y="3718"/>
                </a:lnTo>
                <a:lnTo>
                  <a:pt x="3919" y="3725"/>
                </a:lnTo>
                <a:lnTo>
                  <a:pt x="3926" y="3731"/>
                </a:lnTo>
                <a:lnTo>
                  <a:pt x="3931" y="3737"/>
                </a:lnTo>
                <a:lnTo>
                  <a:pt x="3937" y="3742"/>
                </a:lnTo>
                <a:lnTo>
                  <a:pt x="3949" y="3750"/>
                </a:lnTo>
                <a:lnTo>
                  <a:pt x="3959" y="3755"/>
                </a:lnTo>
                <a:lnTo>
                  <a:pt x="3966" y="3759"/>
                </a:lnTo>
                <a:lnTo>
                  <a:pt x="3974" y="3763"/>
                </a:lnTo>
                <a:lnTo>
                  <a:pt x="3981" y="3769"/>
                </a:lnTo>
                <a:lnTo>
                  <a:pt x="3989" y="3776"/>
                </a:lnTo>
                <a:lnTo>
                  <a:pt x="3997" y="3788"/>
                </a:lnTo>
                <a:lnTo>
                  <a:pt x="4004" y="3798"/>
                </a:lnTo>
                <a:lnTo>
                  <a:pt x="4008" y="3809"/>
                </a:lnTo>
                <a:lnTo>
                  <a:pt x="4010" y="3818"/>
                </a:lnTo>
                <a:lnTo>
                  <a:pt x="4013" y="3826"/>
                </a:lnTo>
                <a:lnTo>
                  <a:pt x="4016" y="3832"/>
                </a:lnTo>
                <a:lnTo>
                  <a:pt x="4019" y="3836"/>
                </a:lnTo>
                <a:lnTo>
                  <a:pt x="4024" y="3839"/>
                </a:lnTo>
                <a:lnTo>
                  <a:pt x="4030" y="3841"/>
                </a:lnTo>
                <a:lnTo>
                  <a:pt x="4041" y="3839"/>
                </a:lnTo>
                <a:lnTo>
                  <a:pt x="4051" y="3839"/>
                </a:lnTo>
                <a:lnTo>
                  <a:pt x="4063" y="3841"/>
                </a:lnTo>
                <a:lnTo>
                  <a:pt x="4069" y="3842"/>
                </a:lnTo>
                <a:lnTo>
                  <a:pt x="4075" y="3843"/>
                </a:lnTo>
                <a:lnTo>
                  <a:pt x="4081" y="3845"/>
                </a:lnTo>
                <a:lnTo>
                  <a:pt x="4086" y="3849"/>
                </a:lnTo>
                <a:lnTo>
                  <a:pt x="4098" y="3857"/>
                </a:lnTo>
                <a:lnTo>
                  <a:pt x="4106" y="3865"/>
                </a:lnTo>
                <a:lnTo>
                  <a:pt x="4110" y="3869"/>
                </a:lnTo>
                <a:lnTo>
                  <a:pt x="4112" y="3873"/>
                </a:lnTo>
                <a:lnTo>
                  <a:pt x="4113" y="3878"/>
                </a:lnTo>
                <a:lnTo>
                  <a:pt x="4115" y="3884"/>
                </a:lnTo>
                <a:lnTo>
                  <a:pt x="4116" y="3886"/>
                </a:lnTo>
                <a:lnTo>
                  <a:pt x="4118" y="3891"/>
                </a:lnTo>
                <a:lnTo>
                  <a:pt x="4124" y="3899"/>
                </a:lnTo>
                <a:lnTo>
                  <a:pt x="4131" y="3908"/>
                </a:lnTo>
                <a:lnTo>
                  <a:pt x="4139" y="3914"/>
                </a:lnTo>
                <a:lnTo>
                  <a:pt x="4146" y="3919"/>
                </a:lnTo>
                <a:lnTo>
                  <a:pt x="4164" y="3930"/>
                </a:lnTo>
                <a:lnTo>
                  <a:pt x="4183" y="3939"/>
                </a:lnTo>
                <a:lnTo>
                  <a:pt x="4193" y="3945"/>
                </a:lnTo>
                <a:lnTo>
                  <a:pt x="4206" y="3952"/>
                </a:lnTo>
                <a:lnTo>
                  <a:pt x="4218" y="3959"/>
                </a:lnTo>
                <a:lnTo>
                  <a:pt x="4231" y="3968"/>
                </a:lnTo>
                <a:lnTo>
                  <a:pt x="4245" y="3979"/>
                </a:lnTo>
                <a:lnTo>
                  <a:pt x="4257" y="3991"/>
                </a:lnTo>
                <a:lnTo>
                  <a:pt x="4268" y="4004"/>
                </a:lnTo>
                <a:lnTo>
                  <a:pt x="4278" y="4017"/>
                </a:lnTo>
                <a:lnTo>
                  <a:pt x="4286" y="4028"/>
                </a:lnTo>
                <a:lnTo>
                  <a:pt x="4295" y="4038"/>
                </a:lnTo>
                <a:lnTo>
                  <a:pt x="4296" y="4034"/>
                </a:lnTo>
                <a:lnTo>
                  <a:pt x="4299" y="4023"/>
                </a:lnTo>
                <a:lnTo>
                  <a:pt x="4303" y="4015"/>
                </a:lnTo>
                <a:lnTo>
                  <a:pt x="4309" y="4009"/>
                </a:lnTo>
                <a:lnTo>
                  <a:pt x="4315" y="4004"/>
                </a:lnTo>
                <a:lnTo>
                  <a:pt x="4323" y="4001"/>
                </a:lnTo>
                <a:lnTo>
                  <a:pt x="4333" y="3998"/>
                </a:lnTo>
                <a:lnTo>
                  <a:pt x="4346" y="3997"/>
                </a:lnTo>
                <a:lnTo>
                  <a:pt x="4360" y="3997"/>
                </a:lnTo>
                <a:lnTo>
                  <a:pt x="4370" y="3998"/>
                </a:lnTo>
                <a:lnTo>
                  <a:pt x="4379" y="3999"/>
                </a:lnTo>
                <a:lnTo>
                  <a:pt x="4389" y="4001"/>
                </a:lnTo>
                <a:lnTo>
                  <a:pt x="4398" y="4003"/>
                </a:lnTo>
                <a:lnTo>
                  <a:pt x="4407" y="4006"/>
                </a:lnTo>
                <a:lnTo>
                  <a:pt x="4417" y="4010"/>
                </a:lnTo>
                <a:lnTo>
                  <a:pt x="4425" y="4015"/>
                </a:lnTo>
                <a:lnTo>
                  <a:pt x="4433" y="4019"/>
                </a:lnTo>
                <a:lnTo>
                  <a:pt x="4449" y="4021"/>
                </a:lnTo>
                <a:lnTo>
                  <a:pt x="4469" y="4021"/>
                </a:lnTo>
                <a:lnTo>
                  <a:pt x="4492" y="4021"/>
                </a:lnTo>
                <a:lnTo>
                  <a:pt x="4516" y="4021"/>
                </a:lnTo>
                <a:lnTo>
                  <a:pt x="4564" y="4018"/>
                </a:lnTo>
                <a:lnTo>
                  <a:pt x="4604" y="4017"/>
                </a:lnTo>
                <a:lnTo>
                  <a:pt x="4621" y="4016"/>
                </a:lnTo>
                <a:lnTo>
                  <a:pt x="4638" y="4015"/>
                </a:lnTo>
                <a:lnTo>
                  <a:pt x="4651" y="4015"/>
                </a:lnTo>
                <a:lnTo>
                  <a:pt x="4661" y="4015"/>
                </a:lnTo>
                <a:lnTo>
                  <a:pt x="4706" y="4017"/>
                </a:lnTo>
                <a:lnTo>
                  <a:pt x="4750" y="4018"/>
                </a:lnTo>
                <a:lnTo>
                  <a:pt x="4793" y="4018"/>
                </a:lnTo>
                <a:lnTo>
                  <a:pt x="4837" y="4017"/>
                </a:lnTo>
                <a:lnTo>
                  <a:pt x="4880" y="4015"/>
                </a:lnTo>
                <a:lnTo>
                  <a:pt x="4924" y="4012"/>
                </a:lnTo>
                <a:lnTo>
                  <a:pt x="4967" y="4010"/>
                </a:lnTo>
                <a:lnTo>
                  <a:pt x="5011" y="4006"/>
                </a:lnTo>
                <a:lnTo>
                  <a:pt x="5018" y="4006"/>
                </a:lnTo>
                <a:lnTo>
                  <a:pt x="5047" y="4004"/>
                </a:lnTo>
                <a:lnTo>
                  <a:pt x="5077" y="4003"/>
                </a:lnTo>
                <a:lnTo>
                  <a:pt x="5106" y="4003"/>
                </a:lnTo>
                <a:lnTo>
                  <a:pt x="5135" y="4002"/>
                </a:lnTo>
                <a:lnTo>
                  <a:pt x="5165" y="4002"/>
                </a:lnTo>
                <a:lnTo>
                  <a:pt x="5193" y="4002"/>
                </a:lnTo>
                <a:lnTo>
                  <a:pt x="5222" y="4002"/>
                </a:lnTo>
                <a:lnTo>
                  <a:pt x="5252" y="4002"/>
                </a:lnTo>
                <a:lnTo>
                  <a:pt x="5275" y="4002"/>
                </a:lnTo>
                <a:lnTo>
                  <a:pt x="5299" y="4002"/>
                </a:lnTo>
                <a:lnTo>
                  <a:pt x="5324" y="4002"/>
                </a:lnTo>
                <a:lnTo>
                  <a:pt x="5348" y="4002"/>
                </a:lnTo>
                <a:lnTo>
                  <a:pt x="5372" y="4002"/>
                </a:lnTo>
                <a:lnTo>
                  <a:pt x="5396" y="4002"/>
                </a:lnTo>
                <a:lnTo>
                  <a:pt x="5420" y="4001"/>
                </a:lnTo>
                <a:lnTo>
                  <a:pt x="5444" y="4001"/>
                </a:lnTo>
                <a:lnTo>
                  <a:pt x="5454" y="3999"/>
                </a:lnTo>
                <a:lnTo>
                  <a:pt x="5465" y="4001"/>
                </a:lnTo>
                <a:lnTo>
                  <a:pt x="5475" y="4001"/>
                </a:lnTo>
                <a:lnTo>
                  <a:pt x="5486" y="4002"/>
                </a:lnTo>
                <a:lnTo>
                  <a:pt x="5516" y="4003"/>
                </a:lnTo>
                <a:lnTo>
                  <a:pt x="5549" y="4004"/>
                </a:lnTo>
                <a:lnTo>
                  <a:pt x="5565" y="4003"/>
                </a:lnTo>
                <a:lnTo>
                  <a:pt x="5580" y="4002"/>
                </a:lnTo>
                <a:lnTo>
                  <a:pt x="5594" y="3999"/>
                </a:lnTo>
                <a:lnTo>
                  <a:pt x="5607" y="3996"/>
                </a:lnTo>
                <a:lnTo>
                  <a:pt x="5606" y="3985"/>
                </a:lnTo>
                <a:lnTo>
                  <a:pt x="5607" y="3977"/>
                </a:lnTo>
                <a:lnTo>
                  <a:pt x="5608" y="3969"/>
                </a:lnTo>
                <a:lnTo>
                  <a:pt x="5609" y="3961"/>
                </a:lnTo>
                <a:lnTo>
                  <a:pt x="5615" y="3946"/>
                </a:lnTo>
                <a:lnTo>
                  <a:pt x="5620" y="3934"/>
                </a:lnTo>
                <a:lnTo>
                  <a:pt x="5627" y="3918"/>
                </a:lnTo>
                <a:lnTo>
                  <a:pt x="5632" y="3902"/>
                </a:lnTo>
                <a:lnTo>
                  <a:pt x="5635" y="3888"/>
                </a:lnTo>
                <a:lnTo>
                  <a:pt x="5638" y="3872"/>
                </a:lnTo>
                <a:lnTo>
                  <a:pt x="5638" y="3857"/>
                </a:lnTo>
                <a:lnTo>
                  <a:pt x="5639" y="3839"/>
                </a:lnTo>
                <a:lnTo>
                  <a:pt x="5638" y="3806"/>
                </a:lnTo>
                <a:lnTo>
                  <a:pt x="5634" y="3772"/>
                </a:lnTo>
                <a:lnTo>
                  <a:pt x="5634" y="3763"/>
                </a:lnTo>
                <a:lnTo>
                  <a:pt x="5633" y="3752"/>
                </a:lnTo>
                <a:lnTo>
                  <a:pt x="5632" y="3743"/>
                </a:lnTo>
                <a:lnTo>
                  <a:pt x="5632" y="3732"/>
                </a:lnTo>
                <a:lnTo>
                  <a:pt x="5632" y="3719"/>
                </a:lnTo>
                <a:lnTo>
                  <a:pt x="5632" y="3705"/>
                </a:lnTo>
                <a:lnTo>
                  <a:pt x="5634" y="3691"/>
                </a:lnTo>
                <a:lnTo>
                  <a:pt x="5635" y="3678"/>
                </a:lnTo>
                <a:lnTo>
                  <a:pt x="5642" y="3652"/>
                </a:lnTo>
                <a:lnTo>
                  <a:pt x="5650" y="3626"/>
                </a:lnTo>
                <a:lnTo>
                  <a:pt x="5660" y="3602"/>
                </a:lnTo>
                <a:lnTo>
                  <a:pt x="5672" y="3578"/>
                </a:lnTo>
                <a:lnTo>
                  <a:pt x="5683" y="3553"/>
                </a:lnTo>
                <a:lnTo>
                  <a:pt x="5695" y="3530"/>
                </a:lnTo>
                <a:lnTo>
                  <a:pt x="5698" y="3525"/>
                </a:lnTo>
                <a:lnTo>
                  <a:pt x="5695" y="3516"/>
                </a:lnTo>
                <a:lnTo>
                  <a:pt x="5695" y="3507"/>
                </a:lnTo>
                <a:lnTo>
                  <a:pt x="5695" y="3499"/>
                </a:lnTo>
                <a:lnTo>
                  <a:pt x="5696" y="3491"/>
                </a:lnTo>
                <a:lnTo>
                  <a:pt x="5702" y="3476"/>
                </a:lnTo>
                <a:lnTo>
                  <a:pt x="5708" y="3462"/>
                </a:lnTo>
                <a:lnTo>
                  <a:pt x="5713" y="3450"/>
                </a:lnTo>
                <a:lnTo>
                  <a:pt x="5716" y="3439"/>
                </a:lnTo>
                <a:lnTo>
                  <a:pt x="5718" y="3433"/>
                </a:lnTo>
                <a:lnTo>
                  <a:pt x="5718" y="3426"/>
                </a:lnTo>
                <a:lnTo>
                  <a:pt x="5718" y="3419"/>
                </a:lnTo>
                <a:lnTo>
                  <a:pt x="5716" y="3411"/>
                </a:lnTo>
                <a:lnTo>
                  <a:pt x="5712" y="3393"/>
                </a:lnTo>
                <a:lnTo>
                  <a:pt x="5703" y="3373"/>
                </a:lnTo>
                <a:lnTo>
                  <a:pt x="5701" y="3367"/>
                </a:lnTo>
                <a:lnTo>
                  <a:pt x="5696" y="3361"/>
                </a:lnTo>
                <a:lnTo>
                  <a:pt x="5693" y="3357"/>
                </a:lnTo>
                <a:lnTo>
                  <a:pt x="5687" y="3352"/>
                </a:lnTo>
                <a:lnTo>
                  <a:pt x="5676" y="3343"/>
                </a:lnTo>
                <a:lnTo>
                  <a:pt x="5666" y="3333"/>
                </a:lnTo>
                <a:lnTo>
                  <a:pt x="5656" y="3327"/>
                </a:lnTo>
                <a:lnTo>
                  <a:pt x="5647" y="3319"/>
                </a:lnTo>
                <a:lnTo>
                  <a:pt x="5639" y="3311"/>
                </a:lnTo>
                <a:lnTo>
                  <a:pt x="5630" y="3301"/>
                </a:lnTo>
                <a:lnTo>
                  <a:pt x="5627" y="3297"/>
                </a:lnTo>
                <a:lnTo>
                  <a:pt x="5625" y="3291"/>
                </a:lnTo>
                <a:lnTo>
                  <a:pt x="5621" y="3285"/>
                </a:lnTo>
                <a:lnTo>
                  <a:pt x="5620" y="3278"/>
                </a:lnTo>
                <a:lnTo>
                  <a:pt x="5618" y="3271"/>
                </a:lnTo>
                <a:lnTo>
                  <a:pt x="5618" y="3264"/>
                </a:lnTo>
                <a:lnTo>
                  <a:pt x="5618" y="3257"/>
                </a:lnTo>
                <a:lnTo>
                  <a:pt x="5618" y="3247"/>
                </a:lnTo>
                <a:lnTo>
                  <a:pt x="5615" y="3245"/>
                </a:lnTo>
                <a:lnTo>
                  <a:pt x="5613" y="3241"/>
                </a:lnTo>
                <a:lnTo>
                  <a:pt x="5612" y="3238"/>
                </a:lnTo>
                <a:lnTo>
                  <a:pt x="5612" y="3233"/>
                </a:lnTo>
                <a:lnTo>
                  <a:pt x="5612" y="3230"/>
                </a:lnTo>
                <a:lnTo>
                  <a:pt x="5613" y="3226"/>
                </a:lnTo>
                <a:lnTo>
                  <a:pt x="5614" y="3223"/>
                </a:lnTo>
                <a:lnTo>
                  <a:pt x="5616" y="3219"/>
                </a:lnTo>
                <a:lnTo>
                  <a:pt x="5622" y="3211"/>
                </a:lnTo>
                <a:lnTo>
                  <a:pt x="5627" y="3203"/>
                </a:lnTo>
                <a:lnTo>
                  <a:pt x="5632" y="3193"/>
                </a:lnTo>
                <a:lnTo>
                  <a:pt x="5635" y="3184"/>
                </a:lnTo>
                <a:lnTo>
                  <a:pt x="5643" y="3163"/>
                </a:lnTo>
                <a:lnTo>
                  <a:pt x="5649" y="3141"/>
                </a:lnTo>
                <a:lnTo>
                  <a:pt x="5655" y="3124"/>
                </a:lnTo>
                <a:lnTo>
                  <a:pt x="5661" y="3107"/>
                </a:lnTo>
                <a:lnTo>
                  <a:pt x="5669" y="3086"/>
                </a:lnTo>
                <a:lnTo>
                  <a:pt x="5678" y="3066"/>
                </a:lnTo>
                <a:lnTo>
                  <a:pt x="5687" y="3045"/>
                </a:lnTo>
                <a:lnTo>
                  <a:pt x="5696" y="3026"/>
                </a:lnTo>
                <a:lnTo>
                  <a:pt x="5718" y="2986"/>
                </a:lnTo>
                <a:lnTo>
                  <a:pt x="5739" y="2948"/>
                </a:lnTo>
                <a:lnTo>
                  <a:pt x="5753" y="2924"/>
                </a:lnTo>
                <a:lnTo>
                  <a:pt x="5768" y="2899"/>
                </a:lnTo>
                <a:lnTo>
                  <a:pt x="5785" y="2875"/>
                </a:lnTo>
                <a:lnTo>
                  <a:pt x="5801" y="2852"/>
                </a:lnTo>
                <a:lnTo>
                  <a:pt x="5823" y="2819"/>
                </a:lnTo>
                <a:lnTo>
                  <a:pt x="5845" y="2786"/>
                </a:lnTo>
                <a:lnTo>
                  <a:pt x="5854" y="2769"/>
                </a:lnTo>
                <a:lnTo>
                  <a:pt x="5863" y="2753"/>
                </a:lnTo>
                <a:lnTo>
                  <a:pt x="5873" y="2735"/>
                </a:lnTo>
                <a:lnTo>
                  <a:pt x="5881" y="2716"/>
                </a:lnTo>
                <a:lnTo>
                  <a:pt x="5888" y="2696"/>
                </a:lnTo>
                <a:lnTo>
                  <a:pt x="5896" y="2676"/>
                </a:lnTo>
                <a:lnTo>
                  <a:pt x="5902" y="2654"/>
                </a:lnTo>
                <a:lnTo>
                  <a:pt x="5909" y="2633"/>
                </a:lnTo>
                <a:lnTo>
                  <a:pt x="5915" y="2612"/>
                </a:lnTo>
                <a:lnTo>
                  <a:pt x="5922" y="2590"/>
                </a:lnTo>
                <a:lnTo>
                  <a:pt x="5929" y="2569"/>
                </a:lnTo>
                <a:lnTo>
                  <a:pt x="5937" y="2548"/>
                </a:lnTo>
                <a:lnTo>
                  <a:pt x="5943" y="2532"/>
                </a:lnTo>
                <a:lnTo>
                  <a:pt x="5952" y="2515"/>
                </a:lnTo>
                <a:lnTo>
                  <a:pt x="5960" y="2499"/>
                </a:lnTo>
                <a:lnTo>
                  <a:pt x="5969" y="2483"/>
                </a:lnTo>
                <a:lnTo>
                  <a:pt x="5975" y="2472"/>
                </a:lnTo>
                <a:lnTo>
                  <a:pt x="5982" y="2460"/>
                </a:lnTo>
                <a:lnTo>
                  <a:pt x="5988" y="2447"/>
                </a:lnTo>
                <a:lnTo>
                  <a:pt x="5994" y="2435"/>
                </a:lnTo>
                <a:lnTo>
                  <a:pt x="6012" y="2395"/>
                </a:lnTo>
                <a:lnTo>
                  <a:pt x="6028" y="2356"/>
                </a:lnTo>
                <a:lnTo>
                  <a:pt x="6042" y="2316"/>
                </a:lnTo>
                <a:lnTo>
                  <a:pt x="6057" y="2276"/>
                </a:lnTo>
                <a:lnTo>
                  <a:pt x="6066" y="2253"/>
                </a:lnTo>
                <a:lnTo>
                  <a:pt x="6074" y="2230"/>
                </a:lnTo>
                <a:lnTo>
                  <a:pt x="6083" y="2207"/>
                </a:lnTo>
                <a:lnTo>
                  <a:pt x="6091" y="2184"/>
                </a:lnTo>
                <a:lnTo>
                  <a:pt x="6102" y="2158"/>
                </a:lnTo>
                <a:lnTo>
                  <a:pt x="6114" y="2134"/>
                </a:lnTo>
                <a:lnTo>
                  <a:pt x="6126" y="2108"/>
                </a:lnTo>
                <a:lnTo>
                  <a:pt x="6139" y="2083"/>
                </a:lnTo>
                <a:lnTo>
                  <a:pt x="6151" y="2058"/>
                </a:lnTo>
                <a:lnTo>
                  <a:pt x="6164" y="2034"/>
                </a:lnTo>
                <a:lnTo>
                  <a:pt x="6177" y="2010"/>
                </a:lnTo>
                <a:lnTo>
                  <a:pt x="6191" y="1985"/>
                </a:lnTo>
                <a:lnTo>
                  <a:pt x="6210" y="1949"/>
                </a:lnTo>
                <a:lnTo>
                  <a:pt x="6230" y="1912"/>
                </a:lnTo>
                <a:lnTo>
                  <a:pt x="6249" y="1876"/>
                </a:lnTo>
                <a:lnTo>
                  <a:pt x="6267" y="1839"/>
                </a:lnTo>
                <a:lnTo>
                  <a:pt x="6284" y="1804"/>
                </a:lnTo>
                <a:lnTo>
                  <a:pt x="6302" y="1769"/>
                </a:lnTo>
                <a:lnTo>
                  <a:pt x="6321" y="1734"/>
                </a:lnTo>
                <a:lnTo>
                  <a:pt x="6342" y="1699"/>
                </a:lnTo>
                <a:lnTo>
                  <a:pt x="6363" y="1665"/>
                </a:lnTo>
                <a:lnTo>
                  <a:pt x="6385" y="1633"/>
                </a:lnTo>
                <a:lnTo>
                  <a:pt x="6398" y="1618"/>
                </a:lnTo>
                <a:lnTo>
                  <a:pt x="6410" y="1603"/>
                </a:lnTo>
                <a:lnTo>
                  <a:pt x="6423" y="1589"/>
                </a:lnTo>
                <a:lnTo>
                  <a:pt x="6437" y="1576"/>
                </a:lnTo>
                <a:close/>
              </a:path>
            </a:pathLst>
          </a:custGeom>
          <a:solidFill>
            <a:srgbClr val="B0CA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20" name="Freeform 39">
            <a:extLst>
              <a:ext uri="{FF2B5EF4-FFF2-40B4-BE49-F238E27FC236}">
                <a16:creationId xmlns:a16="http://schemas.microsoft.com/office/drawing/2014/main" id="{83FE55E1-BEC1-4143-9705-3E4D475A2343}"/>
              </a:ext>
            </a:extLst>
          </p:cNvPr>
          <p:cNvSpPr>
            <a:spLocks/>
          </p:cNvSpPr>
          <p:nvPr/>
        </p:nvSpPr>
        <p:spPr bwMode="auto">
          <a:xfrm>
            <a:off x="12404392" y="3682546"/>
            <a:ext cx="3915" cy="3915"/>
          </a:xfrm>
          <a:custGeom>
            <a:avLst/>
            <a:gdLst>
              <a:gd name="T0" fmla="*/ 0 w 3"/>
              <a:gd name="T1" fmla="*/ 7 h 7"/>
              <a:gd name="T2" fmla="*/ 3 w 3"/>
              <a:gd name="T3" fmla="*/ 0 h 7"/>
              <a:gd name="T4" fmla="*/ 3 w 3"/>
              <a:gd name="T5" fmla="*/ 0 h 7"/>
              <a:gd name="T6" fmla="*/ 0 w 3"/>
              <a:gd name="T7" fmla="*/ 7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" h="7">
                <a:moveTo>
                  <a:pt x="0" y="7"/>
                </a:moveTo>
                <a:lnTo>
                  <a:pt x="3" y="0"/>
                </a:lnTo>
                <a:lnTo>
                  <a:pt x="3" y="0"/>
                </a:lnTo>
                <a:lnTo>
                  <a:pt x="0" y="7"/>
                </a:lnTo>
                <a:close/>
              </a:path>
            </a:pathLst>
          </a:custGeom>
          <a:solidFill>
            <a:srgbClr val="B0CA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21" name="Freeform 40">
            <a:extLst>
              <a:ext uri="{FF2B5EF4-FFF2-40B4-BE49-F238E27FC236}">
                <a16:creationId xmlns:a16="http://schemas.microsoft.com/office/drawing/2014/main" id="{519D2E19-DFC1-44D9-A442-34759072F539}"/>
              </a:ext>
            </a:extLst>
          </p:cNvPr>
          <p:cNvSpPr>
            <a:spLocks/>
          </p:cNvSpPr>
          <p:nvPr/>
        </p:nvSpPr>
        <p:spPr bwMode="auto">
          <a:xfrm>
            <a:off x="12537500" y="2707727"/>
            <a:ext cx="7830" cy="70469"/>
          </a:xfrm>
          <a:custGeom>
            <a:avLst/>
            <a:gdLst>
              <a:gd name="T0" fmla="*/ 1 w 8"/>
              <a:gd name="T1" fmla="*/ 109 h 109"/>
              <a:gd name="T2" fmla="*/ 1 w 8"/>
              <a:gd name="T3" fmla="*/ 82 h 109"/>
              <a:gd name="T4" fmla="*/ 2 w 8"/>
              <a:gd name="T5" fmla="*/ 55 h 109"/>
              <a:gd name="T6" fmla="*/ 5 w 8"/>
              <a:gd name="T7" fmla="*/ 28 h 109"/>
              <a:gd name="T8" fmla="*/ 8 w 8"/>
              <a:gd name="T9" fmla="*/ 0 h 109"/>
              <a:gd name="T10" fmla="*/ 5 w 8"/>
              <a:gd name="T11" fmla="*/ 28 h 109"/>
              <a:gd name="T12" fmla="*/ 2 w 8"/>
              <a:gd name="T13" fmla="*/ 55 h 109"/>
              <a:gd name="T14" fmla="*/ 0 w 8"/>
              <a:gd name="T15" fmla="*/ 82 h 109"/>
              <a:gd name="T16" fmla="*/ 1 w 8"/>
              <a:gd name="T17" fmla="*/ 109 h 109"/>
              <a:gd name="T18" fmla="*/ 1 w 8"/>
              <a:gd name="T19" fmla="*/ 109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" h="109">
                <a:moveTo>
                  <a:pt x="1" y="109"/>
                </a:moveTo>
                <a:lnTo>
                  <a:pt x="1" y="82"/>
                </a:lnTo>
                <a:lnTo>
                  <a:pt x="2" y="55"/>
                </a:lnTo>
                <a:lnTo>
                  <a:pt x="5" y="28"/>
                </a:lnTo>
                <a:lnTo>
                  <a:pt x="8" y="0"/>
                </a:lnTo>
                <a:lnTo>
                  <a:pt x="5" y="28"/>
                </a:lnTo>
                <a:lnTo>
                  <a:pt x="2" y="55"/>
                </a:lnTo>
                <a:lnTo>
                  <a:pt x="0" y="82"/>
                </a:lnTo>
                <a:lnTo>
                  <a:pt x="1" y="109"/>
                </a:lnTo>
                <a:lnTo>
                  <a:pt x="1" y="109"/>
                </a:lnTo>
                <a:close/>
              </a:path>
            </a:pathLst>
          </a:custGeom>
          <a:solidFill>
            <a:srgbClr val="B0CA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22" name="Freeform 41">
            <a:extLst>
              <a:ext uri="{FF2B5EF4-FFF2-40B4-BE49-F238E27FC236}">
                <a16:creationId xmlns:a16="http://schemas.microsoft.com/office/drawing/2014/main" id="{C23861E9-C83A-4AB5-B80E-7B03105955E8}"/>
              </a:ext>
            </a:extLst>
          </p:cNvPr>
          <p:cNvSpPr>
            <a:spLocks/>
          </p:cNvSpPr>
          <p:nvPr/>
        </p:nvSpPr>
        <p:spPr bwMode="auto">
          <a:xfrm>
            <a:off x="11672300" y="2958283"/>
            <a:ext cx="11745" cy="3915"/>
          </a:xfrm>
          <a:custGeom>
            <a:avLst/>
            <a:gdLst>
              <a:gd name="T0" fmla="*/ 15 w 15"/>
              <a:gd name="T1" fmla="*/ 3 h 3"/>
              <a:gd name="T2" fmla="*/ 7 w 15"/>
              <a:gd name="T3" fmla="*/ 2 h 3"/>
              <a:gd name="T4" fmla="*/ 0 w 15"/>
              <a:gd name="T5" fmla="*/ 0 h 3"/>
              <a:gd name="T6" fmla="*/ 0 w 15"/>
              <a:gd name="T7" fmla="*/ 0 h 3"/>
              <a:gd name="T8" fmla="*/ 7 w 15"/>
              <a:gd name="T9" fmla="*/ 2 h 3"/>
              <a:gd name="T10" fmla="*/ 15 w 15"/>
              <a:gd name="T11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5" h="3">
                <a:moveTo>
                  <a:pt x="15" y="3"/>
                </a:moveTo>
                <a:lnTo>
                  <a:pt x="7" y="2"/>
                </a:lnTo>
                <a:lnTo>
                  <a:pt x="0" y="0"/>
                </a:lnTo>
                <a:lnTo>
                  <a:pt x="0" y="0"/>
                </a:lnTo>
                <a:lnTo>
                  <a:pt x="7" y="2"/>
                </a:lnTo>
                <a:lnTo>
                  <a:pt x="15" y="3"/>
                </a:lnTo>
                <a:close/>
              </a:path>
            </a:pathLst>
          </a:custGeom>
          <a:solidFill>
            <a:srgbClr val="B0CA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23" name="Freeform 42">
            <a:extLst>
              <a:ext uri="{FF2B5EF4-FFF2-40B4-BE49-F238E27FC236}">
                <a16:creationId xmlns:a16="http://schemas.microsoft.com/office/drawing/2014/main" id="{B37BC333-D867-464D-87A5-14A50F22A428}"/>
              </a:ext>
            </a:extLst>
          </p:cNvPr>
          <p:cNvSpPr>
            <a:spLocks/>
          </p:cNvSpPr>
          <p:nvPr/>
        </p:nvSpPr>
        <p:spPr bwMode="auto">
          <a:xfrm>
            <a:off x="11664470" y="2508066"/>
            <a:ext cx="1143160" cy="1291928"/>
          </a:xfrm>
          <a:custGeom>
            <a:avLst/>
            <a:gdLst>
              <a:gd name="T0" fmla="*/ 1 w 1750"/>
              <a:gd name="T1" fmla="*/ 834 h 1982"/>
              <a:gd name="T2" fmla="*/ 65 w 1750"/>
              <a:gd name="T3" fmla="*/ 886 h 1982"/>
              <a:gd name="T4" fmla="*/ 196 w 1750"/>
              <a:gd name="T5" fmla="*/ 967 h 1982"/>
              <a:gd name="T6" fmla="*/ 282 w 1750"/>
              <a:gd name="T7" fmla="*/ 992 h 1982"/>
              <a:gd name="T8" fmla="*/ 340 w 1750"/>
              <a:gd name="T9" fmla="*/ 1047 h 1982"/>
              <a:gd name="T10" fmla="*/ 404 w 1750"/>
              <a:gd name="T11" fmla="*/ 1063 h 1982"/>
              <a:gd name="T12" fmla="*/ 442 w 1750"/>
              <a:gd name="T13" fmla="*/ 1107 h 1982"/>
              <a:gd name="T14" fmla="*/ 484 w 1750"/>
              <a:gd name="T15" fmla="*/ 1204 h 1982"/>
              <a:gd name="T16" fmla="*/ 538 w 1750"/>
              <a:gd name="T17" fmla="*/ 1254 h 1982"/>
              <a:gd name="T18" fmla="*/ 569 w 1750"/>
              <a:gd name="T19" fmla="*/ 1264 h 1982"/>
              <a:gd name="T20" fmla="*/ 578 w 1750"/>
              <a:gd name="T21" fmla="*/ 1306 h 1982"/>
              <a:gd name="T22" fmla="*/ 584 w 1750"/>
              <a:gd name="T23" fmla="*/ 1425 h 1982"/>
              <a:gd name="T24" fmla="*/ 615 w 1750"/>
              <a:gd name="T25" fmla="*/ 1506 h 1982"/>
              <a:gd name="T26" fmla="*/ 680 w 1750"/>
              <a:gd name="T27" fmla="*/ 1643 h 1982"/>
              <a:gd name="T28" fmla="*/ 744 w 1750"/>
              <a:gd name="T29" fmla="*/ 1673 h 1982"/>
              <a:gd name="T30" fmla="*/ 794 w 1750"/>
              <a:gd name="T31" fmla="*/ 1750 h 1982"/>
              <a:gd name="T32" fmla="*/ 810 w 1750"/>
              <a:gd name="T33" fmla="*/ 1859 h 1982"/>
              <a:gd name="T34" fmla="*/ 869 w 1750"/>
              <a:gd name="T35" fmla="*/ 1927 h 1982"/>
              <a:gd name="T36" fmla="*/ 1016 w 1750"/>
              <a:gd name="T37" fmla="*/ 1982 h 1982"/>
              <a:gd name="T38" fmla="*/ 1081 w 1750"/>
              <a:gd name="T39" fmla="*/ 1829 h 1982"/>
              <a:gd name="T40" fmla="*/ 1141 w 1750"/>
              <a:gd name="T41" fmla="*/ 1724 h 1982"/>
              <a:gd name="T42" fmla="*/ 1279 w 1750"/>
              <a:gd name="T43" fmla="*/ 1623 h 1982"/>
              <a:gd name="T44" fmla="*/ 1336 w 1750"/>
              <a:gd name="T45" fmla="*/ 1578 h 1982"/>
              <a:gd name="T46" fmla="*/ 1384 w 1750"/>
              <a:gd name="T47" fmla="*/ 1460 h 1982"/>
              <a:gd name="T48" fmla="*/ 1449 w 1750"/>
              <a:gd name="T49" fmla="*/ 1390 h 1982"/>
              <a:gd name="T50" fmla="*/ 1525 w 1750"/>
              <a:gd name="T51" fmla="*/ 1284 h 1982"/>
              <a:gd name="T52" fmla="*/ 1704 w 1750"/>
              <a:gd name="T53" fmla="*/ 1172 h 1982"/>
              <a:gd name="T54" fmla="*/ 1749 w 1750"/>
              <a:gd name="T55" fmla="*/ 1103 h 1982"/>
              <a:gd name="T56" fmla="*/ 1720 w 1750"/>
              <a:gd name="T57" fmla="*/ 968 h 1982"/>
              <a:gd name="T58" fmla="*/ 1669 w 1750"/>
              <a:gd name="T59" fmla="*/ 931 h 1982"/>
              <a:gd name="T60" fmla="*/ 1599 w 1750"/>
              <a:gd name="T61" fmla="*/ 937 h 1982"/>
              <a:gd name="T62" fmla="*/ 1556 w 1750"/>
              <a:gd name="T63" fmla="*/ 887 h 1982"/>
              <a:gd name="T64" fmla="*/ 1503 w 1750"/>
              <a:gd name="T65" fmla="*/ 832 h 1982"/>
              <a:gd name="T66" fmla="*/ 1440 w 1750"/>
              <a:gd name="T67" fmla="*/ 777 h 1982"/>
              <a:gd name="T68" fmla="*/ 1429 w 1750"/>
              <a:gd name="T69" fmla="*/ 699 h 1982"/>
              <a:gd name="T70" fmla="*/ 1422 w 1750"/>
              <a:gd name="T71" fmla="*/ 642 h 1982"/>
              <a:gd name="T72" fmla="*/ 1370 w 1750"/>
              <a:gd name="T73" fmla="*/ 594 h 1982"/>
              <a:gd name="T74" fmla="*/ 1353 w 1750"/>
              <a:gd name="T75" fmla="*/ 500 h 1982"/>
              <a:gd name="T76" fmla="*/ 1311 w 1750"/>
              <a:gd name="T77" fmla="*/ 450 h 1982"/>
              <a:gd name="T78" fmla="*/ 1295 w 1750"/>
              <a:gd name="T79" fmla="*/ 363 h 1982"/>
              <a:gd name="T80" fmla="*/ 1309 w 1750"/>
              <a:gd name="T81" fmla="*/ 208 h 1982"/>
              <a:gd name="T82" fmla="*/ 1261 w 1750"/>
              <a:gd name="T83" fmla="*/ 150 h 1982"/>
              <a:gd name="T84" fmla="*/ 1232 w 1750"/>
              <a:gd name="T85" fmla="*/ 64 h 1982"/>
              <a:gd name="T86" fmla="*/ 1197 w 1750"/>
              <a:gd name="T87" fmla="*/ 17 h 1982"/>
              <a:gd name="T88" fmla="*/ 1118 w 1750"/>
              <a:gd name="T89" fmla="*/ 60 h 1982"/>
              <a:gd name="T90" fmla="*/ 1048 w 1750"/>
              <a:gd name="T91" fmla="*/ 167 h 1982"/>
              <a:gd name="T92" fmla="*/ 979 w 1750"/>
              <a:gd name="T93" fmla="*/ 250 h 1982"/>
              <a:gd name="T94" fmla="*/ 879 w 1750"/>
              <a:gd name="T95" fmla="*/ 385 h 1982"/>
              <a:gd name="T96" fmla="*/ 795 w 1750"/>
              <a:gd name="T97" fmla="*/ 551 h 1982"/>
              <a:gd name="T98" fmla="*/ 740 w 1750"/>
              <a:gd name="T99" fmla="*/ 648 h 1982"/>
              <a:gd name="T100" fmla="*/ 720 w 1750"/>
              <a:gd name="T101" fmla="*/ 718 h 1982"/>
              <a:gd name="T102" fmla="*/ 576 w 1750"/>
              <a:gd name="T103" fmla="*/ 788 h 1982"/>
              <a:gd name="T104" fmla="*/ 501 w 1750"/>
              <a:gd name="T105" fmla="*/ 789 h 1982"/>
              <a:gd name="T106" fmla="*/ 466 w 1750"/>
              <a:gd name="T107" fmla="*/ 745 h 1982"/>
              <a:gd name="T108" fmla="*/ 366 w 1750"/>
              <a:gd name="T109" fmla="*/ 739 h 1982"/>
              <a:gd name="T110" fmla="*/ 304 w 1750"/>
              <a:gd name="T111" fmla="*/ 727 h 1982"/>
              <a:gd name="T112" fmla="*/ 235 w 1750"/>
              <a:gd name="T113" fmla="*/ 777 h 1982"/>
              <a:gd name="T114" fmla="*/ 136 w 1750"/>
              <a:gd name="T115" fmla="*/ 788 h 1982"/>
              <a:gd name="T116" fmla="*/ 35 w 1750"/>
              <a:gd name="T117" fmla="*/ 740 h 19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750" h="1982">
                <a:moveTo>
                  <a:pt x="10" y="735"/>
                </a:moveTo>
                <a:lnTo>
                  <a:pt x="9" y="746"/>
                </a:lnTo>
                <a:lnTo>
                  <a:pt x="8" y="757"/>
                </a:lnTo>
                <a:lnTo>
                  <a:pt x="7" y="767"/>
                </a:lnTo>
                <a:lnTo>
                  <a:pt x="6" y="778"/>
                </a:lnTo>
                <a:lnTo>
                  <a:pt x="3" y="797"/>
                </a:lnTo>
                <a:lnTo>
                  <a:pt x="2" y="815"/>
                </a:lnTo>
                <a:lnTo>
                  <a:pt x="1" y="834"/>
                </a:lnTo>
                <a:lnTo>
                  <a:pt x="0" y="852"/>
                </a:lnTo>
                <a:lnTo>
                  <a:pt x="0" y="875"/>
                </a:lnTo>
                <a:lnTo>
                  <a:pt x="1" y="884"/>
                </a:lnTo>
                <a:lnTo>
                  <a:pt x="9" y="882"/>
                </a:lnTo>
                <a:lnTo>
                  <a:pt x="23" y="884"/>
                </a:lnTo>
                <a:lnTo>
                  <a:pt x="45" y="884"/>
                </a:lnTo>
                <a:lnTo>
                  <a:pt x="54" y="885"/>
                </a:lnTo>
                <a:lnTo>
                  <a:pt x="65" y="886"/>
                </a:lnTo>
                <a:lnTo>
                  <a:pt x="75" y="888"/>
                </a:lnTo>
                <a:lnTo>
                  <a:pt x="86" y="892"/>
                </a:lnTo>
                <a:lnTo>
                  <a:pt x="107" y="899"/>
                </a:lnTo>
                <a:lnTo>
                  <a:pt x="127" y="908"/>
                </a:lnTo>
                <a:lnTo>
                  <a:pt x="146" y="921"/>
                </a:lnTo>
                <a:lnTo>
                  <a:pt x="164" y="934"/>
                </a:lnTo>
                <a:lnTo>
                  <a:pt x="181" y="951"/>
                </a:lnTo>
                <a:lnTo>
                  <a:pt x="196" y="967"/>
                </a:lnTo>
                <a:lnTo>
                  <a:pt x="206" y="971"/>
                </a:lnTo>
                <a:lnTo>
                  <a:pt x="214" y="973"/>
                </a:lnTo>
                <a:lnTo>
                  <a:pt x="223" y="975"/>
                </a:lnTo>
                <a:lnTo>
                  <a:pt x="233" y="977"/>
                </a:lnTo>
                <a:lnTo>
                  <a:pt x="249" y="981"/>
                </a:lnTo>
                <a:lnTo>
                  <a:pt x="266" y="985"/>
                </a:lnTo>
                <a:lnTo>
                  <a:pt x="274" y="988"/>
                </a:lnTo>
                <a:lnTo>
                  <a:pt x="282" y="992"/>
                </a:lnTo>
                <a:lnTo>
                  <a:pt x="290" y="997"/>
                </a:lnTo>
                <a:lnTo>
                  <a:pt x="299" y="1001"/>
                </a:lnTo>
                <a:lnTo>
                  <a:pt x="307" y="1008"/>
                </a:lnTo>
                <a:lnTo>
                  <a:pt x="314" y="1015"/>
                </a:lnTo>
                <a:lnTo>
                  <a:pt x="320" y="1023"/>
                </a:lnTo>
                <a:lnTo>
                  <a:pt x="326" y="1031"/>
                </a:lnTo>
                <a:lnTo>
                  <a:pt x="334" y="1039"/>
                </a:lnTo>
                <a:lnTo>
                  <a:pt x="340" y="1047"/>
                </a:lnTo>
                <a:lnTo>
                  <a:pt x="348" y="1053"/>
                </a:lnTo>
                <a:lnTo>
                  <a:pt x="355" y="1058"/>
                </a:lnTo>
                <a:lnTo>
                  <a:pt x="363" y="1058"/>
                </a:lnTo>
                <a:lnTo>
                  <a:pt x="373" y="1058"/>
                </a:lnTo>
                <a:lnTo>
                  <a:pt x="383" y="1059"/>
                </a:lnTo>
                <a:lnTo>
                  <a:pt x="394" y="1059"/>
                </a:lnTo>
                <a:lnTo>
                  <a:pt x="398" y="1060"/>
                </a:lnTo>
                <a:lnTo>
                  <a:pt x="404" y="1063"/>
                </a:lnTo>
                <a:lnTo>
                  <a:pt x="410" y="1065"/>
                </a:lnTo>
                <a:lnTo>
                  <a:pt x="416" y="1068"/>
                </a:lnTo>
                <a:lnTo>
                  <a:pt x="424" y="1076"/>
                </a:lnTo>
                <a:lnTo>
                  <a:pt x="431" y="1081"/>
                </a:lnTo>
                <a:lnTo>
                  <a:pt x="436" y="1088"/>
                </a:lnTo>
                <a:lnTo>
                  <a:pt x="440" y="1094"/>
                </a:lnTo>
                <a:lnTo>
                  <a:pt x="441" y="1101"/>
                </a:lnTo>
                <a:lnTo>
                  <a:pt x="442" y="1107"/>
                </a:lnTo>
                <a:lnTo>
                  <a:pt x="443" y="1113"/>
                </a:lnTo>
                <a:lnTo>
                  <a:pt x="442" y="1120"/>
                </a:lnTo>
                <a:lnTo>
                  <a:pt x="442" y="1126"/>
                </a:lnTo>
                <a:lnTo>
                  <a:pt x="443" y="1132"/>
                </a:lnTo>
                <a:lnTo>
                  <a:pt x="453" y="1152"/>
                </a:lnTo>
                <a:lnTo>
                  <a:pt x="462" y="1170"/>
                </a:lnTo>
                <a:lnTo>
                  <a:pt x="473" y="1186"/>
                </a:lnTo>
                <a:lnTo>
                  <a:pt x="484" y="1204"/>
                </a:lnTo>
                <a:lnTo>
                  <a:pt x="493" y="1218"/>
                </a:lnTo>
                <a:lnTo>
                  <a:pt x="500" y="1227"/>
                </a:lnTo>
                <a:lnTo>
                  <a:pt x="506" y="1237"/>
                </a:lnTo>
                <a:lnTo>
                  <a:pt x="511" y="1243"/>
                </a:lnTo>
                <a:lnTo>
                  <a:pt x="517" y="1249"/>
                </a:lnTo>
                <a:lnTo>
                  <a:pt x="524" y="1252"/>
                </a:lnTo>
                <a:lnTo>
                  <a:pt x="530" y="1253"/>
                </a:lnTo>
                <a:lnTo>
                  <a:pt x="538" y="1254"/>
                </a:lnTo>
                <a:lnTo>
                  <a:pt x="548" y="1253"/>
                </a:lnTo>
                <a:lnTo>
                  <a:pt x="551" y="1253"/>
                </a:lnTo>
                <a:lnTo>
                  <a:pt x="555" y="1254"/>
                </a:lnTo>
                <a:lnTo>
                  <a:pt x="558" y="1254"/>
                </a:lnTo>
                <a:lnTo>
                  <a:pt x="562" y="1257"/>
                </a:lnTo>
                <a:lnTo>
                  <a:pt x="564" y="1259"/>
                </a:lnTo>
                <a:lnTo>
                  <a:pt x="567" y="1261"/>
                </a:lnTo>
                <a:lnTo>
                  <a:pt x="569" y="1264"/>
                </a:lnTo>
                <a:lnTo>
                  <a:pt x="570" y="1267"/>
                </a:lnTo>
                <a:lnTo>
                  <a:pt x="571" y="1269"/>
                </a:lnTo>
                <a:lnTo>
                  <a:pt x="575" y="1273"/>
                </a:lnTo>
                <a:lnTo>
                  <a:pt x="577" y="1278"/>
                </a:lnTo>
                <a:lnTo>
                  <a:pt x="577" y="1283"/>
                </a:lnTo>
                <a:lnTo>
                  <a:pt x="577" y="1287"/>
                </a:lnTo>
                <a:lnTo>
                  <a:pt x="578" y="1296"/>
                </a:lnTo>
                <a:lnTo>
                  <a:pt x="578" y="1306"/>
                </a:lnTo>
                <a:lnTo>
                  <a:pt x="580" y="1319"/>
                </a:lnTo>
                <a:lnTo>
                  <a:pt x="581" y="1333"/>
                </a:lnTo>
                <a:lnTo>
                  <a:pt x="583" y="1353"/>
                </a:lnTo>
                <a:lnTo>
                  <a:pt x="584" y="1372"/>
                </a:lnTo>
                <a:lnTo>
                  <a:pt x="585" y="1387"/>
                </a:lnTo>
                <a:lnTo>
                  <a:pt x="587" y="1399"/>
                </a:lnTo>
                <a:lnTo>
                  <a:pt x="585" y="1412"/>
                </a:lnTo>
                <a:lnTo>
                  <a:pt x="584" y="1425"/>
                </a:lnTo>
                <a:lnTo>
                  <a:pt x="583" y="1443"/>
                </a:lnTo>
                <a:lnTo>
                  <a:pt x="584" y="1458"/>
                </a:lnTo>
                <a:lnTo>
                  <a:pt x="591" y="1464"/>
                </a:lnTo>
                <a:lnTo>
                  <a:pt x="598" y="1469"/>
                </a:lnTo>
                <a:lnTo>
                  <a:pt x="604" y="1476"/>
                </a:lnTo>
                <a:lnTo>
                  <a:pt x="608" y="1483"/>
                </a:lnTo>
                <a:lnTo>
                  <a:pt x="611" y="1495"/>
                </a:lnTo>
                <a:lnTo>
                  <a:pt x="615" y="1506"/>
                </a:lnTo>
                <a:lnTo>
                  <a:pt x="618" y="1517"/>
                </a:lnTo>
                <a:lnTo>
                  <a:pt x="621" y="1526"/>
                </a:lnTo>
                <a:lnTo>
                  <a:pt x="634" y="1559"/>
                </a:lnTo>
                <a:lnTo>
                  <a:pt x="650" y="1596"/>
                </a:lnTo>
                <a:lnTo>
                  <a:pt x="660" y="1613"/>
                </a:lnTo>
                <a:lnTo>
                  <a:pt x="669" y="1630"/>
                </a:lnTo>
                <a:lnTo>
                  <a:pt x="674" y="1637"/>
                </a:lnTo>
                <a:lnTo>
                  <a:pt x="680" y="1643"/>
                </a:lnTo>
                <a:lnTo>
                  <a:pt x="684" y="1648"/>
                </a:lnTo>
                <a:lnTo>
                  <a:pt x="689" y="1652"/>
                </a:lnTo>
                <a:lnTo>
                  <a:pt x="697" y="1657"/>
                </a:lnTo>
                <a:lnTo>
                  <a:pt x="704" y="1661"/>
                </a:lnTo>
                <a:lnTo>
                  <a:pt x="711" y="1663"/>
                </a:lnTo>
                <a:lnTo>
                  <a:pt x="718" y="1664"/>
                </a:lnTo>
                <a:lnTo>
                  <a:pt x="731" y="1668"/>
                </a:lnTo>
                <a:lnTo>
                  <a:pt x="744" y="1673"/>
                </a:lnTo>
                <a:lnTo>
                  <a:pt x="751" y="1678"/>
                </a:lnTo>
                <a:lnTo>
                  <a:pt x="758" y="1684"/>
                </a:lnTo>
                <a:lnTo>
                  <a:pt x="767" y="1691"/>
                </a:lnTo>
                <a:lnTo>
                  <a:pt x="774" y="1699"/>
                </a:lnTo>
                <a:lnTo>
                  <a:pt x="781" y="1711"/>
                </a:lnTo>
                <a:lnTo>
                  <a:pt x="785" y="1724"/>
                </a:lnTo>
                <a:lnTo>
                  <a:pt x="790" y="1736"/>
                </a:lnTo>
                <a:lnTo>
                  <a:pt x="794" y="1750"/>
                </a:lnTo>
                <a:lnTo>
                  <a:pt x="798" y="1776"/>
                </a:lnTo>
                <a:lnTo>
                  <a:pt x="801" y="1802"/>
                </a:lnTo>
                <a:lnTo>
                  <a:pt x="802" y="1814"/>
                </a:lnTo>
                <a:lnTo>
                  <a:pt x="802" y="1824"/>
                </a:lnTo>
                <a:lnTo>
                  <a:pt x="804" y="1834"/>
                </a:lnTo>
                <a:lnTo>
                  <a:pt x="805" y="1844"/>
                </a:lnTo>
                <a:lnTo>
                  <a:pt x="808" y="1852"/>
                </a:lnTo>
                <a:lnTo>
                  <a:pt x="810" y="1859"/>
                </a:lnTo>
                <a:lnTo>
                  <a:pt x="814" y="1868"/>
                </a:lnTo>
                <a:lnTo>
                  <a:pt x="817" y="1875"/>
                </a:lnTo>
                <a:lnTo>
                  <a:pt x="822" y="1882"/>
                </a:lnTo>
                <a:lnTo>
                  <a:pt x="827" y="1889"/>
                </a:lnTo>
                <a:lnTo>
                  <a:pt x="832" y="1896"/>
                </a:lnTo>
                <a:lnTo>
                  <a:pt x="838" y="1903"/>
                </a:lnTo>
                <a:lnTo>
                  <a:pt x="852" y="1915"/>
                </a:lnTo>
                <a:lnTo>
                  <a:pt x="869" y="1927"/>
                </a:lnTo>
                <a:lnTo>
                  <a:pt x="889" y="1938"/>
                </a:lnTo>
                <a:lnTo>
                  <a:pt x="911" y="1949"/>
                </a:lnTo>
                <a:lnTo>
                  <a:pt x="938" y="1961"/>
                </a:lnTo>
                <a:lnTo>
                  <a:pt x="970" y="1972"/>
                </a:lnTo>
                <a:lnTo>
                  <a:pt x="985" y="1977"/>
                </a:lnTo>
                <a:lnTo>
                  <a:pt x="998" y="1981"/>
                </a:lnTo>
                <a:lnTo>
                  <a:pt x="1009" y="1982"/>
                </a:lnTo>
                <a:lnTo>
                  <a:pt x="1016" y="1982"/>
                </a:lnTo>
                <a:lnTo>
                  <a:pt x="1021" y="1980"/>
                </a:lnTo>
                <a:lnTo>
                  <a:pt x="1025" y="1975"/>
                </a:lnTo>
                <a:lnTo>
                  <a:pt x="1030" y="1968"/>
                </a:lnTo>
                <a:lnTo>
                  <a:pt x="1035" y="1961"/>
                </a:lnTo>
                <a:lnTo>
                  <a:pt x="1044" y="1942"/>
                </a:lnTo>
                <a:lnTo>
                  <a:pt x="1052" y="1919"/>
                </a:lnTo>
                <a:lnTo>
                  <a:pt x="1068" y="1871"/>
                </a:lnTo>
                <a:lnTo>
                  <a:pt x="1081" y="1829"/>
                </a:lnTo>
                <a:lnTo>
                  <a:pt x="1090" y="1795"/>
                </a:lnTo>
                <a:lnTo>
                  <a:pt x="1098" y="1771"/>
                </a:lnTo>
                <a:lnTo>
                  <a:pt x="1103" y="1763"/>
                </a:lnTo>
                <a:lnTo>
                  <a:pt x="1108" y="1757"/>
                </a:lnTo>
                <a:lnTo>
                  <a:pt x="1112" y="1752"/>
                </a:lnTo>
                <a:lnTo>
                  <a:pt x="1119" y="1750"/>
                </a:lnTo>
                <a:lnTo>
                  <a:pt x="1130" y="1737"/>
                </a:lnTo>
                <a:lnTo>
                  <a:pt x="1141" y="1724"/>
                </a:lnTo>
                <a:lnTo>
                  <a:pt x="1152" y="1711"/>
                </a:lnTo>
                <a:lnTo>
                  <a:pt x="1164" y="1699"/>
                </a:lnTo>
                <a:lnTo>
                  <a:pt x="1191" y="1677"/>
                </a:lnTo>
                <a:lnTo>
                  <a:pt x="1219" y="1656"/>
                </a:lnTo>
                <a:lnTo>
                  <a:pt x="1232" y="1645"/>
                </a:lnTo>
                <a:lnTo>
                  <a:pt x="1246" y="1637"/>
                </a:lnTo>
                <a:lnTo>
                  <a:pt x="1263" y="1630"/>
                </a:lnTo>
                <a:lnTo>
                  <a:pt x="1279" y="1623"/>
                </a:lnTo>
                <a:lnTo>
                  <a:pt x="1291" y="1618"/>
                </a:lnTo>
                <a:lnTo>
                  <a:pt x="1303" y="1612"/>
                </a:lnTo>
                <a:lnTo>
                  <a:pt x="1313" y="1606"/>
                </a:lnTo>
                <a:lnTo>
                  <a:pt x="1322" y="1600"/>
                </a:lnTo>
                <a:lnTo>
                  <a:pt x="1325" y="1596"/>
                </a:lnTo>
                <a:lnTo>
                  <a:pt x="1330" y="1591"/>
                </a:lnTo>
                <a:lnTo>
                  <a:pt x="1332" y="1585"/>
                </a:lnTo>
                <a:lnTo>
                  <a:pt x="1336" y="1578"/>
                </a:lnTo>
                <a:lnTo>
                  <a:pt x="1339" y="1564"/>
                </a:lnTo>
                <a:lnTo>
                  <a:pt x="1344" y="1548"/>
                </a:lnTo>
                <a:lnTo>
                  <a:pt x="1346" y="1536"/>
                </a:lnTo>
                <a:lnTo>
                  <a:pt x="1350" y="1524"/>
                </a:lnTo>
                <a:lnTo>
                  <a:pt x="1355" y="1511"/>
                </a:lnTo>
                <a:lnTo>
                  <a:pt x="1359" y="1499"/>
                </a:lnTo>
                <a:lnTo>
                  <a:pt x="1372" y="1479"/>
                </a:lnTo>
                <a:lnTo>
                  <a:pt x="1384" y="1460"/>
                </a:lnTo>
                <a:lnTo>
                  <a:pt x="1395" y="1444"/>
                </a:lnTo>
                <a:lnTo>
                  <a:pt x="1406" y="1430"/>
                </a:lnTo>
                <a:lnTo>
                  <a:pt x="1416" y="1417"/>
                </a:lnTo>
                <a:lnTo>
                  <a:pt x="1425" y="1407"/>
                </a:lnTo>
                <a:lnTo>
                  <a:pt x="1435" y="1399"/>
                </a:lnTo>
                <a:lnTo>
                  <a:pt x="1443" y="1392"/>
                </a:lnTo>
                <a:lnTo>
                  <a:pt x="1446" y="1391"/>
                </a:lnTo>
                <a:lnTo>
                  <a:pt x="1449" y="1390"/>
                </a:lnTo>
                <a:lnTo>
                  <a:pt x="1453" y="1376"/>
                </a:lnTo>
                <a:lnTo>
                  <a:pt x="1460" y="1363"/>
                </a:lnTo>
                <a:lnTo>
                  <a:pt x="1469" y="1349"/>
                </a:lnTo>
                <a:lnTo>
                  <a:pt x="1478" y="1334"/>
                </a:lnTo>
                <a:lnTo>
                  <a:pt x="1489" y="1322"/>
                </a:lnTo>
                <a:lnTo>
                  <a:pt x="1500" y="1309"/>
                </a:lnTo>
                <a:lnTo>
                  <a:pt x="1512" y="1296"/>
                </a:lnTo>
                <a:lnTo>
                  <a:pt x="1525" y="1284"/>
                </a:lnTo>
                <a:lnTo>
                  <a:pt x="1569" y="1247"/>
                </a:lnTo>
                <a:lnTo>
                  <a:pt x="1589" y="1232"/>
                </a:lnTo>
                <a:lnTo>
                  <a:pt x="1603" y="1223"/>
                </a:lnTo>
                <a:lnTo>
                  <a:pt x="1618" y="1214"/>
                </a:lnTo>
                <a:lnTo>
                  <a:pt x="1634" y="1206"/>
                </a:lnTo>
                <a:lnTo>
                  <a:pt x="1651" y="1199"/>
                </a:lnTo>
                <a:lnTo>
                  <a:pt x="1678" y="1186"/>
                </a:lnTo>
                <a:lnTo>
                  <a:pt x="1704" y="1172"/>
                </a:lnTo>
                <a:lnTo>
                  <a:pt x="1716" y="1164"/>
                </a:lnTo>
                <a:lnTo>
                  <a:pt x="1725" y="1156"/>
                </a:lnTo>
                <a:lnTo>
                  <a:pt x="1733" y="1146"/>
                </a:lnTo>
                <a:lnTo>
                  <a:pt x="1739" y="1137"/>
                </a:lnTo>
                <a:lnTo>
                  <a:pt x="1743" y="1130"/>
                </a:lnTo>
                <a:lnTo>
                  <a:pt x="1745" y="1121"/>
                </a:lnTo>
                <a:lnTo>
                  <a:pt x="1746" y="1113"/>
                </a:lnTo>
                <a:lnTo>
                  <a:pt x="1749" y="1103"/>
                </a:lnTo>
                <a:lnTo>
                  <a:pt x="1750" y="1081"/>
                </a:lnTo>
                <a:lnTo>
                  <a:pt x="1749" y="1059"/>
                </a:lnTo>
                <a:lnTo>
                  <a:pt x="1745" y="1035"/>
                </a:lnTo>
                <a:lnTo>
                  <a:pt x="1739" y="1012"/>
                </a:lnTo>
                <a:lnTo>
                  <a:pt x="1736" y="1000"/>
                </a:lnTo>
                <a:lnTo>
                  <a:pt x="1731" y="988"/>
                </a:lnTo>
                <a:lnTo>
                  <a:pt x="1726" y="978"/>
                </a:lnTo>
                <a:lnTo>
                  <a:pt x="1720" y="968"/>
                </a:lnTo>
                <a:lnTo>
                  <a:pt x="1716" y="961"/>
                </a:lnTo>
                <a:lnTo>
                  <a:pt x="1711" y="954"/>
                </a:lnTo>
                <a:lnTo>
                  <a:pt x="1706" y="948"/>
                </a:lnTo>
                <a:lnTo>
                  <a:pt x="1699" y="942"/>
                </a:lnTo>
                <a:lnTo>
                  <a:pt x="1693" y="938"/>
                </a:lnTo>
                <a:lnTo>
                  <a:pt x="1685" y="934"/>
                </a:lnTo>
                <a:lnTo>
                  <a:pt x="1677" y="932"/>
                </a:lnTo>
                <a:lnTo>
                  <a:pt x="1669" y="931"/>
                </a:lnTo>
                <a:lnTo>
                  <a:pt x="1654" y="932"/>
                </a:lnTo>
                <a:lnTo>
                  <a:pt x="1643" y="935"/>
                </a:lnTo>
                <a:lnTo>
                  <a:pt x="1637" y="938"/>
                </a:lnTo>
                <a:lnTo>
                  <a:pt x="1631" y="939"/>
                </a:lnTo>
                <a:lnTo>
                  <a:pt x="1624" y="940"/>
                </a:lnTo>
                <a:lnTo>
                  <a:pt x="1617" y="940"/>
                </a:lnTo>
                <a:lnTo>
                  <a:pt x="1609" y="940"/>
                </a:lnTo>
                <a:lnTo>
                  <a:pt x="1599" y="937"/>
                </a:lnTo>
                <a:lnTo>
                  <a:pt x="1590" y="933"/>
                </a:lnTo>
                <a:lnTo>
                  <a:pt x="1579" y="926"/>
                </a:lnTo>
                <a:lnTo>
                  <a:pt x="1574" y="922"/>
                </a:lnTo>
                <a:lnTo>
                  <a:pt x="1571" y="918"/>
                </a:lnTo>
                <a:lnTo>
                  <a:pt x="1567" y="913"/>
                </a:lnTo>
                <a:lnTo>
                  <a:pt x="1565" y="907"/>
                </a:lnTo>
                <a:lnTo>
                  <a:pt x="1559" y="898"/>
                </a:lnTo>
                <a:lnTo>
                  <a:pt x="1556" y="887"/>
                </a:lnTo>
                <a:lnTo>
                  <a:pt x="1551" y="877"/>
                </a:lnTo>
                <a:lnTo>
                  <a:pt x="1547" y="868"/>
                </a:lnTo>
                <a:lnTo>
                  <a:pt x="1542" y="861"/>
                </a:lnTo>
                <a:lnTo>
                  <a:pt x="1537" y="857"/>
                </a:lnTo>
                <a:lnTo>
                  <a:pt x="1532" y="852"/>
                </a:lnTo>
                <a:lnTo>
                  <a:pt x="1525" y="848"/>
                </a:lnTo>
                <a:lnTo>
                  <a:pt x="1515" y="841"/>
                </a:lnTo>
                <a:lnTo>
                  <a:pt x="1503" y="832"/>
                </a:lnTo>
                <a:lnTo>
                  <a:pt x="1493" y="824"/>
                </a:lnTo>
                <a:lnTo>
                  <a:pt x="1486" y="813"/>
                </a:lnTo>
                <a:lnTo>
                  <a:pt x="1482" y="806"/>
                </a:lnTo>
                <a:lnTo>
                  <a:pt x="1476" y="800"/>
                </a:lnTo>
                <a:lnTo>
                  <a:pt x="1466" y="793"/>
                </a:lnTo>
                <a:lnTo>
                  <a:pt x="1458" y="789"/>
                </a:lnTo>
                <a:lnTo>
                  <a:pt x="1449" y="784"/>
                </a:lnTo>
                <a:lnTo>
                  <a:pt x="1440" y="777"/>
                </a:lnTo>
                <a:lnTo>
                  <a:pt x="1437" y="772"/>
                </a:lnTo>
                <a:lnTo>
                  <a:pt x="1433" y="767"/>
                </a:lnTo>
                <a:lnTo>
                  <a:pt x="1431" y="760"/>
                </a:lnTo>
                <a:lnTo>
                  <a:pt x="1427" y="752"/>
                </a:lnTo>
                <a:lnTo>
                  <a:pt x="1426" y="738"/>
                </a:lnTo>
                <a:lnTo>
                  <a:pt x="1426" y="724"/>
                </a:lnTo>
                <a:lnTo>
                  <a:pt x="1427" y="711"/>
                </a:lnTo>
                <a:lnTo>
                  <a:pt x="1429" y="699"/>
                </a:lnTo>
                <a:lnTo>
                  <a:pt x="1431" y="687"/>
                </a:lnTo>
                <a:lnTo>
                  <a:pt x="1432" y="676"/>
                </a:lnTo>
                <a:lnTo>
                  <a:pt x="1432" y="667"/>
                </a:lnTo>
                <a:lnTo>
                  <a:pt x="1431" y="659"/>
                </a:lnTo>
                <a:lnTo>
                  <a:pt x="1429" y="654"/>
                </a:lnTo>
                <a:lnTo>
                  <a:pt x="1427" y="649"/>
                </a:lnTo>
                <a:lnTo>
                  <a:pt x="1424" y="646"/>
                </a:lnTo>
                <a:lnTo>
                  <a:pt x="1422" y="642"/>
                </a:lnTo>
                <a:lnTo>
                  <a:pt x="1415" y="635"/>
                </a:lnTo>
                <a:lnTo>
                  <a:pt x="1405" y="629"/>
                </a:lnTo>
                <a:lnTo>
                  <a:pt x="1396" y="622"/>
                </a:lnTo>
                <a:lnTo>
                  <a:pt x="1386" y="615"/>
                </a:lnTo>
                <a:lnTo>
                  <a:pt x="1382" y="611"/>
                </a:lnTo>
                <a:lnTo>
                  <a:pt x="1378" y="606"/>
                </a:lnTo>
                <a:lnTo>
                  <a:pt x="1373" y="601"/>
                </a:lnTo>
                <a:lnTo>
                  <a:pt x="1370" y="594"/>
                </a:lnTo>
                <a:lnTo>
                  <a:pt x="1365" y="586"/>
                </a:lnTo>
                <a:lnTo>
                  <a:pt x="1362" y="576"/>
                </a:lnTo>
                <a:lnTo>
                  <a:pt x="1358" y="567"/>
                </a:lnTo>
                <a:lnTo>
                  <a:pt x="1357" y="558"/>
                </a:lnTo>
                <a:lnTo>
                  <a:pt x="1355" y="540"/>
                </a:lnTo>
                <a:lnTo>
                  <a:pt x="1355" y="522"/>
                </a:lnTo>
                <a:lnTo>
                  <a:pt x="1355" y="511"/>
                </a:lnTo>
                <a:lnTo>
                  <a:pt x="1353" y="500"/>
                </a:lnTo>
                <a:lnTo>
                  <a:pt x="1352" y="492"/>
                </a:lnTo>
                <a:lnTo>
                  <a:pt x="1350" y="482"/>
                </a:lnTo>
                <a:lnTo>
                  <a:pt x="1345" y="475"/>
                </a:lnTo>
                <a:lnTo>
                  <a:pt x="1339" y="468"/>
                </a:lnTo>
                <a:lnTo>
                  <a:pt x="1330" y="461"/>
                </a:lnTo>
                <a:lnTo>
                  <a:pt x="1318" y="455"/>
                </a:lnTo>
                <a:lnTo>
                  <a:pt x="1315" y="453"/>
                </a:lnTo>
                <a:lnTo>
                  <a:pt x="1311" y="450"/>
                </a:lnTo>
                <a:lnTo>
                  <a:pt x="1305" y="447"/>
                </a:lnTo>
                <a:lnTo>
                  <a:pt x="1300" y="443"/>
                </a:lnTo>
                <a:lnTo>
                  <a:pt x="1297" y="438"/>
                </a:lnTo>
                <a:lnTo>
                  <a:pt x="1295" y="430"/>
                </a:lnTo>
                <a:lnTo>
                  <a:pt x="1295" y="413"/>
                </a:lnTo>
                <a:lnTo>
                  <a:pt x="1293" y="396"/>
                </a:lnTo>
                <a:lnTo>
                  <a:pt x="1295" y="380"/>
                </a:lnTo>
                <a:lnTo>
                  <a:pt x="1295" y="363"/>
                </a:lnTo>
                <a:lnTo>
                  <a:pt x="1298" y="330"/>
                </a:lnTo>
                <a:lnTo>
                  <a:pt x="1302" y="297"/>
                </a:lnTo>
                <a:lnTo>
                  <a:pt x="1304" y="277"/>
                </a:lnTo>
                <a:lnTo>
                  <a:pt x="1306" y="259"/>
                </a:lnTo>
                <a:lnTo>
                  <a:pt x="1308" y="239"/>
                </a:lnTo>
                <a:lnTo>
                  <a:pt x="1309" y="219"/>
                </a:lnTo>
                <a:lnTo>
                  <a:pt x="1309" y="213"/>
                </a:lnTo>
                <a:lnTo>
                  <a:pt x="1309" y="208"/>
                </a:lnTo>
                <a:lnTo>
                  <a:pt x="1302" y="207"/>
                </a:lnTo>
                <a:lnTo>
                  <a:pt x="1295" y="204"/>
                </a:lnTo>
                <a:lnTo>
                  <a:pt x="1286" y="200"/>
                </a:lnTo>
                <a:lnTo>
                  <a:pt x="1278" y="192"/>
                </a:lnTo>
                <a:lnTo>
                  <a:pt x="1271" y="182"/>
                </a:lnTo>
                <a:lnTo>
                  <a:pt x="1266" y="172"/>
                </a:lnTo>
                <a:lnTo>
                  <a:pt x="1263" y="161"/>
                </a:lnTo>
                <a:lnTo>
                  <a:pt x="1261" y="150"/>
                </a:lnTo>
                <a:lnTo>
                  <a:pt x="1259" y="128"/>
                </a:lnTo>
                <a:lnTo>
                  <a:pt x="1261" y="106"/>
                </a:lnTo>
                <a:lnTo>
                  <a:pt x="1262" y="91"/>
                </a:lnTo>
                <a:lnTo>
                  <a:pt x="1262" y="77"/>
                </a:lnTo>
                <a:lnTo>
                  <a:pt x="1252" y="76"/>
                </a:lnTo>
                <a:lnTo>
                  <a:pt x="1244" y="73"/>
                </a:lnTo>
                <a:lnTo>
                  <a:pt x="1237" y="69"/>
                </a:lnTo>
                <a:lnTo>
                  <a:pt x="1232" y="64"/>
                </a:lnTo>
                <a:lnTo>
                  <a:pt x="1228" y="60"/>
                </a:lnTo>
                <a:lnTo>
                  <a:pt x="1224" y="55"/>
                </a:lnTo>
                <a:lnTo>
                  <a:pt x="1221" y="49"/>
                </a:lnTo>
                <a:lnTo>
                  <a:pt x="1217" y="42"/>
                </a:lnTo>
                <a:lnTo>
                  <a:pt x="1213" y="34"/>
                </a:lnTo>
                <a:lnTo>
                  <a:pt x="1208" y="26"/>
                </a:lnTo>
                <a:lnTo>
                  <a:pt x="1203" y="21"/>
                </a:lnTo>
                <a:lnTo>
                  <a:pt x="1197" y="17"/>
                </a:lnTo>
                <a:lnTo>
                  <a:pt x="1190" y="14"/>
                </a:lnTo>
                <a:lnTo>
                  <a:pt x="1182" y="10"/>
                </a:lnTo>
                <a:lnTo>
                  <a:pt x="1171" y="6"/>
                </a:lnTo>
                <a:lnTo>
                  <a:pt x="1161" y="0"/>
                </a:lnTo>
                <a:lnTo>
                  <a:pt x="1150" y="15"/>
                </a:lnTo>
                <a:lnTo>
                  <a:pt x="1139" y="30"/>
                </a:lnTo>
                <a:lnTo>
                  <a:pt x="1129" y="46"/>
                </a:lnTo>
                <a:lnTo>
                  <a:pt x="1118" y="60"/>
                </a:lnTo>
                <a:lnTo>
                  <a:pt x="1108" y="75"/>
                </a:lnTo>
                <a:lnTo>
                  <a:pt x="1096" y="90"/>
                </a:lnTo>
                <a:lnTo>
                  <a:pt x="1085" y="106"/>
                </a:lnTo>
                <a:lnTo>
                  <a:pt x="1076" y="121"/>
                </a:lnTo>
                <a:lnTo>
                  <a:pt x="1068" y="133"/>
                </a:lnTo>
                <a:lnTo>
                  <a:pt x="1061" y="144"/>
                </a:lnTo>
                <a:lnTo>
                  <a:pt x="1054" y="155"/>
                </a:lnTo>
                <a:lnTo>
                  <a:pt x="1048" y="167"/>
                </a:lnTo>
                <a:lnTo>
                  <a:pt x="1043" y="176"/>
                </a:lnTo>
                <a:lnTo>
                  <a:pt x="1037" y="187"/>
                </a:lnTo>
                <a:lnTo>
                  <a:pt x="1031" y="196"/>
                </a:lnTo>
                <a:lnTo>
                  <a:pt x="1024" y="207"/>
                </a:lnTo>
                <a:lnTo>
                  <a:pt x="1014" y="219"/>
                </a:lnTo>
                <a:lnTo>
                  <a:pt x="1003" y="230"/>
                </a:lnTo>
                <a:lnTo>
                  <a:pt x="991" y="241"/>
                </a:lnTo>
                <a:lnTo>
                  <a:pt x="979" y="250"/>
                </a:lnTo>
                <a:lnTo>
                  <a:pt x="969" y="259"/>
                </a:lnTo>
                <a:lnTo>
                  <a:pt x="959" y="267"/>
                </a:lnTo>
                <a:lnTo>
                  <a:pt x="950" y="276"/>
                </a:lnTo>
                <a:lnTo>
                  <a:pt x="942" y="286"/>
                </a:lnTo>
                <a:lnTo>
                  <a:pt x="925" y="310"/>
                </a:lnTo>
                <a:lnTo>
                  <a:pt x="909" y="335"/>
                </a:lnTo>
                <a:lnTo>
                  <a:pt x="894" y="360"/>
                </a:lnTo>
                <a:lnTo>
                  <a:pt x="879" y="385"/>
                </a:lnTo>
                <a:lnTo>
                  <a:pt x="865" y="410"/>
                </a:lnTo>
                <a:lnTo>
                  <a:pt x="852" y="436"/>
                </a:lnTo>
                <a:lnTo>
                  <a:pt x="839" y="463"/>
                </a:lnTo>
                <a:lnTo>
                  <a:pt x="825" y="489"/>
                </a:lnTo>
                <a:lnTo>
                  <a:pt x="818" y="505"/>
                </a:lnTo>
                <a:lnTo>
                  <a:pt x="810" y="520"/>
                </a:lnTo>
                <a:lnTo>
                  <a:pt x="803" y="535"/>
                </a:lnTo>
                <a:lnTo>
                  <a:pt x="795" y="551"/>
                </a:lnTo>
                <a:lnTo>
                  <a:pt x="789" y="560"/>
                </a:lnTo>
                <a:lnTo>
                  <a:pt x="784" y="569"/>
                </a:lnTo>
                <a:lnTo>
                  <a:pt x="778" y="580"/>
                </a:lnTo>
                <a:lnTo>
                  <a:pt x="771" y="589"/>
                </a:lnTo>
                <a:lnTo>
                  <a:pt x="763" y="605"/>
                </a:lnTo>
                <a:lnTo>
                  <a:pt x="754" y="620"/>
                </a:lnTo>
                <a:lnTo>
                  <a:pt x="745" y="634"/>
                </a:lnTo>
                <a:lnTo>
                  <a:pt x="740" y="648"/>
                </a:lnTo>
                <a:lnTo>
                  <a:pt x="735" y="659"/>
                </a:lnTo>
                <a:lnTo>
                  <a:pt x="732" y="668"/>
                </a:lnTo>
                <a:lnTo>
                  <a:pt x="730" y="676"/>
                </a:lnTo>
                <a:lnTo>
                  <a:pt x="729" y="685"/>
                </a:lnTo>
                <a:lnTo>
                  <a:pt x="728" y="693"/>
                </a:lnTo>
                <a:lnTo>
                  <a:pt x="725" y="701"/>
                </a:lnTo>
                <a:lnTo>
                  <a:pt x="723" y="709"/>
                </a:lnTo>
                <a:lnTo>
                  <a:pt x="720" y="718"/>
                </a:lnTo>
                <a:lnTo>
                  <a:pt x="715" y="726"/>
                </a:lnTo>
                <a:lnTo>
                  <a:pt x="708" y="733"/>
                </a:lnTo>
                <a:lnTo>
                  <a:pt x="698" y="741"/>
                </a:lnTo>
                <a:lnTo>
                  <a:pt x="688" y="748"/>
                </a:lnTo>
                <a:lnTo>
                  <a:pt x="670" y="757"/>
                </a:lnTo>
                <a:lnTo>
                  <a:pt x="628" y="773"/>
                </a:lnTo>
                <a:lnTo>
                  <a:pt x="602" y="781"/>
                </a:lnTo>
                <a:lnTo>
                  <a:pt x="576" y="788"/>
                </a:lnTo>
                <a:lnTo>
                  <a:pt x="563" y="791"/>
                </a:lnTo>
                <a:lnTo>
                  <a:pt x="550" y="793"/>
                </a:lnTo>
                <a:lnTo>
                  <a:pt x="538" y="794"/>
                </a:lnTo>
                <a:lnTo>
                  <a:pt x="527" y="795"/>
                </a:lnTo>
                <a:lnTo>
                  <a:pt x="520" y="794"/>
                </a:lnTo>
                <a:lnTo>
                  <a:pt x="513" y="793"/>
                </a:lnTo>
                <a:lnTo>
                  <a:pt x="506" y="792"/>
                </a:lnTo>
                <a:lnTo>
                  <a:pt x="501" y="789"/>
                </a:lnTo>
                <a:lnTo>
                  <a:pt x="494" y="785"/>
                </a:lnTo>
                <a:lnTo>
                  <a:pt x="488" y="779"/>
                </a:lnTo>
                <a:lnTo>
                  <a:pt x="484" y="774"/>
                </a:lnTo>
                <a:lnTo>
                  <a:pt x="482" y="768"/>
                </a:lnTo>
                <a:lnTo>
                  <a:pt x="478" y="759"/>
                </a:lnTo>
                <a:lnTo>
                  <a:pt x="477" y="751"/>
                </a:lnTo>
                <a:lnTo>
                  <a:pt x="476" y="745"/>
                </a:lnTo>
                <a:lnTo>
                  <a:pt x="466" y="745"/>
                </a:lnTo>
                <a:lnTo>
                  <a:pt x="453" y="747"/>
                </a:lnTo>
                <a:lnTo>
                  <a:pt x="441" y="748"/>
                </a:lnTo>
                <a:lnTo>
                  <a:pt x="429" y="749"/>
                </a:lnTo>
                <a:lnTo>
                  <a:pt x="418" y="751"/>
                </a:lnTo>
                <a:lnTo>
                  <a:pt x="409" y="749"/>
                </a:lnTo>
                <a:lnTo>
                  <a:pt x="394" y="748"/>
                </a:lnTo>
                <a:lnTo>
                  <a:pt x="380" y="744"/>
                </a:lnTo>
                <a:lnTo>
                  <a:pt x="366" y="739"/>
                </a:lnTo>
                <a:lnTo>
                  <a:pt x="354" y="733"/>
                </a:lnTo>
                <a:lnTo>
                  <a:pt x="341" y="727"/>
                </a:lnTo>
                <a:lnTo>
                  <a:pt x="330" y="724"/>
                </a:lnTo>
                <a:lnTo>
                  <a:pt x="326" y="722"/>
                </a:lnTo>
                <a:lnTo>
                  <a:pt x="321" y="722"/>
                </a:lnTo>
                <a:lnTo>
                  <a:pt x="316" y="722"/>
                </a:lnTo>
                <a:lnTo>
                  <a:pt x="311" y="724"/>
                </a:lnTo>
                <a:lnTo>
                  <a:pt x="304" y="727"/>
                </a:lnTo>
                <a:lnTo>
                  <a:pt x="297" y="732"/>
                </a:lnTo>
                <a:lnTo>
                  <a:pt x="289" y="738"/>
                </a:lnTo>
                <a:lnTo>
                  <a:pt x="281" y="745"/>
                </a:lnTo>
                <a:lnTo>
                  <a:pt x="269" y="755"/>
                </a:lnTo>
                <a:lnTo>
                  <a:pt x="256" y="765"/>
                </a:lnTo>
                <a:lnTo>
                  <a:pt x="250" y="769"/>
                </a:lnTo>
                <a:lnTo>
                  <a:pt x="243" y="773"/>
                </a:lnTo>
                <a:lnTo>
                  <a:pt x="235" y="777"/>
                </a:lnTo>
                <a:lnTo>
                  <a:pt x="228" y="780"/>
                </a:lnTo>
                <a:lnTo>
                  <a:pt x="215" y="784"/>
                </a:lnTo>
                <a:lnTo>
                  <a:pt x="202" y="786"/>
                </a:lnTo>
                <a:lnTo>
                  <a:pt x="189" y="788"/>
                </a:lnTo>
                <a:lnTo>
                  <a:pt x="175" y="789"/>
                </a:lnTo>
                <a:lnTo>
                  <a:pt x="162" y="789"/>
                </a:lnTo>
                <a:lnTo>
                  <a:pt x="149" y="789"/>
                </a:lnTo>
                <a:lnTo>
                  <a:pt x="136" y="788"/>
                </a:lnTo>
                <a:lnTo>
                  <a:pt x="123" y="786"/>
                </a:lnTo>
                <a:lnTo>
                  <a:pt x="108" y="781"/>
                </a:lnTo>
                <a:lnTo>
                  <a:pt x="94" y="774"/>
                </a:lnTo>
                <a:lnTo>
                  <a:pt x="82" y="767"/>
                </a:lnTo>
                <a:lnTo>
                  <a:pt x="73" y="760"/>
                </a:lnTo>
                <a:lnTo>
                  <a:pt x="61" y="752"/>
                </a:lnTo>
                <a:lnTo>
                  <a:pt x="48" y="745"/>
                </a:lnTo>
                <a:lnTo>
                  <a:pt x="35" y="740"/>
                </a:lnTo>
                <a:lnTo>
                  <a:pt x="21" y="738"/>
                </a:lnTo>
                <a:lnTo>
                  <a:pt x="16" y="737"/>
                </a:lnTo>
                <a:lnTo>
                  <a:pt x="10" y="735"/>
                </a:lnTo>
                <a:close/>
              </a:path>
            </a:pathLst>
          </a:custGeom>
          <a:solidFill>
            <a:srgbClr val="B0CA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24" name="Freeform 43">
            <a:extLst>
              <a:ext uri="{FF2B5EF4-FFF2-40B4-BE49-F238E27FC236}">
                <a16:creationId xmlns:a16="http://schemas.microsoft.com/office/drawing/2014/main" id="{A6DA7507-9C14-4BE5-96A0-3CBE83EFDB85}"/>
              </a:ext>
            </a:extLst>
          </p:cNvPr>
          <p:cNvSpPr>
            <a:spLocks/>
          </p:cNvSpPr>
          <p:nvPr/>
        </p:nvSpPr>
        <p:spPr bwMode="auto">
          <a:xfrm>
            <a:off x="9272446" y="2214446"/>
            <a:ext cx="1381971" cy="1644272"/>
          </a:xfrm>
          <a:custGeom>
            <a:avLst/>
            <a:gdLst>
              <a:gd name="T0" fmla="*/ 749 w 2116"/>
              <a:gd name="T1" fmla="*/ 1671 h 2522"/>
              <a:gd name="T2" fmla="*/ 766 w 2116"/>
              <a:gd name="T3" fmla="*/ 1916 h 2522"/>
              <a:gd name="T4" fmla="*/ 794 w 2116"/>
              <a:gd name="T5" fmla="*/ 2145 h 2522"/>
              <a:gd name="T6" fmla="*/ 802 w 2116"/>
              <a:gd name="T7" fmla="*/ 2296 h 2522"/>
              <a:gd name="T8" fmla="*/ 903 w 2116"/>
              <a:gd name="T9" fmla="*/ 2442 h 2522"/>
              <a:gd name="T10" fmla="*/ 1067 w 2116"/>
              <a:gd name="T11" fmla="*/ 2329 h 2522"/>
              <a:gd name="T12" fmla="*/ 1144 w 2116"/>
              <a:gd name="T13" fmla="*/ 2241 h 2522"/>
              <a:gd name="T14" fmla="*/ 1283 w 2116"/>
              <a:gd name="T15" fmla="*/ 2199 h 2522"/>
              <a:gd name="T16" fmla="*/ 1419 w 2116"/>
              <a:gd name="T17" fmla="*/ 2321 h 2522"/>
              <a:gd name="T18" fmla="*/ 1509 w 2116"/>
              <a:gd name="T19" fmla="*/ 2279 h 2522"/>
              <a:gd name="T20" fmla="*/ 1579 w 2116"/>
              <a:gd name="T21" fmla="*/ 2132 h 2522"/>
              <a:gd name="T22" fmla="*/ 1659 w 2116"/>
              <a:gd name="T23" fmla="*/ 1970 h 2522"/>
              <a:gd name="T24" fmla="*/ 1788 w 2116"/>
              <a:gd name="T25" fmla="*/ 1917 h 2522"/>
              <a:gd name="T26" fmla="*/ 1979 w 2116"/>
              <a:gd name="T27" fmla="*/ 1880 h 2522"/>
              <a:gd name="T28" fmla="*/ 2106 w 2116"/>
              <a:gd name="T29" fmla="*/ 1860 h 2522"/>
              <a:gd name="T30" fmla="*/ 2084 w 2116"/>
              <a:gd name="T31" fmla="*/ 1707 h 2522"/>
              <a:gd name="T32" fmla="*/ 2107 w 2116"/>
              <a:gd name="T33" fmla="*/ 1584 h 2522"/>
              <a:gd name="T34" fmla="*/ 2063 w 2116"/>
              <a:gd name="T35" fmla="*/ 1517 h 2522"/>
              <a:gd name="T36" fmla="*/ 1957 w 2116"/>
              <a:gd name="T37" fmla="*/ 1461 h 2522"/>
              <a:gd name="T38" fmla="*/ 1837 w 2116"/>
              <a:gd name="T39" fmla="*/ 1342 h 2522"/>
              <a:gd name="T40" fmla="*/ 1756 w 2116"/>
              <a:gd name="T41" fmla="*/ 1137 h 2522"/>
              <a:gd name="T42" fmla="*/ 1701 w 2116"/>
              <a:gd name="T43" fmla="*/ 1010 h 2522"/>
              <a:gd name="T44" fmla="*/ 1722 w 2116"/>
              <a:gd name="T45" fmla="*/ 842 h 2522"/>
              <a:gd name="T46" fmla="*/ 1745 w 2116"/>
              <a:gd name="T47" fmla="*/ 842 h 2522"/>
              <a:gd name="T48" fmla="*/ 1806 w 2116"/>
              <a:gd name="T49" fmla="*/ 658 h 2522"/>
              <a:gd name="T50" fmla="*/ 1908 w 2116"/>
              <a:gd name="T51" fmla="*/ 540 h 2522"/>
              <a:gd name="T52" fmla="*/ 1858 w 2116"/>
              <a:gd name="T53" fmla="*/ 443 h 2522"/>
              <a:gd name="T54" fmla="*/ 1784 w 2116"/>
              <a:gd name="T55" fmla="*/ 303 h 2522"/>
              <a:gd name="T56" fmla="*/ 1679 w 2116"/>
              <a:gd name="T57" fmla="*/ 246 h 2522"/>
              <a:gd name="T58" fmla="*/ 1728 w 2116"/>
              <a:gd name="T59" fmla="*/ 126 h 2522"/>
              <a:gd name="T60" fmla="*/ 1683 w 2116"/>
              <a:gd name="T61" fmla="*/ 39 h 2522"/>
              <a:gd name="T62" fmla="*/ 1595 w 2116"/>
              <a:gd name="T63" fmla="*/ 8 h 2522"/>
              <a:gd name="T64" fmla="*/ 1461 w 2116"/>
              <a:gd name="T65" fmla="*/ 21 h 2522"/>
              <a:gd name="T66" fmla="*/ 1407 w 2116"/>
              <a:gd name="T67" fmla="*/ 6 h 2522"/>
              <a:gd name="T68" fmla="*/ 1441 w 2116"/>
              <a:gd name="T69" fmla="*/ 106 h 2522"/>
              <a:gd name="T70" fmla="*/ 1381 w 2116"/>
              <a:gd name="T71" fmla="*/ 199 h 2522"/>
              <a:gd name="T72" fmla="*/ 1421 w 2116"/>
              <a:gd name="T73" fmla="*/ 218 h 2522"/>
              <a:gd name="T74" fmla="*/ 1369 w 2116"/>
              <a:gd name="T75" fmla="*/ 294 h 2522"/>
              <a:gd name="T76" fmla="*/ 1222 w 2116"/>
              <a:gd name="T77" fmla="*/ 328 h 2522"/>
              <a:gd name="T78" fmla="*/ 1141 w 2116"/>
              <a:gd name="T79" fmla="*/ 386 h 2522"/>
              <a:gd name="T80" fmla="*/ 1069 w 2116"/>
              <a:gd name="T81" fmla="*/ 437 h 2522"/>
              <a:gd name="T82" fmla="*/ 930 w 2116"/>
              <a:gd name="T83" fmla="*/ 474 h 2522"/>
              <a:gd name="T84" fmla="*/ 730 w 2116"/>
              <a:gd name="T85" fmla="*/ 503 h 2522"/>
              <a:gd name="T86" fmla="*/ 713 w 2116"/>
              <a:gd name="T87" fmla="*/ 624 h 2522"/>
              <a:gd name="T88" fmla="*/ 567 w 2116"/>
              <a:gd name="T89" fmla="*/ 629 h 2522"/>
              <a:gd name="T90" fmla="*/ 463 w 2116"/>
              <a:gd name="T91" fmla="*/ 559 h 2522"/>
              <a:gd name="T92" fmla="*/ 269 w 2116"/>
              <a:gd name="T93" fmla="*/ 512 h 2522"/>
              <a:gd name="T94" fmla="*/ 169 w 2116"/>
              <a:gd name="T95" fmla="*/ 466 h 2522"/>
              <a:gd name="T96" fmla="*/ 29 w 2116"/>
              <a:gd name="T97" fmla="*/ 418 h 2522"/>
              <a:gd name="T98" fmla="*/ 31 w 2116"/>
              <a:gd name="T99" fmla="*/ 470 h 2522"/>
              <a:gd name="T100" fmla="*/ 131 w 2116"/>
              <a:gd name="T101" fmla="*/ 507 h 2522"/>
              <a:gd name="T102" fmla="*/ 187 w 2116"/>
              <a:gd name="T103" fmla="*/ 659 h 2522"/>
              <a:gd name="T104" fmla="*/ 133 w 2116"/>
              <a:gd name="T105" fmla="*/ 776 h 2522"/>
              <a:gd name="T106" fmla="*/ 138 w 2116"/>
              <a:gd name="T107" fmla="*/ 837 h 2522"/>
              <a:gd name="T108" fmla="*/ 153 w 2116"/>
              <a:gd name="T109" fmla="*/ 978 h 2522"/>
              <a:gd name="T110" fmla="*/ 235 w 2116"/>
              <a:gd name="T111" fmla="*/ 1065 h 2522"/>
              <a:gd name="T112" fmla="*/ 385 w 2116"/>
              <a:gd name="T113" fmla="*/ 1068 h 2522"/>
              <a:gd name="T114" fmla="*/ 463 w 2116"/>
              <a:gd name="T115" fmla="*/ 1142 h 2522"/>
              <a:gd name="T116" fmla="*/ 553 w 2116"/>
              <a:gd name="T117" fmla="*/ 1250 h 2522"/>
              <a:gd name="T118" fmla="*/ 596 w 2116"/>
              <a:gd name="T119" fmla="*/ 1374 h 2522"/>
              <a:gd name="T120" fmla="*/ 681 w 2116"/>
              <a:gd name="T121" fmla="*/ 1533 h 25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116" h="2522">
                <a:moveTo>
                  <a:pt x="703" y="1613"/>
                </a:moveTo>
                <a:lnTo>
                  <a:pt x="709" y="1610"/>
                </a:lnTo>
                <a:lnTo>
                  <a:pt x="715" y="1610"/>
                </a:lnTo>
                <a:lnTo>
                  <a:pt x="720" y="1611"/>
                </a:lnTo>
                <a:lnTo>
                  <a:pt x="724" y="1615"/>
                </a:lnTo>
                <a:lnTo>
                  <a:pt x="730" y="1620"/>
                </a:lnTo>
                <a:lnTo>
                  <a:pt x="735" y="1624"/>
                </a:lnTo>
                <a:lnTo>
                  <a:pt x="739" y="1631"/>
                </a:lnTo>
                <a:lnTo>
                  <a:pt x="742" y="1639"/>
                </a:lnTo>
                <a:lnTo>
                  <a:pt x="744" y="1646"/>
                </a:lnTo>
                <a:lnTo>
                  <a:pt x="747" y="1654"/>
                </a:lnTo>
                <a:lnTo>
                  <a:pt x="748" y="1662"/>
                </a:lnTo>
                <a:lnTo>
                  <a:pt x="749" y="1671"/>
                </a:lnTo>
                <a:lnTo>
                  <a:pt x="750" y="1690"/>
                </a:lnTo>
                <a:lnTo>
                  <a:pt x="750" y="1710"/>
                </a:lnTo>
                <a:lnTo>
                  <a:pt x="749" y="1730"/>
                </a:lnTo>
                <a:lnTo>
                  <a:pt x="747" y="1752"/>
                </a:lnTo>
                <a:lnTo>
                  <a:pt x="746" y="1763"/>
                </a:lnTo>
                <a:lnTo>
                  <a:pt x="746" y="1776"/>
                </a:lnTo>
                <a:lnTo>
                  <a:pt x="744" y="1786"/>
                </a:lnTo>
                <a:lnTo>
                  <a:pt x="744" y="1794"/>
                </a:lnTo>
                <a:lnTo>
                  <a:pt x="747" y="1820"/>
                </a:lnTo>
                <a:lnTo>
                  <a:pt x="750" y="1846"/>
                </a:lnTo>
                <a:lnTo>
                  <a:pt x="756" y="1870"/>
                </a:lnTo>
                <a:lnTo>
                  <a:pt x="761" y="1896"/>
                </a:lnTo>
                <a:lnTo>
                  <a:pt x="766" y="1916"/>
                </a:lnTo>
                <a:lnTo>
                  <a:pt x="769" y="1935"/>
                </a:lnTo>
                <a:lnTo>
                  <a:pt x="773" y="1955"/>
                </a:lnTo>
                <a:lnTo>
                  <a:pt x="776" y="1976"/>
                </a:lnTo>
                <a:lnTo>
                  <a:pt x="777" y="1994"/>
                </a:lnTo>
                <a:lnTo>
                  <a:pt x="779" y="2012"/>
                </a:lnTo>
                <a:lnTo>
                  <a:pt x="780" y="2028"/>
                </a:lnTo>
                <a:lnTo>
                  <a:pt x="780" y="2045"/>
                </a:lnTo>
                <a:lnTo>
                  <a:pt x="780" y="2070"/>
                </a:lnTo>
                <a:lnTo>
                  <a:pt x="781" y="2096"/>
                </a:lnTo>
                <a:lnTo>
                  <a:pt x="783" y="2108"/>
                </a:lnTo>
                <a:lnTo>
                  <a:pt x="786" y="2121"/>
                </a:lnTo>
                <a:lnTo>
                  <a:pt x="789" y="2133"/>
                </a:lnTo>
                <a:lnTo>
                  <a:pt x="794" y="2145"/>
                </a:lnTo>
                <a:lnTo>
                  <a:pt x="796" y="2153"/>
                </a:lnTo>
                <a:lnTo>
                  <a:pt x="806" y="2176"/>
                </a:lnTo>
                <a:lnTo>
                  <a:pt x="813" y="2198"/>
                </a:lnTo>
                <a:lnTo>
                  <a:pt x="819" y="2218"/>
                </a:lnTo>
                <a:lnTo>
                  <a:pt x="822" y="2235"/>
                </a:lnTo>
                <a:lnTo>
                  <a:pt x="823" y="2252"/>
                </a:lnTo>
                <a:lnTo>
                  <a:pt x="822" y="2265"/>
                </a:lnTo>
                <a:lnTo>
                  <a:pt x="821" y="2272"/>
                </a:lnTo>
                <a:lnTo>
                  <a:pt x="819" y="2276"/>
                </a:lnTo>
                <a:lnTo>
                  <a:pt x="816" y="2282"/>
                </a:lnTo>
                <a:lnTo>
                  <a:pt x="813" y="2287"/>
                </a:lnTo>
                <a:lnTo>
                  <a:pt x="808" y="2292"/>
                </a:lnTo>
                <a:lnTo>
                  <a:pt x="802" y="2296"/>
                </a:lnTo>
                <a:lnTo>
                  <a:pt x="797" y="2299"/>
                </a:lnTo>
                <a:lnTo>
                  <a:pt x="790" y="2301"/>
                </a:lnTo>
                <a:lnTo>
                  <a:pt x="779" y="2304"/>
                </a:lnTo>
                <a:lnTo>
                  <a:pt x="768" y="2305"/>
                </a:lnTo>
                <a:lnTo>
                  <a:pt x="768" y="2305"/>
                </a:lnTo>
                <a:lnTo>
                  <a:pt x="777" y="2319"/>
                </a:lnTo>
                <a:lnTo>
                  <a:pt x="790" y="2333"/>
                </a:lnTo>
                <a:lnTo>
                  <a:pt x="807" y="2349"/>
                </a:lnTo>
                <a:lnTo>
                  <a:pt x="823" y="2365"/>
                </a:lnTo>
                <a:lnTo>
                  <a:pt x="842" y="2382"/>
                </a:lnTo>
                <a:lnTo>
                  <a:pt x="857" y="2399"/>
                </a:lnTo>
                <a:lnTo>
                  <a:pt x="880" y="2422"/>
                </a:lnTo>
                <a:lnTo>
                  <a:pt x="903" y="2442"/>
                </a:lnTo>
                <a:lnTo>
                  <a:pt x="927" y="2461"/>
                </a:lnTo>
                <a:lnTo>
                  <a:pt x="950" y="2477"/>
                </a:lnTo>
                <a:lnTo>
                  <a:pt x="975" y="2491"/>
                </a:lnTo>
                <a:lnTo>
                  <a:pt x="1001" y="2504"/>
                </a:lnTo>
                <a:lnTo>
                  <a:pt x="1029" y="2514"/>
                </a:lnTo>
                <a:lnTo>
                  <a:pt x="1057" y="2522"/>
                </a:lnTo>
                <a:lnTo>
                  <a:pt x="1061" y="2490"/>
                </a:lnTo>
                <a:lnTo>
                  <a:pt x="1063" y="2454"/>
                </a:lnTo>
                <a:lnTo>
                  <a:pt x="1064" y="2418"/>
                </a:lnTo>
                <a:lnTo>
                  <a:pt x="1066" y="2380"/>
                </a:lnTo>
                <a:lnTo>
                  <a:pt x="1066" y="2358"/>
                </a:lnTo>
                <a:lnTo>
                  <a:pt x="1066" y="2339"/>
                </a:lnTo>
                <a:lnTo>
                  <a:pt x="1067" y="2329"/>
                </a:lnTo>
                <a:lnTo>
                  <a:pt x="1068" y="2321"/>
                </a:lnTo>
                <a:lnTo>
                  <a:pt x="1070" y="2313"/>
                </a:lnTo>
                <a:lnTo>
                  <a:pt x="1073" y="2306"/>
                </a:lnTo>
                <a:lnTo>
                  <a:pt x="1076" y="2298"/>
                </a:lnTo>
                <a:lnTo>
                  <a:pt x="1081" y="2291"/>
                </a:lnTo>
                <a:lnTo>
                  <a:pt x="1086" y="2284"/>
                </a:lnTo>
                <a:lnTo>
                  <a:pt x="1091" y="2276"/>
                </a:lnTo>
                <a:lnTo>
                  <a:pt x="1098" y="2271"/>
                </a:lnTo>
                <a:lnTo>
                  <a:pt x="1107" y="2264"/>
                </a:lnTo>
                <a:lnTo>
                  <a:pt x="1116" y="2258"/>
                </a:lnTo>
                <a:lnTo>
                  <a:pt x="1127" y="2251"/>
                </a:lnTo>
                <a:lnTo>
                  <a:pt x="1136" y="2246"/>
                </a:lnTo>
                <a:lnTo>
                  <a:pt x="1144" y="2241"/>
                </a:lnTo>
                <a:lnTo>
                  <a:pt x="1154" y="2235"/>
                </a:lnTo>
                <a:lnTo>
                  <a:pt x="1162" y="2229"/>
                </a:lnTo>
                <a:lnTo>
                  <a:pt x="1178" y="2219"/>
                </a:lnTo>
                <a:lnTo>
                  <a:pt x="1194" y="2209"/>
                </a:lnTo>
                <a:lnTo>
                  <a:pt x="1209" y="2201"/>
                </a:lnTo>
                <a:lnTo>
                  <a:pt x="1224" y="2195"/>
                </a:lnTo>
                <a:lnTo>
                  <a:pt x="1234" y="2193"/>
                </a:lnTo>
                <a:lnTo>
                  <a:pt x="1243" y="2192"/>
                </a:lnTo>
                <a:lnTo>
                  <a:pt x="1253" y="2192"/>
                </a:lnTo>
                <a:lnTo>
                  <a:pt x="1261" y="2193"/>
                </a:lnTo>
                <a:lnTo>
                  <a:pt x="1268" y="2194"/>
                </a:lnTo>
                <a:lnTo>
                  <a:pt x="1276" y="2196"/>
                </a:lnTo>
                <a:lnTo>
                  <a:pt x="1283" y="2199"/>
                </a:lnTo>
                <a:lnTo>
                  <a:pt x="1290" y="2202"/>
                </a:lnTo>
                <a:lnTo>
                  <a:pt x="1303" y="2211"/>
                </a:lnTo>
                <a:lnTo>
                  <a:pt x="1315" y="2220"/>
                </a:lnTo>
                <a:lnTo>
                  <a:pt x="1325" y="2229"/>
                </a:lnTo>
                <a:lnTo>
                  <a:pt x="1335" y="2240"/>
                </a:lnTo>
                <a:lnTo>
                  <a:pt x="1347" y="2251"/>
                </a:lnTo>
                <a:lnTo>
                  <a:pt x="1356" y="2260"/>
                </a:lnTo>
                <a:lnTo>
                  <a:pt x="1365" y="2268"/>
                </a:lnTo>
                <a:lnTo>
                  <a:pt x="1374" y="2278"/>
                </a:lnTo>
                <a:lnTo>
                  <a:pt x="1385" y="2289"/>
                </a:lnTo>
                <a:lnTo>
                  <a:pt x="1396" y="2300"/>
                </a:lnTo>
                <a:lnTo>
                  <a:pt x="1408" y="2311"/>
                </a:lnTo>
                <a:lnTo>
                  <a:pt x="1419" y="2321"/>
                </a:lnTo>
                <a:lnTo>
                  <a:pt x="1429" y="2317"/>
                </a:lnTo>
                <a:lnTo>
                  <a:pt x="1439" y="2313"/>
                </a:lnTo>
                <a:lnTo>
                  <a:pt x="1450" y="2312"/>
                </a:lnTo>
                <a:lnTo>
                  <a:pt x="1459" y="2311"/>
                </a:lnTo>
                <a:lnTo>
                  <a:pt x="1474" y="2309"/>
                </a:lnTo>
                <a:lnTo>
                  <a:pt x="1485" y="2307"/>
                </a:lnTo>
                <a:lnTo>
                  <a:pt x="1490" y="2306"/>
                </a:lnTo>
                <a:lnTo>
                  <a:pt x="1494" y="2304"/>
                </a:lnTo>
                <a:lnTo>
                  <a:pt x="1497" y="2300"/>
                </a:lnTo>
                <a:lnTo>
                  <a:pt x="1501" y="2296"/>
                </a:lnTo>
                <a:lnTo>
                  <a:pt x="1504" y="2292"/>
                </a:lnTo>
                <a:lnTo>
                  <a:pt x="1507" y="2286"/>
                </a:lnTo>
                <a:lnTo>
                  <a:pt x="1509" y="2279"/>
                </a:lnTo>
                <a:lnTo>
                  <a:pt x="1510" y="2273"/>
                </a:lnTo>
                <a:lnTo>
                  <a:pt x="1514" y="2259"/>
                </a:lnTo>
                <a:lnTo>
                  <a:pt x="1515" y="2244"/>
                </a:lnTo>
                <a:lnTo>
                  <a:pt x="1517" y="2224"/>
                </a:lnTo>
                <a:lnTo>
                  <a:pt x="1522" y="2202"/>
                </a:lnTo>
                <a:lnTo>
                  <a:pt x="1525" y="2192"/>
                </a:lnTo>
                <a:lnTo>
                  <a:pt x="1530" y="2181"/>
                </a:lnTo>
                <a:lnTo>
                  <a:pt x="1536" y="2171"/>
                </a:lnTo>
                <a:lnTo>
                  <a:pt x="1543" y="2160"/>
                </a:lnTo>
                <a:lnTo>
                  <a:pt x="1552" y="2152"/>
                </a:lnTo>
                <a:lnTo>
                  <a:pt x="1562" y="2143"/>
                </a:lnTo>
                <a:lnTo>
                  <a:pt x="1570" y="2138"/>
                </a:lnTo>
                <a:lnTo>
                  <a:pt x="1579" y="2132"/>
                </a:lnTo>
                <a:lnTo>
                  <a:pt x="1588" y="2127"/>
                </a:lnTo>
                <a:lnTo>
                  <a:pt x="1595" y="2121"/>
                </a:lnTo>
                <a:lnTo>
                  <a:pt x="1602" y="2116"/>
                </a:lnTo>
                <a:lnTo>
                  <a:pt x="1606" y="2109"/>
                </a:lnTo>
                <a:lnTo>
                  <a:pt x="1611" y="2096"/>
                </a:lnTo>
                <a:lnTo>
                  <a:pt x="1615" y="2081"/>
                </a:lnTo>
                <a:lnTo>
                  <a:pt x="1618" y="2068"/>
                </a:lnTo>
                <a:lnTo>
                  <a:pt x="1622" y="2056"/>
                </a:lnTo>
                <a:lnTo>
                  <a:pt x="1628" y="2039"/>
                </a:lnTo>
                <a:lnTo>
                  <a:pt x="1636" y="2019"/>
                </a:lnTo>
                <a:lnTo>
                  <a:pt x="1644" y="1999"/>
                </a:lnTo>
                <a:lnTo>
                  <a:pt x="1654" y="1980"/>
                </a:lnTo>
                <a:lnTo>
                  <a:pt x="1659" y="1970"/>
                </a:lnTo>
                <a:lnTo>
                  <a:pt x="1665" y="1962"/>
                </a:lnTo>
                <a:lnTo>
                  <a:pt x="1672" y="1954"/>
                </a:lnTo>
                <a:lnTo>
                  <a:pt x="1678" y="1946"/>
                </a:lnTo>
                <a:lnTo>
                  <a:pt x="1685" y="1940"/>
                </a:lnTo>
                <a:lnTo>
                  <a:pt x="1694" y="1934"/>
                </a:lnTo>
                <a:lnTo>
                  <a:pt x="1702" y="1929"/>
                </a:lnTo>
                <a:lnTo>
                  <a:pt x="1711" y="1925"/>
                </a:lnTo>
                <a:lnTo>
                  <a:pt x="1719" y="1922"/>
                </a:lnTo>
                <a:lnTo>
                  <a:pt x="1728" y="1920"/>
                </a:lnTo>
                <a:lnTo>
                  <a:pt x="1737" y="1919"/>
                </a:lnTo>
                <a:lnTo>
                  <a:pt x="1748" y="1917"/>
                </a:lnTo>
                <a:lnTo>
                  <a:pt x="1768" y="1917"/>
                </a:lnTo>
                <a:lnTo>
                  <a:pt x="1788" y="1917"/>
                </a:lnTo>
                <a:lnTo>
                  <a:pt x="1801" y="1917"/>
                </a:lnTo>
                <a:lnTo>
                  <a:pt x="1815" y="1919"/>
                </a:lnTo>
                <a:lnTo>
                  <a:pt x="1826" y="1917"/>
                </a:lnTo>
                <a:lnTo>
                  <a:pt x="1837" y="1916"/>
                </a:lnTo>
                <a:lnTo>
                  <a:pt x="1852" y="1913"/>
                </a:lnTo>
                <a:lnTo>
                  <a:pt x="1866" y="1908"/>
                </a:lnTo>
                <a:lnTo>
                  <a:pt x="1880" y="1905"/>
                </a:lnTo>
                <a:lnTo>
                  <a:pt x="1895" y="1900"/>
                </a:lnTo>
                <a:lnTo>
                  <a:pt x="1912" y="1895"/>
                </a:lnTo>
                <a:lnTo>
                  <a:pt x="1929" y="1890"/>
                </a:lnTo>
                <a:lnTo>
                  <a:pt x="1946" y="1886"/>
                </a:lnTo>
                <a:lnTo>
                  <a:pt x="1965" y="1882"/>
                </a:lnTo>
                <a:lnTo>
                  <a:pt x="1979" y="1880"/>
                </a:lnTo>
                <a:lnTo>
                  <a:pt x="1996" y="1880"/>
                </a:lnTo>
                <a:lnTo>
                  <a:pt x="2013" y="1881"/>
                </a:lnTo>
                <a:lnTo>
                  <a:pt x="2031" y="1882"/>
                </a:lnTo>
                <a:lnTo>
                  <a:pt x="2053" y="1885"/>
                </a:lnTo>
                <a:lnTo>
                  <a:pt x="2076" y="1885"/>
                </a:lnTo>
                <a:lnTo>
                  <a:pt x="2085" y="1885"/>
                </a:lnTo>
                <a:lnTo>
                  <a:pt x="2095" y="1883"/>
                </a:lnTo>
                <a:lnTo>
                  <a:pt x="2098" y="1882"/>
                </a:lnTo>
                <a:lnTo>
                  <a:pt x="2100" y="1880"/>
                </a:lnTo>
                <a:lnTo>
                  <a:pt x="2103" y="1879"/>
                </a:lnTo>
                <a:lnTo>
                  <a:pt x="2104" y="1876"/>
                </a:lnTo>
                <a:lnTo>
                  <a:pt x="2106" y="1870"/>
                </a:lnTo>
                <a:lnTo>
                  <a:pt x="2106" y="1860"/>
                </a:lnTo>
                <a:lnTo>
                  <a:pt x="2107" y="1847"/>
                </a:lnTo>
                <a:lnTo>
                  <a:pt x="2107" y="1833"/>
                </a:lnTo>
                <a:lnTo>
                  <a:pt x="2107" y="1803"/>
                </a:lnTo>
                <a:lnTo>
                  <a:pt x="2105" y="1780"/>
                </a:lnTo>
                <a:lnTo>
                  <a:pt x="2104" y="1772"/>
                </a:lnTo>
                <a:lnTo>
                  <a:pt x="2102" y="1766"/>
                </a:lnTo>
                <a:lnTo>
                  <a:pt x="2100" y="1760"/>
                </a:lnTo>
                <a:lnTo>
                  <a:pt x="2097" y="1754"/>
                </a:lnTo>
                <a:lnTo>
                  <a:pt x="2095" y="1748"/>
                </a:lnTo>
                <a:lnTo>
                  <a:pt x="2092" y="1742"/>
                </a:lnTo>
                <a:lnTo>
                  <a:pt x="2090" y="1734"/>
                </a:lnTo>
                <a:lnTo>
                  <a:pt x="2089" y="1726"/>
                </a:lnTo>
                <a:lnTo>
                  <a:pt x="2084" y="1707"/>
                </a:lnTo>
                <a:lnTo>
                  <a:pt x="2083" y="1683"/>
                </a:lnTo>
                <a:lnTo>
                  <a:pt x="2082" y="1670"/>
                </a:lnTo>
                <a:lnTo>
                  <a:pt x="2083" y="1657"/>
                </a:lnTo>
                <a:lnTo>
                  <a:pt x="2084" y="1646"/>
                </a:lnTo>
                <a:lnTo>
                  <a:pt x="2086" y="1635"/>
                </a:lnTo>
                <a:lnTo>
                  <a:pt x="2087" y="1628"/>
                </a:lnTo>
                <a:lnTo>
                  <a:pt x="2091" y="1621"/>
                </a:lnTo>
                <a:lnTo>
                  <a:pt x="2095" y="1615"/>
                </a:lnTo>
                <a:lnTo>
                  <a:pt x="2098" y="1609"/>
                </a:lnTo>
                <a:lnTo>
                  <a:pt x="2103" y="1601"/>
                </a:lnTo>
                <a:lnTo>
                  <a:pt x="2105" y="1596"/>
                </a:lnTo>
                <a:lnTo>
                  <a:pt x="2105" y="1590"/>
                </a:lnTo>
                <a:lnTo>
                  <a:pt x="2107" y="1584"/>
                </a:lnTo>
                <a:lnTo>
                  <a:pt x="2111" y="1580"/>
                </a:lnTo>
                <a:lnTo>
                  <a:pt x="2116" y="1577"/>
                </a:lnTo>
                <a:lnTo>
                  <a:pt x="2116" y="1566"/>
                </a:lnTo>
                <a:lnTo>
                  <a:pt x="2115" y="1556"/>
                </a:lnTo>
                <a:lnTo>
                  <a:pt x="2112" y="1548"/>
                </a:lnTo>
                <a:lnTo>
                  <a:pt x="2110" y="1540"/>
                </a:lnTo>
                <a:lnTo>
                  <a:pt x="2105" y="1534"/>
                </a:lnTo>
                <a:lnTo>
                  <a:pt x="2100" y="1528"/>
                </a:lnTo>
                <a:lnTo>
                  <a:pt x="2093" y="1524"/>
                </a:lnTo>
                <a:lnTo>
                  <a:pt x="2085" y="1520"/>
                </a:lnTo>
                <a:lnTo>
                  <a:pt x="2078" y="1518"/>
                </a:lnTo>
                <a:lnTo>
                  <a:pt x="2071" y="1517"/>
                </a:lnTo>
                <a:lnTo>
                  <a:pt x="2063" y="1517"/>
                </a:lnTo>
                <a:lnTo>
                  <a:pt x="2053" y="1517"/>
                </a:lnTo>
                <a:lnTo>
                  <a:pt x="2045" y="1517"/>
                </a:lnTo>
                <a:lnTo>
                  <a:pt x="2035" y="1516"/>
                </a:lnTo>
                <a:lnTo>
                  <a:pt x="2025" y="1515"/>
                </a:lnTo>
                <a:lnTo>
                  <a:pt x="2015" y="1511"/>
                </a:lnTo>
                <a:lnTo>
                  <a:pt x="2009" y="1509"/>
                </a:lnTo>
                <a:lnTo>
                  <a:pt x="2003" y="1505"/>
                </a:lnTo>
                <a:lnTo>
                  <a:pt x="1997" y="1502"/>
                </a:lnTo>
                <a:lnTo>
                  <a:pt x="1992" y="1497"/>
                </a:lnTo>
                <a:lnTo>
                  <a:pt x="1983" y="1488"/>
                </a:lnTo>
                <a:lnTo>
                  <a:pt x="1975" y="1480"/>
                </a:lnTo>
                <a:lnTo>
                  <a:pt x="1965" y="1469"/>
                </a:lnTo>
                <a:lnTo>
                  <a:pt x="1957" y="1461"/>
                </a:lnTo>
                <a:lnTo>
                  <a:pt x="1944" y="1454"/>
                </a:lnTo>
                <a:lnTo>
                  <a:pt x="1932" y="1448"/>
                </a:lnTo>
                <a:lnTo>
                  <a:pt x="1918" y="1441"/>
                </a:lnTo>
                <a:lnTo>
                  <a:pt x="1905" y="1431"/>
                </a:lnTo>
                <a:lnTo>
                  <a:pt x="1898" y="1425"/>
                </a:lnTo>
                <a:lnTo>
                  <a:pt x="1891" y="1418"/>
                </a:lnTo>
                <a:lnTo>
                  <a:pt x="1884" y="1409"/>
                </a:lnTo>
                <a:lnTo>
                  <a:pt x="1877" y="1398"/>
                </a:lnTo>
                <a:lnTo>
                  <a:pt x="1870" y="1387"/>
                </a:lnTo>
                <a:lnTo>
                  <a:pt x="1864" y="1376"/>
                </a:lnTo>
                <a:lnTo>
                  <a:pt x="1857" y="1367"/>
                </a:lnTo>
                <a:lnTo>
                  <a:pt x="1851" y="1358"/>
                </a:lnTo>
                <a:lnTo>
                  <a:pt x="1837" y="1342"/>
                </a:lnTo>
                <a:lnTo>
                  <a:pt x="1818" y="1323"/>
                </a:lnTo>
                <a:lnTo>
                  <a:pt x="1809" y="1312"/>
                </a:lnTo>
                <a:lnTo>
                  <a:pt x="1801" y="1301"/>
                </a:lnTo>
                <a:lnTo>
                  <a:pt x="1793" y="1288"/>
                </a:lnTo>
                <a:lnTo>
                  <a:pt x="1788" y="1275"/>
                </a:lnTo>
                <a:lnTo>
                  <a:pt x="1781" y="1248"/>
                </a:lnTo>
                <a:lnTo>
                  <a:pt x="1775" y="1219"/>
                </a:lnTo>
                <a:lnTo>
                  <a:pt x="1771" y="1203"/>
                </a:lnTo>
                <a:lnTo>
                  <a:pt x="1768" y="1187"/>
                </a:lnTo>
                <a:lnTo>
                  <a:pt x="1765" y="1176"/>
                </a:lnTo>
                <a:lnTo>
                  <a:pt x="1763" y="1164"/>
                </a:lnTo>
                <a:lnTo>
                  <a:pt x="1759" y="1150"/>
                </a:lnTo>
                <a:lnTo>
                  <a:pt x="1756" y="1137"/>
                </a:lnTo>
                <a:lnTo>
                  <a:pt x="1752" y="1124"/>
                </a:lnTo>
                <a:lnTo>
                  <a:pt x="1749" y="1114"/>
                </a:lnTo>
                <a:lnTo>
                  <a:pt x="1746" y="1111"/>
                </a:lnTo>
                <a:lnTo>
                  <a:pt x="1741" y="1106"/>
                </a:lnTo>
                <a:lnTo>
                  <a:pt x="1737" y="1103"/>
                </a:lnTo>
                <a:lnTo>
                  <a:pt x="1732" y="1098"/>
                </a:lnTo>
                <a:lnTo>
                  <a:pt x="1726" y="1092"/>
                </a:lnTo>
                <a:lnTo>
                  <a:pt x="1722" y="1085"/>
                </a:lnTo>
                <a:lnTo>
                  <a:pt x="1717" y="1076"/>
                </a:lnTo>
                <a:lnTo>
                  <a:pt x="1712" y="1064"/>
                </a:lnTo>
                <a:lnTo>
                  <a:pt x="1709" y="1052"/>
                </a:lnTo>
                <a:lnTo>
                  <a:pt x="1705" y="1038"/>
                </a:lnTo>
                <a:lnTo>
                  <a:pt x="1701" y="1010"/>
                </a:lnTo>
                <a:lnTo>
                  <a:pt x="1698" y="981"/>
                </a:lnTo>
                <a:lnTo>
                  <a:pt x="1697" y="949"/>
                </a:lnTo>
                <a:lnTo>
                  <a:pt x="1697" y="918"/>
                </a:lnTo>
                <a:lnTo>
                  <a:pt x="1698" y="890"/>
                </a:lnTo>
                <a:lnTo>
                  <a:pt x="1699" y="864"/>
                </a:lnTo>
                <a:lnTo>
                  <a:pt x="1701" y="859"/>
                </a:lnTo>
                <a:lnTo>
                  <a:pt x="1702" y="856"/>
                </a:lnTo>
                <a:lnTo>
                  <a:pt x="1704" y="852"/>
                </a:lnTo>
                <a:lnTo>
                  <a:pt x="1706" y="849"/>
                </a:lnTo>
                <a:lnTo>
                  <a:pt x="1710" y="846"/>
                </a:lnTo>
                <a:lnTo>
                  <a:pt x="1713" y="844"/>
                </a:lnTo>
                <a:lnTo>
                  <a:pt x="1718" y="843"/>
                </a:lnTo>
                <a:lnTo>
                  <a:pt x="1722" y="842"/>
                </a:lnTo>
                <a:lnTo>
                  <a:pt x="1726" y="843"/>
                </a:lnTo>
                <a:lnTo>
                  <a:pt x="1731" y="844"/>
                </a:lnTo>
                <a:lnTo>
                  <a:pt x="1735" y="846"/>
                </a:lnTo>
                <a:lnTo>
                  <a:pt x="1737" y="849"/>
                </a:lnTo>
                <a:lnTo>
                  <a:pt x="1739" y="852"/>
                </a:lnTo>
                <a:lnTo>
                  <a:pt x="1742" y="856"/>
                </a:lnTo>
                <a:lnTo>
                  <a:pt x="1743" y="859"/>
                </a:lnTo>
                <a:lnTo>
                  <a:pt x="1743" y="864"/>
                </a:lnTo>
                <a:lnTo>
                  <a:pt x="1743" y="866"/>
                </a:lnTo>
                <a:lnTo>
                  <a:pt x="1743" y="869"/>
                </a:lnTo>
                <a:lnTo>
                  <a:pt x="1744" y="859"/>
                </a:lnTo>
                <a:lnTo>
                  <a:pt x="1744" y="850"/>
                </a:lnTo>
                <a:lnTo>
                  <a:pt x="1745" y="842"/>
                </a:lnTo>
                <a:lnTo>
                  <a:pt x="1745" y="833"/>
                </a:lnTo>
                <a:lnTo>
                  <a:pt x="1746" y="815"/>
                </a:lnTo>
                <a:lnTo>
                  <a:pt x="1748" y="798"/>
                </a:lnTo>
                <a:lnTo>
                  <a:pt x="1750" y="789"/>
                </a:lnTo>
                <a:lnTo>
                  <a:pt x="1752" y="780"/>
                </a:lnTo>
                <a:lnTo>
                  <a:pt x="1756" y="772"/>
                </a:lnTo>
                <a:lnTo>
                  <a:pt x="1761" y="764"/>
                </a:lnTo>
                <a:lnTo>
                  <a:pt x="1768" y="749"/>
                </a:lnTo>
                <a:lnTo>
                  <a:pt x="1775" y="735"/>
                </a:lnTo>
                <a:lnTo>
                  <a:pt x="1781" y="719"/>
                </a:lnTo>
                <a:lnTo>
                  <a:pt x="1786" y="705"/>
                </a:lnTo>
                <a:lnTo>
                  <a:pt x="1796" y="682"/>
                </a:lnTo>
                <a:lnTo>
                  <a:pt x="1806" y="658"/>
                </a:lnTo>
                <a:lnTo>
                  <a:pt x="1812" y="647"/>
                </a:lnTo>
                <a:lnTo>
                  <a:pt x="1819" y="638"/>
                </a:lnTo>
                <a:lnTo>
                  <a:pt x="1826" y="627"/>
                </a:lnTo>
                <a:lnTo>
                  <a:pt x="1836" y="619"/>
                </a:lnTo>
                <a:lnTo>
                  <a:pt x="1845" y="611"/>
                </a:lnTo>
                <a:lnTo>
                  <a:pt x="1856" y="601"/>
                </a:lnTo>
                <a:lnTo>
                  <a:pt x="1865" y="594"/>
                </a:lnTo>
                <a:lnTo>
                  <a:pt x="1873" y="587"/>
                </a:lnTo>
                <a:lnTo>
                  <a:pt x="1882" y="580"/>
                </a:lnTo>
                <a:lnTo>
                  <a:pt x="1890" y="571"/>
                </a:lnTo>
                <a:lnTo>
                  <a:pt x="1897" y="561"/>
                </a:lnTo>
                <a:lnTo>
                  <a:pt x="1903" y="552"/>
                </a:lnTo>
                <a:lnTo>
                  <a:pt x="1908" y="540"/>
                </a:lnTo>
                <a:lnTo>
                  <a:pt x="1910" y="527"/>
                </a:lnTo>
                <a:lnTo>
                  <a:pt x="1909" y="517"/>
                </a:lnTo>
                <a:lnTo>
                  <a:pt x="1908" y="509"/>
                </a:lnTo>
                <a:lnTo>
                  <a:pt x="1905" y="501"/>
                </a:lnTo>
                <a:lnTo>
                  <a:pt x="1903" y="496"/>
                </a:lnTo>
                <a:lnTo>
                  <a:pt x="1899" y="491"/>
                </a:lnTo>
                <a:lnTo>
                  <a:pt x="1896" y="486"/>
                </a:lnTo>
                <a:lnTo>
                  <a:pt x="1891" y="481"/>
                </a:lnTo>
                <a:lnTo>
                  <a:pt x="1886" y="478"/>
                </a:lnTo>
                <a:lnTo>
                  <a:pt x="1882" y="474"/>
                </a:lnTo>
                <a:lnTo>
                  <a:pt x="1877" y="468"/>
                </a:lnTo>
                <a:lnTo>
                  <a:pt x="1866" y="456"/>
                </a:lnTo>
                <a:lnTo>
                  <a:pt x="1858" y="443"/>
                </a:lnTo>
                <a:lnTo>
                  <a:pt x="1850" y="431"/>
                </a:lnTo>
                <a:lnTo>
                  <a:pt x="1844" y="419"/>
                </a:lnTo>
                <a:lnTo>
                  <a:pt x="1838" y="406"/>
                </a:lnTo>
                <a:lnTo>
                  <a:pt x="1833" y="393"/>
                </a:lnTo>
                <a:lnTo>
                  <a:pt x="1829" y="379"/>
                </a:lnTo>
                <a:lnTo>
                  <a:pt x="1824" y="363"/>
                </a:lnTo>
                <a:lnTo>
                  <a:pt x="1818" y="350"/>
                </a:lnTo>
                <a:lnTo>
                  <a:pt x="1813" y="339"/>
                </a:lnTo>
                <a:lnTo>
                  <a:pt x="1809" y="330"/>
                </a:lnTo>
                <a:lnTo>
                  <a:pt x="1803" y="321"/>
                </a:lnTo>
                <a:lnTo>
                  <a:pt x="1797" y="314"/>
                </a:lnTo>
                <a:lnTo>
                  <a:pt x="1791" y="308"/>
                </a:lnTo>
                <a:lnTo>
                  <a:pt x="1784" y="303"/>
                </a:lnTo>
                <a:lnTo>
                  <a:pt x="1777" y="298"/>
                </a:lnTo>
                <a:lnTo>
                  <a:pt x="1763" y="291"/>
                </a:lnTo>
                <a:lnTo>
                  <a:pt x="1749" y="285"/>
                </a:lnTo>
                <a:lnTo>
                  <a:pt x="1732" y="281"/>
                </a:lnTo>
                <a:lnTo>
                  <a:pt x="1715" y="278"/>
                </a:lnTo>
                <a:lnTo>
                  <a:pt x="1702" y="275"/>
                </a:lnTo>
                <a:lnTo>
                  <a:pt x="1694" y="273"/>
                </a:lnTo>
                <a:lnTo>
                  <a:pt x="1686" y="272"/>
                </a:lnTo>
                <a:lnTo>
                  <a:pt x="1681" y="271"/>
                </a:lnTo>
                <a:lnTo>
                  <a:pt x="1677" y="271"/>
                </a:lnTo>
                <a:lnTo>
                  <a:pt x="1677" y="266"/>
                </a:lnTo>
                <a:lnTo>
                  <a:pt x="1678" y="254"/>
                </a:lnTo>
                <a:lnTo>
                  <a:pt x="1679" y="246"/>
                </a:lnTo>
                <a:lnTo>
                  <a:pt x="1681" y="245"/>
                </a:lnTo>
                <a:lnTo>
                  <a:pt x="1686" y="244"/>
                </a:lnTo>
                <a:lnTo>
                  <a:pt x="1694" y="240"/>
                </a:lnTo>
                <a:lnTo>
                  <a:pt x="1702" y="234"/>
                </a:lnTo>
                <a:lnTo>
                  <a:pt x="1710" y="225"/>
                </a:lnTo>
                <a:lnTo>
                  <a:pt x="1717" y="215"/>
                </a:lnTo>
                <a:lnTo>
                  <a:pt x="1722" y="204"/>
                </a:lnTo>
                <a:lnTo>
                  <a:pt x="1726" y="192"/>
                </a:lnTo>
                <a:lnTo>
                  <a:pt x="1729" y="178"/>
                </a:lnTo>
                <a:lnTo>
                  <a:pt x="1730" y="165"/>
                </a:lnTo>
                <a:lnTo>
                  <a:pt x="1731" y="151"/>
                </a:lnTo>
                <a:lnTo>
                  <a:pt x="1730" y="138"/>
                </a:lnTo>
                <a:lnTo>
                  <a:pt x="1728" y="126"/>
                </a:lnTo>
                <a:lnTo>
                  <a:pt x="1725" y="117"/>
                </a:lnTo>
                <a:lnTo>
                  <a:pt x="1722" y="109"/>
                </a:lnTo>
                <a:lnTo>
                  <a:pt x="1718" y="104"/>
                </a:lnTo>
                <a:lnTo>
                  <a:pt x="1715" y="99"/>
                </a:lnTo>
                <a:lnTo>
                  <a:pt x="1710" y="94"/>
                </a:lnTo>
                <a:lnTo>
                  <a:pt x="1705" y="92"/>
                </a:lnTo>
                <a:lnTo>
                  <a:pt x="1701" y="88"/>
                </a:lnTo>
                <a:lnTo>
                  <a:pt x="1695" y="87"/>
                </a:lnTo>
                <a:lnTo>
                  <a:pt x="1691" y="81"/>
                </a:lnTo>
                <a:lnTo>
                  <a:pt x="1689" y="74"/>
                </a:lnTo>
                <a:lnTo>
                  <a:pt x="1688" y="65"/>
                </a:lnTo>
                <a:lnTo>
                  <a:pt x="1686" y="52"/>
                </a:lnTo>
                <a:lnTo>
                  <a:pt x="1683" y="39"/>
                </a:lnTo>
                <a:lnTo>
                  <a:pt x="1679" y="32"/>
                </a:lnTo>
                <a:lnTo>
                  <a:pt x="1675" y="25"/>
                </a:lnTo>
                <a:lnTo>
                  <a:pt x="1668" y="19"/>
                </a:lnTo>
                <a:lnTo>
                  <a:pt x="1659" y="13"/>
                </a:lnTo>
                <a:lnTo>
                  <a:pt x="1651" y="8"/>
                </a:lnTo>
                <a:lnTo>
                  <a:pt x="1643" y="5"/>
                </a:lnTo>
                <a:lnTo>
                  <a:pt x="1635" y="2"/>
                </a:lnTo>
                <a:lnTo>
                  <a:pt x="1628" y="0"/>
                </a:lnTo>
                <a:lnTo>
                  <a:pt x="1619" y="0"/>
                </a:lnTo>
                <a:lnTo>
                  <a:pt x="1612" y="1"/>
                </a:lnTo>
                <a:lnTo>
                  <a:pt x="1605" y="2"/>
                </a:lnTo>
                <a:lnTo>
                  <a:pt x="1599" y="5"/>
                </a:lnTo>
                <a:lnTo>
                  <a:pt x="1595" y="8"/>
                </a:lnTo>
                <a:lnTo>
                  <a:pt x="1590" y="12"/>
                </a:lnTo>
                <a:lnTo>
                  <a:pt x="1585" y="18"/>
                </a:lnTo>
                <a:lnTo>
                  <a:pt x="1582" y="25"/>
                </a:lnTo>
                <a:lnTo>
                  <a:pt x="1572" y="26"/>
                </a:lnTo>
                <a:lnTo>
                  <a:pt x="1562" y="27"/>
                </a:lnTo>
                <a:lnTo>
                  <a:pt x="1537" y="29"/>
                </a:lnTo>
                <a:lnTo>
                  <a:pt x="1508" y="32"/>
                </a:lnTo>
                <a:lnTo>
                  <a:pt x="1492" y="31"/>
                </a:lnTo>
                <a:lnTo>
                  <a:pt x="1479" y="29"/>
                </a:lnTo>
                <a:lnTo>
                  <a:pt x="1474" y="28"/>
                </a:lnTo>
                <a:lnTo>
                  <a:pt x="1469" y="26"/>
                </a:lnTo>
                <a:lnTo>
                  <a:pt x="1464" y="24"/>
                </a:lnTo>
                <a:lnTo>
                  <a:pt x="1461" y="21"/>
                </a:lnTo>
                <a:lnTo>
                  <a:pt x="1461" y="18"/>
                </a:lnTo>
                <a:lnTo>
                  <a:pt x="1459" y="14"/>
                </a:lnTo>
                <a:lnTo>
                  <a:pt x="1457" y="11"/>
                </a:lnTo>
                <a:lnTo>
                  <a:pt x="1455" y="7"/>
                </a:lnTo>
                <a:lnTo>
                  <a:pt x="1452" y="5"/>
                </a:lnTo>
                <a:lnTo>
                  <a:pt x="1449" y="4"/>
                </a:lnTo>
                <a:lnTo>
                  <a:pt x="1445" y="1"/>
                </a:lnTo>
                <a:lnTo>
                  <a:pt x="1442" y="1"/>
                </a:lnTo>
                <a:lnTo>
                  <a:pt x="1434" y="0"/>
                </a:lnTo>
                <a:lnTo>
                  <a:pt x="1425" y="0"/>
                </a:lnTo>
                <a:lnTo>
                  <a:pt x="1418" y="1"/>
                </a:lnTo>
                <a:lnTo>
                  <a:pt x="1411" y="4"/>
                </a:lnTo>
                <a:lnTo>
                  <a:pt x="1407" y="6"/>
                </a:lnTo>
                <a:lnTo>
                  <a:pt x="1402" y="9"/>
                </a:lnTo>
                <a:lnTo>
                  <a:pt x="1398" y="13"/>
                </a:lnTo>
                <a:lnTo>
                  <a:pt x="1395" y="18"/>
                </a:lnTo>
                <a:lnTo>
                  <a:pt x="1392" y="22"/>
                </a:lnTo>
                <a:lnTo>
                  <a:pt x="1391" y="28"/>
                </a:lnTo>
                <a:lnTo>
                  <a:pt x="1391" y="33"/>
                </a:lnTo>
                <a:lnTo>
                  <a:pt x="1392" y="38"/>
                </a:lnTo>
                <a:lnTo>
                  <a:pt x="1396" y="48"/>
                </a:lnTo>
                <a:lnTo>
                  <a:pt x="1402" y="60"/>
                </a:lnTo>
                <a:lnTo>
                  <a:pt x="1410" y="71"/>
                </a:lnTo>
                <a:lnTo>
                  <a:pt x="1419" y="82"/>
                </a:lnTo>
                <a:lnTo>
                  <a:pt x="1430" y="94"/>
                </a:lnTo>
                <a:lnTo>
                  <a:pt x="1441" y="106"/>
                </a:lnTo>
                <a:lnTo>
                  <a:pt x="1450" y="114"/>
                </a:lnTo>
                <a:lnTo>
                  <a:pt x="1455" y="119"/>
                </a:lnTo>
                <a:lnTo>
                  <a:pt x="1456" y="124"/>
                </a:lnTo>
                <a:lnTo>
                  <a:pt x="1456" y="127"/>
                </a:lnTo>
                <a:lnTo>
                  <a:pt x="1455" y="131"/>
                </a:lnTo>
                <a:lnTo>
                  <a:pt x="1452" y="135"/>
                </a:lnTo>
                <a:lnTo>
                  <a:pt x="1443" y="145"/>
                </a:lnTo>
                <a:lnTo>
                  <a:pt x="1425" y="157"/>
                </a:lnTo>
                <a:lnTo>
                  <a:pt x="1411" y="166"/>
                </a:lnTo>
                <a:lnTo>
                  <a:pt x="1397" y="178"/>
                </a:lnTo>
                <a:lnTo>
                  <a:pt x="1391" y="184"/>
                </a:lnTo>
                <a:lnTo>
                  <a:pt x="1385" y="192"/>
                </a:lnTo>
                <a:lnTo>
                  <a:pt x="1381" y="199"/>
                </a:lnTo>
                <a:lnTo>
                  <a:pt x="1377" y="208"/>
                </a:lnTo>
                <a:lnTo>
                  <a:pt x="1383" y="205"/>
                </a:lnTo>
                <a:lnTo>
                  <a:pt x="1389" y="201"/>
                </a:lnTo>
                <a:lnTo>
                  <a:pt x="1394" y="199"/>
                </a:lnTo>
                <a:lnTo>
                  <a:pt x="1397" y="198"/>
                </a:lnTo>
                <a:lnTo>
                  <a:pt x="1402" y="198"/>
                </a:lnTo>
                <a:lnTo>
                  <a:pt x="1405" y="199"/>
                </a:lnTo>
                <a:lnTo>
                  <a:pt x="1410" y="200"/>
                </a:lnTo>
                <a:lnTo>
                  <a:pt x="1414" y="202"/>
                </a:lnTo>
                <a:lnTo>
                  <a:pt x="1416" y="206"/>
                </a:lnTo>
                <a:lnTo>
                  <a:pt x="1418" y="210"/>
                </a:lnTo>
                <a:lnTo>
                  <a:pt x="1421" y="214"/>
                </a:lnTo>
                <a:lnTo>
                  <a:pt x="1421" y="218"/>
                </a:lnTo>
                <a:lnTo>
                  <a:pt x="1421" y="222"/>
                </a:lnTo>
                <a:lnTo>
                  <a:pt x="1421" y="226"/>
                </a:lnTo>
                <a:lnTo>
                  <a:pt x="1418" y="231"/>
                </a:lnTo>
                <a:lnTo>
                  <a:pt x="1416" y="233"/>
                </a:lnTo>
                <a:lnTo>
                  <a:pt x="1414" y="237"/>
                </a:lnTo>
                <a:lnTo>
                  <a:pt x="1410" y="239"/>
                </a:lnTo>
                <a:lnTo>
                  <a:pt x="1401" y="245"/>
                </a:lnTo>
                <a:lnTo>
                  <a:pt x="1395" y="251"/>
                </a:lnTo>
                <a:lnTo>
                  <a:pt x="1391" y="258"/>
                </a:lnTo>
                <a:lnTo>
                  <a:pt x="1388" y="265"/>
                </a:lnTo>
                <a:lnTo>
                  <a:pt x="1382" y="277"/>
                </a:lnTo>
                <a:lnTo>
                  <a:pt x="1375" y="288"/>
                </a:lnTo>
                <a:lnTo>
                  <a:pt x="1369" y="294"/>
                </a:lnTo>
                <a:lnTo>
                  <a:pt x="1363" y="299"/>
                </a:lnTo>
                <a:lnTo>
                  <a:pt x="1355" y="304"/>
                </a:lnTo>
                <a:lnTo>
                  <a:pt x="1344" y="308"/>
                </a:lnTo>
                <a:lnTo>
                  <a:pt x="1331" y="312"/>
                </a:lnTo>
                <a:lnTo>
                  <a:pt x="1317" y="313"/>
                </a:lnTo>
                <a:lnTo>
                  <a:pt x="1303" y="314"/>
                </a:lnTo>
                <a:lnTo>
                  <a:pt x="1290" y="314"/>
                </a:lnTo>
                <a:lnTo>
                  <a:pt x="1272" y="315"/>
                </a:lnTo>
                <a:lnTo>
                  <a:pt x="1258" y="318"/>
                </a:lnTo>
                <a:lnTo>
                  <a:pt x="1247" y="320"/>
                </a:lnTo>
                <a:lnTo>
                  <a:pt x="1238" y="323"/>
                </a:lnTo>
                <a:lnTo>
                  <a:pt x="1230" y="326"/>
                </a:lnTo>
                <a:lnTo>
                  <a:pt x="1222" y="328"/>
                </a:lnTo>
                <a:lnTo>
                  <a:pt x="1207" y="332"/>
                </a:lnTo>
                <a:lnTo>
                  <a:pt x="1193" y="334"/>
                </a:lnTo>
                <a:lnTo>
                  <a:pt x="1185" y="334"/>
                </a:lnTo>
                <a:lnTo>
                  <a:pt x="1180" y="335"/>
                </a:lnTo>
                <a:lnTo>
                  <a:pt x="1175" y="338"/>
                </a:lnTo>
                <a:lnTo>
                  <a:pt x="1170" y="343"/>
                </a:lnTo>
                <a:lnTo>
                  <a:pt x="1167" y="347"/>
                </a:lnTo>
                <a:lnTo>
                  <a:pt x="1163" y="353"/>
                </a:lnTo>
                <a:lnTo>
                  <a:pt x="1160" y="361"/>
                </a:lnTo>
                <a:lnTo>
                  <a:pt x="1155" y="372"/>
                </a:lnTo>
                <a:lnTo>
                  <a:pt x="1151" y="377"/>
                </a:lnTo>
                <a:lnTo>
                  <a:pt x="1147" y="381"/>
                </a:lnTo>
                <a:lnTo>
                  <a:pt x="1141" y="386"/>
                </a:lnTo>
                <a:lnTo>
                  <a:pt x="1135" y="391"/>
                </a:lnTo>
                <a:lnTo>
                  <a:pt x="1120" y="398"/>
                </a:lnTo>
                <a:lnTo>
                  <a:pt x="1107" y="403"/>
                </a:lnTo>
                <a:lnTo>
                  <a:pt x="1096" y="405"/>
                </a:lnTo>
                <a:lnTo>
                  <a:pt x="1087" y="406"/>
                </a:lnTo>
                <a:lnTo>
                  <a:pt x="1078" y="407"/>
                </a:lnTo>
                <a:lnTo>
                  <a:pt x="1074" y="408"/>
                </a:lnTo>
                <a:lnTo>
                  <a:pt x="1070" y="413"/>
                </a:lnTo>
                <a:lnTo>
                  <a:pt x="1067" y="419"/>
                </a:lnTo>
                <a:lnTo>
                  <a:pt x="1067" y="421"/>
                </a:lnTo>
                <a:lnTo>
                  <a:pt x="1068" y="426"/>
                </a:lnTo>
                <a:lnTo>
                  <a:pt x="1069" y="431"/>
                </a:lnTo>
                <a:lnTo>
                  <a:pt x="1069" y="437"/>
                </a:lnTo>
                <a:lnTo>
                  <a:pt x="1069" y="441"/>
                </a:lnTo>
                <a:lnTo>
                  <a:pt x="1067" y="447"/>
                </a:lnTo>
                <a:lnTo>
                  <a:pt x="1064" y="453"/>
                </a:lnTo>
                <a:lnTo>
                  <a:pt x="1061" y="459"/>
                </a:lnTo>
                <a:lnTo>
                  <a:pt x="1055" y="464"/>
                </a:lnTo>
                <a:lnTo>
                  <a:pt x="1048" y="470"/>
                </a:lnTo>
                <a:lnTo>
                  <a:pt x="1038" y="474"/>
                </a:lnTo>
                <a:lnTo>
                  <a:pt x="1029" y="477"/>
                </a:lnTo>
                <a:lnTo>
                  <a:pt x="1018" y="478"/>
                </a:lnTo>
                <a:lnTo>
                  <a:pt x="1006" y="479"/>
                </a:lnTo>
                <a:lnTo>
                  <a:pt x="978" y="478"/>
                </a:lnTo>
                <a:lnTo>
                  <a:pt x="946" y="476"/>
                </a:lnTo>
                <a:lnTo>
                  <a:pt x="930" y="474"/>
                </a:lnTo>
                <a:lnTo>
                  <a:pt x="917" y="473"/>
                </a:lnTo>
                <a:lnTo>
                  <a:pt x="900" y="473"/>
                </a:lnTo>
                <a:lnTo>
                  <a:pt x="876" y="473"/>
                </a:lnTo>
                <a:lnTo>
                  <a:pt x="850" y="474"/>
                </a:lnTo>
                <a:lnTo>
                  <a:pt x="823" y="476"/>
                </a:lnTo>
                <a:lnTo>
                  <a:pt x="796" y="479"/>
                </a:lnTo>
                <a:lnTo>
                  <a:pt x="772" y="483"/>
                </a:lnTo>
                <a:lnTo>
                  <a:pt x="761" y="486"/>
                </a:lnTo>
                <a:lnTo>
                  <a:pt x="752" y="488"/>
                </a:lnTo>
                <a:lnTo>
                  <a:pt x="743" y="492"/>
                </a:lnTo>
                <a:lnTo>
                  <a:pt x="736" y="497"/>
                </a:lnTo>
                <a:lnTo>
                  <a:pt x="733" y="500"/>
                </a:lnTo>
                <a:lnTo>
                  <a:pt x="730" y="503"/>
                </a:lnTo>
                <a:lnTo>
                  <a:pt x="728" y="506"/>
                </a:lnTo>
                <a:lnTo>
                  <a:pt x="728" y="510"/>
                </a:lnTo>
                <a:lnTo>
                  <a:pt x="728" y="520"/>
                </a:lnTo>
                <a:lnTo>
                  <a:pt x="730" y="536"/>
                </a:lnTo>
                <a:lnTo>
                  <a:pt x="733" y="547"/>
                </a:lnTo>
                <a:lnTo>
                  <a:pt x="735" y="560"/>
                </a:lnTo>
                <a:lnTo>
                  <a:pt x="735" y="574"/>
                </a:lnTo>
                <a:lnTo>
                  <a:pt x="733" y="589"/>
                </a:lnTo>
                <a:lnTo>
                  <a:pt x="732" y="597"/>
                </a:lnTo>
                <a:lnTo>
                  <a:pt x="728" y="604"/>
                </a:lnTo>
                <a:lnTo>
                  <a:pt x="724" y="611"/>
                </a:lnTo>
                <a:lnTo>
                  <a:pt x="719" y="617"/>
                </a:lnTo>
                <a:lnTo>
                  <a:pt x="713" y="624"/>
                </a:lnTo>
                <a:lnTo>
                  <a:pt x="707" y="630"/>
                </a:lnTo>
                <a:lnTo>
                  <a:pt x="699" y="634"/>
                </a:lnTo>
                <a:lnTo>
                  <a:pt x="690" y="639"/>
                </a:lnTo>
                <a:lnTo>
                  <a:pt x="677" y="644"/>
                </a:lnTo>
                <a:lnTo>
                  <a:pt x="663" y="647"/>
                </a:lnTo>
                <a:lnTo>
                  <a:pt x="649" y="650"/>
                </a:lnTo>
                <a:lnTo>
                  <a:pt x="635" y="650"/>
                </a:lnTo>
                <a:lnTo>
                  <a:pt x="620" y="649"/>
                </a:lnTo>
                <a:lnTo>
                  <a:pt x="607" y="646"/>
                </a:lnTo>
                <a:lnTo>
                  <a:pt x="593" y="643"/>
                </a:lnTo>
                <a:lnTo>
                  <a:pt x="580" y="637"/>
                </a:lnTo>
                <a:lnTo>
                  <a:pt x="573" y="633"/>
                </a:lnTo>
                <a:lnTo>
                  <a:pt x="567" y="629"/>
                </a:lnTo>
                <a:lnTo>
                  <a:pt x="562" y="623"/>
                </a:lnTo>
                <a:lnTo>
                  <a:pt x="557" y="617"/>
                </a:lnTo>
                <a:lnTo>
                  <a:pt x="549" y="605"/>
                </a:lnTo>
                <a:lnTo>
                  <a:pt x="545" y="593"/>
                </a:lnTo>
                <a:lnTo>
                  <a:pt x="540" y="585"/>
                </a:lnTo>
                <a:lnTo>
                  <a:pt x="535" y="578"/>
                </a:lnTo>
                <a:lnTo>
                  <a:pt x="532" y="573"/>
                </a:lnTo>
                <a:lnTo>
                  <a:pt x="526" y="569"/>
                </a:lnTo>
                <a:lnTo>
                  <a:pt x="518" y="565"/>
                </a:lnTo>
                <a:lnTo>
                  <a:pt x="508" y="561"/>
                </a:lnTo>
                <a:lnTo>
                  <a:pt x="499" y="560"/>
                </a:lnTo>
                <a:lnTo>
                  <a:pt x="487" y="559"/>
                </a:lnTo>
                <a:lnTo>
                  <a:pt x="463" y="559"/>
                </a:lnTo>
                <a:lnTo>
                  <a:pt x="441" y="559"/>
                </a:lnTo>
                <a:lnTo>
                  <a:pt x="428" y="560"/>
                </a:lnTo>
                <a:lnTo>
                  <a:pt x="416" y="560"/>
                </a:lnTo>
                <a:lnTo>
                  <a:pt x="401" y="559"/>
                </a:lnTo>
                <a:lnTo>
                  <a:pt x="388" y="557"/>
                </a:lnTo>
                <a:lnTo>
                  <a:pt x="376" y="553"/>
                </a:lnTo>
                <a:lnTo>
                  <a:pt x="365" y="550"/>
                </a:lnTo>
                <a:lnTo>
                  <a:pt x="345" y="541"/>
                </a:lnTo>
                <a:lnTo>
                  <a:pt x="326" y="533"/>
                </a:lnTo>
                <a:lnTo>
                  <a:pt x="307" y="525"/>
                </a:lnTo>
                <a:lnTo>
                  <a:pt x="289" y="518"/>
                </a:lnTo>
                <a:lnTo>
                  <a:pt x="279" y="514"/>
                </a:lnTo>
                <a:lnTo>
                  <a:pt x="269" y="512"/>
                </a:lnTo>
                <a:lnTo>
                  <a:pt x="258" y="511"/>
                </a:lnTo>
                <a:lnTo>
                  <a:pt x="246" y="510"/>
                </a:lnTo>
                <a:lnTo>
                  <a:pt x="235" y="510"/>
                </a:lnTo>
                <a:lnTo>
                  <a:pt x="227" y="509"/>
                </a:lnTo>
                <a:lnTo>
                  <a:pt x="219" y="506"/>
                </a:lnTo>
                <a:lnTo>
                  <a:pt x="211" y="505"/>
                </a:lnTo>
                <a:lnTo>
                  <a:pt x="204" y="503"/>
                </a:lnTo>
                <a:lnTo>
                  <a:pt x="198" y="499"/>
                </a:lnTo>
                <a:lnTo>
                  <a:pt x="193" y="496"/>
                </a:lnTo>
                <a:lnTo>
                  <a:pt x="188" y="492"/>
                </a:lnTo>
                <a:lnTo>
                  <a:pt x="180" y="485"/>
                </a:lnTo>
                <a:lnTo>
                  <a:pt x="174" y="476"/>
                </a:lnTo>
                <a:lnTo>
                  <a:pt x="169" y="466"/>
                </a:lnTo>
                <a:lnTo>
                  <a:pt x="165" y="457"/>
                </a:lnTo>
                <a:lnTo>
                  <a:pt x="161" y="447"/>
                </a:lnTo>
                <a:lnTo>
                  <a:pt x="156" y="439"/>
                </a:lnTo>
                <a:lnTo>
                  <a:pt x="154" y="436"/>
                </a:lnTo>
                <a:lnTo>
                  <a:pt x="151" y="432"/>
                </a:lnTo>
                <a:lnTo>
                  <a:pt x="146" y="428"/>
                </a:lnTo>
                <a:lnTo>
                  <a:pt x="141" y="426"/>
                </a:lnTo>
                <a:lnTo>
                  <a:pt x="131" y="423"/>
                </a:lnTo>
                <a:lnTo>
                  <a:pt x="114" y="420"/>
                </a:lnTo>
                <a:lnTo>
                  <a:pt x="94" y="418"/>
                </a:lnTo>
                <a:lnTo>
                  <a:pt x="72" y="417"/>
                </a:lnTo>
                <a:lnTo>
                  <a:pt x="51" y="417"/>
                </a:lnTo>
                <a:lnTo>
                  <a:pt x="29" y="418"/>
                </a:lnTo>
                <a:lnTo>
                  <a:pt x="21" y="419"/>
                </a:lnTo>
                <a:lnTo>
                  <a:pt x="14" y="420"/>
                </a:lnTo>
                <a:lnTo>
                  <a:pt x="8" y="421"/>
                </a:lnTo>
                <a:lnTo>
                  <a:pt x="4" y="424"/>
                </a:lnTo>
                <a:lnTo>
                  <a:pt x="1" y="427"/>
                </a:lnTo>
                <a:lnTo>
                  <a:pt x="0" y="432"/>
                </a:lnTo>
                <a:lnTo>
                  <a:pt x="0" y="436"/>
                </a:lnTo>
                <a:lnTo>
                  <a:pt x="0" y="438"/>
                </a:lnTo>
                <a:lnTo>
                  <a:pt x="4" y="445"/>
                </a:lnTo>
                <a:lnTo>
                  <a:pt x="8" y="451"/>
                </a:lnTo>
                <a:lnTo>
                  <a:pt x="14" y="458"/>
                </a:lnTo>
                <a:lnTo>
                  <a:pt x="22" y="464"/>
                </a:lnTo>
                <a:lnTo>
                  <a:pt x="31" y="470"/>
                </a:lnTo>
                <a:lnTo>
                  <a:pt x="39" y="474"/>
                </a:lnTo>
                <a:lnTo>
                  <a:pt x="47" y="478"/>
                </a:lnTo>
                <a:lnTo>
                  <a:pt x="55" y="481"/>
                </a:lnTo>
                <a:lnTo>
                  <a:pt x="66" y="484"/>
                </a:lnTo>
                <a:lnTo>
                  <a:pt x="77" y="486"/>
                </a:lnTo>
                <a:lnTo>
                  <a:pt x="85" y="487"/>
                </a:lnTo>
                <a:lnTo>
                  <a:pt x="92" y="488"/>
                </a:lnTo>
                <a:lnTo>
                  <a:pt x="106" y="492"/>
                </a:lnTo>
                <a:lnTo>
                  <a:pt x="116" y="496"/>
                </a:lnTo>
                <a:lnTo>
                  <a:pt x="120" y="498"/>
                </a:lnTo>
                <a:lnTo>
                  <a:pt x="125" y="500"/>
                </a:lnTo>
                <a:lnTo>
                  <a:pt x="127" y="504"/>
                </a:lnTo>
                <a:lnTo>
                  <a:pt x="131" y="507"/>
                </a:lnTo>
                <a:lnTo>
                  <a:pt x="135" y="514"/>
                </a:lnTo>
                <a:lnTo>
                  <a:pt x="138" y="525"/>
                </a:lnTo>
                <a:lnTo>
                  <a:pt x="141" y="538"/>
                </a:lnTo>
                <a:lnTo>
                  <a:pt x="144" y="553"/>
                </a:lnTo>
                <a:lnTo>
                  <a:pt x="147" y="572"/>
                </a:lnTo>
                <a:lnTo>
                  <a:pt x="151" y="585"/>
                </a:lnTo>
                <a:lnTo>
                  <a:pt x="155" y="597"/>
                </a:lnTo>
                <a:lnTo>
                  <a:pt x="161" y="607"/>
                </a:lnTo>
                <a:lnTo>
                  <a:pt x="167" y="618"/>
                </a:lnTo>
                <a:lnTo>
                  <a:pt x="173" y="627"/>
                </a:lnTo>
                <a:lnTo>
                  <a:pt x="179" y="637"/>
                </a:lnTo>
                <a:lnTo>
                  <a:pt x="184" y="649"/>
                </a:lnTo>
                <a:lnTo>
                  <a:pt x="187" y="659"/>
                </a:lnTo>
                <a:lnTo>
                  <a:pt x="188" y="672"/>
                </a:lnTo>
                <a:lnTo>
                  <a:pt x="188" y="686"/>
                </a:lnTo>
                <a:lnTo>
                  <a:pt x="187" y="694"/>
                </a:lnTo>
                <a:lnTo>
                  <a:pt x="186" y="702"/>
                </a:lnTo>
                <a:lnTo>
                  <a:pt x="184" y="710"/>
                </a:lnTo>
                <a:lnTo>
                  <a:pt x="180" y="719"/>
                </a:lnTo>
                <a:lnTo>
                  <a:pt x="175" y="729"/>
                </a:lnTo>
                <a:lnTo>
                  <a:pt x="171" y="737"/>
                </a:lnTo>
                <a:lnTo>
                  <a:pt x="166" y="744"/>
                </a:lnTo>
                <a:lnTo>
                  <a:pt x="161" y="751"/>
                </a:lnTo>
                <a:lnTo>
                  <a:pt x="151" y="762"/>
                </a:lnTo>
                <a:lnTo>
                  <a:pt x="140" y="770"/>
                </a:lnTo>
                <a:lnTo>
                  <a:pt x="133" y="776"/>
                </a:lnTo>
                <a:lnTo>
                  <a:pt x="127" y="783"/>
                </a:lnTo>
                <a:lnTo>
                  <a:pt x="122" y="789"/>
                </a:lnTo>
                <a:lnTo>
                  <a:pt x="118" y="798"/>
                </a:lnTo>
                <a:lnTo>
                  <a:pt x="115" y="807"/>
                </a:lnTo>
                <a:lnTo>
                  <a:pt x="114" y="816"/>
                </a:lnTo>
                <a:lnTo>
                  <a:pt x="114" y="822"/>
                </a:lnTo>
                <a:lnTo>
                  <a:pt x="115" y="825"/>
                </a:lnTo>
                <a:lnTo>
                  <a:pt x="122" y="827"/>
                </a:lnTo>
                <a:lnTo>
                  <a:pt x="126" y="827"/>
                </a:lnTo>
                <a:lnTo>
                  <a:pt x="129" y="829"/>
                </a:lnTo>
                <a:lnTo>
                  <a:pt x="133" y="831"/>
                </a:lnTo>
                <a:lnTo>
                  <a:pt x="135" y="833"/>
                </a:lnTo>
                <a:lnTo>
                  <a:pt x="138" y="837"/>
                </a:lnTo>
                <a:lnTo>
                  <a:pt x="140" y="839"/>
                </a:lnTo>
                <a:lnTo>
                  <a:pt x="141" y="843"/>
                </a:lnTo>
                <a:lnTo>
                  <a:pt x="141" y="848"/>
                </a:lnTo>
                <a:lnTo>
                  <a:pt x="142" y="858"/>
                </a:lnTo>
                <a:lnTo>
                  <a:pt x="144" y="869"/>
                </a:lnTo>
                <a:lnTo>
                  <a:pt x="146" y="879"/>
                </a:lnTo>
                <a:lnTo>
                  <a:pt x="147" y="891"/>
                </a:lnTo>
                <a:lnTo>
                  <a:pt x="149" y="909"/>
                </a:lnTo>
                <a:lnTo>
                  <a:pt x="152" y="926"/>
                </a:lnTo>
                <a:lnTo>
                  <a:pt x="153" y="944"/>
                </a:lnTo>
                <a:lnTo>
                  <a:pt x="153" y="962"/>
                </a:lnTo>
                <a:lnTo>
                  <a:pt x="154" y="970"/>
                </a:lnTo>
                <a:lnTo>
                  <a:pt x="153" y="978"/>
                </a:lnTo>
                <a:lnTo>
                  <a:pt x="153" y="989"/>
                </a:lnTo>
                <a:lnTo>
                  <a:pt x="153" y="998"/>
                </a:lnTo>
                <a:lnTo>
                  <a:pt x="152" y="1015"/>
                </a:lnTo>
                <a:lnTo>
                  <a:pt x="152" y="1030"/>
                </a:lnTo>
                <a:lnTo>
                  <a:pt x="152" y="1038"/>
                </a:lnTo>
                <a:lnTo>
                  <a:pt x="153" y="1044"/>
                </a:lnTo>
                <a:lnTo>
                  <a:pt x="155" y="1050"/>
                </a:lnTo>
                <a:lnTo>
                  <a:pt x="158" y="1053"/>
                </a:lnTo>
                <a:lnTo>
                  <a:pt x="167" y="1055"/>
                </a:lnTo>
                <a:lnTo>
                  <a:pt x="181" y="1056"/>
                </a:lnTo>
                <a:lnTo>
                  <a:pt x="199" y="1056"/>
                </a:lnTo>
                <a:lnTo>
                  <a:pt x="216" y="1059"/>
                </a:lnTo>
                <a:lnTo>
                  <a:pt x="235" y="1065"/>
                </a:lnTo>
                <a:lnTo>
                  <a:pt x="252" y="1072"/>
                </a:lnTo>
                <a:lnTo>
                  <a:pt x="266" y="1079"/>
                </a:lnTo>
                <a:lnTo>
                  <a:pt x="280" y="1089"/>
                </a:lnTo>
                <a:lnTo>
                  <a:pt x="291" y="1086"/>
                </a:lnTo>
                <a:lnTo>
                  <a:pt x="300" y="1086"/>
                </a:lnTo>
                <a:lnTo>
                  <a:pt x="309" y="1088"/>
                </a:lnTo>
                <a:lnTo>
                  <a:pt x="318" y="1090"/>
                </a:lnTo>
                <a:lnTo>
                  <a:pt x="327" y="1092"/>
                </a:lnTo>
                <a:lnTo>
                  <a:pt x="338" y="1092"/>
                </a:lnTo>
                <a:lnTo>
                  <a:pt x="345" y="1089"/>
                </a:lnTo>
                <a:lnTo>
                  <a:pt x="355" y="1083"/>
                </a:lnTo>
                <a:lnTo>
                  <a:pt x="368" y="1075"/>
                </a:lnTo>
                <a:lnTo>
                  <a:pt x="385" y="1068"/>
                </a:lnTo>
                <a:lnTo>
                  <a:pt x="393" y="1065"/>
                </a:lnTo>
                <a:lnTo>
                  <a:pt x="402" y="1064"/>
                </a:lnTo>
                <a:lnTo>
                  <a:pt x="413" y="1065"/>
                </a:lnTo>
                <a:lnTo>
                  <a:pt x="423" y="1068"/>
                </a:lnTo>
                <a:lnTo>
                  <a:pt x="433" y="1072"/>
                </a:lnTo>
                <a:lnTo>
                  <a:pt x="441" y="1079"/>
                </a:lnTo>
                <a:lnTo>
                  <a:pt x="446" y="1085"/>
                </a:lnTo>
                <a:lnTo>
                  <a:pt x="450" y="1091"/>
                </a:lnTo>
                <a:lnTo>
                  <a:pt x="454" y="1098"/>
                </a:lnTo>
                <a:lnTo>
                  <a:pt x="458" y="1108"/>
                </a:lnTo>
                <a:lnTo>
                  <a:pt x="460" y="1118"/>
                </a:lnTo>
                <a:lnTo>
                  <a:pt x="462" y="1129"/>
                </a:lnTo>
                <a:lnTo>
                  <a:pt x="463" y="1142"/>
                </a:lnTo>
                <a:lnTo>
                  <a:pt x="463" y="1154"/>
                </a:lnTo>
                <a:lnTo>
                  <a:pt x="463" y="1166"/>
                </a:lnTo>
                <a:lnTo>
                  <a:pt x="462" y="1178"/>
                </a:lnTo>
                <a:lnTo>
                  <a:pt x="461" y="1190"/>
                </a:lnTo>
                <a:lnTo>
                  <a:pt x="459" y="1201"/>
                </a:lnTo>
                <a:lnTo>
                  <a:pt x="475" y="1204"/>
                </a:lnTo>
                <a:lnTo>
                  <a:pt x="490" y="1209"/>
                </a:lnTo>
                <a:lnTo>
                  <a:pt x="506" y="1215"/>
                </a:lnTo>
                <a:lnTo>
                  <a:pt x="520" y="1222"/>
                </a:lnTo>
                <a:lnTo>
                  <a:pt x="533" y="1230"/>
                </a:lnTo>
                <a:lnTo>
                  <a:pt x="543" y="1239"/>
                </a:lnTo>
                <a:lnTo>
                  <a:pt x="549" y="1244"/>
                </a:lnTo>
                <a:lnTo>
                  <a:pt x="553" y="1250"/>
                </a:lnTo>
                <a:lnTo>
                  <a:pt x="556" y="1256"/>
                </a:lnTo>
                <a:lnTo>
                  <a:pt x="560" y="1262"/>
                </a:lnTo>
                <a:lnTo>
                  <a:pt x="563" y="1271"/>
                </a:lnTo>
                <a:lnTo>
                  <a:pt x="566" y="1281"/>
                </a:lnTo>
                <a:lnTo>
                  <a:pt x="567" y="1290"/>
                </a:lnTo>
                <a:lnTo>
                  <a:pt x="568" y="1300"/>
                </a:lnTo>
                <a:lnTo>
                  <a:pt x="570" y="1308"/>
                </a:lnTo>
                <a:lnTo>
                  <a:pt x="572" y="1317"/>
                </a:lnTo>
                <a:lnTo>
                  <a:pt x="574" y="1324"/>
                </a:lnTo>
                <a:lnTo>
                  <a:pt x="576" y="1332"/>
                </a:lnTo>
                <a:lnTo>
                  <a:pt x="582" y="1344"/>
                </a:lnTo>
                <a:lnTo>
                  <a:pt x="590" y="1360"/>
                </a:lnTo>
                <a:lnTo>
                  <a:pt x="596" y="1374"/>
                </a:lnTo>
                <a:lnTo>
                  <a:pt x="603" y="1390"/>
                </a:lnTo>
                <a:lnTo>
                  <a:pt x="609" y="1409"/>
                </a:lnTo>
                <a:lnTo>
                  <a:pt x="612" y="1418"/>
                </a:lnTo>
                <a:lnTo>
                  <a:pt x="614" y="1427"/>
                </a:lnTo>
                <a:lnTo>
                  <a:pt x="617" y="1435"/>
                </a:lnTo>
                <a:lnTo>
                  <a:pt x="622" y="1442"/>
                </a:lnTo>
                <a:lnTo>
                  <a:pt x="632" y="1457"/>
                </a:lnTo>
                <a:lnTo>
                  <a:pt x="643" y="1473"/>
                </a:lnTo>
                <a:lnTo>
                  <a:pt x="655" y="1488"/>
                </a:lnTo>
                <a:lnTo>
                  <a:pt x="666" y="1504"/>
                </a:lnTo>
                <a:lnTo>
                  <a:pt x="672" y="1514"/>
                </a:lnTo>
                <a:lnTo>
                  <a:pt x="676" y="1523"/>
                </a:lnTo>
                <a:lnTo>
                  <a:pt x="681" y="1533"/>
                </a:lnTo>
                <a:lnTo>
                  <a:pt x="684" y="1543"/>
                </a:lnTo>
                <a:lnTo>
                  <a:pt x="689" y="1561"/>
                </a:lnTo>
                <a:lnTo>
                  <a:pt x="693" y="1577"/>
                </a:lnTo>
                <a:lnTo>
                  <a:pt x="695" y="1588"/>
                </a:lnTo>
                <a:lnTo>
                  <a:pt x="697" y="1597"/>
                </a:lnTo>
                <a:lnTo>
                  <a:pt x="700" y="1606"/>
                </a:lnTo>
                <a:lnTo>
                  <a:pt x="703" y="1613"/>
                </a:lnTo>
                <a:close/>
              </a:path>
            </a:pathLst>
          </a:custGeom>
          <a:solidFill>
            <a:srgbClr val="B0CA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25" name="Freeform 44">
            <a:extLst>
              <a:ext uri="{FF2B5EF4-FFF2-40B4-BE49-F238E27FC236}">
                <a16:creationId xmlns:a16="http://schemas.microsoft.com/office/drawing/2014/main" id="{841D76E0-AF77-4499-A9BE-5CBDFB781282}"/>
              </a:ext>
            </a:extLst>
          </p:cNvPr>
          <p:cNvSpPr>
            <a:spLocks/>
          </p:cNvSpPr>
          <p:nvPr/>
        </p:nvSpPr>
        <p:spPr bwMode="auto">
          <a:xfrm>
            <a:off x="10654417" y="3185349"/>
            <a:ext cx="3915" cy="0"/>
          </a:xfrm>
          <a:custGeom>
            <a:avLst/>
            <a:gdLst>
              <a:gd name="T0" fmla="*/ 5 w 5"/>
              <a:gd name="T1" fmla="*/ 2 h 2"/>
              <a:gd name="T2" fmla="*/ 2 w 5"/>
              <a:gd name="T3" fmla="*/ 1 h 2"/>
              <a:gd name="T4" fmla="*/ 0 w 5"/>
              <a:gd name="T5" fmla="*/ 0 h 2"/>
              <a:gd name="T6" fmla="*/ 2 w 5"/>
              <a:gd name="T7" fmla="*/ 1 h 2"/>
              <a:gd name="T8" fmla="*/ 5 w 5"/>
              <a:gd name="T9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" h="2">
                <a:moveTo>
                  <a:pt x="5" y="2"/>
                </a:moveTo>
                <a:lnTo>
                  <a:pt x="2" y="1"/>
                </a:lnTo>
                <a:lnTo>
                  <a:pt x="0" y="0"/>
                </a:lnTo>
                <a:lnTo>
                  <a:pt x="2" y="1"/>
                </a:lnTo>
                <a:lnTo>
                  <a:pt x="5" y="2"/>
                </a:lnTo>
                <a:close/>
              </a:path>
            </a:pathLst>
          </a:custGeom>
          <a:solidFill>
            <a:srgbClr val="B0CA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26" name="Freeform 45">
            <a:extLst>
              <a:ext uri="{FF2B5EF4-FFF2-40B4-BE49-F238E27FC236}">
                <a16:creationId xmlns:a16="http://schemas.microsoft.com/office/drawing/2014/main" id="{02B49E2C-F470-49BB-B719-BE449F8AC671}"/>
              </a:ext>
            </a:extLst>
          </p:cNvPr>
          <p:cNvSpPr>
            <a:spLocks/>
          </p:cNvSpPr>
          <p:nvPr/>
        </p:nvSpPr>
        <p:spPr bwMode="auto">
          <a:xfrm>
            <a:off x="10646587" y="3181434"/>
            <a:ext cx="7830" cy="3915"/>
          </a:xfrm>
          <a:custGeom>
            <a:avLst/>
            <a:gdLst>
              <a:gd name="T0" fmla="*/ 13 w 13"/>
              <a:gd name="T1" fmla="*/ 7 h 7"/>
              <a:gd name="T2" fmla="*/ 6 w 13"/>
              <a:gd name="T3" fmla="*/ 3 h 7"/>
              <a:gd name="T4" fmla="*/ 0 w 13"/>
              <a:gd name="T5" fmla="*/ 0 h 7"/>
              <a:gd name="T6" fmla="*/ 6 w 13"/>
              <a:gd name="T7" fmla="*/ 3 h 7"/>
              <a:gd name="T8" fmla="*/ 13 w 13"/>
              <a:gd name="T9" fmla="*/ 7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" h="7">
                <a:moveTo>
                  <a:pt x="13" y="7"/>
                </a:moveTo>
                <a:lnTo>
                  <a:pt x="6" y="3"/>
                </a:lnTo>
                <a:lnTo>
                  <a:pt x="0" y="0"/>
                </a:lnTo>
                <a:lnTo>
                  <a:pt x="6" y="3"/>
                </a:lnTo>
                <a:lnTo>
                  <a:pt x="13" y="7"/>
                </a:lnTo>
                <a:close/>
              </a:path>
            </a:pathLst>
          </a:custGeom>
          <a:solidFill>
            <a:srgbClr val="B0CA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27" name="Freeform 46">
            <a:extLst>
              <a:ext uri="{FF2B5EF4-FFF2-40B4-BE49-F238E27FC236}">
                <a16:creationId xmlns:a16="http://schemas.microsoft.com/office/drawing/2014/main" id="{660FA96B-B4F0-48D0-9290-EFE524FAFBA5}"/>
              </a:ext>
            </a:extLst>
          </p:cNvPr>
          <p:cNvSpPr>
            <a:spLocks/>
          </p:cNvSpPr>
          <p:nvPr/>
        </p:nvSpPr>
        <p:spPr bwMode="auto">
          <a:xfrm>
            <a:off x="10415606" y="2895644"/>
            <a:ext cx="3915" cy="3915"/>
          </a:xfrm>
          <a:custGeom>
            <a:avLst/>
            <a:gdLst>
              <a:gd name="T0" fmla="*/ 1 w 1"/>
              <a:gd name="T1" fmla="*/ 4 h 4"/>
              <a:gd name="T2" fmla="*/ 0 w 1"/>
              <a:gd name="T3" fmla="*/ 3 h 4"/>
              <a:gd name="T4" fmla="*/ 0 w 1"/>
              <a:gd name="T5" fmla="*/ 0 h 4"/>
              <a:gd name="T6" fmla="*/ 0 w 1"/>
              <a:gd name="T7" fmla="*/ 3 h 4"/>
              <a:gd name="T8" fmla="*/ 1 w 1"/>
              <a:gd name="T9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" h="4">
                <a:moveTo>
                  <a:pt x="1" y="4"/>
                </a:moveTo>
                <a:lnTo>
                  <a:pt x="0" y="3"/>
                </a:lnTo>
                <a:lnTo>
                  <a:pt x="0" y="0"/>
                </a:lnTo>
                <a:lnTo>
                  <a:pt x="0" y="3"/>
                </a:lnTo>
                <a:lnTo>
                  <a:pt x="1" y="4"/>
                </a:lnTo>
                <a:close/>
              </a:path>
            </a:pathLst>
          </a:custGeom>
          <a:solidFill>
            <a:srgbClr val="B0CA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28" name="Freeform 47">
            <a:extLst>
              <a:ext uri="{FF2B5EF4-FFF2-40B4-BE49-F238E27FC236}">
                <a16:creationId xmlns:a16="http://schemas.microsoft.com/office/drawing/2014/main" id="{6CB9BB4B-043A-441B-91D1-F64B2493E0ED}"/>
              </a:ext>
            </a:extLst>
          </p:cNvPr>
          <p:cNvSpPr>
            <a:spLocks/>
          </p:cNvSpPr>
          <p:nvPr/>
        </p:nvSpPr>
        <p:spPr bwMode="auto">
          <a:xfrm>
            <a:off x="10411691" y="2883899"/>
            <a:ext cx="3915" cy="3915"/>
          </a:xfrm>
          <a:custGeom>
            <a:avLst/>
            <a:gdLst>
              <a:gd name="T0" fmla="*/ 2 w 2"/>
              <a:gd name="T1" fmla="*/ 8 h 8"/>
              <a:gd name="T2" fmla="*/ 2 w 2"/>
              <a:gd name="T3" fmla="*/ 5 h 8"/>
              <a:gd name="T4" fmla="*/ 0 w 2"/>
              <a:gd name="T5" fmla="*/ 0 h 8"/>
              <a:gd name="T6" fmla="*/ 2 w 2"/>
              <a:gd name="T7" fmla="*/ 5 h 8"/>
              <a:gd name="T8" fmla="*/ 2 w 2"/>
              <a:gd name="T9" fmla="*/ 8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" h="8">
                <a:moveTo>
                  <a:pt x="2" y="8"/>
                </a:moveTo>
                <a:lnTo>
                  <a:pt x="2" y="5"/>
                </a:lnTo>
                <a:lnTo>
                  <a:pt x="0" y="0"/>
                </a:lnTo>
                <a:lnTo>
                  <a:pt x="2" y="5"/>
                </a:lnTo>
                <a:lnTo>
                  <a:pt x="2" y="8"/>
                </a:lnTo>
                <a:close/>
              </a:path>
            </a:pathLst>
          </a:custGeom>
          <a:solidFill>
            <a:srgbClr val="B0CA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29" name="Freeform 48">
            <a:extLst>
              <a:ext uri="{FF2B5EF4-FFF2-40B4-BE49-F238E27FC236}">
                <a16:creationId xmlns:a16="http://schemas.microsoft.com/office/drawing/2014/main" id="{C99CFE90-576A-496A-84D9-0CDA1BCB18A1}"/>
              </a:ext>
            </a:extLst>
          </p:cNvPr>
          <p:cNvSpPr>
            <a:spLocks/>
          </p:cNvSpPr>
          <p:nvPr/>
        </p:nvSpPr>
        <p:spPr bwMode="auto">
          <a:xfrm>
            <a:off x="10411691" y="2848665"/>
            <a:ext cx="0" cy="31319"/>
          </a:xfrm>
          <a:custGeom>
            <a:avLst/>
            <a:gdLst>
              <a:gd name="T0" fmla="*/ 3 w 3"/>
              <a:gd name="T1" fmla="*/ 43 h 43"/>
              <a:gd name="T2" fmla="*/ 2 w 3"/>
              <a:gd name="T3" fmla="*/ 33 h 43"/>
              <a:gd name="T4" fmla="*/ 1 w 3"/>
              <a:gd name="T5" fmla="*/ 22 h 43"/>
              <a:gd name="T6" fmla="*/ 0 w 3"/>
              <a:gd name="T7" fmla="*/ 10 h 43"/>
              <a:gd name="T8" fmla="*/ 0 w 3"/>
              <a:gd name="T9" fmla="*/ 0 h 43"/>
              <a:gd name="T10" fmla="*/ 0 w 3"/>
              <a:gd name="T11" fmla="*/ 10 h 43"/>
              <a:gd name="T12" fmla="*/ 1 w 3"/>
              <a:gd name="T13" fmla="*/ 22 h 43"/>
              <a:gd name="T14" fmla="*/ 2 w 3"/>
              <a:gd name="T15" fmla="*/ 33 h 43"/>
              <a:gd name="T16" fmla="*/ 3 w 3"/>
              <a:gd name="T17" fmla="*/ 43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" h="43">
                <a:moveTo>
                  <a:pt x="3" y="43"/>
                </a:moveTo>
                <a:lnTo>
                  <a:pt x="2" y="33"/>
                </a:lnTo>
                <a:lnTo>
                  <a:pt x="1" y="22"/>
                </a:lnTo>
                <a:lnTo>
                  <a:pt x="0" y="10"/>
                </a:lnTo>
                <a:lnTo>
                  <a:pt x="0" y="0"/>
                </a:lnTo>
                <a:lnTo>
                  <a:pt x="0" y="10"/>
                </a:lnTo>
                <a:lnTo>
                  <a:pt x="1" y="22"/>
                </a:lnTo>
                <a:lnTo>
                  <a:pt x="2" y="33"/>
                </a:lnTo>
                <a:lnTo>
                  <a:pt x="3" y="43"/>
                </a:lnTo>
                <a:close/>
              </a:path>
            </a:pathLst>
          </a:custGeom>
          <a:solidFill>
            <a:srgbClr val="B0CA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30" name="Freeform 49">
            <a:extLst>
              <a:ext uri="{FF2B5EF4-FFF2-40B4-BE49-F238E27FC236}">
                <a16:creationId xmlns:a16="http://schemas.microsoft.com/office/drawing/2014/main" id="{D73BB56A-ACA8-4102-B6FA-988BEE50DBB2}"/>
              </a:ext>
            </a:extLst>
          </p:cNvPr>
          <p:cNvSpPr>
            <a:spLocks/>
          </p:cNvSpPr>
          <p:nvPr/>
        </p:nvSpPr>
        <p:spPr bwMode="auto">
          <a:xfrm>
            <a:off x="10407776" y="2825175"/>
            <a:ext cx="3915" cy="23490"/>
          </a:xfrm>
          <a:custGeom>
            <a:avLst/>
            <a:gdLst>
              <a:gd name="T0" fmla="*/ 1 w 1"/>
              <a:gd name="T1" fmla="*/ 35 h 35"/>
              <a:gd name="T2" fmla="*/ 0 w 1"/>
              <a:gd name="T3" fmla="*/ 17 h 35"/>
              <a:gd name="T4" fmla="*/ 0 w 1"/>
              <a:gd name="T5" fmla="*/ 0 h 35"/>
              <a:gd name="T6" fmla="*/ 0 w 1"/>
              <a:gd name="T7" fmla="*/ 17 h 35"/>
              <a:gd name="T8" fmla="*/ 1 w 1"/>
              <a:gd name="T9" fmla="*/ 35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" h="35">
                <a:moveTo>
                  <a:pt x="1" y="35"/>
                </a:moveTo>
                <a:lnTo>
                  <a:pt x="0" y="17"/>
                </a:lnTo>
                <a:lnTo>
                  <a:pt x="0" y="0"/>
                </a:lnTo>
                <a:lnTo>
                  <a:pt x="0" y="17"/>
                </a:lnTo>
                <a:lnTo>
                  <a:pt x="1" y="35"/>
                </a:lnTo>
                <a:close/>
              </a:path>
            </a:pathLst>
          </a:custGeom>
          <a:solidFill>
            <a:srgbClr val="B0CA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31" name="Freeform 50">
            <a:extLst>
              <a:ext uri="{FF2B5EF4-FFF2-40B4-BE49-F238E27FC236}">
                <a16:creationId xmlns:a16="http://schemas.microsoft.com/office/drawing/2014/main" id="{1A716564-BE31-4072-B9F5-3469362CB3C4}"/>
              </a:ext>
            </a:extLst>
          </p:cNvPr>
          <p:cNvSpPr>
            <a:spLocks/>
          </p:cNvSpPr>
          <p:nvPr/>
        </p:nvSpPr>
        <p:spPr bwMode="auto">
          <a:xfrm>
            <a:off x="10407776" y="2809516"/>
            <a:ext cx="0" cy="11745"/>
          </a:xfrm>
          <a:custGeom>
            <a:avLst/>
            <a:gdLst>
              <a:gd name="T0" fmla="*/ 19 h 19"/>
              <a:gd name="T1" fmla="*/ 10 h 19"/>
              <a:gd name="T2" fmla="*/ 0 h 19"/>
              <a:gd name="T3" fmla="*/ 10 h 19"/>
              <a:gd name="T4" fmla="*/ 19 h 19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</a:cxnLst>
            <a:rect l="0" t="0" r="r" b="b"/>
            <a:pathLst>
              <a:path h="19">
                <a:moveTo>
                  <a:pt x="0" y="19"/>
                </a:moveTo>
                <a:lnTo>
                  <a:pt x="0" y="10"/>
                </a:lnTo>
                <a:lnTo>
                  <a:pt x="0" y="0"/>
                </a:lnTo>
                <a:lnTo>
                  <a:pt x="0" y="10"/>
                </a:lnTo>
                <a:lnTo>
                  <a:pt x="0" y="19"/>
                </a:lnTo>
                <a:close/>
              </a:path>
            </a:pathLst>
          </a:custGeom>
          <a:solidFill>
            <a:srgbClr val="B0CA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32" name="Freeform 51">
            <a:extLst>
              <a:ext uri="{FF2B5EF4-FFF2-40B4-BE49-F238E27FC236}">
                <a16:creationId xmlns:a16="http://schemas.microsoft.com/office/drawing/2014/main" id="{BF5FD7FF-6036-47FB-90FA-15577A6B5934}"/>
              </a:ext>
            </a:extLst>
          </p:cNvPr>
          <p:cNvSpPr>
            <a:spLocks/>
          </p:cNvSpPr>
          <p:nvPr/>
        </p:nvSpPr>
        <p:spPr bwMode="auto">
          <a:xfrm>
            <a:off x="9546491" y="2981773"/>
            <a:ext cx="0" cy="3915"/>
          </a:xfrm>
          <a:custGeom>
            <a:avLst/>
            <a:gdLst>
              <a:gd name="T0" fmla="*/ 1 w 1"/>
              <a:gd name="T1" fmla="*/ 0 h 7"/>
              <a:gd name="T2" fmla="*/ 0 w 1"/>
              <a:gd name="T3" fmla="*/ 3 h 7"/>
              <a:gd name="T4" fmla="*/ 0 w 1"/>
              <a:gd name="T5" fmla="*/ 7 h 7"/>
              <a:gd name="T6" fmla="*/ 0 w 1"/>
              <a:gd name="T7" fmla="*/ 3 h 7"/>
              <a:gd name="T8" fmla="*/ 1 w 1"/>
              <a:gd name="T9" fmla="*/ 0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" h="7">
                <a:moveTo>
                  <a:pt x="1" y="0"/>
                </a:moveTo>
                <a:lnTo>
                  <a:pt x="0" y="3"/>
                </a:lnTo>
                <a:lnTo>
                  <a:pt x="0" y="7"/>
                </a:lnTo>
                <a:lnTo>
                  <a:pt x="0" y="3"/>
                </a:lnTo>
                <a:lnTo>
                  <a:pt x="1" y="0"/>
                </a:lnTo>
                <a:close/>
              </a:path>
            </a:pathLst>
          </a:custGeom>
          <a:solidFill>
            <a:srgbClr val="B0CA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33" name="Freeform 52">
            <a:extLst>
              <a:ext uri="{FF2B5EF4-FFF2-40B4-BE49-F238E27FC236}">
                <a16:creationId xmlns:a16="http://schemas.microsoft.com/office/drawing/2014/main" id="{B16DC160-7B30-43F3-B7D4-90141E58B8AB}"/>
              </a:ext>
            </a:extLst>
          </p:cNvPr>
          <p:cNvSpPr>
            <a:spLocks/>
          </p:cNvSpPr>
          <p:nvPr/>
        </p:nvSpPr>
        <p:spPr bwMode="auto">
          <a:xfrm>
            <a:off x="9534747" y="2985688"/>
            <a:ext cx="11745" cy="3915"/>
          </a:xfrm>
          <a:custGeom>
            <a:avLst/>
            <a:gdLst>
              <a:gd name="T0" fmla="*/ 21 w 21"/>
              <a:gd name="T1" fmla="*/ 0 h 6"/>
              <a:gd name="T2" fmla="*/ 20 w 21"/>
              <a:gd name="T3" fmla="*/ 2 h 6"/>
              <a:gd name="T4" fmla="*/ 20 w 21"/>
              <a:gd name="T5" fmla="*/ 5 h 6"/>
              <a:gd name="T6" fmla="*/ 10 w 21"/>
              <a:gd name="T7" fmla="*/ 5 h 6"/>
              <a:gd name="T8" fmla="*/ 0 w 21"/>
              <a:gd name="T9" fmla="*/ 5 h 6"/>
              <a:gd name="T10" fmla="*/ 10 w 21"/>
              <a:gd name="T11" fmla="*/ 5 h 6"/>
              <a:gd name="T12" fmla="*/ 20 w 21"/>
              <a:gd name="T13" fmla="*/ 6 h 6"/>
              <a:gd name="T14" fmla="*/ 20 w 21"/>
              <a:gd name="T15" fmla="*/ 2 h 6"/>
              <a:gd name="T16" fmla="*/ 21 w 21"/>
              <a:gd name="T17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" h="6">
                <a:moveTo>
                  <a:pt x="21" y="0"/>
                </a:moveTo>
                <a:lnTo>
                  <a:pt x="20" y="2"/>
                </a:lnTo>
                <a:lnTo>
                  <a:pt x="20" y="5"/>
                </a:lnTo>
                <a:lnTo>
                  <a:pt x="10" y="5"/>
                </a:lnTo>
                <a:lnTo>
                  <a:pt x="0" y="5"/>
                </a:lnTo>
                <a:lnTo>
                  <a:pt x="10" y="5"/>
                </a:lnTo>
                <a:lnTo>
                  <a:pt x="20" y="6"/>
                </a:lnTo>
                <a:lnTo>
                  <a:pt x="20" y="2"/>
                </a:lnTo>
                <a:lnTo>
                  <a:pt x="21" y="0"/>
                </a:lnTo>
                <a:close/>
              </a:path>
            </a:pathLst>
          </a:custGeom>
          <a:solidFill>
            <a:srgbClr val="B0CA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34" name="Freeform 53">
            <a:extLst>
              <a:ext uri="{FF2B5EF4-FFF2-40B4-BE49-F238E27FC236}">
                <a16:creationId xmlns:a16="http://schemas.microsoft.com/office/drawing/2014/main" id="{C2C2314A-F8F5-4173-9A4D-A52A31232EC1}"/>
              </a:ext>
            </a:extLst>
          </p:cNvPr>
          <p:cNvSpPr>
            <a:spLocks/>
          </p:cNvSpPr>
          <p:nvPr/>
        </p:nvSpPr>
        <p:spPr bwMode="auto">
          <a:xfrm>
            <a:off x="7080084" y="5244604"/>
            <a:ext cx="11745" cy="7830"/>
          </a:xfrm>
          <a:custGeom>
            <a:avLst/>
            <a:gdLst>
              <a:gd name="T0" fmla="*/ 0 w 17"/>
              <a:gd name="T1" fmla="*/ 0 h 13"/>
              <a:gd name="T2" fmla="*/ 8 w 17"/>
              <a:gd name="T3" fmla="*/ 6 h 13"/>
              <a:gd name="T4" fmla="*/ 17 w 17"/>
              <a:gd name="T5" fmla="*/ 13 h 13"/>
              <a:gd name="T6" fmla="*/ 17 w 17"/>
              <a:gd name="T7" fmla="*/ 13 h 13"/>
              <a:gd name="T8" fmla="*/ 9 w 17"/>
              <a:gd name="T9" fmla="*/ 6 h 13"/>
              <a:gd name="T10" fmla="*/ 0 w 17"/>
              <a:gd name="T11" fmla="*/ 0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" h="13">
                <a:moveTo>
                  <a:pt x="0" y="0"/>
                </a:moveTo>
                <a:lnTo>
                  <a:pt x="8" y="6"/>
                </a:lnTo>
                <a:lnTo>
                  <a:pt x="17" y="13"/>
                </a:lnTo>
                <a:lnTo>
                  <a:pt x="17" y="13"/>
                </a:lnTo>
                <a:lnTo>
                  <a:pt x="9" y="6"/>
                </a:lnTo>
                <a:lnTo>
                  <a:pt x="0" y="0"/>
                </a:lnTo>
                <a:close/>
              </a:path>
            </a:pathLst>
          </a:custGeom>
          <a:solidFill>
            <a:srgbClr val="B0CA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38" name="Freeform 54">
            <a:extLst>
              <a:ext uri="{FF2B5EF4-FFF2-40B4-BE49-F238E27FC236}">
                <a16:creationId xmlns:a16="http://schemas.microsoft.com/office/drawing/2014/main" id="{725B6BF8-8D75-46E3-9AEF-ADC0452E9085}"/>
              </a:ext>
            </a:extLst>
          </p:cNvPr>
          <p:cNvSpPr>
            <a:spLocks/>
          </p:cNvSpPr>
          <p:nvPr/>
        </p:nvSpPr>
        <p:spPr bwMode="auto">
          <a:xfrm>
            <a:off x="7076169" y="5283753"/>
            <a:ext cx="1671676" cy="912179"/>
          </a:xfrm>
          <a:custGeom>
            <a:avLst/>
            <a:gdLst>
              <a:gd name="T0" fmla="*/ 62 w 2564"/>
              <a:gd name="T1" fmla="*/ 46 h 1394"/>
              <a:gd name="T2" fmla="*/ 0 w 2564"/>
              <a:gd name="T3" fmla="*/ 61 h 1394"/>
              <a:gd name="T4" fmla="*/ 41 w 2564"/>
              <a:gd name="T5" fmla="*/ 141 h 1394"/>
              <a:gd name="T6" fmla="*/ 91 w 2564"/>
              <a:gd name="T7" fmla="*/ 220 h 1394"/>
              <a:gd name="T8" fmla="*/ 73 w 2564"/>
              <a:gd name="T9" fmla="*/ 244 h 1394"/>
              <a:gd name="T10" fmla="*/ 96 w 2564"/>
              <a:gd name="T11" fmla="*/ 271 h 1394"/>
              <a:gd name="T12" fmla="*/ 138 w 2564"/>
              <a:gd name="T13" fmla="*/ 313 h 1394"/>
              <a:gd name="T14" fmla="*/ 167 w 2564"/>
              <a:gd name="T15" fmla="*/ 401 h 1394"/>
              <a:gd name="T16" fmla="*/ 280 w 2564"/>
              <a:gd name="T17" fmla="*/ 547 h 1394"/>
              <a:gd name="T18" fmla="*/ 340 w 2564"/>
              <a:gd name="T19" fmla="*/ 633 h 1394"/>
              <a:gd name="T20" fmla="*/ 326 w 2564"/>
              <a:gd name="T21" fmla="*/ 686 h 1394"/>
              <a:gd name="T22" fmla="*/ 282 w 2564"/>
              <a:gd name="T23" fmla="*/ 736 h 1394"/>
              <a:gd name="T24" fmla="*/ 327 w 2564"/>
              <a:gd name="T25" fmla="*/ 742 h 1394"/>
              <a:gd name="T26" fmla="*/ 435 w 2564"/>
              <a:gd name="T27" fmla="*/ 757 h 1394"/>
              <a:gd name="T28" fmla="*/ 533 w 2564"/>
              <a:gd name="T29" fmla="*/ 819 h 1394"/>
              <a:gd name="T30" fmla="*/ 595 w 2564"/>
              <a:gd name="T31" fmla="*/ 910 h 1394"/>
              <a:gd name="T32" fmla="*/ 621 w 2564"/>
              <a:gd name="T33" fmla="*/ 976 h 1394"/>
              <a:gd name="T34" fmla="*/ 686 w 2564"/>
              <a:gd name="T35" fmla="*/ 982 h 1394"/>
              <a:gd name="T36" fmla="*/ 753 w 2564"/>
              <a:gd name="T37" fmla="*/ 1003 h 1394"/>
              <a:gd name="T38" fmla="*/ 841 w 2564"/>
              <a:gd name="T39" fmla="*/ 1001 h 1394"/>
              <a:gd name="T40" fmla="*/ 980 w 2564"/>
              <a:gd name="T41" fmla="*/ 952 h 1394"/>
              <a:gd name="T42" fmla="*/ 1077 w 2564"/>
              <a:gd name="T43" fmla="*/ 860 h 1394"/>
              <a:gd name="T44" fmla="*/ 1207 w 2564"/>
              <a:gd name="T45" fmla="*/ 765 h 1394"/>
              <a:gd name="T46" fmla="*/ 1231 w 2564"/>
              <a:gd name="T47" fmla="*/ 792 h 1394"/>
              <a:gd name="T48" fmla="*/ 1180 w 2564"/>
              <a:gd name="T49" fmla="*/ 1073 h 1394"/>
              <a:gd name="T50" fmla="*/ 1169 w 2564"/>
              <a:gd name="T51" fmla="*/ 1271 h 1394"/>
              <a:gd name="T52" fmla="*/ 1184 w 2564"/>
              <a:gd name="T53" fmla="*/ 1356 h 1394"/>
              <a:gd name="T54" fmla="*/ 1225 w 2564"/>
              <a:gd name="T55" fmla="*/ 1381 h 1394"/>
              <a:gd name="T56" fmla="*/ 1301 w 2564"/>
              <a:gd name="T57" fmla="*/ 1347 h 1394"/>
              <a:gd name="T58" fmla="*/ 1385 w 2564"/>
              <a:gd name="T59" fmla="*/ 1335 h 1394"/>
              <a:gd name="T60" fmla="*/ 1488 w 2564"/>
              <a:gd name="T61" fmla="*/ 1329 h 1394"/>
              <a:gd name="T62" fmla="*/ 1618 w 2564"/>
              <a:gd name="T63" fmla="*/ 1335 h 1394"/>
              <a:gd name="T64" fmla="*/ 1720 w 2564"/>
              <a:gd name="T65" fmla="*/ 1361 h 1394"/>
              <a:gd name="T66" fmla="*/ 1846 w 2564"/>
              <a:gd name="T67" fmla="*/ 1394 h 1394"/>
              <a:gd name="T68" fmla="*/ 1969 w 2564"/>
              <a:gd name="T69" fmla="*/ 1325 h 1394"/>
              <a:gd name="T70" fmla="*/ 2029 w 2564"/>
              <a:gd name="T71" fmla="*/ 1238 h 1394"/>
              <a:gd name="T72" fmla="*/ 2089 w 2564"/>
              <a:gd name="T73" fmla="*/ 1206 h 1394"/>
              <a:gd name="T74" fmla="*/ 2163 w 2564"/>
              <a:gd name="T75" fmla="*/ 1230 h 1394"/>
              <a:gd name="T76" fmla="*/ 2206 w 2564"/>
              <a:gd name="T77" fmla="*/ 1217 h 1394"/>
              <a:gd name="T78" fmla="*/ 2233 w 2564"/>
              <a:gd name="T79" fmla="*/ 1156 h 1394"/>
              <a:gd name="T80" fmla="*/ 2288 w 2564"/>
              <a:gd name="T81" fmla="*/ 1117 h 1394"/>
              <a:gd name="T82" fmla="*/ 2403 w 2564"/>
              <a:gd name="T83" fmla="*/ 1072 h 1394"/>
              <a:gd name="T84" fmla="*/ 2499 w 2564"/>
              <a:gd name="T85" fmla="*/ 998 h 1394"/>
              <a:gd name="T86" fmla="*/ 2563 w 2564"/>
              <a:gd name="T87" fmla="*/ 968 h 1394"/>
              <a:gd name="T88" fmla="*/ 2507 w 2564"/>
              <a:gd name="T89" fmla="*/ 949 h 1394"/>
              <a:gd name="T90" fmla="*/ 2475 w 2564"/>
              <a:gd name="T91" fmla="*/ 945 h 1394"/>
              <a:gd name="T92" fmla="*/ 2390 w 2564"/>
              <a:gd name="T93" fmla="*/ 877 h 1394"/>
              <a:gd name="T94" fmla="*/ 2283 w 2564"/>
              <a:gd name="T95" fmla="*/ 819 h 1394"/>
              <a:gd name="T96" fmla="*/ 2067 w 2564"/>
              <a:gd name="T97" fmla="*/ 727 h 1394"/>
              <a:gd name="T98" fmla="*/ 1753 w 2564"/>
              <a:gd name="T99" fmla="*/ 584 h 1394"/>
              <a:gd name="T100" fmla="*/ 1409 w 2564"/>
              <a:gd name="T101" fmla="*/ 423 h 1394"/>
              <a:gd name="T102" fmla="*/ 1210 w 2564"/>
              <a:gd name="T103" fmla="*/ 319 h 1394"/>
              <a:gd name="T104" fmla="*/ 1035 w 2564"/>
              <a:gd name="T105" fmla="*/ 264 h 1394"/>
              <a:gd name="T106" fmla="*/ 835 w 2564"/>
              <a:gd name="T107" fmla="*/ 226 h 1394"/>
              <a:gd name="T108" fmla="*/ 663 w 2564"/>
              <a:gd name="T109" fmla="*/ 191 h 1394"/>
              <a:gd name="T110" fmla="*/ 497 w 2564"/>
              <a:gd name="T111" fmla="*/ 153 h 1394"/>
              <a:gd name="T112" fmla="*/ 270 w 2564"/>
              <a:gd name="T113" fmla="*/ 86 h 1394"/>
              <a:gd name="T114" fmla="*/ 134 w 2564"/>
              <a:gd name="T115" fmla="*/ 27 h 13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2564" h="1394">
                <a:moveTo>
                  <a:pt x="79" y="0"/>
                </a:moveTo>
                <a:lnTo>
                  <a:pt x="80" y="14"/>
                </a:lnTo>
                <a:lnTo>
                  <a:pt x="79" y="28"/>
                </a:lnTo>
                <a:lnTo>
                  <a:pt x="78" y="34"/>
                </a:lnTo>
                <a:lnTo>
                  <a:pt x="74" y="40"/>
                </a:lnTo>
                <a:lnTo>
                  <a:pt x="68" y="44"/>
                </a:lnTo>
                <a:lnTo>
                  <a:pt x="62" y="46"/>
                </a:lnTo>
                <a:lnTo>
                  <a:pt x="48" y="49"/>
                </a:lnTo>
                <a:lnTo>
                  <a:pt x="34" y="52"/>
                </a:lnTo>
                <a:lnTo>
                  <a:pt x="25" y="53"/>
                </a:lnTo>
                <a:lnTo>
                  <a:pt x="14" y="55"/>
                </a:lnTo>
                <a:lnTo>
                  <a:pt x="6" y="58"/>
                </a:lnTo>
                <a:lnTo>
                  <a:pt x="1" y="60"/>
                </a:lnTo>
                <a:lnTo>
                  <a:pt x="0" y="61"/>
                </a:lnTo>
                <a:lnTo>
                  <a:pt x="0" y="66"/>
                </a:lnTo>
                <a:lnTo>
                  <a:pt x="1" y="75"/>
                </a:lnTo>
                <a:lnTo>
                  <a:pt x="5" y="88"/>
                </a:lnTo>
                <a:lnTo>
                  <a:pt x="12" y="102"/>
                </a:lnTo>
                <a:lnTo>
                  <a:pt x="20" y="115"/>
                </a:lnTo>
                <a:lnTo>
                  <a:pt x="29" y="128"/>
                </a:lnTo>
                <a:lnTo>
                  <a:pt x="41" y="141"/>
                </a:lnTo>
                <a:lnTo>
                  <a:pt x="54" y="158"/>
                </a:lnTo>
                <a:lnTo>
                  <a:pt x="67" y="174"/>
                </a:lnTo>
                <a:lnTo>
                  <a:pt x="73" y="184"/>
                </a:lnTo>
                <a:lnTo>
                  <a:pt x="79" y="194"/>
                </a:lnTo>
                <a:lnTo>
                  <a:pt x="85" y="204"/>
                </a:lnTo>
                <a:lnTo>
                  <a:pt x="89" y="214"/>
                </a:lnTo>
                <a:lnTo>
                  <a:pt x="91" y="220"/>
                </a:lnTo>
                <a:lnTo>
                  <a:pt x="91" y="225"/>
                </a:lnTo>
                <a:lnTo>
                  <a:pt x="89" y="230"/>
                </a:lnTo>
                <a:lnTo>
                  <a:pt x="87" y="234"/>
                </a:lnTo>
                <a:lnTo>
                  <a:pt x="83" y="238"/>
                </a:lnTo>
                <a:lnTo>
                  <a:pt x="81" y="240"/>
                </a:lnTo>
                <a:lnTo>
                  <a:pt x="76" y="242"/>
                </a:lnTo>
                <a:lnTo>
                  <a:pt x="73" y="244"/>
                </a:lnTo>
                <a:lnTo>
                  <a:pt x="71" y="248"/>
                </a:lnTo>
                <a:lnTo>
                  <a:pt x="67" y="258"/>
                </a:lnTo>
                <a:lnTo>
                  <a:pt x="64" y="267"/>
                </a:lnTo>
                <a:lnTo>
                  <a:pt x="69" y="267"/>
                </a:lnTo>
                <a:lnTo>
                  <a:pt x="79" y="267"/>
                </a:lnTo>
                <a:lnTo>
                  <a:pt x="87" y="268"/>
                </a:lnTo>
                <a:lnTo>
                  <a:pt x="96" y="271"/>
                </a:lnTo>
                <a:lnTo>
                  <a:pt x="105" y="274"/>
                </a:lnTo>
                <a:lnTo>
                  <a:pt x="112" y="278"/>
                </a:lnTo>
                <a:lnTo>
                  <a:pt x="118" y="282"/>
                </a:lnTo>
                <a:lnTo>
                  <a:pt x="122" y="287"/>
                </a:lnTo>
                <a:lnTo>
                  <a:pt x="126" y="292"/>
                </a:lnTo>
                <a:lnTo>
                  <a:pt x="133" y="302"/>
                </a:lnTo>
                <a:lnTo>
                  <a:pt x="138" y="313"/>
                </a:lnTo>
                <a:lnTo>
                  <a:pt x="141" y="323"/>
                </a:lnTo>
                <a:lnTo>
                  <a:pt x="148" y="337"/>
                </a:lnTo>
                <a:lnTo>
                  <a:pt x="153" y="350"/>
                </a:lnTo>
                <a:lnTo>
                  <a:pt x="156" y="363"/>
                </a:lnTo>
                <a:lnTo>
                  <a:pt x="160" y="375"/>
                </a:lnTo>
                <a:lnTo>
                  <a:pt x="162" y="388"/>
                </a:lnTo>
                <a:lnTo>
                  <a:pt x="167" y="401"/>
                </a:lnTo>
                <a:lnTo>
                  <a:pt x="172" y="412"/>
                </a:lnTo>
                <a:lnTo>
                  <a:pt x="179" y="423"/>
                </a:lnTo>
                <a:lnTo>
                  <a:pt x="199" y="451"/>
                </a:lnTo>
                <a:lnTo>
                  <a:pt x="220" y="479"/>
                </a:lnTo>
                <a:lnTo>
                  <a:pt x="243" y="505"/>
                </a:lnTo>
                <a:lnTo>
                  <a:pt x="266" y="532"/>
                </a:lnTo>
                <a:lnTo>
                  <a:pt x="280" y="547"/>
                </a:lnTo>
                <a:lnTo>
                  <a:pt x="293" y="564"/>
                </a:lnTo>
                <a:lnTo>
                  <a:pt x="307" y="579"/>
                </a:lnTo>
                <a:lnTo>
                  <a:pt x="320" y="594"/>
                </a:lnTo>
                <a:lnTo>
                  <a:pt x="327" y="605"/>
                </a:lnTo>
                <a:lnTo>
                  <a:pt x="333" y="616"/>
                </a:lnTo>
                <a:lnTo>
                  <a:pt x="338" y="625"/>
                </a:lnTo>
                <a:lnTo>
                  <a:pt x="340" y="633"/>
                </a:lnTo>
                <a:lnTo>
                  <a:pt x="341" y="643"/>
                </a:lnTo>
                <a:lnTo>
                  <a:pt x="341" y="651"/>
                </a:lnTo>
                <a:lnTo>
                  <a:pt x="340" y="659"/>
                </a:lnTo>
                <a:lnTo>
                  <a:pt x="338" y="666"/>
                </a:lnTo>
                <a:lnTo>
                  <a:pt x="334" y="673"/>
                </a:lnTo>
                <a:lnTo>
                  <a:pt x="330" y="680"/>
                </a:lnTo>
                <a:lnTo>
                  <a:pt x="326" y="686"/>
                </a:lnTo>
                <a:lnTo>
                  <a:pt x="321" y="693"/>
                </a:lnTo>
                <a:lnTo>
                  <a:pt x="312" y="704"/>
                </a:lnTo>
                <a:lnTo>
                  <a:pt x="302" y="713"/>
                </a:lnTo>
                <a:lnTo>
                  <a:pt x="294" y="722"/>
                </a:lnTo>
                <a:lnTo>
                  <a:pt x="287" y="729"/>
                </a:lnTo>
                <a:lnTo>
                  <a:pt x="285" y="733"/>
                </a:lnTo>
                <a:lnTo>
                  <a:pt x="282" y="736"/>
                </a:lnTo>
                <a:lnTo>
                  <a:pt x="281" y="739"/>
                </a:lnTo>
                <a:lnTo>
                  <a:pt x="280" y="743"/>
                </a:lnTo>
                <a:lnTo>
                  <a:pt x="281" y="746"/>
                </a:lnTo>
                <a:lnTo>
                  <a:pt x="286" y="753"/>
                </a:lnTo>
                <a:lnTo>
                  <a:pt x="299" y="747"/>
                </a:lnTo>
                <a:lnTo>
                  <a:pt x="313" y="744"/>
                </a:lnTo>
                <a:lnTo>
                  <a:pt x="327" y="742"/>
                </a:lnTo>
                <a:lnTo>
                  <a:pt x="342" y="740"/>
                </a:lnTo>
                <a:lnTo>
                  <a:pt x="358" y="740"/>
                </a:lnTo>
                <a:lnTo>
                  <a:pt x="373" y="742"/>
                </a:lnTo>
                <a:lnTo>
                  <a:pt x="389" y="744"/>
                </a:lnTo>
                <a:lnTo>
                  <a:pt x="405" y="747"/>
                </a:lnTo>
                <a:lnTo>
                  <a:pt x="420" y="752"/>
                </a:lnTo>
                <a:lnTo>
                  <a:pt x="435" y="757"/>
                </a:lnTo>
                <a:lnTo>
                  <a:pt x="450" y="763"/>
                </a:lnTo>
                <a:lnTo>
                  <a:pt x="465" y="770"/>
                </a:lnTo>
                <a:lnTo>
                  <a:pt x="477" y="777"/>
                </a:lnTo>
                <a:lnTo>
                  <a:pt x="490" y="785"/>
                </a:lnTo>
                <a:lnTo>
                  <a:pt x="501" y="792"/>
                </a:lnTo>
                <a:lnTo>
                  <a:pt x="512" y="802"/>
                </a:lnTo>
                <a:lnTo>
                  <a:pt x="533" y="819"/>
                </a:lnTo>
                <a:lnTo>
                  <a:pt x="552" y="839"/>
                </a:lnTo>
                <a:lnTo>
                  <a:pt x="561" y="850"/>
                </a:lnTo>
                <a:lnTo>
                  <a:pt x="569" y="860"/>
                </a:lnTo>
                <a:lnTo>
                  <a:pt x="576" y="871"/>
                </a:lnTo>
                <a:lnTo>
                  <a:pt x="583" y="883"/>
                </a:lnTo>
                <a:lnTo>
                  <a:pt x="590" y="897"/>
                </a:lnTo>
                <a:lnTo>
                  <a:pt x="595" y="910"/>
                </a:lnTo>
                <a:lnTo>
                  <a:pt x="599" y="923"/>
                </a:lnTo>
                <a:lnTo>
                  <a:pt x="602" y="936"/>
                </a:lnTo>
                <a:lnTo>
                  <a:pt x="606" y="951"/>
                </a:lnTo>
                <a:lnTo>
                  <a:pt x="610" y="963"/>
                </a:lnTo>
                <a:lnTo>
                  <a:pt x="613" y="968"/>
                </a:lnTo>
                <a:lnTo>
                  <a:pt x="616" y="972"/>
                </a:lnTo>
                <a:lnTo>
                  <a:pt x="621" y="976"/>
                </a:lnTo>
                <a:lnTo>
                  <a:pt x="626" y="978"/>
                </a:lnTo>
                <a:lnTo>
                  <a:pt x="633" y="980"/>
                </a:lnTo>
                <a:lnTo>
                  <a:pt x="641" y="982"/>
                </a:lnTo>
                <a:lnTo>
                  <a:pt x="650" y="982"/>
                </a:lnTo>
                <a:lnTo>
                  <a:pt x="661" y="982"/>
                </a:lnTo>
                <a:lnTo>
                  <a:pt x="674" y="982"/>
                </a:lnTo>
                <a:lnTo>
                  <a:pt x="686" y="982"/>
                </a:lnTo>
                <a:lnTo>
                  <a:pt x="699" y="983"/>
                </a:lnTo>
                <a:lnTo>
                  <a:pt x="710" y="985"/>
                </a:lnTo>
                <a:lnTo>
                  <a:pt x="719" y="988"/>
                </a:lnTo>
                <a:lnTo>
                  <a:pt x="728" y="991"/>
                </a:lnTo>
                <a:lnTo>
                  <a:pt x="736" y="995"/>
                </a:lnTo>
                <a:lnTo>
                  <a:pt x="744" y="998"/>
                </a:lnTo>
                <a:lnTo>
                  <a:pt x="753" y="1003"/>
                </a:lnTo>
                <a:lnTo>
                  <a:pt x="761" y="1005"/>
                </a:lnTo>
                <a:lnTo>
                  <a:pt x="768" y="1008"/>
                </a:lnTo>
                <a:lnTo>
                  <a:pt x="777" y="1008"/>
                </a:lnTo>
                <a:lnTo>
                  <a:pt x="787" y="1008"/>
                </a:lnTo>
                <a:lnTo>
                  <a:pt x="796" y="1008"/>
                </a:lnTo>
                <a:lnTo>
                  <a:pt x="818" y="1004"/>
                </a:lnTo>
                <a:lnTo>
                  <a:pt x="841" y="1001"/>
                </a:lnTo>
                <a:lnTo>
                  <a:pt x="887" y="990"/>
                </a:lnTo>
                <a:lnTo>
                  <a:pt x="928" y="979"/>
                </a:lnTo>
                <a:lnTo>
                  <a:pt x="934" y="977"/>
                </a:lnTo>
                <a:lnTo>
                  <a:pt x="947" y="973"/>
                </a:lnTo>
                <a:lnTo>
                  <a:pt x="958" y="968"/>
                </a:lnTo>
                <a:lnTo>
                  <a:pt x="969" y="960"/>
                </a:lnTo>
                <a:lnTo>
                  <a:pt x="980" y="952"/>
                </a:lnTo>
                <a:lnTo>
                  <a:pt x="1001" y="935"/>
                </a:lnTo>
                <a:lnTo>
                  <a:pt x="1021" y="913"/>
                </a:lnTo>
                <a:lnTo>
                  <a:pt x="1030" y="904"/>
                </a:lnTo>
                <a:lnTo>
                  <a:pt x="1040" y="895"/>
                </a:lnTo>
                <a:lnTo>
                  <a:pt x="1049" y="886"/>
                </a:lnTo>
                <a:lnTo>
                  <a:pt x="1058" y="877"/>
                </a:lnTo>
                <a:lnTo>
                  <a:pt x="1077" y="860"/>
                </a:lnTo>
                <a:lnTo>
                  <a:pt x="1107" y="835"/>
                </a:lnTo>
                <a:lnTo>
                  <a:pt x="1137" y="810"/>
                </a:lnTo>
                <a:lnTo>
                  <a:pt x="1152" y="798"/>
                </a:lnTo>
                <a:lnTo>
                  <a:pt x="1168" y="786"/>
                </a:lnTo>
                <a:lnTo>
                  <a:pt x="1184" y="777"/>
                </a:lnTo>
                <a:lnTo>
                  <a:pt x="1200" y="767"/>
                </a:lnTo>
                <a:lnTo>
                  <a:pt x="1207" y="765"/>
                </a:lnTo>
                <a:lnTo>
                  <a:pt x="1212" y="765"/>
                </a:lnTo>
                <a:lnTo>
                  <a:pt x="1218" y="766"/>
                </a:lnTo>
                <a:lnTo>
                  <a:pt x="1224" y="770"/>
                </a:lnTo>
                <a:lnTo>
                  <a:pt x="1229" y="775"/>
                </a:lnTo>
                <a:lnTo>
                  <a:pt x="1231" y="780"/>
                </a:lnTo>
                <a:lnTo>
                  <a:pt x="1232" y="786"/>
                </a:lnTo>
                <a:lnTo>
                  <a:pt x="1231" y="792"/>
                </a:lnTo>
                <a:lnTo>
                  <a:pt x="1221" y="830"/>
                </a:lnTo>
                <a:lnTo>
                  <a:pt x="1211" y="867"/>
                </a:lnTo>
                <a:lnTo>
                  <a:pt x="1203" y="906"/>
                </a:lnTo>
                <a:lnTo>
                  <a:pt x="1196" y="946"/>
                </a:lnTo>
                <a:lnTo>
                  <a:pt x="1190" y="988"/>
                </a:lnTo>
                <a:lnTo>
                  <a:pt x="1184" y="1030"/>
                </a:lnTo>
                <a:lnTo>
                  <a:pt x="1180" y="1073"/>
                </a:lnTo>
                <a:lnTo>
                  <a:pt x="1176" y="1118"/>
                </a:lnTo>
                <a:lnTo>
                  <a:pt x="1175" y="1131"/>
                </a:lnTo>
                <a:lnTo>
                  <a:pt x="1172" y="1156"/>
                </a:lnTo>
                <a:lnTo>
                  <a:pt x="1170" y="1184"/>
                </a:lnTo>
                <a:lnTo>
                  <a:pt x="1169" y="1214"/>
                </a:lnTo>
                <a:lnTo>
                  <a:pt x="1168" y="1243"/>
                </a:lnTo>
                <a:lnTo>
                  <a:pt x="1169" y="1271"/>
                </a:lnTo>
                <a:lnTo>
                  <a:pt x="1171" y="1299"/>
                </a:lnTo>
                <a:lnTo>
                  <a:pt x="1174" y="1312"/>
                </a:lnTo>
                <a:lnTo>
                  <a:pt x="1176" y="1325"/>
                </a:lnTo>
                <a:lnTo>
                  <a:pt x="1178" y="1337"/>
                </a:lnTo>
                <a:lnTo>
                  <a:pt x="1183" y="1348"/>
                </a:lnTo>
                <a:lnTo>
                  <a:pt x="1184" y="1352"/>
                </a:lnTo>
                <a:lnTo>
                  <a:pt x="1184" y="1356"/>
                </a:lnTo>
                <a:lnTo>
                  <a:pt x="1190" y="1361"/>
                </a:lnTo>
                <a:lnTo>
                  <a:pt x="1195" y="1367"/>
                </a:lnTo>
                <a:lnTo>
                  <a:pt x="1202" y="1372"/>
                </a:lnTo>
                <a:lnTo>
                  <a:pt x="1208" y="1377"/>
                </a:lnTo>
                <a:lnTo>
                  <a:pt x="1212" y="1381"/>
                </a:lnTo>
                <a:lnTo>
                  <a:pt x="1218" y="1383"/>
                </a:lnTo>
                <a:lnTo>
                  <a:pt x="1225" y="1381"/>
                </a:lnTo>
                <a:lnTo>
                  <a:pt x="1236" y="1377"/>
                </a:lnTo>
                <a:lnTo>
                  <a:pt x="1248" y="1371"/>
                </a:lnTo>
                <a:lnTo>
                  <a:pt x="1259" y="1365"/>
                </a:lnTo>
                <a:lnTo>
                  <a:pt x="1270" y="1360"/>
                </a:lnTo>
                <a:lnTo>
                  <a:pt x="1281" y="1354"/>
                </a:lnTo>
                <a:lnTo>
                  <a:pt x="1290" y="1349"/>
                </a:lnTo>
                <a:lnTo>
                  <a:pt x="1301" y="1347"/>
                </a:lnTo>
                <a:lnTo>
                  <a:pt x="1314" y="1343"/>
                </a:lnTo>
                <a:lnTo>
                  <a:pt x="1327" y="1342"/>
                </a:lnTo>
                <a:lnTo>
                  <a:pt x="1338" y="1340"/>
                </a:lnTo>
                <a:lnTo>
                  <a:pt x="1351" y="1338"/>
                </a:lnTo>
                <a:lnTo>
                  <a:pt x="1363" y="1338"/>
                </a:lnTo>
                <a:lnTo>
                  <a:pt x="1374" y="1336"/>
                </a:lnTo>
                <a:lnTo>
                  <a:pt x="1385" y="1335"/>
                </a:lnTo>
                <a:lnTo>
                  <a:pt x="1396" y="1332"/>
                </a:lnTo>
                <a:lnTo>
                  <a:pt x="1410" y="1330"/>
                </a:lnTo>
                <a:lnTo>
                  <a:pt x="1423" y="1328"/>
                </a:lnTo>
                <a:lnTo>
                  <a:pt x="1435" y="1327"/>
                </a:lnTo>
                <a:lnTo>
                  <a:pt x="1445" y="1327"/>
                </a:lnTo>
                <a:lnTo>
                  <a:pt x="1466" y="1327"/>
                </a:lnTo>
                <a:lnTo>
                  <a:pt x="1488" y="1329"/>
                </a:lnTo>
                <a:lnTo>
                  <a:pt x="1496" y="1330"/>
                </a:lnTo>
                <a:lnTo>
                  <a:pt x="1505" y="1330"/>
                </a:lnTo>
                <a:lnTo>
                  <a:pt x="1514" y="1331"/>
                </a:lnTo>
                <a:lnTo>
                  <a:pt x="1524" y="1331"/>
                </a:lnTo>
                <a:lnTo>
                  <a:pt x="1563" y="1334"/>
                </a:lnTo>
                <a:lnTo>
                  <a:pt x="1599" y="1335"/>
                </a:lnTo>
                <a:lnTo>
                  <a:pt x="1618" y="1335"/>
                </a:lnTo>
                <a:lnTo>
                  <a:pt x="1636" y="1336"/>
                </a:lnTo>
                <a:lnTo>
                  <a:pt x="1655" y="1340"/>
                </a:lnTo>
                <a:lnTo>
                  <a:pt x="1675" y="1344"/>
                </a:lnTo>
                <a:lnTo>
                  <a:pt x="1686" y="1348"/>
                </a:lnTo>
                <a:lnTo>
                  <a:pt x="1698" y="1351"/>
                </a:lnTo>
                <a:lnTo>
                  <a:pt x="1709" y="1356"/>
                </a:lnTo>
                <a:lnTo>
                  <a:pt x="1720" y="1361"/>
                </a:lnTo>
                <a:lnTo>
                  <a:pt x="1750" y="1372"/>
                </a:lnTo>
                <a:lnTo>
                  <a:pt x="1779" y="1382"/>
                </a:lnTo>
                <a:lnTo>
                  <a:pt x="1795" y="1387"/>
                </a:lnTo>
                <a:lnTo>
                  <a:pt x="1810" y="1390"/>
                </a:lnTo>
                <a:lnTo>
                  <a:pt x="1824" y="1392"/>
                </a:lnTo>
                <a:lnTo>
                  <a:pt x="1839" y="1394"/>
                </a:lnTo>
                <a:lnTo>
                  <a:pt x="1846" y="1394"/>
                </a:lnTo>
                <a:lnTo>
                  <a:pt x="1855" y="1391"/>
                </a:lnTo>
                <a:lnTo>
                  <a:pt x="1864" y="1389"/>
                </a:lnTo>
                <a:lnTo>
                  <a:pt x="1873" y="1385"/>
                </a:lnTo>
                <a:lnTo>
                  <a:pt x="1892" y="1376"/>
                </a:lnTo>
                <a:lnTo>
                  <a:pt x="1910" y="1365"/>
                </a:lnTo>
                <a:lnTo>
                  <a:pt x="1944" y="1343"/>
                </a:lnTo>
                <a:lnTo>
                  <a:pt x="1969" y="1325"/>
                </a:lnTo>
                <a:lnTo>
                  <a:pt x="1978" y="1316"/>
                </a:lnTo>
                <a:lnTo>
                  <a:pt x="1986" y="1305"/>
                </a:lnTo>
                <a:lnTo>
                  <a:pt x="1994" y="1292"/>
                </a:lnTo>
                <a:lnTo>
                  <a:pt x="2002" y="1279"/>
                </a:lnTo>
                <a:lnTo>
                  <a:pt x="2010" y="1265"/>
                </a:lnTo>
                <a:lnTo>
                  <a:pt x="2019" y="1251"/>
                </a:lnTo>
                <a:lnTo>
                  <a:pt x="2029" y="1238"/>
                </a:lnTo>
                <a:lnTo>
                  <a:pt x="2040" y="1225"/>
                </a:lnTo>
                <a:lnTo>
                  <a:pt x="2047" y="1221"/>
                </a:lnTo>
                <a:lnTo>
                  <a:pt x="2054" y="1216"/>
                </a:lnTo>
                <a:lnTo>
                  <a:pt x="2063" y="1212"/>
                </a:lnTo>
                <a:lnTo>
                  <a:pt x="2071" y="1209"/>
                </a:lnTo>
                <a:lnTo>
                  <a:pt x="2079" y="1208"/>
                </a:lnTo>
                <a:lnTo>
                  <a:pt x="2089" y="1206"/>
                </a:lnTo>
                <a:lnTo>
                  <a:pt x="2099" y="1206"/>
                </a:lnTo>
                <a:lnTo>
                  <a:pt x="2110" y="1208"/>
                </a:lnTo>
                <a:lnTo>
                  <a:pt x="2122" y="1211"/>
                </a:lnTo>
                <a:lnTo>
                  <a:pt x="2133" y="1216"/>
                </a:lnTo>
                <a:lnTo>
                  <a:pt x="2144" y="1221"/>
                </a:lnTo>
                <a:lnTo>
                  <a:pt x="2153" y="1225"/>
                </a:lnTo>
                <a:lnTo>
                  <a:pt x="2163" y="1230"/>
                </a:lnTo>
                <a:lnTo>
                  <a:pt x="2170" y="1235"/>
                </a:lnTo>
                <a:lnTo>
                  <a:pt x="2177" y="1236"/>
                </a:lnTo>
                <a:lnTo>
                  <a:pt x="2183" y="1237"/>
                </a:lnTo>
                <a:lnTo>
                  <a:pt x="2189" y="1236"/>
                </a:lnTo>
                <a:lnTo>
                  <a:pt x="2193" y="1231"/>
                </a:lnTo>
                <a:lnTo>
                  <a:pt x="2199" y="1225"/>
                </a:lnTo>
                <a:lnTo>
                  <a:pt x="2206" y="1217"/>
                </a:lnTo>
                <a:lnTo>
                  <a:pt x="2211" y="1210"/>
                </a:lnTo>
                <a:lnTo>
                  <a:pt x="2214" y="1203"/>
                </a:lnTo>
                <a:lnTo>
                  <a:pt x="2217" y="1196"/>
                </a:lnTo>
                <a:lnTo>
                  <a:pt x="2219" y="1188"/>
                </a:lnTo>
                <a:lnTo>
                  <a:pt x="2223" y="1176"/>
                </a:lnTo>
                <a:lnTo>
                  <a:pt x="2230" y="1162"/>
                </a:lnTo>
                <a:lnTo>
                  <a:pt x="2233" y="1156"/>
                </a:lnTo>
                <a:lnTo>
                  <a:pt x="2239" y="1149"/>
                </a:lnTo>
                <a:lnTo>
                  <a:pt x="2245" y="1142"/>
                </a:lnTo>
                <a:lnTo>
                  <a:pt x="2253" y="1136"/>
                </a:lnTo>
                <a:lnTo>
                  <a:pt x="2261" y="1130"/>
                </a:lnTo>
                <a:lnTo>
                  <a:pt x="2271" y="1125"/>
                </a:lnTo>
                <a:lnTo>
                  <a:pt x="2279" y="1121"/>
                </a:lnTo>
                <a:lnTo>
                  <a:pt x="2288" y="1117"/>
                </a:lnTo>
                <a:lnTo>
                  <a:pt x="2308" y="1110"/>
                </a:lnTo>
                <a:lnTo>
                  <a:pt x="2327" y="1104"/>
                </a:lnTo>
                <a:lnTo>
                  <a:pt x="2344" y="1099"/>
                </a:lnTo>
                <a:lnTo>
                  <a:pt x="2360" y="1095"/>
                </a:lnTo>
                <a:lnTo>
                  <a:pt x="2376" y="1088"/>
                </a:lnTo>
                <a:lnTo>
                  <a:pt x="2390" y="1081"/>
                </a:lnTo>
                <a:lnTo>
                  <a:pt x="2403" y="1072"/>
                </a:lnTo>
                <a:lnTo>
                  <a:pt x="2414" y="1064"/>
                </a:lnTo>
                <a:lnTo>
                  <a:pt x="2426" y="1053"/>
                </a:lnTo>
                <a:lnTo>
                  <a:pt x="2438" y="1044"/>
                </a:lnTo>
                <a:lnTo>
                  <a:pt x="2452" y="1031"/>
                </a:lnTo>
                <a:lnTo>
                  <a:pt x="2466" y="1019"/>
                </a:lnTo>
                <a:lnTo>
                  <a:pt x="2481" y="1008"/>
                </a:lnTo>
                <a:lnTo>
                  <a:pt x="2499" y="998"/>
                </a:lnTo>
                <a:lnTo>
                  <a:pt x="2508" y="995"/>
                </a:lnTo>
                <a:lnTo>
                  <a:pt x="2518" y="991"/>
                </a:lnTo>
                <a:lnTo>
                  <a:pt x="2527" y="988"/>
                </a:lnTo>
                <a:lnTo>
                  <a:pt x="2537" y="985"/>
                </a:lnTo>
                <a:lnTo>
                  <a:pt x="2552" y="980"/>
                </a:lnTo>
                <a:lnTo>
                  <a:pt x="2564" y="976"/>
                </a:lnTo>
                <a:lnTo>
                  <a:pt x="2563" y="968"/>
                </a:lnTo>
                <a:lnTo>
                  <a:pt x="2563" y="960"/>
                </a:lnTo>
                <a:lnTo>
                  <a:pt x="2563" y="956"/>
                </a:lnTo>
                <a:lnTo>
                  <a:pt x="2552" y="953"/>
                </a:lnTo>
                <a:lnTo>
                  <a:pt x="2539" y="951"/>
                </a:lnTo>
                <a:lnTo>
                  <a:pt x="2524" y="950"/>
                </a:lnTo>
                <a:lnTo>
                  <a:pt x="2511" y="950"/>
                </a:lnTo>
                <a:lnTo>
                  <a:pt x="2507" y="949"/>
                </a:lnTo>
                <a:lnTo>
                  <a:pt x="2503" y="948"/>
                </a:lnTo>
                <a:lnTo>
                  <a:pt x="2498" y="949"/>
                </a:lnTo>
                <a:lnTo>
                  <a:pt x="2494" y="950"/>
                </a:lnTo>
                <a:lnTo>
                  <a:pt x="2493" y="950"/>
                </a:lnTo>
                <a:lnTo>
                  <a:pt x="2492" y="950"/>
                </a:lnTo>
                <a:lnTo>
                  <a:pt x="2486" y="949"/>
                </a:lnTo>
                <a:lnTo>
                  <a:pt x="2475" y="945"/>
                </a:lnTo>
                <a:lnTo>
                  <a:pt x="2465" y="940"/>
                </a:lnTo>
                <a:lnTo>
                  <a:pt x="2455" y="935"/>
                </a:lnTo>
                <a:lnTo>
                  <a:pt x="2446" y="928"/>
                </a:lnTo>
                <a:lnTo>
                  <a:pt x="2427" y="912"/>
                </a:lnTo>
                <a:lnTo>
                  <a:pt x="2411" y="896"/>
                </a:lnTo>
                <a:lnTo>
                  <a:pt x="2400" y="886"/>
                </a:lnTo>
                <a:lnTo>
                  <a:pt x="2390" y="877"/>
                </a:lnTo>
                <a:lnTo>
                  <a:pt x="2380" y="869"/>
                </a:lnTo>
                <a:lnTo>
                  <a:pt x="2371" y="862"/>
                </a:lnTo>
                <a:lnTo>
                  <a:pt x="2357" y="852"/>
                </a:lnTo>
                <a:lnTo>
                  <a:pt x="2343" y="845"/>
                </a:lnTo>
                <a:lnTo>
                  <a:pt x="2328" y="838"/>
                </a:lnTo>
                <a:lnTo>
                  <a:pt x="2313" y="831"/>
                </a:lnTo>
                <a:lnTo>
                  <a:pt x="2283" y="819"/>
                </a:lnTo>
                <a:lnTo>
                  <a:pt x="2251" y="807"/>
                </a:lnTo>
                <a:lnTo>
                  <a:pt x="2227" y="799"/>
                </a:lnTo>
                <a:lnTo>
                  <a:pt x="2203" y="791"/>
                </a:lnTo>
                <a:lnTo>
                  <a:pt x="2178" y="780"/>
                </a:lnTo>
                <a:lnTo>
                  <a:pt x="2154" y="769"/>
                </a:lnTo>
                <a:lnTo>
                  <a:pt x="2111" y="747"/>
                </a:lnTo>
                <a:lnTo>
                  <a:pt x="2067" y="727"/>
                </a:lnTo>
                <a:lnTo>
                  <a:pt x="2024" y="706"/>
                </a:lnTo>
                <a:lnTo>
                  <a:pt x="1979" y="686"/>
                </a:lnTo>
                <a:lnTo>
                  <a:pt x="1935" y="666"/>
                </a:lnTo>
                <a:lnTo>
                  <a:pt x="1891" y="646"/>
                </a:lnTo>
                <a:lnTo>
                  <a:pt x="1846" y="626"/>
                </a:lnTo>
                <a:lnTo>
                  <a:pt x="1803" y="606"/>
                </a:lnTo>
                <a:lnTo>
                  <a:pt x="1753" y="584"/>
                </a:lnTo>
                <a:lnTo>
                  <a:pt x="1704" y="563"/>
                </a:lnTo>
                <a:lnTo>
                  <a:pt x="1655" y="540"/>
                </a:lnTo>
                <a:lnTo>
                  <a:pt x="1605" y="517"/>
                </a:lnTo>
                <a:lnTo>
                  <a:pt x="1556" y="494"/>
                </a:lnTo>
                <a:lnTo>
                  <a:pt x="1506" y="471"/>
                </a:lnTo>
                <a:lnTo>
                  <a:pt x="1457" y="447"/>
                </a:lnTo>
                <a:lnTo>
                  <a:pt x="1409" y="423"/>
                </a:lnTo>
                <a:lnTo>
                  <a:pt x="1383" y="410"/>
                </a:lnTo>
                <a:lnTo>
                  <a:pt x="1357" y="397"/>
                </a:lnTo>
                <a:lnTo>
                  <a:pt x="1331" y="383"/>
                </a:lnTo>
                <a:lnTo>
                  <a:pt x="1307" y="370"/>
                </a:lnTo>
                <a:lnTo>
                  <a:pt x="1275" y="352"/>
                </a:lnTo>
                <a:lnTo>
                  <a:pt x="1242" y="335"/>
                </a:lnTo>
                <a:lnTo>
                  <a:pt x="1210" y="319"/>
                </a:lnTo>
                <a:lnTo>
                  <a:pt x="1177" y="304"/>
                </a:lnTo>
                <a:lnTo>
                  <a:pt x="1143" y="291"/>
                </a:lnTo>
                <a:lnTo>
                  <a:pt x="1109" y="280"/>
                </a:lnTo>
                <a:lnTo>
                  <a:pt x="1091" y="275"/>
                </a:lnTo>
                <a:lnTo>
                  <a:pt x="1073" y="271"/>
                </a:lnTo>
                <a:lnTo>
                  <a:pt x="1054" y="267"/>
                </a:lnTo>
                <a:lnTo>
                  <a:pt x="1035" y="264"/>
                </a:lnTo>
                <a:lnTo>
                  <a:pt x="1007" y="260"/>
                </a:lnTo>
                <a:lnTo>
                  <a:pt x="977" y="255"/>
                </a:lnTo>
                <a:lnTo>
                  <a:pt x="949" y="250"/>
                </a:lnTo>
                <a:lnTo>
                  <a:pt x="921" y="245"/>
                </a:lnTo>
                <a:lnTo>
                  <a:pt x="891" y="239"/>
                </a:lnTo>
                <a:lnTo>
                  <a:pt x="863" y="233"/>
                </a:lnTo>
                <a:lnTo>
                  <a:pt x="835" y="226"/>
                </a:lnTo>
                <a:lnTo>
                  <a:pt x="808" y="220"/>
                </a:lnTo>
                <a:lnTo>
                  <a:pt x="783" y="215"/>
                </a:lnTo>
                <a:lnTo>
                  <a:pt x="760" y="211"/>
                </a:lnTo>
                <a:lnTo>
                  <a:pt x="736" y="205"/>
                </a:lnTo>
                <a:lnTo>
                  <a:pt x="711" y="200"/>
                </a:lnTo>
                <a:lnTo>
                  <a:pt x="688" y="195"/>
                </a:lnTo>
                <a:lnTo>
                  <a:pt x="663" y="191"/>
                </a:lnTo>
                <a:lnTo>
                  <a:pt x="639" y="186"/>
                </a:lnTo>
                <a:lnTo>
                  <a:pt x="615" y="182"/>
                </a:lnTo>
                <a:lnTo>
                  <a:pt x="590" y="178"/>
                </a:lnTo>
                <a:lnTo>
                  <a:pt x="567" y="173"/>
                </a:lnTo>
                <a:lnTo>
                  <a:pt x="543" y="167"/>
                </a:lnTo>
                <a:lnTo>
                  <a:pt x="520" y="160"/>
                </a:lnTo>
                <a:lnTo>
                  <a:pt x="497" y="153"/>
                </a:lnTo>
                <a:lnTo>
                  <a:pt x="474" y="146"/>
                </a:lnTo>
                <a:lnTo>
                  <a:pt x="452" y="139"/>
                </a:lnTo>
                <a:lnTo>
                  <a:pt x="429" y="132"/>
                </a:lnTo>
                <a:lnTo>
                  <a:pt x="389" y="118"/>
                </a:lnTo>
                <a:lnTo>
                  <a:pt x="349" y="106"/>
                </a:lnTo>
                <a:lnTo>
                  <a:pt x="310" y="95"/>
                </a:lnTo>
                <a:lnTo>
                  <a:pt x="270" y="86"/>
                </a:lnTo>
                <a:lnTo>
                  <a:pt x="254" y="82"/>
                </a:lnTo>
                <a:lnTo>
                  <a:pt x="239" y="78"/>
                </a:lnTo>
                <a:lnTo>
                  <a:pt x="223" y="72"/>
                </a:lnTo>
                <a:lnTo>
                  <a:pt x="208" y="66"/>
                </a:lnTo>
                <a:lnTo>
                  <a:pt x="180" y="52"/>
                </a:lnTo>
                <a:lnTo>
                  <a:pt x="153" y="36"/>
                </a:lnTo>
                <a:lnTo>
                  <a:pt x="134" y="27"/>
                </a:lnTo>
                <a:lnTo>
                  <a:pt x="116" y="16"/>
                </a:lnTo>
                <a:lnTo>
                  <a:pt x="98" y="8"/>
                </a:lnTo>
                <a:lnTo>
                  <a:pt x="79" y="0"/>
                </a:lnTo>
                <a:close/>
              </a:path>
            </a:pathLst>
          </a:custGeom>
          <a:solidFill>
            <a:srgbClr val="B0CA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39" name="Freeform 55">
            <a:extLst>
              <a:ext uri="{FF2B5EF4-FFF2-40B4-BE49-F238E27FC236}">
                <a16:creationId xmlns:a16="http://schemas.microsoft.com/office/drawing/2014/main" id="{8FB7D7B2-81AD-43BA-9F2C-52C719E4689F}"/>
              </a:ext>
            </a:extLst>
          </p:cNvPr>
          <p:cNvSpPr>
            <a:spLocks/>
          </p:cNvSpPr>
          <p:nvPr/>
        </p:nvSpPr>
        <p:spPr bwMode="auto">
          <a:xfrm>
            <a:off x="7279745" y="5796609"/>
            <a:ext cx="93958" cy="19575"/>
          </a:xfrm>
          <a:custGeom>
            <a:avLst/>
            <a:gdLst>
              <a:gd name="T0" fmla="*/ 0 w 141"/>
              <a:gd name="T1" fmla="*/ 6 h 31"/>
              <a:gd name="T2" fmla="*/ 0 w 141"/>
              <a:gd name="T3" fmla="*/ 6 h 31"/>
              <a:gd name="T4" fmla="*/ 7 w 141"/>
              <a:gd name="T5" fmla="*/ 3 h 31"/>
              <a:gd name="T6" fmla="*/ 15 w 141"/>
              <a:gd name="T7" fmla="*/ 1 h 31"/>
              <a:gd name="T8" fmla="*/ 23 w 141"/>
              <a:gd name="T9" fmla="*/ 0 h 31"/>
              <a:gd name="T10" fmla="*/ 32 w 141"/>
              <a:gd name="T11" fmla="*/ 0 h 31"/>
              <a:gd name="T12" fmla="*/ 49 w 141"/>
              <a:gd name="T13" fmla="*/ 0 h 31"/>
              <a:gd name="T14" fmla="*/ 68 w 141"/>
              <a:gd name="T15" fmla="*/ 3 h 31"/>
              <a:gd name="T16" fmla="*/ 87 w 141"/>
              <a:gd name="T17" fmla="*/ 8 h 31"/>
              <a:gd name="T18" fmla="*/ 106 w 141"/>
              <a:gd name="T19" fmla="*/ 14 h 31"/>
              <a:gd name="T20" fmla="*/ 124 w 141"/>
              <a:gd name="T21" fmla="*/ 21 h 31"/>
              <a:gd name="T22" fmla="*/ 141 w 141"/>
              <a:gd name="T23" fmla="*/ 31 h 31"/>
              <a:gd name="T24" fmla="*/ 124 w 141"/>
              <a:gd name="T25" fmla="*/ 21 h 31"/>
              <a:gd name="T26" fmla="*/ 106 w 141"/>
              <a:gd name="T27" fmla="*/ 14 h 31"/>
              <a:gd name="T28" fmla="*/ 87 w 141"/>
              <a:gd name="T29" fmla="*/ 8 h 31"/>
              <a:gd name="T30" fmla="*/ 68 w 141"/>
              <a:gd name="T31" fmla="*/ 3 h 31"/>
              <a:gd name="T32" fmla="*/ 49 w 141"/>
              <a:gd name="T33" fmla="*/ 0 h 31"/>
              <a:gd name="T34" fmla="*/ 32 w 141"/>
              <a:gd name="T35" fmla="*/ 0 h 31"/>
              <a:gd name="T36" fmla="*/ 23 w 141"/>
              <a:gd name="T37" fmla="*/ 0 h 31"/>
              <a:gd name="T38" fmla="*/ 15 w 141"/>
              <a:gd name="T39" fmla="*/ 1 h 31"/>
              <a:gd name="T40" fmla="*/ 7 w 141"/>
              <a:gd name="T41" fmla="*/ 3 h 31"/>
              <a:gd name="T42" fmla="*/ 0 w 141"/>
              <a:gd name="T43" fmla="*/ 6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41" h="31">
                <a:moveTo>
                  <a:pt x="0" y="6"/>
                </a:moveTo>
                <a:lnTo>
                  <a:pt x="0" y="6"/>
                </a:lnTo>
                <a:lnTo>
                  <a:pt x="7" y="3"/>
                </a:lnTo>
                <a:lnTo>
                  <a:pt x="15" y="1"/>
                </a:lnTo>
                <a:lnTo>
                  <a:pt x="23" y="0"/>
                </a:lnTo>
                <a:lnTo>
                  <a:pt x="32" y="0"/>
                </a:lnTo>
                <a:lnTo>
                  <a:pt x="49" y="0"/>
                </a:lnTo>
                <a:lnTo>
                  <a:pt x="68" y="3"/>
                </a:lnTo>
                <a:lnTo>
                  <a:pt x="87" y="8"/>
                </a:lnTo>
                <a:lnTo>
                  <a:pt x="106" y="14"/>
                </a:lnTo>
                <a:lnTo>
                  <a:pt x="124" y="21"/>
                </a:lnTo>
                <a:lnTo>
                  <a:pt x="141" y="31"/>
                </a:lnTo>
                <a:lnTo>
                  <a:pt x="124" y="21"/>
                </a:lnTo>
                <a:lnTo>
                  <a:pt x="106" y="14"/>
                </a:lnTo>
                <a:lnTo>
                  <a:pt x="87" y="8"/>
                </a:lnTo>
                <a:lnTo>
                  <a:pt x="68" y="3"/>
                </a:lnTo>
                <a:lnTo>
                  <a:pt x="49" y="0"/>
                </a:lnTo>
                <a:lnTo>
                  <a:pt x="32" y="0"/>
                </a:lnTo>
                <a:lnTo>
                  <a:pt x="23" y="0"/>
                </a:lnTo>
                <a:lnTo>
                  <a:pt x="15" y="1"/>
                </a:lnTo>
                <a:lnTo>
                  <a:pt x="7" y="3"/>
                </a:lnTo>
                <a:lnTo>
                  <a:pt x="0" y="6"/>
                </a:lnTo>
                <a:close/>
              </a:path>
            </a:pathLst>
          </a:custGeom>
          <a:solidFill>
            <a:srgbClr val="B0CA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40" name="Freeform 56">
            <a:extLst>
              <a:ext uri="{FF2B5EF4-FFF2-40B4-BE49-F238E27FC236}">
                <a16:creationId xmlns:a16="http://schemas.microsoft.com/office/drawing/2014/main" id="{7C48ED70-BEFB-43B2-A5DF-430E1D671944}"/>
              </a:ext>
            </a:extLst>
          </p:cNvPr>
          <p:cNvSpPr>
            <a:spLocks/>
          </p:cNvSpPr>
          <p:nvPr/>
        </p:nvSpPr>
        <p:spPr bwMode="auto">
          <a:xfrm>
            <a:off x="7095744" y="5275923"/>
            <a:ext cx="3915" cy="11745"/>
          </a:xfrm>
          <a:custGeom>
            <a:avLst/>
            <a:gdLst>
              <a:gd name="T0" fmla="*/ 0 w 7"/>
              <a:gd name="T1" fmla="*/ 0 h 20"/>
              <a:gd name="T2" fmla="*/ 4 w 7"/>
              <a:gd name="T3" fmla="*/ 9 h 20"/>
              <a:gd name="T4" fmla="*/ 7 w 7"/>
              <a:gd name="T5" fmla="*/ 20 h 20"/>
              <a:gd name="T6" fmla="*/ 5 w 7"/>
              <a:gd name="T7" fmla="*/ 10 h 20"/>
              <a:gd name="T8" fmla="*/ 0 w 7"/>
              <a:gd name="T9" fmla="*/ 0 h 20"/>
              <a:gd name="T10" fmla="*/ 0 w 7"/>
              <a:gd name="T11" fmla="*/ 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" h="20">
                <a:moveTo>
                  <a:pt x="0" y="0"/>
                </a:moveTo>
                <a:lnTo>
                  <a:pt x="4" y="9"/>
                </a:lnTo>
                <a:lnTo>
                  <a:pt x="7" y="20"/>
                </a:lnTo>
                <a:lnTo>
                  <a:pt x="5" y="1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B0CA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41" name="Freeform 57">
            <a:extLst>
              <a:ext uri="{FF2B5EF4-FFF2-40B4-BE49-F238E27FC236}">
                <a16:creationId xmlns:a16="http://schemas.microsoft.com/office/drawing/2014/main" id="{7280A78E-D347-42DD-93FD-5FC59FD39560}"/>
              </a:ext>
            </a:extLst>
          </p:cNvPr>
          <p:cNvSpPr>
            <a:spLocks/>
          </p:cNvSpPr>
          <p:nvPr/>
        </p:nvSpPr>
        <p:spPr bwMode="auto">
          <a:xfrm>
            <a:off x="9057125" y="5945376"/>
            <a:ext cx="3915" cy="0"/>
          </a:xfrm>
          <a:custGeom>
            <a:avLst/>
            <a:gdLst>
              <a:gd name="T0" fmla="*/ 1 w 1"/>
              <a:gd name="T1" fmla="*/ 0 h 1"/>
              <a:gd name="T2" fmla="*/ 1 w 1"/>
              <a:gd name="T3" fmla="*/ 1 h 1"/>
              <a:gd name="T4" fmla="*/ 0 w 1"/>
              <a:gd name="T5" fmla="*/ 1 h 1"/>
              <a:gd name="T6" fmla="*/ 1 w 1"/>
              <a:gd name="T7" fmla="*/ 1 h 1"/>
              <a:gd name="T8" fmla="*/ 1 w 1"/>
              <a:gd name="T9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" h="1">
                <a:moveTo>
                  <a:pt x="1" y="0"/>
                </a:moveTo>
                <a:lnTo>
                  <a:pt x="1" y="1"/>
                </a:lnTo>
                <a:lnTo>
                  <a:pt x="0" y="1"/>
                </a:lnTo>
                <a:lnTo>
                  <a:pt x="1" y="1"/>
                </a:lnTo>
                <a:lnTo>
                  <a:pt x="1" y="0"/>
                </a:lnTo>
                <a:close/>
              </a:path>
            </a:pathLst>
          </a:custGeom>
          <a:solidFill>
            <a:srgbClr val="B0CA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42" name="Freeform 58">
            <a:extLst>
              <a:ext uri="{FF2B5EF4-FFF2-40B4-BE49-F238E27FC236}">
                <a16:creationId xmlns:a16="http://schemas.microsoft.com/office/drawing/2014/main" id="{85707956-AD53-479E-9784-9C295B26F84A}"/>
              </a:ext>
            </a:extLst>
          </p:cNvPr>
          <p:cNvSpPr>
            <a:spLocks/>
          </p:cNvSpPr>
          <p:nvPr/>
        </p:nvSpPr>
        <p:spPr bwMode="auto">
          <a:xfrm>
            <a:off x="9057125" y="5945376"/>
            <a:ext cx="0" cy="7830"/>
          </a:xfrm>
          <a:custGeom>
            <a:avLst/>
            <a:gdLst>
              <a:gd name="T0" fmla="*/ 3 w 3"/>
              <a:gd name="T1" fmla="*/ 0 h 13"/>
              <a:gd name="T2" fmla="*/ 0 w 3"/>
              <a:gd name="T3" fmla="*/ 6 h 13"/>
              <a:gd name="T4" fmla="*/ 0 w 3"/>
              <a:gd name="T5" fmla="*/ 13 h 13"/>
              <a:gd name="T6" fmla="*/ 0 w 3"/>
              <a:gd name="T7" fmla="*/ 6 h 13"/>
              <a:gd name="T8" fmla="*/ 3 w 3"/>
              <a:gd name="T9" fmla="*/ 0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" h="13">
                <a:moveTo>
                  <a:pt x="3" y="0"/>
                </a:moveTo>
                <a:lnTo>
                  <a:pt x="0" y="6"/>
                </a:lnTo>
                <a:lnTo>
                  <a:pt x="0" y="13"/>
                </a:lnTo>
                <a:lnTo>
                  <a:pt x="0" y="6"/>
                </a:lnTo>
                <a:lnTo>
                  <a:pt x="3" y="0"/>
                </a:lnTo>
                <a:close/>
              </a:path>
            </a:pathLst>
          </a:custGeom>
          <a:solidFill>
            <a:srgbClr val="B0CA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43" name="Freeform 59">
            <a:extLst>
              <a:ext uri="{FF2B5EF4-FFF2-40B4-BE49-F238E27FC236}">
                <a16:creationId xmlns:a16="http://schemas.microsoft.com/office/drawing/2014/main" id="{13BD30E8-3555-4C21-9C56-B48692F3335D}"/>
              </a:ext>
            </a:extLst>
          </p:cNvPr>
          <p:cNvSpPr>
            <a:spLocks/>
          </p:cNvSpPr>
          <p:nvPr/>
        </p:nvSpPr>
        <p:spPr bwMode="auto">
          <a:xfrm>
            <a:off x="10184625" y="6806661"/>
            <a:ext cx="3915" cy="3915"/>
          </a:xfrm>
          <a:custGeom>
            <a:avLst/>
            <a:gdLst>
              <a:gd name="T0" fmla="*/ 0 w 8"/>
              <a:gd name="T1" fmla="*/ 0 h 4"/>
              <a:gd name="T2" fmla="*/ 8 w 8"/>
              <a:gd name="T3" fmla="*/ 4 h 4"/>
              <a:gd name="T4" fmla="*/ 7 w 8"/>
              <a:gd name="T5" fmla="*/ 2 h 4"/>
              <a:gd name="T6" fmla="*/ 3 w 8"/>
              <a:gd name="T7" fmla="*/ 1 h 4"/>
              <a:gd name="T8" fmla="*/ 0 w 8"/>
              <a:gd name="T9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" h="4">
                <a:moveTo>
                  <a:pt x="0" y="0"/>
                </a:moveTo>
                <a:lnTo>
                  <a:pt x="8" y="4"/>
                </a:lnTo>
                <a:lnTo>
                  <a:pt x="7" y="2"/>
                </a:lnTo>
                <a:lnTo>
                  <a:pt x="3" y="1"/>
                </a:lnTo>
                <a:lnTo>
                  <a:pt x="0" y="0"/>
                </a:lnTo>
                <a:close/>
              </a:path>
            </a:pathLst>
          </a:custGeom>
          <a:solidFill>
            <a:srgbClr val="B0CA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44" name="Freeform 60">
            <a:extLst>
              <a:ext uri="{FF2B5EF4-FFF2-40B4-BE49-F238E27FC236}">
                <a16:creationId xmlns:a16="http://schemas.microsoft.com/office/drawing/2014/main" id="{CBEEA6BD-BB07-483F-A899-76CEF43B253E}"/>
              </a:ext>
            </a:extLst>
          </p:cNvPr>
          <p:cNvSpPr>
            <a:spLocks/>
          </p:cNvSpPr>
          <p:nvPr/>
        </p:nvSpPr>
        <p:spPr bwMode="auto">
          <a:xfrm>
            <a:off x="8736100" y="5459925"/>
            <a:ext cx="1656016" cy="1323247"/>
          </a:xfrm>
          <a:custGeom>
            <a:avLst/>
            <a:gdLst>
              <a:gd name="T0" fmla="*/ 2346 w 2535"/>
              <a:gd name="T1" fmla="*/ 1953 h 2025"/>
              <a:gd name="T2" fmla="*/ 2434 w 2535"/>
              <a:gd name="T3" fmla="*/ 1812 h 2025"/>
              <a:gd name="T4" fmla="*/ 2535 w 2535"/>
              <a:gd name="T5" fmla="*/ 1620 h 2025"/>
              <a:gd name="T6" fmla="*/ 2498 w 2535"/>
              <a:gd name="T7" fmla="*/ 1452 h 2025"/>
              <a:gd name="T8" fmla="*/ 2476 w 2535"/>
              <a:gd name="T9" fmla="*/ 1285 h 2025"/>
              <a:gd name="T10" fmla="*/ 2515 w 2535"/>
              <a:gd name="T11" fmla="*/ 1211 h 2025"/>
              <a:gd name="T12" fmla="*/ 2413 w 2535"/>
              <a:gd name="T13" fmla="*/ 1157 h 2025"/>
              <a:gd name="T14" fmla="*/ 2296 w 2535"/>
              <a:gd name="T15" fmla="*/ 1102 h 2025"/>
              <a:gd name="T16" fmla="*/ 2089 w 2535"/>
              <a:gd name="T17" fmla="*/ 1118 h 2025"/>
              <a:gd name="T18" fmla="*/ 1953 w 2535"/>
              <a:gd name="T19" fmla="*/ 1127 h 2025"/>
              <a:gd name="T20" fmla="*/ 1926 w 2535"/>
              <a:gd name="T21" fmla="*/ 929 h 2025"/>
              <a:gd name="T22" fmla="*/ 1912 w 2535"/>
              <a:gd name="T23" fmla="*/ 629 h 2025"/>
              <a:gd name="T24" fmla="*/ 1898 w 2535"/>
              <a:gd name="T25" fmla="*/ 441 h 2025"/>
              <a:gd name="T26" fmla="*/ 1925 w 2535"/>
              <a:gd name="T27" fmla="*/ 333 h 2025"/>
              <a:gd name="T28" fmla="*/ 1885 w 2535"/>
              <a:gd name="T29" fmla="*/ 299 h 2025"/>
              <a:gd name="T30" fmla="*/ 1812 w 2535"/>
              <a:gd name="T31" fmla="*/ 339 h 2025"/>
              <a:gd name="T32" fmla="*/ 1748 w 2535"/>
              <a:gd name="T33" fmla="*/ 308 h 2025"/>
              <a:gd name="T34" fmla="*/ 1616 w 2535"/>
              <a:gd name="T35" fmla="*/ 207 h 2025"/>
              <a:gd name="T36" fmla="*/ 1554 w 2535"/>
              <a:gd name="T37" fmla="*/ 136 h 2025"/>
              <a:gd name="T38" fmla="*/ 1473 w 2535"/>
              <a:gd name="T39" fmla="*/ 107 h 2025"/>
              <a:gd name="T40" fmla="*/ 1398 w 2535"/>
              <a:gd name="T41" fmla="*/ 21 h 2025"/>
              <a:gd name="T42" fmla="*/ 1305 w 2535"/>
              <a:gd name="T43" fmla="*/ 7 h 2025"/>
              <a:gd name="T44" fmla="*/ 1205 w 2535"/>
              <a:gd name="T45" fmla="*/ 43 h 2025"/>
              <a:gd name="T46" fmla="*/ 1113 w 2535"/>
              <a:gd name="T47" fmla="*/ 141 h 2025"/>
              <a:gd name="T48" fmla="*/ 1010 w 2535"/>
              <a:gd name="T49" fmla="*/ 236 h 2025"/>
              <a:gd name="T50" fmla="*/ 969 w 2535"/>
              <a:gd name="T51" fmla="*/ 322 h 2025"/>
              <a:gd name="T52" fmla="*/ 772 w 2535"/>
              <a:gd name="T53" fmla="*/ 376 h 2025"/>
              <a:gd name="T54" fmla="*/ 677 w 2535"/>
              <a:gd name="T55" fmla="*/ 481 h 2025"/>
              <a:gd name="T56" fmla="*/ 572 w 2535"/>
              <a:gd name="T57" fmla="*/ 527 h 2025"/>
              <a:gd name="T58" fmla="*/ 490 w 2535"/>
              <a:gd name="T59" fmla="*/ 550 h 2025"/>
              <a:gd name="T60" fmla="*/ 394 w 2535"/>
              <a:gd name="T61" fmla="*/ 573 h 2025"/>
              <a:gd name="T62" fmla="*/ 305 w 2535"/>
              <a:gd name="T63" fmla="*/ 542 h 2025"/>
              <a:gd name="T64" fmla="*/ 175 w 2535"/>
              <a:gd name="T65" fmla="*/ 546 h 2025"/>
              <a:gd name="T66" fmla="*/ 109 w 2535"/>
              <a:gd name="T67" fmla="*/ 616 h 2025"/>
              <a:gd name="T68" fmla="*/ 14 w 2535"/>
              <a:gd name="T69" fmla="*/ 635 h 2025"/>
              <a:gd name="T70" fmla="*/ 64 w 2535"/>
              <a:gd name="T71" fmla="*/ 673 h 2025"/>
              <a:gd name="T72" fmla="*/ 134 w 2535"/>
              <a:gd name="T73" fmla="*/ 679 h 2025"/>
              <a:gd name="T74" fmla="*/ 222 w 2535"/>
              <a:gd name="T75" fmla="*/ 635 h 2025"/>
              <a:gd name="T76" fmla="*/ 387 w 2535"/>
              <a:gd name="T77" fmla="*/ 614 h 2025"/>
              <a:gd name="T78" fmla="*/ 455 w 2535"/>
              <a:gd name="T79" fmla="*/ 618 h 2025"/>
              <a:gd name="T80" fmla="*/ 522 w 2535"/>
              <a:gd name="T81" fmla="*/ 623 h 2025"/>
              <a:gd name="T82" fmla="*/ 547 w 2535"/>
              <a:gd name="T83" fmla="*/ 738 h 2025"/>
              <a:gd name="T84" fmla="*/ 539 w 2535"/>
              <a:gd name="T85" fmla="*/ 793 h 2025"/>
              <a:gd name="T86" fmla="*/ 516 w 2535"/>
              <a:gd name="T87" fmla="*/ 915 h 2025"/>
              <a:gd name="T88" fmla="*/ 558 w 2535"/>
              <a:gd name="T89" fmla="*/ 1101 h 2025"/>
              <a:gd name="T90" fmla="*/ 562 w 2535"/>
              <a:gd name="T91" fmla="*/ 1261 h 2025"/>
              <a:gd name="T92" fmla="*/ 714 w 2535"/>
              <a:gd name="T93" fmla="*/ 1431 h 2025"/>
              <a:gd name="T94" fmla="*/ 813 w 2535"/>
              <a:gd name="T95" fmla="*/ 1517 h 2025"/>
              <a:gd name="T96" fmla="*/ 877 w 2535"/>
              <a:gd name="T97" fmla="*/ 1613 h 2025"/>
              <a:gd name="T98" fmla="*/ 1072 w 2535"/>
              <a:gd name="T99" fmla="*/ 1609 h 2025"/>
              <a:gd name="T100" fmla="*/ 1182 w 2535"/>
              <a:gd name="T101" fmla="*/ 1653 h 2025"/>
              <a:gd name="T102" fmla="*/ 1296 w 2535"/>
              <a:gd name="T103" fmla="*/ 1696 h 2025"/>
              <a:gd name="T104" fmla="*/ 1417 w 2535"/>
              <a:gd name="T105" fmla="*/ 1764 h 2025"/>
              <a:gd name="T106" fmla="*/ 1570 w 2535"/>
              <a:gd name="T107" fmla="*/ 1835 h 2025"/>
              <a:gd name="T108" fmla="*/ 1693 w 2535"/>
              <a:gd name="T109" fmla="*/ 1884 h 2025"/>
              <a:gd name="T110" fmla="*/ 1813 w 2535"/>
              <a:gd name="T111" fmla="*/ 1979 h 2025"/>
              <a:gd name="T112" fmla="*/ 1930 w 2535"/>
              <a:gd name="T113" fmla="*/ 1984 h 2025"/>
              <a:gd name="T114" fmla="*/ 2073 w 2535"/>
              <a:gd name="T115" fmla="*/ 1976 h 20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2535" h="2025">
                <a:moveTo>
                  <a:pt x="2238" y="2025"/>
                </a:moveTo>
                <a:lnTo>
                  <a:pt x="2240" y="2024"/>
                </a:lnTo>
                <a:lnTo>
                  <a:pt x="2243" y="2023"/>
                </a:lnTo>
                <a:lnTo>
                  <a:pt x="2247" y="2022"/>
                </a:lnTo>
                <a:lnTo>
                  <a:pt x="2251" y="2022"/>
                </a:lnTo>
                <a:lnTo>
                  <a:pt x="2267" y="2011"/>
                </a:lnTo>
                <a:lnTo>
                  <a:pt x="2282" y="2002"/>
                </a:lnTo>
                <a:lnTo>
                  <a:pt x="2306" y="1986"/>
                </a:lnTo>
                <a:lnTo>
                  <a:pt x="2326" y="1971"/>
                </a:lnTo>
                <a:lnTo>
                  <a:pt x="2336" y="1963"/>
                </a:lnTo>
                <a:lnTo>
                  <a:pt x="2346" y="1953"/>
                </a:lnTo>
                <a:lnTo>
                  <a:pt x="2355" y="1943"/>
                </a:lnTo>
                <a:lnTo>
                  <a:pt x="2363" y="1931"/>
                </a:lnTo>
                <a:lnTo>
                  <a:pt x="2372" y="1921"/>
                </a:lnTo>
                <a:lnTo>
                  <a:pt x="2378" y="1910"/>
                </a:lnTo>
                <a:lnTo>
                  <a:pt x="2382" y="1899"/>
                </a:lnTo>
                <a:lnTo>
                  <a:pt x="2386" y="1889"/>
                </a:lnTo>
                <a:lnTo>
                  <a:pt x="2392" y="1875"/>
                </a:lnTo>
                <a:lnTo>
                  <a:pt x="2399" y="1861"/>
                </a:lnTo>
                <a:lnTo>
                  <a:pt x="2409" y="1843"/>
                </a:lnTo>
                <a:lnTo>
                  <a:pt x="2421" y="1826"/>
                </a:lnTo>
                <a:lnTo>
                  <a:pt x="2434" y="1812"/>
                </a:lnTo>
                <a:lnTo>
                  <a:pt x="2447" y="1799"/>
                </a:lnTo>
                <a:lnTo>
                  <a:pt x="2460" y="1785"/>
                </a:lnTo>
                <a:lnTo>
                  <a:pt x="2472" y="1772"/>
                </a:lnTo>
                <a:lnTo>
                  <a:pt x="2486" y="1753"/>
                </a:lnTo>
                <a:lnTo>
                  <a:pt x="2498" y="1736"/>
                </a:lnTo>
                <a:lnTo>
                  <a:pt x="2508" y="1717"/>
                </a:lnTo>
                <a:lnTo>
                  <a:pt x="2516" y="1698"/>
                </a:lnTo>
                <a:lnTo>
                  <a:pt x="2523" y="1679"/>
                </a:lnTo>
                <a:lnTo>
                  <a:pt x="2529" y="1659"/>
                </a:lnTo>
                <a:lnTo>
                  <a:pt x="2533" y="1640"/>
                </a:lnTo>
                <a:lnTo>
                  <a:pt x="2535" y="1620"/>
                </a:lnTo>
                <a:lnTo>
                  <a:pt x="2535" y="1591"/>
                </a:lnTo>
                <a:lnTo>
                  <a:pt x="2535" y="1570"/>
                </a:lnTo>
                <a:lnTo>
                  <a:pt x="2535" y="1549"/>
                </a:lnTo>
                <a:lnTo>
                  <a:pt x="2534" y="1527"/>
                </a:lnTo>
                <a:lnTo>
                  <a:pt x="2532" y="1506"/>
                </a:lnTo>
                <a:lnTo>
                  <a:pt x="2529" y="1496"/>
                </a:lnTo>
                <a:lnTo>
                  <a:pt x="2527" y="1489"/>
                </a:lnTo>
                <a:lnTo>
                  <a:pt x="2522" y="1483"/>
                </a:lnTo>
                <a:lnTo>
                  <a:pt x="2518" y="1477"/>
                </a:lnTo>
                <a:lnTo>
                  <a:pt x="2508" y="1466"/>
                </a:lnTo>
                <a:lnTo>
                  <a:pt x="2498" y="1452"/>
                </a:lnTo>
                <a:lnTo>
                  <a:pt x="2493" y="1444"/>
                </a:lnTo>
                <a:lnTo>
                  <a:pt x="2489" y="1434"/>
                </a:lnTo>
                <a:lnTo>
                  <a:pt x="2486" y="1424"/>
                </a:lnTo>
                <a:lnTo>
                  <a:pt x="2482" y="1413"/>
                </a:lnTo>
                <a:lnTo>
                  <a:pt x="2476" y="1390"/>
                </a:lnTo>
                <a:lnTo>
                  <a:pt x="2473" y="1366"/>
                </a:lnTo>
                <a:lnTo>
                  <a:pt x="2472" y="1341"/>
                </a:lnTo>
                <a:lnTo>
                  <a:pt x="2472" y="1317"/>
                </a:lnTo>
                <a:lnTo>
                  <a:pt x="2473" y="1306"/>
                </a:lnTo>
                <a:lnTo>
                  <a:pt x="2475" y="1296"/>
                </a:lnTo>
                <a:lnTo>
                  <a:pt x="2476" y="1285"/>
                </a:lnTo>
                <a:lnTo>
                  <a:pt x="2480" y="1275"/>
                </a:lnTo>
                <a:lnTo>
                  <a:pt x="2486" y="1266"/>
                </a:lnTo>
                <a:lnTo>
                  <a:pt x="2492" y="1258"/>
                </a:lnTo>
                <a:lnTo>
                  <a:pt x="2499" y="1251"/>
                </a:lnTo>
                <a:lnTo>
                  <a:pt x="2505" y="1245"/>
                </a:lnTo>
                <a:lnTo>
                  <a:pt x="2512" y="1238"/>
                </a:lnTo>
                <a:lnTo>
                  <a:pt x="2516" y="1233"/>
                </a:lnTo>
                <a:lnTo>
                  <a:pt x="2518" y="1227"/>
                </a:lnTo>
                <a:lnTo>
                  <a:pt x="2519" y="1223"/>
                </a:lnTo>
                <a:lnTo>
                  <a:pt x="2518" y="1217"/>
                </a:lnTo>
                <a:lnTo>
                  <a:pt x="2515" y="1211"/>
                </a:lnTo>
                <a:lnTo>
                  <a:pt x="2509" y="1199"/>
                </a:lnTo>
                <a:lnTo>
                  <a:pt x="2500" y="1185"/>
                </a:lnTo>
                <a:lnTo>
                  <a:pt x="2486" y="1161"/>
                </a:lnTo>
                <a:lnTo>
                  <a:pt x="2481" y="1155"/>
                </a:lnTo>
                <a:lnTo>
                  <a:pt x="2479" y="1151"/>
                </a:lnTo>
                <a:lnTo>
                  <a:pt x="2468" y="1151"/>
                </a:lnTo>
                <a:lnTo>
                  <a:pt x="2455" y="1150"/>
                </a:lnTo>
                <a:lnTo>
                  <a:pt x="2446" y="1151"/>
                </a:lnTo>
                <a:lnTo>
                  <a:pt x="2435" y="1153"/>
                </a:lnTo>
                <a:lnTo>
                  <a:pt x="2425" y="1155"/>
                </a:lnTo>
                <a:lnTo>
                  <a:pt x="2413" y="1157"/>
                </a:lnTo>
                <a:lnTo>
                  <a:pt x="2407" y="1158"/>
                </a:lnTo>
                <a:lnTo>
                  <a:pt x="2401" y="1157"/>
                </a:lnTo>
                <a:lnTo>
                  <a:pt x="2395" y="1157"/>
                </a:lnTo>
                <a:lnTo>
                  <a:pt x="2389" y="1154"/>
                </a:lnTo>
                <a:lnTo>
                  <a:pt x="2373" y="1148"/>
                </a:lnTo>
                <a:lnTo>
                  <a:pt x="2358" y="1141"/>
                </a:lnTo>
                <a:lnTo>
                  <a:pt x="2346" y="1133"/>
                </a:lnTo>
                <a:lnTo>
                  <a:pt x="2334" y="1125"/>
                </a:lnTo>
                <a:lnTo>
                  <a:pt x="2319" y="1114"/>
                </a:lnTo>
                <a:lnTo>
                  <a:pt x="2305" y="1105"/>
                </a:lnTo>
                <a:lnTo>
                  <a:pt x="2296" y="1102"/>
                </a:lnTo>
                <a:lnTo>
                  <a:pt x="2287" y="1100"/>
                </a:lnTo>
                <a:lnTo>
                  <a:pt x="2278" y="1099"/>
                </a:lnTo>
                <a:lnTo>
                  <a:pt x="2267" y="1099"/>
                </a:lnTo>
                <a:lnTo>
                  <a:pt x="2248" y="1101"/>
                </a:lnTo>
                <a:lnTo>
                  <a:pt x="2229" y="1104"/>
                </a:lnTo>
                <a:lnTo>
                  <a:pt x="2211" y="1105"/>
                </a:lnTo>
                <a:lnTo>
                  <a:pt x="2192" y="1107"/>
                </a:lnTo>
                <a:lnTo>
                  <a:pt x="2166" y="1111"/>
                </a:lnTo>
                <a:lnTo>
                  <a:pt x="2141" y="1113"/>
                </a:lnTo>
                <a:lnTo>
                  <a:pt x="2115" y="1117"/>
                </a:lnTo>
                <a:lnTo>
                  <a:pt x="2089" y="1118"/>
                </a:lnTo>
                <a:lnTo>
                  <a:pt x="2064" y="1119"/>
                </a:lnTo>
                <a:lnTo>
                  <a:pt x="2038" y="1120"/>
                </a:lnTo>
                <a:lnTo>
                  <a:pt x="2012" y="1119"/>
                </a:lnTo>
                <a:lnTo>
                  <a:pt x="1985" y="1117"/>
                </a:lnTo>
                <a:lnTo>
                  <a:pt x="1981" y="1122"/>
                </a:lnTo>
                <a:lnTo>
                  <a:pt x="1977" y="1127"/>
                </a:lnTo>
                <a:lnTo>
                  <a:pt x="1971" y="1130"/>
                </a:lnTo>
                <a:lnTo>
                  <a:pt x="1965" y="1131"/>
                </a:lnTo>
                <a:lnTo>
                  <a:pt x="1960" y="1130"/>
                </a:lnTo>
                <a:lnTo>
                  <a:pt x="1957" y="1128"/>
                </a:lnTo>
                <a:lnTo>
                  <a:pt x="1953" y="1127"/>
                </a:lnTo>
                <a:lnTo>
                  <a:pt x="1949" y="1124"/>
                </a:lnTo>
                <a:lnTo>
                  <a:pt x="1947" y="1121"/>
                </a:lnTo>
                <a:lnTo>
                  <a:pt x="1945" y="1117"/>
                </a:lnTo>
                <a:lnTo>
                  <a:pt x="1944" y="1113"/>
                </a:lnTo>
                <a:lnTo>
                  <a:pt x="1942" y="1108"/>
                </a:lnTo>
                <a:lnTo>
                  <a:pt x="1942" y="1079"/>
                </a:lnTo>
                <a:lnTo>
                  <a:pt x="1940" y="1049"/>
                </a:lnTo>
                <a:lnTo>
                  <a:pt x="1938" y="1019"/>
                </a:lnTo>
                <a:lnTo>
                  <a:pt x="1934" y="989"/>
                </a:lnTo>
                <a:lnTo>
                  <a:pt x="1931" y="959"/>
                </a:lnTo>
                <a:lnTo>
                  <a:pt x="1926" y="929"/>
                </a:lnTo>
                <a:lnTo>
                  <a:pt x="1921" y="900"/>
                </a:lnTo>
                <a:lnTo>
                  <a:pt x="1917" y="869"/>
                </a:lnTo>
                <a:lnTo>
                  <a:pt x="1912" y="841"/>
                </a:lnTo>
                <a:lnTo>
                  <a:pt x="1908" y="814"/>
                </a:lnTo>
                <a:lnTo>
                  <a:pt x="1906" y="788"/>
                </a:lnTo>
                <a:lnTo>
                  <a:pt x="1904" y="762"/>
                </a:lnTo>
                <a:lnTo>
                  <a:pt x="1904" y="738"/>
                </a:lnTo>
                <a:lnTo>
                  <a:pt x="1904" y="712"/>
                </a:lnTo>
                <a:lnTo>
                  <a:pt x="1906" y="686"/>
                </a:lnTo>
                <a:lnTo>
                  <a:pt x="1908" y="659"/>
                </a:lnTo>
                <a:lnTo>
                  <a:pt x="1912" y="629"/>
                </a:lnTo>
                <a:lnTo>
                  <a:pt x="1917" y="597"/>
                </a:lnTo>
                <a:lnTo>
                  <a:pt x="1919" y="568"/>
                </a:lnTo>
                <a:lnTo>
                  <a:pt x="1919" y="554"/>
                </a:lnTo>
                <a:lnTo>
                  <a:pt x="1919" y="540"/>
                </a:lnTo>
                <a:lnTo>
                  <a:pt x="1918" y="526"/>
                </a:lnTo>
                <a:lnTo>
                  <a:pt x="1915" y="513"/>
                </a:lnTo>
                <a:lnTo>
                  <a:pt x="1912" y="495"/>
                </a:lnTo>
                <a:lnTo>
                  <a:pt x="1907" y="480"/>
                </a:lnTo>
                <a:lnTo>
                  <a:pt x="1902" y="464"/>
                </a:lnTo>
                <a:lnTo>
                  <a:pt x="1899" y="449"/>
                </a:lnTo>
                <a:lnTo>
                  <a:pt x="1898" y="441"/>
                </a:lnTo>
                <a:lnTo>
                  <a:pt x="1897" y="432"/>
                </a:lnTo>
                <a:lnTo>
                  <a:pt x="1897" y="423"/>
                </a:lnTo>
                <a:lnTo>
                  <a:pt x="1898" y="414"/>
                </a:lnTo>
                <a:lnTo>
                  <a:pt x="1900" y="404"/>
                </a:lnTo>
                <a:lnTo>
                  <a:pt x="1904" y="394"/>
                </a:lnTo>
                <a:lnTo>
                  <a:pt x="1907" y="382"/>
                </a:lnTo>
                <a:lnTo>
                  <a:pt x="1912" y="370"/>
                </a:lnTo>
                <a:lnTo>
                  <a:pt x="1918" y="357"/>
                </a:lnTo>
                <a:lnTo>
                  <a:pt x="1922" y="344"/>
                </a:lnTo>
                <a:lnTo>
                  <a:pt x="1924" y="339"/>
                </a:lnTo>
                <a:lnTo>
                  <a:pt x="1925" y="333"/>
                </a:lnTo>
                <a:lnTo>
                  <a:pt x="1926" y="327"/>
                </a:lnTo>
                <a:lnTo>
                  <a:pt x="1925" y="323"/>
                </a:lnTo>
                <a:lnTo>
                  <a:pt x="1920" y="321"/>
                </a:lnTo>
                <a:lnTo>
                  <a:pt x="1912" y="317"/>
                </a:lnTo>
                <a:lnTo>
                  <a:pt x="1908" y="316"/>
                </a:lnTo>
                <a:lnTo>
                  <a:pt x="1905" y="314"/>
                </a:lnTo>
                <a:lnTo>
                  <a:pt x="1901" y="311"/>
                </a:lnTo>
                <a:lnTo>
                  <a:pt x="1899" y="308"/>
                </a:lnTo>
                <a:lnTo>
                  <a:pt x="1892" y="304"/>
                </a:lnTo>
                <a:lnTo>
                  <a:pt x="1886" y="300"/>
                </a:lnTo>
                <a:lnTo>
                  <a:pt x="1885" y="299"/>
                </a:lnTo>
                <a:lnTo>
                  <a:pt x="1878" y="296"/>
                </a:lnTo>
                <a:lnTo>
                  <a:pt x="1870" y="294"/>
                </a:lnTo>
                <a:lnTo>
                  <a:pt x="1862" y="293"/>
                </a:lnTo>
                <a:lnTo>
                  <a:pt x="1854" y="293"/>
                </a:lnTo>
                <a:lnTo>
                  <a:pt x="1840" y="293"/>
                </a:lnTo>
                <a:lnTo>
                  <a:pt x="1833" y="293"/>
                </a:lnTo>
                <a:lnTo>
                  <a:pt x="1833" y="296"/>
                </a:lnTo>
                <a:lnTo>
                  <a:pt x="1831" y="304"/>
                </a:lnTo>
                <a:lnTo>
                  <a:pt x="1827" y="314"/>
                </a:lnTo>
                <a:lnTo>
                  <a:pt x="1821" y="326"/>
                </a:lnTo>
                <a:lnTo>
                  <a:pt x="1812" y="339"/>
                </a:lnTo>
                <a:lnTo>
                  <a:pt x="1808" y="342"/>
                </a:lnTo>
                <a:lnTo>
                  <a:pt x="1806" y="343"/>
                </a:lnTo>
                <a:lnTo>
                  <a:pt x="1801" y="346"/>
                </a:lnTo>
                <a:lnTo>
                  <a:pt x="1798" y="347"/>
                </a:lnTo>
                <a:lnTo>
                  <a:pt x="1794" y="347"/>
                </a:lnTo>
                <a:lnTo>
                  <a:pt x="1790" y="346"/>
                </a:lnTo>
                <a:lnTo>
                  <a:pt x="1786" y="344"/>
                </a:lnTo>
                <a:lnTo>
                  <a:pt x="1783" y="342"/>
                </a:lnTo>
                <a:lnTo>
                  <a:pt x="1770" y="331"/>
                </a:lnTo>
                <a:lnTo>
                  <a:pt x="1759" y="321"/>
                </a:lnTo>
                <a:lnTo>
                  <a:pt x="1748" y="308"/>
                </a:lnTo>
                <a:lnTo>
                  <a:pt x="1739" y="296"/>
                </a:lnTo>
                <a:lnTo>
                  <a:pt x="1730" y="284"/>
                </a:lnTo>
                <a:lnTo>
                  <a:pt x="1720" y="274"/>
                </a:lnTo>
                <a:lnTo>
                  <a:pt x="1711" y="263"/>
                </a:lnTo>
                <a:lnTo>
                  <a:pt x="1700" y="255"/>
                </a:lnTo>
                <a:lnTo>
                  <a:pt x="1690" y="248"/>
                </a:lnTo>
                <a:lnTo>
                  <a:pt x="1679" y="242"/>
                </a:lnTo>
                <a:lnTo>
                  <a:pt x="1668" y="236"/>
                </a:lnTo>
                <a:lnTo>
                  <a:pt x="1658" y="230"/>
                </a:lnTo>
                <a:lnTo>
                  <a:pt x="1637" y="220"/>
                </a:lnTo>
                <a:lnTo>
                  <a:pt x="1616" y="207"/>
                </a:lnTo>
                <a:lnTo>
                  <a:pt x="1606" y="198"/>
                </a:lnTo>
                <a:lnTo>
                  <a:pt x="1596" y="190"/>
                </a:lnTo>
                <a:lnTo>
                  <a:pt x="1586" y="180"/>
                </a:lnTo>
                <a:lnTo>
                  <a:pt x="1578" y="168"/>
                </a:lnTo>
                <a:lnTo>
                  <a:pt x="1573" y="161"/>
                </a:lnTo>
                <a:lnTo>
                  <a:pt x="1570" y="154"/>
                </a:lnTo>
                <a:lnTo>
                  <a:pt x="1567" y="148"/>
                </a:lnTo>
                <a:lnTo>
                  <a:pt x="1567" y="143"/>
                </a:lnTo>
                <a:lnTo>
                  <a:pt x="1565" y="141"/>
                </a:lnTo>
                <a:lnTo>
                  <a:pt x="1559" y="137"/>
                </a:lnTo>
                <a:lnTo>
                  <a:pt x="1554" y="136"/>
                </a:lnTo>
                <a:lnTo>
                  <a:pt x="1550" y="135"/>
                </a:lnTo>
                <a:lnTo>
                  <a:pt x="1543" y="135"/>
                </a:lnTo>
                <a:lnTo>
                  <a:pt x="1537" y="135"/>
                </a:lnTo>
                <a:lnTo>
                  <a:pt x="1527" y="135"/>
                </a:lnTo>
                <a:lnTo>
                  <a:pt x="1518" y="135"/>
                </a:lnTo>
                <a:lnTo>
                  <a:pt x="1507" y="134"/>
                </a:lnTo>
                <a:lnTo>
                  <a:pt x="1498" y="130"/>
                </a:lnTo>
                <a:lnTo>
                  <a:pt x="1490" y="124"/>
                </a:lnTo>
                <a:lnTo>
                  <a:pt x="1483" y="118"/>
                </a:lnTo>
                <a:lnTo>
                  <a:pt x="1478" y="113"/>
                </a:lnTo>
                <a:lnTo>
                  <a:pt x="1473" y="107"/>
                </a:lnTo>
                <a:lnTo>
                  <a:pt x="1467" y="94"/>
                </a:lnTo>
                <a:lnTo>
                  <a:pt x="1464" y="82"/>
                </a:lnTo>
                <a:lnTo>
                  <a:pt x="1461" y="75"/>
                </a:lnTo>
                <a:lnTo>
                  <a:pt x="1459" y="69"/>
                </a:lnTo>
                <a:lnTo>
                  <a:pt x="1457" y="63"/>
                </a:lnTo>
                <a:lnTo>
                  <a:pt x="1452" y="57"/>
                </a:lnTo>
                <a:lnTo>
                  <a:pt x="1444" y="51"/>
                </a:lnTo>
                <a:lnTo>
                  <a:pt x="1434" y="45"/>
                </a:lnTo>
                <a:lnTo>
                  <a:pt x="1420" y="38"/>
                </a:lnTo>
                <a:lnTo>
                  <a:pt x="1406" y="29"/>
                </a:lnTo>
                <a:lnTo>
                  <a:pt x="1398" y="21"/>
                </a:lnTo>
                <a:lnTo>
                  <a:pt x="1390" y="14"/>
                </a:lnTo>
                <a:lnTo>
                  <a:pt x="1386" y="9"/>
                </a:lnTo>
                <a:lnTo>
                  <a:pt x="1383" y="5"/>
                </a:lnTo>
                <a:lnTo>
                  <a:pt x="1378" y="3"/>
                </a:lnTo>
                <a:lnTo>
                  <a:pt x="1373" y="2"/>
                </a:lnTo>
                <a:lnTo>
                  <a:pt x="1363" y="0"/>
                </a:lnTo>
                <a:lnTo>
                  <a:pt x="1350" y="1"/>
                </a:lnTo>
                <a:lnTo>
                  <a:pt x="1337" y="2"/>
                </a:lnTo>
                <a:lnTo>
                  <a:pt x="1324" y="4"/>
                </a:lnTo>
                <a:lnTo>
                  <a:pt x="1314" y="5"/>
                </a:lnTo>
                <a:lnTo>
                  <a:pt x="1305" y="7"/>
                </a:lnTo>
                <a:lnTo>
                  <a:pt x="1297" y="8"/>
                </a:lnTo>
                <a:lnTo>
                  <a:pt x="1289" y="8"/>
                </a:lnTo>
                <a:lnTo>
                  <a:pt x="1276" y="9"/>
                </a:lnTo>
                <a:lnTo>
                  <a:pt x="1259" y="8"/>
                </a:lnTo>
                <a:lnTo>
                  <a:pt x="1244" y="8"/>
                </a:lnTo>
                <a:lnTo>
                  <a:pt x="1230" y="8"/>
                </a:lnTo>
                <a:lnTo>
                  <a:pt x="1229" y="14"/>
                </a:lnTo>
                <a:lnTo>
                  <a:pt x="1227" y="20"/>
                </a:lnTo>
                <a:lnTo>
                  <a:pt x="1224" y="27"/>
                </a:lnTo>
                <a:lnTo>
                  <a:pt x="1219" y="32"/>
                </a:lnTo>
                <a:lnTo>
                  <a:pt x="1205" y="43"/>
                </a:lnTo>
                <a:lnTo>
                  <a:pt x="1190" y="54"/>
                </a:lnTo>
                <a:lnTo>
                  <a:pt x="1179" y="61"/>
                </a:lnTo>
                <a:lnTo>
                  <a:pt x="1170" y="68"/>
                </a:lnTo>
                <a:lnTo>
                  <a:pt x="1160" y="75"/>
                </a:lnTo>
                <a:lnTo>
                  <a:pt x="1155" y="83"/>
                </a:lnTo>
                <a:lnTo>
                  <a:pt x="1145" y="95"/>
                </a:lnTo>
                <a:lnTo>
                  <a:pt x="1139" y="105"/>
                </a:lnTo>
                <a:lnTo>
                  <a:pt x="1136" y="114"/>
                </a:lnTo>
                <a:lnTo>
                  <a:pt x="1130" y="123"/>
                </a:lnTo>
                <a:lnTo>
                  <a:pt x="1123" y="131"/>
                </a:lnTo>
                <a:lnTo>
                  <a:pt x="1113" y="141"/>
                </a:lnTo>
                <a:lnTo>
                  <a:pt x="1098" y="151"/>
                </a:lnTo>
                <a:lnTo>
                  <a:pt x="1086" y="157"/>
                </a:lnTo>
                <a:lnTo>
                  <a:pt x="1080" y="161"/>
                </a:lnTo>
                <a:lnTo>
                  <a:pt x="1075" y="164"/>
                </a:lnTo>
                <a:lnTo>
                  <a:pt x="1069" y="169"/>
                </a:lnTo>
                <a:lnTo>
                  <a:pt x="1063" y="176"/>
                </a:lnTo>
                <a:lnTo>
                  <a:pt x="1052" y="187"/>
                </a:lnTo>
                <a:lnTo>
                  <a:pt x="1040" y="198"/>
                </a:lnTo>
                <a:lnTo>
                  <a:pt x="1025" y="215"/>
                </a:lnTo>
                <a:lnTo>
                  <a:pt x="1013" y="230"/>
                </a:lnTo>
                <a:lnTo>
                  <a:pt x="1010" y="236"/>
                </a:lnTo>
                <a:lnTo>
                  <a:pt x="1008" y="243"/>
                </a:lnTo>
                <a:lnTo>
                  <a:pt x="1005" y="250"/>
                </a:lnTo>
                <a:lnTo>
                  <a:pt x="1004" y="258"/>
                </a:lnTo>
                <a:lnTo>
                  <a:pt x="1002" y="271"/>
                </a:lnTo>
                <a:lnTo>
                  <a:pt x="997" y="286"/>
                </a:lnTo>
                <a:lnTo>
                  <a:pt x="993" y="293"/>
                </a:lnTo>
                <a:lnTo>
                  <a:pt x="990" y="299"/>
                </a:lnTo>
                <a:lnTo>
                  <a:pt x="985" y="306"/>
                </a:lnTo>
                <a:lnTo>
                  <a:pt x="979" y="313"/>
                </a:lnTo>
                <a:lnTo>
                  <a:pt x="975" y="317"/>
                </a:lnTo>
                <a:lnTo>
                  <a:pt x="969" y="322"/>
                </a:lnTo>
                <a:lnTo>
                  <a:pt x="962" y="327"/>
                </a:lnTo>
                <a:lnTo>
                  <a:pt x="956" y="330"/>
                </a:lnTo>
                <a:lnTo>
                  <a:pt x="940" y="336"/>
                </a:lnTo>
                <a:lnTo>
                  <a:pt x="926" y="341"/>
                </a:lnTo>
                <a:lnTo>
                  <a:pt x="920" y="343"/>
                </a:lnTo>
                <a:lnTo>
                  <a:pt x="902" y="350"/>
                </a:lnTo>
                <a:lnTo>
                  <a:pt x="881" y="355"/>
                </a:lnTo>
                <a:lnTo>
                  <a:pt x="858" y="360"/>
                </a:lnTo>
                <a:lnTo>
                  <a:pt x="835" y="363"/>
                </a:lnTo>
                <a:lnTo>
                  <a:pt x="803" y="369"/>
                </a:lnTo>
                <a:lnTo>
                  <a:pt x="772" y="376"/>
                </a:lnTo>
                <a:lnTo>
                  <a:pt x="759" y="381"/>
                </a:lnTo>
                <a:lnTo>
                  <a:pt x="746" y="386"/>
                </a:lnTo>
                <a:lnTo>
                  <a:pt x="735" y="392"/>
                </a:lnTo>
                <a:lnTo>
                  <a:pt x="725" y="400"/>
                </a:lnTo>
                <a:lnTo>
                  <a:pt x="717" y="409"/>
                </a:lnTo>
                <a:lnTo>
                  <a:pt x="710" y="420"/>
                </a:lnTo>
                <a:lnTo>
                  <a:pt x="704" y="430"/>
                </a:lnTo>
                <a:lnTo>
                  <a:pt x="698" y="442"/>
                </a:lnTo>
                <a:lnTo>
                  <a:pt x="692" y="456"/>
                </a:lnTo>
                <a:lnTo>
                  <a:pt x="685" y="469"/>
                </a:lnTo>
                <a:lnTo>
                  <a:pt x="677" y="481"/>
                </a:lnTo>
                <a:lnTo>
                  <a:pt x="666" y="493"/>
                </a:lnTo>
                <a:lnTo>
                  <a:pt x="659" y="499"/>
                </a:lnTo>
                <a:lnTo>
                  <a:pt x="650" y="507"/>
                </a:lnTo>
                <a:lnTo>
                  <a:pt x="639" y="514"/>
                </a:lnTo>
                <a:lnTo>
                  <a:pt x="626" y="521"/>
                </a:lnTo>
                <a:lnTo>
                  <a:pt x="614" y="527"/>
                </a:lnTo>
                <a:lnTo>
                  <a:pt x="599" y="530"/>
                </a:lnTo>
                <a:lnTo>
                  <a:pt x="592" y="530"/>
                </a:lnTo>
                <a:lnTo>
                  <a:pt x="587" y="530"/>
                </a:lnTo>
                <a:lnTo>
                  <a:pt x="579" y="529"/>
                </a:lnTo>
                <a:lnTo>
                  <a:pt x="572" y="527"/>
                </a:lnTo>
                <a:lnTo>
                  <a:pt x="567" y="523"/>
                </a:lnTo>
                <a:lnTo>
                  <a:pt x="561" y="517"/>
                </a:lnTo>
                <a:lnTo>
                  <a:pt x="555" y="510"/>
                </a:lnTo>
                <a:lnTo>
                  <a:pt x="550" y="500"/>
                </a:lnTo>
                <a:lnTo>
                  <a:pt x="541" y="508"/>
                </a:lnTo>
                <a:lnTo>
                  <a:pt x="530" y="519"/>
                </a:lnTo>
                <a:lnTo>
                  <a:pt x="521" y="528"/>
                </a:lnTo>
                <a:lnTo>
                  <a:pt x="510" y="537"/>
                </a:lnTo>
                <a:lnTo>
                  <a:pt x="504" y="542"/>
                </a:lnTo>
                <a:lnTo>
                  <a:pt x="497" y="546"/>
                </a:lnTo>
                <a:lnTo>
                  <a:pt x="490" y="550"/>
                </a:lnTo>
                <a:lnTo>
                  <a:pt x="482" y="554"/>
                </a:lnTo>
                <a:lnTo>
                  <a:pt x="468" y="557"/>
                </a:lnTo>
                <a:lnTo>
                  <a:pt x="455" y="560"/>
                </a:lnTo>
                <a:lnTo>
                  <a:pt x="443" y="560"/>
                </a:lnTo>
                <a:lnTo>
                  <a:pt x="431" y="560"/>
                </a:lnTo>
                <a:lnTo>
                  <a:pt x="417" y="559"/>
                </a:lnTo>
                <a:lnTo>
                  <a:pt x="408" y="560"/>
                </a:lnTo>
                <a:lnTo>
                  <a:pt x="404" y="562"/>
                </a:lnTo>
                <a:lnTo>
                  <a:pt x="401" y="565"/>
                </a:lnTo>
                <a:lnTo>
                  <a:pt x="397" y="568"/>
                </a:lnTo>
                <a:lnTo>
                  <a:pt x="394" y="573"/>
                </a:lnTo>
                <a:lnTo>
                  <a:pt x="389" y="579"/>
                </a:lnTo>
                <a:lnTo>
                  <a:pt x="383" y="582"/>
                </a:lnTo>
                <a:lnTo>
                  <a:pt x="377" y="583"/>
                </a:lnTo>
                <a:lnTo>
                  <a:pt x="370" y="583"/>
                </a:lnTo>
                <a:lnTo>
                  <a:pt x="361" y="580"/>
                </a:lnTo>
                <a:lnTo>
                  <a:pt x="352" y="577"/>
                </a:lnTo>
                <a:lnTo>
                  <a:pt x="344" y="573"/>
                </a:lnTo>
                <a:lnTo>
                  <a:pt x="337" y="569"/>
                </a:lnTo>
                <a:lnTo>
                  <a:pt x="325" y="560"/>
                </a:lnTo>
                <a:lnTo>
                  <a:pt x="315" y="550"/>
                </a:lnTo>
                <a:lnTo>
                  <a:pt x="305" y="542"/>
                </a:lnTo>
                <a:lnTo>
                  <a:pt x="296" y="535"/>
                </a:lnTo>
                <a:lnTo>
                  <a:pt x="290" y="533"/>
                </a:lnTo>
                <a:lnTo>
                  <a:pt x="285" y="530"/>
                </a:lnTo>
                <a:lnTo>
                  <a:pt x="278" y="528"/>
                </a:lnTo>
                <a:lnTo>
                  <a:pt x="271" y="527"/>
                </a:lnTo>
                <a:lnTo>
                  <a:pt x="254" y="527"/>
                </a:lnTo>
                <a:lnTo>
                  <a:pt x="237" y="527"/>
                </a:lnTo>
                <a:lnTo>
                  <a:pt x="221" y="529"/>
                </a:lnTo>
                <a:lnTo>
                  <a:pt x="205" y="533"/>
                </a:lnTo>
                <a:lnTo>
                  <a:pt x="190" y="539"/>
                </a:lnTo>
                <a:lnTo>
                  <a:pt x="175" y="546"/>
                </a:lnTo>
                <a:lnTo>
                  <a:pt x="158" y="554"/>
                </a:lnTo>
                <a:lnTo>
                  <a:pt x="143" y="566"/>
                </a:lnTo>
                <a:lnTo>
                  <a:pt x="135" y="570"/>
                </a:lnTo>
                <a:lnTo>
                  <a:pt x="124" y="575"/>
                </a:lnTo>
                <a:lnTo>
                  <a:pt x="124" y="580"/>
                </a:lnTo>
                <a:lnTo>
                  <a:pt x="124" y="587"/>
                </a:lnTo>
                <a:lnTo>
                  <a:pt x="122" y="593"/>
                </a:lnTo>
                <a:lnTo>
                  <a:pt x="117" y="600"/>
                </a:lnTo>
                <a:lnTo>
                  <a:pt x="114" y="606"/>
                </a:lnTo>
                <a:lnTo>
                  <a:pt x="111" y="609"/>
                </a:lnTo>
                <a:lnTo>
                  <a:pt x="109" y="616"/>
                </a:lnTo>
                <a:lnTo>
                  <a:pt x="104" y="621"/>
                </a:lnTo>
                <a:lnTo>
                  <a:pt x="100" y="625"/>
                </a:lnTo>
                <a:lnTo>
                  <a:pt x="95" y="628"/>
                </a:lnTo>
                <a:lnTo>
                  <a:pt x="82" y="632"/>
                </a:lnTo>
                <a:lnTo>
                  <a:pt x="66" y="634"/>
                </a:lnTo>
                <a:lnTo>
                  <a:pt x="56" y="635"/>
                </a:lnTo>
                <a:lnTo>
                  <a:pt x="47" y="636"/>
                </a:lnTo>
                <a:lnTo>
                  <a:pt x="38" y="636"/>
                </a:lnTo>
                <a:lnTo>
                  <a:pt x="29" y="636"/>
                </a:lnTo>
                <a:lnTo>
                  <a:pt x="21" y="635"/>
                </a:lnTo>
                <a:lnTo>
                  <a:pt x="14" y="635"/>
                </a:lnTo>
                <a:lnTo>
                  <a:pt x="7" y="636"/>
                </a:lnTo>
                <a:lnTo>
                  <a:pt x="0" y="639"/>
                </a:lnTo>
                <a:lnTo>
                  <a:pt x="11" y="640"/>
                </a:lnTo>
                <a:lnTo>
                  <a:pt x="24" y="642"/>
                </a:lnTo>
                <a:lnTo>
                  <a:pt x="36" y="646"/>
                </a:lnTo>
                <a:lnTo>
                  <a:pt x="46" y="650"/>
                </a:lnTo>
                <a:lnTo>
                  <a:pt x="51" y="655"/>
                </a:lnTo>
                <a:lnTo>
                  <a:pt x="56" y="661"/>
                </a:lnTo>
                <a:lnTo>
                  <a:pt x="58" y="667"/>
                </a:lnTo>
                <a:lnTo>
                  <a:pt x="61" y="673"/>
                </a:lnTo>
                <a:lnTo>
                  <a:pt x="64" y="673"/>
                </a:lnTo>
                <a:lnTo>
                  <a:pt x="68" y="674"/>
                </a:lnTo>
                <a:lnTo>
                  <a:pt x="71" y="675"/>
                </a:lnTo>
                <a:lnTo>
                  <a:pt x="74" y="678"/>
                </a:lnTo>
                <a:lnTo>
                  <a:pt x="84" y="676"/>
                </a:lnTo>
                <a:lnTo>
                  <a:pt x="94" y="675"/>
                </a:lnTo>
                <a:lnTo>
                  <a:pt x="100" y="675"/>
                </a:lnTo>
                <a:lnTo>
                  <a:pt x="107" y="675"/>
                </a:lnTo>
                <a:lnTo>
                  <a:pt x="114" y="676"/>
                </a:lnTo>
                <a:lnTo>
                  <a:pt x="122" y="678"/>
                </a:lnTo>
                <a:lnTo>
                  <a:pt x="129" y="679"/>
                </a:lnTo>
                <a:lnTo>
                  <a:pt x="134" y="679"/>
                </a:lnTo>
                <a:lnTo>
                  <a:pt x="136" y="676"/>
                </a:lnTo>
                <a:lnTo>
                  <a:pt x="140" y="669"/>
                </a:lnTo>
                <a:lnTo>
                  <a:pt x="143" y="665"/>
                </a:lnTo>
                <a:lnTo>
                  <a:pt x="147" y="660"/>
                </a:lnTo>
                <a:lnTo>
                  <a:pt x="150" y="655"/>
                </a:lnTo>
                <a:lnTo>
                  <a:pt x="155" y="652"/>
                </a:lnTo>
                <a:lnTo>
                  <a:pt x="166" y="646"/>
                </a:lnTo>
                <a:lnTo>
                  <a:pt x="176" y="642"/>
                </a:lnTo>
                <a:lnTo>
                  <a:pt x="188" y="640"/>
                </a:lnTo>
                <a:lnTo>
                  <a:pt x="198" y="638"/>
                </a:lnTo>
                <a:lnTo>
                  <a:pt x="222" y="635"/>
                </a:lnTo>
                <a:lnTo>
                  <a:pt x="245" y="634"/>
                </a:lnTo>
                <a:lnTo>
                  <a:pt x="260" y="634"/>
                </a:lnTo>
                <a:lnTo>
                  <a:pt x="275" y="633"/>
                </a:lnTo>
                <a:lnTo>
                  <a:pt x="288" y="632"/>
                </a:lnTo>
                <a:lnTo>
                  <a:pt x="300" y="628"/>
                </a:lnTo>
                <a:lnTo>
                  <a:pt x="310" y="626"/>
                </a:lnTo>
                <a:lnTo>
                  <a:pt x="321" y="623"/>
                </a:lnTo>
                <a:lnTo>
                  <a:pt x="336" y="619"/>
                </a:lnTo>
                <a:lnTo>
                  <a:pt x="351" y="615"/>
                </a:lnTo>
                <a:lnTo>
                  <a:pt x="368" y="614"/>
                </a:lnTo>
                <a:lnTo>
                  <a:pt x="387" y="614"/>
                </a:lnTo>
                <a:lnTo>
                  <a:pt x="395" y="616"/>
                </a:lnTo>
                <a:lnTo>
                  <a:pt x="403" y="619"/>
                </a:lnTo>
                <a:lnTo>
                  <a:pt x="410" y="622"/>
                </a:lnTo>
                <a:lnTo>
                  <a:pt x="416" y="625"/>
                </a:lnTo>
                <a:lnTo>
                  <a:pt x="423" y="629"/>
                </a:lnTo>
                <a:lnTo>
                  <a:pt x="429" y="630"/>
                </a:lnTo>
                <a:lnTo>
                  <a:pt x="430" y="629"/>
                </a:lnTo>
                <a:lnTo>
                  <a:pt x="435" y="626"/>
                </a:lnTo>
                <a:lnTo>
                  <a:pt x="441" y="623"/>
                </a:lnTo>
                <a:lnTo>
                  <a:pt x="448" y="620"/>
                </a:lnTo>
                <a:lnTo>
                  <a:pt x="455" y="618"/>
                </a:lnTo>
                <a:lnTo>
                  <a:pt x="463" y="616"/>
                </a:lnTo>
                <a:lnTo>
                  <a:pt x="463" y="616"/>
                </a:lnTo>
                <a:lnTo>
                  <a:pt x="467" y="615"/>
                </a:lnTo>
                <a:lnTo>
                  <a:pt x="474" y="613"/>
                </a:lnTo>
                <a:lnTo>
                  <a:pt x="483" y="610"/>
                </a:lnTo>
                <a:lnTo>
                  <a:pt x="492" y="610"/>
                </a:lnTo>
                <a:lnTo>
                  <a:pt x="502" y="612"/>
                </a:lnTo>
                <a:lnTo>
                  <a:pt x="507" y="613"/>
                </a:lnTo>
                <a:lnTo>
                  <a:pt x="511" y="615"/>
                </a:lnTo>
                <a:lnTo>
                  <a:pt x="517" y="619"/>
                </a:lnTo>
                <a:lnTo>
                  <a:pt x="522" y="623"/>
                </a:lnTo>
                <a:lnTo>
                  <a:pt x="527" y="628"/>
                </a:lnTo>
                <a:lnTo>
                  <a:pt x="531" y="635"/>
                </a:lnTo>
                <a:lnTo>
                  <a:pt x="536" y="643"/>
                </a:lnTo>
                <a:lnTo>
                  <a:pt x="539" y="653"/>
                </a:lnTo>
                <a:lnTo>
                  <a:pt x="544" y="667"/>
                </a:lnTo>
                <a:lnTo>
                  <a:pt x="545" y="680"/>
                </a:lnTo>
                <a:lnTo>
                  <a:pt x="547" y="693"/>
                </a:lnTo>
                <a:lnTo>
                  <a:pt x="545" y="706"/>
                </a:lnTo>
                <a:lnTo>
                  <a:pt x="545" y="716"/>
                </a:lnTo>
                <a:lnTo>
                  <a:pt x="545" y="727"/>
                </a:lnTo>
                <a:lnTo>
                  <a:pt x="547" y="738"/>
                </a:lnTo>
                <a:lnTo>
                  <a:pt x="549" y="747"/>
                </a:lnTo>
                <a:lnTo>
                  <a:pt x="550" y="751"/>
                </a:lnTo>
                <a:lnTo>
                  <a:pt x="550" y="755"/>
                </a:lnTo>
                <a:lnTo>
                  <a:pt x="549" y="759"/>
                </a:lnTo>
                <a:lnTo>
                  <a:pt x="548" y="762"/>
                </a:lnTo>
                <a:lnTo>
                  <a:pt x="547" y="766"/>
                </a:lnTo>
                <a:lnTo>
                  <a:pt x="544" y="768"/>
                </a:lnTo>
                <a:lnTo>
                  <a:pt x="542" y="771"/>
                </a:lnTo>
                <a:lnTo>
                  <a:pt x="538" y="773"/>
                </a:lnTo>
                <a:lnTo>
                  <a:pt x="539" y="783"/>
                </a:lnTo>
                <a:lnTo>
                  <a:pt x="539" y="793"/>
                </a:lnTo>
                <a:lnTo>
                  <a:pt x="539" y="803"/>
                </a:lnTo>
                <a:lnTo>
                  <a:pt x="538" y="813"/>
                </a:lnTo>
                <a:lnTo>
                  <a:pt x="536" y="825"/>
                </a:lnTo>
                <a:lnTo>
                  <a:pt x="532" y="834"/>
                </a:lnTo>
                <a:lnTo>
                  <a:pt x="529" y="844"/>
                </a:lnTo>
                <a:lnTo>
                  <a:pt x="524" y="851"/>
                </a:lnTo>
                <a:lnTo>
                  <a:pt x="521" y="859"/>
                </a:lnTo>
                <a:lnTo>
                  <a:pt x="518" y="865"/>
                </a:lnTo>
                <a:lnTo>
                  <a:pt x="516" y="880"/>
                </a:lnTo>
                <a:lnTo>
                  <a:pt x="516" y="896"/>
                </a:lnTo>
                <a:lnTo>
                  <a:pt x="516" y="915"/>
                </a:lnTo>
                <a:lnTo>
                  <a:pt x="518" y="935"/>
                </a:lnTo>
                <a:lnTo>
                  <a:pt x="521" y="955"/>
                </a:lnTo>
                <a:lnTo>
                  <a:pt x="525" y="974"/>
                </a:lnTo>
                <a:lnTo>
                  <a:pt x="529" y="991"/>
                </a:lnTo>
                <a:lnTo>
                  <a:pt x="534" y="1006"/>
                </a:lnTo>
                <a:lnTo>
                  <a:pt x="541" y="1025"/>
                </a:lnTo>
                <a:lnTo>
                  <a:pt x="548" y="1046"/>
                </a:lnTo>
                <a:lnTo>
                  <a:pt x="554" y="1067"/>
                </a:lnTo>
                <a:lnTo>
                  <a:pt x="556" y="1078"/>
                </a:lnTo>
                <a:lnTo>
                  <a:pt x="558" y="1090"/>
                </a:lnTo>
                <a:lnTo>
                  <a:pt x="558" y="1101"/>
                </a:lnTo>
                <a:lnTo>
                  <a:pt x="558" y="1114"/>
                </a:lnTo>
                <a:lnTo>
                  <a:pt x="555" y="1132"/>
                </a:lnTo>
                <a:lnTo>
                  <a:pt x="550" y="1145"/>
                </a:lnTo>
                <a:lnTo>
                  <a:pt x="548" y="1151"/>
                </a:lnTo>
                <a:lnTo>
                  <a:pt x="545" y="1157"/>
                </a:lnTo>
                <a:lnTo>
                  <a:pt x="544" y="1162"/>
                </a:lnTo>
                <a:lnTo>
                  <a:pt x="544" y="1168"/>
                </a:lnTo>
                <a:lnTo>
                  <a:pt x="545" y="1191"/>
                </a:lnTo>
                <a:lnTo>
                  <a:pt x="549" y="1215"/>
                </a:lnTo>
                <a:lnTo>
                  <a:pt x="555" y="1240"/>
                </a:lnTo>
                <a:lnTo>
                  <a:pt x="562" y="1261"/>
                </a:lnTo>
                <a:lnTo>
                  <a:pt x="572" y="1284"/>
                </a:lnTo>
                <a:lnTo>
                  <a:pt x="584" y="1304"/>
                </a:lnTo>
                <a:lnTo>
                  <a:pt x="596" y="1321"/>
                </a:lnTo>
                <a:lnTo>
                  <a:pt x="610" y="1337"/>
                </a:lnTo>
                <a:lnTo>
                  <a:pt x="624" y="1351"/>
                </a:lnTo>
                <a:lnTo>
                  <a:pt x="641" y="1365"/>
                </a:lnTo>
                <a:lnTo>
                  <a:pt x="658" y="1379"/>
                </a:lnTo>
                <a:lnTo>
                  <a:pt x="678" y="1393"/>
                </a:lnTo>
                <a:lnTo>
                  <a:pt x="694" y="1406"/>
                </a:lnTo>
                <a:lnTo>
                  <a:pt x="704" y="1419"/>
                </a:lnTo>
                <a:lnTo>
                  <a:pt x="714" y="1431"/>
                </a:lnTo>
                <a:lnTo>
                  <a:pt x="721" y="1444"/>
                </a:lnTo>
                <a:lnTo>
                  <a:pt x="726" y="1452"/>
                </a:lnTo>
                <a:lnTo>
                  <a:pt x="731" y="1461"/>
                </a:lnTo>
                <a:lnTo>
                  <a:pt x="739" y="1471"/>
                </a:lnTo>
                <a:lnTo>
                  <a:pt x="749" y="1478"/>
                </a:lnTo>
                <a:lnTo>
                  <a:pt x="758" y="1484"/>
                </a:lnTo>
                <a:lnTo>
                  <a:pt x="769" y="1489"/>
                </a:lnTo>
                <a:lnTo>
                  <a:pt x="779" y="1493"/>
                </a:lnTo>
                <a:lnTo>
                  <a:pt x="791" y="1499"/>
                </a:lnTo>
                <a:lnTo>
                  <a:pt x="802" y="1507"/>
                </a:lnTo>
                <a:lnTo>
                  <a:pt x="813" y="1517"/>
                </a:lnTo>
                <a:lnTo>
                  <a:pt x="822" y="1525"/>
                </a:lnTo>
                <a:lnTo>
                  <a:pt x="830" y="1534"/>
                </a:lnTo>
                <a:lnTo>
                  <a:pt x="836" y="1543"/>
                </a:lnTo>
                <a:lnTo>
                  <a:pt x="841" y="1551"/>
                </a:lnTo>
                <a:lnTo>
                  <a:pt x="849" y="1566"/>
                </a:lnTo>
                <a:lnTo>
                  <a:pt x="855" y="1582"/>
                </a:lnTo>
                <a:lnTo>
                  <a:pt x="858" y="1590"/>
                </a:lnTo>
                <a:lnTo>
                  <a:pt x="862" y="1597"/>
                </a:lnTo>
                <a:lnTo>
                  <a:pt x="866" y="1604"/>
                </a:lnTo>
                <a:lnTo>
                  <a:pt x="871" y="1609"/>
                </a:lnTo>
                <a:lnTo>
                  <a:pt x="877" y="1613"/>
                </a:lnTo>
                <a:lnTo>
                  <a:pt x="886" y="1618"/>
                </a:lnTo>
                <a:lnTo>
                  <a:pt x="897" y="1620"/>
                </a:lnTo>
                <a:lnTo>
                  <a:pt x="911" y="1624"/>
                </a:lnTo>
                <a:lnTo>
                  <a:pt x="931" y="1625"/>
                </a:lnTo>
                <a:lnTo>
                  <a:pt x="952" y="1624"/>
                </a:lnTo>
                <a:lnTo>
                  <a:pt x="975" y="1620"/>
                </a:lnTo>
                <a:lnTo>
                  <a:pt x="998" y="1617"/>
                </a:lnTo>
                <a:lnTo>
                  <a:pt x="1016" y="1614"/>
                </a:lnTo>
                <a:lnTo>
                  <a:pt x="1035" y="1612"/>
                </a:lnTo>
                <a:lnTo>
                  <a:pt x="1053" y="1610"/>
                </a:lnTo>
                <a:lnTo>
                  <a:pt x="1072" y="1609"/>
                </a:lnTo>
                <a:lnTo>
                  <a:pt x="1090" y="1610"/>
                </a:lnTo>
                <a:lnTo>
                  <a:pt x="1109" y="1612"/>
                </a:lnTo>
                <a:lnTo>
                  <a:pt x="1117" y="1613"/>
                </a:lnTo>
                <a:lnTo>
                  <a:pt x="1125" y="1616"/>
                </a:lnTo>
                <a:lnTo>
                  <a:pt x="1135" y="1619"/>
                </a:lnTo>
                <a:lnTo>
                  <a:pt x="1143" y="1623"/>
                </a:lnTo>
                <a:lnTo>
                  <a:pt x="1151" y="1626"/>
                </a:lnTo>
                <a:lnTo>
                  <a:pt x="1158" y="1631"/>
                </a:lnTo>
                <a:lnTo>
                  <a:pt x="1164" y="1637"/>
                </a:lnTo>
                <a:lnTo>
                  <a:pt x="1171" y="1642"/>
                </a:lnTo>
                <a:lnTo>
                  <a:pt x="1182" y="1653"/>
                </a:lnTo>
                <a:lnTo>
                  <a:pt x="1192" y="1664"/>
                </a:lnTo>
                <a:lnTo>
                  <a:pt x="1202" y="1675"/>
                </a:lnTo>
                <a:lnTo>
                  <a:pt x="1210" y="1683"/>
                </a:lnTo>
                <a:lnTo>
                  <a:pt x="1219" y="1690"/>
                </a:lnTo>
                <a:lnTo>
                  <a:pt x="1229" y="1696"/>
                </a:lnTo>
                <a:lnTo>
                  <a:pt x="1238" y="1697"/>
                </a:lnTo>
                <a:lnTo>
                  <a:pt x="1249" y="1698"/>
                </a:lnTo>
                <a:lnTo>
                  <a:pt x="1262" y="1697"/>
                </a:lnTo>
                <a:lnTo>
                  <a:pt x="1274" y="1697"/>
                </a:lnTo>
                <a:lnTo>
                  <a:pt x="1285" y="1697"/>
                </a:lnTo>
                <a:lnTo>
                  <a:pt x="1296" y="1696"/>
                </a:lnTo>
                <a:lnTo>
                  <a:pt x="1305" y="1696"/>
                </a:lnTo>
                <a:lnTo>
                  <a:pt x="1316" y="1697"/>
                </a:lnTo>
                <a:lnTo>
                  <a:pt x="1336" y="1700"/>
                </a:lnTo>
                <a:lnTo>
                  <a:pt x="1352" y="1705"/>
                </a:lnTo>
                <a:lnTo>
                  <a:pt x="1366" y="1711"/>
                </a:lnTo>
                <a:lnTo>
                  <a:pt x="1377" y="1719"/>
                </a:lnTo>
                <a:lnTo>
                  <a:pt x="1387" y="1727"/>
                </a:lnTo>
                <a:lnTo>
                  <a:pt x="1396" y="1737"/>
                </a:lnTo>
                <a:lnTo>
                  <a:pt x="1403" y="1745"/>
                </a:lnTo>
                <a:lnTo>
                  <a:pt x="1410" y="1755"/>
                </a:lnTo>
                <a:lnTo>
                  <a:pt x="1417" y="1764"/>
                </a:lnTo>
                <a:lnTo>
                  <a:pt x="1424" y="1773"/>
                </a:lnTo>
                <a:lnTo>
                  <a:pt x="1432" y="1783"/>
                </a:lnTo>
                <a:lnTo>
                  <a:pt x="1443" y="1791"/>
                </a:lnTo>
                <a:lnTo>
                  <a:pt x="1452" y="1798"/>
                </a:lnTo>
                <a:lnTo>
                  <a:pt x="1463" y="1804"/>
                </a:lnTo>
                <a:lnTo>
                  <a:pt x="1473" y="1809"/>
                </a:lnTo>
                <a:lnTo>
                  <a:pt x="1484" y="1813"/>
                </a:lnTo>
                <a:lnTo>
                  <a:pt x="1507" y="1820"/>
                </a:lnTo>
                <a:lnTo>
                  <a:pt x="1532" y="1825"/>
                </a:lnTo>
                <a:lnTo>
                  <a:pt x="1551" y="1830"/>
                </a:lnTo>
                <a:lnTo>
                  <a:pt x="1570" y="1835"/>
                </a:lnTo>
                <a:lnTo>
                  <a:pt x="1588" y="1840"/>
                </a:lnTo>
                <a:lnTo>
                  <a:pt x="1607" y="1848"/>
                </a:lnTo>
                <a:lnTo>
                  <a:pt x="1618" y="1852"/>
                </a:lnTo>
                <a:lnTo>
                  <a:pt x="1631" y="1856"/>
                </a:lnTo>
                <a:lnTo>
                  <a:pt x="1641" y="1858"/>
                </a:lnTo>
                <a:lnTo>
                  <a:pt x="1652" y="1862"/>
                </a:lnTo>
                <a:lnTo>
                  <a:pt x="1663" y="1866"/>
                </a:lnTo>
                <a:lnTo>
                  <a:pt x="1674" y="1871"/>
                </a:lnTo>
                <a:lnTo>
                  <a:pt x="1681" y="1875"/>
                </a:lnTo>
                <a:lnTo>
                  <a:pt x="1687" y="1879"/>
                </a:lnTo>
                <a:lnTo>
                  <a:pt x="1693" y="1884"/>
                </a:lnTo>
                <a:lnTo>
                  <a:pt x="1699" y="1890"/>
                </a:lnTo>
                <a:lnTo>
                  <a:pt x="1710" y="1902"/>
                </a:lnTo>
                <a:lnTo>
                  <a:pt x="1720" y="1915"/>
                </a:lnTo>
                <a:lnTo>
                  <a:pt x="1731" y="1928"/>
                </a:lnTo>
                <a:lnTo>
                  <a:pt x="1740" y="1937"/>
                </a:lnTo>
                <a:lnTo>
                  <a:pt x="1754" y="1948"/>
                </a:lnTo>
                <a:lnTo>
                  <a:pt x="1770" y="1959"/>
                </a:lnTo>
                <a:lnTo>
                  <a:pt x="1785" y="1970"/>
                </a:lnTo>
                <a:lnTo>
                  <a:pt x="1797" y="1977"/>
                </a:lnTo>
                <a:lnTo>
                  <a:pt x="1806" y="1979"/>
                </a:lnTo>
                <a:lnTo>
                  <a:pt x="1813" y="1979"/>
                </a:lnTo>
                <a:lnTo>
                  <a:pt x="1819" y="1978"/>
                </a:lnTo>
                <a:lnTo>
                  <a:pt x="1826" y="1977"/>
                </a:lnTo>
                <a:lnTo>
                  <a:pt x="1833" y="1975"/>
                </a:lnTo>
                <a:lnTo>
                  <a:pt x="1842" y="1972"/>
                </a:lnTo>
                <a:lnTo>
                  <a:pt x="1854" y="1970"/>
                </a:lnTo>
                <a:lnTo>
                  <a:pt x="1868" y="1970"/>
                </a:lnTo>
                <a:lnTo>
                  <a:pt x="1881" y="1971"/>
                </a:lnTo>
                <a:lnTo>
                  <a:pt x="1894" y="1974"/>
                </a:lnTo>
                <a:lnTo>
                  <a:pt x="1906" y="1977"/>
                </a:lnTo>
                <a:lnTo>
                  <a:pt x="1917" y="1981"/>
                </a:lnTo>
                <a:lnTo>
                  <a:pt x="1930" y="1984"/>
                </a:lnTo>
                <a:lnTo>
                  <a:pt x="1941" y="1988"/>
                </a:lnTo>
                <a:lnTo>
                  <a:pt x="1949" y="1986"/>
                </a:lnTo>
                <a:lnTo>
                  <a:pt x="1959" y="1984"/>
                </a:lnTo>
                <a:lnTo>
                  <a:pt x="1968" y="1982"/>
                </a:lnTo>
                <a:lnTo>
                  <a:pt x="1979" y="1979"/>
                </a:lnTo>
                <a:lnTo>
                  <a:pt x="1991" y="1976"/>
                </a:lnTo>
                <a:lnTo>
                  <a:pt x="2002" y="1974"/>
                </a:lnTo>
                <a:lnTo>
                  <a:pt x="2014" y="1971"/>
                </a:lnTo>
                <a:lnTo>
                  <a:pt x="2026" y="1970"/>
                </a:lnTo>
                <a:lnTo>
                  <a:pt x="2049" y="1972"/>
                </a:lnTo>
                <a:lnTo>
                  <a:pt x="2073" y="1976"/>
                </a:lnTo>
                <a:lnTo>
                  <a:pt x="2098" y="1981"/>
                </a:lnTo>
                <a:lnTo>
                  <a:pt x="2121" y="1986"/>
                </a:lnTo>
                <a:lnTo>
                  <a:pt x="2145" y="1992"/>
                </a:lnTo>
                <a:lnTo>
                  <a:pt x="2166" y="1999"/>
                </a:lnTo>
                <a:lnTo>
                  <a:pt x="2186" y="2006"/>
                </a:lnTo>
                <a:lnTo>
                  <a:pt x="2204" y="2015"/>
                </a:lnTo>
                <a:lnTo>
                  <a:pt x="2218" y="2019"/>
                </a:lnTo>
                <a:lnTo>
                  <a:pt x="2231" y="2023"/>
                </a:lnTo>
                <a:lnTo>
                  <a:pt x="2234" y="2024"/>
                </a:lnTo>
                <a:lnTo>
                  <a:pt x="2238" y="2025"/>
                </a:lnTo>
                <a:close/>
              </a:path>
            </a:pathLst>
          </a:custGeom>
          <a:solidFill>
            <a:srgbClr val="B0CA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45" name="Freeform 61">
            <a:extLst>
              <a:ext uri="{FF2B5EF4-FFF2-40B4-BE49-F238E27FC236}">
                <a16:creationId xmlns:a16="http://schemas.microsoft.com/office/drawing/2014/main" id="{72928AB9-30A4-4004-88B9-BF6E62E8DF71}"/>
              </a:ext>
            </a:extLst>
          </p:cNvPr>
          <p:cNvSpPr>
            <a:spLocks/>
          </p:cNvSpPr>
          <p:nvPr/>
        </p:nvSpPr>
        <p:spPr bwMode="auto">
          <a:xfrm>
            <a:off x="10865824" y="7734500"/>
            <a:ext cx="11745" cy="3915"/>
          </a:xfrm>
          <a:custGeom>
            <a:avLst/>
            <a:gdLst>
              <a:gd name="T0" fmla="*/ 0 w 20"/>
              <a:gd name="T1" fmla="*/ 0 h 5"/>
              <a:gd name="T2" fmla="*/ 7 w 20"/>
              <a:gd name="T3" fmla="*/ 1 h 5"/>
              <a:gd name="T4" fmla="*/ 12 w 20"/>
              <a:gd name="T5" fmla="*/ 1 h 5"/>
              <a:gd name="T6" fmla="*/ 17 w 20"/>
              <a:gd name="T7" fmla="*/ 3 h 5"/>
              <a:gd name="T8" fmla="*/ 20 w 20"/>
              <a:gd name="T9" fmla="*/ 5 h 5"/>
              <a:gd name="T10" fmla="*/ 20 w 20"/>
              <a:gd name="T11" fmla="*/ 5 h 5"/>
              <a:gd name="T12" fmla="*/ 17 w 20"/>
              <a:gd name="T13" fmla="*/ 2 h 5"/>
              <a:gd name="T14" fmla="*/ 12 w 20"/>
              <a:gd name="T15" fmla="*/ 1 h 5"/>
              <a:gd name="T16" fmla="*/ 7 w 20"/>
              <a:gd name="T17" fmla="*/ 1 h 5"/>
              <a:gd name="T18" fmla="*/ 0 w 20"/>
              <a:gd name="T19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" h="5">
                <a:moveTo>
                  <a:pt x="0" y="0"/>
                </a:moveTo>
                <a:lnTo>
                  <a:pt x="7" y="1"/>
                </a:lnTo>
                <a:lnTo>
                  <a:pt x="12" y="1"/>
                </a:lnTo>
                <a:lnTo>
                  <a:pt x="17" y="3"/>
                </a:lnTo>
                <a:lnTo>
                  <a:pt x="20" y="5"/>
                </a:lnTo>
                <a:lnTo>
                  <a:pt x="20" y="5"/>
                </a:lnTo>
                <a:lnTo>
                  <a:pt x="17" y="2"/>
                </a:lnTo>
                <a:lnTo>
                  <a:pt x="12" y="1"/>
                </a:lnTo>
                <a:lnTo>
                  <a:pt x="7" y="1"/>
                </a:lnTo>
                <a:lnTo>
                  <a:pt x="0" y="0"/>
                </a:lnTo>
                <a:close/>
              </a:path>
            </a:pathLst>
          </a:custGeom>
          <a:solidFill>
            <a:srgbClr val="B0CA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46" name="Freeform 62">
            <a:extLst>
              <a:ext uri="{FF2B5EF4-FFF2-40B4-BE49-F238E27FC236}">
                <a16:creationId xmlns:a16="http://schemas.microsoft.com/office/drawing/2014/main" id="{9CD02561-ACD5-4ABE-A26F-F44DC99F6AF3}"/>
              </a:ext>
            </a:extLst>
          </p:cNvPr>
          <p:cNvSpPr>
            <a:spLocks/>
          </p:cNvSpPr>
          <p:nvPr/>
        </p:nvSpPr>
        <p:spPr bwMode="auto">
          <a:xfrm>
            <a:off x="10834504" y="7664032"/>
            <a:ext cx="1714740" cy="1640357"/>
          </a:xfrm>
          <a:custGeom>
            <a:avLst/>
            <a:gdLst>
              <a:gd name="T0" fmla="*/ 177 w 2626"/>
              <a:gd name="T1" fmla="*/ 305 h 2512"/>
              <a:gd name="T2" fmla="*/ 220 w 2626"/>
              <a:gd name="T3" fmla="*/ 397 h 2512"/>
              <a:gd name="T4" fmla="*/ 158 w 2626"/>
              <a:gd name="T5" fmla="*/ 481 h 2512"/>
              <a:gd name="T6" fmla="*/ 135 w 2626"/>
              <a:gd name="T7" fmla="*/ 627 h 2512"/>
              <a:gd name="T8" fmla="*/ 120 w 2626"/>
              <a:gd name="T9" fmla="*/ 737 h 2512"/>
              <a:gd name="T10" fmla="*/ 43 w 2626"/>
              <a:gd name="T11" fmla="*/ 791 h 2512"/>
              <a:gd name="T12" fmla="*/ 5 w 2626"/>
              <a:gd name="T13" fmla="*/ 924 h 2512"/>
              <a:gd name="T14" fmla="*/ 54 w 2626"/>
              <a:gd name="T15" fmla="*/ 990 h 2512"/>
              <a:gd name="T16" fmla="*/ 18 w 2626"/>
              <a:gd name="T17" fmla="*/ 1093 h 2512"/>
              <a:gd name="T18" fmla="*/ 36 w 2626"/>
              <a:gd name="T19" fmla="*/ 1217 h 2512"/>
              <a:gd name="T20" fmla="*/ 86 w 2626"/>
              <a:gd name="T21" fmla="*/ 1343 h 2512"/>
              <a:gd name="T22" fmla="*/ 120 w 2626"/>
              <a:gd name="T23" fmla="*/ 1478 h 2512"/>
              <a:gd name="T24" fmla="*/ 67 w 2626"/>
              <a:gd name="T25" fmla="*/ 1577 h 2512"/>
              <a:gd name="T26" fmla="*/ 78 w 2626"/>
              <a:gd name="T27" fmla="*/ 1747 h 2512"/>
              <a:gd name="T28" fmla="*/ 194 w 2626"/>
              <a:gd name="T29" fmla="*/ 1802 h 2512"/>
              <a:gd name="T30" fmla="*/ 314 w 2626"/>
              <a:gd name="T31" fmla="*/ 1850 h 2512"/>
              <a:gd name="T32" fmla="*/ 539 w 2626"/>
              <a:gd name="T33" fmla="*/ 1836 h 2512"/>
              <a:gd name="T34" fmla="*/ 566 w 2626"/>
              <a:gd name="T35" fmla="*/ 1800 h 2512"/>
              <a:gd name="T36" fmla="*/ 665 w 2626"/>
              <a:gd name="T37" fmla="*/ 1824 h 2512"/>
              <a:gd name="T38" fmla="*/ 796 w 2626"/>
              <a:gd name="T39" fmla="*/ 1853 h 2512"/>
              <a:gd name="T40" fmla="*/ 883 w 2626"/>
              <a:gd name="T41" fmla="*/ 1952 h 2512"/>
              <a:gd name="T42" fmla="*/ 946 w 2626"/>
              <a:gd name="T43" fmla="*/ 2123 h 2512"/>
              <a:gd name="T44" fmla="*/ 1001 w 2626"/>
              <a:gd name="T45" fmla="*/ 2344 h 2512"/>
              <a:gd name="T46" fmla="*/ 1023 w 2626"/>
              <a:gd name="T47" fmla="*/ 2482 h 2512"/>
              <a:gd name="T48" fmla="*/ 1154 w 2626"/>
              <a:gd name="T49" fmla="*/ 2444 h 2512"/>
              <a:gd name="T50" fmla="*/ 1329 w 2626"/>
              <a:gd name="T51" fmla="*/ 2447 h 2512"/>
              <a:gd name="T52" fmla="*/ 1458 w 2626"/>
              <a:gd name="T53" fmla="*/ 2440 h 2512"/>
              <a:gd name="T54" fmla="*/ 1522 w 2626"/>
              <a:gd name="T55" fmla="*/ 2276 h 2512"/>
              <a:gd name="T56" fmla="*/ 1589 w 2626"/>
              <a:gd name="T57" fmla="*/ 2139 h 2512"/>
              <a:gd name="T58" fmla="*/ 1687 w 2626"/>
              <a:gd name="T59" fmla="*/ 2062 h 2512"/>
              <a:gd name="T60" fmla="*/ 1839 w 2626"/>
              <a:gd name="T61" fmla="*/ 1956 h 2512"/>
              <a:gd name="T62" fmla="*/ 2056 w 2626"/>
              <a:gd name="T63" fmla="*/ 1802 h 2512"/>
              <a:gd name="T64" fmla="*/ 2206 w 2626"/>
              <a:gd name="T65" fmla="*/ 1658 h 2512"/>
              <a:gd name="T66" fmla="*/ 2210 w 2626"/>
              <a:gd name="T67" fmla="*/ 1594 h 2512"/>
              <a:gd name="T68" fmla="*/ 2256 w 2626"/>
              <a:gd name="T69" fmla="*/ 1542 h 2512"/>
              <a:gd name="T70" fmla="*/ 2272 w 2626"/>
              <a:gd name="T71" fmla="*/ 1400 h 2512"/>
              <a:gd name="T72" fmla="*/ 2350 w 2626"/>
              <a:gd name="T73" fmla="*/ 1311 h 2512"/>
              <a:gd name="T74" fmla="*/ 2435 w 2626"/>
              <a:gd name="T75" fmla="*/ 1221 h 2512"/>
              <a:gd name="T76" fmla="*/ 2570 w 2626"/>
              <a:gd name="T77" fmla="*/ 1104 h 2512"/>
              <a:gd name="T78" fmla="*/ 2596 w 2626"/>
              <a:gd name="T79" fmla="*/ 1003 h 2512"/>
              <a:gd name="T80" fmla="*/ 2622 w 2626"/>
              <a:gd name="T81" fmla="*/ 864 h 2512"/>
              <a:gd name="T82" fmla="*/ 2591 w 2626"/>
              <a:gd name="T83" fmla="*/ 792 h 2512"/>
              <a:gd name="T84" fmla="*/ 2405 w 2626"/>
              <a:gd name="T85" fmla="*/ 729 h 2512"/>
              <a:gd name="T86" fmla="*/ 2164 w 2626"/>
              <a:gd name="T87" fmla="*/ 618 h 2512"/>
              <a:gd name="T88" fmla="*/ 1988 w 2626"/>
              <a:gd name="T89" fmla="*/ 530 h 2512"/>
              <a:gd name="T90" fmla="*/ 1930 w 2626"/>
              <a:gd name="T91" fmla="*/ 452 h 2512"/>
              <a:gd name="T92" fmla="*/ 1851 w 2626"/>
              <a:gd name="T93" fmla="*/ 391 h 2512"/>
              <a:gd name="T94" fmla="*/ 1783 w 2626"/>
              <a:gd name="T95" fmla="*/ 334 h 2512"/>
              <a:gd name="T96" fmla="*/ 1622 w 2626"/>
              <a:gd name="T97" fmla="*/ 302 h 2512"/>
              <a:gd name="T98" fmla="*/ 1589 w 2626"/>
              <a:gd name="T99" fmla="*/ 221 h 2512"/>
              <a:gd name="T100" fmla="*/ 1535 w 2626"/>
              <a:gd name="T101" fmla="*/ 96 h 2512"/>
              <a:gd name="T102" fmla="*/ 1320 w 2626"/>
              <a:gd name="T103" fmla="*/ 126 h 2512"/>
              <a:gd name="T104" fmla="*/ 1166 w 2626"/>
              <a:gd name="T105" fmla="*/ 151 h 2512"/>
              <a:gd name="T106" fmla="*/ 968 w 2626"/>
              <a:gd name="T107" fmla="*/ 99 h 2512"/>
              <a:gd name="T108" fmla="*/ 776 w 2626"/>
              <a:gd name="T109" fmla="*/ 11 h 2512"/>
              <a:gd name="T110" fmla="*/ 665 w 2626"/>
              <a:gd name="T111" fmla="*/ 40 h 2512"/>
              <a:gd name="T112" fmla="*/ 475 w 2626"/>
              <a:gd name="T113" fmla="*/ 92 h 2512"/>
              <a:gd name="T114" fmla="*/ 312 w 2626"/>
              <a:gd name="T115" fmla="*/ 215 h 2512"/>
              <a:gd name="T116" fmla="*/ 194 w 2626"/>
              <a:gd name="T117" fmla="*/ 165 h 2512"/>
              <a:gd name="T118" fmla="*/ 123 w 2626"/>
              <a:gd name="T119" fmla="*/ 127 h 2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626" h="2512">
                <a:moveTo>
                  <a:pt x="115" y="133"/>
                </a:moveTo>
                <a:lnTo>
                  <a:pt x="120" y="149"/>
                </a:lnTo>
                <a:lnTo>
                  <a:pt x="123" y="165"/>
                </a:lnTo>
                <a:lnTo>
                  <a:pt x="124" y="174"/>
                </a:lnTo>
                <a:lnTo>
                  <a:pt x="127" y="193"/>
                </a:lnTo>
                <a:lnTo>
                  <a:pt x="132" y="207"/>
                </a:lnTo>
                <a:lnTo>
                  <a:pt x="138" y="220"/>
                </a:lnTo>
                <a:lnTo>
                  <a:pt x="150" y="238"/>
                </a:lnTo>
                <a:lnTo>
                  <a:pt x="157" y="252"/>
                </a:lnTo>
                <a:lnTo>
                  <a:pt x="164" y="267"/>
                </a:lnTo>
                <a:lnTo>
                  <a:pt x="171" y="286"/>
                </a:lnTo>
                <a:lnTo>
                  <a:pt x="177" y="305"/>
                </a:lnTo>
                <a:lnTo>
                  <a:pt x="183" y="325"/>
                </a:lnTo>
                <a:lnTo>
                  <a:pt x="190" y="346"/>
                </a:lnTo>
                <a:lnTo>
                  <a:pt x="193" y="354"/>
                </a:lnTo>
                <a:lnTo>
                  <a:pt x="198" y="362"/>
                </a:lnTo>
                <a:lnTo>
                  <a:pt x="201" y="367"/>
                </a:lnTo>
                <a:lnTo>
                  <a:pt x="206" y="371"/>
                </a:lnTo>
                <a:lnTo>
                  <a:pt x="211" y="373"/>
                </a:lnTo>
                <a:lnTo>
                  <a:pt x="214" y="377"/>
                </a:lnTo>
                <a:lnTo>
                  <a:pt x="218" y="381"/>
                </a:lnTo>
                <a:lnTo>
                  <a:pt x="219" y="386"/>
                </a:lnTo>
                <a:lnTo>
                  <a:pt x="220" y="391"/>
                </a:lnTo>
                <a:lnTo>
                  <a:pt x="220" y="397"/>
                </a:lnTo>
                <a:lnTo>
                  <a:pt x="218" y="401"/>
                </a:lnTo>
                <a:lnTo>
                  <a:pt x="215" y="405"/>
                </a:lnTo>
                <a:lnTo>
                  <a:pt x="207" y="413"/>
                </a:lnTo>
                <a:lnTo>
                  <a:pt x="200" y="419"/>
                </a:lnTo>
                <a:lnTo>
                  <a:pt x="193" y="424"/>
                </a:lnTo>
                <a:lnTo>
                  <a:pt x="186" y="428"/>
                </a:lnTo>
                <a:lnTo>
                  <a:pt x="179" y="433"/>
                </a:lnTo>
                <a:lnTo>
                  <a:pt x="174" y="437"/>
                </a:lnTo>
                <a:lnTo>
                  <a:pt x="171" y="441"/>
                </a:lnTo>
                <a:lnTo>
                  <a:pt x="167" y="446"/>
                </a:lnTo>
                <a:lnTo>
                  <a:pt x="161" y="463"/>
                </a:lnTo>
                <a:lnTo>
                  <a:pt x="158" y="481"/>
                </a:lnTo>
                <a:lnTo>
                  <a:pt x="155" y="493"/>
                </a:lnTo>
                <a:lnTo>
                  <a:pt x="153" y="504"/>
                </a:lnTo>
                <a:lnTo>
                  <a:pt x="150" y="516"/>
                </a:lnTo>
                <a:lnTo>
                  <a:pt x="145" y="527"/>
                </a:lnTo>
                <a:lnTo>
                  <a:pt x="139" y="541"/>
                </a:lnTo>
                <a:lnTo>
                  <a:pt x="134" y="553"/>
                </a:lnTo>
                <a:lnTo>
                  <a:pt x="131" y="565"/>
                </a:lnTo>
                <a:lnTo>
                  <a:pt x="130" y="576"/>
                </a:lnTo>
                <a:lnTo>
                  <a:pt x="130" y="586"/>
                </a:lnTo>
                <a:lnTo>
                  <a:pt x="131" y="598"/>
                </a:lnTo>
                <a:lnTo>
                  <a:pt x="132" y="612"/>
                </a:lnTo>
                <a:lnTo>
                  <a:pt x="135" y="627"/>
                </a:lnTo>
                <a:lnTo>
                  <a:pt x="137" y="633"/>
                </a:lnTo>
                <a:lnTo>
                  <a:pt x="139" y="647"/>
                </a:lnTo>
                <a:lnTo>
                  <a:pt x="140" y="660"/>
                </a:lnTo>
                <a:lnTo>
                  <a:pt x="141" y="674"/>
                </a:lnTo>
                <a:lnTo>
                  <a:pt x="140" y="690"/>
                </a:lnTo>
                <a:lnTo>
                  <a:pt x="140" y="697"/>
                </a:lnTo>
                <a:lnTo>
                  <a:pt x="138" y="704"/>
                </a:lnTo>
                <a:lnTo>
                  <a:pt x="137" y="710"/>
                </a:lnTo>
                <a:lnTo>
                  <a:pt x="133" y="717"/>
                </a:lnTo>
                <a:lnTo>
                  <a:pt x="130" y="724"/>
                </a:lnTo>
                <a:lnTo>
                  <a:pt x="126" y="731"/>
                </a:lnTo>
                <a:lnTo>
                  <a:pt x="120" y="737"/>
                </a:lnTo>
                <a:lnTo>
                  <a:pt x="114" y="743"/>
                </a:lnTo>
                <a:lnTo>
                  <a:pt x="104" y="750"/>
                </a:lnTo>
                <a:lnTo>
                  <a:pt x="94" y="756"/>
                </a:lnTo>
                <a:lnTo>
                  <a:pt x="85" y="759"/>
                </a:lnTo>
                <a:lnTo>
                  <a:pt x="75" y="763"/>
                </a:lnTo>
                <a:lnTo>
                  <a:pt x="68" y="765"/>
                </a:lnTo>
                <a:lnTo>
                  <a:pt x="63" y="767"/>
                </a:lnTo>
                <a:lnTo>
                  <a:pt x="57" y="771"/>
                </a:lnTo>
                <a:lnTo>
                  <a:pt x="52" y="774"/>
                </a:lnTo>
                <a:lnTo>
                  <a:pt x="48" y="779"/>
                </a:lnTo>
                <a:lnTo>
                  <a:pt x="45" y="784"/>
                </a:lnTo>
                <a:lnTo>
                  <a:pt x="43" y="791"/>
                </a:lnTo>
                <a:lnTo>
                  <a:pt x="40" y="797"/>
                </a:lnTo>
                <a:lnTo>
                  <a:pt x="37" y="812"/>
                </a:lnTo>
                <a:lnTo>
                  <a:pt x="33" y="827"/>
                </a:lnTo>
                <a:lnTo>
                  <a:pt x="32" y="838"/>
                </a:lnTo>
                <a:lnTo>
                  <a:pt x="30" y="849"/>
                </a:lnTo>
                <a:lnTo>
                  <a:pt x="27" y="858"/>
                </a:lnTo>
                <a:lnTo>
                  <a:pt x="24" y="866"/>
                </a:lnTo>
                <a:lnTo>
                  <a:pt x="20" y="878"/>
                </a:lnTo>
                <a:lnTo>
                  <a:pt x="16" y="890"/>
                </a:lnTo>
                <a:lnTo>
                  <a:pt x="11" y="903"/>
                </a:lnTo>
                <a:lnTo>
                  <a:pt x="7" y="913"/>
                </a:lnTo>
                <a:lnTo>
                  <a:pt x="5" y="924"/>
                </a:lnTo>
                <a:lnTo>
                  <a:pt x="3" y="933"/>
                </a:lnTo>
                <a:lnTo>
                  <a:pt x="3" y="942"/>
                </a:lnTo>
                <a:lnTo>
                  <a:pt x="3" y="950"/>
                </a:lnTo>
                <a:lnTo>
                  <a:pt x="5" y="957"/>
                </a:lnTo>
                <a:lnTo>
                  <a:pt x="10" y="965"/>
                </a:lnTo>
                <a:lnTo>
                  <a:pt x="14" y="968"/>
                </a:lnTo>
                <a:lnTo>
                  <a:pt x="23" y="970"/>
                </a:lnTo>
                <a:lnTo>
                  <a:pt x="28" y="972"/>
                </a:lnTo>
                <a:lnTo>
                  <a:pt x="34" y="976"/>
                </a:lnTo>
                <a:lnTo>
                  <a:pt x="41" y="979"/>
                </a:lnTo>
                <a:lnTo>
                  <a:pt x="48" y="984"/>
                </a:lnTo>
                <a:lnTo>
                  <a:pt x="54" y="990"/>
                </a:lnTo>
                <a:lnTo>
                  <a:pt x="59" y="998"/>
                </a:lnTo>
                <a:lnTo>
                  <a:pt x="63" y="1006"/>
                </a:lnTo>
                <a:lnTo>
                  <a:pt x="65" y="1018"/>
                </a:lnTo>
                <a:lnTo>
                  <a:pt x="65" y="1030"/>
                </a:lnTo>
                <a:lnTo>
                  <a:pt x="63" y="1042"/>
                </a:lnTo>
                <a:lnTo>
                  <a:pt x="59" y="1051"/>
                </a:lnTo>
                <a:lnTo>
                  <a:pt x="53" y="1061"/>
                </a:lnTo>
                <a:lnTo>
                  <a:pt x="46" y="1069"/>
                </a:lnTo>
                <a:lnTo>
                  <a:pt x="39" y="1076"/>
                </a:lnTo>
                <a:lnTo>
                  <a:pt x="32" y="1082"/>
                </a:lnTo>
                <a:lnTo>
                  <a:pt x="25" y="1088"/>
                </a:lnTo>
                <a:lnTo>
                  <a:pt x="18" y="1093"/>
                </a:lnTo>
                <a:lnTo>
                  <a:pt x="11" y="1101"/>
                </a:lnTo>
                <a:lnTo>
                  <a:pt x="5" y="1109"/>
                </a:lnTo>
                <a:lnTo>
                  <a:pt x="1" y="1116"/>
                </a:lnTo>
                <a:lnTo>
                  <a:pt x="0" y="1124"/>
                </a:lnTo>
                <a:lnTo>
                  <a:pt x="0" y="1132"/>
                </a:lnTo>
                <a:lnTo>
                  <a:pt x="1" y="1141"/>
                </a:lnTo>
                <a:lnTo>
                  <a:pt x="5" y="1149"/>
                </a:lnTo>
                <a:lnTo>
                  <a:pt x="10" y="1159"/>
                </a:lnTo>
                <a:lnTo>
                  <a:pt x="16" y="1171"/>
                </a:lnTo>
                <a:lnTo>
                  <a:pt x="23" y="1185"/>
                </a:lnTo>
                <a:lnTo>
                  <a:pt x="30" y="1201"/>
                </a:lnTo>
                <a:lnTo>
                  <a:pt x="36" y="1217"/>
                </a:lnTo>
                <a:lnTo>
                  <a:pt x="39" y="1236"/>
                </a:lnTo>
                <a:lnTo>
                  <a:pt x="41" y="1248"/>
                </a:lnTo>
                <a:lnTo>
                  <a:pt x="43" y="1261"/>
                </a:lnTo>
                <a:lnTo>
                  <a:pt x="45" y="1279"/>
                </a:lnTo>
                <a:lnTo>
                  <a:pt x="48" y="1299"/>
                </a:lnTo>
                <a:lnTo>
                  <a:pt x="51" y="1308"/>
                </a:lnTo>
                <a:lnTo>
                  <a:pt x="54" y="1316"/>
                </a:lnTo>
                <a:lnTo>
                  <a:pt x="58" y="1324"/>
                </a:lnTo>
                <a:lnTo>
                  <a:pt x="63" y="1330"/>
                </a:lnTo>
                <a:lnTo>
                  <a:pt x="68" y="1335"/>
                </a:lnTo>
                <a:lnTo>
                  <a:pt x="77" y="1338"/>
                </a:lnTo>
                <a:lnTo>
                  <a:pt x="86" y="1343"/>
                </a:lnTo>
                <a:lnTo>
                  <a:pt x="95" y="1350"/>
                </a:lnTo>
                <a:lnTo>
                  <a:pt x="100" y="1354"/>
                </a:lnTo>
                <a:lnTo>
                  <a:pt x="105" y="1358"/>
                </a:lnTo>
                <a:lnTo>
                  <a:pt x="110" y="1364"/>
                </a:lnTo>
                <a:lnTo>
                  <a:pt x="113" y="1371"/>
                </a:lnTo>
                <a:lnTo>
                  <a:pt x="117" y="1381"/>
                </a:lnTo>
                <a:lnTo>
                  <a:pt x="119" y="1395"/>
                </a:lnTo>
                <a:lnTo>
                  <a:pt x="120" y="1416"/>
                </a:lnTo>
                <a:lnTo>
                  <a:pt x="121" y="1449"/>
                </a:lnTo>
                <a:lnTo>
                  <a:pt x="121" y="1460"/>
                </a:lnTo>
                <a:lnTo>
                  <a:pt x="121" y="1470"/>
                </a:lnTo>
                <a:lnTo>
                  <a:pt x="120" y="1478"/>
                </a:lnTo>
                <a:lnTo>
                  <a:pt x="118" y="1485"/>
                </a:lnTo>
                <a:lnTo>
                  <a:pt x="115" y="1491"/>
                </a:lnTo>
                <a:lnTo>
                  <a:pt x="112" y="1497"/>
                </a:lnTo>
                <a:lnTo>
                  <a:pt x="107" y="1503"/>
                </a:lnTo>
                <a:lnTo>
                  <a:pt x="100" y="1508"/>
                </a:lnTo>
                <a:lnTo>
                  <a:pt x="93" y="1515"/>
                </a:lnTo>
                <a:lnTo>
                  <a:pt x="81" y="1525"/>
                </a:lnTo>
                <a:lnTo>
                  <a:pt x="75" y="1535"/>
                </a:lnTo>
                <a:lnTo>
                  <a:pt x="71" y="1544"/>
                </a:lnTo>
                <a:lnTo>
                  <a:pt x="68" y="1555"/>
                </a:lnTo>
                <a:lnTo>
                  <a:pt x="67" y="1565"/>
                </a:lnTo>
                <a:lnTo>
                  <a:pt x="67" y="1577"/>
                </a:lnTo>
                <a:lnTo>
                  <a:pt x="70" y="1590"/>
                </a:lnTo>
                <a:lnTo>
                  <a:pt x="71" y="1604"/>
                </a:lnTo>
                <a:lnTo>
                  <a:pt x="74" y="1620"/>
                </a:lnTo>
                <a:lnTo>
                  <a:pt x="77" y="1633"/>
                </a:lnTo>
                <a:lnTo>
                  <a:pt x="79" y="1647"/>
                </a:lnTo>
                <a:lnTo>
                  <a:pt x="81" y="1661"/>
                </a:lnTo>
                <a:lnTo>
                  <a:pt x="81" y="1676"/>
                </a:lnTo>
                <a:lnTo>
                  <a:pt x="81" y="1690"/>
                </a:lnTo>
                <a:lnTo>
                  <a:pt x="80" y="1707"/>
                </a:lnTo>
                <a:lnTo>
                  <a:pt x="78" y="1722"/>
                </a:lnTo>
                <a:lnTo>
                  <a:pt x="77" y="1740"/>
                </a:lnTo>
                <a:lnTo>
                  <a:pt x="78" y="1747"/>
                </a:lnTo>
                <a:lnTo>
                  <a:pt x="78" y="1754"/>
                </a:lnTo>
                <a:lnTo>
                  <a:pt x="80" y="1760"/>
                </a:lnTo>
                <a:lnTo>
                  <a:pt x="83" y="1764"/>
                </a:lnTo>
                <a:lnTo>
                  <a:pt x="90" y="1767"/>
                </a:lnTo>
                <a:lnTo>
                  <a:pt x="104" y="1771"/>
                </a:lnTo>
                <a:lnTo>
                  <a:pt x="120" y="1776"/>
                </a:lnTo>
                <a:lnTo>
                  <a:pt x="133" y="1780"/>
                </a:lnTo>
                <a:lnTo>
                  <a:pt x="147" y="1783"/>
                </a:lnTo>
                <a:lnTo>
                  <a:pt x="157" y="1787"/>
                </a:lnTo>
                <a:lnTo>
                  <a:pt x="171" y="1793"/>
                </a:lnTo>
                <a:lnTo>
                  <a:pt x="183" y="1797"/>
                </a:lnTo>
                <a:lnTo>
                  <a:pt x="194" y="1802"/>
                </a:lnTo>
                <a:lnTo>
                  <a:pt x="206" y="1807"/>
                </a:lnTo>
                <a:lnTo>
                  <a:pt x="217" y="1813"/>
                </a:lnTo>
                <a:lnTo>
                  <a:pt x="227" y="1820"/>
                </a:lnTo>
                <a:lnTo>
                  <a:pt x="238" y="1830"/>
                </a:lnTo>
                <a:lnTo>
                  <a:pt x="245" y="1841"/>
                </a:lnTo>
                <a:lnTo>
                  <a:pt x="251" y="1849"/>
                </a:lnTo>
                <a:lnTo>
                  <a:pt x="255" y="1854"/>
                </a:lnTo>
                <a:lnTo>
                  <a:pt x="264" y="1856"/>
                </a:lnTo>
                <a:lnTo>
                  <a:pt x="273" y="1857"/>
                </a:lnTo>
                <a:lnTo>
                  <a:pt x="282" y="1857"/>
                </a:lnTo>
                <a:lnTo>
                  <a:pt x="293" y="1856"/>
                </a:lnTo>
                <a:lnTo>
                  <a:pt x="314" y="1850"/>
                </a:lnTo>
                <a:lnTo>
                  <a:pt x="338" y="1844"/>
                </a:lnTo>
                <a:lnTo>
                  <a:pt x="360" y="1839"/>
                </a:lnTo>
                <a:lnTo>
                  <a:pt x="382" y="1833"/>
                </a:lnTo>
                <a:lnTo>
                  <a:pt x="393" y="1830"/>
                </a:lnTo>
                <a:lnTo>
                  <a:pt x="405" y="1829"/>
                </a:lnTo>
                <a:lnTo>
                  <a:pt x="415" y="1829"/>
                </a:lnTo>
                <a:lnTo>
                  <a:pt x="426" y="1830"/>
                </a:lnTo>
                <a:lnTo>
                  <a:pt x="437" y="1831"/>
                </a:lnTo>
                <a:lnTo>
                  <a:pt x="472" y="1835"/>
                </a:lnTo>
                <a:lnTo>
                  <a:pt x="501" y="1836"/>
                </a:lnTo>
                <a:lnTo>
                  <a:pt x="522" y="1837"/>
                </a:lnTo>
                <a:lnTo>
                  <a:pt x="539" y="1836"/>
                </a:lnTo>
                <a:lnTo>
                  <a:pt x="549" y="1834"/>
                </a:lnTo>
                <a:lnTo>
                  <a:pt x="556" y="1833"/>
                </a:lnTo>
                <a:lnTo>
                  <a:pt x="561" y="1830"/>
                </a:lnTo>
                <a:lnTo>
                  <a:pt x="564" y="1829"/>
                </a:lnTo>
                <a:lnTo>
                  <a:pt x="562" y="1828"/>
                </a:lnTo>
                <a:lnTo>
                  <a:pt x="561" y="1824"/>
                </a:lnTo>
                <a:lnTo>
                  <a:pt x="560" y="1820"/>
                </a:lnTo>
                <a:lnTo>
                  <a:pt x="560" y="1816"/>
                </a:lnTo>
                <a:lnTo>
                  <a:pt x="560" y="1811"/>
                </a:lnTo>
                <a:lnTo>
                  <a:pt x="561" y="1807"/>
                </a:lnTo>
                <a:lnTo>
                  <a:pt x="564" y="1803"/>
                </a:lnTo>
                <a:lnTo>
                  <a:pt x="566" y="1800"/>
                </a:lnTo>
                <a:lnTo>
                  <a:pt x="569" y="1797"/>
                </a:lnTo>
                <a:lnTo>
                  <a:pt x="573" y="1795"/>
                </a:lnTo>
                <a:lnTo>
                  <a:pt x="580" y="1793"/>
                </a:lnTo>
                <a:lnTo>
                  <a:pt x="586" y="1791"/>
                </a:lnTo>
                <a:lnTo>
                  <a:pt x="593" y="1790"/>
                </a:lnTo>
                <a:lnTo>
                  <a:pt x="599" y="1790"/>
                </a:lnTo>
                <a:lnTo>
                  <a:pt x="612" y="1793"/>
                </a:lnTo>
                <a:lnTo>
                  <a:pt x="624" y="1796"/>
                </a:lnTo>
                <a:lnTo>
                  <a:pt x="634" y="1802"/>
                </a:lnTo>
                <a:lnTo>
                  <a:pt x="645" y="1809"/>
                </a:lnTo>
                <a:lnTo>
                  <a:pt x="655" y="1816"/>
                </a:lnTo>
                <a:lnTo>
                  <a:pt x="665" y="1824"/>
                </a:lnTo>
                <a:lnTo>
                  <a:pt x="674" y="1831"/>
                </a:lnTo>
                <a:lnTo>
                  <a:pt x="682" y="1837"/>
                </a:lnTo>
                <a:lnTo>
                  <a:pt x="689" y="1842"/>
                </a:lnTo>
                <a:lnTo>
                  <a:pt x="696" y="1844"/>
                </a:lnTo>
                <a:lnTo>
                  <a:pt x="706" y="1846"/>
                </a:lnTo>
                <a:lnTo>
                  <a:pt x="715" y="1847"/>
                </a:lnTo>
                <a:lnTo>
                  <a:pt x="726" y="1847"/>
                </a:lnTo>
                <a:lnTo>
                  <a:pt x="738" y="1847"/>
                </a:lnTo>
                <a:lnTo>
                  <a:pt x="752" y="1848"/>
                </a:lnTo>
                <a:lnTo>
                  <a:pt x="767" y="1848"/>
                </a:lnTo>
                <a:lnTo>
                  <a:pt x="781" y="1849"/>
                </a:lnTo>
                <a:lnTo>
                  <a:pt x="796" y="1853"/>
                </a:lnTo>
                <a:lnTo>
                  <a:pt x="810" y="1856"/>
                </a:lnTo>
                <a:lnTo>
                  <a:pt x="825" y="1862"/>
                </a:lnTo>
                <a:lnTo>
                  <a:pt x="830" y="1867"/>
                </a:lnTo>
                <a:lnTo>
                  <a:pt x="838" y="1872"/>
                </a:lnTo>
                <a:lnTo>
                  <a:pt x="843" y="1876"/>
                </a:lnTo>
                <a:lnTo>
                  <a:pt x="848" y="1883"/>
                </a:lnTo>
                <a:lnTo>
                  <a:pt x="855" y="1892"/>
                </a:lnTo>
                <a:lnTo>
                  <a:pt x="861" y="1902"/>
                </a:lnTo>
                <a:lnTo>
                  <a:pt x="866" y="1913"/>
                </a:lnTo>
                <a:lnTo>
                  <a:pt x="870" y="1923"/>
                </a:lnTo>
                <a:lnTo>
                  <a:pt x="876" y="1939"/>
                </a:lnTo>
                <a:lnTo>
                  <a:pt x="883" y="1952"/>
                </a:lnTo>
                <a:lnTo>
                  <a:pt x="894" y="1967"/>
                </a:lnTo>
                <a:lnTo>
                  <a:pt x="905" y="1982"/>
                </a:lnTo>
                <a:lnTo>
                  <a:pt x="915" y="1997"/>
                </a:lnTo>
                <a:lnTo>
                  <a:pt x="925" y="2013"/>
                </a:lnTo>
                <a:lnTo>
                  <a:pt x="933" y="2029"/>
                </a:lnTo>
                <a:lnTo>
                  <a:pt x="939" y="2046"/>
                </a:lnTo>
                <a:lnTo>
                  <a:pt x="943" y="2063"/>
                </a:lnTo>
                <a:lnTo>
                  <a:pt x="946" y="2073"/>
                </a:lnTo>
                <a:lnTo>
                  <a:pt x="947" y="2083"/>
                </a:lnTo>
                <a:lnTo>
                  <a:pt x="947" y="2093"/>
                </a:lnTo>
                <a:lnTo>
                  <a:pt x="947" y="2103"/>
                </a:lnTo>
                <a:lnTo>
                  <a:pt x="946" y="2123"/>
                </a:lnTo>
                <a:lnTo>
                  <a:pt x="945" y="2155"/>
                </a:lnTo>
                <a:lnTo>
                  <a:pt x="945" y="2183"/>
                </a:lnTo>
                <a:lnTo>
                  <a:pt x="947" y="2198"/>
                </a:lnTo>
                <a:lnTo>
                  <a:pt x="949" y="2211"/>
                </a:lnTo>
                <a:lnTo>
                  <a:pt x="954" y="2226"/>
                </a:lnTo>
                <a:lnTo>
                  <a:pt x="960" y="2241"/>
                </a:lnTo>
                <a:lnTo>
                  <a:pt x="967" y="2256"/>
                </a:lnTo>
                <a:lnTo>
                  <a:pt x="974" y="2271"/>
                </a:lnTo>
                <a:lnTo>
                  <a:pt x="985" y="2294"/>
                </a:lnTo>
                <a:lnTo>
                  <a:pt x="994" y="2318"/>
                </a:lnTo>
                <a:lnTo>
                  <a:pt x="999" y="2331"/>
                </a:lnTo>
                <a:lnTo>
                  <a:pt x="1001" y="2344"/>
                </a:lnTo>
                <a:lnTo>
                  <a:pt x="1003" y="2358"/>
                </a:lnTo>
                <a:lnTo>
                  <a:pt x="1003" y="2373"/>
                </a:lnTo>
                <a:lnTo>
                  <a:pt x="1002" y="2388"/>
                </a:lnTo>
                <a:lnTo>
                  <a:pt x="1001" y="2405"/>
                </a:lnTo>
                <a:lnTo>
                  <a:pt x="1000" y="2426"/>
                </a:lnTo>
                <a:lnTo>
                  <a:pt x="1000" y="2447"/>
                </a:lnTo>
                <a:lnTo>
                  <a:pt x="1001" y="2457"/>
                </a:lnTo>
                <a:lnTo>
                  <a:pt x="1003" y="2465"/>
                </a:lnTo>
                <a:lnTo>
                  <a:pt x="1007" y="2472"/>
                </a:lnTo>
                <a:lnTo>
                  <a:pt x="1013" y="2478"/>
                </a:lnTo>
                <a:lnTo>
                  <a:pt x="1017" y="2480"/>
                </a:lnTo>
                <a:lnTo>
                  <a:pt x="1023" y="2482"/>
                </a:lnTo>
                <a:lnTo>
                  <a:pt x="1030" y="2484"/>
                </a:lnTo>
                <a:lnTo>
                  <a:pt x="1039" y="2484"/>
                </a:lnTo>
                <a:lnTo>
                  <a:pt x="1056" y="2484"/>
                </a:lnTo>
                <a:lnTo>
                  <a:pt x="1073" y="2482"/>
                </a:lnTo>
                <a:lnTo>
                  <a:pt x="1082" y="2482"/>
                </a:lnTo>
                <a:lnTo>
                  <a:pt x="1092" y="2481"/>
                </a:lnTo>
                <a:lnTo>
                  <a:pt x="1095" y="2480"/>
                </a:lnTo>
                <a:lnTo>
                  <a:pt x="1106" y="2475"/>
                </a:lnTo>
                <a:lnTo>
                  <a:pt x="1116" y="2469"/>
                </a:lnTo>
                <a:lnTo>
                  <a:pt x="1127" y="2464"/>
                </a:lnTo>
                <a:lnTo>
                  <a:pt x="1137" y="2457"/>
                </a:lnTo>
                <a:lnTo>
                  <a:pt x="1154" y="2444"/>
                </a:lnTo>
                <a:lnTo>
                  <a:pt x="1169" y="2434"/>
                </a:lnTo>
                <a:lnTo>
                  <a:pt x="1175" y="2431"/>
                </a:lnTo>
                <a:lnTo>
                  <a:pt x="1182" y="2427"/>
                </a:lnTo>
                <a:lnTo>
                  <a:pt x="1189" y="2425"/>
                </a:lnTo>
                <a:lnTo>
                  <a:pt x="1196" y="2424"/>
                </a:lnTo>
                <a:lnTo>
                  <a:pt x="1210" y="2422"/>
                </a:lnTo>
                <a:lnTo>
                  <a:pt x="1227" y="2422"/>
                </a:lnTo>
                <a:lnTo>
                  <a:pt x="1246" y="2425"/>
                </a:lnTo>
                <a:lnTo>
                  <a:pt x="1268" y="2428"/>
                </a:lnTo>
                <a:lnTo>
                  <a:pt x="1288" y="2433"/>
                </a:lnTo>
                <a:lnTo>
                  <a:pt x="1309" y="2439"/>
                </a:lnTo>
                <a:lnTo>
                  <a:pt x="1329" y="2447"/>
                </a:lnTo>
                <a:lnTo>
                  <a:pt x="1348" y="2455"/>
                </a:lnTo>
                <a:lnTo>
                  <a:pt x="1357" y="2460"/>
                </a:lnTo>
                <a:lnTo>
                  <a:pt x="1367" y="2466"/>
                </a:lnTo>
                <a:lnTo>
                  <a:pt x="1375" y="2472"/>
                </a:lnTo>
                <a:lnTo>
                  <a:pt x="1383" y="2479"/>
                </a:lnTo>
                <a:lnTo>
                  <a:pt x="1391" y="2486"/>
                </a:lnTo>
                <a:lnTo>
                  <a:pt x="1398" y="2494"/>
                </a:lnTo>
                <a:lnTo>
                  <a:pt x="1406" y="2502"/>
                </a:lnTo>
                <a:lnTo>
                  <a:pt x="1413" y="2512"/>
                </a:lnTo>
                <a:lnTo>
                  <a:pt x="1429" y="2488"/>
                </a:lnTo>
                <a:lnTo>
                  <a:pt x="1444" y="2465"/>
                </a:lnTo>
                <a:lnTo>
                  <a:pt x="1458" y="2440"/>
                </a:lnTo>
                <a:lnTo>
                  <a:pt x="1471" y="2413"/>
                </a:lnTo>
                <a:lnTo>
                  <a:pt x="1475" y="2404"/>
                </a:lnTo>
                <a:lnTo>
                  <a:pt x="1478" y="2392"/>
                </a:lnTo>
                <a:lnTo>
                  <a:pt x="1481" y="2380"/>
                </a:lnTo>
                <a:lnTo>
                  <a:pt x="1482" y="2367"/>
                </a:lnTo>
                <a:lnTo>
                  <a:pt x="1486" y="2353"/>
                </a:lnTo>
                <a:lnTo>
                  <a:pt x="1488" y="2338"/>
                </a:lnTo>
                <a:lnTo>
                  <a:pt x="1491" y="2324"/>
                </a:lnTo>
                <a:lnTo>
                  <a:pt x="1497" y="2311"/>
                </a:lnTo>
                <a:lnTo>
                  <a:pt x="1504" y="2299"/>
                </a:lnTo>
                <a:lnTo>
                  <a:pt x="1513" y="2287"/>
                </a:lnTo>
                <a:lnTo>
                  <a:pt x="1522" y="2276"/>
                </a:lnTo>
                <a:lnTo>
                  <a:pt x="1531" y="2266"/>
                </a:lnTo>
                <a:lnTo>
                  <a:pt x="1538" y="2259"/>
                </a:lnTo>
                <a:lnTo>
                  <a:pt x="1545" y="2251"/>
                </a:lnTo>
                <a:lnTo>
                  <a:pt x="1553" y="2243"/>
                </a:lnTo>
                <a:lnTo>
                  <a:pt x="1557" y="2236"/>
                </a:lnTo>
                <a:lnTo>
                  <a:pt x="1564" y="2223"/>
                </a:lnTo>
                <a:lnTo>
                  <a:pt x="1569" y="2209"/>
                </a:lnTo>
                <a:lnTo>
                  <a:pt x="1574" y="2195"/>
                </a:lnTo>
                <a:lnTo>
                  <a:pt x="1577" y="2180"/>
                </a:lnTo>
                <a:lnTo>
                  <a:pt x="1581" y="2166"/>
                </a:lnTo>
                <a:lnTo>
                  <a:pt x="1584" y="2152"/>
                </a:lnTo>
                <a:lnTo>
                  <a:pt x="1589" y="2139"/>
                </a:lnTo>
                <a:lnTo>
                  <a:pt x="1595" y="2125"/>
                </a:lnTo>
                <a:lnTo>
                  <a:pt x="1602" y="2112"/>
                </a:lnTo>
                <a:lnTo>
                  <a:pt x="1611" y="2101"/>
                </a:lnTo>
                <a:lnTo>
                  <a:pt x="1616" y="2095"/>
                </a:lnTo>
                <a:lnTo>
                  <a:pt x="1622" y="2090"/>
                </a:lnTo>
                <a:lnTo>
                  <a:pt x="1629" y="2086"/>
                </a:lnTo>
                <a:lnTo>
                  <a:pt x="1636" y="2081"/>
                </a:lnTo>
                <a:lnTo>
                  <a:pt x="1647" y="2075"/>
                </a:lnTo>
                <a:lnTo>
                  <a:pt x="1656" y="2072"/>
                </a:lnTo>
                <a:lnTo>
                  <a:pt x="1667" y="2068"/>
                </a:lnTo>
                <a:lnTo>
                  <a:pt x="1676" y="2065"/>
                </a:lnTo>
                <a:lnTo>
                  <a:pt x="1687" y="2062"/>
                </a:lnTo>
                <a:lnTo>
                  <a:pt x="1696" y="2059"/>
                </a:lnTo>
                <a:lnTo>
                  <a:pt x="1705" y="2054"/>
                </a:lnTo>
                <a:lnTo>
                  <a:pt x="1714" y="2048"/>
                </a:lnTo>
                <a:lnTo>
                  <a:pt x="1725" y="2036"/>
                </a:lnTo>
                <a:lnTo>
                  <a:pt x="1737" y="2025"/>
                </a:lnTo>
                <a:lnTo>
                  <a:pt x="1750" y="2012"/>
                </a:lnTo>
                <a:lnTo>
                  <a:pt x="1764" y="1999"/>
                </a:lnTo>
                <a:lnTo>
                  <a:pt x="1780" y="1986"/>
                </a:lnTo>
                <a:lnTo>
                  <a:pt x="1795" y="1975"/>
                </a:lnTo>
                <a:lnTo>
                  <a:pt x="1810" y="1967"/>
                </a:lnTo>
                <a:lnTo>
                  <a:pt x="1825" y="1961"/>
                </a:lnTo>
                <a:lnTo>
                  <a:pt x="1839" y="1956"/>
                </a:lnTo>
                <a:lnTo>
                  <a:pt x="1855" y="1953"/>
                </a:lnTo>
                <a:lnTo>
                  <a:pt x="1869" y="1941"/>
                </a:lnTo>
                <a:lnTo>
                  <a:pt x="1883" y="1928"/>
                </a:lnTo>
                <a:lnTo>
                  <a:pt x="1902" y="1912"/>
                </a:lnTo>
                <a:lnTo>
                  <a:pt x="1921" y="1896"/>
                </a:lnTo>
                <a:lnTo>
                  <a:pt x="1939" y="1881"/>
                </a:lnTo>
                <a:lnTo>
                  <a:pt x="1958" y="1867"/>
                </a:lnTo>
                <a:lnTo>
                  <a:pt x="1975" y="1853"/>
                </a:lnTo>
                <a:lnTo>
                  <a:pt x="1994" y="1841"/>
                </a:lnTo>
                <a:lnTo>
                  <a:pt x="2012" y="1829"/>
                </a:lnTo>
                <a:lnTo>
                  <a:pt x="2031" y="1817"/>
                </a:lnTo>
                <a:lnTo>
                  <a:pt x="2056" y="1802"/>
                </a:lnTo>
                <a:lnTo>
                  <a:pt x="2078" y="1787"/>
                </a:lnTo>
                <a:lnTo>
                  <a:pt x="2101" y="1771"/>
                </a:lnTo>
                <a:lnTo>
                  <a:pt x="2119" y="1755"/>
                </a:lnTo>
                <a:lnTo>
                  <a:pt x="2131" y="1741"/>
                </a:lnTo>
                <a:lnTo>
                  <a:pt x="2141" y="1726"/>
                </a:lnTo>
                <a:lnTo>
                  <a:pt x="2150" y="1710"/>
                </a:lnTo>
                <a:lnTo>
                  <a:pt x="2161" y="1697"/>
                </a:lnTo>
                <a:lnTo>
                  <a:pt x="2171" y="1688"/>
                </a:lnTo>
                <a:lnTo>
                  <a:pt x="2184" y="1677"/>
                </a:lnTo>
                <a:lnTo>
                  <a:pt x="2192" y="1671"/>
                </a:lnTo>
                <a:lnTo>
                  <a:pt x="2199" y="1666"/>
                </a:lnTo>
                <a:lnTo>
                  <a:pt x="2206" y="1658"/>
                </a:lnTo>
                <a:lnTo>
                  <a:pt x="2211" y="1654"/>
                </a:lnTo>
                <a:lnTo>
                  <a:pt x="2212" y="1650"/>
                </a:lnTo>
                <a:lnTo>
                  <a:pt x="2213" y="1648"/>
                </a:lnTo>
                <a:lnTo>
                  <a:pt x="2212" y="1644"/>
                </a:lnTo>
                <a:lnTo>
                  <a:pt x="2210" y="1640"/>
                </a:lnTo>
                <a:lnTo>
                  <a:pt x="2208" y="1633"/>
                </a:lnTo>
                <a:lnTo>
                  <a:pt x="2205" y="1624"/>
                </a:lnTo>
                <a:lnTo>
                  <a:pt x="2205" y="1620"/>
                </a:lnTo>
                <a:lnTo>
                  <a:pt x="2204" y="1614"/>
                </a:lnTo>
                <a:lnTo>
                  <a:pt x="2205" y="1608"/>
                </a:lnTo>
                <a:lnTo>
                  <a:pt x="2206" y="1602"/>
                </a:lnTo>
                <a:lnTo>
                  <a:pt x="2210" y="1594"/>
                </a:lnTo>
                <a:lnTo>
                  <a:pt x="2213" y="1585"/>
                </a:lnTo>
                <a:lnTo>
                  <a:pt x="2217" y="1580"/>
                </a:lnTo>
                <a:lnTo>
                  <a:pt x="2222" y="1576"/>
                </a:lnTo>
                <a:lnTo>
                  <a:pt x="2226" y="1571"/>
                </a:lnTo>
                <a:lnTo>
                  <a:pt x="2231" y="1569"/>
                </a:lnTo>
                <a:lnTo>
                  <a:pt x="2236" y="1567"/>
                </a:lnTo>
                <a:lnTo>
                  <a:pt x="2239" y="1565"/>
                </a:lnTo>
                <a:lnTo>
                  <a:pt x="2245" y="1563"/>
                </a:lnTo>
                <a:lnTo>
                  <a:pt x="2250" y="1560"/>
                </a:lnTo>
                <a:lnTo>
                  <a:pt x="2253" y="1555"/>
                </a:lnTo>
                <a:lnTo>
                  <a:pt x="2255" y="1549"/>
                </a:lnTo>
                <a:lnTo>
                  <a:pt x="2256" y="1542"/>
                </a:lnTo>
                <a:lnTo>
                  <a:pt x="2256" y="1535"/>
                </a:lnTo>
                <a:lnTo>
                  <a:pt x="2253" y="1518"/>
                </a:lnTo>
                <a:lnTo>
                  <a:pt x="2251" y="1501"/>
                </a:lnTo>
                <a:lnTo>
                  <a:pt x="2248" y="1478"/>
                </a:lnTo>
                <a:lnTo>
                  <a:pt x="2246" y="1457"/>
                </a:lnTo>
                <a:lnTo>
                  <a:pt x="2248" y="1448"/>
                </a:lnTo>
                <a:lnTo>
                  <a:pt x="2249" y="1437"/>
                </a:lnTo>
                <a:lnTo>
                  <a:pt x="2252" y="1428"/>
                </a:lnTo>
                <a:lnTo>
                  <a:pt x="2257" y="1418"/>
                </a:lnTo>
                <a:lnTo>
                  <a:pt x="2262" y="1411"/>
                </a:lnTo>
                <a:lnTo>
                  <a:pt x="2266" y="1405"/>
                </a:lnTo>
                <a:lnTo>
                  <a:pt x="2272" y="1400"/>
                </a:lnTo>
                <a:lnTo>
                  <a:pt x="2278" y="1395"/>
                </a:lnTo>
                <a:lnTo>
                  <a:pt x="2291" y="1387"/>
                </a:lnTo>
                <a:lnTo>
                  <a:pt x="2303" y="1381"/>
                </a:lnTo>
                <a:lnTo>
                  <a:pt x="2316" y="1374"/>
                </a:lnTo>
                <a:lnTo>
                  <a:pt x="2326" y="1367"/>
                </a:lnTo>
                <a:lnTo>
                  <a:pt x="2331" y="1362"/>
                </a:lnTo>
                <a:lnTo>
                  <a:pt x="2336" y="1357"/>
                </a:lnTo>
                <a:lnTo>
                  <a:pt x="2339" y="1351"/>
                </a:lnTo>
                <a:lnTo>
                  <a:pt x="2343" y="1345"/>
                </a:lnTo>
                <a:lnTo>
                  <a:pt x="2345" y="1334"/>
                </a:lnTo>
                <a:lnTo>
                  <a:pt x="2348" y="1323"/>
                </a:lnTo>
                <a:lnTo>
                  <a:pt x="2350" y="1311"/>
                </a:lnTo>
                <a:lnTo>
                  <a:pt x="2353" y="1299"/>
                </a:lnTo>
                <a:lnTo>
                  <a:pt x="2357" y="1288"/>
                </a:lnTo>
                <a:lnTo>
                  <a:pt x="2364" y="1276"/>
                </a:lnTo>
                <a:lnTo>
                  <a:pt x="2369" y="1270"/>
                </a:lnTo>
                <a:lnTo>
                  <a:pt x="2373" y="1264"/>
                </a:lnTo>
                <a:lnTo>
                  <a:pt x="2379" y="1258"/>
                </a:lnTo>
                <a:lnTo>
                  <a:pt x="2385" y="1254"/>
                </a:lnTo>
                <a:lnTo>
                  <a:pt x="2397" y="1245"/>
                </a:lnTo>
                <a:lnTo>
                  <a:pt x="2410" y="1238"/>
                </a:lnTo>
                <a:lnTo>
                  <a:pt x="2418" y="1232"/>
                </a:lnTo>
                <a:lnTo>
                  <a:pt x="2427" y="1226"/>
                </a:lnTo>
                <a:lnTo>
                  <a:pt x="2435" y="1221"/>
                </a:lnTo>
                <a:lnTo>
                  <a:pt x="2440" y="1214"/>
                </a:lnTo>
                <a:lnTo>
                  <a:pt x="2455" y="1197"/>
                </a:lnTo>
                <a:lnTo>
                  <a:pt x="2464" y="1183"/>
                </a:lnTo>
                <a:lnTo>
                  <a:pt x="2472" y="1170"/>
                </a:lnTo>
                <a:lnTo>
                  <a:pt x="2483" y="1156"/>
                </a:lnTo>
                <a:lnTo>
                  <a:pt x="2495" y="1143"/>
                </a:lnTo>
                <a:lnTo>
                  <a:pt x="2510" y="1130"/>
                </a:lnTo>
                <a:lnTo>
                  <a:pt x="2519" y="1124"/>
                </a:lnTo>
                <a:lnTo>
                  <a:pt x="2531" y="1119"/>
                </a:lnTo>
                <a:lnTo>
                  <a:pt x="2543" y="1115"/>
                </a:lnTo>
                <a:lnTo>
                  <a:pt x="2556" y="1109"/>
                </a:lnTo>
                <a:lnTo>
                  <a:pt x="2570" y="1104"/>
                </a:lnTo>
                <a:lnTo>
                  <a:pt x="2585" y="1097"/>
                </a:lnTo>
                <a:lnTo>
                  <a:pt x="2599" y="1091"/>
                </a:lnTo>
                <a:lnTo>
                  <a:pt x="2610" y="1085"/>
                </a:lnTo>
                <a:lnTo>
                  <a:pt x="2607" y="1076"/>
                </a:lnTo>
                <a:lnTo>
                  <a:pt x="2606" y="1066"/>
                </a:lnTo>
                <a:lnTo>
                  <a:pt x="2602" y="1063"/>
                </a:lnTo>
                <a:lnTo>
                  <a:pt x="2599" y="1058"/>
                </a:lnTo>
                <a:lnTo>
                  <a:pt x="2597" y="1052"/>
                </a:lnTo>
                <a:lnTo>
                  <a:pt x="2597" y="1046"/>
                </a:lnTo>
                <a:lnTo>
                  <a:pt x="2598" y="1032"/>
                </a:lnTo>
                <a:lnTo>
                  <a:pt x="2598" y="1018"/>
                </a:lnTo>
                <a:lnTo>
                  <a:pt x="2596" y="1003"/>
                </a:lnTo>
                <a:lnTo>
                  <a:pt x="2594" y="988"/>
                </a:lnTo>
                <a:lnTo>
                  <a:pt x="2592" y="971"/>
                </a:lnTo>
                <a:lnTo>
                  <a:pt x="2591" y="955"/>
                </a:lnTo>
                <a:lnTo>
                  <a:pt x="2590" y="938"/>
                </a:lnTo>
                <a:lnTo>
                  <a:pt x="2591" y="922"/>
                </a:lnTo>
                <a:lnTo>
                  <a:pt x="2592" y="915"/>
                </a:lnTo>
                <a:lnTo>
                  <a:pt x="2594" y="907"/>
                </a:lnTo>
                <a:lnTo>
                  <a:pt x="2597" y="900"/>
                </a:lnTo>
                <a:lnTo>
                  <a:pt x="2600" y="895"/>
                </a:lnTo>
                <a:lnTo>
                  <a:pt x="2607" y="883"/>
                </a:lnTo>
                <a:lnTo>
                  <a:pt x="2614" y="872"/>
                </a:lnTo>
                <a:lnTo>
                  <a:pt x="2622" y="864"/>
                </a:lnTo>
                <a:lnTo>
                  <a:pt x="2626" y="856"/>
                </a:lnTo>
                <a:lnTo>
                  <a:pt x="2620" y="855"/>
                </a:lnTo>
                <a:lnTo>
                  <a:pt x="2616" y="851"/>
                </a:lnTo>
                <a:lnTo>
                  <a:pt x="2612" y="846"/>
                </a:lnTo>
                <a:lnTo>
                  <a:pt x="2610" y="840"/>
                </a:lnTo>
                <a:lnTo>
                  <a:pt x="2609" y="835"/>
                </a:lnTo>
                <a:lnTo>
                  <a:pt x="2609" y="830"/>
                </a:lnTo>
                <a:lnTo>
                  <a:pt x="2611" y="825"/>
                </a:lnTo>
                <a:lnTo>
                  <a:pt x="2613" y="820"/>
                </a:lnTo>
                <a:lnTo>
                  <a:pt x="2604" y="806"/>
                </a:lnTo>
                <a:lnTo>
                  <a:pt x="2597" y="796"/>
                </a:lnTo>
                <a:lnTo>
                  <a:pt x="2591" y="792"/>
                </a:lnTo>
                <a:lnTo>
                  <a:pt x="2583" y="787"/>
                </a:lnTo>
                <a:lnTo>
                  <a:pt x="2572" y="784"/>
                </a:lnTo>
                <a:lnTo>
                  <a:pt x="2562" y="780"/>
                </a:lnTo>
                <a:lnTo>
                  <a:pt x="2536" y="773"/>
                </a:lnTo>
                <a:lnTo>
                  <a:pt x="2511" y="767"/>
                </a:lnTo>
                <a:lnTo>
                  <a:pt x="2493" y="764"/>
                </a:lnTo>
                <a:lnTo>
                  <a:pt x="2476" y="759"/>
                </a:lnTo>
                <a:lnTo>
                  <a:pt x="2460" y="756"/>
                </a:lnTo>
                <a:lnTo>
                  <a:pt x="2446" y="750"/>
                </a:lnTo>
                <a:lnTo>
                  <a:pt x="2432" y="744"/>
                </a:lnTo>
                <a:lnTo>
                  <a:pt x="2419" y="737"/>
                </a:lnTo>
                <a:lnTo>
                  <a:pt x="2405" y="729"/>
                </a:lnTo>
                <a:lnTo>
                  <a:pt x="2392" y="722"/>
                </a:lnTo>
                <a:lnTo>
                  <a:pt x="2375" y="711"/>
                </a:lnTo>
                <a:lnTo>
                  <a:pt x="2357" y="701"/>
                </a:lnTo>
                <a:lnTo>
                  <a:pt x="2338" y="693"/>
                </a:lnTo>
                <a:lnTo>
                  <a:pt x="2319" y="686"/>
                </a:lnTo>
                <a:lnTo>
                  <a:pt x="2291" y="678"/>
                </a:lnTo>
                <a:lnTo>
                  <a:pt x="2258" y="667"/>
                </a:lnTo>
                <a:lnTo>
                  <a:pt x="2228" y="656"/>
                </a:lnTo>
                <a:lnTo>
                  <a:pt x="2212" y="649"/>
                </a:lnTo>
                <a:lnTo>
                  <a:pt x="2197" y="640"/>
                </a:lnTo>
                <a:lnTo>
                  <a:pt x="2181" y="630"/>
                </a:lnTo>
                <a:lnTo>
                  <a:pt x="2164" y="618"/>
                </a:lnTo>
                <a:lnTo>
                  <a:pt x="2150" y="607"/>
                </a:lnTo>
                <a:lnTo>
                  <a:pt x="2128" y="590"/>
                </a:lnTo>
                <a:lnTo>
                  <a:pt x="2104" y="573"/>
                </a:lnTo>
                <a:lnTo>
                  <a:pt x="2092" y="566"/>
                </a:lnTo>
                <a:lnTo>
                  <a:pt x="2081" y="559"/>
                </a:lnTo>
                <a:lnTo>
                  <a:pt x="2069" y="553"/>
                </a:lnTo>
                <a:lnTo>
                  <a:pt x="2056" y="547"/>
                </a:lnTo>
                <a:lnTo>
                  <a:pt x="2045" y="543"/>
                </a:lnTo>
                <a:lnTo>
                  <a:pt x="2034" y="540"/>
                </a:lnTo>
                <a:lnTo>
                  <a:pt x="2022" y="537"/>
                </a:lnTo>
                <a:lnTo>
                  <a:pt x="2009" y="534"/>
                </a:lnTo>
                <a:lnTo>
                  <a:pt x="1988" y="530"/>
                </a:lnTo>
                <a:lnTo>
                  <a:pt x="1965" y="524"/>
                </a:lnTo>
                <a:lnTo>
                  <a:pt x="1955" y="519"/>
                </a:lnTo>
                <a:lnTo>
                  <a:pt x="1944" y="514"/>
                </a:lnTo>
                <a:lnTo>
                  <a:pt x="1934" y="508"/>
                </a:lnTo>
                <a:lnTo>
                  <a:pt x="1924" y="501"/>
                </a:lnTo>
                <a:lnTo>
                  <a:pt x="1919" y="497"/>
                </a:lnTo>
                <a:lnTo>
                  <a:pt x="1916" y="491"/>
                </a:lnTo>
                <a:lnTo>
                  <a:pt x="1915" y="484"/>
                </a:lnTo>
                <a:lnTo>
                  <a:pt x="1917" y="477"/>
                </a:lnTo>
                <a:lnTo>
                  <a:pt x="1921" y="467"/>
                </a:lnTo>
                <a:lnTo>
                  <a:pt x="1925" y="459"/>
                </a:lnTo>
                <a:lnTo>
                  <a:pt x="1930" y="452"/>
                </a:lnTo>
                <a:lnTo>
                  <a:pt x="1934" y="446"/>
                </a:lnTo>
                <a:lnTo>
                  <a:pt x="1937" y="440"/>
                </a:lnTo>
                <a:lnTo>
                  <a:pt x="1939" y="437"/>
                </a:lnTo>
                <a:lnTo>
                  <a:pt x="1937" y="431"/>
                </a:lnTo>
                <a:lnTo>
                  <a:pt x="1934" y="426"/>
                </a:lnTo>
                <a:lnTo>
                  <a:pt x="1927" y="421"/>
                </a:lnTo>
                <a:lnTo>
                  <a:pt x="1918" y="417"/>
                </a:lnTo>
                <a:lnTo>
                  <a:pt x="1909" y="412"/>
                </a:lnTo>
                <a:lnTo>
                  <a:pt x="1890" y="405"/>
                </a:lnTo>
                <a:lnTo>
                  <a:pt x="1875" y="399"/>
                </a:lnTo>
                <a:lnTo>
                  <a:pt x="1862" y="394"/>
                </a:lnTo>
                <a:lnTo>
                  <a:pt x="1851" y="391"/>
                </a:lnTo>
                <a:lnTo>
                  <a:pt x="1842" y="386"/>
                </a:lnTo>
                <a:lnTo>
                  <a:pt x="1834" y="381"/>
                </a:lnTo>
                <a:lnTo>
                  <a:pt x="1827" y="377"/>
                </a:lnTo>
                <a:lnTo>
                  <a:pt x="1817" y="367"/>
                </a:lnTo>
                <a:lnTo>
                  <a:pt x="1809" y="357"/>
                </a:lnTo>
                <a:lnTo>
                  <a:pt x="1808" y="354"/>
                </a:lnTo>
                <a:lnTo>
                  <a:pt x="1805" y="352"/>
                </a:lnTo>
                <a:lnTo>
                  <a:pt x="1802" y="350"/>
                </a:lnTo>
                <a:lnTo>
                  <a:pt x="1800" y="346"/>
                </a:lnTo>
                <a:lnTo>
                  <a:pt x="1796" y="342"/>
                </a:lnTo>
                <a:lnTo>
                  <a:pt x="1791" y="338"/>
                </a:lnTo>
                <a:lnTo>
                  <a:pt x="1783" y="334"/>
                </a:lnTo>
                <a:lnTo>
                  <a:pt x="1771" y="328"/>
                </a:lnTo>
                <a:lnTo>
                  <a:pt x="1757" y="322"/>
                </a:lnTo>
                <a:lnTo>
                  <a:pt x="1745" y="318"/>
                </a:lnTo>
                <a:lnTo>
                  <a:pt x="1725" y="310"/>
                </a:lnTo>
                <a:lnTo>
                  <a:pt x="1717" y="308"/>
                </a:lnTo>
                <a:lnTo>
                  <a:pt x="1708" y="308"/>
                </a:lnTo>
                <a:lnTo>
                  <a:pt x="1696" y="308"/>
                </a:lnTo>
                <a:lnTo>
                  <a:pt x="1685" y="308"/>
                </a:lnTo>
                <a:lnTo>
                  <a:pt x="1669" y="308"/>
                </a:lnTo>
                <a:lnTo>
                  <a:pt x="1654" y="308"/>
                </a:lnTo>
                <a:lnTo>
                  <a:pt x="1638" y="306"/>
                </a:lnTo>
                <a:lnTo>
                  <a:pt x="1622" y="302"/>
                </a:lnTo>
                <a:lnTo>
                  <a:pt x="1610" y="297"/>
                </a:lnTo>
                <a:lnTo>
                  <a:pt x="1598" y="291"/>
                </a:lnTo>
                <a:lnTo>
                  <a:pt x="1594" y="286"/>
                </a:lnTo>
                <a:lnTo>
                  <a:pt x="1589" y="281"/>
                </a:lnTo>
                <a:lnTo>
                  <a:pt x="1585" y="277"/>
                </a:lnTo>
                <a:lnTo>
                  <a:pt x="1582" y="271"/>
                </a:lnTo>
                <a:lnTo>
                  <a:pt x="1580" y="265"/>
                </a:lnTo>
                <a:lnTo>
                  <a:pt x="1580" y="258"/>
                </a:lnTo>
                <a:lnTo>
                  <a:pt x="1580" y="252"/>
                </a:lnTo>
                <a:lnTo>
                  <a:pt x="1580" y="246"/>
                </a:lnTo>
                <a:lnTo>
                  <a:pt x="1583" y="233"/>
                </a:lnTo>
                <a:lnTo>
                  <a:pt x="1589" y="221"/>
                </a:lnTo>
                <a:lnTo>
                  <a:pt x="1591" y="213"/>
                </a:lnTo>
                <a:lnTo>
                  <a:pt x="1595" y="204"/>
                </a:lnTo>
                <a:lnTo>
                  <a:pt x="1600" y="186"/>
                </a:lnTo>
                <a:lnTo>
                  <a:pt x="1603" y="169"/>
                </a:lnTo>
                <a:lnTo>
                  <a:pt x="1604" y="152"/>
                </a:lnTo>
                <a:lnTo>
                  <a:pt x="1604" y="134"/>
                </a:lnTo>
                <a:lnTo>
                  <a:pt x="1603" y="118"/>
                </a:lnTo>
                <a:lnTo>
                  <a:pt x="1600" y="100"/>
                </a:lnTo>
                <a:lnTo>
                  <a:pt x="1595" y="84"/>
                </a:lnTo>
                <a:lnTo>
                  <a:pt x="1589" y="67"/>
                </a:lnTo>
                <a:lnTo>
                  <a:pt x="1562" y="82"/>
                </a:lnTo>
                <a:lnTo>
                  <a:pt x="1535" y="96"/>
                </a:lnTo>
                <a:lnTo>
                  <a:pt x="1508" y="108"/>
                </a:lnTo>
                <a:lnTo>
                  <a:pt x="1482" y="118"/>
                </a:lnTo>
                <a:lnTo>
                  <a:pt x="1457" y="125"/>
                </a:lnTo>
                <a:lnTo>
                  <a:pt x="1434" y="131"/>
                </a:lnTo>
                <a:lnTo>
                  <a:pt x="1410" y="134"/>
                </a:lnTo>
                <a:lnTo>
                  <a:pt x="1389" y="136"/>
                </a:lnTo>
                <a:lnTo>
                  <a:pt x="1377" y="136"/>
                </a:lnTo>
                <a:lnTo>
                  <a:pt x="1368" y="134"/>
                </a:lnTo>
                <a:lnTo>
                  <a:pt x="1359" y="133"/>
                </a:lnTo>
                <a:lnTo>
                  <a:pt x="1349" y="131"/>
                </a:lnTo>
                <a:lnTo>
                  <a:pt x="1334" y="127"/>
                </a:lnTo>
                <a:lnTo>
                  <a:pt x="1320" y="126"/>
                </a:lnTo>
                <a:lnTo>
                  <a:pt x="1315" y="126"/>
                </a:lnTo>
                <a:lnTo>
                  <a:pt x="1310" y="127"/>
                </a:lnTo>
                <a:lnTo>
                  <a:pt x="1307" y="128"/>
                </a:lnTo>
                <a:lnTo>
                  <a:pt x="1303" y="131"/>
                </a:lnTo>
                <a:lnTo>
                  <a:pt x="1295" y="134"/>
                </a:lnTo>
                <a:lnTo>
                  <a:pt x="1284" y="139"/>
                </a:lnTo>
                <a:lnTo>
                  <a:pt x="1261" y="144"/>
                </a:lnTo>
                <a:lnTo>
                  <a:pt x="1239" y="146"/>
                </a:lnTo>
                <a:lnTo>
                  <a:pt x="1215" y="148"/>
                </a:lnTo>
                <a:lnTo>
                  <a:pt x="1193" y="149"/>
                </a:lnTo>
                <a:lnTo>
                  <a:pt x="1180" y="151"/>
                </a:lnTo>
                <a:lnTo>
                  <a:pt x="1166" y="151"/>
                </a:lnTo>
                <a:lnTo>
                  <a:pt x="1153" y="152"/>
                </a:lnTo>
                <a:lnTo>
                  <a:pt x="1140" y="153"/>
                </a:lnTo>
                <a:lnTo>
                  <a:pt x="1120" y="155"/>
                </a:lnTo>
                <a:lnTo>
                  <a:pt x="1102" y="157"/>
                </a:lnTo>
                <a:lnTo>
                  <a:pt x="1086" y="158"/>
                </a:lnTo>
                <a:lnTo>
                  <a:pt x="1070" y="155"/>
                </a:lnTo>
                <a:lnTo>
                  <a:pt x="1055" y="153"/>
                </a:lnTo>
                <a:lnTo>
                  <a:pt x="1040" y="147"/>
                </a:lnTo>
                <a:lnTo>
                  <a:pt x="1023" y="139"/>
                </a:lnTo>
                <a:lnTo>
                  <a:pt x="1006" y="127"/>
                </a:lnTo>
                <a:lnTo>
                  <a:pt x="990" y="115"/>
                </a:lnTo>
                <a:lnTo>
                  <a:pt x="968" y="99"/>
                </a:lnTo>
                <a:lnTo>
                  <a:pt x="947" y="85"/>
                </a:lnTo>
                <a:lnTo>
                  <a:pt x="935" y="79"/>
                </a:lnTo>
                <a:lnTo>
                  <a:pt x="923" y="73"/>
                </a:lnTo>
                <a:lnTo>
                  <a:pt x="910" y="67"/>
                </a:lnTo>
                <a:lnTo>
                  <a:pt x="896" y="62"/>
                </a:lnTo>
                <a:lnTo>
                  <a:pt x="888" y="59"/>
                </a:lnTo>
                <a:lnTo>
                  <a:pt x="879" y="54"/>
                </a:lnTo>
                <a:lnTo>
                  <a:pt x="869" y="49"/>
                </a:lnTo>
                <a:lnTo>
                  <a:pt x="858" y="45"/>
                </a:lnTo>
                <a:lnTo>
                  <a:pt x="829" y="32"/>
                </a:lnTo>
                <a:lnTo>
                  <a:pt x="795" y="16"/>
                </a:lnTo>
                <a:lnTo>
                  <a:pt x="776" y="11"/>
                </a:lnTo>
                <a:lnTo>
                  <a:pt x="760" y="5"/>
                </a:lnTo>
                <a:lnTo>
                  <a:pt x="745" y="1"/>
                </a:lnTo>
                <a:lnTo>
                  <a:pt x="732" y="0"/>
                </a:lnTo>
                <a:lnTo>
                  <a:pt x="728" y="0"/>
                </a:lnTo>
                <a:lnTo>
                  <a:pt x="723" y="7"/>
                </a:lnTo>
                <a:lnTo>
                  <a:pt x="716" y="13"/>
                </a:lnTo>
                <a:lnTo>
                  <a:pt x="709" y="19"/>
                </a:lnTo>
                <a:lnTo>
                  <a:pt x="702" y="23"/>
                </a:lnTo>
                <a:lnTo>
                  <a:pt x="693" y="28"/>
                </a:lnTo>
                <a:lnTo>
                  <a:pt x="683" y="33"/>
                </a:lnTo>
                <a:lnTo>
                  <a:pt x="674" y="36"/>
                </a:lnTo>
                <a:lnTo>
                  <a:pt x="665" y="40"/>
                </a:lnTo>
                <a:lnTo>
                  <a:pt x="645" y="45"/>
                </a:lnTo>
                <a:lnTo>
                  <a:pt x="626" y="48"/>
                </a:lnTo>
                <a:lnTo>
                  <a:pt x="611" y="51"/>
                </a:lnTo>
                <a:lnTo>
                  <a:pt x="598" y="52"/>
                </a:lnTo>
                <a:lnTo>
                  <a:pt x="566" y="53"/>
                </a:lnTo>
                <a:lnTo>
                  <a:pt x="542" y="53"/>
                </a:lnTo>
                <a:lnTo>
                  <a:pt x="532" y="54"/>
                </a:lnTo>
                <a:lnTo>
                  <a:pt x="522" y="58"/>
                </a:lnTo>
                <a:lnTo>
                  <a:pt x="512" y="61"/>
                </a:lnTo>
                <a:lnTo>
                  <a:pt x="501" y="68"/>
                </a:lnTo>
                <a:lnTo>
                  <a:pt x="487" y="79"/>
                </a:lnTo>
                <a:lnTo>
                  <a:pt x="475" y="92"/>
                </a:lnTo>
                <a:lnTo>
                  <a:pt x="465" y="105"/>
                </a:lnTo>
                <a:lnTo>
                  <a:pt x="454" y="118"/>
                </a:lnTo>
                <a:lnTo>
                  <a:pt x="439" y="136"/>
                </a:lnTo>
                <a:lnTo>
                  <a:pt x="422" y="155"/>
                </a:lnTo>
                <a:lnTo>
                  <a:pt x="413" y="164"/>
                </a:lnTo>
                <a:lnTo>
                  <a:pt x="402" y="172"/>
                </a:lnTo>
                <a:lnTo>
                  <a:pt x="391" y="179"/>
                </a:lnTo>
                <a:lnTo>
                  <a:pt x="377" y="186"/>
                </a:lnTo>
                <a:lnTo>
                  <a:pt x="364" y="192"/>
                </a:lnTo>
                <a:lnTo>
                  <a:pt x="352" y="198"/>
                </a:lnTo>
                <a:lnTo>
                  <a:pt x="332" y="207"/>
                </a:lnTo>
                <a:lnTo>
                  <a:pt x="312" y="215"/>
                </a:lnTo>
                <a:lnTo>
                  <a:pt x="300" y="218"/>
                </a:lnTo>
                <a:lnTo>
                  <a:pt x="290" y="220"/>
                </a:lnTo>
                <a:lnTo>
                  <a:pt x="277" y="220"/>
                </a:lnTo>
                <a:lnTo>
                  <a:pt x="265" y="218"/>
                </a:lnTo>
                <a:lnTo>
                  <a:pt x="251" y="214"/>
                </a:lnTo>
                <a:lnTo>
                  <a:pt x="240" y="209"/>
                </a:lnTo>
                <a:lnTo>
                  <a:pt x="230" y="202"/>
                </a:lnTo>
                <a:lnTo>
                  <a:pt x="221" y="195"/>
                </a:lnTo>
                <a:lnTo>
                  <a:pt x="213" y="188"/>
                </a:lnTo>
                <a:lnTo>
                  <a:pt x="206" y="180"/>
                </a:lnTo>
                <a:lnTo>
                  <a:pt x="200" y="173"/>
                </a:lnTo>
                <a:lnTo>
                  <a:pt x="194" y="165"/>
                </a:lnTo>
                <a:lnTo>
                  <a:pt x="188" y="157"/>
                </a:lnTo>
                <a:lnTo>
                  <a:pt x="183" y="148"/>
                </a:lnTo>
                <a:lnTo>
                  <a:pt x="172" y="136"/>
                </a:lnTo>
                <a:lnTo>
                  <a:pt x="165" y="127"/>
                </a:lnTo>
                <a:lnTo>
                  <a:pt x="157" y="118"/>
                </a:lnTo>
                <a:lnTo>
                  <a:pt x="147" y="108"/>
                </a:lnTo>
                <a:lnTo>
                  <a:pt x="139" y="101"/>
                </a:lnTo>
                <a:lnTo>
                  <a:pt x="137" y="105"/>
                </a:lnTo>
                <a:lnTo>
                  <a:pt x="134" y="109"/>
                </a:lnTo>
                <a:lnTo>
                  <a:pt x="131" y="115"/>
                </a:lnTo>
                <a:lnTo>
                  <a:pt x="127" y="121"/>
                </a:lnTo>
                <a:lnTo>
                  <a:pt x="123" y="127"/>
                </a:lnTo>
                <a:lnTo>
                  <a:pt x="115" y="133"/>
                </a:lnTo>
                <a:close/>
              </a:path>
            </a:pathLst>
          </a:custGeom>
          <a:solidFill>
            <a:srgbClr val="B0CA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47" name="Freeform 63">
            <a:extLst>
              <a:ext uri="{FF2B5EF4-FFF2-40B4-BE49-F238E27FC236}">
                <a16:creationId xmlns:a16="http://schemas.microsoft.com/office/drawing/2014/main" id="{F2DAE1BB-E191-40FD-86A3-E4360A5F7B83}"/>
              </a:ext>
            </a:extLst>
          </p:cNvPr>
          <p:cNvSpPr>
            <a:spLocks/>
          </p:cNvSpPr>
          <p:nvPr/>
        </p:nvSpPr>
        <p:spPr bwMode="auto">
          <a:xfrm>
            <a:off x="11558767" y="9312218"/>
            <a:ext cx="3915" cy="0"/>
          </a:xfrm>
          <a:custGeom>
            <a:avLst/>
            <a:gdLst>
              <a:gd name="T0" fmla="*/ 1 w 5"/>
              <a:gd name="T1" fmla="*/ 1 h 2"/>
              <a:gd name="T2" fmla="*/ 0 w 5"/>
              <a:gd name="T3" fmla="*/ 2 h 2"/>
              <a:gd name="T4" fmla="*/ 5 w 5"/>
              <a:gd name="T5" fmla="*/ 0 h 2"/>
              <a:gd name="T6" fmla="*/ 1 w 5"/>
              <a:gd name="T7" fmla="*/ 1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" h="2">
                <a:moveTo>
                  <a:pt x="1" y="1"/>
                </a:moveTo>
                <a:lnTo>
                  <a:pt x="0" y="2"/>
                </a:lnTo>
                <a:lnTo>
                  <a:pt x="5" y="0"/>
                </a:lnTo>
                <a:lnTo>
                  <a:pt x="1" y="1"/>
                </a:lnTo>
                <a:close/>
              </a:path>
            </a:pathLst>
          </a:custGeom>
          <a:solidFill>
            <a:srgbClr val="B0CA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48" name="Freeform 64">
            <a:extLst>
              <a:ext uri="{FF2B5EF4-FFF2-40B4-BE49-F238E27FC236}">
                <a16:creationId xmlns:a16="http://schemas.microsoft.com/office/drawing/2014/main" id="{93E9FF56-4B5F-4CEC-9020-AFBE88904243}"/>
              </a:ext>
            </a:extLst>
          </p:cNvPr>
          <p:cNvSpPr>
            <a:spLocks/>
          </p:cNvSpPr>
          <p:nvPr/>
        </p:nvSpPr>
        <p:spPr bwMode="auto">
          <a:xfrm>
            <a:off x="11660555" y="9280899"/>
            <a:ext cx="74384" cy="46979"/>
          </a:xfrm>
          <a:custGeom>
            <a:avLst/>
            <a:gdLst>
              <a:gd name="T0" fmla="*/ 0 w 114"/>
              <a:gd name="T1" fmla="*/ 0 h 72"/>
              <a:gd name="T2" fmla="*/ 20 w 114"/>
              <a:gd name="T3" fmla="*/ 5 h 72"/>
              <a:gd name="T4" fmla="*/ 37 w 114"/>
              <a:gd name="T5" fmla="*/ 11 h 72"/>
              <a:gd name="T6" fmla="*/ 54 w 114"/>
              <a:gd name="T7" fmla="*/ 18 h 72"/>
              <a:gd name="T8" fmla="*/ 69 w 114"/>
              <a:gd name="T9" fmla="*/ 26 h 72"/>
              <a:gd name="T10" fmla="*/ 83 w 114"/>
              <a:gd name="T11" fmla="*/ 34 h 72"/>
              <a:gd name="T12" fmla="*/ 95 w 114"/>
              <a:gd name="T13" fmla="*/ 46 h 72"/>
              <a:gd name="T14" fmla="*/ 100 w 114"/>
              <a:gd name="T15" fmla="*/ 52 h 72"/>
              <a:gd name="T16" fmla="*/ 106 w 114"/>
              <a:gd name="T17" fmla="*/ 58 h 72"/>
              <a:gd name="T18" fmla="*/ 109 w 114"/>
              <a:gd name="T19" fmla="*/ 65 h 72"/>
              <a:gd name="T20" fmla="*/ 114 w 114"/>
              <a:gd name="T21" fmla="*/ 72 h 72"/>
              <a:gd name="T22" fmla="*/ 114 w 114"/>
              <a:gd name="T23" fmla="*/ 72 h 72"/>
              <a:gd name="T24" fmla="*/ 110 w 114"/>
              <a:gd name="T25" fmla="*/ 65 h 72"/>
              <a:gd name="T26" fmla="*/ 106 w 114"/>
              <a:gd name="T27" fmla="*/ 58 h 72"/>
              <a:gd name="T28" fmla="*/ 101 w 114"/>
              <a:gd name="T29" fmla="*/ 51 h 72"/>
              <a:gd name="T30" fmla="*/ 95 w 114"/>
              <a:gd name="T31" fmla="*/ 45 h 72"/>
              <a:gd name="T32" fmla="*/ 83 w 114"/>
              <a:gd name="T33" fmla="*/ 34 h 72"/>
              <a:gd name="T34" fmla="*/ 69 w 114"/>
              <a:gd name="T35" fmla="*/ 25 h 72"/>
              <a:gd name="T36" fmla="*/ 54 w 114"/>
              <a:gd name="T37" fmla="*/ 18 h 72"/>
              <a:gd name="T38" fmla="*/ 37 w 114"/>
              <a:gd name="T39" fmla="*/ 11 h 72"/>
              <a:gd name="T40" fmla="*/ 20 w 114"/>
              <a:gd name="T41" fmla="*/ 5 h 72"/>
              <a:gd name="T42" fmla="*/ 0 w 114"/>
              <a:gd name="T43" fmla="*/ 0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14" h="72">
                <a:moveTo>
                  <a:pt x="0" y="0"/>
                </a:moveTo>
                <a:lnTo>
                  <a:pt x="20" y="5"/>
                </a:lnTo>
                <a:lnTo>
                  <a:pt x="37" y="11"/>
                </a:lnTo>
                <a:lnTo>
                  <a:pt x="54" y="18"/>
                </a:lnTo>
                <a:lnTo>
                  <a:pt x="69" y="26"/>
                </a:lnTo>
                <a:lnTo>
                  <a:pt x="83" y="34"/>
                </a:lnTo>
                <a:lnTo>
                  <a:pt x="95" y="46"/>
                </a:lnTo>
                <a:lnTo>
                  <a:pt x="100" y="52"/>
                </a:lnTo>
                <a:lnTo>
                  <a:pt x="106" y="58"/>
                </a:lnTo>
                <a:lnTo>
                  <a:pt x="109" y="65"/>
                </a:lnTo>
                <a:lnTo>
                  <a:pt x="114" y="72"/>
                </a:lnTo>
                <a:lnTo>
                  <a:pt x="114" y="72"/>
                </a:lnTo>
                <a:lnTo>
                  <a:pt x="110" y="65"/>
                </a:lnTo>
                <a:lnTo>
                  <a:pt x="106" y="58"/>
                </a:lnTo>
                <a:lnTo>
                  <a:pt x="101" y="51"/>
                </a:lnTo>
                <a:lnTo>
                  <a:pt x="95" y="45"/>
                </a:lnTo>
                <a:lnTo>
                  <a:pt x="83" y="34"/>
                </a:lnTo>
                <a:lnTo>
                  <a:pt x="69" y="25"/>
                </a:lnTo>
                <a:lnTo>
                  <a:pt x="54" y="18"/>
                </a:lnTo>
                <a:lnTo>
                  <a:pt x="37" y="11"/>
                </a:lnTo>
                <a:lnTo>
                  <a:pt x="20" y="5"/>
                </a:lnTo>
                <a:lnTo>
                  <a:pt x="0" y="0"/>
                </a:lnTo>
                <a:close/>
              </a:path>
            </a:pathLst>
          </a:custGeom>
          <a:solidFill>
            <a:srgbClr val="B0CA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49" name="Rectangle 65">
            <a:extLst>
              <a:ext uri="{FF2B5EF4-FFF2-40B4-BE49-F238E27FC236}">
                <a16:creationId xmlns:a16="http://schemas.microsoft.com/office/drawing/2014/main" id="{67BC97B8-7D7A-42B5-9681-22D734CC84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39192" y="9312218"/>
            <a:ext cx="3915" cy="3915"/>
          </a:xfrm>
          <a:prstGeom prst="rect">
            <a:avLst/>
          </a:prstGeom>
          <a:solidFill>
            <a:srgbClr val="B0CA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50" name="Freeform 66">
            <a:extLst>
              <a:ext uri="{FF2B5EF4-FFF2-40B4-BE49-F238E27FC236}">
                <a16:creationId xmlns:a16="http://schemas.microsoft.com/office/drawing/2014/main" id="{806CE732-019F-4934-9D8B-E9A2324E6010}"/>
              </a:ext>
            </a:extLst>
          </p:cNvPr>
          <p:cNvSpPr>
            <a:spLocks/>
          </p:cNvSpPr>
          <p:nvPr/>
        </p:nvSpPr>
        <p:spPr bwMode="auto">
          <a:xfrm>
            <a:off x="11550937" y="9312218"/>
            <a:ext cx="3915" cy="0"/>
          </a:xfrm>
          <a:custGeom>
            <a:avLst/>
            <a:gdLst>
              <a:gd name="T0" fmla="*/ 0 w 4"/>
              <a:gd name="T1" fmla="*/ 2 h 2"/>
              <a:gd name="T2" fmla="*/ 4 w 4"/>
              <a:gd name="T3" fmla="*/ 0 h 2"/>
              <a:gd name="T4" fmla="*/ 3 w 4"/>
              <a:gd name="T5" fmla="*/ 1 h 2"/>
              <a:gd name="T6" fmla="*/ 2 w 4"/>
              <a:gd name="T7" fmla="*/ 1 h 2"/>
              <a:gd name="T8" fmla="*/ 0 w 4"/>
              <a:gd name="T9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" h="2">
                <a:moveTo>
                  <a:pt x="0" y="2"/>
                </a:moveTo>
                <a:lnTo>
                  <a:pt x="4" y="0"/>
                </a:lnTo>
                <a:lnTo>
                  <a:pt x="3" y="1"/>
                </a:lnTo>
                <a:lnTo>
                  <a:pt x="2" y="1"/>
                </a:lnTo>
                <a:lnTo>
                  <a:pt x="0" y="2"/>
                </a:lnTo>
                <a:close/>
              </a:path>
            </a:pathLst>
          </a:custGeom>
          <a:solidFill>
            <a:srgbClr val="B0CA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51" name="Freeform 67">
            <a:extLst>
              <a:ext uri="{FF2B5EF4-FFF2-40B4-BE49-F238E27FC236}">
                <a16:creationId xmlns:a16="http://schemas.microsoft.com/office/drawing/2014/main" id="{A7032796-237E-4A07-8C92-2A4F6C5987E9}"/>
              </a:ext>
            </a:extLst>
          </p:cNvPr>
          <p:cNvSpPr>
            <a:spLocks/>
          </p:cNvSpPr>
          <p:nvPr/>
        </p:nvSpPr>
        <p:spPr bwMode="auto">
          <a:xfrm>
            <a:off x="12087282" y="8290421"/>
            <a:ext cx="2070999" cy="1284098"/>
          </a:xfrm>
          <a:custGeom>
            <a:avLst/>
            <a:gdLst>
              <a:gd name="T0" fmla="*/ 2053 w 3174"/>
              <a:gd name="T1" fmla="*/ 391 h 1966"/>
              <a:gd name="T2" fmla="*/ 2071 w 3174"/>
              <a:gd name="T3" fmla="*/ 301 h 1966"/>
              <a:gd name="T4" fmla="*/ 2039 w 3174"/>
              <a:gd name="T5" fmla="*/ 173 h 1966"/>
              <a:gd name="T6" fmla="*/ 1913 w 3174"/>
              <a:gd name="T7" fmla="*/ 95 h 1966"/>
              <a:gd name="T8" fmla="*/ 1792 w 3174"/>
              <a:gd name="T9" fmla="*/ 124 h 1966"/>
              <a:gd name="T10" fmla="*/ 1618 w 3174"/>
              <a:gd name="T11" fmla="*/ 143 h 1966"/>
              <a:gd name="T12" fmla="*/ 1493 w 3174"/>
              <a:gd name="T13" fmla="*/ 240 h 1966"/>
              <a:gd name="T14" fmla="*/ 1415 w 3174"/>
              <a:gd name="T15" fmla="*/ 193 h 1966"/>
              <a:gd name="T16" fmla="*/ 1332 w 3174"/>
              <a:gd name="T17" fmla="*/ 167 h 1966"/>
              <a:gd name="T18" fmla="*/ 1309 w 3174"/>
              <a:gd name="T19" fmla="*/ 62 h 1966"/>
              <a:gd name="T20" fmla="*/ 1070 w 3174"/>
              <a:gd name="T21" fmla="*/ 27 h 1966"/>
              <a:gd name="T22" fmla="*/ 908 w 3174"/>
              <a:gd name="T23" fmla="*/ 19 h 1966"/>
              <a:gd name="T24" fmla="*/ 795 w 3174"/>
              <a:gd name="T25" fmla="*/ 40 h 1966"/>
              <a:gd name="T26" fmla="*/ 729 w 3174"/>
              <a:gd name="T27" fmla="*/ 114 h 1966"/>
              <a:gd name="T28" fmla="*/ 649 w 3174"/>
              <a:gd name="T29" fmla="*/ 192 h 1966"/>
              <a:gd name="T30" fmla="*/ 521 w 3174"/>
              <a:gd name="T31" fmla="*/ 310 h 1966"/>
              <a:gd name="T32" fmla="*/ 448 w 3174"/>
              <a:gd name="T33" fmla="*/ 425 h 1966"/>
              <a:gd name="T34" fmla="*/ 369 w 3174"/>
              <a:gd name="T35" fmla="*/ 519 h 1966"/>
              <a:gd name="T36" fmla="*/ 328 w 3174"/>
              <a:gd name="T37" fmla="*/ 650 h 1966"/>
              <a:gd name="T38" fmla="*/ 300 w 3174"/>
              <a:gd name="T39" fmla="*/ 745 h 1966"/>
              <a:gd name="T40" fmla="*/ 132 w 3174"/>
              <a:gd name="T41" fmla="*/ 896 h 1966"/>
              <a:gd name="T42" fmla="*/ 75 w 3174"/>
              <a:gd name="T43" fmla="*/ 1005 h 1966"/>
              <a:gd name="T44" fmla="*/ 390 w 3174"/>
              <a:gd name="T45" fmla="*/ 1003 h 1966"/>
              <a:gd name="T46" fmla="*/ 698 w 3174"/>
              <a:gd name="T47" fmla="*/ 1094 h 1966"/>
              <a:gd name="T48" fmla="*/ 978 w 3174"/>
              <a:gd name="T49" fmla="*/ 1108 h 1966"/>
              <a:gd name="T50" fmla="*/ 1157 w 3174"/>
              <a:gd name="T51" fmla="*/ 1209 h 1966"/>
              <a:gd name="T52" fmla="*/ 1250 w 3174"/>
              <a:gd name="T53" fmla="*/ 1428 h 1966"/>
              <a:gd name="T54" fmla="*/ 1282 w 3174"/>
              <a:gd name="T55" fmla="*/ 1599 h 1966"/>
              <a:gd name="T56" fmla="*/ 1339 w 3174"/>
              <a:gd name="T57" fmla="*/ 1760 h 1966"/>
              <a:gd name="T58" fmla="*/ 1459 w 3174"/>
              <a:gd name="T59" fmla="*/ 1777 h 1966"/>
              <a:gd name="T60" fmla="*/ 1642 w 3174"/>
              <a:gd name="T61" fmla="*/ 1809 h 1966"/>
              <a:gd name="T62" fmla="*/ 1637 w 3174"/>
              <a:gd name="T63" fmla="*/ 1906 h 1966"/>
              <a:gd name="T64" fmla="*/ 1747 w 3174"/>
              <a:gd name="T65" fmla="*/ 1953 h 1966"/>
              <a:gd name="T66" fmla="*/ 1803 w 3174"/>
              <a:gd name="T67" fmla="*/ 1938 h 1966"/>
              <a:gd name="T68" fmla="*/ 1870 w 3174"/>
              <a:gd name="T69" fmla="*/ 1854 h 1966"/>
              <a:gd name="T70" fmla="*/ 1965 w 3174"/>
              <a:gd name="T71" fmla="*/ 1775 h 1966"/>
              <a:gd name="T72" fmla="*/ 2115 w 3174"/>
              <a:gd name="T73" fmla="*/ 1690 h 1966"/>
              <a:gd name="T74" fmla="*/ 2298 w 3174"/>
              <a:gd name="T75" fmla="*/ 1542 h 1966"/>
              <a:gd name="T76" fmla="*/ 2460 w 3174"/>
              <a:gd name="T77" fmla="*/ 1489 h 1966"/>
              <a:gd name="T78" fmla="*/ 2616 w 3174"/>
              <a:gd name="T79" fmla="*/ 1437 h 1966"/>
              <a:gd name="T80" fmla="*/ 2736 w 3174"/>
              <a:gd name="T81" fmla="*/ 1487 h 1966"/>
              <a:gd name="T82" fmla="*/ 2792 w 3174"/>
              <a:gd name="T83" fmla="*/ 1466 h 1966"/>
              <a:gd name="T84" fmla="*/ 2766 w 3174"/>
              <a:gd name="T85" fmla="*/ 1410 h 1966"/>
              <a:gd name="T86" fmla="*/ 2955 w 3174"/>
              <a:gd name="T87" fmla="*/ 1290 h 1966"/>
              <a:gd name="T88" fmla="*/ 2980 w 3174"/>
              <a:gd name="T89" fmla="*/ 1277 h 1966"/>
              <a:gd name="T90" fmla="*/ 2943 w 3174"/>
              <a:gd name="T91" fmla="*/ 1221 h 1966"/>
              <a:gd name="T92" fmla="*/ 3024 w 3174"/>
              <a:gd name="T93" fmla="*/ 1130 h 1966"/>
              <a:gd name="T94" fmla="*/ 3159 w 3174"/>
              <a:gd name="T95" fmla="*/ 1072 h 1966"/>
              <a:gd name="T96" fmla="*/ 3122 w 3174"/>
              <a:gd name="T97" fmla="*/ 1038 h 1966"/>
              <a:gd name="T98" fmla="*/ 2969 w 3174"/>
              <a:gd name="T99" fmla="*/ 1014 h 1966"/>
              <a:gd name="T100" fmla="*/ 2925 w 3174"/>
              <a:gd name="T101" fmla="*/ 999 h 1966"/>
              <a:gd name="T102" fmla="*/ 2738 w 3174"/>
              <a:gd name="T103" fmla="*/ 1076 h 1966"/>
              <a:gd name="T104" fmla="*/ 2635 w 3174"/>
              <a:gd name="T105" fmla="*/ 1087 h 1966"/>
              <a:gd name="T106" fmla="*/ 2576 w 3174"/>
              <a:gd name="T107" fmla="*/ 1156 h 1966"/>
              <a:gd name="T108" fmla="*/ 2384 w 3174"/>
              <a:gd name="T109" fmla="*/ 1181 h 1966"/>
              <a:gd name="T110" fmla="*/ 2357 w 3174"/>
              <a:gd name="T111" fmla="*/ 1124 h 1966"/>
              <a:gd name="T112" fmla="*/ 2349 w 3174"/>
              <a:gd name="T113" fmla="*/ 1062 h 1966"/>
              <a:gd name="T114" fmla="*/ 2299 w 3174"/>
              <a:gd name="T115" fmla="*/ 1008 h 1966"/>
              <a:gd name="T116" fmla="*/ 2245 w 3174"/>
              <a:gd name="T117" fmla="*/ 890 h 1966"/>
              <a:gd name="T118" fmla="*/ 2260 w 3174"/>
              <a:gd name="T119" fmla="*/ 743 h 1966"/>
              <a:gd name="T120" fmla="*/ 2253 w 3174"/>
              <a:gd name="T121" fmla="*/ 607 h 1966"/>
              <a:gd name="T122" fmla="*/ 2100 w 3174"/>
              <a:gd name="T123" fmla="*/ 494 h 19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174" h="1966">
                <a:moveTo>
                  <a:pt x="2067" y="431"/>
                </a:moveTo>
                <a:lnTo>
                  <a:pt x="2067" y="431"/>
                </a:lnTo>
                <a:lnTo>
                  <a:pt x="2066" y="431"/>
                </a:lnTo>
                <a:lnTo>
                  <a:pt x="2061" y="430"/>
                </a:lnTo>
                <a:lnTo>
                  <a:pt x="2058" y="427"/>
                </a:lnTo>
                <a:lnTo>
                  <a:pt x="2054" y="425"/>
                </a:lnTo>
                <a:lnTo>
                  <a:pt x="2052" y="421"/>
                </a:lnTo>
                <a:lnTo>
                  <a:pt x="2050" y="418"/>
                </a:lnTo>
                <a:lnTo>
                  <a:pt x="2048" y="413"/>
                </a:lnTo>
                <a:lnTo>
                  <a:pt x="2048" y="410"/>
                </a:lnTo>
                <a:lnTo>
                  <a:pt x="2048" y="405"/>
                </a:lnTo>
                <a:lnTo>
                  <a:pt x="2051" y="398"/>
                </a:lnTo>
                <a:lnTo>
                  <a:pt x="2053" y="391"/>
                </a:lnTo>
                <a:lnTo>
                  <a:pt x="2055" y="385"/>
                </a:lnTo>
                <a:lnTo>
                  <a:pt x="2059" y="378"/>
                </a:lnTo>
                <a:lnTo>
                  <a:pt x="2066" y="366"/>
                </a:lnTo>
                <a:lnTo>
                  <a:pt x="2074" y="356"/>
                </a:lnTo>
                <a:lnTo>
                  <a:pt x="2080" y="347"/>
                </a:lnTo>
                <a:lnTo>
                  <a:pt x="2086" y="339"/>
                </a:lnTo>
                <a:lnTo>
                  <a:pt x="2091" y="331"/>
                </a:lnTo>
                <a:lnTo>
                  <a:pt x="2094" y="323"/>
                </a:lnTo>
                <a:lnTo>
                  <a:pt x="2097" y="314"/>
                </a:lnTo>
                <a:lnTo>
                  <a:pt x="2098" y="308"/>
                </a:lnTo>
                <a:lnTo>
                  <a:pt x="2088" y="307"/>
                </a:lnTo>
                <a:lnTo>
                  <a:pt x="2077" y="304"/>
                </a:lnTo>
                <a:lnTo>
                  <a:pt x="2071" y="301"/>
                </a:lnTo>
                <a:lnTo>
                  <a:pt x="2065" y="297"/>
                </a:lnTo>
                <a:lnTo>
                  <a:pt x="2059" y="292"/>
                </a:lnTo>
                <a:lnTo>
                  <a:pt x="2053" y="286"/>
                </a:lnTo>
                <a:lnTo>
                  <a:pt x="2050" y="283"/>
                </a:lnTo>
                <a:lnTo>
                  <a:pt x="2047" y="277"/>
                </a:lnTo>
                <a:lnTo>
                  <a:pt x="2045" y="270"/>
                </a:lnTo>
                <a:lnTo>
                  <a:pt x="2044" y="261"/>
                </a:lnTo>
                <a:lnTo>
                  <a:pt x="2043" y="239"/>
                </a:lnTo>
                <a:lnTo>
                  <a:pt x="2043" y="208"/>
                </a:lnTo>
                <a:lnTo>
                  <a:pt x="2041" y="201"/>
                </a:lnTo>
                <a:lnTo>
                  <a:pt x="2040" y="192"/>
                </a:lnTo>
                <a:lnTo>
                  <a:pt x="2040" y="183"/>
                </a:lnTo>
                <a:lnTo>
                  <a:pt x="2039" y="173"/>
                </a:lnTo>
                <a:lnTo>
                  <a:pt x="2037" y="165"/>
                </a:lnTo>
                <a:lnTo>
                  <a:pt x="2033" y="158"/>
                </a:lnTo>
                <a:lnTo>
                  <a:pt x="2026" y="147"/>
                </a:lnTo>
                <a:lnTo>
                  <a:pt x="2017" y="137"/>
                </a:lnTo>
                <a:lnTo>
                  <a:pt x="2004" y="126"/>
                </a:lnTo>
                <a:lnTo>
                  <a:pt x="1992" y="114"/>
                </a:lnTo>
                <a:lnTo>
                  <a:pt x="1977" y="103"/>
                </a:lnTo>
                <a:lnTo>
                  <a:pt x="1963" y="90"/>
                </a:lnTo>
                <a:lnTo>
                  <a:pt x="1955" y="92"/>
                </a:lnTo>
                <a:lnTo>
                  <a:pt x="1947" y="94"/>
                </a:lnTo>
                <a:lnTo>
                  <a:pt x="1939" y="95"/>
                </a:lnTo>
                <a:lnTo>
                  <a:pt x="1930" y="95"/>
                </a:lnTo>
                <a:lnTo>
                  <a:pt x="1913" y="95"/>
                </a:lnTo>
                <a:lnTo>
                  <a:pt x="1897" y="94"/>
                </a:lnTo>
                <a:lnTo>
                  <a:pt x="1878" y="93"/>
                </a:lnTo>
                <a:lnTo>
                  <a:pt x="1865" y="93"/>
                </a:lnTo>
                <a:lnTo>
                  <a:pt x="1857" y="100"/>
                </a:lnTo>
                <a:lnTo>
                  <a:pt x="1852" y="106"/>
                </a:lnTo>
                <a:lnTo>
                  <a:pt x="1844" y="112"/>
                </a:lnTo>
                <a:lnTo>
                  <a:pt x="1839" y="115"/>
                </a:lnTo>
                <a:lnTo>
                  <a:pt x="1834" y="118"/>
                </a:lnTo>
                <a:lnTo>
                  <a:pt x="1828" y="121"/>
                </a:lnTo>
                <a:lnTo>
                  <a:pt x="1821" y="124"/>
                </a:lnTo>
                <a:lnTo>
                  <a:pt x="1811" y="124"/>
                </a:lnTo>
                <a:lnTo>
                  <a:pt x="1801" y="124"/>
                </a:lnTo>
                <a:lnTo>
                  <a:pt x="1792" y="124"/>
                </a:lnTo>
                <a:lnTo>
                  <a:pt x="1784" y="123"/>
                </a:lnTo>
                <a:lnTo>
                  <a:pt x="1776" y="121"/>
                </a:lnTo>
                <a:lnTo>
                  <a:pt x="1769" y="121"/>
                </a:lnTo>
                <a:lnTo>
                  <a:pt x="1753" y="123"/>
                </a:lnTo>
                <a:lnTo>
                  <a:pt x="1739" y="125"/>
                </a:lnTo>
                <a:lnTo>
                  <a:pt x="1724" y="127"/>
                </a:lnTo>
                <a:lnTo>
                  <a:pt x="1709" y="131"/>
                </a:lnTo>
                <a:lnTo>
                  <a:pt x="1696" y="133"/>
                </a:lnTo>
                <a:lnTo>
                  <a:pt x="1683" y="135"/>
                </a:lnTo>
                <a:lnTo>
                  <a:pt x="1670" y="138"/>
                </a:lnTo>
                <a:lnTo>
                  <a:pt x="1656" y="140"/>
                </a:lnTo>
                <a:lnTo>
                  <a:pt x="1637" y="143"/>
                </a:lnTo>
                <a:lnTo>
                  <a:pt x="1618" y="143"/>
                </a:lnTo>
                <a:lnTo>
                  <a:pt x="1599" y="141"/>
                </a:lnTo>
                <a:lnTo>
                  <a:pt x="1580" y="140"/>
                </a:lnTo>
                <a:lnTo>
                  <a:pt x="1564" y="138"/>
                </a:lnTo>
                <a:lnTo>
                  <a:pt x="1547" y="137"/>
                </a:lnTo>
                <a:lnTo>
                  <a:pt x="1533" y="137"/>
                </a:lnTo>
                <a:lnTo>
                  <a:pt x="1519" y="139"/>
                </a:lnTo>
                <a:lnTo>
                  <a:pt x="1518" y="165"/>
                </a:lnTo>
                <a:lnTo>
                  <a:pt x="1514" y="186"/>
                </a:lnTo>
                <a:lnTo>
                  <a:pt x="1512" y="203"/>
                </a:lnTo>
                <a:lnTo>
                  <a:pt x="1507" y="217"/>
                </a:lnTo>
                <a:lnTo>
                  <a:pt x="1503" y="226"/>
                </a:lnTo>
                <a:lnTo>
                  <a:pt x="1498" y="234"/>
                </a:lnTo>
                <a:lnTo>
                  <a:pt x="1493" y="240"/>
                </a:lnTo>
                <a:lnTo>
                  <a:pt x="1489" y="244"/>
                </a:lnTo>
                <a:lnTo>
                  <a:pt x="1480" y="248"/>
                </a:lnTo>
                <a:lnTo>
                  <a:pt x="1472" y="251"/>
                </a:lnTo>
                <a:lnTo>
                  <a:pt x="1467" y="252"/>
                </a:lnTo>
                <a:lnTo>
                  <a:pt x="1464" y="252"/>
                </a:lnTo>
                <a:lnTo>
                  <a:pt x="1459" y="251"/>
                </a:lnTo>
                <a:lnTo>
                  <a:pt x="1455" y="250"/>
                </a:lnTo>
                <a:lnTo>
                  <a:pt x="1446" y="246"/>
                </a:lnTo>
                <a:lnTo>
                  <a:pt x="1439" y="243"/>
                </a:lnTo>
                <a:lnTo>
                  <a:pt x="1433" y="236"/>
                </a:lnTo>
                <a:lnTo>
                  <a:pt x="1429" y="228"/>
                </a:lnTo>
                <a:lnTo>
                  <a:pt x="1420" y="212"/>
                </a:lnTo>
                <a:lnTo>
                  <a:pt x="1415" y="193"/>
                </a:lnTo>
                <a:lnTo>
                  <a:pt x="1412" y="185"/>
                </a:lnTo>
                <a:lnTo>
                  <a:pt x="1409" y="177"/>
                </a:lnTo>
                <a:lnTo>
                  <a:pt x="1402" y="183"/>
                </a:lnTo>
                <a:lnTo>
                  <a:pt x="1395" y="186"/>
                </a:lnTo>
                <a:lnTo>
                  <a:pt x="1386" y="188"/>
                </a:lnTo>
                <a:lnTo>
                  <a:pt x="1377" y="190"/>
                </a:lnTo>
                <a:lnTo>
                  <a:pt x="1375" y="191"/>
                </a:lnTo>
                <a:lnTo>
                  <a:pt x="1366" y="190"/>
                </a:lnTo>
                <a:lnTo>
                  <a:pt x="1358" y="187"/>
                </a:lnTo>
                <a:lnTo>
                  <a:pt x="1351" y="184"/>
                </a:lnTo>
                <a:lnTo>
                  <a:pt x="1344" y="180"/>
                </a:lnTo>
                <a:lnTo>
                  <a:pt x="1338" y="174"/>
                </a:lnTo>
                <a:lnTo>
                  <a:pt x="1332" y="167"/>
                </a:lnTo>
                <a:lnTo>
                  <a:pt x="1326" y="159"/>
                </a:lnTo>
                <a:lnTo>
                  <a:pt x="1322" y="150"/>
                </a:lnTo>
                <a:lnTo>
                  <a:pt x="1319" y="143"/>
                </a:lnTo>
                <a:lnTo>
                  <a:pt x="1317" y="135"/>
                </a:lnTo>
                <a:lnTo>
                  <a:pt x="1316" y="128"/>
                </a:lnTo>
                <a:lnTo>
                  <a:pt x="1315" y="121"/>
                </a:lnTo>
                <a:lnTo>
                  <a:pt x="1315" y="108"/>
                </a:lnTo>
                <a:lnTo>
                  <a:pt x="1315" y="97"/>
                </a:lnTo>
                <a:lnTo>
                  <a:pt x="1316" y="84"/>
                </a:lnTo>
                <a:lnTo>
                  <a:pt x="1315" y="74"/>
                </a:lnTo>
                <a:lnTo>
                  <a:pt x="1313" y="71"/>
                </a:lnTo>
                <a:lnTo>
                  <a:pt x="1311" y="66"/>
                </a:lnTo>
                <a:lnTo>
                  <a:pt x="1309" y="62"/>
                </a:lnTo>
                <a:lnTo>
                  <a:pt x="1305" y="59"/>
                </a:lnTo>
                <a:lnTo>
                  <a:pt x="1296" y="51"/>
                </a:lnTo>
                <a:lnTo>
                  <a:pt x="1285" y="44"/>
                </a:lnTo>
                <a:lnTo>
                  <a:pt x="1273" y="39"/>
                </a:lnTo>
                <a:lnTo>
                  <a:pt x="1259" y="34"/>
                </a:lnTo>
                <a:lnTo>
                  <a:pt x="1245" y="31"/>
                </a:lnTo>
                <a:lnTo>
                  <a:pt x="1231" y="27"/>
                </a:lnTo>
                <a:lnTo>
                  <a:pt x="1215" y="26"/>
                </a:lnTo>
                <a:lnTo>
                  <a:pt x="1199" y="24"/>
                </a:lnTo>
                <a:lnTo>
                  <a:pt x="1165" y="24"/>
                </a:lnTo>
                <a:lnTo>
                  <a:pt x="1132" y="24"/>
                </a:lnTo>
                <a:lnTo>
                  <a:pt x="1101" y="26"/>
                </a:lnTo>
                <a:lnTo>
                  <a:pt x="1070" y="27"/>
                </a:lnTo>
                <a:lnTo>
                  <a:pt x="1058" y="28"/>
                </a:lnTo>
                <a:lnTo>
                  <a:pt x="1045" y="30"/>
                </a:lnTo>
                <a:lnTo>
                  <a:pt x="1035" y="30"/>
                </a:lnTo>
                <a:lnTo>
                  <a:pt x="1024" y="31"/>
                </a:lnTo>
                <a:lnTo>
                  <a:pt x="1012" y="31"/>
                </a:lnTo>
                <a:lnTo>
                  <a:pt x="999" y="32"/>
                </a:lnTo>
                <a:lnTo>
                  <a:pt x="984" y="33"/>
                </a:lnTo>
                <a:lnTo>
                  <a:pt x="968" y="33"/>
                </a:lnTo>
                <a:lnTo>
                  <a:pt x="951" y="32"/>
                </a:lnTo>
                <a:lnTo>
                  <a:pt x="935" y="31"/>
                </a:lnTo>
                <a:lnTo>
                  <a:pt x="925" y="27"/>
                </a:lnTo>
                <a:lnTo>
                  <a:pt x="916" y="24"/>
                </a:lnTo>
                <a:lnTo>
                  <a:pt x="908" y="19"/>
                </a:lnTo>
                <a:lnTo>
                  <a:pt x="901" y="14"/>
                </a:lnTo>
                <a:lnTo>
                  <a:pt x="894" y="11"/>
                </a:lnTo>
                <a:lnTo>
                  <a:pt x="888" y="7"/>
                </a:lnTo>
                <a:lnTo>
                  <a:pt x="878" y="4"/>
                </a:lnTo>
                <a:lnTo>
                  <a:pt x="871" y="0"/>
                </a:lnTo>
                <a:lnTo>
                  <a:pt x="865" y="1"/>
                </a:lnTo>
                <a:lnTo>
                  <a:pt x="858" y="4"/>
                </a:lnTo>
                <a:lnTo>
                  <a:pt x="845" y="11"/>
                </a:lnTo>
                <a:lnTo>
                  <a:pt x="831" y="20"/>
                </a:lnTo>
                <a:lnTo>
                  <a:pt x="823" y="26"/>
                </a:lnTo>
                <a:lnTo>
                  <a:pt x="814" y="31"/>
                </a:lnTo>
                <a:lnTo>
                  <a:pt x="804" y="35"/>
                </a:lnTo>
                <a:lnTo>
                  <a:pt x="795" y="40"/>
                </a:lnTo>
                <a:lnTo>
                  <a:pt x="779" y="47"/>
                </a:lnTo>
                <a:lnTo>
                  <a:pt x="763" y="52"/>
                </a:lnTo>
                <a:lnTo>
                  <a:pt x="755" y="55"/>
                </a:lnTo>
                <a:lnTo>
                  <a:pt x="747" y="58"/>
                </a:lnTo>
                <a:lnTo>
                  <a:pt x="741" y="60"/>
                </a:lnTo>
                <a:lnTo>
                  <a:pt x="736" y="64"/>
                </a:lnTo>
                <a:lnTo>
                  <a:pt x="732" y="67"/>
                </a:lnTo>
                <a:lnTo>
                  <a:pt x="730" y="73"/>
                </a:lnTo>
                <a:lnTo>
                  <a:pt x="728" y="79"/>
                </a:lnTo>
                <a:lnTo>
                  <a:pt x="727" y="87"/>
                </a:lnTo>
                <a:lnTo>
                  <a:pt x="727" y="95"/>
                </a:lnTo>
                <a:lnTo>
                  <a:pt x="727" y="105"/>
                </a:lnTo>
                <a:lnTo>
                  <a:pt x="729" y="114"/>
                </a:lnTo>
                <a:lnTo>
                  <a:pt x="730" y="123"/>
                </a:lnTo>
                <a:lnTo>
                  <a:pt x="732" y="131"/>
                </a:lnTo>
                <a:lnTo>
                  <a:pt x="732" y="135"/>
                </a:lnTo>
                <a:lnTo>
                  <a:pt x="732" y="140"/>
                </a:lnTo>
                <a:lnTo>
                  <a:pt x="730" y="145"/>
                </a:lnTo>
                <a:lnTo>
                  <a:pt x="728" y="150"/>
                </a:lnTo>
                <a:lnTo>
                  <a:pt x="721" y="155"/>
                </a:lnTo>
                <a:lnTo>
                  <a:pt x="715" y="160"/>
                </a:lnTo>
                <a:lnTo>
                  <a:pt x="708" y="165"/>
                </a:lnTo>
                <a:lnTo>
                  <a:pt x="701" y="168"/>
                </a:lnTo>
                <a:lnTo>
                  <a:pt x="692" y="173"/>
                </a:lnTo>
                <a:lnTo>
                  <a:pt x="672" y="183"/>
                </a:lnTo>
                <a:lnTo>
                  <a:pt x="649" y="192"/>
                </a:lnTo>
                <a:lnTo>
                  <a:pt x="638" y="195"/>
                </a:lnTo>
                <a:lnTo>
                  <a:pt x="628" y="200"/>
                </a:lnTo>
                <a:lnTo>
                  <a:pt x="620" y="204"/>
                </a:lnTo>
                <a:lnTo>
                  <a:pt x="613" y="207"/>
                </a:lnTo>
                <a:lnTo>
                  <a:pt x="602" y="217"/>
                </a:lnTo>
                <a:lnTo>
                  <a:pt x="593" y="226"/>
                </a:lnTo>
                <a:lnTo>
                  <a:pt x="585" y="237"/>
                </a:lnTo>
                <a:lnTo>
                  <a:pt x="578" y="248"/>
                </a:lnTo>
                <a:lnTo>
                  <a:pt x="567" y="265"/>
                </a:lnTo>
                <a:lnTo>
                  <a:pt x="553" y="283"/>
                </a:lnTo>
                <a:lnTo>
                  <a:pt x="543" y="293"/>
                </a:lnTo>
                <a:lnTo>
                  <a:pt x="533" y="303"/>
                </a:lnTo>
                <a:lnTo>
                  <a:pt x="521" y="310"/>
                </a:lnTo>
                <a:lnTo>
                  <a:pt x="509" y="317"/>
                </a:lnTo>
                <a:lnTo>
                  <a:pt x="500" y="323"/>
                </a:lnTo>
                <a:lnTo>
                  <a:pt x="491" y="329"/>
                </a:lnTo>
                <a:lnTo>
                  <a:pt x="484" y="334"/>
                </a:lnTo>
                <a:lnTo>
                  <a:pt x="478" y="341"/>
                </a:lnTo>
                <a:lnTo>
                  <a:pt x="475" y="349"/>
                </a:lnTo>
                <a:lnTo>
                  <a:pt x="471" y="356"/>
                </a:lnTo>
                <a:lnTo>
                  <a:pt x="470" y="364"/>
                </a:lnTo>
                <a:lnTo>
                  <a:pt x="468" y="372"/>
                </a:lnTo>
                <a:lnTo>
                  <a:pt x="466" y="387"/>
                </a:lnTo>
                <a:lnTo>
                  <a:pt x="461" y="403"/>
                </a:lnTo>
                <a:lnTo>
                  <a:pt x="455" y="414"/>
                </a:lnTo>
                <a:lnTo>
                  <a:pt x="448" y="425"/>
                </a:lnTo>
                <a:lnTo>
                  <a:pt x="441" y="433"/>
                </a:lnTo>
                <a:lnTo>
                  <a:pt x="433" y="440"/>
                </a:lnTo>
                <a:lnTo>
                  <a:pt x="416" y="452"/>
                </a:lnTo>
                <a:lnTo>
                  <a:pt x="401" y="460"/>
                </a:lnTo>
                <a:lnTo>
                  <a:pt x="390" y="466"/>
                </a:lnTo>
                <a:lnTo>
                  <a:pt x="383" y="471"/>
                </a:lnTo>
                <a:lnTo>
                  <a:pt x="376" y="476"/>
                </a:lnTo>
                <a:lnTo>
                  <a:pt x="371" y="482"/>
                </a:lnTo>
                <a:lnTo>
                  <a:pt x="370" y="486"/>
                </a:lnTo>
                <a:lnTo>
                  <a:pt x="369" y="492"/>
                </a:lnTo>
                <a:lnTo>
                  <a:pt x="368" y="498"/>
                </a:lnTo>
                <a:lnTo>
                  <a:pt x="368" y="505"/>
                </a:lnTo>
                <a:lnTo>
                  <a:pt x="369" y="519"/>
                </a:lnTo>
                <a:lnTo>
                  <a:pt x="371" y="534"/>
                </a:lnTo>
                <a:lnTo>
                  <a:pt x="375" y="558"/>
                </a:lnTo>
                <a:lnTo>
                  <a:pt x="376" y="582"/>
                </a:lnTo>
                <a:lnTo>
                  <a:pt x="375" y="593"/>
                </a:lnTo>
                <a:lnTo>
                  <a:pt x="373" y="605"/>
                </a:lnTo>
                <a:lnTo>
                  <a:pt x="369" y="617"/>
                </a:lnTo>
                <a:lnTo>
                  <a:pt x="362" y="627"/>
                </a:lnTo>
                <a:lnTo>
                  <a:pt x="354" y="637"/>
                </a:lnTo>
                <a:lnTo>
                  <a:pt x="344" y="643"/>
                </a:lnTo>
                <a:lnTo>
                  <a:pt x="337" y="646"/>
                </a:lnTo>
                <a:lnTo>
                  <a:pt x="331" y="649"/>
                </a:lnTo>
                <a:lnTo>
                  <a:pt x="329" y="649"/>
                </a:lnTo>
                <a:lnTo>
                  <a:pt x="328" y="650"/>
                </a:lnTo>
                <a:lnTo>
                  <a:pt x="327" y="652"/>
                </a:lnTo>
                <a:lnTo>
                  <a:pt x="326" y="655"/>
                </a:lnTo>
                <a:lnTo>
                  <a:pt x="326" y="658"/>
                </a:lnTo>
                <a:lnTo>
                  <a:pt x="329" y="665"/>
                </a:lnTo>
                <a:lnTo>
                  <a:pt x="333" y="673"/>
                </a:lnTo>
                <a:lnTo>
                  <a:pt x="334" y="685"/>
                </a:lnTo>
                <a:lnTo>
                  <a:pt x="335" y="692"/>
                </a:lnTo>
                <a:lnTo>
                  <a:pt x="334" y="699"/>
                </a:lnTo>
                <a:lnTo>
                  <a:pt x="331" y="708"/>
                </a:lnTo>
                <a:lnTo>
                  <a:pt x="327" y="716"/>
                </a:lnTo>
                <a:lnTo>
                  <a:pt x="320" y="726"/>
                </a:lnTo>
                <a:lnTo>
                  <a:pt x="310" y="736"/>
                </a:lnTo>
                <a:lnTo>
                  <a:pt x="300" y="745"/>
                </a:lnTo>
                <a:lnTo>
                  <a:pt x="288" y="753"/>
                </a:lnTo>
                <a:lnTo>
                  <a:pt x="279" y="762"/>
                </a:lnTo>
                <a:lnTo>
                  <a:pt x="269" y="769"/>
                </a:lnTo>
                <a:lnTo>
                  <a:pt x="263" y="778"/>
                </a:lnTo>
                <a:lnTo>
                  <a:pt x="255" y="790"/>
                </a:lnTo>
                <a:lnTo>
                  <a:pt x="249" y="799"/>
                </a:lnTo>
                <a:lnTo>
                  <a:pt x="243" y="809"/>
                </a:lnTo>
                <a:lnTo>
                  <a:pt x="235" y="818"/>
                </a:lnTo>
                <a:lnTo>
                  <a:pt x="228" y="828"/>
                </a:lnTo>
                <a:lnTo>
                  <a:pt x="206" y="846"/>
                </a:lnTo>
                <a:lnTo>
                  <a:pt x="182" y="864"/>
                </a:lnTo>
                <a:lnTo>
                  <a:pt x="157" y="881"/>
                </a:lnTo>
                <a:lnTo>
                  <a:pt x="132" y="896"/>
                </a:lnTo>
                <a:lnTo>
                  <a:pt x="114" y="906"/>
                </a:lnTo>
                <a:lnTo>
                  <a:pt x="95" y="918"/>
                </a:lnTo>
                <a:lnTo>
                  <a:pt x="79" y="930"/>
                </a:lnTo>
                <a:lnTo>
                  <a:pt x="62" y="943"/>
                </a:lnTo>
                <a:lnTo>
                  <a:pt x="47" y="955"/>
                </a:lnTo>
                <a:lnTo>
                  <a:pt x="30" y="968"/>
                </a:lnTo>
                <a:lnTo>
                  <a:pt x="15" y="981"/>
                </a:lnTo>
                <a:lnTo>
                  <a:pt x="0" y="995"/>
                </a:lnTo>
                <a:lnTo>
                  <a:pt x="13" y="996"/>
                </a:lnTo>
                <a:lnTo>
                  <a:pt x="26" y="997"/>
                </a:lnTo>
                <a:lnTo>
                  <a:pt x="39" y="999"/>
                </a:lnTo>
                <a:lnTo>
                  <a:pt x="52" y="1002"/>
                </a:lnTo>
                <a:lnTo>
                  <a:pt x="75" y="1005"/>
                </a:lnTo>
                <a:lnTo>
                  <a:pt x="100" y="1009"/>
                </a:lnTo>
                <a:lnTo>
                  <a:pt x="123" y="1011"/>
                </a:lnTo>
                <a:lnTo>
                  <a:pt x="146" y="1010"/>
                </a:lnTo>
                <a:lnTo>
                  <a:pt x="166" y="1009"/>
                </a:lnTo>
                <a:lnTo>
                  <a:pt x="186" y="1008"/>
                </a:lnTo>
                <a:lnTo>
                  <a:pt x="204" y="1007"/>
                </a:lnTo>
                <a:lnTo>
                  <a:pt x="222" y="1004"/>
                </a:lnTo>
                <a:lnTo>
                  <a:pt x="250" y="1002"/>
                </a:lnTo>
                <a:lnTo>
                  <a:pt x="277" y="1001"/>
                </a:lnTo>
                <a:lnTo>
                  <a:pt x="306" y="999"/>
                </a:lnTo>
                <a:lnTo>
                  <a:pt x="333" y="998"/>
                </a:lnTo>
                <a:lnTo>
                  <a:pt x="361" y="999"/>
                </a:lnTo>
                <a:lnTo>
                  <a:pt x="390" y="1003"/>
                </a:lnTo>
                <a:lnTo>
                  <a:pt x="420" y="1008"/>
                </a:lnTo>
                <a:lnTo>
                  <a:pt x="451" y="1015"/>
                </a:lnTo>
                <a:lnTo>
                  <a:pt x="490" y="1024"/>
                </a:lnTo>
                <a:lnTo>
                  <a:pt x="514" y="1030"/>
                </a:lnTo>
                <a:lnTo>
                  <a:pt x="537" y="1036"/>
                </a:lnTo>
                <a:lnTo>
                  <a:pt x="560" y="1042"/>
                </a:lnTo>
                <a:lnTo>
                  <a:pt x="582" y="1049"/>
                </a:lnTo>
                <a:lnTo>
                  <a:pt x="604" y="1056"/>
                </a:lnTo>
                <a:lnTo>
                  <a:pt x="627" y="1064"/>
                </a:lnTo>
                <a:lnTo>
                  <a:pt x="649" y="1074"/>
                </a:lnTo>
                <a:lnTo>
                  <a:pt x="671" y="1083"/>
                </a:lnTo>
                <a:lnTo>
                  <a:pt x="685" y="1089"/>
                </a:lnTo>
                <a:lnTo>
                  <a:pt x="698" y="1094"/>
                </a:lnTo>
                <a:lnTo>
                  <a:pt x="711" y="1097"/>
                </a:lnTo>
                <a:lnTo>
                  <a:pt x="724" y="1101"/>
                </a:lnTo>
                <a:lnTo>
                  <a:pt x="750" y="1107"/>
                </a:lnTo>
                <a:lnTo>
                  <a:pt x="775" y="1110"/>
                </a:lnTo>
                <a:lnTo>
                  <a:pt x="801" y="1111"/>
                </a:lnTo>
                <a:lnTo>
                  <a:pt x="828" y="1111"/>
                </a:lnTo>
                <a:lnTo>
                  <a:pt x="856" y="1111"/>
                </a:lnTo>
                <a:lnTo>
                  <a:pt x="885" y="1110"/>
                </a:lnTo>
                <a:lnTo>
                  <a:pt x="907" y="1109"/>
                </a:lnTo>
                <a:lnTo>
                  <a:pt x="922" y="1109"/>
                </a:lnTo>
                <a:lnTo>
                  <a:pt x="936" y="1109"/>
                </a:lnTo>
                <a:lnTo>
                  <a:pt x="957" y="1109"/>
                </a:lnTo>
                <a:lnTo>
                  <a:pt x="978" y="1108"/>
                </a:lnTo>
                <a:lnTo>
                  <a:pt x="999" y="1109"/>
                </a:lnTo>
                <a:lnTo>
                  <a:pt x="1021" y="1111"/>
                </a:lnTo>
                <a:lnTo>
                  <a:pt x="1041" y="1115"/>
                </a:lnTo>
                <a:lnTo>
                  <a:pt x="1061" y="1122"/>
                </a:lnTo>
                <a:lnTo>
                  <a:pt x="1071" y="1125"/>
                </a:lnTo>
                <a:lnTo>
                  <a:pt x="1081" y="1130"/>
                </a:lnTo>
                <a:lnTo>
                  <a:pt x="1090" y="1135"/>
                </a:lnTo>
                <a:lnTo>
                  <a:pt x="1101" y="1142"/>
                </a:lnTo>
                <a:lnTo>
                  <a:pt x="1113" y="1150"/>
                </a:lnTo>
                <a:lnTo>
                  <a:pt x="1124" y="1161"/>
                </a:lnTo>
                <a:lnTo>
                  <a:pt x="1135" y="1172"/>
                </a:lnTo>
                <a:lnTo>
                  <a:pt x="1143" y="1184"/>
                </a:lnTo>
                <a:lnTo>
                  <a:pt x="1157" y="1209"/>
                </a:lnTo>
                <a:lnTo>
                  <a:pt x="1169" y="1234"/>
                </a:lnTo>
                <a:lnTo>
                  <a:pt x="1175" y="1247"/>
                </a:lnTo>
                <a:lnTo>
                  <a:pt x="1181" y="1260"/>
                </a:lnTo>
                <a:lnTo>
                  <a:pt x="1186" y="1271"/>
                </a:lnTo>
                <a:lnTo>
                  <a:pt x="1193" y="1282"/>
                </a:lnTo>
                <a:lnTo>
                  <a:pt x="1205" y="1301"/>
                </a:lnTo>
                <a:lnTo>
                  <a:pt x="1215" y="1317"/>
                </a:lnTo>
                <a:lnTo>
                  <a:pt x="1224" y="1334"/>
                </a:lnTo>
                <a:lnTo>
                  <a:pt x="1232" y="1350"/>
                </a:lnTo>
                <a:lnTo>
                  <a:pt x="1238" y="1367"/>
                </a:lnTo>
                <a:lnTo>
                  <a:pt x="1244" y="1386"/>
                </a:lnTo>
                <a:lnTo>
                  <a:pt x="1248" y="1406"/>
                </a:lnTo>
                <a:lnTo>
                  <a:pt x="1250" y="1428"/>
                </a:lnTo>
                <a:lnTo>
                  <a:pt x="1251" y="1441"/>
                </a:lnTo>
                <a:lnTo>
                  <a:pt x="1251" y="1454"/>
                </a:lnTo>
                <a:lnTo>
                  <a:pt x="1250" y="1467"/>
                </a:lnTo>
                <a:lnTo>
                  <a:pt x="1250" y="1480"/>
                </a:lnTo>
                <a:lnTo>
                  <a:pt x="1249" y="1506"/>
                </a:lnTo>
                <a:lnTo>
                  <a:pt x="1250" y="1529"/>
                </a:lnTo>
                <a:lnTo>
                  <a:pt x="1251" y="1540"/>
                </a:lnTo>
                <a:lnTo>
                  <a:pt x="1253" y="1551"/>
                </a:lnTo>
                <a:lnTo>
                  <a:pt x="1257" y="1562"/>
                </a:lnTo>
                <a:lnTo>
                  <a:pt x="1262" y="1572"/>
                </a:lnTo>
                <a:lnTo>
                  <a:pt x="1268" y="1581"/>
                </a:lnTo>
                <a:lnTo>
                  <a:pt x="1275" y="1590"/>
                </a:lnTo>
                <a:lnTo>
                  <a:pt x="1282" y="1599"/>
                </a:lnTo>
                <a:lnTo>
                  <a:pt x="1289" y="1608"/>
                </a:lnTo>
                <a:lnTo>
                  <a:pt x="1303" y="1624"/>
                </a:lnTo>
                <a:lnTo>
                  <a:pt x="1316" y="1642"/>
                </a:lnTo>
                <a:lnTo>
                  <a:pt x="1322" y="1653"/>
                </a:lnTo>
                <a:lnTo>
                  <a:pt x="1326" y="1663"/>
                </a:lnTo>
                <a:lnTo>
                  <a:pt x="1331" y="1675"/>
                </a:lnTo>
                <a:lnTo>
                  <a:pt x="1335" y="1687"/>
                </a:lnTo>
                <a:lnTo>
                  <a:pt x="1337" y="1699"/>
                </a:lnTo>
                <a:lnTo>
                  <a:pt x="1337" y="1710"/>
                </a:lnTo>
                <a:lnTo>
                  <a:pt x="1337" y="1720"/>
                </a:lnTo>
                <a:lnTo>
                  <a:pt x="1337" y="1730"/>
                </a:lnTo>
                <a:lnTo>
                  <a:pt x="1337" y="1747"/>
                </a:lnTo>
                <a:lnTo>
                  <a:pt x="1339" y="1760"/>
                </a:lnTo>
                <a:lnTo>
                  <a:pt x="1342" y="1765"/>
                </a:lnTo>
                <a:lnTo>
                  <a:pt x="1344" y="1768"/>
                </a:lnTo>
                <a:lnTo>
                  <a:pt x="1348" y="1772"/>
                </a:lnTo>
                <a:lnTo>
                  <a:pt x="1352" y="1775"/>
                </a:lnTo>
                <a:lnTo>
                  <a:pt x="1358" y="1776"/>
                </a:lnTo>
                <a:lnTo>
                  <a:pt x="1365" y="1779"/>
                </a:lnTo>
                <a:lnTo>
                  <a:pt x="1373" y="1779"/>
                </a:lnTo>
                <a:lnTo>
                  <a:pt x="1383" y="1780"/>
                </a:lnTo>
                <a:lnTo>
                  <a:pt x="1403" y="1779"/>
                </a:lnTo>
                <a:lnTo>
                  <a:pt x="1423" y="1779"/>
                </a:lnTo>
                <a:lnTo>
                  <a:pt x="1436" y="1777"/>
                </a:lnTo>
                <a:lnTo>
                  <a:pt x="1449" y="1777"/>
                </a:lnTo>
                <a:lnTo>
                  <a:pt x="1459" y="1777"/>
                </a:lnTo>
                <a:lnTo>
                  <a:pt x="1470" y="1777"/>
                </a:lnTo>
                <a:lnTo>
                  <a:pt x="1496" y="1777"/>
                </a:lnTo>
                <a:lnTo>
                  <a:pt x="1518" y="1776"/>
                </a:lnTo>
                <a:lnTo>
                  <a:pt x="1540" y="1777"/>
                </a:lnTo>
                <a:lnTo>
                  <a:pt x="1562" y="1779"/>
                </a:lnTo>
                <a:lnTo>
                  <a:pt x="1584" y="1781"/>
                </a:lnTo>
                <a:lnTo>
                  <a:pt x="1593" y="1782"/>
                </a:lnTo>
                <a:lnTo>
                  <a:pt x="1603" y="1785"/>
                </a:lnTo>
                <a:lnTo>
                  <a:pt x="1611" y="1788"/>
                </a:lnTo>
                <a:lnTo>
                  <a:pt x="1620" y="1792"/>
                </a:lnTo>
                <a:lnTo>
                  <a:pt x="1629" y="1796"/>
                </a:lnTo>
                <a:lnTo>
                  <a:pt x="1636" y="1802"/>
                </a:lnTo>
                <a:lnTo>
                  <a:pt x="1642" y="1809"/>
                </a:lnTo>
                <a:lnTo>
                  <a:pt x="1646" y="1818"/>
                </a:lnTo>
                <a:lnTo>
                  <a:pt x="1647" y="1822"/>
                </a:lnTo>
                <a:lnTo>
                  <a:pt x="1649" y="1827"/>
                </a:lnTo>
                <a:lnTo>
                  <a:pt x="1649" y="1832"/>
                </a:lnTo>
                <a:lnTo>
                  <a:pt x="1649" y="1836"/>
                </a:lnTo>
                <a:lnTo>
                  <a:pt x="1646" y="1846"/>
                </a:lnTo>
                <a:lnTo>
                  <a:pt x="1643" y="1855"/>
                </a:lnTo>
                <a:lnTo>
                  <a:pt x="1631" y="1874"/>
                </a:lnTo>
                <a:lnTo>
                  <a:pt x="1616" y="1893"/>
                </a:lnTo>
                <a:lnTo>
                  <a:pt x="1611" y="1900"/>
                </a:lnTo>
                <a:lnTo>
                  <a:pt x="1605" y="1907"/>
                </a:lnTo>
                <a:lnTo>
                  <a:pt x="1620" y="1907"/>
                </a:lnTo>
                <a:lnTo>
                  <a:pt x="1637" y="1906"/>
                </a:lnTo>
                <a:lnTo>
                  <a:pt x="1654" y="1905"/>
                </a:lnTo>
                <a:lnTo>
                  <a:pt x="1673" y="1905"/>
                </a:lnTo>
                <a:lnTo>
                  <a:pt x="1683" y="1906"/>
                </a:lnTo>
                <a:lnTo>
                  <a:pt x="1691" y="1907"/>
                </a:lnTo>
                <a:lnTo>
                  <a:pt x="1700" y="1909"/>
                </a:lnTo>
                <a:lnTo>
                  <a:pt x="1709" y="1913"/>
                </a:lnTo>
                <a:lnTo>
                  <a:pt x="1714" y="1915"/>
                </a:lnTo>
                <a:lnTo>
                  <a:pt x="1720" y="1919"/>
                </a:lnTo>
                <a:lnTo>
                  <a:pt x="1725" y="1922"/>
                </a:lnTo>
                <a:lnTo>
                  <a:pt x="1730" y="1927"/>
                </a:lnTo>
                <a:lnTo>
                  <a:pt x="1736" y="1935"/>
                </a:lnTo>
                <a:lnTo>
                  <a:pt x="1741" y="1945"/>
                </a:lnTo>
                <a:lnTo>
                  <a:pt x="1747" y="1953"/>
                </a:lnTo>
                <a:lnTo>
                  <a:pt x="1752" y="1959"/>
                </a:lnTo>
                <a:lnTo>
                  <a:pt x="1756" y="1958"/>
                </a:lnTo>
                <a:lnTo>
                  <a:pt x="1764" y="1958"/>
                </a:lnTo>
                <a:lnTo>
                  <a:pt x="1771" y="1958"/>
                </a:lnTo>
                <a:lnTo>
                  <a:pt x="1779" y="1959"/>
                </a:lnTo>
                <a:lnTo>
                  <a:pt x="1787" y="1961"/>
                </a:lnTo>
                <a:lnTo>
                  <a:pt x="1794" y="1966"/>
                </a:lnTo>
                <a:lnTo>
                  <a:pt x="1796" y="1965"/>
                </a:lnTo>
                <a:lnTo>
                  <a:pt x="1801" y="1962"/>
                </a:lnTo>
                <a:lnTo>
                  <a:pt x="1805" y="1959"/>
                </a:lnTo>
                <a:lnTo>
                  <a:pt x="1805" y="1953"/>
                </a:lnTo>
                <a:lnTo>
                  <a:pt x="1804" y="1947"/>
                </a:lnTo>
                <a:lnTo>
                  <a:pt x="1803" y="1938"/>
                </a:lnTo>
                <a:lnTo>
                  <a:pt x="1803" y="1927"/>
                </a:lnTo>
                <a:lnTo>
                  <a:pt x="1803" y="1922"/>
                </a:lnTo>
                <a:lnTo>
                  <a:pt x="1804" y="1916"/>
                </a:lnTo>
                <a:lnTo>
                  <a:pt x="1805" y="1911"/>
                </a:lnTo>
                <a:lnTo>
                  <a:pt x="1807" y="1906"/>
                </a:lnTo>
                <a:lnTo>
                  <a:pt x="1811" y="1899"/>
                </a:lnTo>
                <a:lnTo>
                  <a:pt x="1814" y="1893"/>
                </a:lnTo>
                <a:lnTo>
                  <a:pt x="1819" y="1888"/>
                </a:lnTo>
                <a:lnTo>
                  <a:pt x="1823" y="1882"/>
                </a:lnTo>
                <a:lnTo>
                  <a:pt x="1833" y="1874"/>
                </a:lnTo>
                <a:lnTo>
                  <a:pt x="1845" y="1866"/>
                </a:lnTo>
                <a:lnTo>
                  <a:pt x="1857" y="1859"/>
                </a:lnTo>
                <a:lnTo>
                  <a:pt x="1870" y="1854"/>
                </a:lnTo>
                <a:lnTo>
                  <a:pt x="1883" y="1848"/>
                </a:lnTo>
                <a:lnTo>
                  <a:pt x="1896" y="1843"/>
                </a:lnTo>
                <a:lnTo>
                  <a:pt x="1914" y="1836"/>
                </a:lnTo>
                <a:lnTo>
                  <a:pt x="1931" y="1829"/>
                </a:lnTo>
                <a:lnTo>
                  <a:pt x="1939" y="1826"/>
                </a:lnTo>
                <a:lnTo>
                  <a:pt x="1945" y="1821"/>
                </a:lnTo>
                <a:lnTo>
                  <a:pt x="1952" y="1816"/>
                </a:lnTo>
                <a:lnTo>
                  <a:pt x="1957" y="1810"/>
                </a:lnTo>
                <a:lnTo>
                  <a:pt x="1955" y="1808"/>
                </a:lnTo>
                <a:lnTo>
                  <a:pt x="1955" y="1801"/>
                </a:lnTo>
                <a:lnTo>
                  <a:pt x="1957" y="1793"/>
                </a:lnTo>
                <a:lnTo>
                  <a:pt x="1959" y="1785"/>
                </a:lnTo>
                <a:lnTo>
                  <a:pt x="1965" y="1775"/>
                </a:lnTo>
                <a:lnTo>
                  <a:pt x="1971" y="1768"/>
                </a:lnTo>
                <a:lnTo>
                  <a:pt x="1978" y="1762"/>
                </a:lnTo>
                <a:lnTo>
                  <a:pt x="1985" y="1756"/>
                </a:lnTo>
                <a:lnTo>
                  <a:pt x="1993" y="1752"/>
                </a:lnTo>
                <a:lnTo>
                  <a:pt x="2008" y="1742"/>
                </a:lnTo>
                <a:lnTo>
                  <a:pt x="2023" y="1735"/>
                </a:lnTo>
                <a:lnTo>
                  <a:pt x="2028" y="1732"/>
                </a:lnTo>
                <a:lnTo>
                  <a:pt x="2046" y="1723"/>
                </a:lnTo>
                <a:lnTo>
                  <a:pt x="2063" y="1716"/>
                </a:lnTo>
                <a:lnTo>
                  <a:pt x="2079" y="1709"/>
                </a:lnTo>
                <a:lnTo>
                  <a:pt x="2095" y="1701"/>
                </a:lnTo>
                <a:lnTo>
                  <a:pt x="2106" y="1696"/>
                </a:lnTo>
                <a:lnTo>
                  <a:pt x="2115" y="1690"/>
                </a:lnTo>
                <a:lnTo>
                  <a:pt x="2124" y="1685"/>
                </a:lnTo>
                <a:lnTo>
                  <a:pt x="2132" y="1679"/>
                </a:lnTo>
                <a:lnTo>
                  <a:pt x="2148" y="1664"/>
                </a:lnTo>
                <a:lnTo>
                  <a:pt x="2166" y="1648"/>
                </a:lnTo>
                <a:lnTo>
                  <a:pt x="2184" y="1632"/>
                </a:lnTo>
                <a:lnTo>
                  <a:pt x="2201" y="1615"/>
                </a:lnTo>
                <a:lnTo>
                  <a:pt x="2220" y="1600"/>
                </a:lnTo>
                <a:lnTo>
                  <a:pt x="2238" y="1586"/>
                </a:lnTo>
                <a:lnTo>
                  <a:pt x="2258" y="1573"/>
                </a:lnTo>
                <a:lnTo>
                  <a:pt x="2267" y="1566"/>
                </a:lnTo>
                <a:lnTo>
                  <a:pt x="2278" y="1557"/>
                </a:lnTo>
                <a:lnTo>
                  <a:pt x="2287" y="1550"/>
                </a:lnTo>
                <a:lnTo>
                  <a:pt x="2298" y="1542"/>
                </a:lnTo>
                <a:lnTo>
                  <a:pt x="2309" y="1534"/>
                </a:lnTo>
                <a:lnTo>
                  <a:pt x="2321" y="1527"/>
                </a:lnTo>
                <a:lnTo>
                  <a:pt x="2333" y="1522"/>
                </a:lnTo>
                <a:lnTo>
                  <a:pt x="2345" y="1520"/>
                </a:lnTo>
                <a:lnTo>
                  <a:pt x="2367" y="1515"/>
                </a:lnTo>
                <a:lnTo>
                  <a:pt x="2389" y="1514"/>
                </a:lnTo>
                <a:lnTo>
                  <a:pt x="2401" y="1513"/>
                </a:lnTo>
                <a:lnTo>
                  <a:pt x="2413" y="1513"/>
                </a:lnTo>
                <a:lnTo>
                  <a:pt x="2426" y="1510"/>
                </a:lnTo>
                <a:lnTo>
                  <a:pt x="2438" y="1508"/>
                </a:lnTo>
                <a:lnTo>
                  <a:pt x="2446" y="1503"/>
                </a:lnTo>
                <a:lnTo>
                  <a:pt x="2453" y="1497"/>
                </a:lnTo>
                <a:lnTo>
                  <a:pt x="2460" y="1489"/>
                </a:lnTo>
                <a:lnTo>
                  <a:pt x="2467" y="1480"/>
                </a:lnTo>
                <a:lnTo>
                  <a:pt x="2475" y="1468"/>
                </a:lnTo>
                <a:lnTo>
                  <a:pt x="2485" y="1457"/>
                </a:lnTo>
                <a:lnTo>
                  <a:pt x="2491" y="1453"/>
                </a:lnTo>
                <a:lnTo>
                  <a:pt x="2498" y="1448"/>
                </a:lnTo>
                <a:lnTo>
                  <a:pt x="2505" y="1443"/>
                </a:lnTo>
                <a:lnTo>
                  <a:pt x="2513" y="1440"/>
                </a:lnTo>
                <a:lnTo>
                  <a:pt x="2521" y="1437"/>
                </a:lnTo>
                <a:lnTo>
                  <a:pt x="2531" y="1436"/>
                </a:lnTo>
                <a:lnTo>
                  <a:pt x="2541" y="1435"/>
                </a:lnTo>
                <a:lnTo>
                  <a:pt x="2554" y="1435"/>
                </a:lnTo>
                <a:lnTo>
                  <a:pt x="2582" y="1436"/>
                </a:lnTo>
                <a:lnTo>
                  <a:pt x="2616" y="1437"/>
                </a:lnTo>
                <a:lnTo>
                  <a:pt x="2628" y="1438"/>
                </a:lnTo>
                <a:lnTo>
                  <a:pt x="2640" y="1438"/>
                </a:lnTo>
                <a:lnTo>
                  <a:pt x="2649" y="1438"/>
                </a:lnTo>
                <a:lnTo>
                  <a:pt x="2658" y="1438"/>
                </a:lnTo>
                <a:lnTo>
                  <a:pt x="2672" y="1440"/>
                </a:lnTo>
                <a:lnTo>
                  <a:pt x="2685" y="1442"/>
                </a:lnTo>
                <a:lnTo>
                  <a:pt x="2695" y="1447"/>
                </a:lnTo>
                <a:lnTo>
                  <a:pt x="2703" y="1453"/>
                </a:lnTo>
                <a:lnTo>
                  <a:pt x="2712" y="1459"/>
                </a:lnTo>
                <a:lnTo>
                  <a:pt x="2718" y="1464"/>
                </a:lnTo>
                <a:lnTo>
                  <a:pt x="2723" y="1471"/>
                </a:lnTo>
                <a:lnTo>
                  <a:pt x="2729" y="1479"/>
                </a:lnTo>
                <a:lnTo>
                  <a:pt x="2736" y="1487"/>
                </a:lnTo>
                <a:lnTo>
                  <a:pt x="2742" y="1493"/>
                </a:lnTo>
                <a:lnTo>
                  <a:pt x="2746" y="1495"/>
                </a:lnTo>
                <a:lnTo>
                  <a:pt x="2750" y="1497"/>
                </a:lnTo>
                <a:lnTo>
                  <a:pt x="2755" y="1497"/>
                </a:lnTo>
                <a:lnTo>
                  <a:pt x="2762" y="1499"/>
                </a:lnTo>
                <a:lnTo>
                  <a:pt x="2767" y="1497"/>
                </a:lnTo>
                <a:lnTo>
                  <a:pt x="2773" y="1495"/>
                </a:lnTo>
                <a:lnTo>
                  <a:pt x="2776" y="1493"/>
                </a:lnTo>
                <a:lnTo>
                  <a:pt x="2780" y="1489"/>
                </a:lnTo>
                <a:lnTo>
                  <a:pt x="2786" y="1483"/>
                </a:lnTo>
                <a:lnTo>
                  <a:pt x="2788" y="1479"/>
                </a:lnTo>
                <a:lnTo>
                  <a:pt x="2790" y="1471"/>
                </a:lnTo>
                <a:lnTo>
                  <a:pt x="2792" y="1466"/>
                </a:lnTo>
                <a:lnTo>
                  <a:pt x="2792" y="1461"/>
                </a:lnTo>
                <a:lnTo>
                  <a:pt x="2790" y="1457"/>
                </a:lnTo>
                <a:lnTo>
                  <a:pt x="2787" y="1456"/>
                </a:lnTo>
                <a:lnTo>
                  <a:pt x="2782" y="1457"/>
                </a:lnTo>
                <a:lnTo>
                  <a:pt x="2776" y="1457"/>
                </a:lnTo>
                <a:lnTo>
                  <a:pt x="2770" y="1455"/>
                </a:lnTo>
                <a:lnTo>
                  <a:pt x="2766" y="1453"/>
                </a:lnTo>
                <a:lnTo>
                  <a:pt x="2761" y="1449"/>
                </a:lnTo>
                <a:lnTo>
                  <a:pt x="2759" y="1444"/>
                </a:lnTo>
                <a:lnTo>
                  <a:pt x="2758" y="1438"/>
                </a:lnTo>
                <a:lnTo>
                  <a:pt x="2758" y="1433"/>
                </a:lnTo>
                <a:lnTo>
                  <a:pt x="2759" y="1428"/>
                </a:lnTo>
                <a:lnTo>
                  <a:pt x="2766" y="1410"/>
                </a:lnTo>
                <a:lnTo>
                  <a:pt x="2775" y="1395"/>
                </a:lnTo>
                <a:lnTo>
                  <a:pt x="2785" y="1381"/>
                </a:lnTo>
                <a:lnTo>
                  <a:pt x="2795" y="1368"/>
                </a:lnTo>
                <a:lnTo>
                  <a:pt x="2807" y="1356"/>
                </a:lnTo>
                <a:lnTo>
                  <a:pt x="2819" y="1346"/>
                </a:lnTo>
                <a:lnTo>
                  <a:pt x="2832" y="1337"/>
                </a:lnTo>
                <a:lnTo>
                  <a:pt x="2845" y="1329"/>
                </a:lnTo>
                <a:lnTo>
                  <a:pt x="2857" y="1321"/>
                </a:lnTo>
                <a:lnTo>
                  <a:pt x="2872" y="1315"/>
                </a:lnTo>
                <a:lnTo>
                  <a:pt x="2886" y="1309"/>
                </a:lnTo>
                <a:lnTo>
                  <a:pt x="2900" y="1304"/>
                </a:lnTo>
                <a:lnTo>
                  <a:pt x="2927" y="1296"/>
                </a:lnTo>
                <a:lnTo>
                  <a:pt x="2955" y="1290"/>
                </a:lnTo>
                <a:lnTo>
                  <a:pt x="2970" y="1288"/>
                </a:lnTo>
                <a:lnTo>
                  <a:pt x="2987" y="1284"/>
                </a:lnTo>
                <a:lnTo>
                  <a:pt x="3003" y="1281"/>
                </a:lnTo>
                <a:lnTo>
                  <a:pt x="3020" y="1276"/>
                </a:lnTo>
                <a:lnTo>
                  <a:pt x="3034" y="1271"/>
                </a:lnTo>
                <a:lnTo>
                  <a:pt x="3048" y="1267"/>
                </a:lnTo>
                <a:lnTo>
                  <a:pt x="3060" y="1262"/>
                </a:lnTo>
                <a:lnTo>
                  <a:pt x="3068" y="1256"/>
                </a:lnTo>
                <a:lnTo>
                  <a:pt x="3050" y="1260"/>
                </a:lnTo>
                <a:lnTo>
                  <a:pt x="3029" y="1264"/>
                </a:lnTo>
                <a:lnTo>
                  <a:pt x="3009" y="1269"/>
                </a:lnTo>
                <a:lnTo>
                  <a:pt x="2994" y="1274"/>
                </a:lnTo>
                <a:lnTo>
                  <a:pt x="2980" y="1277"/>
                </a:lnTo>
                <a:lnTo>
                  <a:pt x="2972" y="1280"/>
                </a:lnTo>
                <a:lnTo>
                  <a:pt x="2966" y="1280"/>
                </a:lnTo>
                <a:lnTo>
                  <a:pt x="2961" y="1278"/>
                </a:lnTo>
                <a:lnTo>
                  <a:pt x="2957" y="1277"/>
                </a:lnTo>
                <a:lnTo>
                  <a:pt x="2953" y="1275"/>
                </a:lnTo>
                <a:lnTo>
                  <a:pt x="2950" y="1271"/>
                </a:lnTo>
                <a:lnTo>
                  <a:pt x="2947" y="1267"/>
                </a:lnTo>
                <a:lnTo>
                  <a:pt x="2946" y="1263"/>
                </a:lnTo>
                <a:lnTo>
                  <a:pt x="2946" y="1258"/>
                </a:lnTo>
                <a:lnTo>
                  <a:pt x="2946" y="1249"/>
                </a:lnTo>
                <a:lnTo>
                  <a:pt x="2945" y="1240"/>
                </a:lnTo>
                <a:lnTo>
                  <a:pt x="2945" y="1230"/>
                </a:lnTo>
                <a:lnTo>
                  <a:pt x="2943" y="1221"/>
                </a:lnTo>
                <a:lnTo>
                  <a:pt x="2945" y="1211"/>
                </a:lnTo>
                <a:lnTo>
                  <a:pt x="2946" y="1202"/>
                </a:lnTo>
                <a:lnTo>
                  <a:pt x="2948" y="1192"/>
                </a:lnTo>
                <a:lnTo>
                  <a:pt x="2952" y="1182"/>
                </a:lnTo>
                <a:lnTo>
                  <a:pt x="2957" y="1172"/>
                </a:lnTo>
                <a:lnTo>
                  <a:pt x="2966" y="1163"/>
                </a:lnTo>
                <a:lnTo>
                  <a:pt x="2970" y="1158"/>
                </a:lnTo>
                <a:lnTo>
                  <a:pt x="2979" y="1154"/>
                </a:lnTo>
                <a:lnTo>
                  <a:pt x="2988" y="1149"/>
                </a:lnTo>
                <a:lnTo>
                  <a:pt x="2999" y="1144"/>
                </a:lnTo>
                <a:lnTo>
                  <a:pt x="3009" y="1140"/>
                </a:lnTo>
                <a:lnTo>
                  <a:pt x="3016" y="1136"/>
                </a:lnTo>
                <a:lnTo>
                  <a:pt x="3024" y="1130"/>
                </a:lnTo>
                <a:lnTo>
                  <a:pt x="3032" y="1125"/>
                </a:lnTo>
                <a:lnTo>
                  <a:pt x="3041" y="1118"/>
                </a:lnTo>
                <a:lnTo>
                  <a:pt x="3050" y="1111"/>
                </a:lnTo>
                <a:lnTo>
                  <a:pt x="3060" y="1105"/>
                </a:lnTo>
                <a:lnTo>
                  <a:pt x="3072" y="1099"/>
                </a:lnTo>
                <a:lnTo>
                  <a:pt x="3079" y="1097"/>
                </a:lnTo>
                <a:lnTo>
                  <a:pt x="3087" y="1095"/>
                </a:lnTo>
                <a:lnTo>
                  <a:pt x="3096" y="1092"/>
                </a:lnTo>
                <a:lnTo>
                  <a:pt x="3107" y="1090"/>
                </a:lnTo>
                <a:lnTo>
                  <a:pt x="3123" y="1085"/>
                </a:lnTo>
                <a:lnTo>
                  <a:pt x="3137" y="1081"/>
                </a:lnTo>
                <a:lnTo>
                  <a:pt x="3149" y="1077"/>
                </a:lnTo>
                <a:lnTo>
                  <a:pt x="3159" y="1072"/>
                </a:lnTo>
                <a:lnTo>
                  <a:pt x="3166" y="1068"/>
                </a:lnTo>
                <a:lnTo>
                  <a:pt x="3170" y="1062"/>
                </a:lnTo>
                <a:lnTo>
                  <a:pt x="3173" y="1059"/>
                </a:lnTo>
                <a:lnTo>
                  <a:pt x="3174" y="1056"/>
                </a:lnTo>
                <a:lnTo>
                  <a:pt x="3174" y="1052"/>
                </a:lnTo>
                <a:lnTo>
                  <a:pt x="3174" y="1049"/>
                </a:lnTo>
                <a:lnTo>
                  <a:pt x="3173" y="1045"/>
                </a:lnTo>
                <a:lnTo>
                  <a:pt x="3171" y="1043"/>
                </a:lnTo>
                <a:lnTo>
                  <a:pt x="3169" y="1042"/>
                </a:lnTo>
                <a:lnTo>
                  <a:pt x="3166" y="1039"/>
                </a:lnTo>
                <a:lnTo>
                  <a:pt x="3159" y="1037"/>
                </a:lnTo>
                <a:lnTo>
                  <a:pt x="3148" y="1037"/>
                </a:lnTo>
                <a:lnTo>
                  <a:pt x="3122" y="1038"/>
                </a:lnTo>
                <a:lnTo>
                  <a:pt x="3092" y="1041"/>
                </a:lnTo>
                <a:lnTo>
                  <a:pt x="3069" y="1044"/>
                </a:lnTo>
                <a:lnTo>
                  <a:pt x="3049" y="1045"/>
                </a:lnTo>
                <a:lnTo>
                  <a:pt x="3040" y="1045"/>
                </a:lnTo>
                <a:lnTo>
                  <a:pt x="3032" y="1045"/>
                </a:lnTo>
                <a:lnTo>
                  <a:pt x="3023" y="1044"/>
                </a:lnTo>
                <a:lnTo>
                  <a:pt x="3016" y="1042"/>
                </a:lnTo>
                <a:lnTo>
                  <a:pt x="3007" y="1038"/>
                </a:lnTo>
                <a:lnTo>
                  <a:pt x="2997" y="1034"/>
                </a:lnTo>
                <a:lnTo>
                  <a:pt x="2989" y="1028"/>
                </a:lnTo>
                <a:lnTo>
                  <a:pt x="2981" y="1022"/>
                </a:lnTo>
                <a:lnTo>
                  <a:pt x="2975" y="1017"/>
                </a:lnTo>
                <a:lnTo>
                  <a:pt x="2969" y="1014"/>
                </a:lnTo>
                <a:lnTo>
                  <a:pt x="2963" y="1017"/>
                </a:lnTo>
                <a:lnTo>
                  <a:pt x="2956" y="1018"/>
                </a:lnTo>
                <a:lnTo>
                  <a:pt x="2953" y="1017"/>
                </a:lnTo>
                <a:lnTo>
                  <a:pt x="2949" y="1017"/>
                </a:lnTo>
                <a:lnTo>
                  <a:pt x="2946" y="1015"/>
                </a:lnTo>
                <a:lnTo>
                  <a:pt x="2942" y="1012"/>
                </a:lnTo>
                <a:lnTo>
                  <a:pt x="2940" y="1010"/>
                </a:lnTo>
                <a:lnTo>
                  <a:pt x="2937" y="1007"/>
                </a:lnTo>
                <a:lnTo>
                  <a:pt x="2936" y="1003"/>
                </a:lnTo>
                <a:lnTo>
                  <a:pt x="2935" y="999"/>
                </a:lnTo>
                <a:lnTo>
                  <a:pt x="2932" y="998"/>
                </a:lnTo>
                <a:lnTo>
                  <a:pt x="2929" y="998"/>
                </a:lnTo>
                <a:lnTo>
                  <a:pt x="2925" y="999"/>
                </a:lnTo>
                <a:lnTo>
                  <a:pt x="2916" y="1003"/>
                </a:lnTo>
                <a:lnTo>
                  <a:pt x="2908" y="1007"/>
                </a:lnTo>
                <a:lnTo>
                  <a:pt x="2893" y="1014"/>
                </a:lnTo>
                <a:lnTo>
                  <a:pt x="2877" y="1019"/>
                </a:lnTo>
                <a:lnTo>
                  <a:pt x="2861" y="1024"/>
                </a:lnTo>
                <a:lnTo>
                  <a:pt x="2845" y="1030"/>
                </a:lnTo>
                <a:lnTo>
                  <a:pt x="2819" y="1038"/>
                </a:lnTo>
                <a:lnTo>
                  <a:pt x="2794" y="1048"/>
                </a:lnTo>
                <a:lnTo>
                  <a:pt x="2781" y="1052"/>
                </a:lnTo>
                <a:lnTo>
                  <a:pt x="2770" y="1058"/>
                </a:lnTo>
                <a:lnTo>
                  <a:pt x="2759" y="1064"/>
                </a:lnTo>
                <a:lnTo>
                  <a:pt x="2748" y="1070"/>
                </a:lnTo>
                <a:lnTo>
                  <a:pt x="2738" y="1076"/>
                </a:lnTo>
                <a:lnTo>
                  <a:pt x="2729" y="1082"/>
                </a:lnTo>
                <a:lnTo>
                  <a:pt x="2719" y="1089"/>
                </a:lnTo>
                <a:lnTo>
                  <a:pt x="2707" y="1096"/>
                </a:lnTo>
                <a:lnTo>
                  <a:pt x="2700" y="1098"/>
                </a:lnTo>
                <a:lnTo>
                  <a:pt x="2692" y="1101"/>
                </a:lnTo>
                <a:lnTo>
                  <a:pt x="2683" y="1102"/>
                </a:lnTo>
                <a:lnTo>
                  <a:pt x="2674" y="1102"/>
                </a:lnTo>
                <a:lnTo>
                  <a:pt x="2666" y="1101"/>
                </a:lnTo>
                <a:lnTo>
                  <a:pt x="2659" y="1098"/>
                </a:lnTo>
                <a:lnTo>
                  <a:pt x="2652" y="1095"/>
                </a:lnTo>
                <a:lnTo>
                  <a:pt x="2646" y="1091"/>
                </a:lnTo>
                <a:lnTo>
                  <a:pt x="2640" y="1089"/>
                </a:lnTo>
                <a:lnTo>
                  <a:pt x="2635" y="1087"/>
                </a:lnTo>
                <a:lnTo>
                  <a:pt x="2633" y="1092"/>
                </a:lnTo>
                <a:lnTo>
                  <a:pt x="2632" y="1101"/>
                </a:lnTo>
                <a:lnTo>
                  <a:pt x="2629" y="1111"/>
                </a:lnTo>
                <a:lnTo>
                  <a:pt x="2627" y="1123"/>
                </a:lnTo>
                <a:lnTo>
                  <a:pt x="2625" y="1129"/>
                </a:lnTo>
                <a:lnTo>
                  <a:pt x="2621" y="1134"/>
                </a:lnTo>
                <a:lnTo>
                  <a:pt x="2618" y="1140"/>
                </a:lnTo>
                <a:lnTo>
                  <a:pt x="2613" y="1144"/>
                </a:lnTo>
                <a:lnTo>
                  <a:pt x="2606" y="1149"/>
                </a:lnTo>
                <a:lnTo>
                  <a:pt x="2600" y="1152"/>
                </a:lnTo>
                <a:lnTo>
                  <a:pt x="2593" y="1155"/>
                </a:lnTo>
                <a:lnTo>
                  <a:pt x="2587" y="1156"/>
                </a:lnTo>
                <a:lnTo>
                  <a:pt x="2576" y="1156"/>
                </a:lnTo>
                <a:lnTo>
                  <a:pt x="2567" y="1155"/>
                </a:lnTo>
                <a:lnTo>
                  <a:pt x="2559" y="1155"/>
                </a:lnTo>
                <a:lnTo>
                  <a:pt x="2554" y="1155"/>
                </a:lnTo>
                <a:lnTo>
                  <a:pt x="2542" y="1157"/>
                </a:lnTo>
                <a:lnTo>
                  <a:pt x="2531" y="1161"/>
                </a:lnTo>
                <a:lnTo>
                  <a:pt x="2521" y="1163"/>
                </a:lnTo>
                <a:lnTo>
                  <a:pt x="2511" y="1165"/>
                </a:lnTo>
                <a:lnTo>
                  <a:pt x="2481" y="1174"/>
                </a:lnTo>
                <a:lnTo>
                  <a:pt x="2452" y="1180"/>
                </a:lnTo>
                <a:lnTo>
                  <a:pt x="2435" y="1182"/>
                </a:lnTo>
                <a:lnTo>
                  <a:pt x="2419" y="1183"/>
                </a:lnTo>
                <a:lnTo>
                  <a:pt x="2402" y="1182"/>
                </a:lnTo>
                <a:lnTo>
                  <a:pt x="2384" y="1181"/>
                </a:lnTo>
                <a:lnTo>
                  <a:pt x="2380" y="1180"/>
                </a:lnTo>
                <a:lnTo>
                  <a:pt x="2377" y="1178"/>
                </a:lnTo>
                <a:lnTo>
                  <a:pt x="2373" y="1176"/>
                </a:lnTo>
                <a:lnTo>
                  <a:pt x="2369" y="1172"/>
                </a:lnTo>
                <a:lnTo>
                  <a:pt x="2367" y="1169"/>
                </a:lnTo>
                <a:lnTo>
                  <a:pt x="2366" y="1165"/>
                </a:lnTo>
                <a:lnTo>
                  <a:pt x="2365" y="1161"/>
                </a:lnTo>
                <a:lnTo>
                  <a:pt x="2365" y="1157"/>
                </a:lnTo>
                <a:lnTo>
                  <a:pt x="2366" y="1150"/>
                </a:lnTo>
                <a:lnTo>
                  <a:pt x="2365" y="1143"/>
                </a:lnTo>
                <a:lnTo>
                  <a:pt x="2364" y="1136"/>
                </a:lnTo>
                <a:lnTo>
                  <a:pt x="2360" y="1130"/>
                </a:lnTo>
                <a:lnTo>
                  <a:pt x="2357" y="1124"/>
                </a:lnTo>
                <a:lnTo>
                  <a:pt x="2353" y="1118"/>
                </a:lnTo>
                <a:lnTo>
                  <a:pt x="2347" y="1114"/>
                </a:lnTo>
                <a:lnTo>
                  <a:pt x="2341" y="1110"/>
                </a:lnTo>
                <a:lnTo>
                  <a:pt x="2338" y="1107"/>
                </a:lnTo>
                <a:lnTo>
                  <a:pt x="2334" y="1103"/>
                </a:lnTo>
                <a:lnTo>
                  <a:pt x="2332" y="1097"/>
                </a:lnTo>
                <a:lnTo>
                  <a:pt x="2332" y="1092"/>
                </a:lnTo>
                <a:lnTo>
                  <a:pt x="2332" y="1088"/>
                </a:lnTo>
                <a:lnTo>
                  <a:pt x="2333" y="1082"/>
                </a:lnTo>
                <a:lnTo>
                  <a:pt x="2335" y="1078"/>
                </a:lnTo>
                <a:lnTo>
                  <a:pt x="2339" y="1075"/>
                </a:lnTo>
                <a:lnTo>
                  <a:pt x="2346" y="1069"/>
                </a:lnTo>
                <a:lnTo>
                  <a:pt x="2349" y="1062"/>
                </a:lnTo>
                <a:lnTo>
                  <a:pt x="2352" y="1056"/>
                </a:lnTo>
                <a:lnTo>
                  <a:pt x="2352" y="1048"/>
                </a:lnTo>
                <a:lnTo>
                  <a:pt x="2349" y="1042"/>
                </a:lnTo>
                <a:lnTo>
                  <a:pt x="2347" y="1036"/>
                </a:lnTo>
                <a:lnTo>
                  <a:pt x="2344" y="1030"/>
                </a:lnTo>
                <a:lnTo>
                  <a:pt x="2340" y="1024"/>
                </a:lnTo>
                <a:lnTo>
                  <a:pt x="2334" y="1019"/>
                </a:lnTo>
                <a:lnTo>
                  <a:pt x="2329" y="1015"/>
                </a:lnTo>
                <a:lnTo>
                  <a:pt x="2322" y="1010"/>
                </a:lnTo>
                <a:lnTo>
                  <a:pt x="2317" y="1007"/>
                </a:lnTo>
                <a:lnTo>
                  <a:pt x="2313" y="1007"/>
                </a:lnTo>
                <a:lnTo>
                  <a:pt x="2308" y="1007"/>
                </a:lnTo>
                <a:lnTo>
                  <a:pt x="2299" y="1008"/>
                </a:lnTo>
                <a:lnTo>
                  <a:pt x="2289" y="1008"/>
                </a:lnTo>
                <a:lnTo>
                  <a:pt x="2285" y="1005"/>
                </a:lnTo>
                <a:lnTo>
                  <a:pt x="2279" y="1003"/>
                </a:lnTo>
                <a:lnTo>
                  <a:pt x="2274" y="998"/>
                </a:lnTo>
                <a:lnTo>
                  <a:pt x="2268" y="992"/>
                </a:lnTo>
                <a:lnTo>
                  <a:pt x="2262" y="984"/>
                </a:lnTo>
                <a:lnTo>
                  <a:pt x="2257" y="974"/>
                </a:lnTo>
                <a:lnTo>
                  <a:pt x="2252" y="961"/>
                </a:lnTo>
                <a:lnTo>
                  <a:pt x="2247" y="948"/>
                </a:lnTo>
                <a:lnTo>
                  <a:pt x="2240" y="925"/>
                </a:lnTo>
                <a:lnTo>
                  <a:pt x="2238" y="911"/>
                </a:lnTo>
                <a:lnTo>
                  <a:pt x="2241" y="899"/>
                </a:lnTo>
                <a:lnTo>
                  <a:pt x="2245" y="890"/>
                </a:lnTo>
                <a:lnTo>
                  <a:pt x="2249" y="882"/>
                </a:lnTo>
                <a:lnTo>
                  <a:pt x="2255" y="876"/>
                </a:lnTo>
                <a:lnTo>
                  <a:pt x="2261" y="868"/>
                </a:lnTo>
                <a:lnTo>
                  <a:pt x="2265" y="859"/>
                </a:lnTo>
                <a:lnTo>
                  <a:pt x="2266" y="850"/>
                </a:lnTo>
                <a:lnTo>
                  <a:pt x="2266" y="839"/>
                </a:lnTo>
                <a:lnTo>
                  <a:pt x="2265" y="829"/>
                </a:lnTo>
                <a:lnTo>
                  <a:pt x="2262" y="817"/>
                </a:lnTo>
                <a:lnTo>
                  <a:pt x="2260" y="803"/>
                </a:lnTo>
                <a:lnTo>
                  <a:pt x="2258" y="789"/>
                </a:lnTo>
                <a:lnTo>
                  <a:pt x="2258" y="772"/>
                </a:lnTo>
                <a:lnTo>
                  <a:pt x="2259" y="757"/>
                </a:lnTo>
                <a:lnTo>
                  <a:pt x="2260" y="743"/>
                </a:lnTo>
                <a:lnTo>
                  <a:pt x="2264" y="729"/>
                </a:lnTo>
                <a:lnTo>
                  <a:pt x="2269" y="715"/>
                </a:lnTo>
                <a:lnTo>
                  <a:pt x="2275" y="700"/>
                </a:lnTo>
                <a:lnTo>
                  <a:pt x="2284" y="686"/>
                </a:lnTo>
                <a:lnTo>
                  <a:pt x="2293" y="672"/>
                </a:lnTo>
                <a:lnTo>
                  <a:pt x="2300" y="662"/>
                </a:lnTo>
                <a:lnTo>
                  <a:pt x="2307" y="651"/>
                </a:lnTo>
                <a:lnTo>
                  <a:pt x="2311" y="644"/>
                </a:lnTo>
                <a:lnTo>
                  <a:pt x="2308" y="639"/>
                </a:lnTo>
                <a:lnTo>
                  <a:pt x="2293" y="626"/>
                </a:lnTo>
                <a:lnTo>
                  <a:pt x="2281" y="619"/>
                </a:lnTo>
                <a:lnTo>
                  <a:pt x="2267" y="613"/>
                </a:lnTo>
                <a:lnTo>
                  <a:pt x="2253" y="607"/>
                </a:lnTo>
                <a:lnTo>
                  <a:pt x="2237" y="603"/>
                </a:lnTo>
                <a:lnTo>
                  <a:pt x="2220" y="596"/>
                </a:lnTo>
                <a:lnTo>
                  <a:pt x="2204" y="590"/>
                </a:lnTo>
                <a:lnTo>
                  <a:pt x="2187" y="583"/>
                </a:lnTo>
                <a:lnTo>
                  <a:pt x="2172" y="573"/>
                </a:lnTo>
                <a:lnTo>
                  <a:pt x="2161" y="566"/>
                </a:lnTo>
                <a:lnTo>
                  <a:pt x="2150" y="559"/>
                </a:lnTo>
                <a:lnTo>
                  <a:pt x="2138" y="550"/>
                </a:lnTo>
                <a:lnTo>
                  <a:pt x="2127" y="539"/>
                </a:lnTo>
                <a:lnTo>
                  <a:pt x="2117" y="526"/>
                </a:lnTo>
                <a:lnTo>
                  <a:pt x="2107" y="512"/>
                </a:lnTo>
                <a:lnTo>
                  <a:pt x="2104" y="504"/>
                </a:lnTo>
                <a:lnTo>
                  <a:pt x="2100" y="494"/>
                </a:lnTo>
                <a:lnTo>
                  <a:pt x="2098" y="485"/>
                </a:lnTo>
                <a:lnTo>
                  <a:pt x="2095" y="474"/>
                </a:lnTo>
                <a:lnTo>
                  <a:pt x="2093" y="460"/>
                </a:lnTo>
                <a:lnTo>
                  <a:pt x="2092" y="446"/>
                </a:lnTo>
                <a:lnTo>
                  <a:pt x="2092" y="438"/>
                </a:lnTo>
                <a:lnTo>
                  <a:pt x="2091" y="429"/>
                </a:lnTo>
                <a:lnTo>
                  <a:pt x="2087" y="431"/>
                </a:lnTo>
                <a:lnTo>
                  <a:pt x="2081" y="432"/>
                </a:lnTo>
                <a:lnTo>
                  <a:pt x="2075" y="432"/>
                </a:lnTo>
                <a:lnTo>
                  <a:pt x="2067" y="431"/>
                </a:lnTo>
                <a:close/>
              </a:path>
            </a:pathLst>
          </a:custGeom>
          <a:solidFill>
            <a:srgbClr val="B0CA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52" name="Freeform 68">
            <a:extLst>
              <a:ext uri="{FF2B5EF4-FFF2-40B4-BE49-F238E27FC236}">
                <a16:creationId xmlns:a16="http://schemas.microsoft.com/office/drawing/2014/main" id="{6117C085-C996-4280-91E2-97F94A409516}"/>
              </a:ext>
            </a:extLst>
          </p:cNvPr>
          <p:cNvSpPr>
            <a:spLocks/>
          </p:cNvSpPr>
          <p:nvPr/>
        </p:nvSpPr>
        <p:spPr bwMode="auto">
          <a:xfrm>
            <a:off x="11707534" y="8967704"/>
            <a:ext cx="1526824" cy="959158"/>
          </a:xfrm>
          <a:custGeom>
            <a:avLst/>
            <a:gdLst>
              <a:gd name="T0" fmla="*/ 108 w 2341"/>
              <a:gd name="T1" fmla="*/ 705 h 1474"/>
              <a:gd name="T2" fmla="*/ 71 w 2341"/>
              <a:gd name="T3" fmla="*/ 902 h 1474"/>
              <a:gd name="T4" fmla="*/ 44 w 2341"/>
              <a:gd name="T5" fmla="*/ 972 h 1474"/>
              <a:gd name="T6" fmla="*/ 0 w 2341"/>
              <a:gd name="T7" fmla="*/ 1038 h 1474"/>
              <a:gd name="T8" fmla="*/ 22 w 2341"/>
              <a:gd name="T9" fmla="*/ 1065 h 1474"/>
              <a:gd name="T10" fmla="*/ 137 w 2341"/>
              <a:gd name="T11" fmla="*/ 1068 h 1474"/>
              <a:gd name="T12" fmla="*/ 196 w 2341"/>
              <a:gd name="T13" fmla="*/ 1096 h 1474"/>
              <a:gd name="T14" fmla="*/ 239 w 2341"/>
              <a:gd name="T15" fmla="*/ 1195 h 1474"/>
              <a:gd name="T16" fmla="*/ 288 w 2341"/>
              <a:gd name="T17" fmla="*/ 1252 h 1474"/>
              <a:gd name="T18" fmla="*/ 305 w 2341"/>
              <a:gd name="T19" fmla="*/ 1316 h 1474"/>
              <a:gd name="T20" fmla="*/ 446 w 2341"/>
              <a:gd name="T21" fmla="*/ 1316 h 1474"/>
              <a:gd name="T22" fmla="*/ 536 w 2341"/>
              <a:gd name="T23" fmla="*/ 1348 h 1474"/>
              <a:gd name="T24" fmla="*/ 743 w 2341"/>
              <a:gd name="T25" fmla="*/ 1375 h 1474"/>
              <a:gd name="T26" fmla="*/ 960 w 2341"/>
              <a:gd name="T27" fmla="*/ 1423 h 1474"/>
              <a:gd name="T28" fmla="*/ 1068 w 2341"/>
              <a:gd name="T29" fmla="*/ 1444 h 1474"/>
              <a:gd name="T30" fmla="*/ 1123 w 2341"/>
              <a:gd name="T31" fmla="*/ 1472 h 1474"/>
              <a:gd name="T32" fmla="*/ 1166 w 2341"/>
              <a:gd name="T33" fmla="*/ 1450 h 1474"/>
              <a:gd name="T34" fmla="*/ 1190 w 2341"/>
              <a:gd name="T35" fmla="*/ 1356 h 1474"/>
              <a:gd name="T36" fmla="*/ 1223 w 2341"/>
              <a:gd name="T37" fmla="*/ 1308 h 1474"/>
              <a:gd name="T38" fmla="*/ 1334 w 2341"/>
              <a:gd name="T39" fmla="*/ 1295 h 1474"/>
              <a:gd name="T40" fmla="*/ 1404 w 2341"/>
              <a:gd name="T41" fmla="*/ 1255 h 1474"/>
              <a:gd name="T42" fmla="*/ 1507 w 2341"/>
              <a:gd name="T43" fmla="*/ 1239 h 1474"/>
              <a:gd name="T44" fmla="*/ 1574 w 2341"/>
              <a:gd name="T45" fmla="*/ 1243 h 1474"/>
              <a:gd name="T46" fmla="*/ 1686 w 2341"/>
              <a:gd name="T47" fmla="*/ 1232 h 1474"/>
              <a:gd name="T48" fmla="*/ 1816 w 2341"/>
              <a:gd name="T49" fmla="*/ 1278 h 1474"/>
              <a:gd name="T50" fmla="*/ 1925 w 2341"/>
              <a:gd name="T51" fmla="*/ 1243 h 1474"/>
              <a:gd name="T52" fmla="*/ 2073 w 2341"/>
              <a:gd name="T53" fmla="*/ 1197 h 1474"/>
              <a:gd name="T54" fmla="*/ 2177 w 2341"/>
              <a:gd name="T55" fmla="*/ 1139 h 1474"/>
              <a:gd name="T56" fmla="*/ 2193 w 2341"/>
              <a:gd name="T57" fmla="*/ 1096 h 1474"/>
              <a:gd name="T58" fmla="*/ 2172 w 2341"/>
              <a:gd name="T59" fmla="*/ 1066 h 1474"/>
              <a:gd name="T60" fmla="*/ 2252 w 2341"/>
              <a:gd name="T61" fmla="*/ 1028 h 1474"/>
              <a:gd name="T62" fmla="*/ 2334 w 2341"/>
              <a:gd name="T63" fmla="*/ 965 h 1474"/>
              <a:gd name="T64" fmla="*/ 2283 w 2341"/>
              <a:gd name="T65" fmla="*/ 925 h 1474"/>
              <a:gd name="T66" fmla="*/ 2237 w 2341"/>
              <a:gd name="T67" fmla="*/ 912 h 1474"/>
              <a:gd name="T68" fmla="*/ 2140 w 2341"/>
              <a:gd name="T69" fmla="*/ 902 h 1474"/>
              <a:gd name="T70" fmla="*/ 2141 w 2341"/>
              <a:gd name="T71" fmla="*/ 863 h 1474"/>
              <a:gd name="T72" fmla="*/ 2182 w 2341"/>
              <a:gd name="T73" fmla="*/ 793 h 1474"/>
              <a:gd name="T74" fmla="*/ 2041 w 2341"/>
              <a:gd name="T75" fmla="*/ 785 h 1474"/>
              <a:gd name="T76" fmla="*/ 1925 w 2341"/>
              <a:gd name="T77" fmla="*/ 782 h 1474"/>
              <a:gd name="T78" fmla="*/ 1879 w 2341"/>
              <a:gd name="T79" fmla="*/ 726 h 1474"/>
              <a:gd name="T80" fmla="*/ 1866 w 2341"/>
              <a:gd name="T81" fmla="*/ 637 h 1474"/>
              <a:gd name="T82" fmla="*/ 1801 w 2341"/>
              <a:gd name="T83" fmla="*/ 544 h 1474"/>
              <a:gd name="T84" fmla="*/ 1791 w 2341"/>
              <a:gd name="T85" fmla="*/ 407 h 1474"/>
              <a:gd name="T86" fmla="*/ 1751 w 2341"/>
              <a:gd name="T87" fmla="*/ 287 h 1474"/>
              <a:gd name="T88" fmla="*/ 1685 w 2341"/>
              <a:gd name="T89" fmla="*/ 165 h 1474"/>
              <a:gd name="T90" fmla="*/ 1612 w 2341"/>
              <a:gd name="T91" fmla="*/ 121 h 1474"/>
              <a:gd name="T92" fmla="*/ 1471 w 2341"/>
              <a:gd name="T93" fmla="*/ 118 h 1474"/>
              <a:gd name="T94" fmla="*/ 1267 w 2341"/>
              <a:gd name="T95" fmla="*/ 99 h 1474"/>
              <a:gd name="T96" fmla="*/ 1064 w 2341"/>
              <a:gd name="T97" fmla="*/ 31 h 1474"/>
              <a:gd name="T98" fmla="*/ 837 w 2341"/>
              <a:gd name="T99" fmla="*/ 9 h 1474"/>
              <a:gd name="T100" fmla="*/ 653 w 2341"/>
              <a:gd name="T101" fmla="*/ 13 h 1474"/>
              <a:gd name="T102" fmla="*/ 519 w 2341"/>
              <a:gd name="T103" fmla="*/ 5 h 1474"/>
              <a:gd name="T104" fmla="*/ 442 w 2341"/>
              <a:gd name="T105" fmla="*/ 49 h 1474"/>
              <a:gd name="T106" fmla="*/ 363 w 2341"/>
              <a:gd name="T107" fmla="*/ 109 h 1474"/>
              <a:gd name="T108" fmla="*/ 286 w 2341"/>
              <a:gd name="T109" fmla="*/ 173 h 1474"/>
              <a:gd name="T110" fmla="*/ 249 w 2341"/>
              <a:gd name="T111" fmla="*/ 274 h 1474"/>
              <a:gd name="T112" fmla="*/ 194 w 2341"/>
              <a:gd name="T113" fmla="*/ 345 h 1474"/>
              <a:gd name="T114" fmla="*/ 164 w 2341"/>
              <a:gd name="T115" fmla="*/ 455 h 14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2341" h="1474">
                <a:moveTo>
                  <a:pt x="90" y="567"/>
                </a:moveTo>
                <a:lnTo>
                  <a:pt x="97" y="586"/>
                </a:lnTo>
                <a:lnTo>
                  <a:pt x="102" y="606"/>
                </a:lnTo>
                <a:lnTo>
                  <a:pt x="105" y="625"/>
                </a:lnTo>
                <a:lnTo>
                  <a:pt x="108" y="645"/>
                </a:lnTo>
                <a:lnTo>
                  <a:pt x="109" y="665"/>
                </a:lnTo>
                <a:lnTo>
                  <a:pt x="109" y="685"/>
                </a:lnTo>
                <a:lnTo>
                  <a:pt x="108" y="705"/>
                </a:lnTo>
                <a:lnTo>
                  <a:pt x="105" y="725"/>
                </a:lnTo>
                <a:lnTo>
                  <a:pt x="99" y="764"/>
                </a:lnTo>
                <a:lnTo>
                  <a:pt x="91" y="803"/>
                </a:lnTo>
                <a:lnTo>
                  <a:pt x="82" y="840"/>
                </a:lnTo>
                <a:lnTo>
                  <a:pt x="72" y="877"/>
                </a:lnTo>
                <a:lnTo>
                  <a:pt x="71" y="884"/>
                </a:lnTo>
                <a:lnTo>
                  <a:pt x="71" y="893"/>
                </a:lnTo>
                <a:lnTo>
                  <a:pt x="71" y="902"/>
                </a:lnTo>
                <a:lnTo>
                  <a:pt x="70" y="912"/>
                </a:lnTo>
                <a:lnTo>
                  <a:pt x="69" y="922"/>
                </a:lnTo>
                <a:lnTo>
                  <a:pt x="67" y="931"/>
                </a:lnTo>
                <a:lnTo>
                  <a:pt x="63" y="940"/>
                </a:lnTo>
                <a:lnTo>
                  <a:pt x="59" y="947"/>
                </a:lnTo>
                <a:lnTo>
                  <a:pt x="56" y="955"/>
                </a:lnTo>
                <a:lnTo>
                  <a:pt x="52" y="960"/>
                </a:lnTo>
                <a:lnTo>
                  <a:pt x="44" y="972"/>
                </a:lnTo>
                <a:lnTo>
                  <a:pt x="35" y="983"/>
                </a:lnTo>
                <a:lnTo>
                  <a:pt x="28" y="991"/>
                </a:lnTo>
                <a:lnTo>
                  <a:pt x="21" y="999"/>
                </a:lnTo>
                <a:lnTo>
                  <a:pt x="14" y="1009"/>
                </a:lnTo>
                <a:lnTo>
                  <a:pt x="8" y="1017"/>
                </a:lnTo>
                <a:lnTo>
                  <a:pt x="3" y="1024"/>
                </a:lnTo>
                <a:lnTo>
                  <a:pt x="1" y="1031"/>
                </a:lnTo>
                <a:lnTo>
                  <a:pt x="0" y="1038"/>
                </a:lnTo>
                <a:lnTo>
                  <a:pt x="0" y="1044"/>
                </a:lnTo>
                <a:lnTo>
                  <a:pt x="0" y="1050"/>
                </a:lnTo>
                <a:lnTo>
                  <a:pt x="3" y="1056"/>
                </a:lnTo>
                <a:lnTo>
                  <a:pt x="4" y="1057"/>
                </a:lnTo>
                <a:lnTo>
                  <a:pt x="7" y="1059"/>
                </a:lnTo>
                <a:lnTo>
                  <a:pt x="10" y="1062"/>
                </a:lnTo>
                <a:lnTo>
                  <a:pt x="14" y="1063"/>
                </a:lnTo>
                <a:lnTo>
                  <a:pt x="22" y="1065"/>
                </a:lnTo>
                <a:lnTo>
                  <a:pt x="32" y="1066"/>
                </a:lnTo>
                <a:lnTo>
                  <a:pt x="56" y="1066"/>
                </a:lnTo>
                <a:lnTo>
                  <a:pt x="78" y="1066"/>
                </a:lnTo>
                <a:lnTo>
                  <a:pt x="89" y="1066"/>
                </a:lnTo>
                <a:lnTo>
                  <a:pt x="99" y="1066"/>
                </a:lnTo>
                <a:lnTo>
                  <a:pt x="109" y="1066"/>
                </a:lnTo>
                <a:lnTo>
                  <a:pt x="117" y="1066"/>
                </a:lnTo>
                <a:lnTo>
                  <a:pt x="137" y="1068"/>
                </a:lnTo>
                <a:lnTo>
                  <a:pt x="154" y="1071"/>
                </a:lnTo>
                <a:lnTo>
                  <a:pt x="161" y="1072"/>
                </a:lnTo>
                <a:lnTo>
                  <a:pt x="168" y="1075"/>
                </a:lnTo>
                <a:lnTo>
                  <a:pt x="175" y="1078"/>
                </a:lnTo>
                <a:lnTo>
                  <a:pt x="181" y="1082"/>
                </a:lnTo>
                <a:lnTo>
                  <a:pt x="185" y="1085"/>
                </a:lnTo>
                <a:lnTo>
                  <a:pt x="191" y="1090"/>
                </a:lnTo>
                <a:lnTo>
                  <a:pt x="196" y="1096"/>
                </a:lnTo>
                <a:lnTo>
                  <a:pt x="201" y="1103"/>
                </a:lnTo>
                <a:lnTo>
                  <a:pt x="210" y="1118"/>
                </a:lnTo>
                <a:lnTo>
                  <a:pt x="221" y="1138"/>
                </a:lnTo>
                <a:lnTo>
                  <a:pt x="224" y="1151"/>
                </a:lnTo>
                <a:lnTo>
                  <a:pt x="226" y="1162"/>
                </a:lnTo>
                <a:lnTo>
                  <a:pt x="230" y="1177"/>
                </a:lnTo>
                <a:lnTo>
                  <a:pt x="235" y="1188"/>
                </a:lnTo>
                <a:lnTo>
                  <a:pt x="239" y="1195"/>
                </a:lnTo>
                <a:lnTo>
                  <a:pt x="244" y="1199"/>
                </a:lnTo>
                <a:lnTo>
                  <a:pt x="249" y="1204"/>
                </a:lnTo>
                <a:lnTo>
                  <a:pt x="255" y="1209"/>
                </a:lnTo>
                <a:lnTo>
                  <a:pt x="262" y="1215"/>
                </a:lnTo>
                <a:lnTo>
                  <a:pt x="270" y="1223"/>
                </a:lnTo>
                <a:lnTo>
                  <a:pt x="278" y="1231"/>
                </a:lnTo>
                <a:lnTo>
                  <a:pt x="285" y="1242"/>
                </a:lnTo>
                <a:lnTo>
                  <a:pt x="288" y="1252"/>
                </a:lnTo>
                <a:lnTo>
                  <a:pt x="290" y="1263"/>
                </a:lnTo>
                <a:lnTo>
                  <a:pt x="291" y="1275"/>
                </a:lnTo>
                <a:lnTo>
                  <a:pt x="291" y="1286"/>
                </a:lnTo>
                <a:lnTo>
                  <a:pt x="291" y="1299"/>
                </a:lnTo>
                <a:lnTo>
                  <a:pt x="292" y="1310"/>
                </a:lnTo>
                <a:lnTo>
                  <a:pt x="295" y="1314"/>
                </a:lnTo>
                <a:lnTo>
                  <a:pt x="297" y="1318"/>
                </a:lnTo>
                <a:lnTo>
                  <a:pt x="305" y="1316"/>
                </a:lnTo>
                <a:lnTo>
                  <a:pt x="316" y="1314"/>
                </a:lnTo>
                <a:lnTo>
                  <a:pt x="323" y="1314"/>
                </a:lnTo>
                <a:lnTo>
                  <a:pt x="333" y="1312"/>
                </a:lnTo>
                <a:lnTo>
                  <a:pt x="370" y="1310"/>
                </a:lnTo>
                <a:lnTo>
                  <a:pt x="404" y="1311"/>
                </a:lnTo>
                <a:lnTo>
                  <a:pt x="419" y="1311"/>
                </a:lnTo>
                <a:lnTo>
                  <a:pt x="433" y="1314"/>
                </a:lnTo>
                <a:lnTo>
                  <a:pt x="446" y="1316"/>
                </a:lnTo>
                <a:lnTo>
                  <a:pt x="459" y="1318"/>
                </a:lnTo>
                <a:lnTo>
                  <a:pt x="476" y="1322"/>
                </a:lnTo>
                <a:lnTo>
                  <a:pt x="488" y="1325"/>
                </a:lnTo>
                <a:lnTo>
                  <a:pt x="497" y="1329"/>
                </a:lnTo>
                <a:lnTo>
                  <a:pt x="506" y="1334"/>
                </a:lnTo>
                <a:lnTo>
                  <a:pt x="513" y="1337"/>
                </a:lnTo>
                <a:lnTo>
                  <a:pt x="523" y="1342"/>
                </a:lnTo>
                <a:lnTo>
                  <a:pt x="536" y="1348"/>
                </a:lnTo>
                <a:lnTo>
                  <a:pt x="549" y="1351"/>
                </a:lnTo>
                <a:lnTo>
                  <a:pt x="563" y="1355"/>
                </a:lnTo>
                <a:lnTo>
                  <a:pt x="576" y="1357"/>
                </a:lnTo>
                <a:lnTo>
                  <a:pt x="602" y="1361"/>
                </a:lnTo>
                <a:lnTo>
                  <a:pt x="629" y="1363"/>
                </a:lnTo>
                <a:lnTo>
                  <a:pt x="678" y="1368"/>
                </a:lnTo>
                <a:lnTo>
                  <a:pt x="711" y="1371"/>
                </a:lnTo>
                <a:lnTo>
                  <a:pt x="743" y="1375"/>
                </a:lnTo>
                <a:lnTo>
                  <a:pt x="776" y="1379"/>
                </a:lnTo>
                <a:lnTo>
                  <a:pt x="809" y="1384"/>
                </a:lnTo>
                <a:lnTo>
                  <a:pt x="840" y="1390"/>
                </a:lnTo>
                <a:lnTo>
                  <a:pt x="873" y="1397"/>
                </a:lnTo>
                <a:lnTo>
                  <a:pt x="905" y="1407"/>
                </a:lnTo>
                <a:lnTo>
                  <a:pt x="936" y="1417"/>
                </a:lnTo>
                <a:lnTo>
                  <a:pt x="947" y="1421"/>
                </a:lnTo>
                <a:lnTo>
                  <a:pt x="960" y="1423"/>
                </a:lnTo>
                <a:lnTo>
                  <a:pt x="974" y="1424"/>
                </a:lnTo>
                <a:lnTo>
                  <a:pt x="989" y="1427"/>
                </a:lnTo>
                <a:lnTo>
                  <a:pt x="1010" y="1428"/>
                </a:lnTo>
                <a:lnTo>
                  <a:pt x="1030" y="1431"/>
                </a:lnTo>
                <a:lnTo>
                  <a:pt x="1039" y="1434"/>
                </a:lnTo>
                <a:lnTo>
                  <a:pt x="1050" y="1436"/>
                </a:lnTo>
                <a:lnTo>
                  <a:pt x="1059" y="1440"/>
                </a:lnTo>
                <a:lnTo>
                  <a:pt x="1068" y="1444"/>
                </a:lnTo>
                <a:lnTo>
                  <a:pt x="1079" y="1450"/>
                </a:lnTo>
                <a:lnTo>
                  <a:pt x="1087" y="1456"/>
                </a:lnTo>
                <a:lnTo>
                  <a:pt x="1093" y="1462"/>
                </a:lnTo>
                <a:lnTo>
                  <a:pt x="1098" y="1467"/>
                </a:lnTo>
                <a:lnTo>
                  <a:pt x="1103" y="1471"/>
                </a:lnTo>
                <a:lnTo>
                  <a:pt x="1106" y="1474"/>
                </a:lnTo>
                <a:lnTo>
                  <a:pt x="1113" y="1474"/>
                </a:lnTo>
                <a:lnTo>
                  <a:pt x="1123" y="1472"/>
                </a:lnTo>
                <a:lnTo>
                  <a:pt x="1131" y="1471"/>
                </a:lnTo>
                <a:lnTo>
                  <a:pt x="1138" y="1470"/>
                </a:lnTo>
                <a:lnTo>
                  <a:pt x="1145" y="1468"/>
                </a:lnTo>
                <a:lnTo>
                  <a:pt x="1150" y="1465"/>
                </a:lnTo>
                <a:lnTo>
                  <a:pt x="1154" y="1463"/>
                </a:lnTo>
                <a:lnTo>
                  <a:pt x="1159" y="1460"/>
                </a:lnTo>
                <a:lnTo>
                  <a:pt x="1163" y="1455"/>
                </a:lnTo>
                <a:lnTo>
                  <a:pt x="1166" y="1450"/>
                </a:lnTo>
                <a:lnTo>
                  <a:pt x="1172" y="1440"/>
                </a:lnTo>
                <a:lnTo>
                  <a:pt x="1176" y="1427"/>
                </a:lnTo>
                <a:lnTo>
                  <a:pt x="1179" y="1411"/>
                </a:lnTo>
                <a:lnTo>
                  <a:pt x="1181" y="1394"/>
                </a:lnTo>
                <a:lnTo>
                  <a:pt x="1184" y="1384"/>
                </a:lnTo>
                <a:lnTo>
                  <a:pt x="1185" y="1375"/>
                </a:lnTo>
                <a:lnTo>
                  <a:pt x="1187" y="1365"/>
                </a:lnTo>
                <a:lnTo>
                  <a:pt x="1190" y="1356"/>
                </a:lnTo>
                <a:lnTo>
                  <a:pt x="1191" y="1348"/>
                </a:lnTo>
                <a:lnTo>
                  <a:pt x="1192" y="1342"/>
                </a:lnTo>
                <a:lnTo>
                  <a:pt x="1194" y="1331"/>
                </a:lnTo>
                <a:lnTo>
                  <a:pt x="1198" y="1323"/>
                </a:lnTo>
                <a:lnTo>
                  <a:pt x="1203" y="1317"/>
                </a:lnTo>
                <a:lnTo>
                  <a:pt x="1207" y="1312"/>
                </a:lnTo>
                <a:lnTo>
                  <a:pt x="1214" y="1309"/>
                </a:lnTo>
                <a:lnTo>
                  <a:pt x="1223" y="1308"/>
                </a:lnTo>
                <a:lnTo>
                  <a:pt x="1231" y="1306"/>
                </a:lnTo>
                <a:lnTo>
                  <a:pt x="1241" y="1305"/>
                </a:lnTo>
                <a:lnTo>
                  <a:pt x="1255" y="1303"/>
                </a:lnTo>
                <a:lnTo>
                  <a:pt x="1271" y="1302"/>
                </a:lnTo>
                <a:lnTo>
                  <a:pt x="1286" y="1301"/>
                </a:lnTo>
                <a:lnTo>
                  <a:pt x="1301" y="1298"/>
                </a:lnTo>
                <a:lnTo>
                  <a:pt x="1315" y="1297"/>
                </a:lnTo>
                <a:lnTo>
                  <a:pt x="1334" y="1295"/>
                </a:lnTo>
                <a:lnTo>
                  <a:pt x="1343" y="1294"/>
                </a:lnTo>
                <a:lnTo>
                  <a:pt x="1350" y="1290"/>
                </a:lnTo>
                <a:lnTo>
                  <a:pt x="1357" y="1288"/>
                </a:lnTo>
                <a:lnTo>
                  <a:pt x="1364" y="1284"/>
                </a:lnTo>
                <a:lnTo>
                  <a:pt x="1375" y="1276"/>
                </a:lnTo>
                <a:lnTo>
                  <a:pt x="1386" y="1268"/>
                </a:lnTo>
                <a:lnTo>
                  <a:pt x="1395" y="1262"/>
                </a:lnTo>
                <a:lnTo>
                  <a:pt x="1404" y="1255"/>
                </a:lnTo>
                <a:lnTo>
                  <a:pt x="1414" y="1249"/>
                </a:lnTo>
                <a:lnTo>
                  <a:pt x="1425" y="1244"/>
                </a:lnTo>
                <a:lnTo>
                  <a:pt x="1438" y="1239"/>
                </a:lnTo>
                <a:lnTo>
                  <a:pt x="1451" y="1237"/>
                </a:lnTo>
                <a:lnTo>
                  <a:pt x="1467" y="1235"/>
                </a:lnTo>
                <a:lnTo>
                  <a:pt x="1485" y="1236"/>
                </a:lnTo>
                <a:lnTo>
                  <a:pt x="1497" y="1237"/>
                </a:lnTo>
                <a:lnTo>
                  <a:pt x="1507" y="1239"/>
                </a:lnTo>
                <a:lnTo>
                  <a:pt x="1518" y="1243"/>
                </a:lnTo>
                <a:lnTo>
                  <a:pt x="1528" y="1245"/>
                </a:lnTo>
                <a:lnTo>
                  <a:pt x="1539" y="1249"/>
                </a:lnTo>
                <a:lnTo>
                  <a:pt x="1549" y="1251"/>
                </a:lnTo>
                <a:lnTo>
                  <a:pt x="1559" y="1252"/>
                </a:lnTo>
                <a:lnTo>
                  <a:pt x="1568" y="1254"/>
                </a:lnTo>
                <a:lnTo>
                  <a:pt x="1571" y="1248"/>
                </a:lnTo>
                <a:lnTo>
                  <a:pt x="1574" y="1243"/>
                </a:lnTo>
                <a:lnTo>
                  <a:pt x="1579" y="1238"/>
                </a:lnTo>
                <a:lnTo>
                  <a:pt x="1586" y="1234"/>
                </a:lnTo>
                <a:lnTo>
                  <a:pt x="1608" y="1229"/>
                </a:lnTo>
                <a:lnTo>
                  <a:pt x="1628" y="1226"/>
                </a:lnTo>
                <a:lnTo>
                  <a:pt x="1646" y="1226"/>
                </a:lnTo>
                <a:lnTo>
                  <a:pt x="1664" y="1228"/>
                </a:lnTo>
                <a:lnTo>
                  <a:pt x="1675" y="1229"/>
                </a:lnTo>
                <a:lnTo>
                  <a:pt x="1686" y="1232"/>
                </a:lnTo>
                <a:lnTo>
                  <a:pt x="1696" y="1235"/>
                </a:lnTo>
                <a:lnTo>
                  <a:pt x="1706" y="1238"/>
                </a:lnTo>
                <a:lnTo>
                  <a:pt x="1726" y="1246"/>
                </a:lnTo>
                <a:lnTo>
                  <a:pt x="1745" y="1255"/>
                </a:lnTo>
                <a:lnTo>
                  <a:pt x="1768" y="1265"/>
                </a:lnTo>
                <a:lnTo>
                  <a:pt x="1792" y="1274"/>
                </a:lnTo>
                <a:lnTo>
                  <a:pt x="1803" y="1276"/>
                </a:lnTo>
                <a:lnTo>
                  <a:pt x="1816" y="1278"/>
                </a:lnTo>
                <a:lnTo>
                  <a:pt x="1828" y="1279"/>
                </a:lnTo>
                <a:lnTo>
                  <a:pt x="1841" y="1278"/>
                </a:lnTo>
                <a:lnTo>
                  <a:pt x="1853" y="1276"/>
                </a:lnTo>
                <a:lnTo>
                  <a:pt x="1863" y="1274"/>
                </a:lnTo>
                <a:lnTo>
                  <a:pt x="1874" y="1269"/>
                </a:lnTo>
                <a:lnTo>
                  <a:pt x="1883" y="1265"/>
                </a:lnTo>
                <a:lnTo>
                  <a:pt x="1903" y="1255"/>
                </a:lnTo>
                <a:lnTo>
                  <a:pt x="1925" y="1243"/>
                </a:lnTo>
                <a:lnTo>
                  <a:pt x="1949" y="1228"/>
                </a:lnTo>
                <a:lnTo>
                  <a:pt x="1978" y="1215"/>
                </a:lnTo>
                <a:lnTo>
                  <a:pt x="1992" y="1209"/>
                </a:lnTo>
                <a:lnTo>
                  <a:pt x="2007" y="1204"/>
                </a:lnTo>
                <a:lnTo>
                  <a:pt x="2023" y="1201"/>
                </a:lnTo>
                <a:lnTo>
                  <a:pt x="2040" y="1199"/>
                </a:lnTo>
                <a:lnTo>
                  <a:pt x="2054" y="1198"/>
                </a:lnTo>
                <a:lnTo>
                  <a:pt x="2073" y="1197"/>
                </a:lnTo>
                <a:lnTo>
                  <a:pt x="2089" y="1197"/>
                </a:lnTo>
                <a:lnTo>
                  <a:pt x="2106" y="1198"/>
                </a:lnTo>
                <a:lnTo>
                  <a:pt x="2121" y="1201"/>
                </a:lnTo>
                <a:lnTo>
                  <a:pt x="2130" y="1186"/>
                </a:lnTo>
                <a:lnTo>
                  <a:pt x="2142" y="1173"/>
                </a:lnTo>
                <a:lnTo>
                  <a:pt x="2154" y="1162"/>
                </a:lnTo>
                <a:lnTo>
                  <a:pt x="2166" y="1151"/>
                </a:lnTo>
                <a:lnTo>
                  <a:pt x="2177" y="1139"/>
                </a:lnTo>
                <a:lnTo>
                  <a:pt x="2190" y="1128"/>
                </a:lnTo>
                <a:lnTo>
                  <a:pt x="2196" y="1121"/>
                </a:lnTo>
                <a:lnTo>
                  <a:pt x="2200" y="1115"/>
                </a:lnTo>
                <a:lnTo>
                  <a:pt x="2203" y="1110"/>
                </a:lnTo>
                <a:lnTo>
                  <a:pt x="2203" y="1106"/>
                </a:lnTo>
                <a:lnTo>
                  <a:pt x="2202" y="1104"/>
                </a:lnTo>
                <a:lnTo>
                  <a:pt x="2199" y="1101"/>
                </a:lnTo>
                <a:lnTo>
                  <a:pt x="2193" y="1096"/>
                </a:lnTo>
                <a:lnTo>
                  <a:pt x="2183" y="1091"/>
                </a:lnTo>
                <a:lnTo>
                  <a:pt x="2180" y="1089"/>
                </a:lnTo>
                <a:lnTo>
                  <a:pt x="2176" y="1085"/>
                </a:lnTo>
                <a:lnTo>
                  <a:pt x="2174" y="1083"/>
                </a:lnTo>
                <a:lnTo>
                  <a:pt x="2173" y="1078"/>
                </a:lnTo>
                <a:lnTo>
                  <a:pt x="2172" y="1075"/>
                </a:lnTo>
                <a:lnTo>
                  <a:pt x="2170" y="1071"/>
                </a:lnTo>
                <a:lnTo>
                  <a:pt x="2172" y="1066"/>
                </a:lnTo>
                <a:lnTo>
                  <a:pt x="2173" y="1063"/>
                </a:lnTo>
                <a:lnTo>
                  <a:pt x="2177" y="1055"/>
                </a:lnTo>
                <a:lnTo>
                  <a:pt x="2183" y="1049"/>
                </a:lnTo>
                <a:lnTo>
                  <a:pt x="2190" y="1043"/>
                </a:lnTo>
                <a:lnTo>
                  <a:pt x="2199" y="1039"/>
                </a:lnTo>
                <a:lnTo>
                  <a:pt x="2216" y="1033"/>
                </a:lnTo>
                <a:lnTo>
                  <a:pt x="2235" y="1030"/>
                </a:lnTo>
                <a:lnTo>
                  <a:pt x="2252" y="1028"/>
                </a:lnTo>
                <a:lnTo>
                  <a:pt x="2264" y="1023"/>
                </a:lnTo>
                <a:lnTo>
                  <a:pt x="2283" y="1012"/>
                </a:lnTo>
                <a:lnTo>
                  <a:pt x="2306" y="997"/>
                </a:lnTo>
                <a:lnTo>
                  <a:pt x="2316" y="989"/>
                </a:lnTo>
                <a:lnTo>
                  <a:pt x="2326" y="980"/>
                </a:lnTo>
                <a:lnTo>
                  <a:pt x="2334" y="972"/>
                </a:lnTo>
                <a:lnTo>
                  <a:pt x="2341" y="965"/>
                </a:lnTo>
                <a:lnTo>
                  <a:pt x="2334" y="965"/>
                </a:lnTo>
                <a:lnTo>
                  <a:pt x="2327" y="965"/>
                </a:lnTo>
                <a:lnTo>
                  <a:pt x="2320" y="963"/>
                </a:lnTo>
                <a:lnTo>
                  <a:pt x="2313" y="959"/>
                </a:lnTo>
                <a:lnTo>
                  <a:pt x="2304" y="953"/>
                </a:lnTo>
                <a:lnTo>
                  <a:pt x="2297" y="946"/>
                </a:lnTo>
                <a:lnTo>
                  <a:pt x="2292" y="938"/>
                </a:lnTo>
                <a:lnTo>
                  <a:pt x="2287" y="931"/>
                </a:lnTo>
                <a:lnTo>
                  <a:pt x="2283" y="925"/>
                </a:lnTo>
                <a:lnTo>
                  <a:pt x="2281" y="920"/>
                </a:lnTo>
                <a:lnTo>
                  <a:pt x="2279" y="918"/>
                </a:lnTo>
                <a:lnTo>
                  <a:pt x="2275" y="917"/>
                </a:lnTo>
                <a:lnTo>
                  <a:pt x="2269" y="915"/>
                </a:lnTo>
                <a:lnTo>
                  <a:pt x="2264" y="913"/>
                </a:lnTo>
                <a:lnTo>
                  <a:pt x="2257" y="912"/>
                </a:lnTo>
                <a:lnTo>
                  <a:pt x="2252" y="912"/>
                </a:lnTo>
                <a:lnTo>
                  <a:pt x="2237" y="912"/>
                </a:lnTo>
                <a:lnTo>
                  <a:pt x="2223" y="913"/>
                </a:lnTo>
                <a:lnTo>
                  <a:pt x="2203" y="915"/>
                </a:lnTo>
                <a:lnTo>
                  <a:pt x="2183" y="915"/>
                </a:lnTo>
                <a:lnTo>
                  <a:pt x="2173" y="913"/>
                </a:lnTo>
                <a:lnTo>
                  <a:pt x="2163" y="911"/>
                </a:lnTo>
                <a:lnTo>
                  <a:pt x="2153" y="909"/>
                </a:lnTo>
                <a:lnTo>
                  <a:pt x="2143" y="904"/>
                </a:lnTo>
                <a:lnTo>
                  <a:pt x="2140" y="902"/>
                </a:lnTo>
                <a:lnTo>
                  <a:pt x="2136" y="899"/>
                </a:lnTo>
                <a:lnTo>
                  <a:pt x="2134" y="896"/>
                </a:lnTo>
                <a:lnTo>
                  <a:pt x="2133" y="891"/>
                </a:lnTo>
                <a:lnTo>
                  <a:pt x="2132" y="887"/>
                </a:lnTo>
                <a:lnTo>
                  <a:pt x="2132" y="883"/>
                </a:lnTo>
                <a:lnTo>
                  <a:pt x="2133" y="879"/>
                </a:lnTo>
                <a:lnTo>
                  <a:pt x="2134" y="875"/>
                </a:lnTo>
                <a:lnTo>
                  <a:pt x="2141" y="863"/>
                </a:lnTo>
                <a:lnTo>
                  <a:pt x="2149" y="851"/>
                </a:lnTo>
                <a:lnTo>
                  <a:pt x="2157" y="839"/>
                </a:lnTo>
                <a:lnTo>
                  <a:pt x="2166" y="830"/>
                </a:lnTo>
                <a:lnTo>
                  <a:pt x="2173" y="820"/>
                </a:lnTo>
                <a:lnTo>
                  <a:pt x="2180" y="811"/>
                </a:lnTo>
                <a:lnTo>
                  <a:pt x="2186" y="803"/>
                </a:lnTo>
                <a:lnTo>
                  <a:pt x="2189" y="796"/>
                </a:lnTo>
                <a:lnTo>
                  <a:pt x="2182" y="793"/>
                </a:lnTo>
                <a:lnTo>
                  <a:pt x="2161" y="787"/>
                </a:lnTo>
                <a:lnTo>
                  <a:pt x="2141" y="785"/>
                </a:lnTo>
                <a:lnTo>
                  <a:pt x="2121" y="785"/>
                </a:lnTo>
                <a:lnTo>
                  <a:pt x="2101" y="785"/>
                </a:lnTo>
                <a:lnTo>
                  <a:pt x="2080" y="785"/>
                </a:lnTo>
                <a:lnTo>
                  <a:pt x="2066" y="785"/>
                </a:lnTo>
                <a:lnTo>
                  <a:pt x="2052" y="785"/>
                </a:lnTo>
                <a:lnTo>
                  <a:pt x="2041" y="785"/>
                </a:lnTo>
                <a:lnTo>
                  <a:pt x="2030" y="785"/>
                </a:lnTo>
                <a:lnTo>
                  <a:pt x="2020" y="785"/>
                </a:lnTo>
                <a:lnTo>
                  <a:pt x="2009" y="786"/>
                </a:lnTo>
                <a:lnTo>
                  <a:pt x="1983" y="786"/>
                </a:lnTo>
                <a:lnTo>
                  <a:pt x="1959" y="786"/>
                </a:lnTo>
                <a:lnTo>
                  <a:pt x="1946" y="785"/>
                </a:lnTo>
                <a:lnTo>
                  <a:pt x="1935" y="784"/>
                </a:lnTo>
                <a:lnTo>
                  <a:pt x="1925" y="782"/>
                </a:lnTo>
                <a:lnTo>
                  <a:pt x="1915" y="777"/>
                </a:lnTo>
                <a:lnTo>
                  <a:pt x="1908" y="773"/>
                </a:lnTo>
                <a:lnTo>
                  <a:pt x="1902" y="769"/>
                </a:lnTo>
                <a:lnTo>
                  <a:pt x="1898" y="764"/>
                </a:lnTo>
                <a:lnTo>
                  <a:pt x="1893" y="759"/>
                </a:lnTo>
                <a:lnTo>
                  <a:pt x="1886" y="749"/>
                </a:lnTo>
                <a:lnTo>
                  <a:pt x="1881" y="737"/>
                </a:lnTo>
                <a:lnTo>
                  <a:pt x="1879" y="726"/>
                </a:lnTo>
                <a:lnTo>
                  <a:pt x="1878" y="716"/>
                </a:lnTo>
                <a:lnTo>
                  <a:pt x="1878" y="704"/>
                </a:lnTo>
                <a:lnTo>
                  <a:pt x="1878" y="693"/>
                </a:lnTo>
                <a:lnTo>
                  <a:pt x="1878" y="677"/>
                </a:lnTo>
                <a:lnTo>
                  <a:pt x="1875" y="661"/>
                </a:lnTo>
                <a:lnTo>
                  <a:pt x="1873" y="652"/>
                </a:lnTo>
                <a:lnTo>
                  <a:pt x="1871" y="644"/>
                </a:lnTo>
                <a:lnTo>
                  <a:pt x="1866" y="637"/>
                </a:lnTo>
                <a:lnTo>
                  <a:pt x="1861" y="628"/>
                </a:lnTo>
                <a:lnTo>
                  <a:pt x="1851" y="614"/>
                </a:lnTo>
                <a:lnTo>
                  <a:pt x="1839" y="600"/>
                </a:lnTo>
                <a:lnTo>
                  <a:pt x="1831" y="591"/>
                </a:lnTo>
                <a:lnTo>
                  <a:pt x="1822" y="580"/>
                </a:lnTo>
                <a:lnTo>
                  <a:pt x="1815" y="570"/>
                </a:lnTo>
                <a:lnTo>
                  <a:pt x="1807" y="558"/>
                </a:lnTo>
                <a:lnTo>
                  <a:pt x="1801" y="544"/>
                </a:lnTo>
                <a:lnTo>
                  <a:pt x="1795" y="530"/>
                </a:lnTo>
                <a:lnTo>
                  <a:pt x="1793" y="514"/>
                </a:lnTo>
                <a:lnTo>
                  <a:pt x="1791" y="500"/>
                </a:lnTo>
                <a:lnTo>
                  <a:pt x="1789" y="471"/>
                </a:lnTo>
                <a:lnTo>
                  <a:pt x="1791" y="441"/>
                </a:lnTo>
                <a:lnTo>
                  <a:pt x="1791" y="431"/>
                </a:lnTo>
                <a:lnTo>
                  <a:pt x="1791" y="419"/>
                </a:lnTo>
                <a:lnTo>
                  <a:pt x="1791" y="407"/>
                </a:lnTo>
                <a:lnTo>
                  <a:pt x="1791" y="395"/>
                </a:lnTo>
                <a:lnTo>
                  <a:pt x="1788" y="377"/>
                </a:lnTo>
                <a:lnTo>
                  <a:pt x="1785" y="360"/>
                </a:lnTo>
                <a:lnTo>
                  <a:pt x="1780" y="345"/>
                </a:lnTo>
                <a:lnTo>
                  <a:pt x="1775" y="331"/>
                </a:lnTo>
                <a:lnTo>
                  <a:pt x="1768" y="317"/>
                </a:lnTo>
                <a:lnTo>
                  <a:pt x="1760" y="302"/>
                </a:lnTo>
                <a:lnTo>
                  <a:pt x="1751" y="287"/>
                </a:lnTo>
                <a:lnTo>
                  <a:pt x="1740" y="271"/>
                </a:lnTo>
                <a:lnTo>
                  <a:pt x="1732" y="258"/>
                </a:lnTo>
                <a:lnTo>
                  <a:pt x="1725" y="244"/>
                </a:lnTo>
                <a:lnTo>
                  <a:pt x="1719" y="229"/>
                </a:lnTo>
                <a:lnTo>
                  <a:pt x="1712" y="217"/>
                </a:lnTo>
                <a:lnTo>
                  <a:pt x="1702" y="194"/>
                </a:lnTo>
                <a:lnTo>
                  <a:pt x="1691" y="174"/>
                </a:lnTo>
                <a:lnTo>
                  <a:pt x="1685" y="165"/>
                </a:lnTo>
                <a:lnTo>
                  <a:pt x="1678" y="156"/>
                </a:lnTo>
                <a:lnTo>
                  <a:pt x="1669" y="148"/>
                </a:lnTo>
                <a:lnTo>
                  <a:pt x="1660" y="142"/>
                </a:lnTo>
                <a:lnTo>
                  <a:pt x="1653" y="136"/>
                </a:lnTo>
                <a:lnTo>
                  <a:pt x="1645" y="133"/>
                </a:lnTo>
                <a:lnTo>
                  <a:pt x="1637" y="129"/>
                </a:lnTo>
                <a:lnTo>
                  <a:pt x="1628" y="126"/>
                </a:lnTo>
                <a:lnTo>
                  <a:pt x="1612" y="121"/>
                </a:lnTo>
                <a:lnTo>
                  <a:pt x="1594" y="119"/>
                </a:lnTo>
                <a:lnTo>
                  <a:pt x="1577" y="116"/>
                </a:lnTo>
                <a:lnTo>
                  <a:pt x="1559" y="116"/>
                </a:lnTo>
                <a:lnTo>
                  <a:pt x="1540" y="116"/>
                </a:lnTo>
                <a:lnTo>
                  <a:pt x="1521" y="116"/>
                </a:lnTo>
                <a:lnTo>
                  <a:pt x="1506" y="116"/>
                </a:lnTo>
                <a:lnTo>
                  <a:pt x="1491" y="118"/>
                </a:lnTo>
                <a:lnTo>
                  <a:pt x="1471" y="118"/>
                </a:lnTo>
                <a:lnTo>
                  <a:pt x="1440" y="119"/>
                </a:lnTo>
                <a:lnTo>
                  <a:pt x="1411" y="119"/>
                </a:lnTo>
                <a:lnTo>
                  <a:pt x="1381" y="119"/>
                </a:lnTo>
                <a:lnTo>
                  <a:pt x="1353" y="116"/>
                </a:lnTo>
                <a:lnTo>
                  <a:pt x="1325" y="113"/>
                </a:lnTo>
                <a:lnTo>
                  <a:pt x="1297" y="107"/>
                </a:lnTo>
                <a:lnTo>
                  <a:pt x="1283" y="104"/>
                </a:lnTo>
                <a:lnTo>
                  <a:pt x="1267" y="99"/>
                </a:lnTo>
                <a:lnTo>
                  <a:pt x="1253" y="93"/>
                </a:lnTo>
                <a:lnTo>
                  <a:pt x="1238" y="87"/>
                </a:lnTo>
                <a:lnTo>
                  <a:pt x="1215" y="78"/>
                </a:lnTo>
                <a:lnTo>
                  <a:pt x="1194" y="69"/>
                </a:lnTo>
                <a:lnTo>
                  <a:pt x="1173" y="61"/>
                </a:lnTo>
                <a:lnTo>
                  <a:pt x="1152" y="54"/>
                </a:lnTo>
                <a:lnTo>
                  <a:pt x="1108" y="42"/>
                </a:lnTo>
                <a:lnTo>
                  <a:pt x="1064" y="31"/>
                </a:lnTo>
                <a:lnTo>
                  <a:pt x="1024" y="20"/>
                </a:lnTo>
                <a:lnTo>
                  <a:pt x="996" y="14"/>
                </a:lnTo>
                <a:lnTo>
                  <a:pt x="969" y="9"/>
                </a:lnTo>
                <a:lnTo>
                  <a:pt x="941" y="7"/>
                </a:lnTo>
                <a:lnTo>
                  <a:pt x="916" y="6"/>
                </a:lnTo>
                <a:lnTo>
                  <a:pt x="890" y="7"/>
                </a:lnTo>
                <a:lnTo>
                  <a:pt x="864" y="8"/>
                </a:lnTo>
                <a:lnTo>
                  <a:pt x="837" y="9"/>
                </a:lnTo>
                <a:lnTo>
                  <a:pt x="810" y="12"/>
                </a:lnTo>
                <a:lnTo>
                  <a:pt x="791" y="14"/>
                </a:lnTo>
                <a:lnTo>
                  <a:pt x="772" y="15"/>
                </a:lnTo>
                <a:lnTo>
                  <a:pt x="752" y="18"/>
                </a:lnTo>
                <a:lnTo>
                  <a:pt x="731" y="19"/>
                </a:lnTo>
                <a:lnTo>
                  <a:pt x="705" y="19"/>
                </a:lnTo>
                <a:lnTo>
                  <a:pt x="679" y="16"/>
                </a:lnTo>
                <a:lnTo>
                  <a:pt x="653" y="13"/>
                </a:lnTo>
                <a:lnTo>
                  <a:pt x="627" y="9"/>
                </a:lnTo>
                <a:lnTo>
                  <a:pt x="604" y="5"/>
                </a:lnTo>
                <a:lnTo>
                  <a:pt x="579" y="2"/>
                </a:lnTo>
                <a:lnTo>
                  <a:pt x="556" y="0"/>
                </a:lnTo>
                <a:lnTo>
                  <a:pt x="533" y="1"/>
                </a:lnTo>
                <a:lnTo>
                  <a:pt x="528" y="3"/>
                </a:lnTo>
                <a:lnTo>
                  <a:pt x="522" y="5"/>
                </a:lnTo>
                <a:lnTo>
                  <a:pt x="519" y="5"/>
                </a:lnTo>
                <a:lnTo>
                  <a:pt x="517" y="3"/>
                </a:lnTo>
                <a:lnTo>
                  <a:pt x="508" y="6"/>
                </a:lnTo>
                <a:lnTo>
                  <a:pt x="498" y="9"/>
                </a:lnTo>
                <a:lnTo>
                  <a:pt x="489" y="13"/>
                </a:lnTo>
                <a:lnTo>
                  <a:pt x="479" y="18"/>
                </a:lnTo>
                <a:lnTo>
                  <a:pt x="466" y="27"/>
                </a:lnTo>
                <a:lnTo>
                  <a:pt x="453" y="38"/>
                </a:lnTo>
                <a:lnTo>
                  <a:pt x="442" y="49"/>
                </a:lnTo>
                <a:lnTo>
                  <a:pt x="429" y="61"/>
                </a:lnTo>
                <a:lnTo>
                  <a:pt x="417" y="74"/>
                </a:lnTo>
                <a:lnTo>
                  <a:pt x="404" y="86"/>
                </a:lnTo>
                <a:lnTo>
                  <a:pt x="397" y="92"/>
                </a:lnTo>
                <a:lnTo>
                  <a:pt x="390" y="96"/>
                </a:lnTo>
                <a:lnTo>
                  <a:pt x="383" y="100"/>
                </a:lnTo>
                <a:lnTo>
                  <a:pt x="376" y="104"/>
                </a:lnTo>
                <a:lnTo>
                  <a:pt x="363" y="109"/>
                </a:lnTo>
                <a:lnTo>
                  <a:pt x="350" y="113"/>
                </a:lnTo>
                <a:lnTo>
                  <a:pt x="333" y="118"/>
                </a:lnTo>
                <a:lnTo>
                  <a:pt x="318" y="125"/>
                </a:lnTo>
                <a:lnTo>
                  <a:pt x="310" y="131"/>
                </a:lnTo>
                <a:lnTo>
                  <a:pt x="303" y="138"/>
                </a:lnTo>
                <a:lnTo>
                  <a:pt x="298" y="145"/>
                </a:lnTo>
                <a:lnTo>
                  <a:pt x="294" y="153"/>
                </a:lnTo>
                <a:lnTo>
                  <a:pt x="286" y="173"/>
                </a:lnTo>
                <a:lnTo>
                  <a:pt x="281" y="195"/>
                </a:lnTo>
                <a:lnTo>
                  <a:pt x="277" y="213"/>
                </a:lnTo>
                <a:lnTo>
                  <a:pt x="271" y="231"/>
                </a:lnTo>
                <a:lnTo>
                  <a:pt x="269" y="240"/>
                </a:lnTo>
                <a:lnTo>
                  <a:pt x="264" y="248"/>
                </a:lnTo>
                <a:lnTo>
                  <a:pt x="261" y="257"/>
                </a:lnTo>
                <a:lnTo>
                  <a:pt x="255" y="265"/>
                </a:lnTo>
                <a:lnTo>
                  <a:pt x="249" y="274"/>
                </a:lnTo>
                <a:lnTo>
                  <a:pt x="242" y="284"/>
                </a:lnTo>
                <a:lnTo>
                  <a:pt x="232" y="293"/>
                </a:lnTo>
                <a:lnTo>
                  <a:pt x="224" y="302"/>
                </a:lnTo>
                <a:lnTo>
                  <a:pt x="216" y="311"/>
                </a:lnTo>
                <a:lnTo>
                  <a:pt x="209" y="319"/>
                </a:lnTo>
                <a:lnTo>
                  <a:pt x="202" y="327"/>
                </a:lnTo>
                <a:lnTo>
                  <a:pt x="198" y="335"/>
                </a:lnTo>
                <a:lnTo>
                  <a:pt x="194" y="345"/>
                </a:lnTo>
                <a:lnTo>
                  <a:pt x="191" y="355"/>
                </a:lnTo>
                <a:lnTo>
                  <a:pt x="189" y="367"/>
                </a:lnTo>
                <a:lnTo>
                  <a:pt x="186" y="380"/>
                </a:lnTo>
                <a:lnTo>
                  <a:pt x="184" y="394"/>
                </a:lnTo>
                <a:lnTo>
                  <a:pt x="182" y="410"/>
                </a:lnTo>
                <a:lnTo>
                  <a:pt x="178" y="424"/>
                </a:lnTo>
                <a:lnTo>
                  <a:pt x="172" y="437"/>
                </a:lnTo>
                <a:lnTo>
                  <a:pt x="164" y="455"/>
                </a:lnTo>
                <a:lnTo>
                  <a:pt x="155" y="473"/>
                </a:lnTo>
                <a:lnTo>
                  <a:pt x="145" y="490"/>
                </a:lnTo>
                <a:lnTo>
                  <a:pt x="135" y="506"/>
                </a:lnTo>
                <a:lnTo>
                  <a:pt x="114" y="538"/>
                </a:lnTo>
                <a:lnTo>
                  <a:pt x="90" y="567"/>
                </a:lnTo>
                <a:close/>
              </a:path>
            </a:pathLst>
          </a:custGeom>
          <a:solidFill>
            <a:srgbClr val="B0CA1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53" name="Freeform 69">
            <a:extLst>
              <a:ext uri="{FF2B5EF4-FFF2-40B4-BE49-F238E27FC236}">
                <a16:creationId xmlns:a16="http://schemas.microsoft.com/office/drawing/2014/main" id="{E60747D7-7C99-4D74-AD1C-A61FC2E051FB}"/>
              </a:ext>
            </a:extLst>
          </p:cNvPr>
          <p:cNvSpPr>
            <a:spLocks/>
          </p:cNvSpPr>
          <p:nvPr/>
        </p:nvSpPr>
        <p:spPr bwMode="auto">
          <a:xfrm>
            <a:off x="13116910" y="9742861"/>
            <a:ext cx="19575" cy="23490"/>
          </a:xfrm>
          <a:custGeom>
            <a:avLst/>
            <a:gdLst>
              <a:gd name="T0" fmla="*/ 0 w 32"/>
              <a:gd name="T1" fmla="*/ 35 h 35"/>
              <a:gd name="T2" fmla="*/ 0 w 32"/>
              <a:gd name="T3" fmla="*/ 35 h 35"/>
              <a:gd name="T4" fmla="*/ 5 w 32"/>
              <a:gd name="T5" fmla="*/ 28 h 35"/>
              <a:gd name="T6" fmla="*/ 12 w 32"/>
              <a:gd name="T7" fmla="*/ 20 h 35"/>
              <a:gd name="T8" fmla="*/ 22 w 32"/>
              <a:gd name="T9" fmla="*/ 10 h 35"/>
              <a:gd name="T10" fmla="*/ 32 w 32"/>
              <a:gd name="T11" fmla="*/ 0 h 35"/>
              <a:gd name="T12" fmla="*/ 22 w 32"/>
              <a:gd name="T13" fmla="*/ 10 h 35"/>
              <a:gd name="T14" fmla="*/ 12 w 32"/>
              <a:gd name="T15" fmla="*/ 20 h 35"/>
              <a:gd name="T16" fmla="*/ 5 w 32"/>
              <a:gd name="T17" fmla="*/ 28 h 35"/>
              <a:gd name="T18" fmla="*/ 0 w 32"/>
              <a:gd name="T19" fmla="*/ 35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2" h="35">
                <a:moveTo>
                  <a:pt x="0" y="35"/>
                </a:moveTo>
                <a:lnTo>
                  <a:pt x="0" y="35"/>
                </a:lnTo>
                <a:lnTo>
                  <a:pt x="5" y="28"/>
                </a:lnTo>
                <a:lnTo>
                  <a:pt x="12" y="20"/>
                </a:lnTo>
                <a:lnTo>
                  <a:pt x="22" y="10"/>
                </a:lnTo>
                <a:lnTo>
                  <a:pt x="32" y="0"/>
                </a:lnTo>
                <a:lnTo>
                  <a:pt x="22" y="10"/>
                </a:lnTo>
                <a:lnTo>
                  <a:pt x="12" y="20"/>
                </a:lnTo>
                <a:lnTo>
                  <a:pt x="5" y="28"/>
                </a:lnTo>
                <a:lnTo>
                  <a:pt x="0" y="35"/>
                </a:lnTo>
                <a:close/>
              </a:path>
            </a:pathLst>
          </a:custGeom>
          <a:solidFill>
            <a:srgbClr val="B0CA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54" name="Freeform 70">
            <a:extLst>
              <a:ext uri="{FF2B5EF4-FFF2-40B4-BE49-F238E27FC236}">
                <a16:creationId xmlns:a16="http://schemas.microsoft.com/office/drawing/2014/main" id="{E68C86FD-0BFE-4BDA-B851-3C8A2471A901}"/>
              </a:ext>
            </a:extLst>
          </p:cNvPr>
          <p:cNvSpPr>
            <a:spLocks/>
          </p:cNvSpPr>
          <p:nvPr/>
        </p:nvSpPr>
        <p:spPr bwMode="auto">
          <a:xfrm>
            <a:off x="11734939" y="9351367"/>
            <a:ext cx="15660" cy="164427"/>
          </a:xfrm>
          <a:custGeom>
            <a:avLst/>
            <a:gdLst>
              <a:gd name="T0" fmla="*/ 13 w 28"/>
              <a:gd name="T1" fmla="*/ 0 h 255"/>
              <a:gd name="T2" fmla="*/ 19 w 28"/>
              <a:gd name="T3" fmla="*/ 14 h 255"/>
              <a:gd name="T4" fmla="*/ 22 w 28"/>
              <a:gd name="T5" fmla="*/ 30 h 255"/>
              <a:gd name="T6" fmla="*/ 25 w 28"/>
              <a:gd name="T7" fmla="*/ 46 h 255"/>
              <a:gd name="T8" fmla="*/ 27 w 28"/>
              <a:gd name="T9" fmla="*/ 62 h 255"/>
              <a:gd name="T10" fmla="*/ 27 w 28"/>
              <a:gd name="T11" fmla="*/ 77 h 255"/>
              <a:gd name="T12" fmla="*/ 27 w 28"/>
              <a:gd name="T13" fmla="*/ 93 h 255"/>
              <a:gd name="T14" fmla="*/ 27 w 28"/>
              <a:gd name="T15" fmla="*/ 110 h 255"/>
              <a:gd name="T16" fmla="*/ 26 w 28"/>
              <a:gd name="T17" fmla="*/ 126 h 255"/>
              <a:gd name="T18" fmla="*/ 21 w 28"/>
              <a:gd name="T19" fmla="*/ 159 h 255"/>
              <a:gd name="T20" fmla="*/ 15 w 28"/>
              <a:gd name="T21" fmla="*/ 191 h 255"/>
              <a:gd name="T22" fmla="*/ 7 w 28"/>
              <a:gd name="T23" fmla="*/ 224 h 255"/>
              <a:gd name="T24" fmla="*/ 0 w 28"/>
              <a:gd name="T25" fmla="*/ 255 h 255"/>
              <a:gd name="T26" fmla="*/ 8 w 28"/>
              <a:gd name="T27" fmla="*/ 224 h 255"/>
              <a:gd name="T28" fmla="*/ 15 w 28"/>
              <a:gd name="T29" fmla="*/ 192 h 255"/>
              <a:gd name="T30" fmla="*/ 21 w 28"/>
              <a:gd name="T31" fmla="*/ 159 h 255"/>
              <a:gd name="T32" fmla="*/ 26 w 28"/>
              <a:gd name="T33" fmla="*/ 126 h 255"/>
              <a:gd name="T34" fmla="*/ 27 w 28"/>
              <a:gd name="T35" fmla="*/ 110 h 255"/>
              <a:gd name="T36" fmla="*/ 28 w 28"/>
              <a:gd name="T37" fmla="*/ 94 h 255"/>
              <a:gd name="T38" fmla="*/ 28 w 28"/>
              <a:gd name="T39" fmla="*/ 78 h 255"/>
              <a:gd name="T40" fmla="*/ 27 w 28"/>
              <a:gd name="T41" fmla="*/ 62 h 255"/>
              <a:gd name="T42" fmla="*/ 26 w 28"/>
              <a:gd name="T43" fmla="*/ 46 h 255"/>
              <a:gd name="T44" fmla="*/ 24 w 28"/>
              <a:gd name="T45" fmla="*/ 31 h 255"/>
              <a:gd name="T46" fmla="*/ 19 w 28"/>
              <a:gd name="T47" fmla="*/ 16 h 255"/>
              <a:gd name="T48" fmla="*/ 14 w 28"/>
              <a:gd name="T49" fmla="*/ 0 h 255"/>
              <a:gd name="T50" fmla="*/ 13 w 28"/>
              <a:gd name="T51" fmla="*/ 0 h 2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28" h="255">
                <a:moveTo>
                  <a:pt x="13" y="0"/>
                </a:moveTo>
                <a:lnTo>
                  <a:pt x="19" y="14"/>
                </a:lnTo>
                <a:lnTo>
                  <a:pt x="22" y="30"/>
                </a:lnTo>
                <a:lnTo>
                  <a:pt x="25" y="46"/>
                </a:lnTo>
                <a:lnTo>
                  <a:pt x="27" y="62"/>
                </a:lnTo>
                <a:lnTo>
                  <a:pt x="27" y="77"/>
                </a:lnTo>
                <a:lnTo>
                  <a:pt x="27" y="93"/>
                </a:lnTo>
                <a:lnTo>
                  <a:pt x="27" y="110"/>
                </a:lnTo>
                <a:lnTo>
                  <a:pt x="26" y="126"/>
                </a:lnTo>
                <a:lnTo>
                  <a:pt x="21" y="159"/>
                </a:lnTo>
                <a:lnTo>
                  <a:pt x="15" y="191"/>
                </a:lnTo>
                <a:lnTo>
                  <a:pt x="7" y="224"/>
                </a:lnTo>
                <a:lnTo>
                  <a:pt x="0" y="255"/>
                </a:lnTo>
                <a:lnTo>
                  <a:pt x="8" y="224"/>
                </a:lnTo>
                <a:lnTo>
                  <a:pt x="15" y="192"/>
                </a:lnTo>
                <a:lnTo>
                  <a:pt x="21" y="159"/>
                </a:lnTo>
                <a:lnTo>
                  <a:pt x="26" y="126"/>
                </a:lnTo>
                <a:lnTo>
                  <a:pt x="27" y="110"/>
                </a:lnTo>
                <a:lnTo>
                  <a:pt x="28" y="94"/>
                </a:lnTo>
                <a:lnTo>
                  <a:pt x="28" y="78"/>
                </a:lnTo>
                <a:lnTo>
                  <a:pt x="27" y="62"/>
                </a:lnTo>
                <a:lnTo>
                  <a:pt x="26" y="46"/>
                </a:lnTo>
                <a:lnTo>
                  <a:pt x="24" y="31"/>
                </a:lnTo>
                <a:lnTo>
                  <a:pt x="19" y="16"/>
                </a:lnTo>
                <a:lnTo>
                  <a:pt x="14" y="0"/>
                </a:lnTo>
                <a:lnTo>
                  <a:pt x="13" y="0"/>
                </a:lnTo>
                <a:close/>
              </a:path>
            </a:pathLst>
          </a:custGeom>
          <a:solidFill>
            <a:srgbClr val="B0CA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55" name="Freeform 71">
            <a:extLst>
              <a:ext uri="{FF2B5EF4-FFF2-40B4-BE49-F238E27FC236}">
                <a16:creationId xmlns:a16="http://schemas.microsoft.com/office/drawing/2014/main" id="{1FC825F9-BD8C-4664-BDC8-9C7986A1E074}"/>
              </a:ext>
            </a:extLst>
          </p:cNvPr>
          <p:cNvSpPr>
            <a:spLocks/>
          </p:cNvSpPr>
          <p:nvPr/>
        </p:nvSpPr>
        <p:spPr bwMode="auto">
          <a:xfrm>
            <a:off x="11899366" y="9778095"/>
            <a:ext cx="1217544" cy="775157"/>
          </a:xfrm>
          <a:custGeom>
            <a:avLst/>
            <a:gdLst>
              <a:gd name="T0" fmla="*/ 159 w 1863"/>
              <a:gd name="T1" fmla="*/ 406 h 1188"/>
              <a:gd name="T2" fmla="*/ 447 w 1863"/>
              <a:gd name="T3" fmla="*/ 428 h 1188"/>
              <a:gd name="T4" fmla="*/ 602 w 1863"/>
              <a:gd name="T5" fmla="*/ 475 h 1188"/>
              <a:gd name="T6" fmla="*/ 702 w 1863"/>
              <a:gd name="T7" fmla="*/ 526 h 1188"/>
              <a:gd name="T8" fmla="*/ 791 w 1863"/>
              <a:gd name="T9" fmla="*/ 540 h 1188"/>
              <a:gd name="T10" fmla="*/ 886 w 1863"/>
              <a:gd name="T11" fmla="*/ 576 h 1188"/>
              <a:gd name="T12" fmla="*/ 1026 w 1863"/>
              <a:gd name="T13" fmla="*/ 713 h 1188"/>
              <a:gd name="T14" fmla="*/ 1087 w 1863"/>
              <a:gd name="T15" fmla="*/ 789 h 1188"/>
              <a:gd name="T16" fmla="*/ 1186 w 1863"/>
              <a:gd name="T17" fmla="*/ 846 h 1188"/>
              <a:gd name="T18" fmla="*/ 1268 w 1863"/>
              <a:gd name="T19" fmla="*/ 880 h 1188"/>
              <a:gd name="T20" fmla="*/ 1402 w 1863"/>
              <a:gd name="T21" fmla="*/ 906 h 1188"/>
              <a:gd name="T22" fmla="*/ 1442 w 1863"/>
              <a:gd name="T23" fmla="*/ 904 h 1188"/>
              <a:gd name="T24" fmla="*/ 1457 w 1863"/>
              <a:gd name="T25" fmla="*/ 920 h 1188"/>
              <a:gd name="T26" fmla="*/ 1463 w 1863"/>
              <a:gd name="T27" fmla="*/ 938 h 1188"/>
              <a:gd name="T28" fmla="*/ 1469 w 1863"/>
              <a:gd name="T29" fmla="*/ 971 h 1188"/>
              <a:gd name="T30" fmla="*/ 1450 w 1863"/>
              <a:gd name="T31" fmla="*/ 1002 h 1188"/>
              <a:gd name="T32" fmla="*/ 1404 w 1863"/>
              <a:gd name="T33" fmla="*/ 1032 h 1188"/>
              <a:gd name="T34" fmla="*/ 1377 w 1863"/>
              <a:gd name="T35" fmla="*/ 1087 h 1188"/>
              <a:gd name="T36" fmla="*/ 1337 w 1863"/>
              <a:gd name="T37" fmla="*/ 1164 h 1188"/>
              <a:gd name="T38" fmla="*/ 1364 w 1863"/>
              <a:gd name="T39" fmla="*/ 1155 h 1188"/>
              <a:gd name="T40" fmla="*/ 1406 w 1863"/>
              <a:gd name="T41" fmla="*/ 1154 h 1188"/>
              <a:gd name="T42" fmla="*/ 1442 w 1863"/>
              <a:gd name="T43" fmla="*/ 1186 h 1188"/>
              <a:gd name="T44" fmla="*/ 1489 w 1863"/>
              <a:gd name="T45" fmla="*/ 1134 h 1188"/>
              <a:gd name="T46" fmla="*/ 1620 w 1863"/>
              <a:gd name="T47" fmla="*/ 1025 h 1188"/>
              <a:gd name="T48" fmla="*/ 1733 w 1863"/>
              <a:gd name="T49" fmla="*/ 938 h 1188"/>
              <a:gd name="T50" fmla="*/ 1810 w 1863"/>
              <a:gd name="T51" fmla="*/ 861 h 1188"/>
              <a:gd name="T52" fmla="*/ 1847 w 1863"/>
              <a:gd name="T53" fmla="*/ 796 h 1188"/>
              <a:gd name="T54" fmla="*/ 1842 w 1863"/>
              <a:gd name="T55" fmla="*/ 678 h 1188"/>
              <a:gd name="T56" fmla="*/ 1854 w 1863"/>
              <a:gd name="T57" fmla="*/ 546 h 1188"/>
              <a:gd name="T58" fmla="*/ 1858 w 1863"/>
              <a:gd name="T59" fmla="*/ 453 h 1188"/>
              <a:gd name="T60" fmla="*/ 1837 w 1863"/>
              <a:gd name="T61" fmla="*/ 408 h 1188"/>
              <a:gd name="T62" fmla="*/ 1828 w 1863"/>
              <a:gd name="T63" fmla="*/ 309 h 1188"/>
              <a:gd name="T64" fmla="*/ 1810 w 1863"/>
              <a:gd name="T65" fmla="*/ 171 h 1188"/>
              <a:gd name="T66" fmla="*/ 1817 w 1863"/>
              <a:gd name="T67" fmla="*/ 94 h 1188"/>
              <a:gd name="T68" fmla="*/ 1836 w 1863"/>
              <a:gd name="T69" fmla="*/ 33 h 1188"/>
              <a:gd name="T70" fmla="*/ 1818 w 1863"/>
              <a:gd name="T71" fmla="*/ 2 h 1188"/>
              <a:gd name="T72" fmla="*/ 1737 w 1863"/>
              <a:gd name="T73" fmla="*/ 3 h 1188"/>
              <a:gd name="T74" fmla="*/ 1631 w 1863"/>
              <a:gd name="T75" fmla="*/ 51 h 1188"/>
              <a:gd name="T76" fmla="*/ 1537 w 1863"/>
              <a:gd name="T77" fmla="*/ 81 h 1188"/>
              <a:gd name="T78" fmla="*/ 1417 w 1863"/>
              <a:gd name="T79" fmla="*/ 45 h 1188"/>
              <a:gd name="T80" fmla="*/ 1329 w 1863"/>
              <a:gd name="T81" fmla="*/ 30 h 1188"/>
              <a:gd name="T82" fmla="*/ 1297 w 1863"/>
              <a:gd name="T83" fmla="*/ 53 h 1188"/>
              <a:gd name="T84" fmla="*/ 1241 w 1863"/>
              <a:gd name="T85" fmla="*/ 50 h 1188"/>
              <a:gd name="T86" fmla="*/ 1158 w 1863"/>
              <a:gd name="T87" fmla="*/ 40 h 1188"/>
              <a:gd name="T88" fmla="*/ 1082 w 1863"/>
              <a:gd name="T89" fmla="*/ 86 h 1188"/>
              <a:gd name="T90" fmla="*/ 999 w 1863"/>
              <a:gd name="T91" fmla="*/ 102 h 1188"/>
              <a:gd name="T92" fmla="*/ 941 w 1863"/>
              <a:gd name="T93" fmla="*/ 117 h 1188"/>
              <a:gd name="T94" fmla="*/ 922 w 1863"/>
              <a:gd name="T95" fmla="*/ 206 h 1188"/>
              <a:gd name="T96" fmla="*/ 892 w 1863"/>
              <a:gd name="T97" fmla="*/ 254 h 1188"/>
              <a:gd name="T98" fmla="*/ 824 w 1863"/>
              <a:gd name="T99" fmla="*/ 276 h 1188"/>
              <a:gd name="T100" fmla="*/ 779 w 1863"/>
              <a:gd name="T101" fmla="*/ 261 h 1188"/>
              <a:gd name="T102" fmla="*/ 734 w 1863"/>
              <a:gd name="T103" fmla="*/ 234 h 1188"/>
              <a:gd name="T104" fmla="*/ 645 w 1863"/>
              <a:gd name="T105" fmla="*/ 222 h 1188"/>
              <a:gd name="T106" fmla="*/ 475 w 1863"/>
              <a:gd name="T107" fmla="*/ 181 h 1188"/>
              <a:gd name="T108" fmla="*/ 273 w 1863"/>
              <a:gd name="T109" fmla="*/ 158 h 1188"/>
              <a:gd name="T110" fmla="*/ 194 w 1863"/>
              <a:gd name="T111" fmla="*/ 131 h 1188"/>
              <a:gd name="T112" fmla="*/ 109 w 1863"/>
              <a:gd name="T113" fmla="*/ 114 h 1188"/>
              <a:gd name="T114" fmla="*/ 20 w 1863"/>
              <a:gd name="T115" fmla="*/ 129 h 1188"/>
              <a:gd name="T116" fmla="*/ 7 w 1863"/>
              <a:gd name="T117" fmla="*/ 188 h 1188"/>
              <a:gd name="T118" fmla="*/ 18 w 1863"/>
              <a:gd name="T119" fmla="*/ 288 h 1188"/>
              <a:gd name="T120" fmla="*/ 7 w 1863"/>
              <a:gd name="T121" fmla="*/ 367 h 1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863" h="1188">
                <a:moveTo>
                  <a:pt x="0" y="392"/>
                </a:moveTo>
                <a:lnTo>
                  <a:pt x="14" y="394"/>
                </a:lnTo>
                <a:lnTo>
                  <a:pt x="39" y="397"/>
                </a:lnTo>
                <a:lnTo>
                  <a:pt x="78" y="401"/>
                </a:lnTo>
                <a:lnTo>
                  <a:pt x="118" y="403"/>
                </a:lnTo>
                <a:lnTo>
                  <a:pt x="159" y="406"/>
                </a:lnTo>
                <a:lnTo>
                  <a:pt x="200" y="407"/>
                </a:lnTo>
                <a:lnTo>
                  <a:pt x="256" y="409"/>
                </a:lnTo>
                <a:lnTo>
                  <a:pt x="311" y="412"/>
                </a:lnTo>
                <a:lnTo>
                  <a:pt x="366" y="416"/>
                </a:lnTo>
                <a:lnTo>
                  <a:pt x="420" y="423"/>
                </a:lnTo>
                <a:lnTo>
                  <a:pt x="447" y="428"/>
                </a:lnTo>
                <a:lnTo>
                  <a:pt x="474" y="433"/>
                </a:lnTo>
                <a:lnTo>
                  <a:pt x="500" y="439"/>
                </a:lnTo>
                <a:lnTo>
                  <a:pt x="526" y="446"/>
                </a:lnTo>
                <a:lnTo>
                  <a:pt x="552" y="455"/>
                </a:lnTo>
                <a:lnTo>
                  <a:pt x="578" y="465"/>
                </a:lnTo>
                <a:lnTo>
                  <a:pt x="602" y="475"/>
                </a:lnTo>
                <a:lnTo>
                  <a:pt x="627" y="488"/>
                </a:lnTo>
                <a:lnTo>
                  <a:pt x="640" y="494"/>
                </a:lnTo>
                <a:lnTo>
                  <a:pt x="653" y="501"/>
                </a:lnTo>
                <a:lnTo>
                  <a:pt x="669" y="510"/>
                </a:lnTo>
                <a:lnTo>
                  <a:pt x="686" y="519"/>
                </a:lnTo>
                <a:lnTo>
                  <a:pt x="702" y="526"/>
                </a:lnTo>
                <a:lnTo>
                  <a:pt x="720" y="530"/>
                </a:lnTo>
                <a:lnTo>
                  <a:pt x="732" y="533"/>
                </a:lnTo>
                <a:lnTo>
                  <a:pt x="744" y="535"/>
                </a:lnTo>
                <a:lnTo>
                  <a:pt x="755" y="536"/>
                </a:lnTo>
                <a:lnTo>
                  <a:pt x="767" y="538"/>
                </a:lnTo>
                <a:lnTo>
                  <a:pt x="791" y="540"/>
                </a:lnTo>
                <a:lnTo>
                  <a:pt x="813" y="543"/>
                </a:lnTo>
                <a:lnTo>
                  <a:pt x="825" y="546"/>
                </a:lnTo>
                <a:lnTo>
                  <a:pt x="836" y="550"/>
                </a:lnTo>
                <a:lnTo>
                  <a:pt x="848" y="555"/>
                </a:lnTo>
                <a:lnTo>
                  <a:pt x="861" y="561"/>
                </a:lnTo>
                <a:lnTo>
                  <a:pt x="886" y="576"/>
                </a:lnTo>
                <a:lnTo>
                  <a:pt x="911" y="595"/>
                </a:lnTo>
                <a:lnTo>
                  <a:pt x="936" y="615"/>
                </a:lnTo>
                <a:lnTo>
                  <a:pt x="961" y="639"/>
                </a:lnTo>
                <a:lnTo>
                  <a:pt x="985" y="662"/>
                </a:lnTo>
                <a:lnTo>
                  <a:pt x="1007" y="687"/>
                </a:lnTo>
                <a:lnTo>
                  <a:pt x="1026" y="713"/>
                </a:lnTo>
                <a:lnTo>
                  <a:pt x="1043" y="738"/>
                </a:lnTo>
                <a:lnTo>
                  <a:pt x="1052" y="749"/>
                </a:lnTo>
                <a:lnTo>
                  <a:pt x="1060" y="761"/>
                </a:lnTo>
                <a:lnTo>
                  <a:pt x="1068" y="772"/>
                </a:lnTo>
                <a:lnTo>
                  <a:pt x="1078" y="781"/>
                </a:lnTo>
                <a:lnTo>
                  <a:pt x="1087" y="789"/>
                </a:lnTo>
                <a:lnTo>
                  <a:pt x="1096" y="798"/>
                </a:lnTo>
                <a:lnTo>
                  <a:pt x="1107" y="805"/>
                </a:lnTo>
                <a:lnTo>
                  <a:pt x="1118" y="812"/>
                </a:lnTo>
                <a:lnTo>
                  <a:pt x="1139" y="825"/>
                </a:lnTo>
                <a:lnTo>
                  <a:pt x="1162" y="835"/>
                </a:lnTo>
                <a:lnTo>
                  <a:pt x="1186" y="846"/>
                </a:lnTo>
                <a:lnTo>
                  <a:pt x="1210" y="856"/>
                </a:lnTo>
                <a:lnTo>
                  <a:pt x="1220" y="860"/>
                </a:lnTo>
                <a:lnTo>
                  <a:pt x="1230" y="865"/>
                </a:lnTo>
                <a:lnTo>
                  <a:pt x="1240" y="869"/>
                </a:lnTo>
                <a:lnTo>
                  <a:pt x="1250" y="873"/>
                </a:lnTo>
                <a:lnTo>
                  <a:pt x="1268" y="880"/>
                </a:lnTo>
                <a:lnTo>
                  <a:pt x="1290" y="887"/>
                </a:lnTo>
                <a:lnTo>
                  <a:pt x="1315" y="893"/>
                </a:lnTo>
                <a:lnTo>
                  <a:pt x="1341" y="899"/>
                </a:lnTo>
                <a:lnTo>
                  <a:pt x="1367" y="904"/>
                </a:lnTo>
                <a:lnTo>
                  <a:pt x="1390" y="906"/>
                </a:lnTo>
                <a:lnTo>
                  <a:pt x="1402" y="906"/>
                </a:lnTo>
                <a:lnTo>
                  <a:pt x="1413" y="906"/>
                </a:lnTo>
                <a:lnTo>
                  <a:pt x="1422" y="905"/>
                </a:lnTo>
                <a:lnTo>
                  <a:pt x="1429" y="904"/>
                </a:lnTo>
                <a:lnTo>
                  <a:pt x="1434" y="902"/>
                </a:lnTo>
                <a:lnTo>
                  <a:pt x="1439" y="902"/>
                </a:lnTo>
                <a:lnTo>
                  <a:pt x="1442" y="904"/>
                </a:lnTo>
                <a:lnTo>
                  <a:pt x="1447" y="906"/>
                </a:lnTo>
                <a:lnTo>
                  <a:pt x="1450" y="908"/>
                </a:lnTo>
                <a:lnTo>
                  <a:pt x="1453" y="911"/>
                </a:lnTo>
                <a:lnTo>
                  <a:pt x="1455" y="914"/>
                </a:lnTo>
                <a:lnTo>
                  <a:pt x="1456" y="918"/>
                </a:lnTo>
                <a:lnTo>
                  <a:pt x="1457" y="920"/>
                </a:lnTo>
                <a:lnTo>
                  <a:pt x="1457" y="922"/>
                </a:lnTo>
                <a:lnTo>
                  <a:pt x="1459" y="924"/>
                </a:lnTo>
                <a:lnTo>
                  <a:pt x="1459" y="925"/>
                </a:lnTo>
                <a:lnTo>
                  <a:pt x="1461" y="929"/>
                </a:lnTo>
                <a:lnTo>
                  <a:pt x="1462" y="934"/>
                </a:lnTo>
                <a:lnTo>
                  <a:pt x="1463" y="938"/>
                </a:lnTo>
                <a:lnTo>
                  <a:pt x="1466" y="941"/>
                </a:lnTo>
                <a:lnTo>
                  <a:pt x="1468" y="946"/>
                </a:lnTo>
                <a:lnTo>
                  <a:pt x="1469" y="951"/>
                </a:lnTo>
                <a:lnTo>
                  <a:pt x="1470" y="958"/>
                </a:lnTo>
                <a:lnTo>
                  <a:pt x="1470" y="965"/>
                </a:lnTo>
                <a:lnTo>
                  <a:pt x="1469" y="971"/>
                </a:lnTo>
                <a:lnTo>
                  <a:pt x="1468" y="977"/>
                </a:lnTo>
                <a:lnTo>
                  <a:pt x="1466" y="982"/>
                </a:lnTo>
                <a:lnTo>
                  <a:pt x="1463" y="987"/>
                </a:lnTo>
                <a:lnTo>
                  <a:pt x="1461" y="992"/>
                </a:lnTo>
                <a:lnTo>
                  <a:pt x="1457" y="995"/>
                </a:lnTo>
                <a:lnTo>
                  <a:pt x="1450" y="1002"/>
                </a:lnTo>
                <a:lnTo>
                  <a:pt x="1442" y="1008"/>
                </a:lnTo>
                <a:lnTo>
                  <a:pt x="1434" y="1013"/>
                </a:lnTo>
                <a:lnTo>
                  <a:pt x="1427" y="1017"/>
                </a:lnTo>
                <a:lnTo>
                  <a:pt x="1419" y="1021"/>
                </a:lnTo>
                <a:lnTo>
                  <a:pt x="1412" y="1027"/>
                </a:lnTo>
                <a:lnTo>
                  <a:pt x="1404" y="1032"/>
                </a:lnTo>
                <a:lnTo>
                  <a:pt x="1400" y="1038"/>
                </a:lnTo>
                <a:lnTo>
                  <a:pt x="1395" y="1044"/>
                </a:lnTo>
                <a:lnTo>
                  <a:pt x="1392" y="1048"/>
                </a:lnTo>
                <a:lnTo>
                  <a:pt x="1387" y="1061"/>
                </a:lnTo>
                <a:lnTo>
                  <a:pt x="1381" y="1075"/>
                </a:lnTo>
                <a:lnTo>
                  <a:pt x="1377" y="1087"/>
                </a:lnTo>
                <a:lnTo>
                  <a:pt x="1372" y="1100"/>
                </a:lnTo>
                <a:lnTo>
                  <a:pt x="1368" y="1110"/>
                </a:lnTo>
                <a:lnTo>
                  <a:pt x="1362" y="1121"/>
                </a:lnTo>
                <a:lnTo>
                  <a:pt x="1354" y="1135"/>
                </a:lnTo>
                <a:lnTo>
                  <a:pt x="1346" y="1151"/>
                </a:lnTo>
                <a:lnTo>
                  <a:pt x="1337" y="1164"/>
                </a:lnTo>
                <a:lnTo>
                  <a:pt x="1328" y="1179"/>
                </a:lnTo>
                <a:lnTo>
                  <a:pt x="1334" y="1175"/>
                </a:lnTo>
                <a:lnTo>
                  <a:pt x="1339" y="1172"/>
                </a:lnTo>
                <a:lnTo>
                  <a:pt x="1348" y="1165"/>
                </a:lnTo>
                <a:lnTo>
                  <a:pt x="1359" y="1159"/>
                </a:lnTo>
                <a:lnTo>
                  <a:pt x="1364" y="1155"/>
                </a:lnTo>
                <a:lnTo>
                  <a:pt x="1370" y="1153"/>
                </a:lnTo>
                <a:lnTo>
                  <a:pt x="1377" y="1152"/>
                </a:lnTo>
                <a:lnTo>
                  <a:pt x="1383" y="1151"/>
                </a:lnTo>
                <a:lnTo>
                  <a:pt x="1390" y="1151"/>
                </a:lnTo>
                <a:lnTo>
                  <a:pt x="1399" y="1152"/>
                </a:lnTo>
                <a:lnTo>
                  <a:pt x="1406" y="1154"/>
                </a:lnTo>
                <a:lnTo>
                  <a:pt x="1413" y="1158"/>
                </a:lnTo>
                <a:lnTo>
                  <a:pt x="1420" y="1163"/>
                </a:lnTo>
                <a:lnTo>
                  <a:pt x="1427" y="1168"/>
                </a:lnTo>
                <a:lnTo>
                  <a:pt x="1434" y="1175"/>
                </a:lnTo>
                <a:lnTo>
                  <a:pt x="1440" y="1184"/>
                </a:lnTo>
                <a:lnTo>
                  <a:pt x="1442" y="1186"/>
                </a:lnTo>
                <a:lnTo>
                  <a:pt x="1443" y="1188"/>
                </a:lnTo>
                <a:lnTo>
                  <a:pt x="1448" y="1179"/>
                </a:lnTo>
                <a:lnTo>
                  <a:pt x="1455" y="1168"/>
                </a:lnTo>
                <a:lnTo>
                  <a:pt x="1466" y="1155"/>
                </a:lnTo>
                <a:lnTo>
                  <a:pt x="1477" y="1145"/>
                </a:lnTo>
                <a:lnTo>
                  <a:pt x="1489" y="1134"/>
                </a:lnTo>
                <a:lnTo>
                  <a:pt x="1502" y="1125"/>
                </a:lnTo>
                <a:lnTo>
                  <a:pt x="1517" y="1113"/>
                </a:lnTo>
                <a:lnTo>
                  <a:pt x="1530" y="1100"/>
                </a:lnTo>
                <a:lnTo>
                  <a:pt x="1560" y="1073"/>
                </a:lnTo>
                <a:lnTo>
                  <a:pt x="1589" y="1048"/>
                </a:lnTo>
                <a:lnTo>
                  <a:pt x="1620" y="1025"/>
                </a:lnTo>
                <a:lnTo>
                  <a:pt x="1650" y="1001"/>
                </a:lnTo>
                <a:lnTo>
                  <a:pt x="1667" y="990"/>
                </a:lnTo>
                <a:lnTo>
                  <a:pt x="1684" y="977"/>
                </a:lnTo>
                <a:lnTo>
                  <a:pt x="1701" y="962"/>
                </a:lnTo>
                <a:lnTo>
                  <a:pt x="1718" y="949"/>
                </a:lnTo>
                <a:lnTo>
                  <a:pt x="1733" y="938"/>
                </a:lnTo>
                <a:lnTo>
                  <a:pt x="1744" y="926"/>
                </a:lnTo>
                <a:lnTo>
                  <a:pt x="1755" y="914"/>
                </a:lnTo>
                <a:lnTo>
                  <a:pt x="1767" y="901"/>
                </a:lnTo>
                <a:lnTo>
                  <a:pt x="1783" y="885"/>
                </a:lnTo>
                <a:lnTo>
                  <a:pt x="1800" y="871"/>
                </a:lnTo>
                <a:lnTo>
                  <a:pt x="1810" y="861"/>
                </a:lnTo>
                <a:lnTo>
                  <a:pt x="1821" y="852"/>
                </a:lnTo>
                <a:lnTo>
                  <a:pt x="1830" y="842"/>
                </a:lnTo>
                <a:lnTo>
                  <a:pt x="1836" y="833"/>
                </a:lnTo>
                <a:lnTo>
                  <a:pt x="1841" y="821"/>
                </a:lnTo>
                <a:lnTo>
                  <a:pt x="1844" y="809"/>
                </a:lnTo>
                <a:lnTo>
                  <a:pt x="1847" y="796"/>
                </a:lnTo>
                <a:lnTo>
                  <a:pt x="1848" y="782"/>
                </a:lnTo>
                <a:lnTo>
                  <a:pt x="1847" y="754"/>
                </a:lnTo>
                <a:lnTo>
                  <a:pt x="1845" y="723"/>
                </a:lnTo>
                <a:lnTo>
                  <a:pt x="1844" y="708"/>
                </a:lnTo>
                <a:lnTo>
                  <a:pt x="1843" y="693"/>
                </a:lnTo>
                <a:lnTo>
                  <a:pt x="1842" y="678"/>
                </a:lnTo>
                <a:lnTo>
                  <a:pt x="1843" y="663"/>
                </a:lnTo>
                <a:lnTo>
                  <a:pt x="1844" y="649"/>
                </a:lnTo>
                <a:lnTo>
                  <a:pt x="1845" y="625"/>
                </a:lnTo>
                <a:lnTo>
                  <a:pt x="1848" y="599"/>
                </a:lnTo>
                <a:lnTo>
                  <a:pt x="1850" y="573"/>
                </a:lnTo>
                <a:lnTo>
                  <a:pt x="1854" y="546"/>
                </a:lnTo>
                <a:lnTo>
                  <a:pt x="1858" y="526"/>
                </a:lnTo>
                <a:lnTo>
                  <a:pt x="1861" y="506"/>
                </a:lnTo>
                <a:lnTo>
                  <a:pt x="1863" y="486"/>
                </a:lnTo>
                <a:lnTo>
                  <a:pt x="1863" y="467"/>
                </a:lnTo>
                <a:lnTo>
                  <a:pt x="1861" y="460"/>
                </a:lnTo>
                <a:lnTo>
                  <a:pt x="1858" y="453"/>
                </a:lnTo>
                <a:lnTo>
                  <a:pt x="1856" y="447"/>
                </a:lnTo>
                <a:lnTo>
                  <a:pt x="1851" y="440"/>
                </a:lnTo>
                <a:lnTo>
                  <a:pt x="1848" y="433"/>
                </a:lnTo>
                <a:lnTo>
                  <a:pt x="1844" y="425"/>
                </a:lnTo>
                <a:lnTo>
                  <a:pt x="1841" y="416"/>
                </a:lnTo>
                <a:lnTo>
                  <a:pt x="1837" y="408"/>
                </a:lnTo>
                <a:lnTo>
                  <a:pt x="1835" y="395"/>
                </a:lnTo>
                <a:lnTo>
                  <a:pt x="1833" y="383"/>
                </a:lnTo>
                <a:lnTo>
                  <a:pt x="1830" y="372"/>
                </a:lnTo>
                <a:lnTo>
                  <a:pt x="1829" y="359"/>
                </a:lnTo>
                <a:lnTo>
                  <a:pt x="1828" y="334"/>
                </a:lnTo>
                <a:lnTo>
                  <a:pt x="1828" y="309"/>
                </a:lnTo>
                <a:lnTo>
                  <a:pt x="1827" y="288"/>
                </a:lnTo>
                <a:lnTo>
                  <a:pt x="1827" y="268"/>
                </a:lnTo>
                <a:lnTo>
                  <a:pt x="1824" y="249"/>
                </a:lnTo>
                <a:lnTo>
                  <a:pt x="1821" y="230"/>
                </a:lnTo>
                <a:lnTo>
                  <a:pt x="1815" y="201"/>
                </a:lnTo>
                <a:lnTo>
                  <a:pt x="1810" y="171"/>
                </a:lnTo>
                <a:lnTo>
                  <a:pt x="1809" y="156"/>
                </a:lnTo>
                <a:lnTo>
                  <a:pt x="1809" y="142"/>
                </a:lnTo>
                <a:lnTo>
                  <a:pt x="1810" y="127"/>
                </a:lnTo>
                <a:lnTo>
                  <a:pt x="1813" y="113"/>
                </a:lnTo>
                <a:lnTo>
                  <a:pt x="1814" y="103"/>
                </a:lnTo>
                <a:lnTo>
                  <a:pt x="1817" y="94"/>
                </a:lnTo>
                <a:lnTo>
                  <a:pt x="1821" y="84"/>
                </a:lnTo>
                <a:lnTo>
                  <a:pt x="1824" y="75"/>
                </a:lnTo>
                <a:lnTo>
                  <a:pt x="1831" y="61"/>
                </a:lnTo>
                <a:lnTo>
                  <a:pt x="1835" y="48"/>
                </a:lnTo>
                <a:lnTo>
                  <a:pt x="1835" y="40"/>
                </a:lnTo>
                <a:lnTo>
                  <a:pt x="1836" y="33"/>
                </a:lnTo>
                <a:lnTo>
                  <a:pt x="1835" y="31"/>
                </a:lnTo>
                <a:lnTo>
                  <a:pt x="1834" y="30"/>
                </a:lnTo>
                <a:lnTo>
                  <a:pt x="1828" y="23"/>
                </a:lnTo>
                <a:lnTo>
                  <a:pt x="1823" y="16"/>
                </a:lnTo>
                <a:lnTo>
                  <a:pt x="1821" y="9"/>
                </a:lnTo>
                <a:lnTo>
                  <a:pt x="1818" y="2"/>
                </a:lnTo>
                <a:lnTo>
                  <a:pt x="1808" y="0"/>
                </a:lnTo>
                <a:lnTo>
                  <a:pt x="1794" y="0"/>
                </a:lnTo>
                <a:lnTo>
                  <a:pt x="1780" y="0"/>
                </a:lnTo>
                <a:lnTo>
                  <a:pt x="1764" y="1"/>
                </a:lnTo>
                <a:lnTo>
                  <a:pt x="1750" y="1"/>
                </a:lnTo>
                <a:lnTo>
                  <a:pt x="1737" y="3"/>
                </a:lnTo>
                <a:lnTo>
                  <a:pt x="1724" y="5"/>
                </a:lnTo>
                <a:lnTo>
                  <a:pt x="1711" y="9"/>
                </a:lnTo>
                <a:lnTo>
                  <a:pt x="1700" y="14"/>
                </a:lnTo>
                <a:lnTo>
                  <a:pt x="1677" y="25"/>
                </a:lnTo>
                <a:lnTo>
                  <a:pt x="1654" y="38"/>
                </a:lnTo>
                <a:lnTo>
                  <a:pt x="1631" y="51"/>
                </a:lnTo>
                <a:lnTo>
                  <a:pt x="1608" y="63"/>
                </a:lnTo>
                <a:lnTo>
                  <a:pt x="1595" y="69"/>
                </a:lnTo>
                <a:lnTo>
                  <a:pt x="1583" y="74"/>
                </a:lnTo>
                <a:lnTo>
                  <a:pt x="1569" y="77"/>
                </a:lnTo>
                <a:lnTo>
                  <a:pt x="1555" y="80"/>
                </a:lnTo>
                <a:lnTo>
                  <a:pt x="1537" y="81"/>
                </a:lnTo>
                <a:lnTo>
                  <a:pt x="1521" y="80"/>
                </a:lnTo>
                <a:lnTo>
                  <a:pt x="1506" y="77"/>
                </a:lnTo>
                <a:lnTo>
                  <a:pt x="1490" y="74"/>
                </a:lnTo>
                <a:lnTo>
                  <a:pt x="1462" y="64"/>
                </a:lnTo>
                <a:lnTo>
                  <a:pt x="1435" y="53"/>
                </a:lnTo>
                <a:lnTo>
                  <a:pt x="1417" y="45"/>
                </a:lnTo>
                <a:lnTo>
                  <a:pt x="1401" y="38"/>
                </a:lnTo>
                <a:lnTo>
                  <a:pt x="1383" y="33"/>
                </a:lnTo>
                <a:lnTo>
                  <a:pt x="1366" y="29"/>
                </a:lnTo>
                <a:lnTo>
                  <a:pt x="1354" y="28"/>
                </a:lnTo>
                <a:lnTo>
                  <a:pt x="1342" y="28"/>
                </a:lnTo>
                <a:lnTo>
                  <a:pt x="1329" y="30"/>
                </a:lnTo>
                <a:lnTo>
                  <a:pt x="1315" y="33"/>
                </a:lnTo>
                <a:lnTo>
                  <a:pt x="1313" y="38"/>
                </a:lnTo>
                <a:lnTo>
                  <a:pt x="1308" y="45"/>
                </a:lnTo>
                <a:lnTo>
                  <a:pt x="1306" y="48"/>
                </a:lnTo>
                <a:lnTo>
                  <a:pt x="1302" y="50"/>
                </a:lnTo>
                <a:lnTo>
                  <a:pt x="1297" y="53"/>
                </a:lnTo>
                <a:lnTo>
                  <a:pt x="1293" y="54"/>
                </a:lnTo>
                <a:lnTo>
                  <a:pt x="1283" y="55"/>
                </a:lnTo>
                <a:lnTo>
                  <a:pt x="1275" y="56"/>
                </a:lnTo>
                <a:lnTo>
                  <a:pt x="1267" y="55"/>
                </a:lnTo>
                <a:lnTo>
                  <a:pt x="1257" y="54"/>
                </a:lnTo>
                <a:lnTo>
                  <a:pt x="1241" y="50"/>
                </a:lnTo>
                <a:lnTo>
                  <a:pt x="1225" y="45"/>
                </a:lnTo>
                <a:lnTo>
                  <a:pt x="1206" y="41"/>
                </a:lnTo>
                <a:lnTo>
                  <a:pt x="1189" y="38"/>
                </a:lnTo>
                <a:lnTo>
                  <a:pt x="1178" y="37"/>
                </a:lnTo>
                <a:lnTo>
                  <a:pt x="1167" y="38"/>
                </a:lnTo>
                <a:lnTo>
                  <a:pt x="1158" y="40"/>
                </a:lnTo>
                <a:lnTo>
                  <a:pt x="1149" y="43"/>
                </a:lnTo>
                <a:lnTo>
                  <a:pt x="1135" y="50"/>
                </a:lnTo>
                <a:lnTo>
                  <a:pt x="1121" y="61"/>
                </a:lnTo>
                <a:lnTo>
                  <a:pt x="1107" y="71"/>
                </a:lnTo>
                <a:lnTo>
                  <a:pt x="1092" y="81"/>
                </a:lnTo>
                <a:lnTo>
                  <a:pt x="1082" y="86"/>
                </a:lnTo>
                <a:lnTo>
                  <a:pt x="1073" y="90"/>
                </a:lnTo>
                <a:lnTo>
                  <a:pt x="1061" y="94"/>
                </a:lnTo>
                <a:lnTo>
                  <a:pt x="1049" y="97"/>
                </a:lnTo>
                <a:lnTo>
                  <a:pt x="1027" y="100"/>
                </a:lnTo>
                <a:lnTo>
                  <a:pt x="1013" y="101"/>
                </a:lnTo>
                <a:lnTo>
                  <a:pt x="999" y="102"/>
                </a:lnTo>
                <a:lnTo>
                  <a:pt x="983" y="104"/>
                </a:lnTo>
                <a:lnTo>
                  <a:pt x="968" y="106"/>
                </a:lnTo>
                <a:lnTo>
                  <a:pt x="953" y="107"/>
                </a:lnTo>
                <a:lnTo>
                  <a:pt x="947" y="108"/>
                </a:lnTo>
                <a:lnTo>
                  <a:pt x="942" y="108"/>
                </a:lnTo>
                <a:lnTo>
                  <a:pt x="941" y="117"/>
                </a:lnTo>
                <a:lnTo>
                  <a:pt x="939" y="126"/>
                </a:lnTo>
                <a:lnTo>
                  <a:pt x="935" y="142"/>
                </a:lnTo>
                <a:lnTo>
                  <a:pt x="933" y="158"/>
                </a:lnTo>
                <a:lnTo>
                  <a:pt x="929" y="177"/>
                </a:lnTo>
                <a:lnTo>
                  <a:pt x="926" y="196"/>
                </a:lnTo>
                <a:lnTo>
                  <a:pt x="922" y="206"/>
                </a:lnTo>
                <a:lnTo>
                  <a:pt x="920" y="214"/>
                </a:lnTo>
                <a:lnTo>
                  <a:pt x="915" y="223"/>
                </a:lnTo>
                <a:lnTo>
                  <a:pt x="911" y="231"/>
                </a:lnTo>
                <a:lnTo>
                  <a:pt x="906" y="240"/>
                </a:lnTo>
                <a:lnTo>
                  <a:pt x="899" y="247"/>
                </a:lnTo>
                <a:lnTo>
                  <a:pt x="892" y="254"/>
                </a:lnTo>
                <a:lnTo>
                  <a:pt x="884" y="260"/>
                </a:lnTo>
                <a:lnTo>
                  <a:pt x="873" y="266"/>
                </a:lnTo>
                <a:lnTo>
                  <a:pt x="862" y="269"/>
                </a:lnTo>
                <a:lnTo>
                  <a:pt x="849" y="273"/>
                </a:lnTo>
                <a:lnTo>
                  <a:pt x="835" y="275"/>
                </a:lnTo>
                <a:lnTo>
                  <a:pt x="824" y="276"/>
                </a:lnTo>
                <a:lnTo>
                  <a:pt x="813" y="276"/>
                </a:lnTo>
                <a:lnTo>
                  <a:pt x="804" y="275"/>
                </a:lnTo>
                <a:lnTo>
                  <a:pt x="796" y="273"/>
                </a:lnTo>
                <a:lnTo>
                  <a:pt x="789" y="269"/>
                </a:lnTo>
                <a:lnTo>
                  <a:pt x="784" y="266"/>
                </a:lnTo>
                <a:lnTo>
                  <a:pt x="779" y="261"/>
                </a:lnTo>
                <a:lnTo>
                  <a:pt x="774" y="256"/>
                </a:lnTo>
                <a:lnTo>
                  <a:pt x="767" y="248"/>
                </a:lnTo>
                <a:lnTo>
                  <a:pt x="755" y="241"/>
                </a:lnTo>
                <a:lnTo>
                  <a:pt x="749" y="239"/>
                </a:lnTo>
                <a:lnTo>
                  <a:pt x="742" y="236"/>
                </a:lnTo>
                <a:lnTo>
                  <a:pt x="734" y="234"/>
                </a:lnTo>
                <a:lnTo>
                  <a:pt x="727" y="233"/>
                </a:lnTo>
                <a:lnTo>
                  <a:pt x="711" y="230"/>
                </a:lnTo>
                <a:lnTo>
                  <a:pt x="693" y="228"/>
                </a:lnTo>
                <a:lnTo>
                  <a:pt x="677" y="227"/>
                </a:lnTo>
                <a:lnTo>
                  <a:pt x="660" y="224"/>
                </a:lnTo>
                <a:lnTo>
                  <a:pt x="645" y="222"/>
                </a:lnTo>
                <a:lnTo>
                  <a:pt x="628" y="217"/>
                </a:lnTo>
                <a:lnTo>
                  <a:pt x="599" y="207"/>
                </a:lnTo>
                <a:lnTo>
                  <a:pt x="570" y="199"/>
                </a:lnTo>
                <a:lnTo>
                  <a:pt x="538" y="191"/>
                </a:lnTo>
                <a:lnTo>
                  <a:pt x="507" y="186"/>
                </a:lnTo>
                <a:lnTo>
                  <a:pt x="475" y="181"/>
                </a:lnTo>
                <a:lnTo>
                  <a:pt x="444" y="177"/>
                </a:lnTo>
                <a:lnTo>
                  <a:pt x="413" y="174"/>
                </a:lnTo>
                <a:lnTo>
                  <a:pt x="381" y="170"/>
                </a:lnTo>
                <a:lnTo>
                  <a:pt x="332" y="164"/>
                </a:lnTo>
                <a:lnTo>
                  <a:pt x="304" y="163"/>
                </a:lnTo>
                <a:lnTo>
                  <a:pt x="273" y="158"/>
                </a:lnTo>
                <a:lnTo>
                  <a:pt x="259" y="156"/>
                </a:lnTo>
                <a:lnTo>
                  <a:pt x="244" y="153"/>
                </a:lnTo>
                <a:lnTo>
                  <a:pt x="228" y="147"/>
                </a:lnTo>
                <a:lnTo>
                  <a:pt x="213" y="141"/>
                </a:lnTo>
                <a:lnTo>
                  <a:pt x="203" y="136"/>
                </a:lnTo>
                <a:lnTo>
                  <a:pt x="194" y="131"/>
                </a:lnTo>
                <a:lnTo>
                  <a:pt x="187" y="128"/>
                </a:lnTo>
                <a:lnTo>
                  <a:pt x="179" y="124"/>
                </a:lnTo>
                <a:lnTo>
                  <a:pt x="171" y="122"/>
                </a:lnTo>
                <a:lnTo>
                  <a:pt x="159" y="120"/>
                </a:lnTo>
                <a:lnTo>
                  <a:pt x="136" y="115"/>
                </a:lnTo>
                <a:lnTo>
                  <a:pt x="109" y="114"/>
                </a:lnTo>
                <a:lnTo>
                  <a:pt x="79" y="113"/>
                </a:lnTo>
                <a:lnTo>
                  <a:pt x="46" y="115"/>
                </a:lnTo>
                <a:lnTo>
                  <a:pt x="37" y="116"/>
                </a:lnTo>
                <a:lnTo>
                  <a:pt x="27" y="116"/>
                </a:lnTo>
                <a:lnTo>
                  <a:pt x="25" y="123"/>
                </a:lnTo>
                <a:lnTo>
                  <a:pt x="20" y="129"/>
                </a:lnTo>
                <a:lnTo>
                  <a:pt x="17" y="136"/>
                </a:lnTo>
                <a:lnTo>
                  <a:pt x="14" y="143"/>
                </a:lnTo>
                <a:lnTo>
                  <a:pt x="12" y="150"/>
                </a:lnTo>
                <a:lnTo>
                  <a:pt x="10" y="157"/>
                </a:lnTo>
                <a:lnTo>
                  <a:pt x="7" y="173"/>
                </a:lnTo>
                <a:lnTo>
                  <a:pt x="7" y="188"/>
                </a:lnTo>
                <a:lnTo>
                  <a:pt x="7" y="204"/>
                </a:lnTo>
                <a:lnTo>
                  <a:pt x="9" y="221"/>
                </a:lnTo>
                <a:lnTo>
                  <a:pt x="11" y="237"/>
                </a:lnTo>
                <a:lnTo>
                  <a:pt x="13" y="253"/>
                </a:lnTo>
                <a:lnTo>
                  <a:pt x="16" y="270"/>
                </a:lnTo>
                <a:lnTo>
                  <a:pt x="18" y="288"/>
                </a:lnTo>
                <a:lnTo>
                  <a:pt x="19" y="300"/>
                </a:lnTo>
                <a:lnTo>
                  <a:pt x="19" y="310"/>
                </a:lnTo>
                <a:lnTo>
                  <a:pt x="18" y="321"/>
                </a:lnTo>
                <a:lnTo>
                  <a:pt x="17" y="332"/>
                </a:lnTo>
                <a:lnTo>
                  <a:pt x="12" y="349"/>
                </a:lnTo>
                <a:lnTo>
                  <a:pt x="7" y="367"/>
                </a:lnTo>
                <a:lnTo>
                  <a:pt x="3" y="380"/>
                </a:lnTo>
                <a:lnTo>
                  <a:pt x="0" y="392"/>
                </a:lnTo>
                <a:close/>
              </a:path>
            </a:pathLst>
          </a:custGeom>
          <a:solidFill>
            <a:srgbClr val="B0CA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56" name="Freeform 72">
            <a:extLst>
              <a:ext uri="{FF2B5EF4-FFF2-40B4-BE49-F238E27FC236}">
                <a16:creationId xmlns:a16="http://schemas.microsoft.com/office/drawing/2014/main" id="{68C58FA6-4715-47CF-985B-213B70DC1E36}"/>
              </a:ext>
            </a:extLst>
          </p:cNvPr>
          <p:cNvSpPr>
            <a:spLocks/>
          </p:cNvSpPr>
          <p:nvPr/>
        </p:nvSpPr>
        <p:spPr bwMode="auto">
          <a:xfrm>
            <a:off x="11781918" y="10044310"/>
            <a:ext cx="7830" cy="3915"/>
          </a:xfrm>
          <a:custGeom>
            <a:avLst/>
            <a:gdLst>
              <a:gd name="T0" fmla="*/ 13 w 13"/>
              <a:gd name="T1" fmla="*/ 0 h 6"/>
              <a:gd name="T2" fmla="*/ 7 w 13"/>
              <a:gd name="T3" fmla="*/ 2 h 6"/>
              <a:gd name="T4" fmla="*/ 0 w 13"/>
              <a:gd name="T5" fmla="*/ 6 h 6"/>
              <a:gd name="T6" fmla="*/ 7 w 13"/>
              <a:gd name="T7" fmla="*/ 2 h 6"/>
              <a:gd name="T8" fmla="*/ 13 w 13"/>
              <a:gd name="T9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" h="6">
                <a:moveTo>
                  <a:pt x="13" y="0"/>
                </a:moveTo>
                <a:lnTo>
                  <a:pt x="7" y="2"/>
                </a:lnTo>
                <a:lnTo>
                  <a:pt x="0" y="6"/>
                </a:lnTo>
                <a:lnTo>
                  <a:pt x="7" y="2"/>
                </a:lnTo>
                <a:lnTo>
                  <a:pt x="13" y="0"/>
                </a:lnTo>
                <a:close/>
              </a:path>
            </a:pathLst>
          </a:custGeom>
          <a:solidFill>
            <a:srgbClr val="B0CA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57" name="Freeform 73">
            <a:extLst>
              <a:ext uri="{FF2B5EF4-FFF2-40B4-BE49-F238E27FC236}">
                <a16:creationId xmlns:a16="http://schemas.microsoft.com/office/drawing/2014/main" id="{009E770B-12B8-49D9-8BF8-5BDE18B0D365}"/>
              </a:ext>
            </a:extLst>
          </p:cNvPr>
          <p:cNvSpPr>
            <a:spLocks/>
          </p:cNvSpPr>
          <p:nvPr/>
        </p:nvSpPr>
        <p:spPr bwMode="auto">
          <a:xfrm>
            <a:off x="10987186" y="10056055"/>
            <a:ext cx="1843933" cy="1569888"/>
          </a:xfrm>
          <a:custGeom>
            <a:avLst/>
            <a:gdLst>
              <a:gd name="T0" fmla="*/ 128 w 2826"/>
              <a:gd name="T1" fmla="*/ 1111 h 2405"/>
              <a:gd name="T2" fmla="*/ 165 w 2826"/>
              <a:gd name="T3" fmla="*/ 1056 h 2405"/>
              <a:gd name="T4" fmla="*/ 324 w 2826"/>
              <a:gd name="T5" fmla="*/ 1078 h 2405"/>
              <a:gd name="T6" fmla="*/ 481 w 2826"/>
              <a:gd name="T7" fmla="*/ 1213 h 2405"/>
              <a:gd name="T8" fmla="*/ 564 w 2826"/>
              <a:gd name="T9" fmla="*/ 1364 h 2405"/>
              <a:gd name="T10" fmla="*/ 616 w 2826"/>
              <a:gd name="T11" fmla="*/ 1407 h 2405"/>
              <a:gd name="T12" fmla="*/ 710 w 2826"/>
              <a:gd name="T13" fmla="*/ 1339 h 2405"/>
              <a:gd name="T14" fmla="*/ 808 w 2826"/>
              <a:gd name="T15" fmla="*/ 1424 h 2405"/>
              <a:gd name="T16" fmla="*/ 868 w 2826"/>
              <a:gd name="T17" fmla="*/ 1493 h 2405"/>
              <a:gd name="T18" fmla="*/ 1007 w 2826"/>
              <a:gd name="T19" fmla="*/ 1541 h 2405"/>
              <a:gd name="T20" fmla="*/ 1117 w 2826"/>
              <a:gd name="T21" fmla="*/ 1601 h 2405"/>
              <a:gd name="T22" fmla="*/ 1182 w 2826"/>
              <a:gd name="T23" fmla="*/ 1682 h 2405"/>
              <a:gd name="T24" fmla="*/ 1272 w 2826"/>
              <a:gd name="T25" fmla="*/ 1731 h 2405"/>
              <a:gd name="T26" fmla="*/ 1375 w 2826"/>
              <a:gd name="T27" fmla="*/ 1791 h 2405"/>
              <a:gd name="T28" fmla="*/ 1452 w 2826"/>
              <a:gd name="T29" fmla="*/ 1947 h 2405"/>
              <a:gd name="T30" fmla="*/ 1589 w 2826"/>
              <a:gd name="T31" fmla="*/ 1992 h 2405"/>
              <a:gd name="T32" fmla="*/ 1590 w 2826"/>
              <a:gd name="T33" fmla="*/ 2032 h 2405"/>
              <a:gd name="T34" fmla="*/ 1435 w 2826"/>
              <a:gd name="T35" fmla="*/ 2027 h 2405"/>
              <a:gd name="T36" fmla="*/ 1442 w 2826"/>
              <a:gd name="T37" fmla="*/ 2201 h 2405"/>
              <a:gd name="T38" fmla="*/ 1464 w 2826"/>
              <a:gd name="T39" fmla="*/ 2270 h 2405"/>
              <a:gd name="T40" fmla="*/ 1509 w 2826"/>
              <a:gd name="T41" fmla="*/ 2405 h 2405"/>
              <a:gd name="T42" fmla="*/ 1725 w 2826"/>
              <a:gd name="T43" fmla="*/ 2237 h 2405"/>
              <a:gd name="T44" fmla="*/ 1812 w 2826"/>
              <a:gd name="T45" fmla="*/ 2031 h 2405"/>
              <a:gd name="T46" fmla="*/ 1876 w 2826"/>
              <a:gd name="T47" fmla="*/ 1917 h 2405"/>
              <a:gd name="T48" fmla="*/ 1939 w 2826"/>
              <a:gd name="T49" fmla="*/ 1833 h 2405"/>
              <a:gd name="T50" fmla="*/ 1903 w 2826"/>
              <a:gd name="T51" fmla="*/ 1768 h 2405"/>
              <a:gd name="T52" fmla="*/ 1952 w 2826"/>
              <a:gd name="T53" fmla="*/ 1625 h 2405"/>
              <a:gd name="T54" fmla="*/ 2051 w 2826"/>
              <a:gd name="T55" fmla="*/ 1510 h 2405"/>
              <a:gd name="T56" fmla="*/ 2164 w 2826"/>
              <a:gd name="T57" fmla="*/ 1422 h 2405"/>
              <a:gd name="T58" fmla="*/ 2232 w 2826"/>
              <a:gd name="T59" fmla="*/ 1220 h 2405"/>
              <a:gd name="T60" fmla="*/ 2377 w 2826"/>
              <a:gd name="T61" fmla="*/ 1134 h 2405"/>
              <a:gd name="T62" fmla="*/ 2535 w 2826"/>
              <a:gd name="T63" fmla="*/ 1085 h 2405"/>
              <a:gd name="T64" fmla="*/ 2587 w 2826"/>
              <a:gd name="T65" fmla="*/ 1178 h 2405"/>
              <a:gd name="T66" fmla="*/ 2513 w 2826"/>
              <a:gd name="T67" fmla="*/ 1230 h 2405"/>
              <a:gd name="T68" fmla="*/ 2493 w 2826"/>
              <a:gd name="T69" fmla="*/ 1355 h 2405"/>
              <a:gd name="T70" fmla="*/ 2390 w 2826"/>
              <a:gd name="T71" fmla="*/ 1444 h 2405"/>
              <a:gd name="T72" fmla="*/ 2342 w 2826"/>
              <a:gd name="T73" fmla="*/ 1529 h 2405"/>
              <a:gd name="T74" fmla="*/ 2504 w 2826"/>
              <a:gd name="T75" fmla="*/ 1386 h 2405"/>
              <a:gd name="T76" fmla="*/ 2593 w 2826"/>
              <a:gd name="T77" fmla="*/ 1204 h 2405"/>
              <a:gd name="T78" fmla="*/ 2671 w 2826"/>
              <a:gd name="T79" fmla="*/ 1050 h 2405"/>
              <a:gd name="T80" fmla="*/ 2781 w 2826"/>
              <a:gd name="T81" fmla="*/ 889 h 2405"/>
              <a:gd name="T82" fmla="*/ 2808 w 2826"/>
              <a:gd name="T83" fmla="*/ 789 h 2405"/>
              <a:gd name="T84" fmla="*/ 2741 w 2826"/>
              <a:gd name="T85" fmla="*/ 792 h 2405"/>
              <a:gd name="T86" fmla="*/ 2673 w 2826"/>
              <a:gd name="T87" fmla="*/ 777 h 2405"/>
              <a:gd name="T88" fmla="*/ 2739 w 2826"/>
              <a:gd name="T89" fmla="*/ 632 h 2405"/>
              <a:gd name="T90" fmla="*/ 2826 w 2826"/>
              <a:gd name="T91" fmla="*/ 532 h 2405"/>
              <a:gd name="T92" fmla="*/ 2633 w 2826"/>
              <a:gd name="T93" fmla="*/ 484 h 2405"/>
              <a:gd name="T94" fmla="*/ 2445 w 2826"/>
              <a:gd name="T95" fmla="*/ 383 h 2405"/>
              <a:gd name="T96" fmla="*/ 2238 w 2826"/>
              <a:gd name="T97" fmla="*/ 170 h 2405"/>
              <a:gd name="T98" fmla="*/ 2067 w 2826"/>
              <a:gd name="T99" fmla="*/ 130 h 2405"/>
              <a:gd name="T100" fmla="*/ 1809 w 2826"/>
              <a:gd name="T101" fmla="*/ 37 h 2405"/>
              <a:gd name="T102" fmla="*/ 1379 w 2826"/>
              <a:gd name="T103" fmla="*/ 8 h 2405"/>
              <a:gd name="T104" fmla="*/ 1245 w 2826"/>
              <a:gd name="T105" fmla="*/ 19 h 2405"/>
              <a:gd name="T106" fmla="*/ 865 w 2826"/>
              <a:gd name="T107" fmla="*/ 251 h 2405"/>
              <a:gd name="T108" fmla="*/ 686 w 2826"/>
              <a:gd name="T109" fmla="*/ 364 h 2405"/>
              <a:gd name="T110" fmla="*/ 650 w 2826"/>
              <a:gd name="T111" fmla="*/ 457 h 2405"/>
              <a:gd name="T112" fmla="*/ 584 w 2826"/>
              <a:gd name="T113" fmla="*/ 477 h 2405"/>
              <a:gd name="T114" fmla="*/ 456 w 2826"/>
              <a:gd name="T115" fmla="*/ 635 h 2405"/>
              <a:gd name="T116" fmla="*/ 300 w 2826"/>
              <a:gd name="T117" fmla="*/ 776 h 2405"/>
              <a:gd name="T118" fmla="*/ 163 w 2826"/>
              <a:gd name="T119" fmla="*/ 922 h 24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826" h="2405">
                <a:moveTo>
                  <a:pt x="0" y="1089"/>
                </a:moveTo>
                <a:lnTo>
                  <a:pt x="5" y="1096"/>
                </a:lnTo>
                <a:lnTo>
                  <a:pt x="7" y="1102"/>
                </a:lnTo>
                <a:lnTo>
                  <a:pt x="23" y="1108"/>
                </a:lnTo>
                <a:lnTo>
                  <a:pt x="41" y="1111"/>
                </a:lnTo>
                <a:lnTo>
                  <a:pt x="60" y="1113"/>
                </a:lnTo>
                <a:lnTo>
                  <a:pt x="82" y="1114"/>
                </a:lnTo>
                <a:lnTo>
                  <a:pt x="88" y="1114"/>
                </a:lnTo>
                <a:lnTo>
                  <a:pt x="99" y="1114"/>
                </a:lnTo>
                <a:lnTo>
                  <a:pt x="109" y="1114"/>
                </a:lnTo>
                <a:lnTo>
                  <a:pt x="120" y="1113"/>
                </a:lnTo>
                <a:lnTo>
                  <a:pt x="128" y="1111"/>
                </a:lnTo>
                <a:lnTo>
                  <a:pt x="126" y="1107"/>
                </a:lnTo>
                <a:lnTo>
                  <a:pt x="121" y="1101"/>
                </a:lnTo>
                <a:lnTo>
                  <a:pt x="119" y="1096"/>
                </a:lnTo>
                <a:lnTo>
                  <a:pt x="117" y="1091"/>
                </a:lnTo>
                <a:lnTo>
                  <a:pt x="117" y="1087"/>
                </a:lnTo>
                <a:lnTo>
                  <a:pt x="117" y="1082"/>
                </a:lnTo>
                <a:lnTo>
                  <a:pt x="120" y="1077"/>
                </a:lnTo>
                <a:lnTo>
                  <a:pt x="122" y="1074"/>
                </a:lnTo>
                <a:lnTo>
                  <a:pt x="126" y="1070"/>
                </a:lnTo>
                <a:lnTo>
                  <a:pt x="130" y="1068"/>
                </a:lnTo>
                <a:lnTo>
                  <a:pt x="145" y="1062"/>
                </a:lnTo>
                <a:lnTo>
                  <a:pt x="165" y="1056"/>
                </a:lnTo>
                <a:lnTo>
                  <a:pt x="188" y="1051"/>
                </a:lnTo>
                <a:lnTo>
                  <a:pt x="213" y="1047"/>
                </a:lnTo>
                <a:lnTo>
                  <a:pt x="226" y="1045"/>
                </a:lnTo>
                <a:lnTo>
                  <a:pt x="239" y="1044"/>
                </a:lnTo>
                <a:lnTo>
                  <a:pt x="252" y="1044"/>
                </a:lnTo>
                <a:lnTo>
                  <a:pt x="263" y="1045"/>
                </a:lnTo>
                <a:lnTo>
                  <a:pt x="275" y="1047"/>
                </a:lnTo>
                <a:lnTo>
                  <a:pt x="287" y="1049"/>
                </a:lnTo>
                <a:lnTo>
                  <a:pt x="296" y="1053"/>
                </a:lnTo>
                <a:lnTo>
                  <a:pt x="306" y="1058"/>
                </a:lnTo>
                <a:lnTo>
                  <a:pt x="316" y="1068"/>
                </a:lnTo>
                <a:lnTo>
                  <a:pt x="324" y="1078"/>
                </a:lnTo>
                <a:lnTo>
                  <a:pt x="333" y="1091"/>
                </a:lnTo>
                <a:lnTo>
                  <a:pt x="340" y="1105"/>
                </a:lnTo>
                <a:lnTo>
                  <a:pt x="346" y="1116"/>
                </a:lnTo>
                <a:lnTo>
                  <a:pt x="352" y="1126"/>
                </a:lnTo>
                <a:lnTo>
                  <a:pt x="359" y="1135"/>
                </a:lnTo>
                <a:lnTo>
                  <a:pt x="364" y="1142"/>
                </a:lnTo>
                <a:lnTo>
                  <a:pt x="379" y="1154"/>
                </a:lnTo>
                <a:lnTo>
                  <a:pt x="395" y="1164"/>
                </a:lnTo>
                <a:lnTo>
                  <a:pt x="411" y="1174"/>
                </a:lnTo>
                <a:lnTo>
                  <a:pt x="429" y="1183"/>
                </a:lnTo>
                <a:lnTo>
                  <a:pt x="456" y="1196"/>
                </a:lnTo>
                <a:lnTo>
                  <a:pt x="481" y="1213"/>
                </a:lnTo>
                <a:lnTo>
                  <a:pt x="493" y="1222"/>
                </a:lnTo>
                <a:lnTo>
                  <a:pt x="504" y="1231"/>
                </a:lnTo>
                <a:lnTo>
                  <a:pt x="515" y="1243"/>
                </a:lnTo>
                <a:lnTo>
                  <a:pt x="523" y="1257"/>
                </a:lnTo>
                <a:lnTo>
                  <a:pt x="530" y="1267"/>
                </a:lnTo>
                <a:lnTo>
                  <a:pt x="535" y="1276"/>
                </a:lnTo>
                <a:lnTo>
                  <a:pt x="540" y="1287"/>
                </a:lnTo>
                <a:lnTo>
                  <a:pt x="544" y="1297"/>
                </a:lnTo>
                <a:lnTo>
                  <a:pt x="551" y="1319"/>
                </a:lnTo>
                <a:lnTo>
                  <a:pt x="557" y="1341"/>
                </a:lnTo>
                <a:lnTo>
                  <a:pt x="561" y="1353"/>
                </a:lnTo>
                <a:lnTo>
                  <a:pt x="564" y="1364"/>
                </a:lnTo>
                <a:lnTo>
                  <a:pt x="569" y="1375"/>
                </a:lnTo>
                <a:lnTo>
                  <a:pt x="573" y="1387"/>
                </a:lnTo>
                <a:lnTo>
                  <a:pt x="576" y="1394"/>
                </a:lnTo>
                <a:lnTo>
                  <a:pt x="578" y="1401"/>
                </a:lnTo>
                <a:lnTo>
                  <a:pt x="580" y="1406"/>
                </a:lnTo>
                <a:lnTo>
                  <a:pt x="580" y="1410"/>
                </a:lnTo>
                <a:lnTo>
                  <a:pt x="582" y="1413"/>
                </a:lnTo>
                <a:lnTo>
                  <a:pt x="586" y="1413"/>
                </a:lnTo>
                <a:lnTo>
                  <a:pt x="589" y="1414"/>
                </a:lnTo>
                <a:lnTo>
                  <a:pt x="594" y="1414"/>
                </a:lnTo>
                <a:lnTo>
                  <a:pt x="600" y="1413"/>
                </a:lnTo>
                <a:lnTo>
                  <a:pt x="616" y="1407"/>
                </a:lnTo>
                <a:lnTo>
                  <a:pt x="642" y="1396"/>
                </a:lnTo>
                <a:lnTo>
                  <a:pt x="650" y="1392"/>
                </a:lnTo>
                <a:lnTo>
                  <a:pt x="656" y="1386"/>
                </a:lnTo>
                <a:lnTo>
                  <a:pt x="662" y="1379"/>
                </a:lnTo>
                <a:lnTo>
                  <a:pt x="667" y="1372"/>
                </a:lnTo>
                <a:lnTo>
                  <a:pt x="670" y="1366"/>
                </a:lnTo>
                <a:lnTo>
                  <a:pt x="675" y="1359"/>
                </a:lnTo>
                <a:lnTo>
                  <a:pt x="681" y="1353"/>
                </a:lnTo>
                <a:lnTo>
                  <a:pt x="688" y="1347"/>
                </a:lnTo>
                <a:lnTo>
                  <a:pt x="695" y="1342"/>
                </a:lnTo>
                <a:lnTo>
                  <a:pt x="704" y="1339"/>
                </a:lnTo>
                <a:lnTo>
                  <a:pt x="710" y="1339"/>
                </a:lnTo>
                <a:lnTo>
                  <a:pt x="716" y="1339"/>
                </a:lnTo>
                <a:lnTo>
                  <a:pt x="722" y="1339"/>
                </a:lnTo>
                <a:lnTo>
                  <a:pt x="729" y="1340"/>
                </a:lnTo>
                <a:lnTo>
                  <a:pt x="736" y="1342"/>
                </a:lnTo>
                <a:lnTo>
                  <a:pt x="743" y="1346"/>
                </a:lnTo>
                <a:lnTo>
                  <a:pt x="749" y="1350"/>
                </a:lnTo>
                <a:lnTo>
                  <a:pt x="756" y="1355"/>
                </a:lnTo>
                <a:lnTo>
                  <a:pt x="768" y="1367"/>
                </a:lnTo>
                <a:lnTo>
                  <a:pt x="780" y="1381"/>
                </a:lnTo>
                <a:lnTo>
                  <a:pt x="790" y="1395"/>
                </a:lnTo>
                <a:lnTo>
                  <a:pt x="800" y="1410"/>
                </a:lnTo>
                <a:lnTo>
                  <a:pt x="808" y="1424"/>
                </a:lnTo>
                <a:lnTo>
                  <a:pt x="815" y="1439"/>
                </a:lnTo>
                <a:lnTo>
                  <a:pt x="821" y="1440"/>
                </a:lnTo>
                <a:lnTo>
                  <a:pt x="824" y="1442"/>
                </a:lnTo>
                <a:lnTo>
                  <a:pt x="829" y="1446"/>
                </a:lnTo>
                <a:lnTo>
                  <a:pt x="831" y="1450"/>
                </a:lnTo>
                <a:lnTo>
                  <a:pt x="835" y="1457"/>
                </a:lnTo>
                <a:lnTo>
                  <a:pt x="840" y="1468"/>
                </a:lnTo>
                <a:lnTo>
                  <a:pt x="844" y="1477"/>
                </a:lnTo>
                <a:lnTo>
                  <a:pt x="848" y="1483"/>
                </a:lnTo>
                <a:lnTo>
                  <a:pt x="852" y="1487"/>
                </a:lnTo>
                <a:lnTo>
                  <a:pt x="860" y="1490"/>
                </a:lnTo>
                <a:lnTo>
                  <a:pt x="868" y="1493"/>
                </a:lnTo>
                <a:lnTo>
                  <a:pt x="878" y="1495"/>
                </a:lnTo>
                <a:lnTo>
                  <a:pt x="894" y="1497"/>
                </a:lnTo>
                <a:lnTo>
                  <a:pt x="909" y="1501"/>
                </a:lnTo>
                <a:lnTo>
                  <a:pt x="927" y="1503"/>
                </a:lnTo>
                <a:lnTo>
                  <a:pt x="942" y="1506"/>
                </a:lnTo>
                <a:lnTo>
                  <a:pt x="957" y="1508"/>
                </a:lnTo>
                <a:lnTo>
                  <a:pt x="971" y="1512"/>
                </a:lnTo>
                <a:lnTo>
                  <a:pt x="982" y="1516"/>
                </a:lnTo>
                <a:lnTo>
                  <a:pt x="990" y="1522"/>
                </a:lnTo>
                <a:lnTo>
                  <a:pt x="997" y="1529"/>
                </a:lnTo>
                <a:lnTo>
                  <a:pt x="1002" y="1535"/>
                </a:lnTo>
                <a:lnTo>
                  <a:pt x="1007" y="1541"/>
                </a:lnTo>
                <a:lnTo>
                  <a:pt x="1011" y="1548"/>
                </a:lnTo>
                <a:lnTo>
                  <a:pt x="1021" y="1553"/>
                </a:lnTo>
                <a:lnTo>
                  <a:pt x="1031" y="1557"/>
                </a:lnTo>
                <a:lnTo>
                  <a:pt x="1041" y="1560"/>
                </a:lnTo>
                <a:lnTo>
                  <a:pt x="1050" y="1563"/>
                </a:lnTo>
                <a:lnTo>
                  <a:pt x="1059" y="1566"/>
                </a:lnTo>
                <a:lnTo>
                  <a:pt x="1069" y="1568"/>
                </a:lnTo>
                <a:lnTo>
                  <a:pt x="1078" y="1573"/>
                </a:lnTo>
                <a:lnTo>
                  <a:pt x="1088" y="1578"/>
                </a:lnTo>
                <a:lnTo>
                  <a:pt x="1098" y="1583"/>
                </a:lnTo>
                <a:lnTo>
                  <a:pt x="1108" y="1592"/>
                </a:lnTo>
                <a:lnTo>
                  <a:pt x="1117" y="1601"/>
                </a:lnTo>
                <a:lnTo>
                  <a:pt x="1125" y="1614"/>
                </a:lnTo>
                <a:lnTo>
                  <a:pt x="1130" y="1622"/>
                </a:lnTo>
                <a:lnTo>
                  <a:pt x="1135" y="1630"/>
                </a:lnTo>
                <a:lnTo>
                  <a:pt x="1137" y="1639"/>
                </a:lnTo>
                <a:lnTo>
                  <a:pt x="1139" y="1647"/>
                </a:lnTo>
                <a:lnTo>
                  <a:pt x="1143" y="1655"/>
                </a:lnTo>
                <a:lnTo>
                  <a:pt x="1146" y="1662"/>
                </a:lnTo>
                <a:lnTo>
                  <a:pt x="1150" y="1669"/>
                </a:lnTo>
                <a:lnTo>
                  <a:pt x="1155" y="1673"/>
                </a:lnTo>
                <a:lnTo>
                  <a:pt x="1162" y="1676"/>
                </a:lnTo>
                <a:lnTo>
                  <a:pt x="1172" y="1680"/>
                </a:lnTo>
                <a:lnTo>
                  <a:pt x="1182" y="1682"/>
                </a:lnTo>
                <a:lnTo>
                  <a:pt x="1192" y="1685"/>
                </a:lnTo>
                <a:lnTo>
                  <a:pt x="1203" y="1689"/>
                </a:lnTo>
                <a:lnTo>
                  <a:pt x="1214" y="1696"/>
                </a:lnTo>
                <a:lnTo>
                  <a:pt x="1222" y="1706"/>
                </a:lnTo>
                <a:lnTo>
                  <a:pt x="1228" y="1714"/>
                </a:lnTo>
                <a:lnTo>
                  <a:pt x="1231" y="1722"/>
                </a:lnTo>
                <a:lnTo>
                  <a:pt x="1234" y="1727"/>
                </a:lnTo>
                <a:lnTo>
                  <a:pt x="1236" y="1731"/>
                </a:lnTo>
                <a:lnTo>
                  <a:pt x="1241" y="1733"/>
                </a:lnTo>
                <a:lnTo>
                  <a:pt x="1249" y="1734"/>
                </a:lnTo>
                <a:lnTo>
                  <a:pt x="1259" y="1732"/>
                </a:lnTo>
                <a:lnTo>
                  <a:pt x="1272" y="1731"/>
                </a:lnTo>
                <a:lnTo>
                  <a:pt x="1284" y="1729"/>
                </a:lnTo>
                <a:lnTo>
                  <a:pt x="1291" y="1731"/>
                </a:lnTo>
                <a:lnTo>
                  <a:pt x="1298" y="1732"/>
                </a:lnTo>
                <a:lnTo>
                  <a:pt x="1305" y="1733"/>
                </a:lnTo>
                <a:lnTo>
                  <a:pt x="1311" y="1736"/>
                </a:lnTo>
                <a:lnTo>
                  <a:pt x="1324" y="1742"/>
                </a:lnTo>
                <a:lnTo>
                  <a:pt x="1335" y="1749"/>
                </a:lnTo>
                <a:lnTo>
                  <a:pt x="1345" y="1756"/>
                </a:lnTo>
                <a:lnTo>
                  <a:pt x="1353" y="1765"/>
                </a:lnTo>
                <a:lnTo>
                  <a:pt x="1362" y="1773"/>
                </a:lnTo>
                <a:lnTo>
                  <a:pt x="1369" y="1781"/>
                </a:lnTo>
                <a:lnTo>
                  <a:pt x="1375" y="1791"/>
                </a:lnTo>
                <a:lnTo>
                  <a:pt x="1381" y="1800"/>
                </a:lnTo>
                <a:lnTo>
                  <a:pt x="1390" y="1820"/>
                </a:lnTo>
                <a:lnTo>
                  <a:pt x="1397" y="1840"/>
                </a:lnTo>
                <a:lnTo>
                  <a:pt x="1403" y="1861"/>
                </a:lnTo>
                <a:lnTo>
                  <a:pt x="1409" y="1882"/>
                </a:lnTo>
                <a:lnTo>
                  <a:pt x="1410" y="1888"/>
                </a:lnTo>
                <a:lnTo>
                  <a:pt x="1413" y="1899"/>
                </a:lnTo>
                <a:lnTo>
                  <a:pt x="1418" y="1909"/>
                </a:lnTo>
                <a:lnTo>
                  <a:pt x="1425" y="1920"/>
                </a:lnTo>
                <a:lnTo>
                  <a:pt x="1432" y="1929"/>
                </a:lnTo>
                <a:lnTo>
                  <a:pt x="1442" y="1938"/>
                </a:lnTo>
                <a:lnTo>
                  <a:pt x="1452" y="1947"/>
                </a:lnTo>
                <a:lnTo>
                  <a:pt x="1463" y="1954"/>
                </a:lnTo>
                <a:lnTo>
                  <a:pt x="1475" y="1961"/>
                </a:lnTo>
                <a:lnTo>
                  <a:pt x="1486" y="1968"/>
                </a:lnTo>
                <a:lnTo>
                  <a:pt x="1499" y="1974"/>
                </a:lnTo>
                <a:lnTo>
                  <a:pt x="1513" y="1979"/>
                </a:lnTo>
                <a:lnTo>
                  <a:pt x="1526" y="1982"/>
                </a:lnTo>
                <a:lnTo>
                  <a:pt x="1540" y="1986"/>
                </a:lnTo>
                <a:lnTo>
                  <a:pt x="1553" y="1988"/>
                </a:lnTo>
                <a:lnTo>
                  <a:pt x="1568" y="1991"/>
                </a:lnTo>
                <a:lnTo>
                  <a:pt x="1580" y="1991"/>
                </a:lnTo>
                <a:lnTo>
                  <a:pt x="1585" y="1991"/>
                </a:lnTo>
                <a:lnTo>
                  <a:pt x="1589" y="1992"/>
                </a:lnTo>
                <a:lnTo>
                  <a:pt x="1592" y="1994"/>
                </a:lnTo>
                <a:lnTo>
                  <a:pt x="1596" y="1997"/>
                </a:lnTo>
                <a:lnTo>
                  <a:pt x="1598" y="2000"/>
                </a:lnTo>
                <a:lnTo>
                  <a:pt x="1600" y="2004"/>
                </a:lnTo>
                <a:lnTo>
                  <a:pt x="1602" y="2008"/>
                </a:lnTo>
                <a:lnTo>
                  <a:pt x="1603" y="2012"/>
                </a:lnTo>
                <a:lnTo>
                  <a:pt x="1602" y="2017"/>
                </a:lnTo>
                <a:lnTo>
                  <a:pt x="1600" y="2021"/>
                </a:lnTo>
                <a:lnTo>
                  <a:pt x="1599" y="2025"/>
                </a:lnTo>
                <a:lnTo>
                  <a:pt x="1596" y="2027"/>
                </a:lnTo>
                <a:lnTo>
                  <a:pt x="1593" y="2031"/>
                </a:lnTo>
                <a:lnTo>
                  <a:pt x="1590" y="2032"/>
                </a:lnTo>
                <a:lnTo>
                  <a:pt x="1585" y="2033"/>
                </a:lnTo>
                <a:lnTo>
                  <a:pt x="1582" y="2034"/>
                </a:lnTo>
                <a:lnTo>
                  <a:pt x="1566" y="2033"/>
                </a:lnTo>
                <a:lnTo>
                  <a:pt x="1550" y="2032"/>
                </a:lnTo>
                <a:lnTo>
                  <a:pt x="1533" y="2028"/>
                </a:lnTo>
                <a:lnTo>
                  <a:pt x="1516" y="2025"/>
                </a:lnTo>
                <a:lnTo>
                  <a:pt x="1498" y="2019"/>
                </a:lnTo>
                <a:lnTo>
                  <a:pt x="1482" y="2013"/>
                </a:lnTo>
                <a:lnTo>
                  <a:pt x="1465" y="2005"/>
                </a:lnTo>
                <a:lnTo>
                  <a:pt x="1449" y="1997"/>
                </a:lnTo>
                <a:lnTo>
                  <a:pt x="1442" y="2011"/>
                </a:lnTo>
                <a:lnTo>
                  <a:pt x="1435" y="2027"/>
                </a:lnTo>
                <a:lnTo>
                  <a:pt x="1432" y="2037"/>
                </a:lnTo>
                <a:lnTo>
                  <a:pt x="1430" y="2047"/>
                </a:lnTo>
                <a:lnTo>
                  <a:pt x="1428" y="2058"/>
                </a:lnTo>
                <a:lnTo>
                  <a:pt x="1426" y="2071"/>
                </a:lnTo>
                <a:lnTo>
                  <a:pt x="1425" y="2084"/>
                </a:lnTo>
                <a:lnTo>
                  <a:pt x="1425" y="2097"/>
                </a:lnTo>
                <a:lnTo>
                  <a:pt x="1426" y="2112"/>
                </a:lnTo>
                <a:lnTo>
                  <a:pt x="1428" y="2128"/>
                </a:lnTo>
                <a:lnTo>
                  <a:pt x="1430" y="2145"/>
                </a:lnTo>
                <a:lnTo>
                  <a:pt x="1432" y="2163"/>
                </a:lnTo>
                <a:lnTo>
                  <a:pt x="1436" y="2181"/>
                </a:lnTo>
                <a:lnTo>
                  <a:pt x="1442" y="2201"/>
                </a:lnTo>
                <a:lnTo>
                  <a:pt x="1445" y="2201"/>
                </a:lnTo>
                <a:lnTo>
                  <a:pt x="1449" y="2203"/>
                </a:lnTo>
                <a:lnTo>
                  <a:pt x="1452" y="2205"/>
                </a:lnTo>
                <a:lnTo>
                  <a:pt x="1455" y="2207"/>
                </a:lnTo>
                <a:lnTo>
                  <a:pt x="1457" y="2210"/>
                </a:lnTo>
                <a:lnTo>
                  <a:pt x="1459" y="2213"/>
                </a:lnTo>
                <a:lnTo>
                  <a:pt x="1460" y="2217"/>
                </a:lnTo>
                <a:lnTo>
                  <a:pt x="1462" y="2220"/>
                </a:lnTo>
                <a:lnTo>
                  <a:pt x="1463" y="2232"/>
                </a:lnTo>
                <a:lnTo>
                  <a:pt x="1464" y="2245"/>
                </a:lnTo>
                <a:lnTo>
                  <a:pt x="1464" y="2257"/>
                </a:lnTo>
                <a:lnTo>
                  <a:pt x="1464" y="2270"/>
                </a:lnTo>
                <a:lnTo>
                  <a:pt x="1464" y="2291"/>
                </a:lnTo>
                <a:lnTo>
                  <a:pt x="1465" y="2311"/>
                </a:lnTo>
                <a:lnTo>
                  <a:pt x="1466" y="2320"/>
                </a:lnTo>
                <a:lnTo>
                  <a:pt x="1468" y="2330"/>
                </a:lnTo>
                <a:lnTo>
                  <a:pt x="1470" y="2338"/>
                </a:lnTo>
                <a:lnTo>
                  <a:pt x="1473" y="2346"/>
                </a:lnTo>
                <a:lnTo>
                  <a:pt x="1482" y="2359"/>
                </a:lnTo>
                <a:lnTo>
                  <a:pt x="1490" y="2372"/>
                </a:lnTo>
                <a:lnTo>
                  <a:pt x="1495" y="2379"/>
                </a:lnTo>
                <a:lnTo>
                  <a:pt x="1500" y="2387"/>
                </a:lnTo>
                <a:lnTo>
                  <a:pt x="1505" y="2396"/>
                </a:lnTo>
                <a:lnTo>
                  <a:pt x="1509" y="2405"/>
                </a:lnTo>
                <a:lnTo>
                  <a:pt x="1529" y="2396"/>
                </a:lnTo>
                <a:lnTo>
                  <a:pt x="1548" y="2386"/>
                </a:lnTo>
                <a:lnTo>
                  <a:pt x="1566" y="2376"/>
                </a:lnTo>
                <a:lnTo>
                  <a:pt x="1585" y="2364"/>
                </a:lnTo>
                <a:lnTo>
                  <a:pt x="1603" y="2351"/>
                </a:lnTo>
                <a:lnTo>
                  <a:pt x="1620" y="2338"/>
                </a:lnTo>
                <a:lnTo>
                  <a:pt x="1639" y="2323"/>
                </a:lnTo>
                <a:lnTo>
                  <a:pt x="1657" y="2307"/>
                </a:lnTo>
                <a:lnTo>
                  <a:pt x="1673" y="2291"/>
                </a:lnTo>
                <a:lnTo>
                  <a:pt x="1691" y="2274"/>
                </a:lnTo>
                <a:lnTo>
                  <a:pt x="1709" y="2256"/>
                </a:lnTo>
                <a:lnTo>
                  <a:pt x="1725" y="2237"/>
                </a:lnTo>
                <a:lnTo>
                  <a:pt x="1742" y="2215"/>
                </a:lnTo>
                <a:lnTo>
                  <a:pt x="1758" y="2194"/>
                </a:lnTo>
                <a:lnTo>
                  <a:pt x="1774" y="2172"/>
                </a:lnTo>
                <a:lnTo>
                  <a:pt x="1791" y="2148"/>
                </a:lnTo>
                <a:lnTo>
                  <a:pt x="1796" y="2141"/>
                </a:lnTo>
                <a:lnTo>
                  <a:pt x="1799" y="2133"/>
                </a:lnTo>
                <a:lnTo>
                  <a:pt x="1802" y="2125"/>
                </a:lnTo>
                <a:lnTo>
                  <a:pt x="1804" y="2117"/>
                </a:lnTo>
                <a:lnTo>
                  <a:pt x="1806" y="2098"/>
                </a:lnTo>
                <a:lnTo>
                  <a:pt x="1807" y="2078"/>
                </a:lnTo>
                <a:lnTo>
                  <a:pt x="1809" y="2054"/>
                </a:lnTo>
                <a:lnTo>
                  <a:pt x="1812" y="2031"/>
                </a:lnTo>
                <a:lnTo>
                  <a:pt x="1814" y="2018"/>
                </a:lnTo>
                <a:lnTo>
                  <a:pt x="1819" y="2006"/>
                </a:lnTo>
                <a:lnTo>
                  <a:pt x="1824" y="1994"/>
                </a:lnTo>
                <a:lnTo>
                  <a:pt x="1831" y="1982"/>
                </a:lnTo>
                <a:lnTo>
                  <a:pt x="1837" y="1974"/>
                </a:lnTo>
                <a:lnTo>
                  <a:pt x="1843" y="1967"/>
                </a:lnTo>
                <a:lnTo>
                  <a:pt x="1850" y="1960"/>
                </a:lnTo>
                <a:lnTo>
                  <a:pt x="1857" y="1953"/>
                </a:lnTo>
                <a:lnTo>
                  <a:pt x="1867" y="1944"/>
                </a:lnTo>
                <a:lnTo>
                  <a:pt x="1874" y="1933"/>
                </a:lnTo>
                <a:lnTo>
                  <a:pt x="1876" y="1927"/>
                </a:lnTo>
                <a:lnTo>
                  <a:pt x="1876" y="1917"/>
                </a:lnTo>
                <a:lnTo>
                  <a:pt x="1877" y="1905"/>
                </a:lnTo>
                <a:lnTo>
                  <a:pt x="1879" y="1891"/>
                </a:lnTo>
                <a:lnTo>
                  <a:pt x="1881" y="1884"/>
                </a:lnTo>
                <a:lnTo>
                  <a:pt x="1884" y="1876"/>
                </a:lnTo>
                <a:lnTo>
                  <a:pt x="1889" y="1869"/>
                </a:lnTo>
                <a:lnTo>
                  <a:pt x="1894" y="1862"/>
                </a:lnTo>
                <a:lnTo>
                  <a:pt x="1901" y="1854"/>
                </a:lnTo>
                <a:lnTo>
                  <a:pt x="1911" y="1848"/>
                </a:lnTo>
                <a:lnTo>
                  <a:pt x="1919" y="1844"/>
                </a:lnTo>
                <a:lnTo>
                  <a:pt x="1927" y="1840"/>
                </a:lnTo>
                <a:lnTo>
                  <a:pt x="1934" y="1836"/>
                </a:lnTo>
                <a:lnTo>
                  <a:pt x="1939" y="1833"/>
                </a:lnTo>
                <a:lnTo>
                  <a:pt x="1941" y="1831"/>
                </a:lnTo>
                <a:lnTo>
                  <a:pt x="1943" y="1828"/>
                </a:lnTo>
                <a:lnTo>
                  <a:pt x="1943" y="1826"/>
                </a:lnTo>
                <a:lnTo>
                  <a:pt x="1941" y="1825"/>
                </a:lnTo>
                <a:lnTo>
                  <a:pt x="1939" y="1822"/>
                </a:lnTo>
                <a:lnTo>
                  <a:pt x="1933" y="1819"/>
                </a:lnTo>
                <a:lnTo>
                  <a:pt x="1929" y="1814"/>
                </a:lnTo>
                <a:lnTo>
                  <a:pt x="1921" y="1809"/>
                </a:lnTo>
                <a:lnTo>
                  <a:pt x="1916" y="1804"/>
                </a:lnTo>
                <a:lnTo>
                  <a:pt x="1911" y="1795"/>
                </a:lnTo>
                <a:lnTo>
                  <a:pt x="1906" y="1783"/>
                </a:lnTo>
                <a:lnTo>
                  <a:pt x="1903" y="1768"/>
                </a:lnTo>
                <a:lnTo>
                  <a:pt x="1900" y="1752"/>
                </a:lnTo>
                <a:lnTo>
                  <a:pt x="1898" y="1733"/>
                </a:lnTo>
                <a:lnTo>
                  <a:pt x="1898" y="1714"/>
                </a:lnTo>
                <a:lnTo>
                  <a:pt x="1899" y="1696"/>
                </a:lnTo>
                <a:lnTo>
                  <a:pt x="1901" y="1680"/>
                </a:lnTo>
                <a:lnTo>
                  <a:pt x="1904" y="1668"/>
                </a:lnTo>
                <a:lnTo>
                  <a:pt x="1909" y="1659"/>
                </a:lnTo>
                <a:lnTo>
                  <a:pt x="1914" y="1652"/>
                </a:lnTo>
                <a:lnTo>
                  <a:pt x="1920" y="1645"/>
                </a:lnTo>
                <a:lnTo>
                  <a:pt x="1926" y="1640"/>
                </a:lnTo>
                <a:lnTo>
                  <a:pt x="1939" y="1630"/>
                </a:lnTo>
                <a:lnTo>
                  <a:pt x="1952" y="1625"/>
                </a:lnTo>
                <a:lnTo>
                  <a:pt x="1961" y="1620"/>
                </a:lnTo>
                <a:lnTo>
                  <a:pt x="1970" y="1615"/>
                </a:lnTo>
                <a:lnTo>
                  <a:pt x="1980" y="1607"/>
                </a:lnTo>
                <a:lnTo>
                  <a:pt x="1987" y="1600"/>
                </a:lnTo>
                <a:lnTo>
                  <a:pt x="1992" y="1592"/>
                </a:lnTo>
                <a:lnTo>
                  <a:pt x="1997" y="1580"/>
                </a:lnTo>
                <a:lnTo>
                  <a:pt x="2003" y="1563"/>
                </a:lnTo>
                <a:lnTo>
                  <a:pt x="2012" y="1548"/>
                </a:lnTo>
                <a:lnTo>
                  <a:pt x="2020" y="1535"/>
                </a:lnTo>
                <a:lnTo>
                  <a:pt x="2031" y="1525"/>
                </a:lnTo>
                <a:lnTo>
                  <a:pt x="2040" y="1516"/>
                </a:lnTo>
                <a:lnTo>
                  <a:pt x="2051" y="1510"/>
                </a:lnTo>
                <a:lnTo>
                  <a:pt x="2061" y="1505"/>
                </a:lnTo>
                <a:lnTo>
                  <a:pt x="2072" y="1501"/>
                </a:lnTo>
                <a:lnTo>
                  <a:pt x="2083" y="1496"/>
                </a:lnTo>
                <a:lnTo>
                  <a:pt x="2094" y="1492"/>
                </a:lnTo>
                <a:lnTo>
                  <a:pt x="2106" y="1487"/>
                </a:lnTo>
                <a:lnTo>
                  <a:pt x="2117" y="1481"/>
                </a:lnTo>
                <a:lnTo>
                  <a:pt x="2128" y="1473"/>
                </a:lnTo>
                <a:lnTo>
                  <a:pt x="2136" y="1466"/>
                </a:lnTo>
                <a:lnTo>
                  <a:pt x="2143" y="1459"/>
                </a:lnTo>
                <a:lnTo>
                  <a:pt x="2148" y="1450"/>
                </a:lnTo>
                <a:lnTo>
                  <a:pt x="2154" y="1441"/>
                </a:lnTo>
                <a:lnTo>
                  <a:pt x="2164" y="1422"/>
                </a:lnTo>
                <a:lnTo>
                  <a:pt x="2173" y="1401"/>
                </a:lnTo>
                <a:lnTo>
                  <a:pt x="2180" y="1379"/>
                </a:lnTo>
                <a:lnTo>
                  <a:pt x="2186" y="1356"/>
                </a:lnTo>
                <a:lnTo>
                  <a:pt x="2192" y="1334"/>
                </a:lnTo>
                <a:lnTo>
                  <a:pt x="2197" y="1313"/>
                </a:lnTo>
                <a:lnTo>
                  <a:pt x="2203" y="1287"/>
                </a:lnTo>
                <a:lnTo>
                  <a:pt x="2206" y="1274"/>
                </a:lnTo>
                <a:lnTo>
                  <a:pt x="2210" y="1262"/>
                </a:lnTo>
                <a:lnTo>
                  <a:pt x="2214" y="1250"/>
                </a:lnTo>
                <a:lnTo>
                  <a:pt x="2220" y="1240"/>
                </a:lnTo>
                <a:lnTo>
                  <a:pt x="2226" y="1229"/>
                </a:lnTo>
                <a:lnTo>
                  <a:pt x="2232" y="1220"/>
                </a:lnTo>
                <a:lnTo>
                  <a:pt x="2239" y="1211"/>
                </a:lnTo>
                <a:lnTo>
                  <a:pt x="2247" y="1203"/>
                </a:lnTo>
                <a:lnTo>
                  <a:pt x="2263" y="1189"/>
                </a:lnTo>
                <a:lnTo>
                  <a:pt x="2279" y="1176"/>
                </a:lnTo>
                <a:lnTo>
                  <a:pt x="2297" y="1166"/>
                </a:lnTo>
                <a:lnTo>
                  <a:pt x="2314" y="1155"/>
                </a:lnTo>
                <a:lnTo>
                  <a:pt x="2320" y="1151"/>
                </a:lnTo>
                <a:lnTo>
                  <a:pt x="2326" y="1148"/>
                </a:lnTo>
                <a:lnTo>
                  <a:pt x="2342" y="1140"/>
                </a:lnTo>
                <a:lnTo>
                  <a:pt x="2359" y="1133"/>
                </a:lnTo>
                <a:lnTo>
                  <a:pt x="2368" y="1133"/>
                </a:lnTo>
                <a:lnTo>
                  <a:pt x="2377" y="1134"/>
                </a:lnTo>
                <a:lnTo>
                  <a:pt x="2384" y="1137"/>
                </a:lnTo>
                <a:lnTo>
                  <a:pt x="2390" y="1140"/>
                </a:lnTo>
                <a:lnTo>
                  <a:pt x="2402" y="1134"/>
                </a:lnTo>
                <a:lnTo>
                  <a:pt x="2418" y="1123"/>
                </a:lnTo>
                <a:lnTo>
                  <a:pt x="2432" y="1115"/>
                </a:lnTo>
                <a:lnTo>
                  <a:pt x="2447" y="1107"/>
                </a:lnTo>
                <a:lnTo>
                  <a:pt x="2462" y="1101"/>
                </a:lnTo>
                <a:lnTo>
                  <a:pt x="2495" y="1090"/>
                </a:lnTo>
                <a:lnTo>
                  <a:pt x="2505" y="1088"/>
                </a:lnTo>
                <a:lnTo>
                  <a:pt x="2515" y="1087"/>
                </a:lnTo>
                <a:lnTo>
                  <a:pt x="2525" y="1085"/>
                </a:lnTo>
                <a:lnTo>
                  <a:pt x="2535" y="1085"/>
                </a:lnTo>
                <a:lnTo>
                  <a:pt x="2544" y="1085"/>
                </a:lnTo>
                <a:lnTo>
                  <a:pt x="2553" y="1088"/>
                </a:lnTo>
                <a:lnTo>
                  <a:pt x="2560" y="1090"/>
                </a:lnTo>
                <a:lnTo>
                  <a:pt x="2567" y="1095"/>
                </a:lnTo>
                <a:lnTo>
                  <a:pt x="2571" y="1098"/>
                </a:lnTo>
                <a:lnTo>
                  <a:pt x="2575" y="1105"/>
                </a:lnTo>
                <a:lnTo>
                  <a:pt x="2579" y="1111"/>
                </a:lnTo>
                <a:lnTo>
                  <a:pt x="2581" y="1120"/>
                </a:lnTo>
                <a:lnTo>
                  <a:pt x="2584" y="1130"/>
                </a:lnTo>
                <a:lnTo>
                  <a:pt x="2585" y="1142"/>
                </a:lnTo>
                <a:lnTo>
                  <a:pt x="2587" y="1158"/>
                </a:lnTo>
                <a:lnTo>
                  <a:pt x="2587" y="1178"/>
                </a:lnTo>
                <a:lnTo>
                  <a:pt x="2586" y="1189"/>
                </a:lnTo>
                <a:lnTo>
                  <a:pt x="2584" y="1200"/>
                </a:lnTo>
                <a:lnTo>
                  <a:pt x="2580" y="1208"/>
                </a:lnTo>
                <a:lnTo>
                  <a:pt x="2575" y="1216"/>
                </a:lnTo>
                <a:lnTo>
                  <a:pt x="2568" y="1223"/>
                </a:lnTo>
                <a:lnTo>
                  <a:pt x="2561" y="1229"/>
                </a:lnTo>
                <a:lnTo>
                  <a:pt x="2553" y="1233"/>
                </a:lnTo>
                <a:lnTo>
                  <a:pt x="2546" y="1234"/>
                </a:lnTo>
                <a:lnTo>
                  <a:pt x="2532" y="1234"/>
                </a:lnTo>
                <a:lnTo>
                  <a:pt x="2520" y="1231"/>
                </a:lnTo>
                <a:lnTo>
                  <a:pt x="2515" y="1230"/>
                </a:lnTo>
                <a:lnTo>
                  <a:pt x="2513" y="1230"/>
                </a:lnTo>
                <a:lnTo>
                  <a:pt x="2511" y="1237"/>
                </a:lnTo>
                <a:lnTo>
                  <a:pt x="2509" y="1248"/>
                </a:lnTo>
                <a:lnTo>
                  <a:pt x="2509" y="1262"/>
                </a:lnTo>
                <a:lnTo>
                  <a:pt x="2511" y="1275"/>
                </a:lnTo>
                <a:lnTo>
                  <a:pt x="2511" y="1293"/>
                </a:lnTo>
                <a:lnTo>
                  <a:pt x="2511" y="1310"/>
                </a:lnTo>
                <a:lnTo>
                  <a:pt x="2509" y="1319"/>
                </a:lnTo>
                <a:lnTo>
                  <a:pt x="2508" y="1327"/>
                </a:lnTo>
                <a:lnTo>
                  <a:pt x="2506" y="1335"/>
                </a:lnTo>
                <a:lnTo>
                  <a:pt x="2502" y="1342"/>
                </a:lnTo>
                <a:lnTo>
                  <a:pt x="2498" y="1349"/>
                </a:lnTo>
                <a:lnTo>
                  <a:pt x="2493" y="1355"/>
                </a:lnTo>
                <a:lnTo>
                  <a:pt x="2487" y="1360"/>
                </a:lnTo>
                <a:lnTo>
                  <a:pt x="2482" y="1364"/>
                </a:lnTo>
                <a:lnTo>
                  <a:pt x="2472" y="1372"/>
                </a:lnTo>
                <a:lnTo>
                  <a:pt x="2461" y="1376"/>
                </a:lnTo>
                <a:lnTo>
                  <a:pt x="2454" y="1380"/>
                </a:lnTo>
                <a:lnTo>
                  <a:pt x="2447" y="1384"/>
                </a:lnTo>
                <a:lnTo>
                  <a:pt x="2435" y="1393"/>
                </a:lnTo>
                <a:lnTo>
                  <a:pt x="2425" y="1403"/>
                </a:lnTo>
                <a:lnTo>
                  <a:pt x="2417" y="1413"/>
                </a:lnTo>
                <a:lnTo>
                  <a:pt x="2407" y="1424"/>
                </a:lnTo>
                <a:lnTo>
                  <a:pt x="2399" y="1434"/>
                </a:lnTo>
                <a:lnTo>
                  <a:pt x="2390" y="1444"/>
                </a:lnTo>
                <a:lnTo>
                  <a:pt x="2378" y="1456"/>
                </a:lnTo>
                <a:lnTo>
                  <a:pt x="2366" y="1466"/>
                </a:lnTo>
                <a:lnTo>
                  <a:pt x="2357" y="1474"/>
                </a:lnTo>
                <a:lnTo>
                  <a:pt x="2347" y="1482"/>
                </a:lnTo>
                <a:lnTo>
                  <a:pt x="2339" y="1490"/>
                </a:lnTo>
                <a:lnTo>
                  <a:pt x="2333" y="1500"/>
                </a:lnTo>
                <a:lnTo>
                  <a:pt x="2330" y="1512"/>
                </a:lnTo>
                <a:lnTo>
                  <a:pt x="2326" y="1526"/>
                </a:lnTo>
                <a:lnTo>
                  <a:pt x="2322" y="1542"/>
                </a:lnTo>
                <a:lnTo>
                  <a:pt x="2317" y="1559"/>
                </a:lnTo>
                <a:lnTo>
                  <a:pt x="2330" y="1545"/>
                </a:lnTo>
                <a:lnTo>
                  <a:pt x="2342" y="1529"/>
                </a:lnTo>
                <a:lnTo>
                  <a:pt x="2351" y="1520"/>
                </a:lnTo>
                <a:lnTo>
                  <a:pt x="2360" y="1510"/>
                </a:lnTo>
                <a:lnTo>
                  <a:pt x="2370" y="1501"/>
                </a:lnTo>
                <a:lnTo>
                  <a:pt x="2380" y="1493"/>
                </a:lnTo>
                <a:lnTo>
                  <a:pt x="2401" y="1476"/>
                </a:lnTo>
                <a:lnTo>
                  <a:pt x="2422" y="1461"/>
                </a:lnTo>
                <a:lnTo>
                  <a:pt x="2447" y="1443"/>
                </a:lnTo>
                <a:lnTo>
                  <a:pt x="2469" y="1426"/>
                </a:lnTo>
                <a:lnTo>
                  <a:pt x="2479" y="1416"/>
                </a:lnTo>
                <a:lnTo>
                  <a:pt x="2488" y="1407"/>
                </a:lnTo>
                <a:lnTo>
                  <a:pt x="2497" y="1397"/>
                </a:lnTo>
                <a:lnTo>
                  <a:pt x="2504" y="1386"/>
                </a:lnTo>
                <a:lnTo>
                  <a:pt x="2508" y="1372"/>
                </a:lnTo>
                <a:lnTo>
                  <a:pt x="2511" y="1355"/>
                </a:lnTo>
                <a:lnTo>
                  <a:pt x="2514" y="1339"/>
                </a:lnTo>
                <a:lnTo>
                  <a:pt x="2519" y="1321"/>
                </a:lnTo>
                <a:lnTo>
                  <a:pt x="2524" y="1309"/>
                </a:lnTo>
                <a:lnTo>
                  <a:pt x="2528" y="1299"/>
                </a:lnTo>
                <a:lnTo>
                  <a:pt x="2535" y="1287"/>
                </a:lnTo>
                <a:lnTo>
                  <a:pt x="2541" y="1276"/>
                </a:lnTo>
                <a:lnTo>
                  <a:pt x="2557" y="1254"/>
                </a:lnTo>
                <a:lnTo>
                  <a:pt x="2573" y="1233"/>
                </a:lnTo>
                <a:lnTo>
                  <a:pt x="2584" y="1217"/>
                </a:lnTo>
                <a:lnTo>
                  <a:pt x="2593" y="1204"/>
                </a:lnTo>
                <a:lnTo>
                  <a:pt x="2601" y="1193"/>
                </a:lnTo>
                <a:lnTo>
                  <a:pt x="2612" y="1182"/>
                </a:lnTo>
                <a:lnTo>
                  <a:pt x="2621" y="1170"/>
                </a:lnTo>
                <a:lnTo>
                  <a:pt x="2638" y="1151"/>
                </a:lnTo>
                <a:lnTo>
                  <a:pt x="2653" y="1131"/>
                </a:lnTo>
                <a:lnTo>
                  <a:pt x="2659" y="1122"/>
                </a:lnTo>
                <a:lnTo>
                  <a:pt x="2664" y="1111"/>
                </a:lnTo>
                <a:lnTo>
                  <a:pt x="2667" y="1101"/>
                </a:lnTo>
                <a:lnTo>
                  <a:pt x="2669" y="1089"/>
                </a:lnTo>
                <a:lnTo>
                  <a:pt x="2671" y="1077"/>
                </a:lnTo>
                <a:lnTo>
                  <a:pt x="2671" y="1065"/>
                </a:lnTo>
                <a:lnTo>
                  <a:pt x="2671" y="1050"/>
                </a:lnTo>
                <a:lnTo>
                  <a:pt x="2673" y="1034"/>
                </a:lnTo>
                <a:lnTo>
                  <a:pt x="2674" y="1027"/>
                </a:lnTo>
                <a:lnTo>
                  <a:pt x="2676" y="1017"/>
                </a:lnTo>
                <a:lnTo>
                  <a:pt x="2679" y="1009"/>
                </a:lnTo>
                <a:lnTo>
                  <a:pt x="2684" y="1001"/>
                </a:lnTo>
                <a:lnTo>
                  <a:pt x="2694" y="983"/>
                </a:lnTo>
                <a:lnTo>
                  <a:pt x="2707" y="968"/>
                </a:lnTo>
                <a:lnTo>
                  <a:pt x="2721" y="952"/>
                </a:lnTo>
                <a:lnTo>
                  <a:pt x="2735" y="940"/>
                </a:lnTo>
                <a:lnTo>
                  <a:pt x="2752" y="923"/>
                </a:lnTo>
                <a:lnTo>
                  <a:pt x="2768" y="905"/>
                </a:lnTo>
                <a:lnTo>
                  <a:pt x="2781" y="889"/>
                </a:lnTo>
                <a:lnTo>
                  <a:pt x="2793" y="870"/>
                </a:lnTo>
                <a:lnTo>
                  <a:pt x="2798" y="859"/>
                </a:lnTo>
                <a:lnTo>
                  <a:pt x="2803" y="849"/>
                </a:lnTo>
                <a:lnTo>
                  <a:pt x="2807" y="838"/>
                </a:lnTo>
                <a:lnTo>
                  <a:pt x="2809" y="828"/>
                </a:lnTo>
                <a:lnTo>
                  <a:pt x="2808" y="825"/>
                </a:lnTo>
                <a:lnTo>
                  <a:pt x="2807" y="823"/>
                </a:lnTo>
                <a:lnTo>
                  <a:pt x="2805" y="817"/>
                </a:lnTo>
                <a:lnTo>
                  <a:pt x="2805" y="810"/>
                </a:lnTo>
                <a:lnTo>
                  <a:pt x="2807" y="803"/>
                </a:lnTo>
                <a:lnTo>
                  <a:pt x="2812" y="798"/>
                </a:lnTo>
                <a:lnTo>
                  <a:pt x="2808" y="789"/>
                </a:lnTo>
                <a:lnTo>
                  <a:pt x="2803" y="781"/>
                </a:lnTo>
                <a:lnTo>
                  <a:pt x="2800" y="776"/>
                </a:lnTo>
                <a:lnTo>
                  <a:pt x="2795" y="770"/>
                </a:lnTo>
                <a:lnTo>
                  <a:pt x="2792" y="766"/>
                </a:lnTo>
                <a:lnTo>
                  <a:pt x="2787" y="765"/>
                </a:lnTo>
                <a:lnTo>
                  <a:pt x="2786" y="765"/>
                </a:lnTo>
                <a:lnTo>
                  <a:pt x="2781" y="766"/>
                </a:lnTo>
                <a:lnTo>
                  <a:pt x="2775" y="770"/>
                </a:lnTo>
                <a:lnTo>
                  <a:pt x="2768" y="774"/>
                </a:lnTo>
                <a:lnTo>
                  <a:pt x="2762" y="778"/>
                </a:lnTo>
                <a:lnTo>
                  <a:pt x="2752" y="785"/>
                </a:lnTo>
                <a:lnTo>
                  <a:pt x="2741" y="792"/>
                </a:lnTo>
                <a:lnTo>
                  <a:pt x="2728" y="798"/>
                </a:lnTo>
                <a:lnTo>
                  <a:pt x="2712" y="803"/>
                </a:lnTo>
                <a:lnTo>
                  <a:pt x="2704" y="804"/>
                </a:lnTo>
                <a:lnTo>
                  <a:pt x="2695" y="803"/>
                </a:lnTo>
                <a:lnTo>
                  <a:pt x="2691" y="802"/>
                </a:lnTo>
                <a:lnTo>
                  <a:pt x="2687" y="801"/>
                </a:lnTo>
                <a:lnTo>
                  <a:pt x="2684" y="798"/>
                </a:lnTo>
                <a:lnTo>
                  <a:pt x="2680" y="795"/>
                </a:lnTo>
                <a:lnTo>
                  <a:pt x="2678" y="790"/>
                </a:lnTo>
                <a:lnTo>
                  <a:pt x="2675" y="787"/>
                </a:lnTo>
                <a:lnTo>
                  <a:pt x="2673" y="782"/>
                </a:lnTo>
                <a:lnTo>
                  <a:pt x="2673" y="777"/>
                </a:lnTo>
                <a:lnTo>
                  <a:pt x="2673" y="766"/>
                </a:lnTo>
                <a:lnTo>
                  <a:pt x="2676" y="755"/>
                </a:lnTo>
                <a:lnTo>
                  <a:pt x="2682" y="743"/>
                </a:lnTo>
                <a:lnTo>
                  <a:pt x="2689" y="729"/>
                </a:lnTo>
                <a:lnTo>
                  <a:pt x="2698" y="715"/>
                </a:lnTo>
                <a:lnTo>
                  <a:pt x="2707" y="698"/>
                </a:lnTo>
                <a:lnTo>
                  <a:pt x="2714" y="686"/>
                </a:lnTo>
                <a:lnTo>
                  <a:pt x="2721" y="675"/>
                </a:lnTo>
                <a:lnTo>
                  <a:pt x="2727" y="664"/>
                </a:lnTo>
                <a:lnTo>
                  <a:pt x="2729" y="657"/>
                </a:lnTo>
                <a:lnTo>
                  <a:pt x="2735" y="643"/>
                </a:lnTo>
                <a:lnTo>
                  <a:pt x="2739" y="632"/>
                </a:lnTo>
                <a:lnTo>
                  <a:pt x="2745" y="615"/>
                </a:lnTo>
                <a:lnTo>
                  <a:pt x="2753" y="598"/>
                </a:lnTo>
                <a:lnTo>
                  <a:pt x="2758" y="590"/>
                </a:lnTo>
                <a:lnTo>
                  <a:pt x="2765" y="582"/>
                </a:lnTo>
                <a:lnTo>
                  <a:pt x="2773" y="572"/>
                </a:lnTo>
                <a:lnTo>
                  <a:pt x="2782" y="564"/>
                </a:lnTo>
                <a:lnTo>
                  <a:pt x="2794" y="556"/>
                </a:lnTo>
                <a:lnTo>
                  <a:pt x="2806" y="550"/>
                </a:lnTo>
                <a:lnTo>
                  <a:pt x="2815" y="544"/>
                </a:lnTo>
                <a:lnTo>
                  <a:pt x="2821" y="539"/>
                </a:lnTo>
                <a:lnTo>
                  <a:pt x="2825" y="536"/>
                </a:lnTo>
                <a:lnTo>
                  <a:pt x="2826" y="532"/>
                </a:lnTo>
                <a:lnTo>
                  <a:pt x="2822" y="525"/>
                </a:lnTo>
                <a:lnTo>
                  <a:pt x="2820" y="520"/>
                </a:lnTo>
                <a:lnTo>
                  <a:pt x="2809" y="520"/>
                </a:lnTo>
                <a:lnTo>
                  <a:pt x="2796" y="520"/>
                </a:lnTo>
                <a:lnTo>
                  <a:pt x="2785" y="520"/>
                </a:lnTo>
                <a:lnTo>
                  <a:pt x="2772" y="519"/>
                </a:lnTo>
                <a:lnTo>
                  <a:pt x="2745" y="515"/>
                </a:lnTo>
                <a:lnTo>
                  <a:pt x="2719" y="510"/>
                </a:lnTo>
                <a:lnTo>
                  <a:pt x="2693" y="504"/>
                </a:lnTo>
                <a:lnTo>
                  <a:pt x="2669" y="497"/>
                </a:lnTo>
                <a:lnTo>
                  <a:pt x="2649" y="490"/>
                </a:lnTo>
                <a:lnTo>
                  <a:pt x="2633" y="484"/>
                </a:lnTo>
                <a:lnTo>
                  <a:pt x="2622" y="480"/>
                </a:lnTo>
                <a:lnTo>
                  <a:pt x="2613" y="476"/>
                </a:lnTo>
                <a:lnTo>
                  <a:pt x="2602" y="472"/>
                </a:lnTo>
                <a:lnTo>
                  <a:pt x="2593" y="468"/>
                </a:lnTo>
                <a:lnTo>
                  <a:pt x="2566" y="457"/>
                </a:lnTo>
                <a:lnTo>
                  <a:pt x="2540" y="445"/>
                </a:lnTo>
                <a:lnTo>
                  <a:pt x="2515" y="433"/>
                </a:lnTo>
                <a:lnTo>
                  <a:pt x="2491" y="419"/>
                </a:lnTo>
                <a:lnTo>
                  <a:pt x="2479" y="411"/>
                </a:lnTo>
                <a:lnTo>
                  <a:pt x="2467" y="402"/>
                </a:lnTo>
                <a:lnTo>
                  <a:pt x="2455" y="392"/>
                </a:lnTo>
                <a:lnTo>
                  <a:pt x="2445" y="383"/>
                </a:lnTo>
                <a:lnTo>
                  <a:pt x="2434" y="371"/>
                </a:lnTo>
                <a:lnTo>
                  <a:pt x="2425" y="359"/>
                </a:lnTo>
                <a:lnTo>
                  <a:pt x="2414" y="346"/>
                </a:lnTo>
                <a:lnTo>
                  <a:pt x="2405" y="332"/>
                </a:lnTo>
                <a:lnTo>
                  <a:pt x="2390" y="309"/>
                </a:lnTo>
                <a:lnTo>
                  <a:pt x="2372" y="286"/>
                </a:lnTo>
                <a:lnTo>
                  <a:pt x="2352" y="263"/>
                </a:lnTo>
                <a:lnTo>
                  <a:pt x="2330" y="242"/>
                </a:lnTo>
                <a:lnTo>
                  <a:pt x="2307" y="220"/>
                </a:lnTo>
                <a:lnTo>
                  <a:pt x="2284" y="201"/>
                </a:lnTo>
                <a:lnTo>
                  <a:pt x="2260" y="184"/>
                </a:lnTo>
                <a:lnTo>
                  <a:pt x="2238" y="170"/>
                </a:lnTo>
                <a:lnTo>
                  <a:pt x="2228" y="165"/>
                </a:lnTo>
                <a:lnTo>
                  <a:pt x="2220" y="161"/>
                </a:lnTo>
                <a:lnTo>
                  <a:pt x="2211" y="159"/>
                </a:lnTo>
                <a:lnTo>
                  <a:pt x="2201" y="157"/>
                </a:lnTo>
                <a:lnTo>
                  <a:pt x="2183" y="153"/>
                </a:lnTo>
                <a:lnTo>
                  <a:pt x="2163" y="152"/>
                </a:lnTo>
                <a:lnTo>
                  <a:pt x="2150" y="151"/>
                </a:lnTo>
                <a:lnTo>
                  <a:pt x="2137" y="149"/>
                </a:lnTo>
                <a:lnTo>
                  <a:pt x="2123" y="147"/>
                </a:lnTo>
                <a:lnTo>
                  <a:pt x="2108" y="144"/>
                </a:lnTo>
                <a:lnTo>
                  <a:pt x="2087" y="138"/>
                </a:lnTo>
                <a:lnTo>
                  <a:pt x="2067" y="130"/>
                </a:lnTo>
                <a:lnTo>
                  <a:pt x="2048" y="120"/>
                </a:lnTo>
                <a:lnTo>
                  <a:pt x="2031" y="111"/>
                </a:lnTo>
                <a:lnTo>
                  <a:pt x="2018" y="104"/>
                </a:lnTo>
                <a:lnTo>
                  <a:pt x="2005" y="98"/>
                </a:lnTo>
                <a:lnTo>
                  <a:pt x="1983" y="86"/>
                </a:lnTo>
                <a:lnTo>
                  <a:pt x="1959" y="76"/>
                </a:lnTo>
                <a:lnTo>
                  <a:pt x="1934" y="66"/>
                </a:lnTo>
                <a:lnTo>
                  <a:pt x="1911" y="59"/>
                </a:lnTo>
                <a:lnTo>
                  <a:pt x="1886" y="52"/>
                </a:lnTo>
                <a:lnTo>
                  <a:pt x="1860" y="46"/>
                </a:lnTo>
                <a:lnTo>
                  <a:pt x="1834" y="41"/>
                </a:lnTo>
                <a:lnTo>
                  <a:pt x="1809" y="37"/>
                </a:lnTo>
                <a:lnTo>
                  <a:pt x="1757" y="31"/>
                </a:lnTo>
                <a:lnTo>
                  <a:pt x="1704" y="26"/>
                </a:lnTo>
                <a:lnTo>
                  <a:pt x="1650" y="24"/>
                </a:lnTo>
                <a:lnTo>
                  <a:pt x="1597" y="21"/>
                </a:lnTo>
                <a:lnTo>
                  <a:pt x="1556" y="20"/>
                </a:lnTo>
                <a:lnTo>
                  <a:pt x="1515" y="18"/>
                </a:lnTo>
                <a:lnTo>
                  <a:pt x="1473" y="16"/>
                </a:lnTo>
                <a:lnTo>
                  <a:pt x="1432" y="12"/>
                </a:lnTo>
                <a:lnTo>
                  <a:pt x="1406" y="8"/>
                </a:lnTo>
                <a:lnTo>
                  <a:pt x="1396" y="7"/>
                </a:lnTo>
                <a:lnTo>
                  <a:pt x="1386" y="6"/>
                </a:lnTo>
                <a:lnTo>
                  <a:pt x="1379" y="8"/>
                </a:lnTo>
                <a:lnTo>
                  <a:pt x="1372" y="10"/>
                </a:lnTo>
                <a:lnTo>
                  <a:pt x="1368" y="8"/>
                </a:lnTo>
                <a:lnTo>
                  <a:pt x="1363" y="7"/>
                </a:lnTo>
                <a:lnTo>
                  <a:pt x="1359" y="5"/>
                </a:lnTo>
                <a:lnTo>
                  <a:pt x="1357" y="3"/>
                </a:lnTo>
                <a:lnTo>
                  <a:pt x="1341" y="1"/>
                </a:lnTo>
                <a:lnTo>
                  <a:pt x="1324" y="0"/>
                </a:lnTo>
                <a:lnTo>
                  <a:pt x="1309" y="1"/>
                </a:lnTo>
                <a:lnTo>
                  <a:pt x="1293" y="4"/>
                </a:lnTo>
                <a:lnTo>
                  <a:pt x="1277" y="7"/>
                </a:lnTo>
                <a:lnTo>
                  <a:pt x="1262" y="12"/>
                </a:lnTo>
                <a:lnTo>
                  <a:pt x="1245" y="19"/>
                </a:lnTo>
                <a:lnTo>
                  <a:pt x="1229" y="28"/>
                </a:lnTo>
                <a:lnTo>
                  <a:pt x="1175" y="63"/>
                </a:lnTo>
                <a:lnTo>
                  <a:pt x="1132" y="91"/>
                </a:lnTo>
                <a:lnTo>
                  <a:pt x="1090" y="117"/>
                </a:lnTo>
                <a:lnTo>
                  <a:pt x="1047" y="143"/>
                </a:lnTo>
                <a:lnTo>
                  <a:pt x="1002" y="167"/>
                </a:lnTo>
                <a:lnTo>
                  <a:pt x="980" y="180"/>
                </a:lnTo>
                <a:lnTo>
                  <a:pt x="956" y="193"/>
                </a:lnTo>
                <a:lnTo>
                  <a:pt x="934" y="207"/>
                </a:lnTo>
                <a:lnTo>
                  <a:pt x="910" y="222"/>
                </a:lnTo>
                <a:lnTo>
                  <a:pt x="888" y="236"/>
                </a:lnTo>
                <a:lnTo>
                  <a:pt x="865" y="251"/>
                </a:lnTo>
                <a:lnTo>
                  <a:pt x="844" y="265"/>
                </a:lnTo>
                <a:lnTo>
                  <a:pt x="822" y="280"/>
                </a:lnTo>
                <a:lnTo>
                  <a:pt x="788" y="304"/>
                </a:lnTo>
                <a:lnTo>
                  <a:pt x="778" y="310"/>
                </a:lnTo>
                <a:lnTo>
                  <a:pt x="769" y="314"/>
                </a:lnTo>
                <a:lnTo>
                  <a:pt x="758" y="320"/>
                </a:lnTo>
                <a:lnTo>
                  <a:pt x="748" y="326"/>
                </a:lnTo>
                <a:lnTo>
                  <a:pt x="728" y="336"/>
                </a:lnTo>
                <a:lnTo>
                  <a:pt x="708" y="346"/>
                </a:lnTo>
                <a:lnTo>
                  <a:pt x="700" y="352"/>
                </a:lnTo>
                <a:lnTo>
                  <a:pt x="691" y="358"/>
                </a:lnTo>
                <a:lnTo>
                  <a:pt x="686" y="364"/>
                </a:lnTo>
                <a:lnTo>
                  <a:pt x="681" y="370"/>
                </a:lnTo>
                <a:lnTo>
                  <a:pt x="675" y="378"/>
                </a:lnTo>
                <a:lnTo>
                  <a:pt x="673" y="387"/>
                </a:lnTo>
                <a:lnTo>
                  <a:pt x="671" y="399"/>
                </a:lnTo>
                <a:lnTo>
                  <a:pt x="670" y="410"/>
                </a:lnTo>
                <a:lnTo>
                  <a:pt x="669" y="425"/>
                </a:lnTo>
                <a:lnTo>
                  <a:pt x="667" y="440"/>
                </a:lnTo>
                <a:lnTo>
                  <a:pt x="666" y="445"/>
                </a:lnTo>
                <a:lnTo>
                  <a:pt x="662" y="450"/>
                </a:lnTo>
                <a:lnTo>
                  <a:pt x="660" y="452"/>
                </a:lnTo>
                <a:lnTo>
                  <a:pt x="655" y="456"/>
                </a:lnTo>
                <a:lnTo>
                  <a:pt x="650" y="457"/>
                </a:lnTo>
                <a:lnTo>
                  <a:pt x="646" y="458"/>
                </a:lnTo>
                <a:lnTo>
                  <a:pt x="641" y="457"/>
                </a:lnTo>
                <a:lnTo>
                  <a:pt x="636" y="456"/>
                </a:lnTo>
                <a:lnTo>
                  <a:pt x="631" y="453"/>
                </a:lnTo>
                <a:lnTo>
                  <a:pt x="627" y="453"/>
                </a:lnTo>
                <a:lnTo>
                  <a:pt x="622" y="453"/>
                </a:lnTo>
                <a:lnTo>
                  <a:pt x="616" y="455"/>
                </a:lnTo>
                <a:lnTo>
                  <a:pt x="611" y="457"/>
                </a:lnTo>
                <a:lnTo>
                  <a:pt x="606" y="459"/>
                </a:lnTo>
                <a:lnTo>
                  <a:pt x="601" y="463"/>
                </a:lnTo>
                <a:lnTo>
                  <a:pt x="595" y="468"/>
                </a:lnTo>
                <a:lnTo>
                  <a:pt x="584" y="477"/>
                </a:lnTo>
                <a:lnTo>
                  <a:pt x="574" y="490"/>
                </a:lnTo>
                <a:lnTo>
                  <a:pt x="562" y="503"/>
                </a:lnTo>
                <a:lnTo>
                  <a:pt x="550" y="517"/>
                </a:lnTo>
                <a:lnTo>
                  <a:pt x="540" y="531"/>
                </a:lnTo>
                <a:lnTo>
                  <a:pt x="529" y="544"/>
                </a:lnTo>
                <a:lnTo>
                  <a:pt x="515" y="559"/>
                </a:lnTo>
                <a:lnTo>
                  <a:pt x="502" y="575"/>
                </a:lnTo>
                <a:lnTo>
                  <a:pt x="490" y="590"/>
                </a:lnTo>
                <a:lnTo>
                  <a:pt x="479" y="605"/>
                </a:lnTo>
                <a:lnTo>
                  <a:pt x="471" y="615"/>
                </a:lnTo>
                <a:lnTo>
                  <a:pt x="463" y="624"/>
                </a:lnTo>
                <a:lnTo>
                  <a:pt x="456" y="635"/>
                </a:lnTo>
                <a:lnTo>
                  <a:pt x="448" y="644"/>
                </a:lnTo>
                <a:lnTo>
                  <a:pt x="433" y="659"/>
                </a:lnTo>
                <a:lnTo>
                  <a:pt x="416" y="672"/>
                </a:lnTo>
                <a:lnTo>
                  <a:pt x="400" y="685"/>
                </a:lnTo>
                <a:lnTo>
                  <a:pt x="383" y="696"/>
                </a:lnTo>
                <a:lnTo>
                  <a:pt x="370" y="704"/>
                </a:lnTo>
                <a:lnTo>
                  <a:pt x="359" y="712"/>
                </a:lnTo>
                <a:lnTo>
                  <a:pt x="347" y="722"/>
                </a:lnTo>
                <a:lnTo>
                  <a:pt x="336" y="731"/>
                </a:lnTo>
                <a:lnTo>
                  <a:pt x="323" y="744"/>
                </a:lnTo>
                <a:lnTo>
                  <a:pt x="312" y="759"/>
                </a:lnTo>
                <a:lnTo>
                  <a:pt x="300" y="776"/>
                </a:lnTo>
                <a:lnTo>
                  <a:pt x="289" y="792"/>
                </a:lnTo>
                <a:lnTo>
                  <a:pt x="282" y="803"/>
                </a:lnTo>
                <a:lnTo>
                  <a:pt x="275" y="814"/>
                </a:lnTo>
                <a:lnTo>
                  <a:pt x="268" y="824"/>
                </a:lnTo>
                <a:lnTo>
                  <a:pt x="260" y="835"/>
                </a:lnTo>
                <a:lnTo>
                  <a:pt x="252" y="847"/>
                </a:lnTo>
                <a:lnTo>
                  <a:pt x="242" y="857"/>
                </a:lnTo>
                <a:lnTo>
                  <a:pt x="232" y="867"/>
                </a:lnTo>
                <a:lnTo>
                  <a:pt x="221" y="876"/>
                </a:lnTo>
                <a:lnTo>
                  <a:pt x="199" y="895"/>
                </a:lnTo>
                <a:lnTo>
                  <a:pt x="176" y="912"/>
                </a:lnTo>
                <a:lnTo>
                  <a:pt x="163" y="922"/>
                </a:lnTo>
                <a:lnTo>
                  <a:pt x="150" y="932"/>
                </a:lnTo>
                <a:lnTo>
                  <a:pt x="137" y="943"/>
                </a:lnTo>
                <a:lnTo>
                  <a:pt x="126" y="954"/>
                </a:lnTo>
                <a:lnTo>
                  <a:pt x="106" y="971"/>
                </a:lnTo>
                <a:lnTo>
                  <a:pt x="88" y="991"/>
                </a:lnTo>
                <a:lnTo>
                  <a:pt x="70" y="1010"/>
                </a:lnTo>
                <a:lnTo>
                  <a:pt x="53" y="1030"/>
                </a:lnTo>
                <a:lnTo>
                  <a:pt x="40" y="1045"/>
                </a:lnTo>
                <a:lnTo>
                  <a:pt x="27" y="1061"/>
                </a:lnTo>
                <a:lnTo>
                  <a:pt x="14" y="1075"/>
                </a:lnTo>
                <a:lnTo>
                  <a:pt x="0" y="1089"/>
                </a:lnTo>
                <a:close/>
              </a:path>
            </a:pathLst>
          </a:custGeom>
          <a:solidFill>
            <a:srgbClr val="B0CA1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58" name="Freeform 74">
            <a:extLst>
              <a:ext uri="{FF2B5EF4-FFF2-40B4-BE49-F238E27FC236}">
                <a16:creationId xmlns:a16="http://schemas.microsoft.com/office/drawing/2014/main" id="{9B9D3601-178E-4828-A395-E4B44DB2F355}"/>
              </a:ext>
            </a:extLst>
          </p:cNvPr>
          <p:cNvSpPr>
            <a:spLocks/>
          </p:cNvSpPr>
          <p:nvPr/>
        </p:nvSpPr>
        <p:spPr bwMode="auto">
          <a:xfrm>
            <a:off x="12819375" y="10658955"/>
            <a:ext cx="0" cy="3915"/>
          </a:xfrm>
          <a:custGeom>
            <a:avLst/>
            <a:gdLst>
              <a:gd name="T0" fmla="*/ 0 w 4"/>
              <a:gd name="T1" fmla="*/ 5 h 5"/>
              <a:gd name="T2" fmla="*/ 2 w 4"/>
              <a:gd name="T3" fmla="*/ 2 h 5"/>
              <a:gd name="T4" fmla="*/ 4 w 4"/>
              <a:gd name="T5" fmla="*/ 0 h 5"/>
              <a:gd name="T6" fmla="*/ 2 w 4"/>
              <a:gd name="T7" fmla="*/ 2 h 5"/>
              <a:gd name="T8" fmla="*/ 0 w 4"/>
              <a:gd name="T9" fmla="*/ 5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" h="5">
                <a:moveTo>
                  <a:pt x="0" y="5"/>
                </a:moveTo>
                <a:lnTo>
                  <a:pt x="2" y="2"/>
                </a:lnTo>
                <a:lnTo>
                  <a:pt x="4" y="0"/>
                </a:lnTo>
                <a:lnTo>
                  <a:pt x="2" y="2"/>
                </a:lnTo>
                <a:lnTo>
                  <a:pt x="0" y="5"/>
                </a:lnTo>
                <a:close/>
              </a:path>
            </a:pathLst>
          </a:custGeom>
          <a:solidFill>
            <a:srgbClr val="B0CA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60" name="Freeform 76">
            <a:extLst>
              <a:ext uri="{FF2B5EF4-FFF2-40B4-BE49-F238E27FC236}">
                <a16:creationId xmlns:a16="http://schemas.microsoft.com/office/drawing/2014/main" id="{DE2BC614-9BFC-4F16-AE02-BDA497AC2036}"/>
              </a:ext>
            </a:extLst>
          </p:cNvPr>
          <p:cNvSpPr>
            <a:spLocks/>
          </p:cNvSpPr>
          <p:nvPr/>
        </p:nvSpPr>
        <p:spPr bwMode="auto">
          <a:xfrm>
            <a:off x="11895451" y="11328408"/>
            <a:ext cx="23490" cy="23490"/>
          </a:xfrm>
          <a:custGeom>
            <a:avLst/>
            <a:gdLst>
              <a:gd name="T0" fmla="*/ 0 w 37"/>
              <a:gd name="T1" fmla="*/ 0 h 35"/>
              <a:gd name="T2" fmla="*/ 7 w 37"/>
              <a:gd name="T3" fmla="*/ 10 h 35"/>
              <a:gd name="T4" fmla="*/ 15 w 37"/>
              <a:gd name="T5" fmla="*/ 18 h 35"/>
              <a:gd name="T6" fmla="*/ 24 w 37"/>
              <a:gd name="T7" fmla="*/ 25 h 35"/>
              <a:gd name="T8" fmla="*/ 33 w 37"/>
              <a:gd name="T9" fmla="*/ 33 h 35"/>
              <a:gd name="T10" fmla="*/ 34 w 37"/>
              <a:gd name="T11" fmla="*/ 34 h 35"/>
              <a:gd name="T12" fmla="*/ 37 w 37"/>
              <a:gd name="T13" fmla="*/ 35 h 35"/>
              <a:gd name="T14" fmla="*/ 26 w 37"/>
              <a:gd name="T15" fmla="*/ 27 h 35"/>
              <a:gd name="T16" fmla="*/ 17 w 37"/>
              <a:gd name="T17" fmla="*/ 19 h 35"/>
              <a:gd name="T18" fmla="*/ 8 w 37"/>
              <a:gd name="T19" fmla="*/ 10 h 35"/>
              <a:gd name="T20" fmla="*/ 0 w 37"/>
              <a:gd name="T21" fmla="*/ 0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7" h="35">
                <a:moveTo>
                  <a:pt x="0" y="0"/>
                </a:moveTo>
                <a:lnTo>
                  <a:pt x="7" y="10"/>
                </a:lnTo>
                <a:lnTo>
                  <a:pt x="15" y="18"/>
                </a:lnTo>
                <a:lnTo>
                  <a:pt x="24" y="25"/>
                </a:lnTo>
                <a:lnTo>
                  <a:pt x="33" y="33"/>
                </a:lnTo>
                <a:lnTo>
                  <a:pt x="34" y="34"/>
                </a:lnTo>
                <a:lnTo>
                  <a:pt x="37" y="35"/>
                </a:lnTo>
                <a:lnTo>
                  <a:pt x="26" y="27"/>
                </a:lnTo>
                <a:lnTo>
                  <a:pt x="17" y="19"/>
                </a:lnTo>
                <a:lnTo>
                  <a:pt x="8" y="10"/>
                </a:lnTo>
                <a:lnTo>
                  <a:pt x="0" y="0"/>
                </a:lnTo>
                <a:close/>
              </a:path>
            </a:pathLst>
          </a:custGeom>
          <a:solidFill>
            <a:srgbClr val="B0CA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04" name="Freeform 120">
            <a:extLst>
              <a:ext uri="{FF2B5EF4-FFF2-40B4-BE49-F238E27FC236}">
                <a16:creationId xmlns:a16="http://schemas.microsoft.com/office/drawing/2014/main" id="{56D37538-8CB0-4661-B18A-159159A561C9}"/>
              </a:ext>
            </a:extLst>
          </p:cNvPr>
          <p:cNvSpPr>
            <a:spLocks/>
          </p:cNvSpPr>
          <p:nvPr/>
        </p:nvSpPr>
        <p:spPr bwMode="auto">
          <a:xfrm>
            <a:off x="8747845" y="2102869"/>
            <a:ext cx="1648187" cy="3707441"/>
          </a:xfrm>
          <a:custGeom>
            <a:avLst/>
            <a:gdLst>
              <a:gd name="T0" fmla="*/ 715 w 2526"/>
              <a:gd name="T1" fmla="*/ 5479 h 5681"/>
              <a:gd name="T2" fmla="*/ 729 w 2526"/>
              <a:gd name="T3" fmla="*/ 5196 h 5681"/>
              <a:gd name="T4" fmla="*/ 762 w 2526"/>
              <a:gd name="T5" fmla="*/ 4907 h 5681"/>
              <a:gd name="T6" fmla="*/ 815 w 2526"/>
              <a:gd name="T7" fmla="*/ 4621 h 5681"/>
              <a:gd name="T8" fmla="*/ 889 w 2526"/>
              <a:gd name="T9" fmla="*/ 4348 h 5681"/>
              <a:gd name="T10" fmla="*/ 983 w 2526"/>
              <a:gd name="T11" fmla="*/ 4097 h 5681"/>
              <a:gd name="T12" fmla="*/ 1098 w 2526"/>
              <a:gd name="T13" fmla="*/ 3877 h 5681"/>
              <a:gd name="T14" fmla="*/ 1235 w 2526"/>
              <a:gd name="T15" fmla="*/ 3700 h 5681"/>
              <a:gd name="T16" fmla="*/ 1189 w 2526"/>
              <a:gd name="T17" fmla="*/ 3790 h 5681"/>
              <a:gd name="T18" fmla="*/ 1103 w 2526"/>
              <a:gd name="T19" fmla="*/ 3976 h 5681"/>
              <a:gd name="T20" fmla="*/ 1045 w 2526"/>
              <a:gd name="T21" fmla="*/ 4177 h 5681"/>
              <a:gd name="T22" fmla="*/ 1010 w 2526"/>
              <a:gd name="T23" fmla="*/ 4394 h 5681"/>
              <a:gd name="T24" fmla="*/ 995 w 2526"/>
              <a:gd name="T25" fmla="*/ 4622 h 5681"/>
              <a:gd name="T26" fmla="*/ 997 w 2526"/>
              <a:gd name="T27" fmla="*/ 4860 h 5681"/>
              <a:gd name="T28" fmla="*/ 1011 w 2526"/>
              <a:gd name="T29" fmla="*/ 5105 h 5681"/>
              <a:gd name="T30" fmla="*/ 1082 w 2526"/>
              <a:gd name="T31" fmla="*/ 5392 h 5681"/>
              <a:gd name="T32" fmla="*/ 1250 w 2526"/>
              <a:gd name="T33" fmla="*/ 5286 h 5681"/>
              <a:gd name="T34" fmla="*/ 1448 w 2526"/>
              <a:gd name="T35" fmla="*/ 5175 h 5681"/>
              <a:gd name="T36" fmla="*/ 1689 w 2526"/>
              <a:gd name="T37" fmla="*/ 5050 h 5681"/>
              <a:gd name="T38" fmla="*/ 1957 w 2526"/>
              <a:gd name="T39" fmla="*/ 4867 h 5681"/>
              <a:gd name="T40" fmla="*/ 2146 w 2526"/>
              <a:gd name="T41" fmla="*/ 4544 h 5681"/>
              <a:gd name="T42" fmla="*/ 2300 w 2526"/>
              <a:gd name="T43" fmla="*/ 4232 h 5681"/>
              <a:gd name="T44" fmla="*/ 2408 w 2526"/>
              <a:gd name="T45" fmla="*/ 3964 h 5681"/>
              <a:gd name="T46" fmla="*/ 2450 w 2526"/>
              <a:gd name="T47" fmla="*/ 3830 h 5681"/>
              <a:gd name="T48" fmla="*/ 2510 w 2526"/>
              <a:gd name="T49" fmla="*/ 3420 h 5681"/>
              <a:gd name="T50" fmla="*/ 2525 w 2526"/>
              <a:gd name="T51" fmla="*/ 2847 h 5681"/>
              <a:gd name="T52" fmla="*/ 2487 w 2526"/>
              <a:gd name="T53" fmla="*/ 2244 h 5681"/>
              <a:gd name="T54" fmla="*/ 2411 w 2526"/>
              <a:gd name="T55" fmla="*/ 1645 h 5681"/>
              <a:gd name="T56" fmla="*/ 2312 w 2526"/>
              <a:gd name="T57" fmla="*/ 1088 h 5681"/>
              <a:gd name="T58" fmla="*/ 2206 w 2526"/>
              <a:gd name="T59" fmla="*/ 609 h 5681"/>
              <a:gd name="T60" fmla="*/ 2107 w 2526"/>
              <a:gd name="T61" fmla="*/ 243 h 5681"/>
              <a:gd name="T62" fmla="*/ 2032 w 2526"/>
              <a:gd name="T63" fmla="*/ 27 h 5681"/>
              <a:gd name="T64" fmla="*/ 1940 w 2526"/>
              <a:gd name="T65" fmla="*/ 297 h 5681"/>
              <a:gd name="T66" fmla="*/ 1747 w 2526"/>
              <a:gd name="T67" fmla="*/ 693 h 5681"/>
              <a:gd name="T68" fmla="*/ 1479 w 2526"/>
              <a:gd name="T69" fmla="*/ 1091 h 5681"/>
              <a:gd name="T70" fmla="*/ 1169 w 2526"/>
              <a:gd name="T71" fmla="*/ 1492 h 5681"/>
              <a:gd name="T72" fmla="*/ 845 w 2526"/>
              <a:gd name="T73" fmla="*/ 1901 h 5681"/>
              <a:gd name="T74" fmla="*/ 540 w 2526"/>
              <a:gd name="T75" fmla="*/ 2318 h 5681"/>
              <a:gd name="T76" fmla="*/ 285 w 2526"/>
              <a:gd name="T77" fmla="*/ 2748 h 5681"/>
              <a:gd name="T78" fmla="*/ 109 w 2526"/>
              <a:gd name="T79" fmla="*/ 3191 h 5681"/>
              <a:gd name="T80" fmla="*/ 26 w 2526"/>
              <a:gd name="T81" fmla="*/ 3637 h 5681"/>
              <a:gd name="T82" fmla="*/ 0 w 2526"/>
              <a:gd name="T83" fmla="*/ 4056 h 5681"/>
              <a:gd name="T84" fmla="*/ 21 w 2526"/>
              <a:gd name="T85" fmla="*/ 4439 h 5681"/>
              <a:gd name="T86" fmla="*/ 87 w 2526"/>
              <a:gd name="T87" fmla="*/ 4784 h 5681"/>
              <a:gd name="T88" fmla="*/ 190 w 2526"/>
              <a:gd name="T89" fmla="*/ 5085 h 5681"/>
              <a:gd name="T90" fmla="*/ 326 w 2526"/>
              <a:gd name="T91" fmla="*/ 5333 h 5681"/>
              <a:gd name="T92" fmla="*/ 488 w 2526"/>
              <a:gd name="T93" fmla="*/ 5526 h 5681"/>
              <a:gd name="T94" fmla="*/ 670 w 2526"/>
              <a:gd name="T95" fmla="*/ 5659 h 5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526" h="5681">
                <a:moveTo>
                  <a:pt x="717" y="5681"/>
                </a:moveTo>
                <a:lnTo>
                  <a:pt x="716" y="5615"/>
                </a:lnTo>
                <a:lnTo>
                  <a:pt x="715" y="5548"/>
                </a:lnTo>
                <a:lnTo>
                  <a:pt x="715" y="5479"/>
                </a:lnTo>
                <a:lnTo>
                  <a:pt x="716" y="5409"/>
                </a:lnTo>
                <a:lnTo>
                  <a:pt x="720" y="5339"/>
                </a:lnTo>
                <a:lnTo>
                  <a:pt x="723" y="5268"/>
                </a:lnTo>
                <a:lnTo>
                  <a:pt x="729" y="5196"/>
                </a:lnTo>
                <a:lnTo>
                  <a:pt x="735" y="5125"/>
                </a:lnTo>
                <a:lnTo>
                  <a:pt x="742" y="5052"/>
                </a:lnTo>
                <a:lnTo>
                  <a:pt x="751" y="4980"/>
                </a:lnTo>
                <a:lnTo>
                  <a:pt x="762" y="4907"/>
                </a:lnTo>
                <a:lnTo>
                  <a:pt x="773" y="4835"/>
                </a:lnTo>
                <a:lnTo>
                  <a:pt x="785" y="4763"/>
                </a:lnTo>
                <a:lnTo>
                  <a:pt x="800" y="4691"/>
                </a:lnTo>
                <a:lnTo>
                  <a:pt x="815" y="4621"/>
                </a:lnTo>
                <a:lnTo>
                  <a:pt x="831" y="4551"/>
                </a:lnTo>
                <a:lnTo>
                  <a:pt x="849" y="4482"/>
                </a:lnTo>
                <a:lnTo>
                  <a:pt x="868" y="4414"/>
                </a:lnTo>
                <a:lnTo>
                  <a:pt x="889" y="4348"/>
                </a:lnTo>
                <a:lnTo>
                  <a:pt x="910" y="4282"/>
                </a:lnTo>
                <a:lnTo>
                  <a:pt x="934" y="4218"/>
                </a:lnTo>
                <a:lnTo>
                  <a:pt x="957" y="4157"/>
                </a:lnTo>
                <a:lnTo>
                  <a:pt x="983" y="4097"/>
                </a:lnTo>
                <a:lnTo>
                  <a:pt x="1010" y="4038"/>
                </a:lnTo>
                <a:lnTo>
                  <a:pt x="1038" y="3983"/>
                </a:lnTo>
                <a:lnTo>
                  <a:pt x="1068" y="3929"/>
                </a:lnTo>
                <a:lnTo>
                  <a:pt x="1098" y="3877"/>
                </a:lnTo>
                <a:lnTo>
                  <a:pt x="1130" y="3829"/>
                </a:lnTo>
                <a:lnTo>
                  <a:pt x="1164" y="3783"/>
                </a:lnTo>
                <a:lnTo>
                  <a:pt x="1198" y="3740"/>
                </a:lnTo>
                <a:lnTo>
                  <a:pt x="1235" y="3700"/>
                </a:lnTo>
                <a:lnTo>
                  <a:pt x="1272" y="3663"/>
                </a:lnTo>
                <a:lnTo>
                  <a:pt x="1243" y="3704"/>
                </a:lnTo>
                <a:lnTo>
                  <a:pt x="1215" y="3746"/>
                </a:lnTo>
                <a:lnTo>
                  <a:pt x="1189" y="3790"/>
                </a:lnTo>
                <a:lnTo>
                  <a:pt x="1164" y="3834"/>
                </a:lnTo>
                <a:lnTo>
                  <a:pt x="1142" y="3880"/>
                </a:lnTo>
                <a:lnTo>
                  <a:pt x="1122" y="3927"/>
                </a:lnTo>
                <a:lnTo>
                  <a:pt x="1103" y="3976"/>
                </a:lnTo>
                <a:lnTo>
                  <a:pt x="1087" y="4024"/>
                </a:lnTo>
                <a:lnTo>
                  <a:pt x="1071" y="4075"/>
                </a:lnTo>
                <a:lnTo>
                  <a:pt x="1057" y="4125"/>
                </a:lnTo>
                <a:lnTo>
                  <a:pt x="1045" y="4177"/>
                </a:lnTo>
                <a:lnTo>
                  <a:pt x="1034" y="4230"/>
                </a:lnTo>
                <a:lnTo>
                  <a:pt x="1024" y="4284"/>
                </a:lnTo>
                <a:lnTo>
                  <a:pt x="1017" y="4338"/>
                </a:lnTo>
                <a:lnTo>
                  <a:pt x="1010" y="4394"/>
                </a:lnTo>
                <a:lnTo>
                  <a:pt x="1004" y="4450"/>
                </a:lnTo>
                <a:lnTo>
                  <a:pt x="1001" y="4507"/>
                </a:lnTo>
                <a:lnTo>
                  <a:pt x="997" y="4564"/>
                </a:lnTo>
                <a:lnTo>
                  <a:pt x="995" y="4622"/>
                </a:lnTo>
                <a:lnTo>
                  <a:pt x="995" y="4681"/>
                </a:lnTo>
                <a:lnTo>
                  <a:pt x="995" y="4740"/>
                </a:lnTo>
                <a:lnTo>
                  <a:pt x="995" y="4800"/>
                </a:lnTo>
                <a:lnTo>
                  <a:pt x="997" y="4860"/>
                </a:lnTo>
                <a:lnTo>
                  <a:pt x="1000" y="4921"/>
                </a:lnTo>
                <a:lnTo>
                  <a:pt x="1003" y="4981"/>
                </a:lnTo>
                <a:lnTo>
                  <a:pt x="1007" y="5043"/>
                </a:lnTo>
                <a:lnTo>
                  <a:pt x="1011" y="5105"/>
                </a:lnTo>
                <a:lnTo>
                  <a:pt x="1017" y="5167"/>
                </a:lnTo>
                <a:lnTo>
                  <a:pt x="1029" y="5292"/>
                </a:lnTo>
                <a:lnTo>
                  <a:pt x="1043" y="5416"/>
                </a:lnTo>
                <a:lnTo>
                  <a:pt x="1082" y="5392"/>
                </a:lnTo>
                <a:lnTo>
                  <a:pt x="1122" y="5366"/>
                </a:lnTo>
                <a:lnTo>
                  <a:pt x="1163" y="5339"/>
                </a:lnTo>
                <a:lnTo>
                  <a:pt x="1205" y="5313"/>
                </a:lnTo>
                <a:lnTo>
                  <a:pt x="1250" y="5286"/>
                </a:lnTo>
                <a:lnTo>
                  <a:pt x="1296" y="5259"/>
                </a:lnTo>
                <a:lnTo>
                  <a:pt x="1344" y="5232"/>
                </a:lnTo>
                <a:lnTo>
                  <a:pt x="1395" y="5203"/>
                </a:lnTo>
                <a:lnTo>
                  <a:pt x="1448" y="5175"/>
                </a:lnTo>
                <a:lnTo>
                  <a:pt x="1504" y="5145"/>
                </a:lnTo>
                <a:lnTo>
                  <a:pt x="1563" y="5114"/>
                </a:lnTo>
                <a:lnTo>
                  <a:pt x="1624" y="5083"/>
                </a:lnTo>
                <a:lnTo>
                  <a:pt x="1689" y="5050"/>
                </a:lnTo>
                <a:lnTo>
                  <a:pt x="1758" y="5017"/>
                </a:lnTo>
                <a:lnTo>
                  <a:pt x="1830" y="4982"/>
                </a:lnTo>
                <a:lnTo>
                  <a:pt x="1906" y="4947"/>
                </a:lnTo>
                <a:lnTo>
                  <a:pt x="1957" y="4867"/>
                </a:lnTo>
                <a:lnTo>
                  <a:pt x="2007" y="4787"/>
                </a:lnTo>
                <a:lnTo>
                  <a:pt x="2054" y="4706"/>
                </a:lnTo>
                <a:lnTo>
                  <a:pt x="2101" y="4624"/>
                </a:lnTo>
                <a:lnTo>
                  <a:pt x="2146" y="4544"/>
                </a:lnTo>
                <a:lnTo>
                  <a:pt x="2187" y="4463"/>
                </a:lnTo>
                <a:lnTo>
                  <a:pt x="2227" y="4385"/>
                </a:lnTo>
                <a:lnTo>
                  <a:pt x="2265" y="4308"/>
                </a:lnTo>
                <a:lnTo>
                  <a:pt x="2300" y="4232"/>
                </a:lnTo>
                <a:lnTo>
                  <a:pt x="2332" y="4161"/>
                </a:lnTo>
                <a:lnTo>
                  <a:pt x="2361" y="4091"/>
                </a:lnTo>
                <a:lnTo>
                  <a:pt x="2386" y="4025"/>
                </a:lnTo>
                <a:lnTo>
                  <a:pt x="2408" y="3964"/>
                </a:lnTo>
                <a:lnTo>
                  <a:pt x="2427" y="3906"/>
                </a:lnTo>
                <a:lnTo>
                  <a:pt x="2435" y="3880"/>
                </a:lnTo>
                <a:lnTo>
                  <a:pt x="2442" y="3854"/>
                </a:lnTo>
                <a:lnTo>
                  <a:pt x="2450" y="3830"/>
                </a:lnTo>
                <a:lnTo>
                  <a:pt x="2454" y="3807"/>
                </a:lnTo>
                <a:lnTo>
                  <a:pt x="2478" y="3684"/>
                </a:lnTo>
                <a:lnTo>
                  <a:pt x="2495" y="3554"/>
                </a:lnTo>
                <a:lnTo>
                  <a:pt x="2510" y="3420"/>
                </a:lnTo>
                <a:lnTo>
                  <a:pt x="2519" y="3281"/>
                </a:lnTo>
                <a:lnTo>
                  <a:pt x="2525" y="3140"/>
                </a:lnTo>
                <a:lnTo>
                  <a:pt x="2526" y="2995"/>
                </a:lnTo>
                <a:lnTo>
                  <a:pt x="2525" y="2847"/>
                </a:lnTo>
                <a:lnTo>
                  <a:pt x="2520" y="2697"/>
                </a:lnTo>
                <a:lnTo>
                  <a:pt x="2512" y="2547"/>
                </a:lnTo>
                <a:lnTo>
                  <a:pt x="2500" y="2396"/>
                </a:lnTo>
                <a:lnTo>
                  <a:pt x="2487" y="2244"/>
                </a:lnTo>
                <a:lnTo>
                  <a:pt x="2471" y="2092"/>
                </a:lnTo>
                <a:lnTo>
                  <a:pt x="2453" y="1942"/>
                </a:lnTo>
                <a:lnTo>
                  <a:pt x="2433" y="1792"/>
                </a:lnTo>
                <a:lnTo>
                  <a:pt x="2411" y="1645"/>
                </a:lnTo>
                <a:lnTo>
                  <a:pt x="2388" y="1500"/>
                </a:lnTo>
                <a:lnTo>
                  <a:pt x="2364" y="1359"/>
                </a:lnTo>
                <a:lnTo>
                  <a:pt x="2338" y="1221"/>
                </a:lnTo>
                <a:lnTo>
                  <a:pt x="2312" y="1088"/>
                </a:lnTo>
                <a:lnTo>
                  <a:pt x="2286" y="960"/>
                </a:lnTo>
                <a:lnTo>
                  <a:pt x="2259" y="836"/>
                </a:lnTo>
                <a:lnTo>
                  <a:pt x="2233" y="720"/>
                </a:lnTo>
                <a:lnTo>
                  <a:pt x="2206" y="609"/>
                </a:lnTo>
                <a:lnTo>
                  <a:pt x="2180" y="506"/>
                </a:lnTo>
                <a:lnTo>
                  <a:pt x="2156" y="409"/>
                </a:lnTo>
                <a:lnTo>
                  <a:pt x="2131" y="322"/>
                </a:lnTo>
                <a:lnTo>
                  <a:pt x="2107" y="243"/>
                </a:lnTo>
                <a:lnTo>
                  <a:pt x="2086" y="173"/>
                </a:lnTo>
                <a:lnTo>
                  <a:pt x="2066" y="114"/>
                </a:lnTo>
                <a:lnTo>
                  <a:pt x="2049" y="64"/>
                </a:lnTo>
                <a:lnTo>
                  <a:pt x="2032" y="27"/>
                </a:lnTo>
                <a:lnTo>
                  <a:pt x="2019" y="0"/>
                </a:lnTo>
                <a:lnTo>
                  <a:pt x="2000" y="98"/>
                </a:lnTo>
                <a:lnTo>
                  <a:pt x="1973" y="197"/>
                </a:lnTo>
                <a:lnTo>
                  <a:pt x="1940" y="297"/>
                </a:lnTo>
                <a:lnTo>
                  <a:pt x="1900" y="396"/>
                </a:lnTo>
                <a:lnTo>
                  <a:pt x="1854" y="495"/>
                </a:lnTo>
                <a:lnTo>
                  <a:pt x="1804" y="594"/>
                </a:lnTo>
                <a:lnTo>
                  <a:pt x="1747" y="693"/>
                </a:lnTo>
                <a:lnTo>
                  <a:pt x="1686" y="792"/>
                </a:lnTo>
                <a:lnTo>
                  <a:pt x="1620" y="892"/>
                </a:lnTo>
                <a:lnTo>
                  <a:pt x="1551" y="991"/>
                </a:lnTo>
                <a:lnTo>
                  <a:pt x="1479" y="1091"/>
                </a:lnTo>
                <a:lnTo>
                  <a:pt x="1404" y="1191"/>
                </a:lnTo>
                <a:lnTo>
                  <a:pt x="1328" y="1291"/>
                </a:lnTo>
                <a:lnTo>
                  <a:pt x="1249" y="1391"/>
                </a:lnTo>
                <a:lnTo>
                  <a:pt x="1169" y="1492"/>
                </a:lnTo>
                <a:lnTo>
                  <a:pt x="1088" y="1593"/>
                </a:lnTo>
                <a:lnTo>
                  <a:pt x="1007" y="1696"/>
                </a:lnTo>
                <a:lnTo>
                  <a:pt x="925" y="1798"/>
                </a:lnTo>
                <a:lnTo>
                  <a:pt x="845" y="1901"/>
                </a:lnTo>
                <a:lnTo>
                  <a:pt x="765" y="2004"/>
                </a:lnTo>
                <a:lnTo>
                  <a:pt x="688" y="2109"/>
                </a:lnTo>
                <a:lnTo>
                  <a:pt x="613" y="2214"/>
                </a:lnTo>
                <a:lnTo>
                  <a:pt x="540" y="2318"/>
                </a:lnTo>
                <a:lnTo>
                  <a:pt x="470" y="2424"/>
                </a:lnTo>
                <a:lnTo>
                  <a:pt x="404" y="2531"/>
                </a:lnTo>
                <a:lnTo>
                  <a:pt x="342" y="2639"/>
                </a:lnTo>
                <a:lnTo>
                  <a:pt x="285" y="2748"/>
                </a:lnTo>
                <a:lnTo>
                  <a:pt x="233" y="2856"/>
                </a:lnTo>
                <a:lnTo>
                  <a:pt x="186" y="2967"/>
                </a:lnTo>
                <a:lnTo>
                  <a:pt x="145" y="3078"/>
                </a:lnTo>
                <a:lnTo>
                  <a:pt x="109" y="3191"/>
                </a:lnTo>
                <a:lnTo>
                  <a:pt x="82" y="3304"/>
                </a:lnTo>
                <a:lnTo>
                  <a:pt x="60" y="3417"/>
                </a:lnTo>
                <a:lnTo>
                  <a:pt x="41" y="3527"/>
                </a:lnTo>
                <a:lnTo>
                  <a:pt x="26" y="3637"/>
                </a:lnTo>
                <a:lnTo>
                  <a:pt x="15" y="3745"/>
                </a:lnTo>
                <a:lnTo>
                  <a:pt x="6" y="3850"/>
                </a:lnTo>
                <a:lnTo>
                  <a:pt x="1" y="3955"/>
                </a:lnTo>
                <a:lnTo>
                  <a:pt x="0" y="4056"/>
                </a:lnTo>
                <a:lnTo>
                  <a:pt x="1" y="4155"/>
                </a:lnTo>
                <a:lnTo>
                  <a:pt x="5" y="4252"/>
                </a:lnTo>
                <a:lnTo>
                  <a:pt x="12" y="4348"/>
                </a:lnTo>
                <a:lnTo>
                  <a:pt x="21" y="4439"/>
                </a:lnTo>
                <a:lnTo>
                  <a:pt x="34" y="4530"/>
                </a:lnTo>
                <a:lnTo>
                  <a:pt x="49" y="4617"/>
                </a:lnTo>
                <a:lnTo>
                  <a:pt x="67" y="4702"/>
                </a:lnTo>
                <a:lnTo>
                  <a:pt x="87" y="4784"/>
                </a:lnTo>
                <a:lnTo>
                  <a:pt x="109" y="4863"/>
                </a:lnTo>
                <a:lnTo>
                  <a:pt x="134" y="4940"/>
                </a:lnTo>
                <a:lnTo>
                  <a:pt x="161" y="5014"/>
                </a:lnTo>
                <a:lnTo>
                  <a:pt x="190" y="5085"/>
                </a:lnTo>
                <a:lnTo>
                  <a:pt x="221" y="5152"/>
                </a:lnTo>
                <a:lnTo>
                  <a:pt x="255" y="5215"/>
                </a:lnTo>
                <a:lnTo>
                  <a:pt x="289" y="5275"/>
                </a:lnTo>
                <a:lnTo>
                  <a:pt x="326" y="5333"/>
                </a:lnTo>
                <a:lnTo>
                  <a:pt x="364" y="5387"/>
                </a:lnTo>
                <a:lnTo>
                  <a:pt x="403" y="5436"/>
                </a:lnTo>
                <a:lnTo>
                  <a:pt x="444" y="5484"/>
                </a:lnTo>
                <a:lnTo>
                  <a:pt x="488" y="5526"/>
                </a:lnTo>
                <a:lnTo>
                  <a:pt x="531" y="5566"/>
                </a:lnTo>
                <a:lnTo>
                  <a:pt x="576" y="5600"/>
                </a:lnTo>
                <a:lnTo>
                  <a:pt x="622" y="5632"/>
                </a:lnTo>
                <a:lnTo>
                  <a:pt x="670" y="5659"/>
                </a:lnTo>
                <a:lnTo>
                  <a:pt x="717" y="5681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05" name="Freeform 121">
            <a:extLst>
              <a:ext uri="{FF2B5EF4-FFF2-40B4-BE49-F238E27FC236}">
                <a16:creationId xmlns:a16="http://schemas.microsoft.com/office/drawing/2014/main" id="{E2A188F0-AA17-48CC-8C75-EC012ADBD1EC}"/>
              </a:ext>
            </a:extLst>
          </p:cNvPr>
          <p:cNvSpPr>
            <a:spLocks/>
          </p:cNvSpPr>
          <p:nvPr/>
        </p:nvSpPr>
        <p:spPr bwMode="auto">
          <a:xfrm>
            <a:off x="8853548" y="4404849"/>
            <a:ext cx="5547459" cy="2176702"/>
          </a:xfrm>
          <a:custGeom>
            <a:avLst/>
            <a:gdLst>
              <a:gd name="T0" fmla="*/ 456 w 8501"/>
              <a:gd name="T1" fmla="*/ 2686 h 3337"/>
              <a:gd name="T2" fmla="*/ 716 w 8501"/>
              <a:gd name="T3" fmla="*/ 2509 h 3337"/>
              <a:gd name="T4" fmla="*/ 979 w 8501"/>
              <a:gd name="T5" fmla="*/ 2349 h 3337"/>
              <a:gd name="T6" fmla="*/ 1204 w 8501"/>
              <a:gd name="T7" fmla="*/ 2236 h 3337"/>
              <a:gd name="T8" fmla="*/ 1337 w 8501"/>
              <a:gd name="T9" fmla="*/ 2184 h 3337"/>
              <a:gd name="T10" fmla="*/ 1501 w 8501"/>
              <a:gd name="T11" fmla="*/ 2141 h 3337"/>
              <a:gd name="T12" fmla="*/ 1666 w 8501"/>
              <a:gd name="T13" fmla="*/ 2126 h 3337"/>
              <a:gd name="T14" fmla="*/ 1835 w 8501"/>
              <a:gd name="T15" fmla="*/ 2137 h 3337"/>
              <a:gd name="T16" fmla="*/ 2012 w 8501"/>
              <a:gd name="T17" fmla="*/ 2172 h 3337"/>
              <a:gd name="T18" fmla="*/ 2198 w 8501"/>
              <a:gd name="T19" fmla="*/ 2233 h 3337"/>
              <a:gd name="T20" fmla="*/ 2398 w 8501"/>
              <a:gd name="T21" fmla="*/ 2320 h 3337"/>
              <a:gd name="T22" fmla="*/ 2612 w 8501"/>
              <a:gd name="T23" fmla="*/ 2431 h 3337"/>
              <a:gd name="T24" fmla="*/ 2975 w 8501"/>
              <a:gd name="T25" fmla="*/ 2640 h 3337"/>
              <a:gd name="T26" fmla="*/ 3743 w 8501"/>
              <a:gd name="T27" fmla="*/ 3007 h 3337"/>
              <a:gd name="T28" fmla="*/ 4516 w 8501"/>
              <a:gd name="T29" fmla="*/ 3244 h 3337"/>
              <a:gd name="T30" fmla="*/ 5282 w 8501"/>
              <a:gd name="T31" fmla="*/ 3337 h 3337"/>
              <a:gd name="T32" fmla="*/ 6031 w 8501"/>
              <a:gd name="T33" fmla="*/ 3267 h 3337"/>
              <a:gd name="T34" fmla="*/ 6752 w 8501"/>
              <a:gd name="T35" fmla="*/ 3017 h 3337"/>
              <a:gd name="T36" fmla="*/ 7434 w 8501"/>
              <a:gd name="T37" fmla="*/ 2569 h 3337"/>
              <a:gd name="T38" fmla="*/ 8066 w 8501"/>
              <a:gd name="T39" fmla="*/ 1907 h 3337"/>
              <a:gd name="T40" fmla="*/ 8434 w 8501"/>
              <a:gd name="T41" fmla="*/ 1263 h 3337"/>
              <a:gd name="T42" fmla="*/ 8121 w 8501"/>
              <a:gd name="T43" fmla="*/ 1290 h 3337"/>
              <a:gd name="T44" fmla="*/ 7724 w 8501"/>
              <a:gd name="T45" fmla="*/ 1322 h 3337"/>
              <a:gd name="T46" fmla="*/ 7506 w 8501"/>
              <a:gd name="T47" fmla="*/ 1322 h 3337"/>
              <a:gd name="T48" fmla="*/ 7289 w 8501"/>
              <a:gd name="T49" fmla="*/ 1297 h 3337"/>
              <a:gd name="T50" fmla="*/ 7064 w 8501"/>
              <a:gd name="T51" fmla="*/ 1239 h 3337"/>
              <a:gd name="T52" fmla="*/ 6826 w 8501"/>
              <a:gd name="T53" fmla="*/ 1138 h 3337"/>
              <a:gd name="T54" fmla="*/ 6505 w 8501"/>
              <a:gd name="T55" fmla="*/ 949 h 3337"/>
              <a:gd name="T56" fmla="*/ 5950 w 8501"/>
              <a:gd name="T57" fmla="*/ 623 h 3337"/>
              <a:gd name="T58" fmla="*/ 5360 w 8501"/>
              <a:gd name="T59" fmla="*/ 330 h 3337"/>
              <a:gd name="T60" fmla="*/ 4747 w 8501"/>
              <a:gd name="T61" fmla="*/ 110 h 3337"/>
              <a:gd name="T62" fmla="*/ 4127 w 8501"/>
              <a:gd name="T63" fmla="*/ 4 h 3337"/>
              <a:gd name="T64" fmla="*/ 3514 w 8501"/>
              <a:gd name="T65" fmla="*/ 52 h 3337"/>
              <a:gd name="T66" fmla="*/ 2921 w 8501"/>
              <a:gd name="T67" fmla="*/ 295 h 3337"/>
              <a:gd name="T68" fmla="*/ 2365 w 8501"/>
              <a:gd name="T69" fmla="*/ 774 h 3337"/>
              <a:gd name="T70" fmla="*/ 2128 w 8501"/>
              <a:gd name="T71" fmla="*/ 1231 h 3337"/>
              <a:gd name="T72" fmla="*/ 2713 w 8501"/>
              <a:gd name="T73" fmla="*/ 1044 h 3337"/>
              <a:gd name="T74" fmla="*/ 3277 w 8501"/>
              <a:gd name="T75" fmla="*/ 1034 h 3337"/>
              <a:gd name="T76" fmla="*/ 3832 w 8501"/>
              <a:gd name="T77" fmla="*/ 1146 h 3337"/>
              <a:gd name="T78" fmla="*/ 4521 w 8501"/>
              <a:gd name="T79" fmla="*/ 1374 h 3337"/>
              <a:gd name="T80" fmla="*/ 5221 w 8501"/>
              <a:gd name="T81" fmla="*/ 1603 h 3337"/>
              <a:gd name="T82" fmla="*/ 5799 w 8501"/>
              <a:gd name="T83" fmla="*/ 1715 h 3337"/>
              <a:gd name="T84" fmla="*/ 6401 w 8501"/>
              <a:gd name="T85" fmla="*/ 1705 h 3337"/>
              <a:gd name="T86" fmla="*/ 6153 w 8501"/>
              <a:gd name="T87" fmla="*/ 1748 h 3337"/>
              <a:gd name="T88" fmla="*/ 5675 w 8501"/>
              <a:gd name="T89" fmla="*/ 1767 h 3337"/>
              <a:gd name="T90" fmla="*/ 5253 w 8501"/>
              <a:gd name="T91" fmla="*/ 1720 h 3337"/>
              <a:gd name="T92" fmla="*/ 4871 w 8501"/>
              <a:gd name="T93" fmla="*/ 1627 h 3337"/>
              <a:gd name="T94" fmla="*/ 4516 w 8501"/>
              <a:gd name="T95" fmla="*/ 1509 h 3337"/>
              <a:gd name="T96" fmla="*/ 4171 w 8501"/>
              <a:gd name="T97" fmla="*/ 1387 h 3337"/>
              <a:gd name="T98" fmla="*/ 3824 w 8501"/>
              <a:gd name="T99" fmla="*/ 1282 h 3337"/>
              <a:gd name="T100" fmla="*/ 3458 w 8501"/>
              <a:gd name="T101" fmla="*/ 1214 h 3337"/>
              <a:gd name="T102" fmla="*/ 3231 w 8501"/>
              <a:gd name="T103" fmla="*/ 1201 h 3337"/>
              <a:gd name="T104" fmla="*/ 3051 w 8501"/>
              <a:gd name="T105" fmla="*/ 1206 h 3337"/>
              <a:gd name="T106" fmla="*/ 2867 w 8501"/>
              <a:gd name="T107" fmla="*/ 1227 h 3337"/>
              <a:gd name="T108" fmla="*/ 2675 w 8501"/>
              <a:gd name="T109" fmla="*/ 1263 h 3337"/>
              <a:gd name="T110" fmla="*/ 2474 w 8501"/>
              <a:gd name="T111" fmla="*/ 1319 h 3337"/>
              <a:gd name="T112" fmla="*/ 2260 w 8501"/>
              <a:gd name="T113" fmla="*/ 1394 h 3337"/>
              <a:gd name="T114" fmla="*/ 2034 w 8501"/>
              <a:gd name="T115" fmla="*/ 1489 h 3337"/>
              <a:gd name="T116" fmla="*/ 1792 w 8501"/>
              <a:gd name="T117" fmla="*/ 1607 h 3337"/>
              <a:gd name="T118" fmla="*/ 1392 w 8501"/>
              <a:gd name="T119" fmla="*/ 1836 h 3337"/>
              <a:gd name="T120" fmla="*/ 951 w 8501"/>
              <a:gd name="T121" fmla="*/ 2124 h 3337"/>
              <a:gd name="T122" fmla="*/ 519 w 8501"/>
              <a:gd name="T123" fmla="*/ 2430 h 3337"/>
              <a:gd name="T124" fmla="*/ 101 w 8501"/>
              <a:gd name="T125" fmla="*/ 2745 h 33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8501" h="3337">
                <a:moveTo>
                  <a:pt x="269" y="2823"/>
                </a:moveTo>
                <a:lnTo>
                  <a:pt x="330" y="2778"/>
                </a:lnTo>
                <a:lnTo>
                  <a:pt x="392" y="2732"/>
                </a:lnTo>
                <a:lnTo>
                  <a:pt x="456" y="2686"/>
                </a:lnTo>
                <a:lnTo>
                  <a:pt x="521" y="2642"/>
                </a:lnTo>
                <a:lnTo>
                  <a:pt x="585" y="2596"/>
                </a:lnTo>
                <a:lnTo>
                  <a:pt x="651" y="2552"/>
                </a:lnTo>
                <a:lnTo>
                  <a:pt x="716" y="2509"/>
                </a:lnTo>
                <a:lnTo>
                  <a:pt x="782" y="2466"/>
                </a:lnTo>
                <a:lnTo>
                  <a:pt x="848" y="2425"/>
                </a:lnTo>
                <a:lnTo>
                  <a:pt x="913" y="2385"/>
                </a:lnTo>
                <a:lnTo>
                  <a:pt x="979" y="2349"/>
                </a:lnTo>
                <a:lnTo>
                  <a:pt x="1044" y="2313"/>
                </a:lnTo>
                <a:lnTo>
                  <a:pt x="1109" y="2280"/>
                </a:lnTo>
                <a:lnTo>
                  <a:pt x="1172" y="2250"/>
                </a:lnTo>
                <a:lnTo>
                  <a:pt x="1204" y="2236"/>
                </a:lnTo>
                <a:lnTo>
                  <a:pt x="1234" y="2223"/>
                </a:lnTo>
                <a:lnTo>
                  <a:pt x="1265" y="2210"/>
                </a:lnTo>
                <a:lnTo>
                  <a:pt x="1296" y="2198"/>
                </a:lnTo>
                <a:lnTo>
                  <a:pt x="1337" y="2184"/>
                </a:lnTo>
                <a:lnTo>
                  <a:pt x="1378" y="2171"/>
                </a:lnTo>
                <a:lnTo>
                  <a:pt x="1419" y="2159"/>
                </a:lnTo>
                <a:lnTo>
                  <a:pt x="1460" y="2150"/>
                </a:lnTo>
                <a:lnTo>
                  <a:pt x="1501" y="2141"/>
                </a:lnTo>
                <a:lnTo>
                  <a:pt x="1543" y="2135"/>
                </a:lnTo>
                <a:lnTo>
                  <a:pt x="1584" y="2131"/>
                </a:lnTo>
                <a:lnTo>
                  <a:pt x="1625" y="2127"/>
                </a:lnTo>
                <a:lnTo>
                  <a:pt x="1666" y="2126"/>
                </a:lnTo>
                <a:lnTo>
                  <a:pt x="1708" y="2126"/>
                </a:lnTo>
                <a:lnTo>
                  <a:pt x="1750" y="2128"/>
                </a:lnTo>
                <a:lnTo>
                  <a:pt x="1793" y="2131"/>
                </a:lnTo>
                <a:lnTo>
                  <a:pt x="1835" y="2137"/>
                </a:lnTo>
                <a:lnTo>
                  <a:pt x="1879" y="2143"/>
                </a:lnTo>
                <a:lnTo>
                  <a:pt x="1922" y="2151"/>
                </a:lnTo>
                <a:lnTo>
                  <a:pt x="1967" y="2161"/>
                </a:lnTo>
                <a:lnTo>
                  <a:pt x="2012" y="2172"/>
                </a:lnTo>
                <a:lnTo>
                  <a:pt x="2058" y="2185"/>
                </a:lnTo>
                <a:lnTo>
                  <a:pt x="2104" y="2200"/>
                </a:lnTo>
                <a:lnTo>
                  <a:pt x="2151" y="2216"/>
                </a:lnTo>
                <a:lnTo>
                  <a:pt x="2198" y="2233"/>
                </a:lnTo>
                <a:lnTo>
                  <a:pt x="2246" y="2253"/>
                </a:lnTo>
                <a:lnTo>
                  <a:pt x="2295" y="2273"/>
                </a:lnTo>
                <a:lnTo>
                  <a:pt x="2346" y="2296"/>
                </a:lnTo>
                <a:lnTo>
                  <a:pt x="2398" y="2320"/>
                </a:lnTo>
                <a:lnTo>
                  <a:pt x="2449" y="2345"/>
                </a:lnTo>
                <a:lnTo>
                  <a:pt x="2502" y="2372"/>
                </a:lnTo>
                <a:lnTo>
                  <a:pt x="2556" y="2401"/>
                </a:lnTo>
                <a:lnTo>
                  <a:pt x="2612" y="2431"/>
                </a:lnTo>
                <a:lnTo>
                  <a:pt x="2668" y="2463"/>
                </a:lnTo>
                <a:lnTo>
                  <a:pt x="2727" y="2497"/>
                </a:lnTo>
                <a:lnTo>
                  <a:pt x="2786" y="2531"/>
                </a:lnTo>
                <a:lnTo>
                  <a:pt x="2975" y="2640"/>
                </a:lnTo>
                <a:lnTo>
                  <a:pt x="3167" y="2743"/>
                </a:lnTo>
                <a:lnTo>
                  <a:pt x="3358" y="2838"/>
                </a:lnTo>
                <a:lnTo>
                  <a:pt x="3550" y="2926"/>
                </a:lnTo>
                <a:lnTo>
                  <a:pt x="3743" y="3007"/>
                </a:lnTo>
                <a:lnTo>
                  <a:pt x="3937" y="3079"/>
                </a:lnTo>
                <a:lnTo>
                  <a:pt x="4130" y="3143"/>
                </a:lnTo>
                <a:lnTo>
                  <a:pt x="4323" y="3198"/>
                </a:lnTo>
                <a:lnTo>
                  <a:pt x="4516" y="3244"/>
                </a:lnTo>
                <a:lnTo>
                  <a:pt x="4708" y="3282"/>
                </a:lnTo>
                <a:lnTo>
                  <a:pt x="4900" y="3310"/>
                </a:lnTo>
                <a:lnTo>
                  <a:pt x="5092" y="3329"/>
                </a:lnTo>
                <a:lnTo>
                  <a:pt x="5282" y="3337"/>
                </a:lnTo>
                <a:lnTo>
                  <a:pt x="5472" y="3336"/>
                </a:lnTo>
                <a:lnTo>
                  <a:pt x="5660" y="3323"/>
                </a:lnTo>
                <a:lnTo>
                  <a:pt x="5846" y="3301"/>
                </a:lnTo>
                <a:lnTo>
                  <a:pt x="6031" y="3267"/>
                </a:lnTo>
                <a:lnTo>
                  <a:pt x="6215" y="3222"/>
                </a:lnTo>
                <a:lnTo>
                  <a:pt x="6396" y="3165"/>
                </a:lnTo>
                <a:lnTo>
                  <a:pt x="6575" y="3097"/>
                </a:lnTo>
                <a:lnTo>
                  <a:pt x="6752" y="3017"/>
                </a:lnTo>
                <a:lnTo>
                  <a:pt x="6926" y="2924"/>
                </a:lnTo>
                <a:lnTo>
                  <a:pt x="7099" y="2818"/>
                </a:lnTo>
                <a:lnTo>
                  <a:pt x="7267" y="2700"/>
                </a:lnTo>
                <a:lnTo>
                  <a:pt x="7434" y="2569"/>
                </a:lnTo>
                <a:lnTo>
                  <a:pt x="7598" y="2424"/>
                </a:lnTo>
                <a:lnTo>
                  <a:pt x="7757" y="2266"/>
                </a:lnTo>
                <a:lnTo>
                  <a:pt x="7913" y="2093"/>
                </a:lnTo>
                <a:lnTo>
                  <a:pt x="8066" y="1907"/>
                </a:lnTo>
                <a:lnTo>
                  <a:pt x="8215" y="1706"/>
                </a:lnTo>
                <a:lnTo>
                  <a:pt x="8360" y="1490"/>
                </a:lnTo>
                <a:lnTo>
                  <a:pt x="8501" y="1259"/>
                </a:lnTo>
                <a:lnTo>
                  <a:pt x="8434" y="1263"/>
                </a:lnTo>
                <a:lnTo>
                  <a:pt x="8369" y="1268"/>
                </a:lnTo>
                <a:lnTo>
                  <a:pt x="8306" y="1273"/>
                </a:lnTo>
                <a:lnTo>
                  <a:pt x="8243" y="1279"/>
                </a:lnTo>
                <a:lnTo>
                  <a:pt x="8121" y="1290"/>
                </a:lnTo>
                <a:lnTo>
                  <a:pt x="8005" y="1302"/>
                </a:lnTo>
                <a:lnTo>
                  <a:pt x="7891" y="1313"/>
                </a:lnTo>
                <a:lnTo>
                  <a:pt x="7779" y="1320"/>
                </a:lnTo>
                <a:lnTo>
                  <a:pt x="7724" y="1322"/>
                </a:lnTo>
                <a:lnTo>
                  <a:pt x="7670" y="1324"/>
                </a:lnTo>
                <a:lnTo>
                  <a:pt x="7615" y="1324"/>
                </a:lnTo>
                <a:lnTo>
                  <a:pt x="7561" y="1324"/>
                </a:lnTo>
                <a:lnTo>
                  <a:pt x="7506" y="1322"/>
                </a:lnTo>
                <a:lnTo>
                  <a:pt x="7452" y="1319"/>
                </a:lnTo>
                <a:lnTo>
                  <a:pt x="7398" y="1313"/>
                </a:lnTo>
                <a:lnTo>
                  <a:pt x="7344" y="1306"/>
                </a:lnTo>
                <a:lnTo>
                  <a:pt x="7289" y="1297"/>
                </a:lnTo>
                <a:lnTo>
                  <a:pt x="7233" y="1286"/>
                </a:lnTo>
                <a:lnTo>
                  <a:pt x="7178" y="1273"/>
                </a:lnTo>
                <a:lnTo>
                  <a:pt x="7122" y="1257"/>
                </a:lnTo>
                <a:lnTo>
                  <a:pt x="7064" y="1239"/>
                </a:lnTo>
                <a:lnTo>
                  <a:pt x="7006" y="1217"/>
                </a:lnTo>
                <a:lnTo>
                  <a:pt x="6947" y="1194"/>
                </a:lnTo>
                <a:lnTo>
                  <a:pt x="6888" y="1168"/>
                </a:lnTo>
                <a:lnTo>
                  <a:pt x="6826" y="1138"/>
                </a:lnTo>
                <a:lnTo>
                  <a:pt x="6764" y="1106"/>
                </a:lnTo>
                <a:lnTo>
                  <a:pt x="6701" y="1070"/>
                </a:lnTo>
                <a:lnTo>
                  <a:pt x="6636" y="1030"/>
                </a:lnTo>
                <a:lnTo>
                  <a:pt x="6505" y="949"/>
                </a:lnTo>
                <a:lnTo>
                  <a:pt x="6370" y="867"/>
                </a:lnTo>
                <a:lnTo>
                  <a:pt x="6234" y="784"/>
                </a:lnTo>
                <a:lnTo>
                  <a:pt x="6093" y="703"/>
                </a:lnTo>
                <a:lnTo>
                  <a:pt x="5950" y="623"/>
                </a:lnTo>
                <a:lnTo>
                  <a:pt x="5806" y="545"/>
                </a:lnTo>
                <a:lnTo>
                  <a:pt x="5659" y="470"/>
                </a:lnTo>
                <a:lnTo>
                  <a:pt x="5510" y="398"/>
                </a:lnTo>
                <a:lnTo>
                  <a:pt x="5360" y="330"/>
                </a:lnTo>
                <a:lnTo>
                  <a:pt x="5208" y="266"/>
                </a:lnTo>
                <a:lnTo>
                  <a:pt x="5055" y="209"/>
                </a:lnTo>
                <a:lnTo>
                  <a:pt x="4902" y="156"/>
                </a:lnTo>
                <a:lnTo>
                  <a:pt x="4747" y="110"/>
                </a:lnTo>
                <a:lnTo>
                  <a:pt x="4593" y="71"/>
                </a:lnTo>
                <a:lnTo>
                  <a:pt x="4438" y="40"/>
                </a:lnTo>
                <a:lnTo>
                  <a:pt x="4283" y="18"/>
                </a:lnTo>
                <a:lnTo>
                  <a:pt x="4127" y="4"/>
                </a:lnTo>
                <a:lnTo>
                  <a:pt x="3973" y="0"/>
                </a:lnTo>
                <a:lnTo>
                  <a:pt x="3819" y="6"/>
                </a:lnTo>
                <a:lnTo>
                  <a:pt x="3666" y="24"/>
                </a:lnTo>
                <a:lnTo>
                  <a:pt x="3514" y="52"/>
                </a:lnTo>
                <a:lnTo>
                  <a:pt x="3363" y="93"/>
                </a:lnTo>
                <a:lnTo>
                  <a:pt x="3214" y="146"/>
                </a:lnTo>
                <a:lnTo>
                  <a:pt x="3067" y="213"/>
                </a:lnTo>
                <a:lnTo>
                  <a:pt x="2921" y="295"/>
                </a:lnTo>
                <a:lnTo>
                  <a:pt x="2779" y="391"/>
                </a:lnTo>
                <a:lnTo>
                  <a:pt x="2637" y="503"/>
                </a:lnTo>
                <a:lnTo>
                  <a:pt x="2500" y="630"/>
                </a:lnTo>
                <a:lnTo>
                  <a:pt x="2365" y="774"/>
                </a:lnTo>
                <a:lnTo>
                  <a:pt x="2232" y="935"/>
                </a:lnTo>
                <a:lnTo>
                  <a:pt x="2104" y="1114"/>
                </a:lnTo>
                <a:lnTo>
                  <a:pt x="1978" y="1312"/>
                </a:lnTo>
                <a:lnTo>
                  <a:pt x="2128" y="1231"/>
                </a:lnTo>
                <a:lnTo>
                  <a:pt x="2276" y="1164"/>
                </a:lnTo>
                <a:lnTo>
                  <a:pt x="2423" y="1113"/>
                </a:lnTo>
                <a:lnTo>
                  <a:pt x="2568" y="1073"/>
                </a:lnTo>
                <a:lnTo>
                  <a:pt x="2713" y="1044"/>
                </a:lnTo>
                <a:lnTo>
                  <a:pt x="2855" y="1027"/>
                </a:lnTo>
                <a:lnTo>
                  <a:pt x="2996" y="1020"/>
                </a:lnTo>
                <a:lnTo>
                  <a:pt x="3137" y="1023"/>
                </a:lnTo>
                <a:lnTo>
                  <a:pt x="3277" y="1034"/>
                </a:lnTo>
                <a:lnTo>
                  <a:pt x="3417" y="1053"/>
                </a:lnTo>
                <a:lnTo>
                  <a:pt x="3556" y="1077"/>
                </a:lnTo>
                <a:lnTo>
                  <a:pt x="3693" y="1109"/>
                </a:lnTo>
                <a:lnTo>
                  <a:pt x="3832" y="1146"/>
                </a:lnTo>
                <a:lnTo>
                  <a:pt x="3970" y="1186"/>
                </a:lnTo>
                <a:lnTo>
                  <a:pt x="4107" y="1230"/>
                </a:lnTo>
                <a:lnTo>
                  <a:pt x="4245" y="1276"/>
                </a:lnTo>
                <a:lnTo>
                  <a:pt x="4521" y="1374"/>
                </a:lnTo>
                <a:lnTo>
                  <a:pt x="4799" y="1472"/>
                </a:lnTo>
                <a:lnTo>
                  <a:pt x="4939" y="1518"/>
                </a:lnTo>
                <a:lnTo>
                  <a:pt x="5080" y="1562"/>
                </a:lnTo>
                <a:lnTo>
                  <a:pt x="5221" y="1603"/>
                </a:lnTo>
                <a:lnTo>
                  <a:pt x="5363" y="1640"/>
                </a:lnTo>
                <a:lnTo>
                  <a:pt x="5507" y="1671"/>
                </a:lnTo>
                <a:lnTo>
                  <a:pt x="5653" y="1696"/>
                </a:lnTo>
                <a:lnTo>
                  <a:pt x="5799" y="1715"/>
                </a:lnTo>
                <a:lnTo>
                  <a:pt x="5947" y="1726"/>
                </a:lnTo>
                <a:lnTo>
                  <a:pt x="6096" y="1728"/>
                </a:lnTo>
                <a:lnTo>
                  <a:pt x="6247" y="1722"/>
                </a:lnTo>
                <a:lnTo>
                  <a:pt x="6401" y="1705"/>
                </a:lnTo>
                <a:lnTo>
                  <a:pt x="6556" y="1678"/>
                </a:lnTo>
                <a:lnTo>
                  <a:pt x="6416" y="1707"/>
                </a:lnTo>
                <a:lnTo>
                  <a:pt x="6282" y="1731"/>
                </a:lnTo>
                <a:lnTo>
                  <a:pt x="6153" y="1748"/>
                </a:lnTo>
                <a:lnTo>
                  <a:pt x="6027" y="1760"/>
                </a:lnTo>
                <a:lnTo>
                  <a:pt x="5906" y="1767"/>
                </a:lnTo>
                <a:lnTo>
                  <a:pt x="5788" y="1769"/>
                </a:lnTo>
                <a:lnTo>
                  <a:pt x="5675" y="1767"/>
                </a:lnTo>
                <a:lnTo>
                  <a:pt x="5565" y="1761"/>
                </a:lnTo>
                <a:lnTo>
                  <a:pt x="5457" y="1751"/>
                </a:lnTo>
                <a:lnTo>
                  <a:pt x="5354" y="1738"/>
                </a:lnTo>
                <a:lnTo>
                  <a:pt x="5253" y="1720"/>
                </a:lnTo>
                <a:lnTo>
                  <a:pt x="5154" y="1701"/>
                </a:lnTo>
                <a:lnTo>
                  <a:pt x="5058" y="1679"/>
                </a:lnTo>
                <a:lnTo>
                  <a:pt x="4964" y="1654"/>
                </a:lnTo>
                <a:lnTo>
                  <a:pt x="4871" y="1627"/>
                </a:lnTo>
                <a:lnTo>
                  <a:pt x="4780" y="1600"/>
                </a:lnTo>
                <a:lnTo>
                  <a:pt x="4691" y="1570"/>
                </a:lnTo>
                <a:lnTo>
                  <a:pt x="4603" y="1540"/>
                </a:lnTo>
                <a:lnTo>
                  <a:pt x="4516" y="1509"/>
                </a:lnTo>
                <a:lnTo>
                  <a:pt x="4428" y="1479"/>
                </a:lnTo>
                <a:lnTo>
                  <a:pt x="4343" y="1448"/>
                </a:lnTo>
                <a:lnTo>
                  <a:pt x="4257" y="1417"/>
                </a:lnTo>
                <a:lnTo>
                  <a:pt x="4171" y="1387"/>
                </a:lnTo>
                <a:lnTo>
                  <a:pt x="4085" y="1359"/>
                </a:lnTo>
                <a:lnTo>
                  <a:pt x="3998" y="1332"/>
                </a:lnTo>
                <a:lnTo>
                  <a:pt x="3911" y="1306"/>
                </a:lnTo>
                <a:lnTo>
                  <a:pt x="3824" y="1282"/>
                </a:lnTo>
                <a:lnTo>
                  <a:pt x="3735" y="1261"/>
                </a:lnTo>
                <a:lnTo>
                  <a:pt x="3644" y="1242"/>
                </a:lnTo>
                <a:lnTo>
                  <a:pt x="3552" y="1227"/>
                </a:lnTo>
                <a:lnTo>
                  <a:pt x="3458" y="1214"/>
                </a:lnTo>
                <a:lnTo>
                  <a:pt x="3363" y="1206"/>
                </a:lnTo>
                <a:lnTo>
                  <a:pt x="3318" y="1203"/>
                </a:lnTo>
                <a:lnTo>
                  <a:pt x="3275" y="1201"/>
                </a:lnTo>
                <a:lnTo>
                  <a:pt x="3231" y="1201"/>
                </a:lnTo>
                <a:lnTo>
                  <a:pt x="3187" y="1201"/>
                </a:lnTo>
                <a:lnTo>
                  <a:pt x="3142" y="1201"/>
                </a:lnTo>
                <a:lnTo>
                  <a:pt x="3097" y="1203"/>
                </a:lnTo>
                <a:lnTo>
                  <a:pt x="3051" y="1206"/>
                </a:lnTo>
                <a:lnTo>
                  <a:pt x="3007" y="1209"/>
                </a:lnTo>
                <a:lnTo>
                  <a:pt x="2961" y="1214"/>
                </a:lnTo>
                <a:lnTo>
                  <a:pt x="2914" y="1220"/>
                </a:lnTo>
                <a:lnTo>
                  <a:pt x="2867" y="1227"/>
                </a:lnTo>
                <a:lnTo>
                  <a:pt x="2820" y="1234"/>
                </a:lnTo>
                <a:lnTo>
                  <a:pt x="2773" y="1243"/>
                </a:lnTo>
                <a:lnTo>
                  <a:pt x="2724" y="1253"/>
                </a:lnTo>
                <a:lnTo>
                  <a:pt x="2675" y="1263"/>
                </a:lnTo>
                <a:lnTo>
                  <a:pt x="2626" y="1276"/>
                </a:lnTo>
                <a:lnTo>
                  <a:pt x="2576" y="1289"/>
                </a:lnTo>
                <a:lnTo>
                  <a:pt x="2525" y="1303"/>
                </a:lnTo>
                <a:lnTo>
                  <a:pt x="2474" y="1319"/>
                </a:lnTo>
                <a:lnTo>
                  <a:pt x="2421" y="1336"/>
                </a:lnTo>
                <a:lnTo>
                  <a:pt x="2368" y="1354"/>
                </a:lnTo>
                <a:lnTo>
                  <a:pt x="2315" y="1373"/>
                </a:lnTo>
                <a:lnTo>
                  <a:pt x="2260" y="1394"/>
                </a:lnTo>
                <a:lnTo>
                  <a:pt x="2205" y="1415"/>
                </a:lnTo>
                <a:lnTo>
                  <a:pt x="2149" y="1439"/>
                </a:lnTo>
                <a:lnTo>
                  <a:pt x="2092" y="1463"/>
                </a:lnTo>
                <a:lnTo>
                  <a:pt x="2034" y="1489"/>
                </a:lnTo>
                <a:lnTo>
                  <a:pt x="1975" y="1516"/>
                </a:lnTo>
                <a:lnTo>
                  <a:pt x="1915" y="1546"/>
                </a:lnTo>
                <a:lnTo>
                  <a:pt x="1854" y="1575"/>
                </a:lnTo>
                <a:lnTo>
                  <a:pt x="1792" y="1607"/>
                </a:lnTo>
                <a:lnTo>
                  <a:pt x="1728" y="1640"/>
                </a:lnTo>
                <a:lnTo>
                  <a:pt x="1617" y="1703"/>
                </a:lnTo>
                <a:lnTo>
                  <a:pt x="1504" y="1768"/>
                </a:lnTo>
                <a:lnTo>
                  <a:pt x="1392" y="1836"/>
                </a:lnTo>
                <a:lnTo>
                  <a:pt x="1282" y="1906"/>
                </a:lnTo>
                <a:lnTo>
                  <a:pt x="1171" y="1977"/>
                </a:lnTo>
                <a:lnTo>
                  <a:pt x="1060" y="2050"/>
                </a:lnTo>
                <a:lnTo>
                  <a:pt x="951" y="2124"/>
                </a:lnTo>
                <a:lnTo>
                  <a:pt x="842" y="2199"/>
                </a:lnTo>
                <a:lnTo>
                  <a:pt x="734" y="2274"/>
                </a:lnTo>
                <a:lnTo>
                  <a:pt x="626" y="2352"/>
                </a:lnTo>
                <a:lnTo>
                  <a:pt x="519" y="2430"/>
                </a:lnTo>
                <a:lnTo>
                  <a:pt x="414" y="2509"/>
                </a:lnTo>
                <a:lnTo>
                  <a:pt x="309" y="2587"/>
                </a:lnTo>
                <a:lnTo>
                  <a:pt x="204" y="2666"/>
                </a:lnTo>
                <a:lnTo>
                  <a:pt x="101" y="2745"/>
                </a:lnTo>
                <a:lnTo>
                  <a:pt x="0" y="2824"/>
                </a:lnTo>
                <a:lnTo>
                  <a:pt x="269" y="2823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3" name="Freeform 68">
            <a:extLst>
              <a:ext uri="{FF2B5EF4-FFF2-40B4-BE49-F238E27FC236}">
                <a16:creationId xmlns:a16="http://schemas.microsoft.com/office/drawing/2014/main" id="{FE046E56-92B4-4502-8B5E-DE68F18D0300}"/>
              </a:ext>
            </a:extLst>
          </p:cNvPr>
          <p:cNvSpPr>
            <a:spLocks/>
          </p:cNvSpPr>
          <p:nvPr/>
        </p:nvSpPr>
        <p:spPr bwMode="auto">
          <a:xfrm>
            <a:off x="11707534" y="8963791"/>
            <a:ext cx="1526824" cy="959158"/>
          </a:xfrm>
          <a:custGeom>
            <a:avLst/>
            <a:gdLst>
              <a:gd name="T0" fmla="*/ 108 w 2341"/>
              <a:gd name="T1" fmla="*/ 705 h 1474"/>
              <a:gd name="T2" fmla="*/ 71 w 2341"/>
              <a:gd name="T3" fmla="*/ 902 h 1474"/>
              <a:gd name="T4" fmla="*/ 44 w 2341"/>
              <a:gd name="T5" fmla="*/ 972 h 1474"/>
              <a:gd name="T6" fmla="*/ 0 w 2341"/>
              <a:gd name="T7" fmla="*/ 1038 h 1474"/>
              <a:gd name="T8" fmla="*/ 22 w 2341"/>
              <a:gd name="T9" fmla="*/ 1065 h 1474"/>
              <a:gd name="T10" fmla="*/ 137 w 2341"/>
              <a:gd name="T11" fmla="*/ 1068 h 1474"/>
              <a:gd name="T12" fmla="*/ 196 w 2341"/>
              <a:gd name="T13" fmla="*/ 1096 h 1474"/>
              <a:gd name="T14" fmla="*/ 239 w 2341"/>
              <a:gd name="T15" fmla="*/ 1195 h 1474"/>
              <a:gd name="T16" fmla="*/ 288 w 2341"/>
              <a:gd name="T17" fmla="*/ 1252 h 1474"/>
              <a:gd name="T18" fmla="*/ 305 w 2341"/>
              <a:gd name="T19" fmla="*/ 1316 h 1474"/>
              <a:gd name="T20" fmla="*/ 446 w 2341"/>
              <a:gd name="T21" fmla="*/ 1316 h 1474"/>
              <a:gd name="T22" fmla="*/ 536 w 2341"/>
              <a:gd name="T23" fmla="*/ 1348 h 1474"/>
              <a:gd name="T24" fmla="*/ 743 w 2341"/>
              <a:gd name="T25" fmla="*/ 1375 h 1474"/>
              <a:gd name="T26" fmla="*/ 960 w 2341"/>
              <a:gd name="T27" fmla="*/ 1423 h 1474"/>
              <a:gd name="T28" fmla="*/ 1068 w 2341"/>
              <a:gd name="T29" fmla="*/ 1444 h 1474"/>
              <a:gd name="T30" fmla="*/ 1123 w 2341"/>
              <a:gd name="T31" fmla="*/ 1472 h 1474"/>
              <a:gd name="T32" fmla="*/ 1166 w 2341"/>
              <a:gd name="T33" fmla="*/ 1450 h 1474"/>
              <a:gd name="T34" fmla="*/ 1190 w 2341"/>
              <a:gd name="T35" fmla="*/ 1356 h 1474"/>
              <a:gd name="T36" fmla="*/ 1223 w 2341"/>
              <a:gd name="T37" fmla="*/ 1308 h 1474"/>
              <a:gd name="T38" fmla="*/ 1334 w 2341"/>
              <a:gd name="T39" fmla="*/ 1295 h 1474"/>
              <a:gd name="T40" fmla="*/ 1404 w 2341"/>
              <a:gd name="T41" fmla="*/ 1255 h 1474"/>
              <a:gd name="T42" fmla="*/ 1507 w 2341"/>
              <a:gd name="T43" fmla="*/ 1239 h 1474"/>
              <a:gd name="T44" fmla="*/ 1574 w 2341"/>
              <a:gd name="T45" fmla="*/ 1243 h 1474"/>
              <a:gd name="T46" fmla="*/ 1686 w 2341"/>
              <a:gd name="T47" fmla="*/ 1232 h 1474"/>
              <a:gd name="T48" fmla="*/ 1816 w 2341"/>
              <a:gd name="T49" fmla="*/ 1278 h 1474"/>
              <a:gd name="T50" fmla="*/ 1925 w 2341"/>
              <a:gd name="T51" fmla="*/ 1243 h 1474"/>
              <a:gd name="T52" fmla="*/ 2073 w 2341"/>
              <a:gd name="T53" fmla="*/ 1197 h 1474"/>
              <a:gd name="T54" fmla="*/ 2177 w 2341"/>
              <a:gd name="T55" fmla="*/ 1139 h 1474"/>
              <a:gd name="T56" fmla="*/ 2193 w 2341"/>
              <a:gd name="T57" fmla="*/ 1096 h 1474"/>
              <a:gd name="T58" fmla="*/ 2172 w 2341"/>
              <a:gd name="T59" fmla="*/ 1066 h 1474"/>
              <a:gd name="T60" fmla="*/ 2252 w 2341"/>
              <a:gd name="T61" fmla="*/ 1028 h 1474"/>
              <a:gd name="T62" fmla="*/ 2334 w 2341"/>
              <a:gd name="T63" fmla="*/ 965 h 1474"/>
              <a:gd name="T64" fmla="*/ 2283 w 2341"/>
              <a:gd name="T65" fmla="*/ 925 h 1474"/>
              <a:gd name="T66" fmla="*/ 2237 w 2341"/>
              <a:gd name="T67" fmla="*/ 912 h 1474"/>
              <a:gd name="T68" fmla="*/ 2140 w 2341"/>
              <a:gd name="T69" fmla="*/ 902 h 1474"/>
              <a:gd name="T70" fmla="*/ 2141 w 2341"/>
              <a:gd name="T71" fmla="*/ 863 h 1474"/>
              <a:gd name="T72" fmla="*/ 2182 w 2341"/>
              <a:gd name="T73" fmla="*/ 793 h 1474"/>
              <a:gd name="T74" fmla="*/ 2041 w 2341"/>
              <a:gd name="T75" fmla="*/ 785 h 1474"/>
              <a:gd name="T76" fmla="*/ 1925 w 2341"/>
              <a:gd name="T77" fmla="*/ 782 h 1474"/>
              <a:gd name="T78" fmla="*/ 1879 w 2341"/>
              <a:gd name="T79" fmla="*/ 726 h 1474"/>
              <a:gd name="T80" fmla="*/ 1866 w 2341"/>
              <a:gd name="T81" fmla="*/ 637 h 1474"/>
              <a:gd name="T82" fmla="*/ 1801 w 2341"/>
              <a:gd name="T83" fmla="*/ 544 h 1474"/>
              <a:gd name="T84" fmla="*/ 1791 w 2341"/>
              <a:gd name="T85" fmla="*/ 407 h 1474"/>
              <a:gd name="T86" fmla="*/ 1751 w 2341"/>
              <a:gd name="T87" fmla="*/ 287 h 1474"/>
              <a:gd name="T88" fmla="*/ 1685 w 2341"/>
              <a:gd name="T89" fmla="*/ 165 h 1474"/>
              <a:gd name="T90" fmla="*/ 1612 w 2341"/>
              <a:gd name="T91" fmla="*/ 121 h 1474"/>
              <a:gd name="T92" fmla="*/ 1471 w 2341"/>
              <a:gd name="T93" fmla="*/ 118 h 1474"/>
              <a:gd name="T94" fmla="*/ 1267 w 2341"/>
              <a:gd name="T95" fmla="*/ 99 h 1474"/>
              <a:gd name="T96" fmla="*/ 1064 w 2341"/>
              <a:gd name="T97" fmla="*/ 31 h 1474"/>
              <a:gd name="T98" fmla="*/ 837 w 2341"/>
              <a:gd name="T99" fmla="*/ 9 h 1474"/>
              <a:gd name="T100" fmla="*/ 653 w 2341"/>
              <a:gd name="T101" fmla="*/ 13 h 1474"/>
              <a:gd name="T102" fmla="*/ 519 w 2341"/>
              <a:gd name="T103" fmla="*/ 5 h 1474"/>
              <a:gd name="T104" fmla="*/ 442 w 2341"/>
              <a:gd name="T105" fmla="*/ 49 h 1474"/>
              <a:gd name="T106" fmla="*/ 363 w 2341"/>
              <a:gd name="T107" fmla="*/ 109 h 1474"/>
              <a:gd name="T108" fmla="*/ 286 w 2341"/>
              <a:gd name="T109" fmla="*/ 173 h 1474"/>
              <a:gd name="T110" fmla="*/ 249 w 2341"/>
              <a:gd name="T111" fmla="*/ 274 h 1474"/>
              <a:gd name="T112" fmla="*/ 194 w 2341"/>
              <a:gd name="T113" fmla="*/ 345 h 1474"/>
              <a:gd name="T114" fmla="*/ 164 w 2341"/>
              <a:gd name="T115" fmla="*/ 455 h 14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2341" h="1474">
                <a:moveTo>
                  <a:pt x="90" y="567"/>
                </a:moveTo>
                <a:lnTo>
                  <a:pt x="97" y="586"/>
                </a:lnTo>
                <a:lnTo>
                  <a:pt x="102" y="606"/>
                </a:lnTo>
                <a:lnTo>
                  <a:pt x="105" y="625"/>
                </a:lnTo>
                <a:lnTo>
                  <a:pt x="108" y="645"/>
                </a:lnTo>
                <a:lnTo>
                  <a:pt x="109" y="665"/>
                </a:lnTo>
                <a:lnTo>
                  <a:pt x="109" y="685"/>
                </a:lnTo>
                <a:lnTo>
                  <a:pt x="108" y="705"/>
                </a:lnTo>
                <a:lnTo>
                  <a:pt x="105" y="725"/>
                </a:lnTo>
                <a:lnTo>
                  <a:pt x="99" y="764"/>
                </a:lnTo>
                <a:lnTo>
                  <a:pt x="91" y="803"/>
                </a:lnTo>
                <a:lnTo>
                  <a:pt x="82" y="840"/>
                </a:lnTo>
                <a:lnTo>
                  <a:pt x="72" y="877"/>
                </a:lnTo>
                <a:lnTo>
                  <a:pt x="71" y="884"/>
                </a:lnTo>
                <a:lnTo>
                  <a:pt x="71" y="893"/>
                </a:lnTo>
                <a:lnTo>
                  <a:pt x="71" y="902"/>
                </a:lnTo>
                <a:lnTo>
                  <a:pt x="70" y="912"/>
                </a:lnTo>
                <a:lnTo>
                  <a:pt x="69" y="922"/>
                </a:lnTo>
                <a:lnTo>
                  <a:pt x="67" y="931"/>
                </a:lnTo>
                <a:lnTo>
                  <a:pt x="63" y="940"/>
                </a:lnTo>
                <a:lnTo>
                  <a:pt x="59" y="947"/>
                </a:lnTo>
                <a:lnTo>
                  <a:pt x="56" y="955"/>
                </a:lnTo>
                <a:lnTo>
                  <a:pt x="52" y="960"/>
                </a:lnTo>
                <a:lnTo>
                  <a:pt x="44" y="972"/>
                </a:lnTo>
                <a:lnTo>
                  <a:pt x="35" y="983"/>
                </a:lnTo>
                <a:lnTo>
                  <a:pt x="28" y="991"/>
                </a:lnTo>
                <a:lnTo>
                  <a:pt x="21" y="999"/>
                </a:lnTo>
                <a:lnTo>
                  <a:pt x="14" y="1009"/>
                </a:lnTo>
                <a:lnTo>
                  <a:pt x="8" y="1017"/>
                </a:lnTo>
                <a:lnTo>
                  <a:pt x="3" y="1024"/>
                </a:lnTo>
                <a:lnTo>
                  <a:pt x="1" y="1031"/>
                </a:lnTo>
                <a:lnTo>
                  <a:pt x="0" y="1038"/>
                </a:lnTo>
                <a:lnTo>
                  <a:pt x="0" y="1044"/>
                </a:lnTo>
                <a:lnTo>
                  <a:pt x="0" y="1050"/>
                </a:lnTo>
                <a:lnTo>
                  <a:pt x="3" y="1056"/>
                </a:lnTo>
                <a:lnTo>
                  <a:pt x="4" y="1057"/>
                </a:lnTo>
                <a:lnTo>
                  <a:pt x="7" y="1059"/>
                </a:lnTo>
                <a:lnTo>
                  <a:pt x="10" y="1062"/>
                </a:lnTo>
                <a:lnTo>
                  <a:pt x="14" y="1063"/>
                </a:lnTo>
                <a:lnTo>
                  <a:pt x="22" y="1065"/>
                </a:lnTo>
                <a:lnTo>
                  <a:pt x="32" y="1066"/>
                </a:lnTo>
                <a:lnTo>
                  <a:pt x="56" y="1066"/>
                </a:lnTo>
                <a:lnTo>
                  <a:pt x="78" y="1066"/>
                </a:lnTo>
                <a:lnTo>
                  <a:pt x="89" y="1066"/>
                </a:lnTo>
                <a:lnTo>
                  <a:pt x="99" y="1066"/>
                </a:lnTo>
                <a:lnTo>
                  <a:pt x="109" y="1066"/>
                </a:lnTo>
                <a:lnTo>
                  <a:pt x="117" y="1066"/>
                </a:lnTo>
                <a:lnTo>
                  <a:pt x="137" y="1068"/>
                </a:lnTo>
                <a:lnTo>
                  <a:pt x="154" y="1071"/>
                </a:lnTo>
                <a:lnTo>
                  <a:pt x="161" y="1072"/>
                </a:lnTo>
                <a:lnTo>
                  <a:pt x="168" y="1075"/>
                </a:lnTo>
                <a:lnTo>
                  <a:pt x="175" y="1078"/>
                </a:lnTo>
                <a:lnTo>
                  <a:pt x="181" y="1082"/>
                </a:lnTo>
                <a:lnTo>
                  <a:pt x="185" y="1085"/>
                </a:lnTo>
                <a:lnTo>
                  <a:pt x="191" y="1090"/>
                </a:lnTo>
                <a:lnTo>
                  <a:pt x="196" y="1096"/>
                </a:lnTo>
                <a:lnTo>
                  <a:pt x="201" y="1103"/>
                </a:lnTo>
                <a:lnTo>
                  <a:pt x="210" y="1118"/>
                </a:lnTo>
                <a:lnTo>
                  <a:pt x="221" y="1138"/>
                </a:lnTo>
                <a:lnTo>
                  <a:pt x="224" y="1151"/>
                </a:lnTo>
                <a:lnTo>
                  <a:pt x="226" y="1162"/>
                </a:lnTo>
                <a:lnTo>
                  <a:pt x="230" y="1177"/>
                </a:lnTo>
                <a:lnTo>
                  <a:pt x="235" y="1188"/>
                </a:lnTo>
                <a:lnTo>
                  <a:pt x="239" y="1195"/>
                </a:lnTo>
                <a:lnTo>
                  <a:pt x="244" y="1199"/>
                </a:lnTo>
                <a:lnTo>
                  <a:pt x="249" y="1204"/>
                </a:lnTo>
                <a:lnTo>
                  <a:pt x="255" y="1209"/>
                </a:lnTo>
                <a:lnTo>
                  <a:pt x="262" y="1215"/>
                </a:lnTo>
                <a:lnTo>
                  <a:pt x="270" y="1223"/>
                </a:lnTo>
                <a:lnTo>
                  <a:pt x="278" y="1231"/>
                </a:lnTo>
                <a:lnTo>
                  <a:pt x="285" y="1242"/>
                </a:lnTo>
                <a:lnTo>
                  <a:pt x="288" y="1252"/>
                </a:lnTo>
                <a:lnTo>
                  <a:pt x="290" y="1263"/>
                </a:lnTo>
                <a:lnTo>
                  <a:pt x="291" y="1275"/>
                </a:lnTo>
                <a:lnTo>
                  <a:pt x="291" y="1286"/>
                </a:lnTo>
                <a:lnTo>
                  <a:pt x="291" y="1299"/>
                </a:lnTo>
                <a:lnTo>
                  <a:pt x="292" y="1310"/>
                </a:lnTo>
                <a:lnTo>
                  <a:pt x="295" y="1314"/>
                </a:lnTo>
                <a:lnTo>
                  <a:pt x="297" y="1318"/>
                </a:lnTo>
                <a:lnTo>
                  <a:pt x="305" y="1316"/>
                </a:lnTo>
                <a:lnTo>
                  <a:pt x="316" y="1314"/>
                </a:lnTo>
                <a:lnTo>
                  <a:pt x="323" y="1314"/>
                </a:lnTo>
                <a:lnTo>
                  <a:pt x="333" y="1312"/>
                </a:lnTo>
                <a:lnTo>
                  <a:pt x="370" y="1310"/>
                </a:lnTo>
                <a:lnTo>
                  <a:pt x="404" y="1311"/>
                </a:lnTo>
                <a:lnTo>
                  <a:pt x="419" y="1311"/>
                </a:lnTo>
                <a:lnTo>
                  <a:pt x="433" y="1314"/>
                </a:lnTo>
                <a:lnTo>
                  <a:pt x="446" y="1316"/>
                </a:lnTo>
                <a:lnTo>
                  <a:pt x="459" y="1318"/>
                </a:lnTo>
                <a:lnTo>
                  <a:pt x="476" y="1322"/>
                </a:lnTo>
                <a:lnTo>
                  <a:pt x="488" y="1325"/>
                </a:lnTo>
                <a:lnTo>
                  <a:pt x="497" y="1329"/>
                </a:lnTo>
                <a:lnTo>
                  <a:pt x="506" y="1334"/>
                </a:lnTo>
                <a:lnTo>
                  <a:pt x="513" y="1337"/>
                </a:lnTo>
                <a:lnTo>
                  <a:pt x="523" y="1342"/>
                </a:lnTo>
                <a:lnTo>
                  <a:pt x="536" y="1348"/>
                </a:lnTo>
                <a:lnTo>
                  <a:pt x="549" y="1351"/>
                </a:lnTo>
                <a:lnTo>
                  <a:pt x="563" y="1355"/>
                </a:lnTo>
                <a:lnTo>
                  <a:pt x="576" y="1357"/>
                </a:lnTo>
                <a:lnTo>
                  <a:pt x="602" y="1361"/>
                </a:lnTo>
                <a:lnTo>
                  <a:pt x="629" y="1363"/>
                </a:lnTo>
                <a:lnTo>
                  <a:pt x="678" y="1368"/>
                </a:lnTo>
                <a:lnTo>
                  <a:pt x="711" y="1371"/>
                </a:lnTo>
                <a:lnTo>
                  <a:pt x="743" y="1375"/>
                </a:lnTo>
                <a:lnTo>
                  <a:pt x="776" y="1379"/>
                </a:lnTo>
                <a:lnTo>
                  <a:pt x="809" y="1384"/>
                </a:lnTo>
                <a:lnTo>
                  <a:pt x="840" y="1390"/>
                </a:lnTo>
                <a:lnTo>
                  <a:pt x="873" y="1397"/>
                </a:lnTo>
                <a:lnTo>
                  <a:pt x="905" y="1407"/>
                </a:lnTo>
                <a:lnTo>
                  <a:pt x="936" y="1417"/>
                </a:lnTo>
                <a:lnTo>
                  <a:pt x="947" y="1421"/>
                </a:lnTo>
                <a:lnTo>
                  <a:pt x="960" y="1423"/>
                </a:lnTo>
                <a:lnTo>
                  <a:pt x="974" y="1424"/>
                </a:lnTo>
                <a:lnTo>
                  <a:pt x="989" y="1427"/>
                </a:lnTo>
                <a:lnTo>
                  <a:pt x="1010" y="1428"/>
                </a:lnTo>
                <a:lnTo>
                  <a:pt x="1030" y="1431"/>
                </a:lnTo>
                <a:lnTo>
                  <a:pt x="1039" y="1434"/>
                </a:lnTo>
                <a:lnTo>
                  <a:pt x="1050" y="1436"/>
                </a:lnTo>
                <a:lnTo>
                  <a:pt x="1059" y="1440"/>
                </a:lnTo>
                <a:lnTo>
                  <a:pt x="1068" y="1444"/>
                </a:lnTo>
                <a:lnTo>
                  <a:pt x="1079" y="1450"/>
                </a:lnTo>
                <a:lnTo>
                  <a:pt x="1087" y="1456"/>
                </a:lnTo>
                <a:lnTo>
                  <a:pt x="1093" y="1462"/>
                </a:lnTo>
                <a:lnTo>
                  <a:pt x="1098" y="1467"/>
                </a:lnTo>
                <a:lnTo>
                  <a:pt x="1103" y="1471"/>
                </a:lnTo>
                <a:lnTo>
                  <a:pt x="1106" y="1474"/>
                </a:lnTo>
                <a:lnTo>
                  <a:pt x="1113" y="1474"/>
                </a:lnTo>
                <a:lnTo>
                  <a:pt x="1123" y="1472"/>
                </a:lnTo>
                <a:lnTo>
                  <a:pt x="1131" y="1471"/>
                </a:lnTo>
                <a:lnTo>
                  <a:pt x="1138" y="1470"/>
                </a:lnTo>
                <a:lnTo>
                  <a:pt x="1145" y="1468"/>
                </a:lnTo>
                <a:lnTo>
                  <a:pt x="1150" y="1465"/>
                </a:lnTo>
                <a:lnTo>
                  <a:pt x="1154" y="1463"/>
                </a:lnTo>
                <a:lnTo>
                  <a:pt x="1159" y="1460"/>
                </a:lnTo>
                <a:lnTo>
                  <a:pt x="1163" y="1455"/>
                </a:lnTo>
                <a:lnTo>
                  <a:pt x="1166" y="1450"/>
                </a:lnTo>
                <a:lnTo>
                  <a:pt x="1172" y="1440"/>
                </a:lnTo>
                <a:lnTo>
                  <a:pt x="1176" y="1427"/>
                </a:lnTo>
                <a:lnTo>
                  <a:pt x="1179" y="1411"/>
                </a:lnTo>
                <a:lnTo>
                  <a:pt x="1181" y="1394"/>
                </a:lnTo>
                <a:lnTo>
                  <a:pt x="1184" y="1384"/>
                </a:lnTo>
                <a:lnTo>
                  <a:pt x="1185" y="1375"/>
                </a:lnTo>
                <a:lnTo>
                  <a:pt x="1187" y="1365"/>
                </a:lnTo>
                <a:lnTo>
                  <a:pt x="1190" y="1356"/>
                </a:lnTo>
                <a:lnTo>
                  <a:pt x="1191" y="1348"/>
                </a:lnTo>
                <a:lnTo>
                  <a:pt x="1192" y="1342"/>
                </a:lnTo>
                <a:lnTo>
                  <a:pt x="1194" y="1331"/>
                </a:lnTo>
                <a:lnTo>
                  <a:pt x="1198" y="1323"/>
                </a:lnTo>
                <a:lnTo>
                  <a:pt x="1203" y="1317"/>
                </a:lnTo>
                <a:lnTo>
                  <a:pt x="1207" y="1312"/>
                </a:lnTo>
                <a:lnTo>
                  <a:pt x="1214" y="1309"/>
                </a:lnTo>
                <a:lnTo>
                  <a:pt x="1223" y="1308"/>
                </a:lnTo>
                <a:lnTo>
                  <a:pt x="1231" y="1306"/>
                </a:lnTo>
                <a:lnTo>
                  <a:pt x="1241" y="1305"/>
                </a:lnTo>
                <a:lnTo>
                  <a:pt x="1255" y="1303"/>
                </a:lnTo>
                <a:lnTo>
                  <a:pt x="1271" y="1302"/>
                </a:lnTo>
                <a:lnTo>
                  <a:pt x="1286" y="1301"/>
                </a:lnTo>
                <a:lnTo>
                  <a:pt x="1301" y="1298"/>
                </a:lnTo>
                <a:lnTo>
                  <a:pt x="1315" y="1297"/>
                </a:lnTo>
                <a:lnTo>
                  <a:pt x="1334" y="1295"/>
                </a:lnTo>
                <a:lnTo>
                  <a:pt x="1343" y="1294"/>
                </a:lnTo>
                <a:lnTo>
                  <a:pt x="1350" y="1290"/>
                </a:lnTo>
                <a:lnTo>
                  <a:pt x="1357" y="1288"/>
                </a:lnTo>
                <a:lnTo>
                  <a:pt x="1364" y="1284"/>
                </a:lnTo>
                <a:lnTo>
                  <a:pt x="1375" y="1276"/>
                </a:lnTo>
                <a:lnTo>
                  <a:pt x="1386" y="1268"/>
                </a:lnTo>
                <a:lnTo>
                  <a:pt x="1395" y="1262"/>
                </a:lnTo>
                <a:lnTo>
                  <a:pt x="1404" y="1255"/>
                </a:lnTo>
                <a:lnTo>
                  <a:pt x="1414" y="1249"/>
                </a:lnTo>
                <a:lnTo>
                  <a:pt x="1425" y="1244"/>
                </a:lnTo>
                <a:lnTo>
                  <a:pt x="1438" y="1239"/>
                </a:lnTo>
                <a:lnTo>
                  <a:pt x="1451" y="1237"/>
                </a:lnTo>
                <a:lnTo>
                  <a:pt x="1467" y="1235"/>
                </a:lnTo>
                <a:lnTo>
                  <a:pt x="1485" y="1236"/>
                </a:lnTo>
                <a:lnTo>
                  <a:pt x="1497" y="1237"/>
                </a:lnTo>
                <a:lnTo>
                  <a:pt x="1507" y="1239"/>
                </a:lnTo>
                <a:lnTo>
                  <a:pt x="1518" y="1243"/>
                </a:lnTo>
                <a:lnTo>
                  <a:pt x="1528" y="1245"/>
                </a:lnTo>
                <a:lnTo>
                  <a:pt x="1539" y="1249"/>
                </a:lnTo>
                <a:lnTo>
                  <a:pt x="1549" y="1251"/>
                </a:lnTo>
                <a:lnTo>
                  <a:pt x="1559" y="1252"/>
                </a:lnTo>
                <a:lnTo>
                  <a:pt x="1568" y="1254"/>
                </a:lnTo>
                <a:lnTo>
                  <a:pt x="1571" y="1248"/>
                </a:lnTo>
                <a:lnTo>
                  <a:pt x="1574" y="1243"/>
                </a:lnTo>
                <a:lnTo>
                  <a:pt x="1579" y="1238"/>
                </a:lnTo>
                <a:lnTo>
                  <a:pt x="1586" y="1234"/>
                </a:lnTo>
                <a:lnTo>
                  <a:pt x="1608" y="1229"/>
                </a:lnTo>
                <a:lnTo>
                  <a:pt x="1628" y="1226"/>
                </a:lnTo>
                <a:lnTo>
                  <a:pt x="1646" y="1226"/>
                </a:lnTo>
                <a:lnTo>
                  <a:pt x="1664" y="1228"/>
                </a:lnTo>
                <a:lnTo>
                  <a:pt x="1675" y="1229"/>
                </a:lnTo>
                <a:lnTo>
                  <a:pt x="1686" y="1232"/>
                </a:lnTo>
                <a:lnTo>
                  <a:pt x="1696" y="1235"/>
                </a:lnTo>
                <a:lnTo>
                  <a:pt x="1706" y="1238"/>
                </a:lnTo>
                <a:lnTo>
                  <a:pt x="1726" y="1246"/>
                </a:lnTo>
                <a:lnTo>
                  <a:pt x="1745" y="1255"/>
                </a:lnTo>
                <a:lnTo>
                  <a:pt x="1768" y="1265"/>
                </a:lnTo>
                <a:lnTo>
                  <a:pt x="1792" y="1274"/>
                </a:lnTo>
                <a:lnTo>
                  <a:pt x="1803" y="1276"/>
                </a:lnTo>
                <a:lnTo>
                  <a:pt x="1816" y="1278"/>
                </a:lnTo>
                <a:lnTo>
                  <a:pt x="1828" y="1279"/>
                </a:lnTo>
                <a:lnTo>
                  <a:pt x="1841" y="1278"/>
                </a:lnTo>
                <a:lnTo>
                  <a:pt x="1853" y="1276"/>
                </a:lnTo>
                <a:lnTo>
                  <a:pt x="1863" y="1274"/>
                </a:lnTo>
                <a:lnTo>
                  <a:pt x="1874" y="1269"/>
                </a:lnTo>
                <a:lnTo>
                  <a:pt x="1883" y="1265"/>
                </a:lnTo>
                <a:lnTo>
                  <a:pt x="1903" y="1255"/>
                </a:lnTo>
                <a:lnTo>
                  <a:pt x="1925" y="1243"/>
                </a:lnTo>
                <a:lnTo>
                  <a:pt x="1949" y="1228"/>
                </a:lnTo>
                <a:lnTo>
                  <a:pt x="1978" y="1215"/>
                </a:lnTo>
                <a:lnTo>
                  <a:pt x="1992" y="1209"/>
                </a:lnTo>
                <a:lnTo>
                  <a:pt x="2007" y="1204"/>
                </a:lnTo>
                <a:lnTo>
                  <a:pt x="2023" y="1201"/>
                </a:lnTo>
                <a:lnTo>
                  <a:pt x="2040" y="1199"/>
                </a:lnTo>
                <a:lnTo>
                  <a:pt x="2054" y="1198"/>
                </a:lnTo>
                <a:lnTo>
                  <a:pt x="2073" y="1197"/>
                </a:lnTo>
                <a:lnTo>
                  <a:pt x="2089" y="1197"/>
                </a:lnTo>
                <a:lnTo>
                  <a:pt x="2106" y="1198"/>
                </a:lnTo>
                <a:lnTo>
                  <a:pt x="2121" y="1201"/>
                </a:lnTo>
                <a:lnTo>
                  <a:pt x="2130" y="1186"/>
                </a:lnTo>
                <a:lnTo>
                  <a:pt x="2142" y="1173"/>
                </a:lnTo>
                <a:lnTo>
                  <a:pt x="2154" y="1162"/>
                </a:lnTo>
                <a:lnTo>
                  <a:pt x="2166" y="1151"/>
                </a:lnTo>
                <a:lnTo>
                  <a:pt x="2177" y="1139"/>
                </a:lnTo>
                <a:lnTo>
                  <a:pt x="2190" y="1128"/>
                </a:lnTo>
                <a:lnTo>
                  <a:pt x="2196" y="1121"/>
                </a:lnTo>
                <a:lnTo>
                  <a:pt x="2200" y="1115"/>
                </a:lnTo>
                <a:lnTo>
                  <a:pt x="2203" y="1110"/>
                </a:lnTo>
                <a:lnTo>
                  <a:pt x="2203" y="1106"/>
                </a:lnTo>
                <a:lnTo>
                  <a:pt x="2202" y="1104"/>
                </a:lnTo>
                <a:lnTo>
                  <a:pt x="2199" y="1101"/>
                </a:lnTo>
                <a:lnTo>
                  <a:pt x="2193" y="1096"/>
                </a:lnTo>
                <a:lnTo>
                  <a:pt x="2183" y="1091"/>
                </a:lnTo>
                <a:lnTo>
                  <a:pt x="2180" y="1089"/>
                </a:lnTo>
                <a:lnTo>
                  <a:pt x="2176" y="1085"/>
                </a:lnTo>
                <a:lnTo>
                  <a:pt x="2174" y="1083"/>
                </a:lnTo>
                <a:lnTo>
                  <a:pt x="2173" y="1078"/>
                </a:lnTo>
                <a:lnTo>
                  <a:pt x="2172" y="1075"/>
                </a:lnTo>
                <a:lnTo>
                  <a:pt x="2170" y="1071"/>
                </a:lnTo>
                <a:lnTo>
                  <a:pt x="2172" y="1066"/>
                </a:lnTo>
                <a:lnTo>
                  <a:pt x="2173" y="1063"/>
                </a:lnTo>
                <a:lnTo>
                  <a:pt x="2177" y="1055"/>
                </a:lnTo>
                <a:lnTo>
                  <a:pt x="2183" y="1049"/>
                </a:lnTo>
                <a:lnTo>
                  <a:pt x="2190" y="1043"/>
                </a:lnTo>
                <a:lnTo>
                  <a:pt x="2199" y="1039"/>
                </a:lnTo>
                <a:lnTo>
                  <a:pt x="2216" y="1033"/>
                </a:lnTo>
                <a:lnTo>
                  <a:pt x="2235" y="1030"/>
                </a:lnTo>
                <a:lnTo>
                  <a:pt x="2252" y="1028"/>
                </a:lnTo>
                <a:lnTo>
                  <a:pt x="2264" y="1023"/>
                </a:lnTo>
                <a:lnTo>
                  <a:pt x="2283" y="1012"/>
                </a:lnTo>
                <a:lnTo>
                  <a:pt x="2306" y="997"/>
                </a:lnTo>
                <a:lnTo>
                  <a:pt x="2316" y="989"/>
                </a:lnTo>
                <a:lnTo>
                  <a:pt x="2326" y="980"/>
                </a:lnTo>
                <a:lnTo>
                  <a:pt x="2334" y="972"/>
                </a:lnTo>
                <a:lnTo>
                  <a:pt x="2341" y="965"/>
                </a:lnTo>
                <a:lnTo>
                  <a:pt x="2334" y="965"/>
                </a:lnTo>
                <a:lnTo>
                  <a:pt x="2327" y="965"/>
                </a:lnTo>
                <a:lnTo>
                  <a:pt x="2320" y="963"/>
                </a:lnTo>
                <a:lnTo>
                  <a:pt x="2313" y="959"/>
                </a:lnTo>
                <a:lnTo>
                  <a:pt x="2304" y="953"/>
                </a:lnTo>
                <a:lnTo>
                  <a:pt x="2297" y="946"/>
                </a:lnTo>
                <a:lnTo>
                  <a:pt x="2292" y="938"/>
                </a:lnTo>
                <a:lnTo>
                  <a:pt x="2287" y="931"/>
                </a:lnTo>
                <a:lnTo>
                  <a:pt x="2283" y="925"/>
                </a:lnTo>
                <a:lnTo>
                  <a:pt x="2281" y="920"/>
                </a:lnTo>
                <a:lnTo>
                  <a:pt x="2279" y="918"/>
                </a:lnTo>
                <a:lnTo>
                  <a:pt x="2275" y="917"/>
                </a:lnTo>
                <a:lnTo>
                  <a:pt x="2269" y="915"/>
                </a:lnTo>
                <a:lnTo>
                  <a:pt x="2264" y="913"/>
                </a:lnTo>
                <a:lnTo>
                  <a:pt x="2257" y="912"/>
                </a:lnTo>
                <a:lnTo>
                  <a:pt x="2252" y="912"/>
                </a:lnTo>
                <a:lnTo>
                  <a:pt x="2237" y="912"/>
                </a:lnTo>
                <a:lnTo>
                  <a:pt x="2223" y="913"/>
                </a:lnTo>
                <a:lnTo>
                  <a:pt x="2203" y="915"/>
                </a:lnTo>
                <a:lnTo>
                  <a:pt x="2183" y="915"/>
                </a:lnTo>
                <a:lnTo>
                  <a:pt x="2173" y="913"/>
                </a:lnTo>
                <a:lnTo>
                  <a:pt x="2163" y="911"/>
                </a:lnTo>
                <a:lnTo>
                  <a:pt x="2153" y="909"/>
                </a:lnTo>
                <a:lnTo>
                  <a:pt x="2143" y="904"/>
                </a:lnTo>
                <a:lnTo>
                  <a:pt x="2140" y="902"/>
                </a:lnTo>
                <a:lnTo>
                  <a:pt x="2136" y="899"/>
                </a:lnTo>
                <a:lnTo>
                  <a:pt x="2134" y="896"/>
                </a:lnTo>
                <a:lnTo>
                  <a:pt x="2133" y="891"/>
                </a:lnTo>
                <a:lnTo>
                  <a:pt x="2132" y="887"/>
                </a:lnTo>
                <a:lnTo>
                  <a:pt x="2132" y="883"/>
                </a:lnTo>
                <a:lnTo>
                  <a:pt x="2133" y="879"/>
                </a:lnTo>
                <a:lnTo>
                  <a:pt x="2134" y="875"/>
                </a:lnTo>
                <a:lnTo>
                  <a:pt x="2141" y="863"/>
                </a:lnTo>
                <a:lnTo>
                  <a:pt x="2149" y="851"/>
                </a:lnTo>
                <a:lnTo>
                  <a:pt x="2157" y="839"/>
                </a:lnTo>
                <a:lnTo>
                  <a:pt x="2166" y="830"/>
                </a:lnTo>
                <a:lnTo>
                  <a:pt x="2173" y="820"/>
                </a:lnTo>
                <a:lnTo>
                  <a:pt x="2180" y="811"/>
                </a:lnTo>
                <a:lnTo>
                  <a:pt x="2186" y="803"/>
                </a:lnTo>
                <a:lnTo>
                  <a:pt x="2189" y="796"/>
                </a:lnTo>
                <a:lnTo>
                  <a:pt x="2182" y="793"/>
                </a:lnTo>
                <a:lnTo>
                  <a:pt x="2161" y="787"/>
                </a:lnTo>
                <a:lnTo>
                  <a:pt x="2141" y="785"/>
                </a:lnTo>
                <a:lnTo>
                  <a:pt x="2121" y="785"/>
                </a:lnTo>
                <a:lnTo>
                  <a:pt x="2101" y="785"/>
                </a:lnTo>
                <a:lnTo>
                  <a:pt x="2080" y="785"/>
                </a:lnTo>
                <a:lnTo>
                  <a:pt x="2066" y="785"/>
                </a:lnTo>
                <a:lnTo>
                  <a:pt x="2052" y="785"/>
                </a:lnTo>
                <a:lnTo>
                  <a:pt x="2041" y="785"/>
                </a:lnTo>
                <a:lnTo>
                  <a:pt x="2030" y="785"/>
                </a:lnTo>
                <a:lnTo>
                  <a:pt x="2020" y="785"/>
                </a:lnTo>
                <a:lnTo>
                  <a:pt x="2009" y="786"/>
                </a:lnTo>
                <a:lnTo>
                  <a:pt x="1983" y="786"/>
                </a:lnTo>
                <a:lnTo>
                  <a:pt x="1959" y="786"/>
                </a:lnTo>
                <a:lnTo>
                  <a:pt x="1946" y="785"/>
                </a:lnTo>
                <a:lnTo>
                  <a:pt x="1935" y="784"/>
                </a:lnTo>
                <a:lnTo>
                  <a:pt x="1925" y="782"/>
                </a:lnTo>
                <a:lnTo>
                  <a:pt x="1915" y="777"/>
                </a:lnTo>
                <a:lnTo>
                  <a:pt x="1908" y="773"/>
                </a:lnTo>
                <a:lnTo>
                  <a:pt x="1902" y="769"/>
                </a:lnTo>
                <a:lnTo>
                  <a:pt x="1898" y="764"/>
                </a:lnTo>
                <a:lnTo>
                  <a:pt x="1893" y="759"/>
                </a:lnTo>
                <a:lnTo>
                  <a:pt x="1886" y="749"/>
                </a:lnTo>
                <a:lnTo>
                  <a:pt x="1881" y="737"/>
                </a:lnTo>
                <a:lnTo>
                  <a:pt x="1879" y="726"/>
                </a:lnTo>
                <a:lnTo>
                  <a:pt x="1878" y="716"/>
                </a:lnTo>
                <a:lnTo>
                  <a:pt x="1878" y="704"/>
                </a:lnTo>
                <a:lnTo>
                  <a:pt x="1878" y="693"/>
                </a:lnTo>
                <a:lnTo>
                  <a:pt x="1878" y="677"/>
                </a:lnTo>
                <a:lnTo>
                  <a:pt x="1875" y="661"/>
                </a:lnTo>
                <a:lnTo>
                  <a:pt x="1873" y="652"/>
                </a:lnTo>
                <a:lnTo>
                  <a:pt x="1871" y="644"/>
                </a:lnTo>
                <a:lnTo>
                  <a:pt x="1866" y="637"/>
                </a:lnTo>
                <a:lnTo>
                  <a:pt x="1861" y="628"/>
                </a:lnTo>
                <a:lnTo>
                  <a:pt x="1851" y="614"/>
                </a:lnTo>
                <a:lnTo>
                  <a:pt x="1839" y="600"/>
                </a:lnTo>
                <a:lnTo>
                  <a:pt x="1831" y="591"/>
                </a:lnTo>
                <a:lnTo>
                  <a:pt x="1822" y="580"/>
                </a:lnTo>
                <a:lnTo>
                  <a:pt x="1815" y="570"/>
                </a:lnTo>
                <a:lnTo>
                  <a:pt x="1807" y="558"/>
                </a:lnTo>
                <a:lnTo>
                  <a:pt x="1801" y="544"/>
                </a:lnTo>
                <a:lnTo>
                  <a:pt x="1795" y="530"/>
                </a:lnTo>
                <a:lnTo>
                  <a:pt x="1793" y="514"/>
                </a:lnTo>
                <a:lnTo>
                  <a:pt x="1791" y="500"/>
                </a:lnTo>
                <a:lnTo>
                  <a:pt x="1789" y="471"/>
                </a:lnTo>
                <a:lnTo>
                  <a:pt x="1791" y="441"/>
                </a:lnTo>
                <a:lnTo>
                  <a:pt x="1791" y="431"/>
                </a:lnTo>
                <a:lnTo>
                  <a:pt x="1791" y="419"/>
                </a:lnTo>
                <a:lnTo>
                  <a:pt x="1791" y="407"/>
                </a:lnTo>
                <a:lnTo>
                  <a:pt x="1791" y="395"/>
                </a:lnTo>
                <a:lnTo>
                  <a:pt x="1788" y="377"/>
                </a:lnTo>
                <a:lnTo>
                  <a:pt x="1785" y="360"/>
                </a:lnTo>
                <a:lnTo>
                  <a:pt x="1780" y="345"/>
                </a:lnTo>
                <a:lnTo>
                  <a:pt x="1775" y="331"/>
                </a:lnTo>
                <a:lnTo>
                  <a:pt x="1768" y="317"/>
                </a:lnTo>
                <a:lnTo>
                  <a:pt x="1760" y="302"/>
                </a:lnTo>
                <a:lnTo>
                  <a:pt x="1751" y="287"/>
                </a:lnTo>
                <a:lnTo>
                  <a:pt x="1740" y="271"/>
                </a:lnTo>
                <a:lnTo>
                  <a:pt x="1732" y="258"/>
                </a:lnTo>
                <a:lnTo>
                  <a:pt x="1725" y="244"/>
                </a:lnTo>
                <a:lnTo>
                  <a:pt x="1719" y="229"/>
                </a:lnTo>
                <a:lnTo>
                  <a:pt x="1712" y="217"/>
                </a:lnTo>
                <a:lnTo>
                  <a:pt x="1702" y="194"/>
                </a:lnTo>
                <a:lnTo>
                  <a:pt x="1691" y="174"/>
                </a:lnTo>
                <a:lnTo>
                  <a:pt x="1685" y="165"/>
                </a:lnTo>
                <a:lnTo>
                  <a:pt x="1678" y="156"/>
                </a:lnTo>
                <a:lnTo>
                  <a:pt x="1669" y="148"/>
                </a:lnTo>
                <a:lnTo>
                  <a:pt x="1660" y="142"/>
                </a:lnTo>
                <a:lnTo>
                  <a:pt x="1653" y="136"/>
                </a:lnTo>
                <a:lnTo>
                  <a:pt x="1645" y="133"/>
                </a:lnTo>
                <a:lnTo>
                  <a:pt x="1637" y="129"/>
                </a:lnTo>
                <a:lnTo>
                  <a:pt x="1628" y="126"/>
                </a:lnTo>
                <a:lnTo>
                  <a:pt x="1612" y="121"/>
                </a:lnTo>
                <a:lnTo>
                  <a:pt x="1594" y="119"/>
                </a:lnTo>
                <a:lnTo>
                  <a:pt x="1577" y="116"/>
                </a:lnTo>
                <a:lnTo>
                  <a:pt x="1559" y="116"/>
                </a:lnTo>
                <a:lnTo>
                  <a:pt x="1540" y="116"/>
                </a:lnTo>
                <a:lnTo>
                  <a:pt x="1521" y="116"/>
                </a:lnTo>
                <a:lnTo>
                  <a:pt x="1506" y="116"/>
                </a:lnTo>
                <a:lnTo>
                  <a:pt x="1491" y="118"/>
                </a:lnTo>
                <a:lnTo>
                  <a:pt x="1471" y="118"/>
                </a:lnTo>
                <a:lnTo>
                  <a:pt x="1440" y="119"/>
                </a:lnTo>
                <a:lnTo>
                  <a:pt x="1411" y="119"/>
                </a:lnTo>
                <a:lnTo>
                  <a:pt x="1381" y="119"/>
                </a:lnTo>
                <a:lnTo>
                  <a:pt x="1353" y="116"/>
                </a:lnTo>
                <a:lnTo>
                  <a:pt x="1325" y="113"/>
                </a:lnTo>
                <a:lnTo>
                  <a:pt x="1297" y="107"/>
                </a:lnTo>
                <a:lnTo>
                  <a:pt x="1283" y="104"/>
                </a:lnTo>
                <a:lnTo>
                  <a:pt x="1267" y="99"/>
                </a:lnTo>
                <a:lnTo>
                  <a:pt x="1253" y="93"/>
                </a:lnTo>
                <a:lnTo>
                  <a:pt x="1238" y="87"/>
                </a:lnTo>
                <a:lnTo>
                  <a:pt x="1215" y="78"/>
                </a:lnTo>
                <a:lnTo>
                  <a:pt x="1194" y="69"/>
                </a:lnTo>
                <a:lnTo>
                  <a:pt x="1173" y="61"/>
                </a:lnTo>
                <a:lnTo>
                  <a:pt x="1152" y="54"/>
                </a:lnTo>
                <a:lnTo>
                  <a:pt x="1108" y="42"/>
                </a:lnTo>
                <a:lnTo>
                  <a:pt x="1064" y="31"/>
                </a:lnTo>
                <a:lnTo>
                  <a:pt x="1024" y="20"/>
                </a:lnTo>
                <a:lnTo>
                  <a:pt x="996" y="14"/>
                </a:lnTo>
                <a:lnTo>
                  <a:pt x="969" y="9"/>
                </a:lnTo>
                <a:lnTo>
                  <a:pt x="941" y="7"/>
                </a:lnTo>
                <a:lnTo>
                  <a:pt x="916" y="6"/>
                </a:lnTo>
                <a:lnTo>
                  <a:pt x="890" y="7"/>
                </a:lnTo>
                <a:lnTo>
                  <a:pt x="864" y="8"/>
                </a:lnTo>
                <a:lnTo>
                  <a:pt x="837" y="9"/>
                </a:lnTo>
                <a:lnTo>
                  <a:pt x="810" y="12"/>
                </a:lnTo>
                <a:lnTo>
                  <a:pt x="791" y="14"/>
                </a:lnTo>
                <a:lnTo>
                  <a:pt x="772" y="15"/>
                </a:lnTo>
                <a:lnTo>
                  <a:pt x="752" y="18"/>
                </a:lnTo>
                <a:lnTo>
                  <a:pt x="731" y="19"/>
                </a:lnTo>
                <a:lnTo>
                  <a:pt x="705" y="19"/>
                </a:lnTo>
                <a:lnTo>
                  <a:pt x="679" y="16"/>
                </a:lnTo>
                <a:lnTo>
                  <a:pt x="653" y="13"/>
                </a:lnTo>
                <a:lnTo>
                  <a:pt x="627" y="9"/>
                </a:lnTo>
                <a:lnTo>
                  <a:pt x="604" y="5"/>
                </a:lnTo>
                <a:lnTo>
                  <a:pt x="579" y="2"/>
                </a:lnTo>
                <a:lnTo>
                  <a:pt x="556" y="0"/>
                </a:lnTo>
                <a:lnTo>
                  <a:pt x="533" y="1"/>
                </a:lnTo>
                <a:lnTo>
                  <a:pt x="528" y="3"/>
                </a:lnTo>
                <a:lnTo>
                  <a:pt x="522" y="5"/>
                </a:lnTo>
                <a:lnTo>
                  <a:pt x="519" y="5"/>
                </a:lnTo>
                <a:lnTo>
                  <a:pt x="517" y="3"/>
                </a:lnTo>
                <a:lnTo>
                  <a:pt x="508" y="6"/>
                </a:lnTo>
                <a:lnTo>
                  <a:pt x="498" y="9"/>
                </a:lnTo>
                <a:lnTo>
                  <a:pt x="489" y="13"/>
                </a:lnTo>
                <a:lnTo>
                  <a:pt x="479" y="18"/>
                </a:lnTo>
                <a:lnTo>
                  <a:pt x="466" y="27"/>
                </a:lnTo>
                <a:lnTo>
                  <a:pt x="453" y="38"/>
                </a:lnTo>
                <a:lnTo>
                  <a:pt x="442" y="49"/>
                </a:lnTo>
                <a:lnTo>
                  <a:pt x="429" y="61"/>
                </a:lnTo>
                <a:lnTo>
                  <a:pt x="417" y="74"/>
                </a:lnTo>
                <a:lnTo>
                  <a:pt x="404" y="86"/>
                </a:lnTo>
                <a:lnTo>
                  <a:pt x="397" y="92"/>
                </a:lnTo>
                <a:lnTo>
                  <a:pt x="390" y="96"/>
                </a:lnTo>
                <a:lnTo>
                  <a:pt x="383" y="100"/>
                </a:lnTo>
                <a:lnTo>
                  <a:pt x="376" y="104"/>
                </a:lnTo>
                <a:lnTo>
                  <a:pt x="363" y="109"/>
                </a:lnTo>
                <a:lnTo>
                  <a:pt x="350" y="113"/>
                </a:lnTo>
                <a:lnTo>
                  <a:pt x="333" y="118"/>
                </a:lnTo>
                <a:lnTo>
                  <a:pt x="318" y="125"/>
                </a:lnTo>
                <a:lnTo>
                  <a:pt x="310" y="131"/>
                </a:lnTo>
                <a:lnTo>
                  <a:pt x="303" y="138"/>
                </a:lnTo>
                <a:lnTo>
                  <a:pt x="298" y="145"/>
                </a:lnTo>
                <a:lnTo>
                  <a:pt x="294" y="153"/>
                </a:lnTo>
                <a:lnTo>
                  <a:pt x="286" y="173"/>
                </a:lnTo>
                <a:lnTo>
                  <a:pt x="281" y="195"/>
                </a:lnTo>
                <a:lnTo>
                  <a:pt x="277" y="213"/>
                </a:lnTo>
                <a:lnTo>
                  <a:pt x="271" y="231"/>
                </a:lnTo>
                <a:lnTo>
                  <a:pt x="269" y="240"/>
                </a:lnTo>
                <a:lnTo>
                  <a:pt x="264" y="248"/>
                </a:lnTo>
                <a:lnTo>
                  <a:pt x="261" y="257"/>
                </a:lnTo>
                <a:lnTo>
                  <a:pt x="255" y="265"/>
                </a:lnTo>
                <a:lnTo>
                  <a:pt x="249" y="274"/>
                </a:lnTo>
                <a:lnTo>
                  <a:pt x="242" y="284"/>
                </a:lnTo>
                <a:lnTo>
                  <a:pt x="232" y="293"/>
                </a:lnTo>
                <a:lnTo>
                  <a:pt x="224" y="302"/>
                </a:lnTo>
                <a:lnTo>
                  <a:pt x="216" y="311"/>
                </a:lnTo>
                <a:lnTo>
                  <a:pt x="209" y="319"/>
                </a:lnTo>
                <a:lnTo>
                  <a:pt x="202" y="327"/>
                </a:lnTo>
                <a:lnTo>
                  <a:pt x="198" y="335"/>
                </a:lnTo>
                <a:lnTo>
                  <a:pt x="194" y="345"/>
                </a:lnTo>
                <a:lnTo>
                  <a:pt x="191" y="355"/>
                </a:lnTo>
                <a:lnTo>
                  <a:pt x="189" y="367"/>
                </a:lnTo>
                <a:lnTo>
                  <a:pt x="186" y="380"/>
                </a:lnTo>
                <a:lnTo>
                  <a:pt x="184" y="394"/>
                </a:lnTo>
                <a:lnTo>
                  <a:pt x="182" y="410"/>
                </a:lnTo>
                <a:lnTo>
                  <a:pt x="178" y="424"/>
                </a:lnTo>
                <a:lnTo>
                  <a:pt x="172" y="437"/>
                </a:lnTo>
                <a:lnTo>
                  <a:pt x="164" y="455"/>
                </a:lnTo>
                <a:lnTo>
                  <a:pt x="155" y="473"/>
                </a:lnTo>
                <a:lnTo>
                  <a:pt x="145" y="490"/>
                </a:lnTo>
                <a:lnTo>
                  <a:pt x="135" y="506"/>
                </a:lnTo>
                <a:lnTo>
                  <a:pt x="114" y="538"/>
                </a:lnTo>
                <a:lnTo>
                  <a:pt x="90" y="567"/>
                </a:lnTo>
                <a:close/>
              </a:path>
            </a:pathLst>
          </a:custGeom>
          <a:solidFill>
            <a:srgbClr val="00984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8" name="Freeform 27">
            <a:extLst>
              <a:ext uri="{FF2B5EF4-FFF2-40B4-BE49-F238E27FC236}">
                <a16:creationId xmlns:a16="http://schemas.microsoft.com/office/drawing/2014/main" id="{16388247-0FA4-4372-987E-275F250C1097}"/>
              </a:ext>
            </a:extLst>
          </p:cNvPr>
          <p:cNvSpPr>
            <a:spLocks/>
          </p:cNvSpPr>
          <p:nvPr/>
        </p:nvSpPr>
        <p:spPr bwMode="auto">
          <a:xfrm>
            <a:off x="14755646" y="7850453"/>
            <a:ext cx="497196" cy="763412"/>
          </a:xfrm>
          <a:custGeom>
            <a:avLst/>
            <a:gdLst>
              <a:gd name="T0" fmla="*/ 523 w 757"/>
              <a:gd name="T1" fmla="*/ 5 h 1169"/>
              <a:gd name="T2" fmla="*/ 435 w 757"/>
              <a:gd name="T3" fmla="*/ 3 h 1169"/>
              <a:gd name="T4" fmla="*/ 386 w 757"/>
              <a:gd name="T5" fmla="*/ 15 h 1169"/>
              <a:gd name="T6" fmla="*/ 374 w 757"/>
              <a:gd name="T7" fmla="*/ 43 h 1169"/>
              <a:gd name="T8" fmla="*/ 287 w 757"/>
              <a:gd name="T9" fmla="*/ 84 h 1169"/>
              <a:gd name="T10" fmla="*/ 258 w 757"/>
              <a:gd name="T11" fmla="*/ 113 h 1169"/>
              <a:gd name="T12" fmla="*/ 261 w 757"/>
              <a:gd name="T13" fmla="*/ 139 h 1169"/>
              <a:gd name="T14" fmla="*/ 287 w 757"/>
              <a:gd name="T15" fmla="*/ 163 h 1169"/>
              <a:gd name="T16" fmla="*/ 307 w 757"/>
              <a:gd name="T17" fmla="*/ 249 h 1169"/>
              <a:gd name="T18" fmla="*/ 324 w 757"/>
              <a:gd name="T19" fmla="*/ 280 h 1169"/>
              <a:gd name="T20" fmla="*/ 316 w 757"/>
              <a:gd name="T21" fmla="*/ 311 h 1169"/>
              <a:gd name="T22" fmla="*/ 261 w 757"/>
              <a:gd name="T23" fmla="*/ 339 h 1169"/>
              <a:gd name="T24" fmla="*/ 278 w 757"/>
              <a:gd name="T25" fmla="*/ 360 h 1169"/>
              <a:gd name="T26" fmla="*/ 295 w 757"/>
              <a:gd name="T27" fmla="*/ 397 h 1169"/>
              <a:gd name="T28" fmla="*/ 282 w 757"/>
              <a:gd name="T29" fmla="*/ 483 h 1169"/>
              <a:gd name="T30" fmla="*/ 279 w 757"/>
              <a:gd name="T31" fmla="*/ 543 h 1169"/>
              <a:gd name="T32" fmla="*/ 295 w 757"/>
              <a:gd name="T33" fmla="*/ 582 h 1169"/>
              <a:gd name="T34" fmla="*/ 284 w 757"/>
              <a:gd name="T35" fmla="*/ 620 h 1169"/>
              <a:gd name="T36" fmla="*/ 227 w 757"/>
              <a:gd name="T37" fmla="*/ 671 h 1169"/>
              <a:gd name="T38" fmla="*/ 198 w 757"/>
              <a:gd name="T39" fmla="*/ 756 h 1169"/>
              <a:gd name="T40" fmla="*/ 167 w 757"/>
              <a:gd name="T41" fmla="*/ 824 h 1169"/>
              <a:gd name="T42" fmla="*/ 129 w 757"/>
              <a:gd name="T43" fmla="*/ 851 h 1169"/>
              <a:gd name="T44" fmla="*/ 112 w 757"/>
              <a:gd name="T45" fmla="*/ 831 h 1169"/>
              <a:gd name="T46" fmla="*/ 91 w 757"/>
              <a:gd name="T47" fmla="*/ 821 h 1169"/>
              <a:gd name="T48" fmla="*/ 32 w 757"/>
              <a:gd name="T49" fmla="*/ 839 h 1169"/>
              <a:gd name="T50" fmla="*/ 7 w 757"/>
              <a:gd name="T51" fmla="*/ 882 h 1169"/>
              <a:gd name="T52" fmla="*/ 1 w 757"/>
              <a:gd name="T53" fmla="*/ 937 h 1169"/>
              <a:gd name="T54" fmla="*/ 31 w 757"/>
              <a:gd name="T55" fmla="*/ 976 h 1169"/>
              <a:gd name="T56" fmla="*/ 34 w 757"/>
              <a:gd name="T57" fmla="*/ 1003 h 1169"/>
              <a:gd name="T58" fmla="*/ 19 w 757"/>
              <a:gd name="T59" fmla="*/ 1014 h 1169"/>
              <a:gd name="T60" fmla="*/ 13 w 757"/>
              <a:gd name="T61" fmla="*/ 1064 h 1169"/>
              <a:gd name="T62" fmla="*/ 18 w 757"/>
              <a:gd name="T63" fmla="*/ 1121 h 1169"/>
              <a:gd name="T64" fmla="*/ 59 w 757"/>
              <a:gd name="T65" fmla="*/ 1125 h 1169"/>
              <a:gd name="T66" fmla="*/ 88 w 757"/>
              <a:gd name="T67" fmla="*/ 1150 h 1169"/>
              <a:gd name="T68" fmla="*/ 137 w 757"/>
              <a:gd name="T69" fmla="*/ 1169 h 1169"/>
              <a:gd name="T70" fmla="*/ 229 w 757"/>
              <a:gd name="T71" fmla="*/ 1156 h 1169"/>
              <a:gd name="T72" fmla="*/ 299 w 757"/>
              <a:gd name="T73" fmla="*/ 1168 h 1169"/>
              <a:gd name="T74" fmla="*/ 322 w 757"/>
              <a:gd name="T75" fmla="*/ 1140 h 1169"/>
              <a:gd name="T76" fmla="*/ 318 w 757"/>
              <a:gd name="T77" fmla="*/ 1108 h 1169"/>
              <a:gd name="T78" fmla="*/ 325 w 757"/>
              <a:gd name="T79" fmla="*/ 1089 h 1169"/>
              <a:gd name="T80" fmla="*/ 392 w 757"/>
              <a:gd name="T81" fmla="*/ 1044 h 1169"/>
              <a:gd name="T82" fmla="*/ 458 w 757"/>
              <a:gd name="T83" fmla="*/ 964 h 1169"/>
              <a:gd name="T84" fmla="*/ 502 w 757"/>
              <a:gd name="T85" fmla="*/ 921 h 1169"/>
              <a:gd name="T86" fmla="*/ 528 w 757"/>
              <a:gd name="T87" fmla="*/ 891 h 1169"/>
              <a:gd name="T88" fmla="*/ 539 w 757"/>
              <a:gd name="T89" fmla="*/ 826 h 1169"/>
              <a:gd name="T90" fmla="*/ 576 w 757"/>
              <a:gd name="T91" fmla="*/ 731 h 1169"/>
              <a:gd name="T92" fmla="*/ 705 w 757"/>
              <a:gd name="T93" fmla="*/ 557 h 1169"/>
              <a:gd name="T94" fmla="*/ 753 w 757"/>
              <a:gd name="T95" fmla="*/ 463 h 1169"/>
              <a:gd name="T96" fmla="*/ 752 w 757"/>
              <a:gd name="T97" fmla="*/ 389 h 1169"/>
              <a:gd name="T98" fmla="*/ 733 w 757"/>
              <a:gd name="T99" fmla="*/ 332 h 1169"/>
              <a:gd name="T100" fmla="*/ 725 w 757"/>
              <a:gd name="T101" fmla="*/ 266 h 1169"/>
              <a:gd name="T102" fmla="*/ 742 w 757"/>
              <a:gd name="T103" fmla="*/ 211 h 1169"/>
              <a:gd name="T104" fmla="*/ 752 w 757"/>
              <a:gd name="T105" fmla="*/ 151 h 1169"/>
              <a:gd name="T106" fmla="*/ 736 w 757"/>
              <a:gd name="T107" fmla="*/ 131 h 1169"/>
              <a:gd name="T108" fmla="*/ 694 w 757"/>
              <a:gd name="T109" fmla="*/ 103 h 1169"/>
              <a:gd name="T110" fmla="*/ 647 w 757"/>
              <a:gd name="T111" fmla="*/ 64 h 1169"/>
              <a:gd name="T112" fmla="*/ 583 w 757"/>
              <a:gd name="T113" fmla="*/ 7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757" h="1169">
                <a:moveTo>
                  <a:pt x="554" y="0"/>
                </a:moveTo>
                <a:lnTo>
                  <a:pt x="547" y="3"/>
                </a:lnTo>
                <a:lnTo>
                  <a:pt x="540" y="4"/>
                </a:lnTo>
                <a:lnTo>
                  <a:pt x="532" y="5"/>
                </a:lnTo>
                <a:lnTo>
                  <a:pt x="523" y="5"/>
                </a:lnTo>
                <a:lnTo>
                  <a:pt x="506" y="5"/>
                </a:lnTo>
                <a:lnTo>
                  <a:pt x="489" y="4"/>
                </a:lnTo>
                <a:lnTo>
                  <a:pt x="472" y="3"/>
                </a:lnTo>
                <a:lnTo>
                  <a:pt x="456" y="3"/>
                </a:lnTo>
                <a:lnTo>
                  <a:pt x="435" y="3"/>
                </a:lnTo>
                <a:lnTo>
                  <a:pt x="418" y="5"/>
                </a:lnTo>
                <a:lnTo>
                  <a:pt x="409" y="6"/>
                </a:lnTo>
                <a:lnTo>
                  <a:pt x="401" y="8"/>
                </a:lnTo>
                <a:lnTo>
                  <a:pt x="393" y="12"/>
                </a:lnTo>
                <a:lnTo>
                  <a:pt x="386" y="15"/>
                </a:lnTo>
                <a:lnTo>
                  <a:pt x="387" y="23"/>
                </a:lnTo>
                <a:lnTo>
                  <a:pt x="386" y="30"/>
                </a:lnTo>
                <a:lnTo>
                  <a:pt x="383" y="34"/>
                </a:lnTo>
                <a:lnTo>
                  <a:pt x="379" y="39"/>
                </a:lnTo>
                <a:lnTo>
                  <a:pt x="374" y="43"/>
                </a:lnTo>
                <a:lnTo>
                  <a:pt x="361" y="48"/>
                </a:lnTo>
                <a:lnTo>
                  <a:pt x="347" y="54"/>
                </a:lnTo>
                <a:lnTo>
                  <a:pt x="325" y="65"/>
                </a:lnTo>
                <a:lnTo>
                  <a:pt x="305" y="74"/>
                </a:lnTo>
                <a:lnTo>
                  <a:pt x="287" y="84"/>
                </a:lnTo>
                <a:lnTo>
                  <a:pt x="274" y="93"/>
                </a:lnTo>
                <a:lnTo>
                  <a:pt x="268" y="98"/>
                </a:lnTo>
                <a:lnTo>
                  <a:pt x="264" y="103"/>
                </a:lnTo>
                <a:lnTo>
                  <a:pt x="260" y="108"/>
                </a:lnTo>
                <a:lnTo>
                  <a:pt x="258" y="113"/>
                </a:lnTo>
                <a:lnTo>
                  <a:pt x="255" y="119"/>
                </a:lnTo>
                <a:lnTo>
                  <a:pt x="254" y="125"/>
                </a:lnTo>
                <a:lnTo>
                  <a:pt x="253" y="131"/>
                </a:lnTo>
                <a:lnTo>
                  <a:pt x="254" y="138"/>
                </a:lnTo>
                <a:lnTo>
                  <a:pt x="261" y="139"/>
                </a:lnTo>
                <a:lnTo>
                  <a:pt x="269" y="143"/>
                </a:lnTo>
                <a:lnTo>
                  <a:pt x="274" y="146"/>
                </a:lnTo>
                <a:lnTo>
                  <a:pt x="279" y="151"/>
                </a:lnTo>
                <a:lnTo>
                  <a:pt x="284" y="157"/>
                </a:lnTo>
                <a:lnTo>
                  <a:pt x="287" y="163"/>
                </a:lnTo>
                <a:lnTo>
                  <a:pt x="294" y="177"/>
                </a:lnTo>
                <a:lnTo>
                  <a:pt x="299" y="192"/>
                </a:lnTo>
                <a:lnTo>
                  <a:pt x="302" y="210"/>
                </a:lnTo>
                <a:lnTo>
                  <a:pt x="306" y="229"/>
                </a:lnTo>
                <a:lnTo>
                  <a:pt x="307" y="249"/>
                </a:lnTo>
                <a:lnTo>
                  <a:pt x="309" y="269"/>
                </a:lnTo>
                <a:lnTo>
                  <a:pt x="313" y="271"/>
                </a:lnTo>
                <a:lnTo>
                  <a:pt x="318" y="273"/>
                </a:lnTo>
                <a:lnTo>
                  <a:pt x="321" y="277"/>
                </a:lnTo>
                <a:lnTo>
                  <a:pt x="324" y="280"/>
                </a:lnTo>
                <a:lnTo>
                  <a:pt x="326" y="286"/>
                </a:lnTo>
                <a:lnTo>
                  <a:pt x="327" y="292"/>
                </a:lnTo>
                <a:lnTo>
                  <a:pt x="326" y="298"/>
                </a:lnTo>
                <a:lnTo>
                  <a:pt x="324" y="304"/>
                </a:lnTo>
                <a:lnTo>
                  <a:pt x="316" y="311"/>
                </a:lnTo>
                <a:lnTo>
                  <a:pt x="309" y="318"/>
                </a:lnTo>
                <a:lnTo>
                  <a:pt x="302" y="323"/>
                </a:lnTo>
                <a:lnTo>
                  <a:pt x="294" y="327"/>
                </a:lnTo>
                <a:lnTo>
                  <a:pt x="276" y="333"/>
                </a:lnTo>
                <a:lnTo>
                  <a:pt x="261" y="339"/>
                </a:lnTo>
                <a:lnTo>
                  <a:pt x="256" y="340"/>
                </a:lnTo>
                <a:lnTo>
                  <a:pt x="253" y="342"/>
                </a:lnTo>
                <a:lnTo>
                  <a:pt x="262" y="347"/>
                </a:lnTo>
                <a:lnTo>
                  <a:pt x="271" y="354"/>
                </a:lnTo>
                <a:lnTo>
                  <a:pt x="278" y="360"/>
                </a:lnTo>
                <a:lnTo>
                  <a:pt x="284" y="367"/>
                </a:lnTo>
                <a:lnTo>
                  <a:pt x="288" y="374"/>
                </a:lnTo>
                <a:lnTo>
                  <a:pt x="292" y="383"/>
                </a:lnTo>
                <a:lnTo>
                  <a:pt x="294" y="390"/>
                </a:lnTo>
                <a:lnTo>
                  <a:pt x="295" y="397"/>
                </a:lnTo>
                <a:lnTo>
                  <a:pt x="296" y="412"/>
                </a:lnTo>
                <a:lnTo>
                  <a:pt x="295" y="427"/>
                </a:lnTo>
                <a:lnTo>
                  <a:pt x="292" y="444"/>
                </a:lnTo>
                <a:lnTo>
                  <a:pt x="288" y="459"/>
                </a:lnTo>
                <a:lnTo>
                  <a:pt x="282" y="483"/>
                </a:lnTo>
                <a:lnTo>
                  <a:pt x="280" y="497"/>
                </a:lnTo>
                <a:lnTo>
                  <a:pt x="276" y="511"/>
                </a:lnTo>
                <a:lnTo>
                  <a:pt x="275" y="524"/>
                </a:lnTo>
                <a:lnTo>
                  <a:pt x="275" y="536"/>
                </a:lnTo>
                <a:lnTo>
                  <a:pt x="279" y="543"/>
                </a:lnTo>
                <a:lnTo>
                  <a:pt x="284" y="552"/>
                </a:lnTo>
                <a:lnTo>
                  <a:pt x="288" y="560"/>
                </a:lnTo>
                <a:lnTo>
                  <a:pt x="293" y="571"/>
                </a:lnTo>
                <a:lnTo>
                  <a:pt x="294" y="576"/>
                </a:lnTo>
                <a:lnTo>
                  <a:pt x="295" y="582"/>
                </a:lnTo>
                <a:lnTo>
                  <a:pt x="295" y="589"/>
                </a:lnTo>
                <a:lnTo>
                  <a:pt x="295" y="595"/>
                </a:lnTo>
                <a:lnTo>
                  <a:pt x="293" y="604"/>
                </a:lnTo>
                <a:lnTo>
                  <a:pt x="289" y="613"/>
                </a:lnTo>
                <a:lnTo>
                  <a:pt x="284" y="620"/>
                </a:lnTo>
                <a:lnTo>
                  <a:pt x="278" y="628"/>
                </a:lnTo>
                <a:lnTo>
                  <a:pt x="265" y="640"/>
                </a:lnTo>
                <a:lnTo>
                  <a:pt x="251" y="651"/>
                </a:lnTo>
                <a:lnTo>
                  <a:pt x="236" y="662"/>
                </a:lnTo>
                <a:lnTo>
                  <a:pt x="227" y="671"/>
                </a:lnTo>
                <a:lnTo>
                  <a:pt x="219" y="686"/>
                </a:lnTo>
                <a:lnTo>
                  <a:pt x="212" y="703"/>
                </a:lnTo>
                <a:lnTo>
                  <a:pt x="207" y="722"/>
                </a:lnTo>
                <a:lnTo>
                  <a:pt x="201" y="741"/>
                </a:lnTo>
                <a:lnTo>
                  <a:pt x="198" y="756"/>
                </a:lnTo>
                <a:lnTo>
                  <a:pt x="193" y="770"/>
                </a:lnTo>
                <a:lnTo>
                  <a:pt x="188" y="784"/>
                </a:lnTo>
                <a:lnTo>
                  <a:pt x="182" y="798"/>
                </a:lnTo>
                <a:lnTo>
                  <a:pt x="175" y="812"/>
                </a:lnTo>
                <a:lnTo>
                  <a:pt x="167" y="824"/>
                </a:lnTo>
                <a:lnTo>
                  <a:pt x="158" y="836"/>
                </a:lnTo>
                <a:lnTo>
                  <a:pt x="146" y="846"/>
                </a:lnTo>
                <a:lnTo>
                  <a:pt x="141" y="849"/>
                </a:lnTo>
                <a:lnTo>
                  <a:pt x="135" y="851"/>
                </a:lnTo>
                <a:lnTo>
                  <a:pt x="129" y="851"/>
                </a:lnTo>
                <a:lnTo>
                  <a:pt x="125" y="849"/>
                </a:lnTo>
                <a:lnTo>
                  <a:pt x="119" y="846"/>
                </a:lnTo>
                <a:lnTo>
                  <a:pt x="115" y="842"/>
                </a:lnTo>
                <a:lnTo>
                  <a:pt x="113" y="837"/>
                </a:lnTo>
                <a:lnTo>
                  <a:pt x="112" y="831"/>
                </a:lnTo>
                <a:lnTo>
                  <a:pt x="111" y="829"/>
                </a:lnTo>
                <a:lnTo>
                  <a:pt x="109" y="825"/>
                </a:lnTo>
                <a:lnTo>
                  <a:pt x="106" y="823"/>
                </a:lnTo>
                <a:lnTo>
                  <a:pt x="101" y="822"/>
                </a:lnTo>
                <a:lnTo>
                  <a:pt x="91" y="821"/>
                </a:lnTo>
                <a:lnTo>
                  <a:pt x="78" y="822"/>
                </a:lnTo>
                <a:lnTo>
                  <a:pt x="66" y="824"/>
                </a:lnTo>
                <a:lnTo>
                  <a:pt x="53" y="829"/>
                </a:lnTo>
                <a:lnTo>
                  <a:pt x="42" y="834"/>
                </a:lnTo>
                <a:lnTo>
                  <a:pt x="32" y="839"/>
                </a:lnTo>
                <a:lnTo>
                  <a:pt x="24" y="845"/>
                </a:lnTo>
                <a:lnTo>
                  <a:pt x="19" y="851"/>
                </a:lnTo>
                <a:lnTo>
                  <a:pt x="15" y="859"/>
                </a:lnTo>
                <a:lnTo>
                  <a:pt x="11" y="869"/>
                </a:lnTo>
                <a:lnTo>
                  <a:pt x="7" y="882"/>
                </a:lnTo>
                <a:lnTo>
                  <a:pt x="4" y="895"/>
                </a:lnTo>
                <a:lnTo>
                  <a:pt x="1" y="908"/>
                </a:lnTo>
                <a:lnTo>
                  <a:pt x="0" y="919"/>
                </a:lnTo>
                <a:lnTo>
                  <a:pt x="0" y="930"/>
                </a:lnTo>
                <a:lnTo>
                  <a:pt x="1" y="937"/>
                </a:lnTo>
                <a:lnTo>
                  <a:pt x="5" y="944"/>
                </a:lnTo>
                <a:lnTo>
                  <a:pt x="12" y="951"/>
                </a:lnTo>
                <a:lnTo>
                  <a:pt x="19" y="958"/>
                </a:lnTo>
                <a:lnTo>
                  <a:pt x="25" y="967"/>
                </a:lnTo>
                <a:lnTo>
                  <a:pt x="31" y="976"/>
                </a:lnTo>
                <a:lnTo>
                  <a:pt x="35" y="987"/>
                </a:lnTo>
                <a:lnTo>
                  <a:pt x="37" y="991"/>
                </a:lnTo>
                <a:lnTo>
                  <a:pt x="37" y="995"/>
                </a:lnTo>
                <a:lnTo>
                  <a:pt x="35" y="1000"/>
                </a:lnTo>
                <a:lnTo>
                  <a:pt x="34" y="1003"/>
                </a:lnTo>
                <a:lnTo>
                  <a:pt x="32" y="1007"/>
                </a:lnTo>
                <a:lnTo>
                  <a:pt x="28" y="1009"/>
                </a:lnTo>
                <a:lnTo>
                  <a:pt x="25" y="1011"/>
                </a:lnTo>
                <a:lnTo>
                  <a:pt x="21" y="1014"/>
                </a:lnTo>
                <a:lnTo>
                  <a:pt x="19" y="1014"/>
                </a:lnTo>
                <a:lnTo>
                  <a:pt x="17" y="1015"/>
                </a:lnTo>
                <a:lnTo>
                  <a:pt x="17" y="1015"/>
                </a:lnTo>
                <a:lnTo>
                  <a:pt x="17" y="1029"/>
                </a:lnTo>
                <a:lnTo>
                  <a:pt x="14" y="1045"/>
                </a:lnTo>
                <a:lnTo>
                  <a:pt x="13" y="1064"/>
                </a:lnTo>
                <a:lnTo>
                  <a:pt x="12" y="1087"/>
                </a:lnTo>
                <a:lnTo>
                  <a:pt x="12" y="1098"/>
                </a:lnTo>
                <a:lnTo>
                  <a:pt x="13" y="1108"/>
                </a:lnTo>
                <a:lnTo>
                  <a:pt x="14" y="1115"/>
                </a:lnTo>
                <a:lnTo>
                  <a:pt x="18" y="1121"/>
                </a:lnTo>
                <a:lnTo>
                  <a:pt x="22" y="1120"/>
                </a:lnTo>
                <a:lnTo>
                  <a:pt x="31" y="1121"/>
                </a:lnTo>
                <a:lnTo>
                  <a:pt x="40" y="1122"/>
                </a:lnTo>
                <a:lnTo>
                  <a:pt x="50" y="1123"/>
                </a:lnTo>
                <a:lnTo>
                  <a:pt x="59" y="1125"/>
                </a:lnTo>
                <a:lnTo>
                  <a:pt x="68" y="1129"/>
                </a:lnTo>
                <a:lnTo>
                  <a:pt x="75" y="1134"/>
                </a:lnTo>
                <a:lnTo>
                  <a:pt x="80" y="1140"/>
                </a:lnTo>
                <a:lnTo>
                  <a:pt x="85" y="1145"/>
                </a:lnTo>
                <a:lnTo>
                  <a:pt x="88" y="1150"/>
                </a:lnTo>
                <a:lnTo>
                  <a:pt x="93" y="1157"/>
                </a:lnTo>
                <a:lnTo>
                  <a:pt x="102" y="1163"/>
                </a:lnTo>
                <a:lnTo>
                  <a:pt x="113" y="1167"/>
                </a:lnTo>
                <a:lnTo>
                  <a:pt x="125" y="1168"/>
                </a:lnTo>
                <a:lnTo>
                  <a:pt x="137" y="1169"/>
                </a:lnTo>
                <a:lnTo>
                  <a:pt x="161" y="1167"/>
                </a:lnTo>
                <a:lnTo>
                  <a:pt x="187" y="1162"/>
                </a:lnTo>
                <a:lnTo>
                  <a:pt x="201" y="1160"/>
                </a:lnTo>
                <a:lnTo>
                  <a:pt x="215" y="1158"/>
                </a:lnTo>
                <a:lnTo>
                  <a:pt x="229" y="1156"/>
                </a:lnTo>
                <a:lnTo>
                  <a:pt x="244" y="1156"/>
                </a:lnTo>
                <a:lnTo>
                  <a:pt x="258" y="1156"/>
                </a:lnTo>
                <a:lnTo>
                  <a:pt x="272" y="1158"/>
                </a:lnTo>
                <a:lnTo>
                  <a:pt x="286" y="1162"/>
                </a:lnTo>
                <a:lnTo>
                  <a:pt x="299" y="1168"/>
                </a:lnTo>
                <a:lnTo>
                  <a:pt x="305" y="1163"/>
                </a:lnTo>
                <a:lnTo>
                  <a:pt x="309" y="1158"/>
                </a:lnTo>
                <a:lnTo>
                  <a:pt x="315" y="1153"/>
                </a:lnTo>
                <a:lnTo>
                  <a:pt x="319" y="1147"/>
                </a:lnTo>
                <a:lnTo>
                  <a:pt x="322" y="1140"/>
                </a:lnTo>
                <a:lnTo>
                  <a:pt x="324" y="1133"/>
                </a:lnTo>
                <a:lnTo>
                  <a:pt x="322" y="1124"/>
                </a:lnTo>
                <a:lnTo>
                  <a:pt x="320" y="1116"/>
                </a:lnTo>
                <a:lnTo>
                  <a:pt x="318" y="1111"/>
                </a:lnTo>
                <a:lnTo>
                  <a:pt x="318" y="1108"/>
                </a:lnTo>
                <a:lnTo>
                  <a:pt x="318" y="1103"/>
                </a:lnTo>
                <a:lnTo>
                  <a:pt x="319" y="1100"/>
                </a:lnTo>
                <a:lnTo>
                  <a:pt x="320" y="1096"/>
                </a:lnTo>
                <a:lnTo>
                  <a:pt x="322" y="1092"/>
                </a:lnTo>
                <a:lnTo>
                  <a:pt x="325" y="1089"/>
                </a:lnTo>
                <a:lnTo>
                  <a:pt x="328" y="1087"/>
                </a:lnTo>
                <a:lnTo>
                  <a:pt x="347" y="1076"/>
                </a:lnTo>
                <a:lnTo>
                  <a:pt x="362" y="1067"/>
                </a:lnTo>
                <a:lnTo>
                  <a:pt x="378" y="1056"/>
                </a:lnTo>
                <a:lnTo>
                  <a:pt x="392" y="1044"/>
                </a:lnTo>
                <a:lnTo>
                  <a:pt x="411" y="1028"/>
                </a:lnTo>
                <a:lnTo>
                  <a:pt x="425" y="1011"/>
                </a:lnTo>
                <a:lnTo>
                  <a:pt x="436" y="995"/>
                </a:lnTo>
                <a:lnTo>
                  <a:pt x="449" y="977"/>
                </a:lnTo>
                <a:lnTo>
                  <a:pt x="458" y="964"/>
                </a:lnTo>
                <a:lnTo>
                  <a:pt x="468" y="950"/>
                </a:lnTo>
                <a:lnTo>
                  <a:pt x="476" y="939"/>
                </a:lnTo>
                <a:lnTo>
                  <a:pt x="485" y="932"/>
                </a:lnTo>
                <a:lnTo>
                  <a:pt x="494" y="925"/>
                </a:lnTo>
                <a:lnTo>
                  <a:pt x="502" y="921"/>
                </a:lnTo>
                <a:lnTo>
                  <a:pt x="510" y="916"/>
                </a:lnTo>
                <a:lnTo>
                  <a:pt x="516" y="911"/>
                </a:lnTo>
                <a:lnTo>
                  <a:pt x="521" y="905"/>
                </a:lnTo>
                <a:lnTo>
                  <a:pt x="525" y="898"/>
                </a:lnTo>
                <a:lnTo>
                  <a:pt x="528" y="891"/>
                </a:lnTo>
                <a:lnTo>
                  <a:pt x="530" y="883"/>
                </a:lnTo>
                <a:lnTo>
                  <a:pt x="534" y="866"/>
                </a:lnTo>
                <a:lnTo>
                  <a:pt x="535" y="849"/>
                </a:lnTo>
                <a:lnTo>
                  <a:pt x="536" y="837"/>
                </a:lnTo>
                <a:lnTo>
                  <a:pt x="539" y="826"/>
                </a:lnTo>
                <a:lnTo>
                  <a:pt x="540" y="815"/>
                </a:lnTo>
                <a:lnTo>
                  <a:pt x="543" y="803"/>
                </a:lnTo>
                <a:lnTo>
                  <a:pt x="553" y="778"/>
                </a:lnTo>
                <a:lnTo>
                  <a:pt x="565" y="755"/>
                </a:lnTo>
                <a:lnTo>
                  <a:pt x="576" y="731"/>
                </a:lnTo>
                <a:lnTo>
                  <a:pt x="590" y="710"/>
                </a:lnTo>
                <a:lnTo>
                  <a:pt x="620" y="669"/>
                </a:lnTo>
                <a:lnTo>
                  <a:pt x="650" y="629"/>
                </a:lnTo>
                <a:lnTo>
                  <a:pt x="679" y="593"/>
                </a:lnTo>
                <a:lnTo>
                  <a:pt x="705" y="557"/>
                </a:lnTo>
                <a:lnTo>
                  <a:pt x="717" y="539"/>
                </a:lnTo>
                <a:lnTo>
                  <a:pt x="728" y="520"/>
                </a:lnTo>
                <a:lnTo>
                  <a:pt x="737" y="500"/>
                </a:lnTo>
                <a:lnTo>
                  <a:pt x="747" y="480"/>
                </a:lnTo>
                <a:lnTo>
                  <a:pt x="753" y="463"/>
                </a:lnTo>
                <a:lnTo>
                  <a:pt x="756" y="446"/>
                </a:lnTo>
                <a:lnTo>
                  <a:pt x="757" y="431"/>
                </a:lnTo>
                <a:lnTo>
                  <a:pt x="757" y="417"/>
                </a:lnTo>
                <a:lnTo>
                  <a:pt x="755" y="403"/>
                </a:lnTo>
                <a:lnTo>
                  <a:pt x="752" y="389"/>
                </a:lnTo>
                <a:lnTo>
                  <a:pt x="747" y="374"/>
                </a:lnTo>
                <a:lnTo>
                  <a:pt x="741" y="358"/>
                </a:lnTo>
                <a:lnTo>
                  <a:pt x="739" y="350"/>
                </a:lnTo>
                <a:lnTo>
                  <a:pt x="735" y="340"/>
                </a:lnTo>
                <a:lnTo>
                  <a:pt x="733" y="332"/>
                </a:lnTo>
                <a:lnTo>
                  <a:pt x="729" y="323"/>
                </a:lnTo>
                <a:lnTo>
                  <a:pt x="726" y="307"/>
                </a:lnTo>
                <a:lnTo>
                  <a:pt x="723" y="292"/>
                </a:lnTo>
                <a:lnTo>
                  <a:pt x="723" y="279"/>
                </a:lnTo>
                <a:lnTo>
                  <a:pt x="725" y="266"/>
                </a:lnTo>
                <a:lnTo>
                  <a:pt x="727" y="254"/>
                </a:lnTo>
                <a:lnTo>
                  <a:pt x="730" y="244"/>
                </a:lnTo>
                <a:lnTo>
                  <a:pt x="734" y="232"/>
                </a:lnTo>
                <a:lnTo>
                  <a:pt x="737" y="223"/>
                </a:lnTo>
                <a:lnTo>
                  <a:pt x="742" y="211"/>
                </a:lnTo>
                <a:lnTo>
                  <a:pt x="747" y="199"/>
                </a:lnTo>
                <a:lnTo>
                  <a:pt x="749" y="187"/>
                </a:lnTo>
                <a:lnTo>
                  <a:pt x="752" y="174"/>
                </a:lnTo>
                <a:lnTo>
                  <a:pt x="752" y="161"/>
                </a:lnTo>
                <a:lnTo>
                  <a:pt x="752" y="151"/>
                </a:lnTo>
                <a:lnTo>
                  <a:pt x="746" y="148"/>
                </a:lnTo>
                <a:lnTo>
                  <a:pt x="742" y="144"/>
                </a:lnTo>
                <a:lnTo>
                  <a:pt x="739" y="139"/>
                </a:lnTo>
                <a:lnTo>
                  <a:pt x="737" y="134"/>
                </a:lnTo>
                <a:lnTo>
                  <a:pt x="736" y="131"/>
                </a:lnTo>
                <a:lnTo>
                  <a:pt x="736" y="127"/>
                </a:lnTo>
                <a:lnTo>
                  <a:pt x="726" y="120"/>
                </a:lnTo>
                <a:lnTo>
                  <a:pt x="712" y="113"/>
                </a:lnTo>
                <a:lnTo>
                  <a:pt x="702" y="108"/>
                </a:lnTo>
                <a:lnTo>
                  <a:pt x="694" y="103"/>
                </a:lnTo>
                <a:lnTo>
                  <a:pt x="685" y="98"/>
                </a:lnTo>
                <a:lnTo>
                  <a:pt x="675" y="91"/>
                </a:lnTo>
                <a:lnTo>
                  <a:pt x="666" y="83"/>
                </a:lnTo>
                <a:lnTo>
                  <a:pt x="656" y="74"/>
                </a:lnTo>
                <a:lnTo>
                  <a:pt x="647" y="64"/>
                </a:lnTo>
                <a:lnTo>
                  <a:pt x="638" y="54"/>
                </a:lnTo>
                <a:lnTo>
                  <a:pt x="620" y="35"/>
                </a:lnTo>
                <a:lnTo>
                  <a:pt x="602" y="19"/>
                </a:lnTo>
                <a:lnTo>
                  <a:pt x="593" y="12"/>
                </a:lnTo>
                <a:lnTo>
                  <a:pt x="583" y="7"/>
                </a:lnTo>
                <a:lnTo>
                  <a:pt x="574" y="4"/>
                </a:lnTo>
                <a:lnTo>
                  <a:pt x="565" y="3"/>
                </a:lnTo>
                <a:lnTo>
                  <a:pt x="559" y="1"/>
                </a:lnTo>
                <a:lnTo>
                  <a:pt x="554" y="0"/>
                </a:lnTo>
                <a:close/>
              </a:path>
            </a:pathLst>
          </a:custGeom>
          <a:solidFill>
            <a:srgbClr val="00984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36E6ED5A-5960-4191-A81C-61D47109E984}"/>
              </a:ext>
            </a:extLst>
          </p:cNvPr>
          <p:cNvGrpSpPr/>
          <p:nvPr/>
        </p:nvGrpSpPr>
        <p:grpSpPr>
          <a:xfrm>
            <a:off x="15021248" y="7030519"/>
            <a:ext cx="6944325" cy="1130209"/>
            <a:chOff x="15516548" y="7030519"/>
            <a:chExt cx="6944325" cy="1130209"/>
          </a:xfrm>
        </p:grpSpPr>
        <p:sp>
          <p:nvSpPr>
            <p:cNvPr id="131" name="CaixaDeTexto 130">
              <a:extLst>
                <a:ext uri="{FF2B5EF4-FFF2-40B4-BE49-F238E27FC236}">
                  <a16:creationId xmlns:a16="http://schemas.microsoft.com/office/drawing/2014/main" id="{E6982675-416C-4D6F-8715-BD5CF932901D}"/>
                </a:ext>
              </a:extLst>
            </p:cNvPr>
            <p:cNvSpPr txBox="1"/>
            <p:nvPr/>
          </p:nvSpPr>
          <p:spPr>
            <a:xfrm>
              <a:off x="17321646" y="7030519"/>
              <a:ext cx="5139227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8255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t-BR" sz="5400" b="1" i="0" u="none" strike="noStrike" cap="all" spc="0" normalizeH="0" baseline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Montserrat-Regular"/>
                </a:rPr>
                <a:t>GRANDE VITÓRIA</a:t>
              </a:r>
            </a:p>
          </p:txBody>
        </p:sp>
        <p:grpSp>
          <p:nvGrpSpPr>
            <p:cNvPr id="13" name="Agrupar 12">
              <a:extLst>
                <a:ext uri="{FF2B5EF4-FFF2-40B4-BE49-F238E27FC236}">
                  <a16:creationId xmlns:a16="http://schemas.microsoft.com/office/drawing/2014/main" id="{EF242C96-9A19-4F3B-BECE-E638769CB662}"/>
                </a:ext>
              </a:extLst>
            </p:cNvPr>
            <p:cNvGrpSpPr/>
            <p:nvPr/>
          </p:nvGrpSpPr>
          <p:grpSpPr>
            <a:xfrm rot="19223948">
              <a:off x="15516548" y="7401231"/>
              <a:ext cx="1765635" cy="759497"/>
              <a:chOff x="15503122" y="8223867"/>
              <a:chExt cx="1765635" cy="759497"/>
            </a:xfrm>
            <a:solidFill>
              <a:schemeClr val="bg2">
                <a:lumMod val="75000"/>
              </a:schemeClr>
            </a:solidFill>
          </p:grpSpPr>
          <p:sp>
            <p:nvSpPr>
              <p:cNvPr id="801" name="Freeform 117">
                <a:extLst>
                  <a:ext uri="{FF2B5EF4-FFF2-40B4-BE49-F238E27FC236}">
                    <a16:creationId xmlns:a16="http://schemas.microsoft.com/office/drawing/2014/main" id="{54B66AC4-72F0-4ABA-9373-7CE77FFAF4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03122" y="8223867"/>
                <a:ext cx="176172" cy="176172"/>
              </a:xfrm>
              <a:custGeom>
                <a:avLst/>
                <a:gdLst>
                  <a:gd name="T0" fmla="*/ 171 w 272"/>
                  <a:gd name="T1" fmla="*/ 4 h 272"/>
                  <a:gd name="T2" fmla="*/ 157 w 272"/>
                  <a:gd name="T3" fmla="*/ 2 h 272"/>
                  <a:gd name="T4" fmla="*/ 143 w 272"/>
                  <a:gd name="T5" fmla="*/ 0 h 272"/>
                  <a:gd name="T6" fmla="*/ 128 w 272"/>
                  <a:gd name="T7" fmla="*/ 0 h 272"/>
                  <a:gd name="T8" fmla="*/ 114 w 272"/>
                  <a:gd name="T9" fmla="*/ 2 h 272"/>
                  <a:gd name="T10" fmla="*/ 100 w 272"/>
                  <a:gd name="T11" fmla="*/ 5 h 272"/>
                  <a:gd name="T12" fmla="*/ 87 w 272"/>
                  <a:gd name="T13" fmla="*/ 9 h 272"/>
                  <a:gd name="T14" fmla="*/ 74 w 272"/>
                  <a:gd name="T15" fmla="*/ 14 h 272"/>
                  <a:gd name="T16" fmla="*/ 63 w 272"/>
                  <a:gd name="T17" fmla="*/ 22 h 272"/>
                  <a:gd name="T18" fmla="*/ 52 w 272"/>
                  <a:gd name="T19" fmla="*/ 30 h 272"/>
                  <a:gd name="T20" fmla="*/ 41 w 272"/>
                  <a:gd name="T21" fmla="*/ 39 h 272"/>
                  <a:gd name="T22" fmla="*/ 31 w 272"/>
                  <a:gd name="T23" fmla="*/ 50 h 272"/>
                  <a:gd name="T24" fmla="*/ 23 w 272"/>
                  <a:gd name="T25" fmla="*/ 60 h 272"/>
                  <a:gd name="T26" fmla="*/ 16 w 272"/>
                  <a:gd name="T27" fmla="*/ 73 h 272"/>
                  <a:gd name="T28" fmla="*/ 10 w 272"/>
                  <a:gd name="T29" fmla="*/ 86 h 272"/>
                  <a:gd name="T30" fmla="*/ 5 w 272"/>
                  <a:gd name="T31" fmla="*/ 100 h 272"/>
                  <a:gd name="T32" fmla="*/ 3 w 272"/>
                  <a:gd name="T33" fmla="*/ 115 h 272"/>
                  <a:gd name="T34" fmla="*/ 0 w 272"/>
                  <a:gd name="T35" fmla="*/ 129 h 272"/>
                  <a:gd name="T36" fmla="*/ 0 w 272"/>
                  <a:gd name="T37" fmla="*/ 143 h 272"/>
                  <a:gd name="T38" fmla="*/ 1 w 272"/>
                  <a:gd name="T39" fmla="*/ 157 h 272"/>
                  <a:gd name="T40" fmla="*/ 5 w 272"/>
                  <a:gd name="T41" fmla="*/ 170 h 272"/>
                  <a:gd name="T42" fmla="*/ 9 w 272"/>
                  <a:gd name="T43" fmla="*/ 184 h 272"/>
                  <a:gd name="T44" fmla="*/ 14 w 272"/>
                  <a:gd name="T45" fmla="*/ 196 h 272"/>
                  <a:gd name="T46" fmla="*/ 21 w 272"/>
                  <a:gd name="T47" fmla="*/ 209 h 272"/>
                  <a:gd name="T48" fmla="*/ 30 w 272"/>
                  <a:gd name="T49" fmla="*/ 219 h 272"/>
                  <a:gd name="T50" fmla="*/ 38 w 272"/>
                  <a:gd name="T51" fmla="*/ 230 h 272"/>
                  <a:gd name="T52" fmla="*/ 49 w 272"/>
                  <a:gd name="T53" fmla="*/ 240 h 272"/>
                  <a:gd name="T54" fmla="*/ 60 w 272"/>
                  <a:gd name="T55" fmla="*/ 249 h 272"/>
                  <a:gd name="T56" fmla="*/ 72 w 272"/>
                  <a:gd name="T57" fmla="*/ 256 h 272"/>
                  <a:gd name="T58" fmla="*/ 85 w 272"/>
                  <a:gd name="T59" fmla="*/ 262 h 272"/>
                  <a:gd name="T60" fmla="*/ 99 w 272"/>
                  <a:gd name="T61" fmla="*/ 266 h 272"/>
                  <a:gd name="T62" fmla="*/ 113 w 272"/>
                  <a:gd name="T63" fmla="*/ 270 h 272"/>
                  <a:gd name="T64" fmla="*/ 127 w 272"/>
                  <a:gd name="T65" fmla="*/ 272 h 272"/>
                  <a:gd name="T66" fmla="*/ 141 w 272"/>
                  <a:gd name="T67" fmla="*/ 272 h 272"/>
                  <a:gd name="T68" fmla="*/ 156 w 272"/>
                  <a:gd name="T69" fmla="*/ 271 h 272"/>
                  <a:gd name="T70" fmla="*/ 168 w 272"/>
                  <a:gd name="T71" fmla="*/ 268 h 272"/>
                  <a:gd name="T72" fmla="*/ 183 w 272"/>
                  <a:gd name="T73" fmla="*/ 264 h 272"/>
                  <a:gd name="T74" fmla="*/ 194 w 272"/>
                  <a:gd name="T75" fmla="*/ 258 h 272"/>
                  <a:gd name="T76" fmla="*/ 207 w 272"/>
                  <a:gd name="T77" fmla="*/ 252 h 272"/>
                  <a:gd name="T78" fmla="*/ 219 w 272"/>
                  <a:gd name="T79" fmla="*/ 244 h 272"/>
                  <a:gd name="T80" fmla="*/ 230 w 272"/>
                  <a:gd name="T81" fmla="*/ 236 h 272"/>
                  <a:gd name="T82" fmla="*/ 239 w 272"/>
                  <a:gd name="T83" fmla="*/ 225 h 272"/>
                  <a:gd name="T84" fmla="*/ 247 w 272"/>
                  <a:gd name="T85" fmla="*/ 213 h 272"/>
                  <a:gd name="T86" fmla="*/ 256 w 272"/>
                  <a:gd name="T87" fmla="*/ 202 h 272"/>
                  <a:gd name="T88" fmla="*/ 261 w 272"/>
                  <a:gd name="T89" fmla="*/ 189 h 272"/>
                  <a:gd name="T90" fmla="*/ 266 w 272"/>
                  <a:gd name="T91" fmla="*/ 176 h 272"/>
                  <a:gd name="T92" fmla="*/ 270 w 272"/>
                  <a:gd name="T93" fmla="*/ 162 h 272"/>
                  <a:gd name="T94" fmla="*/ 272 w 272"/>
                  <a:gd name="T95" fmla="*/ 147 h 272"/>
                  <a:gd name="T96" fmla="*/ 272 w 272"/>
                  <a:gd name="T97" fmla="*/ 133 h 272"/>
                  <a:gd name="T98" fmla="*/ 271 w 272"/>
                  <a:gd name="T99" fmla="*/ 119 h 272"/>
                  <a:gd name="T100" fmla="*/ 268 w 272"/>
                  <a:gd name="T101" fmla="*/ 105 h 272"/>
                  <a:gd name="T102" fmla="*/ 265 w 272"/>
                  <a:gd name="T103" fmla="*/ 92 h 272"/>
                  <a:gd name="T104" fmla="*/ 259 w 272"/>
                  <a:gd name="T105" fmla="*/ 79 h 272"/>
                  <a:gd name="T106" fmla="*/ 253 w 272"/>
                  <a:gd name="T107" fmla="*/ 66 h 272"/>
                  <a:gd name="T108" fmla="*/ 245 w 272"/>
                  <a:gd name="T109" fmla="*/ 54 h 272"/>
                  <a:gd name="T110" fmla="*/ 237 w 272"/>
                  <a:gd name="T111" fmla="*/ 44 h 272"/>
                  <a:gd name="T112" fmla="*/ 226 w 272"/>
                  <a:gd name="T113" fmla="*/ 34 h 272"/>
                  <a:gd name="T114" fmla="*/ 216 w 272"/>
                  <a:gd name="T115" fmla="*/ 25 h 272"/>
                  <a:gd name="T116" fmla="*/ 204 w 272"/>
                  <a:gd name="T117" fmla="*/ 18 h 272"/>
                  <a:gd name="T118" fmla="*/ 191 w 272"/>
                  <a:gd name="T119" fmla="*/ 11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72" h="272">
                    <a:moveTo>
                      <a:pt x="183" y="9"/>
                    </a:moveTo>
                    <a:lnTo>
                      <a:pt x="183" y="9"/>
                    </a:lnTo>
                    <a:lnTo>
                      <a:pt x="183" y="7"/>
                    </a:lnTo>
                    <a:lnTo>
                      <a:pt x="181" y="7"/>
                    </a:lnTo>
                    <a:lnTo>
                      <a:pt x="180" y="7"/>
                    </a:lnTo>
                    <a:lnTo>
                      <a:pt x="180" y="7"/>
                    </a:lnTo>
                    <a:lnTo>
                      <a:pt x="179" y="6"/>
                    </a:lnTo>
                    <a:lnTo>
                      <a:pt x="178" y="6"/>
                    </a:lnTo>
                    <a:lnTo>
                      <a:pt x="178" y="6"/>
                    </a:lnTo>
                    <a:lnTo>
                      <a:pt x="177" y="6"/>
                    </a:lnTo>
                    <a:lnTo>
                      <a:pt x="176" y="6"/>
                    </a:lnTo>
                    <a:lnTo>
                      <a:pt x="174" y="5"/>
                    </a:lnTo>
                    <a:lnTo>
                      <a:pt x="174" y="5"/>
                    </a:lnTo>
                    <a:lnTo>
                      <a:pt x="173" y="5"/>
                    </a:lnTo>
                    <a:lnTo>
                      <a:pt x="172" y="5"/>
                    </a:lnTo>
                    <a:lnTo>
                      <a:pt x="172" y="5"/>
                    </a:lnTo>
                    <a:lnTo>
                      <a:pt x="171" y="4"/>
                    </a:lnTo>
                    <a:lnTo>
                      <a:pt x="170" y="4"/>
                    </a:lnTo>
                    <a:lnTo>
                      <a:pt x="170" y="4"/>
                    </a:lnTo>
                    <a:lnTo>
                      <a:pt x="168" y="4"/>
                    </a:lnTo>
                    <a:lnTo>
                      <a:pt x="167" y="4"/>
                    </a:lnTo>
                    <a:lnTo>
                      <a:pt x="166" y="4"/>
                    </a:lnTo>
                    <a:lnTo>
                      <a:pt x="166" y="3"/>
                    </a:lnTo>
                    <a:lnTo>
                      <a:pt x="165" y="3"/>
                    </a:lnTo>
                    <a:lnTo>
                      <a:pt x="164" y="3"/>
                    </a:lnTo>
                    <a:lnTo>
                      <a:pt x="164" y="3"/>
                    </a:lnTo>
                    <a:lnTo>
                      <a:pt x="163" y="3"/>
                    </a:lnTo>
                    <a:lnTo>
                      <a:pt x="161" y="3"/>
                    </a:lnTo>
                    <a:lnTo>
                      <a:pt x="160" y="3"/>
                    </a:lnTo>
                    <a:lnTo>
                      <a:pt x="160" y="2"/>
                    </a:lnTo>
                    <a:lnTo>
                      <a:pt x="159" y="2"/>
                    </a:lnTo>
                    <a:lnTo>
                      <a:pt x="158" y="2"/>
                    </a:lnTo>
                    <a:lnTo>
                      <a:pt x="158" y="2"/>
                    </a:lnTo>
                    <a:lnTo>
                      <a:pt x="157" y="2"/>
                    </a:lnTo>
                    <a:lnTo>
                      <a:pt x="156" y="2"/>
                    </a:lnTo>
                    <a:lnTo>
                      <a:pt x="154" y="2"/>
                    </a:lnTo>
                    <a:lnTo>
                      <a:pt x="154" y="2"/>
                    </a:lnTo>
                    <a:lnTo>
                      <a:pt x="153" y="2"/>
                    </a:lnTo>
                    <a:lnTo>
                      <a:pt x="152" y="0"/>
                    </a:lnTo>
                    <a:lnTo>
                      <a:pt x="152" y="0"/>
                    </a:lnTo>
                    <a:lnTo>
                      <a:pt x="151" y="0"/>
                    </a:lnTo>
                    <a:lnTo>
                      <a:pt x="150" y="0"/>
                    </a:lnTo>
                    <a:lnTo>
                      <a:pt x="148" y="0"/>
                    </a:lnTo>
                    <a:lnTo>
                      <a:pt x="148" y="0"/>
                    </a:lnTo>
                    <a:lnTo>
                      <a:pt x="147" y="0"/>
                    </a:lnTo>
                    <a:lnTo>
                      <a:pt x="146" y="0"/>
                    </a:lnTo>
                    <a:lnTo>
                      <a:pt x="146" y="0"/>
                    </a:lnTo>
                    <a:lnTo>
                      <a:pt x="145" y="0"/>
                    </a:lnTo>
                    <a:lnTo>
                      <a:pt x="144" y="0"/>
                    </a:lnTo>
                    <a:lnTo>
                      <a:pt x="143" y="0"/>
                    </a:lnTo>
                    <a:lnTo>
                      <a:pt x="143" y="0"/>
                    </a:lnTo>
                    <a:lnTo>
                      <a:pt x="141" y="0"/>
                    </a:lnTo>
                    <a:lnTo>
                      <a:pt x="140" y="0"/>
                    </a:lnTo>
                    <a:lnTo>
                      <a:pt x="140" y="0"/>
                    </a:lnTo>
                    <a:lnTo>
                      <a:pt x="139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7" y="0"/>
                    </a:lnTo>
                    <a:lnTo>
                      <a:pt x="136" y="0"/>
                    </a:lnTo>
                    <a:lnTo>
                      <a:pt x="134" y="0"/>
                    </a:lnTo>
                    <a:lnTo>
                      <a:pt x="134" y="0"/>
                    </a:lnTo>
                    <a:lnTo>
                      <a:pt x="133" y="0"/>
                    </a:lnTo>
                    <a:lnTo>
                      <a:pt x="132" y="0"/>
                    </a:lnTo>
                    <a:lnTo>
                      <a:pt x="132" y="0"/>
                    </a:lnTo>
                    <a:lnTo>
                      <a:pt x="131" y="0"/>
                    </a:lnTo>
                    <a:lnTo>
                      <a:pt x="130" y="0"/>
                    </a:lnTo>
                    <a:lnTo>
                      <a:pt x="128" y="0"/>
                    </a:lnTo>
                    <a:lnTo>
                      <a:pt x="128" y="0"/>
                    </a:lnTo>
                    <a:lnTo>
                      <a:pt x="127" y="0"/>
                    </a:lnTo>
                    <a:lnTo>
                      <a:pt x="126" y="0"/>
                    </a:lnTo>
                    <a:lnTo>
                      <a:pt x="126" y="0"/>
                    </a:lnTo>
                    <a:lnTo>
                      <a:pt x="125" y="0"/>
                    </a:lnTo>
                    <a:lnTo>
                      <a:pt x="124" y="0"/>
                    </a:lnTo>
                    <a:lnTo>
                      <a:pt x="124" y="0"/>
                    </a:lnTo>
                    <a:lnTo>
                      <a:pt x="123" y="0"/>
                    </a:lnTo>
                    <a:lnTo>
                      <a:pt x="121" y="0"/>
                    </a:lnTo>
                    <a:lnTo>
                      <a:pt x="120" y="0"/>
                    </a:lnTo>
                    <a:lnTo>
                      <a:pt x="120" y="2"/>
                    </a:lnTo>
                    <a:lnTo>
                      <a:pt x="119" y="2"/>
                    </a:lnTo>
                    <a:lnTo>
                      <a:pt x="118" y="2"/>
                    </a:lnTo>
                    <a:lnTo>
                      <a:pt x="118" y="2"/>
                    </a:lnTo>
                    <a:lnTo>
                      <a:pt x="117" y="2"/>
                    </a:lnTo>
                    <a:lnTo>
                      <a:pt x="116" y="2"/>
                    </a:lnTo>
                    <a:lnTo>
                      <a:pt x="116" y="2"/>
                    </a:lnTo>
                    <a:lnTo>
                      <a:pt x="114" y="2"/>
                    </a:lnTo>
                    <a:lnTo>
                      <a:pt x="113" y="2"/>
                    </a:lnTo>
                    <a:lnTo>
                      <a:pt x="113" y="2"/>
                    </a:lnTo>
                    <a:lnTo>
                      <a:pt x="112" y="3"/>
                    </a:lnTo>
                    <a:lnTo>
                      <a:pt x="111" y="3"/>
                    </a:lnTo>
                    <a:lnTo>
                      <a:pt x="111" y="3"/>
                    </a:lnTo>
                    <a:lnTo>
                      <a:pt x="110" y="3"/>
                    </a:lnTo>
                    <a:lnTo>
                      <a:pt x="109" y="3"/>
                    </a:lnTo>
                    <a:lnTo>
                      <a:pt x="107" y="3"/>
                    </a:lnTo>
                    <a:lnTo>
                      <a:pt x="107" y="3"/>
                    </a:lnTo>
                    <a:lnTo>
                      <a:pt x="106" y="4"/>
                    </a:lnTo>
                    <a:lnTo>
                      <a:pt x="105" y="4"/>
                    </a:lnTo>
                    <a:lnTo>
                      <a:pt x="105" y="4"/>
                    </a:lnTo>
                    <a:lnTo>
                      <a:pt x="104" y="4"/>
                    </a:lnTo>
                    <a:lnTo>
                      <a:pt x="103" y="4"/>
                    </a:lnTo>
                    <a:lnTo>
                      <a:pt x="103" y="4"/>
                    </a:lnTo>
                    <a:lnTo>
                      <a:pt x="101" y="5"/>
                    </a:lnTo>
                    <a:lnTo>
                      <a:pt x="100" y="5"/>
                    </a:lnTo>
                    <a:lnTo>
                      <a:pt x="100" y="5"/>
                    </a:lnTo>
                    <a:lnTo>
                      <a:pt x="99" y="5"/>
                    </a:lnTo>
                    <a:lnTo>
                      <a:pt x="98" y="5"/>
                    </a:lnTo>
                    <a:lnTo>
                      <a:pt x="98" y="6"/>
                    </a:lnTo>
                    <a:lnTo>
                      <a:pt x="97" y="6"/>
                    </a:lnTo>
                    <a:lnTo>
                      <a:pt x="96" y="6"/>
                    </a:lnTo>
                    <a:lnTo>
                      <a:pt x="96" y="6"/>
                    </a:lnTo>
                    <a:lnTo>
                      <a:pt x="94" y="6"/>
                    </a:lnTo>
                    <a:lnTo>
                      <a:pt x="93" y="7"/>
                    </a:lnTo>
                    <a:lnTo>
                      <a:pt x="93" y="7"/>
                    </a:lnTo>
                    <a:lnTo>
                      <a:pt x="92" y="7"/>
                    </a:lnTo>
                    <a:lnTo>
                      <a:pt x="91" y="7"/>
                    </a:lnTo>
                    <a:lnTo>
                      <a:pt x="91" y="7"/>
                    </a:lnTo>
                    <a:lnTo>
                      <a:pt x="90" y="9"/>
                    </a:lnTo>
                    <a:lnTo>
                      <a:pt x="89" y="9"/>
                    </a:lnTo>
                    <a:lnTo>
                      <a:pt x="89" y="9"/>
                    </a:lnTo>
                    <a:lnTo>
                      <a:pt x="87" y="9"/>
                    </a:lnTo>
                    <a:lnTo>
                      <a:pt x="87" y="10"/>
                    </a:lnTo>
                    <a:lnTo>
                      <a:pt x="86" y="10"/>
                    </a:lnTo>
                    <a:lnTo>
                      <a:pt x="85" y="10"/>
                    </a:lnTo>
                    <a:lnTo>
                      <a:pt x="85" y="10"/>
                    </a:lnTo>
                    <a:lnTo>
                      <a:pt x="84" y="11"/>
                    </a:lnTo>
                    <a:lnTo>
                      <a:pt x="83" y="11"/>
                    </a:lnTo>
                    <a:lnTo>
                      <a:pt x="83" y="11"/>
                    </a:lnTo>
                    <a:lnTo>
                      <a:pt x="81" y="12"/>
                    </a:lnTo>
                    <a:lnTo>
                      <a:pt x="80" y="12"/>
                    </a:lnTo>
                    <a:lnTo>
                      <a:pt x="80" y="12"/>
                    </a:lnTo>
                    <a:lnTo>
                      <a:pt x="79" y="12"/>
                    </a:lnTo>
                    <a:lnTo>
                      <a:pt x="78" y="13"/>
                    </a:lnTo>
                    <a:lnTo>
                      <a:pt x="78" y="13"/>
                    </a:lnTo>
                    <a:lnTo>
                      <a:pt x="77" y="13"/>
                    </a:lnTo>
                    <a:lnTo>
                      <a:pt x="77" y="14"/>
                    </a:lnTo>
                    <a:lnTo>
                      <a:pt x="76" y="14"/>
                    </a:lnTo>
                    <a:lnTo>
                      <a:pt x="74" y="14"/>
                    </a:lnTo>
                    <a:lnTo>
                      <a:pt x="74" y="16"/>
                    </a:lnTo>
                    <a:lnTo>
                      <a:pt x="73" y="16"/>
                    </a:lnTo>
                    <a:lnTo>
                      <a:pt x="73" y="16"/>
                    </a:lnTo>
                    <a:lnTo>
                      <a:pt x="72" y="17"/>
                    </a:lnTo>
                    <a:lnTo>
                      <a:pt x="71" y="17"/>
                    </a:lnTo>
                    <a:lnTo>
                      <a:pt x="71" y="17"/>
                    </a:lnTo>
                    <a:lnTo>
                      <a:pt x="70" y="18"/>
                    </a:lnTo>
                    <a:lnTo>
                      <a:pt x="69" y="18"/>
                    </a:lnTo>
                    <a:lnTo>
                      <a:pt x="69" y="18"/>
                    </a:lnTo>
                    <a:lnTo>
                      <a:pt x="67" y="19"/>
                    </a:lnTo>
                    <a:lnTo>
                      <a:pt x="67" y="19"/>
                    </a:lnTo>
                    <a:lnTo>
                      <a:pt x="66" y="19"/>
                    </a:lnTo>
                    <a:lnTo>
                      <a:pt x="65" y="20"/>
                    </a:lnTo>
                    <a:lnTo>
                      <a:pt x="65" y="20"/>
                    </a:lnTo>
                    <a:lnTo>
                      <a:pt x="64" y="20"/>
                    </a:lnTo>
                    <a:lnTo>
                      <a:pt x="64" y="22"/>
                    </a:lnTo>
                    <a:lnTo>
                      <a:pt x="63" y="22"/>
                    </a:lnTo>
                    <a:lnTo>
                      <a:pt x="63" y="22"/>
                    </a:lnTo>
                    <a:lnTo>
                      <a:pt x="61" y="23"/>
                    </a:lnTo>
                    <a:lnTo>
                      <a:pt x="60" y="23"/>
                    </a:lnTo>
                    <a:lnTo>
                      <a:pt x="60" y="24"/>
                    </a:lnTo>
                    <a:lnTo>
                      <a:pt x="59" y="24"/>
                    </a:lnTo>
                    <a:lnTo>
                      <a:pt x="59" y="24"/>
                    </a:lnTo>
                    <a:lnTo>
                      <a:pt x="58" y="25"/>
                    </a:lnTo>
                    <a:lnTo>
                      <a:pt x="58" y="25"/>
                    </a:lnTo>
                    <a:lnTo>
                      <a:pt x="57" y="26"/>
                    </a:lnTo>
                    <a:lnTo>
                      <a:pt x="56" y="26"/>
                    </a:lnTo>
                    <a:lnTo>
                      <a:pt x="56" y="26"/>
                    </a:lnTo>
                    <a:lnTo>
                      <a:pt x="54" y="27"/>
                    </a:lnTo>
                    <a:lnTo>
                      <a:pt x="54" y="27"/>
                    </a:lnTo>
                    <a:lnTo>
                      <a:pt x="53" y="29"/>
                    </a:lnTo>
                    <a:lnTo>
                      <a:pt x="53" y="29"/>
                    </a:lnTo>
                    <a:lnTo>
                      <a:pt x="52" y="30"/>
                    </a:lnTo>
                    <a:lnTo>
                      <a:pt x="52" y="30"/>
                    </a:lnTo>
                    <a:lnTo>
                      <a:pt x="51" y="30"/>
                    </a:lnTo>
                    <a:lnTo>
                      <a:pt x="50" y="31"/>
                    </a:lnTo>
                    <a:lnTo>
                      <a:pt x="50" y="31"/>
                    </a:lnTo>
                    <a:lnTo>
                      <a:pt x="49" y="32"/>
                    </a:lnTo>
                    <a:lnTo>
                      <a:pt x="49" y="32"/>
                    </a:lnTo>
                    <a:lnTo>
                      <a:pt x="47" y="33"/>
                    </a:lnTo>
                    <a:lnTo>
                      <a:pt x="47" y="33"/>
                    </a:lnTo>
                    <a:lnTo>
                      <a:pt x="46" y="34"/>
                    </a:lnTo>
                    <a:lnTo>
                      <a:pt x="46" y="34"/>
                    </a:lnTo>
                    <a:lnTo>
                      <a:pt x="45" y="36"/>
                    </a:lnTo>
                    <a:lnTo>
                      <a:pt x="45" y="36"/>
                    </a:lnTo>
                    <a:lnTo>
                      <a:pt x="44" y="36"/>
                    </a:lnTo>
                    <a:lnTo>
                      <a:pt x="44" y="37"/>
                    </a:lnTo>
                    <a:lnTo>
                      <a:pt x="43" y="37"/>
                    </a:lnTo>
                    <a:lnTo>
                      <a:pt x="43" y="38"/>
                    </a:lnTo>
                    <a:lnTo>
                      <a:pt x="41" y="38"/>
                    </a:lnTo>
                    <a:lnTo>
                      <a:pt x="41" y="39"/>
                    </a:lnTo>
                    <a:lnTo>
                      <a:pt x="40" y="39"/>
                    </a:lnTo>
                    <a:lnTo>
                      <a:pt x="40" y="40"/>
                    </a:lnTo>
                    <a:lnTo>
                      <a:pt x="39" y="40"/>
                    </a:lnTo>
                    <a:lnTo>
                      <a:pt x="39" y="42"/>
                    </a:lnTo>
                    <a:lnTo>
                      <a:pt x="38" y="42"/>
                    </a:lnTo>
                    <a:lnTo>
                      <a:pt x="38" y="43"/>
                    </a:lnTo>
                    <a:lnTo>
                      <a:pt x="37" y="43"/>
                    </a:lnTo>
                    <a:lnTo>
                      <a:pt x="37" y="44"/>
                    </a:lnTo>
                    <a:lnTo>
                      <a:pt x="36" y="44"/>
                    </a:lnTo>
                    <a:lnTo>
                      <a:pt x="36" y="45"/>
                    </a:lnTo>
                    <a:lnTo>
                      <a:pt x="34" y="45"/>
                    </a:lnTo>
                    <a:lnTo>
                      <a:pt x="34" y="46"/>
                    </a:lnTo>
                    <a:lnTo>
                      <a:pt x="33" y="47"/>
                    </a:lnTo>
                    <a:lnTo>
                      <a:pt x="33" y="47"/>
                    </a:lnTo>
                    <a:lnTo>
                      <a:pt x="32" y="49"/>
                    </a:lnTo>
                    <a:lnTo>
                      <a:pt x="32" y="49"/>
                    </a:lnTo>
                    <a:lnTo>
                      <a:pt x="31" y="50"/>
                    </a:lnTo>
                    <a:lnTo>
                      <a:pt x="31" y="50"/>
                    </a:lnTo>
                    <a:lnTo>
                      <a:pt x="31" y="51"/>
                    </a:lnTo>
                    <a:lnTo>
                      <a:pt x="30" y="51"/>
                    </a:lnTo>
                    <a:lnTo>
                      <a:pt x="30" y="52"/>
                    </a:lnTo>
                    <a:lnTo>
                      <a:pt x="29" y="52"/>
                    </a:lnTo>
                    <a:lnTo>
                      <a:pt x="29" y="53"/>
                    </a:lnTo>
                    <a:lnTo>
                      <a:pt x="27" y="54"/>
                    </a:lnTo>
                    <a:lnTo>
                      <a:pt x="27" y="54"/>
                    </a:lnTo>
                    <a:lnTo>
                      <a:pt x="27" y="56"/>
                    </a:lnTo>
                    <a:lnTo>
                      <a:pt x="26" y="56"/>
                    </a:lnTo>
                    <a:lnTo>
                      <a:pt x="26" y="57"/>
                    </a:lnTo>
                    <a:lnTo>
                      <a:pt x="25" y="57"/>
                    </a:lnTo>
                    <a:lnTo>
                      <a:pt x="25" y="58"/>
                    </a:lnTo>
                    <a:lnTo>
                      <a:pt x="24" y="59"/>
                    </a:lnTo>
                    <a:lnTo>
                      <a:pt x="24" y="59"/>
                    </a:lnTo>
                    <a:lnTo>
                      <a:pt x="24" y="60"/>
                    </a:lnTo>
                    <a:lnTo>
                      <a:pt x="23" y="60"/>
                    </a:lnTo>
                    <a:lnTo>
                      <a:pt x="23" y="62"/>
                    </a:lnTo>
                    <a:lnTo>
                      <a:pt x="21" y="63"/>
                    </a:lnTo>
                    <a:lnTo>
                      <a:pt x="21" y="63"/>
                    </a:lnTo>
                    <a:lnTo>
                      <a:pt x="21" y="64"/>
                    </a:lnTo>
                    <a:lnTo>
                      <a:pt x="20" y="64"/>
                    </a:lnTo>
                    <a:lnTo>
                      <a:pt x="20" y="65"/>
                    </a:lnTo>
                    <a:lnTo>
                      <a:pt x="20" y="66"/>
                    </a:lnTo>
                    <a:lnTo>
                      <a:pt x="19" y="66"/>
                    </a:lnTo>
                    <a:lnTo>
                      <a:pt x="19" y="67"/>
                    </a:lnTo>
                    <a:lnTo>
                      <a:pt x="18" y="69"/>
                    </a:lnTo>
                    <a:lnTo>
                      <a:pt x="18" y="69"/>
                    </a:lnTo>
                    <a:lnTo>
                      <a:pt x="18" y="70"/>
                    </a:lnTo>
                    <a:lnTo>
                      <a:pt x="17" y="70"/>
                    </a:lnTo>
                    <a:lnTo>
                      <a:pt x="17" y="71"/>
                    </a:lnTo>
                    <a:lnTo>
                      <a:pt x="17" y="72"/>
                    </a:lnTo>
                    <a:lnTo>
                      <a:pt x="16" y="72"/>
                    </a:lnTo>
                    <a:lnTo>
                      <a:pt x="16" y="73"/>
                    </a:lnTo>
                    <a:lnTo>
                      <a:pt x="16" y="74"/>
                    </a:lnTo>
                    <a:lnTo>
                      <a:pt x="14" y="74"/>
                    </a:lnTo>
                    <a:lnTo>
                      <a:pt x="14" y="76"/>
                    </a:lnTo>
                    <a:lnTo>
                      <a:pt x="14" y="77"/>
                    </a:lnTo>
                    <a:lnTo>
                      <a:pt x="13" y="77"/>
                    </a:lnTo>
                    <a:lnTo>
                      <a:pt x="13" y="78"/>
                    </a:lnTo>
                    <a:lnTo>
                      <a:pt x="13" y="79"/>
                    </a:lnTo>
                    <a:lnTo>
                      <a:pt x="12" y="79"/>
                    </a:lnTo>
                    <a:lnTo>
                      <a:pt x="12" y="80"/>
                    </a:lnTo>
                    <a:lnTo>
                      <a:pt x="12" y="82"/>
                    </a:lnTo>
                    <a:lnTo>
                      <a:pt x="12" y="82"/>
                    </a:lnTo>
                    <a:lnTo>
                      <a:pt x="11" y="83"/>
                    </a:lnTo>
                    <a:lnTo>
                      <a:pt x="11" y="84"/>
                    </a:lnTo>
                    <a:lnTo>
                      <a:pt x="11" y="84"/>
                    </a:lnTo>
                    <a:lnTo>
                      <a:pt x="10" y="85"/>
                    </a:lnTo>
                    <a:lnTo>
                      <a:pt x="10" y="86"/>
                    </a:lnTo>
                    <a:lnTo>
                      <a:pt x="10" y="86"/>
                    </a:lnTo>
                    <a:lnTo>
                      <a:pt x="10" y="87"/>
                    </a:lnTo>
                    <a:lnTo>
                      <a:pt x="9" y="89"/>
                    </a:lnTo>
                    <a:lnTo>
                      <a:pt x="9" y="89"/>
                    </a:lnTo>
                    <a:lnTo>
                      <a:pt x="9" y="89"/>
                    </a:lnTo>
                    <a:lnTo>
                      <a:pt x="9" y="90"/>
                    </a:lnTo>
                    <a:lnTo>
                      <a:pt x="9" y="91"/>
                    </a:lnTo>
                    <a:lnTo>
                      <a:pt x="7" y="92"/>
                    </a:lnTo>
                    <a:lnTo>
                      <a:pt x="7" y="92"/>
                    </a:lnTo>
                    <a:lnTo>
                      <a:pt x="7" y="93"/>
                    </a:lnTo>
                    <a:lnTo>
                      <a:pt x="7" y="95"/>
                    </a:lnTo>
                    <a:lnTo>
                      <a:pt x="6" y="95"/>
                    </a:lnTo>
                    <a:lnTo>
                      <a:pt x="6" y="96"/>
                    </a:lnTo>
                    <a:lnTo>
                      <a:pt x="6" y="97"/>
                    </a:lnTo>
                    <a:lnTo>
                      <a:pt x="6" y="97"/>
                    </a:lnTo>
                    <a:lnTo>
                      <a:pt x="6" y="98"/>
                    </a:lnTo>
                    <a:lnTo>
                      <a:pt x="5" y="99"/>
                    </a:lnTo>
                    <a:lnTo>
                      <a:pt x="5" y="100"/>
                    </a:lnTo>
                    <a:lnTo>
                      <a:pt x="5" y="100"/>
                    </a:lnTo>
                    <a:lnTo>
                      <a:pt x="5" y="102"/>
                    </a:lnTo>
                    <a:lnTo>
                      <a:pt x="5" y="103"/>
                    </a:lnTo>
                    <a:lnTo>
                      <a:pt x="4" y="103"/>
                    </a:lnTo>
                    <a:lnTo>
                      <a:pt x="4" y="104"/>
                    </a:lnTo>
                    <a:lnTo>
                      <a:pt x="4" y="105"/>
                    </a:lnTo>
                    <a:lnTo>
                      <a:pt x="4" y="106"/>
                    </a:lnTo>
                    <a:lnTo>
                      <a:pt x="4" y="106"/>
                    </a:lnTo>
                    <a:lnTo>
                      <a:pt x="4" y="107"/>
                    </a:lnTo>
                    <a:lnTo>
                      <a:pt x="3" y="109"/>
                    </a:lnTo>
                    <a:lnTo>
                      <a:pt x="3" y="109"/>
                    </a:lnTo>
                    <a:lnTo>
                      <a:pt x="3" y="110"/>
                    </a:lnTo>
                    <a:lnTo>
                      <a:pt x="3" y="111"/>
                    </a:lnTo>
                    <a:lnTo>
                      <a:pt x="3" y="112"/>
                    </a:lnTo>
                    <a:lnTo>
                      <a:pt x="3" y="112"/>
                    </a:lnTo>
                    <a:lnTo>
                      <a:pt x="3" y="113"/>
                    </a:lnTo>
                    <a:lnTo>
                      <a:pt x="3" y="115"/>
                    </a:lnTo>
                    <a:lnTo>
                      <a:pt x="1" y="115"/>
                    </a:lnTo>
                    <a:lnTo>
                      <a:pt x="1" y="116"/>
                    </a:lnTo>
                    <a:lnTo>
                      <a:pt x="1" y="117"/>
                    </a:lnTo>
                    <a:lnTo>
                      <a:pt x="1" y="118"/>
                    </a:lnTo>
                    <a:lnTo>
                      <a:pt x="1" y="118"/>
                    </a:lnTo>
                    <a:lnTo>
                      <a:pt x="1" y="119"/>
                    </a:lnTo>
                    <a:lnTo>
                      <a:pt x="1" y="120"/>
                    </a:lnTo>
                    <a:lnTo>
                      <a:pt x="1" y="120"/>
                    </a:lnTo>
                    <a:lnTo>
                      <a:pt x="1" y="122"/>
                    </a:lnTo>
                    <a:lnTo>
                      <a:pt x="1" y="123"/>
                    </a:lnTo>
                    <a:lnTo>
                      <a:pt x="1" y="123"/>
                    </a:lnTo>
                    <a:lnTo>
                      <a:pt x="0" y="124"/>
                    </a:lnTo>
                    <a:lnTo>
                      <a:pt x="0" y="125"/>
                    </a:lnTo>
                    <a:lnTo>
                      <a:pt x="0" y="126"/>
                    </a:lnTo>
                    <a:lnTo>
                      <a:pt x="0" y="126"/>
                    </a:lnTo>
                    <a:lnTo>
                      <a:pt x="0" y="127"/>
                    </a:lnTo>
                    <a:lnTo>
                      <a:pt x="0" y="129"/>
                    </a:lnTo>
                    <a:lnTo>
                      <a:pt x="0" y="129"/>
                    </a:lnTo>
                    <a:lnTo>
                      <a:pt x="0" y="130"/>
                    </a:lnTo>
                    <a:lnTo>
                      <a:pt x="0" y="131"/>
                    </a:lnTo>
                    <a:lnTo>
                      <a:pt x="0" y="132"/>
                    </a:lnTo>
                    <a:lnTo>
                      <a:pt x="0" y="132"/>
                    </a:lnTo>
                    <a:lnTo>
                      <a:pt x="0" y="133"/>
                    </a:lnTo>
                    <a:lnTo>
                      <a:pt x="0" y="135"/>
                    </a:lnTo>
                    <a:lnTo>
                      <a:pt x="0" y="135"/>
                    </a:lnTo>
                    <a:lnTo>
                      <a:pt x="0" y="136"/>
                    </a:lnTo>
                    <a:lnTo>
                      <a:pt x="0" y="137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9"/>
                    </a:lnTo>
                    <a:lnTo>
                      <a:pt x="0" y="140"/>
                    </a:lnTo>
                    <a:lnTo>
                      <a:pt x="0" y="140"/>
                    </a:lnTo>
                    <a:lnTo>
                      <a:pt x="0" y="142"/>
                    </a:lnTo>
                    <a:lnTo>
                      <a:pt x="0" y="143"/>
                    </a:lnTo>
                    <a:lnTo>
                      <a:pt x="0" y="143"/>
                    </a:lnTo>
                    <a:lnTo>
                      <a:pt x="0" y="144"/>
                    </a:lnTo>
                    <a:lnTo>
                      <a:pt x="0" y="145"/>
                    </a:lnTo>
                    <a:lnTo>
                      <a:pt x="0" y="146"/>
                    </a:lnTo>
                    <a:lnTo>
                      <a:pt x="0" y="146"/>
                    </a:lnTo>
                    <a:lnTo>
                      <a:pt x="0" y="147"/>
                    </a:lnTo>
                    <a:lnTo>
                      <a:pt x="1" y="149"/>
                    </a:lnTo>
                    <a:lnTo>
                      <a:pt x="1" y="149"/>
                    </a:lnTo>
                    <a:lnTo>
                      <a:pt x="1" y="150"/>
                    </a:lnTo>
                    <a:lnTo>
                      <a:pt x="1" y="151"/>
                    </a:lnTo>
                    <a:lnTo>
                      <a:pt x="1" y="151"/>
                    </a:lnTo>
                    <a:lnTo>
                      <a:pt x="1" y="152"/>
                    </a:lnTo>
                    <a:lnTo>
                      <a:pt x="1" y="153"/>
                    </a:lnTo>
                    <a:lnTo>
                      <a:pt x="1" y="155"/>
                    </a:lnTo>
                    <a:lnTo>
                      <a:pt x="1" y="155"/>
                    </a:lnTo>
                    <a:lnTo>
                      <a:pt x="1" y="156"/>
                    </a:lnTo>
                    <a:lnTo>
                      <a:pt x="1" y="157"/>
                    </a:lnTo>
                    <a:lnTo>
                      <a:pt x="3" y="157"/>
                    </a:lnTo>
                    <a:lnTo>
                      <a:pt x="3" y="158"/>
                    </a:lnTo>
                    <a:lnTo>
                      <a:pt x="3" y="159"/>
                    </a:lnTo>
                    <a:lnTo>
                      <a:pt x="3" y="159"/>
                    </a:lnTo>
                    <a:lnTo>
                      <a:pt x="3" y="160"/>
                    </a:lnTo>
                    <a:lnTo>
                      <a:pt x="3" y="162"/>
                    </a:lnTo>
                    <a:lnTo>
                      <a:pt x="3" y="162"/>
                    </a:lnTo>
                    <a:lnTo>
                      <a:pt x="3" y="163"/>
                    </a:lnTo>
                    <a:lnTo>
                      <a:pt x="4" y="164"/>
                    </a:lnTo>
                    <a:lnTo>
                      <a:pt x="4" y="164"/>
                    </a:lnTo>
                    <a:lnTo>
                      <a:pt x="4" y="165"/>
                    </a:lnTo>
                    <a:lnTo>
                      <a:pt x="4" y="166"/>
                    </a:lnTo>
                    <a:lnTo>
                      <a:pt x="4" y="167"/>
                    </a:lnTo>
                    <a:lnTo>
                      <a:pt x="4" y="167"/>
                    </a:lnTo>
                    <a:lnTo>
                      <a:pt x="4" y="169"/>
                    </a:lnTo>
                    <a:lnTo>
                      <a:pt x="5" y="170"/>
                    </a:lnTo>
                    <a:lnTo>
                      <a:pt x="5" y="170"/>
                    </a:lnTo>
                    <a:lnTo>
                      <a:pt x="5" y="171"/>
                    </a:lnTo>
                    <a:lnTo>
                      <a:pt x="5" y="172"/>
                    </a:lnTo>
                    <a:lnTo>
                      <a:pt x="5" y="172"/>
                    </a:lnTo>
                    <a:lnTo>
                      <a:pt x="6" y="173"/>
                    </a:lnTo>
                    <a:lnTo>
                      <a:pt x="6" y="175"/>
                    </a:lnTo>
                    <a:lnTo>
                      <a:pt x="6" y="175"/>
                    </a:lnTo>
                    <a:lnTo>
                      <a:pt x="6" y="176"/>
                    </a:lnTo>
                    <a:lnTo>
                      <a:pt x="6" y="177"/>
                    </a:lnTo>
                    <a:lnTo>
                      <a:pt x="7" y="177"/>
                    </a:lnTo>
                    <a:lnTo>
                      <a:pt x="7" y="178"/>
                    </a:lnTo>
                    <a:lnTo>
                      <a:pt x="7" y="179"/>
                    </a:lnTo>
                    <a:lnTo>
                      <a:pt x="7" y="179"/>
                    </a:lnTo>
                    <a:lnTo>
                      <a:pt x="7" y="180"/>
                    </a:lnTo>
                    <a:lnTo>
                      <a:pt x="9" y="182"/>
                    </a:lnTo>
                    <a:lnTo>
                      <a:pt x="9" y="182"/>
                    </a:lnTo>
                    <a:lnTo>
                      <a:pt x="9" y="183"/>
                    </a:lnTo>
                    <a:lnTo>
                      <a:pt x="9" y="184"/>
                    </a:lnTo>
                    <a:lnTo>
                      <a:pt x="10" y="184"/>
                    </a:lnTo>
                    <a:lnTo>
                      <a:pt x="10" y="185"/>
                    </a:lnTo>
                    <a:lnTo>
                      <a:pt x="10" y="185"/>
                    </a:lnTo>
                    <a:lnTo>
                      <a:pt x="10" y="186"/>
                    </a:lnTo>
                    <a:lnTo>
                      <a:pt x="11" y="187"/>
                    </a:lnTo>
                    <a:lnTo>
                      <a:pt x="11" y="187"/>
                    </a:lnTo>
                    <a:lnTo>
                      <a:pt x="11" y="189"/>
                    </a:lnTo>
                    <a:lnTo>
                      <a:pt x="11" y="190"/>
                    </a:lnTo>
                    <a:lnTo>
                      <a:pt x="12" y="190"/>
                    </a:lnTo>
                    <a:lnTo>
                      <a:pt x="12" y="191"/>
                    </a:lnTo>
                    <a:lnTo>
                      <a:pt x="12" y="192"/>
                    </a:lnTo>
                    <a:lnTo>
                      <a:pt x="13" y="192"/>
                    </a:lnTo>
                    <a:lnTo>
                      <a:pt x="13" y="193"/>
                    </a:lnTo>
                    <a:lnTo>
                      <a:pt x="13" y="193"/>
                    </a:lnTo>
                    <a:lnTo>
                      <a:pt x="13" y="195"/>
                    </a:lnTo>
                    <a:lnTo>
                      <a:pt x="14" y="196"/>
                    </a:lnTo>
                    <a:lnTo>
                      <a:pt x="14" y="196"/>
                    </a:lnTo>
                    <a:lnTo>
                      <a:pt x="14" y="197"/>
                    </a:lnTo>
                    <a:lnTo>
                      <a:pt x="16" y="198"/>
                    </a:lnTo>
                    <a:lnTo>
                      <a:pt x="16" y="198"/>
                    </a:lnTo>
                    <a:lnTo>
                      <a:pt x="16" y="199"/>
                    </a:lnTo>
                    <a:lnTo>
                      <a:pt x="17" y="199"/>
                    </a:lnTo>
                    <a:lnTo>
                      <a:pt x="17" y="200"/>
                    </a:lnTo>
                    <a:lnTo>
                      <a:pt x="17" y="202"/>
                    </a:lnTo>
                    <a:lnTo>
                      <a:pt x="18" y="202"/>
                    </a:lnTo>
                    <a:lnTo>
                      <a:pt x="18" y="203"/>
                    </a:lnTo>
                    <a:lnTo>
                      <a:pt x="18" y="203"/>
                    </a:lnTo>
                    <a:lnTo>
                      <a:pt x="19" y="204"/>
                    </a:lnTo>
                    <a:lnTo>
                      <a:pt x="19" y="205"/>
                    </a:lnTo>
                    <a:lnTo>
                      <a:pt x="19" y="205"/>
                    </a:lnTo>
                    <a:lnTo>
                      <a:pt x="20" y="206"/>
                    </a:lnTo>
                    <a:lnTo>
                      <a:pt x="20" y="206"/>
                    </a:lnTo>
                    <a:lnTo>
                      <a:pt x="20" y="208"/>
                    </a:lnTo>
                    <a:lnTo>
                      <a:pt x="21" y="209"/>
                    </a:lnTo>
                    <a:lnTo>
                      <a:pt x="21" y="209"/>
                    </a:lnTo>
                    <a:lnTo>
                      <a:pt x="23" y="210"/>
                    </a:lnTo>
                    <a:lnTo>
                      <a:pt x="23" y="210"/>
                    </a:lnTo>
                    <a:lnTo>
                      <a:pt x="23" y="211"/>
                    </a:lnTo>
                    <a:lnTo>
                      <a:pt x="24" y="212"/>
                    </a:lnTo>
                    <a:lnTo>
                      <a:pt x="24" y="212"/>
                    </a:lnTo>
                    <a:lnTo>
                      <a:pt x="24" y="213"/>
                    </a:lnTo>
                    <a:lnTo>
                      <a:pt x="25" y="213"/>
                    </a:lnTo>
                    <a:lnTo>
                      <a:pt x="25" y="215"/>
                    </a:lnTo>
                    <a:lnTo>
                      <a:pt x="26" y="215"/>
                    </a:lnTo>
                    <a:lnTo>
                      <a:pt x="26" y="216"/>
                    </a:lnTo>
                    <a:lnTo>
                      <a:pt x="26" y="217"/>
                    </a:lnTo>
                    <a:lnTo>
                      <a:pt x="27" y="217"/>
                    </a:lnTo>
                    <a:lnTo>
                      <a:pt x="27" y="218"/>
                    </a:lnTo>
                    <a:lnTo>
                      <a:pt x="29" y="218"/>
                    </a:lnTo>
                    <a:lnTo>
                      <a:pt x="29" y="219"/>
                    </a:lnTo>
                    <a:lnTo>
                      <a:pt x="30" y="219"/>
                    </a:lnTo>
                    <a:lnTo>
                      <a:pt x="30" y="220"/>
                    </a:lnTo>
                    <a:lnTo>
                      <a:pt x="30" y="220"/>
                    </a:lnTo>
                    <a:lnTo>
                      <a:pt x="31" y="222"/>
                    </a:lnTo>
                    <a:lnTo>
                      <a:pt x="31" y="223"/>
                    </a:lnTo>
                    <a:lnTo>
                      <a:pt x="32" y="223"/>
                    </a:lnTo>
                    <a:lnTo>
                      <a:pt x="32" y="224"/>
                    </a:lnTo>
                    <a:lnTo>
                      <a:pt x="33" y="224"/>
                    </a:lnTo>
                    <a:lnTo>
                      <a:pt x="33" y="225"/>
                    </a:lnTo>
                    <a:lnTo>
                      <a:pt x="34" y="225"/>
                    </a:lnTo>
                    <a:lnTo>
                      <a:pt x="34" y="226"/>
                    </a:lnTo>
                    <a:lnTo>
                      <a:pt x="34" y="226"/>
                    </a:lnTo>
                    <a:lnTo>
                      <a:pt x="36" y="228"/>
                    </a:lnTo>
                    <a:lnTo>
                      <a:pt x="36" y="228"/>
                    </a:lnTo>
                    <a:lnTo>
                      <a:pt x="37" y="229"/>
                    </a:lnTo>
                    <a:lnTo>
                      <a:pt x="37" y="229"/>
                    </a:lnTo>
                    <a:lnTo>
                      <a:pt x="38" y="230"/>
                    </a:lnTo>
                    <a:lnTo>
                      <a:pt x="38" y="230"/>
                    </a:lnTo>
                    <a:lnTo>
                      <a:pt x="39" y="231"/>
                    </a:lnTo>
                    <a:lnTo>
                      <a:pt x="39" y="231"/>
                    </a:lnTo>
                    <a:lnTo>
                      <a:pt x="40" y="232"/>
                    </a:lnTo>
                    <a:lnTo>
                      <a:pt x="40" y="232"/>
                    </a:lnTo>
                    <a:lnTo>
                      <a:pt x="41" y="233"/>
                    </a:lnTo>
                    <a:lnTo>
                      <a:pt x="41" y="233"/>
                    </a:lnTo>
                    <a:lnTo>
                      <a:pt x="43" y="235"/>
                    </a:lnTo>
                    <a:lnTo>
                      <a:pt x="43" y="235"/>
                    </a:lnTo>
                    <a:lnTo>
                      <a:pt x="44" y="236"/>
                    </a:lnTo>
                    <a:lnTo>
                      <a:pt x="44" y="236"/>
                    </a:lnTo>
                    <a:lnTo>
                      <a:pt x="45" y="237"/>
                    </a:lnTo>
                    <a:lnTo>
                      <a:pt x="45" y="237"/>
                    </a:lnTo>
                    <a:lnTo>
                      <a:pt x="46" y="238"/>
                    </a:lnTo>
                    <a:lnTo>
                      <a:pt x="46" y="238"/>
                    </a:lnTo>
                    <a:lnTo>
                      <a:pt x="47" y="239"/>
                    </a:lnTo>
                    <a:lnTo>
                      <a:pt x="47" y="239"/>
                    </a:lnTo>
                    <a:lnTo>
                      <a:pt x="49" y="240"/>
                    </a:lnTo>
                    <a:lnTo>
                      <a:pt x="50" y="240"/>
                    </a:lnTo>
                    <a:lnTo>
                      <a:pt x="50" y="240"/>
                    </a:lnTo>
                    <a:lnTo>
                      <a:pt x="51" y="242"/>
                    </a:lnTo>
                    <a:lnTo>
                      <a:pt x="51" y="242"/>
                    </a:lnTo>
                    <a:lnTo>
                      <a:pt x="52" y="243"/>
                    </a:lnTo>
                    <a:lnTo>
                      <a:pt x="52" y="243"/>
                    </a:lnTo>
                    <a:lnTo>
                      <a:pt x="53" y="244"/>
                    </a:lnTo>
                    <a:lnTo>
                      <a:pt x="53" y="244"/>
                    </a:lnTo>
                    <a:lnTo>
                      <a:pt x="54" y="245"/>
                    </a:lnTo>
                    <a:lnTo>
                      <a:pt x="56" y="245"/>
                    </a:lnTo>
                    <a:lnTo>
                      <a:pt x="56" y="245"/>
                    </a:lnTo>
                    <a:lnTo>
                      <a:pt x="57" y="246"/>
                    </a:lnTo>
                    <a:lnTo>
                      <a:pt x="57" y="246"/>
                    </a:lnTo>
                    <a:lnTo>
                      <a:pt x="58" y="248"/>
                    </a:lnTo>
                    <a:lnTo>
                      <a:pt x="58" y="248"/>
                    </a:lnTo>
                    <a:lnTo>
                      <a:pt x="59" y="248"/>
                    </a:lnTo>
                    <a:lnTo>
                      <a:pt x="60" y="249"/>
                    </a:lnTo>
                    <a:lnTo>
                      <a:pt x="60" y="249"/>
                    </a:lnTo>
                    <a:lnTo>
                      <a:pt x="61" y="250"/>
                    </a:lnTo>
                    <a:lnTo>
                      <a:pt x="61" y="250"/>
                    </a:lnTo>
                    <a:lnTo>
                      <a:pt x="63" y="250"/>
                    </a:lnTo>
                    <a:lnTo>
                      <a:pt x="64" y="251"/>
                    </a:lnTo>
                    <a:lnTo>
                      <a:pt x="64" y="251"/>
                    </a:lnTo>
                    <a:lnTo>
                      <a:pt x="65" y="252"/>
                    </a:lnTo>
                    <a:lnTo>
                      <a:pt x="65" y="252"/>
                    </a:lnTo>
                    <a:lnTo>
                      <a:pt x="66" y="252"/>
                    </a:lnTo>
                    <a:lnTo>
                      <a:pt x="67" y="253"/>
                    </a:lnTo>
                    <a:lnTo>
                      <a:pt x="67" y="253"/>
                    </a:lnTo>
                    <a:lnTo>
                      <a:pt x="69" y="253"/>
                    </a:lnTo>
                    <a:lnTo>
                      <a:pt x="70" y="255"/>
                    </a:lnTo>
                    <a:lnTo>
                      <a:pt x="70" y="255"/>
                    </a:lnTo>
                    <a:lnTo>
                      <a:pt x="71" y="256"/>
                    </a:lnTo>
                    <a:lnTo>
                      <a:pt x="71" y="256"/>
                    </a:lnTo>
                    <a:lnTo>
                      <a:pt x="72" y="256"/>
                    </a:lnTo>
                    <a:lnTo>
                      <a:pt x="73" y="257"/>
                    </a:lnTo>
                    <a:lnTo>
                      <a:pt x="73" y="257"/>
                    </a:lnTo>
                    <a:lnTo>
                      <a:pt x="74" y="257"/>
                    </a:lnTo>
                    <a:lnTo>
                      <a:pt x="76" y="258"/>
                    </a:lnTo>
                    <a:lnTo>
                      <a:pt x="76" y="258"/>
                    </a:lnTo>
                    <a:lnTo>
                      <a:pt x="77" y="258"/>
                    </a:lnTo>
                    <a:lnTo>
                      <a:pt x="78" y="258"/>
                    </a:lnTo>
                    <a:lnTo>
                      <a:pt x="78" y="259"/>
                    </a:lnTo>
                    <a:lnTo>
                      <a:pt x="79" y="259"/>
                    </a:lnTo>
                    <a:lnTo>
                      <a:pt x="80" y="259"/>
                    </a:lnTo>
                    <a:lnTo>
                      <a:pt x="80" y="260"/>
                    </a:lnTo>
                    <a:lnTo>
                      <a:pt x="81" y="260"/>
                    </a:lnTo>
                    <a:lnTo>
                      <a:pt x="83" y="260"/>
                    </a:lnTo>
                    <a:lnTo>
                      <a:pt x="83" y="262"/>
                    </a:lnTo>
                    <a:lnTo>
                      <a:pt x="84" y="262"/>
                    </a:lnTo>
                    <a:lnTo>
                      <a:pt x="85" y="262"/>
                    </a:lnTo>
                    <a:lnTo>
                      <a:pt x="85" y="262"/>
                    </a:lnTo>
                    <a:lnTo>
                      <a:pt x="86" y="263"/>
                    </a:lnTo>
                    <a:lnTo>
                      <a:pt x="87" y="263"/>
                    </a:lnTo>
                    <a:lnTo>
                      <a:pt x="87" y="263"/>
                    </a:lnTo>
                    <a:lnTo>
                      <a:pt x="89" y="264"/>
                    </a:lnTo>
                    <a:lnTo>
                      <a:pt x="90" y="264"/>
                    </a:lnTo>
                    <a:lnTo>
                      <a:pt x="90" y="264"/>
                    </a:lnTo>
                    <a:lnTo>
                      <a:pt x="91" y="264"/>
                    </a:lnTo>
                    <a:lnTo>
                      <a:pt x="91" y="264"/>
                    </a:lnTo>
                    <a:lnTo>
                      <a:pt x="92" y="265"/>
                    </a:lnTo>
                    <a:lnTo>
                      <a:pt x="93" y="265"/>
                    </a:lnTo>
                    <a:lnTo>
                      <a:pt x="93" y="265"/>
                    </a:lnTo>
                    <a:lnTo>
                      <a:pt x="94" y="265"/>
                    </a:lnTo>
                    <a:lnTo>
                      <a:pt x="96" y="265"/>
                    </a:lnTo>
                    <a:lnTo>
                      <a:pt x="96" y="266"/>
                    </a:lnTo>
                    <a:lnTo>
                      <a:pt x="97" y="266"/>
                    </a:lnTo>
                    <a:lnTo>
                      <a:pt x="98" y="266"/>
                    </a:lnTo>
                    <a:lnTo>
                      <a:pt x="99" y="266"/>
                    </a:lnTo>
                    <a:lnTo>
                      <a:pt x="99" y="268"/>
                    </a:lnTo>
                    <a:lnTo>
                      <a:pt x="100" y="268"/>
                    </a:lnTo>
                    <a:lnTo>
                      <a:pt x="101" y="268"/>
                    </a:lnTo>
                    <a:lnTo>
                      <a:pt x="101" y="268"/>
                    </a:lnTo>
                    <a:lnTo>
                      <a:pt x="103" y="268"/>
                    </a:lnTo>
                    <a:lnTo>
                      <a:pt x="104" y="268"/>
                    </a:lnTo>
                    <a:lnTo>
                      <a:pt x="105" y="269"/>
                    </a:lnTo>
                    <a:lnTo>
                      <a:pt x="105" y="269"/>
                    </a:lnTo>
                    <a:lnTo>
                      <a:pt x="106" y="269"/>
                    </a:lnTo>
                    <a:lnTo>
                      <a:pt x="107" y="269"/>
                    </a:lnTo>
                    <a:lnTo>
                      <a:pt x="107" y="269"/>
                    </a:lnTo>
                    <a:lnTo>
                      <a:pt x="109" y="269"/>
                    </a:lnTo>
                    <a:lnTo>
                      <a:pt x="110" y="270"/>
                    </a:lnTo>
                    <a:lnTo>
                      <a:pt x="110" y="270"/>
                    </a:lnTo>
                    <a:lnTo>
                      <a:pt x="111" y="270"/>
                    </a:lnTo>
                    <a:lnTo>
                      <a:pt x="112" y="270"/>
                    </a:lnTo>
                    <a:lnTo>
                      <a:pt x="113" y="270"/>
                    </a:lnTo>
                    <a:lnTo>
                      <a:pt x="113" y="270"/>
                    </a:lnTo>
                    <a:lnTo>
                      <a:pt x="114" y="270"/>
                    </a:lnTo>
                    <a:lnTo>
                      <a:pt x="116" y="270"/>
                    </a:lnTo>
                    <a:lnTo>
                      <a:pt x="116" y="271"/>
                    </a:lnTo>
                    <a:lnTo>
                      <a:pt x="117" y="271"/>
                    </a:lnTo>
                    <a:lnTo>
                      <a:pt x="118" y="271"/>
                    </a:lnTo>
                    <a:lnTo>
                      <a:pt x="119" y="271"/>
                    </a:lnTo>
                    <a:lnTo>
                      <a:pt x="119" y="271"/>
                    </a:lnTo>
                    <a:lnTo>
                      <a:pt x="120" y="271"/>
                    </a:lnTo>
                    <a:lnTo>
                      <a:pt x="121" y="271"/>
                    </a:lnTo>
                    <a:lnTo>
                      <a:pt x="121" y="271"/>
                    </a:lnTo>
                    <a:lnTo>
                      <a:pt x="123" y="271"/>
                    </a:lnTo>
                    <a:lnTo>
                      <a:pt x="124" y="271"/>
                    </a:lnTo>
                    <a:lnTo>
                      <a:pt x="125" y="271"/>
                    </a:lnTo>
                    <a:lnTo>
                      <a:pt x="125" y="271"/>
                    </a:lnTo>
                    <a:lnTo>
                      <a:pt x="126" y="272"/>
                    </a:lnTo>
                    <a:lnTo>
                      <a:pt x="127" y="272"/>
                    </a:lnTo>
                    <a:lnTo>
                      <a:pt x="127" y="272"/>
                    </a:lnTo>
                    <a:lnTo>
                      <a:pt x="128" y="272"/>
                    </a:lnTo>
                    <a:lnTo>
                      <a:pt x="130" y="272"/>
                    </a:lnTo>
                    <a:lnTo>
                      <a:pt x="131" y="272"/>
                    </a:lnTo>
                    <a:lnTo>
                      <a:pt x="131" y="272"/>
                    </a:lnTo>
                    <a:lnTo>
                      <a:pt x="132" y="272"/>
                    </a:lnTo>
                    <a:lnTo>
                      <a:pt x="133" y="272"/>
                    </a:lnTo>
                    <a:lnTo>
                      <a:pt x="133" y="272"/>
                    </a:lnTo>
                    <a:lnTo>
                      <a:pt x="134" y="272"/>
                    </a:lnTo>
                    <a:lnTo>
                      <a:pt x="136" y="272"/>
                    </a:lnTo>
                    <a:lnTo>
                      <a:pt x="136" y="272"/>
                    </a:lnTo>
                    <a:lnTo>
                      <a:pt x="137" y="272"/>
                    </a:lnTo>
                    <a:lnTo>
                      <a:pt x="138" y="272"/>
                    </a:lnTo>
                    <a:lnTo>
                      <a:pt x="139" y="272"/>
                    </a:lnTo>
                    <a:lnTo>
                      <a:pt x="139" y="272"/>
                    </a:lnTo>
                    <a:lnTo>
                      <a:pt x="140" y="272"/>
                    </a:lnTo>
                    <a:lnTo>
                      <a:pt x="141" y="272"/>
                    </a:lnTo>
                    <a:lnTo>
                      <a:pt x="141" y="272"/>
                    </a:lnTo>
                    <a:lnTo>
                      <a:pt x="143" y="272"/>
                    </a:lnTo>
                    <a:lnTo>
                      <a:pt x="144" y="272"/>
                    </a:lnTo>
                    <a:lnTo>
                      <a:pt x="145" y="272"/>
                    </a:lnTo>
                    <a:lnTo>
                      <a:pt x="145" y="272"/>
                    </a:lnTo>
                    <a:lnTo>
                      <a:pt x="146" y="272"/>
                    </a:lnTo>
                    <a:lnTo>
                      <a:pt x="147" y="271"/>
                    </a:lnTo>
                    <a:lnTo>
                      <a:pt x="147" y="271"/>
                    </a:lnTo>
                    <a:lnTo>
                      <a:pt x="148" y="271"/>
                    </a:lnTo>
                    <a:lnTo>
                      <a:pt x="150" y="271"/>
                    </a:lnTo>
                    <a:lnTo>
                      <a:pt x="150" y="271"/>
                    </a:lnTo>
                    <a:lnTo>
                      <a:pt x="151" y="271"/>
                    </a:lnTo>
                    <a:lnTo>
                      <a:pt x="152" y="271"/>
                    </a:lnTo>
                    <a:lnTo>
                      <a:pt x="153" y="271"/>
                    </a:lnTo>
                    <a:lnTo>
                      <a:pt x="153" y="271"/>
                    </a:lnTo>
                    <a:lnTo>
                      <a:pt x="154" y="271"/>
                    </a:lnTo>
                    <a:lnTo>
                      <a:pt x="156" y="271"/>
                    </a:lnTo>
                    <a:lnTo>
                      <a:pt x="156" y="271"/>
                    </a:lnTo>
                    <a:lnTo>
                      <a:pt x="157" y="271"/>
                    </a:lnTo>
                    <a:lnTo>
                      <a:pt x="158" y="270"/>
                    </a:lnTo>
                    <a:lnTo>
                      <a:pt x="158" y="270"/>
                    </a:lnTo>
                    <a:lnTo>
                      <a:pt x="159" y="270"/>
                    </a:lnTo>
                    <a:lnTo>
                      <a:pt x="160" y="270"/>
                    </a:lnTo>
                    <a:lnTo>
                      <a:pt x="160" y="270"/>
                    </a:lnTo>
                    <a:lnTo>
                      <a:pt x="161" y="270"/>
                    </a:lnTo>
                    <a:lnTo>
                      <a:pt x="163" y="270"/>
                    </a:lnTo>
                    <a:lnTo>
                      <a:pt x="163" y="270"/>
                    </a:lnTo>
                    <a:lnTo>
                      <a:pt x="164" y="269"/>
                    </a:lnTo>
                    <a:lnTo>
                      <a:pt x="165" y="269"/>
                    </a:lnTo>
                    <a:lnTo>
                      <a:pt x="166" y="269"/>
                    </a:lnTo>
                    <a:lnTo>
                      <a:pt x="166" y="269"/>
                    </a:lnTo>
                    <a:lnTo>
                      <a:pt x="167" y="269"/>
                    </a:lnTo>
                    <a:lnTo>
                      <a:pt x="168" y="269"/>
                    </a:lnTo>
                    <a:lnTo>
                      <a:pt x="168" y="268"/>
                    </a:lnTo>
                    <a:lnTo>
                      <a:pt x="170" y="268"/>
                    </a:lnTo>
                    <a:lnTo>
                      <a:pt x="171" y="268"/>
                    </a:lnTo>
                    <a:lnTo>
                      <a:pt x="171" y="268"/>
                    </a:lnTo>
                    <a:lnTo>
                      <a:pt x="172" y="268"/>
                    </a:lnTo>
                    <a:lnTo>
                      <a:pt x="173" y="268"/>
                    </a:lnTo>
                    <a:lnTo>
                      <a:pt x="173" y="266"/>
                    </a:lnTo>
                    <a:lnTo>
                      <a:pt x="174" y="266"/>
                    </a:lnTo>
                    <a:lnTo>
                      <a:pt x="176" y="266"/>
                    </a:lnTo>
                    <a:lnTo>
                      <a:pt x="176" y="266"/>
                    </a:lnTo>
                    <a:lnTo>
                      <a:pt x="177" y="266"/>
                    </a:lnTo>
                    <a:lnTo>
                      <a:pt x="178" y="265"/>
                    </a:lnTo>
                    <a:lnTo>
                      <a:pt x="178" y="265"/>
                    </a:lnTo>
                    <a:lnTo>
                      <a:pt x="179" y="265"/>
                    </a:lnTo>
                    <a:lnTo>
                      <a:pt x="180" y="265"/>
                    </a:lnTo>
                    <a:lnTo>
                      <a:pt x="180" y="264"/>
                    </a:lnTo>
                    <a:lnTo>
                      <a:pt x="181" y="264"/>
                    </a:lnTo>
                    <a:lnTo>
                      <a:pt x="183" y="264"/>
                    </a:lnTo>
                    <a:lnTo>
                      <a:pt x="183" y="264"/>
                    </a:lnTo>
                    <a:lnTo>
                      <a:pt x="184" y="264"/>
                    </a:lnTo>
                    <a:lnTo>
                      <a:pt x="184" y="263"/>
                    </a:lnTo>
                    <a:lnTo>
                      <a:pt x="185" y="263"/>
                    </a:lnTo>
                    <a:lnTo>
                      <a:pt x="186" y="263"/>
                    </a:lnTo>
                    <a:lnTo>
                      <a:pt x="186" y="263"/>
                    </a:lnTo>
                    <a:lnTo>
                      <a:pt x="187" y="262"/>
                    </a:lnTo>
                    <a:lnTo>
                      <a:pt x="188" y="262"/>
                    </a:lnTo>
                    <a:lnTo>
                      <a:pt x="188" y="262"/>
                    </a:lnTo>
                    <a:lnTo>
                      <a:pt x="190" y="260"/>
                    </a:lnTo>
                    <a:lnTo>
                      <a:pt x="191" y="260"/>
                    </a:lnTo>
                    <a:lnTo>
                      <a:pt x="191" y="260"/>
                    </a:lnTo>
                    <a:lnTo>
                      <a:pt x="192" y="260"/>
                    </a:lnTo>
                    <a:lnTo>
                      <a:pt x="193" y="259"/>
                    </a:lnTo>
                    <a:lnTo>
                      <a:pt x="193" y="259"/>
                    </a:lnTo>
                    <a:lnTo>
                      <a:pt x="194" y="259"/>
                    </a:lnTo>
                    <a:lnTo>
                      <a:pt x="194" y="258"/>
                    </a:lnTo>
                    <a:lnTo>
                      <a:pt x="196" y="258"/>
                    </a:lnTo>
                    <a:lnTo>
                      <a:pt x="197" y="258"/>
                    </a:lnTo>
                    <a:lnTo>
                      <a:pt x="197" y="258"/>
                    </a:lnTo>
                    <a:lnTo>
                      <a:pt x="198" y="257"/>
                    </a:lnTo>
                    <a:lnTo>
                      <a:pt x="199" y="257"/>
                    </a:lnTo>
                    <a:lnTo>
                      <a:pt x="199" y="257"/>
                    </a:lnTo>
                    <a:lnTo>
                      <a:pt x="200" y="256"/>
                    </a:lnTo>
                    <a:lnTo>
                      <a:pt x="200" y="256"/>
                    </a:lnTo>
                    <a:lnTo>
                      <a:pt x="201" y="256"/>
                    </a:lnTo>
                    <a:lnTo>
                      <a:pt x="203" y="255"/>
                    </a:lnTo>
                    <a:lnTo>
                      <a:pt x="203" y="255"/>
                    </a:lnTo>
                    <a:lnTo>
                      <a:pt x="204" y="255"/>
                    </a:lnTo>
                    <a:lnTo>
                      <a:pt x="204" y="253"/>
                    </a:lnTo>
                    <a:lnTo>
                      <a:pt x="205" y="253"/>
                    </a:lnTo>
                    <a:lnTo>
                      <a:pt x="206" y="253"/>
                    </a:lnTo>
                    <a:lnTo>
                      <a:pt x="206" y="252"/>
                    </a:lnTo>
                    <a:lnTo>
                      <a:pt x="207" y="252"/>
                    </a:lnTo>
                    <a:lnTo>
                      <a:pt x="207" y="252"/>
                    </a:lnTo>
                    <a:lnTo>
                      <a:pt x="208" y="251"/>
                    </a:lnTo>
                    <a:lnTo>
                      <a:pt x="210" y="251"/>
                    </a:lnTo>
                    <a:lnTo>
                      <a:pt x="210" y="250"/>
                    </a:lnTo>
                    <a:lnTo>
                      <a:pt x="211" y="250"/>
                    </a:lnTo>
                    <a:lnTo>
                      <a:pt x="211" y="250"/>
                    </a:lnTo>
                    <a:lnTo>
                      <a:pt x="212" y="249"/>
                    </a:lnTo>
                    <a:lnTo>
                      <a:pt x="212" y="249"/>
                    </a:lnTo>
                    <a:lnTo>
                      <a:pt x="213" y="248"/>
                    </a:lnTo>
                    <a:lnTo>
                      <a:pt x="214" y="248"/>
                    </a:lnTo>
                    <a:lnTo>
                      <a:pt x="214" y="248"/>
                    </a:lnTo>
                    <a:lnTo>
                      <a:pt x="216" y="246"/>
                    </a:lnTo>
                    <a:lnTo>
                      <a:pt x="216" y="246"/>
                    </a:lnTo>
                    <a:lnTo>
                      <a:pt x="217" y="245"/>
                    </a:lnTo>
                    <a:lnTo>
                      <a:pt x="217" y="245"/>
                    </a:lnTo>
                    <a:lnTo>
                      <a:pt x="218" y="245"/>
                    </a:lnTo>
                    <a:lnTo>
                      <a:pt x="219" y="244"/>
                    </a:lnTo>
                    <a:lnTo>
                      <a:pt x="219" y="244"/>
                    </a:lnTo>
                    <a:lnTo>
                      <a:pt x="220" y="243"/>
                    </a:lnTo>
                    <a:lnTo>
                      <a:pt x="220" y="243"/>
                    </a:lnTo>
                    <a:lnTo>
                      <a:pt x="221" y="243"/>
                    </a:lnTo>
                    <a:lnTo>
                      <a:pt x="221" y="242"/>
                    </a:lnTo>
                    <a:lnTo>
                      <a:pt x="223" y="242"/>
                    </a:lnTo>
                    <a:lnTo>
                      <a:pt x="223" y="240"/>
                    </a:lnTo>
                    <a:lnTo>
                      <a:pt x="224" y="240"/>
                    </a:lnTo>
                    <a:lnTo>
                      <a:pt x="225" y="239"/>
                    </a:lnTo>
                    <a:lnTo>
                      <a:pt x="225" y="239"/>
                    </a:lnTo>
                    <a:lnTo>
                      <a:pt x="226" y="238"/>
                    </a:lnTo>
                    <a:lnTo>
                      <a:pt x="226" y="238"/>
                    </a:lnTo>
                    <a:lnTo>
                      <a:pt x="227" y="237"/>
                    </a:lnTo>
                    <a:lnTo>
                      <a:pt x="227" y="237"/>
                    </a:lnTo>
                    <a:lnTo>
                      <a:pt x="228" y="237"/>
                    </a:lnTo>
                    <a:lnTo>
                      <a:pt x="228" y="236"/>
                    </a:lnTo>
                    <a:lnTo>
                      <a:pt x="230" y="236"/>
                    </a:lnTo>
                    <a:lnTo>
                      <a:pt x="230" y="235"/>
                    </a:lnTo>
                    <a:lnTo>
                      <a:pt x="231" y="235"/>
                    </a:lnTo>
                    <a:lnTo>
                      <a:pt x="231" y="233"/>
                    </a:lnTo>
                    <a:lnTo>
                      <a:pt x="232" y="233"/>
                    </a:lnTo>
                    <a:lnTo>
                      <a:pt x="232" y="232"/>
                    </a:lnTo>
                    <a:lnTo>
                      <a:pt x="233" y="232"/>
                    </a:lnTo>
                    <a:lnTo>
                      <a:pt x="233" y="231"/>
                    </a:lnTo>
                    <a:lnTo>
                      <a:pt x="234" y="231"/>
                    </a:lnTo>
                    <a:lnTo>
                      <a:pt x="234" y="230"/>
                    </a:lnTo>
                    <a:lnTo>
                      <a:pt x="236" y="230"/>
                    </a:lnTo>
                    <a:lnTo>
                      <a:pt x="236" y="229"/>
                    </a:lnTo>
                    <a:lnTo>
                      <a:pt x="237" y="229"/>
                    </a:lnTo>
                    <a:lnTo>
                      <a:pt x="237" y="228"/>
                    </a:lnTo>
                    <a:lnTo>
                      <a:pt x="238" y="228"/>
                    </a:lnTo>
                    <a:lnTo>
                      <a:pt x="238" y="226"/>
                    </a:lnTo>
                    <a:lnTo>
                      <a:pt x="239" y="226"/>
                    </a:lnTo>
                    <a:lnTo>
                      <a:pt x="239" y="225"/>
                    </a:lnTo>
                    <a:lnTo>
                      <a:pt x="239" y="224"/>
                    </a:lnTo>
                    <a:lnTo>
                      <a:pt x="240" y="224"/>
                    </a:lnTo>
                    <a:lnTo>
                      <a:pt x="240" y="223"/>
                    </a:lnTo>
                    <a:lnTo>
                      <a:pt x="241" y="223"/>
                    </a:lnTo>
                    <a:lnTo>
                      <a:pt x="241" y="222"/>
                    </a:lnTo>
                    <a:lnTo>
                      <a:pt x="243" y="222"/>
                    </a:lnTo>
                    <a:lnTo>
                      <a:pt x="243" y="220"/>
                    </a:lnTo>
                    <a:lnTo>
                      <a:pt x="244" y="220"/>
                    </a:lnTo>
                    <a:lnTo>
                      <a:pt x="244" y="219"/>
                    </a:lnTo>
                    <a:lnTo>
                      <a:pt x="244" y="219"/>
                    </a:lnTo>
                    <a:lnTo>
                      <a:pt x="245" y="218"/>
                    </a:lnTo>
                    <a:lnTo>
                      <a:pt x="245" y="217"/>
                    </a:lnTo>
                    <a:lnTo>
                      <a:pt x="246" y="217"/>
                    </a:lnTo>
                    <a:lnTo>
                      <a:pt x="246" y="216"/>
                    </a:lnTo>
                    <a:lnTo>
                      <a:pt x="247" y="216"/>
                    </a:lnTo>
                    <a:lnTo>
                      <a:pt x="247" y="215"/>
                    </a:lnTo>
                    <a:lnTo>
                      <a:pt x="247" y="213"/>
                    </a:lnTo>
                    <a:lnTo>
                      <a:pt x="248" y="213"/>
                    </a:lnTo>
                    <a:lnTo>
                      <a:pt x="248" y="212"/>
                    </a:lnTo>
                    <a:lnTo>
                      <a:pt x="250" y="212"/>
                    </a:lnTo>
                    <a:lnTo>
                      <a:pt x="250" y="211"/>
                    </a:lnTo>
                    <a:lnTo>
                      <a:pt x="250" y="211"/>
                    </a:lnTo>
                    <a:lnTo>
                      <a:pt x="251" y="210"/>
                    </a:lnTo>
                    <a:lnTo>
                      <a:pt x="251" y="209"/>
                    </a:lnTo>
                    <a:lnTo>
                      <a:pt x="252" y="209"/>
                    </a:lnTo>
                    <a:lnTo>
                      <a:pt x="252" y="208"/>
                    </a:lnTo>
                    <a:lnTo>
                      <a:pt x="252" y="206"/>
                    </a:lnTo>
                    <a:lnTo>
                      <a:pt x="253" y="206"/>
                    </a:lnTo>
                    <a:lnTo>
                      <a:pt x="253" y="205"/>
                    </a:lnTo>
                    <a:lnTo>
                      <a:pt x="253" y="205"/>
                    </a:lnTo>
                    <a:lnTo>
                      <a:pt x="254" y="204"/>
                    </a:lnTo>
                    <a:lnTo>
                      <a:pt x="254" y="203"/>
                    </a:lnTo>
                    <a:lnTo>
                      <a:pt x="256" y="203"/>
                    </a:lnTo>
                    <a:lnTo>
                      <a:pt x="256" y="202"/>
                    </a:lnTo>
                    <a:lnTo>
                      <a:pt x="256" y="200"/>
                    </a:lnTo>
                    <a:lnTo>
                      <a:pt x="257" y="200"/>
                    </a:lnTo>
                    <a:lnTo>
                      <a:pt x="257" y="199"/>
                    </a:lnTo>
                    <a:lnTo>
                      <a:pt x="257" y="199"/>
                    </a:lnTo>
                    <a:lnTo>
                      <a:pt x="258" y="198"/>
                    </a:lnTo>
                    <a:lnTo>
                      <a:pt x="258" y="197"/>
                    </a:lnTo>
                    <a:lnTo>
                      <a:pt x="258" y="197"/>
                    </a:lnTo>
                    <a:lnTo>
                      <a:pt x="259" y="196"/>
                    </a:lnTo>
                    <a:lnTo>
                      <a:pt x="259" y="195"/>
                    </a:lnTo>
                    <a:lnTo>
                      <a:pt x="259" y="195"/>
                    </a:lnTo>
                    <a:lnTo>
                      <a:pt x="260" y="193"/>
                    </a:lnTo>
                    <a:lnTo>
                      <a:pt x="260" y="192"/>
                    </a:lnTo>
                    <a:lnTo>
                      <a:pt x="260" y="192"/>
                    </a:lnTo>
                    <a:lnTo>
                      <a:pt x="260" y="191"/>
                    </a:lnTo>
                    <a:lnTo>
                      <a:pt x="261" y="190"/>
                    </a:lnTo>
                    <a:lnTo>
                      <a:pt x="261" y="190"/>
                    </a:lnTo>
                    <a:lnTo>
                      <a:pt x="261" y="189"/>
                    </a:lnTo>
                    <a:lnTo>
                      <a:pt x="263" y="187"/>
                    </a:lnTo>
                    <a:lnTo>
                      <a:pt x="263" y="187"/>
                    </a:lnTo>
                    <a:lnTo>
                      <a:pt x="263" y="186"/>
                    </a:lnTo>
                    <a:lnTo>
                      <a:pt x="263" y="185"/>
                    </a:lnTo>
                    <a:lnTo>
                      <a:pt x="264" y="184"/>
                    </a:lnTo>
                    <a:lnTo>
                      <a:pt x="264" y="184"/>
                    </a:lnTo>
                    <a:lnTo>
                      <a:pt x="264" y="183"/>
                    </a:lnTo>
                    <a:lnTo>
                      <a:pt x="264" y="183"/>
                    </a:lnTo>
                    <a:lnTo>
                      <a:pt x="264" y="182"/>
                    </a:lnTo>
                    <a:lnTo>
                      <a:pt x="265" y="182"/>
                    </a:lnTo>
                    <a:lnTo>
                      <a:pt x="265" y="180"/>
                    </a:lnTo>
                    <a:lnTo>
                      <a:pt x="265" y="179"/>
                    </a:lnTo>
                    <a:lnTo>
                      <a:pt x="265" y="179"/>
                    </a:lnTo>
                    <a:lnTo>
                      <a:pt x="266" y="178"/>
                    </a:lnTo>
                    <a:lnTo>
                      <a:pt x="266" y="177"/>
                    </a:lnTo>
                    <a:lnTo>
                      <a:pt x="266" y="176"/>
                    </a:lnTo>
                    <a:lnTo>
                      <a:pt x="266" y="176"/>
                    </a:lnTo>
                    <a:lnTo>
                      <a:pt x="267" y="175"/>
                    </a:lnTo>
                    <a:lnTo>
                      <a:pt x="267" y="173"/>
                    </a:lnTo>
                    <a:lnTo>
                      <a:pt x="267" y="173"/>
                    </a:lnTo>
                    <a:lnTo>
                      <a:pt x="267" y="172"/>
                    </a:lnTo>
                    <a:lnTo>
                      <a:pt x="267" y="171"/>
                    </a:lnTo>
                    <a:lnTo>
                      <a:pt x="268" y="171"/>
                    </a:lnTo>
                    <a:lnTo>
                      <a:pt x="268" y="170"/>
                    </a:lnTo>
                    <a:lnTo>
                      <a:pt x="268" y="169"/>
                    </a:lnTo>
                    <a:lnTo>
                      <a:pt x="268" y="167"/>
                    </a:lnTo>
                    <a:lnTo>
                      <a:pt x="268" y="167"/>
                    </a:lnTo>
                    <a:lnTo>
                      <a:pt x="268" y="166"/>
                    </a:lnTo>
                    <a:lnTo>
                      <a:pt x="270" y="165"/>
                    </a:lnTo>
                    <a:lnTo>
                      <a:pt x="270" y="165"/>
                    </a:lnTo>
                    <a:lnTo>
                      <a:pt x="270" y="164"/>
                    </a:lnTo>
                    <a:lnTo>
                      <a:pt x="270" y="163"/>
                    </a:lnTo>
                    <a:lnTo>
                      <a:pt x="270" y="162"/>
                    </a:lnTo>
                    <a:lnTo>
                      <a:pt x="270" y="162"/>
                    </a:lnTo>
                    <a:lnTo>
                      <a:pt x="270" y="160"/>
                    </a:lnTo>
                    <a:lnTo>
                      <a:pt x="271" y="159"/>
                    </a:lnTo>
                    <a:lnTo>
                      <a:pt x="271" y="159"/>
                    </a:lnTo>
                    <a:lnTo>
                      <a:pt x="271" y="158"/>
                    </a:lnTo>
                    <a:lnTo>
                      <a:pt x="271" y="157"/>
                    </a:lnTo>
                    <a:lnTo>
                      <a:pt x="271" y="156"/>
                    </a:lnTo>
                    <a:lnTo>
                      <a:pt x="271" y="156"/>
                    </a:lnTo>
                    <a:lnTo>
                      <a:pt x="271" y="155"/>
                    </a:lnTo>
                    <a:lnTo>
                      <a:pt x="271" y="153"/>
                    </a:lnTo>
                    <a:lnTo>
                      <a:pt x="271" y="153"/>
                    </a:lnTo>
                    <a:lnTo>
                      <a:pt x="271" y="152"/>
                    </a:lnTo>
                    <a:lnTo>
                      <a:pt x="272" y="151"/>
                    </a:lnTo>
                    <a:lnTo>
                      <a:pt x="272" y="150"/>
                    </a:lnTo>
                    <a:lnTo>
                      <a:pt x="272" y="150"/>
                    </a:lnTo>
                    <a:lnTo>
                      <a:pt x="272" y="149"/>
                    </a:lnTo>
                    <a:lnTo>
                      <a:pt x="272" y="147"/>
                    </a:lnTo>
                    <a:lnTo>
                      <a:pt x="272" y="147"/>
                    </a:lnTo>
                    <a:lnTo>
                      <a:pt x="272" y="146"/>
                    </a:lnTo>
                    <a:lnTo>
                      <a:pt x="272" y="145"/>
                    </a:lnTo>
                    <a:lnTo>
                      <a:pt x="272" y="144"/>
                    </a:lnTo>
                    <a:lnTo>
                      <a:pt x="272" y="144"/>
                    </a:lnTo>
                    <a:lnTo>
                      <a:pt x="272" y="143"/>
                    </a:lnTo>
                    <a:lnTo>
                      <a:pt x="272" y="142"/>
                    </a:lnTo>
                    <a:lnTo>
                      <a:pt x="272" y="142"/>
                    </a:lnTo>
                    <a:lnTo>
                      <a:pt x="272" y="140"/>
                    </a:lnTo>
                    <a:lnTo>
                      <a:pt x="272" y="139"/>
                    </a:lnTo>
                    <a:lnTo>
                      <a:pt x="272" y="139"/>
                    </a:lnTo>
                    <a:lnTo>
                      <a:pt x="272" y="138"/>
                    </a:lnTo>
                    <a:lnTo>
                      <a:pt x="272" y="137"/>
                    </a:lnTo>
                    <a:lnTo>
                      <a:pt x="272" y="136"/>
                    </a:lnTo>
                    <a:lnTo>
                      <a:pt x="272" y="136"/>
                    </a:lnTo>
                    <a:lnTo>
                      <a:pt x="272" y="135"/>
                    </a:lnTo>
                    <a:lnTo>
                      <a:pt x="272" y="133"/>
                    </a:lnTo>
                    <a:lnTo>
                      <a:pt x="272" y="133"/>
                    </a:lnTo>
                    <a:lnTo>
                      <a:pt x="272" y="132"/>
                    </a:lnTo>
                    <a:lnTo>
                      <a:pt x="272" y="131"/>
                    </a:lnTo>
                    <a:lnTo>
                      <a:pt x="272" y="130"/>
                    </a:lnTo>
                    <a:lnTo>
                      <a:pt x="272" y="130"/>
                    </a:lnTo>
                    <a:lnTo>
                      <a:pt x="272" y="129"/>
                    </a:lnTo>
                    <a:lnTo>
                      <a:pt x="272" y="127"/>
                    </a:lnTo>
                    <a:lnTo>
                      <a:pt x="272" y="127"/>
                    </a:lnTo>
                    <a:lnTo>
                      <a:pt x="272" y="126"/>
                    </a:lnTo>
                    <a:lnTo>
                      <a:pt x="272" y="125"/>
                    </a:lnTo>
                    <a:lnTo>
                      <a:pt x="272" y="125"/>
                    </a:lnTo>
                    <a:lnTo>
                      <a:pt x="272" y="124"/>
                    </a:lnTo>
                    <a:lnTo>
                      <a:pt x="272" y="123"/>
                    </a:lnTo>
                    <a:lnTo>
                      <a:pt x="272" y="122"/>
                    </a:lnTo>
                    <a:lnTo>
                      <a:pt x="272" y="122"/>
                    </a:lnTo>
                    <a:lnTo>
                      <a:pt x="271" y="120"/>
                    </a:lnTo>
                    <a:lnTo>
                      <a:pt x="271" y="119"/>
                    </a:lnTo>
                    <a:lnTo>
                      <a:pt x="271" y="119"/>
                    </a:lnTo>
                    <a:lnTo>
                      <a:pt x="271" y="118"/>
                    </a:lnTo>
                    <a:lnTo>
                      <a:pt x="271" y="117"/>
                    </a:lnTo>
                    <a:lnTo>
                      <a:pt x="271" y="117"/>
                    </a:lnTo>
                    <a:lnTo>
                      <a:pt x="271" y="116"/>
                    </a:lnTo>
                    <a:lnTo>
                      <a:pt x="271" y="115"/>
                    </a:lnTo>
                    <a:lnTo>
                      <a:pt x="271" y="115"/>
                    </a:lnTo>
                    <a:lnTo>
                      <a:pt x="271" y="113"/>
                    </a:lnTo>
                    <a:lnTo>
                      <a:pt x="270" y="112"/>
                    </a:lnTo>
                    <a:lnTo>
                      <a:pt x="270" y="111"/>
                    </a:lnTo>
                    <a:lnTo>
                      <a:pt x="270" y="111"/>
                    </a:lnTo>
                    <a:lnTo>
                      <a:pt x="270" y="110"/>
                    </a:lnTo>
                    <a:lnTo>
                      <a:pt x="270" y="109"/>
                    </a:lnTo>
                    <a:lnTo>
                      <a:pt x="270" y="109"/>
                    </a:lnTo>
                    <a:lnTo>
                      <a:pt x="270" y="107"/>
                    </a:lnTo>
                    <a:lnTo>
                      <a:pt x="268" y="106"/>
                    </a:lnTo>
                    <a:lnTo>
                      <a:pt x="268" y="106"/>
                    </a:lnTo>
                    <a:lnTo>
                      <a:pt x="268" y="105"/>
                    </a:lnTo>
                    <a:lnTo>
                      <a:pt x="268" y="104"/>
                    </a:lnTo>
                    <a:lnTo>
                      <a:pt x="268" y="104"/>
                    </a:lnTo>
                    <a:lnTo>
                      <a:pt x="268" y="103"/>
                    </a:lnTo>
                    <a:lnTo>
                      <a:pt x="267" y="102"/>
                    </a:lnTo>
                    <a:lnTo>
                      <a:pt x="267" y="102"/>
                    </a:lnTo>
                    <a:lnTo>
                      <a:pt x="267" y="100"/>
                    </a:lnTo>
                    <a:lnTo>
                      <a:pt x="267" y="99"/>
                    </a:lnTo>
                    <a:lnTo>
                      <a:pt x="267" y="99"/>
                    </a:lnTo>
                    <a:lnTo>
                      <a:pt x="267" y="98"/>
                    </a:lnTo>
                    <a:lnTo>
                      <a:pt x="266" y="97"/>
                    </a:lnTo>
                    <a:lnTo>
                      <a:pt x="266" y="97"/>
                    </a:lnTo>
                    <a:lnTo>
                      <a:pt x="266" y="96"/>
                    </a:lnTo>
                    <a:lnTo>
                      <a:pt x="266" y="95"/>
                    </a:lnTo>
                    <a:lnTo>
                      <a:pt x="266" y="95"/>
                    </a:lnTo>
                    <a:lnTo>
                      <a:pt x="265" y="93"/>
                    </a:lnTo>
                    <a:lnTo>
                      <a:pt x="265" y="92"/>
                    </a:lnTo>
                    <a:lnTo>
                      <a:pt x="265" y="92"/>
                    </a:lnTo>
                    <a:lnTo>
                      <a:pt x="265" y="91"/>
                    </a:lnTo>
                    <a:lnTo>
                      <a:pt x="264" y="90"/>
                    </a:lnTo>
                    <a:lnTo>
                      <a:pt x="264" y="90"/>
                    </a:lnTo>
                    <a:lnTo>
                      <a:pt x="264" y="89"/>
                    </a:lnTo>
                    <a:lnTo>
                      <a:pt x="264" y="87"/>
                    </a:lnTo>
                    <a:lnTo>
                      <a:pt x="263" y="87"/>
                    </a:lnTo>
                    <a:lnTo>
                      <a:pt x="263" y="86"/>
                    </a:lnTo>
                    <a:lnTo>
                      <a:pt x="263" y="85"/>
                    </a:lnTo>
                    <a:lnTo>
                      <a:pt x="263" y="85"/>
                    </a:lnTo>
                    <a:lnTo>
                      <a:pt x="261" y="84"/>
                    </a:lnTo>
                    <a:lnTo>
                      <a:pt x="261" y="83"/>
                    </a:lnTo>
                    <a:lnTo>
                      <a:pt x="261" y="83"/>
                    </a:lnTo>
                    <a:lnTo>
                      <a:pt x="261" y="82"/>
                    </a:lnTo>
                    <a:lnTo>
                      <a:pt x="260" y="82"/>
                    </a:lnTo>
                    <a:lnTo>
                      <a:pt x="260" y="80"/>
                    </a:lnTo>
                    <a:lnTo>
                      <a:pt x="260" y="79"/>
                    </a:lnTo>
                    <a:lnTo>
                      <a:pt x="259" y="79"/>
                    </a:lnTo>
                    <a:lnTo>
                      <a:pt x="259" y="78"/>
                    </a:lnTo>
                    <a:lnTo>
                      <a:pt x="259" y="77"/>
                    </a:lnTo>
                    <a:lnTo>
                      <a:pt x="259" y="77"/>
                    </a:lnTo>
                    <a:lnTo>
                      <a:pt x="258" y="76"/>
                    </a:lnTo>
                    <a:lnTo>
                      <a:pt x="258" y="76"/>
                    </a:lnTo>
                    <a:lnTo>
                      <a:pt x="258" y="74"/>
                    </a:lnTo>
                    <a:lnTo>
                      <a:pt x="257" y="73"/>
                    </a:lnTo>
                    <a:lnTo>
                      <a:pt x="257" y="73"/>
                    </a:lnTo>
                    <a:lnTo>
                      <a:pt x="257" y="72"/>
                    </a:lnTo>
                    <a:lnTo>
                      <a:pt x="256" y="71"/>
                    </a:lnTo>
                    <a:lnTo>
                      <a:pt x="256" y="71"/>
                    </a:lnTo>
                    <a:lnTo>
                      <a:pt x="256" y="70"/>
                    </a:lnTo>
                    <a:lnTo>
                      <a:pt x="254" y="70"/>
                    </a:lnTo>
                    <a:lnTo>
                      <a:pt x="254" y="69"/>
                    </a:lnTo>
                    <a:lnTo>
                      <a:pt x="254" y="67"/>
                    </a:lnTo>
                    <a:lnTo>
                      <a:pt x="253" y="67"/>
                    </a:lnTo>
                    <a:lnTo>
                      <a:pt x="253" y="66"/>
                    </a:lnTo>
                    <a:lnTo>
                      <a:pt x="253" y="66"/>
                    </a:lnTo>
                    <a:lnTo>
                      <a:pt x="252" y="65"/>
                    </a:lnTo>
                    <a:lnTo>
                      <a:pt x="252" y="64"/>
                    </a:lnTo>
                    <a:lnTo>
                      <a:pt x="252" y="64"/>
                    </a:lnTo>
                    <a:lnTo>
                      <a:pt x="251" y="63"/>
                    </a:lnTo>
                    <a:lnTo>
                      <a:pt x="251" y="63"/>
                    </a:lnTo>
                    <a:lnTo>
                      <a:pt x="250" y="62"/>
                    </a:lnTo>
                    <a:lnTo>
                      <a:pt x="250" y="62"/>
                    </a:lnTo>
                    <a:lnTo>
                      <a:pt x="250" y="60"/>
                    </a:lnTo>
                    <a:lnTo>
                      <a:pt x="248" y="59"/>
                    </a:lnTo>
                    <a:lnTo>
                      <a:pt x="248" y="59"/>
                    </a:lnTo>
                    <a:lnTo>
                      <a:pt x="247" y="58"/>
                    </a:lnTo>
                    <a:lnTo>
                      <a:pt x="247" y="58"/>
                    </a:lnTo>
                    <a:lnTo>
                      <a:pt x="247" y="57"/>
                    </a:lnTo>
                    <a:lnTo>
                      <a:pt x="246" y="57"/>
                    </a:lnTo>
                    <a:lnTo>
                      <a:pt x="246" y="56"/>
                    </a:lnTo>
                    <a:lnTo>
                      <a:pt x="245" y="54"/>
                    </a:lnTo>
                    <a:lnTo>
                      <a:pt x="245" y="54"/>
                    </a:lnTo>
                    <a:lnTo>
                      <a:pt x="245" y="53"/>
                    </a:lnTo>
                    <a:lnTo>
                      <a:pt x="244" y="53"/>
                    </a:lnTo>
                    <a:lnTo>
                      <a:pt x="244" y="52"/>
                    </a:lnTo>
                    <a:lnTo>
                      <a:pt x="243" y="52"/>
                    </a:lnTo>
                    <a:lnTo>
                      <a:pt x="243" y="51"/>
                    </a:lnTo>
                    <a:lnTo>
                      <a:pt x="241" y="51"/>
                    </a:lnTo>
                    <a:lnTo>
                      <a:pt x="241" y="50"/>
                    </a:lnTo>
                    <a:lnTo>
                      <a:pt x="241" y="49"/>
                    </a:lnTo>
                    <a:lnTo>
                      <a:pt x="240" y="49"/>
                    </a:lnTo>
                    <a:lnTo>
                      <a:pt x="240" y="47"/>
                    </a:lnTo>
                    <a:lnTo>
                      <a:pt x="239" y="47"/>
                    </a:lnTo>
                    <a:lnTo>
                      <a:pt x="239" y="46"/>
                    </a:lnTo>
                    <a:lnTo>
                      <a:pt x="238" y="46"/>
                    </a:lnTo>
                    <a:lnTo>
                      <a:pt x="238" y="45"/>
                    </a:lnTo>
                    <a:lnTo>
                      <a:pt x="237" y="45"/>
                    </a:lnTo>
                    <a:lnTo>
                      <a:pt x="237" y="44"/>
                    </a:lnTo>
                    <a:lnTo>
                      <a:pt x="236" y="44"/>
                    </a:lnTo>
                    <a:lnTo>
                      <a:pt x="236" y="43"/>
                    </a:lnTo>
                    <a:lnTo>
                      <a:pt x="234" y="43"/>
                    </a:lnTo>
                    <a:lnTo>
                      <a:pt x="234" y="42"/>
                    </a:lnTo>
                    <a:lnTo>
                      <a:pt x="233" y="42"/>
                    </a:lnTo>
                    <a:lnTo>
                      <a:pt x="233" y="40"/>
                    </a:lnTo>
                    <a:lnTo>
                      <a:pt x="233" y="40"/>
                    </a:lnTo>
                    <a:lnTo>
                      <a:pt x="232" y="39"/>
                    </a:lnTo>
                    <a:lnTo>
                      <a:pt x="232" y="39"/>
                    </a:lnTo>
                    <a:lnTo>
                      <a:pt x="231" y="38"/>
                    </a:lnTo>
                    <a:lnTo>
                      <a:pt x="230" y="38"/>
                    </a:lnTo>
                    <a:lnTo>
                      <a:pt x="230" y="37"/>
                    </a:lnTo>
                    <a:lnTo>
                      <a:pt x="228" y="37"/>
                    </a:lnTo>
                    <a:lnTo>
                      <a:pt x="228" y="36"/>
                    </a:lnTo>
                    <a:lnTo>
                      <a:pt x="227" y="36"/>
                    </a:lnTo>
                    <a:lnTo>
                      <a:pt x="227" y="34"/>
                    </a:lnTo>
                    <a:lnTo>
                      <a:pt x="226" y="34"/>
                    </a:lnTo>
                    <a:lnTo>
                      <a:pt x="226" y="33"/>
                    </a:lnTo>
                    <a:lnTo>
                      <a:pt x="225" y="33"/>
                    </a:lnTo>
                    <a:lnTo>
                      <a:pt x="225" y="32"/>
                    </a:lnTo>
                    <a:lnTo>
                      <a:pt x="224" y="32"/>
                    </a:lnTo>
                    <a:lnTo>
                      <a:pt x="224" y="32"/>
                    </a:lnTo>
                    <a:lnTo>
                      <a:pt x="223" y="31"/>
                    </a:lnTo>
                    <a:lnTo>
                      <a:pt x="223" y="31"/>
                    </a:lnTo>
                    <a:lnTo>
                      <a:pt x="221" y="30"/>
                    </a:lnTo>
                    <a:lnTo>
                      <a:pt x="221" y="30"/>
                    </a:lnTo>
                    <a:lnTo>
                      <a:pt x="220" y="29"/>
                    </a:lnTo>
                    <a:lnTo>
                      <a:pt x="219" y="29"/>
                    </a:lnTo>
                    <a:lnTo>
                      <a:pt x="219" y="27"/>
                    </a:lnTo>
                    <a:lnTo>
                      <a:pt x="218" y="27"/>
                    </a:lnTo>
                    <a:lnTo>
                      <a:pt x="218" y="27"/>
                    </a:lnTo>
                    <a:lnTo>
                      <a:pt x="217" y="26"/>
                    </a:lnTo>
                    <a:lnTo>
                      <a:pt x="217" y="26"/>
                    </a:lnTo>
                    <a:lnTo>
                      <a:pt x="216" y="25"/>
                    </a:lnTo>
                    <a:lnTo>
                      <a:pt x="214" y="25"/>
                    </a:lnTo>
                    <a:lnTo>
                      <a:pt x="214" y="24"/>
                    </a:lnTo>
                    <a:lnTo>
                      <a:pt x="213" y="24"/>
                    </a:lnTo>
                    <a:lnTo>
                      <a:pt x="213" y="24"/>
                    </a:lnTo>
                    <a:lnTo>
                      <a:pt x="212" y="23"/>
                    </a:lnTo>
                    <a:lnTo>
                      <a:pt x="211" y="23"/>
                    </a:lnTo>
                    <a:lnTo>
                      <a:pt x="211" y="22"/>
                    </a:lnTo>
                    <a:lnTo>
                      <a:pt x="210" y="22"/>
                    </a:lnTo>
                    <a:lnTo>
                      <a:pt x="210" y="22"/>
                    </a:lnTo>
                    <a:lnTo>
                      <a:pt x="208" y="20"/>
                    </a:lnTo>
                    <a:lnTo>
                      <a:pt x="207" y="20"/>
                    </a:lnTo>
                    <a:lnTo>
                      <a:pt x="207" y="20"/>
                    </a:lnTo>
                    <a:lnTo>
                      <a:pt x="206" y="19"/>
                    </a:lnTo>
                    <a:lnTo>
                      <a:pt x="206" y="19"/>
                    </a:lnTo>
                    <a:lnTo>
                      <a:pt x="205" y="18"/>
                    </a:lnTo>
                    <a:lnTo>
                      <a:pt x="204" y="18"/>
                    </a:lnTo>
                    <a:lnTo>
                      <a:pt x="204" y="18"/>
                    </a:lnTo>
                    <a:lnTo>
                      <a:pt x="203" y="17"/>
                    </a:lnTo>
                    <a:lnTo>
                      <a:pt x="201" y="17"/>
                    </a:lnTo>
                    <a:lnTo>
                      <a:pt x="201" y="17"/>
                    </a:lnTo>
                    <a:lnTo>
                      <a:pt x="200" y="16"/>
                    </a:lnTo>
                    <a:lnTo>
                      <a:pt x="200" y="16"/>
                    </a:lnTo>
                    <a:lnTo>
                      <a:pt x="199" y="16"/>
                    </a:lnTo>
                    <a:lnTo>
                      <a:pt x="198" y="14"/>
                    </a:lnTo>
                    <a:lnTo>
                      <a:pt x="198" y="14"/>
                    </a:lnTo>
                    <a:lnTo>
                      <a:pt x="197" y="14"/>
                    </a:lnTo>
                    <a:lnTo>
                      <a:pt x="196" y="13"/>
                    </a:lnTo>
                    <a:lnTo>
                      <a:pt x="196" y="13"/>
                    </a:lnTo>
                    <a:lnTo>
                      <a:pt x="194" y="13"/>
                    </a:lnTo>
                    <a:lnTo>
                      <a:pt x="193" y="12"/>
                    </a:lnTo>
                    <a:lnTo>
                      <a:pt x="193" y="12"/>
                    </a:lnTo>
                    <a:lnTo>
                      <a:pt x="192" y="12"/>
                    </a:lnTo>
                    <a:lnTo>
                      <a:pt x="191" y="11"/>
                    </a:lnTo>
                    <a:lnTo>
                      <a:pt x="191" y="11"/>
                    </a:lnTo>
                    <a:lnTo>
                      <a:pt x="190" y="11"/>
                    </a:lnTo>
                    <a:lnTo>
                      <a:pt x="188" y="11"/>
                    </a:lnTo>
                    <a:lnTo>
                      <a:pt x="188" y="10"/>
                    </a:lnTo>
                    <a:lnTo>
                      <a:pt x="187" y="10"/>
                    </a:lnTo>
                    <a:lnTo>
                      <a:pt x="186" y="10"/>
                    </a:lnTo>
                    <a:lnTo>
                      <a:pt x="186" y="10"/>
                    </a:lnTo>
                    <a:lnTo>
                      <a:pt x="185" y="9"/>
                    </a:lnTo>
                    <a:lnTo>
                      <a:pt x="184" y="9"/>
                    </a:lnTo>
                    <a:lnTo>
                      <a:pt x="183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802" name="Freeform 118">
                <a:extLst>
                  <a:ext uri="{FF2B5EF4-FFF2-40B4-BE49-F238E27FC236}">
                    <a16:creationId xmlns:a16="http://schemas.microsoft.com/office/drawing/2014/main" id="{B15E2EBA-F43F-4042-B600-A6B2B4452A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85336" y="8290421"/>
                <a:ext cx="1601207" cy="622474"/>
              </a:xfrm>
              <a:custGeom>
                <a:avLst/>
                <a:gdLst>
                  <a:gd name="T0" fmla="*/ 2455 w 2455"/>
                  <a:gd name="T1" fmla="*/ 893 h 957"/>
                  <a:gd name="T2" fmla="*/ 23 w 2455"/>
                  <a:gd name="T3" fmla="*/ 0 h 957"/>
                  <a:gd name="T4" fmla="*/ 0 w 2455"/>
                  <a:gd name="T5" fmla="*/ 63 h 957"/>
                  <a:gd name="T6" fmla="*/ 2432 w 2455"/>
                  <a:gd name="T7" fmla="*/ 957 h 957"/>
                  <a:gd name="T8" fmla="*/ 2455 w 2455"/>
                  <a:gd name="T9" fmla="*/ 893 h 9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55" h="957">
                    <a:moveTo>
                      <a:pt x="2455" y="893"/>
                    </a:moveTo>
                    <a:lnTo>
                      <a:pt x="23" y="0"/>
                    </a:lnTo>
                    <a:lnTo>
                      <a:pt x="0" y="63"/>
                    </a:lnTo>
                    <a:lnTo>
                      <a:pt x="2432" y="957"/>
                    </a:lnTo>
                    <a:lnTo>
                      <a:pt x="2455" y="89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803" name="Freeform 119">
                <a:extLst>
                  <a:ext uri="{FF2B5EF4-FFF2-40B4-BE49-F238E27FC236}">
                    <a16:creationId xmlns:a16="http://schemas.microsoft.com/office/drawing/2014/main" id="{6127AAA0-7FE9-4566-8437-5254AA3D99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88670" y="8803277"/>
                <a:ext cx="180087" cy="180087"/>
              </a:xfrm>
              <a:custGeom>
                <a:avLst/>
                <a:gdLst>
                  <a:gd name="T0" fmla="*/ 195 w 272"/>
                  <a:gd name="T1" fmla="*/ 14 h 273"/>
                  <a:gd name="T2" fmla="*/ 207 w 272"/>
                  <a:gd name="T3" fmla="*/ 21 h 273"/>
                  <a:gd name="T4" fmla="*/ 219 w 272"/>
                  <a:gd name="T5" fmla="*/ 29 h 273"/>
                  <a:gd name="T6" fmla="*/ 230 w 272"/>
                  <a:gd name="T7" fmla="*/ 37 h 273"/>
                  <a:gd name="T8" fmla="*/ 240 w 272"/>
                  <a:gd name="T9" fmla="*/ 48 h 273"/>
                  <a:gd name="T10" fmla="*/ 248 w 272"/>
                  <a:gd name="T11" fmla="*/ 58 h 273"/>
                  <a:gd name="T12" fmla="*/ 255 w 272"/>
                  <a:gd name="T13" fmla="*/ 71 h 273"/>
                  <a:gd name="T14" fmla="*/ 261 w 272"/>
                  <a:gd name="T15" fmla="*/ 83 h 273"/>
                  <a:gd name="T16" fmla="*/ 266 w 272"/>
                  <a:gd name="T17" fmla="*/ 96 h 273"/>
                  <a:gd name="T18" fmla="*/ 270 w 272"/>
                  <a:gd name="T19" fmla="*/ 110 h 273"/>
                  <a:gd name="T20" fmla="*/ 272 w 272"/>
                  <a:gd name="T21" fmla="*/ 123 h 273"/>
                  <a:gd name="T22" fmla="*/ 272 w 272"/>
                  <a:gd name="T23" fmla="*/ 137 h 273"/>
                  <a:gd name="T24" fmla="*/ 271 w 272"/>
                  <a:gd name="T25" fmla="*/ 153 h 273"/>
                  <a:gd name="T26" fmla="*/ 268 w 272"/>
                  <a:gd name="T27" fmla="*/ 167 h 273"/>
                  <a:gd name="T28" fmla="*/ 265 w 272"/>
                  <a:gd name="T29" fmla="*/ 181 h 273"/>
                  <a:gd name="T30" fmla="*/ 260 w 272"/>
                  <a:gd name="T31" fmla="*/ 194 h 273"/>
                  <a:gd name="T32" fmla="*/ 253 w 272"/>
                  <a:gd name="T33" fmla="*/ 207 h 273"/>
                  <a:gd name="T34" fmla="*/ 245 w 272"/>
                  <a:gd name="T35" fmla="*/ 219 h 273"/>
                  <a:gd name="T36" fmla="*/ 235 w 272"/>
                  <a:gd name="T37" fmla="*/ 229 h 273"/>
                  <a:gd name="T38" fmla="*/ 226 w 272"/>
                  <a:gd name="T39" fmla="*/ 239 h 273"/>
                  <a:gd name="T40" fmla="*/ 214 w 272"/>
                  <a:gd name="T41" fmla="*/ 247 h 273"/>
                  <a:gd name="T42" fmla="*/ 203 w 272"/>
                  <a:gd name="T43" fmla="*/ 255 h 273"/>
                  <a:gd name="T44" fmla="*/ 191 w 272"/>
                  <a:gd name="T45" fmla="*/ 261 h 273"/>
                  <a:gd name="T46" fmla="*/ 178 w 272"/>
                  <a:gd name="T47" fmla="*/ 266 h 273"/>
                  <a:gd name="T48" fmla="*/ 164 w 272"/>
                  <a:gd name="T49" fmla="*/ 269 h 273"/>
                  <a:gd name="T50" fmla="*/ 150 w 272"/>
                  <a:gd name="T51" fmla="*/ 271 h 273"/>
                  <a:gd name="T52" fmla="*/ 136 w 272"/>
                  <a:gd name="T53" fmla="*/ 273 h 273"/>
                  <a:gd name="T54" fmla="*/ 121 w 272"/>
                  <a:gd name="T55" fmla="*/ 271 h 273"/>
                  <a:gd name="T56" fmla="*/ 107 w 272"/>
                  <a:gd name="T57" fmla="*/ 269 h 273"/>
                  <a:gd name="T58" fmla="*/ 93 w 272"/>
                  <a:gd name="T59" fmla="*/ 266 h 273"/>
                  <a:gd name="T60" fmla="*/ 80 w 272"/>
                  <a:gd name="T61" fmla="*/ 260 h 273"/>
                  <a:gd name="T62" fmla="*/ 67 w 272"/>
                  <a:gd name="T63" fmla="*/ 254 h 273"/>
                  <a:gd name="T64" fmla="*/ 56 w 272"/>
                  <a:gd name="T65" fmla="*/ 246 h 273"/>
                  <a:gd name="T66" fmla="*/ 45 w 272"/>
                  <a:gd name="T67" fmla="*/ 236 h 273"/>
                  <a:gd name="T68" fmla="*/ 34 w 272"/>
                  <a:gd name="T69" fmla="*/ 227 h 273"/>
                  <a:gd name="T70" fmla="*/ 26 w 272"/>
                  <a:gd name="T71" fmla="*/ 216 h 273"/>
                  <a:gd name="T72" fmla="*/ 19 w 272"/>
                  <a:gd name="T73" fmla="*/ 204 h 273"/>
                  <a:gd name="T74" fmla="*/ 12 w 272"/>
                  <a:gd name="T75" fmla="*/ 191 h 273"/>
                  <a:gd name="T76" fmla="*/ 7 w 272"/>
                  <a:gd name="T77" fmla="*/ 178 h 273"/>
                  <a:gd name="T78" fmla="*/ 4 w 272"/>
                  <a:gd name="T79" fmla="*/ 166 h 273"/>
                  <a:gd name="T80" fmla="*/ 1 w 272"/>
                  <a:gd name="T81" fmla="*/ 151 h 273"/>
                  <a:gd name="T82" fmla="*/ 0 w 272"/>
                  <a:gd name="T83" fmla="*/ 137 h 273"/>
                  <a:gd name="T84" fmla="*/ 1 w 272"/>
                  <a:gd name="T85" fmla="*/ 123 h 273"/>
                  <a:gd name="T86" fmla="*/ 3 w 272"/>
                  <a:gd name="T87" fmla="*/ 109 h 273"/>
                  <a:gd name="T88" fmla="*/ 6 w 272"/>
                  <a:gd name="T89" fmla="*/ 95 h 273"/>
                  <a:gd name="T90" fmla="*/ 12 w 272"/>
                  <a:gd name="T91" fmla="*/ 82 h 273"/>
                  <a:gd name="T92" fmla="*/ 18 w 272"/>
                  <a:gd name="T93" fmla="*/ 69 h 273"/>
                  <a:gd name="T94" fmla="*/ 26 w 272"/>
                  <a:gd name="T95" fmla="*/ 57 h 273"/>
                  <a:gd name="T96" fmla="*/ 34 w 272"/>
                  <a:gd name="T97" fmla="*/ 45 h 273"/>
                  <a:gd name="T98" fmla="*/ 45 w 272"/>
                  <a:gd name="T99" fmla="*/ 36 h 273"/>
                  <a:gd name="T100" fmla="*/ 56 w 272"/>
                  <a:gd name="T101" fmla="*/ 27 h 273"/>
                  <a:gd name="T102" fmla="*/ 67 w 272"/>
                  <a:gd name="T103" fmla="*/ 20 h 273"/>
                  <a:gd name="T104" fmla="*/ 79 w 272"/>
                  <a:gd name="T105" fmla="*/ 13 h 273"/>
                  <a:gd name="T106" fmla="*/ 92 w 272"/>
                  <a:gd name="T107" fmla="*/ 8 h 273"/>
                  <a:gd name="T108" fmla="*/ 105 w 272"/>
                  <a:gd name="T109" fmla="*/ 3 h 273"/>
                  <a:gd name="T110" fmla="*/ 119 w 272"/>
                  <a:gd name="T111" fmla="*/ 1 h 273"/>
                  <a:gd name="T112" fmla="*/ 133 w 272"/>
                  <a:gd name="T113" fmla="*/ 0 h 273"/>
                  <a:gd name="T114" fmla="*/ 147 w 272"/>
                  <a:gd name="T115" fmla="*/ 1 h 273"/>
                  <a:gd name="T116" fmla="*/ 161 w 272"/>
                  <a:gd name="T117" fmla="*/ 2 h 273"/>
                  <a:gd name="T118" fmla="*/ 176 w 272"/>
                  <a:gd name="T119" fmla="*/ 5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72" h="273">
                    <a:moveTo>
                      <a:pt x="183" y="8"/>
                    </a:moveTo>
                    <a:lnTo>
                      <a:pt x="183" y="8"/>
                    </a:lnTo>
                    <a:lnTo>
                      <a:pt x="184" y="9"/>
                    </a:lnTo>
                    <a:lnTo>
                      <a:pt x="185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7" y="10"/>
                    </a:lnTo>
                    <a:lnTo>
                      <a:pt x="188" y="10"/>
                    </a:lnTo>
                    <a:lnTo>
                      <a:pt x="188" y="10"/>
                    </a:lnTo>
                    <a:lnTo>
                      <a:pt x="190" y="11"/>
                    </a:lnTo>
                    <a:lnTo>
                      <a:pt x="191" y="11"/>
                    </a:lnTo>
                    <a:lnTo>
                      <a:pt x="191" y="11"/>
                    </a:lnTo>
                    <a:lnTo>
                      <a:pt x="192" y="11"/>
                    </a:lnTo>
                    <a:lnTo>
                      <a:pt x="193" y="13"/>
                    </a:lnTo>
                    <a:lnTo>
                      <a:pt x="193" y="13"/>
                    </a:lnTo>
                    <a:lnTo>
                      <a:pt x="194" y="13"/>
                    </a:lnTo>
                    <a:lnTo>
                      <a:pt x="195" y="14"/>
                    </a:lnTo>
                    <a:lnTo>
                      <a:pt x="195" y="14"/>
                    </a:lnTo>
                    <a:lnTo>
                      <a:pt x="197" y="14"/>
                    </a:lnTo>
                    <a:lnTo>
                      <a:pt x="198" y="15"/>
                    </a:lnTo>
                    <a:lnTo>
                      <a:pt x="198" y="15"/>
                    </a:lnTo>
                    <a:lnTo>
                      <a:pt x="199" y="15"/>
                    </a:lnTo>
                    <a:lnTo>
                      <a:pt x="200" y="16"/>
                    </a:lnTo>
                    <a:lnTo>
                      <a:pt x="200" y="16"/>
                    </a:lnTo>
                    <a:lnTo>
                      <a:pt x="201" y="16"/>
                    </a:lnTo>
                    <a:lnTo>
                      <a:pt x="201" y="17"/>
                    </a:lnTo>
                    <a:lnTo>
                      <a:pt x="203" y="17"/>
                    </a:lnTo>
                    <a:lnTo>
                      <a:pt x="204" y="17"/>
                    </a:lnTo>
                    <a:lnTo>
                      <a:pt x="204" y="18"/>
                    </a:lnTo>
                    <a:lnTo>
                      <a:pt x="205" y="18"/>
                    </a:lnTo>
                    <a:lnTo>
                      <a:pt x="206" y="18"/>
                    </a:lnTo>
                    <a:lnTo>
                      <a:pt x="206" y="20"/>
                    </a:lnTo>
                    <a:lnTo>
                      <a:pt x="207" y="20"/>
                    </a:lnTo>
                    <a:lnTo>
                      <a:pt x="207" y="21"/>
                    </a:lnTo>
                    <a:lnTo>
                      <a:pt x="208" y="21"/>
                    </a:lnTo>
                    <a:lnTo>
                      <a:pt x="210" y="21"/>
                    </a:lnTo>
                    <a:lnTo>
                      <a:pt x="210" y="22"/>
                    </a:lnTo>
                    <a:lnTo>
                      <a:pt x="211" y="22"/>
                    </a:lnTo>
                    <a:lnTo>
                      <a:pt x="211" y="23"/>
                    </a:lnTo>
                    <a:lnTo>
                      <a:pt x="212" y="23"/>
                    </a:lnTo>
                    <a:lnTo>
                      <a:pt x="213" y="23"/>
                    </a:lnTo>
                    <a:lnTo>
                      <a:pt x="213" y="24"/>
                    </a:lnTo>
                    <a:lnTo>
                      <a:pt x="214" y="24"/>
                    </a:lnTo>
                    <a:lnTo>
                      <a:pt x="214" y="25"/>
                    </a:lnTo>
                    <a:lnTo>
                      <a:pt x="215" y="25"/>
                    </a:lnTo>
                    <a:lnTo>
                      <a:pt x="217" y="25"/>
                    </a:lnTo>
                    <a:lnTo>
                      <a:pt x="217" y="27"/>
                    </a:lnTo>
                    <a:lnTo>
                      <a:pt x="218" y="27"/>
                    </a:lnTo>
                    <a:lnTo>
                      <a:pt x="218" y="28"/>
                    </a:lnTo>
                    <a:lnTo>
                      <a:pt x="219" y="28"/>
                    </a:lnTo>
                    <a:lnTo>
                      <a:pt x="219" y="29"/>
                    </a:lnTo>
                    <a:lnTo>
                      <a:pt x="220" y="29"/>
                    </a:lnTo>
                    <a:lnTo>
                      <a:pt x="221" y="29"/>
                    </a:lnTo>
                    <a:lnTo>
                      <a:pt x="221" y="30"/>
                    </a:lnTo>
                    <a:lnTo>
                      <a:pt x="223" y="30"/>
                    </a:lnTo>
                    <a:lnTo>
                      <a:pt x="223" y="31"/>
                    </a:lnTo>
                    <a:lnTo>
                      <a:pt x="224" y="31"/>
                    </a:lnTo>
                    <a:lnTo>
                      <a:pt x="224" y="33"/>
                    </a:lnTo>
                    <a:lnTo>
                      <a:pt x="225" y="33"/>
                    </a:lnTo>
                    <a:lnTo>
                      <a:pt x="225" y="34"/>
                    </a:lnTo>
                    <a:lnTo>
                      <a:pt x="226" y="34"/>
                    </a:lnTo>
                    <a:lnTo>
                      <a:pt x="226" y="34"/>
                    </a:lnTo>
                    <a:lnTo>
                      <a:pt x="227" y="35"/>
                    </a:lnTo>
                    <a:lnTo>
                      <a:pt x="227" y="35"/>
                    </a:lnTo>
                    <a:lnTo>
                      <a:pt x="228" y="36"/>
                    </a:lnTo>
                    <a:lnTo>
                      <a:pt x="228" y="36"/>
                    </a:lnTo>
                    <a:lnTo>
                      <a:pt x="230" y="37"/>
                    </a:lnTo>
                    <a:lnTo>
                      <a:pt x="230" y="37"/>
                    </a:lnTo>
                    <a:lnTo>
                      <a:pt x="231" y="38"/>
                    </a:lnTo>
                    <a:lnTo>
                      <a:pt x="232" y="38"/>
                    </a:lnTo>
                    <a:lnTo>
                      <a:pt x="232" y="40"/>
                    </a:lnTo>
                    <a:lnTo>
                      <a:pt x="232" y="40"/>
                    </a:lnTo>
                    <a:lnTo>
                      <a:pt x="233" y="41"/>
                    </a:lnTo>
                    <a:lnTo>
                      <a:pt x="233" y="41"/>
                    </a:lnTo>
                    <a:lnTo>
                      <a:pt x="234" y="42"/>
                    </a:lnTo>
                    <a:lnTo>
                      <a:pt x="234" y="42"/>
                    </a:lnTo>
                    <a:lnTo>
                      <a:pt x="235" y="43"/>
                    </a:lnTo>
                    <a:lnTo>
                      <a:pt x="235" y="43"/>
                    </a:lnTo>
                    <a:lnTo>
                      <a:pt x="237" y="44"/>
                    </a:lnTo>
                    <a:lnTo>
                      <a:pt x="237" y="44"/>
                    </a:lnTo>
                    <a:lnTo>
                      <a:pt x="238" y="45"/>
                    </a:lnTo>
                    <a:lnTo>
                      <a:pt x="238" y="45"/>
                    </a:lnTo>
                    <a:lnTo>
                      <a:pt x="239" y="47"/>
                    </a:lnTo>
                    <a:lnTo>
                      <a:pt x="239" y="47"/>
                    </a:lnTo>
                    <a:lnTo>
                      <a:pt x="240" y="48"/>
                    </a:lnTo>
                    <a:lnTo>
                      <a:pt x="240" y="49"/>
                    </a:lnTo>
                    <a:lnTo>
                      <a:pt x="241" y="49"/>
                    </a:lnTo>
                    <a:lnTo>
                      <a:pt x="241" y="50"/>
                    </a:lnTo>
                    <a:lnTo>
                      <a:pt x="241" y="50"/>
                    </a:lnTo>
                    <a:lnTo>
                      <a:pt x="243" y="51"/>
                    </a:lnTo>
                    <a:lnTo>
                      <a:pt x="243" y="51"/>
                    </a:lnTo>
                    <a:lnTo>
                      <a:pt x="244" y="53"/>
                    </a:lnTo>
                    <a:lnTo>
                      <a:pt x="244" y="53"/>
                    </a:lnTo>
                    <a:lnTo>
                      <a:pt x="245" y="54"/>
                    </a:lnTo>
                    <a:lnTo>
                      <a:pt x="245" y="54"/>
                    </a:lnTo>
                    <a:lnTo>
                      <a:pt x="245" y="55"/>
                    </a:lnTo>
                    <a:lnTo>
                      <a:pt x="246" y="56"/>
                    </a:lnTo>
                    <a:lnTo>
                      <a:pt x="246" y="56"/>
                    </a:lnTo>
                    <a:lnTo>
                      <a:pt x="247" y="57"/>
                    </a:lnTo>
                    <a:lnTo>
                      <a:pt x="247" y="57"/>
                    </a:lnTo>
                    <a:lnTo>
                      <a:pt x="247" y="58"/>
                    </a:lnTo>
                    <a:lnTo>
                      <a:pt x="248" y="58"/>
                    </a:lnTo>
                    <a:lnTo>
                      <a:pt x="248" y="60"/>
                    </a:lnTo>
                    <a:lnTo>
                      <a:pt x="250" y="61"/>
                    </a:lnTo>
                    <a:lnTo>
                      <a:pt x="250" y="61"/>
                    </a:lnTo>
                    <a:lnTo>
                      <a:pt x="250" y="62"/>
                    </a:lnTo>
                    <a:lnTo>
                      <a:pt x="251" y="62"/>
                    </a:lnTo>
                    <a:lnTo>
                      <a:pt x="251" y="63"/>
                    </a:lnTo>
                    <a:lnTo>
                      <a:pt x="251" y="64"/>
                    </a:lnTo>
                    <a:lnTo>
                      <a:pt x="252" y="64"/>
                    </a:lnTo>
                    <a:lnTo>
                      <a:pt x="252" y="65"/>
                    </a:lnTo>
                    <a:lnTo>
                      <a:pt x="253" y="65"/>
                    </a:lnTo>
                    <a:lnTo>
                      <a:pt x="253" y="67"/>
                    </a:lnTo>
                    <a:lnTo>
                      <a:pt x="253" y="67"/>
                    </a:lnTo>
                    <a:lnTo>
                      <a:pt x="254" y="68"/>
                    </a:lnTo>
                    <a:lnTo>
                      <a:pt x="254" y="69"/>
                    </a:lnTo>
                    <a:lnTo>
                      <a:pt x="254" y="69"/>
                    </a:lnTo>
                    <a:lnTo>
                      <a:pt x="255" y="70"/>
                    </a:lnTo>
                    <a:lnTo>
                      <a:pt x="255" y="71"/>
                    </a:lnTo>
                    <a:lnTo>
                      <a:pt x="255" y="71"/>
                    </a:lnTo>
                    <a:lnTo>
                      <a:pt x="257" y="73"/>
                    </a:lnTo>
                    <a:lnTo>
                      <a:pt x="257" y="73"/>
                    </a:lnTo>
                    <a:lnTo>
                      <a:pt x="257" y="74"/>
                    </a:lnTo>
                    <a:lnTo>
                      <a:pt x="258" y="75"/>
                    </a:lnTo>
                    <a:lnTo>
                      <a:pt x="258" y="75"/>
                    </a:lnTo>
                    <a:lnTo>
                      <a:pt x="258" y="76"/>
                    </a:lnTo>
                    <a:lnTo>
                      <a:pt x="259" y="76"/>
                    </a:lnTo>
                    <a:lnTo>
                      <a:pt x="259" y="77"/>
                    </a:lnTo>
                    <a:lnTo>
                      <a:pt x="259" y="78"/>
                    </a:lnTo>
                    <a:lnTo>
                      <a:pt x="259" y="78"/>
                    </a:lnTo>
                    <a:lnTo>
                      <a:pt x="260" y="80"/>
                    </a:lnTo>
                    <a:lnTo>
                      <a:pt x="260" y="81"/>
                    </a:lnTo>
                    <a:lnTo>
                      <a:pt x="260" y="81"/>
                    </a:lnTo>
                    <a:lnTo>
                      <a:pt x="261" y="82"/>
                    </a:lnTo>
                    <a:lnTo>
                      <a:pt x="261" y="83"/>
                    </a:lnTo>
                    <a:lnTo>
                      <a:pt x="261" y="83"/>
                    </a:lnTo>
                    <a:lnTo>
                      <a:pt x="261" y="84"/>
                    </a:lnTo>
                    <a:lnTo>
                      <a:pt x="263" y="84"/>
                    </a:lnTo>
                    <a:lnTo>
                      <a:pt x="263" y="85"/>
                    </a:lnTo>
                    <a:lnTo>
                      <a:pt x="263" y="87"/>
                    </a:lnTo>
                    <a:lnTo>
                      <a:pt x="263" y="87"/>
                    </a:lnTo>
                    <a:lnTo>
                      <a:pt x="264" y="88"/>
                    </a:lnTo>
                    <a:lnTo>
                      <a:pt x="264" y="89"/>
                    </a:lnTo>
                    <a:lnTo>
                      <a:pt x="264" y="89"/>
                    </a:lnTo>
                    <a:lnTo>
                      <a:pt x="264" y="90"/>
                    </a:lnTo>
                    <a:lnTo>
                      <a:pt x="265" y="91"/>
                    </a:lnTo>
                    <a:lnTo>
                      <a:pt x="265" y="91"/>
                    </a:lnTo>
                    <a:lnTo>
                      <a:pt x="265" y="93"/>
                    </a:lnTo>
                    <a:lnTo>
                      <a:pt x="265" y="94"/>
                    </a:lnTo>
                    <a:lnTo>
                      <a:pt x="266" y="94"/>
                    </a:lnTo>
                    <a:lnTo>
                      <a:pt x="266" y="95"/>
                    </a:lnTo>
                    <a:lnTo>
                      <a:pt x="266" y="96"/>
                    </a:lnTo>
                    <a:lnTo>
                      <a:pt x="266" y="96"/>
                    </a:lnTo>
                    <a:lnTo>
                      <a:pt x="266" y="97"/>
                    </a:lnTo>
                    <a:lnTo>
                      <a:pt x="267" y="98"/>
                    </a:lnTo>
                    <a:lnTo>
                      <a:pt x="267" y="98"/>
                    </a:lnTo>
                    <a:lnTo>
                      <a:pt x="267" y="100"/>
                    </a:lnTo>
                    <a:lnTo>
                      <a:pt x="267" y="101"/>
                    </a:lnTo>
                    <a:lnTo>
                      <a:pt x="267" y="101"/>
                    </a:lnTo>
                    <a:lnTo>
                      <a:pt x="267" y="102"/>
                    </a:lnTo>
                    <a:lnTo>
                      <a:pt x="268" y="103"/>
                    </a:lnTo>
                    <a:lnTo>
                      <a:pt x="268" y="103"/>
                    </a:lnTo>
                    <a:lnTo>
                      <a:pt x="268" y="104"/>
                    </a:lnTo>
                    <a:lnTo>
                      <a:pt x="268" y="106"/>
                    </a:lnTo>
                    <a:lnTo>
                      <a:pt x="268" y="106"/>
                    </a:lnTo>
                    <a:lnTo>
                      <a:pt x="268" y="107"/>
                    </a:lnTo>
                    <a:lnTo>
                      <a:pt x="270" y="108"/>
                    </a:lnTo>
                    <a:lnTo>
                      <a:pt x="270" y="108"/>
                    </a:lnTo>
                    <a:lnTo>
                      <a:pt x="270" y="109"/>
                    </a:lnTo>
                    <a:lnTo>
                      <a:pt x="270" y="110"/>
                    </a:lnTo>
                    <a:lnTo>
                      <a:pt x="270" y="110"/>
                    </a:lnTo>
                    <a:lnTo>
                      <a:pt x="270" y="111"/>
                    </a:lnTo>
                    <a:lnTo>
                      <a:pt x="270" y="113"/>
                    </a:lnTo>
                    <a:lnTo>
                      <a:pt x="271" y="113"/>
                    </a:lnTo>
                    <a:lnTo>
                      <a:pt x="271" y="114"/>
                    </a:lnTo>
                    <a:lnTo>
                      <a:pt x="271" y="115"/>
                    </a:lnTo>
                    <a:lnTo>
                      <a:pt x="271" y="116"/>
                    </a:lnTo>
                    <a:lnTo>
                      <a:pt x="271" y="116"/>
                    </a:lnTo>
                    <a:lnTo>
                      <a:pt x="271" y="117"/>
                    </a:lnTo>
                    <a:lnTo>
                      <a:pt x="271" y="118"/>
                    </a:lnTo>
                    <a:lnTo>
                      <a:pt x="271" y="118"/>
                    </a:lnTo>
                    <a:lnTo>
                      <a:pt x="271" y="120"/>
                    </a:lnTo>
                    <a:lnTo>
                      <a:pt x="271" y="121"/>
                    </a:lnTo>
                    <a:lnTo>
                      <a:pt x="272" y="121"/>
                    </a:lnTo>
                    <a:lnTo>
                      <a:pt x="272" y="122"/>
                    </a:lnTo>
                    <a:lnTo>
                      <a:pt x="272" y="123"/>
                    </a:lnTo>
                    <a:lnTo>
                      <a:pt x="272" y="123"/>
                    </a:lnTo>
                    <a:lnTo>
                      <a:pt x="272" y="124"/>
                    </a:lnTo>
                    <a:lnTo>
                      <a:pt x="272" y="126"/>
                    </a:lnTo>
                    <a:lnTo>
                      <a:pt x="272" y="127"/>
                    </a:lnTo>
                    <a:lnTo>
                      <a:pt x="272" y="127"/>
                    </a:lnTo>
                    <a:lnTo>
                      <a:pt x="272" y="128"/>
                    </a:lnTo>
                    <a:lnTo>
                      <a:pt x="272" y="129"/>
                    </a:lnTo>
                    <a:lnTo>
                      <a:pt x="272" y="129"/>
                    </a:lnTo>
                    <a:lnTo>
                      <a:pt x="272" y="130"/>
                    </a:lnTo>
                    <a:lnTo>
                      <a:pt x="272" y="131"/>
                    </a:lnTo>
                    <a:lnTo>
                      <a:pt x="272" y="133"/>
                    </a:lnTo>
                    <a:lnTo>
                      <a:pt x="272" y="133"/>
                    </a:lnTo>
                    <a:lnTo>
                      <a:pt x="272" y="134"/>
                    </a:lnTo>
                    <a:lnTo>
                      <a:pt x="272" y="135"/>
                    </a:lnTo>
                    <a:lnTo>
                      <a:pt x="272" y="135"/>
                    </a:lnTo>
                    <a:lnTo>
                      <a:pt x="272" y="136"/>
                    </a:lnTo>
                    <a:lnTo>
                      <a:pt x="272" y="137"/>
                    </a:lnTo>
                    <a:lnTo>
                      <a:pt x="272" y="137"/>
                    </a:lnTo>
                    <a:lnTo>
                      <a:pt x="272" y="138"/>
                    </a:lnTo>
                    <a:lnTo>
                      <a:pt x="272" y="140"/>
                    </a:lnTo>
                    <a:lnTo>
                      <a:pt x="272" y="141"/>
                    </a:lnTo>
                    <a:lnTo>
                      <a:pt x="272" y="141"/>
                    </a:lnTo>
                    <a:lnTo>
                      <a:pt x="272" y="142"/>
                    </a:lnTo>
                    <a:lnTo>
                      <a:pt x="272" y="143"/>
                    </a:lnTo>
                    <a:lnTo>
                      <a:pt x="272" y="143"/>
                    </a:lnTo>
                    <a:lnTo>
                      <a:pt x="272" y="144"/>
                    </a:lnTo>
                    <a:lnTo>
                      <a:pt x="272" y="146"/>
                    </a:lnTo>
                    <a:lnTo>
                      <a:pt x="272" y="147"/>
                    </a:lnTo>
                    <a:lnTo>
                      <a:pt x="272" y="147"/>
                    </a:lnTo>
                    <a:lnTo>
                      <a:pt x="272" y="148"/>
                    </a:lnTo>
                    <a:lnTo>
                      <a:pt x="272" y="149"/>
                    </a:lnTo>
                    <a:lnTo>
                      <a:pt x="272" y="149"/>
                    </a:lnTo>
                    <a:lnTo>
                      <a:pt x="272" y="150"/>
                    </a:lnTo>
                    <a:lnTo>
                      <a:pt x="272" y="151"/>
                    </a:lnTo>
                    <a:lnTo>
                      <a:pt x="271" y="153"/>
                    </a:lnTo>
                    <a:lnTo>
                      <a:pt x="271" y="153"/>
                    </a:lnTo>
                    <a:lnTo>
                      <a:pt x="271" y="154"/>
                    </a:lnTo>
                    <a:lnTo>
                      <a:pt x="271" y="155"/>
                    </a:lnTo>
                    <a:lnTo>
                      <a:pt x="271" y="155"/>
                    </a:lnTo>
                    <a:lnTo>
                      <a:pt x="271" y="156"/>
                    </a:lnTo>
                    <a:lnTo>
                      <a:pt x="271" y="157"/>
                    </a:lnTo>
                    <a:lnTo>
                      <a:pt x="271" y="157"/>
                    </a:lnTo>
                    <a:lnTo>
                      <a:pt x="271" y="158"/>
                    </a:lnTo>
                    <a:lnTo>
                      <a:pt x="271" y="160"/>
                    </a:lnTo>
                    <a:lnTo>
                      <a:pt x="270" y="161"/>
                    </a:lnTo>
                    <a:lnTo>
                      <a:pt x="270" y="161"/>
                    </a:lnTo>
                    <a:lnTo>
                      <a:pt x="270" y="162"/>
                    </a:lnTo>
                    <a:lnTo>
                      <a:pt x="270" y="163"/>
                    </a:lnTo>
                    <a:lnTo>
                      <a:pt x="270" y="163"/>
                    </a:lnTo>
                    <a:lnTo>
                      <a:pt x="270" y="164"/>
                    </a:lnTo>
                    <a:lnTo>
                      <a:pt x="270" y="166"/>
                    </a:lnTo>
                    <a:lnTo>
                      <a:pt x="268" y="167"/>
                    </a:lnTo>
                    <a:lnTo>
                      <a:pt x="268" y="167"/>
                    </a:lnTo>
                    <a:lnTo>
                      <a:pt x="268" y="168"/>
                    </a:lnTo>
                    <a:lnTo>
                      <a:pt x="268" y="169"/>
                    </a:lnTo>
                    <a:lnTo>
                      <a:pt x="268" y="169"/>
                    </a:lnTo>
                    <a:lnTo>
                      <a:pt x="267" y="170"/>
                    </a:lnTo>
                    <a:lnTo>
                      <a:pt x="267" y="171"/>
                    </a:lnTo>
                    <a:lnTo>
                      <a:pt x="267" y="173"/>
                    </a:lnTo>
                    <a:lnTo>
                      <a:pt x="267" y="173"/>
                    </a:lnTo>
                    <a:lnTo>
                      <a:pt x="267" y="174"/>
                    </a:lnTo>
                    <a:lnTo>
                      <a:pt x="267" y="175"/>
                    </a:lnTo>
                    <a:lnTo>
                      <a:pt x="266" y="175"/>
                    </a:lnTo>
                    <a:lnTo>
                      <a:pt x="266" y="176"/>
                    </a:lnTo>
                    <a:lnTo>
                      <a:pt x="266" y="177"/>
                    </a:lnTo>
                    <a:lnTo>
                      <a:pt x="266" y="178"/>
                    </a:lnTo>
                    <a:lnTo>
                      <a:pt x="265" y="178"/>
                    </a:lnTo>
                    <a:lnTo>
                      <a:pt x="265" y="180"/>
                    </a:lnTo>
                    <a:lnTo>
                      <a:pt x="265" y="181"/>
                    </a:lnTo>
                    <a:lnTo>
                      <a:pt x="265" y="181"/>
                    </a:lnTo>
                    <a:lnTo>
                      <a:pt x="264" y="182"/>
                    </a:lnTo>
                    <a:lnTo>
                      <a:pt x="264" y="183"/>
                    </a:lnTo>
                    <a:lnTo>
                      <a:pt x="264" y="183"/>
                    </a:lnTo>
                    <a:lnTo>
                      <a:pt x="264" y="183"/>
                    </a:lnTo>
                    <a:lnTo>
                      <a:pt x="264" y="184"/>
                    </a:lnTo>
                    <a:lnTo>
                      <a:pt x="263" y="186"/>
                    </a:lnTo>
                    <a:lnTo>
                      <a:pt x="263" y="187"/>
                    </a:lnTo>
                    <a:lnTo>
                      <a:pt x="263" y="187"/>
                    </a:lnTo>
                    <a:lnTo>
                      <a:pt x="263" y="188"/>
                    </a:lnTo>
                    <a:lnTo>
                      <a:pt x="261" y="189"/>
                    </a:lnTo>
                    <a:lnTo>
                      <a:pt x="261" y="189"/>
                    </a:lnTo>
                    <a:lnTo>
                      <a:pt x="261" y="190"/>
                    </a:lnTo>
                    <a:lnTo>
                      <a:pt x="260" y="191"/>
                    </a:lnTo>
                    <a:lnTo>
                      <a:pt x="260" y="191"/>
                    </a:lnTo>
                    <a:lnTo>
                      <a:pt x="260" y="193"/>
                    </a:lnTo>
                    <a:lnTo>
                      <a:pt x="260" y="194"/>
                    </a:lnTo>
                    <a:lnTo>
                      <a:pt x="259" y="194"/>
                    </a:lnTo>
                    <a:lnTo>
                      <a:pt x="259" y="195"/>
                    </a:lnTo>
                    <a:lnTo>
                      <a:pt x="259" y="196"/>
                    </a:lnTo>
                    <a:lnTo>
                      <a:pt x="258" y="196"/>
                    </a:lnTo>
                    <a:lnTo>
                      <a:pt x="258" y="197"/>
                    </a:lnTo>
                    <a:lnTo>
                      <a:pt x="258" y="198"/>
                    </a:lnTo>
                    <a:lnTo>
                      <a:pt x="257" y="198"/>
                    </a:lnTo>
                    <a:lnTo>
                      <a:pt x="257" y="200"/>
                    </a:lnTo>
                    <a:lnTo>
                      <a:pt x="257" y="200"/>
                    </a:lnTo>
                    <a:lnTo>
                      <a:pt x="255" y="201"/>
                    </a:lnTo>
                    <a:lnTo>
                      <a:pt x="255" y="202"/>
                    </a:lnTo>
                    <a:lnTo>
                      <a:pt x="255" y="202"/>
                    </a:lnTo>
                    <a:lnTo>
                      <a:pt x="254" y="203"/>
                    </a:lnTo>
                    <a:lnTo>
                      <a:pt x="254" y="204"/>
                    </a:lnTo>
                    <a:lnTo>
                      <a:pt x="253" y="204"/>
                    </a:lnTo>
                    <a:lnTo>
                      <a:pt x="253" y="206"/>
                    </a:lnTo>
                    <a:lnTo>
                      <a:pt x="253" y="207"/>
                    </a:lnTo>
                    <a:lnTo>
                      <a:pt x="252" y="207"/>
                    </a:lnTo>
                    <a:lnTo>
                      <a:pt x="252" y="208"/>
                    </a:lnTo>
                    <a:lnTo>
                      <a:pt x="252" y="208"/>
                    </a:lnTo>
                    <a:lnTo>
                      <a:pt x="251" y="209"/>
                    </a:lnTo>
                    <a:lnTo>
                      <a:pt x="251" y="210"/>
                    </a:lnTo>
                    <a:lnTo>
                      <a:pt x="250" y="210"/>
                    </a:lnTo>
                    <a:lnTo>
                      <a:pt x="250" y="211"/>
                    </a:lnTo>
                    <a:lnTo>
                      <a:pt x="250" y="211"/>
                    </a:lnTo>
                    <a:lnTo>
                      <a:pt x="248" y="213"/>
                    </a:lnTo>
                    <a:lnTo>
                      <a:pt x="248" y="214"/>
                    </a:lnTo>
                    <a:lnTo>
                      <a:pt x="247" y="214"/>
                    </a:lnTo>
                    <a:lnTo>
                      <a:pt x="247" y="215"/>
                    </a:lnTo>
                    <a:lnTo>
                      <a:pt x="247" y="215"/>
                    </a:lnTo>
                    <a:lnTo>
                      <a:pt x="246" y="216"/>
                    </a:lnTo>
                    <a:lnTo>
                      <a:pt x="246" y="216"/>
                    </a:lnTo>
                    <a:lnTo>
                      <a:pt x="245" y="217"/>
                    </a:lnTo>
                    <a:lnTo>
                      <a:pt x="245" y="219"/>
                    </a:lnTo>
                    <a:lnTo>
                      <a:pt x="244" y="219"/>
                    </a:lnTo>
                    <a:lnTo>
                      <a:pt x="244" y="220"/>
                    </a:lnTo>
                    <a:lnTo>
                      <a:pt x="244" y="220"/>
                    </a:lnTo>
                    <a:lnTo>
                      <a:pt x="243" y="221"/>
                    </a:lnTo>
                    <a:lnTo>
                      <a:pt x="243" y="221"/>
                    </a:lnTo>
                    <a:lnTo>
                      <a:pt x="241" y="222"/>
                    </a:lnTo>
                    <a:lnTo>
                      <a:pt x="241" y="222"/>
                    </a:lnTo>
                    <a:lnTo>
                      <a:pt x="240" y="223"/>
                    </a:lnTo>
                    <a:lnTo>
                      <a:pt x="240" y="224"/>
                    </a:lnTo>
                    <a:lnTo>
                      <a:pt x="239" y="224"/>
                    </a:lnTo>
                    <a:lnTo>
                      <a:pt x="239" y="226"/>
                    </a:lnTo>
                    <a:lnTo>
                      <a:pt x="239" y="226"/>
                    </a:lnTo>
                    <a:lnTo>
                      <a:pt x="238" y="227"/>
                    </a:lnTo>
                    <a:lnTo>
                      <a:pt x="238" y="227"/>
                    </a:lnTo>
                    <a:lnTo>
                      <a:pt x="237" y="228"/>
                    </a:lnTo>
                    <a:lnTo>
                      <a:pt x="237" y="228"/>
                    </a:lnTo>
                    <a:lnTo>
                      <a:pt x="235" y="229"/>
                    </a:lnTo>
                    <a:lnTo>
                      <a:pt x="235" y="229"/>
                    </a:lnTo>
                    <a:lnTo>
                      <a:pt x="234" y="230"/>
                    </a:lnTo>
                    <a:lnTo>
                      <a:pt x="234" y="230"/>
                    </a:lnTo>
                    <a:lnTo>
                      <a:pt x="233" y="231"/>
                    </a:lnTo>
                    <a:lnTo>
                      <a:pt x="233" y="231"/>
                    </a:lnTo>
                    <a:lnTo>
                      <a:pt x="232" y="233"/>
                    </a:lnTo>
                    <a:lnTo>
                      <a:pt x="232" y="233"/>
                    </a:lnTo>
                    <a:lnTo>
                      <a:pt x="231" y="234"/>
                    </a:lnTo>
                    <a:lnTo>
                      <a:pt x="231" y="234"/>
                    </a:lnTo>
                    <a:lnTo>
                      <a:pt x="230" y="235"/>
                    </a:lnTo>
                    <a:lnTo>
                      <a:pt x="230" y="235"/>
                    </a:lnTo>
                    <a:lnTo>
                      <a:pt x="228" y="236"/>
                    </a:lnTo>
                    <a:lnTo>
                      <a:pt x="228" y="236"/>
                    </a:lnTo>
                    <a:lnTo>
                      <a:pt x="227" y="237"/>
                    </a:lnTo>
                    <a:lnTo>
                      <a:pt x="227" y="237"/>
                    </a:lnTo>
                    <a:lnTo>
                      <a:pt x="226" y="239"/>
                    </a:lnTo>
                    <a:lnTo>
                      <a:pt x="226" y="239"/>
                    </a:lnTo>
                    <a:lnTo>
                      <a:pt x="225" y="239"/>
                    </a:lnTo>
                    <a:lnTo>
                      <a:pt x="224" y="240"/>
                    </a:lnTo>
                    <a:lnTo>
                      <a:pt x="224" y="240"/>
                    </a:lnTo>
                    <a:lnTo>
                      <a:pt x="223" y="241"/>
                    </a:lnTo>
                    <a:lnTo>
                      <a:pt x="223" y="241"/>
                    </a:lnTo>
                    <a:lnTo>
                      <a:pt x="221" y="242"/>
                    </a:lnTo>
                    <a:lnTo>
                      <a:pt x="221" y="242"/>
                    </a:lnTo>
                    <a:lnTo>
                      <a:pt x="220" y="243"/>
                    </a:lnTo>
                    <a:lnTo>
                      <a:pt x="220" y="243"/>
                    </a:lnTo>
                    <a:lnTo>
                      <a:pt x="219" y="243"/>
                    </a:lnTo>
                    <a:lnTo>
                      <a:pt x="219" y="244"/>
                    </a:lnTo>
                    <a:lnTo>
                      <a:pt x="218" y="244"/>
                    </a:lnTo>
                    <a:lnTo>
                      <a:pt x="217" y="246"/>
                    </a:lnTo>
                    <a:lnTo>
                      <a:pt x="217" y="246"/>
                    </a:lnTo>
                    <a:lnTo>
                      <a:pt x="215" y="247"/>
                    </a:lnTo>
                    <a:lnTo>
                      <a:pt x="215" y="247"/>
                    </a:lnTo>
                    <a:lnTo>
                      <a:pt x="214" y="247"/>
                    </a:lnTo>
                    <a:lnTo>
                      <a:pt x="214" y="248"/>
                    </a:lnTo>
                    <a:lnTo>
                      <a:pt x="213" y="248"/>
                    </a:lnTo>
                    <a:lnTo>
                      <a:pt x="212" y="249"/>
                    </a:lnTo>
                    <a:lnTo>
                      <a:pt x="212" y="249"/>
                    </a:lnTo>
                    <a:lnTo>
                      <a:pt x="211" y="249"/>
                    </a:lnTo>
                    <a:lnTo>
                      <a:pt x="211" y="250"/>
                    </a:lnTo>
                    <a:lnTo>
                      <a:pt x="210" y="250"/>
                    </a:lnTo>
                    <a:lnTo>
                      <a:pt x="210" y="250"/>
                    </a:lnTo>
                    <a:lnTo>
                      <a:pt x="208" y="251"/>
                    </a:lnTo>
                    <a:lnTo>
                      <a:pt x="207" y="251"/>
                    </a:lnTo>
                    <a:lnTo>
                      <a:pt x="207" y="253"/>
                    </a:lnTo>
                    <a:lnTo>
                      <a:pt x="206" y="253"/>
                    </a:lnTo>
                    <a:lnTo>
                      <a:pt x="206" y="253"/>
                    </a:lnTo>
                    <a:lnTo>
                      <a:pt x="205" y="254"/>
                    </a:lnTo>
                    <a:lnTo>
                      <a:pt x="204" y="254"/>
                    </a:lnTo>
                    <a:lnTo>
                      <a:pt x="204" y="254"/>
                    </a:lnTo>
                    <a:lnTo>
                      <a:pt x="203" y="255"/>
                    </a:lnTo>
                    <a:lnTo>
                      <a:pt x="203" y="255"/>
                    </a:lnTo>
                    <a:lnTo>
                      <a:pt x="201" y="255"/>
                    </a:lnTo>
                    <a:lnTo>
                      <a:pt x="200" y="256"/>
                    </a:lnTo>
                    <a:lnTo>
                      <a:pt x="200" y="256"/>
                    </a:lnTo>
                    <a:lnTo>
                      <a:pt x="199" y="256"/>
                    </a:lnTo>
                    <a:lnTo>
                      <a:pt x="199" y="257"/>
                    </a:lnTo>
                    <a:lnTo>
                      <a:pt x="198" y="257"/>
                    </a:lnTo>
                    <a:lnTo>
                      <a:pt x="197" y="257"/>
                    </a:lnTo>
                    <a:lnTo>
                      <a:pt x="197" y="259"/>
                    </a:lnTo>
                    <a:lnTo>
                      <a:pt x="195" y="259"/>
                    </a:lnTo>
                    <a:lnTo>
                      <a:pt x="194" y="259"/>
                    </a:lnTo>
                    <a:lnTo>
                      <a:pt x="194" y="259"/>
                    </a:lnTo>
                    <a:lnTo>
                      <a:pt x="193" y="260"/>
                    </a:lnTo>
                    <a:lnTo>
                      <a:pt x="193" y="260"/>
                    </a:lnTo>
                    <a:lnTo>
                      <a:pt x="192" y="260"/>
                    </a:lnTo>
                    <a:lnTo>
                      <a:pt x="191" y="261"/>
                    </a:lnTo>
                    <a:lnTo>
                      <a:pt x="191" y="261"/>
                    </a:lnTo>
                    <a:lnTo>
                      <a:pt x="190" y="261"/>
                    </a:lnTo>
                    <a:lnTo>
                      <a:pt x="188" y="261"/>
                    </a:lnTo>
                    <a:lnTo>
                      <a:pt x="188" y="262"/>
                    </a:lnTo>
                    <a:lnTo>
                      <a:pt x="187" y="262"/>
                    </a:lnTo>
                    <a:lnTo>
                      <a:pt x="186" y="262"/>
                    </a:lnTo>
                    <a:lnTo>
                      <a:pt x="186" y="262"/>
                    </a:lnTo>
                    <a:lnTo>
                      <a:pt x="185" y="263"/>
                    </a:lnTo>
                    <a:lnTo>
                      <a:pt x="184" y="263"/>
                    </a:lnTo>
                    <a:lnTo>
                      <a:pt x="184" y="263"/>
                    </a:lnTo>
                    <a:lnTo>
                      <a:pt x="183" y="263"/>
                    </a:lnTo>
                    <a:lnTo>
                      <a:pt x="183" y="264"/>
                    </a:lnTo>
                    <a:lnTo>
                      <a:pt x="181" y="264"/>
                    </a:lnTo>
                    <a:lnTo>
                      <a:pt x="180" y="264"/>
                    </a:lnTo>
                    <a:lnTo>
                      <a:pt x="180" y="264"/>
                    </a:lnTo>
                    <a:lnTo>
                      <a:pt x="179" y="266"/>
                    </a:lnTo>
                    <a:lnTo>
                      <a:pt x="178" y="266"/>
                    </a:lnTo>
                    <a:lnTo>
                      <a:pt x="178" y="266"/>
                    </a:lnTo>
                    <a:lnTo>
                      <a:pt x="177" y="266"/>
                    </a:lnTo>
                    <a:lnTo>
                      <a:pt x="176" y="266"/>
                    </a:lnTo>
                    <a:lnTo>
                      <a:pt x="176" y="267"/>
                    </a:lnTo>
                    <a:lnTo>
                      <a:pt x="174" y="267"/>
                    </a:lnTo>
                    <a:lnTo>
                      <a:pt x="173" y="267"/>
                    </a:lnTo>
                    <a:lnTo>
                      <a:pt x="173" y="267"/>
                    </a:lnTo>
                    <a:lnTo>
                      <a:pt x="172" y="267"/>
                    </a:lnTo>
                    <a:lnTo>
                      <a:pt x="171" y="268"/>
                    </a:lnTo>
                    <a:lnTo>
                      <a:pt x="171" y="268"/>
                    </a:lnTo>
                    <a:lnTo>
                      <a:pt x="170" y="268"/>
                    </a:lnTo>
                    <a:lnTo>
                      <a:pt x="168" y="268"/>
                    </a:lnTo>
                    <a:lnTo>
                      <a:pt x="168" y="268"/>
                    </a:lnTo>
                    <a:lnTo>
                      <a:pt x="167" y="268"/>
                    </a:lnTo>
                    <a:lnTo>
                      <a:pt x="166" y="269"/>
                    </a:lnTo>
                    <a:lnTo>
                      <a:pt x="165" y="269"/>
                    </a:lnTo>
                    <a:lnTo>
                      <a:pt x="165" y="269"/>
                    </a:lnTo>
                    <a:lnTo>
                      <a:pt x="164" y="269"/>
                    </a:lnTo>
                    <a:lnTo>
                      <a:pt x="163" y="269"/>
                    </a:lnTo>
                    <a:lnTo>
                      <a:pt x="163" y="269"/>
                    </a:lnTo>
                    <a:lnTo>
                      <a:pt x="161" y="269"/>
                    </a:lnTo>
                    <a:lnTo>
                      <a:pt x="160" y="270"/>
                    </a:lnTo>
                    <a:lnTo>
                      <a:pt x="160" y="270"/>
                    </a:lnTo>
                    <a:lnTo>
                      <a:pt x="159" y="270"/>
                    </a:lnTo>
                    <a:lnTo>
                      <a:pt x="158" y="270"/>
                    </a:lnTo>
                    <a:lnTo>
                      <a:pt x="158" y="270"/>
                    </a:lnTo>
                    <a:lnTo>
                      <a:pt x="157" y="270"/>
                    </a:lnTo>
                    <a:lnTo>
                      <a:pt x="156" y="270"/>
                    </a:lnTo>
                    <a:lnTo>
                      <a:pt x="156" y="270"/>
                    </a:lnTo>
                    <a:lnTo>
                      <a:pt x="154" y="270"/>
                    </a:lnTo>
                    <a:lnTo>
                      <a:pt x="153" y="271"/>
                    </a:lnTo>
                    <a:lnTo>
                      <a:pt x="152" y="271"/>
                    </a:lnTo>
                    <a:lnTo>
                      <a:pt x="152" y="271"/>
                    </a:lnTo>
                    <a:lnTo>
                      <a:pt x="151" y="271"/>
                    </a:lnTo>
                    <a:lnTo>
                      <a:pt x="150" y="271"/>
                    </a:lnTo>
                    <a:lnTo>
                      <a:pt x="150" y="271"/>
                    </a:lnTo>
                    <a:lnTo>
                      <a:pt x="148" y="271"/>
                    </a:lnTo>
                    <a:lnTo>
                      <a:pt x="147" y="271"/>
                    </a:lnTo>
                    <a:lnTo>
                      <a:pt x="147" y="271"/>
                    </a:lnTo>
                    <a:lnTo>
                      <a:pt x="146" y="271"/>
                    </a:lnTo>
                    <a:lnTo>
                      <a:pt x="145" y="271"/>
                    </a:lnTo>
                    <a:lnTo>
                      <a:pt x="145" y="271"/>
                    </a:lnTo>
                    <a:lnTo>
                      <a:pt x="144" y="271"/>
                    </a:lnTo>
                    <a:lnTo>
                      <a:pt x="143" y="271"/>
                    </a:lnTo>
                    <a:lnTo>
                      <a:pt x="141" y="271"/>
                    </a:lnTo>
                    <a:lnTo>
                      <a:pt x="141" y="271"/>
                    </a:lnTo>
                    <a:lnTo>
                      <a:pt x="140" y="271"/>
                    </a:lnTo>
                    <a:lnTo>
                      <a:pt x="139" y="271"/>
                    </a:lnTo>
                    <a:lnTo>
                      <a:pt x="139" y="271"/>
                    </a:lnTo>
                    <a:lnTo>
                      <a:pt x="138" y="271"/>
                    </a:lnTo>
                    <a:lnTo>
                      <a:pt x="137" y="273"/>
                    </a:lnTo>
                    <a:lnTo>
                      <a:pt x="136" y="273"/>
                    </a:lnTo>
                    <a:lnTo>
                      <a:pt x="136" y="273"/>
                    </a:lnTo>
                    <a:lnTo>
                      <a:pt x="134" y="273"/>
                    </a:lnTo>
                    <a:lnTo>
                      <a:pt x="133" y="271"/>
                    </a:lnTo>
                    <a:lnTo>
                      <a:pt x="133" y="271"/>
                    </a:lnTo>
                    <a:lnTo>
                      <a:pt x="132" y="271"/>
                    </a:lnTo>
                    <a:lnTo>
                      <a:pt x="131" y="271"/>
                    </a:lnTo>
                    <a:lnTo>
                      <a:pt x="131" y="271"/>
                    </a:lnTo>
                    <a:lnTo>
                      <a:pt x="130" y="271"/>
                    </a:lnTo>
                    <a:lnTo>
                      <a:pt x="128" y="271"/>
                    </a:lnTo>
                    <a:lnTo>
                      <a:pt x="127" y="271"/>
                    </a:lnTo>
                    <a:lnTo>
                      <a:pt x="127" y="271"/>
                    </a:lnTo>
                    <a:lnTo>
                      <a:pt x="126" y="271"/>
                    </a:lnTo>
                    <a:lnTo>
                      <a:pt x="125" y="271"/>
                    </a:lnTo>
                    <a:lnTo>
                      <a:pt x="125" y="271"/>
                    </a:lnTo>
                    <a:lnTo>
                      <a:pt x="124" y="271"/>
                    </a:lnTo>
                    <a:lnTo>
                      <a:pt x="123" y="271"/>
                    </a:lnTo>
                    <a:lnTo>
                      <a:pt x="121" y="271"/>
                    </a:lnTo>
                    <a:lnTo>
                      <a:pt x="121" y="271"/>
                    </a:lnTo>
                    <a:lnTo>
                      <a:pt x="120" y="271"/>
                    </a:lnTo>
                    <a:lnTo>
                      <a:pt x="119" y="271"/>
                    </a:lnTo>
                    <a:lnTo>
                      <a:pt x="119" y="271"/>
                    </a:lnTo>
                    <a:lnTo>
                      <a:pt x="118" y="270"/>
                    </a:lnTo>
                    <a:lnTo>
                      <a:pt x="117" y="270"/>
                    </a:lnTo>
                    <a:lnTo>
                      <a:pt x="116" y="270"/>
                    </a:lnTo>
                    <a:lnTo>
                      <a:pt x="116" y="270"/>
                    </a:lnTo>
                    <a:lnTo>
                      <a:pt x="114" y="270"/>
                    </a:lnTo>
                    <a:lnTo>
                      <a:pt x="113" y="270"/>
                    </a:lnTo>
                    <a:lnTo>
                      <a:pt x="113" y="270"/>
                    </a:lnTo>
                    <a:lnTo>
                      <a:pt x="112" y="270"/>
                    </a:lnTo>
                    <a:lnTo>
                      <a:pt x="111" y="270"/>
                    </a:lnTo>
                    <a:lnTo>
                      <a:pt x="110" y="269"/>
                    </a:lnTo>
                    <a:lnTo>
                      <a:pt x="110" y="269"/>
                    </a:lnTo>
                    <a:lnTo>
                      <a:pt x="108" y="269"/>
                    </a:lnTo>
                    <a:lnTo>
                      <a:pt x="107" y="269"/>
                    </a:lnTo>
                    <a:lnTo>
                      <a:pt x="107" y="269"/>
                    </a:lnTo>
                    <a:lnTo>
                      <a:pt x="106" y="269"/>
                    </a:lnTo>
                    <a:lnTo>
                      <a:pt x="105" y="268"/>
                    </a:lnTo>
                    <a:lnTo>
                      <a:pt x="104" y="268"/>
                    </a:lnTo>
                    <a:lnTo>
                      <a:pt x="104" y="268"/>
                    </a:lnTo>
                    <a:lnTo>
                      <a:pt x="103" y="268"/>
                    </a:lnTo>
                    <a:lnTo>
                      <a:pt x="101" y="268"/>
                    </a:lnTo>
                    <a:lnTo>
                      <a:pt x="101" y="268"/>
                    </a:lnTo>
                    <a:lnTo>
                      <a:pt x="100" y="267"/>
                    </a:lnTo>
                    <a:lnTo>
                      <a:pt x="99" y="267"/>
                    </a:lnTo>
                    <a:lnTo>
                      <a:pt x="99" y="267"/>
                    </a:lnTo>
                    <a:lnTo>
                      <a:pt x="98" y="267"/>
                    </a:lnTo>
                    <a:lnTo>
                      <a:pt x="97" y="267"/>
                    </a:lnTo>
                    <a:lnTo>
                      <a:pt x="96" y="266"/>
                    </a:lnTo>
                    <a:lnTo>
                      <a:pt x="96" y="266"/>
                    </a:lnTo>
                    <a:lnTo>
                      <a:pt x="94" y="266"/>
                    </a:lnTo>
                    <a:lnTo>
                      <a:pt x="93" y="266"/>
                    </a:lnTo>
                    <a:lnTo>
                      <a:pt x="93" y="264"/>
                    </a:lnTo>
                    <a:lnTo>
                      <a:pt x="92" y="264"/>
                    </a:lnTo>
                    <a:lnTo>
                      <a:pt x="91" y="264"/>
                    </a:lnTo>
                    <a:lnTo>
                      <a:pt x="91" y="264"/>
                    </a:lnTo>
                    <a:lnTo>
                      <a:pt x="90" y="263"/>
                    </a:lnTo>
                    <a:lnTo>
                      <a:pt x="90" y="263"/>
                    </a:lnTo>
                    <a:lnTo>
                      <a:pt x="88" y="263"/>
                    </a:lnTo>
                    <a:lnTo>
                      <a:pt x="87" y="263"/>
                    </a:lnTo>
                    <a:lnTo>
                      <a:pt x="87" y="263"/>
                    </a:lnTo>
                    <a:lnTo>
                      <a:pt x="86" y="262"/>
                    </a:lnTo>
                    <a:lnTo>
                      <a:pt x="85" y="262"/>
                    </a:lnTo>
                    <a:lnTo>
                      <a:pt x="85" y="262"/>
                    </a:lnTo>
                    <a:lnTo>
                      <a:pt x="84" y="262"/>
                    </a:lnTo>
                    <a:lnTo>
                      <a:pt x="83" y="261"/>
                    </a:lnTo>
                    <a:lnTo>
                      <a:pt x="83" y="261"/>
                    </a:lnTo>
                    <a:lnTo>
                      <a:pt x="81" y="261"/>
                    </a:lnTo>
                    <a:lnTo>
                      <a:pt x="80" y="260"/>
                    </a:lnTo>
                    <a:lnTo>
                      <a:pt x="80" y="260"/>
                    </a:lnTo>
                    <a:lnTo>
                      <a:pt x="79" y="260"/>
                    </a:lnTo>
                    <a:lnTo>
                      <a:pt x="78" y="259"/>
                    </a:lnTo>
                    <a:lnTo>
                      <a:pt x="78" y="259"/>
                    </a:lnTo>
                    <a:lnTo>
                      <a:pt x="77" y="259"/>
                    </a:lnTo>
                    <a:lnTo>
                      <a:pt x="76" y="259"/>
                    </a:lnTo>
                    <a:lnTo>
                      <a:pt x="76" y="257"/>
                    </a:lnTo>
                    <a:lnTo>
                      <a:pt x="74" y="257"/>
                    </a:lnTo>
                    <a:lnTo>
                      <a:pt x="73" y="257"/>
                    </a:lnTo>
                    <a:lnTo>
                      <a:pt x="73" y="256"/>
                    </a:lnTo>
                    <a:lnTo>
                      <a:pt x="72" y="256"/>
                    </a:lnTo>
                    <a:lnTo>
                      <a:pt x="71" y="255"/>
                    </a:lnTo>
                    <a:lnTo>
                      <a:pt x="71" y="255"/>
                    </a:lnTo>
                    <a:lnTo>
                      <a:pt x="70" y="255"/>
                    </a:lnTo>
                    <a:lnTo>
                      <a:pt x="70" y="254"/>
                    </a:lnTo>
                    <a:lnTo>
                      <a:pt x="68" y="254"/>
                    </a:lnTo>
                    <a:lnTo>
                      <a:pt x="67" y="254"/>
                    </a:lnTo>
                    <a:lnTo>
                      <a:pt x="67" y="253"/>
                    </a:lnTo>
                    <a:lnTo>
                      <a:pt x="66" y="253"/>
                    </a:lnTo>
                    <a:lnTo>
                      <a:pt x="65" y="253"/>
                    </a:lnTo>
                    <a:lnTo>
                      <a:pt x="65" y="251"/>
                    </a:lnTo>
                    <a:lnTo>
                      <a:pt x="64" y="251"/>
                    </a:lnTo>
                    <a:lnTo>
                      <a:pt x="64" y="250"/>
                    </a:lnTo>
                    <a:lnTo>
                      <a:pt x="63" y="250"/>
                    </a:lnTo>
                    <a:lnTo>
                      <a:pt x="61" y="250"/>
                    </a:lnTo>
                    <a:lnTo>
                      <a:pt x="61" y="249"/>
                    </a:lnTo>
                    <a:lnTo>
                      <a:pt x="60" y="249"/>
                    </a:lnTo>
                    <a:lnTo>
                      <a:pt x="60" y="249"/>
                    </a:lnTo>
                    <a:lnTo>
                      <a:pt x="59" y="248"/>
                    </a:lnTo>
                    <a:lnTo>
                      <a:pt x="58" y="248"/>
                    </a:lnTo>
                    <a:lnTo>
                      <a:pt x="58" y="247"/>
                    </a:lnTo>
                    <a:lnTo>
                      <a:pt x="57" y="247"/>
                    </a:lnTo>
                    <a:lnTo>
                      <a:pt x="57" y="246"/>
                    </a:lnTo>
                    <a:lnTo>
                      <a:pt x="56" y="246"/>
                    </a:lnTo>
                    <a:lnTo>
                      <a:pt x="56" y="246"/>
                    </a:lnTo>
                    <a:lnTo>
                      <a:pt x="54" y="244"/>
                    </a:lnTo>
                    <a:lnTo>
                      <a:pt x="53" y="244"/>
                    </a:lnTo>
                    <a:lnTo>
                      <a:pt x="53" y="243"/>
                    </a:lnTo>
                    <a:lnTo>
                      <a:pt x="52" y="243"/>
                    </a:lnTo>
                    <a:lnTo>
                      <a:pt x="52" y="242"/>
                    </a:lnTo>
                    <a:lnTo>
                      <a:pt x="51" y="242"/>
                    </a:lnTo>
                    <a:lnTo>
                      <a:pt x="51" y="242"/>
                    </a:lnTo>
                    <a:lnTo>
                      <a:pt x="50" y="241"/>
                    </a:lnTo>
                    <a:lnTo>
                      <a:pt x="50" y="241"/>
                    </a:lnTo>
                    <a:lnTo>
                      <a:pt x="48" y="240"/>
                    </a:lnTo>
                    <a:lnTo>
                      <a:pt x="47" y="240"/>
                    </a:lnTo>
                    <a:lnTo>
                      <a:pt x="47" y="239"/>
                    </a:lnTo>
                    <a:lnTo>
                      <a:pt x="46" y="239"/>
                    </a:lnTo>
                    <a:lnTo>
                      <a:pt x="46" y="237"/>
                    </a:lnTo>
                    <a:lnTo>
                      <a:pt x="45" y="237"/>
                    </a:lnTo>
                    <a:lnTo>
                      <a:pt x="45" y="236"/>
                    </a:lnTo>
                    <a:lnTo>
                      <a:pt x="44" y="236"/>
                    </a:lnTo>
                    <a:lnTo>
                      <a:pt x="44" y="235"/>
                    </a:lnTo>
                    <a:lnTo>
                      <a:pt x="43" y="235"/>
                    </a:lnTo>
                    <a:lnTo>
                      <a:pt x="43" y="234"/>
                    </a:lnTo>
                    <a:lnTo>
                      <a:pt x="41" y="234"/>
                    </a:lnTo>
                    <a:lnTo>
                      <a:pt x="41" y="233"/>
                    </a:lnTo>
                    <a:lnTo>
                      <a:pt x="40" y="233"/>
                    </a:lnTo>
                    <a:lnTo>
                      <a:pt x="40" y="231"/>
                    </a:lnTo>
                    <a:lnTo>
                      <a:pt x="39" y="231"/>
                    </a:lnTo>
                    <a:lnTo>
                      <a:pt x="39" y="231"/>
                    </a:lnTo>
                    <a:lnTo>
                      <a:pt x="38" y="230"/>
                    </a:lnTo>
                    <a:lnTo>
                      <a:pt x="38" y="229"/>
                    </a:lnTo>
                    <a:lnTo>
                      <a:pt x="37" y="229"/>
                    </a:lnTo>
                    <a:lnTo>
                      <a:pt x="37" y="228"/>
                    </a:lnTo>
                    <a:lnTo>
                      <a:pt x="36" y="228"/>
                    </a:lnTo>
                    <a:lnTo>
                      <a:pt x="36" y="227"/>
                    </a:lnTo>
                    <a:lnTo>
                      <a:pt x="34" y="227"/>
                    </a:lnTo>
                    <a:lnTo>
                      <a:pt x="34" y="226"/>
                    </a:lnTo>
                    <a:lnTo>
                      <a:pt x="34" y="226"/>
                    </a:lnTo>
                    <a:lnTo>
                      <a:pt x="33" y="224"/>
                    </a:lnTo>
                    <a:lnTo>
                      <a:pt x="33" y="224"/>
                    </a:lnTo>
                    <a:lnTo>
                      <a:pt x="32" y="223"/>
                    </a:lnTo>
                    <a:lnTo>
                      <a:pt x="32" y="223"/>
                    </a:lnTo>
                    <a:lnTo>
                      <a:pt x="31" y="222"/>
                    </a:lnTo>
                    <a:lnTo>
                      <a:pt x="31" y="222"/>
                    </a:lnTo>
                    <a:lnTo>
                      <a:pt x="30" y="221"/>
                    </a:lnTo>
                    <a:lnTo>
                      <a:pt x="30" y="221"/>
                    </a:lnTo>
                    <a:lnTo>
                      <a:pt x="30" y="220"/>
                    </a:lnTo>
                    <a:lnTo>
                      <a:pt x="29" y="219"/>
                    </a:lnTo>
                    <a:lnTo>
                      <a:pt x="29" y="219"/>
                    </a:lnTo>
                    <a:lnTo>
                      <a:pt x="27" y="217"/>
                    </a:lnTo>
                    <a:lnTo>
                      <a:pt x="27" y="217"/>
                    </a:lnTo>
                    <a:lnTo>
                      <a:pt x="26" y="216"/>
                    </a:lnTo>
                    <a:lnTo>
                      <a:pt x="26" y="216"/>
                    </a:lnTo>
                    <a:lnTo>
                      <a:pt x="26" y="215"/>
                    </a:lnTo>
                    <a:lnTo>
                      <a:pt x="25" y="215"/>
                    </a:lnTo>
                    <a:lnTo>
                      <a:pt x="25" y="214"/>
                    </a:lnTo>
                    <a:lnTo>
                      <a:pt x="24" y="213"/>
                    </a:lnTo>
                    <a:lnTo>
                      <a:pt x="24" y="213"/>
                    </a:lnTo>
                    <a:lnTo>
                      <a:pt x="24" y="211"/>
                    </a:lnTo>
                    <a:lnTo>
                      <a:pt x="23" y="211"/>
                    </a:lnTo>
                    <a:lnTo>
                      <a:pt x="23" y="210"/>
                    </a:lnTo>
                    <a:lnTo>
                      <a:pt x="23" y="209"/>
                    </a:lnTo>
                    <a:lnTo>
                      <a:pt x="21" y="209"/>
                    </a:lnTo>
                    <a:lnTo>
                      <a:pt x="21" y="208"/>
                    </a:lnTo>
                    <a:lnTo>
                      <a:pt x="20" y="208"/>
                    </a:lnTo>
                    <a:lnTo>
                      <a:pt x="20" y="207"/>
                    </a:lnTo>
                    <a:lnTo>
                      <a:pt x="20" y="207"/>
                    </a:lnTo>
                    <a:lnTo>
                      <a:pt x="19" y="206"/>
                    </a:lnTo>
                    <a:lnTo>
                      <a:pt x="19" y="204"/>
                    </a:lnTo>
                    <a:lnTo>
                      <a:pt x="19" y="204"/>
                    </a:lnTo>
                    <a:lnTo>
                      <a:pt x="18" y="203"/>
                    </a:lnTo>
                    <a:lnTo>
                      <a:pt x="18" y="203"/>
                    </a:lnTo>
                    <a:lnTo>
                      <a:pt x="18" y="202"/>
                    </a:lnTo>
                    <a:lnTo>
                      <a:pt x="17" y="201"/>
                    </a:lnTo>
                    <a:lnTo>
                      <a:pt x="17" y="201"/>
                    </a:lnTo>
                    <a:lnTo>
                      <a:pt x="17" y="200"/>
                    </a:lnTo>
                    <a:lnTo>
                      <a:pt x="16" y="198"/>
                    </a:lnTo>
                    <a:lnTo>
                      <a:pt x="16" y="198"/>
                    </a:lnTo>
                    <a:lnTo>
                      <a:pt x="16" y="197"/>
                    </a:lnTo>
                    <a:lnTo>
                      <a:pt x="14" y="197"/>
                    </a:lnTo>
                    <a:lnTo>
                      <a:pt x="14" y="196"/>
                    </a:lnTo>
                    <a:lnTo>
                      <a:pt x="14" y="195"/>
                    </a:lnTo>
                    <a:lnTo>
                      <a:pt x="13" y="195"/>
                    </a:lnTo>
                    <a:lnTo>
                      <a:pt x="13" y="194"/>
                    </a:lnTo>
                    <a:lnTo>
                      <a:pt x="13" y="193"/>
                    </a:lnTo>
                    <a:lnTo>
                      <a:pt x="13" y="193"/>
                    </a:lnTo>
                    <a:lnTo>
                      <a:pt x="12" y="191"/>
                    </a:lnTo>
                    <a:lnTo>
                      <a:pt x="12" y="191"/>
                    </a:lnTo>
                    <a:lnTo>
                      <a:pt x="12" y="190"/>
                    </a:lnTo>
                    <a:lnTo>
                      <a:pt x="11" y="189"/>
                    </a:lnTo>
                    <a:lnTo>
                      <a:pt x="11" y="189"/>
                    </a:lnTo>
                    <a:lnTo>
                      <a:pt x="11" y="188"/>
                    </a:lnTo>
                    <a:lnTo>
                      <a:pt x="11" y="187"/>
                    </a:lnTo>
                    <a:lnTo>
                      <a:pt x="10" y="187"/>
                    </a:lnTo>
                    <a:lnTo>
                      <a:pt x="10" y="186"/>
                    </a:lnTo>
                    <a:lnTo>
                      <a:pt x="10" y="184"/>
                    </a:lnTo>
                    <a:lnTo>
                      <a:pt x="10" y="184"/>
                    </a:lnTo>
                    <a:lnTo>
                      <a:pt x="9" y="183"/>
                    </a:lnTo>
                    <a:lnTo>
                      <a:pt x="9" y="183"/>
                    </a:lnTo>
                    <a:lnTo>
                      <a:pt x="9" y="182"/>
                    </a:lnTo>
                    <a:lnTo>
                      <a:pt x="9" y="181"/>
                    </a:lnTo>
                    <a:lnTo>
                      <a:pt x="7" y="181"/>
                    </a:lnTo>
                    <a:lnTo>
                      <a:pt x="7" y="180"/>
                    </a:lnTo>
                    <a:lnTo>
                      <a:pt x="7" y="178"/>
                    </a:lnTo>
                    <a:lnTo>
                      <a:pt x="7" y="178"/>
                    </a:lnTo>
                    <a:lnTo>
                      <a:pt x="7" y="177"/>
                    </a:lnTo>
                    <a:lnTo>
                      <a:pt x="6" y="176"/>
                    </a:lnTo>
                    <a:lnTo>
                      <a:pt x="6" y="176"/>
                    </a:lnTo>
                    <a:lnTo>
                      <a:pt x="6" y="175"/>
                    </a:lnTo>
                    <a:lnTo>
                      <a:pt x="6" y="174"/>
                    </a:lnTo>
                    <a:lnTo>
                      <a:pt x="6" y="174"/>
                    </a:lnTo>
                    <a:lnTo>
                      <a:pt x="5" y="173"/>
                    </a:lnTo>
                    <a:lnTo>
                      <a:pt x="5" y="171"/>
                    </a:lnTo>
                    <a:lnTo>
                      <a:pt x="5" y="171"/>
                    </a:lnTo>
                    <a:lnTo>
                      <a:pt x="5" y="170"/>
                    </a:lnTo>
                    <a:lnTo>
                      <a:pt x="5" y="169"/>
                    </a:lnTo>
                    <a:lnTo>
                      <a:pt x="4" y="169"/>
                    </a:lnTo>
                    <a:lnTo>
                      <a:pt x="4" y="168"/>
                    </a:lnTo>
                    <a:lnTo>
                      <a:pt x="4" y="167"/>
                    </a:lnTo>
                    <a:lnTo>
                      <a:pt x="4" y="167"/>
                    </a:lnTo>
                    <a:lnTo>
                      <a:pt x="4" y="166"/>
                    </a:lnTo>
                    <a:lnTo>
                      <a:pt x="4" y="164"/>
                    </a:lnTo>
                    <a:lnTo>
                      <a:pt x="4" y="163"/>
                    </a:lnTo>
                    <a:lnTo>
                      <a:pt x="3" y="163"/>
                    </a:lnTo>
                    <a:lnTo>
                      <a:pt x="3" y="162"/>
                    </a:lnTo>
                    <a:lnTo>
                      <a:pt x="3" y="161"/>
                    </a:lnTo>
                    <a:lnTo>
                      <a:pt x="3" y="161"/>
                    </a:lnTo>
                    <a:lnTo>
                      <a:pt x="3" y="160"/>
                    </a:lnTo>
                    <a:lnTo>
                      <a:pt x="3" y="158"/>
                    </a:lnTo>
                    <a:lnTo>
                      <a:pt x="3" y="158"/>
                    </a:lnTo>
                    <a:lnTo>
                      <a:pt x="1" y="157"/>
                    </a:lnTo>
                    <a:lnTo>
                      <a:pt x="1" y="156"/>
                    </a:lnTo>
                    <a:lnTo>
                      <a:pt x="1" y="156"/>
                    </a:lnTo>
                    <a:lnTo>
                      <a:pt x="1" y="155"/>
                    </a:lnTo>
                    <a:lnTo>
                      <a:pt x="1" y="154"/>
                    </a:lnTo>
                    <a:lnTo>
                      <a:pt x="1" y="154"/>
                    </a:lnTo>
                    <a:lnTo>
                      <a:pt x="1" y="153"/>
                    </a:lnTo>
                    <a:lnTo>
                      <a:pt x="1" y="151"/>
                    </a:lnTo>
                    <a:lnTo>
                      <a:pt x="1" y="150"/>
                    </a:lnTo>
                    <a:lnTo>
                      <a:pt x="1" y="150"/>
                    </a:lnTo>
                    <a:lnTo>
                      <a:pt x="1" y="149"/>
                    </a:lnTo>
                    <a:lnTo>
                      <a:pt x="1" y="148"/>
                    </a:lnTo>
                    <a:lnTo>
                      <a:pt x="0" y="148"/>
                    </a:lnTo>
                    <a:lnTo>
                      <a:pt x="0" y="147"/>
                    </a:lnTo>
                    <a:lnTo>
                      <a:pt x="0" y="146"/>
                    </a:lnTo>
                    <a:lnTo>
                      <a:pt x="0" y="146"/>
                    </a:lnTo>
                    <a:lnTo>
                      <a:pt x="0" y="144"/>
                    </a:lnTo>
                    <a:lnTo>
                      <a:pt x="0" y="143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0" y="141"/>
                    </a:lnTo>
                    <a:lnTo>
                      <a:pt x="0" y="140"/>
                    </a:lnTo>
                    <a:lnTo>
                      <a:pt x="0" y="140"/>
                    </a:lnTo>
                    <a:lnTo>
                      <a:pt x="0" y="138"/>
                    </a:lnTo>
                    <a:lnTo>
                      <a:pt x="0" y="137"/>
                    </a:lnTo>
                    <a:lnTo>
                      <a:pt x="0" y="136"/>
                    </a:lnTo>
                    <a:lnTo>
                      <a:pt x="0" y="136"/>
                    </a:lnTo>
                    <a:lnTo>
                      <a:pt x="0" y="135"/>
                    </a:lnTo>
                    <a:lnTo>
                      <a:pt x="0" y="134"/>
                    </a:lnTo>
                    <a:lnTo>
                      <a:pt x="0" y="134"/>
                    </a:lnTo>
                    <a:lnTo>
                      <a:pt x="0" y="133"/>
                    </a:lnTo>
                    <a:lnTo>
                      <a:pt x="0" y="131"/>
                    </a:lnTo>
                    <a:lnTo>
                      <a:pt x="0" y="131"/>
                    </a:lnTo>
                    <a:lnTo>
                      <a:pt x="0" y="130"/>
                    </a:lnTo>
                    <a:lnTo>
                      <a:pt x="0" y="129"/>
                    </a:lnTo>
                    <a:lnTo>
                      <a:pt x="0" y="128"/>
                    </a:lnTo>
                    <a:lnTo>
                      <a:pt x="0" y="128"/>
                    </a:lnTo>
                    <a:lnTo>
                      <a:pt x="0" y="127"/>
                    </a:lnTo>
                    <a:lnTo>
                      <a:pt x="0" y="126"/>
                    </a:lnTo>
                    <a:lnTo>
                      <a:pt x="0" y="126"/>
                    </a:lnTo>
                    <a:lnTo>
                      <a:pt x="0" y="124"/>
                    </a:lnTo>
                    <a:lnTo>
                      <a:pt x="1" y="123"/>
                    </a:lnTo>
                    <a:lnTo>
                      <a:pt x="1" y="122"/>
                    </a:lnTo>
                    <a:lnTo>
                      <a:pt x="1" y="122"/>
                    </a:lnTo>
                    <a:lnTo>
                      <a:pt x="1" y="121"/>
                    </a:lnTo>
                    <a:lnTo>
                      <a:pt x="1" y="120"/>
                    </a:lnTo>
                    <a:lnTo>
                      <a:pt x="1" y="120"/>
                    </a:lnTo>
                    <a:lnTo>
                      <a:pt x="1" y="118"/>
                    </a:lnTo>
                    <a:lnTo>
                      <a:pt x="1" y="117"/>
                    </a:lnTo>
                    <a:lnTo>
                      <a:pt x="1" y="116"/>
                    </a:lnTo>
                    <a:lnTo>
                      <a:pt x="1" y="116"/>
                    </a:lnTo>
                    <a:lnTo>
                      <a:pt x="1" y="115"/>
                    </a:lnTo>
                    <a:lnTo>
                      <a:pt x="3" y="114"/>
                    </a:lnTo>
                    <a:lnTo>
                      <a:pt x="3" y="114"/>
                    </a:lnTo>
                    <a:lnTo>
                      <a:pt x="3" y="113"/>
                    </a:lnTo>
                    <a:lnTo>
                      <a:pt x="3" y="111"/>
                    </a:lnTo>
                    <a:lnTo>
                      <a:pt x="3" y="110"/>
                    </a:lnTo>
                    <a:lnTo>
                      <a:pt x="3" y="110"/>
                    </a:lnTo>
                    <a:lnTo>
                      <a:pt x="3" y="109"/>
                    </a:lnTo>
                    <a:lnTo>
                      <a:pt x="3" y="108"/>
                    </a:lnTo>
                    <a:lnTo>
                      <a:pt x="4" y="108"/>
                    </a:lnTo>
                    <a:lnTo>
                      <a:pt x="4" y="107"/>
                    </a:lnTo>
                    <a:lnTo>
                      <a:pt x="4" y="106"/>
                    </a:lnTo>
                    <a:lnTo>
                      <a:pt x="4" y="106"/>
                    </a:lnTo>
                    <a:lnTo>
                      <a:pt x="4" y="104"/>
                    </a:lnTo>
                    <a:lnTo>
                      <a:pt x="4" y="103"/>
                    </a:lnTo>
                    <a:lnTo>
                      <a:pt x="5" y="102"/>
                    </a:lnTo>
                    <a:lnTo>
                      <a:pt x="5" y="102"/>
                    </a:lnTo>
                    <a:lnTo>
                      <a:pt x="5" y="101"/>
                    </a:lnTo>
                    <a:lnTo>
                      <a:pt x="5" y="100"/>
                    </a:lnTo>
                    <a:lnTo>
                      <a:pt x="5" y="100"/>
                    </a:lnTo>
                    <a:lnTo>
                      <a:pt x="6" y="98"/>
                    </a:lnTo>
                    <a:lnTo>
                      <a:pt x="6" y="97"/>
                    </a:lnTo>
                    <a:lnTo>
                      <a:pt x="6" y="96"/>
                    </a:lnTo>
                    <a:lnTo>
                      <a:pt x="6" y="96"/>
                    </a:lnTo>
                    <a:lnTo>
                      <a:pt x="6" y="95"/>
                    </a:lnTo>
                    <a:lnTo>
                      <a:pt x="7" y="94"/>
                    </a:lnTo>
                    <a:lnTo>
                      <a:pt x="7" y="94"/>
                    </a:lnTo>
                    <a:lnTo>
                      <a:pt x="7" y="93"/>
                    </a:lnTo>
                    <a:lnTo>
                      <a:pt x="7" y="91"/>
                    </a:lnTo>
                    <a:lnTo>
                      <a:pt x="9" y="90"/>
                    </a:lnTo>
                    <a:lnTo>
                      <a:pt x="9" y="90"/>
                    </a:lnTo>
                    <a:lnTo>
                      <a:pt x="9" y="89"/>
                    </a:lnTo>
                    <a:lnTo>
                      <a:pt x="9" y="89"/>
                    </a:lnTo>
                    <a:lnTo>
                      <a:pt x="9" y="88"/>
                    </a:lnTo>
                    <a:lnTo>
                      <a:pt x="10" y="88"/>
                    </a:lnTo>
                    <a:lnTo>
                      <a:pt x="10" y="87"/>
                    </a:lnTo>
                    <a:lnTo>
                      <a:pt x="10" y="85"/>
                    </a:lnTo>
                    <a:lnTo>
                      <a:pt x="10" y="85"/>
                    </a:lnTo>
                    <a:lnTo>
                      <a:pt x="11" y="84"/>
                    </a:lnTo>
                    <a:lnTo>
                      <a:pt x="11" y="83"/>
                    </a:lnTo>
                    <a:lnTo>
                      <a:pt x="11" y="83"/>
                    </a:lnTo>
                    <a:lnTo>
                      <a:pt x="12" y="82"/>
                    </a:lnTo>
                    <a:lnTo>
                      <a:pt x="12" y="81"/>
                    </a:lnTo>
                    <a:lnTo>
                      <a:pt x="12" y="81"/>
                    </a:lnTo>
                    <a:lnTo>
                      <a:pt x="12" y="80"/>
                    </a:lnTo>
                    <a:lnTo>
                      <a:pt x="13" y="78"/>
                    </a:lnTo>
                    <a:lnTo>
                      <a:pt x="13" y="78"/>
                    </a:lnTo>
                    <a:lnTo>
                      <a:pt x="13" y="77"/>
                    </a:lnTo>
                    <a:lnTo>
                      <a:pt x="14" y="76"/>
                    </a:lnTo>
                    <a:lnTo>
                      <a:pt x="14" y="76"/>
                    </a:lnTo>
                    <a:lnTo>
                      <a:pt x="14" y="75"/>
                    </a:lnTo>
                    <a:lnTo>
                      <a:pt x="16" y="74"/>
                    </a:lnTo>
                    <a:lnTo>
                      <a:pt x="16" y="74"/>
                    </a:lnTo>
                    <a:lnTo>
                      <a:pt x="16" y="73"/>
                    </a:lnTo>
                    <a:lnTo>
                      <a:pt x="17" y="71"/>
                    </a:lnTo>
                    <a:lnTo>
                      <a:pt x="17" y="71"/>
                    </a:lnTo>
                    <a:lnTo>
                      <a:pt x="17" y="70"/>
                    </a:lnTo>
                    <a:lnTo>
                      <a:pt x="18" y="69"/>
                    </a:lnTo>
                    <a:lnTo>
                      <a:pt x="18" y="69"/>
                    </a:lnTo>
                    <a:lnTo>
                      <a:pt x="18" y="68"/>
                    </a:lnTo>
                    <a:lnTo>
                      <a:pt x="19" y="68"/>
                    </a:lnTo>
                    <a:lnTo>
                      <a:pt x="19" y="67"/>
                    </a:lnTo>
                    <a:lnTo>
                      <a:pt x="20" y="65"/>
                    </a:lnTo>
                    <a:lnTo>
                      <a:pt x="20" y="65"/>
                    </a:lnTo>
                    <a:lnTo>
                      <a:pt x="20" y="64"/>
                    </a:lnTo>
                    <a:lnTo>
                      <a:pt x="21" y="63"/>
                    </a:lnTo>
                    <a:lnTo>
                      <a:pt x="21" y="63"/>
                    </a:lnTo>
                    <a:lnTo>
                      <a:pt x="21" y="62"/>
                    </a:lnTo>
                    <a:lnTo>
                      <a:pt x="23" y="62"/>
                    </a:lnTo>
                    <a:lnTo>
                      <a:pt x="23" y="61"/>
                    </a:lnTo>
                    <a:lnTo>
                      <a:pt x="24" y="60"/>
                    </a:lnTo>
                    <a:lnTo>
                      <a:pt x="24" y="60"/>
                    </a:lnTo>
                    <a:lnTo>
                      <a:pt x="24" y="58"/>
                    </a:lnTo>
                    <a:lnTo>
                      <a:pt x="25" y="58"/>
                    </a:lnTo>
                    <a:lnTo>
                      <a:pt x="25" y="57"/>
                    </a:lnTo>
                    <a:lnTo>
                      <a:pt x="26" y="57"/>
                    </a:lnTo>
                    <a:lnTo>
                      <a:pt x="26" y="56"/>
                    </a:lnTo>
                    <a:lnTo>
                      <a:pt x="27" y="55"/>
                    </a:lnTo>
                    <a:lnTo>
                      <a:pt x="27" y="55"/>
                    </a:lnTo>
                    <a:lnTo>
                      <a:pt x="27" y="54"/>
                    </a:lnTo>
                    <a:lnTo>
                      <a:pt x="29" y="54"/>
                    </a:lnTo>
                    <a:lnTo>
                      <a:pt x="29" y="53"/>
                    </a:lnTo>
                    <a:lnTo>
                      <a:pt x="30" y="53"/>
                    </a:lnTo>
                    <a:lnTo>
                      <a:pt x="30" y="51"/>
                    </a:lnTo>
                    <a:lnTo>
                      <a:pt x="31" y="50"/>
                    </a:lnTo>
                    <a:lnTo>
                      <a:pt x="31" y="50"/>
                    </a:lnTo>
                    <a:lnTo>
                      <a:pt x="31" y="49"/>
                    </a:lnTo>
                    <a:lnTo>
                      <a:pt x="32" y="49"/>
                    </a:lnTo>
                    <a:lnTo>
                      <a:pt x="32" y="48"/>
                    </a:lnTo>
                    <a:lnTo>
                      <a:pt x="33" y="48"/>
                    </a:lnTo>
                    <a:lnTo>
                      <a:pt x="33" y="47"/>
                    </a:lnTo>
                    <a:lnTo>
                      <a:pt x="34" y="47"/>
                    </a:lnTo>
                    <a:lnTo>
                      <a:pt x="34" y="45"/>
                    </a:lnTo>
                    <a:lnTo>
                      <a:pt x="36" y="45"/>
                    </a:lnTo>
                    <a:lnTo>
                      <a:pt x="36" y="44"/>
                    </a:lnTo>
                    <a:lnTo>
                      <a:pt x="37" y="44"/>
                    </a:lnTo>
                    <a:lnTo>
                      <a:pt x="37" y="43"/>
                    </a:lnTo>
                    <a:lnTo>
                      <a:pt x="38" y="43"/>
                    </a:lnTo>
                    <a:lnTo>
                      <a:pt x="38" y="42"/>
                    </a:lnTo>
                    <a:lnTo>
                      <a:pt x="39" y="42"/>
                    </a:lnTo>
                    <a:lnTo>
                      <a:pt x="39" y="41"/>
                    </a:lnTo>
                    <a:lnTo>
                      <a:pt x="40" y="41"/>
                    </a:lnTo>
                    <a:lnTo>
                      <a:pt x="40" y="40"/>
                    </a:lnTo>
                    <a:lnTo>
                      <a:pt x="41" y="40"/>
                    </a:lnTo>
                    <a:lnTo>
                      <a:pt x="41" y="38"/>
                    </a:lnTo>
                    <a:lnTo>
                      <a:pt x="43" y="38"/>
                    </a:lnTo>
                    <a:lnTo>
                      <a:pt x="43" y="37"/>
                    </a:lnTo>
                    <a:lnTo>
                      <a:pt x="44" y="37"/>
                    </a:lnTo>
                    <a:lnTo>
                      <a:pt x="44" y="36"/>
                    </a:lnTo>
                    <a:lnTo>
                      <a:pt x="45" y="36"/>
                    </a:lnTo>
                    <a:lnTo>
                      <a:pt x="45" y="35"/>
                    </a:lnTo>
                    <a:lnTo>
                      <a:pt x="46" y="35"/>
                    </a:lnTo>
                    <a:lnTo>
                      <a:pt x="46" y="34"/>
                    </a:lnTo>
                    <a:lnTo>
                      <a:pt x="47" y="34"/>
                    </a:lnTo>
                    <a:lnTo>
                      <a:pt x="47" y="33"/>
                    </a:lnTo>
                    <a:lnTo>
                      <a:pt x="48" y="33"/>
                    </a:lnTo>
                    <a:lnTo>
                      <a:pt x="48" y="31"/>
                    </a:lnTo>
                    <a:lnTo>
                      <a:pt x="50" y="31"/>
                    </a:lnTo>
                    <a:lnTo>
                      <a:pt x="50" y="31"/>
                    </a:lnTo>
                    <a:lnTo>
                      <a:pt x="51" y="30"/>
                    </a:lnTo>
                    <a:lnTo>
                      <a:pt x="51" y="30"/>
                    </a:lnTo>
                    <a:lnTo>
                      <a:pt x="52" y="29"/>
                    </a:lnTo>
                    <a:lnTo>
                      <a:pt x="53" y="29"/>
                    </a:lnTo>
                    <a:lnTo>
                      <a:pt x="53" y="28"/>
                    </a:lnTo>
                    <a:lnTo>
                      <a:pt x="54" y="28"/>
                    </a:lnTo>
                    <a:lnTo>
                      <a:pt x="54" y="28"/>
                    </a:lnTo>
                    <a:lnTo>
                      <a:pt x="56" y="27"/>
                    </a:lnTo>
                    <a:lnTo>
                      <a:pt x="56" y="27"/>
                    </a:lnTo>
                    <a:lnTo>
                      <a:pt x="57" y="25"/>
                    </a:lnTo>
                    <a:lnTo>
                      <a:pt x="58" y="25"/>
                    </a:lnTo>
                    <a:lnTo>
                      <a:pt x="58" y="24"/>
                    </a:lnTo>
                    <a:lnTo>
                      <a:pt x="59" y="24"/>
                    </a:lnTo>
                    <a:lnTo>
                      <a:pt x="59" y="24"/>
                    </a:lnTo>
                    <a:lnTo>
                      <a:pt x="60" y="23"/>
                    </a:lnTo>
                    <a:lnTo>
                      <a:pt x="60" y="23"/>
                    </a:lnTo>
                    <a:lnTo>
                      <a:pt x="61" y="23"/>
                    </a:lnTo>
                    <a:lnTo>
                      <a:pt x="63" y="22"/>
                    </a:lnTo>
                    <a:lnTo>
                      <a:pt x="63" y="22"/>
                    </a:lnTo>
                    <a:lnTo>
                      <a:pt x="64" y="21"/>
                    </a:lnTo>
                    <a:lnTo>
                      <a:pt x="64" y="21"/>
                    </a:lnTo>
                    <a:lnTo>
                      <a:pt x="65" y="21"/>
                    </a:lnTo>
                    <a:lnTo>
                      <a:pt x="65" y="20"/>
                    </a:lnTo>
                    <a:lnTo>
                      <a:pt x="66" y="20"/>
                    </a:lnTo>
                    <a:lnTo>
                      <a:pt x="67" y="20"/>
                    </a:lnTo>
                    <a:lnTo>
                      <a:pt x="67" y="18"/>
                    </a:lnTo>
                    <a:lnTo>
                      <a:pt x="68" y="18"/>
                    </a:lnTo>
                    <a:lnTo>
                      <a:pt x="68" y="18"/>
                    </a:lnTo>
                    <a:lnTo>
                      <a:pt x="70" y="17"/>
                    </a:lnTo>
                    <a:lnTo>
                      <a:pt x="71" y="17"/>
                    </a:lnTo>
                    <a:lnTo>
                      <a:pt x="71" y="17"/>
                    </a:lnTo>
                    <a:lnTo>
                      <a:pt x="72" y="16"/>
                    </a:lnTo>
                    <a:lnTo>
                      <a:pt x="73" y="16"/>
                    </a:lnTo>
                    <a:lnTo>
                      <a:pt x="73" y="16"/>
                    </a:lnTo>
                    <a:lnTo>
                      <a:pt x="74" y="15"/>
                    </a:lnTo>
                    <a:lnTo>
                      <a:pt x="74" y="15"/>
                    </a:lnTo>
                    <a:lnTo>
                      <a:pt x="76" y="15"/>
                    </a:lnTo>
                    <a:lnTo>
                      <a:pt x="77" y="14"/>
                    </a:lnTo>
                    <a:lnTo>
                      <a:pt x="77" y="14"/>
                    </a:lnTo>
                    <a:lnTo>
                      <a:pt x="78" y="14"/>
                    </a:lnTo>
                    <a:lnTo>
                      <a:pt x="78" y="13"/>
                    </a:lnTo>
                    <a:lnTo>
                      <a:pt x="79" y="13"/>
                    </a:lnTo>
                    <a:lnTo>
                      <a:pt x="80" y="13"/>
                    </a:lnTo>
                    <a:lnTo>
                      <a:pt x="80" y="13"/>
                    </a:lnTo>
                    <a:lnTo>
                      <a:pt x="81" y="11"/>
                    </a:lnTo>
                    <a:lnTo>
                      <a:pt x="83" y="11"/>
                    </a:lnTo>
                    <a:lnTo>
                      <a:pt x="83" y="11"/>
                    </a:lnTo>
                    <a:lnTo>
                      <a:pt x="84" y="10"/>
                    </a:lnTo>
                    <a:lnTo>
                      <a:pt x="85" y="10"/>
                    </a:lnTo>
                    <a:lnTo>
                      <a:pt x="85" y="10"/>
                    </a:lnTo>
                    <a:lnTo>
                      <a:pt x="86" y="10"/>
                    </a:lnTo>
                    <a:lnTo>
                      <a:pt x="87" y="9"/>
                    </a:lnTo>
                    <a:lnTo>
                      <a:pt x="87" y="9"/>
                    </a:lnTo>
                    <a:lnTo>
                      <a:pt x="88" y="9"/>
                    </a:lnTo>
                    <a:lnTo>
                      <a:pt x="88" y="9"/>
                    </a:lnTo>
                    <a:lnTo>
                      <a:pt x="90" y="8"/>
                    </a:lnTo>
                    <a:lnTo>
                      <a:pt x="91" y="8"/>
                    </a:lnTo>
                    <a:lnTo>
                      <a:pt x="91" y="8"/>
                    </a:lnTo>
                    <a:lnTo>
                      <a:pt x="92" y="8"/>
                    </a:lnTo>
                    <a:lnTo>
                      <a:pt x="93" y="7"/>
                    </a:lnTo>
                    <a:lnTo>
                      <a:pt x="93" y="7"/>
                    </a:lnTo>
                    <a:lnTo>
                      <a:pt x="94" y="7"/>
                    </a:lnTo>
                    <a:lnTo>
                      <a:pt x="96" y="7"/>
                    </a:lnTo>
                    <a:lnTo>
                      <a:pt x="96" y="7"/>
                    </a:lnTo>
                    <a:lnTo>
                      <a:pt x="97" y="5"/>
                    </a:lnTo>
                    <a:lnTo>
                      <a:pt x="98" y="5"/>
                    </a:lnTo>
                    <a:lnTo>
                      <a:pt x="98" y="5"/>
                    </a:lnTo>
                    <a:lnTo>
                      <a:pt x="99" y="5"/>
                    </a:lnTo>
                    <a:lnTo>
                      <a:pt x="100" y="5"/>
                    </a:lnTo>
                    <a:lnTo>
                      <a:pt x="100" y="4"/>
                    </a:lnTo>
                    <a:lnTo>
                      <a:pt x="101" y="4"/>
                    </a:lnTo>
                    <a:lnTo>
                      <a:pt x="103" y="4"/>
                    </a:lnTo>
                    <a:lnTo>
                      <a:pt x="103" y="4"/>
                    </a:lnTo>
                    <a:lnTo>
                      <a:pt x="104" y="4"/>
                    </a:lnTo>
                    <a:lnTo>
                      <a:pt x="105" y="4"/>
                    </a:lnTo>
                    <a:lnTo>
                      <a:pt x="105" y="3"/>
                    </a:lnTo>
                    <a:lnTo>
                      <a:pt x="106" y="3"/>
                    </a:lnTo>
                    <a:lnTo>
                      <a:pt x="107" y="3"/>
                    </a:lnTo>
                    <a:lnTo>
                      <a:pt x="107" y="3"/>
                    </a:lnTo>
                    <a:lnTo>
                      <a:pt x="108" y="3"/>
                    </a:lnTo>
                    <a:lnTo>
                      <a:pt x="110" y="3"/>
                    </a:lnTo>
                    <a:lnTo>
                      <a:pt x="111" y="2"/>
                    </a:lnTo>
                    <a:lnTo>
                      <a:pt x="111" y="2"/>
                    </a:lnTo>
                    <a:lnTo>
                      <a:pt x="112" y="2"/>
                    </a:lnTo>
                    <a:lnTo>
                      <a:pt x="113" y="2"/>
                    </a:lnTo>
                    <a:lnTo>
                      <a:pt x="113" y="2"/>
                    </a:lnTo>
                    <a:lnTo>
                      <a:pt x="114" y="2"/>
                    </a:lnTo>
                    <a:lnTo>
                      <a:pt x="116" y="2"/>
                    </a:lnTo>
                    <a:lnTo>
                      <a:pt x="116" y="2"/>
                    </a:lnTo>
                    <a:lnTo>
                      <a:pt x="117" y="2"/>
                    </a:lnTo>
                    <a:lnTo>
                      <a:pt x="118" y="1"/>
                    </a:lnTo>
                    <a:lnTo>
                      <a:pt x="118" y="1"/>
                    </a:lnTo>
                    <a:lnTo>
                      <a:pt x="119" y="1"/>
                    </a:lnTo>
                    <a:lnTo>
                      <a:pt x="120" y="1"/>
                    </a:lnTo>
                    <a:lnTo>
                      <a:pt x="120" y="1"/>
                    </a:lnTo>
                    <a:lnTo>
                      <a:pt x="121" y="1"/>
                    </a:lnTo>
                    <a:lnTo>
                      <a:pt x="123" y="1"/>
                    </a:lnTo>
                    <a:lnTo>
                      <a:pt x="124" y="1"/>
                    </a:lnTo>
                    <a:lnTo>
                      <a:pt x="124" y="1"/>
                    </a:lnTo>
                    <a:lnTo>
                      <a:pt x="125" y="1"/>
                    </a:lnTo>
                    <a:lnTo>
                      <a:pt x="126" y="1"/>
                    </a:lnTo>
                    <a:lnTo>
                      <a:pt x="126" y="1"/>
                    </a:lnTo>
                    <a:lnTo>
                      <a:pt x="127" y="1"/>
                    </a:lnTo>
                    <a:lnTo>
                      <a:pt x="128" y="1"/>
                    </a:lnTo>
                    <a:lnTo>
                      <a:pt x="128" y="0"/>
                    </a:lnTo>
                    <a:lnTo>
                      <a:pt x="130" y="0"/>
                    </a:lnTo>
                    <a:lnTo>
                      <a:pt x="131" y="0"/>
                    </a:lnTo>
                    <a:lnTo>
                      <a:pt x="132" y="0"/>
                    </a:lnTo>
                    <a:lnTo>
                      <a:pt x="132" y="0"/>
                    </a:lnTo>
                    <a:lnTo>
                      <a:pt x="133" y="0"/>
                    </a:lnTo>
                    <a:lnTo>
                      <a:pt x="134" y="0"/>
                    </a:lnTo>
                    <a:lnTo>
                      <a:pt x="134" y="0"/>
                    </a:lnTo>
                    <a:lnTo>
                      <a:pt x="136" y="0"/>
                    </a:lnTo>
                    <a:lnTo>
                      <a:pt x="137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9" y="0"/>
                    </a:lnTo>
                    <a:lnTo>
                      <a:pt x="140" y="0"/>
                    </a:lnTo>
                    <a:lnTo>
                      <a:pt x="140" y="0"/>
                    </a:lnTo>
                    <a:lnTo>
                      <a:pt x="141" y="0"/>
                    </a:lnTo>
                    <a:lnTo>
                      <a:pt x="143" y="0"/>
                    </a:lnTo>
                    <a:lnTo>
                      <a:pt x="143" y="0"/>
                    </a:lnTo>
                    <a:lnTo>
                      <a:pt x="144" y="0"/>
                    </a:lnTo>
                    <a:lnTo>
                      <a:pt x="145" y="1"/>
                    </a:lnTo>
                    <a:lnTo>
                      <a:pt x="146" y="1"/>
                    </a:lnTo>
                    <a:lnTo>
                      <a:pt x="146" y="1"/>
                    </a:lnTo>
                    <a:lnTo>
                      <a:pt x="147" y="1"/>
                    </a:lnTo>
                    <a:lnTo>
                      <a:pt x="148" y="1"/>
                    </a:lnTo>
                    <a:lnTo>
                      <a:pt x="148" y="1"/>
                    </a:lnTo>
                    <a:lnTo>
                      <a:pt x="150" y="1"/>
                    </a:lnTo>
                    <a:lnTo>
                      <a:pt x="151" y="1"/>
                    </a:lnTo>
                    <a:lnTo>
                      <a:pt x="152" y="1"/>
                    </a:lnTo>
                    <a:lnTo>
                      <a:pt x="152" y="1"/>
                    </a:lnTo>
                    <a:lnTo>
                      <a:pt x="153" y="1"/>
                    </a:lnTo>
                    <a:lnTo>
                      <a:pt x="154" y="1"/>
                    </a:lnTo>
                    <a:lnTo>
                      <a:pt x="154" y="1"/>
                    </a:lnTo>
                    <a:lnTo>
                      <a:pt x="156" y="1"/>
                    </a:lnTo>
                    <a:lnTo>
                      <a:pt x="157" y="2"/>
                    </a:lnTo>
                    <a:lnTo>
                      <a:pt x="158" y="2"/>
                    </a:lnTo>
                    <a:lnTo>
                      <a:pt x="158" y="2"/>
                    </a:lnTo>
                    <a:lnTo>
                      <a:pt x="159" y="2"/>
                    </a:lnTo>
                    <a:lnTo>
                      <a:pt x="160" y="2"/>
                    </a:lnTo>
                    <a:lnTo>
                      <a:pt x="160" y="2"/>
                    </a:lnTo>
                    <a:lnTo>
                      <a:pt x="161" y="2"/>
                    </a:lnTo>
                    <a:lnTo>
                      <a:pt x="163" y="2"/>
                    </a:lnTo>
                    <a:lnTo>
                      <a:pt x="164" y="3"/>
                    </a:lnTo>
                    <a:lnTo>
                      <a:pt x="164" y="3"/>
                    </a:lnTo>
                    <a:lnTo>
                      <a:pt x="165" y="3"/>
                    </a:lnTo>
                    <a:lnTo>
                      <a:pt x="166" y="3"/>
                    </a:lnTo>
                    <a:lnTo>
                      <a:pt x="166" y="3"/>
                    </a:lnTo>
                    <a:lnTo>
                      <a:pt x="167" y="3"/>
                    </a:lnTo>
                    <a:lnTo>
                      <a:pt x="168" y="4"/>
                    </a:lnTo>
                    <a:lnTo>
                      <a:pt x="168" y="4"/>
                    </a:lnTo>
                    <a:lnTo>
                      <a:pt x="170" y="4"/>
                    </a:lnTo>
                    <a:lnTo>
                      <a:pt x="171" y="4"/>
                    </a:lnTo>
                    <a:lnTo>
                      <a:pt x="172" y="4"/>
                    </a:lnTo>
                    <a:lnTo>
                      <a:pt x="172" y="4"/>
                    </a:lnTo>
                    <a:lnTo>
                      <a:pt x="173" y="5"/>
                    </a:lnTo>
                    <a:lnTo>
                      <a:pt x="174" y="5"/>
                    </a:lnTo>
                    <a:lnTo>
                      <a:pt x="174" y="5"/>
                    </a:lnTo>
                    <a:lnTo>
                      <a:pt x="176" y="5"/>
                    </a:lnTo>
                    <a:lnTo>
                      <a:pt x="177" y="5"/>
                    </a:lnTo>
                    <a:lnTo>
                      <a:pt x="178" y="7"/>
                    </a:lnTo>
                    <a:lnTo>
                      <a:pt x="178" y="7"/>
                    </a:lnTo>
                    <a:lnTo>
                      <a:pt x="179" y="7"/>
                    </a:lnTo>
                    <a:lnTo>
                      <a:pt x="180" y="7"/>
                    </a:lnTo>
                    <a:lnTo>
                      <a:pt x="180" y="8"/>
                    </a:lnTo>
                    <a:lnTo>
                      <a:pt x="181" y="8"/>
                    </a:lnTo>
                    <a:lnTo>
                      <a:pt x="183" y="8"/>
                    </a:lnTo>
                    <a:lnTo>
                      <a:pt x="183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</p:grpSp>
      <p:sp>
        <p:nvSpPr>
          <p:cNvPr id="110" name="Freeform 31">
            <a:extLst>
              <a:ext uri="{FF2B5EF4-FFF2-40B4-BE49-F238E27FC236}">
                <a16:creationId xmlns:a16="http://schemas.microsoft.com/office/drawing/2014/main" id="{C43CDD8C-9627-496B-9924-78596B4E0E92}"/>
              </a:ext>
            </a:extLst>
          </p:cNvPr>
          <p:cNvSpPr>
            <a:spLocks/>
          </p:cNvSpPr>
          <p:nvPr/>
        </p:nvSpPr>
        <p:spPr bwMode="auto">
          <a:xfrm>
            <a:off x="12558239" y="6973523"/>
            <a:ext cx="2638664" cy="2063169"/>
          </a:xfrm>
          <a:custGeom>
            <a:avLst/>
            <a:gdLst>
              <a:gd name="T0" fmla="*/ 3587 w 4042"/>
              <a:gd name="T1" fmla="*/ 1666 h 3164"/>
              <a:gd name="T2" fmla="*/ 3604 w 4042"/>
              <a:gd name="T3" fmla="*/ 1532 h 3164"/>
              <a:gd name="T4" fmla="*/ 3686 w 4042"/>
              <a:gd name="T5" fmla="*/ 1377 h 3164"/>
              <a:gd name="T6" fmla="*/ 3908 w 4042"/>
              <a:gd name="T7" fmla="*/ 1314 h 3164"/>
              <a:gd name="T8" fmla="*/ 3834 w 4042"/>
              <a:gd name="T9" fmla="*/ 1213 h 3164"/>
              <a:gd name="T10" fmla="*/ 3806 w 4042"/>
              <a:gd name="T11" fmla="*/ 1001 h 3164"/>
              <a:gd name="T12" fmla="*/ 3913 w 4042"/>
              <a:gd name="T13" fmla="*/ 865 h 3164"/>
              <a:gd name="T14" fmla="*/ 4022 w 4042"/>
              <a:gd name="T15" fmla="*/ 752 h 3164"/>
              <a:gd name="T16" fmla="*/ 4033 w 4042"/>
              <a:gd name="T17" fmla="*/ 675 h 3164"/>
              <a:gd name="T18" fmla="*/ 3681 w 4042"/>
              <a:gd name="T19" fmla="*/ 526 h 3164"/>
              <a:gd name="T20" fmla="*/ 3526 w 4042"/>
              <a:gd name="T21" fmla="*/ 517 h 3164"/>
              <a:gd name="T22" fmla="*/ 3327 w 4042"/>
              <a:gd name="T23" fmla="*/ 329 h 3164"/>
              <a:gd name="T24" fmla="*/ 3051 w 4042"/>
              <a:gd name="T25" fmla="*/ 247 h 3164"/>
              <a:gd name="T26" fmla="*/ 2875 w 4042"/>
              <a:gd name="T27" fmla="*/ 142 h 3164"/>
              <a:gd name="T28" fmla="*/ 2781 w 4042"/>
              <a:gd name="T29" fmla="*/ 209 h 3164"/>
              <a:gd name="T30" fmla="*/ 2614 w 4042"/>
              <a:gd name="T31" fmla="*/ 173 h 3164"/>
              <a:gd name="T32" fmla="*/ 2623 w 4042"/>
              <a:gd name="T33" fmla="*/ 29 h 3164"/>
              <a:gd name="T34" fmla="*/ 2451 w 4042"/>
              <a:gd name="T35" fmla="*/ 4 h 3164"/>
              <a:gd name="T36" fmla="*/ 2255 w 4042"/>
              <a:gd name="T37" fmla="*/ 130 h 3164"/>
              <a:gd name="T38" fmla="*/ 1876 w 4042"/>
              <a:gd name="T39" fmla="*/ 327 h 3164"/>
              <a:gd name="T40" fmla="*/ 1802 w 4042"/>
              <a:gd name="T41" fmla="*/ 300 h 3164"/>
              <a:gd name="T42" fmla="*/ 1728 w 4042"/>
              <a:gd name="T43" fmla="*/ 226 h 3164"/>
              <a:gd name="T44" fmla="*/ 1649 w 4042"/>
              <a:gd name="T45" fmla="*/ 160 h 3164"/>
              <a:gd name="T46" fmla="*/ 1592 w 4042"/>
              <a:gd name="T47" fmla="*/ 261 h 3164"/>
              <a:gd name="T48" fmla="*/ 1565 w 4042"/>
              <a:gd name="T49" fmla="*/ 472 h 3164"/>
              <a:gd name="T50" fmla="*/ 1446 w 4042"/>
              <a:gd name="T51" fmla="*/ 619 h 3164"/>
              <a:gd name="T52" fmla="*/ 1352 w 4042"/>
              <a:gd name="T53" fmla="*/ 752 h 3164"/>
              <a:gd name="T54" fmla="*/ 1436 w 4042"/>
              <a:gd name="T55" fmla="*/ 998 h 3164"/>
              <a:gd name="T56" fmla="*/ 1380 w 4042"/>
              <a:gd name="T57" fmla="*/ 1181 h 3164"/>
              <a:gd name="T58" fmla="*/ 1372 w 4042"/>
              <a:gd name="T59" fmla="*/ 1377 h 3164"/>
              <a:gd name="T60" fmla="*/ 1200 w 4042"/>
              <a:gd name="T61" fmla="*/ 1534 h 3164"/>
              <a:gd name="T62" fmla="*/ 1013 w 4042"/>
              <a:gd name="T63" fmla="*/ 1511 h 3164"/>
              <a:gd name="T64" fmla="*/ 658 w 4042"/>
              <a:gd name="T65" fmla="*/ 1549 h 3164"/>
              <a:gd name="T66" fmla="*/ 469 w 4042"/>
              <a:gd name="T67" fmla="*/ 1589 h 3164"/>
              <a:gd name="T68" fmla="*/ 135 w 4042"/>
              <a:gd name="T69" fmla="*/ 1804 h 3164"/>
              <a:gd name="T70" fmla="*/ 55 w 4042"/>
              <a:gd name="T71" fmla="*/ 1916 h 3164"/>
              <a:gd name="T72" fmla="*/ 52 w 4042"/>
              <a:gd name="T73" fmla="*/ 2030 h 3164"/>
              <a:gd name="T74" fmla="*/ 244 w 4042"/>
              <a:gd name="T75" fmla="*/ 2014 h 3164"/>
              <a:gd name="T76" fmla="*/ 612 w 4042"/>
              <a:gd name="T77" fmla="*/ 2041 h 3164"/>
              <a:gd name="T78" fmla="*/ 671 w 4042"/>
              <a:gd name="T79" fmla="*/ 2163 h 3164"/>
              <a:gd name="T80" fmla="*/ 761 w 4042"/>
              <a:gd name="T81" fmla="*/ 2198 h 3164"/>
              <a:gd name="T82" fmla="*/ 975 w 4042"/>
              <a:gd name="T83" fmla="*/ 2115 h 3164"/>
              <a:gd name="T84" fmla="*/ 1152 w 4042"/>
              <a:gd name="T85" fmla="*/ 2074 h 3164"/>
              <a:gd name="T86" fmla="*/ 1322 w 4042"/>
              <a:gd name="T87" fmla="*/ 2118 h 3164"/>
              <a:gd name="T88" fmla="*/ 1388 w 4042"/>
              <a:gd name="T89" fmla="*/ 2289 h 3164"/>
              <a:gd name="T90" fmla="*/ 1408 w 4042"/>
              <a:gd name="T91" fmla="*/ 2417 h 3164"/>
              <a:gd name="T92" fmla="*/ 1540 w 4042"/>
              <a:gd name="T93" fmla="*/ 2584 h 3164"/>
              <a:gd name="T94" fmla="*/ 1609 w 4042"/>
              <a:gd name="T95" fmla="*/ 2732 h 3164"/>
              <a:gd name="T96" fmla="*/ 1572 w 4042"/>
              <a:gd name="T97" fmla="*/ 2933 h 3164"/>
              <a:gd name="T98" fmla="*/ 1681 w 4042"/>
              <a:gd name="T99" fmla="*/ 3091 h 3164"/>
              <a:gd name="T100" fmla="*/ 1861 w 4042"/>
              <a:gd name="T101" fmla="*/ 3135 h 3164"/>
              <a:gd name="T102" fmla="*/ 1955 w 4042"/>
              <a:gd name="T103" fmla="*/ 3078 h 3164"/>
              <a:gd name="T104" fmla="*/ 2202 w 4042"/>
              <a:gd name="T105" fmla="*/ 2981 h 3164"/>
              <a:gd name="T106" fmla="*/ 2459 w 4042"/>
              <a:gd name="T107" fmla="*/ 2918 h 3164"/>
              <a:gd name="T108" fmla="*/ 2762 w 4042"/>
              <a:gd name="T109" fmla="*/ 2825 h 3164"/>
              <a:gd name="T110" fmla="*/ 2997 w 4042"/>
              <a:gd name="T111" fmla="*/ 2797 h 3164"/>
              <a:gd name="T112" fmla="*/ 3158 w 4042"/>
              <a:gd name="T113" fmla="*/ 2662 h 3164"/>
              <a:gd name="T114" fmla="*/ 3227 w 4042"/>
              <a:gd name="T115" fmla="*/ 2469 h 3164"/>
              <a:gd name="T116" fmla="*/ 3360 w 4042"/>
              <a:gd name="T117" fmla="*/ 2335 h 3164"/>
              <a:gd name="T118" fmla="*/ 3417 w 4042"/>
              <a:gd name="T119" fmla="*/ 2142 h 3164"/>
              <a:gd name="T120" fmla="*/ 3570 w 4042"/>
              <a:gd name="T121" fmla="*/ 2002 h 3164"/>
              <a:gd name="T122" fmla="*/ 3620 w 4042"/>
              <a:gd name="T123" fmla="*/ 1826 h 3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042" h="3164">
                <a:moveTo>
                  <a:pt x="3627" y="1745"/>
                </a:moveTo>
                <a:lnTo>
                  <a:pt x="3625" y="1749"/>
                </a:lnTo>
                <a:lnTo>
                  <a:pt x="3624" y="1752"/>
                </a:lnTo>
                <a:lnTo>
                  <a:pt x="3620" y="1756"/>
                </a:lnTo>
                <a:lnTo>
                  <a:pt x="3618" y="1758"/>
                </a:lnTo>
                <a:lnTo>
                  <a:pt x="3611" y="1760"/>
                </a:lnTo>
                <a:lnTo>
                  <a:pt x="3605" y="1762"/>
                </a:lnTo>
                <a:lnTo>
                  <a:pt x="3600" y="1760"/>
                </a:lnTo>
                <a:lnTo>
                  <a:pt x="3594" y="1759"/>
                </a:lnTo>
                <a:lnTo>
                  <a:pt x="3591" y="1756"/>
                </a:lnTo>
                <a:lnTo>
                  <a:pt x="3587" y="1751"/>
                </a:lnTo>
                <a:lnTo>
                  <a:pt x="3579" y="1737"/>
                </a:lnTo>
                <a:lnTo>
                  <a:pt x="3572" y="1720"/>
                </a:lnTo>
                <a:lnTo>
                  <a:pt x="3570" y="1712"/>
                </a:lnTo>
                <a:lnTo>
                  <a:pt x="3570" y="1704"/>
                </a:lnTo>
                <a:lnTo>
                  <a:pt x="3570" y="1695"/>
                </a:lnTo>
                <a:lnTo>
                  <a:pt x="3572" y="1686"/>
                </a:lnTo>
                <a:lnTo>
                  <a:pt x="3577" y="1678"/>
                </a:lnTo>
                <a:lnTo>
                  <a:pt x="3581" y="1672"/>
                </a:lnTo>
                <a:lnTo>
                  <a:pt x="3587" y="1666"/>
                </a:lnTo>
                <a:lnTo>
                  <a:pt x="3594" y="1662"/>
                </a:lnTo>
                <a:lnTo>
                  <a:pt x="3611" y="1654"/>
                </a:lnTo>
                <a:lnTo>
                  <a:pt x="3627" y="1650"/>
                </a:lnTo>
                <a:lnTo>
                  <a:pt x="3637" y="1647"/>
                </a:lnTo>
                <a:lnTo>
                  <a:pt x="3645" y="1644"/>
                </a:lnTo>
                <a:lnTo>
                  <a:pt x="3645" y="1643"/>
                </a:lnTo>
                <a:lnTo>
                  <a:pt x="3645" y="1631"/>
                </a:lnTo>
                <a:lnTo>
                  <a:pt x="3643" y="1605"/>
                </a:lnTo>
                <a:lnTo>
                  <a:pt x="3640" y="1584"/>
                </a:lnTo>
                <a:lnTo>
                  <a:pt x="3638" y="1567"/>
                </a:lnTo>
                <a:lnTo>
                  <a:pt x="3634" y="1554"/>
                </a:lnTo>
                <a:lnTo>
                  <a:pt x="3632" y="1545"/>
                </a:lnTo>
                <a:lnTo>
                  <a:pt x="3630" y="1539"/>
                </a:lnTo>
                <a:lnTo>
                  <a:pt x="3627" y="1536"/>
                </a:lnTo>
                <a:lnTo>
                  <a:pt x="3625" y="1533"/>
                </a:lnTo>
                <a:lnTo>
                  <a:pt x="3620" y="1534"/>
                </a:lnTo>
                <a:lnTo>
                  <a:pt x="3617" y="1536"/>
                </a:lnTo>
                <a:lnTo>
                  <a:pt x="3612" y="1536"/>
                </a:lnTo>
                <a:lnTo>
                  <a:pt x="3607" y="1534"/>
                </a:lnTo>
                <a:lnTo>
                  <a:pt x="3604" y="1532"/>
                </a:lnTo>
                <a:lnTo>
                  <a:pt x="3600" y="1530"/>
                </a:lnTo>
                <a:lnTo>
                  <a:pt x="3598" y="1526"/>
                </a:lnTo>
                <a:lnTo>
                  <a:pt x="3597" y="1523"/>
                </a:lnTo>
                <a:lnTo>
                  <a:pt x="3593" y="1514"/>
                </a:lnTo>
                <a:lnTo>
                  <a:pt x="3591" y="1506"/>
                </a:lnTo>
                <a:lnTo>
                  <a:pt x="3590" y="1498"/>
                </a:lnTo>
                <a:lnTo>
                  <a:pt x="3588" y="1490"/>
                </a:lnTo>
                <a:lnTo>
                  <a:pt x="3587" y="1483"/>
                </a:lnTo>
                <a:lnTo>
                  <a:pt x="3588" y="1476"/>
                </a:lnTo>
                <a:lnTo>
                  <a:pt x="3588" y="1470"/>
                </a:lnTo>
                <a:lnTo>
                  <a:pt x="3591" y="1463"/>
                </a:lnTo>
                <a:lnTo>
                  <a:pt x="3594" y="1451"/>
                </a:lnTo>
                <a:lnTo>
                  <a:pt x="3600" y="1439"/>
                </a:lnTo>
                <a:lnTo>
                  <a:pt x="3608" y="1428"/>
                </a:lnTo>
                <a:lnTo>
                  <a:pt x="3618" y="1419"/>
                </a:lnTo>
                <a:lnTo>
                  <a:pt x="3627" y="1411"/>
                </a:lnTo>
                <a:lnTo>
                  <a:pt x="3639" y="1403"/>
                </a:lnTo>
                <a:lnTo>
                  <a:pt x="3651" y="1396"/>
                </a:lnTo>
                <a:lnTo>
                  <a:pt x="3663" y="1388"/>
                </a:lnTo>
                <a:lnTo>
                  <a:pt x="3686" y="1377"/>
                </a:lnTo>
                <a:lnTo>
                  <a:pt x="3708" y="1367"/>
                </a:lnTo>
                <a:lnTo>
                  <a:pt x="3713" y="1366"/>
                </a:lnTo>
                <a:lnTo>
                  <a:pt x="3717" y="1364"/>
                </a:lnTo>
                <a:lnTo>
                  <a:pt x="3715" y="1358"/>
                </a:lnTo>
                <a:lnTo>
                  <a:pt x="3717" y="1352"/>
                </a:lnTo>
                <a:lnTo>
                  <a:pt x="3720" y="1346"/>
                </a:lnTo>
                <a:lnTo>
                  <a:pt x="3725" y="1341"/>
                </a:lnTo>
                <a:lnTo>
                  <a:pt x="3740" y="1332"/>
                </a:lnTo>
                <a:lnTo>
                  <a:pt x="3755" y="1325"/>
                </a:lnTo>
                <a:lnTo>
                  <a:pt x="3770" y="1319"/>
                </a:lnTo>
                <a:lnTo>
                  <a:pt x="3785" y="1315"/>
                </a:lnTo>
                <a:lnTo>
                  <a:pt x="3799" y="1314"/>
                </a:lnTo>
                <a:lnTo>
                  <a:pt x="3813" y="1313"/>
                </a:lnTo>
                <a:lnTo>
                  <a:pt x="3827" y="1312"/>
                </a:lnTo>
                <a:lnTo>
                  <a:pt x="3841" y="1312"/>
                </a:lnTo>
                <a:lnTo>
                  <a:pt x="3855" y="1312"/>
                </a:lnTo>
                <a:lnTo>
                  <a:pt x="3872" y="1313"/>
                </a:lnTo>
                <a:lnTo>
                  <a:pt x="3886" y="1314"/>
                </a:lnTo>
                <a:lnTo>
                  <a:pt x="3901" y="1314"/>
                </a:lnTo>
                <a:lnTo>
                  <a:pt x="3908" y="1314"/>
                </a:lnTo>
                <a:lnTo>
                  <a:pt x="3914" y="1313"/>
                </a:lnTo>
                <a:lnTo>
                  <a:pt x="3919" y="1312"/>
                </a:lnTo>
                <a:lnTo>
                  <a:pt x="3922" y="1310"/>
                </a:lnTo>
                <a:lnTo>
                  <a:pt x="3925" y="1305"/>
                </a:lnTo>
                <a:lnTo>
                  <a:pt x="3925" y="1297"/>
                </a:lnTo>
                <a:lnTo>
                  <a:pt x="3924" y="1291"/>
                </a:lnTo>
                <a:lnTo>
                  <a:pt x="3921" y="1286"/>
                </a:lnTo>
                <a:lnTo>
                  <a:pt x="3919" y="1283"/>
                </a:lnTo>
                <a:lnTo>
                  <a:pt x="3915" y="1280"/>
                </a:lnTo>
                <a:lnTo>
                  <a:pt x="3907" y="1275"/>
                </a:lnTo>
                <a:lnTo>
                  <a:pt x="3894" y="1271"/>
                </a:lnTo>
                <a:lnTo>
                  <a:pt x="3884" y="1267"/>
                </a:lnTo>
                <a:lnTo>
                  <a:pt x="3873" y="1264"/>
                </a:lnTo>
                <a:lnTo>
                  <a:pt x="3862" y="1259"/>
                </a:lnTo>
                <a:lnTo>
                  <a:pt x="3853" y="1251"/>
                </a:lnTo>
                <a:lnTo>
                  <a:pt x="3848" y="1245"/>
                </a:lnTo>
                <a:lnTo>
                  <a:pt x="3844" y="1239"/>
                </a:lnTo>
                <a:lnTo>
                  <a:pt x="3840" y="1233"/>
                </a:lnTo>
                <a:lnTo>
                  <a:pt x="3838" y="1226"/>
                </a:lnTo>
                <a:lnTo>
                  <a:pt x="3834" y="1213"/>
                </a:lnTo>
                <a:lnTo>
                  <a:pt x="3832" y="1200"/>
                </a:lnTo>
                <a:lnTo>
                  <a:pt x="3831" y="1190"/>
                </a:lnTo>
                <a:lnTo>
                  <a:pt x="3828" y="1181"/>
                </a:lnTo>
                <a:lnTo>
                  <a:pt x="3822" y="1181"/>
                </a:lnTo>
                <a:lnTo>
                  <a:pt x="3818" y="1181"/>
                </a:lnTo>
                <a:lnTo>
                  <a:pt x="3813" y="1180"/>
                </a:lnTo>
                <a:lnTo>
                  <a:pt x="3808" y="1177"/>
                </a:lnTo>
                <a:lnTo>
                  <a:pt x="3805" y="1173"/>
                </a:lnTo>
                <a:lnTo>
                  <a:pt x="3802" y="1168"/>
                </a:lnTo>
                <a:lnTo>
                  <a:pt x="3801" y="1164"/>
                </a:lnTo>
                <a:lnTo>
                  <a:pt x="3801" y="1159"/>
                </a:lnTo>
                <a:lnTo>
                  <a:pt x="3804" y="1131"/>
                </a:lnTo>
                <a:lnTo>
                  <a:pt x="3806" y="1095"/>
                </a:lnTo>
                <a:lnTo>
                  <a:pt x="3806" y="1077"/>
                </a:lnTo>
                <a:lnTo>
                  <a:pt x="3805" y="1057"/>
                </a:lnTo>
                <a:lnTo>
                  <a:pt x="3804" y="1038"/>
                </a:lnTo>
                <a:lnTo>
                  <a:pt x="3801" y="1019"/>
                </a:lnTo>
                <a:lnTo>
                  <a:pt x="3801" y="1012"/>
                </a:lnTo>
                <a:lnTo>
                  <a:pt x="3802" y="1006"/>
                </a:lnTo>
                <a:lnTo>
                  <a:pt x="3806" y="1001"/>
                </a:lnTo>
                <a:lnTo>
                  <a:pt x="3811" y="997"/>
                </a:lnTo>
                <a:lnTo>
                  <a:pt x="3815" y="985"/>
                </a:lnTo>
                <a:lnTo>
                  <a:pt x="3822" y="974"/>
                </a:lnTo>
                <a:lnTo>
                  <a:pt x="3830" y="965"/>
                </a:lnTo>
                <a:lnTo>
                  <a:pt x="3838" y="955"/>
                </a:lnTo>
                <a:lnTo>
                  <a:pt x="3847" y="947"/>
                </a:lnTo>
                <a:lnTo>
                  <a:pt x="3857" y="940"/>
                </a:lnTo>
                <a:lnTo>
                  <a:pt x="3867" y="933"/>
                </a:lnTo>
                <a:lnTo>
                  <a:pt x="3879" y="926"/>
                </a:lnTo>
                <a:lnTo>
                  <a:pt x="3889" y="919"/>
                </a:lnTo>
                <a:lnTo>
                  <a:pt x="3900" y="915"/>
                </a:lnTo>
                <a:lnTo>
                  <a:pt x="3905" y="913"/>
                </a:lnTo>
                <a:lnTo>
                  <a:pt x="3906" y="912"/>
                </a:lnTo>
                <a:lnTo>
                  <a:pt x="3906" y="908"/>
                </a:lnTo>
                <a:lnTo>
                  <a:pt x="3906" y="900"/>
                </a:lnTo>
                <a:lnTo>
                  <a:pt x="3907" y="892"/>
                </a:lnTo>
                <a:lnTo>
                  <a:pt x="3908" y="881"/>
                </a:lnTo>
                <a:lnTo>
                  <a:pt x="3909" y="875"/>
                </a:lnTo>
                <a:lnTo>
                  <a:pt x="3911" y="871"/>
                </a:lnTo>
                <a:lnTo>
                  <a:pt x="3913" y="865"/>
                </a:lnTo>
                <a:lnTo>
                  <a:pt x="3917" y="859"/>
                </a:lnTo>
                <a:lnTo>
                  <a:pt x="3926" y="852"/>
                </a:lnTo>
                <a:lnTo>
                  <a:pt x="3934" y="846"/>
                </a:lnTo>
                <a:lnTo>
                  <a:pt x="3941" y="842"/>
                </a:lnTo>
                <a:lnTo>
                  <a:pt x="3948" y="840"/>
                </a:lnTo>
                <a:lnTo>
                  <a:pt x="3957" y="836"/>
                </a:lnTo>
                <a:lnTo>
                  <a:pt x="3961" y="833"/>
                </a:lnTo>
                <a:lnTo>
                  <a:pt x="3966" y="827"/>
                </a:lnTo>
                <a:lnTo>
                  <a:pt x="3969" y="819"/>
                </a:lnTo>
                <a:lnTo>
                  <a:pt x="3972" y="813"/>
                </a:lnTo>
                <a:lnTo>
                  <a:pt x="3974" y="807"/>
                </a:lnTo>
                <a:lnTo>
                  <a:pt x="3978" y="800"/>
                </a:lnTo>
                <a:lnTo>
                  <a:pt x="3982" y="793"/>
                </a:lnTo>
                <a:lnTo>
                  <a:pt x="3993" y="782"/>
                </a:lnTo>
                <a:lnTo>
                  <a:pt x="4005" y="772"/>
                </a:lnTo>
                <a:lnTo>
                  <a:pt x="4009" y="768"/>
                </a:lnTo>
                <a:lnTo>
                  <a:pt x="4015" y="762"/>
                </a:lnTo>
                <a:lnTo>
                  <a:pt x="4020" y="756"/>
                </a:lnTo>
                <a:lnTo>
                  <a:pt x="4022" y="753"/>
                </a:lnTo>
                <a:lnTo>
                  <a:pt x="4022" y="752"/>
                </a:lnTo>
                <a:lnTo>
                  <a:pt x="4018" y="746"/>
                </a:lnTo>
                <a:lnTo>
                  <a:pt x="4015" y="742"/>
                </a:lnTo>
                <a:lnTo>
                  <a:pt x="4013" y="739"/>
                </a:lnTo>
                <a:lnTo>
                  <a:pt x="4012" y="735"/>
                </a:lnTo>
                <a:lnTo>
                  <a:pt x="4012" y="730"/>
                </a:lnTo>
                <a:lnTo>
                  <a:pt x="4012" y="727"/>
                </a:lnTo>
                <a:lnTo>
                  <a:pt x="4013" y="722"/>
                </a:lnTo>
                <a:lnTo>
                  <a:pt x="4015" y="719"/>
                </a:lnTo>
                <a:lnTo>
                  <a:pt x="4018" y="715"/>
                </a:lnTo>
                <a:lnTo>
                  <a:pt x="4022" y="712"/>
                </a:lnTo>
                <a:lnTo>
                  <a:pt x="4027" y="709"/>
                </a:lnTo>
                <a:lnTo>
                  <a:pt x="4032" y="709"/>
                </a:lnTo>
                <a:lnTo>
                  <a:pt x="4036" y="709"/>
                </a:lnTo>
                <a:lnTo>
                  <a:pt x="4040" y="705"/>
                </a:lnTo>
                <a:lnTo>
                  <a:pt x="4041" y="700"/>
                </a:lnTo>
                <a:lnTo>
                  <a:pt x="4042" y="698"/>
                </a:lnTo>
                <a:lnTo>
                  <a:pt x="4042" y="695"/>
                </a:lnTo>
                <a:lnTo>
                  <a:pt x="4040" y="689"/>
                </a:lnTo>
                <a:lnTo>
                  <a:pt x="4038" y="682"/>
                </a:lnTo>
                <a:lnTo>
                  <a:pt x="4033" y="675"/>
                </a:lnTo>
                <a:lnTo>
                  <a:pt x="4026" y="668"/>
                </a:lnTo>
                <a:lnTo>
                  <a:pt x="4019" y="660"/>
                </a:lnTo>
                <a:lnTo>
                  <a:pt x="4009" y="653"/>
                </a:lnTo>
                <a:lnTo>
                  <a:pt x="3999" y="645"/>
                </a:lnTo>
                <a:lnTo>
                  <a:pt x="3987" y="635"/>
                </a:lnTo>
                <a:lnTo>
                  <a:pt x="3960" y="617"/>
                </a:lnTo>
                <a:lnTo>
                  <a:pt x="3928" y="600"/>
                </a:lnTo>
                <a:lnTo>
                  <a:pt x="3893" y="582"/>
                </a:lnTo>
                <a:lnTo>
                  <a:pt x="3853" y="565"/>
                </a:lnTo>
                <a:lnTo>
                  <a:pt x="3835" y="556"/>
                </a:lnTo>
                <a:lnTo>
                  <a:pt x="3813" y="549"/>
                </a:lnTo>
                <a:lnTo>
                  <a:pt x="3788" y="541"/>
                </a:lnTo>
                <a:lnTo>
                  <a:pt x="3762" y="534"/>
                </a:lnTo>
                <a:lnTo>
                  <a:pt x="3737" y="528"/>
                </a:lnTo>
                <a:lnTo>
                  <a:pt x="3714" y="523"/>
                </a:lnTo>
                <a:lnTo>
                  <a:pt x="3704" y="522"/>
                </a:lnTo>
                <a:lnTo>
                  <a:pt x="3695" y="522"/>
                </a:lnTo>
                <a:lnTo>
                  <a:pt x="3688" y="522"/>
                </a:lnTo>
                <a:lnTo>
                  <a:pt x="3683" y="522"/>
                </a:lnTo>
                <a:lnTo>
                  <a:pt x="3681" y="526"/>
                </a:lnTo>
                <a:lnTo>
                  <a:pt x="3678" y="532"/>
                </a:lnTo>
                <a:lnTo>
                  <a:pt x="3670" y="542"/>
                </a:lnTo>
                <a:lnTo>
                  <a:pt x="3661" y="554"/>
                </a:lnTo>
                <a:lnTo>
                  <a:pt x="3655" y="559"/>
                </a:lnTo>
                <a:lnTo>
                  <a:pt x="3650" y="563"/>
                </a:lnTo>
                <a:lnTo>
                  <a:pt x="3643" y="567"/>
                </a:lnTo>
                <a:lnTo>
                  <a:pt x="3634" y="570"/>
                </a:lnTo>
                <a:lnTo>
                  <a:pt x="3619" y="573"/>
                </a:lnTo>
                <a:lnTo>
                  <a:pt x="3594" y="573"/>
                </a:lnTo>
                <a:lnTo>
                  <a:pt x="3580" y="572"/>
                </a:lnTo>
                <a:lnTo>
                  <a:pt x="3567" y="570"/>
                </a:lnTo>
                <a:lnTo>
                  <a:pt x="3561" y="568"/>
                </a:lnTo>
                <a:lnTo>
                  <a:pt x="3557" y="567"/>
                </a:lnTo>
                <a:lnTo>
                  <a:pt x="3552" y="565"/>
                </a:lnTo>
                <a:lnTo>
                  <a:pt x="3547" y="562"/>
                </a:lnTo>
                <a:lnTo>
                  <a:pt x="3543" y="556"/>
                </a:lnTo>
                <a:lnTo>
                  <a:pt x="3538" y="550"/>
                </a:lnTo>
                <a:lnTo>
                  <a:pt x="3534" y="543"/>
                </a:lnTo>
                <a:lnTo>
                  <a:pt x="3531" y="535"/>
                </a:lnTo>
                <a:lnTo>
                  <a:pt x="3526" y="517"/>
                </a:lnTo>
                <a:lnTo>
                  <a:pt x="3521" y="497"/>
                </a:lnTo>
                <a:lnTo>
                  <a:pt x="3519" y="489"/>
                </a:lnTo>
                <a:lnTo>
                  <a:pt x="3517" y="483"/>
                </a:lnTo>
                <a:lnTo>
                  <a:pt x="3508" y="468"/>
                </a:lnTo>
                <a:lnTo>
                  <a:pt x="3498" y="454"/>
                </a:lnTo>
                <a:lnTo>
                  <a:pt x="3487" y="440"/>
                </a:lnTo>
                <a:lnTo>
                  <a:pt x="3476" y="426"/>
                </a:lnTo>
                <a:lnTo>
                  <a:pt x="3468" y="414"/>
                </a:lnTo>
                <a:lnTo>
                  <a:pt x="3463" y="403"/>
                </a:lnTo>
                <a:lnTo>
                  <a:pt x="3454" y="390"/>
                </a:lnTo>
                <a:lnTo>
                  <a:pt x="3446" y="379"/>
                </a:lnTo>
                <a:lnTo>
                  <a:pt x="3439" y="368"/>
                </a:lnTo>
                <a:lnTo>
                  <a:pt x="3432" y="361"/>
                </a:lnTo>
                <a:lnTo>
                  <a:pt x="3424" y="354"/>
                </a:lnTo>
                <a:lnTo>
                  <a:pt x="3414" y="349"/>
                </a:lnTo>
                <a:lnTo>
                  <a:pt x="3404" y="346"/>
                </a:lnTo>
                <a:lnTo>
                  <a:pt x="3392" y="343"/>
                </a:lnTo>
                <a:lnTo>
                  <a:pt x="3367" y="340"/>
                </a:lnTo>
                <a:lnTo>
                  <a:pt x="3346" y="335"/>
                </a:lnTo>
                <a:lnTo>
                  <a:pt x="3327" y="329"/>
                </a:lnTo>
                <a:lnTo>
                  <a:pt x="3310" y="322"/>
                </a:lnTo>
                <a:lnTo>
                  <a:pt x="3292" y="315"/>
                </a:lnTo>
                <a:lnTo>
                  <a:pt x="3274" y="309"/>
                </a:lnTo>
                <a:lnTo>
                  <a:pt x="3253" y="304"/>
                </a:lnTo>
                <a:lnTo>
                  <a:pt x="3229" y="301"/>
                </a:lnTo>
                <a:lnTo>
                  <a:pt x="3217" y="300"/>
                </a:lnTo>
                <a:lnTo>
                  <a:pt x="3206" y="298"/>
                </a:lnTo>
                <a:lnTo>
                  <a:pt x="3196" y="298"/>
                </a:lnTo>
                <a:lnTo>
                  <a:pt x="3185" y="297"/>
                </a:lnTo>
                <a:lnTo>
                  <a:pt x="3166" y="296"/>
                </a:lnTo>
                <a:lnTo>
                  <a:pt x="3147" y="295"/>
                </a:lnTo>
                <a:lnTo>
                  <a:pt x="3129" y="291"/>
                </a:lnTo>
                <a:lnTo>
                  <a:pt x="3111" y="287"/>
                </a:lnTo>
                <a:lnTo>
                  <a:pt x="3102" y="283"/>
                </a:lnTo>
                <a:lnTo>
                  <a:pt x="3093" y="280"/>
                </a:lnTo>
                <a:lnTo>
                  <a:pt x="3085" y="275"/>
                </a:lnTo>
                <a:lnTo>
                  <a:pt x="3076" y="269"/>
                </a:lnTo>
                <a:lnTo>
                  <a:pt x="3067" y="262"/>
                </a:lnTo>
                <a:lnTo>
                  <a:pt x="3059" y="255"/>
                </a:lnTo>
                <a:lnTo>
                  <a:pt x="3051" y="247"/>
                </a:lnTo>
                <a:lnTo>
                  <a:pt x="3042" y="236"/>
                </a:lnTo>
                <a:lnTo>
                  <a:pt x="3031" y="223"/>
                </a:lnTo>
                <a:lnTo>
                  <a:pt x="3022" y="215"/>
                </a:lnTo>
                <a:lnTo>
                  <a:pt x="3015" y="211"/>
                </a:lnTo>
                <a:lnTo>
                  <a:pt x="3006" y="210"/>
                </a:lnTo>
                <a:lnTo>
                  <a:pt x="2998" y="208"/>
                </a:lnTo>
                <a:lnTo>
                  <a:pt x="2988" y="206"/>
                </a:lnTo>
                <a:lnTo>
                  <a:pt x="2975" y="201"/>
                </a:lnTo>
                <a:lnTo>
                  <a:pt x="2960" y="194"/>
                </a:lnTo>
                <a:lnTo>
                  <a:pt x="2952" y="189"/>
                </a:lnTo>
                <a:lnTo>
                  <a:pt x="2945" y="183"/>
                </a:lnTo>
                <a:lnTo>
                  <a:pt x="2940" y="176"/>
                </a:lnTo>
                <a:lnTo>
                  <a:pt x="2936" y="170"/>
                </a:lnTo>
                <a:lnTo>
                  <a:pt x="2932" y="165"/>
                </a:lnTo>
                <a:lnTo>
                  <a:pt x="2929" y="162"/>
                </a:lnTo>
                <a:lnTo>
                  <a:pt x="2924" y="158"/>
                </a:lnTo>
                <a:lnTo>
                  <a:pt x="2918" y="155"/>
                </a:lnTo>
                <a:lnTo>
                  <a:pt x="2904" y="150"/>
                </a:lnTo>
                <a:lnTo>
                  <a:pt x="2889" y="145"/>
                </a:lnTo>
                <a:lnTo>
                  <a:pt x="2875" y="142"/>
                </a:lnTo>
                <a:lnTo>
                  <a:pt x="2862" y="140"/>
                </a:lnTo>
                <a:lnTo>
                  <a:pt x="2851" y="138"/>
                </a:lnTo>
                <a:lnTo>
                  <a:pt x="2841" y="138"/>
                </a:lnTo>
                <a:lnTo>
                  <a:pt x="2832" y="138"/>
                </a:lnTo>
                <a:lnTo>
                  <a:pt x="2828" y="140"/>
                </a:lnTo>
                <a:lnTo>
                  <a:pt x="2824" y="142"/>
                </a:lnTo>
                <a:lnTo>
                  <a:pt x="2822" y="147"/>
                </a:lnTo>
                <a:lnTo>
                  <a:pt x="2822" y="154"/>
                </a:lnTo>
                <a:lnTo>
                  <a:pt x="2823" y="168"/>
                </a:lnTo>
                <a:lnTo>
                  <a:pt x="2824" y="180"/>
                </a:lnTo>
                <a:lnTo>
                  <a:pt x="2824" y="191"/>
                </a:lnTo>
                <a:lnTo>
                  <a:pt x="2823" y="198"/>
                </a:lnTo>
                <a:lnTo>
                  <a:pt x="2819" y="204"/>
                </a:lnTo>
                <a:lnTo>
                  <a:pt x="2815" y="209"/>
                </a:lnTo>
                <a:lnTo>
                  <a:pt x="2809" y="213"/>
                </a:lnTo>
                <a:lnTo>
                  <a:pt x="2803" y="214"/>
                </a:lnTo>
                <a:lnTo>
                  <a:pt x="2797" y="213"/>
                </a:lnTo>
                <a:lnTo>
                  <a:pt x="2791" y="210"/>
                </a:lnTo>
                <a:lnTo>
                  <a:pt x="2786" y="207"/>
                </a:lnTo>
                <a:lnTo>
                  <a:pt x="2781" y="209"/>
                </a:lnTo>
                <a:lnTo>
                  <a:pt x="2772" y="211"/>
                </a:lnTo>
                <a:lnTo>
                  <a:pt x="2764" y="211"/>
                </a:lnTo>
                <a:lnTo>
                  <a:pt x="2755" y="210"/>
                </a:lnTo>
                <a:lnTo>
                  <a:pt x="2743" y="206"/>
                </a:lnTo>
                <a:lnTo>
                  <a:pt x="2733" y="201"/>
                </a:lnTo>
                <a:lnTo>
                  <a:pt x="2728" y="196"/>
                </a:lnTo>
                <a:lnTo>
                  <a:pt x="2723" y="191"/>
                </a:lnTo>
                <a:lnTo>
                  <a:pt x="2718" y="188"/>
                </a:lnTo>
                <a:lnTo>
                  <a:pt x="2711" y="183"/>
                </a:lnTo>
                <a:lnTo>
                  <a:pt x="2702" y="177"/>
                </a:lnTo>
                <a:lnTo>
                  <a:pt x="2694" y="174"/>
                </a:lnTo>
                <a:lnTo>
                  <a:pt x="2685" y="170"/>
                </a:lnTo>
                <a:lnTo>
                  <a:pt x="2676" y="169"/>
                </a:lnTo>
                <a:lnTo>
                  <a:pt x="2666" y="169"/>
                </a:lnTo>
                <a:lnTo>
                  <a:pt x="2656" y="170"/>
                </a:lnTo>
                <a:lnTo>
                  <a:pt x="2644" y="171"/>
                </a:lnTo>
                <a:lnTo>
                  <a:pt x="2631" y="173"/>
                </a:lnTo>
                <a:lnTo>
                  <a:pt x="2625" y="174"/>
                </a:lnTo>
                <a:lnTo>
                  <a:pt x="2618" y="174"/>
                </a:lnTo>
                <a:lnTo>
                  <a:pt x="2614" y="173"/>
                </a:lnTo>
                <a:lnTo>
                  <a:pt x="2609" y="170"/>
                </a:lnTo>
                <a:lnTo>
                  <a:pt x="2604" y="165"/>
                </a:lnTo>
                <a:lnTo>
                  <a:pt x="2602" y="161"/>
                </a:lnTo>
                <a:lnTo>
                  <a:pt x="2601" y="155"/>
                </a:lnTo>
                <a:lnTo>
                  <a:pt x="2601" y="149"/>
                </a:lnTo>
                <a:lnTo>
                  <a:pt x="2602" y="144"/>
                </a:lnTo>
                <a:lnTo>
                  <a:pt x="2603" y="136"/>
                </a:lnTo>
                <a:lnTo>
                  <a:pt x="2603" y="128"/>
                </a:lnTo>
                <a:lnTo>
                  <a:pt x="2601" y="118"/>
                </a:lnTo>
                <a:lnTo>
                  <a:pt x="2598" y="109"/>
                </a:lnTo>
                <a:lnTo>
                  <a:pt x="2594" y="93"/>
                </a:lnTo>
                <a:lnTo>
                  <a:pt x="2591" y="75"/>
                </a:lnTo>
                <a:lnTo>
                  <a:pt x="2591" y="67"/>
                </a:lnTo>
                <a:lnTo>
                  <a:pt x="2592" y="57"/>
                </a:lnTo>
                <a:lnTo>
                  <a:pt x="2596" y="48"/>
                </a:lnTo>
                <a:lnTo>
                  <a:pt x="2601" y="38"/>
                </a:lnTo>
                <a:lnTo>
                  <a:pt x="2605" y="34"/>
                </a:lnTo>
                <a:lnTo>
                  <a:pt x="2610" y="31"/>
                </a:lnTo>
                <a:lnTo>
                  <a:pt x="2617" y="29"/>
                </a:lnTo>
                <a:lnTo>
                  <a:pt x="2623" y="29"/>
                </a:lnTo>
                <a:lnTo>
                  <a:pt x="2632" y="30"/>
                </a:lnTo>
                <a:lnTo>
                  <a:pt x="2643" y="31"/>
                </a:lnTo>
                <a:lnTo>
                  <a:pt x="2645" y="22"/>
                </a:lnTo>
                <a:lnTo>
                  <a:pt x="2646" y="15"/>
                </a:lnTo>
                <a:lnTo>
                  <a:pt x="2645" y="15"/>
                </a:lnTo>
                <a:lnTo>
                  <a:pt x="2644" y="14"/>
                </a:lnTo>
                <a:lnTo>
                  <a:pt x="2638" y="11"/>
                </a:lnTo>
                <a:lnTo>
                  <a:pt x="2631" y="8"/>
                </a:lnTo>
                <a:lnTo>
                  <a:pt x="2622" y="5"/>
                </a:lnTo>
                <a:lnTo>
                  <a:pt x="2611" y="4"/>
                </a:lnTo>
                <a:lnTo>
                  <a:pt x="2599" y="3"/>
                </a:lnTo>
                <a:lnTo>
                  <a:pt x="2576" y="2"/>
                </a:lnTo>
                <a:lnTo>
                  <a:pt x="2554" y="3"/>
                </a:lnTo>
                <a:lnTo>
                  <a:pt x="2538" y="3"/>
                </a:lnTo>
                <a:lnTo>
                  <a:pt x="2523" y="3"/>
                </a:lnTo>
                <a:lnTo>
                  <a:pt x="2510" y="3"/>
                </a:lnTo>
                <a:lnTo>
                  <a:pt x="2497" y="2"/>
                </a:lnTo>
                <a:lnTo>
                  <a:pt x="2476" y="0"/>
                </a:lnTo>
                <a:lnTo>
                  <a:pt x="2462" y="1"/>
                </a:lnTo>
                <a:lnTo>
                  <a:pt x="2451" y="4"/>
                </a:lnTo>
                <a:lnTo>
                  <a:pt x="2438" y="10"/>
                </a:lnTo>
                <a:lnTo>
                  <a:pt x="2430" y="15"/>
                </a:lnTo>
                <a:lnTo>
                  <a:pt x="2421" y="20"/>
                </a:lnTo>
                <a:lnTo>
                  <a:pt x="2409" y="24"/>
                </a:lnTo>
                <a:lnTo>
                  <a:pt x="2396" y="29"/>
                </a:lnTo>
                <a:lnTo>
                  <a:pt x="2383" y="31"/>
                </a:lnTo>
                <a:lnTo>
                  <a:pt x="2370" y="34"/>
                </a:lnTo>
                <a:lnTo>
                  <a:pt x="2361" y="36"/>
                </a:lnTo>
                <a:lnTo>
                  <a:pt x="2350" y="38"/>
                </a:lnTo>
                <a:lnTo>
                  <a:pt x="2342" y="41"/>
                </a:lnTo>
                <a:lnTo>
                  <a:pt x="2335" y="44"/>
                </a:lnTo>
                <a:lnTo>
                  <a:pt x="2328" y="49"/>
                </a:lnTo>
                <a:lnTo>
                  <a:pt x="2324" y="51"/>
                </a:lnTo>
                <a:lnTo>
                  <a:pt x="2321" y="58"/>
                </a:lnTo>
                <a:lnTo>
                  <a:pt x="2314" y="71"/>
                </a:lnTo>
                <a:lnTo>
                  <a:pt x="2302" y="88"/>
                </a:lnTo>
                <a:lnTo>
                  <a:pt x="2290" y="102"/>
                </a:lnTo>
                <a:lnTo>
                  <a:pt x="2278" y="114"/>
                </a:lnTo>
                <a:lnTo>
                  <a:pt x="2267" y="123"/>
                </a:lnTo>
                <a:lnTo>
                  <a:pt x="2255" y="130"/>
                </a:lnTo>
                <a:lnTo>
                  <a:pt x="2242" y="137"/>
                </a:lnTo>
                <a:lnTo>
                  <a:pt x="2229" y="143"/>
                </a:lnTo>
                <a:lnTo>
                  <a:pt x="2214" y="150"/>
                </a:lnTo>
                <a:lnTo>
                  <a:pt x="2202" y="155"/>
                </a:lnTo>
                <a:lnTo>
                  <a:pt x="2189" y="161"/>
                </a:lnTo>
                <a:lnTo>
                  <a:pt x="2171" y="169"/>
                </a:lnTo>
                <a:lnTo>
                  <a:pt x="2156" y="178"/>
                </a:lnTo>
                <a:lnTo>
                  <a:pt x="2140" y="189"/>
                </a:lnTo>
                <a:lnTo>
                  <a:pt x="2125" y="200"/>
                </a:lnTo>
                <a:lnTo>
                  <a:pt x="2097" y="222"/>
                </a:lnTo>
                <a:lnTo>
                  <a:pt x="2070" y="244"/>
                </a:lnTo>
                <a:lnTo>
                  <a:pt x="2056" y="255"/>
                </a:lnTo>
                <a:lnTo>
                  <a:pt x="2041" y="264"/>
                </a:lnTo>
                <a:lnTo>
                  <a:pt x="2027" y="271"/>
                </a:lnTo>
                <a:lnTo>
                  <a:pt x="2011" y="278"/>
                </a:lnTo>
                <a:lnTo>
                  <a:pt x="1981" y="289"/>
                </a:lnTo>
                <a:lnTo>
                  <a:pt x="1949" y="298"/>
                </a:lnTo>
                <a:lnTo>
                  <a:pt x="1919" y="309"/>
                </a:lnTo>
                <a:lnTo>
                  <a:pt x="1889" y="320"/>
                </a:lnTo>
                <a:lnTo>
                  <a:pt x="1876" y="327"/>
                </a:lnTo>
                <a:lnTo>
                  <a:pt x="1864" y="334"/>
                </a:lnTo>
                <a:lnTo>
                  <a:pt x="1854" y="342"/>
                </a:lnTo>
                <a:lnTo>
                  <a:pt x="1844" y="351"/>
                </a:lnTo>
                <a:lnTo>
                  <a:pt x="1841" y="355"/>
                </a:lnTo>
                <a:lnTo>
                  <a:pt x="1836" y="359"/>
                </a:lnTo>
                <a:lnTo>
                  <a:pt x="1831" y="360"/>
                </a:lnTo>
                <a:lnTo>
                  <a:pt x="1827" y="360"/>
                </a:lnTo>
                <a:lnTo>
                  <a:pt x="1822" y="362"/>
                </a:lnTo>
                <a:lnTo>
                  <a:pt x="1816" y="363"/>
                </a:lnTo>
                <a:lnTo>
                  <a:pt x="1810" y="362"/>
                </a:lnTo>
                <a:lnTo>
                  <a:pt x="1806" y="361"/>
                </a:lnTo>
                <a:lnTo>
                  <a:pt x="1802" y="359"/>
                </a:lnTo>
                <a:lnTo>
                  <a:pt x="1800" y="355"/>
                </a:lnTo>
                <a:lnTo>
                  <a:pt x="1797" y="351"/>
                </a:lnTo>
                <a:lnTo>
                  <a:pt x="1795" y="348"/>
                </a:lnTo>
                <a:lnTo>
                  <a:pt x="1795" y="343"/>
                </a:lnTo>
                <a:lnTo>
                  <a:pt x="1795" y="340"/>
                </a:lnTo>
                <a:lnTo>
                  <a:pt x="1795" y="335"/>
                </a:lnTo>
                <a:lnTo>
                  <a:pt x="1799" y="319"/>
                </a:lnTo>
                <a:lnTo>
                  <a:pt x="1802" y="300"/>
                </a:lnTo>
                <a:lnTo>
                  <a:pt x="1803" y="283"/>
                </a:lnTo>
                <a:lnTo>
                  <a:pt x="1802" y="270"/>
                </a:lnTo>
                <a:lnTo>
                  <a:pt x="1799" y="268"/>
                </a:lnTo>
                <a:lnTo>
                  <a:pt x="1796" y="264"/>
                </a:lnTo>
                <a:lnTo>
                  <a:pt x="1794" y="261"/>
                </a:lnTo>
                <a:lnTo>
                  <a:pt x="1793" y="257"/>
                </a:lnTo>
                <a:lnTo>
                  <a:pt x="1786" y="258"/>
                </a:lnTo>
                <a:lnTo>
                  <a:pt x="1779" y="261"/>
                </a:lnTo>
                <a:lnTo>
                  <a:pt x="1768" y="263"/>
                </a:lnTo>
                <a:lnTo>
                  <a:pt x="1755" y="267"/>
                </a:lnTo>
                <a:lnTo>
                  <a:pt x="1750" y="267"/>
                </a:lnTo>
                <a:lnTo>
                  <a:pt x="1747" y="267"/>
                </a:lnTo>
                <a:lnTo>
                  <a:pt x="1742" y="266"/>
                </a:lnTo>
                <a:lnTo>
                  <a:pt x="1739" y="263"/>
                </a:lnTo>
                <a:lnTo>
                  <a:pt x="1736" y="261"/>
                </a:lnTo>
                <a:lnTo>
                  <a:pt x="1734" y="258"/>
                </a:lnTo>
                <a:lnTo>
                  <a:pt x="1732" y="255"/>
                </a:lnTo>
                <a:lnTo>
                  <a:pt x="1730" y="250"/>
                </a:lnTo>
                <a:lnTo>
                  <a:pt x="1728" y="238"/>
                </a:lnTo>
                <a:lnTo>
                  <a:pt x="1728" y="226"/>
                </a:lnTo>
                <a:lnTo>
                  <a:pt x="1728" y="220"/>
                </a:lnTo>
                <a:lnTo>
                  <a:pt x="1727" y="213"/>
                </a:lnTo>
                <a:lnTo>
                  <a:pt x="1717" y="214"/>
                </a:lnTo>
                <a:lnTo>
                  <a:pt x="1709" y="214"/>
                </a:lnTo>
                <a:lnTo>
                  <a:pt x="1700" y="214"/>
                </a:lnTo>
                <a:lnTo>
                  <a:pt x="1690" y="211"/>
                </a:lnTo>
                <a:lnTo>
                  <a:pt x="1687" y="210"/>
                </a:lnTo>
                <a:lnTo>
                  <a:pt x="1682" y="208"/>
                </a:lnTo>
                <a:lnTo>
                  <a:pt x="1677" y="204"/>
                </a:lnTo>
                <a:lnTo>
                  <a:pt x="1674" y="202"/>
                </a:lnTo>
                <a:lnTo>
                  <a:pt x="1669" y="197"/>
                </a:lnTo>
                <a:lnTo>
                  <a:pt x="1667" y="193"/>
                </a:lnTo>
                <a:lnTo>
                  <a:pt x="1665" y="188"/>
                </a:lnTo>
                <a:lnTo>
                  <a:pt x="1663" y="183"/>
                </a:lnTo>
                <a:lnTo>
                  <a:pt x="1662" y="174"/>
                </a:lnTo>
                <a:lnTo>
                  <a:pt x="1662" y="165"/>
                </a:lnTo>
                <a:lnTo>
                  <a:pt x="1662" y="162"/>
                </a:lnTo>
                <a:lnTo>
                  <a:pt x="1659" y="160"/>
                </a:lnTo>
                <a:lnTo>
                  <a:pt x="1655" y="160"/>
                </a:lnTo>
                <a:lnTo>
                  <a:pt x="1649" y="160"/>
                </a:lnTo>
                <a:lnTo>
                  <a:pt x="1642" y="160"/>
                </a:lnTo>
                <a:lnTo>
                  <a:pt x="1641" y="160"/>
                </a:lnTo>
                <a:lnTo>
                  <a:pt x="1642" y="165"/>
                </a:lnTo>
                <a:lnTo>
                  <a:pt x="1647" y="174"/>
                </a:lnTo>
                <a:lnTo>
                  <a:pt x="1652" y="187"/>
                </a:lnTo>
                <a:lnTo>
                  <a:pt x="1656" y="201"/>
                </a:lnTo>
                <a:lnTo>
                  <a:pt x="1657" y="209"/>
                </a:lnTo>
                <a:lnTo>
                  <a:pt x="1656" y="218"/>
                </a:lnTo>
                <a:lnTo>
                  <a:pt x="1654" y="228"/>
                </a:lnTo>
                <a:lnTo>
                  <a:pt x="1649" y="237"/>
                </a:lnTo>
                <a:lnTo>
                  <a:pt x="1646" y="243"/>
                </a:lnTo>
                <a:lnTo>
                  <a:pt x="1641" y="249"/>
                </a:lnTo>
                <a:lnTo>
                  <a:pt x="1637" y="253"/>
                </a:lnTo>
                <a:lnTo>
                  <a:pt x="1634" y="256"/>
                </a:lnTo>
                <a:lnTo>
                  <a:pt x="1626" y="262"/>
                </a:lnTo>
                <a:lnTo>
                  <a:pt x="1617" y="264"/>
                </a:lnTo>
                <a:lnTo>
                  <a:pt x="1609" y="264"/>
                </a:lnTo>
                <a:lnTo>
                  <a:pt x="1602" y="264"/>
                </a:lnTo>
                <a:lnTo>
                  <a:pt x="1596" y="262"/>
                </a:lnTo>
                <a:lnTo>
                  <a:pt x="1592" y="261"/>
                </a:lnTo>
                <a:lnTo>
                  <a:pt x="1586" y="260"/>
                </a:lnTo>
                <a:lnTo>
                  <a:pt x="1580" y="258"/>
                </a:lnTo>
                <a:lnTo>
                  <a:pt x="1562" y="261"/>
                </a:lnTo>
                <a:lnTo>
                  <a:pt x="1555" y="263"/>
                </a:lnTo>
                <a:lnTo>
                  <a:pt x="1556" y="269"/>
                </a:lnTo>
                <a:lnTo>
                  <a:pt x="1557" y="278"/>
                </a:lnTo>
                <a:lnTo>
                  <a:pt x="1559" y="289"/>
                </a:lnTo>
                <a:lnTo>
                  <a:pt x="1559" y="302"/>
                </a:lnTo>
                <a:lnTo>
                  <a:pt x="1556" y="317"/>
                </a:lnTo>
                <a:lnTo>
                  <a:pt x="1549" y="336"/>
                </a:lnTo>
                <a:lnTo>
                  <a:pt x="1540" y="357"/>
                </a:lnTo>
                <a:lnTo>
                  <a:pt x="1530" y="380"/>
                </a:lnTo>
                <a:lnTo>
                  <a:pt x="1520" y="400"/>
                </a:lnTo>
                <a:lnTo>
                  <a:pt x="1526" y="406"/>
                </a:lnTo>
                <a:lnTo>
                  <a:pt x="1530" y="411"/>
                </a:lnTo>
                <a:lnTo>
                  <a:pt x="1536" y="417"/>
                </a:lnTo>
                <a:lnTo>
                  <a:pt x="1541" y="424"/>
                </a:lnTo>
                <a:lnTo>
                  <a:pt x="1550" y="440"/>
                </a:lnTo>
                <a:lnTo>
                  <a:pt x="1559" y="455"/>
                </a:lnTo>
                <a:lnTo>
                  <a:pt x="1565" y="472"/>
                </a:lnTo>
                <a:lnTo>
                  <a:pt x="1570" y="486"/>
                </a:lnTo>
                <a:lnTo>
                  <a:pt x="1574" y="499"/>
                </a:lnTo>
                <a:lnTo>
                  <a:pt x="1576" y="509"/>
                </a:lnTo>
                <a:lnTo>
                  <a:pt x="1577" y="522"/>
                </a:lnTo>
                <a:lnTo>
                  <a:pt x="1577" y="535"/>
                </a:lnTo>
                <a:lnTo>
                  <a:pt x="1576" y="546"/>
                </a:lnTo>
                <a:lnTo>
                  <a:pt x="1574" y="556"/>
                </a:lnTo>
                <a:lnTo>
                  <a:pt x="1570" y="565"/>
                </a:lnTo>
                <a:lnTo>
                  <a:pt x="1566" y="572"/>
                </a:lnTo>
                <a:lnTo>
                  <a:pt x="1560" y="579"/>
                </a:lnTo>
                <a:lnTo>
                  <a:pt x="1554" y="583"/>
                </a:lnTo>
                <a:lnTo>
                  <a:pt x="1547" y="588"/>
                </a:lnTo>
                <a:lnTo>
                  <a:pt x="1539" y="593"/>
                </a:lnTo>
                <a:lnTo>
                  <a:pt x="1532" y="596"/>
                </a:lnTo>
                <a:lnTo>
                  <a:pt x="1523" y="599"/>
                </a:lnTo>
                <a:lnTo>
                  <a:pt x="1508" y="603"/>
                </a:lnTo>
                <a:lnTo>
                  <a:pt x="1493" y="606"/>
                </a:lnTo>
                <a:lnTo>
                  <a:pt x="1475" y="610"/>
                </a:lnTo>
                <a:lnTo>
                  <a:pt x="1461" y="614"/>
                </a:lnTo>
                <a:lnTo>
                  <a:pt x="1446" y="619"/>
                </a:lnTo>
                <a:lnTo>
                  <a:pt x="1430" y="623"/>
                </a:lnTo>
                <a:lnTo>
                  <a:pt x="1416" y="630"/>
                </a:lnTo>
                <a:lnTo>
                  <a:pt x="1403" y="637"/>
                </a:lnTo>
                <a:lnTo>
                  <a:pt x="1393" y="645"/>
                </a:lnTo>
                <a:lnTo>
                  <a:pt x="1388" y="648"/>
                </a:lnTo>
                <a:lnTo>
                  <a:pt x="1385" y="652"/>
                </a:lnTo>
                <a:lnTo>
                  <a:pt x="1382" y="655"/>
                </a:lnTo>
                <a:lnTo>
                  <a:pt x="1380" y="659"/>
                </a:lnTo>
                <a:lnTo>
                  <a:pt x="1380" y="665"/>
                </a:lnTo>
                <a:lnTo>
                  <a:pt x="1381" y="673"/>
                </a:lnTo>
                <a:lnTo>
                  <a:pt x="1383" y="683"/>
                </a:lnTo>
                <a:lnTo>
                  <a:pt x="1385" y="696"/>
                </a:lnTo>
                <a:lnTo>
                  <a:pt x="1383" y="703"/>
                </a:lnTo>
                <a:lnTo>
                  <a:pt x="1382" y="710"/>
                </a:lnTo>
                <a:lnTo>
                  <a:pt x="1380" y="719"/>
                </a:lnTo>
                <a:lnTo>
                  <a:pt x="1376" y="727"/>
                </a:lnTo>
                <a:lnTo>
                  <a:pt x="1371" y="734"/>
                </a:lnTo>
                <a:lnTo>
                  <a:pt x="1365" y="740"/>
                </a:lnTo>
                <a:lnTo>
                  <a:pt x="1359" y="747"/>
                </a:lnTo>
                <a:lnTo>
                  <a:pt x="1352" y="752"/>
                </a:lnTo>
                <a:lnTo>
                  <a:pt x="1336" y="761"/>
                </a:lnTo>
                <a:lnTo>
                  <a:pt x="1321" y="769"/>
                </a:lnTo>
                <a:lnTo>
                  <a:pt x="1320" y="769"/>
                </a:lnTo>
                <a:lnTo>
                  <a:pt x="1327" y="780"/>
                </a:lnTo>
                <a:lnTo>
                  <a:pt x="1334" y="791"/>
                </a:lnTo>
                <a:lnTo>
                  <a:pt x="1340" y="802"/>
                </a:lnTo>
                <a:lnTo>
                  <a:pt x="1346" y="814"/>
                </a:lnTo>
                <a:lnTo>
                  <a:pt x="1355" y="836"/>
                </a:lnTo>
                <a:lnTo>
                  <a:pt x="1365" y="860"/>
                </a:lnTo>
                <a:lnTo>
                  <a:pt x="1373" y="881"/>
                </a:lnTo>
                <a:lnTo>
                  <a:pt x="1382" y="901"/>
                </a:lnTo>
                <a:lnTo>
                  <a:pt x="1392" y="920"/>
                </a:lnTo>
                <a:lnTo>
                  <a:pt x="1402" y="936"/>
                </a:lnTo>
                <a:lnTo>
                  <a:pt x="1408" y="944"/>
                </a:lnTo>
                <a:lnTo>
                  <a:pt x="1414" y="951"/>
                </a:lnTo>
                <a:lnTo>
                  <a:pt x="1422" y="961"/>
                </a:lnTo>
                <a:lnTo>
                  <a:pt x="1429" y="972"/>
                </a:lnTo>
                <a:lnTo>
                  <a:pt x="1434" y="982"/>
                </a:lnTo>
                <a:lnTo>
                  <a:pt x="1436" y="992"/>
                </a:lnTo>
                <a:lnTo>
                  <a:pt x="1436" y="998"/>
                </a:lnTo>
                <a:lnTo>
                  <a:pt x="1436" y="1004"/>
                </a:lnTo>
                <a:lnTo>
                  <a:pt x="1435" y="1009"/>
                </a:lnTo>
                <a:lnTo>
                  <a:pt x="1433" y="1015"/>
                </a:lnTo>
                <a:lnTo>
                  <a:pt x="1427" y="1029"/>
                </a:lnTo>
                <a:lnTo>
                  <a:pt x="1418" y="1046"/>
                </a:lnTo>
                <a:lnTo>
                  <a:pt x="1409" y="1057"/>
                </a:lnTo>
                <a:lnTo>
                  <a:pt x="1401" y="1065"/>
                </a:lnTo>
                <a:lnTo>
                  <a:pt x="1393" y="1074"/>
                </a:lnTo>
                <a:lnTo>
                  <a:pt x="1385" y="1082"/>
                </a:lnTo>
                <a:lnTo>
                  <a:pt x="1366" y="1097"/>
                </a:lnTo>
                <a:lnTo>
                  <a:pt x="1347" y="1111"/>
                </a:lnTo>
                <a:lnTo>
                  <a:pt x="1331" y="1124"/>
                </a:lnTo>
                <a:lnTo>
                  <a:pt x="1314" y="1138"/>
                </a:lnTo>
                <a:lnTo>
                  <a:pt x="1325" y="1145"/>
                </a:lnTo>
                <a:lnTo>
                  <a:pt x="1339" y="1151"/>
                </a:lnTo>
                <a:lnTo>
                  <a:pt x="1348" y="1155"/>
                </a:lnTo>
                <a:lnTo>
                  <a:pt x="1358" y="1160"/>
                </a:lnTo>
                <a:lnTo>
                  <a:pt x="1368" y="1167"/>
                </a:lnTo>
                <a:lnTo>
                  <a:pt x="1376" y="1177"/>
                </a:lnTo>
                <a:lnTo>
                  <a:pt x="1380" y="1181"/>
                </a:lnTo>
                <a:lnTo>
                  <a:pt x="1382" y="1187"/>
                </a:lnTo>
                <a:lnTo>
                  <a:pt x="1385" y="1194"/>
                </a:lnTo>
                <a:lnTo>
                  <a:pt x="1387" y="1201"/>
                </a:lnTo>
                <a:lnTo>
                  <a:pt x="1387" y="1211"/>
                </a:lnTo>
                <a:lnTo>
                  <a:pt x="1387" y="1220"/>
                </a:lnTo>
                <a:lnTo>
                  <a:pt x="1386" y="1231"/>
                </a:lnTo>
                <a:lnTo>
                  <a:pt x="1385" y="1243"/>
                </a:lnTo>
                <a:lnTo>
                  <a:pt x="1381" y="1257"/>
                </a:lnTo>
                <a:lnTo>
                  <a:pt x="1376" y="1270"/>
                </a:lnTo>
                <a:lnTo>
                  <a:pt x="1373" y="1279"/>
                </a:lnTo>
                <a:lnTo>
                  <a:pt x="1371" y="1288"/>
                </a:lnTo>
                <a:lnTo>
                  <a:pt x="1372" y="1295"/>
                </a:lnTo>
                <a:lnTo>
                  <a:pt x="1374" y="1306"/>
                </a:lnTo>
                <a:lnTo>
                  <a:pt x="1376" y="1315"/>
                </a:lnTo>
                <a:lnTo>
                  <a:pt x="1379" y="1326"/>
                </a:lnTo>
                <a:lnTo>
                  <a:pt x="1380" y="1337"/>
                </a:lnTo>
                <a:lnTo>
                  <a:pt x="1379" y="1347"/>
                </a:lnTo>
                <a:lnTo>
                  <a:pt x="1378" y="1358"/>
                </a:lnTo>
                <a:lnTo>
                  <a:pt x="1375" y="1367"/>
                </a:lnTo>
                <a:lnTo>
                  <a:pt x="1372" y="1377"/>
                </a:lnTo>
                <a:lnTo>
                  <a:pt x="1369" y="1385"/>
                </a:lnTo>
                <a:lnTo>
                  <a:pt x="1365" y="1392"/>
                </a:lnTo>
                <a:lnTo>
                  <a:pt x="1360" y="1399"/>
                </a:lnTo>
                <a:lnTo>
                  <a:pt x="1355" y="1405"/>
                </a:lnTo>
                <a:lnTo>
                  <a:pt x="1351" y="1411"/>
                </a:lnTo>
                <a:lnTo>
                  <a:pt x="1339" y="1421"/>
                </a:lnTo>
                <a:lnTo>
                  <a:pt x="1326" y="1430"/>
                </a:lnTo>
                <a:lnTo>
                  <a:pt x="1312" y="1437"/>
                </a:lnTo>
                <a:lnTo>
                  <a:pt x="1299" y="1444"/>
                </a:lnTo>
                <a:lnTo>
                  <a:pt x="1288" y="1449"/>
                </a:lnTo>
                <a:lnTo>
                  <a:pt x="1274" y="1456"/>
                </a:lnTo>
                <a:lnTo>
                  <a:pt x="1267" y="1460"/>
                </a:lnTo>
                <a:lnTo>
                  <a:pt x="1263" y="1464"/>
                </a:lnTo>
                <a:lnTo>
                  <a:pt x="1261" y="1469"/>
                </a:lnTo>
                <a:lnTo>
                  <a:pt x="1254" y="1480"/>
                </a:lnTo>
                <a:lnTo>
                  <a:pt x="1242" y="1499"/>
                </a:lnTo>
                <a:lnTo>
                  <a:pt x="1236" y="1506"/>
                </a:lnTo>
                <a:lnTo>
                  <a:pt x="1226" y="1516"/>
                </a:lnTo>
                <a:lnTo>
                  <a:pt x="1214" y="1525"/>
                </a:lnTo>
                <a:lnTo>
                  <a:pt x="1200" y="1534"/>
                </a:lnTo>
                <a:lnTo>
                  <a:pt x="1186" y="1544"/>
                </a:lnTo>
                <a:lnTo>
                  <a:pt x="1171" y="1551"/>
                </a:lnTo>
                <a:lnTo>
                  <a:pt x="1162" y="1554"/>
                </a:lnTo>
                <a:lnTo>
                  <a:pt x="1155" y="1557"/>
                </a:lnTo>
                <a:lnTo>
                  <a:pt x="1148" y="1558"/>
                </a:lnTo>
                <a:lnTo>
                  <a:pt x="1142" y="1558"/>
                </a:lnTo>
                <a:lnTo>
                  <a:pt x="1136" y="1558"/>
                </a:lnTo>
                <a:lnTo>
                  <a:pt x="1129" y="1557"/>
                </a:lnTo>
                <a:lnTo>
                  <a:pt x="1122" y="1554"/>
                </a:lnTo>
                <a:lnTo>
                  <a:pt x="1116" y="1551"/>
                </a:lnTo>
                <a:lnTo>
                  <a:pt x="1111" y="1547"/>
                </a:lnTo>
                <a:lnTo>
                  <a:pt x="1099" y="1540"/>
                </a:lnTo>
                <a:lnTo>
                  <a:pt x="1091" y="1532"/>
                </a:lnTo>
                <a:lnTo>
                  <a:pt x="1085" y="1527"/>
                </a:lnTo>
                <a:lnTo>
                  <a:pt x="1080" y="1523"/>
                </a:lnTo>
                <a:lnTo>
                  <a:pt x="1075" y="1520"/>
                </a:lnTo>
                <a:lnTo>
                  <a:pt x="1071" y="1518"/>
                </a:lnTo>
                <a:lnTo>
                  <a:pt x="1053" y="1514"/>
                </a:lnTo>
                <a:lnTo>
                  <a:pt x="1033" y="1512"/>
                </a:lnTo>
                <a:lnTo>
                  <a:pt x="1013" y="1511"/>
                </a:lnTo>
                <a:lnTo>
                  <a:pt x="992" y="1511"/>
                </a:lnTo>
                <a:lnTo>
                  <a:pt x="947" y="1512"/>
                </a:lnTo>
                <a:lnTo>
                  <a:pt x="904" y="1514"/>
                </a:lnTo>
                <a:lnTo>
                  <a:pt x="871" y="1516"/>
                </a:lnTo>
                <a:lnTo>
                  <a:pt x="857" y="1517"/>
                </a:lnTo>
                <a:lnTo>
                  <a:pt x="844" y="1519"/>
                </a:lnTo>
                <a:lnTo>
                  <a:pt x="831" y="1520"/>
                </a:lnTo>
                <a:lnTo>
                  <a:pt x="819" y="1523"/>
                </a:lnTo>
                <a:lnTo>
                  <a:pt x="800" y="1526"/>
                </a:lnTo>
                <a:lnTo>
                  <a:pt x="781" y="1529"/>
                </a:lnTo>
                <a:lnTo>
                  <a:pt x="763" y="1530"/>
                </a:lnTo>
                <a:lnTo>
                  <a:pt x="741" y="1530"/>
                </a:lnTo>
                <a:lnTo>
                  <a:pt x="725" y="1529"/>
                </a:lnTo>
                <a:lnTo>
                  <a:pt x="711" y="1526"/>
                </a:lnTo>
                <a:lnTo>
                  <a:pt x="699" y="1527"/>
                </a:lnTo>
                <a:lnTo>
                  <a:pt x="693" y="1529"/>
                </a:lnTo>
                <a:lnTo>
                  <a:pt x="687" y="1531"/>
                </a:lnTo>
                <a:lnTo>
                  <a:pt x="680" y="1534"/>
                </a:lnTo>
                <a:lnTo>
                  <a:pt x="672" y="1539"/>
                </a:lnTo>
                <a:lnTo>
                  <a:pt x="658" y="1549"/>
                </a:lnTo>
                <a:lnTo>
                  <a:pt x="644" y="1558"/>
                </a:lnTo>
                <a:lnTo>
                  <a:pt x="630" y="1570"/>
                </a:lnTo>
                <a:lnTo>
                  <a:pt x="613" y="1579"/>
                </a:lnTo>
                <a:lnTo>
                  <a:pt x="605" y="1584"/>
                </a:lnTo>
                <a:lnTo>
                  <a:pt x="597" y="1586"/>
                </a:lnTo>
                <a:lnTo>
                  <a:pt x="587" y="1589"/>
                </a:lnTo>
                <a:lnTo>
                  <a:pt x="577" y="1589"/>
                </a:lnTo>
                <a:lnTo>
                  <a:pt x="572" y="1589"/>
                </a:lnTo>
                <a:lnTo>
                  <a:pt x="567" y="1587"/>
                </a:lnTo>
                <a:lnTo>
                  <a:pt x="564" y="1586"/>
                </a:lnTo>
                <a:lnTo>
                  <a:pt x="560" y="1584"/>
                </a:lnTo>
                <a:lnTo>
                  <a:pt x="553" y="1578"/>
                </a:lnTo>
                <a:lnTo>
                  <a:pt x="547" y="1572"/>
                </a:lnTo>
                <a:lnTo>
                  <a:pt x="543" y="1567"/>
                </a:lnTo>
                <a:lnTo>
                  <a:pt x="534" y="1570"/>
                </a:lnTo>
                <a:lnTo>
                  <a:pt x="527" y="1573"/>
                </a:lnTo>
                <a:lnTo>
                  <a:pt x="518" y="1577"/>
                </a:lnTo>
                <a:lnTo>
                  <a:pt x="510" y="1580"/>
                </a:lnTo>
                <a:lnTo>
                  <a:pt x="489" y="1585"/>
                </a:lnTo>
                <a:lnTo>
                  <a:pt x="469" y="1589"/>
                </a:lnTo>
                <a:lnTo>
                  <a:pt x="449" y="1592"/>
                </a:lnTo>
                <a:lnTo>
                  <a:pt x="427" y="1594"/>
                </a:lnTo>
                <a:lnTo>
                  <a:pt x="394" y="1599"/>
                </a:lnTo>
                <a:lnTo>
                  <a:pt x="363" y="1605"/>
                </a:lnTo>
                <a:lnTo>
                  <a:pt x="347" y="1609"/>
                </a:lnTo>
                <a:lnTo>
                  <a:pt x="332" y="1613"/>
                </a:lnTo>
                <a:lnTo>
                  <a:pt x="318" y="1618"/>
                </a:lnTo>
                <a:lnTo>
                  <a:pt x="304" y="1624"/>
                </a:lnTo>
                <a:lnTo>
                  <a:pt x="289" y="1632"/>
                </a:lnTo>
                <a:lnTo>
                  <a:pt x="274" y="1642"/>
                </a:lnTo>
                <a:lnTo>
                  <a:pt x="262" y="1652"/>
                </a:lnTo>
                <a:lnTo>
                  <a:pt x="249" y="1665"/>
                </a:lnTo>
                <a:lnTo>
                  <a:pt x="225" y="1692"/>
                </a:lnTo>
                <a:lnTo>
                  <a:pt x="203" y="1723"/>
                </a:lnTo>
                <a:lnTo>
                  <a:pt x="187" y="1744"/>
                </a:lnTo>
                <a:lnTo>
                  <a:pt x="171" y="1765"/>
                </a:lnTo>
                <a:lnTo>
                  <a:pt x="163" y="1776"/>
                </a:lnTo>
                <a:lnTo>
                  <a:pt x="153" y="1785"/>
                </a:lnTo>
                <a:lnTo>
                  <a:pt x="144" y="1795"/>
                </a:lnTo>
                <a:lnTo>
                  <a:pt x="135" y="1804"/>
                </a:lnTo>
                <a:lnTo>
                  <a:pt x="124" y="1810"/>
                </a:lnTo>
                <a:lnTo>
                  <a:pt x="116" y="1813"/>
                </a:lnTo>
                <a:lnTo>
                  <a:pt x="107" y="1815"/>
                </a:lnTo>
                <a:lnTo>
                  <a:pt x="102" y="1816"/>
                </a:lnTo>
                <a:lnTo>
                  <a:pt x="99" y="1817"/>
                </a:lnTo>
                <a:lnTo>
                  <a:pt x="97" y="1820"/>
                </a:lnTo>
                <a:lnTo>
                  <a:pt x="98" y="1829"/>
                </a:lnTo>
                <a:lnTo>
                  <a:pt x="100" y="1839"/>
                </a:lnTo>
                <a:lnTo>
                  <a:pt x="103" y="1850"/>
                </a:lnTo>
                <a:lnTo>
                  <a:pt x="105" y="1860"/>
                </a:lnTo>
                <a:lnTo>
                  <a:pt x="105" y="1866"/>
                </a:lnTo>
                <a:lnTo>
                  <a:pt x="104" y="1872"/>
                </a:lnTo>
                <a:lnTo>
                  <a:pt x="103" y="1878"/>
                </a:lnTo>
                <a:lnTo>
                  <a:pt x="100" y="1884"/>
                </a:lnTo>
                <a:lnTo>
                  <a:pt x="95" y="1893"/>
                </a:lnTo>
                <a:lnTo>
                  <a:pt x="87" y="1902"/>
                </a:lnTo>
                <a:lnTo>
                  <a:pt x="79" y="1908"/>
                </a:lnTo>
                <a:lnTo>
                  <a:pt x="71" y="1911"/>
                </a:lnTo>
                <a:lnTo>
                  <a:pt x="63" y="1915"/>
                </a:lnTo>
                <a:lnTo>
                  <a:pt x="55" y="1916"/>
                </a:lnTo>
                <a:lnTo>
                  <a:pt x="46" y="1917"/>
                </a:lnTo>
                <a:lnTo>
                  <a:pt x="38" y="1918"/>
                </a:lnTo>
                <a:lnTo>
                  <a:pt x="37" y="1925"/>
                </a:lnTo>
                <a:lnTo>
                  <a:pt x="35" y="1931"/>
                </a:lnTo>
                <a:lnTo>
                  <a:pt x="32" y="1937"/>
                </a:lnTo>
                <a:lnTo>
                  <a:pt x="30" y="1943"/>
                </a:lnTo>
                <a:lnTo>
                  <a:pt x="23" y="1953"/>
                </a:lnTo>
                <a:lnTo>
                  <a:pt x="16" y="1964"/>
                </a:lnTo>
                <a:lnTo>
                  <a:pt x="11" y="1971"/>
                </a:lnTo>
                <a:lnTo>
                  <a:pt x="6" y="1977"/>
                </a:lnTo>
                <a:lnTo>
                  <a:pt x="3" y="1984"/>
                </a:lnTo>
                <a:lnTo>
                  <a:pt x="2" y="1991"/>
                </a:lnTo>
                <a:lnTo>
                  <a:pt x="0" y="2004"/>
                </a:lnTo>
                <a:lnTo>
                  <a:pt x="0" y="2018"/>
                </a:lnTo>
                <a:lnTo>
                  <a:pt x="2" y="2032"/>
                </a:lnTo>
                <a:lnTo>
                  <a:pt x="4" y="2046"/>
                </a:lnTo>
                <a:lnTo>
                  <a:pt x="4" y="2049"/>
                </a:lnTo>
                <a:lnTo>
                  <a:pt x="20" y="2041"/>
                </a:lnTo>
                <a:lnTo>
                  <a:pt x="38" y="2035"/>
                </a:lnTo>
                <a:lnTo>
                  <a:pt x="52" y="2030"/>
                </a:lnTo>
                <a:lnTo>
                  <a:pt x="66" y="2024"/>
                </a:lnTo>
                <a:lnTo>
                  <a:pt x="82" y="2017"/>
                </a:lnTo>
                <a:lnTo>
                  <a:pt x="96" y="2008"/>
                </a:lnTo>
                <a:lnTo>
                  <a:pt x="104" y="2002"/>
                </a:lnTo>
                <a:lnTo>
                  <a:pt x="113" y="1996"/>
                </a:lnTo>
                <a:lnTo>
                  <a:pt x="123" y="1991"/>
                </a:lnTo>
                <a:lnTo>
                  <a:pt x="133" y="1986"/>
                </a:lnTo>
                <a:lnTo>
                  <a:pt x="151" y="1982"/>
                </a:lnTo>
                <a:lnTo>
                  <a:pt x="164" y="1979"/>
                </a:lnTo>
                <a:lnTo>
                  <a:pt x="170" y="1979"/>
                </a:lnTo>
                <a:lnTo>
                  <a:pt x="175" y="1981"/>
                </a:lnTo>
                <a:lnTo>
                  <a:pt x="179" y="1984"/>
                </a:lnTo>
                <a:lnTo>
                  <a:pt x="184" y="1988"/>
                </a:lnTo>
                <a:lnTo>
                  <a:pt x="192" y="1990"/>
                </a:lnTo>
                <a:lnTo>
                  <a:pt x="200" y="1995"/>
                </a:lnTo>
                <a:lnTo>
                  <a:pt x="207" y="1998"/>
                </a:lnTo>
                <a:lnTo>
                  <a:pt x="213" y="2003"/>
                </a:lnTo>
                <a:lnTo>
                  <a:pt x="223" y="2008"/>
                </a:lnTo>
                <a:lnTo>
                  <a:pt x="231" y="2011"/>
                </a:lnTo>
                <a:lnTo>
                  <a:pt x="244" y="2014"/>
                </a:lnTo>
                <a:lnTo>
                  <a:pt x="258" y="2014"/>
                </a:lnTo>
                <a:lnTo>
                  <a:pt x="271" y="2014"/>
                </a:lnTo>
                <a:lnTo>
                  <a:pt x="285" y="2012"/>
                </a:lnTo>
                <a:lnTo>
                  <a:pt x="299" y="2011"/>
                </a:lnTo>
                <a:lnTo>
                  <a:pt x="312" y="2011"/>
                </a:lnTo>
                <a:lnTo>
                  <a:pt x="322" y="2010"/>
                </a:lnTo>
                <a:lnTo>
                  <a:pt x="332" y="2010"/>
                </a:lnTo>
                <a:lnTo>
                  <a:pt x="344" y="2009"/>
                </a:lnTo>
                <a:lnTo>
                  <a:pt x="356" y="2008"/>
                </a:lnTo>
                <a:lnTo>
                  <a:pt x="390" y="2005"/>
                </a:lnTo>
                <a:lnTo>
                  <a:pt x="426" y="2004"/>
                </a:lnTo>
                <a:lnTo>
                  <a:pt x="464" y="2003"/>
                </a:lnTo>
                <a:lnTo>
                  <a:pt x="500" y="2005"/>
                </a:lnTo>
                <a:lnTo>
                  <a:pt x="519" y="2006"/>
                </a:lnTo>
                <a:lnTo>
                  <a:pt x="537" y="2010"/>
                </a:lnTo>
                <a:lnTo>
                  <a:pt x="553" y="2014"/>
                </a:lnTo>
                <a:lnTo>
                  <a:pt x="570" y="2018"/>
                </a:lnTo>
                <a:lnTo>
                  <a:pt x="585" y="2024"/>
                </a:lnTo>
                <a:lnTo>
                  <a:pt x="599" y="2032"/>
                </a:lnTo>
                <a:lnTo>
                  <a:pt x="612" y="2041"/>
                </a:lnTo>
                <a:lnTo>
                  <a:pt x="624" y="2051"/>
                </a:lnTo>
                <a:lnTo>
                  <a:pt x="632" y="2061"/>
                </a:lnTo>
                <a:lnTo>
                  <a:pt x="639" y="2070"/>
                </a:lnTo>
                <a:lnTo>
                  <a:pt x="643" y="2079"/>
                </a:lnTo>
                <a:lnTo>
                  <a:pt x="646" y="2089"/>
                </a:lnTo>
                <a:lnTo>
                  <a:pt x="647" y="2098"/>
                </a:lnTo>
                <a:lnTo>
                  <a:pt x="647" y="2106"/>
                </a:lnTo>
                <a:lnTo>
                  <a:pt x="647" y="2115"/>
                </a:lnTo>
                <a:lnTo>
                  <a:pt x="647" y="2123"/>
                </a:lnTo>
                <a:lnTo>
                  <a:pt x="646" y="2131"/>
                </a:lnTo>
                <a:lnTo>
                  <a:pt x="646" y="2139"/>
                </a:lnTo>
                <a:lnTo>
                  <a:pt x="647" y="2148"/>
                </a:lnTo>
                <a:lnTo>
                  <a:pt x="651" y="2156"/>
                </a:lnTo>
                <a:lnTo>
                  <a:pt x="654" y="2163"/>
                </a:lnTo>
                <a:lnTo>
                  <a:pt x="657" y="2168"/>
                </a:lnTo>
                <a:lnTo>
                  <a:pt x="660" y="2170"/>
                </a:lnTo>
                <a:lnTo>
                  <a:pt x="663" y="2170"/>
                </a:lnTo>
                <a:lnTo>
                  <a:pt x="664" y="2170"/>
                </a:lnTo>
                <a:lnTo>
                  <a:pt x="667" y="2168"/>
                </a:lnTo>
                <a:lnTo>
                  <a:pt x="671" y="2163"/>
                </a:lnTo>
                <a:lnTo>
                  <a:pt x="674" y="2156"/>
                </a:lnTo>
                <a:lnTo>
                  <a:pt x="677" y="2151"/>
                </a:lnTo>
                <a:lnTo>
                  <a:pt x="679" y="2148"/>
                </a:lnTo>
                <a:lnTo>
                  <a:pt x="683" y="2145"/>
                </a:lnTo>
                <a:lnTo>
                  <a:pt x="686" y="2143"/>
                </a:lnTo>
                <a:lnTo>
                  <a:pt x="690" y="2141"/>
                </a:lnTo>
                <a:lnTo>
                  <a:pt x="694" y="2141"/>
                </a:lnTo>
                <a:lnTo>
                  <a:pt x="699" y="2141"/>
                </a:lnTo>
                <a:lnTo>
                  <a:pt x="704" y="2142"/>
                </a:lnTo>
                <a:lnTo>
                  <a:pt x="712" y="2147"/>
                </a:lnTo>
                <a:lnTo>
                  <a:pt x="719" y="2152"/>
                </a:lnTo>
                <a:lnTo>
                  <a:pt x="725" y="2159"/>
                </a:lnTo>
                <a:lnTo>
                  <a:pt x="730" y="2168"/>
                </a:lnTo>
                <a:lnTo>
                  <a:pt x="738" y="2185"/>
                </a:lnTo>
                <a:lnTo>
                  <a:pt x="744" y="2203"/>
                </a:lnTo>
                <a:lnTo>
                  <a:pt x="750" y="2218"/>
                </a:lnTo>
                <a:lnTo>
                  <a:pt x="755" y="2231"/>
                </a:lnTo>
                <a:lnTo>
                  <a:pt x="757" y="2224"/>
                </a:lnTo>
                <a:lnTo>
                  <a:pt x="759" y="2209"/>
                </a:lnTo>
                <a:lnTo>
                  <a:pt x="761" y="2198"/>
                </a:lnTo>
                <a:lnTo>
                  <a:pt x="763" y="2184"/>
                </a:lnTo>
                <a:lnTo>
                  <a:pt x="764" y="2167"/>
                </a:lnTo>
                <a:lnTo>
                  <a:pt x="764" y="2145"/>
                </a:lnTo>
                <a:lnTo>
                  <a:pt x="765" y="2139"/>
                </a:lnTo>
                <a:lnTo>
                  <a:pt x="767" y="2134"/>
                </a:lnTo>
                <a:lnTo>
                  <a:pt x="772" y="2129"/>
                </a:lnTo>
                <a:lnTo>
                  <a:pt x="778" y="2125"/>
                </a:lnTo>
                <a:lnTo>
                  <a:pt x="790" y="2122"/>
                </a:lnTo>
                <a:lnTo>
                  <a:pt x="800" y="2119"/>
                </a:lnTo>
                <a:lnTo>
                  <a:pt x="812" y="2118"/>
                </a:lnTo>
                <a:lnTo>
                  <a:pt x="824" y="2117"/>
                </a:lnTo>
                <a:lnTo>
                  <a:pt x="848" y="2118"/>
                </a:lnTo>
                <a:lnTo>
                  <a:pt x="872" y="2121"/>
                </a:lnTo>
                <a:lnTo>
                  <a:pt x="890" y="2122"/>
                </a:lnTo>
                <a:lnTo>
                  <a:pt x="906" y="2123"/>
                </a:lnTo>
                <a:lnTo>
                  <a:pt x="921" y="2123"/>
                </a:lnTo>
                <a:lnTo>
                  <a:pt x="937" y="2122"/>
                </a:lnTo>
                <a:lnTo>
                  <a:pt x="951" y="2119"/>
                </a:lnTo>
                <a:lnTo>
                  <a:pt x="964" y="2117"/>
                </a:lnTo>
                <a:lnTo>
                  <a:pt x="975" y="2115"/>
                </a:lnTo>
                <a:lnTo>
                  <a:pt x="988" y="2112"/>
                </a:lnTo>
                <a:lnTo>
                  <a:pt x="1004" y="2109"/>
                </a:lnTo>
                <a:lnTo>
                  <a:pt x="1020" y="2105"/>
                </a:lnTo>
                <a:lnTo>
                  <a:pt x="1037" y="2103"/>
                </a:lnTo>
                <a:lnTo>
                  <a:pt x="1054" y="2101"/>
                </a:lnTo>
                <a:lnTo>
                  <a:pt x="1065" y="2102"/>
                </a:lnTo>
                <a:lnTo>
                  <a:pt x="1077" y="2103"/>
                </a:lnTo>
                <a:lnTo>
                  <a:pt x="1089" y="2104"/>
                </a:lnTo>
                <a:lnTo>
                  <a:pt x="1100" y="2104"/>
                </a:lnTo>
                <a:lnTo>
                  <a:pt x="1104" y="2103"/>
                </a:lnTo>
                <a:lnTo>
                  <a:pt x="1107" y="2101"/>
                </a:lnTo>
                <a:lnTo>
                  <a:pt x="1109" y="2098"/>
                </a:lnTo>
                <a:lnTo>
                  <a:pt x="1113" y="2095"/>
                </a:lnTo>
                <a:lnTo>
                  <a:pt x="1118" y="2090"/>
                </a:lnTo>
                <a:lnTo>
                  <a:pt x="1122" y="2085"/>
                </a:lnTo>
                <a:lnTo>
                  <a:pt x="1128" y="2081"/>
                </a:lnTo>
                <a:lnTo>
                  <a:pt x="1135" y="2077"/>
                </a:lnTo>
                <a:lnTo>
                  <a:pt x="1140" y="2075"/>
                </a:lnTo>
                <a:lnTo>
                  <a:pt x="1146" y="2074"/>
                </a:lnTo>
                <a:lnTo>
                  <a:pt x="1152" y="2074"/>
                </a:lnTo>
                <a:lnTo>
                  <a:pt x="1159" y="2072"/>
                </a:lnTo>
                <a:lnTo>
                  <a:pt x="1173" y="2074"/>
                </a:lnTo>
                <a:lnTo>
                  <a:pt x="1188" y="2075"/>
                </a:lnTo>
                <a:lnTo>
                  <a:pt x="1200" y="2076"/>
                </a:lnTo>
                <a:lnTo>
                  <a:pt x="1212" y="2076"/>
                </a:lnTo>
                <a:lnTo>
                  <a:pt x="1224" y="2076"/>
                </a:lnTo>
                <a:lnTo>
                  <a:pt x="1231" y="2074"/>
                </a:lnTo>
                <a:lnTo>
                  <a:pt x="1233" y="2068"/>
                </a:lnTo>
                <a:lnTo>
                  <a:pt x="1236" y="2063"/>
                </a:lnTo>
                <a:lnTo>
                  <a:pt x="1240" y="2059"/>
                </a:lnTo>
                <a:lnTo>
                  <a:pt x="1246" y="2058"/>
                </a:lnTo>
                <a:lnTo>
                  <a:pt x="1253" y="2057"/>
                </a:lnTo>
                <a:lnTo>
                  <a:pt x="1259" y="2059"/>
                </a:lnTo>
                <a:lnTo>
                  <a:pt x="1263" y="2063"/>
                </a:lnTo>
                <a:lnTo>
                  <a:pt x="1268" y="2068"/>
                </a:lnTo>
                <a:lnTo>
                  <a:pt x="1275" y="2077"/>
                </a:lnTo>
                <a:lnTo>
                  <a:pt x="1286" y="2086"/>
                </a:lnTo>
                <a:lnTo>
                  <a:pt x="1296" y="2096"/>
                </a:lnTo>
                <a:lnTo>
                  <a:pt x="1307" y="2105"/>
                </a:lnTo>
                <a:lnTo>
                  <a:pt x="1322" y="2118"/>
                </a:lnTo>
                <a:lnTo>
                  <a:pt x="1336" y="2131"/>
                </a:lnTo>
                <a:lnTo>
                  <a:pt x="1343" y="2138"/>
                </a:lnTo>
                <a:lnTo>
                  <a:pt x="1349" y="2145"/>
                </a:lnTo>
                <a:lnTo>
                  <a:pt x="1355" y="2152"/>
                </a:lnTo>
                <a:lnTo>
                  <a:pt x="1360" y="2161"/>
                </a:lnTo>
                <a:lnTo>
                  <a:pt x="1363" y="2167"/>
                </a:lnTo>
                <a:lnTo>
                  <a:pt x="1366" y="2174"/>
                </a:lnTo>
                <a:lnTo>
                  <a:pt x="1368" y="2181"/>
                </a:lnTo>
                <a:lnTo>
                  <a:pt x="1369" y="2188"/>
                </a:lnTo>
                <a:lnTo>
                  <a:pt x="1372" y="2201"/>
                </a:lnTo>
                <a:lnTo>
                  <a:pt x="1372" y="2212"/>
                </a:lnTo>
                <a:lnTo>
                  <a:pt x="1373" y="2221"/>
                </a:lnTo>
                <a:lnTo>
                  <a:pt x="1374" y="2230"/>
                </a:lnTo>
                <a:lnTo>
                  <a:pt x="1374" y="2238"/>
                </a:lnTo>
                <a:lnTo>
                  <a:pt x="1375" y="2254"/>
                </a:lnTo>
                <a:lnTo>
                  <a:pt x="1375" y="2270"/>
                </a:lnTo>
                <a:lnTo>
                  <a:pt x="1376" y="2284"/>
                </a:lnTo>
                <a:lnTo>
                  <a:pt x="1379" y="2287"/>
                </a:lnTo>
                <a:lnTo>
                  <a:pt x="1383" y="2288"/>
                </a:lnTo>
                <a:lnTo>
                  <a:pt x="1388" y="2289"/>
                </a:lnTo>
                <a:lnTo>
                  <a:pt x="1393" y="2290"/>
                </a:lnTo>
                <a:lnTo>
                  <a:pt x="1401" y="2291"/>
                </a:lnTo>
                <a:lnTo>
                  <a:pt x="1409" y="2294"/>
                </a:lnTo>
                <a:lnTo>
                  <a:pt x="1414" y="2296"/>
                </a:lnTo>
                <a:lnTo>
                  <a:pt x="1418" y="2298"/>
                </a:lnTo>
                <a:lnTo>
                  <a:pt x="1422" y="2302"/>
                </a:lnTo>
                <a:lnTo>
                  <a:pt x="1426" y="2307"/>
                </a:lnTo>
                <a:lnTo>
                  <a:pt x="1428" y="2311"/>
                </a:lnTo>
                <a:lnTo>
                  <a:pt x="1429" y="2317"/>
                </a:lnTo>
                <a:lnTo>
                  <a:pt x="1430" y="2324"/>
                </a:lnTo>
                <a:lnTo>
                  <a:pt x="1430" y="2330"/>
                </a:lnTo>
                <a:lnTo>
                  <a:pt x="1428" y="2344"/>
                </a:lnTo>
                <a:lnTo>
                  <a:pt x="1423" y="2361"/>
                </a:lnTo>
                <a:lnTo>
                  <a:pt x="1418" y="2374"/>
                </a:lnTo>
                <a:lnTo>
                  <a:pt x="1412" y="2385"/>
                </a:lnTo>
                <a:lnTo>
                  <a:pt x="1405" y="2396"/>
                </a:lnTo>
                <a:lnTo>
                  <a:pt x="1398" y="2405"/>
                </a:lnTo>
                <a:lnTo>
                  <a:pt x="1395" y="2409"/>
                </a:lnTo>
                <a:lnTo>
                  <a:pt x="1402" y="2411"/>
                </a:lnTo>
                <a:lnTo>
                  <a:pt x="1408" y="2417"/>
                </a:lnTo>
                <a:lnTo>
                  <a:pt x="1414" y="2423"/>
                </a:lnTo>
                <a:lnTo>
                  <a:pt x="1418" y="2429"/>
                </a:lnTo>
                <a:lnTo>
                  <a:pt x="1420" y="2436"/>
                </a:lnTo>
                <a:lnTo>
                  <a:pt x="1422" y="2443"/>
                </a:lnTo>
                <a:lnTo>
                  <a:pt x="1423" y="2456"/>
                </a:lnTo>
                <a:lnTo>
                  <a:pt x="1423" y="2469"/>
                </a:lnTo>
                <a:lnTo>
                  <a:pt x="1425" y="2480"/>
                </a:lnTo>
                <a:lnTo>
                  <a:pt x="1426" y="2489"/>
                </a:lnTo>
                <a:lnTo>
                  <a:pt x="1428" y="2502"/>
                </a:lnTo>
                <a:lnTo>
                  <a:pt x="1433" y="2513"/>
                </a:lnTo>
                <a:lnTo>
                  <a:pt x="1439" y="2523"/>
                </a:lnTo>
                <a:lnTo>
                  <a:pt x="1446" y="2531"/>
                </a:lnTo>
                <a:lnTo>
                  <a:pt x="1454" y="2540"/>
                </a:lnTo>
                <a:lnTo>
                  <a:pt x="1462" y="2547"/>
                </a:lnTo>
                <a:lnTo>
                  <a:pt x="1473" y="2554"/>
                </a:lnTo>
                <a:lnTo>
                  <a:pt x="1483" y="2561"/>
                </a:lnTo>
                <a:lnTo>
                  <a:pt x="1496" y="2568"/>
                </a:lnTo>
                <a:lnTo>
                  <a:pt x="1509" y="2574"/>
                </a:lnTo>
                <a:lnTo>
                  <a:pt x="1525" y="2580"/>
                </a:lnTo>
                <a:lnTo>
                  <a:pt x="1540" y="2584"/>
                </a:lnTo>
                <a:lnTo>
                  <a:pt x="1557" y="2591"/>
                </a:lnTo>
                <a:lnTo>
                  <a:pt x="1574" y="2599"/>
                </a:lnTo>
                <a:lnTo>
                  <a:pt x="1592" y="2606"/>
                </a:lnTo>
                <a:lnTo>
                  <a:pt x="1606" y="2615"/>
                </a:lnTo>
                <a:lnTo>
                  <a:pt x="1615" y="2622"/>
                </a:lnTo>
                <a:lnTo>
                  <a:pt x="1622" y="2628"/>
                </a:lnTo>
                <a:lnTo>
                  <a:pt x="1629" y="2635"/>
                </a:lnTo>
                <a:lnTo>
                  <a:pt x="1634" y="2641"/>
                </a:lnTo>
                <a:lnTo>
                  <a:pt x="1637" y="2647"/>
                </a:lnTo>
                <a:lnTo>
                  <a:pt x="1640" y="2653"/>
                </a:lnTo>
                <a:lnTo>
                  <a:pt x="1642" y="2659"/>
                </a:lnTo>
                <a:lnTo>
                  <a:pt x="1642" y="2664"/>
                </a:lnTo>
                <a:lnTo>
                  <a:pt x="1642" y="2670"/>
                </a:lnTo>
                <a:lnTo>
                  <a:pt x="1641" y="2676"/>
                </a:lnTo>
                <a:lnTo>
                  <a:pt x="1640" y="2682"/>
                </a:lnTo>
                <a:lnTo>
                  <a:pt x="1637" y="2688"/>
                </a:lnTo>
                <a:lnTo>
                  <a:pt x="1632" y="2699"/>
                </a:lnTo>
                <a:lnTo>
                  <a:pt x="1625" y="2710"/>
                </a:lnTo>
                <a:lnTo>
                  <a:pt x="1617" y="2721"/>
                </a:lnTo>
                <a:lnTo>
                  <a:pt x="1609" y="2732"/>
                </a:lnTo>
                <a:lnTo>
                  <a:pt x="1603" y="2743"/>
                </a:lnTo>
                <a:lnTo>
                  <a:pt x="1597" y="2754"/>
                </a:lnTo>
                <a:lnTo>
                  <a:pt x="1594" y="2763"/>
                </a:lnTo>
                <a:lnTo>
                  <a:pt x="1592" y="2774"/>
                </a:lnTo>
                <a:lnTo>
                  <a:pt x="1589" y="2786"/>
                </a:lnTo>
                <a:lnTo>
                  <a:pt x="1589" y="2796"/>
                </a:lnTo>
                <a:lnTo>
                  <a:pt x="1589" y="2809"/>
                </a:lnTo>
                <a:lnTo>
                  <a:pt x="1592" y="2820"/>
                </a:lnTo>
                <a:lnTo>
                  <a:pt x="1594" y="2832"/>
                </a:lnTo>
                <a:lnTo>
                  <a:pt x="1596" y="2846"/>
                </a:lnTo>
                <a:lnTo>
                  <a:pt x="1597" y="2861"/>
                </a:lnTo>
                <a:lnTo>
                  <a:pt x="1599" y="2869"/>
                </a:lnTo>
                <a:lnTo>
                  <a:pt x="1597" y="2877"/>
                </a:lnTo>
                <a:lnTo>
                  <a:pt x="1596" y="2887"/>
                </a:lnTo>
                <a:lnTo>
                  <a:pt x="1594" y="2895"/>
                </a:lnTo>
                <a:lnTo>
                  <a:pt x="1590" y="2905"/>
                </a:lnTo>
                <a:lnTo>
                  <a:pt x="1587" y="2913"/>
                </a:lnTo>
                <a:lnTo>
                  <a:pt x="1582" y="2920"/>
                </a:lnTo>
                <a:lnTo>
                  <a:pt x="1576" y="2926"/>
                </a:lnTo>
                <a:lnTo>
                  <a:pt x="1572" y="2933"/>
                </a:lnTo>
                <a:lnTo>
                  <a:pt x="1569" y="2938"/>
                </a:lnTo>
                <a:lnTo>
                  <a:pt x="1573" y="2946"/>
                </a:lnTo>
                <a:lnTo>
                  <a:pt x="1577" y="2961"/>
                </a:lnTo>
                <a:lnTo>
                  <a:pt x="1583" y="2976"/>
                </a:lnTo>
                <a:lnTo>
                  <a:pt x="1588" y="2987"/>
                </a:lnTo>
                <a:lnTo>
                  <a:pt x="1589" y="2988"/>
                </a:lnTo>
                <a:lnTo>
                  <a:pt x="1595" y="2987"/>
                </a:lnTo>
                <a:lnTo>
                  <a:pt x="1602" y="2986"/>
                </a:lnTo>
                <a:lnTo>
                  <a:pt x="1610" y="2987"/>
                </a:lnTo>
                <a:lnTo>
                  <a:pt x="1621" y="2990"/>
                </a:lnTo>
                <a:lnTo>
                  <a:pt x="1633" y="2996"/>
                </a:lnTo>
                <a:lnTo>
                  <a:pt x="1643" y="3003"/>
                </a:lnTo>
                <a:lnTo>
                  <a:pt x="1653" y="3012"/>
                </a:lnTo>
                <a:lnTo>
                  <a:pt x="1662" y="3022"/>
                </a:lnTo>
                <a:lnTo>
                  <a:pt x="1669" y="3032"/>
                </a:lnTo>
                <a:lnTo>
                  <a:pt x="1675" y="3043"/>
                </a:lnTo>
                <a:lnTo>
                  <a:pt x="1680" y="3054"/>
                </a:lnTo>
                <a:lnTo>
                  <a:pt x="1682" y="3066"/>
                </a:lnTo>
                <a:lnTo>
                  <a:pt x="1683" y="3079"/>
                </a:lnTo>
                <a:lnTo>
                  <a:pt x="1681" y="3091"/>
                </a:lnTo>
                <a:lnTo>
                  <a:pt x="1677" y="3102"/>
                </a:lnTo>
                <a:lnTo>
                  <a:pt x="1672" y="3113"/>
                </a:lnTo>
                <a:lnTo>
                  <a:pt x="1681" y="3123"/>
                </a:lnTo>
                <a:lnTo>
                  <a:pt x="1688" y="3136"/>
                </a:lnTo>
                <a:lnTo>
                  <a:pt x="1693" y="3149"/>
                </a:lnTo>
                <a:lnTo>
                  <a:pt x="1696" y="3162"/>
                </a:lnTo>
                <a:lnTo>
                  <a:pt x="1708" y="3164"/>
                </a:lnTo>
                <a:lnTo>
                  <a:pt x="1720" y="3162"/>
                </a:lnTo>
                <a:lnTo>
                  <a:pt x="1730" y="3161"/>
                </a:lnTo>
                <a:lnTo>
                  <a:pt x="1742" y="3159"/>
                </a:lnTo>
                <a:lnTo>
                  <a:pt x="1764" y="3154"/>
                </a:lnTo>
                <a:lnTo>
                  <a:pt x="1787" y="3147"/>
                </a:lnTo>
                <a:lnTo>
                  <a:pt x="1797" y="3145"/>
                </a:lnTo>
                <a:lnTo>
                  <a:pt x="1808" y="3141"/>
                </a:lnTo>
                <a:lnTo>
                  <a:pt x="1820" y="3139"/>
                </a:lnTo>
                <a:lnTo>
                  <a:pt x="1830" y="3136"/>
                </a:lnTo>
                <a:lnTo>
                  <a:pt x="1840" y="3134"/>
                </a:lnTo>
                <a:lnTo>
                  <a:pt x="1847" y="3134"/>
                </a:lnTo>
                <a:lnTo>
                  <a:pt x="1855" y="3135"/>
                </a:lnTo>
                <a:lnTo>
                  <a:pt x="1861" y="3135"/>
                </a:lnTo>
                <a:lnTo>
                  <a:pt x="1866" y="3136"/>
                </a:lnTo>
                <a:lnTo>
                  <a:pt x="1869" y="3136"/>
                </a:lnTo>
                <a:lnTo>
                  <a:pt x="1870" y="3136"/>
                </a:lnTo>
                <a:lnTo>
                  <a:pt x="1873" y="3135"/>
                </a:lnTo>
                <a:lnTo>
                  <a:pt x="1875" y="3128"/>
                </a:lnTo>
                <a:lnTo>
                  <a:pt x="1876" y="3119"/>
                </a:lnTo>
                <a:lnTo>
                  <a:pt x="1877" y="3113"/>
                </a:lnTo>
                <a:lnTo>
                  <a:pt x="1879" y="3106"/>
                </a:lnTo>
                <a:lnTo>
                  <a:pt x="1881" y="3099"/>
                </a:lnTo>
                <a:lnTo>
                  <a:pt x="1883" y="3092"/>
                </a:lnTo>
                <a:lnTo>
                  <a:pt x="1888" y="3085"/>
                </a:lnTo>
                <a:lnTo>
                  <a:pt x="1894" y="3079"/>
                </a:lnTo>
                <a:lnTo>
                  <a:pt x="1901" y="3073"/>
                </a:lnTo>
                <a:lnTo>
                  <a:pt x="1910" y="3069"/>
                </a:lnTo>
                <a:lnTo>
                  <a:pt x="1917" y="3067"/>
                </a:lnTo>
                <a:lnTo>
                  <a:pt x="1923" y="3067"/>
                </a:lnTo>
                <a:lnTo>
                  <a:pt x="1930" y="3067"/>
                </a:lnTo>
                <a:lnTo>
                  <a:pt x="1936" y="3069"/>
                </a:lnTo>
                <a:lnTo>
                  <a:pt x="1947" y="3073"/>
                </a:lnTo>
                <a:lnTo>
                  <a:pt x="1955" y="3078"/>
                </a:lnTo>
                <a:lnTo>
                  <a:pt x="1963" y="3082"/>
                </a:lnTo>
                <a:lnTo>
                  <a:pt x="1970" y="3081"/>
                </a:lnTo>
                <a:lnTo>
                  <a:pt x="1977" y="3079"/>
                </a:lnTo>
                <a:lnTo>
                  <a:pt x="1984" y="3075"/>
                </a:lnTo>
                <a:lnTo>
                  <a:pt x="1993" y="3069"/>
                </a:lnTo>
                <a:lnTo>
                  <a:pt x="2003" y="3062"/>
                </a:lnTo>
                <a:lnTo>
                  <a:pt x="2015" y="3056"/>
                </a:lnTo>
                <a:lnTo>
                  <a:pt x="2027" y="3049"/>
                </a:lnTo>
                <a:lnTo>
                  <a:pt x="2038" y="3042"/>
                </a:lnTo>
                <a:lnTo>
                  <a:pt x="2051" y="3036"/>
                </a:lnTo>
                <a:lnTo>
                  <a:pt x="2064" y="3031"/>
                </a:lnTo>
                <a:lnTo>
                  <a:pt x="2091" y="3021"/>
                </a:lnTo>
                <a:lnTo>
                  <a:pt x="2120" y="3012"/>
                </a:lnTo>
                <a:lnTo>
                  <a:pt x="2135" y="3007"/>
                </a:lnTo>
                <a:lnTo>
                  <a:pt x="2149" y="3002"/>
                </a:lnTo>
                <a:lnTo>
                  <a:pt x="2164" y="2996"/>
                </a:lnTo>
                <a:lnTo>
                  <a:pt x="2178" y="2990"/>
                </a:lnTo>
                <a:lnTo>
                  <a:pt x="2185" y="2988"/>
                </a:lnTo>
                <a:lnTo>
                  <a:pt x="2195" y="2983"/>
                </a:lnTo>
                <a:lnTo>
                  <a:pt x="2202" y="2981"/>
                </a:lnTo>
                <a:lnTo>
                  <a:pt x="2209" y="2979"/>
                </a:lnTo>
                <a:lnTo>
                  <a:pt x="2215" y="2978"/>
                </a:lnTo>
                <a:lnTo>
                  <a:pt x="2222" y="2979"/>
                </a:lnTo>
                <a:lnTo>
                  <a:pt x="2229" y="2980"/>
                </a:lnTo>
                <a:lnTo>
                  <a:pt x="2237" y="2981"/>
                </a:lnTo>
                <a:lnTo>
                  <a:pt x="2247" y="2985"/>
                </a:lnTo>
                <a:lnTo>
                  <a:pt x="2248" y="2985"/>
                </a:lnTo>
                <a:lnTo>
                  <a:pt x="2257" y="2976"/>
                </a:lnTo>
                <a:lnTo>
                  <a:pt x="2267" y="2969"/>
                </a:lnTo>
                <a:lnTo>
                  <a:pt x="2276" y="2962"/>
                </a:lnTo>
                <a:lnTo>
                  <a:pt x="2285" y="2958"/>
                </a:lnTo>
                <a:lnTo>
                  <a:pt x="2305" y="2947"/>
                </a:lnTo>
                <a:lnTo>
                  <a:pt x="2325" y="2940"/>
                </a:lnTo>
                <a:lnTo>
                  <a:pt x="2347" y="2935"/>
                </a:lnTo>
                <a:lnTo>
                  <a:pt x="2368" y="2930"/>
                </a:lnTo>
                <a:lnTo>
                  <a:pt x="2389" y="2927"/>
                </a:lnTo>
                <a:lnTo>
                  <a:pt x="2410" y="2925"/>
                </a:lnTo>
                <a:lnTo>
                  <a:pt x="2427" y="2922"/>
                </a:lnTo>
                <a:lnTo>
                  <a:pt x="2443" y="2920"/>
                </a:lnTo>
                <a:lnTo>
                  <a:pt x="2459" y="2918"/>
                </a:lnTo>
                <a:lnTo>
                  <a:pt x="2476" y="2914"/>
                </a:lnTo>
                <a:lnTo>
                  <a:pt x="2496" y="2907"/>
                </a:lnTo>
                <a:lnTo>
                  <a:pt x="2514" y="2900"/>
                </a:lnTo>
                <a:lnTo>
                  <a:pt x="2530" y="2890"/>
                </a:lnTo>
                <a:lnTo>
                  <a:pt x="2548" y="2881"/>
                </a:lnTo>
                <a:lnTo>
                  <a:pt x="2563" y="2872"/>
                </a:lnTo>
                <a:lnTo>
                  <a:pt x="2575" y="2866"/>
                </a:lnTo>
                <a:lnTo>
                  <a:pt x="2585" y="2861"/>
                </a:lnTo>
                <a:lnTo>
                  <a:pt x="2597" y="2859"/>
                </a:lnTo>
                <a:lnTo>
                  <a:pt x="2608" y="2855"/>
                </a:lnTo>
                <a:lnTo>
                  <a:pt x="2629" y="2853"/>
                </a:lnTo>
                <a:lnTo>
                  <a:pt x="2650" y="2850"/>
                </a:lnTo>
                <a:lnTo>
                  <a:pt x="2663" y="2849"/>
                </a:lnTo>
                <a:lnTo>
                  <a:pt x="2675" y="2848"/>
                </a:lnTo>
                <a:lnTo>
                  <a:pt x="2686" y="2846"/>
                </a:lnTo>
                <a:lnTo>
                  <a:pt x="2698" y="2843"/>
                </a:lnTo>
                <a:lnTo>
                  <a:pt x="2715" y="2840"/>
                </a:lnTo>
                <a:lnTo>
                  <a:pt x="2730" y="2834"/>
                </a:lnTo>
                <a:lnTo>
                  <a:pt x="2745" y="2829"/>
                </a:lnTo>
                <a:lnTo>
                  <a:pt x="2762" y="2825"/>
                </a:lnTo>
                <a:lnTo>
                  <a:pt x="2777" y="2821"/>
                </a:lnTo>
                <a:lnTo>
                  <a:pt x="2795" y="2820"/>
                </a:lnTo>
                <a:lnTo>
                  <a:pt x="2808" y="2821"/>
                </a:lnTo>
                <a:lnTo>
                  <a:pt x="2821" y="2825"/>
                </a:lnTo>
                <a:lnTo>
                  <a:pt x="2832" y="2828"/>
                </a:lnTo>
                <a:lnTo>
                  <a:pt x="2843" y="2833"/>
                </a:lnTo>
                <a:lnTo>
                  <a:pt x="2851" y="2836"/>
                </a:lnTo>
                <a:lnTo>
                  <a:pt x="2859" y="2840"/>
                </a:lnTo>
                <a:lnTo>
                  <a:pt x="2866" y="2842"/>
                </a:lnTo>
                <a:lnTo>
                  <a:pt x="2875" y="2843"/>
                </a:lnTo>
                <a:lnTo>
                  <a:pt x="2883" y="2843"/>
                </a:lnTo>
                <a:lnTo>
                  <a:pt x="2891" y="2843"/>
                </a:lnTo>
                <a:lnTo>
                  <a:pt x="2898" y="2843"/>
                </a:lnTo>
                <a:lnTo>
                  <a:pt x="2906" y="2842"/>
                </a:lnTo>
                <a:lnTo>
                  <a:pt x="2922" y="2839"/>
                </a:lnTo>
                <a:lnTo>
                  <a:pt x="2937" y="2833"/>
                </a:lnTo>
                <a:lnTo>
                  <a:pt x="2952" y="2825"/>
                </a:lnTo>
                <a:lnTo>
                  <a:pt x="2966" y="2816"/>
                </a:lnTo>
                <a:lnTo>
                  <a:pt x="2982" y="2808"/>
                </a:lnTo>
                <a:lnTo>
                  <a:pt x="2997" y="2797"/>
                </a:lnTo>
                <a:lnTo>
                  <a:pt x="3017" y="2786"/>
                </a:lnTo>
                <a:lnTo>
                  <a:pt x="3038" y="2773"/>
                </a:lnTo>
                <a:lnTo>
                  <a:pt x="3050" y="2767"/>
                </a:lnTo>
                <a:lnTo>
                  <a:pt x="3060" y="2762"/>
                </a:lnTo>
                <a:lnTo>
                  <a:pt x="3072" y="2757"/>
                </a:lnTo>
                <a:lnTo>
                  <a:pt x="3083" y="2754"/>
                </a:lnTo>
                <a:lnTo>
                  <a:pt x="3097" y="2750"/>
                </a:lnTo>
                <a:lnTo>
                  <a:pt x="3109" y="2748"/>
                </a:lnTo>
                <a:lnTo>
                  <a:pt x="3120" y="2746"/>
                </a:lnTo>
                <a:lnTo>
                  <a:pt x="3130" y="2744"/>
                </a:lnTo>
                <a:lnTo>
                  <a:pt x="3140" y="2742"/>
                </a:lnTo>
                <a:lnTo>
                  <a:pt x="3147" y="2741"/>
                </a:lnTo>
                <a:lnTo>
                  <a:pt x="3152" y="2739"/>
                </a:lnTo>
                <a:lnTo>
                  <a:pt x="3156" y="2735"/>
                </a:lnTo>
                <a:lnTo>
                  <a:pt x="3158" y="2729"/>
                </a:lnTo>
                <a:lnTo>
                  <a:pt x="3158" y="2721"/>
                </a:lnTo>
                <a:lnTo>
                  <a:pt x="3158" y="2710"/>
                </a:lnTo>
                <a:lnTo>
                  <a:pt x="3158" y="2696"/>
                </a:lnTo>
                <a:lnTo>
                  <a:pt x="3158" y="2684"/>
                </a:lnTo>
                <a:lnTo>
                  <a:pt x="3158" y="2662"/>
                </a:lnTo>
                <a:lnTo>
                  <a:pt x="3159" y="2639"/>
                </a:lnTo>
                <a:lnTo>
                  <a:pt x="3162" y="2626"/>
                </a:lnTo>
                <a:lnTo>
                  <a:pt x="3165" y="2614"/>
                </a:lnTo>
                <a:lnTo>
                  <a:pt x="3170" y="2603"/>
                </a:lnTo>
                <a:lnTo>
                  <a:pt x="3176" y="2591"/>
                </a:lnTo>
                <a:lnTo>
                  <a:pt x="3182" y="2582"/>
                </a:lnTo>
                <a:lnTo>
                  <a:pt x="3187" y="2574"/>
                </a:lnTo>
                <a:lnTo>
                  <a:pt x="3194" y="2567"/>
                </a:lnTo>
                <a:lnTo>
                  <a:pt x="3202" y="2560"/>
                </a:lnTo>
                <a:lnTo>
                  <a:pt x="3209" y="2554"/>
                </a:lnTo>
                <a:lnTo>
                  <a:pt x="3213" y="2548"/>
                </a:lnTo>
                <a:lnTo>
                  <a:pt x="3218" y="2541"/>
                </a:lnTo>
                <a:lnTo>
                  <a:pt x="3220" y="2535"/>
                </a:lnTo>
                <a:lnTo>
                  <a:pt x="3223" y="2527"/>
                </a:lnTo>
                <a:lnTo>
                  <a:pt x="3224" y="2520"/>
                </a:lnTo>
                <a:lnTo>
                  <a:pt x="3224" y="2513"/>
                </a:lnTo>
                <a:lnTo>
                  <a:pt x="3224" y="2504"/>
                </a:lnTo>
                <a:lnTo>
                  <a:pt x="3224" y="2491"/>
                </a:lnTo>
                <a:lnTo>
                  <a:pt x="3225" y="2476"/>
                </a:lnTo>
                <a:lnTo>
                  <a:pt x="3227" y="2469"/>
                </a:lnTo>
                <a:lnTo>
                  <a:pt x="3230" y="2461"/>
                </a:lnTo>
                <a:lnTo>
                  <a:pt x="3233" y="2453"/>
                </a:lnTo>
                <a:lnTo>
                  <a:pt x="3239" y="2445"/>
                </a:lnTo>
                <a:lnTo>
                  <a:pt x="3243" y="2440"/>
                </a:lnTo>
                <a:lnTo>
                  <a:pt x="3249" y="2434"/>
                </a:lnTo>
                <a:lnTo>
                  <a:pt x="3253" y="2429"/>
                </a:lnTo>
                <a:lnTo>
                  <a:pt x="3259" y="2424"/>
                </a:lnTo>
                <a:lnTo>
                  <a:pt x="3272" y="2417"/>
                </a:lnTo>
                <a:lnTo>
                  <a:pt x="3284" y="2411"/>
                </a:lnTo>
                <a:lnTo>
                  <a:pt x="3293" y="2408"/>
                </a:lnTo>
                <a:lnTo>
                  <a:pt x="3303" y="2402"/>
                </a:lnTo>
                <a:lnTo>
                  <a:pt x="3310" y="2395"/>
                </a:lnTo>
                <a:lnTo>
                  <a:pt x="3317" y="2388"/>
                </a:lnTo>
                <a:lnTo>
                  <a:pt x="3323" y="2381"/>
                </a:lnTo>
                <a:lnTo>
                  <a:pt x="3327" y="2373"/>
                </a:lnTo>
                <a:lnTo>
                  <a:pt x="3334" y="2364"/>
                </a:lnTo>
                <a:lnTo>
                  <a:pt x="3343" y="2355"/>
                </a:lnTo>
                <a:lnTo>
                  <a:pt x="3352" y="2345"/>
                </a:lnTo>
                <a:lnTo>
                  <a:pt x="3363" y="2337"/>
                </a:lnTo>
                <a:lnTo>
                  <a:pt x="3360" y="2335"/>
                </a:lnTo>
                <a:lnTo>
                  <a:pt x="3354" y="2329"/>
                </a:lnTo>
                <a:lnTo>
                  <a:pt x="3349" y="2322"/>
                </a:lnTo>
                <a:lnTo>
                  <a:pt x="3343" y="2314"/>
                </a:lnTo>
                <a:lnTo>
                  <a:pt x="3339" y="2305"/>
                </a:lnTo>
                <a:lnTo>
                  <a:pt x="3337" y="2298"/>
                </a:lnTo>
                <a:lnTo>
                  <a:pt x="3336" y="2291"/>
                </a:lnTo>
                <a:lnTo>
                  <a:pt x="3336" y="2283"/>
                </a:lnTo>
                <a:lnTo>
                  <a:pt x="3336" y="2275"/>
                </a:lnTo>
                <a:lnTo>
                  <a:pt x="3337" y="2257"/>
                </a:lnTo>
                <a:lnTo>
                  <a:pt x="3340" y="2240"/>
                </a:lnTo>
                <a:lnTo>
                  <a:pt x="3344" y="2222"/>
                </a:lnTo>
                <a:lnTo>
                  <a:pt x="3350" y="2205"/>
                </a:lnTo>
                <a:lnTo>
                  <a:pt x="3356" y="2191"/>
                </a:lnTo>
                <a:lnTo>
                  <a:pt x="3361" y="2181"/>
                </a:lnTo>
                <a:lnTo>
                  <a:pt x="3366" y="2175"/>
                </a:lnTo>
                <a:lnTo>
                  <a:pt x="3371" y="2169"/>
                </a:lnTo>
                <a:lnTo>
                  <a:pt x="3377" y="2164"/>
                </a:lnTo>
                <a:lnTo>
                  <a:pt x="3384" y="2158"/>
                </a:lnTo>
                <a:lnTo>
                  <a:pt x="3399" y="2150"/>
                </a:lnTo>
                <a:lnTo>
                  <a:pt x="3417" y="2142"/>
                </a:lnTo>
                <a:lnTo>
                  <a:pt x="3436" y="2136"/>
                </a:lnTo>
                <a:lnTo>
                  <a:pt x="3454" y="2132"/>
                </a:lnTo>
                <a:lnTo>
                  <a:pt x="3464" y="2131"/>
                </a:lnTo>
                <a:lnTo>
                  <a:pt x="3473" y="2131"/>
                </a:lnTo>
                <a:lnTo>
                  <a:pt x="3481" y="2131"/>
                </a:lnTo>
                <a:lnTo>
                  <a:pt x="3490" y="2132"/>
                </a:lnTo>
                <a:lnTo>
                  <a:pt x="3497" y="2135"/>
                </a:lnTo>
                <a:lnTo>
                  <a:pt x="3504" y="2137"/>
                </a:lnTo>
                <a:lnTo>
                  <a:pt x="3511" y="2141"/>
                </a:lnTo>
                <a:lnTo>
                  <a:pt x="3516" y="2145"/>
                </a:lnTo>
                <a:lnTo>
                  <a:pt x="3523" y="2131"/>
                </a:lnTo>
                <a:lnTo>
                  <a:pt x="3528" y="2116"/>
                </a:lnTo>
                <a:lnTo>
                  <a:pt x="3534" y="2099"/>
                </a:lnTo>
                <a:lnTo>
                  <a:pt x="3538" y="2083"/>
                </a:lnTo>
                <a:lnTo>
                  <a:pt x="3544" y="2062"/>
                </a:lnTo>
                <a:lnTo>
                  <a:pt x="3551" y="2041"/>
                </a:lnTo>
                <a:lnTo>
                  <a:pt x="3554" y="2030"/>
                </a:lnTo>
                <a:lnTo>
                  <a:pt x="3559" y="2021"/>
                </a:lnTo>
                <a:lnTo>
                  <a:pt x="3564" y="2011"/>
                </a:lnTo>
                <a:lnTo>
                  <a:pt x="3570" y="2002"/>
                </a:lnTo>
                <a:lnTo>
                  <a:pt x="3577" y="1992"/>
                </a:lnTo>
                <a:lnTo>
                  <a:pt x="3585" y="1984"/>
                </a:lnTo>
                <a:lnTo>
                  <a:pt x="3594" y="1977"/>
                </a:lnTo>
                <a:lnTo>
                  <a:pt x="3604" y="1969"/>
                </a:lnTo>
                <a:lnTo>
                  <a:pt x="3612" y="1963"/>
                </a:lnTo>
                <a:lnTo>
                  <a:pt x="3621" y="1955"/>
                </a:lnTo>
                <a:lnTo>
                  <a:pt x="3625" y="1951"/>
                </a:lnTo>
                <a:lnTo>
                  <a:pt x="3628" y="1948"/>
                </a:lnTo>
                <a:lnTo>
                  <a:pt x="3631" y="1944"/>
                </a:lnTo>
                <a:lnTo>
                  <a:pt x="3632" y="1941"/>
                </a:lnTo>
                <a:lnTo>
                  <a:pt x="3630" y="1936"/>
                </a:lnTo>
                <a:lnTo>
                  <a:pt x="3625" y="1926"/>
                </a:lnTo>
                <a:lnTo>
                  <a:pt x="3620" y="1921"/>
                </a:lnTo>
                <a:lnTo>
                  <a:pt x="3617" y="1912"/>
                </a:lnTo>
                <a:lnTo>
                  <a:pt x="3613" y="1904"/>
                </a:lnTo>
                <a:lnTo>
                  <a:pt x="3612" y="1895"/>
                </a:lnTo>
                <a:lnTo>
                  <a:pt x="3611" y="1877"/>
                </a:lnTo>
                <a:lnTo>
                  <a:pt x="3613" y="1859"/>
                </a:lnTo>
                <a:lnTo>
                  <a:pt x="3615" y="1843"/>
                </a:lnTo>
                <a:lnTo>
                  <a:pt x="3620" y="1826"/>
                </a:lnTo>
                <a:lnTo>
                  <a:pt x="3625" y="1802"/>
                </a:lnTo>
                <a:lnTo>
                  <a:pt x="3630" y="1783"/>
                </a:lnTo>
                <a:lnTo>
                  <a:pt x="3632" y="1767"/>
                </a:lnTo>
                <a:lnTo>
                  <a:pt x="3632" y="1762"/>
                </a:lnTo>
                <a:lnTo>
                  <a:pt x="3631" y="1756"/>
                </a:lnTo>
                <a:lnTo>
                  <a:pt x="3630" y="1750"/>
                </a:lnTo>
                <a:lnTo>
                  <a:pt x="3627" y="1745"/>
                </a:lnTo>
                <a:close/>
              </a:path>
            </a:pathLst>
          </a:custGeom>
          <a:solidFill>
            <a:srgbClr val="00984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grpSp>
        <p:nvGrpSpPr>
          <p:cNvPr id="33" name="Agrupar 32">
            <a:extLst>
              <a:ext uri="{FF2B5EF4-FFF2-40B4-BE49-F238E27FC236}">
                <a16:creationId xmlns:a16="http://schemas.microsoft.com/office/drawing/2014/main" id="{D745B880-D7F0-4045-85BB-D3C16363B815}"/>
              </a:ext>
            </a:extLst>
          </p:cNvPr>
          <p:cNvGrpSpPr/>
          <p:nvPr/>
        </p:nvGrpSpPr>
        <p:grpSpPr>
          <a:xfrm>
            <a:off x="14011803" y="7930274"/>
            <a:ext cx="9645925" cy="1139218"/>
            <a:chOff x="14507103" y="7930274"/>
            <a:chExt cx="9645925" cy="1139218"/>
          </a:xfrm>
        </p:grpSpPr>
        <p:sp>
          <p:nvSpPr>
            <p:cNvPr id="2" name="CaixaDeTexto 1">
              <a:extLst>
                <a:ext uri="{FF2B5EF4-FFF2-40B4-BE49-F238E27FC236}">
                  <a16:creationId xmlns:a16="http://schemas.microsoft.com/office/drawing/2014/main" id="{C2160ABC-3D10-42C1-AF90-4714C25BCC38}"/>
                </a:ext>
              </a:extLst>
            </p:cNvPr>
            <p:cNvSpPr txBox="1"/>
            <p:nvPr/>
          </p:nvSpPr>
          <p:spPr>
            <a:xfrm>
              <a:off x="17546064" y="8219003"/>
              <a:ext cx="6606964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l" defTabSz="8255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t-BR" sz="5400" b="1" i="0" u="none" strike="noStrike" cap="all" spc="0" normalizeH="0" baseline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Montserrat-Regular"/>
                </a:rPr>
                <a:t>BELO HORIZONTE</a:t>
              </a:r>
            </a:p>
          </p:txBody>
        </p:sp>
        <p:grpSp>
          <p:nvGrpSpPr>
            <p:cNvPr id="12" name="Agrupar 11">
              <a:extLst>
                <a:ext uri="{FF2B5EF4-FFF2-40B4-BE49-F238E27FC236}">
                  <a16:creationId xmlns:a16="http://schemas.microsoft.com/office/drawing/2014/main" id="{E0C77240-594A-4061-B906-52FC788BA89D}"/>
                </a:ext>
              </a:extLst>
            </p:cNvPr>
            <p:cNvGrpSpPr/>
            <p:nvPr/>
          </p:nvGrpSpPr>
          <p:grpSpPr>
            <a:xfrm rot="1243711">
              <a:off x="14507103" y="7930274"/>
              <a:ext cx="2914885" cy="919173"/>
              <a:chOff x="14579806" y="7329570"/>
              <a:chExt cx="2914885" cy="919173"/>
            </a:xfrm>
            <a:solidFill>
              <a:schemeClr val="bg2">
                <a:lumMod val="75000"/>
              </a:schemeClr>
            </a:solidFill>
          </p:grpSpPr>
          <p:sp>
            <p:nvSpPr>
              <p:cNvPr id="795" name="Freeform 111">
                <a:extLst>
                  <a:ext uri="{FF2B5EF4-FFF2-40B4-BE49-F238E27FC236}">
                    <a16:creationId xmlns:a16="http://schemas.microsoft.com/office/drawing/2014/main" id="{6685D5D8-6739-48BF-95CD-A813A27BC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579806" y="8072571"/>
                <a:ext cx="180087" cy="176172"/>
              </a:xfrm>
              <a:custGeom>
                <a:avLst/>
                <a:gdLst>
                  <a:gd name="T0" fmla="*/ 94 w 271"/>
                  <a:gd name="T1" fmla="*/ 5 h 271"/>
                  <a:gd name="T2" fmla="*/ 80 w 271"/>
                  <a:gd name="T3" fmla="*/ 11 h 271"/>
                  <a:gd name="T4" fmla="*/ 68 w 271"/>
                  <a:gd name="T5" fmla="*/ 17 h 271"/>
                  <a:gd name="T6" fmla="*/ 56 w 271"/>
                  <a:gd name="T7" fmla="*/ 25 h 271"/>
                  <a:gd name="T8" fmla="*/ 44 w 271"/>
                  <a:gd name="T9" fmla="*/ 34 h 271"/>
                  <a:gd name="T10" fmla="*/ 35 w 271"/>
                  <a:gd name="T11" fmla="*/ 43 h 271"/>
                  <a:gd name="T12" fmla="*/ 26 w 271"/>
                  <a:gd name="T13" fmla="*/ 55 h 271"/>
                  <a:gd name="T14" fmla="*/ 19 w 271"/>
                  <a:gd name="T15" fmla="*/ 65 h 271"/>
                  <a:gd name="T16" fmla="*/ 11 w 271"/>
                  <a:gd name="T17" fmla="*/ 78 h 271"/>
                  <a:gd name="T18" fmla="*/ 7 w 271"/>
                  <a:gd name="T19" fmla="*/ 91 h 271"/>
                  <a:gd name="T20" fmla="*/ 3 w 271"/>
                  <a:gd name="T21" fmla="*/ 104 h 271"/>
                  <a:gd name="T22" fmla="*/ 1 w 271"/>
                  <a:gd name="T23" fmla="*/ 118 h 271"/>
                  <a:gd name="T24" fmla="*/ 0 w 271"/>
                  <a:gd name="T25" fmla="*/ 133 h 271"/>
                  <a:gd name="T26" fmla="*/ 0 w 271"/>
                  <a:gd name="T27" fmla="*/ 147 h 271"/>
                  <a:gd name="T28" fmla="*/ 2 w 271"/>
                  <a:gd name="T29" fmla="*/ 162 h 271"/>
                  <a:gd name="T30" fmla="*/ 6 w 271"/>
                  <a:gd name="T31" fmla="*/ 175 h 271"/>
                  <a:gd name="T32" fmla="*/ 10 w 271"/>
                  <a:gd name="T33" fmla="*/ 189 h 271"/>
                  <a:gd name="T34" fmla="*/ 16 w 271"/>
                  <a:gd name="T35" fmla="*/ 202 h 271"/>
                  <a:gd name="T36" fmla="*/ 24 w 271"/>
                  <a:gd name="T37" fmla="*/ 214 h 271"/>
                  <a:gd name="T38" fmla="*/ 33 w 271"/>
                  <a:gd name="T39" fmla="*/ 224 h 271"/>
                  <a:gd name="T40" fmla="*/ 43 w 271"/>
                  <a:gd name="T41" fmla="*/ 235 h 271"/>
                  <a:gd name="T42" fmla="*/ 54 w 271"/>
                  <a:gd name="T43" fmla="*/ 243 h 271"/>
                  <a:gd name="T44" fmla="*/ 64 w 271"/>
                  <a:gd name="T45" fmla="*/ 251 h 271"/>
                  <a:gd name="T46" fmla="*/ 77 w 271"/>
                  <a:gd name="T47" fmla="*/ 259 h 271"/>
                  <a:gd name="T48" fmla="*/ 90 w 271"/>
                  <a:gd name="T49" fmla="*/ 263 h 271"/>
                  <a:gd name="T50" fmla="*/ 103 w 271"/>
                  <a:gd name="T51" fmla="*/ 268 h 271"/>
                  <a:gd name="T52" fmla="*/ 117 w 271"/>
                  <a:gd name="T53" fmla="*/ 270 h 271"/>
                  <a:gd name="T54" fmla="*/ 131 w 271"/>
                  <a:gd name="T55" fmla="*/ 271 h 271"/>
                  <a:gd name="T56" fmla="*/ 146 w 271"/>
                  <a:gd name="T57" fmla="*/ 270 h 271"/>
                  <a:gd name="T58" fmla="*/ 160 w 271"/>
                  <a:gd name="T59" fmla="*/ 269 h 271"/>
                  <a:gd name="T60" fmla="*/ 174 w 271"/>
                  <a:gd name="T61" fmla="*/ 266 h 271"/>
                  <a:gd name="T62" fmla="*/ 188 w 271"/>
                  <a:gd name="T63" fmla="*/ 261 h 271"/>
                  <a:gd name="T64" fmla="*/ 201 w 271"/>
                  <a:gd name="T65" fmla="*/ 255 h 271"/>
                  <a:gd name="T66" fmla="*/ 213 w 271"/>
                  <a:gd name="T67" fmla="*/ 247 h 271"/>
                  <a:gd name="T68" fmla="*/ 223 w 271"/>
                  <a:gd name="T69" fmla="*/ 239 h 271"/>
                  <a:gd name="T70" fmla="*/ 234 w 271"/>
                  <a:gd name="T71" fmla="*/ 229 h 271"/>
                  <a:gd name="T72" fmla="*/ 243 w 271"/>
                  <a:gd name="T73" fmla="*/ 219 h 271"/>
                  <a:gd name="T74" fmla="*/ 250 w 271"/>
                  <a:gd name="T75" fmla="*/ 207 h 271"/>
                  <a:gd name="T76" fmla="*/ 257 w 271"/>
                  <a:gd name="T77" fmla="*/ 195 h 271"/>
                  <a:gd name="T78" fmla="*/ 263 w 271"/>
                  <a:gd name="T79" fmla="*/ 182 h 271"/>
                  <a:gd name="T80" fmla="*/ 267 w 271"/>
                  <a:gd name="T81" fmla="*/ 169 h 271"/>
                  <a:gd name="T82" fmla="*/ 270 w 271"/>
                  <a:gd name="T83" fmla="*/ 155 h 271"/>
                  <a:gd name="T84" fmla="*/ 271 w 271"/>
                  <a:gd name="T85" fmla="*/ 141 h 271"/>
                  <a:gd name="T86" fmla="*/ 271 w 271"/>
                  <a:gd name="T87" fmla="*/ 127 h 271"/>
                  <a:gd name="T88" fmla="*/ 269 w 271"/>
                  <a:gd name="T89" fmla="*/ 113 h 271"/>
                  <a:gd name="T90" fmla="*/ 267 w 271"/>
                  <a:gd name="T91" fmla="*/ 98 h 271"/>
                  <a:gd name="T92" fmla="*/ 262 w 271"/>
                  <a:gd name="T93" fmla="*/ 84 h 271"/>
                  <a:gd name="T94" fmla="*/ 256 w 271"/>
                  <a:gd name="T95" fmla="*/ 71 h 271"/>
                  <a:gd name="T96" fmla="*/ 248 w 271"/>
                  <a:gd name="T97" fmla="*/ 60 h 271"/>
                  <a:gd name="T98" fmla="*/ 240 w 271"/>
                  <a:gd name="T99" fmla="*/ 48 h 271"/>
                  <a:gd name="T100" fmla="*/ 230 w 271"/>
                  <a:gd name="T101" fmla="*/ 38 h 271"/>
                  <a:gd name="T102" fmla="*/ 220 w 271"/>
                  <a:gd name="T103" fmla="*/ 29 h 271"/>
                  <a:gd name="T104" fmla="*/ 209 w 271"/>
                  <a:gd name="T105" fmla="*/ 21 h 271"/>
                  <a:gd name="T106" fmla="*/ 196 w 271"/>
                  <a:gd name="T107" fmla="*/ 14 h 271"/>
                  <a:gd name="T108" fmla="*/ 184 w 271"/>
                  <a:gd name="T109" fmla="*/ 8 h 271"/>
                  <a:gd name="T110" fmla="*/ 170 w 271"/>
                  <a:gd name="T111" fmla="*/ 4 h 271"/>
                  <a:gd name="T112" fmla="*/ 157 w 271"/>
                  <a:gd name="T113" fmla="*/ 1 h 271"/>
                  <a:gd name="T114" fmla="*/ 143 w 271"/>
                  <a:gd name="T115" fmla="*/ 0 h 271"/>
                  <a:gd name="T116" fmla="*/ 128 w 271"/>
                  <a:gd name="T117" fmla="*/ 0 h 271"/>
                  <a:gd name="T118" fmla="*/ 114 w 271"/>
                  <a:gd name="T119" fmla="*/ 1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71" h="271">
                    <a:moveTo>
                      <a:pt x="107" y="2"/>
                    </a:moveTo>
                    <a:lnTo>
                      <a:pt x="107" y="2"/>
                    </a:lnTo>
                    <a:lnTo>
                      <a:pt x="106" y="2"/>
                    </a:lnTo>
                    <a:lnTo>
                      <a:pt x="104" y="3"/>
                    </a:lnTo>
                    <a:lnTo>
                      <a:pt x="103" y="3"/>
                    </a:lnTo>
                    <a:lnTo>
                      <a:pt x="103" y="3"/>
                    </a:lnTo>
                    <a:lnTo>
                      <a:pt x="102" y="3"/>
                    </a:lnTo>
                    <a:lnTo>
                      <a:pt x="101" y="3"/>
                    </a:lnTo>
                    <a:lnTo>
                      <a:pt x="101" y="4"/>
                    </a:lnTo>
                    <a:lnTo>
                      <a:pt x="100" y="4"/>
                    </a:lnTo>
                    <a:lnTo>
                      <a:pt x="98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6" y="5"/>
                    </a:lnTo>
                    <a:lnTo>
                      <a:pt x="95" y="5"/>
                    </a:lnTo>
                    <a:lnTo>
                      <a:pt x="95" y="5"/>
                    </a:lnTo>
                    <a:lnTo>
                      <a:pt x="94" y="5"/>
                    </a:lnTo>
                    <a:lnTo>
                      <a:pt x="93" y="5"/>
                    </a:lnTo>
                    <a:lnTo>
                      <a:pt x="93" y="7"/>
                    </a:lnTo>
                    <a:lnTo>
                      <a:pt x="91" y="7"/>
                    </a:lnTo>
                    <a:lnTo>
                      <a:pt x="90" y="7"/>
                    </a:lnTo>
                    <a:lnTo>
                      <a:pt x="89" y="7"/>
                    </a:lnTo>
                    <a:lnTo>
                      <a:pt x="89" y="8"/>
                    </a:lnTo>
                    <a:lnTo>
                      <a:pt x="88" y="8"/>
                    </a:lnTo>
                    <a:lnTo>
                      <a:pt x="87" y="8"/>
                    </a:lnTo>
                    <a:lnTo>
                      <a:pt x="87" y="8"/>
                    </a:lnTo>
                    <a:lnTo>
                      <a:pt x="86" y="9"/>
                    </a:lnTo>
                    <a:lnTo>
                      <a:pt x="84" y="9"/>
                    </a:lnTo>
                    <a:lnTo>
                      <a:pt x="84" y="9"/>
                    </a:lnTo>
                    <a:lnTo>
                      <a:pt x="83" y="9"/>
                    </a:lnTo>
                    <a:lnTo>
                      <a:pt x="82" y="10"/>
                    </a:lnTo>
                    <a:lnTo>
                      <a:pt x="82" y="10"/>
                    </a:lnTo>
                    <a:lnTo>
                      <a:pt x="81" y="10"/>
                    </a:lnTo>
                    <a:lnTo>
                      <a:pt x="80" y="11"/>
                    </a:lnTo>
                    <a:lnTo>
                      <a:pt x="80" y="11"/>
                    </a:lnTo>
                    <a:lnTo>
                      <a:pt x="79" y="11"/>
                    </a:lnTo>
                    <a:lnTo>
                      <a:pt x="77" y="11"/>
                    </a:lnTo>
                    <a:lnTo>
                      <a:pt x="77" y="13"/>
                    </a:lnTo>
                    <a:lnTo>
                      <a:pt x="76" y="13"/>
                    </a:lnTo>
                    <a:lnTo>
                      <a:pt x="76" y="13"/>
                    </a:lnTo>
                    <a:lnTo>
                      <a:pt x="75" y="14"/>
                    </a:lnTo>
                    <a:lnTo>
                      <a:pt x="74" y="14"/>
                    </a:lnTo>
                    <a:lnTo>
                      <a:pt x="74" y="14"/>
                    </a:lnTo>
                    <a:lnTo>
                      <a:pt x="73" y="15"/>
                    </a:lnTo>
                    <a:lnTo>
                      <a:pt x="71" y="15"/>
                    </a:lnTo>
                    <a:lnTo>
                      <a:pt x="71" y="15"/>
                    </a:lnTo>
                    <a:lnTo>
                      <a:pt x="70" y="16"/>
                    </a:lnTo>
                    <a:lnTo>
                      <a:pt x="69" y="16"/>
                    </a:lnTo>
                    <a:lnTo>
                      <a:pt x="69" y="16"/>
                    </a:lnTo>
                    <a:lnTo>
                      <a:pt x="68" y="17"/>
                    </a:lnTo>
                    <a:lnTo>
                      <a:pt x="68" y="17"/>
                    </a:lnTo>
                    <a:lnTo>
                      <a:pt x="67" y="17"/>
                    </a:lnTo>
                    <a:lnTo>
                      <a:pt x="66" y="18"/>
                    </a:lnTo>
                    <a:lnTo>
                      <a:pt x="66" y="18"/>
                    </a:lnTo>
                    <a:lnTo>
                      <a:pt x="64" y="20"/>
                    </a:lnTo>
                    <a:lnTo>
                      <a:pt x="64" y="20"/>
                    </a:lnTo>
                    <a:lnTo>
                      <a:pt x="63" y="20"/>
                    </a:lnTo>
                    <a:lnTo>
                      <a:pt x="62" y="21"/>
                    </a:lnTo>
                    <a:lnTo>
                      <a:pt x="62" y="21"/>
                    </a:lnTo>
                    <a:lnTo>
                      <a:pt x="61" y="21"/>
                    </a:lnTo>
                    <a:lnTo>
                      <a:pt x="61" y="22"/>
                    </a:lnTo>
                    <a:lnTo>
                      <a:pt x="60" y="22"/>
                    </a:lnTo>
                    <a:lnTo>
                      <a:pt x="59" y="23"/>
                    </a:lnTo>
                    <a:lnTo>
                      <a:pt x="59" y="23"/>
                    </a:lnTo>
                    <a:lnTo>
                      <a:pt x="57" y="23"/>
                    </a:lnTo>
                    <a:lnTo>
                      <a:pt x="57" y="24"/>
                    </a:lnTo>
                    <a:lnTo>
                      <a:pt x="56" y="24"/>
                    </a:lnTo>
                    <a:lnTo>
                      <a:pt x="56" y="25"/>
                    </a:lnTo>
                    <a:lnTo>
                      <a:pt x="55" y="25"/>
                    </a:lnTo>
                    <a:lnTo>
                      <a:pt x="54" y="25"/>
                    </a:lnTo>
                    <a:lnTo>
                      <a:pt x="54" y="27"/>
                    </a:lnTo>
                    <a:lnTo>
                      <a:pt x="53" y="27"/>
                    </a:lnTo>
                    <a:lnTo>
                      <a:pt x="53" y="28"/>
                    </a:lnTo>
                    <a:lnTo>
                      <a:pt x="51" y="28"/>
                    </a:lnTo>
                    <a:lnTo>
                      <a:pt x="51" y="29"/>
                    </a:lnTo>
                    <a:lnTo>
                      <a:pt x="50" y="29"/>
                    </a:lnTo>
                    <a:lnTo>
                      <a:pt x="50" y="29"/>
                    </a:lnTo>
                    <a:lnTo>
                      <a:pt x="49" y="30"/>
                    </a:lnTo>
                    <a:lnTo>
                      <a:pt x="49" y="30"/>
                    </a:lnTo>
                    <a:lnTo>
                      <a:pt x="48" y="31"/>
                    </a:lnTo>
                    <a:lnTo>
                      <a:pt x="47" y="31"/>
                    </a:lnTo>
                    <a:lnTo>
                      <a:pt x="47" y="33"/>
                    </a:lnTo>
                    <a:lnTo>
                      <a:pt x="46" y="33"/>
                    </a:lnTo>
                    <a:lnTo>
                      <a:pt x="46" y="34"/>
                    </a:lnTo>
                    <a:lnTo>
                      <a:pt x="44" y="34"/>
                    </a:lnTo>
                    <a:lnTo>
                      <a:pt x="44" y="35"/>
                    </a:lnTo>
                    <a:lnTo>
                      <a:pt x="43" y="35"/>
                    </a:lnTo>
                    <a:lnTo>
                      <a:pt x="43" y="36"/>
                    </a:lnTo>
                    <a:lnTo>
                      <a:pt x="42" y="36"/>
                    </a:lnTo>
                    <a:lnTo>
                      <a:pt x="42" y="36"/>
                    </a:lnTo>
                    <a:lnTo>
                      <a:pt x="41" y="37"/>
                    </a:lnTo>
                    <a:lnTo>
                      <a:pt x="41" y="37"/>
                    </a:lnTo>
                    <a:lnTo>
                      <a:pt x="40" y="38"/>
                    </a:lnTo>
                    <a:lnTo>
                      <a:pt x="40" y="38"/>
                    </a:lnTo>
                    <a:lnTo>
                      <a:pt x="39" y="40"/>
                    </a:lnTo>
                    <a:lnTo>
                      <a:pt x="39" y="40"/>
                    </a:lnTo>
                    <a:lnTo>
                      <a:pt x="37" y="41"/>
                    </a:lnTo>
                    <a:lnTo>
                      <a:pt x="37" y="41"/>
                    </a:lnTo>
                    <a:lnTo>
                      <a:pt x="36" y="42"/>
                    </a:lnTo>
                    <a:lnTo>
                      <a:pt x="36" y="42"/>
                    </a:lnTo>
                    <a:lnTo>
                      <a:pt x="35" y="43"/>
                    </a:lnTo>
                    <a:lnTo>
                      <a:pt x="35" y="43"/>
                    </a:lnTo>
                    <a:lnTo>
                      <a:pt x="34" y="44"/>
                    </a:lnTo>
                    <a:lnTo>
                      <a:pt x="34" y="44"/>
                    </a:lnTo>
                    <a:lnTo>
                      <a:pt x="34" y="45"/>
                    </a:lnTo>
                    <a:lnTo>
                      <a:pt x="33" y="47"/>
                    </a:lnTo>
                    <a:lnTo>
                      <a:pt x="33" y="47"/>
                    </a:lnTo>
                    <a:lnTo>
                      <a:pt x="31" y="48"/>
                    </a:lnTo>
                    <a:lnTo>
                      <a:pt x="31" y="48"/>
                    </a:lnTo>
                    <a:lnTo>
                      <a:pt x="30" y="49"/>
                    </a:lnTo>
                    <a:lnTo>
                      <a:pt x="30" y="49"/>
                    </a:lnTo>
                    <a:lnTo>
                      <a:pt x="29" y="50"/>
                    </a:lnTo>
                    <a:lnTo>
                      <a:pt x="29" y="50"/>
                    </a:lnTo>
                    <a:lnTo>
                      <a:pt x="29" y="51"/>
                    </a:lnTo>
                    <a:lnTo>
                      <a:pt x="28" y="51"/>
                    </a:lnTo>
                    <a:lnTo>
                      <a:pt x="28" y="53"/>
                    </a:lnTo>
                    <a:lnTo>
                      <a:pt x="27" y="53"/>
                    </a:lnTo>
                    <a:lnTo>
                      <a:pt x="27" y="54"/>
                    </a:lnTo>
                    <a:lnTo>
                      <a:pt x="26" y="55"/>
                    </a:lnTo>
                    <a:lnTo>
                      <a:pt x="26" y="55"/>
                    </a:lnTo>
                    <a:lnTo>
                      <a:pt x="26" y="56"/>
                    </a:lnTo>
                    <a:lnTo>
                      <a:pt x="24" y="56"/>
                    </a:lnTo>
                    <a:lnTo>
                      <a:pt x="24" y="57"/>
                    </a:lnTo>
                    <a:lnTo>
                      <a:pt x="23" y="57"/>
                    </a:lnTo>
                    <a:lnTo>
                      <a:pt x="23" y="58"/>
                    </a:lnTo>
                    <a:lnTo>
                      <a:pt x="23" y="60"/>
                    </a:lnTo>
                    <a:lnTo>
                      <a:pt x="22" y="60"/>
                    </a:lnTo>
                    <a:lnTo>
                      <a:pt x="22" y="61"/>
                    </a:lnTo>
                    <a:lnTo>
                      <a:pt x="21" y="61"/>
                    </a:lnTo>
                    <a:lnTo>
                      <a:pt x="21" y="62"/>
                    </a:lnTo>
                    <a:lnTo>
                      <a:pt x="21" y="62"/>
                    </a:lnTo>
                    <a:lnTo>
                      <a:pt x="20" y="63"/>
                    </a:lnTo>
                    <a:lnTo>
                      <a:pt x="20" y="64"/>
                    </a:lnTo>
                    <a:lnTo>
                      <a:pt x="20" y="64"/>
                    </a:lnTo>
                    <a:lnTo>
                      <a:pt x="19" y="65"/>
                    </a:lnTo>
                    <a:lnTo>
                      <a:pt x="19" y="65"/>
                    </a:lnTo>
                    <a:lnTo>
                      <a:pt x="19" y="67"/>
                    </a:lnTo>
                    <a:lnTo>
                      <a:pt x="17" y="68"/>
                    </a:lnTo>
                    <a:lnTo>
                      <a:pt x="17" y="68"/>
                    </a:lnTo>
                    <a:lnTo>
                      <a:pt x="17" y="69"/>
                    </a:lnTo>
                    <a:lnTo>
                      <a:pt x="16" y="69"/>
                    </a:lnTo>
                    <a:lnTo>
                      <a:pt x="16" y="70"/>
                    </a:lnTo>
                    <a:lnTo>
                      <a:pt x="16" y="71"/>
                    </a:lnTo>
                    <a:lnTo>
                      <a:pt x="15" y="71"/>
                    </a:lnTo>
                    <a:lnTo>
                      <a:pt x="15" y="73"/>
                    </a:lnTo>
                    <a:lnTo>
                      <a:pt x="15" y="74"/>
                    </a:lnTo>
                    <a:lnTo>
                      <a:pt x="14" y="74"/>
                    </a:lnTo>
                    <a:lnTo>
                      <a:pt x="14" y="75"/>
                    </a:lnTo>
                    <a:lnTo>
                      <a:pt x="14" y="75"/>
                    </a:lnTo>
                    <a:lnTo>
                      <a:pt x="13" y="76"/>
                    </a:lnTo>
                    <a:lnTo>
                      <a:pt x="13" y="77"/>
                    </a:lnTo>
                    <a:lnTo>
                      <a:pt x="13" y="77"/>
                    </a:lnTo>
                    <a:lnTo>
                      <a:pt x="11" y="78"/>
                    </a:lnTo>
                    <a:lnTo>
                      <a:pt x="11" y="80"/>
                    </a:lnTo>
                    <a:lnTo>
                      <a:pt x="11" y="80"/>
                    </a:lnTo>
                    <a:lnTo>
                      <a:pt x="11" y="81"/>
                    </a:lnTo>
                    <a:lnTo>
                      <a:pt x="10" y="81"/>
                    </a:lnTo>
                    <a:lnTo>
                      <a:pt x="10" y="82"/>
                    </a:lnTo>
                    <a:lnTo>
                      <a:pt x="10" y="83"/>
                    </a:lnTo>
                    <a:lnTo>
                      <a:pt x="9" y="83"/>
                    </a:lnTo>
                    <a:lnTo>
                      <a:pt x="9" y="84"/>
                    </a:lnTo>
                    <a:lnTo>
                      <a:pt x="9" y="85"/>
                    </a:lnTo>
                    <a:lnTo>
                      <a:pt x="9" y="85"/>
                    </a:lnTo>
                    <a:lnTo>
                      <a:pt x="8" y="87"/>
                    </a:lnTo>
                    <a:lnTo>
                      <a:pt x="8" y="88"/>
                    </a:lnTo>
                    <a:lnTo>
                      <a:pt x="8" y="88"/>
                    </a:lnTo>
                    <a:lnTo>
                      <a:pt x="8" y="89"/>
                    </a:lnTo>
                    <a:lnTo>
                      <a:pt x="7" y="90"/>
                    </a:lnTo>
                    <a:lnTo>
                      <a:pt x="7" y="90"/>
                    </a:lnTo>
                    <a:lnTo>
                      <a:pt x="7" y="91"/>
                    </a:lnTo>
                    <a:lnTo>
                      <a:pt x="7" y="93"/>
                    </a:lnTo>
                    <a:lnTo>
                      <a:pt x="7" y="93"/>
                    </a:lnTo>
                    <a:lnTo>
                      <a:pt x="6" y="94"/>
                    </a:lnTo>
                    <a:lnTo>
                      <a:pt x="6" y="95"/>
                    </a:lnTo>
                    <a:lnTo>
                      <a:pt x="6" y="95"/>
                    </a:lnTo>
                    <a:lnTo>
                      <a:pt x="6" y="96"/>
                    </a:lnTo>
                    <a:lnTo>
                      <a:pt x="6" y="97"/>
                    </a:lnTo>
                    <a:lnTo>
                      <a:pt x="4" y="97"/>
                    </a:lnTo>
                    <a:lnTo>
                      <a:pt x="4" y="98"/>
                    </a:lnTo>
                    <a:lnTo>
                      <a:pt x="4" y="100"/>
                    </a:lnTo>
                    <a:lnTo>
                      <a:pt x="4" y="100"/>
                    </a:lnTo>
                    <a:lnTo>
                      <a:pt x="4" y="101"/>
                    </a:lnTo>
                    <a:lnTo>
                      <a:pt x="3" y="102"/>
                    </a:lnTo>
                    <a:lnTo>
                      <a:pt x="3" y="102"/>
                    </a:lnTo>
                    <a:lnTo>
                      <a:pt x="3" y="103"/>
                    </a:lnTo>
                    <a:lnTo>
                      <a:pt x="3" y="104"/>
                    </a:lnTo>
                    <a:lnTo>
                      <a:pt x="3" y="104"/>
                    </a:lnTo>
                    <a:lnTo>
                      <a:pt x="3" y="106"/>
                    </a:lnTo>
                    <a:lnTo>
                      <a:pt x="2" y="107"/>
                    </a:lnTo>
                    <a:lnTo>
                      <a:pt x="2" y="107"/>
                    </a:lnTo>
                    <a:lnTo>
                      <a:pt x="2" y="108"/>
                    </a:lnTo>
                    <a:lnTo>
                      <a:pt x="2" y="109"/>
                    </a:lnTo>
                    <a:lnTo>
                      <a:pt x="2" y="109"/>
                    </a:lnTo>
                    <a:lnTo>
                      <a:pt x="2" y="110"/>
                    </a:lnTo>
                    <a:lnTo>
                      <a:pt x="2" y="111"/>
                    </a:lnTo>
                    <a:lnTo>
                      <a:pt x="1" y="111"/>
                    </a:lnTo>
                    <a:lnTo>
                      <a:pt x="1" y="113"/>
                    </a:lnTo>
                    <a:lnTo>
                      <a:pt x="1" y="114"/>
                    </a:lnTo>
                    <a:lnTo>
                      <a:pt x="1" y="115"/>
                    </a:lnTo>
                    <a:lnTo>
                      <a:pt x="1" y="115"/>
                    </a:lnTo>
                    <a:lnTo>
                      <a:pt x="1" y="116"/>
                    </a:lnTo>
                    <a:lnTo>
                      <a:pt x="1" y="117"/>
                    </a:lnTo>
                    <a:lnTo>
                      <a:pt x="1" y="117"/>
                    </a:lnTo>
                    <a:lnTo>
                      <a:pt x="1" y="118"/>
                    </a:lnTo>
                    <a:lnTo>
                      <a:pt x="1" y="120"/>
                    </a:lnTo>
                    <a:lnTo>
                      <a:pt x="0" y="120"/>
                    </a:lnTo>
                    <a:lnTo>
                      <a:pt x="0" y="121"/>
                    </a:lnTo>
                    <a:lnTo>
                      <a:pt x="0" y="122"/>
                    </a:lnTo>
                    <a:lnTo>
                      <a:pt x="0" y="123"/>
                    </a:lnTo>
                    <a:lnTo>
                      <a:pt x="0" y="123"/>
                    </a:lnTo>
                    <a:lnTo>
                      <a:pt x="0" y="124"/>
                    </a:lnTo>
                    <a:lnTo>
                      <a:pt x="0" y="126"/>
                    </a:lnTo>
                    <a:lnTo>
                      <a:pt x="0" y="126"/>
                    </a:lnTo>
                    <a:lnTo>
                      <a:pt x="0" y="127"/>
                    </a:lnTo>
                    <a:lnTo>
                      <a:pt x="0" y="128"/>
                    </a:lnTo>
                    <a:lnTo>
                      <a:pt x="0" y="129"/>
                    </a:lnTo>
                    <a:lnTo>
                      <a:pt x="0" y="129"/>
                    </a:lnTo>
                    <a:lnTo>
                      <a:pt x="0" y="130"/>
                    </a:lnTo>
                    <a:lnTo>
                      <a:pt x="0" y="131"/>
                    </a:lnTo>
                    <a:lnTo>
                      <a:pt x="0" y="131"/>
                    </a:lnTo>
                    <a:lnTo>
                      <a:pt x="0" y="133"/>
                    </a:lnTo>
                    <a:lnTo>
                      <a:pt x="0" y="134"/>
                    </a:lnTo>
                    <a:lnTo>
                      <a:pt x="0" y="135"/>
                    </a:lnTo>
                    <a:lnTo>
                      <a:pt x="0" y="135"/>
                    </a:lnTo>
                    <a:lnTo>
                      <a:pt x="0" y="136"/>
                    </a:lnTo>
                    <a:lnTo>
                      <a:pt x="0" y="137"/>
                    </a:lnTo>
                    <a:lnTo>
                      <a:pt x="0" y="137"/>
                    </a:lnTo>
                    <a:lnTo>
                      <a:pt x="0" y="138"/>
                    </a:lnTo>
                    <a:lnTo>
                      <a:pt x="0" y="140"/>
                    </a:lnTo>
                    <a:lnTo>
                      <a:pt x="0" y="141"/>
                    </a:lnTo>
                    <a:lnTo>
                      <a:pt x="0" y="141"/>
                    </a:lnTo>
                    <a:lnTo>
                      <a:pt x="0" y="142"/>
                    </a:lnTo>
                    <a:lnTo>
                      <a:pt x="0" y="143"/>
                    </a:lnTo>
                    <a:lnTo>
                      <a:pt x="0" y="143"/>
                    </a:lnTo>
                    <a:lnTo>
                      <a:pt x="0" y="144"/>
                    </a:lnTo>
                    <a:lnTo>
                      <a:pt x="0" y="146"/>
                    </a:lnTo>
                    <a:lnTo>
                      <a:pt x="0" y="147"/>
                    </a:lnTo>
                    <a:lnTo>
                      <a:pt x="0" y="147"/>
                    </a:lnTo>
                    <a:lnTo>
                      <a:pt x="0" y="148"/>
                    </a:lnTo>
                    <a:lnTo>
                      <a:pt x="0" y="149"/>
                    </a:lnTo>
                    <a:lnTo>
                      <a:pt x="0" y="150"/>
                    </a:lnTo>
                    <a:lnTo>
                      <a:pt x="0" y="150"/>
                    </a:lnTo>
                    <a:lnTo>
                      <a:pt x="1" y="151"/>
                    </a:lnTo>
                    <a:lnTo>
                      <a:pt x="1" y="153"/>
                    </a:lnTo>
                    <a:lnTo>
                      <a:pt x="1" y="153"/>
                    </a:lnTo>
                    <a:lnTo>
                      <a:pt x="1" y="154"/>
                    </a:lnTo>
                    <a:lnTo>
                      <a:pt x="1" y="155"/>
                    </a:lnTo>
                    <a:lnTo>
                      <a:pt x="1" y="156"/>
                    </a:lnTo>
                    <a:lnTo>
                      <a:pt x="1" y="156"/>
                    </a:lnTo>
                    <a:lnTo>
                      <a:pt x="1" y="157"/>
                    </a:lnTo>
                    <a:lnTo>
                      <a:pt x="1" y="158"/>
                    </a:lnTo>
                    <a:lnTo>
                      <a:pt x="2" y="160"/>
                    </a:lnTo>
                    <a:lnTo>
                      <a:pt x="2" y="160"/>
                    </a:lnTo>
                    <a:lnTo>
                      <a:pt x="2" y="161"/>
                    </a:lnTo>
                    <a:lnTo>
                      <a:pt x="2" y="162"/>
                    </a:lnTo>
                    <a:lnTo>
                      <a:pt x="2" y="162"/>
                    </a:lnTo>
                    <a:lnTo>
                      <a:pt x="2" y="163"/>
                    </a:lnTo>
                    <a:lnTo>
                      <a:pt x="2" y="164"/>
                    </a:lnTo>
                    <a:lnTo>
                      <a:pt x="2" y="164"/>
                    </a:lnTo>
                    <a:lnTo>
                      <a:pt x="3" y="166"/>
                    </a:lnTo>
                    <a:lnTo>
                      <a:pt x="3" y="166"/>
                    </a:lnTo>
                    <a:lnTo>
                      <a:pt x="3" y="167"/>
                    </a:lnTo>
                    <a:lnTo>
                      <a:pt x="3" y="168"/>
                    </a:lnTo>
                    <a:lnTo>
                      <a:pt x="3" y="169"/>
                    </a:lnTo>
                    <a:lnTo>
                      <a:pt x="3" y="169"/>
                    </a:lnTo>
                    <a:lnTo>
                      <a:pt x="4" y="170"/>
                    </a:lnTo>
                    <a:lnTo>
                      <a:pt x="4" y="171"/>
                    </a:lnTo>
                    <a:lnTo>
                      <a:pt x="4" y="171"/>
                    </a:lnTo>
                    <a:lnTo>
                      <a:pt x="4" y="173"/>
                    </a:lnTo>
                    <a:lnTo>
                      <a:pt x="4" y="174"/>
                    </a:lnTo>
                    <a:lnTo>
                      <a:pt x="6" y="175"/>
                    </a:lnTo>
                    <a:lnTo>
                      <a:pt x="6" y="175"/>
                    </a:lnTo>
                    <a:lnTo>
                      <a:pt x="6" y="176"/>
                    </a:lnTo>
                    <a:lnTo>
                      <a:pt x="6" y="177"/>
                    </a:lnTo>
                    <a:lnTo>
                      <a:pt x="7" y="177"/>
                    </a:lnTo>
                    <a:lnTo>
                      <a:pt x="7" y="178"/>
                    </a:lnTo>
                    <a:lnTo>
                      <a:pt x="7" y="180"/>
                    </a:lnTo>
                    <a:lnTo>
                      <a:pt x="7" y="180"/>
                    </a:lnTo>
                    <a:lnTo>
                      <a:pt x="7" y="181"/>
                    </a:lnTo>
                    <a:lnTo>
                      <a:pt x="8" y="182"/>
                    </a:lnTo>
                    <a:lnTo>
                      <a:pt x="8" y="182"/>
                    </a:lnTo>
                    <a:lnTo>
                      <a:pt x="8" y="183"/>
                    </a:lnTo>
                    <a:lnTo>
                      <a:pt x="8" y="184"/>
                    </a:lnTo>
                    <a:lnTo>
                      <a:pt x="9" y="184"/>
                    </a:lnTo>
                    <a:lnTo>
                      <a:pt x="9" y="186"/>
                    </a:lnTo>
                    <a:lnTo>
                      <a:pt x="9" y="187"/>
                    </a:lnTo>
                    <a:lnTo>
                      <a:pt x="10" y="188"/>
                    </a:lnTo>
                    <a:lnTo>
                      <a:pt x="10" y="188"/>
                    </a:lnTo>
                    <a:lnTo>
                      <a:pt x="10" y="189"/>
                    </a:lnTo>
                    <a:lnTo>
                      <a:pt x="10" y="189"/>
                    </a:lnTo>
                    <a:lnTo>
                      <a:pt x="11" y="190"/>
                    </a:lnTo>
                    <a:lnTo>
                      <a:pt x="11" y="191"/>
                    </a:lnTo>
                    <a:lnTo>
                      <a:pt x="11" y="191"/>
                    </a:lnTo>
                    <a:lnTo>
                      <a:pt x="13" y="193"/>
                    </a:lnTo>
                    <a:lnTo>
                      <a:pt x="13" y="194"/>
                    </a:lnTo>
                    <a:lnTo>
                      <a:pt x="13" y="194"/>
                    </a:lnTo>
                    <a:lnTo>
                      <a:pt x="14" y="195"/>
                    </a:lnTo>
                    <a:lnTo>
                      <a:pt x="14" y="196"/>
                    </a:lnTo>
                    <a:lnTo>
                      <a:pt x="14" y="196"/>
                    </a:lnTo>
                    <a:lnTo>
                      <a:pt x="14" y="197"/>
                    </a:lnTo>
                    <a:lnTo>
                      <a:pt x="15" y="198"/>
                    </a:lnTo>
                    <a:lnTo>
                      <a:pt x="15" y="198"/>
                    </a:lnTo>
                    <a:lnTo>
                      <a:pt x="15" y="200"/>
                    </a:lnTo>
                    <a:lnTo>
                      <a:pt x="16" y="200"/>
                    </a:lnTo>
                    <a:lnTo>
                      <a:pt x="16" y="201"/>
                    </a:lnTo>
                    <a:lnTo>
                      <a:pt x="16" y="202"/>
                    </a:lnTo>
                    <a:lnTo>
                      <a:pt x="17" y="202"/>
                    </a:lnTo>
                    <a:lnTo>
                      <a:pt x="17" y="203"/>
                    </a:lnTo>
                    <a:lnTo>
                      <a:pt x="19" y="204"/>
                    </a:lnTo>
                    <a:lnTo>
                      <a:pt x="19" y="204"/>
                    </a:lnTo>
                    <a:lnTo>
                      <a:pt x="19" y="206"/>
                    </a:lnTo>
                    <a:lnTo>
                      <a:pt x="20" y="206"/>
                    </a:lnTo>
                    <a:lnTo>
                      <a:pt x="20" y="207"/>
                    </a:lnTo>
                    <a:lnTo>
                      <a:pt x="20" y="208"/>
                    </a:lnTo>
                    <a:lnTo>
                      <a:pt x="21" y="208"/>
                    </a:lnTo>
                    <a:lnTo>
                      <a:pt x="21" y="209"/>
                    </a:lnTo>
                    <a:lnTo>
                      <a:pt x="22" y="209"/>
                    </a:lnTo>
                    <a:lnTo>
                      <a:pt x="22" y="210"/>
                    </a:lnTo>
                    <a:lnTo>
                      <a:pt x="22" y="211"/>
                    </a:lnTo>
                    <a:lnTo>
                      <a:pt x="23" y="211"/>
                    </a:lnTo>
                    <a:lnTo>
                      <a:pt x="23" y="213"/>
                    </a:lnTo>
                    <a:lnTo>
                      <a:pt x="24" y="213"/>
                    </a:lnTo>
                    <a:lnTo>
                      <a:pt x="24" y="214"/>
                    </a:lnTo>
                    <a:lnTo>
                      <a:pt x="24" y="214"/>
                    </a:lnTo>
                    <a:lnTo>
                      <a:pt x="26" y="215"/>
                    </a:lnTo>
                    <a:lnTo>
                      <a:pt x="26" y="216"/>
                    </a:lnTo>
                    <a:lnTo>
                      <a:pt x="27" y="216"/>
                    </a:lnTo>
                    <a:lnTo>
                      <a:pt x="27" y="217"/>
                    </a:lnTo>
                    <a:lnTo>
                      <a:pt x="27" y="217"/>
                    </a:lnTo>
                    <a:lnTo>
                      <a:pt x="28" y="219"/>
                    </a:lnTo>
                    <a:lnTo>
                      <a:pt x="28" y="219"/>
                    </a:lnTo>
                    <a:lnTo>
                      <a:pt x="29" y="220"/>
                    </a:lnTo>
                    <a:lnTo>
                      <a:pt x="29" y="220"/>
                    </a:lnTo>
                    <a:lnTo>
                      <a:pt x="30" y="221"/>
                    </a:lnTo>
                    <a:lnTo>
                      <a:pt x="30" y="222"/>
                    </a:lnTo>
                    <a:lnTo>
                      <a:pt x="30" y="222"/>
                    </a:lnTo>
                    <a:lnTo>
                      <a:pt x="31" y="223"/>
                    </a:lnTo>
                    <a:lnTo>
                      <a:pt x="31" y="223"/>
                    </a:lnTo>
                    <a:lnTo>
                      <a:pt x="33" y="224"/>
                    </a:lnTo>
                    <a:lnTo>
                      <a:pt x="33" y="224"/>
                    </a:lnTo>
                    <a:lnTo>
                      <a:pt x="34" y="226"/>
                    </a:lnTo>
                    <a:lnTo>
                      <a:pt x="34" y="226"/>
                    </a:lnTo>
                    <a:lnTo>
                      <a:pt x="35" y="227"/>
                    </a:lnTo>
                    <a:lnTo>
                      <a:pt x="35" y="227"/>
                    </a:lnTo>
                    <a:lnTo>
                      <a:pt x="36" y="228"/>
                    </a:lnTo>
                    <a:lnTo>
                      <a:pt x="36" y="228"/>
                    </a:lnTo>
                    <a:lnTo>
                      <a:pt x="37" y="229"/>
                    </a:lnTo>
                    <a:lnTo>
                      <a:pt x="37" y="229"/>
                    </a:lnTo>
                    <a:lnTo>
                      <a:pt x="39" y="230"/>
                    </a:lnTo>
                    <a:lnTo>
                      <a:pt x="39" y="230"/>
                    </a:lnTo>
                    <a:lnTo>
                      <a:pt x="40" y="231"/>
                    </a:lnTo>
                    <a:lnTo>
                      <a:pt x="40" y="231"/>
                    </a:lnTo>
                    <a:lnTo>
                      <a:pt x="41" y="233"/>
                    </a:lnTo>
                    <a:lnTo>
                      <a:pt x="41" y="233"/>
                    </a:lnTo>
                    <a:lnTo>
                      <a:pt x="42" y="234"/>
                    </a:lnTo>
                    <a:lnTo>
                      <a:pt x="42" y="234"/>
                    </a:lnTo>
                    <a:lnTo>
                      <a:pt x="43" y="235"/>
                    </a:lnTo>
                    <a:lnTo>
                      <a:pt x="43" y="235"/>
                    </a:lnTo>
                    <a:lnTo>
                      <a:pt x="44" y="236"/>
                    </a:lnTo>
                    <a:lnTo>
                      <a:pt x="44" y="236"/>
                    </a:lnTo>
                    <a:lnTo>
                      <a:pt x="46" y="237"/>
                    </a:lnTo>
                    <a:lnTo>
                      <a:pt x="46" y="237"/>
                    </a:lnTo>
                    <a:lnTo>
                      <a:pt x="47" y="239"/>
                    </a:lnTo>
                    <a:lnTo>
                      <a:pt x="47" y="239"/>
                    </a:lnTo>
                    <a:lnTo>
                      <a:pt x="48" y="239"/>
                    </a:lnTo>
                    <a:lnTo>
                      <a:pt x="48" y="240"/>
                    </a:lnTo>
                    <a:lnTo>
                      <a:pt x="49" y="240"/>
                    </a:lnTo>
                    <a:lnTo>
                      <a:pt x="49" y="241"/>
                    </a:lnTo>
                    <a:lnTo>
                      <a:pt x="50" y="241"/>
                    </a:lnTo>
                    <a:lnTo>
                      <a:pt x="50" y="242"/>
                    </a:lnTo>
                    <a:lnTo>
                      <a:pt x="51" y="242"/>
                    </a:lnTo>
                    <a:lnTo>
                      <a:pt x="53" y="242"/>
                    </a:lnTo>
                    <a:lnTo>
                      <a:pt x="53" y="243"/>
                    </a:lnTo>
                    <a:lnTo>
                      <a:pt x="54" y="243"/>
                    </a:lnTo>
                    <a:lnTo>
                      <a:pt x="54" y="244"/>
                    </a:lnTo>
                    <a:lnTo>
                      <a:pt x="55" y="244"/>
                    </a:lnTo>
                    <a:lnTo>
                      <a:pt x="55" y="246"/>
                    </a:lnTo>
                    <a:lnTo>
                      <a:pt x="56" y="246"/>
                    </a:lnTo>
                    <a:lnTo>
                      <a:pt x="56" y="246"/>
                    </a:lnTo>
                    <a:lnTo>
                      <a:pt x="57" y="247"/>
                    </a:lnTo>
                    <a:lnTo>
                      <a:pt x="59" y="247"/>
                    </a:lnTo>
                    <a:lnTo>
                      <a:pt x="59" y="248"/>
                    </a:lnTo>
                    <a:lnTo>
                      <a:pt x="60" y="248"/>
                    </a:lnTo>
                    <a:lnTo>
                      <a:pt x="60" y="248"/>
                    </a:lnTo>
                    <a:lnTo>
                      <a:pt x="61" y="249"/>
                    </a:lnTo>
                    <a:lnTo>
                      <a:pt x="61" y="249"/>
                    </a:lnTo>
                    <a:lnTo>
                      <a:pt x="62" y="249"/>
                    </a:lnTo>
                    <a:lnTo>
                      <a:pt x="63" y="250"/>
                    </a:lnTo>
                    <a:lnTo>
                      <a:pt x="63" y="250"/>
                    </a:lnTo>
                    <a:lnTo>
                      <a:pt x="64" y="251"/>
                    </a:lnTo>
                    <a:lnTo>
                      <a:pt x="64" y="251"/>
                    </a:lnTo>
                    <a:lnTo>
                      <a:pt x="66" y="251"/>
                    </a:lnTo>
                    <a:lnTo>
                      <a:pt x="67" y="253"/>
                    </a:lnTo>
                    <a:lnTo>
                      <a:pt x="67" y="253"/>
                    </a:lnTo>
                    <a:lnTo>
                      <a:pt x="68" y="253"/>
                    </a:lnTo>
                    <a:lnTo>
                      <a:pt x="68" y="254"/>
                    </a:lnTo>
                    <a:lnTo>
                      <a:pt x="69" y="254"/>
                    </a:lnTo>
                    <a:lnTo>
                      <a:pt x="70" y="254"/>
                    </a:lnTo>
                    <a:lnTo>
                      <a:pt x="70" y="255"/>
                    </a:lnTo>
                    <a:lnTo>
                      <a:pt x="71" y="255"/>
                    </a:lnTo>
                    <a:lnTo>
                      <a:pt x="71" y="255"/>
                    </a:lnTo>
                    <a:lnTo>
                      <a:pt x="73" y="256"/>
                    </a:lnTo>
                    <a:lnTo>
                      <a:pt x="74" y="256"/>
                    </a:lnTo>
                    <a:lnTo>
                      <a:pt x="74" y="256"/>
                    </a:lnTo>
                    <a:lnTo>
                      <a:pt x="75" y="257"/>
                    </a:lnTo>
                    <a:lnTo>
                      <a:pt x="76" y="257"/>
                    </a:lnTo>
                    <a:lnTo>
                      <a:pt x="76" y="257"/>
                    </a:lnTo>
                    <a:lnTo>
                      <a:pt x="77" y="259"/>
                    </a:lnTo>
                    <a:lnTo>
                      <a:pt x="77" y="259"/>
                    </a:lnTo>
                    <a:lnTo>
                      <a:pt x="79" y="259"/>
                    </a:lnTo>
                    <a:lnTo>
                      <a:pt x="80" y="259"/>
                    </a:lnTo>
                    <a:lnTo>
                      <a:pt x="80" y="260"/>
                    </a:lnTo>
                    <a:lnTo>
                      <a:pt x="81" y="260"/>
                    </a:lnTo>
                    <a:lnTo>
                      <a:pt x="82" y="260"/>
                    </a:lnTo>
                    <a:lnTo>
                      <a:pt x="82" y="261"/>
                    </a:lnTo>
                    <a:lnTo>
                      <a:pt x="83" y="261"/>
                    </a:lnTo>
                    <a:lnTo>
                      <a:pt x="84" y="261"/>
                    </a:lnTo>
                    <a:lnTo>
                      <a:pt x="84" y="261"/>
                    </a:lnTo>
                    <a:lnTo>
                      <a:pt x="86" y="262"/>
                    </a:lnTo>
                    <a:lnTo>
                      <a:pt x="86" y="262"/>
                    </a:lnTo>
                    <a:lnTo>
                      <a:pt x="87" y="262"/>
                    </a:lnTo>
                    <a:lnTo>
                      <a:pt x="88" y="262"/>
                    </a:lnTo>
                    <a:lnTo>
                      <a:pt x="88" y="263"/>
                    </a:lnTo>
                    <a:lnTo>
                      <a:pt x="89" y="263"/>
                    </a:lnTo>
                    <a:lnTo>
                      <a:pt x="90" y="263"/>
                    </a:lnTo>
                    <a:lnTo>
                      <a:pt x="90" y="263"/>
                    </a:lnTo>
                    <a:lnTo>
                      <a:pt x="91" y="264"/>
                    </a:lnTo>
                    <a:lnTo>
                      <a:pt x="93" y="264"/>
                    </a:lnTo>
                    <a:lnTo>
                      <a:pt x="93" y="264"/>
                    </a:lnTo>
                    <a:lnTo>
                      <a:pt x="94" y="264"/>
                    </a:lnTo>
                    <a:lnTo>
                      <a:pt x="95" y="264"/>
                    </a:lnTo>
                    <a:lnTo>
                      <a:pt x="95" y="266"/>
                    </a:lnTo>
                    <a:lnTo>
                      <a:pt x="96" y="266"/>
                    </a:lnTo>
                    <a:lnTo>
                      <a:pt x="97" y="266"/>
                    </a:lnTo>
                    <a:lnTo>
                      <a:pt x="97" y="266"/>
                    </a:lnTo>
                    <a:lnTo>
                      <a:pt x="98" y="266"/>
                    </a:lnTo>
                    <a:lnTo>
                      <a:pt x="100" y="267"/>
                    </a:lnTo>
                    <a:lnTo>
                      <a:pt x="100" y="267"/>
                    </a:lnTo>
                    <a:lnTo>
                      <a:pt x="101" y="267"/>
                    </a:lnTo>
                    <a:lnTo>
                      <a:pt x="102" y="267"/>
                    </a:lnTo>
                    <a:lnTo>
                      <a:pt x="102" y="267"/>
                    </a:lnTo>
                    <a:lnTo>
                      <a:pt x="103" y="268"/>
                    </a:lnTo>
                    <a:lnTo>
                      <a:pt x="104" y="268"/>
                    </a:lnTo>
                    <a:lnTo>
                      <a:pt x="104" y="268"/>
                    </a:lnTo>
                    <a:lnTo>
                      <a:pt x="106" y="268"/>
                    </a:lnTo>
                    <a:lnTo>
                      <a:pt x="107" y="268"/>
                    </a:lnTo>
                    <a:lnTo>
                      <a:pt x="108" y="268"/>
                    </a:lnTo>
                    <a:lnTo>
                      <a:pt x="108" y="268"/>
                    </a:lnTo>
                    <a:lnTo>
                      <a:pt x="109" y="269"/>
                    </a:lnTo>
                    <a:lnTo>
                      <a:pt x="110" y="269"/>
                    </a:lnTo>
                    <a:lnTo>
                      <a:pt x="110" y="269"/>
                    </a:lnTo>
                    <a:lnTo>
                      <a:pt x="111" y="269"/>
                    </a:lnTo>
                    <a:lnTo>
                      <a:pt x="113" y="269"/>
                    </a:lnTo>
                    <a:lnTo>
                      <a:pt x="113" y="269"/>
                    </a:lnTo>
                    <a:lnTo>
                      <a:pt x="114" y="269"/>
                    </a:lnTo>
                    <a:lnTo>
                      <a:pt x="115" y="269"/>
                    </a:lnTo>
                    <a:lnTo>
                      <a:pt x="115" y="270"/>
                    </a:lnTo>
                    <a:lnTo>
                      <a:pt x="116" y="270"/>
                    </a:lnTo>
                    <a:lnTo>
                      <a:pt x="117" y="270"/>
                    </a:lnTo>
                    <a:lnTo>
                      <a:pt x="118" y="270"/>
                    </a:lnTo>
                    <a:lnTo>
                      <a:pt x="118" y="270"/>
                    </a:lnTo>
                    <a:lnTo>
                      <a:pt x="120" y="270"/>
                    </a:lnTo>
                    <a:lnTo>
                      <a:pt x="121" y="270"/>
                    </a:lnTo>
                    <a:lnTo>
                      <a:pt x="121" y="270"/>
                    </a:lnTo>
                    <a:lnTo>
                      <a:pt x="122" y="270"/>
                    </a:lnTo>
                    <a:lnTo>
                      <a:pt x="123" y="270"/>
                    </a:lnTo>
                    <a:lnTo>
                      <a:pt x="123" y="270"/>
                    </a:lnTo>
                    <a:lnTo>
                      <a:pt x="124" y="270"/>
                    </a:lnTo>
                    <a:lnTo>
                      <a:pt x="126" y="270"/>
                    </a:lnTo>
                    <a:lnTo>
                      <a:pt x="127" y="271"/>
                    </a:lnTo>
                    <a:lnTo>
                      <a:pt x="127" y="271"/>
                    </a:lnTo>
                    <a:lnTo>
                      <a:pt x="128" y="271"/>
                    </a:lnTo>
                    <a:lnTo>
                      <a:pt x="129" y="271"/>
                    </a:lnTo>
                    <a:lnTo>
                      <a:pt x="129" y="271"/>
                    </a:lnTo>
                    <a:lnTo>
                      <a:pt x="130" y="271"/>
                    </a:lnTo>
                    <a:lnTo>
                      <a:pt x="131" y="271"/>
                    </a:lnTo>
                    <a:lnTo>
                      <a:pt x="133" y="271"/>
                    </a:lnTo>
                    <a:lnTo>
                      <a:pt x="133" y="271"/>
                    </a:lnTo>
                    <a:lnTo>
                      <a:pt x="134" y="271"/>
                    </a:lnTo>
                    <a:lnTo>
                      <a:pt x="135" y="271"/>
                    </a:lnTo>
                    <a:lnTo>
                      <a:pt x="135" y="271"/>
                    </a:lnTo>
                    <a:lnTo>
                      <a:pt x="136" y="271"/>
                    </a:lnTo>
                    <a:lnTo>
                      <a:pt x="137" y="271"/>
                    </a:lnTo>
                    <a:lnTo>
                      <a:pt x="138" y="271"/>
                    </a:lnTo>
                    <a:lnTo>
                      <a:pt x="138" y="271"/>
                    </a:lnTo>
                    <a:lnTo>
                      <a:pt x="140" y="271"/>
                    </a:lnTo>
                    <a:lnTo>
                      <a:pt x="141" y="271"/>
                    </a:lnTo>
                    <a:lnTo>
                      <a:pt x="141" y="271"/>
                    </a:lnTo>
                    <a:lnTo>
                      <a:pt x="142" y="271"/>
                    </a:lnTo>
                    <a:lnTo>
                      <a:pt x="143" y="271"/>
                    </a:lnTo>
                    <a:lnTo>
                      <a:pt x="144" y="271"/>
                    </a:lnTo>
                    <a:lnTo>
                      <a:pt x="144" y="271"/>
                    </a:lnTo>
                    <a:lnTo>
                      <a:pt x="146" y="270"/>
                    </a:lnTo>
                    <a:lnTo>
                      <a:pt x="147" y="270"/>
                    </a:lnTo>
                    <a:lnTo>
                      <a:pt x="148" y="270"/>
                    </a:lnTo>
                    <a:lnTo>
                      <a:pt x="148" y="270"/>
                    </a:lnTo>
                    <a:lnTo>
                      <a:pt x="149" y="270"/>
                    </a:lnTo>
                    <a:lnTo>
                      <a:pt x="150" y="270"/>
                    </a:lnTo>
                    <a:lnTo>
                      <a:pt x="150" y="270"/>
                    </a:lnTo>
                    <a:lnTo>
                      <a:pt x="151" y="270"/>
                    </a:lnTo>
                    <a:lnTo>
                      <a:pt x="153" y="270"/>
                    </a:lnTo>
                    <a:lnTo>
                      <a:pt x="154" y="270"/>
                    </a:lnTo>
                    <a:lnTo>
                      <a:pt x="154" y="270"/>
                    </a:lnTo>
                    <a:lnTo>
                      <a:pt x="155" y="270"/>
                    </a:lnTo>
                    <a:lnTo>
                      <a:pt x="156" y="269"/>
                    </a:lnTo>
                    <a:lnTo>
                      <a:pt x="157" y="269"/>
                    </a:lnTo>
                    <a:lnTo>
                      <a:pt x="157" y="269"/>
                    </a:lnTo>
                    <a:lnTo>
                      <a:pt x="158" y="269"/>
                    </a:lnTo>
                    <a:lnTo>
                      <a:pt x="160" y="269"/>
                    </a:lnTo>
                    <a:lnTo>
                      <a:pt x="160" y="269"/>
                    </a:lnTo>
                    <a:lnTo>
                      <a:pt x="161" y="269"/>
                    </a:lnTo>
                    <a:lnTo>
                      <a:pt x="162" y="269"/>
                    </a:lnTo>
                    <a:lnTo>
                      <a:pt x="163" y="268"/>
                    </a:lnTo>
                    <a:lnTo>
                      <a:pt x="163" y="268"/>
                    </a:lnTo>
                    <a:lnTo>
                      <a:pt x="164" y="268"/>
                    </a:lnTo>
                    <a:lnTo>
                      <a:pt x="164" y="268"/>
                    </a:lnTo>
                    <a:lnTo>
                      <a:pt x="166" y="268"/>
                    </a:lnTo>
                    <a:lnTo>
                      <a:pt x="167" y="268"/>
                    </a:lnTo>
                    <a:lnTo>
                      <a:pt x="167" y="268"/>
                    </a:lnTo>
                    <a:lnTo>
                      <a:pt x="168" y="267"/>
                    </a:lnTo>
                    <a:lnTo>
                      <a:pt x="169" y="267"/>
                    </a:lnTo>
                    <a:lnTo>
                      <a:pt x="169" y="267"/>
                    </a:lnTo>
                    <a:lnTo>
                      <a:pt x="170" y="267"/>
                    </a:lnTo>
                    <a:lnTo>
                      <a:pt x="171" y="267"/>
                    </a:lnTo>
                    <a:lnTo>
                      <a:pt x="173" y="267"/>
                    </a:lnTo>
                    <a:lnTo>
                      <a:pt x="173" y="266"/>
                    </a:lnTo>
                    <a:lnTo>
                      <a:pt x="174" y="266"/>
                    </a:lnTo>
                    <a:lnTo>
                      <a:pt x="175" y="266"/>
                    </a:lnTo>
                    <a:lnTo>
                      <a:pt x="175" y="266"/>
                    </a:lnTo>
                    <a:lnTo>
                      <a:pt x="176" y="264"/>
                    </a:lnTo>
                    <a:lnTo>
                      <a:pt x="177" y="264"/>
                    </a:lnTo>
                    <a:lnTo>
                      <a:pt x="177" y="264"/>
                    </a:lnTo>
                    <a:lnTo>
                      <a:pt x="178" y="264"/>
                    </a:lnTo>
                    <a:lnTo>
                      <a:pt x="180" y="264"/>
                    </a:lnTo>
                    <a:lnTo>
                      <a:pt x="180" y="263"/>
                    </a:lnTo>
                    <a:lnTo>
                      <a:pt x="181" y="263"/>
                    </a:lnTo>
                    <a:lnTo>
                      <a:pt x="182" y="263"/>
                    </a:lnTo>
                    <a:lnTo>
                      <a:pt x="183" y="263"/>
                    </a:lnTo>
                    <a:lnTo>
                      <a:pt x="183" y="262"/>
                    </a:lnTo>
                    <a:lnTo>
                      <a:pt x="184" y="262"/>
                    </a:lnTo>
                    <a:lnTo>
                      <a:pt x="186" y="262"/>
                    </a:lnTo>
                    <a:lnTo>
                      <a:pt x="186" y="262"/>
                    </a:lnTo>
                    <a:lnTo>
                      <a:pt x="187" y="261"/>
                    </a:lnTo>
                    <a:lnTo>
                      <a:pt x="188" y="261"/>
                    </a:lnTo>
                    <a:lnTo>
                      <a:pt x="188" y="261"/>
                    </a:lnTo>
                    <a:lnTo>
                      <a:pt x="189" y="260"/>
                    </a:lnTo>
                    <a:lnTo>
                      <a:pt x="190" y="260"/>
                    </a:lnTo>
                    <a:lnTo>
                      <a:pt x="190" y="260"/>
                    </a:lnTo>
                    <a:lnTo>
                      <a:pt x="191" y="260"/>
                    </a:lnTo>
                    <a:lnTo>
                      <a:pt x="193" y="259"/>
                    </a:lnTo>
                    <a:lnTo>
                      <a:pt x="193" y="259"/>
                    </a:lnTo>
                    <a:lnTo>
                      <a:pt x="194" y="259"/>
                    </a:lnTo>
                    <a:lnTo>
                      <a:pt x="194" y="257"/>
                    </a:lnTo>
                    <a:lnTo>
                      <a:pt x="195" y="257"/>
                    </a:lnTo>
                    <a:lnTo>
                      <a:pt x="196" y="257"/>
                    </a:lnTo>
                    <a:lnTo>
                      <a:pt x="196" y="256"/>
                    </a:lnTo>
                    <a:lnTo>
                      <a:pt x="197" y="256"/>
                    </a:lnTo>
                    <a:lnTo>
                      <a:pt x="198" y="256"/>
                    </a:lnTo>
                    <a:lnTo>
                      <a:pt x="198" y="255"/>
                    </a:lnTo>
                    <a:lnTo>
                      <a:pt x="200" y="255"/>
                    </a:lnTo>
                    <a:lnTo>
                      <a:pt x="201" y="255"/>
                    </a:lnTo>
                    <a:lnTo>
                      <a:pt x="201" y="254"/>
                    </a:lnTo>
                    <a:lnTo>
                      <a:pt x="202" y="254"/>
                    </a:lnTo>
                    <a:lnTo>
                      <a:pt x="202" y="254"/>
                    </a:lnTo>
                    <a:lnTo>
                      <a:pt x="203" y="253"/>
                    </a:lnTo>
                    <a:lnTo>
                      <a:pt x="204" y="253"/>
                    </a:lnTo>
                    <a:lnTo>
                      <a:pt x="204" y="253"/>
                    </a:lnTo>
                    <a:lnTo>
                      <a:pt x="206" y="251"/>
                    </a:lnTo>
                    <a:lnTo>
                      <a:pt x="206" y="251"/>
                    </a:lnTo>
                    <a:lnTo>
                      <a:pt x="207" y="251"/>
                    </a:lnTo>
                    <a:lnTo>
                      <a:pt x="208" y="250"/>
                    </a:lnTo>
                    <a:lnTo>
                      <a:pt x="208" y="250"/>
                    </a:lnTo>
                    <a:lnTo>
                      <a:pt x="209" y="249"/>
                    </a:lnTo>
                    <a:lnTo>
                      <a:pt x="209" y="249"/>
                    </a:lnTo>
                    <a:lnTo>
                      <a:pt x="210" y="249"/>
                    </a:lnTo>
                    <a:lnTo>
                      <a:pt x="211" y="248"/>
                    </a:lnTo>
                    <a:lnTo>
                      <a:pt x="211" y="248"/>
                    </a:lnTo>
                    <a:lnTo>
                      <a:pt x="213" y="247"/>
                    </a:lnTo>
                    <a:lnTo>
                      <a:pt x="213" y="247"/>
                    </a:lnTo>
                    <a:lnTo>
                      <a:pt x="214" y="247"/>
                    </a:lnTo>
                    <a:lnTo>
                      <a:pt x="215" y="246"/>
                    </a:lnTo>
                    <a:lnTo>
                      <a:pt x="215" y="246"/>
                    </a:lnTo>
                    <a:lnTo>
                      <a:pt x="216" y="244"/>
                    </a:lnTo>
                    <a:lnTo>
                      <a:pt x="216" y="244"/>
                    </a:lnTo>
                    <a:lnTo>
                      <a:pt x="217" y="244"/>
                    </a:lnTo>
                    <a:lnTo>
                      <a:pt x="217" y="243"/>
                    </a:lnTo>
                    <a:lnTo>
                      <a:pt x="218" y="243"/>
                    </a:lnTo>
                    <a:lnTo>
                      <a:pt x="218" y="242"/>
                    </a:lnTo>
                    <a:lnTo>
                      <a:pt x="220" y="242"/>
                    </a:lnTo>
                    <a:lnTo>
                      <a:pt x="221" y="241"/>
                    </a:lnTo>
                    <a:lnTo>
                      <a:pt x="221" y="241"/>
                    </a:lnTo>
                    <a:lnTo>
                      <a:pt x="222" y="241"/>
                    </a:lnTo>
                    <a:lnTo>
                      <a:pt x="222" y="240"/>
                    </a:lnTo>
                    <a:lnTo>
                      <a:pt x="223" y="240"/>
                    </a:lnTo>
                    <a:lnTo>
                      <a:pt x="223" y="239"/>
                    </a:lnTo>
                    <a:lnTo>
                      <a:pt x="224" y="239"/>
                    </a:lnTo>
                    <a:lnTo>
                      <a:pt x="224" y="237"/>
                    </a:lnTo>
                    <a:lnTo>
                      <a:pt x="226" y="237"/>
                    </a:lnTo>
                    <a:lnTo>
                      <a:pt x="226" y="236"/>
                    </a:lnTo>
                    <a:lnTo>
                      <a:pt x="227" y="236"/>
                    </a:lnTo>
                    <a:lnTo>
                      <a:pt x="227" y="235"/>
                    </a:lnTo>
                    <a:lnTo>
                      <a:pt x="228" y="235"/>
                    </a:lnTo>
                    <a:lnTo>
                      <a:pt x="228" y="234"/>
                    </a:lnTo>
                    <a:lnTo>
                      <a:pt x="229" y="234"/>
                    </a:lnTo>
                    <a:lnTo>
                      <a:pt x="229" y="233"/>
                    </a:lnTo>
                    <a:lnTo>
                      <a:pt x="230" y="233"/>
                    </a:lnTo>
                    <a:lnTo>
                      <a:pt x="230" y="233"/>
                    </a:lnTo>
                    <a:lnTo>
                      <a:pt x="231" y="231"/>
                    </a:lnTo>
                    <a:lnTo>
                      <a:pt x="231" y="231"/>
                    </a:lnTo>
                    <a:lnTo>
                      <a:pt x="233" y="230"/>
                    </a:lnTo>
                    <a:lnTo>
                      <a:pt x="233" y="230"/>
                    </a:lnTo>
                    <a:lnTo>
                      <a:pt x="234" y="229"/>
                    </a:lnTo>
                    <a:lnTo>
                      <a:pt x="234" y="229"/>
                    </a:lnTo>
                    <a:lnTo>
                      <a:pt x="235" y="228"/>
                    </a:lnTo>
                    <a:lnTo>
                      <a:pt x="235" y="228"/>
                    </a:lnTo>
                    <a:lnTo>
                      <a:pt x="236" y="227"/>
                    </a:lnTo>
                    <a:lnTo>
                      <a:pt x="236" y="226"/>
                    </a:lnTo>
                    <a:lnTo>
                      <a:pt x="237" y="226"/>
                    </a:lnTo>
                    <a:lnTo>
                      <a:pt x="237" y="224"/>
                    </a:lnTo>
                    <a:lnTo>
                      <a:pt x="238" y="224"/>
                    </a:lnTo>
                    <a:lnTo>
                      <a:pt x="238" y="223"/>
                    </a:lnTo>
                    <a:lnTo>
                      <a:pt x="238" y="223"/>
                    </a:lnTo>
                    <a:lnTo>
                      <a:pt x="240" y="222"/>
                    </a:lnTo>
                    <a:lnTo>
                      <a:pt x="240" y="222"/>
                    </a:lnTo>
                    <a:lnTo>
                      <a:pt x="241" y="221"/>
                    </a:lnTo>
                    <a:lnTo>
                      <a:pt x="241" y="221"/>
                    </a:lnTo>
                    <a:lnTo>
                      <a:pt x="242" y="220"/>
                    </a:lnTo>
                    <a:lnTo>
                      <a:pt x="242" y="220"/>
                    </a:lnTo>
                    <a:lnTo>
                      <a:pt x="243" y="219"/>
                    </a:lnTo>
                    <a:lnTo>
                      <a:pt x="243" y="219"/>
                    </a:lnTo>
                    <a:lnTo>
                      <a:pt x="243" y="217"/>
                    </a:lnTo>
                    <a:lnTo>
                      <a:pt x="244" y="216"/>
                    </a:lnTo>
                    <a:lnTo>
                      <a:pt x="244" y="216"/>
                    </a:lnTo>
                    <a:lnTo>
                      <a:pt x="245" y="215"/>
                    </a:lnTo>
                    <a:lnTo>
                      <a:pt x="245" y="215"/>
                    </a:lnTo>
                    <a:lnTo>
                      <a:pt x="245" y="214"/>
                    </a:lnTo>
                    <a:lnTo>
                      <a:pt x="247" y="214"/>
                    </a:lnTo>
                    <a:lnTo>
                      <a:pt x="247" y="213"/>
                    </a:lnTo>
                    <a:lnTo>
                      <a:pt x="248" y="211"/>
                    </a:lnTo>
                    <a:lnTo>
                      <a:pt x="248" y="211"/>
                    </a:lnTo>
                    <a:lnTo>
                      <a:pt x="248" y="210"/>
                    </a:lnTo>
                    <a:lnTo>
                      <a:pt x="249" y="210"/>
                    </a:lnTo>
                    <a:lnTo>
                      <a:pt x="249" y="209"/>
                    </a:lnTo>
                    <a:lnTo>
                      <a:pt x="250" y="209"/>
                    </a:lnTo>
                    <a:lnTo>
                      <a:pt x="250" y="208"/>
                    </a:lnTo>
                    <a:lnTo>
                      <a:pt x="250" y="207"/>
                    </a:lnTo>
                    <a:lnTo>
                      <a:pt x="251" y="207"/>
                    </a:lnTo>
                    <a:lnTo>
                      <a:pt x="251" y="206"/>
                    </a:lnTo>
                    <a:lnTo>
                      <a:pt x="251" y="206"/>
                    </a:lnTo>
                    <a:lnTo>
                      <a:pt x="253" y="204"/>
                    </a:lnTo>
                    <a:lnTo>
                      <a:pt x="253" y="203"/>
                    </a:lnTo>
                    <a:lnTo>
                      <a:pt x="253" y="203"/>
                    </a:lnTo>
                    <a:lnTo>
                      <a:pt x="254" y="202"/>
                    </a:lnTo>
                    <a:lnTo>
                      <a:pt x="254" y="202"/>
                    </a:lnTo>
                    <a:lnTo>
                      <a:pt x="254" y="201"/>
                    </a:lnTo>
                    <a:lnTo>
                      <a:pt x="255" y="200"/>
                    </a:lnTo>
                    <a:lnTo>
                      <a:pt x="255" y="200"/>
                    </a:lnTo>
                    <a:lnTo>
                      <a:pt x="255" y="198"/>
                    </a:lnTo>
                    <a:lnTo>
                      <a:pt x="256" y="198"/>
                    </a:lnTo>
                    <a:lnTo>
                      <a:pt x="256" y="197"/>
                    </a:lnTo>
                    <a:lnTo>
                      <a:pt x="256" y="196"/>
                    </a:lnTo>
                    <a:lnTo>
                      <a:pt x="257" y="196"/>
                    </a:lnTo>
                    <a:lnTo>
                      <a:pt x="257" y="195"/>
                    </a:lnTo>
                    <a:lnTo>
                      <a:pt x="257" y="194"/>
                    </a:lnTo>
                    <a:lnTo>
                      <a:pt x="258" y="194"/>
                    </a:lnTo>
                    <a:lnTo>
                      <a:pt x="258" y="193"/>
                    </a:lnTo>
                    <a:lnTo>
                      <a:pt x="258" y="193"/>
                    </a:lnTo>
                    <a:lnTo>
                      <a:pt x="260" y="191"/>
                    </a:lnTo>
                    <a:lnTo>
                      <a:pt x="260" y="190"/>
                    </a:lnTo>
                    <a:lnTo>
                      <a:pt x="260" y="190"/>
                    </a:lnTo>
                    <a:lnTo>
                      <a:pt x="260" y="189"/>
                    </a:lnTo>
                    <a:lnTo>
                      <a:pt x="261" y="188"/>
                    </a:lnTo>
                    <a:lnTo>
                      <a:pt x="261" y="188"/>
                    </a:lnTo>
                    <a:lnTo>
                      <a:pt x="261" y="187"/>
                    </a:lnTo>
                    <a:lnTo>
                      <a:pt x="261" y="186"/>
                    </a:lnTo>
                    <a:lnTo>
                      <a:pt x="262" y="186"/>
                    </a:lnTo>
                    <a:lnTo>
                      <a:pt x="262" y="184"/>
                    </a:lnTo>
                    <a:lnTo>
                      <a:pt x="262" y="184"/>
                    </a:lnTo>
                    <a:lnTo>
                      <a:pt x="262" y="183"/>
                    </a:lnTo>
                    <a:lnTo>
                      <a:pt x="263" y="182"/>
                    </a:lnTo>
                    <a:lnTo>
                      <a:pt x="263" y="182"/>
                    </a:lnTo>
                    <a:lnTo>
                      <a:pt x="263" y="181"/>
                    </a:lnTo>
                    <a:lnTo>
                      <a:pt x="263" y="180"/>
                    </a:lnTo>
                    <a:lnTo>
                      <a:pt x="264" y="180"/>
                    </a:lnTo>
                    <a:lnTo>
                      <a:pt x="264" y="178"/>
                    </a:lnTo>
                    <a:lnTo>
                      <a:pt x="264" y="177"/>
                    </a:lnTo>
                    <a:lnTo>
                      <a:pt x="264" y="177"/>
                    </a:lnTo>
                    <a:lnTo>
                      <a:pt x="265" y="176"/>
                    </a:lnTo>
                    <a:lnTo>
                      <a:pt x="265" y="175"/>
                    </a:lnTo>
                    <a:lnTo>
                      <a:pt x="265" y="175"/>
                    </a:lnTo>
                    <a:lnTo>
                      <a:pt x="265" y="174"/>
                    </a:lnTo>
                    <a:lnTo>
                      <a:pt x="265" y="173"/>
                    </a:lnTo>
                    <a:lnTo>
                      <a:pt x="267" y="173"/>
                    </a:lnTo>
                    <a:lnTo>
                      <a:pt x="267" y="171"/>
                    </a:lnTo>
                    <a:lnTo>
                      <a:pt x="267" y="170"/>
                    </a:lnTo>
                    <a:lnTo>
                      <a:pt x="267" y="170"/>
                    </a:lnTo>
                    <a:lnTo>
                      <a:pt x="267" y="169"/>
                    </a:lnTo>
                    <a:lnTo>
                      <a:pt x="267" y="168"/>
                    </a:lnTo>
                    <a:lnTo>
                      <a:pt x="268" y="168"/>
                    </a:lnTo>
                    <a:lnTo>
                      <a:pt x="268" y="167"/>
                    </a:lnTo>
                    <a:lnTo>
                      <a:pt x="268" y="166"/>
                    </a:lnTo>
                    <a:lnTo>
                      <a:pt x="268" y="164"/>
                    </a:lnTo>
                    <a:lnTo>
                      <a:pt x="268" y="164"/>
                    </a:lnTo>
                    <a:lnTo>
                      <a:pt x="268" y="163"/>
                    </a:lnTo>
                    <a:lnTo>
                      <a:pt x="269" y="162"/>
                    </a:lnTo>
                    <a:lnTo>
                      <a:pt x="269" y="162"/>
                    </a:lnTo>
                    <a:lnTo>
                      <a:pt x="269" y="161"/>
                    </a:lnTo>
                    <a:lnTo>
                      <a:pt x="269" y="160"/>
                    </a:lnTo>
                    <a:lnTo>
                      <a:pt x="269" y="160"/>
                    </a:lnTo>
                    <a:lnTo>
                      <a:pt x="269" y="158"/>
                    </a:lnTo>
                    <a:lnTo>
                      <a:pt x="269" y="157"/>
                    </a:lnTo>
                    <a:lnTo>
                      <a:pt x="269" y="157"/>
                    </a:lnTo>
                    <a:lnTo>
                      <a:pt x="270" y="156"/>
                    </a:lnTo>
                    <a:lnTo>
                      <a:pt x="270" y="155"/>
                    </a:lnTo>
                    <a:lnTo>
                      <a:pt x="270" y="154"/>
                    </a:lnTo>
                    <a:lnTo>
                      <a:pt x="270" y="154"/>
                    </a:lnTo>
                    <a:lnTo>
                      <a:pt x="270" y="153"/>
                    </a:lnTo>
                    <a:lnTo>
                      <a:pt x="270" y="151"/>
                    </a:lnTo>
                    <a:lnTo>
                      <a:pt x="270" y="151"/>
                    </a:lnTo>
                    <a:lnTo>
                      <a:pt x="270" y="150"/>
                    </a:lnTo>
                    <a:lnTo>
                      <a:pt x="270" y="149"/>
                    </a:lnTo>
                    <a:lnTo>
                      <a:pt x="270" y="149"/>
                    </a:lnTo>
                    <a:lnTo>
                      <a:pt x="270" y="148"/>
                    </a:lnTo>
                    <a:lnTo>
                      <a:pt x="271" y="147"/>
                    </a:lnTo>
                    <a:lnTo>
                      <a:pt x="271" y="146"/>
                    </a:lnTo>
                    <a:lnTo>
                      <a:pt x="271" y="146"/>
                    </a:lnTo>
                    <a:lnTo>
                      <a:pt x="271" y="144"/>
                    </a:lnTo>
                    <a:lnTo>
                      <a:pt x="271" y="143"/>
                    </a:lnTo>
                    <a:lnTo>
                      <a:pt x="271" y="143"/>
                    </a:lnTo>
                    <a:lnTo>
                      <a:pt x="271" y="142"/>
                    </a:lnTo>
                    <a:lnTo>
                      <a:pt x="271" y="141"/>
                    </a:lnTo>
                    <a:lnTo>
                      <a:pt x="271" y="140"/>
                    </a:lnTo>
                    <a:lnTo>
                      <a:pt x="271" y="140"/>
                    </a:lnTo>
                    <a:lnTo>
                      <a:pt x="271" y="138"/>
                    </a:lnTo>
                    <a:lnTo>
                      <a:pt x="271" y="137"/>
                    </a:lnTo>
                    <a:lnTo>
                      <a:pt x="271" y="137"/>
                    </a:lnTo>
                    <a:lnTo>
                      <a:pt x="271" y="136"/>
                    </a:lnTo>
                    <a:lnTo>
                      <a:pt x="271" y="135"/>
                    </a:lnTo>
                    <a:lnTo>
                      <a:pt x="271" y="134"/>
                    </a:lnTo>
                    <a:lnTo>
                      <a:pt x="271" y="134"/>
                    </a:lnTo>
                    <a:lnTo>
                      <a:pt x="271" y="133"/>
                    </a:lnTo>
                    <a:lnTo>
                      <a:pt x="271" y="131"/>
                    </a:lnTo>
                    <a:lnTo>
                      <a:pt x="271" y="131"/>
                    </a:lnTo>
                    <a:lnTo>
                      <a:pt x="271" y="130"/>
                    </a:lnTo>
                    <a:lnTo>
                      <a:pt x="271" y="129"/>
                    </a:lnTo>
                    <a:lnTo>
                      <a:pt x="271" y="128"/>
                    </a:lnTo>
                    <a:lnTo>
                      <a:pt x="271" y="128"/>
                    </a:lnTo>
                    <a:lnTo>
                      <a:pt x="271" y="127"/>
                    </a:lnTo>
                    <a:lnTo>
                      <a:pt x="271" y="126"/>
                    </a:lnTo>
                    <a:lnTo>
                      <a:pt x="271" y="126"/>
                    </a:lnTo>
                    <a:lnTo>
                      <a:pt x="271" y="124"/>
                    </a:lnTo>
                    <a:lnTo>
                      <a:pt x="271" y="123"/>
                    </a:lnTo>
                    <a:lnTo>
                      <a:pt x="270" y="122"/>
                    </a:lnTo>
                    <a:lnTo>
                      <a:pt x="270" y="122"/>
                    </a:lnTo>
                    <a:lnTo>
                      <a:pt x="270" y="121"/>
                    </a:lnTo>
                    <a:lnTo>
                      <a:pt x="270" y="120"/>
                    </a:lnTo>
                    <a:lnTo>
                      <a:pt x="270" y="118"/>
                    </a:lnTo>
                    <a:lnTo>
                      <a:pt x="270" y="118"/>
                    </a:lnTo>
                    <a:lnTo>
                      <a:pt x="270" y="117"/>
                    </a:lnTo>
                    <a:lnTo>
                      <a:pt x="270" y="116"/>
                    </a:lnTo>
                    <a:lnTo>
                      <a:pt x="270" y="116"/>
                    </a:lnTo>
                    <a:lnTo>
                      <a:pt x="270" y="115"/>
                    </a:lnTo>
                    <a:lnTo>
                      <a:pt x="270" y="114"/>
                    </a:lnTo>
                    <a:lnTo>
                      <a:pt x="269" y="113"/>
                    </a:lnTo>
                    <a:lnTo>
                      <a:pt x="269" y="113"/>
                    </a:lnTo>
                    <a:lnTo>
                      <a:pt x="269" y="111"/>
                    </a:lnTo>
                    <a:lnTo>
                      <a:pt x="269" y="110"/>
                    </a:lnTo>
                    <a:lnTo>
                      <a:pt x="269" y="109"/>
                    </a:lnTo>
                    <a:lnTo>
                      <a:pt x="269" y="109"/>
                    </a:lnTo>
                    <a:lnTo>
                      <a:pt x="269" y="108"/>
                    </a:lnTo>
                    <a:lnTo>
                      <a:pt x="268" y="107"/>
                    </a:lnTo>
                    <a:lnTo>
                      <a:pt x="268" y="107"/>
                    </a:lnTo>
                    <a:lnTo>
                      <a:pt x="268" y="107"/>
                    </a:lnTo>
                    <a:lnTo>
                      <a:pt x="268" y="106"/>
                    </a:lnTo>
                    <a:lnTo>
                      <a:pt x="268" y="104"/>
                    </a:lnTo>
                    <a:lnTo>
                      <a:pt x="268" y="103"/>
                    </a:lnTo>
                    <a:lnTo>
                      <a:pt x="268" y="103"/>
                    </a:lnTo>
                    <a:lnTo>
                      <a:pt x="267" y="102"/>
                    </a:lnTo>
                    <a:lnTo>
                      <a:pt x="267" y="101"/>
                    </a:lnTo>
                    <a:lnTo>
                      <a:pt x="267" y="100"/>
                    </a:lnTo>
                    <a:lnTo>
                      <a:pt x="267" y="100"/>
                    </a:lnTo>
                    <a:lnTo>
                      <a:pt x="267" y="98"/>
                    </a:lnTo>
                    <a:lnTo>
                      <a:pt x="265" y="97"/>
                    </a:lnTo>
                    <a:lnTo>
                      <a:pt x="265" y="97"/>
                    </a:lnTo>
                    <a:lnTo>
                      <a:pt x="265" y="96"/>
                    </a:lnTo>
                    <a:lnTo>
                      <a:pt x="265" y="95"/>
                    </a:lnTo>
                    <a:lnTo>
                      <a:pt x="265" y="95"/>
                    </a:lnTo>
                    <a:lnTo>
                      <a:pt x="264" y="94"/>
                    </a:lnTo>
                    <a:lnTo>
                      <a:pt x="264" y="93"/>
                    </a:lnTo>
                    <a:lnTo>
                      <a:pt x="264" y="91"/>
                    </a:lnTo>
                    <a:lnTo>
                      <a:pt x="264" y="91"/>
                    </a:lnTo>
                    <a:lnTo>
                      <a:pt x="263" y="90"/>
                    </a:lnTo>
                    <a:lnTo>
                      <a:pt x="263" y="89"/>
                    </a:lnTo>
                    <a:lnTo>
                      <a:pt x="263" y="89"/>
                    </a:lnTo>
                    <a:lnTo>
                      <a:pt x="263" y="88"/>
                    </a:lnTo>
                    <a:lnTo>
                      <a:pt x="262" y="87"/>
                    </a:lnTo>
                    <a:lnTo>
                      <a:pt x="262" y="87"/>
                    </a:lnTo>
                    <a:lnTo>
                      <a:pt x="262" y="85"/>
                    </a:lnTo>
                    <a:lnTo>
                      <a:pt x="262" y="84"/>
                    </a:lnTo>
                    <a:lnTo>
                      <a:pt x="261" y="84"/>
                    </a:lnTo>
                    <a:lnTo>
                      <a:pt x="261" y="83"/>
                    </a:lnTo>
                    <a:lnTo>
                      <a:pt x="261" y="82"/>
                    </a:lnTo>
                    <a:lnTo>
                      <a:pt x="261" y="82"/>
                    </a:lnTo>
                    <a:lnTo>
                      <a:pt x="260" y="81"/>
                    </a:lnTo>
                    <a:lnTo>
                      <a:pt x="260" y="80"/>
                    </a:lnTo>
                    <a:lnTo>
                      <a:pt x="260" y="80"/>
                    </a:lnTo>
                    <a:lnTo>
                      <a:pt x="258" y="78"/>
                    </a:lnTo>
                    <a:lnTo>
                      <a:pt x="258" y="77"/>
                    </a:lnTo>
                    <a:lnTo>
                      <a:pt x="258" y="77"/>
                    </a:lnTo>
                    <a:lnTo>
                      <a:pt x="257" y="76"/>
                    </a:lnTo>
                    <a:lnTo>
                      <a:pt x="257" y="75"/>
                    </a:lnTo>
                    <a:lnTo>
                      <a:pt x="257" y="75"/>
                    </a:lnTo>
                    <a:lnTo>
                      <a:pt x="257" y="74"/>
                    </a:lnTo>
                    <a:lnTo>
                      <a:pt x="256" y="73"/>
                    </a:lnTo>
                    <a:lnTo>
                      <a:pt x="256" y="73"/>
                    </a:lnTo>
                    <a:lnTo>
                      <a:pt x="256" y="71"/>
                    </a:lnTo>
                    <a:lnTo>
                      <a:pt x="255" y="71"/>
                    </a:lnTo>
                    <a:lnTo>
                      <a:pt x="255" y="70"/>
                    </a:lnTo>
                    <a:lnTo>
                      <a:pt x="255" y="69"/>
                    </a:lnTo>
                    <a:lnTo>
                      <a:pt x="254" y="69"/>
                    </a:lnTo>
                    <a:lnTo>
                      <a:pt x="254" y="68"/>
                    </a:lnTo>
                    <a:lnTo>
                      <a:pt x="253" y="67"/>
                    </a:lnTo>
                    <a:lnTo>
                      <a:pt x="253" y="67"/>
                    </a:lnTo>
                    <a:lnTo>
                      <a:pt x="253" y="65"/>
                    </a:lnTo>
                    <a:lnTo>
                      <a:pt x="251" y="65"/>
                    </a:lnTo>
                    <a:lnTo>
                      <a:pt x="251" y="64"/>
                    </a:lnTo>
                    <a:lnTo>
                      <a:pt x="251" y="63"/>
                    </a:lnTo>
                    <a:lnTo>
                      <a:pt x="250" y="63"/>
                    </a:lnTo>
                    <a:lnTo>
                      <a:pt x="250" y="62"/>
                    </a:lnTo>
                    <a:lnTo>
                      <a:pt x="250" y="62"/>
                    </a:lnTo>
                    <a:lnTo>
                      <a:pt x="249" y="61"/>
                    </a:lnTo>
                    <a:lnTo>
                      <a:pt x="249" y="60"/>
                    </a:lnTo>
                    <a:lnTo>
                      <a:pt x="248" y="60"/>
                    </a:lnTo>
                    <a:lnTo>
                      <a:pt x="248" y="58"/>
                    </a:lnTo>
                    <a:lnTo>
                      <a:pt x="248" y="58"/>
                    </a:lnTo>
                    <a:lnTo>
                      <a:pt x="247" y="57"/>
                    </a:lnTo>
                    <a:lnTo>
                      <a:pt x="247" y="57"/>
                    </a:lnTo>
                    <a:lnTo>
                      <a:pt x="245" y="56"/>
                    </a:lnTo>
                    <a:lnTo>
                      <a:pt x="245" y="55"/>
                    </a:lnTo>
                    <a:lnTo>
                      <a:pt x="245" y="55"/>
                    </a:lnTo>
                    <a:lnTo>
                      <a:pt x="244" y="54"/>
                    </a:lnTo>
                    <a:lnTo>
                      <a:pt x="244" y="54"/>
                    </a:lnTo>
                    <a:lnTo>
                      <a:pt x="243" y="53"/>
                    </a:lnTo>
                    <a:lnTo>
                      <a:pt x="243" y="53"/>
                    </a:lnTo>
                    <a:lnTo>
                      <a:pt x="242" y="51"/>
                    </a:lnTo>
                    <a:lnTo>
                      <a:pt x="242" y="51"/>
                    </a:lnTo>
                    <a:lnTo>
                      <a:pt x="242" y="50"/>
                    </a:lnTo>
                    <a:lnTo>
                      <a:pt x="241" y="49"/>
                    </a:lnTo>
                    <a:lnTo>
                      <a:pt x="241" y="49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38" y="47"/>
                    </a:lnTo>
                    <a:lnTo>
                      <a:pt x="238" y="47"/>
                    </a:lnTo>
                    <a:lnTo>
                      <a:pt x="237" y="45"/>
                    </a:lnTo>
                    <a:lnTo>
                      <a:pt x="237" y="45"/>
                    </a:lnTo>
                    <a:lnTo>
                      <a:pt x="236" y="44"/>
                    </a:lnTo>
                    <a:lnTo>
                      <a:pt x="236" y="44"/>
                    </a:lnTo>
                    <a:lnTo>
                      <a:pt x="235" y="43"/>
                    </a:lnTo>
                    <a:lnTo>
                      <a:pt x="235" y="43"/>
                    </a:lnTo>
                    <a:lnTo>
                      <a:pt x="235" y="42"/>
                    </a:lnTo>
                    <a:lnTo>
                      <a:pt x="234" y="42"/>
                    </a:lnTo>
                    <a:lnTo>
                      <a:pt x="234" y="41"/>
                    </a:lnTo>
                    <a:lnTo>
                      <a:pt x="233" y="41"/>
                    </a:lnTo>
                    <a:lnTo>
                      <a:pt x="233" y="40"/>
                    </a:lnTo>
                    <a:lnTo>
                      <a:pt x="231" y="40"/>
                    </a:lnTo>
                    <a:lnTo>
                      <a:pt x="231" y="38"/>
                    </a:lnTo>
                    <a:lnTo>
                      <a:pt x="230" y="38"/>
                    </a:lnTo>
                    <a:lnTo>
                      <a:pt x="230" y="37"/>
                    </a:lnTo>
                    <a:lnTo>
                      <a:pt x="229" y="37"/>
                    </a:lnTo>
                    <a:lnTo>
                      <a:pt x="229" y="36"/>
                    </a:lnTo>
                    <a:lnTo>
                      <a:pt x="228" y="36"/>
                    </a:lnTo>
                    <a:lnTo>
                      <a:pt x="228" y="35"/>
                    </a:lnTo>
                    <a:lnTo>
                      <a:pt x="227" y="35"/>
                    </a:lnTo>
                    <a:lnTo>
                      <a:pt x="227" y="34"/>
                    </a:lnTo>
                    <a:lnTo>
                      <a:pt x="226" y="34"/>
                    </a:lnTo>
                    <a:lnTo>
                      <a:pt x="226" y="33"/>
                    </a:lnTo>
                    <a:lnTo>
                      <a:pt x="224" y="33"/>
                    </a:lnTo>
                    <a:lnTo>
                      <a:pt x="223" y="31"/>
                    </a:lnTo>
                    <a:lnTo>
                      <a:pt x="223" y="31"/>
                    </a:lnTo>
                    <a:lnTo>
                      <a:pt x="222" y="31"/>
                    </a:lnTo>
                    <a:lnTo>
                      <a:pt x="222" y="30"/>
                    </a:lnTo>
                    <a:lnTo>
                      <a:pt x="221" y="30"/>
                    </a:lnTo>
                    <a:lnTo>
                      <a:pt x="221" y="29"/>
                    </a:lnTo>
                    <a:lnTo>
                      <a:pt x="220" y="29"/>
                    </a:lnTo>
                    <a:lnTo>
                      <a:pt x="220" y="28"/>
                    </a:lnTo>
                    <a:lnTo>
                      <a:pt x="218" y="28"/>
                    </a:lnTo>
                    <a:lnTo>
                      <a:pt x="218" y="28"/>
                    </a:lnTo>
                    <a:lnTo>
                      <a:pt x="217" y="27"/>
                    </a:lnTo>
                    <a:lnTo>
                      <a:pt x="216" y="27"/>
                    </a:lnTo>
                    <a:lnTo>
                      <a:pt x="216" y="25"/>
                    </a:lnTo>
                    <a:lnTo>
                      <a:pt x="215" y="25"/>
                    </a:lnTo>
                    <a:lnTo>
                      <a:pt x="215" y="24"/>
                    </a:lnTo>
                    <a:lnTo>
                      <a:pt x="214" y="24"/>
                    </a:lnTo>
                    <a:lnTo>
                      <a:pt x="214" y="24"/>
                    </a:lnTo>
                    <a:lnTo>
                      <a:pt x="213" y="23"/>
                    </a:lnTo>
                    <a:lnTo>
                      <a:pt x="213" y="23"/>
                    </a:lnTo>
                    <a:lnTo>
                      <a:pt x="211" y="23"/>
                    </a:lnTo>
                    <a:lnTo>
                      <a:pt x="210" y="22"/>
                    </a:lnTo>
                    <a:lnTo>
                      <a:pt x="210" y="22"/>
                    </a:lnTo>
                    <a:lnTo>
                      <a:pt x="209" y="21"/>
                    </a:lnTo>
                    <a:lnTo>
                      <a:pt x="209" y="21"/>
                    </a:lnTo>
                    <a:lnTo>
                      <a:pt x="208" y="21"/>
                    </a:lnTo>
                    <a:lnTo>
                      <a:pt x="207" y="20"/>
                    </a:lnTo>
                    <a:lnTo>
                      <a:pt x="207" y="20"/>
                    </a:lnTo>
                    <a:lnTo>
                      <a:pt x="206" y="20"/>
                    </a:lnTo>
                    <a:lnTo>
                      <a:pt x="206" y="18"/>
                    </a:lnTo>
                    <a:lnTo>
                      <a:pt x="204" y="18"/>
                    </a:lnTo>
                    <a:lnTo>
                      <a:pt x="203" y="17"/>
                    </a:lnTo>
                    <a:lnTo>
                      <a:pt x="203" y="17"/>
                    </a:lnTo>
                    <a:lnTo>
                      <a:pt x="202" y="17"/>
                    </a:lnTo>
                    <a:lnTo>
                      <a:pt x="202" y="16"/>
                    </a:lnTo>
                    <a:lnTo>
                      <a:pt x="201" y="16"/>
                    </a:lnTo>
                    <a:lnTo>
                      <a:pt x="200" y="16"/>
                    </a:lnTo>
                    <a:lnTo>
                      <a:pt x="200" y="15"/>
                    </a:lnTo>
                    <a:lnTo>
                      <a:pt x="198" y="15"/>
                    </a:lnTo>
                    <a:lnTo>
                      <a:pt x="198" y="15"/>
                    </a:lnTo>
                    <a:lnTo>
                      <a:pt x="197" y="14"/>
                    </a:lnTo>
                    <a:lnTo>
                      <a:pt x="196" y="14"/>
                    </a:lnTo>
                    <a:lnTo>
                      <a:pt x="196" y="14"/>
                    </a:lnTo>
                    <a:lnTo>
                      <a:pt x="195" y="14"/>
                    </a:lnTo>
                    <a:lnTo>
                      <a:pt x="195" y="13"/>
                    </a:lnTo>
                    <a:lnTo>
                      <a:pt x="194" y="13"/>
                    </a:lnTo>
                    <a:lnTo>
                      <a:pt x="193" y="13"/>
                    </a:lnTo>
                    <a:lnTo>
                      <a:pt x="193" y="11"/>
                    </a:lnTo>
                    <a:lnTo>
                      <a:pt x="191" y="11"/>
                    </a:lnTo>
                    <a:lnTo>
                      <a:pt x="190" y="11"/>
                    </a:lnTo>
                    <a:lnTo>
                      <a:pt x="190" y="10"/>
                    </a:lnTo>
                    <a:lnTo>
                      <a:pt x="189" y="10"/>
                    </a:lnTo>
                    <a:lnTo>
                      <a:pt x="188" y="10"/>
                    </a:lnTo>
                    <a:lnTo>
                      <a:pt x="188" y="10"/>
                    </a:lnTo>
                    <a:lnTo>
                      <a:pt x="187" y="9"/>
                    </a:lnTo>
                    <a:lnTo>
                      <a:pt x="187" y="9"/>
                    </a:lnTo>
                    <a:lnTo>
                      <a:pt x="186" y="9"/>
                    </a:lnTo>
                    <a:lnTo>
                      <a:pt x="184" y="9"/>
                    </a:lnTo>
                    <a:lnTo>
                      <a:pt x="184" y="8"/>
                    </a:lnTo>
                    <a:lnTo>
                      <a:pt x="183" y="8"/>
                    </a:lnTo>
                    <a:lnTo>
                      <a:pt x="182" y="8"/>
                    </a:lnTo>
                    <a:lnTo>
                      <a:pt x="182" y="8"/>
                    </a:lnTo>
                    <a:lnTo>
                      <a:pt x="181" y="7"/>
                    </a:lnTo>
                    <a:lnTo>
                      <a:pt x="180" y="7"/>
                    </a:lnTo>
                    <a:lnTo>
                      <a:pt x="180" y="7"/>
                    </a:lnTo>
                    <a:lnTo>
                      <a:pt x="178" y="7"/>
                    </a:lnTo>
                    <a:lnTo>
                      <a:pt x="177" y="5"/>
                    </a:lnTo>
                    <a:lnTo>
                      <a:pt x="177" y="5"/>
                    </a:lnTo>
                    <a:lnTo>
                      <a:pt x="176" y="5"/>
                    </a:lnTo>
                    <a:lnTo>
                      <a:pt x="175" y="5"/>
                    </a:lnTo>
                    <a:lnTo>
                      <a:pt x="175" y="5"/>
                    </a:lnTo>
                    <a:lnTo>
                      <a:pt x="174" y="4"/>
                    </a:lnTo>
                    <a:lnTo>
                      <a:pt x="173" y="4"/>
                    </a:lnTo>
                    <a:lnTo>
                      <a:pt x="173" y="4"/>
                    </a:lnTo>
                    <a:lnTo>
                      <a:pt x="171" y="4"/>
                    </a:lnTo>
                    <a:lnTo>
                      <a:pt x="170" y="4"/>
                    </a:lnTo>
                    <a:lnTo>
                      <a:pt x="170" y="3"/>
                    </a:lnTo>
                    <a:lnTo>
                      <a:pt x="169" y="3"/>
                    </a:lnTo>
                    <a:lnTo>
                      <a:pt x="168" y="3"/>
                    </a:lnTo>
                    <a:lnTo>
                      <a:pt x="168" y="3"/>
                    </a:lnTo>
                    <a:lnTo>
                      <a:pt x="167" y="3"/>
                    </a:lnTo>
                    <a:lnTo>
                      <a:pt x="166" y="3"/>
                    </a:lnTo>
                    <a:lnTo>
                      <a:pt x="166" y="2"/>
                    </a:lnTo>
                    <a:lnTo>
                      <a:pt x="164" y="2"/>
                    </a:lnTo>
                    <a:lnTo>
                      <a:pt x="163" y="2"/>
                    </a:lnTo>
                    <a:lnTo>
                      <a:pt x="162" y="2"/>
                    </a:lnTo>
                    <a:lnTo>
                      <a:pt x="162" y="2"/>
                    </a:lnTo>
                    <a:lnTo>
                      <a:pt x="161" y="2"/>
                    </a:lnTo>
                    <a:lnTo>
                      <a:pt x="160" y="2"/>
                    </a:lnTo>
                    <a:lnTo>
                      <a:pt x="160" y="1"/>
                    </a:lnTo>
                    <a:lnTo>
                      <a:pt x="158" y="1"/>
                    </a:lnTo>
                    <a:lnTo>
                      <a:pt x="157" y="1"/>
                    </a:lnTo>
                    <a:lnTo>
                      <a:pt x="157" y="1"/>
                    </a:lnTo>
                    <a:lnTo>
                      <a:pt x="156" y="1"/>
                    </a:lnTo>
                    <a:lnTo>
                      <a:pt x="155" y="1"/>
                    </a:lnTo>
                    <a:lnTo>
                      <a:pt x="155" y="1"/>
                    </a:lnTo>
                    <a:lnTo>
                      <a:pt x="154" y="1"/>
                    </a:lnTo>
                    <a:lnTo>
                      <a:pt x="153" y="1"/>
                    </a:lnTo>
                    <a:lnTo>
                      <a:pt x="151" y="1"/>
                    </a:lnTo>
                    <a:lnTo>
                      <a:pt x="151" y="0"/>
                    </a:lnTo>
                    <a:lnTo>
                      <a:pt x="150" y="0"/>
                    </a:lnTo>
                    <a:lnTo>
                      <a:pt x="149" y="0"/>
                    </a:lnTo>
                    <a:lnTo>
                      <a:pt x="149" y="0"/>
                    </a:lnTo>
                    <a:lnTo>
                      <a:pt x="148" y="0"/>
                    </a:lnTo>
                    <a:lnTo>
                      <a:pt x="147" y="0"/>
                    </a:lnTo>
                    <a:lnTo>
                      <a:pt x="147" y="0"/>
                    </a:lnTo>
                    <a:lnTo>
                      <a:pt x="146" y="0"/>
                    </a:lnTo>
                    <a:lnTo>
                      <a:pt x="144" y="0"/>
                    </a:lnTo>
                    <a:lnTo>
                      <a:pt x="143" y="0"/>
                    </a:lnTo>
                    <a:lnTo>
                      <a:pt x="143" y="0"/>
                    </a:lnTo>
                    <a:lnTo>
                      <a:pt x="142" y="0"/>
                    </a:lnTo>
                    <a:lnTo>
                      <a:pt x="141" y="0"/>
                    </a:lnTo>
                    <a:lnTo>
                      <a:pt x="141" y="0"/>
                    </a:lnTo>
                    <a:lnTo>
                      <a:pt x="140" y="0"/>
                    </a:lnTo>
                    <a:lnTo>
                      <a:pt x="138" y="0"/>
                    </a:lnTo>
                    <a:lnTo>
                      <a:pt x="137" y="0"/>
                    </a:lnTo>
                    <a:lnTo>
                      <a:pt x="137" y="0"/>
                    </a:lnTo>
                    <a:lnTo>
                      <a:pt x="136" y="0"/>
                    </a:lnTo>
                    <a:lnTo>
                      <a:pt x="135" y="0"/>
                    </a:lnTo>
                    <a:lnTo>
                      <a:pt x="135" y="0"/>
                    </a:lnTo>
                    <a:lnTo>
                      <a:pt x="134" y="0"/>
                    </a:lnTo>
                    <a:lnTo>
                      <a:pt x="133" y="0"/>
                    </a:lnTo>
                    <a:lnTo>
                      <a:pt x="131" y="0"/>
                    </a:lnTo>
                    <a:lnTo>
                      <a:pt x="131" y="0"/>
                    </a:lnTo>
                    <a:lnTo>
                      <a:pt x="130" y="0"/>
                    </a:lnTo>
                    <a:lnTo>
                      <a:pt x="129" y="0"/>
                    </a:lnTo>
                    <a:lnTo>
                      <a:pt x="128" y="0"/>
                    </a:lnTo>
                    <a:lnTo>
                      <a:pt x="128" y="0"/>
                    </a:lnTo>
                    <a:lnTo>
                      <a:pt x="127" y="0"/>
                    </a:lnTo>
                    <a:lnTo>
                      <a:pt x="126" y="0"/>
                    </a:lnTo>
                    <a:lnTo>
                      <a:pt x="126" y="0"/>
                    </a:lnTo>
                    <a:lnTo>
                      <a:pt x="124" y="0"/>
                    </a:lnTo>
                    <a:lnTo>
                      <a:pt x="123" y="0"/>
                    </a:lnTo>
                    <a:lnTo>
                      <a:pt x="122" y="0"/>
                    </a:lnTo>
                    <a:lnTo>
                      <a:pt x="122" y="0"/>
                    </a:lnTo>
                    <a:lnTo>
                      <a:pt x="121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18" y="1"/>
                    </a:lnTo>
                    <a:lnTo>
                      <a:pt x="117" y="1"/>
                    </a:lnTo>
                    <a:lnTo>
                      <a:pt x="116" y="1"/>
                    </a:lnTo>
                    <a:lnTo>
                      <a:pt x="116" y="1"/>
                    </a:lnTo>
                    <a:lnTo>
                      <a:pt x="115" y="1"/>
                    </a:lnTo>
                    <a:lnTo>
                      <a:pt x="114" y="1"/>
                    </a:lnTo>
                    <a:lnTo>
                      <a:pt x="113" y="1"/>
                    </a:lnTo>
                    <a:lnTo>
                      <a:pt x="113" y="1"/>
                    </a:lnTo>
                    <a:lnTo>
                      <a:pt x="111" y="1"/>
                    </a:lnTo>
                    <a:lnTo>
                      <a:pt x="110" y="2"/>
                    </a:lnTo>
                    <a:lnTo>
                      <a:pt x="110" y="2"/>
                    </a:lnTo>
                    <a:lnTo>
                      <a:pt x="109" y="2"/>
                    </a:lnTo>
                    <a:lnTo>
                      <a:pt x="108" y="2"/>
                    </a:lnTo>
                    <a:lnTo>
                      <a:pt x="107" y="2"/>
                    </a:lnTo>
                    <a:lnTo>
                      <a:pt x="107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796" name="Freeform 112">
                <a:extLst>
                  <a:ext uri="{FF2B5EF4-FFF2-40B4-BE49-F238E27FC236}">
                    <a16:creationId xmlns:a16="http://schemas.microsoft.com/office/drawing/2014/main" id="{78E2A77E-9A5E-40A4-BA08-2ABD882C3AA0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35671">
                <a:off x="14661336" y="7459123"/>
                <a:ext cx="2799177" cy="653794"/>
              </a:xfrm>
              <a:custGeom>
                <a:avLst/>
                <a:gdLst>
                  <a:gd name="T0" fmla="*/ 4273 w 4289"/>
                  <a:gd name="T1" fmla="*/ 0 h 1002"/>
                  <a:gd name="T2" fmla="*/ 0 w 4289"/>
                  <a:gd name="T3" fmla="*/ 936 h 1002"/>
                  <a:gd name="T4" fmla="*/ 15 w 4289"/>
                  <a:gd name="T5" fmla="*/ 1002 h 1002"/>
                  <a:gd name="T6" fmla="*/ 4289 w 4289"/>
                  <a:gd name="T7" fmla="*/ 66 h 1002"/>
                  <a:gd name="T8" fmla="*/ 4273 w 4289"/>
                  <a:gd name="T9" fmla="*/ 0 h 10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89" h="1002">
                    <a:moveTo>
                      <a:pt x="4273" y="0"/>
                    </a:moveTo>
                    <a:lnTo>
                      <a:pt x="0" y="936"/>
                    </a:lnTo>
                    <a:lnTo>
                      <a:pt x="15" y="1002"/>
                    </a:lnTo>
                    <a:lnTo>
                      <a:pt x="4289" y="66"/>
                    </a:lnTo>
                    <a:lnTo>
                      <a:pt x="427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797" name="Freeform 113">
                <a:extLst>
                  <a:ext uri="{FF2B5EF4-FFF2-40B4-BE49-F238E27FC236}">
                    <a16:creationId xmlns:a16="http://schemas.microsoft.com/office/drawing/2014/main" id="{2E2E8BFF-4E1A-4010-8D59-A91AB1BAE6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18519" y="7329570"/>
                <a:ext cx="176172" cy="176172"/>
              </a:xfrm>
              <a:custGeom>
                <a:avLst/>
                <a:gdLst>
                  <a:gd name="T0" fmla="*/ 120 w 272"/>
                  <a:gd name="T1" fmla="*/ 1 h 272"/>
                  <a:gd name="T2" fmla="*/ 134 w 272"/>
                  <a:gd name="T3" fmla="*/ 0 h 272"/>
                  <a:gd name="T4" fmla="*/ 148 w 272"/>
                  <a:gd name="T5" fmla="*/ 1 h 272"/>
                  <a:gd name="T6" fmla="*/ 163 w 272"/>
                  <a:gd name="T7" fmla="*/ 3 h 272"/>
                  <a:gd name="T8" fmla="*/ 177 w 272"/>
                  <a:gd name="T9" fmla="*/ 5 h 272"/>
                  <a:gd name="T10" fmla="*/ 190 w 272"/>
                  <a:gd name="T11" fmla="*/ 11 h 272"/>
                  <a:gd name="T12" fmla="*/ 201 w 272"/>
                  <a:gd name="T13" fmla="*/ 17 h 272"/>
                  <a:gd name="T14" fmla="*/ 213 w 272"/>
                  <a:gd name="T15" fmla="*/ 24 h 272"/>
                  <a:gd name="T16" fmla="*/ 225 w 272"/>
                  <a:gd name="T17" fmla="*/ 33 h 272"/>
                  <a:gd name="T18" fmla="*/ 234 w 272"/>
                  <a:gd name="T19" fmla="*/ 42 h 272"/>
                  <a:gd name="T20" fmla="*/ 244 w 272"/>
                  <a:gd name="T21" fmla="*/ 53 h 272"/>
                  <a:gd name="T22" fmla="*/ 252 w 272"/>
                  <a:gd name="T23" fmla="*/ 64 h 272"/>
                  <a:gd name="T24" fmla="*/ 259 w 272"/>
                  <a:gd name="T25" fmla="*/ 77 h 272"/>
                  <a:gd name="T26" fmla="*/ 264 w 272"/>
                  <a:gd name="T27" fmla="*/ 90 h 272"/>
                  <a:gd name="T28" fmla="*/ 268 w 272"/>
                  <a:gd name="T29" fmla="*/ 104 h 272"/>
                  <a:gd name="T30" fmla="*/ 271 w 272"/>
                  <a:gd name="T31" fmla="*/ 118 h 272"/>
                  <a:gd name="T32" fmla="*/ 272 w 272"/>
                  <a:gd name="T33" fmla="*/ 133 h 272"/>
                  <a:gd name="T34" fmla="*/ 272 w 272"/>
                  <a:gd name="T35" fmla="*/ 147 h 272"/>
                  <a:gd name="T36" fmla="*/ 270 w 272"/>
                  <a:gd name="T37" fmla="*/ 161 h 272"/>
                  <a:gd name="T38" fmla="*/ 266 w 272"/>
                  <a:gd name="T39" fmla="*/ 175 h 272"/>
                  <a:gd name="T40" fmla="*/ 261 w 272"/>
                  <a:gd name="T41" fmla="*/ 188 h 272"/>
                  <a:gd name="T42" fmla="*/ 255 w 272"/>
                  <a:gd name="T43" fmla="*/ 200 h 272"/>
                  <a:gd name="T44" fmla="*/ 248 w 272"/>
                  <a:gd name="T45" fmla="*/ 213 h 272"/>
                  <a:gd name="T46" fmla="*/ 240 w 272"/>
                  <a:gd name="T47" fmla="*/ 223 h 272"/>
                  <a:gd name="T48" fmla="*/ 231 w 272"/>
                  <a:gd name="T49" fmla="*/ 234 h 272"/>
                  <a:gd name="T50" fmla="*/ 220 w 272"/>
                  <a:gd name="T51" fmla="*/ 243 h 272"/>
                  <a:gd name="T52" fmla="*/ 210 w 272"/>
                  <a:gd name="T53" fmla="*/ 250 h 272"/>
                  <a:gd name="T54" fmla="*/ 197 w 272"/>
                  <a:gd name="T55" fmla="*/ 257 h 272"/>
                  <a:gd name="T56" fmla="*/ 184 w 272"/>
                  <a:gd name="T57" fmla="*/ 263 h 272"/>
                  <a:gd name="T58" fmla="*/ 170 w 272"/>
                  <a:gd name="T59" fmla="*/ 268 h 272"/>
                  <a:gd name="T60" fmla="*/ 156 w 272"/>
                  <a:gd name="T61" fmla="*/ 270 h 272"/>
                  <a:gd name="T62" fmla="*/ 141 w 272"/>
                  <a:gd name="T63" fmla="*/ 272 h 272"/>
                  <a:gd name="T64" fmla="*/ 127 w 272"/>
                  <a:gd name="T65" fmla="*/ 272 h 272"/>
                  <a:gd name="T66" fmla="*/ 113 w 272"/>
                  <a:gd name="T67" fmla="*/ 270 h 272"/>
                  <a:gd name="T68" fmla="*/ 99 w 272"/>
                  <a:gd name="T69" fmla="*/ 267 h 272"/>
                  <a:gd name="T70" fmla="*/ 86 w 272"/>
                  <a:gd name="T71" fmla="*/ 262 h 272"/>
                  <a:gd name="T72" fmla="*/ 73 w 272"/>
                  <a:gd name="T73" fmla="*/ 256 h 272"/>
                  <a:gd name="T74" fmla="*/ 61 w 272"/>
                  <a:gd name="T75" fmla="*/ 249 h 272"/>
                  <a:gd name="T76" fmla="*/ 51 w 272"/>
                  <a:gd name="T77" fmla="*/ 241 h 272"/>
                  <a:gd name="T78" fmla="*/ 40 w 272"/>
                  <a:gd name="T79" fmla="*/ 231 h 272"/>
                  <a:gd name="T80" fmla="*/ 31 w 272"/>
                  <a:gd name="T81" fmla="*/ 222 h 272"/>
                  <a:gd name="T82" fmla="*/ 23 w 272"/>
                  <a:gd name="T83" fmla="*/ 210 h 272"/>
                  <a:gd name="T84" fmla="*/ 16 w 272"/>
                  <a:gd name="T85" fmla="*/ 199 h 272"/>
                  <a:gd name="T86" fmla="*/ 10 w 272"/>
                  <a:gd name="T87" fmla="*/ 184 h 272"/>
                  <a:gd name="T88" fmla="*/ 5 w 272"/>
                  <a:gd name="T89" fmla="*/ 171 h 272"/>
                  <a:gd name="T90" fmla="*/ 1 w 272"/>
                  <a:gd name="T91" fmla="*/ 157 h 272"/>
                  <a:gd name="T92" fmla="*/ 0 w 272"/>
                  <a:gd name="T93" fmla="*/ 143 h 272"/>
                  <a:gd name="T94" fmla="*/ 0 w 272"/>
                  <a:gd name="T95" fmla="*/ 129 h 272"/>
                  <a:gd name="T96" fmla="*/ 1 w 272"/>
                  <a:gd name="T97" fmla="*/ 115 h 272"/>
                  <a:gd name="T98" fmla="*/ 5 w 272"/>
                  <a:gd name="T99" fmla="*/ 101 h 272"/>
                  <a:gd name="T100" fmla="*/ 10 w 272"/>
                  <a:gd name="T101" fmla="*/ 88 h 272"/>
                  <a:gd name="T102" fmla="*/ 16 w 272"/>
                  <a:gd name="T103" fmla="*/ 75 h 272"/>
                  <a:gd name="T104" fmla="*/ 21 w 272"/>
                  <a:gd name="T105" fmla="*/ 63 h 272"/>
                  <a:gd name="T106" fmla="*/ 30 w 272"/>
                  <a:gd name="T107" fmla="*/ 51 h 272"/>
                  <a:gd name="T108" fmla="*/ 39 w 272"/>
                  <a:gd name="T109" fmla="*/ 41 h 272"/>
                  <a:gd name="T110" fmla="*/ 50 w 272"/>
                  <a:gd name="T111" fmla="*/ 31 h 272"/>
                  <a:gd name="T112" fmla="*/ 60 w 272"/>
                  <a:gd name="T113" fmla="*/ 23 h 272"/>
                  <a:gd name="T114" fmla="*/ 73 w 272"/>
                  <a:gd name="T115" fmla="*/ 16 h 272"/>
                  <a:gd name="T116" fmla="*/ 86 w 272"/>
                  <a:gd name="T117" fmla="*/ 10 h 272"/>
                  <a:gd name="T118" fmla="*/ 99 w 272"/>
                  <a:gd name="T119" fmla="*/ 5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72" h="272">
                    <a:moveTo>
                      <a:pt x="107" y="3"/>
                    </a:moveTo>
                    <a:lnTo>
                      <a:pt x="107" y="3"/>
                    </a:lnTo>
                    <a:lnTo>
                      <a:pt x="108" y="3"/>
                    </a:lnTo>
                    <a:lnTo>
                      <a:pt x="108" y="3"/>
                    </a:lnTo>
                    <a:lnTo>
                      <a:pt x="110" y="3"/>
                    </a:lnTo>
                    <a:lnTo>
                      <a:pt x="111" y="2"/>
                    </a:lnTo>
                    <a:lnTo>
                      <a:pt x="112" y="2"/>
                    </a:lnTo>
                    <a:lnTo>
                      <a:pt x="112" y="2"/>
                    </a:lnTo>
                    <a:lnTo>
                      <a:pt x="113" y="2"/>
                    </a:lnTo>
                    <a:lnTo>
                      <a:pt x="114" y="2"/>
                    </a:lnTo>
                    <a:lnTo>
                      <a:pt x="114" y="2"/>
                    </a:lnTo>
                    <a:lnTo>
                      <a:pt x="116" y="2"/>
                    </a:lnTo>
                    <a:lnTo>
                      <a:pt x="117" y="2"/>
                    </a:lnTo>
                    <a:lnTo>
                      <a:pt x="118" y="1"/>
                    </a:lnTo>
                    <a:lnTo>
                      <a:pt x="118" y="1"/>
                    </a:lnTo>
                    <a:lnTo>
                      <a:pt x="119" y="1"/>
                    </a:lnTo>
                    <a:lnTo>
                      <a:pt x="120" y="1"/>
                    </a:lnTo>
                    <a:lnTo>
                      <a:pt x="121" y="1"/>
                    </a:lnTo>
                    <a:lnTo>
                      <a:pt x="121" y="1"/>
                    </a:lnTo>
                    <a:lnTo>
                      <a:pt x="123" y="1"/>
                    </a:lnTo>
                    <a:lnTo>
                      <a:pt x="124" y="1"/>
                    </a:lnTo>
                    <a:lnTo>
                      <a:pt x="124" y="1"/>
                    </a:lnTo>
                    <a:lnTo>
                      <a:pt x="125" y="1"/>
                    </a:lnTo>
                    <a:lnTo>
                      <a:pt x="126" y="1"/>
                    </a:lnTo>
                    <a:lnTo>
                      <a:pt x="127" y="1"/>
                    </a:lnTo>
                    <a:lnTo>
                      <a:pt x="127" y="1"/>
                    </a:lnTo>
                    <a:lnTo>
                      <a:pt x="128" y="0"/>
                    </a:lnTo>
                    <a:lnTo>
                      <a:pt x="130" y="0"/>
                    </a:lnTo>
                    <a:lnTo>
                      <a:pt x="130" y="0"/>
                    </a:lnTo>
                    <a:lnTo>
                      <a:pt x="131" y="0"/>
                    </a:lnTo>
                    <a:lnTo>
                      <a:pt x="132" y="0"/>
                    </a:lnTo>
                    <a:lnTo>
                      <a:pt x="133" y="0"/>
                    </a:lnTo>
                    <a:lnTo>
                      <a:pt x="133" y="0"/>
                    </a:lnTo>
                    <a:lnTo>
                      <a:pt x="134" y="0"/>
                    </a:lnTo>
                    <a:lnTo>
                      <a:pt x="136" y="0"/>
                    </a:lnTo>
                    <a:lnTo>
                      <a:pt x="136" y="0"/>
                    </a:lnTo>
                    <a:lnTo>
                      <a:pt x="137" y="0"/>
                    </a:lnTo>
                    <a:lnTo>
                      <a:pt x="138" y="0"/>
                    </a:lnTo>
                    <a:lnTo>
                      <a:pt x="139" y="0"/>
                    </a:lnTo>
                    <a:lnTo>
                      <a:pt x="139" y="0"/>
                    </a:lnTo>
                    <a:lnTo>
                      <a:pt x="140" y="0"/>
                    </a:lnTo>
                    <a:lnTo>
                      <a:pt x="141" y="0"/>
                    </a:lnTo>
                    <a:lnTo>
                      <a:pt x="143" y="0"/>
                    </a:lnTo>
                    <a:lnTo>
                      <a:pt x="143" y="0"/>
                    </a:lnTo>
                    <a:lnTo>
                      <a:pt x="144" y="0"/>
                    </a:lnTo>
                    <a:lnTo>
                      <a:pt x="145" y="1"/>
                    </a:lnTo>
                    <a:lnTo>
                      <a:pt x="145" y="1"/>
                    </a:lnTo>
                    <a:lnTo>
                      <a:pt x="146" y="1"/>
                    </a:lnTo>
                    <a:lnTo>
                      <a:pt x="147" y="1"/>
                    </a:lnTo>
                    <a:lnTo>
                      <a:pt x="147" y="1"/>
                    </a:lnTo>
                    <a:lnTo>
                      <a:pt x="148" y="1"/>
                    </a:lnTo>
                    <a:lnTo>
                      <a:pt x="150" y="1"/>
                    </a:lnTo>
                    <a:lnTo>
                      <a:pt x="151" y="1"/>
                    </a:lnTo>
                    <a:lnTo>
                      <a:pt x="151" y="1"/>
                    </a:lnTo>
                    <a:lnTo>
                      <a:pt x="152" y="1"/>
                    </a:lnTo>
                    <a:lnTo>
                      <a:pt x="153" y="1"/>
                    </a:lnTo>
                    <a:lnTo>
                      <a:pt x="153" y="1"/>
                    </a:lnTo>
                    <a:lnTo>
                      <a:pt x="154" y="1"/>
                    </a:lnTo>
                    <a:lnTo>
                      <a:pt x="156" y="1"/>
                    </a:lnTo>
                    <a:lnTo>
                      <a:pt x="157" y="2"/>
                    </a:lnTo>
                    <a:lnTo>
                      <a:pt x="157" y="2"/>
                    </a:lnTo>
                    <a:lnTo>
                      <a:pt x="158" y="2"/>
                    </a:lnTo>
                    <a:lnTo>
                      <a:pt x="159" y="2"/>
                    </a:lnTo>
                    <a:lnTo>
                      <a:pt x="159" y="2"/>
                    </a:lnTo>
                    <a:lnTo>
                      <a:pt x="160" y="2"/>
                    </a:lnTo>
                    <a:lnTo>
                      <a:pt x="161" y="2"/>
                    </a:lnTo>
                    <a:lnTo>
                      <a:pt x="161" y="2"/>
                    </a:lnTo>
                    <a:lnTo>
                      <a:pt x="163" y="3"/>
                    </a:lnTo>
                    <a:lnTo>
                      <a:pt x="164" y="3"/>
                    </a:lnTo>
                    <a:lnTo>
                      <a:pt x="164" y="3"/>
                    </a:lnTo>
                    <a:lnTo>
                      <a:pt x="165" y="3"/>
                    </a:lnTo>
                    <a:lnTo>
                      <a:pt x="166" y="3"/>
                    </a:lnTo>
                    <a:lnTo>
                      <a:pt x="166" y="3"/>
                    </a:lnTo>
                    <a:lnTo>
                      <a:pt x="167" y="3"/>
                    </a:lnTo>
                    <a:lnTo>
                      <a:pt x="168" y="4"/>
                    </a:lnTo>
                    <a:lnTo>
                      <a:pt x="170" y="4"/>
                    </a:lnTo>
                    <a:lnTo>
                      <a:pt x="170" y="4"/>
                    </a:lnTo>
                    <a:lnTo>
                      <a:pt x="171" y="4"/>
                    </a:lnTo>
                    <a:lnTo>
                      <a:pt x="172" y="4"/>
                    </a:lnTo>
                    <a:lnTo>
                      <a:pt x="172" y="4"/>
                    </a:lnTo>
                    <a:lnTo>
                      <a:pt x="173" y="5"/>
                    </a:lnTo>
                    <a:lnTo>
                      <a:pt x="174" y="5"/>
                    </a:lnTo>
                    <a:lnTo>
                      <a:pt x="174" y="5"/>
                    </a:lnTo>
                    <a:lnTo>
                      <a:pt x="176" y="5"/>
                    </a:lnTo>
                    <a:lnTo>
                      <a:pt x="177" y="5"/>
                    </a:lnTo>
                    <a:lnTo>
                      <a:pt x="177" y="7"/>
                    </a:lnTo>
                    <a:lnTo>
                      <a:pt x="178" y="7"/>
                    </a:lnTo>
                    <a:lnTo>
                      <a:pt x="179" y="7"/>
                    </a:lnTo>
                    <a:lnTo>
                      <a:pt x="179" y="7"/>
                    </a:lnTo>
                    <a:lnTo>
                      <a:pt x="180" y="8"/>
                    </a:lnTo>
                    <a:lnTo>
                      <a:pt x="181" y="8"/>
                    </a:lnTo>
                    <a:lnTo>
                      <a:pt x="181" y="8"/>
                    </a:lnTo>
                    <a:lnTo>
                      <a:pt x="183" y="8"/>
                    </a:lnTo>
                    <a:lnTo>
                      <a:pt x="184" y="8"/>
                    </a:lnTo>
                    <a:lnTo>
                      <a:pt x="184" y="9"/>
                    </a:lnTo>
                    <a:lnTo>
                      <a:pt x="185" y="9"/>
                    </a:lnTo>
                    <a:lnTo>
                      <a:pt x="185" y="9"/>
                    </a:lnTo>
                    <a:lnTo>
                      <a:pt x="186" y="10"/>
                    </a:lnTo>
                    <a:lnTo>
                      <a:pt x="187" y="10"/>
                    </a:lnTo>
                    <a:lnTo>
                      <a:pt x="187" y="10"/>
                    </a:lnTo>
                    <a:lnTo>
                      <a:pt x="188" y="10"/>
                    </a:lnTo>
                    <a:lnTo>
                      <a:pt x="190" y="11"/>
                    </a:lnTo>
                    <a:lnTo>
                      <a:pt x="190" y="11"/>
                    </a:lnTo>
                    <a:lnTo>
                      <a:pt x="191" y="11"/>
                    </a:lnTo>
                    <a:lnTo>
                      <a:pt x="192" y="11"/>
                    </a:lnTo>
                    <a:lnTo>
                      <a:pt x="192" y="13"/>
                    </a:lnTo>
                    <a:lnTo>
                      <a:pt x="193" y="13"/>
                    </a:lnTo>
                    <a:lnTo>
                      <a:pt x="194" y="13"/>
                    </a:lnTo>
                    <a:lnTo>
                      <a:pt x="194" y="14"/>
                    </a:lnTo>
                    <a:lnTo>
                      <a:pt x="196" y="14"/>
                    </a:lnTo>
                    <a:lnTo>
                      <a:pt x="196" y="14"/>
                    </a:lnTo>
                    <a:lnTo>
                      <a:pt x="197" y="14"/>
                    </a:lnTo>
                    <a:lnTo>
                      <a:pt x="198" y="15"/>
                    </a:lnTo>
                    <a:lnTo>
                      <a:pt x="198" y="15"/>
                    </a:lnTo>
                    <a:lnTo>
                      <a:pt x="199" y="15"/>
                    </a:lnTo>
                    <a:lnTo>
                      <a:pt x="199" y="16"/>
                    </a:lnTo>
                    <a:lnTo>
                      <a:pt x="200" y="16"/>
                    </a:lnTo>
                    <a:lnTo>
                      <a:pt x="201" y="16"/>
                    </a:lnTo>
                    <a:lnTo>
                      <a:pt x="201" y="17"/>
                    </a:lnTo>
                    <a:lnTo>
                      <a:pt x="203" y="17"/>
                    </a:lnTo>
                    <a:lnTo>
                      <a:pt x="204" y="17"/>
                    </a:lnTo>
                    <a:lnTo>
                      <a:pt x="204" y="18"/>
                    </a:lnTo>
                    <a:lnTo>
                      <a:pt x="205" y="18"/>
                    </a:lnTo>
                    <a:lnTo>
                      <a:pt x="205" y="18"/>
                    </a:lnTo>
                    <a:lnTo>
                      <a:pt x="206" y="20"/>
                    </a:lnTo>
                    <a:lnTo>
                      <a:pt x="207" y="20"/>
                    </a:lnTo>
                    <a:lnTo>
                      <a:pt x="207" y="21"/>
                    </a:lnTo>
                    <a:lnTo>
                      <a:pt x="208" y="21"/>
                    </a:lnTo>
                    <a:lnTo>
                      <a:pt x="208" y="21"/>
                    </a:lnTo>
                    <a:lnTo>
                      <a:pt x="210" y="22"/>
                    </a:lnTo>
                    <a:lnTo>
                      <a:pt x="210" y="22"/>
                    </a:lnTo>
                    <a:lnTo>
                      <a:pt x="211" y="22"/>
                    </a:lnTo>
                    <a:lnTo>
                      <a:pt x="212" y="23"/>
                    </a:lnTo>
                    <a:lnTo>
                      <a:pt x="212" y="23"/>
                    </a:lnTo>
                    <a:lnTo>
                      <a:pt x="213" y="24"/>
                    </a:lnTo>
                    <a:lnTo>
                      <a:pt x="213" y="24"/>
                    </a:lnTo>
                    <a:lnTo>
                      <a:pt x="214" y="24"/>
                    </a:lnTo>
                    <a:lnTo>
                      <a:pt x="214" y="26"/>
                    </a:lnTo>
                    <a:lnTo>
                      <a:pt x="216" y="26"/>
                    </a:lnTo>
                    <a:lnTo>
                      <a:pt x="217" y="27"/>
                    </a:lnTo>
                    <a:lnTo>
                      <a:pt x="217" y="27"/>
                    </a:lnTo>
                    <a:lnTo>
                      <a:pt x="218" y="27"/>
                    </a:lnTo>
                    <a:lnTo>
                      <a:pt x="218" y="28"/>
                    </a:lnTo>
                    <a:lnTo>
                      <a:pt x="219" y="28"/>
                    </a:lnTo>
                    <a:lnTo>
                      <a:pt x="219" y="29"/>
                    </a:lnTo>
                    <a:lnTo>
                      <a:pt x="220" y="29"/>
                    </a:lnTo>
                    <a:lnTo>
                      <a:pt x="220" y="30"/>
                    </a:lnTo>
                    <a:lnTo>
                      <a:pt x="221" y="30"/>
                    </a:lnTo>
                    <a:lnTo>
                      <a:pt x="223" y="30"/>
                    </a:lnTo>
                    <a:lnTo>
                      <a:pt x="223" y="31"/>
                    </a:lnTo>
                    <a:lnTo>
                      <a:pt x="224" y="31"/>
                    </a:lnTo>
                    <a:lnTo>
                      <a:pt x="224" y="33"/>
                    </a:lnTo>
                    <a:lnTo>
                      <a:pt x="225" y="33"/>
                    </a:lnTo>
                    <a:lnTo>
                      <a:pt x="225" y="34"/>
                    </a:lnTo>
                    <a:lnTo>
                      <a:pt x="226" y="34"/>
                    </a:lnTo>
                    <a:lnTo>
                      <a:pt x="226" y="35"/>
                    </a:lnTo>
                    <a:lnTo>
                      <a:pt x="227" y="35"/>
                    </a:lnTo>
                    <a:lnTo>
                      <a:pt x="227" y="35"/>
                    </a:lnTo>
                    <a:lnTo>
                      <a:pt x="228" y="36"/>
                    </a:lnTo>
                    <a:lnTo>
                      <a:pt x="228" y="36"/>
                    </a:lnTo>
                    <a:lnTo>
                      <a:pt x="230" y="37"/>
                    </a:lnTo>
                    <a:lnTo>
                      <a:pt x="230" y="37"/>
                    </a:lnTo>
                    <a:lnTo>
                      <a:pt x="231" y="38"/>
                    </a:lnTo>
                    <a:lnTo>
                      <a:pt x="231" y="38"/>
                    </a:lnTo>
                    <a:lnTo>
                      <a:pt x="232" y="40"/>
                    </a:lnTo>
                    <a:lnTo>
                      <a:pt x="232" y="40"/>
                    </a:lnTo>
                    <a:lnTo>
                      <a:pt x="233" y="41"/>
                    </a:lnTo>
                    <a:lnTo>
                      <a:pt x="233" y="41"/>
                    </a:lnTo>
                    <a:lnTo>
                      <a:pt x="234" y="42"/>
                    </a:lnTo>
                    <a:lnTo>
                      <a:pt x="234" y="42"/>
                    </a:lnTo>
                    <a:lnTo>
                      <a:pt x="235" y="43"/>
                    </a:lnTo>
                    <a:lnTo>
                      <a:pt x="235" y="43"/>
                    </a:lnTo>
                    <a:lnTo>
                      <a:pt x="237" y="44"/>
                    </a:lnTo>
                    <a:lnTo>
                      <a:pt x="237" y="44"/>
                    </a:lnTo>
                    <a:lnTo>
                      <a:pt x="238" y="46"/>
                    </a:lnTo>
                    <a:lnTo>
                      <a:pt x="238" y="46"/>
                    </a:lnTo>
                    <a:lnTo>
                      <a:pt x="239" y="47"/>
                    </a:lnTo>
                    <a:lnTo>
                      <a:pt x="239" y="47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9"/>
                    </a:lnTo>
                    <a:lnTo>
                      <a:pt x="241" y="50"/>
                    </a:lnTo>
                    <a:lnTo>
                      <a:pt x="241" y="50"/>
                    </a:lnTo>
                    <a:lnTo>
                      <a:pt x="243" y="51"/>
                    </a:lnTo>
                    <a:lnTo>
                      <a:pt x="243" y="51"/>
                    </a:lnTo>
                    <a:lnTo>
                      <a:pt x="244" y="53"/>
                    </a:lnTo>
                    <a:lnTo>
                      <a:pt x="244" y="53"/>
                    </a:lnTo>
                    <a:lnTo>
                      <a:pt x="244" y="54"/>
                    </a:lnTo>
                    <a:lnTo>
                      <a:pt x="245" y="54"/>
                    </a:lnTo>
                    <a:lnTo>
                      <a:pt x="245" y="55"/>
                    </a:lnTo>
                    <a:lnTo>
                      <a:pt x="246" y="56"/>
                    </a:lnTo>
                    <a:lnTo>
                      <a:pt x="246" y="56"/>
                    </a:lnTo>
                    <a:lnTo>
                      <a:pt x="247" y="57"/>
                    </a:lnTo>
                    <a:lnTo>
                      <a:pt x="247" y="57"/>
                    </a:lnTo>
                    <a:lnTo>
                      <a:pt x="247" y="58"/>
                    </a:lnTo>
                    <a:lnTo>
                      <a:pt x="248" y="58"/>
                    </a:lnTo>
                    <a:lnTo>
                      <a:pt x="248" y="60"/>
                    </a:lnTo>
                    <a:lnTo>
                      <a:pt x="250" y="61"/>
                    </a:lnTo>
                    <a:lnTo>
                      <a:pt x="250" y="61"/>
                    </a:lnTo>
                    <a:lnTo>
                      <a:pt x="250" y="62"/>
                    </a:lnTo>
                    <a:lnTo>
                      <a:pt x="251" y="62"/>
                    </a:lnTo>
                    <a:lnTo>
                      <a:pt x="251" y="63"/>
                    </a:lnTo>
                    <a:lnTo>
                      <a:pt x="252" y="64"/>
                    </a:lnTo>
                    <a:lnTo>
                      <a:pt x="252" y="64"/>
                    </a:lnTo>
                    <a:lnTo>
                      <a:pt x="252" y="66"/>
                    </a:lnTo>
                    <a:lnTo>
                      <a:pt x="253" y="66"/>
                    </a:lnTo>
                    <a:lnTo>
                      <a:pt x="253" y="67"/>
                    </a:lnTo>
                    <a:lnTo>
                      <a:pt x="253" y="68"/>
                    </a:lnTo>
                    <a:lnTo>
                      <a:pt x="254" y="68"/>
                    </a:lnTo>
                    <a:lnTo>
                      <a:pt x="254" y="69"/>
                    </a:lnTo>
                    <a:lnTo>
                      <a:pt x="254" y="69"/>
                    </a:lnTo>
                    <a:lnTo>
                      <a:pt x="255" y="70"/>
                    </a:lnTo>
                    <a:lnTo>
                      <a:pt x="255" y="71"/>
                    </a:lnTo>
                    <a:lnTo>
                      <a:pt x="255" y="71"/>
                    </a:lnTo>
                    <a:lnTo>
                      <a:pt x="257" y="73"/>
                    </a:lnTo>
                    <a:lnTo>
                      <a:pt x="257" y="74"/>
                    </a:lnTo>
                    <a:lnTo>
                      <a:pt x="257" y="74"/>
                    </a:lnTo>
                    <a:lnTo>
                      <a:pt x="258" y="75"/>
                    </a:lnTo>
                    <a:lnTo>
                      <a:pt x="258" y="75"/>
                    </a:lnTo>
                    <a:lnTo>
                      <a:pt x="258" y="76"/>
                    </a:lnTo>
                    <a:lnTo>
                      <a:pt x="259" y="77"/>
                    </a:lnTo>
                    <a:lnTo>
                      <a:pt x="259" y="77"/>
                    </a:lnTo>
                    <a:lnTo>
                      <a:pt x="259" y="78"/>
                    </a:lnTo>
                    <a:lnTo>
                      <a:pt x="260" y="80"/>
                    </a:lnTo>
                    <a:lnTo>
                      <a:pt x="260" y="80"/>
                    </a:lnTo>
                    <a:lnTo>
                      <a:pt x="260" y="81"/>
                    </a:lnTo>
                    <a:lnTo>
                      <a:pt x="261" y="82"/>
                    </a:lnTo>
                    <a:lnTo>
                      <a:pt x="261" y="82"/>
                    </a:lnTo>
                    <a:lnTo>
                      <a:pt x="261" y="83"/>
                    </a:lnTo>
                    <a:lnTo>
                      <a:pt x="261" y="84"/>
                    </a:lnTo>
                    <a:lnTo>
                      <a:pt x="263" y="84"/>
                    </a:lnTo>
                    <a:lnTo>
                      <a:pt x="263" y="86"/>
                    </a:lnTo>
                    <a:lnTo>
                      <a:pt x="263" y="87"/>
                    </a:lnTo>
                    <a:lnTo>
                      <a:pt x="263" y="87"/>
                    </a:lnTo>
                    <a:lnTo>
                      <a:pt x="264" y="88"/>
                    </a:lnTo>
                    <a:lnTo>
                      <a:pt x="264" y="89"/>
                    </a:lnTo>
                    <a:lnTo>
                      <a:pt x="264" y="89"/>
                    </a:lnTo>
                    <a:lnTo>
                      <a:pt x="264" y="90"/>
                    </a:lnTo>
                    <a:lnTo>
                      <a:pt x="265" y="91"/>
                    </a:lnTo>
                    <a:lnTo>
                      <a:pt x="265" y="91"/>
                    </a:lnTo>
                    <a:lnTo>
                      <a:pt x="265" y="93"/>
                    </a:lnTo>
                    <a:lnTo>
                      <a:pt x="265" y="94"/>
                    </a:lnTo>
                    <a:lnTo>
                      <a:pt x="266" y="94"/>
                    </a:lnTo>
                    <a:lnTo>
                      <a:pt x="266" y="95"/>
                    </a:lnTo>
                    <a:lnTo>
                      <a:pt x="266" y="96"/>
                    </a:lnTo>
                    <a:lnTo>
                      <a:pt x="266" y="97"/>
                    </a:lnTo>
                    <a:lnTo>
                      <a:pt x="266" y="97"/>
                    </a:lnTo>
                    <a:lnTo>
                      <a:pt x="267" y="98"/>
                    </a:lnTo>
                    <a:lnTo>
                      <a:pt x="267" y="100"/>
                    </a:lnTo>
                    <a:lnTo>
                      <a:pt x="267" y="100"/>
                    </a:lnTo>
                    <a:lnTo>
                      <a:pt x="267" y="101"/>
                    </a:lnTo>
                    <a:lnTo>
                      <a:pt x="267" y="102"/>
                    </a:lnTo>
                    <a:lnTo>
                      <a:pt x="268" y="103"/>
                    </a:lnTo>
                    <a:lnTo>
                      <a:pt x="268" y="103"/>
                    </a:lnTo>
                    <a:lnTo>
                      <a:pt x="268" y="104"/>
                    </a:lnTo>
                    <a:lnTo>
                      <a:pt x="268" y="106"/>
                    </a:lnTo>
                    <a:lnTo>
                      <a:pt x="268" y="106"/>
                    </a:lnTo>
                    <a:lnTo>
                      <a:pt x="270" y="107"/>
                    </a:lnTo>
                    <a:lnTo>
                      <a:pt x="270" y="107"/>
                    </a:lnTo>
                    <a:lnTo>
                      <a:pt x="270" y="108"/>
                    </a:lnTo>
                    <a:lnTo>
                      <a:pt x="270" y="109"/>
                    </a:lnTo>
                    <a:lnTo>
                      <a:pt x="270" y="109"/>
                    </a:lnTo>
                    <a:lnTo>
                      <a:pt x="270" y="110"/>
                    </a:lnTo>
                    <a:lnTo>
                      <a:pt x="270" y="111"/>
                    </a:lnTo>
                    <a:lnTo>
                      <a:pt x="270" y="113"/>
                    </a:lnTo>
                    <a:lnTo>
                      <a:pt x="271" y="113"/>
                    </a:lnTo>
                    <a:lnTo>
                      <a:pt x="271" y="114"/>
                    </a:lnTo>
                    <a:lnTo>
                      <a:pt x="271" y="115"/>
                    </a:lnTo>
                    <a:lnTo>
                      <a:pt x="271" y="115"/>
                    </a:lnTo>
                    <a:lnTo>
                      <a:pt x="271" y="116"/>
                    </a:lnTo>
                    <a:lnTo>
                      <a:pt x="271" y="117"/>
                    </a:lnTo>
                    <a:lnTo>
                      <a:pt x="271" y="118"/>
                    </a:lnTo>
                    <a:lnTo>
                      <a:pt x="271" y="118"/>
                    </a:lnTo>
                    <a:lnTo>
                      <a:pt x="271" y="120"/>
                    </a:lnTo>
                    <a:lnTo>
                      <a:pt x="271" y="121"/>
                    </a:lnTo>
                    <a:lnTo>
                      <a:pt x="272" y="122"/>
                    </a:lnTo>
                    <a:lnTo>
                      <a:pt x="272" y="122"/>
                    </a:lnTo>
                    <a:lnTo>
                      <a:pt x="272" y="123"/>
                    </a:lnTo>
                    <a:lnTo>
                      <a:pt x="272" y="124"/>
                    </a:lnTo>
                    <a:lnTo>
                      <a:pt x="272" y="124"/>
                    </a:lnTo>
                    <a:lnTo>
                      <a:pt x="272" y="126"/>
                    </a:lnTo>
                    <a:lnTo>
                      <a:pt x="272" y="127"/>
                    </a:lnTo>
                    <a:lnTo>
                      <a:pt x="272" y="128"/>
                    </a:lnTo>
                    <a:lnTo>
                      <a:pt x="272" y="128"/>
                    </a:lnTo>
                    <a:lnTo>
                      <a:pt x="272" y="129"/>
                    </a:lnTo>
                    <a:lnTo>
                      <a:pt x="272" y="130"/>
                    </a:lnTo>
                    <a:lnTo>
                      <a:pt x="272" y="131"/>
                    </a:lnTo>
                    <a:lnTo>
                      <a:pt x="272" y="131"/>
                    </a:lnTo>
                    <a:lnTo>
                      <a:pt x="272" y="133"/>
                    </a:lnTo>
                    <a:lnTo>
                      <a:pt x="272" y="134"/>
                    </a:lnTo>
                    <a:lnTo>
                      <a:pt x="272" y="134"/>
                    </a:lnTo>
                    <a:lnTo>
                      <a:pt x="272" y="135"/>
                    </a:lnTo>
                    <a:lnTo>
                      <a:pt x="272" y="136"/>
                    </a:lnTo>
                    <a:lnTo>
                      <a:pt x="272" y="137"/>
                    </a:lnTo>
                    <a:lnTo>
                      <a:pt x="272" y="137"/>
                    </a:lnTo>
                    <a:lnTo>
                      <a:pt x="272" y="139"/>
                    </a:lnTo>
                    <a:lnTo>
                      <a:pt x="272" y="140"/>
                    </a:lnTo>
                    <a:lnTo>
                      <a:pt x="272" y="140"/>
                    </a:lnTo>
                    <a:lnTo>
                      <a:pt x="272" y="141"/>
                    </a:lnTo>
                    <a:lnTo>
                      <a:pt x="272" y="142"/>
                    </a:lnTo>
                    <a:lnTo>
                      <a:pt x="272" y="143"/>
                    </a:lnTo>
                    <a:lnTo>
                      <a:pt x="272" y="143"/>
                    </a:lnTo>
                    <a:lnTo>
                      <a:pt x="272" y="144"/>
                    </a:lnTo>
                    <a:lnTo>
                      <a:pt x="272" y="146"/>
                    </a:lnTo>
                    <a:lnTo>
                      <a:pt x="272" y="146"/>
                    </a:lnTo>
                    <a:lnTo>
                      <a:pt x="272" y="147"/>
                    </a:lnTo>
                    <a:lnTo>
                      <a:pt x="272" y="148"/>
                    </a:lnTo>
                    <a:lnTo>
                      <a:pt x="272" y="149"/>
                    </a:lnTo>
                    <a:lnTo>
                      <a:pt x="272" y="149"/>
                    </a:lnTo>
                    <a:lnTo>
                      <a:pt x="272" y="150"/>
                    </a:lnTo>
                    <a:lnTo>
                      <a:pt x="271" y="151"/>
                    </a:lnTo>
                    <a:lnTo>
                      <a:pt x="271" y="151"/>
                    </a:lnTo>
                    <a:lnTo>
                      <a:pt x="271" y="153"/>
                    </a:lnTo>
                    <a:lnTo>
                      <a:pt x="271" y="154"/>
                    </a:lnTo>
                    <a:lnTo>
                      <a:pt x="271" y="154"/>
                    </a:lnTo>
                    <a:lnTo>
                      <a:pt x="271" y="155"/>
                    </a:lnTo>
                    <a:lnTo>
                      <a:pt x="271" y="156"/>
                    </a:lnTo>
                    <a:lnTo>
                      <a:pt x="271" y="157"/>
                    </a:lnTo>
                    <a:lnTo>
                      <a:pt x="271" y="157"/>
                    </a:lnTo>
                    <a:lnTo>
                      <a:pt x="271" y="159"/>
                    </a:lnTo>
                    <a:lnTo>
                      <a:pt x="270" y="160"/>
                    </a:lnTo>
                    <a:lnTo>
                      <a:pt x="270" y="160"/>
                    </a:lnTo>
                    <a:lnTo>
                      <a:pt x="270" y="161"/>
                    </a:lnTo>
                    <a:lnTo>
                      <a:pt x="270" y="162"/>
                    </a:lnTo>
                    <a:lnTo>
                      <a:pt x="270" y="162"/>
                    </a:lnTo>
                    <a:lnTo>
                      <a:pt x="270" y="163"/>
                    </a:lnTo>
                    <a:lnTo>
                      <a:pt x="270" y="164"/>
                    </a:lnTo>
                    <a:lnTo>
                      <a:pt x="270" y="164"/>
                    </a:lnTo>
                    <a:lnTo>
                      <a:pt x="268" y="166"/>
                    </a:lnTo>
                    <a:lnTo>
                      <a:pt x="268" y="167"/>
                    </a:lnTo>
                    <a:lnTo>
                      <a:pt x="268" y="168"/>
                    </a:lnTo>
                    <a:lnTo>
                      <a:pt x="268" y="168"/>
                    </a:lnTo>
                    <a:lnTo>
                      <a:pt x="268" y="169"/>
                    </a:lnTo>
                    <a:lnTo>
                      <a:pt x="268" y="170"/>
                    </a:lnTo>
                    <a:lnTo>
                      <a:pt x="267" y="170"/>
                    </a:lnTo>
                    <a:lnTo>
                      <a:pt x="267" y="171"/>
                    </a:lnTo>
                    <a:lnTo>
                      <a:pt x="267" y="173"/>
                    </a:lnTo>
                    <a:lnTo>
                      <a:pt x="267" y="173"/>
                    </a:lnTo>
                    <a:lnTo>
                      <a:pt x="267" y="174"/>
                    </a:lnTo>
                    <a:lnTo>
                      <a:pt x="266" y="175"/>
                    </a:lnTo>
                    <a:lnTo>
                      <a:pt x="266" y="175"/>
                    </a:lnTo>
                    <a:lnTo>
                      <a:pt x="266" y="176"/>
                    </a:lnTo>
                    <a:lnTo>
                      <a:pt x="266" y="177"/>
                    </a:lnTo>
                    <a:lnTo>
                      <a:pt x="266" y="177"/>
                    </a:lnTo>
                    <a:lnTo>
                      <a:pt x="265" y="179"/>
                    </a:lnTo>
                    <a:lnTo>
                      <a:pt x="265" y="180"/>
                    </a:lnTo>
                    <a:lnTo>
                      <a:pt x="265" y="180"/>
                    </a:lnTo>
                    <a:lnTo>
                      <a:pt x="265" y="181"/>
                    </a:lnTo>
                    <a:lnTo>
                      <a:pt x="264" y="182"/>
                    </a:lnTo>
                    <a:lnTo>
                      <a:pt x="264" y="182"/>
                    </a:lnTo>
                    <a:lnTo>
                      <a:pt x="264" y="183"/>
                    </a:lnTo>
                    <a:lnTo>
                      <a:pt x="264" y="184"/>
                    </a:lnTo>
                    <a:lnTo>
                      <a:pt x="263" y="184"/>
                    </a:lnTo>
                    <a:lnTo>
                      <a:pt x="263" y="186"/>
                    </a:lnTo>
                    <a:lnTo>
                      <a:pt x="263" y="186"/>
                    </a:lnTo>
                    <a:lnTo>
                      <a:pt x="263" y="187"/>
                    </a:lnTo>
                    <a:lnTo>
                      <a:pt x="261" y="188"/>
                    </a:lnTo>
                    <a:lnTo>
                      <a:pt x="261" y="188"/>
                    </a:lnTo>
                    <a:lnTo>
                      <a:pt x="261" y="189"/>
                    </a:lnTo>
                    <a:lnTo>
                      <a:pt x="261" y="190"/>
                    </a:lnTo>
                    <a:lnTo>
                      <a:pt x="260" y="190"/>
                    </a:lnTo>
                    <a:lnTo>
                      <a:pt x="260" y="191"/>
                    </a:lnTo>
                    <a:lnTo>
                      <a:pt x="260" y="193"/>
                    </a:lnTo>
                    <a:lnTo>
                      <a:pt x="259" y="193"/>
                    </a:lnTo>
                    <a:lnTo>
                      <a:pt x="259" y="194"/>
                    </a:lnTo>
                    <a:lnTo>
                      <a:pt x="259" y="194"/>
                    </a:lnTo>
                    <a:lnTo>
                      <a:pt x="259" y="195"/>
                    </a:lnTo>
                    <a:lnTo>
                      <a:pt x="258" y="196"/>
                    </a:lnTo>
                    <a:lnTo>
                      <a:pt x="258" y="196"/>
                    </a:lnTo>
                    <a:lnTo>
                      <a:pt x="258" y="197"/>
                    </a:lnTo>
                    <a:lnTo>
                      <a:pt x="257" y="199"/>
                    </a:lnTo>
                    <a:lnTo>
                      <a:pt x="257" y="199"/>
                    </a:lnTo>
                    <a:lnTo>
                      <a:pt x="257" y="200"/>
                    </a:lnTo>
                    <a:lnTo>
                      <a:pt x="255" y="200"/>
                    </a:lnTo>
                    <a:lnTo>
                      <a:pt x="255" y="201"/>
                    </a:lnTo>
                    <a:lnTo>
                      <a:pt x="255" y="202"/>
                    </a:lnTo>
                    <a:lnTo>
                      <a:pt x="254" y="202"/>
                    </a:lnTo>
                    <a:lnTo>
                      <a:pt x="254" y="203"/>
                    </a:lnTo>
                    <a:lnTo>
                      <a:pt x="254" y="203"/>
                    </a:lnTo>
                    <a:lnTo>
                      <a:pt x="253" y="204"/>
                    </a:lnTo>
                    <a:lnTo>
                      <a:pt x="253" y="206"/>
                    </a:lnTo>
                    <a:lnTo>
                      <a:pt x="253" y="206"/>
                    </a:lnTo>
                    <a:lnTo>
                      <a:pt x="252" y="207"/>
                    </a:lnTo>
                    <a:lnTo>
                      <a:pt x="252" y="207"/>
                    </a:lnTo>
                    <a:lnTo>
                      <a:pt x="252" y="208"/>
                    </a:lnTo>
                    <a:lnTo>
                      <a:pt x="251" y="209"/>
                    </a:lnTo>
                    <a:lnTo>
                      <a:pt x="251" y="209"/>
                    </a:lnTo>
                    <a:lnTo>
                      <a:pt x="250" y="210"/>
                    </a:lnTo>
                    <a:lnTo>
                      <a:pt x="250" y="210"/>
                    </a:lnTo>
                    <a:lnTo>
                      <a:pt x="250" y="211"/>
                    </a:lnTo>
                    <a:lnTo>
                      <a:pt x="248" y="213"/>
                    </a:lnTo>
                    <a:lnTo>
                      <a:pt x="248" y="213"/>
                    </a:lnTo>
                    <a:lnTo>
                      <a:pt x="247" y="214"/>
                    </a:lnTo>
                    <a:lnTo>
                      <a:pt x="247" y="214"/>
                    </a:lnTo>
                    <a:lnTo>
                      <a:pt x="247" y="215"/>
                    </a:lnTo>
                    <a:lnTo>
                      <a:pt x="246" y="215"/>
                    </a:lnTo>
                    <a:lnTo>
                      <a:pt x="246" y="216"/>
                    </a:lnTo>
                    <a:lnTo>
                      <a:pt x="245" y="217"/>
                    </a:lnTo>
                    <a:lnTo>
                      <a:pt x="245" y="217"/>
                    </a:lnTo>
                    <a:lnTo>
                      <a:pt x="245" y="219"/>
                    </a:lnTo>
                    <a:lnTo>
                      <a:pt x="244" y="219"/>
                    </a:lnTo>
                    <a:lnTo>
                      <a:pt x="244" y="220"/>
                    </a:lnTo>
                    <a:lnTo>
                      <a:pt x="243" y="220"/>
                    </a:lnTo>
                    <a:lnTo>
                      <a:pt x="243" y="221"/>
                    </a:lnTo>
                    <a:lnTo>
                      <a:pt x="243" y="221"/>
                    </a:lnTo>
                    <a:lnTo>
                      <a:pt x="241" y="222"/>
                    </a:lnTo>
                    <a:lnTo>
                      <a:pt x="241" y="222"/>
                    </a:lnTo>
                    <a:lnTo>
                      <a:pt x="240" y="223"/>
                    </a:lnTo>
                    <a:lnTo>
                      <a:pt x="240" y="224"/>
                    </a:lnTo>
                    <a:lnTo>
                      <a:pt x="239" y="224"/>
                    </a:lnTo>
                    <a:lnTo>
                      <a:pt x="239" y="226"/>
                    </a:lnTo>
                    <a:lnTo>
                      <a:pt x="238" y="226"/>
                    </a:lnTo>
                    <a:lnTo>
                      <a:pt x="238" y="227"/>
                    </a:lnTo>
                    <a:lnTo>
                      <a:pt x="237" y="227"/>
                    </a:lnTo>
                    <a:lnTo>
                      <a:pt x="237" y="228"/>
                    </a:lnTo>
                    <a:lnTo>
                      <a:pt x="237" y="228"/>
                    </a:lnTo>
                    <a:lnTo>
                      <a:pt x="235" y="229"/>
                    </a:lnTo>
                    <a:lnTo>
                      <a:pt x="235" y="229"/>
                    </a:lnTo>
                    <a:lnTo>
                      <a:pt x="234" y="230"/>
                    </a:lnTo>
                    <a:lnTo>
                      <a:pt x="234" y="230"/>
                    </a:lnTo>
                    <a:lnTo>
                      <a:pt x="233" y="231"/>
                    </a:lnTo>
                    <a:lnTo>
                      <a:pt x="233" y="231"/>
                    </a:lnTo>
                    <a:lnTo>
                      <a:pt x="232" y="233"/>
                    </a:lnTo>
                    <a:lnTo>
                      <a:pt x="232" y="233"/>
                    </a:lnTo>
                    <a:lnTo>
                      <a:pt x="231" y="234"/>
                    </a:lnTo>
                    <a:lnTo>
                      <a:pt x="231" y="234"/>
                    </a:lnTo>
                    <a:lnTo>
                      <a:pt x="230" y="235"/>
                    </a:lnTo>
                    <a:lnTo>
                      <a:pt x="230" y="235"/>
                    </a:lnTo>
                    <a:lnTo>
                      <a:pt x="228" y="236"/>
                    </a:lnTo>
                    <a:lnTo>
                      <a:pt x="228" y="236"/>
                    </a:lnTo>
                    <a:lnTo>
                      <a:pt x="227" y="237"/>
                    </a:lnTo>
                    <a:lnTo>
                      <a:pt x="227" y="237"/>
                    </a:lnTo>
                    <a:lnTo>
                      <a:pt x="226" y="237"/>
                    </a:lnTo>
                    <a:lnTo>
                      <a:pt x="226" y="239"/>
                    </a:lnTo>
                    <a:lnTo>
                      <a:pt x="225" y="239"/>
                    </a:lnTo>
                    <a:lnTo>
                      <a:pt x="225" y="240"/>
                    </a:lnTo>
                    <a:lnTo>
                      <a:pt x="224" y="240"/>
                    </a:lnTo>
                    <a:lnTo>
                      <a:pt x="223" y="241"/>
                    </a:lnTo>
                    <a:lnTo>
                      <a:pt x="223" y="241"/>
                    </a:lnTo>
                    <a:lnTo>
                      <a:pt x="221" y="242"/>
                    </a:lnTo>
                    <a:lnTo>
                      <a:pt x="221" y="242"/>
                    </a:lnTo>
                    <a:lnTo>
                      <a:pt x="220" y="243"/>
                    </a:lnTo>
                    <a:lnTo>
                      <a:pt x="220" y="243"/>
                    </a:lnTo>
                    <a:lnTo>
                      <a:pt x="219" y="243"/>
                    </a:lnTo>
                    <a:lnTo>
                      <a:pt x="219" y="244"/>
                    </a:lnTo>
                    <a:lnTo>
                      <a:pt x="218" y="244"/>
                    </a:lnTo>
                    <a:lnTo>
                      <a:pt x="217" y="246"/>
                    </a:lnTo>
                    <a:lnTo>
                      <a:pt x="217" y="246"/>
                    </a:lnTo>
                    <a:lnTo>
                      <a:pt x="216" y="247"/>
                    </a:lnTo>
                    <a:lnTo>
                      <a:pt x="216" y="247"/>
                    </a:lnTo>
                    <a:lnTo>
                      <a:pt x="214" y="247"/>
                    </a:lnTo>
                    <a:lnTo>
                      <a:pt x="214" y="248"/>
                    </a:lnTo>
                    <a:lnTo>
                      <a:pt x="213" y="248"/>
                    </a:lnTo>
                    <a:lnTo>
                      <a:pt x="212" y="249"/>
                    </a:lnTo>
                    <a:lnTo>
                      <a:pt x="212" y="249"/>
                    </a:lnTo>
                    <a:lnTo>
                      <a:pt x="211" y="249"/>
                    </a:lnTo>
                    <a:lnTo>
                      <a:pt x="211" y="250"/>
                    </a:lnTo>
                    <a:lnTo>
                      <a:pt x="210" y="250"/>
                    </a:lnTo>
                    <a:lnTo>
                      <a:pt x="210" y="250"/>
                    </a:lnTo>
                    <a:lnTo>
                      <a:pt x="208" y="252"/>
                    </a:lnTo>
                    <a:lnTo>
                      <a:pt x="207" y="252"/>
                    </a:lnTo>
                    <a:lnTo>
                      <a:pt x="207" y="253"/>
                    </a:lnTo>
                    <a:lnTo>
                      <a:pt x="206" y="253"/>
                    </a:lnTo>
                    <a:lnTo>
                      <a:pt x="206" y="253"/>
                    </a:lnTo>
                    <a:lnTo>
                      <a:pt x="205" y="254"/>
                    </a:lnTo>
                    <a:lnTo>
                      <a:pt x="204" y="254"/>
                    </a:lnTo>
                    <a:lnTo>
                      <a:pt x="204" y="254"/>
                    </a:lnTo>
                    <a:lnTo>
                      <a:pt x="203" y="255"/>
                    </a:lnTo>
                    <a:lnTo>
                      <a:pt x="201" y="255"/>
                    </a:lnTo>
                    <a:lnTo>
                      <a:pt x="201" y="255"/>
                    </a:lnTo>
                    <a:lnTo>
                      <a:pt x="200" y="256"/>
                    </a:lnTo>
                    <a:lnTo>
                      <a:pt x="200" y="256"/>
                    </a:lnTo>
                    <a:lnTo>
                      <a:pt x="199" y="256"/>
                    </a:lnTo>
                    <a:lnTo>
                      <a:pt x="198" y="257"/>
                    </a:lnTo>
                    <a:lnTo>
                      <a:pt x="198" y="257"/>
                    </a:lnTo>
                    <a:lnTo>
                      <a:pt x="197" y="257"/>
                    </a:lnTo>
                    <a:lnTo>
                      <a:pt x="196" y="259"/>
                    </a:lnTo>
                    <a:lnTo>
                      <a:pt x="196" y="259"/>
                    </a:lnTo>
                    <a:lnTo>
                      <a:pt x="194" y="259"/>
                    </a:lnTo>
                    <a:lnTo>
                      <a:pt x="193" y="260"/>
                    </a:lnTo>
                    <a:lnTo>
                      <a:pt x="193" y="260"/>
                    </a:lnTo>
                    <a:lnTo>
                      <a:pt x="192" y="260"/>
                    </a:lnTo>
                    <a:lnTo>
                      <a:pt x="191" y="261"/>
                    </a:lnTo>
                    <a:lnTo>
                      <a:pt x="191" y="261"/>
                    </a:lnTo>
                    <a:lnTo>
                      <a:pt x="190" y="261"/>
                    </a:lnTo>
                    <a:lnTo>
                      <a:pt x="190" y="261"/>
                    </a:lnTo>
                    <a:lnTo>
                      <a:pt x="188" y="262"/>
                    </a:lnTo>
                    <a:lnTo>
                      <a:pt x="187" y="262"/>
                    </a:lnTo>
                    <a:lnTo>
                      <a:pt x="186" y="262"/>
                    </a:lnTo>
                    <a:lnTo>
                      <a:pt x="186" y="262"/>
                    </a:lnTo>
                    <a:lnTo>
                      <a:pt x="185" y="263"/>
                    </a:lnTo>
                    <a:lnTo>
                      <a:pt x="184" y="263"/>
                    </a:lnTo>
                    <a:lnTo>
                      <a:pt x="184" y="263"/>
                    </a:lnTo>
                    <a:lnTo>
                      <a:pt x="183" y="264"/>
                    </a:lnTo>
                    <a:lnTo>
                      <a:pt x="181" y="264"/>
                    </a:lnTo>
                    <a:lnTo>
                      <a:pt x="181" y="264"/>
                    </a:lnTo>
                    <a:lnTo>
                      <a:pt x="180" y="264"/>
                    </a:lnTo>
                    <a:lnTo>
                      <a:pt x="179" y="264"/>
                    </a:lnTo>
                    <a:lnTo>
                      <a:pt x="179" y="266"/>
                    </a:lnTo>
                    <a:lnTo>
                      <a:pt x="178" y="266"/>
                    </a:lnTo>
                    <a:lnTo>
                      <a:pt x="177" y="266"/>
                    </a:lnTo>
                    <a:lnTo>
                      <a:pt x="177" y="266"/>
                    </a:lnTo>
                    <a:lnTo>
                      <a:pt x="176" y="267"/>
                    </a:lnTo>
                    <a:lnTo>
                      <a:pt x="174" y="267"/>
                    </a:lnTo>
                    <a:lnTo>
                      <a:pt x="173" y="267"/>
                    </a:lnTo>
                    <a:lnTo>
                      <a:pt x="173" y="267"/>
                    </a:lnTo>
                    <a:lnTo>
                      <a:pt x="172" y="267"/>
                    </a:lnTo>
                    <a:lnTo>
                      <a:pt x="171" y="268"/>
                    </a:lnTo>
                    <a:lnTo>
                      <a:pt x="171" y="268"/>
                    </a:lnTo>
                    <a:lnTo>
                      <a:pt x="170" y="268"/>
                    </a:lnTo>
                    <a:lnTo>
                      <a:pt x="168" y="268"/>
                    </a:lnTo>
                    <a:lnTo>
                      <a:pt x="167" y="268"/>
                    </a:lnTo>
                    <a:lnTo>
                      <a:pt x="167" y="268"/>
                    </a:lnTo>
                    <a:lnTo>
                      <a:pt x="166" y="269"/>
                    </a:lnTo>
                    <a:lnTo>
                      <a:pt x="165" y="269"/>
                    </a:lnTo>
                    <a:lnTo>
                      <a:pt x="165" y="269"/>
                    </a:lnTo>
                    <a:lnTo>
                      <a:pt x="165" y="269"/>
                    </a:lnTo>
                    <a:lnTo>
                      <a:pt x="164" y="269"/>
                    </a:lnTo>
                    <a:lnTo>
                      <a:pt x="163" y="269"/>
                    </a:lnTo>
                    <a:lnTo>
                      <a:pt x="161" y="269"/>
                    </a:lnTo>
                    <a:lnTo>
                      <a:pt x="161" y="270"/>
                    </a:lnTo>
                    <a:lnTo>
                      <a:pt x="160" y="270"/>
                    </a:lnTo>
                    <a:lnTo>
                      <a:pt x="159" y="270"/>
                    </a:lnTo>
                    <a:lnTo>
                      <a:pt x="158" y="270"/>
                    </a:lnTo>
                    <a:lnTo>
                      <a:pt x="158" y="270"/>
                    </a:lnTo>
                    <a:lnTo>
                      <a:pt x="157" y="270"/>
                    </a:lnTo>
                    <a:lnTo>
                      <a:pt x="156" y="270"/>
                    </a:lnTo>
                    <a:lnTo>
                      <a:pt x="156" y="270"/>
                    </a:lnTo>
                    <a:lnTo>
                      <a:pt x="154" y="270"/>
                    </a:lnTo>
                    <a:lnTo>
                      <a:pt x="153" y="272"/>
                    </a:lnTo>
                    <a:lnTo>
                      <a:pt x="152" y="272"/>
                    </a:lnTo>
                    <a:lnTo>
                      <a:pt x="152" y="272"/>
                    </a:lnTo>
                    <a:lnTo>
                      <a:pt x="151" y="272"/>
                    </a:lnTo>
                    <a:lnTo>
                      <a:pt x="150" y="272"/>
                    </a:lnTo>
                    <a:lnTo>
                      <a:pt x="148" y="272"/>
                    </a:lnTo>
                    <a:lnTo>
                      <a:pt x="148" y="272"/>
                    </a:lnTo>
                    <a:lnTo>
                      <a:pt x="147" y="272"/>
                    </a:lnTo>
                    <a:lnTo>
                      <a:pt x="146" y="272"/>
                    </a:lnTo>
                    <a:lnTo>
                      <a:pt x="146" y="272"/>
                    </a:lnTo>
                    <a:lnTo>
                      <a:pt x="145" y="272"/>
                    </a:lnTo>
                    <a:lnTo>
                      <a:pt x="144" y="272"/>
                    </a:lnTo>
                    <a:lnTo>
                      <a:pt x="143" y="272"/>
                    </a:lnTo>
                    <a:lnTo>
                      <a:pt x="143" y="272"/>
                    </a:lnTo>
                    <a:lnTo>
                      <a:pt x="141" y="272"/>
                    </a:lnTo>
                    <a:lnTo>
                      <a:pt x="140" y="272"/>
                    </a:lnTo>
                    <a:lnTo>
                      <a:pt x="140" y="272"/>
                    </a:lnTo>
                    <a:lnTo>
                      <a:pt x="139" y="272"/>
                    </a:lnTo>
                    <a:lnTo>
                      <a:pt x="138" y="272"/>
                    </a:lnTo>
                    <a:lnTo>
                      <a:pt x="137" y="272"/>
                    </a:lnTo>
                    <a:lnTo>
                      <a:pt x="137" y="272"/>
                    </a:lnTo>
                    <a:lnTo>
                      <a:pt x="136" y="272"/>
                    </a:lnTo>
                    <a:lnTo>
                      <a:pt x="134" y="272"/>
                    </a:lnTo>
                    <a:lnTo>
                      <a:pt x="134" y="272"/>
                    </a:lnTo>
                    <a:lnTo>
                      <a:pt x="133" y="272"/>
                    </a:lnTo>
                    <a:lnTo>
                      <a:pt x="132" y="272"/>
                    </a:lnTo>
                    <a:lnTo>
                      <a:pt x="131" y="272"/>
                    </a:lnTo>
                    <a:lnTo>
                      <a:pt x="131" y="272"/>
                    </a:lnTo>
                    <a:lnTo>
                      <a:pt x="130" y="272"/>
                    </a:lnTo>
                    <a:lnTo>
                      <a:pt x="128" y="272"/>
                    </a:lnTo>
                    <a:lnTo>
                      <a:pt x="128" y="272"/>
                    </a:lnTo>
                    <a:lnTo>
                      <a:pt x="127" y="272"/>
                    </a:lnTo>
                    <a:lnTo>
                      <a:pt x="126" y="272"/>
                    </a:lnTo>
                    <a:lnTo>
                      <a:pt x="125" y="272"/>
                    </a:lnTo>
                    <a:lnTo>
                      <a:pt x="125" y="272"/>
                    </a:lnTo>
                    <a:lnTo>
                      <a:pt x="124" y="272"/>
                    </a:lnTo>
                    <a:lnTo>
                      <a:pt x="123" y="272"/>
                    </a:lnTo>
                    <a:lnTo>
                      <a:pt x="123" y="272"/>
                    </a:lnTo>
                    <a:lnTo>
                      <a:pt x="121" y="272"/>
                    </a:lnTo>
                    <a:lnTo>
                      <a:pt x="120" y="272"/>
                    </a:lnTo>
                    <a:lnTo>
                      <a:pt x="119" y="272"/>
                    </a:lnTo>
                    <a:lnTo>
                      <a:pt x="119" y="272"/>
                    </a:lnTo>
                    <a:lnTo>
                      <a:pt x="118" y="270"/>
                    </a:lnTo>
                    <a:lnTo>
                      <a:pt x="117" y="270"/>
                    </a:lnTo>
                    <a:lnTo>
                      <a:pt x="117" y="270"/>
                    </a:lnTo>
                    <a:lnTo>
                      <a:pt x="116" y="270"/>
                    </a:lnTo>
                    <a:lnTo>
                      <a:pt x="114" y="270"/>
                    </a:lnTo>
                    <a:lnTo>
                      <a:pt x="114" y="270"/>
                    </a:lnTo>
                    <a:lnTo>
                      <a:pt x="113" y="270"/>
                    </a:lnTo>
                    <a:lnTo>
                      <a:pt x="112" y="270"/>
                    </a:lnTo>
                    <a:lnTo>
                      <a:pt x="112" y="270"/>
                    </a:lnTo>
                    <a:lnTo>
                      <a:pt x="111" y="269"/>
                    </a:lnTo>
                    <a:lnTo>
                      <a:pt x="110" y="269"/>
                    </a:lnTo>
                    <a:lnTo>
                      <a:pt x="108" y="269"/>
                    </a:lnTo>
                    <a:lnTo>
                      <a:pt x="108" y="269"/>
                    </a:lnTo>
                    <a:lnTo>
                      <a:pt x="107" y="269"/>
                    </a:lnTo>
                    <a:lnTo>
                      <a:pt x="106" y="269"/>
                    </a:lnTo>
                    <a:lnTo>
                      <a:pt x="106" y="268"/>
                    </a:lnTo>
                    <a:lnTo>
                      <a:pt x="105" y="268"/>
                    </a:lnTo>
                    <a:lnTo>
                      <a:pt x="104" y="268"/>
                    </a:lnTo>
                    <a:lnTo>
                      <a:pt x="104" y="268"/>
                    </a:lnTo>
                    <a:lnTo>
                      <a:pt x="103" y="268"/>
                    </a:lnTo>
                    <a:lnTo>
                      <a:pt x="101" y="268"/>
                    </a:lnTo>
                    <a:lnTo>
                      <a:pt x="101" y="267"/>
                    </a:lnTo>
                    <a:lnTo>
                      <a:pt x="100" y="267"/>
                    </a:lnTo>
                    <a:lnTo>
                      <a:pt x="99" y="267"/>
                    </a:lnTo>
                    <a:lnTo>
                      <a:pt x="99" y="267"/>
                    </a:lnTo>
                    <a:lnTo>
                      <a:pt x="98" y="267"/>
                    </a:lnTo>
                    <a:lnTo>
                      <a:pt x="97" y="267"/>
                    </a:lnTo>
                    <a:lnTo>
                      <a:pt x="97" y="266"/>
                    </a:lnTo>
                    <a:lnTo>
                      <a:pt x="96" y="266"/>
                    </a:lnTo>
                    <a:lnTo>
                      <a:pt x="94" y="266"/>
                    </a:lnTo>
                    <a:lnTo>
                      <a:pt x="94" y="266"/>
                    </a:lnTo>
                    <a:lnTo>
                      <a:pt x="93" y="264"/>
                    </a:lnTo>
                    <a:lnTo>
                      <a:pt x="92" y="264"/>
                    </a:lnTo>
                    <a:lnTo>
                      <a:pt x="92" y="264"/>
                    </a:lnTo>
                    <a:lnTo>
                      <a:pt x="91" y="264"/>
                    </a:lnTo>
                    <a:lnTo>
                      <a:pt x="90" y="264"/>
                    </a:lnTo>
                    <a:lnTo>
                      <a:pt x="90" y="263"/>
                    </a:lnTo>
                    <a:lnTo>
                      <a:pt x="88" y="263"/>
                    </a:lnTo>
                    <a:lnTo>
                      <a:pt x="87" y="263"/>
                    </a:lnTo>
                    <a:lnTo>
                      <a:pt x="87" y="263"/>
                    </a:lnTo>
                    <a:lnTo>
                      <a:pt x="86" y="262"/>
                    </a:lnTo>
                    <a:lnTo>
                      <a:pt x="85" y="262"/>
                    </a:lnTo>
                    <a:lnTo>
                      <a:pt x="85" y="262"/>
                    </a:lnTo>
                    <a:lnTo>
                      <a:pt x="84" y="261"/>
                    </a:lnTo>
                    <a:lnTo>
                      <a:pt x="83" y="261"/>
                    </a:lnTo>
                    <a:lnTo>
                      <a:pt x="83" y="261"/>
                    </a:lnTo>
                    <a:lnTo>
                      <a:pt x="81" y="261"/>
                    </a:lnTo>
                    <a:lnTo>
                      <a:pt x="81" y="260"/>
                    </a:lnTo>
                    <a:lnTo>
                      <a:pt x="80" y="260"/>
                    </a:lnTo>
                    <a:lnTo>
                      <a:pt x="79" y="260"/>
                    </a:lnTo>
                    <a:lnTo>
                      <a:pt x="79" y="260"/>
                    </a:lnTo>
                    <a:lnTo>
                      <a:pt x="78" y="259"/>
                    </a:lnTo>
                    <a:lnTo>
                      <a:pt x="77" y="259"/>
                    </a:lnTo>
                    <a:lnTo>
                      <a:pt x="77" y="259"/>
                    </a:lnTo>
                    <a:lnTo>
                      <a:pt x="76" y="257"/>
                    </a:lnTo>
                    <a:lnTo>
                      <a:pt x="76" y="257"/>
                    </a:lnTo>
                    <a:lnTo>
                      <a:pt x="74" y="257"/>
                    </a:lnTo>
                    <a:lnTo>
                      <a:pt x="73" y="256"/>
                    </a:lnTo>
                    <a:lnTo>
                      <a:pt x="73" y="256"/>
                    </a:lnTo>
                    <a:lnTo>
                      <a:pt x="72" y="256"/>
                    </a:lnTo>
                    <a:lnTo>
                      <a:pt x="71" y="255"/>
                    </a:lnTo>
                    <a:lnTo>
                      <a:pt x="71" y="255"/>
                    </a:lnTo>
                    <a:lnTo>
                      <a:pt x="70" y="255"/>
                    </a:lnTo>
                    <a:lnTo>
                      <a:pt x="70" y="254"/>
                    </a:lnTo>
                    <a:lnTo>
                      <a:pt x="69" y="254"/>
                    </a:lnTo>
                    <a:lnTo>
                      <a:pt x="67" y="254"/>
                    </a:lnTo>
                    <a:lnTo>
                      <a:pt x="67" y="253"/>
                    </a:lnTo>
                    <a:lnTo>
                      <a:pt x="66" y="253"/>
                    </a:lnTo>
                    <a:lnTo>
                      <a:pt x="66" y="253"/>
                    </a:lnTo>
                    <a:lnTo>
                      <a:pt x="65" y="252"/>
                    </a:lnTo>
                    <a:lnTo>
                      <a:pt x="64" y="252"/>
                    </a:lnTo>
                    <a:lnTo>
                      <a:pt x="64" y="252"/>
                    </a:lnTo>
                    <a:lnTo>
                      <a:pt x="63" y="250"/>
                    </a:lnTo>
                    <a:lnTo>
                      <a:pt x="63" y="250"/>
                    </a:lnTo>
                    <a:lnTo>
                      <a:pt x="61" y="249"/>
                    </a:lnTo>
                    <a:lnTo>
                      <a:pt x="61" y="249"/>
                    </a:lnTo>
                    <a:lnTo>
                      <a:pt x="60" y="249"/>
                    </a:lnTo>
                    <a:lnTo>
                      <a:pt x="59" y="248"/>
                    </a:lnTo>
                    <a:lnTo>
                      <a:pt x="59" y="248"/>
                    </a:lnTo>
                    <a:lnTo>
                      <a:pt x="58" y="247"/>
                    </a:lnTo>
                    <a:lnTo>
                      <a:pt x="58" y="247"/>
                    </a:lnTo>
                    <a:lnTo>
                      <a:pt x="57" y="247"/>
                    </a:lnTo>
                    <a:lnTo>
                      <a:pt x="57" y="246"/>
                    </a:lnTo>
                    <a:lnTo>
                      <a:pt x="56" y="246"/>
                    </a:lnTo>
                    <a:lnTo>
                      <a:pt x="54" y="244"/>
                    </a:lnTo>
                    <a:lnTo>
                      <a:pt x="54" y="244"/>
                    </a:lnTo>
                    <a:lnTo>
                      <a:pt x="53" y="244"/>
                    </a:lnTo>
                    <a:lnTo>
                      <a:pt x="53" y="243"/>
                    </a:lnTo>
                    <a:lnTo>
                      <a:pt x="52" y="243"/>
                    </a:lnTo>
                    <a:lnTo>
                      <a:pt x="52" y="242"/>
                    </a:lnTo>
                    <a:lnTo>
                      <a:pt x="51" y="242"/>
                    </a:lnTo>
                    <a:lnTo>
                      <a:pt x="51" y="241"/>
                    </a:lnTo>
                    <a:lnTo>
                      <a:pt x="50" y="241"/>
                    </a:lnTo>
                    <a:lnTo>
                      <a:pt x="50" y="241"/>
                    </a:lnTo>
                    <a:lnTo>
                      <a:pt x="49" y="240"/>
                    </a:lnTo>
                    <a:lnTo>
                      <a:pt x="47" y="240"/>
                    </a:lnTo>
                    <a:lnTo>
                      <a:pt x="47" y="239"/>
                    </a:lnTo>
                    <a:lnTo>
                      <a:pt x="46" y="239"/>
                    </a:lnTo>
                    <a:lnTo>
                      <a:pt x="46" y="237"/>
                    </a:lnTo>
                    <a:lnTo>
                      <a:pt x="45" y="237"/>
                    </a:lnTo>
                    <a:lnTo>
                      <a:pt x="45" y="236"/>
                    </a:lnTo>
                    <a:lnTo>
                      <a:pt x="44" y="236"/>
                    </a:lnTo>
                    <a:lnTo>
                      <a:pt x="44" y="235"/>
                    </a:lnTo>
                    <a:lnTo>
                      <a:pt x="43" y="235"/>
                    </a:lnTo>
                    <a:lnTo>
                      <a:pt x="43" y="234"/>
                    </a:lnTo>
                    <a:lnTo>
                      <a:pt x="41" y="234"/>
                    </a:lnTo>
                    <a:lnTo>
                      <a:pt x="41" y="233"/>
                    </a:lnTo>
                    <a:lnTo>
                      <a:pt x="40" y="233"/>
                    </a:lnTo>
                    <a:lnTo>
                      <a:pt x="40" y="231"/>
                    </a:lnTo>
                    <a:lnTo>
                      <a:pt x="39" y="231"/>
                    </a:lnTo>
                    <a:lnTo>
                      <a:pt x="39" y="231"/>
                    </a:lnTo>
                    <a:lnTo>
                      <a:pt x="38" y="230"/>
                    </a:lnTo>
                    <a:lnTo>
                      <a:pt x="38" y="230"/>
                    </a:lnTo>
                    <a:lnTo>
                      <a:pt x="37" y="229"/>
                    </a:lnTo>
                    <a:lnTo>
                      <a:pt x="37" y="228"/>
                    </a:lnTo>
                    <a:lnTo>
                      <a:pt x="36" y="228"/>
                    </a:lnTo>
                    <a:lnTo>
                      <a:pt x="36" y="227"/>
                    </a:lnTo>
                    <a:lnTo>
                      <a:pt x="36" y="227"/>
                    </a:lnTo>
                    <a:lnTo>
                      <a:pt x="34" y="226"/>
                    </a:lnTo>
                    <a:lnTo>
                      <a:pt x="34" y="226"/>
                    </a:lnTo>
                    <a:lnTo>
                      <a:pt x="33" y="224"/>
                    </a:lnTo>
                    <a:lnTo>
                      <a:pt x="33" y="224"/>
                    </a:lnTo>
                    <a:lnTo>
                      <a:pt x="32" y="223"/>
                    </a:lnTo>
                    <a:lnTo>
                      <a:pt x="32" y="223"/>
                    </a:lnTo>
                    <a:lnTo>
                      <a:pt x="31" y="222"/>
                    </a:lnTo>
                    <a:lnTo>
                      <a:pt x="31" y="222"/>
                    </a:lnTo>
                    <a:lnTo>
                      <a:pt x="30" y="221"/>
                    </a:lnTo>
                    <a:lnTo>
                      <a:pt x="30" y="221"/>
                    </a:lnTo>
                    <a:lnTo>
                      <a:pt x="30" y="220"/>
                    </a:lnTo>
                    <a:lnTo>
                      <a:pt x="29" y="219"/>
                    </a:lnTo>
                    <a:lnTo>
                      <a:pt x="29" y="219"/>
                    </a:lnTo>
                    <a:lnTo>
                      <a:pt x="27" y="217"/>
                    </a:lnTo>
                    <a:lnTo>
                      <a:pt x="27" y="217"/>
                    </a:lnTo>
                    <a:lnTo>
                      <a:pt x="26" y="216"/>
                    </a:lnTo>
                    <a:lnTo>
                      <a:pt x="26" y="216"/>
                    </a:lnTo>
                    <a:lnTo>
                      <a:pt x="26" y="215"/>
                    </a:lnTo>
                    <a:lnTo>
                      <a:pt x="25" y="215"/>
                    </a:lnTo>
                    <a:lnTo>
                      <a:pt x="25" y="214"/>
                    </a:lnTo>
                    <a:lnTo>
                      <a:pt x="24" y="213"/>
                    </a:lnTo>
                    <a:lnTo>
                      <a:pt x="24" y="213"/>
                    </a:lnTo>
                    <a:lnTo>
                      <a:pt x="24" y="211"/>
                    </a:lnTo>
                    <a:lnTo>
                      <a:pt x="23" y="211"/>
                    </a:lnTo>
                    <a:lnTo>
                      <a:pt x="23" y="210"/>
                    </a:lnTo>
                    <a:lnTo>
                      <a:pt x="21" y="209"/>
                    </a:lnTo>
                    <a:lnTo>
                      <a:pt x="21" y="209"/>
                    </a:lnTo>
                    <a:lnTo>
                      <a:pt x="21" y="208"/>
                    </a:lnTo>
                    <a:lnTo>
                      <a:pt x="20" y="208"/>
                    </a:lnTo>
                    <a:lnTo>
                      <a:pt x="20" y="207"/>
                    </a:lnTo>
                    <a:lnTo>
                      <a:pt x="20" y="206"/>
                    </a:lnTo>
                    <a:lnTo>
                      <a:pt x="19" y="206"/>
                    </a:lnTo>
                    <a:lnTo>
                      <a:pt x="19" y="204"/>
                    </a:lnTo>
                    <a:lnTo>
                      <a:pt x="18" y="204"/>
                    </a:lnTo>
                    <a:lnTo>
                      <a:pt x="18" y="203"/>
                    </a:lnTo>
                    <a:lnTo>
                      <a:pt x="18" y="202"/>
                    </a:lnTo>
                    <a:lnTo>
                      <a:pt x="17" y="202"/>
                    </a:lnTo>
                    <a:lnTo>
                      <a:pt x="17" y="201"/>
                    </a:lnTo>
                    <a:lnTo>
                      <a:pt x="17" y="201"/>
                    </a:lnTo>
                    <a:lnTo>
                      <a:pt x="16" y="200"/>
                    </a:lnTo>
                    <a:lnTo>
                      <a:pt x="16" y="199"/>
                    </a:lnTo>
                    <a:lnTo>
                      <a:pt x="16" y="199"/>
                    </a:lnTo>
                    <a:lnTo>
                      <a:pt x="14" y="197"/>
                    </a:lnTo>
                    <a:lnTo>
                      <a:pt x="14" y="196"/>
                    </a:lnTo>
                    <a:lnTo>
                      <a:pt x="14" y="196"/>
                    </a:lnTo>
                    <a:lnTo>
                      <a:pt x="13" y="195"/>
                    </a:lnTo>
                    <a:lnTo>
                      <a:pt x="13" y="194"/>
                    </a:lnTo>
                    <a:lnTo>
                      <a:pt x="13" y="194"/>
                    </a:lnTo>
                    <a:lnTo>
                      <a:pt x="13" y="193"/>
                    </a:lnTo>
                    <a:lnTo>
                      <a:pt x="12" y="191"/>
                    </a:lnTo>
                    <a:lnTo>
                      <a:pt x="12" y="191"/>
                    </a:lnTo>
                    <a:lnTo>
                      <a:pt x="12" y="190"/>
                    </a:lnTo>
                    <a:lnTo>
                      <a:pt x="11" y="189"/>
                    </a:lnTo>
                    <a:lnTo>
                      <a:pt x="11" y="189"/>
                    </a:lnTo>
                    <a:lnTo>
                      <a:pt x="11" y="188"/>
                    </a:lnTo>
                    <a:lnTo>
                      <a:pt x="11" y="187"/>
                    </a:lnTo>
                    <a:lnTo>
                      <a:pt x="10" y="187"/>
                    </a:lnTo>
                    <a:lnTo>
                      <a:pt x="10" y="186"/>
                    </a:lnTo>
                    <a:lnTo>
                      <a:pt x="10" y="184"/>
                    </a:lnTo>
                    <a:lnTo>
                      <a:pt x="9" y="184"/>
                    </a:lnTo>
                    <a:lnTo>
                      <a:pt x="9" y="183"/>
                    </a:lnTo>
                    <a:lnTo>
                      <a:pt x="9" y="182"/>
                    </a:lnTo>
                    <a:lnTo>
                      <a:pt x="9" y="182"/>
                    </a:lnTo>
                    <a:lnTo>
                      <a:pt x="7" y="181"/>
                    </a:lnTo>
                    <a:lnTo>
                      <a:pt x="7" y="180"/>
                    </a:lnTo>
                    <a:lnTo>
                      <a:pt x="7" y="180"/>
                    </a:lnTo>
                    <a:lnTo>
                      <a:pt x="7" y="179"/>
                    </a:lnTo>
                    <a:lnTo>
                      <a:pt x="7" y="177"/>
                    </a:lnTo>
                    <a:lnTo>
                      <a:pt x="6" y="177"/>
                    </a:lnTo>
                    <a:lnTo>
                      <a:pt x="6" y="176"/>
                    </a:lnTo>
                    <a:lnTo>
                      <a:pt x="6" y="175"/>
                    </a:lnTo>
                    <a:lnTo>
                      <a:pt x="6" y="174"/>
                    </a:lnTo>
                    <a:lnTo>
                      <a:pt x="5" y="174"/>
                    </a:lnTo>
                    <a:lnTo>
                      <a:pt x="5" y="173"/>
                    </a:lnTo>
                    <a:lnTo>
                      <a:pt x="5" y="171"/>
                    </a:lnTo>
                    <a:lnTo>
                      <a:pt x="5" y="171"/>
                    </a:lnTo>
                    <a:lnTo>
                      <a:pt x="5" y="170"/>
                    </a:lnTo>
                    <a:lnTo>
                      <a:pt x="5" y="169"/>
                    </a:lnTo>
                    <a:lnTo>
                      <a:pt x="4" y="168"/>
                    </a:lnTo>
                    <a:lnTo>
                      <a:pt x="4" y="168"/>
                    </a:lnTo>
                    <a:lnTo>
                      <a:pt x="4" y="167"/>
                    </a:lnTo>
                    <a:lnTo>
                      <a:pt x="4" y="166"/>
                    </a:lnTo>
                    <a:lnTo>
                      <a:pt x="4" y="166"/>
                    </a:lnTo>
                    <a:lnTo>
                      <a:pt x="4" y="166"/>
                    </a:lnTo>
                    <a:lnTo>
                      <a:pt x="4" y="164"/>
                    </a:lnTo>
                    <a:lnTo>
                      <a:pt x="3" y="163"/>
                    </a:lnTo>
                    <a:lnTo>
                      <a:pt x="3" y="162"/>
                    </a:lnTo>
                    <a:lnTo>
                      <a:pt x="3" y="162"/>
                    </a:lnTo>
                    <a:lnTo>
                      <a:pt x="3" y="161"/>
                    </a:lnTo>
                    <a:lnTo>
                      <a:pt x="3" y="160"/>
                    </a:lnTo>
                    <a:lnTo>
                      <a:pt x="3" y="159"/>
                    </a:lnTo>
                    <a:lnTo>
                      <a:pt x="3" y="159"/>
                    </a:lnTo>
                    <a:lnTo>
                      <a:pt x="1" y="157"/>
                    </a:lnTo>
                    <a:lnTo>
                      <a:pt x="1" y="156"/>
                    </a:lnTo>
                    <a:lnTo>
                      <a:pt x="1" y="156"/>
                    </a:lnTo>
                    <a:lnTo>
                      <a:pt x="1" y="155"/>
                    </a:lnTo>
                    <a:lnTo>
                      <a:pt x="1" y="154"/>
                    </a:lnTo>
                    <a:lnTo>
                      <a:pt x="1" y="153"/>
                    </a:lnTo>
                    <a:lnTo>
                      <a:pt x="1" y="153"/>
                    </a:lnTo>
                    <a:lnTo>
                      <a:pt x="1" y="151"/>
                    </a:lnTo>
                    <a:lnTo>
                      <a:pt x="1" y="150"/>
                    </a:lnTo>
                    <a:lnTo>
                      <a:pt x="1" y="149"/>
                    </a:lnTo>
                    <a:lnTo>
                      <a:pt x="1" y="149"/>
                    </a:lnTo>
                    <a:lnTo>
                      <a:pt x="0" y="148"/>
                    </a:lnTo>
                    <a:lnTo>
                      <a:pt x="0" y="147"/>
                    </a:lnTo>
                    <a:lnTo>
                      <a:pt x="0" y="147"/>
                    </a:lnTo>
                    <a:lnTo>
                      <a:pt x="0" y="146"/>
                    </a:lnTo>
                    <a:lnTo>
                      <a:pt x="0" y="144"/>
                    </a:lnTo>
                    <a:lnTo>
                      <a:pt x="0" y="143"/>
                    </a:lnTo>
                    <a:lnTo>
                      <a:pt x="0" y="143"/>
                    </a:lnTo>
                    <a:lnTo>
                      <a:pt x="0" y="142"/>
                    </a:lnTo>
                    <a:lnTo>
                      <a:pt x="0" y="141"/>
                    </a:lnTo>
                    <a:lnTo>
                      <a:pt x="0" y="141"/>
                    </a:lnTo>
                    <a:lnTo>
                      <a:pt x="0" y="140"/>
                    </a:lnTo>
                    <a:lnTo>
                      <a:pt x="0" y="139"/>
                    </a:lnTo>
                    <a:lnTo>
                      <a:pt x="0" y="137"/>
                    </a:lnTo>
                    <a:lnTo>
                      <a:pt x="0" y="137"/>
                    </a:lnTo>
                    <a:lnTo>
                      <a:pt x="0" y="136"/>
                    </a:lnTo>
                    <a:lnTo>
                      <a:pt x="0" y="135"/>
                    </a:lnTo>
                    <a:lnTo>
                      <a:pt x="0" y="135"/>
                    </a:lnTo>
                    <a:lnTo>
                      <a:pt x="0" y="134"/>
                    </a:lnTo>
                    <a:lnTo>
                      <a:pt x="0" y="133"/>
                    </a:lnTo>
                    <a:lnTo>
                      <a:pt x="0" y="131"/>
                    </a:lnTo>
                    <a:lnTo>
                      <a:pt x="0" y="131"/>
                    </a:lnTo>
                    <a:lnTo>
                      <a:pt x="0" y="130"/>
                    </a:lnTo>
                    <a:lnTo>
                      <a:pt x="0" y="129"/>
                    </a:lnTo>
                    <a:lnTo>
                      <a:pt x="0" y="129"/>
                    </a:lnTo>
                    <a:lnTo>
                      <a:pt x="0" y="128"/>
                    </a:lnTo>
                    <a:lnTo>
                      <a:pt x="0" y="127"/>
                    </a:lnTo>
                    <a:lnTo>
                      <a:pt x="0" y="126"/>
                    </a:lnTo>
                    <a:lnTo>
                      <a:pt x="0" y="126"/>
                    </a:lnTo>
                    <a:lnTo>
                      <a:pt x="0" y="124"/>
                    </a:lnTo>
                    <a:lnTo>
                      <a:pt x="0" y="123"/>
                    </a:lnTo>
                    <a:lnTo>
                      <a:pt x="1" y="123"/>
                    </a:lnTo>
                    <a:lnTo>
                      <a:pt x="1" y="122"/>
                    </a:lnTo>
                    <a:lnTo>
                      <a:pt x="1" y="121"/>
                    </a:lnTo>
                    <a:lnTo>
                      <a:pt x="1" y="120"/>
                    </a:lnTo>
                    <a:lnTo>
                      <a:pt x="1" y="120"/>
                    </a:lnTo>
                    <a:lnTo>
                      <a:pt x="1" y="118"/>
                    </a:lnTo>
                    <a:lnTo>
                      <a:pt x="1" y="117"/>
                    </a:lnTo>
                    <a:lnTo>
                      <a:pt x="1" y="117"/>
                    </a:lnTo>
                    <a:lnTo>
                      <a:pt x="1" y="116"/>
                    </a:lnTo>
                    <a:lnTo>
                      <a:pt x="1" y="115"/>
                    </a:lnTo>
                    <a:lnTo>
                      <a:pt x="1" y="115"/>
                    </a:lnTo>
                    <a:lnTo>
                      <a:pt x="3" y="114"/>
                    </a:lnTo>
                    <a:lnTo>
                      <a:pt x="3" y="113"/>
                    </a:lnTo>
                    <a:lnTo>
                      <a:pt x="3" y="111"/>
                    </a:lnTo>
                    <a:lnTo>
                      <a:pt x="3" y="111"/>
                    </a:lnTo>
                    <a:lnTo>
                      <a:pt x="3" y="110"/>
                    </a:lnTo>
                    <a:lnTo>
                      <a:pt x="3" y="109"/>
                    </a:lnTo>
                    <a:lnTo>
                      <a:pt x="3" y="109"/>
                    </a:lnTo>
                    <a:lnTo>
                      <a:pt x="4" y="108"/>
                    </a:lnTo>
                    <a:lnTo>
                      <a:pt x="4" y="107"/>
                    </a:lnTo>
                    <a:lnTo>
                      <a:pt x="4" y="107"/>
                    </a:lnTo>
                    <a:lnTo>
                      <a:pt x="4" y="106"/>
                    </a:lnTo>
                    <a:lnTo>
                      <a:pt x="4" y="104"/>
                    </a:lnTo>
                    <a:lnTo>
                      <a:pt x="4" y="104"/>
                    </a:lnTo>
                    <a:lnTo>
                      <a:pt x="4" y="103"/>
                    </a:lnTo>
                    <a:lnTo>
                      <a:pt x="5" y="102"/>
                    </a:lnTo>
                    <a:lnTo>
                      <a:pt x="5" y="102"/>
                    </a:lnTo>
                    <a:lnTo>
                      <a:pt x="5" y="101"/>
                    </a:lnTo>
                    <a:lnTo>
                      <a:pt x="5" y="100"/>
                    </a:lnTo>
                    <a:lnTo>
                      <a:pt x="5" y="100"/>
                    </a:lnTo>
                    <a:lnTo>
                      <a:pt x="6" y="98"/>
                    </a:lnTo>
                    <a:lnTo>
                      <a:pt x="6" y="97"/>
                    </a:lnTo>
                    <a:lnTo>
                      <a:pt x="6" y="97"/>
                    </a:lnTo>
                    <a:lnTo>
                      <a:pt x="6" y="96"/>
                    </a:lnTo>
                    <a:lnTo>
                      <a:pt x="6" y="95"/>
                    </a:lnTo>
                    <a:lnTo>
                      <a:pt x="7" y="95"/>
                    </a:lnTo>
                    <a:lnTo>
                      <a:pt x="7" y="94"/>
                    </a:lnTo>
                    <a:lnTo>
                      <a:pt x="7" y="93"/>
                    </a:lnTo>
                    <a:lnTo>
                      <a:pt x="7" y="93"/>
                    </a:lnTo>
                    <a:lnTo>
                      <a:pt x="9" y="91"/>
                    </a:lnTo>
                    <a:lnTo>
                      <a:pt x="9" y="90"/>
                    </a:lnTo>
                    <a:lnTo>
                      <a:pt x="9" y="90"/>
                    </a:lnTo>
                    <a:lnTo>
                      <a:pt x="9" y="89"/>
                    </a:lnTo>
                    <a:lnTo>
                      <a:pt x="9" y="88"/>
                    </a:lnTo>
                    <a:lnTo>
                      <a:pt x="10" y="88"/>
                    </a:lnTo>
                    <a:lnTo>
                      <a:pt x="10" y="87"/>
                    </a:lnTo>
                    <a:lnTo>
                      <a:pt x="10" y="86"/>
                    </a:lnTo>
                    <a:lnTo>
                      <a:pt x="10" y="86"/>
                    </a:lnTo>
                    <a:lnTo>
                      <a:pt x="11" y="84"/>
                    </a:lnTo>
                    <a:lnTo>
                      <a:pt x="11" y="83"/>
                    </a:lnTo>
                    <a:lnTo>
                      <a:pt x="11" y="83"/>
                    </a:lnTo>
                    <a:lnTo>
                      <a:pt x="12" y="82"/>
                    </a:lnTo>
                    <a:lnTo>
                      <a:pt x="12" y="81"/>
                    </a:lnTo>
                    <a:lnTo>
                      <a:pt x="12" y="81"/>
                    </a:lnTo>
                    <a:lnTo>
                      <a:pt x="12" y="80"/>
                    </a:lnTo>
                    <a:lnTo>
                      <a:pt x="13" y="80"/>
                    </a:lnTo>
                    <a:lnTo>
                      <a:pt x="13" y="78"/>
                    </a:lnTo>
                    <a:lnTo>
                      <a:pt x="13" y="77"/>
                    </a:lnTo>
                    <a:lnTo>
                      <a:pt x="14" y="77"/>
                    </a:lnTo>
                    <a:lnTo>
                      <a:pt x="14" y="76"/>
                    </a:lnTo>
                    <a:lnTo>
                      <a:pt x="14" y="75"/>
                    </a:lnTo>
                    <a:lnTo>
                      <a:pt x="16" y="75"/>
                    </a:lnTo>
                    <a:lnTo>
                      <a:pt x="16" y="74"/>
                    </a:lnTo>
                    <a:lnTo>
                      <a:pt x="16" y="74"/>
                    </a:lnTo>
                    <a:lnTo>
                      <a:pt x="16" y="73"/>
                    </a:lnTo>
                    <a:lnTo>
                      <a:pt x="17" y="71"/>
                    </a:lnTo>
                    <a:lnTo>
                      <a:pt x="17" y="71"/>
                    </a:lnTo>
                    <a:lnTo>
                      <a:pt x="17" y="70"/>
                    </a:lnTo>
                    <a:lnTo>
                      <a:pt x="18" y="70"/>
                    </a:lnTo>
                    <a:lnTo>
                      <a:pt x="18" y="69"/>
                    </a:lnTo>
                    <a:lnTo>
                      <a:pt x="18" y="68"/>
                    </a:lnTo>
                    <a:lnTo>
                      <a:pt x="19" y="68"/>
                    </a:lnTo>
                    <a:lnTo>
                      <a:pt x="19" y="67"/>
                    </a:lnTo>
                    <a:lnTo>
                      <a:pt x="20" y="66"/>
                    </a:lnTo>
                    <a:lnTo>
                      <a:pt x="20" y="66"/>
                    </a:lnTo>
                    <a:lnTo>
                      <a:pt x="20" y="64"/>
                    </a:lnTo>
                    <a:lnTo>
                      <a:pt x="21" y="64"/>
                    </a:lnTo>
                    <a:lnTo>
                      <a:pt x="21" y="63"/>
                    </a:lnTo>
                    <a:lnTo>
                      <a:pt x="21" y="63"/>
                    </a:lnTo>
                    <a:lnTo>
                      <a:pt x="23" y="62"/>
                    </a:lnTo>
                    <a:lnTo>
                      <a:pt x="23" y="61"/>
                    </a:lnTo>
                    <a:lnTo>
                      <a:pt x="24" y="61"/>
                    </a:lnTo>
                    <a:lnTo>
                      <a:pt x="24" y="60"/>
                    </a:lnTo>
                    <a:lnTo>
                      <a:pt x="24" y="60"/>
                    </a:lnTo>
                    <a:lnTo>
                      <a:pt x="25" y="58"/>
                    </a:lnTo>
                    <a:lnTo>
                      <a:pt x="25" y="58"/>
                    </a:lnTo>
                    <a:lnTo>
                      <a:pt x="25" y="57"/>
                    </a:lnTo>
                    <a:lnTo>
                      <a:pt x="26" y="56"/>
                    </a:lnTo>
                    <a:lnTo>
                      <a:pt x="26" y="56"/>
                    </a:lnTo>
                    <a:lnTo>
                      <a:pt x="27" y="55"/>
                    </a:lnTo>
                    <a:lnTo>
                      <a:pt x="27" y="55"/>
                    </a:lnTo>
                    <a:lnTo>
                      <a:pt x="29" y="54"/>
                    </a:lnTo>
                    <a:lnTo>
                      <a:pt x="29" y="54"/>
                    </a:lnTo>
                    <a:lnTo>
                      <a:pt x="29" y="53"/>
                    </a:lnTo>
                    <a:lnTo>
                      <a:pt x="30" y="51"/>
                    </a:lnTo>
                    <a:lnTo>
                      <a:pt x="30" y="51"/>
                    </a:lnTo>
                    <a:lnTo>
                      <a:pt x="31" y="50"/>
                    </a:lnTo>
                    <a:lnTo>
                      <a:pt x="31" y="50"/>
                    </a:lnTo>
                    <a:lnTo>
                      <a:pt x="32" y="49"/>
                    </a:lnTo>
                    <a:lnTo>
                      <a:pt x="32" y="49"/>
                    </a:lnTo>
                    <a:lnTo>
                      <a:pt x="32" y="48"/>
                    </a:lnTo>
                    <a:lnTo>
                      <a:pt x="33" y="48"/>
                    </a:lnTo>
                    <a:lnTo>
                      <a:pt x="33" y="47"/>
                    </a:lnTo>
                    <a:lnTo>
                      <a:pt x="34" y="47"/>
                    </a:lnTo>
                    <a:lnTo>
                      <a:pt x="34" y="46"/>
                    </a:lnTo>
                    <a:lnTo>
                      <a:pt x="36" y="46"/>
                    </a:lnTo>
                    <a:lnTo>
                      <a:pt x="36" y="44"/>
                    </a:lnTo>
                    <a:lnTo>
                      <a:pt x="37" y="44"/>
                    </a:lnTo>
                    <a:lnTo>
                      <a:pt x="37" y="43"/>
                    </a:lnTo>
                    <a:lnTo>
                      <a:pt x="38" y="43"/>
                    </a:lnTo>
                    <a:lnTo>
                      <a:pt x="38" y="42"/>
                    </a:lnTo>
                    <a:lnTo>
                      <a:pt x="39" y="42"/>
                    </a:lnTo>
                    <a:lnTo>
                      <a:pt x="39" y="41"/>
                    </a:lnTo>
                    <a:lnTo>
                      <a:pt x="40" y="41"/>
                    </a:lnTo>
                    <a:lnTo>
                      <a:pt x="40" y="40"/>
                    </a:lnTo>
                    <a:lnTo>
                      <a:pt x="41" y="40"/>
                    </a:lnTo>
                    <a:lnTo>
                      <a:pt x="41" y="38"/>
                    </a:lnTo>
                    <a:lnTo>
                      <a:pt x="43" y="38"/>
                    </a:lnTo>
                    <a:lnTo>
                      <a:pt x="43" y="37"/>
                    </a:lnTo>
                    <a:lnTo>
                      <a:pt x="44" y="37"/>
                    </a:lnTo>
                    <a:lnTo>
                      <a:pt x="44" y="36"/>
                    </a:lnTo>
                    <a:lnTo>
                      <a:pt x="45" y="36"/>
                    </a:lnTo>
                    <a:lnTo>
                      <a:pt x="45" y="35"/>
                    </a:lnTo>
                    <a:lnTo>
                      <a:pt x="46" y="35"/>
                    </a:lnTo>
                    <a:lnTo>
                      <a:pt x="46" y="34"/>
                    </a:lnTo>
                    <a:lnTo>
                      <a:pt x="47" y="34"/>
                    </a:lnTo>
                    <a:lnTo>
                      <a:pt x="47" y="33"/>
                    </a:lnTo>
                    <a:lnTo>
                      <a:pt x="49" y="33"/>
                    </a:lnTo>
                    <a:lnTo>
                      <a:pt x="49" y="31"/>
                    </a:lnTo>
                    <a:lnTo>
                      <a:pt x="50" y="31"/>
                    </a:lnTo>
                    <a:lnTo>
                      <a:pt x="50" y="31"/>
                    </a:lnTo>
                    <a:lnTo>
                      <a:pt x="51" y="30"/>
                    </a:lnTo>
                    <a:lnTo>
                      <a:pt x="51" y="30"/>
                    </a:lnTo>
                    <a:lnTo>
                      <a:pt x="52" y="29"/>
                    </a:lnTo>
                    <a:lnTo>
                      <a:pt x="52" y="29"/>
                    </a:lnTo>
                    <a:lnTo>
                      <a:pt x="53" y="28"/>
                    </a:lnTo>
                    <a:lnTo>
                      <a:pt x="54" y="28"/>
                    </a:lnTo>
                    <a:lnTo>
                      <a:pt x="54" y="28"/>
                    </a:lnTo>
                    <a:lnTo>
                      <a:pt x="56" y="27"/>
                    </a:lnTo>
                    <a:lnTo>
                      <a:pt x="56" y="27"/>
                    </a:lnTo>
                    <a:lnTo>
                      <a:pt x="57" y="26"/>
                    </a:lnTo>
                    <a:lnTo>
                      <a:pt x="57" y="26"/>
                    </a:lnTo>
                    <a:lnTo>
                      <a:pt x="58" y="24"/>
                    </a:lnTo>
                    <a:lnTo>
                      <a:pt x="59" y="24"/>
                    </a:lnTo>
                    <a:lnTo>
                      <a:pt x="59" y="24"/>
                    </a:lnTo>
                    <a:lnTo>
                      <a:pt x="60" y="23"/>
                    </a:lnTo>
                    <a:lnTo>
                      <a:pt x="60" y="23"/>
                    </a:lnTo>
                    <a:lnTo>
                      <a:pt x="61" y="22"/>
                    </a:lnTo>
                    <a:lnTo>
                      <a:pt x="61" y="22"/>
                    </a:lnTo>
                    <a:lnTo>
                      <a:pt x="63" y="22"/>
                    </a:lnTo>
                    <a:lnTo>
                      <a:pt x="64" y="21"/>
                    </a:lnTo>
                    <a:lnTo>
                      <a:pt x="64" y="21"/>
                    </a:lnTo>
                    <a:lnTo>
                      <a:pt x="65" y="21"/>
                    </a:lnTo>
                    <a:lnTo>
                      <a:pt x="65" y="20"/>
                    </a:lnTo>
                    <a:lnTo>
                      <a:pt x="66" y="20"/>
                    </a:lnTo>
                    <a:lnTo>
                      <a:pt x="67" y="18"/>
                    </a:lnTo>
                    <a:lnTo>
                      <a:pt x="67" y="18"/>
                    </a:lnTo>
                    <a:lnTo>
                      <a:pt x="69" y="18"/>
                    </a:lnTo>
                    <a:lnTo>
                      <a:pt x="70" y="17"/>
                    </a:lnTo>
                    <a:lnTo>
                      <a:pt x="70" y="17"/>
                    </a:lnTo>
                    <a:lnTo>
                      <a:pt x="71" y="17"/>
                    </a:lnTo>
                    <a:lnTo>
                      <a:pt x="71" y="16"/>
                    </a:lnTo>
                    <a:lnTo>
                      <a:pt x="72" y="16"/>
                    </a:lnTo>
                    <a:lnTo>
                      <a:pt x="73" y="16"/>
                    </a:lnTo>
                    <a:lnTo>
                      <a:pt x="73" y="15"/>
                    </a:lnTo>
                    <a:lnTo>
                      <a:pt x="74" y="15"/>
                    </a:lnTo>
                    <a:lnTo>
                      <a:pt x="76" y="15"/>
                    </a:lnTo>
                    <a:lnTo>
                      <a:pt x="76" y="14"/>
                    </a:lnTo>
                    <a:lnTo>
                      <a:pt x="77" y="14"/>
                    </a:lnTo>
                    <a:lnTo>
                      <a:pt x="77" y="14"/>
                    </a:lnTo>
                    <a:lnTo>
                      <a:pt x="78" y="13"/>
                    </a:lnTo>
                    <a:lnTo>
                      <a:pt x="79" y="13"/>
                    </a:lnTo>
                    <a:lnTo>
                      <a:pt x="79" y="13"/>
                    </a:lnTo>
                    <a:lnTo>
                      <a:pt x="80" y="13"/>
                    </a:lnTo>
                    <a:lnTo>
                      <a:pt x="81" y="11"/>
                    </a:lnTo>
                    <a:lnTo>
                      <a:pt x="81" y="11"/>
                    </a:lnTo>
                    <a:lnTo>
                      <a:pt x="83" y="11"/>
                    </a:lnTo>
                    <a:lnTo>
                      <a:pt x="84" y="10"/>
                    </a:lnTo>
                    <a:lnTo>
                      <a:pt x="84" y="10"/>
                    </a:lnTo>
                    <a:lnTo>
                      <a:pt x="85" y="10"/>
                    </a:lnTo>
                    <a:lnTo>
                      <a:pt x="86" y="10"/>
                    </a:lnTo>
                    <a:lnTo>
                      <a:pt x="86" y="9"/>
                    </a:lnTo>
                    <a:lnTo>
                      <a:pt x="87" y="9"/>
                    </a:lnTo>
                    <a:lnTo>
                      <a:pt x="88" y="9"/>
                    </a:lnTo>
                    <a:lnTo>
                      <a:pt x="88" y="9"/>
                    </a:lnTo>
                    <a:lnTo>
                      <a:pt x="90" y="8"/>
                    </a:lnTo>
                    <a:lnTo>
                      <a:pt x="91" y="8"/>
                    </a:lnTo>
                    <a:lnTo>
                      <a:pt x="91" y="8"/>
                    </a:lnTo>
                    <a:lnTo>
                      <a:pt x="92" y="8"/>
                    </a:lnTo>
                    <a:lnTo>
                      <a:pt x="93" y="7"/>
                    </a:lnTo>
                    <a:lnTo>
                      <a:pt x="94" y="7"/>
                    </a:lnTo>
                    <a:lnTo>
                      <a:pt x="94" y="7"/>
                    </a:lnTo>
                    <a:lnTo>
                      <a:pt x="96" y="7"/>
                    </a:lnTo>
                    <a:lnTo>
                      <a:pt x="97" y="5"/>
                    </a:lnTo>
                    <a:lnTo>
                      <a:pt x="97" y="5"/>
                    </a:lnTo>
                    <a:lnTo>
                      <a:pt x="98" y="5"/>
                    </a:lnTo>
                    <a:lnTo>
                      <a:pt x="99" y="5"/>
                    </a:lnTo>
                    <a:lnTo>
                      <a:pt x="99" y="5"/>
                    </a:lnTo>
                    <a:lnTo>
                      <a:pt x="100" y="4"/>
                    </a:lnTo>
                    <a:lnTo>
                      <a:pt x="101" y="4"/>
                    </a:lnTo>
                    <a:lnTo>
                      <a:pt x="103" y="4"/>
                    </a:lnTo>
                    <a:lnTo>
                      <a:pt x="103" y="4"/>
                    </a:lnTo>
                    <a:lnTo>
                      <a:pt x="104" y="4"/>
                    </a:lnTo>
                    <a:lnTo>
                      <a:pt x="105" y="3"/>
                    </a:lnTo>
                    <a:lnTo>
                      <a:pt x="105" y="3"/>
                    </a:lnTo>
                    <a:lnTo>
                      <a:pt x="106" y="3"/>
                    </a:lnTo>
                    <a:lnTo>
                      <a:pt x="107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</p:grpSp>
      <p:grpSp>
        <p:nvGrpSpPr>
          <p:cNvPr id="36" name="Agrupar 35">
            <a:extLst>
              <a:ext uri="{FF2B5EF4-FFF2-40B4-BE49-F238E27FC236}">
                <a16:creationId xmlns:a16="http://schemas.microsoft.com/office/drawing/2014/main" id="{502958BD-6669-4DC8-AD70-AD7DDE6F9C20}"/>
              </a:ext>
            </a:extLst>
          </p:cNvPr>
          <p:cNvGrpSpPr/>
          <p:nvPr/>
        </p:nvGrpSpPr>
        <p:grpSpPr>
          <a:xfrm>
            <a:off x="7504825" y="7545639"/>
            <a:ext cx="5703370" cy="1318732"/>
            <a:chOff x="8000125" y="7545639"/>
            <a:chExt cx="5703370" cy="1318732"/>
          </a:xfrm>
        </p:grpSpPr>
        <p:grpSp>
          <p:nvGrpSpPr>
            <p:cNvPr id="113" name="Agrupar 112">
              <a:extLst>
                <a:ext uri="{FF2B5EF4-FFF2-40B4-BE49-F238E27FC236}">
                  <a16:creationId xmlns:a16="http://schemas.microsoft.com/office/drawing/2014/main" id="{7092E0B2-6779-4A2B-B4D1-4857EDEDBC83}"/>
                </a:ext>
              </a:extLst>
            </p:cNvPr>
            <p:cNvGrpSpPr/>
            <p:nvPr/>
          </p:nvGrpSpPr>
          <p:grpSpPr>
            <a:xfrm rot="21242878">
              <a:off x="10735976" y="7545639"/>
              <a:ext cx="2967519" cy="786902"/>
              <a:chOff x="14849328" y="7456540"/>
              <a:chExt cx="2967519" cy="786902"/>
            </a:xfrm>
            <a:solidFill>
              <a:schemeClr val="bg2">
                <a:lumMod val="75000"/>
              </a:schemeClr>
            </a:solidFill>
          </p:grpSpPr>
          <p:sp>
            <p:nvSpPr>
              <p:cNvPr id="114" name="Freeform 111">
                <a:extLst>
                  <a:ext uri="{FF2B5EF4-FFF2-40B4-BE49-F238E27FC236}">
                    <a16:creationId xmlns:a16="http://schemas.microsoft.com/office/drawing/2014/main" id="{19DA3EE4-68FD-42F9-B9D5-DF990B877C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9328" y="8067270"/>
                <a:ext cx="180087" cy="176172"/>
              </a:xfrm>
              <a:custGeom>
                <a:avLst/>
                <a:gdLst>
                  <a:gd name="T0" fmla="*/ 94 w 271"/>
                  <a:gd name="T1" fmla="*/ 5 h 271"/>
                  <a:gd name="T2" fmla="*/ 80 w 271"/>
                  <a:gd name="T3" fmla="*/ 11 h 271"/>
                  <a:gd name="T4" fmla="*/ 68 w 271"/>
                  <a:gd name="T5" fmla="*/ 17 h 271"/>
                  <a:gd name="T6" fmla="*/ 56 w 271"/>
                  <a:gd name="T7" fmla="*/ 25 h 271"/>
                  <a:gd name="T8" fmla="*/ 44 w 271"/>
                  <a:gd name="T9" fmla="*/ 34 h 271"/>
                  <a:gd name="T10" fmla="*/ 35 w 271"/>
                  <a:gd name="T11" fmla="*/ 43 h 271"/>
                  <a:gd name="T12" fmla="*/ 26 w 271"/>
                  <a:gd name="T13" fmla="*/ 55 h 271"/>
                  <a:gd name="T14" fmla="*/ 19 w 271"/>
                  <a:gd name="T15" fmla="*/ 65 h 271"/>
                  <a:gd name="T16" fmla="*/ 11 w 271"/>
                  <a:gd name="T17" fmla="*/ 78 h 271"/>
                  <a:gd name="T18" fmla="*/ 7 w 271"/>
                  <a:gd name="T19" fmla="*/ 91 h 271"/>
                  <a:gd name="T20" fmla="*/ 3 w 271"/>
                  <a:gd name="T21" fmla="*/ 104 h 271"/>
                  <a:gd name="T22" fmla="*/ 1 w 271"/>
                  <a:gd name="T23" fmla="*/ 118 h 271"/>
                  <a:gd name="T24" fmla="*/ 0 w 271"/>
                  <a:gd name="T25" fmla="*/ 133 h 271"/>
                  <a:gd name="T26" fmla="*/ 0 w 271"/>
                  <a:gd name="T27" fmla="*/ 147 h 271"/>
                  <a:gd name="T28" fmla="*/ 2 w 271"/>
                  <a:gd name="T29" fmla="*/ 162 h 271"/>
                  <a:gd name="T30" fmla="*/ 6 w 271"/>
                  <a:gd name="T31" fmla="*/ 175 h 271"/>
                  <a:gd name="T32" fmla="*/ 10 w 271"/>
                  <a:gd name="T33" fmla="*/ 189 h 271"/>
                  <a:gd name="T34" fmla="*/ 16 w 271"/>
                  <a:gd name="T35" fmla="*/ 202 h 271"/>
                  <a:gd name="T36" fmla="*/ 24 w 271"/>
                  <a:gd name="T37" fmla="*/ 214 h 271"/>
                  <a:gd name="T38" fmla="*/ 33 w 271"/>
                  <a:gd name="T39" fmla="*/ 224 h 271"/>
                  <a:gd name="T40" fmla="*/ 43 w 271"/>
                  <a:gd name="T41" fmla="*/ 235 h 271"/>
                  <a:gd name="T42" fmla="*/ 54 w 271"/>
                  <a:gd name="T43" fmla="*/ 243 h 271"/>
                  <a:gd name="T44" fmla="*/ 64 w 271"/>
                  <a:gd name="T45" fmla="*/ 251 h 271"/>
                  <a:gd name="T46" fmla="*/ 77 w 271"/>
                  <a:gd name="T47" fmla="*/ 259 h 271"/>
                  <a:gd name="T48" fmla="*/ 90 w 271"/>
                  <a:gd name="T49" fmla="*/ 263 h 271"/>
                  <a:gd name="T50" fmla="*/ 103 w 271"/>
                  <a:gd name="T51" fmla="*/ 268 h 271"/>
                  <a:gd name="T52" fmla="*/ 117 w 271"/>
                  <a:gd name="T53" fmla="*/ 270 h 271"/>
                  <a:gd name="T54" fmla="*/ 131 w 271"/>
                  <a:gd name="T55" fmla="*/ 271 h 271"/>
                  <a:gd name="T56" fmla="*/ 146 w 271"/>
                  <a:gd name="T57" fmla="*/ 270 h 271"/>
                  <a:gd name="T58" fmla="*/ 160 w 271"/>
                  <a:gd name="T59" fmla="*/ 269 h 271"/>
                  <a:gd name="T60" fmla="*/ 174 w 271"/>
                  <a:gd name="T61" fmla="*/ 266 h 271"/>
                  <a:gd name="T62" fmla="*/ 188 w 271"/>
                  <a:gd name="T63" fmla="*/ 261 h 271"/>
                  <a:gd name="T64" fmla="*/ 201 w 271"/>
                  <a:gd name="T65" fmla="*/ 255 h 271"/>
                  <a:gd name="T66" fmla="*/ 213 w 271"/>
                  <a:gd name="T67" fmla="*/ 247 h 271"/>
                  <a:gd name="T68" fmla="*/ 223 w 271"/>
                  <a:gd name="T69" fmla="*/ 239 h 271"/>
                  <a:gd name="T70" fmla="*/ 234 w 271"/>
                  <a:gd name="T71" fmla="*/ 229 h 271"/>
                  <a:gd name="T72" fmla="*/ 243 w 271"/>
                  <a:gd name="T73" fmla="*/ 219 h 271"/>
                  <a:gd name="T74" fmla="*/ 250 w 271"/>
                  <a:gd name="T75" fmla="*/ 207 h 271"/>
                  <a:gd name="T76" fmla="*/ 257 w 271"/>
                  <a:gd name="T77" fmla="*/ 195 h 271"/>
                  <a:gd name="T78" fmla="*/ 263 w 271"/>
                  <a:gd name="T79" fmla="*/ 182 h 271"/>
                  <a:gd name="T80" fmla="*/ 267 w 271"/>
                  <a:gd name="T81" fmla="*/ 169 h 271"/>
                  <a:gd name="T82" fmla="*/ 270 w 271"/>
                  <a:gd name="T83" fmla="*/ 155 h 271"/>
                  <a:gd name="T84" fmla="*/ 271 w 271"/>
                  <a:gd name="T85" fmla="*/ 141 h 271"/>
                  <a:gd name="T86" fmla="*/ 271 w 271"/>
                  <a:gd name="T87" fmla="*/ 127 h 271"/>
                  <a:gd name="T88" fmla="*/ 269 w 271"/>
                  <a:gd name="T89" fmla="*/ 113 h 271"/>
                  <a:gd name="T90" fmla="*/ 267 w 271"/>
                  <a:gd name="T91" fmla="*/ 98 h 271"/>
                  <a:gd name="T92" fmla="*/ 262 w 271"/>
                  <a:gd name="T93" fmla="*/ 84 h 271"/>
                  <a:gd name="T94" fmla="*/ 256 w 271"/>
                  <a:gd name="T95" fmla="*/ 71 h 271"/>
                  <a:gd name="T96" fmla="*/ 248 w 271"/>
                  <a:gd name="T97" fmla="*/ 60 h 271"/>
                  <a:gd name="T98" fmla="*/ 240 w 271"/>
                  <a:gd name="T99" fmla="*/ 48 h 271"/>
                  <a:gd name="T100" fmla="*/ 230 w 271"/>
                  <a:gd name="T101" fmla="*/ 38 h 271"/>
                  <a:gd name="T102" fmla="*/ 220 w 271"/>
                  <a:gd name="T103" fmla="*/ 29 h 271"/>
                  <a:gd name="T104" fmla="*/ 209 w 271"/>
                  <a:gd name="T105" fmla="*/ 21 h 271"/>
                  <a:gd name="T106" fmla="*/ 196 w 271"/>
                  <a:gd name="T107" fmla="*/ 14 h 271"/>
                  <a:gd name="T108" fmla="*/ 184 w 271"/>
                  <a:gd name="T109" fmla="*/ 8 h 271"/>
                  <a:gd name="T110" fmla="*/ 170 w 271"/>
                  <a:gd name="T111" fmla="*/ 4 h 271"/>
                  <a:gd name="T112" fmla="*/ 157 w 271"/>
                  <a:gd name="T113" fmla="*/ 1 h 271"/>
                  <a:gd name="T114" fmla="*/ 143 w 271"/>
                  <a:gd name="T115" fmla="*/ 0 h 271"/>
                  <a:gd name="T116" fmla="*/ 128 w 271"/>
                  <a:gd name="T117" fmla="*/ 0 h 271"/>
                  <a:gd name="T118" fmla="*/ 114 w 271"/>
                  <a:gd name="T119" fmla="*/ 1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71" h="271">
                    <a:moveTo>
                      <a:pt x="107" y="2"/>
                    </a:moveTo>
                    <a:lnTo>
                      <a:pt x="107" y="2"/>
                    </a:lnTo>
                    <a:lnTo>
                      <a:pt x="106" y="2"/>
                    </a:lnTo>
                    <a:lnTo>
                      <a:pt x="104" y="3"/>
                    </a:lnTo>
                    <a:lnTo>
                      <a:pt x="103" y="3"/>
                    </a:lnTo>
                    <a:lnTo>
                      <a:pt x="103" y="3"/>
                    </a:lnTo>
                    <a:lnTo>
                      <a:pt x="102" y="3"/>
                    </a:lnTo>
                    <a:lnTo>
                      <a:pt x="101" y="3"/>
                    </a:lnTo>
                    <a:lnTo>
                      <a:pt x="101" y="4"/>
                    </a:lnTo>
                    <a:lnTo>
                      <a:pt x="100" y="4"/>
                    </a:lnTo>
                    <a:lnTo>
                      <a:pt x="98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6" y="5"/>
                    </a:lnTo>
                    <a:lnTo>
                      <a:pt x="95" y="5"/>
                    </a:lnTo>
                    <a:lnTo>
                      <a:pt x="95" y="5"/>
                    </a:lnTo>
                    <a:lnTo>
                      <a:pt x="94" y="5"/>
                    </a:lnTo>
                    <a:lnTo>
                      <a:pt x="93" y="5"/>
                    </a:lnTo>
                    <a:lnTo>
                      <a:pt x="93" y="7"/>
                    </a:lnTo>
                    <a:lnTo>
                      <a:pt x="91" y="7"/>
                    </a:lnTo>
                    <a:lnTo>
                      <a:pt x="90" y="7"/>
                    </a:lnTo>
                    <a:lnTo>
                      <a:pt x="89" y="7"/>
                    </a:lnTo>
                    <a:lnTo>
                      <a:pt x="89" y="8"/>
                    </a:lnTo>
                    <a:lnTo>
                      <a:pt x="88" y="8"/>
                    </a:lnTo>
                    <a:lnTo>
                      <a:pt x="87" y="8"/>
                    </a:lnTo>
                    <a:lnTo>
                      <a:pt x="87" y="8"/>
                    </a:lnTo>
                    <a:lnTo>
                      <a:pt x="86" y="9"/>
                    </a:lnTo>
                    <a:lnTo>
                      <a:pt x="84" y="9"/>
                    </a:lnTo>
                    <a:lnTo>
                      <a:pt x="84" y="9"/>
                    </a:lnTo>
                    <a:lnTo>
                      <a:pt x="83" y="9"/>
                    </a:lnTo>
                    <a:lnTo>
                      <a:pt x="82" y="10"/>
                    </a:lnTo>
                    <a:lnTo>
                      <a:pt x="82" y="10"/>
                    </a:lnTo>
                    <a:lnTo>
                      <a:pt x="81" y="10"/>
                    </a:lnTo>
                    <a:lnTo>
                      <a:pt x="80" y="11"/>
                    </a:lnTo>
                    <a:lnTo>
                      <a:pt x="80" y="11"/>
                    </a:lnTo>
                    <a:lnTo>
                      <a:pt x="79" y="11"/>
                    </a:lnTo>
                    <a:lnTo>
                      <a:pt x="77" y="11"/>
                    </a:lnTo>
                    <a:lnTo>
                      <a:pt x="77" y="13"/>
                    </a:lnTo>
                    <a:lnTo>
                      <a:pt x="76" y="13"/>
                    </a:lnTo>
                    <a:lnTo>
                      <a:pt x="76" y="13"/>
                    </a:lnTo>
                    <a:lnTo>
                      <a:pt x="75" y="14"/>
                    </a:lnTo>
                    <a:lnTo>
                      <a:pt x="74" y="14"/>
                    </a:lnTo>
                    <a:lnTo>
                      <a:pt x="74" y="14"/>
                    </a:lnTo>
                    <a:lnTo>
                      <a:pt x="73" y="15"/>
                    </a:lnTo>
                    <a:lnTo>
                      <a:pt x="71" y="15"/>
                    </a:lnTo>
                    <a:lnTo>
                      <a:pt x="71" y="15"/>
                    </a:lnTo>
                    <a:lnTo>
                      <a:pt x="70" y="16"/>
                    </a:lnTo>
                    <a:lnTo>
                      <a:pt x="69" y="16"/>
                    </a:lnTo>
                    <a:lnTo>
                      <a:pt x="69" y="16"/>
                    </a:lnTo>
                    <a:lnTo>
                      <a:pt x="68" y="17"/>
                    </a:lnTo>
                    <a:lnTo>
                      <a:pt x="68" y="17"/>
                    </a:lnTo>
                    <a:lnTo>
                      <a:pt x="67" y="17"/>
                    </a:lnTo>
                    <a:lnTo>
                      <a:pt x="66" y="18"/>
                    </a:lnTo>
                    <a:lnTo>
                      <a:pt x="66" y="18"/>
                    </a:lnTo>
                    <a:lnTo>
                      <a:pt x="64" y="20"/>
                    </a:lnTo>
                    <a:lnTo>
                      <a:pt x="64" y="20"/>
                    </a:lnTo>
                    <a:lnTo>
                      <a:pt x="63" y="20"/>
                    </a:lnTo>
                    <a:lnTo>
                      <a:pt x="62" y="21"/>
                    </a:lnTo>
                    <a:lnTo>
                      <a:pt x="62" y="21"/>
                    </a:lnTo>
                    <a:lnTo>
                      <a:pt x="61" y="21"/>
                    </a:lnTo>
                    <a:lnTo>
                      <a:pt x="61" y="22"/>
                    </a:lnTo>
                    <a:lnTo>
                      <a:pt x="60" y="22"/>
                    </a:lnTo>
                    <a:lnTo>
                      <a:pt x="59" y="23"/>
                    </a:lnTo>
                    <a:lnTo>
                      <a:pt x="59" y="23"/>
                    </a:lnTo>
                    <a:lnTo>
                      <a:pt x="57" y="23"/>
                    </a:lnTo>
                    <a:lnTo>
                      <a:pt x="57" y="24"/>
                    </a:lnTo>
                    <a:lnTo>
                      <a:pt x="56" y="24"/>
                    </a:lnTo>
                    <a:lnTo>
                      <a:pt x="56" y="25"/>
                    </a:lnTo>
                    <a:lnTo>
                      <a:pt x="55" y="25"/>
                    </a:lnTo>
                    <a:lnTo>
                      <a:pt x="54" y="25"/>
                    </a:lnTo>
                    <a:lnTo>
                      <a:pt x="54" y="27"/>
                    </a:lnTo>
                    <a:lnTo>
                      <a:pt x="53" y="27"/>
                    </a:lnTo>
                    <a:lnTo>
                      <a:pt x="53" y="28"/>
                    </a:lnTo>
                    <a:lnTo>
                      <a:pt x="51" y="28"/>
                    </a:lnTo>
                    <a:lnTo>
                      <a:pt x="51" y="29"/>
                    </a:lnTo>
                    <a:lnTo>
                      <a:pt x="50" y="29"/>
                    </a:lnTo>
                    <a:lnTo>
                      <a:pt x="50" y="29"/>
                    </a:lnTo>
                    <a:lnTo>
                      <a:pt x="49" y="30"/>
                    </a:lnTo>
                    <a:lnTo>
                      <a:pt x="49" y="30"/>
                    </a:lnTo>
                    <a:lnTo>
                      <a:pt x="48" y="31"/>
                    </a:lnTo>
                    <a:lnTo>
                      <a:pt x="47" y="31"/>
                    </a:lnTo>
                    <a:lnTo>
                      <a:pt x="47" y="33"/>
                    </a:lnTo>
                    <a:lnTo>
                      <a:pt x="46" y="33"/>
                    </a:lnTo>
                    <a:lnTo>
                      <a:pt x="46" y="34"/>
                    </a:lnTo>
                    <a:lnTo>
                      <a:pt x="44" y="34"/>
                    </a:lnTo>
                    <a:lnTo>
                      <a:pt x="44" y="35"/>
                    </a:lnTo>
                    <a:lnTo>
                      <a:pt x="43" y="35"/>
                    </a:lnTo>
                    <a:lnTo>
                      <a:pt x="43" y="36"/>
                    </a:lnTo>
                    <a:lnTo>
                      <a:pt x="42" y="36"/>
                    </a:lnTo>
                    <a:lnTo>
                      <a:pt x="42" y="36"/>
                    </a:lnTo>
                    <a:lnTo>
                      <a:pt x="41" y="37"/>
                    </a:lnTo>
                    <a:lnTo>
                      <a:pt x="41" y="37"/>
                    </a:lnTo>
                    <a:lnTo>
                      <a:pt x="40" y="38"/>
                    </a:lnTo>
                    <a:lnTo>
                      <a:pt x="40" y="38"/>
                    </a:lnTo>
                    <a:lnTo>
                      <a:pt x="39" y="40"/>
                    </a:lnTo>
                    <a:lnTo>
                      <a:pt x="39" y="40"/>
                    </a:lnTo>
                    <a:lnTo>
                      <a:pt x="37" y="41"/>
                    </a:lnTo>
                    <a:lnTo>
                      <a:pt x="37" y="41"/>
                    </a:lnTo>
                    <a:lnTo>
                      <a:pt x="36" y="42"/>
                    </a:lnTo>
                    <a:lnTo>
                      <a:pt x="36" y="42"/>
                    </a:lnTo>
                    <a:lnTo>
                      <a:pt x="35" y="43"/>
                    </a:lnTo>
                    <a:lnTo>
                      <a:pt x="35" y="43"/>
                    </a:lnTo>
                    <a:lnTo>
                      <a:pt x="34" y="44"/>
                    </a:lnTo>
                    <a:lnTo>
                      <a:pt x="34" y="44"/>
                    </a:lnTo>
                    <a:lnTo>
                      <a:pt x="34" y="45"/>
                    </a:lnTo>
                    <a:lnTo>
                      <a:pt x="33" y="47"/>
                    </a:lnTo>
                    <a:lnTo>
                      <a:pt x="33" y="47"/>
                    </a:lnTo>
                    <a:lnTo>
                      <a:pt x="31" y="48"/>
                    </a:lnTo>
                    <a:lnTo>
                      <a:pt x="31" y="48"/>
                    </a:lnTo>
                    <a:lnTo>
                      <a:pt x="30" y="49"/>
                    </a:lnTo>
                    <a:lnTo>
                      <a:pt x="30" y="49"/>
                    </a:lnTo>
                    <a:lnTo>
                      <a:pt x="29" y="50"/>
                    </a:lnTo>
                    <a:lnTo>
                      <a:pt x="29" y="50"/>
                    </a:lnTo>
                    <a:lnTo>
                      <a:pt x="29" y="51"/>
                    </a:lnTo>
                    <a:lnTo>
                      <a:pt x="28" y="51"/>
                    </a:lnTo>
                    <a:lnTo>
                      <a:pt x="28" y="53"/>
                    </a:lnTo>
                    <a:lnTo>
                      <a:pt x="27" y="53"/>
                    </a:lnTo>
                    <a:lnTo>
                      <a:pt x="27" y="54"/>
                    </a:lnTo>
                    <a:lnTo>
                      <a:pt x="26" y="55"/>
                    </a:lnTo>
                    <a:lnTo>
                      <a:pt x="26" y="55"/>
                    </a:lnTo>
                    <a:lnTo>
                      <a:pt x="26" y="56"/>
                    </a:lnTo>
                    <a:lnTo>
                      <a:pt x="24" y="56"/>
                    </a:lnTo>
                    <a:lnTo>
                      <a:pt x="24" y="57"/>
                    </a:lnTo>
                    <a:lnTo>
                      <a:pt x="23" y="57"/>
                    </a:lnTo>
                    <a:lnTo>
                      <a:pt x="23" y="58"/>
                    </a:lnTo>
                    <a:lnTo>
                      <a:pt x="23" y="60"/>
                    </a:lnTo>
                    <a:lnTo>
                      <a:pt x="22" y="60"/>
                    </a:lnTo>
                    <a:lnTo>
                      <a:pt x="22" y="61"/>
                    </a:lnTo>
                    <a:lnTo>
                      <a:pt x="21" y="61"/>
                    </a:lnTo>
                    <a:lnTo>
                      <a:pt x="21" y="62"/>
                    </a:lnTo>
                    <a:lnTo>
                      <a:pt x="21" y="62"/>
                    </a:lnTo>
                    <a:lnTo>
                      <a:pt x="20" y="63"/>
                    </a:lnTo>
                    <a:lnTo>
                      <a:pt x="20" y="64"/>
                    </a:lnTo>
                    <a:lnTo>
                      <a:pt x="20" y="64"/>
                    </a:lnTo>
                    <a:lnTo>
                      <a:pt x="19" y="65"/>
                    </a:lnTo>
                    <a:lnTo>
                      <a:pt x="19" y="65"/>
                    </a:lnTo>
                    <a:lnTo>
                      <a:pt x="19" y="67"/>
                    </a:lnTo>
                    <a:lnTo>
                      <a:pt x="17" y="68"/>
                    </a:lnTo>
                    <a:lnTo>
                      <a:pt x="17" y="68"/>
                    </a:lnTo>
                    <a:lnTo>
                      <a:pt x="17" y="69"/>
                    </a:lnTo>
                    <a:lnTo>
                      <a:pt x="16" y="69"/>
                    </a:lnTo>
                    <a:lnTo>
                      <a:pt x="16" y="70"/>
                    </a:lnTo>
                    <a:lnTo>
                      <a:pt x="16" y="71"/>
                    </a:lnTo>
                    <a:lnTo>
                      <a:pt x="15" y="71"/>
                    </a:lnTo>
                    <a:lnTo>
                      <a:pt x="15" y="73"/>
                    </a:lnTo>
                    <a:lnTo>
                      <a:pt x="15" y="74"/>
                    </a:lnTo>
                    <a:lnTo>
                      <a:pt x="14" y="74"/>
                    </a:lnTo>
                    <a:lnTo>
                      <a:pt x="14" y="75"/>
                    </a:lnTo>
                    <a:lnTo>
                      <a:pt x="14" y="75"/>
                    </a:lnTo>
                    <a:lnTo>
                      <a:pt x="13" y="76"/>
                    </a:lnTo>
                    <a:lnTo>
                      <a:pt x="13" y="77"/>
                    </a:lnTo>
                    <a:lnTo>
                      <a:pt x="13" y="77"/>
                    </a:lnTo>
                    <a:lnTo>
                      <a:pt x="11" y="78"/>
                    </a:lnTo>
                    <a:lnTo>
                      <a:pt x="11" y="80"/>
                    </a:lnTo>
                    <a:lnTo>
                      <a:pt x="11" y="80"/>
                    </a:lnTo>
                    <a:lnTo>
                      <a:pt x="11" y="81"/>
                    </a:lnTo>
                    <a:lnTo>
                      <a:pt x="10" y="81"/>
                    </a:lnTo>
                    <a:lnTo>
                      <a:pt x="10" y="82"/>
                    </a:lnTo>
                    <a:lnTo>
                      <a:pt x="10" y="83"/>
                    </a:lnTo>
                    <a:lnTo>
                      <a:pt x="9" y="83"/>
                    </a:lnTo>
                    <a:lnTo>
                      <a:pt x="9" y="84"/>
                    </a:lnTo>
                    <a:lnTo>
                      <a:pt x="9" y="85"/>
                    </a:lnTo>
                    <a:lnTo>
                      <a:pt x="9" y="85"/>
                    </a:lnTo>
                    <a:lnTo>
                      <a:pt x="8" y="87"/>
                    </a:lnTo>
                    <a:lnTo>
                      <a:pt x="8" y="88"/>
                    </a:lnTo>
                    <a:lnTo>
                      <a:pt x="8" y="88"/>
                    </a:lnTo>
                    <a:lnTo>
                      <a:pt x="8" y="89"/>
                    </a:lnTo>
                    <a:lnTo>
                      <a:pt x="7" y="90"/>
                    </a:lnTo>
                    <a:lnTo>
                      <a:pt x="7" y="90"/>
                    </a:lnTo>
                    <a:lnTo>
                      <a:pt x="7" y="91"/>
                    </a:lnTo>
                    <a:lnTo>
                      <a:pt x="7" y="93"/>
                    </a:lnTo>
                    <a:lnTo>
                      <a:pt x="7" y="93"/>
                    </a:lnTo>
                    <a:lnTo>
                      <a:pt x="6" y="94"/>
                    </a:lnTo>
                    <a:lnTo>
                      <a:pt x="6" y="95"/>
                    </a:lnTo>
                    <a:lnTo>
                      <a:pt x="6" y="95"/>
                    </a:lnTo>
                    <a:lnTo>
                      <a:pt x="6" y="96"/>
                    </a:lnTo>
                    <a:lnTo>
                      <a:pt x="6" y="97"/>
                    </a:lnTo>
                    <a:lnTo>
                      <a:pt x="4" y="97"/>
                    </a:lnTo>
                    <a:lnTo>
                      <a:pt x="4" y="98"/>
                    </a:lnTo>
                    <a:lnTo>
                      <a:pt x="4" y="100"/>
                    </a:lnTo>
                    <a:lnTo>
                      <a:pt x="4" y="100"/>
                    </a:lnTo>
                    <a:lnTo>
                      <a:pt x="4" y="101"/>
                    </a:lnTo>
                    <a:lnTo>
                      <a:pt x="3" y="102"/>
                    </a:lnTo>
                    <a:lnTo>
                      <a:pt x="3" y="102"/>
                    </a:lnTo>
                    <a:lnTo>
                      <a:pt x="3" y="103"/>
                    </a:lnTo>
                    <a:lnTo>
                      <a:pt x="3" y="104"/>
                    </a:lnTo>
                    <a:lnTo>
                      <a:pt x="3" y="104"/>
                    </a:lnTo>
                    <a:lnTo>
                      <a:pt x="3" y="106"/>
                    </a:lnTo>
                    <a:lnTo>
                      <a:pt x="2" y="107"/>
                    </a:lnTo>
                    <a:lnTo>
                      <a:pt x="2" y="107"/>
                    </a:lnTo>
                    <a:lnTo>
                      <a:pt x="2" y="108"/>
                    </a:lnTo>
                    <a:lnTo>
                      <a:pt x="2" y="109"/>
                    </a:lnTo>
                    <a:lnTo>
                      <a:pt x="2" y="109"/>
                    </a:lnTo>
                    <a:lnTo>
                      <a:pt x="2" y="110"/>
                    </a:lnTo>
                    <a:lnTo>
                      <a:pt x="2" y="111"/>
                    </a:lnTo>
                    <a:lnTo>
                      <a:pt x="1" y="111"/>
                    </a:lnTo>
                    <a:lnTo>
                      <a:pt x="1" y="113"/>
                    </a:lnTo>
                    <a:lnTo>
                      <a:pt x="1" y="114"/>
                    </a:lnTo>
                    <a:lnTo>
                      <a:pt x="1" y="115"/>
                    </a:lnTo>
                    <a:lnTo>
                      <a:pt x="1" y="115"/>
                    </a:lnTo>
                    <a:lnTo>
                      <a:pt x="1" y="116"/>
                    </a:lnTo>
                    <a:lnTo>
                      <a:pt x="1" y="117"/>
                    </a:lnTo>
                    <a:lnTo>
                      <a:pt x="1" y="117"/>
                    </a:lnTo>
                    <a:lnTo>
                      <a:pt x="1" y="118"/>
                    </a:lnTo>
                    <a:lnTo>
                      <a:pt x="1" y="120"/>
                    </a:lnTo>
                    <a:lnTo>
                      <a:pt x="0" y="120"/>
                    </a:lnTo>
                    <a:lnTo>
                      <a:pt x="0" y="121"/>
                    </a:lnTo>
                    <a:lnTo>
                      <a:pt x="0" y="122"/>
                    </a:lnTo>
                    <a:lnTo>
                      <a:pt x="0" y="123"/>
                    </a:lnTo>
                    <a:lnTo>
                      <a:pt x="0" y="123"/>
                    </a:lnTo>
                    <a:lnTo>
                      <a:pt x="0" y="124"/>
                    </a:lnTo>
                    <a:lnTo>
                      <a:pt x="0" y="126"/>
                    </a:lnTo>
                    <a:lnTo>
                      <a:pt x="0" y="126"/>
                    </a:lnTo>
                    <a:lnTo>
                      <a:pt x="0" y="127"/>
                    </a:lnTo>
                    <a:lnTo>
                      <a:pt x="0" y="128"/>
                    </a:lnTo>
                    <a:lnTo>
                      <a:pt x="0" y="129"/>
                    </a:lnTo>
                    <a:lnTo>
                      <a:pt x="0" y="129"/>
                    </a:lnTo>
                    <a:lnTo>
                      <a:pt x="0" y="130"/>
                    </a:lnTo>
                    <a:lnTo>
                      <a:pt x="0" y="131"/>
                    </a:lnTo>
                    <a:lnTo>
                      <a:pt x="0" y="131"/>
                    </a:lnTo>
                    <a:lnTo>
                      <a:pt x="0" y="133"/>
                    </a:lnTo>
                    <a:lnTo>
                      <a:pt x="0" y="134"/>
                    </a:lnTo>
                    <a:lnTo>
                      <a:pt x="0" y="135"/>
                    </a:lnTo>
                    <a:lnTo>
                      <a:pt x="0" y="135"/>
                    </a:lnTo>
                    <a:lnTo>
                      <a:pt x="0" y="136"/>
                    </a:lnTo>
                    <a:lnTo>
                      <a:pt x="0" y="137"/>
                    </a:lnTo>
                    <a:lnTo>
                      <a:pt x="0" y="137"/>
                    </a:lnTo>
                    <a:lnTo>
                      <a:pt x="0" y="138"/>
                    </a:lnTo>
                    <a:lnTo>
                      <a:pt x="0" y="140"/>
                    </a:lnTo>
                    <a:lnTo>
                      <a:pt x="0" y="141"/>
                    </a:lnTo>
                    <a:lnTo>
                      <a:pt x="0" y="141"/>
                    </a:lnTo>
                    <a:lnTo>
                      <a:pt x="0" y="142"/>
                    </a:lnTo>
                    <a:lnTo>
                      <a:pt x="0" y="143"/>
                    </a:lnTo>
                    <a:lnTo>
                      <a:pt x="0" y="143"/>
                    </a:lnTo>
                    <a:lnTo>
                      <a:pt x="0" y="144"/>
                    </a:lnTo>
                    <a:lnTo>
                      <a:pt x="0" y="146"/>
                    </a:lnTo>
                    <a:lnTo>
                      <a:pt x="0" y="147"/>
                    </a:lnTo>
                    <a:lnTo>
                      <a:pt x="0" y="147"/>
                    </a:lnTo>
                    <a:lnTo>
                      <a:pt x="0" y="148"/>
                    </a:lnTo>
                    <a:lnTo>
                      <a:pt x="0" y="149"/>
                    </a:lnTo>
                    <a:lnTo>
                      <a:pt x="0" y="150"/>
                    </a:lnTo>
                    <a:lnTo>
                      <a:pt x="0" y="150"/>
                    </a:lnTo>
                    <a:lnTo>
                      <a:pt x="1" y="151"/>
                    </a:lnTo>
                    <a:lnTo>
                      <a:pt x="1" y="153"/>
                    </a:lnTo>
                    <a:lnTo>
                      <a:pt x="1" y="153"/>
                    </a:lnTo>
                    <a:lnTo>
                      <a:pt x="1" y="154"/>
                    </a:lnTo>
                    <a:lnTo>
                      <a:pt x="1" y="155"/>
                    </a:lnTo>
                    <a:lnTo>
                      <a:pt x="1" y="156"/>
                    </a:lnTo>
                    <a:lnTo>
                      <a:pt x="1" y="156"/>
                    </a:lnTo>
                    <a:lnTo>
                      <a:pt x="1" y="157"/>
                    </a:lnTo>
                    <a:lnTo>
                      <a:pt x="1" y="158"/>
                    </a:lnTo>
                    <a:lnTo>
                      <a:pt x="2" y="160"/>
                    </a:lnTo>
                    <a:lnTo>
                      <a:pt x="2" y="160"/>
                    </a:lnTo>
                    <a:lnTo>
                      <a:pt x="2" y="161"/>
                    </a:lnTo>
                    <a:lnTo>
                      <a:pt x="2" y="162"/>
                    </a:lnTo>
                    <a:lnTo>
                      <a:pt x="2" y="162"/>
                    </a:lnTo>
                    <a:lnTo>
                      <a:pt x="2" y="163"/>
                    </a:lnTo>
                    <a:lnTo>
                      <a:pt x="2" y="164"/>
                    </a:lnTo>
                    <a:lnTo>
                      <a:pt x="2" y="164"/>
                    </a:lnTo>
                    <a:lnTo>
                      <a:pt x="3" y="166"/>
                    </a:lnTo>
                    <a:lnTo>
                      <a:pt x="3" y="166"/>
                    </a:lnTo>
                    <a:lnTo>
                      <a:pt x="3" y="167"/>
                    </a:lnTo>
                    <a:lnTo>
                      <a:pt x="3" y="168"/>
                    </a:lnTo>
                    <a:lnTo>
                      <a:pt x="3" y="169"/>
                    </a:lnTo>
                    <a:lnTo>
                      <a:pt x="3" y="169"/>
                    </a:lnTo>
                    <a:lnTo>
                      <a:pt x="4" y="170"/>
                    </a:lnTo>
                    <a:lnTo>
                      <a:pt x="4" y="171"/>
                    </a:lnTo>
                    <a:lnTo>
                      <a:pt x="4" y="171"/>
                    </a:lnTo>
                    <a:lnTo>
                      <a:pt x="4" y="173"/>
                    </a:lnTo>
                    <a:lnTo>
                      <a:pt x="4" y="174"/>
                    </a:lnTo>
                    <a:lnTo>
                      <a:pt x="6" y="175"/>
                    </a:lnTo>
                    <a:lnTo>
                      <a:pt x="6" y="175"/>
                    </a:lnTo>
                    <a:lnTo>
                      <a:pt x="6" y="176"/>
                    </a:lnTo>
                    <a:lnTo>
                      <a:pt x="6" y="177"/>
                    </a:lnTo>
                    <a:lnTo>
                      <a:pt x="7" y="177"/>
                    </a:lnTo>
                    <a:lnTo>
                      <a:pt x="7" y="178"/>
                    </a:lnTo>
                    <a:lnTo>
                      <a:pt x="7" y="180"/>
                    </a:lnTo>
                    <a:lnTo>
                      <a:pt x="7" y="180"/>
                    </a:lnTo>
                    <a:lnTo>
                      <a:pt x="7" y="181"/>
                    </a:lnTo>
                    <a:lnTo>
                      <a:pt x="8" y="182"/>
                    </a:lnTo>
                    <a:lnTo>
                      <a:pt x="8" y="182"/>
                    </a:lnTo>
                    <a:lnTo>
                      <a:pt x="8" y="183"/>
                    </a:lnTo>
                    <a:lnTo>
                      <a:pt x="8" y="184"/>
                    </a:lnTo>
                    <a:lnTo>
                      <a:pt x="9" y="184"/>
                    </a:lnTo>
                    <a:lnTo>
                      <a:pt x="9" y="186"/>
                    </a:lnTo>
                    <a:lnTo>
                      <a:pt x="9" y="187"/>
                    </a:lnTo>
                    <a:lnTo>
                      <a:pt x="10" y="188"/>
                    </a:lnTo>
                    <a:lnTo>
                      <a:pt x="10" y="188"/>
                    </a:lnTo>
                    <a:lnTo>
                      <a:pt x="10" y="189"/>
                    </a:lnTo>
                    <a:lnTo>
                      <a:pt x="10" y="189"/>
                    </a:lnTo>
                    <a:lnTo>
                      <a:pt x="11" y="190"/>
                    </a:lnTo>
                    <a:lnTo>
                      <a:pt x="11" y="191"/>
                    </a:lnTo>
                    <a:lnTo>
                      <a:pt x="11" y="191"/>
                    </a:lnTo>
                    <a:lnTo>
                      <a:pt x="13" y="193"/>
                    </a:lnTo>
                    <a:lnTo>
                      <a:pt x="13" y="194"/>
                    </a:lnTo>
                    <a:lnTo>
                      <a:pt x="13" y="194"/>
                    </a:lnTo>
                    <a:lnTo>
                      <a:pt x="14" y="195"/>
                    </a:lnTo>
                    <a:lnTo>
                      <a:pt x="14" y="196"/>
                    </a:lnTo>
                    <a:lnTo>
                      <a:pt x="14" y="196"/>
                    </a:lnTo>
                    <a:lnTo>
                      <a:pt x="14" y="197"/>
                    </a:lnTo>
                    <a:lnTo>
                      <a:pt x="15" y="198"/>
                    </a:lnTo>
                    <a:lnTo>
                      <a:pt x="15" y="198"/>
                    </a:lnTo>
                    <a:lnTo>
                      <a:pt x="15" y="200"/>
                    </a:lnTo>
                    <a:lnTo>
                      <a:pt x="16" y="200"/>
                    </a:lnTo>
                    <a:lnTo>
                      <a:pt x="16" y="201"/>
                    </a:lnTo>
                    <a:lnTo>
                      <a:pt x="16" y="202"/>
                    </a:lnTo>
                    <a:lnTo>
                      <a:pt x="17" y="202"/>
                    </a:lnTo>
                    <a:lnTo>
                      <a:pt x="17" y="203"/>
                    </a:lnTo>
                    <a:lnTo>
                      <a:pt x="19" y="204"/>
                    </a:lnTo>
                    <a:lnTo>
                      <a:pt x="19" y="204"/>
                    </a:lnTo>
                    <a:lnTo>
                      <a:pt x="19" y="206"/>
                    </a:lnTo>
                    <a:lnTo>
                      <a:pt x="20" y="206"/>
                    </a:lnTo>
                    <a:lnTo>
                      <a:pt x="20" y="207"/>
                    </a:lnTo>
                    <a:lnTo>
                      <a:pt x="20" y="208"/>
                    </a:lnTo>
                    <a:lnTo>
                      <a:pt x="21" y="208"/>
                    </a:lnTo>
                    <a:lnTo>
                      <a:pt x="21" y="209"/>
                    </a:lnTo>
                    <a:lnTo>
                      <a:pt x="22" y="209"/>
                    </a:lnTo>
                    <a:lnTo>
                      <a:pt x="22" y="210"/>
                    </a:lnTo>
                    <a:lnTo>
                      <a:pt x="22" y="211"/>
                    </a:lnTo>
                    <a:lnTo>
                      <a:pt x="23" y="211"/>
                    </a:lnTo>
                    <a:lnTo>
                      <a:pt x="23" y="213"/>
                    </a:lnTo>
                    <a:lnTo>
                      <a:pt x="24" y="213"/>
                    </a:lnTo>
                    <a:lnTo>
                      <a:pt x="24" y="214"/>
                    </a:lnTo>
                    <a:lnTo>
                      <a:pt x="24" y="214"/>
                    </a:lnTo>
                    <a:lnTo>
                      <a:pt x="26" y="215"/>
                    </a:lnTo>
                    <a:lnTo>
                      <a:pt x="26" y="216"/>
                    </a:lnTo>
                    <a:lnTo>
                      <a:pt x="27" y="216"/>
                    </a:lnTo>
                    <a:lnTo>
                      <a:pt x="27" y="217"/>
                    </a:lnTo>
                    <a:lnTo>
                      <a:pt x="27" y="217"/>
                    </a:lnTo>
                    <a:lnTo>
                      <a:pt x="28" y="219"/>
                    </a:lnTo>
                    <a:lnTo>
                      <a:pt x="28" y="219"/>
                    </a:lnTo>
                    <a:lnTo>
                      <a:pt x="29" y="220"/>
                    </a:lnTo>
                    <a:lnTo>
                      <a:pt x="29" y="220"/>
                    </a:lnTo>
                    <a:lnTo>
                      <a:pt x="30" y="221"/>
                    </a:lnTo>
                    <a:lnTo>
                      <a:pt x="30" y="222"/>
                    </a:lnTo>
                    <a:lnTo>
                      <a:pt x="30" y="222"/>
                    </a:lnTo>
                    <a:lnTo>
                      <a:pt x="31" y="223"/>
                    </a:lnTo>
                    <a:lnTo>
                      <a:pt x="31" y="223"/>
                    </a:lnTo>
                    <a:lnTo>
                      <a:pt x="33" y="224"/>
                    </a:lnTo>
                    <a:lnTo>
                      <a:pt x="33" y="224"/>
                    </a:lnTo>
                    <a:lnTo>
                      <a:pt x="34" y="226"/>
                    </a:lnTo>
                    <a:lnTo>
                      <a:pt x="34" y="226"/>
                    </a:lnTo>
                    <a:lnTo>
                      <a:pt x="35" y="227"/>
                    </a:lnTo>
                    <a:lnTo>
                      <a:pt x="35" y="227"/>
                    </a:lnTo>
                    <a:lnTo>
                      <a:pt x="36" y="228"/>
                    </a:lnTo>
                    <a:lnTo>
                      <a:pt x="36" y="228"/>
                    </a:lnTo>
                    <a:lnTo>
                      <a:pt x="37" y="229"/>
                    </a:lnTo>
                    <a:lnTo>
                      <a:pt x="37" y="229"/>
                    </a:lnTo>
                    <a:lnTo>
                      <a:pt x="39" y="230"/>
                    </a:lnTo>
                    <a:lnTo>
                      <a:pt x="39" y="230"/>
                    </a:lnTo>
                    <a:lnTo>
                      <a:pt x="40" y="231"/>
                    </a:lnTo>
                    <a:lnTo>
                      <a:pt x="40" y="231"/>
                    </a:lnTo>
                    <a:lnTo>
                      <a:pt x="41" y="233"/>
                    </a:lnTo>
                    <a:lnTo>
                      <a:pt x="41" y="233"/>
                    </a:lnTo>
                    <a:lnTo>
                      <a:pt x="42" y="234"/>
                    </a:lnTo>
                    <a:lnTo>
                      <a:pt x="42" y="234"/>
                    </a:lnTo>
                    <a:lnTo>
                      <a:pt x="43" y="235"/>
                    </a:lnTo>
                    <a:lnTo>
                      <a:pt x="43" y="235"/>
                    </a:lnTo>
                    <a:lnTo>
                      <a:pt x="44" y="236"/>
                    </a:lnTo>
                    <a:lnTo>
                      <a:pt x="44" y="236"/>
                    </a:lnTo>
                    <a:lnTo>
                      <a:pt x="46" y="237"/>
                    </a:lnTo>
                    <a:lnTo>
                      <a:pt x="46" y="237"/>
                    </a:lnTo>
                    <a:lnTo>
                      <a:pt x="47" y="239"/>
                    </a:lnTo>
                    <a:lnTo>
                      <a:pt x="47" y="239"/>
                    </a:lnTo>
                    <a:lnTo>
                      <a:pt x="48" y="239"/>
                    </a:lnTo>
                    <a:lnTo>
                      <a:pt x="48" y="240"/>
                    </a:lnTo>
                    <a:lnTo>
                      <a:pt x="49" y="240"/>
                    </a:lnTo>
                    <a:lnTo>
                      <a:pt x="49" y="241"/>
                    </a:lnTo>
                    <a:lnTo>
                      <a:pt x="50" y="241"/>
                    </a:lnTo>
                    <a:lnTo>
                      <a:pt x="50" y="242"/>
                    </a:lnTo>
                    <a:lnTo>
                      <a:pt x="51" y="242"/>
                    </a:lnTo>
                    <a:lnTo>
                      <a:pt x="53" y="242"/>
                    </a:lnTo>
                    <a:lnTo>
                      <a:pt x="53" y="243"/>
                    </a:lnTo>
                    <a:lnTo>
                      <a:pt x="54" y="243"/>
                    </a:lnTo>
                    <a:lnTo>
                      <a:pt x="54" y="244"/>
                    </a:lnTo>
                    <a:lnTo>
                      <a:pt x="55" y="244"/>
                    </a:lnTo>
                    <a:lnTo>
                      <a:pt x="55" y="246"/>
                    </a:lnTo>
                    <a:lnTo>
                      <a:pt x="56" y="246"/>
                    </a:lnTo>
                    <a:lnTo>
                      <a:pt x="56" y="246"/>
                    </a:lnTo>
                    <a:lnTo>
                      <a:pt x="57" y="247"/>
                    </a:lnTo>
                    <a:lnTo>
                      <a:pt x="59" y="247"/>
                    </a:lnTo>
                    <a:lnTo>
                      <a:pt x="59" y="248"/>
                    </a:lnTo>
                    <a:lnTo>
                      <a:pt x="60" y="248"/>
                    </a:lnTo>
                    <a:lnTo>
                      <a:pt x="60" y="248"/>
                    </a:lnTo>
                    <a:lnTo>
                      <a:pt x="61" y="249"/>
                    </a:lnTo>
                    <a:lnTo>
                      <a:pt x="61" y="249"/>
                    </a:lnTo>
                    <a:lnTo>
                      <a:pt x="62" y="249"/>
                    </a:lnTo>
                    <a:lnTo>
                      <a:pt x="63" y="250"/>
                    </a:lnTo>
                    <a:lnTo>
                      <a:pt x="63" y="250"/>
                    </a:lnTo>
                    <a:lnTo>
                      <a:pt x="64" y="251"/>
                    </a:lnTo>
                    <a:lnTo>
                      <a:pt x="64" y="251"/>
                    </a:lnTo>
                    <a:lnTo>
                      <a:pt x="66" y="251"/>
                    </a:lnTo>
                    <a:lnTo>
                      <a:pt x="67" y="253"/>
                    </a:lnTo>
                    <a:lnTo>
                      <a:pt x="67" y="253"/>
                    </a:lnTo>
                    <a:lnTo>
                      <a:pt x="68" y="253"/>
                    </a:lnTo>
                    <a:lnTo>
                      <a:pt x="68" y="254"/>
                    </a:lnTo>
                    <a:lnTo>
                      <a:pt x="69" y="254"/>
                    </a:lnTo>
                    <a:lnTo>
                      <a:pt x="70" y="254"/>
                    </a:lnTo>
                    <a:lnTo>
                      <a:pt x="70" y="255"/>
                    </a:lnTo>
                    <a:lnTo>
                      <a:pt x="71" y="255"/>
                    </a:lnTo>
                    <a:lnTo>
                      <a:pt x="71" y="255"/>
                    </a:lnTo>
                    <a:lnTo>
                      <a:pt x="73" y="256"/>
                    </a:lnTo>
                    <a:lnTo>
                      <a:pt x="74" y="256"/>
                    </a:lnTo>
                    <a:lnTo>
                      <a:pt x="74" y="256"/>
                    </a:lnTo>
                    <a:lnTo>
                      <a:pt x="75" y="257"/>
                    </a:lnTo>
                    <a:lnTo>
                      <a:pt x="76" y="257"/>
                    </a:lnTo>
                    <a:lnTo>
                      <a:pt x="76" y="257"/>
                    </a:lnTo>
                    <a:lnTo>
                      <a:pt x="77" y="259"/>
                    </a:lnTo>
                    <a:lnTo>
                      <a:pt x="77" y="259"/>
                    </a:lnTo>
                    <a:lnTo>
                      <a:pt x="79" y="259"/>
                    </a:lnTo>
                    <a:lnTo>
                      <a:pt x="80" y="259"/>
                    </a:lnTo>
                    <a:lnTo>
                      <a:pt x="80" y="260"/>
                    </a:lnTo>
                    <a:lnTo>
                      <a:pt x="81" y="260"/>
                    </a:lnTo>
                    <a:lnTo>
                      <a:pt x="82" y="260"/>
                    </a:lnTo>
                    <a:lnTo>
                      <a:pt x="82" y="261"/>
                    </a:lnTo>
                    <a:lnTo>
                      <a:pt x="83" y="261"/>
                    </a:lnTo>
                    <a:lnTo>
                      <a:pt x="84" y="261"/>
                    </a:lnTo>
                    <a:lnTo>
                      <a:pt x="84" y="261"/>
                    </a:lnTo>
                    <a:lnTo>
                      <a:pt x="86" y="262"/>
                    </a:lnTo>
                    <a:lnTo>
                      <a:pt x="86" y="262"/>
                    </a:lnTo>
                    <a:lnTo>
                      <a:pt x="87" y="262"/>
                    </a:lnTo>
                    <a:lnTo>
                      <a:pt x="88" y="262"/>
                    </a:lnTo>
                    <a:lnTo>
                      <a:pt x="88" y="263"/>
                    </a:lnTo>
                    <a:lnTo>
                      <a:pt x="89" y="263"/>
                    </a:lnTo>
                    <a:lnTo>
                      <a:pt x="90" y="263"/>
                    </a:lnTo>
                    <a:lnTo>
                      <a:pt x="90" y="263"/>
                    </a:lnTo>
                    <a:lnTo>
                      <a:pt x="91" y="264"/>
                    </a:lnTo>
                    <a:lnTo>
                      <a:pt x="93" y="264"/>
                    </a:lnTo>
                    <a:lnTo>
                      <a:pt x="93" y="264"/>
                    </a:lnTo>
                    <a:lnTo>
                      <a:pt x="94" y="264"/>
                    </a:lnTo>
                    <a:lnTo>
                      <a:pt x="95" y="264"/>
                    </a:lnTo>
                    <a:lnTo>
                      <a:pt x="95" y="266"/>
                    </a:lnTo>
                    <a:lnTo>
                      <a:pt x="96" y="266"/>
                    </a:lnTo>
                    <a:lnTo>
                      <a:pt x="97" y="266"/>
                    </a:lnTo>
                    <a:lnTo>
                      <a:pt x="97" y="266"/>
                    </a:lnTo>
                    <a:lnTo>
                      <a:pt x="98" y="266"/>
                    </a:lnTo>
                    <a:lnTo>
                      <a:pt x="100" y="267"/>
                    </a:lnTo>
                    <a:lnTo>
                      <a:pt x="100" y="267"/>
                    </a:lnTo>
                    <a:lnTo>
                      <a:pt x="101" y="267"/>
                    </a:lnTo>
                    <a:lnTo>
                      <a:pt x="102" y="267"/>
                    </a:lnTo>
                    <a:lnTo>
                      <a:pt x="102" y="267"/>
                    </a:lnTo>
                    <a:lnTo>
                      <a:pt x="103" y="268"/>
                    </a:lnTo>
                    <a:lnTo>
                      <a:pt x="104" y="268"/>
                    </a:lnTo>
                    <a:lnTo>
                      <a:pt x="104" y="268"/>
                    </a:lnTo>
                    <a:lnTo>
                      <a:pt x="106" y="268"/>
                    </a:lnTo>
                    <a:lnTo>
                      <a:pt x="107" y="268"/>
                    </a:lnTo>
                    <a:lnTo>
                      <a:pt x="108" y="268"/>
                    </a:lnTo>
                    <a:lnTo>
                      <a:pt x="108" y="268"/>
                    </a:lnTo>
                    <a:lnTo>
                      <a:pt x="109" y="269"/>
                    </a:lnTo>
                    <a:lnTo>
                      <a:pt x="110" y="269"/>
                    </a:lnTo>
                    <a:lnTo>
                      <a:pt x="110" y="269"/>
                    </a:lnTo>
                    <a:lnTo>
                      <a:pt x="111" y="269"/>
                    </a:lnTo>
                    <a:lnTo>
                      <a:pt x="113" y="269"/>
                    </a:lnTo>
                    <a:lnTo>
                      <a:pt x="113" y="269"/>
                    </a:lnTo>
                    <a:lnTo>
                      <a:pt x="114" y="269"/>
                    </a:lnTo>
                    <a:lnTo>
                      <a:pt x="115" y="269"/>
                    </a:lnTo>
                    <a:lnTo>
                      <a:pt x="115" y="270"/>
                    </a:lnTo>
                    <a:lnTo>
                      <a:pt x="116" y="270"/>
                    </a:lnTo>
                    <a:lnTo>
                      <a:pt x="117" y="270"/>
                    </a:lnTo>
                    <a:lnTo>
                      <a:pt x="118" y="270"/>
                    </a:lnTo>
                    <a:lnTo>
                      <a:pt x="118" y="270"/>
                    </a:lnTo>
                    <a:lnTo>
                      <a:pt x="120" y="270"/>
                    </a:lnTo>
                    <a:lnTo>
                      <a:pt x="121" y="270"/>
                    </a:lnTo>
                    <a:lnTo>
                      <a:pt x="121" y="270"/>
                    </a:lnTo>
                    <a:lnTo>
                      <a:pt x="122" y="270"/>
                    </a:lnTo>
                    <a:lnTo>
                      <a:pt x="123" y="270"/>
                    </a:lnTo>
                    <a:lnTo>
                      <a:pt x="123" y="270"/>
                    </a:lnTo>
                    <a:lnTo>
                      <a:pt x="124" y="270"/>
                    </a:lnTo>
                    <a:lnTo>
                      <a:pt x="126" y="270"/>
                    </a:lnTo>
                    <a:lnTo>
                      <a:pt x="127" y="271"/>
                    </a:lnTo>
                    <a:lnTo>
                      <a:pt x="127" y="271"/>
                    </a:lnTo>
                    <a:lnTo>
                      <a:pt x="128" y="271"/>
                    </a:lnTo>
                    <a:lnTo>
                      <a:pt x="129" y="271"/>
                    </a:lnTo>
                    <a:lnTo>
                      <a:pt x="129" y="271"/>
                    </a:lnTo>
                    <a:lnTo>
                      <a:pt x="130" y="271"/>
                    </a:lnTo>
                    <a:lnTo>
                      <a:pt x="131" y="271"/>
                    </a:lnTo>
                    <a:lnTo>
                      <a:pt x="133" y="271"/>
                    </a:lnTo>
                    <a:lnTo>
                      <a:pt x="133" y="271"/>
                    </a:lnTo>
                    <a:lnTo>
                      <a:pt x="134" y="271"/>
                    </a:lnTo>
                    <a:lnTo>
                      <a:pt x="135" y="271"/>
                    </a:lnTo>
                    <a:lnTo>
                      <a:pt x="135" y="271"/>
                    </a:lnTo>
                    <a:lnTo>
                      <a:pt x="136" y="271"/>
                    </a:lnTo>
                    <a:lnTo>
                      <a:pt x="137" y="271"/>
                    </a:lnTo>
                    <a:lnTo>
                      <a:pt x="138" y="271"/>
                    </a:lnTo>
                    <a:lnTo>
                      <a:pt x="138" y="271"/>
                    </a:lnTo>
                    <a:lnTo>
                      <a:pt x="140" y="271"/>
                    </a:lnTo>
                    <a:lnTo>
                      <a:pt x="141" y="271"/>
                    </a:lnTo>
                    <a:lnTo>
                      <a:pt x="141" y="271"/>
                    </a:lnTo>
                    <a:lnTo>
                      <a:pt x="142" y="271"/>
                    </a:lnTo>
                    <a:lnTo>
                      <a:pt x="143" y="271"/>
                    </a:lnTo>
                    <a:lnTo>
                      <a:pt x="144" y="271"/>
                    </a:lnTo>
                    <a:lnTo>
                      <a:pt x="144" y="271"/>
                    </a:lnTo>
                    <a:lnTo>
                      <a:pt x="146" y="270"/>
                    </a:lnTo>
                    <a:lnTo>
                      <a:pt x="147" y="270"/>
                    </a:lnTo>
                    <a:lnTo>
                      <a:pt x="148" y="270"/>
                    </a:lnTo>
                    <a:lnTo>
                      <a:pt x="148" y="270"/>
                    </a:lnTo>
                    <a:lnTo>
                      <a:pt x="149" y="270"/>
                    </a:lnTo>
                    <a:lnTo>
                      <a:pt x="150" y="270"/>
                    </a:lnTo>
                    <a:lnTo>
                      <a:pt x="150" y="270"/>
                    </a:lnTo>
                    <a:lnTo>
                      <a:pt x="151" y="270"/>
                    </a:lnTo>
                    <a:lnTo>
                      <a:pt x="153" y="270"/>
                    </a:lnTo>
                    <a:lnTo>
                      <a:pt x="154" y="270"/>
                    </a:lnTo>
                    <a:lnTo>
                      <a:pt x="154" y="270"/>
                    </a:lnTo>
                    <a:lnTo>
                      <a:pt x="155" y="270"/>
                    </a:lnTo>
                    <a:lnTo>
                      <a:pt x="156" y="269"/>
                    </a:lnTo>
                    <a:lnTo>
                      <a:pt x="157" y="269"/>
                    </a:lnTo>
                    <a:lnTo>
                      <a:pt x="157" y="269"/>
                    </a:lnTo>
                    <a:lnTo>
                      <a:pt x="158" y="269"/>
                    </a:lnTo>
                    <a:lnTo>
                      <a:pt x="160" y="269"/>
                    </a:lnTo>
                    <a:lnTo>
                      <a:pt x="160" y="269"/>
                    </a:lnTo>
                    <a:lnTo>
                      <a:pt x="161" y="269"/>
                    </a:lnTo>
                    <a:lnTo>
                      <a:pt x="162" y="269"/>
                    </a:lnTo>
                    <a:lnTo>
                      <a:pt x="163" y="268"/>
                    </a:lnTo>
                    <a:lnTo>
                      <a:pt x="163" y="268"/>
                    </a:lnTo>
                    <a:lnTo>
                      <a:pt x="164" y="268"/>
                    </a:lnTo>
                    <a:lnTo>
                      <a:pt x="164" y="268"/>
                    </a:lnTo>
                    <a:lnTo>
                      <a:pt x="166" y="268"/>
                    </a:lnTo>
                    <a:lnTo>
                      <a:pt x="167" y="268"/>
                    </a:lnTo>
                    <a:lnTo>
                      <a:pt x="167" y="268"/>
                    </a:lnTo>
                    <a:lnTo>
                      <a:pt x="168" y="267"/>
                    </a:lnTo>
                    <a:lnTo>
                      <a:pt x="169" y="267"/>
                    </a:lnTo>
                    <a:lnTo>
                      <a:pt x="169" y="267"/>
                    </a:lnTo>
                    <a:lnTo>
                      <a:pt x="170" y="267"/>
                    </a:lnTo>
                    <a:lnTo>
                      <a:pt x="171" y="267"/>
                    </a:lnTo>
                    <a:lnTo>
                      <a:pt x="173" y="267"/>
                    </a:lnTo>
                    <a:lnTo>
                      <a:pt x="173" y="266"/>
                    </a:lnTo>
                    <a:lnTo>
                      <a:pt x="174" y="266"/>
                    </a:lnTo>
                    <a:lnTo>
                      <a:pt x="175" y="266"/>
                    </a:lnTo>
                    <a:lnTo>
                      <a:pt x="175" y="266"/>
                    </a:lnTo>
                    <a:lnTo>
                      <a:pt x="176" y="264"/>
                    </a:lnTo>
                    <a:lnTo>
                      <a:pt x="177" y="264"/>
                    </a:lnTo>
                    <a:lnTo>
                      <a:pt x="177" y="264"/>
                    </a:lnTo>
                    <a:lnTo>
                      <a:pt x="178" y="264"/>
                    </a:lnTo>
                    <a:lnTo>
                      <a:pt x="180" y="264"/>
                    </a:lnTo>
                    <a:lnTo>
                      <a:pt x="180" y="263"/>
                    </a:lnTo>
                    <a:lnTo>
                      <a:pt x="181" y="263"/>
                    </a:lnTo>
                    <a:lnTo>
                      <a:pt x="182" y="263"/>
                    </a:lnTo>
                    <a:lnTo>
                      <a:pt x="183" y="263"/>
                    </a:lnTo>
                    <a:lnTo>
                      <a:pt x="183" y="262"/>
                    </a:lnTo>
                    <a:lnTo>
                      <a:pt x="184" y="262"/>
                    </a:lnTo>
                    <a:lnTo>
                      <a:pt x="186" y="262"/>
                    </a:lnTo>
                    <a:lnTo>
                      <a:pt x="186" y="262"/>
                    </a:lnTo>
                    <a:lnTo>
                      <a:pt x="187" y="261"/>
                    </a:lnTo>
                    <a:lnTo>
                      <a:pt x="188" y="261"/>
                    </a:lnTo>
                    <a:lnTo>
                      <a:pt x="188" y="261"/>
                    </a:lnTo>
                    <a:lnTo>
                      <a:pt x="189" y="260"/>
                    </a:lnTo>
                    <a:lnTo>
                      <a:pt x="190" y="260"/>
                    </a:lnTo>
                    <a:lnTo>
                      <a:pt x="190" y="260"/>
                    </a:lnTo>
                    <a:lnTo>
                      <a:pt x="191" y="260"/>
                    </a:lnTo>
                    <a:lnTo>
                      <a:pt x="193" y="259"/>
                    </a:lnTo>
                    <a:lnTo>
                      <a:pt x="193" y="259"/>
                    </a:lnTo>
                    <a:lnTo>
                      <a:pt x="194" y="259"/>
                    </a:lnTo>
                    <a:lnTo>
                      <a:pt x="194" y="257"/>
                    </a:lnTo>
                    <a:lnTo>
                      <a:pt x="195" y="257"/>
                    </a:lnTo>
                    <a:lnTo>
                      <a:pt x="196" y="257"/>
                    </a:lnTo>
                    <a:lnTo>
                      <a:pt x="196" y="256"/>
                    </a:lnTo>
                    <a:lnTo>
                      <a:pt x="197" y="256"/>
                    </a:lnTo>
                    <a:lnTo>
                      <a:pt x="198" y="256"/>
                    </a:lnTo>
                    <a:lnTo>
                      <a:pt x="198" y="255"/>
                    </a:lnTo>
                    <a:lnTo>
                      <a:pt x="200" y="255"/>
                    </a:lnTo>
                    <a:lnTo>
                      <a:pt x="201" y="255"/>
                    </a:lnTo>
                    <a:lnTo>
                      <a:pt x="201" y="254"/>
                    </a:lnTo>
                    <a:lnTo>
                      <a:pt x="202" y="254"/>
                    </a:lnTo>
                    <a:lnTo>
                      <a:pt x="202" y="254"/>
                    </a:lnTo>
                    <a:lnTo>
                      <a:pt x="203" y="253"/>
                    </a:lnTo>
                    <a:lnTo>
                      <a:pt x="204" y="253"/>
                    </a:lnTo>
                    <a:lnTo>
                      <a:pt x="204" y="253"/>
                    </a:lnTo>
                    <a:lnTo>
                      <a:pt x="206" y="251"/>
                    </a:lnTo>
                    <a:lnTo>
                      <a:pt x="206" y="251"/>
                    </a:lnTo>
                    <a:lnTo>
                      <a:pt x="207" y="251"/>
                    </a:lnTo>
                    <a:lnTo>
                      <a:pt x="208" y="250"/>
                    </a:lnTo>
                    <a:lnTo>
                      <a:pt x="208" y="250"/>
                    </a:lnTo>
                    <a:lnTo>
                      <a:pt x="209" y="249"/>
                    </a:lnTo>
                    <a:lnTo>
                      <a:pt x="209" y="249"/>
                    </a:lnTo>
                    <a:lnTo>
                      <a:pt x="210" y="249"/>
                    </a:lnTo>
                    <a:lnTo>
                      <a:pt x="211" y="248"/>
                    </a:lnTo>
                    <a:lnTo>
                      <a:pt x="211" y="248"/>
                    </a:lnTo>
                    <a:lnTo>
                      <a:pt x="213" y="247"/>
                    </a:lnTo>
                    <a:lnTo>
                      <a:pt x="213" y="247"/>
                    </a:lnTo>
                    <a:lnTo>
                      <a:pt x="214" y="247"/>
                    </a:lnTo>
                    <a:lnTo>
                      <a:pt x="215" y="246"/>
                    </a:lnTo>
                    <a:lnTo>
                      <a:pt x="215" y="246"/>
                    </a:lnTo>
                    <a:lnTo>
                      <a:pt x="216" y="244"/>
                    </a:lnTo>
                    <a:lnTo>
                      <a:pt x="216" y="244"/>
                    </a:lnTo>
                    <a:lnTo>
                      <a:pt x="217" y="244"/>
                    </a:lnTo>
                    <a:lnTo>
                      <a:pt x="217" y="243"/>
                    </a:lnTo>
                    <a:lnTo>
                      <a:pt x="218" y="243"/>
                    </a:lnTo>
                    <a:lnTo>
                      <a:pt x="218" y="242"/>
                    </a:lnTo>
                    <a:lnTo>
                      <a:pt x="220" y="242"/>
                    </a:lnTo>
                    <a:lnTo>
                      <a:pt x="221" y="241"/>
                    </a:lnTo>
                    <a:lnTo>
                      <a:pt x="221" y="241"/>
                    </a:lnTo>
                    <a:lnTo>
                      <a:pt x="222" y="241"/>
                    </a:lnTo>
                    <a:lnTo>
                      <a:pt x="222" y="240"/>
                    </a:lnTo>
                    <a:lnTo>
                      <a:pt x="223" y="240"/>
                    </a:lnTo>
                    <a:lnTo>
                      <a:pt x="223" y="239"/>
                    </a:lnTo>
                    <a:lnTo>
                      <a:pt x="224" y="239"/>
                    </a:lnTo>
                    <a:lnTo>
                      <a:pt x="224" y="237"/>
                    </a:lnTo>
                    <a:lnTo>
                      <a:pt x="226" y="237"/>
                    </a:lnTo>
                    <a:lnTo>
                      <a:pt x="226" y="236"/>
                    </a:lnTo>
                    <a:lnTo>
                      <a:pt x="227" y="236"/>
                    </a:lnTo>
                    <a:lnTo>
                      <a:pt x="227" y="235"/>
                    </a:lnTo>
                    <a:lnTo>
                      <a:pt x="228" y="235"/>
                    </a:lnTo>
                    <a:lnTo>
                      <a:pt x="228" y="234"/>
                    </a:lnTo>
                    <a:lnTo>
                      <a:pt x="229" y="234"/>
                    </a:lnTo>
                    <a:lnTo>
                      <a:pt x="229" y="233"/>
                    </a:lnTo>
                    <a:lnTo>
                      <a:pt x="230" y="233"/>
                    </a:lnTo>
                    <a:lnTo>
                      <a:pt x="230" y="233"/>
                    </a:lnTo>
                    <a:lnTo>
                      <a:pt x="231" y="231"/>
                    </a:lnTo>
                    <a:lnTo>
                      <a:pt x="231" y="231"/>
                    </a:lnTo>
                    <a:lnTo>
                      <a:pt x="233" y="230"/>
                    </a:lnTo>
                    <a:lnTo>
                      <a:pt x="233" y="230"/>
                    </a:lnTo>
                    <a:lnTo>
                      <a:pt x="234" y="229"/>
                    </a:lnTo>
                    <a:lnTo>
                      <a:pt x="234" y="229"/>
                    </a:lnTo>
                    <a:lnTo>
                      <a:pt x="235" y="228"/>
                    </a:lnTo>
                    <a:lnTo>
                      <a:pt x="235" y="228"/>
                    </a:lnTo>
                    <a:lnTo>
                      <a:pt x="236" y="227"/>
                    </a:lnTo>
                    <a:lnTo>
                      <a:pt x="236" y="226"/>
                    </a:lnTo>
                    <a:lnTo>
                      <a:pt x="237" y="226"/>
                    </a:lnTo>
                    <a:lnTo>
                      <a:pt x="237" y="224"/>
                    </a:lnTo>
                    <a:lnTo>
                      <a:pt x="238" y="224"/>
                    </a:lnTo>
                    <a:lnTo>
                      <a:pt x="238" y="223"/>
                    </a:lnTo>
                    <a:lnTo>
                      <a:pt x="238" y="223"/>
                    </a:lnTo>
                    <a:lnTo>
                      <a:pt x="240" y="222"/>
                    </a:lnTo>
                    <a:lnTo>
                      <a:pt x="240" y="222"/>
                    </a:lnTo>
                    <a:lnTo>
                      <a:pt x="241" y="221"/>
                    </a:lnTo>
                    <a:lnTo>
                      <a:pt x="241" y="221"/>
                    </a:lnTo>
                    <a:lnTo>
                      <a:pt x="242" y="220"/>
                    </a:lnTo>
                    <a:lnTo>
                      <a:pt x="242" y="220"/>
                    </a:lnTo>
                    <a:lnTo>
                      <a:pt x="243" y="219"/>
                    </a:lnTo>
                    <a:lnTo>
                      <a:pt x="243" y="219"/>
                    </a:lnTo>
                    <a:lnTo>
                      <a:pt x="243" y="217"/>
                    </a:lnTo>
                    <a:lnTo>
                      <a:pt x="244" y="216"/>
                    </a:lnTo>
                    <a:lnTo>
                      <a:pt x="244" y="216"/>
                    </a:lnTo>
                    <a:lnTo>
                      <a:pt x="245" y="215"/>
                    </a:lnTo>
                    <a:lnTo>
                      <a:pt x="245" y="215"/>
                    </a:lnTo>
                    <a:lnTo>
                      <a:pt x="245" y="214"/>
                    </a:lnTo>
                    <a:lnTo>
                      <a:pt x="247" y="214"/>
                    </a:lnTo>
                    <a:lnTo>
                      <a:pt x="247" y="213"/>
                    </a:lnTo>
                    <a:lnTo>
                      <a:pt x="248" y="211"/>
                    </a:lnTo>
                    <a:lnTo>
                      <a:pt x="248" y="211"/>
                    </a:lnTo>
                    <a:lnTo>
                      <a:pt x="248" y="210"/>
                    </a:lnTo>
                    <a:lnTo>
                      <a:pt x="249" y="210"/>
                    </a:lnTo>
                    <a:lnTo>
                      <a:pt x="249" y="209"/>
                    </a:lnTo>
                    <a:lnTo>
                      <a:pt x="250" y="209"/>
                    </a:lnTo>
                    <a:lnTo>
                      <a:pt x="250" y="208"/>
                    </a:lnTo>
                    <a:lnTo>
                      <a:pt x="250" y="207"/>
                    </a:lnTo>
                    <a:lnTo>
                      <a:pt x="251" y="207"/>
                    </a:lnTo>
                    <a:lnTo>
                      <a:pt x="251" y="206"/>
                    </a:lnTo>
                    <a:lnTo>
                      <a:pt x="251" y="206"/>
                    </a:lnTo>
                    <a:lnTo>
                      <a:pt x="253" y="204"/>
                    </a:lnTo>
                    <a:lnTo>
                      <a:pt x="253" y="203"/>
                    </a:lnTo>
                    <a:lnTo>
                      <a:pt x="253" y="203"/>
                    </a:lnTo>
                    <a:lnTo>
                      <a:pt x="254" y="202"/>
                    </a:lnTo>
                    <a:lnTo>
                      <a:pt x="254" y="202"/>
                    </a:lnTo>
                    <a:lnTo>
                      <a:pt x="254" y="201"/>
                    </a:lnTo>
                    <a:lnTo>
                      <a:pt x="255" y="200"/>
                    </a:lnTo>
                    <a:lnTo>
                      <a:pt x="255" y="200"/>
                    </a:lnTo>
                    <a:lnTo>
                      <a:pt x="255" y="198"/>
                    </a:lnTo>
                    <a:lnTo>
                      <a:pt x="256" y="198"/>
                    </a:lnTo>
                    <a:lnTo>
                      <a:pt x="256" y="197"/>
                    </a:lnTo>
                    <a:lnTo>
                      <a:pt x="256" y="196"/>
                    </a:lnTo>
                    <a:lnTo>
                      <a:pt x="257" y="196"/>
                    </a:lnTo>
                    <a:lnTo>
                      <a:pt x="257" y="195"/>
                    </a:lnTo>
                    <a:lnTo>
                      <a:pt x="257" y="194"/>
                    </a:lnTo>
                    <a:lnTo>
                      <a:pt x="258" y="194"/>
                    </a:lnTo>
                    <a:lnTo>
                      <a:pt x="258" y="193"/>
                    </a:lnTo>
                    <a:lnTo>
                      <a:pt x="258" y="193"/>
                    </a:lnTo>
                    <a:lnTo>
                      <a:pt x="260" y="191"/>
                    </a:lnTo>
                    <a:lnTo>
                      <a:pt x="260" y="190"/>
                    </a:lnTo>
                    <a:lnTo>
                      <a:pt x="260" y="190"/>
                    </a:lnTo>
                    <a:lnTo>
                      <a:pt x="260" y="189"/>
                    </a:lnTo>
                    <a:lnTo>
                      <a:pt x="261" y="188"/>
                    </a:lnTo>
                    <a:lnTo>
                      <a:pt x="261" y="188"/>
                    </a:lnTo>
                    <a:lnTo>
                      <a:pt x="261" y="187"/>
                    </a:lnTo>
                    <a:lnTo>
                      <a:pt x="261" y="186"/>
                    </a:lnTo>
                    <a:lnTo>
                      <a:pt x="262" y="186"/>
                    </a:lnTo>
                    <a:lnTo>
                      <a:pt x="262" y="184"/>
                    </a:lnTo>
                    <a:lnTo>
                      <a:pt x="262" y="184"/>
                    </a:lnTo>
                    <a:lnTo>
                      <a:pt x="262" y="183"/>
                    </a:lnTo>
                    <a:lnTo>
                      <a:pt x="263" y="182"/>
                    </a:lnTo>
                    <a:lnTo>
                      <a:pt x="263" y="182"/>
                    </a:lnTo>
                    <a:lnTo>
                      <a:pt x="263" y="181"/>
                    </a:lnTo>
                    <a:lnTo>
                      <a:pt x="263" y="180"/>
                    </a:lnTo>
                    <a:lnTo>
                      <a:pt x="264" y="180"/>
                    </a:lnTo>
                    <a:lnTo>
                      <a:pt x="264" y="178"/>
                    </a:lnTo>
                    <a:lnTo>
                      <a:pt x="264" y="177"/>
                    </a:lnTo>
                    <a:lnTo>
                      <a:pt x="264" y="177"/>
                    </a:lnTo>
                    <a:lnTo>
                      <a:pt x="265" y="176"/>
                    </a:lnTo>
                    <a:lnTo>
                      <a:pt x="265" y="175"/>
                    </a:lnTo>
                    <a:lnTo>
                      <a:pt x="265" y="175"/>
                    </a:lnTo>
                    <a:lnTo>
                      <a:pt x="265" y="174"/>
                    </a:lnTo>
                    <a:lnTo>
                      <a:pt x="265" y="173"/>
                    </a:lnTo>
                    <a:lnTo>
                      <a:pt x="267" y="173"/>
                    </a:lnTo>
                    <a:lnTo>
                      <a:pt x="267" y="171"/>
                    </a:lnTo>
                    <a:lnTo>
                      <a:pt x="267" y="170"/>
                    </a:lnTo>
                    <a:lnTo>
                      <a:pt x="267" y="170"/>
                    </a:lnTo>
                    <a:lnTo>
                      <a:pt x="267" y="169"/>
                    </a:lnTo>
                    <a:lnTo>
                      <a:pt x="267" y="168"/>
                    </a:lnTo>
                    <a:lnTo>
                      <a:pt x="268" y="168"/>
                    </a:lnTo>
                    <a:lnTo>
                      <a:pt x="268" y="167"/>
                    </a:lnTo>
                    <a:lnTo>
                      <a:pt x="268" y="166"/>
                    </a:lnTo>
                    <a:lnTo>
                      <a:pt x="268" y="164"/>
                    </a:lnTo>
                    <a:lnTo>
                      <a:pt x="268" y="164"/>
                    </a:lnTo>
                    <a:lnTo>
                      <a:pt x="268" y="163"/>
                    </a:lnTo>
                    <a:lnTo>
                      <a:pt x="269" y="162"/>
                    </a:lnTo>
                    <a:lnTo>
                      <a:pt x="269" y="162"/>
                    </a:lnTo>
                    <a:lnTo>
                      <a:pt x="269" y="161"/>
                    </a:lnTo>
                    <a:lnTo>
                      <a:pt x="269" y="160"/>
                    </a:lnTo>
                    <a:lnTo>
                      <a:pt x="269" y="160"/>
                    </a:lnTo>
                    <a:lnTo>
                      <a:pt x="269" y="158"/>
                    </a:lnTo>
                    <a:lnTo>
                      <a:pt x="269" y="157"/>
                    </a:lnTo>
                    <a:lnTo>
                      <a:pt x="269" y="157"/>
                    </a:lnTo>
                    <a:lnTo>
                      <a:pt x="270" y="156"/>
                    </a:lnTo>
                    <a:lnTo>
                      <a:pt x="270" y="155"/>
                    </a:lnTo>
                    <a:lnTo>
                      <a:pt x="270" y="154"/>
                    </a:lnTo>
                    <a:lnTo>
                      <a:pt x="270" y="154"/>
                    </a:lnTo>
                    <a:lnTo>
                      <a:pt x="270" y="153"/>
                    </a:lnTo>
                    <a:lnTo>
                      <a:pt x="270" y="151"/>
                    </a:lnTo>
                    <a:lnTo>
                      <a:pt x="270" y="151"/>
                    </a:lnTo>
                    <a:lnTo>
                      <a:pt x="270" y="150"/>
                    </a:lnTo>
                    <a:lnTo>
                      <a:pt x="270" y="149"/>
                    </a:lnTo>
                    <a:lnTo>
                      <a:pt x="270" y="149"/>
                    </a:lnTo>
                    <a:lnTo>
                      <a:pt x="270" y="148"/>
                    </a:lnTo>
                    <a:lnTo>
                      <a:pt x="271" y="147"/>
                    </a:lnTo>
                    <a:lnTo>
                      <a:pt x="271" y="146"/>
                    </a:lnTo>
                    <a:lnTo>
                      <a:pt x="271" y="146"/>
                    </a:lnTo>
                    <a:lnTo>
                      <a:pt x="271" y="144"/>
                    </a:lnTo>
                    <a:lnTo>
                      <a:pt x="271" y="143"/>
                    </a:lnTo>
                    <a:lnTo>
                      <a:pt x="271" y="143"/>
                    </a:lnTo>
                    <a:lnTo>
                      <a:pt x="271" y="142"/>
                    </a:lnTo>
                    <a:lnTo>
                      <a:pt x="271" y="141"/>
                    </a:lnTo>
                    <a:lnTo>
                      <a:pt x="271" y="140"/>
                    </a:lnTo>
                    <a:lnTo>
                      <a:pt x="271" y="140"/>
                    </a:lnTo>
                    <a:lnTo>
                      <a:pt x="271" y="138"/>
                    </a:lnTo>
                    <a:lnTo>
                      <a:pt x="271" y="137"/>
                    </a:lnTo>
                    <a:lnTo>
                      <a:pt x="271" y="137"/>
                    </a:lnTo>
                    <a:lnTo>
                      <a:pt x="271" y="136"/>
                    </a:lnTo>
                    <a:lnTo>
                      <a:pt x="271" y="135"/>
                    </a:lnTo>
                    <a:lnTo>
                      <a:pt x="271" y="134"/>
                    </a:lnTo>
                    <a:lnTo>
                      <a:pt x="271" y="134"/>
                    </a:lnTo>
                    <a:lnTo>
                      <a:pt x="271" y="133"/>
                    </a:lnTo>
                    <a:lnTo>
                      <a:pt x="271" y="131"/>
                    </a:lnTo>
                    <a:lnTo>
                      <a:pt x="271" y="131"/>
                    </a:lnTo>
                    <a:lnTo>
                      <a:pt x="271" y="130"/>
                    </a:lnTo>
                    <a:lnTo>
                      <a:pt x="271" y="129"/>
                    </a:lnTo>
                    <a:lnTo>
                      <a:pt x="271" y="128"/>
                    </a:lnTo>
                    <a:lnTo>
                      <a:pt x="271" y="128"/>
                    </a:lnTo>
                    <a:lnTo>
                      <a:pt x="271" y="127"/>
                    </a:lnTo>
                    <a:lnTo>
                      <a:pt x="271" y="126"/>
                    </a:lnTo>
                    <a:lnTo>
                      <a:pt x="271" y="126"/>
                    </a:lnTo>
                    <a:lnTo>
                      <a:pt x="271" y="124"/>
                    </a:lnTo>
                    <a:lnTo>
                      <a:pt x="271" y="123"/>
                    </a:lnTo>
                    <a:lnTo>
                      <a:pt x="270" y="122"/>
                    </a:lnTo>
                    <a:lnTo>
                      <a:pt x="270" y="122"/>
                    </a:lnTo>
                    <a:lnTo>
                      <a:pt x="270" y="121"/>
                    </a:lnTo>
                    <a:lnTo>
                      <a:pt x="270" y="120"/>
                    </a:lnTo>
                    <a:lnTo>
                      <a:pt x="270" y="118"/>
                    </a:lnTo>
                    <a:lnTo>
                      <a:pt x="270" y="118"/>
                    </a:lnTo>
                    <a:lnTo>
                      <a:pt x="270" y="117"/>
                    </a:lnTo>
                    <a:lnTo>
                      <a:pt x="270" y="116"/>
                    </a:lnTo>
                    <a:lnTo>
                      <a:pt x="270" y="116"/>
                    </a:lnTo>
                    <a:lnTo>
                      <a:pt x="270" y="115"/>
                    </a:lnTo>
                    <a:lnTo>
                      <a:pt x="270" y="114"/>
                    </a:lnTo>
                    <a:lnTo>
                      <a:pt x="269" y="113"/>
                    </a:lnTo>
                    <a:lnTo>
                      <a:pt x="269" y="113"/>
                    </a:lnTo>
                    <a:lnTo>
                      <a:pt x="269" y="111"/>
                    </a:lnTo>
                    <a:lnTo>
                      <a:pt x="269" y="110"/>
                    </a:lnTo>
                    <a:lnTo>
                      <a:pt x="269" y="109"/>
                    </a:lnTo>
                    <a:lnTo>
                      <a:pt x="269" y="109"/>
                    </a:lnTo>
                    <a:lnTo>
                      <a:pt x="269" y="108"/>
                    </a:lnTo>
                    <a:lnTo>
                      <a:pt x="268" y="107"/>
                    </a:lnTo>
                    <a:lnTo>
                      <a:pt x="268" y="107"/>
                    </a:lnTo>
                    <a:lnTo>
                      <a:pt x="268" y="107"/>
                    </a:lnTo>
                    <a:lnTo>
                      <a:pt x="268" y="106"/>
                    </a:lnTo>
                    <a:lnTo>
                      <a:pt x="268" y="104"/>
                    </a:lnTo>
                    <a:lnTo>
                      <a:pt x="268" y="103"/>
                    </a:lnTo>
                    <a:lnTo>
                      <a:pt x="268" y="103"/>
                    </a:lnTo>
                    <a:lnTo>
                      <a:pt x="267" y="102"/>
                    </a:lnTo>
                    <a:lnTo>
                      <a:pt x="267" y="101"/>
                    </a:lnTo>
                    <a:lnTo>
                      <a:pt x="267" y="100"/>
                    </a:lnTo>
                    <a:lnTo>
                      <a:pt x="267" y="100"/>
                    </a:lnTo>
                    <a:lnTo>
                      <a:pt x="267" y="98"/>
                    </a:lnTo>
                    <a:lnTo>
                      <a:pt x="265" y="97"/>
                    </a:lnTo>
                    <a:lnTo>
                      <a:pt x="265" y="97"/>
                    </a:lnTo>
                    <a:lnTo>
                      <a:pt x="265" y="96"/>
                    </a:lnTo>
                    <a:lnTo>
                      <a:pt x="265" y="95"/>
                    </a:lnTo>
                    <a:lnTo>
                      <a:pt x="265" y="95"/>
                    </a:lnTo>
                    <a:lnTo>
                      <a:pt x="264" y="94"/>
                    </a:lnTo>
                    <a:lnTo>
                      <a:pt x="264" y="93"/>
                    </a:lnTo>
                    <a:lnTo>
                      <a:pt x="264" y="91"/>
                    </a:lnTo>
                    <a:lnTo>
                      <a:pt x="264" y="91"/>
                    </a:lnTo>
                    <a:lnTo>
                      <a:pt x="263" y="90"/>
                    </a:lnTo>
                    <a:lnTo>
                      <a:pt x="263" y="89"/>
                    </a:lnTo>
                    <a:lnTo>
                      <a:pt x="263" y="89"/>
                    </a:lnTo>
                    <a:lnTo>
                      <a:pt x="263" y="88"/>
                    </a:lnTo>
                    <a:lnTo>
                      <a:pt x="262" y="87"/>
                    </a:lnTo>
                    <a:lnTo>
                      <a:pt x="262" y="87"/>
                    </a:lnTo>
                    <a:lnTo>
                      <a:pt x="262" y="85"/>
                    </a:lnTo>
                    <a:lnTo>
                      <a:pt x="262" y="84"/>
                    </a:lnTo>
                    <a:lnTo>
                      <a:pt x="261" y="84"/>
                    </a:lnTo>
                    <a:lnTo>
                      <a:pt x="261" y="83"/>
                    </a:lnTo>
                    <a:lnTo>
                      <a:pt x="261" y="82"/>
                    </a:lnTo>
                    <a:lnTo>
                      <a:pt x="261" y="82"/>
                    </a:lnTo>
                    <a:lnTo>
                      <a:pt x="260" y="81"/>
                    </a:lnTo>
                    <a:lnTo>
                      <a:pt x="260" y="80"/>
                    </a:lnTo>
                    <a:lnTo>
                      <a:pt x="260" y="80"/>
                    </a:lnTo>
                    <a:lnTo>
                      <a:pt x="258" y="78"/>
                    </a:lnTo>
                    <a:lnTo>
                      <a:pt x="258" y="77"/>
                    </a:lnTo>
                    <a:lnTo>
                      <a:pt x="258" y="77"/>
                    </a:lnTo>
                    <a:lnTo>
                      <a:pt x="257" y="76"/>
                    </a:lnTo>
                    <a:lnTo>
                      <a:pt x="257" y="75"/>
                    </a:lnTo>
                    <a:lnTo>
                      <a:pt x="257" y="75"/>
                    </a:lnTo>
                    <a:lnTo>
                      <a:pt x="257" y="74"/>
                    </a:lnTo>
                    <a:lnTo>
                      <a:pt x="256" y="73"/>
                    </a:lnTo>
                    <a:lnTo>
                      <a:pt x="256" y="73"/>
                    </a:lnTo>
                    <a:lnTo>
                      <a:pt x="256" y="71"/>
                    </a:lnTo>
                    <a:lnTo>
                      <a:pt x="255" y="71"/>
                    </a:lnTo>
                    <a:lnTo>
                      <a:pt x="255" y="70"/>
                    </a:lnTo>
                    <a:lnTo>
                      <a:pt x="255" y="69"/>
                    </a:lnTo>
                    <a:lnTo>
                      <a:pt x="254" y="69"/>
                    </a:lnTo>
                    <a:lnTo>
                      <a:pt x="254" y="68"/>
                    </a:lnTo>
                    <a:lnTo>
                      <a:pt x="253" y="67"/>
                    </a:lnTo>
                    <a:lnTo>
                      <a:pt x="253" y="67"/>
                    </a:lnTo>
                    <a:lnTo>
                      <a:pt x="253" y="65"/>
                    </a:lnTo>
                    <a:lnTo>
                      <a:pt x="251" y="65"/>
                    </a:lnTo>
                    <a:lnTo>
                      <a:pt x="251" y="64"/>
                    </a:lnTo>
                    <a:lnTo>
                      <a:pt x="251" y="63"/>
                    </a:lnTo>
                    <a:lnTo>
                      <a:pt x="250" y="63"/>
                    </a:lnTo>
                    <a:lnTo>
                      <a:pt x="250" y="62"/>
                    </a:lnTo>
                    <a:lnTo>
                      <a:pt x="250" y="62"/>
                    </a:lnTo>
                    <a:lnTo>
                      <a:pt x="249" y="61"/>
                    </a:lnTo>
                    <a:lnTo>
                      <a:pt x="249" y="60"/>
                    </a:lnTo>
                    <a:lnTo>
                      <a:pt x="248" y="60"/>
                    </a:lnTo>
                    <a:lnTo>
                      <a:pt x="248" y="58"/>
                    </a:lnTo>
                    <a:lnTo>
                      <a:pt x="248" y="58"/>
                    </a:lnTo>
                    <a:lnTo>
                      <a:pt x="247" y="57"/>
                    </a:lnTo>
                    <a:lnTo>
                      <a:pt x="247" y="57"/>
                    </a:lnTo>
                    <a:lnTo>
                      <a:pt x="245" y="56"/>
                    </a:lnTo>
                    <a:lnTo>
                      <a:pt x="245" y="55"/>
                    </a:lnTo>
                    <a:lnTo>
                      <a:pt x="245" y="55"/>
                    </a:lnTo>
                    <a:lnTo>
                      <a:pt x="244" y="54"/>
                    </a:lnTo>
                    <a:lnTo>
                      <a:pt x="244" y="54"/>
                    </a:lnTo>
                    <a:lnTo>
                      <a:pt x="243" y="53"/>
                    </a:lnTo>
                    <a:lnTo>
                      <a:pt x="243" y="53"/>
                    </a:lnTo>
                    <a:lnTo>
                      <a:pt x="242" y="51"/>
                    </a:lnTo>
                    <a:lnTo>
                      <a:pt x="242" y="51"/>
                    </a:lnTo>
                    <a:lnTo>
                      <a:pt x="242" y="50"/>
                    </a:lnTo>
                    <a:lnTo>
                      <a:pt x="241" y="49"/>
                    </a:lnTo>
                    <a:lnTo>
                      <a:pt x="241" y="49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38" y="47"/>
                    </a:lnTo>
                    <a:lnTo>
                      <a:pt x="238" y="47"/>
                    </a:lnTo>
                    <a:lnTo>
                      <a:pt x="237" y="45"/>
                    </a:lnTo>
                    <a:lnTo>
                      <a:pt x="237" y="45"/>
                    </a:lnTo>
                    <a:lnTo>
                      <a:pt x="236" y="44"/>
                    </a:lnTo>
                    <a:lnTo>
                      <a:pt x="236" y="44"/>
                    </a:lnTo>
                    <a:lnTo>
                      <a:pt x="235" y="43"/>
                    </a:lnTo>
                    <a:lnTo>
                      <a:pt x="235" y="43"/>
                    </a:lnTo>
                    <a:lnTo>
                      <a:pt x="235" y="42"/>
                    </a:lnTo>
                    <a:lnTo>
                      <a:pt x="234" y="42"/>
                    </a:lnTo>
                    <a:lnTo>
                      <a:pt x="234" y="41"/>
                    </a:lnTo>
                    <a:lnTo>
                      <a:pt x="233" y="41"/>
                    </a:lnTo>
                    <a:lnTo>
                      <a:pt x="233" y="40"/>
                    </a:lnTo>
                    <a:lnTo>
                      <a:pt x="231" y="40"/>
                    </a:lnTo>
                    <a:lnTo>
                      <a:pt x="231" y="38"/>
                    </a:lnTo>
                    <a:lnTo>
                      <a:pt x="230" y="38"/>
                    </a:lnTo>
                    <a:lnTo>
                      <a:pt x="230" y="37"/>
                    </a:lnTo>
                    <a:lnTo>
                      <a:pt x="229" y="37"/>
                    </a:lnTo>
                    <a:lnTo>
                      <a:pt x="229" y="36"/>
                    </a:lnTo>
                    <a:lnTo>
                      <a:pt x="228" y="36"/>
                    </a:lnTo>
                    <a:lnTo>
                      <a:pt x="228" y="35"/>
                    </a:lnTo>
                    <a:lnTo>
                      <a:pt x="227" y="35"/>
                    </a:lnTo>
                    <a:lnTo>
                      <a:pt x="227" y="34"/>
                    </a:lnTo>
                    <a:lnTo>
                      <a:pt x="226" y="34"/>
                    </a:lnTo>
                    <a:lnTo>
                      <a:pt x="226" y="33"/>
                    </a:lnTo>
                    <a:lnTo>
                      <a:pt x="224" y="33"/>
                    </a:lnTo>
                    <a:lnTo>
                      <a:pt x="223" y="31"/>
                    </a:lnTo>
                    <a:lnTo>
                      <a:pt x="223" y="31"/>
                    </a:lnTo>
                    <a:lnTo>
                      <a:pt x="222" y="31"/>
                    </a:lnTo>
                    <a:lnTo>
                      <a:pt x="222" y="30"/>
                    </a:lnTo>
                    <a:lnTo>
                      <a:pt x="221" y="30"/>
                    </a:lnTo>
                    <a:lnTo>
                      <a:pt x="221" y="29"/>
                    </a:lnTo>
                    <a:lnTo>
                      <a:pt x="220" y="29"/>
                    </a:lnTo>
                    <a:lnTo>
                      <a:pt x="220" y="28"/>
                    </a:lnTo>
                    <a:lnTo>
                      <a:pt x="218" y="28"/>
                    </a:lnTo>
                    <a:lnTo>
                      <a:pt x="218" y="28"/>
                    </a:lnTo>
                    <a:lnTo>
                      <a:pt x="217" y="27"/>
                    </a:lnTo>
                    <a:lnTo>
                      <a:pt x="216" y="27"/>
                    </a:lnTo>
                    <a:lnTo>
                      <a:pt x="216" y="25"/>
                    </a:lnTo>
                    <a:lnTo>
                      <a:pt x="215" y="25"/>
                    </a:lnTo>
                    <a:lnTo>
                      <a:pt x="215" y="24"/>
                    </a:lnTo>
                    <a:lnTo>
                      <a:pt x="214" y="24"/>
                    </a:lnTo>
                    <a:lnTo>
                      <a:pt x="214" y="24"/>
                    </a:lnTo>
                    <a:lnTo>
                      <a:pt x="213" y="23"/>
                    </a:lnTo>
                    <a:lnTo>
                      <a:pt x="213" y="23"/>
                    </a:lnTo>
                    <a:lnTo>
                      <a:pt x="211" y="23"/>
                    </a:lnTo>
                    <a:lnTo>
                      <a:pt x="210" y="22"/>
                    </a:lnTo>
                    <a:lnTo>
                      <a:pt x="210" y="22"/>
                    </a:lnTo>
                    <a:lnTo>
                      <a:pt x="209" y="21"/>
                    </a:lnTo>
                    <a:lnTo>
                      <a:pt x="209" y="21"/>
                    </a:lnTo>
                    <a:lnTo>
                      <a:pt x="208" y="21"/>
                    </a:lnTo>
                    <a:lnTo>
                      <a:pt x="207" y="20"/>
                    </a:lnTo>
                    <a:lnTo>
                      <a:pt x="207" y="20"/>
                    </a:lnTo>
                    <a:lnTo>
                      <a:pt x="206" y="20"/>
                    </a:lnTo>
                    <a:lnTo>
                      <a:pt x="206" y="18"/>
                    </a:lnTo>
                    <a:lnTo>
                      <a:pt x="204" y="18"/>
                    </a:lnTo>
                    <a:lnTo>
                      <a:pt x="203" y="17"/>
                    </a:lnTo>
                    <a:lnTo>
                      <a:pt x="203" y="17"/>
                    </a:lnTo>
                    <a:lnTo>
                      <a:pt x="202" y="17"/>
                    </a:lnTo>
                    <a:lnTo>
                      <a:pt x="202" y="16"/>
                    </a:lnTo>
                    <a:lnTo>
                      <a:pt x="201" y="16"/>
                    </a:lnTo>
                    <a:lnTo>
                      <a:pt x="200" y="16"/>
                    </a:lnTo>
                    <a:lnTo>
                      <a:pt x="200" y="15"/>
                    </a:lnTo>
                    <a:lnTo>
                      <a:pt x="198" y="15"/>
                    </a:lnTo>
                    <a:lnTo>
                      <a:pt x="198" y="15"/>
                    </a:lnTo>
                    <a:lnTo>
                      <a:pt x="197" y="14"/>
                    </a:lnTo>
                    <a:lnTo>
                      <a:pt x="196" y="14"/>
                    </a:lnTo>
                    <a:lnTo>
                      <a:pt x="196" y="14"/>
                    </a:lnTo>
                    <a:lnTo>
                      <a:pt x="195" y="14"/>
                    </a:lnTo>
                    <a:lnTo>
                      <a:pt x="195" y="13"/>
                    </a:lnTo>
                    <a:lnTo>
                      <a:pt x="194" y="13"/>
                    </a:lnTo>
                    <a:lnTo>
                      <a:pt x="193" y="13"/>
                    </a:lnTo>
                    <a:lnTo>
                      <a:pt x="193" y="11"/>
                    </a:lnTo>
                    <a:lnTo>
                      <a:pt x="191" y="11"/>
                    </a:lnTo>
                    <a:lnTo>
                      <a:pt x="190" y="11"/>
                    </a:lnTo>
                    <a:lnTo>
                      <a:pt x="190" y="10"/>
                    </a:lnTo>
                    <a:lnTo>
                      <a:pt x="189" y="10"/>
                    </a:lnTo>
                    <a:lnTo>
                      <a:pt x="188" y="10"/>
                    </a:lnTo>
                    <a:lnTo>
                      <a:pt x="188" y="10"/>
                    </a:lnTo>
                    <a:lnTo>
                      <a:pt x="187" y="9"/>
                    </a:lnTo>
                    <a:lnTo>
                      <a:pt x="187" y="9"/>
                    </a:lnTo>
                    <a:lnTo>
                      <a:pt x="186" y="9"/>
                    </a:lnTo>
                    <a:lnTo>
                      <a:pt x="184" y="9"/>
                    </a:lnTo>
                    <a:lnTo>
                      <a:pt x="184" y="8"/>
                    </a:lnTo>
                    <a:lnTo>
                      <a:pt x="183" y="8"/>
                    </a:lnTo>
                    <a:lnTo>
                      <a:pt x="182" y="8"/>
                    </a:lnTo>
                    <a:lnTo>
                      <a:pt x="182" y="8"/>
                    </a:lnTo>
                    <a:lnTo>
                      <a:pt x="181" y="7"/>
                    </a:lnTo>
                    <a:lnTo>
                      <a:pt x="180" y="7"/>
                    </a:lnTo>
                    <a:lnTo>
                      <a:pt x="180" y="7"/>
                    </a:lnTo>
                    <a:lnTo>
                      <a:pt x="178" y="7"/>
                    </a:lnTo>
                    <a:lnTo>
                      <a:pt x="177" y="5"/>
                    </a:lnTo>
                    <a:lnTo>
                      <a:pt x="177" y="5"/>
                    </a:lnTo>
                    <a:lnTo>
                      <a:pt x="176" y="5"/>
                    </a:lnTo>
                    <a:lnTo>
                      <a:pt x="175" y="5"/>
                    </a:lnTo>
                    <a:lnTo>
                      <a:pt x="175" y="5"/>
                    </a:lnTo>
                    <a:lnTo>
                      <a:pt x="174" y="4"/>
                    </a:lnTo>
                    <a:lnTo>
                      <a:pt x="173" y="4"/>
                    </a:lnTo>
                    <a:lnTo>
                      <a:pt x="173" y="4"/>
                    </a:lnTo>
                    <a:lnTo>
                      <a:pt x="171" y="4"/>
                    </a:lnTo>
                    <a:lnTo>
                      <a:pt x="170" y="4"/>
                    </a:lnTo>
                    <a:lnTo>
                      <a:pt x="170" y="3"/>
                    </a:lnTo>
                    <a:lnTo>
                      <a:pt x="169" y="3"/>
                    </a:lnTo>
                    <a:lnTo>
                      <a:pt x="168" y="3"/>
                    </a:lnTo>
                    <a:lnTo>
                      <a:pt x="168" y="3"/>
                    </a:lnTo>
                    <a:lnTo>
                      <a:pt x="167" y="3"/>
                    </a:lnTo>
                    <a:lnTo>
                      <a:pt x="166" y="3"/>
                    </a:lnTo>
                    <a:lnTo>
                      <a:pt x="166" y="2"/>
                    </a:lnTo>
                    <a:lnTo>
                      <a:pt x="164" y="2"/>
                    </a:lnTo>
                    <a:lnTo>
                      <a:pt x="163" y="2"/>
                    </a:lnTo>
                    <a:lnTo>
                      <a:pt x="162" y="2"/>
                    </a:lnTo>
                    <a:lnTo>
                      <a:pt x="162" y="2"/>
                    </a:lnTo>
                    <a:lnTo>
                      <a:pt x="161" y="2"/>
                    </a:lnTo>
                    <a:lnTo>
                      <a:pt x="160" y="2"/>
                    </a:lnTo>
                    <a:lnTo>
                      <a:pt x="160" y="1"/>
                    </a:lnTo>
                    <a:lnTo>
                      <a:pt x="158" y="1"/>
                    </a:lnTo>
                    <a:lnTo>
                      <a:pt x="157" y="1"/>
                    </a:lnTo>
                    <a:lnTo>
                      <a:pt x="157" y="1"/>
                    </a:lnTo>
                    <a:lnTo>
                      <a:pt x="156" y="1"/>
                    </a:lnTo>
                    <a:lnTo>
                      <a:pt x="155" y="1"/>
                    </a:lnTo>
                    <a:lnTo>
                      <a:pt x="155" y="1"/>
                    </a:lnTo>
                    <a:lnTo>
                      <a:pt x="154" y="1"/>
                    </a:lnTo>
                    <a:lnTo>
                      <a:pt x="153" y="1"/>
                    </a:lnTo>
                    <a:lnTo>
                      <a:pt x="151" y="1"/>
                    </a:lnTo>
                    <a:lnTo>
                      <a:pt x="151" y="0"/>
                    </a:lnTo>
                    <a:lnTo>
                      <a:pt x="150" y="0"/>
                    </a:lnTo>
                    <a:lnTo>
                      <a:pt x="149" y="0"/>
                    </a:lnTo>
                    <a:lnTo>
                      <a:pt x="149" y="0"/>
                    </a:lnTo>
                    <a:lnTo>
                      <a:pt x="148" y="0"/>
                    </a:lnTo>
                    <a:lnTo>
                      <a:pt x="147" y="0"/>
                    </a:lnTo>
                    <a:lnTo>
                      <a:pt x="147" y="0"/>
                    </a:lnTo>
                    <a:lnTo>
                      <a:pt x="146" y="0"/>
                    </a:lnTo>
                    <a:lnTo>
                      <a:pt x="144" y="0"/>
                    </a:lnTo>
                    <a:lnTo>
                      <a:pt x="143" y="0"/>
                    </a:lnTo>
                    <a:lnTo>
                      <a:pt x="143" y="0"/>
                    </a:lnTo>
                    <a:lnTo>
                      <a:pt x="142" y="0"/>
                    </a:lnTo>
                    <a:lnTo>
                      <a:pt x="141" y="0"/>
                    </a:lnTo>
                    <a:lnTo>
                      <a:pt x="141" y="0"/>
                    </a:lnTo>
                    <a:lnTo>
                      <a:pt x="140" y="0"/>
                    </a:lnTo>
                    <a:lnTo>
                      <a:pt x="138" y="0"/>
                    </a:lnTo>
                    <a:lnTo>
                      <a:pt x="137" y="0"/>
                    </a:lnTo>
                    <a:lnTo>
                      <a:pt x="137" y="0"/>
                    </a:lnTo>
                    <a:lnTo>
                      <a:pt x="136" y="0"/>
                    </a:lnTo>
                    <a:lnTo>
                      <a:pt x="135" y="0"/>
                    </a:lnTo>
                    <a:lnTo>
                      <a:pt x="135" y="0"/>
                    </a:lnTo>
                    <a:lnTo>
                      <a:pt x="134" y="0"/>
                    </a:lnTo>
                    <a:lnTo>
                      <a:pt x="133" y="0"/>
                    </a:lnTo>
                    <a:lnTo>
                      <a:pt x="131" y="0"/>
                    </a:lnTo>
                    <a:lnTo>
                      <a:pt x="131" y="0"/>
                    </a:lnTo>
                    <a:lnTo>
                      <a:pt x="130" y="0"/>
                    </a:lnTo>
                    <a:lnTo>
                      <a:pt x="129" y="0"/>
                    </a:lnTo>
                    <a:lnTo>
                      <a:pt x="128" y="0"/>
                    </a:lnTo>
                    <a:lnTo>
                      <a:pt x="128" y="0"/>
                    </a:lnTo>
                    <a:lnTo>
                      <a:pt x="127" y="0"/>
                    </a:lnTo>
                    <a:lnTo>
                      <a:pt x="126" y="0"/>
                    </a:lnTo>
                    <a:lnTo>
                      <a:pt x="126" y="0"/>
                    </a:lnTo>
                    <a:lnTo>
                      <a:pt x="124" y="0"/>
                    </a:lnTo>
                    <a:lnTo>
                      <a:pt x="123" y="0"/>
                    </a:lnTo>
                    <a:lnTo>
                      <a:pt x="122" y="0"/>
                    </a:lnTo>
                    <a:lnTo>
                      <a:pt x="122" y="0"/>
                    </a:lnTo>
                    <a:lnTo>
                      <a:pt x="121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18" y="1"/>
                    </a:lnTo>
                    <a:lnTo>
                      <a:pt x="117" y="1"/>
                    </a:lnTo>
                    <a:lnTo>
                      <a:pt x="116" y="1"/>
                    </a:lnTo>
                    <a:lnTo>
                      <a:pt x="116" y="1"/>
                    </a:lnTo>
                    <a:lnTo>
                      <a:pt x="115" y="1"/>
                    </a:lnTo>
                    <a:lnTo>
                      <a:pt x="114" y="1"/>
                    </a:lnTo>
                    <a:lnTo>
                      <a:pt x="113" y="1"/>
                    </a:lnTo>
                    <a:lnTo>
                      <a:pt x="113" y="1"/>
                    </a:lnTo>
                    <a:lnTo>
                      <a:pt x="111" y="1"/>
                    </a:lnTo>
                    <a:lnTo>
                      <a:pt x="110" y="2"/>
                    </a:lnTo>
                    <a:lnTo>
                      <a:pt x="110" y="2"/>
                    </a:lnTo>
                    <a:lnTo>
                      <a:pt x="109" y="2"/>
                    </a:lnTo>
                    <a:lnTo>
                      <a:pt x="108" y="2"/>
                    </a:lnTo>
                    <a:lnTo>
                      <a:pt x="107" y="2"/>
                    </a:lnTo>
                    <a:lnTo>
                      <a:pt x="107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15" name="Freeform 112">
                <a:extLst>
                  <a:ext uri="{FF2B5EF4-FFF2-40B4-BE49-F238E27FC236}">
                    <a16:creationId xmlns:a16="http://schemas.microsoft.com/office/drawing/2014/main" id="{7F165F3E-E5B1-402D-8183-F66F454E41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935457" y="7523094"/>
                <a:ext cx="2799177" cy="653794"/>
              </a:xfrm>
              <a:custGeom>
                <a:avLst/>
                <a:gdLst>
                  <a:gd name="T0" fmla="*/ 4273 w 4289"/>
                  <a:gd name="T1" fmla="*/ 0 h 1002"/>
                  <a:gd name="T2" fmla="*/ 0 w 4289"/>
                  <a:gd name="T3" fmla="*/ 936 h 1002"/>
                  <a:gd name="T4" fmla="*/ 15 w 4289"/>
                  <a:gd name="T5" fmla="*/ 1002 h 1002"/>
                  <a:gd name="T6" fmla="*/ 4289 w 4289"/>
                  <a:gd name="T7" fmla="*/ 66 h 1002"/>
                  <a:gd name="T8" fmla="*/ 4273 w 4289"/>
                  <a:gd name="T9" fmla="*/ 0 h 10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89" h="1002">
                    <a:moveTo>
                      <a:pt x="4273" y="0"/>
                    </a:moveTo>
                    <a:lnTo>
                      <a:pt x="0" y="936"/>
                    </a:lnTo>
                    <a:lnTo>
                      <a:pt x="15" y="1002"/>
                    </a:lnTo>
                    <a:lnTo>
                      <a:pt x="4289" y="66"/>
                    </a:lnTo>
                    <a:lnTo>
                      <a:pt x="427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16" name="Freeform 113">
                <a:extLst>
                  <a:ext uri="{FF2B5EF4-FFF2-40B4-BE49-F238E27FC236}">
                    <a16:creationId xmlns:a16="http://schemas.microsoft.com/office/drawing/2014/main" id="{A26A0AF9-9386-405C-86C2-F190CF7054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40675" y="7456540"/>
                <a:ext cx="176172" cy="176172"/>
              </a:xfrm>
              <a:custGeom>
                <a:avLst/>
                <a:gdLst>
                  <a:gd name="T0" fmla="*/ 120 w 272"/>
                  <a:gd name="T1" fmla="*/ 1 h 272"/>
                  <a:gd name="T2" fmla="*/ 134 w 272"/>
                  <a:gd name="T3" fmla="*/ 0 h 272"/>
                  <a:gd name="T4" fmla="*/ 148 w 272"/>
                  <a:gd name="T5" fmla="*/ 1 h 272"/>
                  <a:gd name="T6" fmla="*/ 163 w 272"/>
                  <a:gd name="T7" fmla="*/ 3 h 272"/>
                  <a:gd name="T8" fmla="*/ 177 w 272"/>
                  <a:gd name="T9" fmla="*/ 5 h 272"/>
                  <a:gd name="T10" fmla="*/ 190 w 272"/>
                  <a:gd name="T11" fmla="*/ 11 h 272"/>
                  <a:gd name="T12" fmla="*/ 201 w 272"/>
                  <a:gd name="T13" fmla="*/ 17 h 272"/>
                  <a:gd name="T14" fmla="*/ 213 w 272"/>
                  <a:gd name="T15" fmla="*/ 24 h 272"/>
                  <a:gd name="T16" fmla="*/ 225 w 272"/>
                  <a:gd name="T17" fmla="*/ 33 h 272"/>
                  <a:gd name="T18" fmla="*/ 234 w 272"/>
                  <a:gd name="T19" fmla="*/ 42 h 272"/>
                  <a:gd name="T20" fmla="*/ 244 w 272"/>
                  <a:gd name="T21" fmla="*/ 53 h 272"/>
                  <a:gd name="T22" fmla="*/ 252 w 272"/>
                  <a:gd name="T23" fmla="*/ 64 h 272"/>
                  <a:gd name="T24" fmla="*/ 259 w 272"/>
                  <a:gd name="T25" fmla="*/ 77 h 272"/>
                  <a:gd name="T26" fmla="*/ 264 w 272"/>
                  <a:gd name="T27" fmla="*/ 90 h 272"/>
                  <a:gd name="T28" fmla="*/ 268 w 272"/>
                  <a:gd name="T29" fmla="*/ 104 h 272"/>
                  <a:gd name="T30" fmla="*/ 271 w 272"/>
                  <a:gd name="T31" fmla="*/ 118 h 272"/>
                  <a:gd name="T32" fmla="*/ 272 w 272"/>
                  <a:gd name="T33" fmla="*/ 133 h 272"/>
                  <a:gd name="T34" fmla="*/ 272 w 272"/>
                  <a:gd name="T35" fmla="*/ 147 h 272"/>
                  <a:gd name="T36" fmla="*/ 270 w 272"/>
                  <a:gd name="T37" fmla="*/ 161 h 272"/>
                  <a:gd name="T38" fmla="*/ 266 w 272"/>
                  <a:gd name="T39" fmla="*/ 175 h 272"/>
                  <a:gd name="T40" fmla="*/ 261 w 272"/>
                  <a:gd name="T41" fmla="*/ 188 h 272"/>
                  <a:gd name="T42" fmla="*/ 255 w 272"/>
                  <a:gd name="T43" fmla="*/ 200 h 272"/>
                  <a:gd name="T44" fmla="*/ 248 w 272"/>
                  <a:gd name="T45" fmla="*/ 213 h 272"/>
                  <a:gd name="T46" fmla="*/ 240 w 272"/>
                  <a:gd name="T47" fmla="*/ 223 h 272"/>
                  <a:gd name="T48" fmla="*/ 231 w 272"/>
                  <a:gd name="T49" fmla="*/ 234 h 272"/>
                  <a:gd name="T50" fmla="*/ 220 w 272"/>
                  <a:gd name="T51" fmla="*/ 243 h 272"/>
                  <a:gd name="T52" fmla="*/ 210 w 272"/>
                  <a:gd name="T53" fmla="*/ 250 h 272"/>
                  <a:gd name="T54" fmla="*/ 197 w 272"/>
                  <a:gd name="T55" fmla="*/ 257 h 272"/>
                  <a:gd name="T56" fmla="*/ 184 w 272"/>
                  <a:gd name="T57" fmla="*/ 263 h 272"/>
                  <a:gd name="T58" fmla="*/ 170 w 272"/>
                  <a:gd name="T59" fmla="*/ 268 h 272"/>
                  <a:gd name="T60" fmla="*/ 156 w 272"/>
                  <a:gd name="T61" fmla="*/ 270 h 272"/>
                  <a:gd name="T62" fmla="*/ 141 w 272"/>
                  <a:gd name="T63" fmla="*/ 272 h 272"/>
                  <a:gd name="T64" fmla="*/ 127 w 272"/>
                  <a:gd name="T65" fmla="*/ 272 h 272"/>
                  <a:gd name="T66" fmla="*/ 113 w 272"/>
                  <a:gd name="T67" fmla="*/ 270 h 272"/>
                  <a:gd name="T68" fmla="*/ 99 w 272"/>
                  <a:gd name="T69" fmla="*/ 267 h 272"/>
                  <a:gd name="T70" fmla="*/ 86 w 272"/>
                  <a:gd name="T71" fmla="*/ 262 h 272"/>
                  <a:gd name="T72" fmla="*/ 73 w 272"/>
                  <a:gd name="T73" fmla="*/ 256 h 272"/>
                  <a:gd name="T74" fmla="*/ 61 w 272"/>
                  <a:gd name="T75" fmla="*/ 249 h 272"/>
                  <a:gd name="T76" fmla="*/ 51 w 272"/>
                  <a:gd name="T77" fmla="*/ 241 h 272"/>
                  <a:gd name="T78" fmla="*/ 40 w 272"/>
                  <a:gd name="T79" fmla="*/ 231 h 272"/>
                  <a:gd name="T80" fmla="*/ 31 w 272"/>
                  <a:gd name="T81" fmla="*/ 222 h 272"/>
                  <a:gd name="T82" fmla="*/ 23 w 272"/>
                  <a:gd name="T83" fmla="*/ 210 h 272"/>
                  <a:gd name="T84" fmla="*/ 16 w 272"/>
                  <a:gd name="T85" fmla="*/ 199 h 272"/>
                  <a:gd name="T86" fmla="*/ 10 w 272"/>
                  <a:gd name="T87" fmla="*/ 184 h 272"/>
                  <a:gd name="T88" fmla="*/ 5 w 272"/>
                  <a:gd name="T89" fmla="*/ 171 h 272"/>
                  <a:gd name="T90" fmla="*/ 1 w 272"/>
                  <a:gd name="T91" fmla="*/ 157 h 272"/>
                  <a:gd name="T92" fmla="*/ 0 w 272"/>
                  <a:gd name="T93" fmla="*/ 143 h 272"/>
                  <a:gd name="T94" fmla="*/ 0 w 272"/>
                  <a:gd name="T95" fmla="*/ 129 h 272"/>
                  <a:gd name="T96" fmla="*/ 1 w 272"/>
                  <a:gd name="T97" fmla="*/ 115 h 272"/>
                  <a:gd name="T98" fmla="*/ 5 w 272"/>
                  <a:gd name="T99" fmla="*/ 101 h 272"/>
                  <a:gd name="T100" fmla="*/ 10 w 272"/>
                  <a:gd name="T101" fmla="*/ 88 h 272"/>
                  <a:gd name="T102" fmla="*/ 16 w 272"/>
                  <a:gd name="T103" fmla="*/ 75 h 272"/>
                  <a:gd name="T104" fmla="*/ 21 w 272"/>
                  <a:gd name="T105" fmla="*/ 63 h 272"/>
                  <a:gd name="T106" fmla="*/ 30 w 272"/>
                  <a:gd name="T107" fmla="*/ 51 h 272"/>
                  <a:gd name="T108" fmla="*/ 39 w 272"/>
                  <a:gd name="T109" fmla="*/ 41 h 272"/>
                  <a:gd name="T110" fmla="*/ 50 w 272"/>
                  <a:gd name="T111" fmla="*/ 31 h 272"/>
                  <a:gd name="T112" fmla="*/ 60 w 272"/>
                  <a:gd name="T113" fmla="*/ 23 h 272"/>
                  <a:gd name="T114" fmla="*/ 73 w 272"/>
                  <a:gd name="T115" fmla="*/ 16 h 272"/>
                  <a:gd name="T116" fmla="*/ 86 w 272"/>
                  <a:gd name="T117" fmla="*/ 10 h 272"/>
                  <a:gd name="T118" fmla="*/ 99 w 272"/>
                  <a:gd name="T119" fmla="*/ 5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72" h="272">
                    <a:moveTo>
                      <a:pt x="107" y="3"/>
                    </a:moveTo>
                    <a:lnTo>
                      <a:pt x="107" y="3"/>
                    </a:lnTo>
                    <a:lnTo>
                      <a:pt x="108" y="3"/>
                    </a:lnTo>
                    <a:lnTo>
                      <a:pt x="108" y="3"/>
                    </a:lnTo>
                    <a:lnTo>
                      <a:pt x="110" y="3"/>
                    </a:lnTo>
                    <a:lnTo>
                      <a:pt x="111" y="2"/>
                    </a:lnTo>
                    <a:lnTo>
                      <a:pt x="112" y="2"/>
                    </a:lnTo>
                    <a:lnTo>
                      <a:pt x="112" y="2"/>
                    </a:lnTo>
                    <a:lnTo>
                      <a:pt x="113" y="2"/>
                    </a:lnTo>
                    <a:lnTo>
                      <a:pt x="114" y="2"/>
                    </a:lnTo>
                    <a:lnTo>
                      <a:pt x="114" y="2"/>
                    </a:lnTo>
                    <a:lnTo>
                      <a:pt x="116" y="2"/>
                    </a:lnTo>
                    <a:lnTo>
                      <a:pt x="117" y="2"/>
                    </a:lnTo>
                    <a:lnTo>
                      <a:pt x="118" y="1"/>
                    </a:lnTo>
                    <a:lnTo>
                      <a:pt x="118" y="1"/>
                    </a:lnTo>
                    <a:lnTo>
                      <a:pt x="119" y="1"/>
                    </a:lnTo>
                    <a:lnTo>
                      <a:pt x="120" y="1"/>
                    </a:lnTo>
                    <a:lnTo>
                      <a:pt x="121" y="1"/>
                    </a:lnTo>
                    <a:lnTo>
                      <a:pt x="121" y="1"/>
                    </a:lnTo>
                    <a:lnTo>
                      <a:pt x="123" y="1"/>
                    </a:lnTo>
                    <a:lnTo>
                      <a:pt x="124" y="1"/>
                    </a:lnTo>
                    <a:lnTo>
                      <a:pt x="124" y="1"/>
                    </a:lnTo>
                    <a:lnTo>
                      <a:pt x="125" y="1"/>
                    </a:lnTo>
                    <a:lnTo>
                      <a:pt x="126" y="1"/>
                    </a:lnTo>
                    <a:lnTo>
                      <a:pt x="127" y="1"/>
                    </a:lnTo>
                    <a:lnTo>
                      <a:pt x="127" y="1"/>
                    </a:lnTo>
                    <a:lnTo>
                      <a:pt x="128" y="0"/>
                    </a:lnTo>
                    <a:lnTo>
                      <a:pt x="130" y="0"/>
                    </a:lnTo>
                    <a:lnTo>
                      <a:pt x="130" y="0"/>
                    </a:lnTo>
                    <a:lnTo>
                      <a:pt x="131" y="0"/>
                    </a:lnTo>
                    <a:lnTo>
                      <a:pt x="132" y="0"/>
                    </a:lnTo>
                    <a:lnTo>
                      <a:pt x="133" y="0"/>
                    </a:lnTo>
                    <a:lnTo>
                      <a:pt x="133" y="0"/>
                    </a:lnTo>
                    <a:lnTo>
                      <a:pt x="134" y="0"/>
                    </a:lnTo>
                    <a:lnTo>
                      <a:pt x="136" y="0"/>
                    </a:lnTo>
                    <a:lnTo>
                      <a:pt x="136" y="0"/>
                    </a:lnTo>
                    <a:lnTo>
                      <a:pt x="137" y="0"/>
                    </a:lnTo>
                    <a:lnTo>
                      <a:pt x="138" y="0"/>
                    </a:lnTo>
                    <a:lnTo>
                      <a:pt x="139" y="0"/>
                    </a:lnTo>
                    <a:lnTo>
                      <a:pt x="139" y="0"/>
                    </a:lnTo>
                    <a:lnTo>
                      <a:pt x="140" y="0"/>
                    </a:lnTo>
                    <a:lnTo>
                      <a:pt x="141" y="0"/>
                    </a:lnTo>
                    <a:lnTo>
                      <a:pt x="143" y="0"/>
                    </a:lnTo>
                    <a:lnTo>
                      <a:pt x="143" y="0"/>
                    </a:lnTo>
                    <a:lnTo>
                      <a:pt x="144" y="0"/>
                    </a:lnTo>
                    <a:lnTo>
                      <a:pt x="145" y="1"/>
                    </a:lnTo>
                    <a:lnTo>
                      <a:pt x="145" y="1"/>
                    </a:lnTo>
                    <a:lnTo>
                      <a:pt x="146" y="1"/>
                    </a:lnTo>
                    <a:lnTo>
                      <a:pt x="147" y="1"/>
                    </a:lnTo>
                    <a:lnTo>
                      <a:pt x="147" y="1"/>
                    </a:lnTo>
                    <a:lnTo>
                      <a:pt x="148" y="1"/>
                    </a:lnTo>
                    <a:lnTo>
                      <a:pt x="150" y="1"/>
                    </a:lnTo>
                    <a:lnTo>
                      <a:pt x="151" y="1"/>
                    </a:lnTo>
                    <a:lnTo>
                      <a:pt x="151" y="1"/>
                    </a:lnTo>
                    <a:lnTo>
                      <a:pt x="152" y="1"/>
                    </a:lnTo>
                    <a:lnTo>
                      <a:pt x="153" y="1"/>
                    </a:lnTo>
                    <a:lnTo>
                      <a:pt x="153" y="1"/>
                    </a:lnTo>
                    <a:lnTo>
                      <a:pt x="154" y="1"/>
                    </a:lnTo>
                    <a:lnTo>
                      <a:pt x="156" y="1"/>
                    </a:lnTo>
                    <a:lnTo>
                      <a:pt x="157" y="2"/>
                    </a:lnTo>
                    <a:lnTo>
                      <a:pt x="157" y="2"/>
                    </a:lnTo>
                    <a:lnTo>
                      <a:pt x="158" y="2"/>
                    </a:lnTo>
                    <a:lnTo>
                      <a:pt x="159" y="2"/>
                    </a:lnTo>
                    <a:lnTo>
                      <a:pt x="159" y="2"/>
                    </a:lnTo>
                    <a:lnTo>
                      <a:pt x="160" y="2"/>
                    </a:lnTo>
                    <a:lnTo>
                      <a:pt x="161" y="2"/>
                    </a:lnTo>
                    <a:lnTo>
                      <a:pt x="161" y="2"/>
                    </a:lnTo>
                    <a:lnTo>
                      <a:pt x="163" y="3"/>
                    </a:lnTo>
                    <a:lnTo>
                      <a:pt x="164" y="3"/>
                    </a:lnTo>
                    <a:lnTo>
                      <a:pt x="164" y="3"/>
                    </a:lnTo>
                    <a:lnTo>
                      <a:pt x="165" y="3"/>
                    </a:lnTo>
                    <a:lnTo>
                      <a:pt x="166" y="3"/>
                    </a:lnTo>
                    <a:lnTo>
                      <a:pt x="166" y="3"/>
                    </a:lnTo>
                    <a:lnTo>
                      <a:pt x="167" y="3"/>
                    </a:lnTo>
                    <a:lnTo>
                      <a:pt x="168" y="4"/>
                    </a:lnTo>
                    <a:lnTo>
                      <a:pt x="170" y="4"/>
                    </a:lnTo>
                    <a:lnTo>
                      <a:pt x="170" y="4"/>
                    </a:lnTo>
                    <a:lnTo>
                      <a:pt x="171" y="4"/>
                    </a:lnTo>
                    <a:lnTo>
                      <a:pt x="172" y="4"/>
                    </a:lnTo>
                    <a:lnTo>
                      <a:pt x="172" y="4"/>
                    </a:lnTo>
                    <a:lnTo>
                      <a:pt x="173" y="5"/>
                    </a:lnTo>
                    <a:lnTo>
                      <a:pt x="174" y="5"/>
                    </a:lnTo>
                    <a:lnTo>
                      <a:pt x="174" y="5"/>
                    </a:lnTo>
                    <a:lnTo>
                      <a:pt x="176" y="5"/>
                    </a:lnTo>
                    <a:lnTo>
                      <a:pt x="177" y="5"/>
                    </a:lnTo>
                    <a:lnTo>
                      <a:pt x="177" y="7"/>
                    </a:lnTo>
                    <a:lnTo>
                      <a:pt x="178" y="7"/>
                    </a:lnTo>
                    <a:lnTo>
                      <a:pt x="179" y="7"/>
                    </a:lnTo>
                    <a:lnTo>
                      <a:pt x="179" y="7"/>
                    </a:lnTo>
                    <a:lnTo>
                      <a:pt x="180" y="8"/>
                    </a:lnTo>
                    <a:lnTo>
                      <a:pt x="181" y="8"/>
                    </a:lnTo>
                    <a:lnTo>
                      <a:pt x="181" y="8"/>
                    </a:lnTo>
                    <a:lnTo>
                      <a:pt x="183" y="8"/>
                    </a:lnTo>
                    <a:lnTo>
                      <a:pt x="184" y="8"/>
                    </a:lnTo>
                    <a:lnTo>
                      <a:pt x="184" y="9"/>
                    </a:lnTo>
                    <a:lnTo>
                      <a:pt x="185" y="9"/>
                    </a:lnTo>
                    <a:lnTo>
                      <a:pt x="185" y="9"/>
                    </a:lnTo>
                    <a:lnTo>
                      <a:pt x="186" y="10"/>
                    </a:lnTo>
                    <a:lnTo>
                      <a:pt x="187" y="10"/>
                    </a:lnTo>
                    <a:lnTo>
                      <a:pt x="187" y="10"/>
                    </a:lnTo>
                    <a:lnTo>
                      <a:pt x="188" y="10"/>
                    </a:lnTo>
                    <a:lnTo>
                      <a:pt x="190" y="11"/>
                    </a:lnTo>
                    <a:lnTo>
                      <a:pt x="190" y="11"/>
                    </a:lnTo>
                    <a:lnTo>
                      <a:pt x="191" y="11"/>
                    </a:lnTo>
                    <a:lnTo>
                      <a:pt x="192" y="11"/>
                    </a:lnTo>
                    <a:lnTo>
                      <a:pt x="192" y="13"/>
                    </a:lnTo>
                    <a:lnTo>
                      <a:pt x="193" y="13"/>
                    </a:lnTo>
                    <a:lnTo>
                      <a:pt x="194" y="13"/>
                    </a:lnTo>
                    <a:lnTo>
                      <a:pt x="194" y="14"/>
                    </a:lnTo>
                    <a:lnTo>
                      <a:pt x="196" y="14"/>
                    </a:lnTo>
                    <a:lnTo>
                      <a:pt x="196" y="14"/>
                    </a:lnTo>
                    <a:lnTo>
                      <a:pt x="197" y="14"/>
                    </a:lnTo>
                    <a:lnTo>
                      <a:pt x="198" y="15"/>
                    </a:lnTo>
                    <a:lnTo>
                      <a:pt x="198" y="15"/>
                    </a:lnTo>
                    <a:lnTo>
                      <a:pt x="199" y="15"/>
                    </a:lnTo>
                    <a:lnTo>
                      <a:pt x="199" y="16"/>
                    </a:lnTo>
                    <a:lnTo>
                      <a:pt x="200" y="16"/>
                    </a:lnTo>
                    <a:lnTo>
                      <a:pt x="201" y="16"/>
                    </a:lnTo>
                    <a:lnTo>
                      <a:pt x="201" y="17"/>
                    </a:lnTo>
                    <a:lnTo>
                      <a:pt x="203" y="17"/>
                    </a:lnTo>
                    <a:lnTo>
                      <a:pt x="204" y="17"/>
                    </a:lnTo>
                    <a:lnTo>
                      <a:pt x="204" y="18"/>
                    </a:lnTo>
                    <a:lnTo>
                      <a:pt x="205" y="18"/>
                    </a:lnTo>
                    <a:lnTo>
                      <a:pt x="205" y="18"/>
                    </a:lnTo>
                    <a:lnTo>
                      <a:pt x="206" y="20"/>
                    </a:lnTo>
                    <a:lnTo>
                      <a:pt x="207" y="20"/>
                    </a:lnTo>
                    <a:lnTo>
                      <a:pt x="207" y="21"/>
                    </a:lnTo>
                    <a:lnTo>
                      <a:pt x="208" y="21"/>
                    </a:lnTo>
                    <a:lnTo>
                      <a:pt x="208" y="21"/>
                    </a:lnTo>
                    <a:lnTo>
                      <a:pt x="210" y="22"/>
                    </a:lnTo>
                    <a:lnTo>
                      <a:pt x="210" y="22"/>
                    </a:lnTo>
                    <a:lnTo>
                      <a:pt x="211" y="22"/>
                    </a:lnTo>
                    <a:lnTo>
                      <a:pt x="212" y="23"/>
                    </a:lnTo>
                    <a:lnTo>
                      <a:pt x="212" y="23"/>
                    </a:lnTo>
                    <a:lnTo>
                      <a:pt x="213" y="24"/>
                    </a:lnTo>
                    <a:lnTo>
                      <a:pt x="213" y="24"/>
                    </a:lnTo>
                    <a:lnTo>
                      <a:pt x="214" y="24"/>
                    </a:lnTo>
                    <a:lnTo>
                      <a:pt x="214" y="26"/>
                    </a:lnTo>
                    <a:lnTo>
                      <a:pt x="216" y="26"/>
                    </a:lnTo>
                    <a:lnTo>
                      <a:pt x="217" y="27"/>
                    </a:lnTo>
                    <a:lnTo>
                      <a:pt x="217" y="27"/>
                    </a:lnTo>
                    <a:lnTo>
                      <a:pt x="218" y="27"/>
                    </a:lnTo>
                    <a:lnTo>
                      <a:pt x="218" y="28"/>
                    </a:lnTo>
                    <a:lnTo>
                      <a:pt x="219" y="28"/>
                    </a:lnTo>
                    <a:lnTo>
                      <a:pt x="219" y="29"/>
                    </a:lnTo>
                    <a:lnTo>
                      <a:pt x="220" y="29"/>
                    </a:lnTo>
                    <a:lnTo>
                      <a:pt x="220" y="30"/>
                    </a:lnTo>
                    <a:lnTo>
                      <a:pt x="221" y="30"/>
                    </a:lnTo>
                    <a:lnTo>
                      <a:pt x="223" y="30"/>
                    </a:lnTo>
                    <a:lnTo>
                      <a:pt x="223" y="31"/>
                    </a:lnTo>
                    <a:lnTo>
                      <a:pt x="224" y="31"/>
                    </a:lnTo>
                    <a:lnTo>
                      <a:pt x="224" y="33"/>
                    </a:lnTo>
                    <a:lnTo>
                      <a:pt x="225" y="33"/>
                    </a:lnTo>
                    <a:lnTo>
                      <a:pt x="225" y="34"/>
                    </a:lnTo>
                    <a:lnTo>
                      <a:pt x="226" y="34"/>
                    </a:lnTo>
                    <a:lnTo>
                      <a:pt x="226" y="35"/>
                    </a:lnTo>
                    <a:lnTo>
                      <a:pt x="227" y="35"/>
                    </a:lnTo>
                    <a:lnTo>
                      <a:pt x="227" y="35"/>
                    </a:lnTo>
                    <a:lnTo>
                      <a:pt x="228" y="36"/>
                    </a:lnTo>
                    <a:lnTo>
                      <a:pt x="228" y="36"/>
                    </a:lnTo>
                    <a:lnTo>
                      <a:pt x="230" y="37"/>
                    </a:lnTo>
                    <a:lnTo>
                      <a:pt x="230" y="37"/>
                    </a:lnTo>
                    <a:lnTo>
                      <a:pt x="231" y="38"/>
                    </a:lnTo>
                    <a:lnTo>
                      <a:pt x="231" y="38"/>
                    </a:lnTo>
                    <a:lnTo>
                      <a:pt x="232" y="40"/>
                    </a:lnTo>
                    <a:lnTo>
                      <a:pt x="232" y="40"/>
                    </a:lnTo>
                    <a:lnTo>
                      <a:pt x="233" y="41"/>
                    </a:lnTo>
                    <a:lnTo>
                      <a:pt x="233" y="41"/>
                    </a:lnTo>
                    <a:lnTo>
                      <a:pt x="234" y="42"/>
                    </a:lnTo>
                    <a:lnTo>
                      <a:pt x="234" y="42"/>
                    </a:lnTo>
                    <a:lnTo>
                      <a:pt x="235" y="43"/>
                    </a:lnTo>
                    <a:lnTo>
                      <a:pt x="235" y="43"/>
                    </a:lnTo>
                    <a:lnTo>
                      <a:pt x="237" y="44"/>
                    </a:lnTo>
                    <a:lnTo>
                      <a:pt x="237" y="44"/>
                    </a:lnTo>
                    <a:lnTo>
                      <a:pt x="238" y="46"/>
                    </a:lnTo>
                    <a:lnTo>
                      <a:pt x="238" y="46"/>
                    </a:lnTo>
                    <a:lnTo>
                      <a:pt x="239" y="47"/>
                    </a:lnTo>
                    <a:lnTo>
                      <a:pt x="239" y="47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9"/>
                    </a:lnTo>
                    <a:lnTo>
                      <a:pt x="241" y="50"/>
                    </a:lnTo>
                    <a:lnTo>
                      <a:pt x="241" y="50"/>
                    </a:lnTo>
                    <a:lnTo>
                      <a:pt x="243" y="51"/>
                    </a:lnTo>
                    <a:lnTo>
                      <a:pt x="243" y="51"/>
                    </a:lnTo>
                    <a:lnTo>
                      <a:pt x="244" y="53"/>
                    </a:lnTo>
                    <a:lnTo>
                      <a:pt x="244" y="53"/>
                    </a:lnTo>
                    <a:lnTo>
                      <a:pt x="244" y="54"/>
                    </a:lnTo>
                    <a:lnTo>
                      <a:pt x="245" y="54"/>
                    </a:lnTo>
                    <a:lnTo>
                      <a:pt x="245" y="55"/>
                    </a:lnTo>
                    <a:lnTo>
                      <a:pt x="246" y="56"/>
                    </a:lnTo>
                    <a:lnTo>
                      <a:pt x="246" y="56"/>
                    </a:lnTo>
                    <a:lnTo>
                      <a:pt x="247" y="57"/>
                    </a:lnTo>
                    <a:lnTo>
                      <a:pt x="247" y="57"/>
                    </a:lnTo>
                    <a:lnTo>
                      <a:pt x="247" y="58"/>
                    </a:lnTo>
                    <a:lnTo>
                      <a:pt x="248" y="58"/>
                    </a:lnTo>
                    <a:lnTo>
                      <a:pt x="248" y="60"/>
                    </a:lnTo>
                    <a:lnTo>
                      <a:pt x="250" y="61"/>
                    </a:lnTo>
                    <a:lnTo>
                      <a:pt x="250" y="61"/>
                    </a:lnTo>
                    <a:lnTo>
                      <a:pt x="250" y="62"/>
                    </a:lnTo>
                    <a:lnTo>
                      <a:pt x="251" y="62"/>
                    </a:lnTo>
                    <a:lnTo>
                      <a:pt x="251" y="63"/>
                    </a:lnTo>
                    <a:lnTo>
                      <a:pt x="252" y="64"/>
                    </a:lnTo>
                    <a:lnTo>
                      <a:pt x="252" y="64"/>
                    </a:lnTo>
                    <a:lnTo>
                      <a:pt x="252" y="66"/>
                    </a:lnTo>
                    <a:lnTo>
                      <a:pt x="253" y="66"/>
                    </a:lnTo>
                    <a:lnTo>
                      <a:pt x="253" y="67"/>
                    </a:lnTo>
                    <a:lnTo>
                      <a:pt x="253" y="68"/>
                    </a:lnTo>
                    <a:lnTo>
                      <a:pt x="254" y="68"/>
                    </a:lnTo>
                    <a:lnTo>
                      <a:pt x="254" y="69"/>
                    </a:lnTo>
                    <a:lnTo>
                      <a:pt x="254" y="69"/>
                    </a:lnTo>
                    <a:lnTo>
                      <a:pt x="255" y="70"/>
                    </a:lnTo>
                    <a:lnTo>
                      <a:pt x="255" y="71"/>
                    </a:lnTo>
                    <a:lnTo>
                      <a:pt x="255" y="71"/>
                    </a:lnTo>
                    <a:lnTo>
                      <a:pt x="257" y="73"/>
                    </a:lnTo>
                    <a:lnTo>
                      <a:pt x="257" y="74"/>
                    </a:lnTo>
                    <a:lnTo>
                      <a:pt x="257" y="74"/>
                    </a:lnTo>
                    <a:lnTo>
                      <a:pt x="258" y="75"/>
                    </a:lnTo>
                    <a:lnTo>
                      <a:pt x="258" y="75"/>
                    </a:lnTo>
                    <a:lnTo>
                      <a:pt x="258" y="76"/>
                    </a:lnTo>
                    <a:lnTo>
                      <a:pt x="259" y="77"/>
                    </a:lnTo>
                    <a:lnTo>
                      <a:pt x="259" y="77"/>
                    </a:lnTo>
                    <a:lnTo>
                      <a:pt x="259" y="78"/>
                    </a:lnTo>
                    <a:lnTo>
                      <a:pt x="260" y="80"/>
                    </a:lnTo>
                    <a:lnTo>
                      <a:pt x="260" y="80"/>
                    </a:lnTo>
                    <a:lnTo>
                      <a:pt x="260" y="81"/>
                    </a:lnTo>
                    <a:lnTo>
                      <a:pt x="261" y="82"/>
                    </a:lnTo>
                    <a:lnTo>
                      <a:pt x="261" y="82"/>
                    </a:lnTo>
                    <a:lnTo>
                      <a:pt x="261" y="83"/>
                    </a:lnTo>
                    <a:lnTo>
                      <a:pt x="261" y="84"/>
                    </a:lnTo>
                    <a:lnTo>
                      <a:pt x="263" y="84"/>
                    </a:lnTo>
                    <a:lnTo>
                      <a:pt x="263" y="86"/>
                    </a:lnTo>
                    <a:lnTo>
                      <a:pt x="263" y="87"/>
                    </a:lnTo>
                    <a:lnTo>
                      <a:pt x="263" y="87"/>
                    </a:lnTo>
                    <a:lnTo>
                      <a:pt x="264" y="88"/>
                    </a:lnTo>
                    <a:lnTo>
                      <a:pt x="264" y="89"/>
                    </a:lnTo>
                    <a:lnTo>
                      <a:pt x="264" y="89"/>
                    </a:lnTo>
                    <a:lnTo>
                      <a:pt x="264" y="90"/>
                    </a:lnTo>
                    <a:lnTo>
                      <a:pt x="265" y="91"/>
                    </a:lnTo>
                    <a:lnTo>
                      <a:pt x="265" y="91"/>
                    </a:lnTo>
                    <a:lnTo>
                      <a:pt x="265" y="93"/>
                    </a:lnTo>
                    <a:lnTo>
                      <a:pt x="265" y="94"/>
                    </a:lnTo>
                    <a:lnTo>
                      <a:pt x="266" y="94"/>
                    </a:lnTo>
                    <a:lnTo>
                      <a:pt x="266" y="95"/>
                    </a:lnTo>
                    <a:lnTo>
                      <a:pt x="266" y="96"/>
                    </a:lnTo>
                    <a:lnTo>
                      <a:pt x="266" y="97"/>
                    </a:lnTo>
                    <a:lnTo>
                      <a:pt x="266" y="97"/>
                    </a:lnTo>
                    <a:lnTo>
                      <a:pt x="267" y="98"/>
                    </a:lnTo>
                    <a:lnTo>
                      <a:pt x="267" y="100"/>
                    </a:lnTo>
                    <a:lnTo>
                      <a:pt x="267" y="100"/>
                    </a:lnTo>
                    <a:lnTo>
                      <a:pt x="267" y="101"/>
                    </a:lnTo>
                    <a:lnTo>
                      <a:pt x="267" y="102"/>
                    </a:lnTo>
                    <a:lnTo>
                      <a:pt x="268" y="103"/>
                    </a:lnTo>
                    <a:lnTo>
                      <a:pt x="268" y="103"/>
                    </a:lnTo>
                    <a:lnTo>
                      <a:pt x="268" y="104"/>
                    </a:lnTo>
                    <a:lnTo>
                      <a:pt x="268" y="106"/>
                    </a:lnTo>
                    <a:lnTo>
                      <a:pt x="268" y="106"/>
                    </a:lnTo>
                    <a:lnTo>
                      <a:pt x="270" y="107"/>
                    </a:lnTo>
                    <a:lnTo>
                      <a:pt x="270" y="107"/>
                    </a:lnTo>
                    <a:lnTo>
                      <a:pt x="270" y="108"/>
                    </a:lnTo>
                    <a:lnTo>
                      <a:pt x="270" y="109"/>
                    </a:lnTo>
                    <a:lnTo>
                      <a:pt x="270" y="109"/>
                    </a:lnTo>
                    <a:lnTo>
                      <a:pt x="270" y="110"/>
                    </a:lnTo>
                    <a:lnTo>
                      <a:pt x="270" y="111"/>
                    </a:lnTo>
                    <a:lnTo>
                      <a:pt x="270" y="113"/>
                    </a:lnTo>
                    <a:lnTo>
                      <a:pt x="271" y="113"/>
                    </a:lnTo>
                    <a:lnTo>
                      <a:pt x="271" y="114"/>
                    </a:lnTo>
                    <a:lnTo>
                      <a:pt x="271" y="115"/>
                    </a:lnTo>
                    <a:lnTo>
                      <a:pt x="271" y="115"/>
                    </a:lnTo>
                    <a:lnTo>
                      <a:pt x="271" y="116"/>
                    </a:lnTo>
                    <a:lnTo>
                      <a:pt x="271" y="117"/>
                    </a:lnTo>
                    <a:lnTo>
                      <a:pt x="271" y="118"/>
                    </a:lnTo>
                    <a:lnTo>
                      <a:pt x="271" y="118"/>
                    </a:lnTo>
                    <a:lnTo>
                      <a:pt x="271" y="120"/>
                    </a:lnTo>
                    <a:lnTo>
                      <a:pt x="271" y="121"/>
                    </a:lnTo>
                    <a:lnTo>
                      <a:pt x="272" y="122"/>
                    </a:lnTo>
                    <a:lnTo>
                      <a:pt x="272" y="122"/>
                    </a:lnTo>
                    <a:lnTo>
                      <a:pt x="272" y="123"/>
                    </a:lnTo>
                    <a:lnTo>
                      <a:pt x="272" y="124"/>
                    </a:lnTo>
                    <a:lnTo>
                      <a:pt x="272" y="124"/>
                    </a:lnTo>
                    <a:lnTo>
                      <a:pt x="272" y="126"/>
                    </a:lnTo>
                    <a:lnTo>
                      <a:pt x="272" y="127"/>
                    </a:lnTo>
                    <a:lnTo>
                      <a:pt x="272" y="128"/>
                    </a:lnTo>
                    <a:lnTo>
                      <a:pt x="272" y="128"/>
                    </a:lnTo>
                    <a:lnTo>
                      <a:pt x="272" y="129"/>
                    </a:lnTo>
                    <a:lnTo>
                      <a:pt x="272" y="130"/>
                    </a:lnTo>
                    <a:lnTo>
                      <a:pt x="272" y="131"/>
                    </a:lnTo>
                    <a:lnTo>
                      <a:pt x="272" y="131"/>
                    </a:lnTo>
                    <a:lnTo>
                      <a:pt x="272" y="133"/>
                    </a:lnTo>
                    <a:lnTo>
                      <a:pt x="272" y="134"/>
                    </a:lnTo>
                    <a:lnTo>
                      <a:pt x="272" y="134"/>
                    </a:lnTo>
                    <a:lnTo>
                      <a:pt x="272" y="135"/>
                    </a:lnTo>
                    <a:lnTo>
                      <a:pt x="272" y="136"/>
                    </a:lnTo>
                    <a:lnTo>
                      <a:pt x="272" y="137"/>
                    </a:lnTo>
                    <a:lnTo>
                      <a:pt x="272" y="137"/>
                    </a:lnTo>
                    <a:lnTo>
                      <a:pt x="272" y="139"/>
                    </a:lnTo>
                    <a:lnTo>
                      <a:pt x="272" y="140"/>
                    </a:lnTo>
                    <a:lnTo>
                      <a:pt x="272" y="140"/>
                    </a:lnTo>
                    <a:lnTo>
                      <a:pt x="272" y="141"/>
                    </a:lnTo>
                    <a:lnTo>
                      <a:pt x="272" y="142"/>
                    </a:lnTo>
                    <a:lnTo>
                      <a:pt x="272" y="143"/>
                    </a:lnTo>
                    <a:lnTo>
                      <a:pt x="272" y="143"/>
                    </a:lnTo>
                    <a:lnTo>
                      <a:pt x="272" y="144"/>
                    </a:lnTo>
                    <a:lnTo>
                      <a:pt x="272" y="146"/>
                    </a:lnTo>
                    <a:lnTo>
                      <a:pt x="272" y="146"/>
                    </a:lnTo>
                    <a:lnTo>
                      <a:pt x="272" y="147"/>
                    </a:lnTo>
                    <a:lnTo>
                      <a:pt x="272" y="148"/>
                    </a:lnTo>
                    <a:lnTo>
                      <a:pt x="272" y="149"/>
                    </a:lnTo>
                    <a:lnTo>
                      <a:pt x="272" y="149"/>
                    </a:lnTo>
                    <a:lnTo>
                      <a:pt x="272" y="150"/>
                    </a:lnTo>
                    <a:lnTo>
                      <a:pt x="271" y="151"/>
                    </a:lnTo>
                    <a:lnTo>
                      <a:pt x="271" y="151"/>
                    </a:lnTo>
                    <a:lnTo>
                      <a:pt x="271" y="153"/>
                    </a:lnTo>
                    <a:lnTo>
                      <a:pt x="271" y="154"/>
                    </a:lnTo>
                    <a:lnTo>
                      <a:pt x="271" y="154"/>
                    </a:lnTo>
                    <a:lnTo>
                      <a:pt x="271" y="155"/>
                    </a:lnTo>
                    <a:lnTo>
                      <a:pt x="271" y="156"/>
                    </a:lnTo>
                    <a:lnTo>
                      <a:pt x="271" y="157"/>
                    </a:lnTo>
                    <a:lnTo>
                      <a:pt x="271" y="157"/>
                    </a:lnTo>
                    <a:lnTo>
                      <a:pt x="271" y="159"/>
                    </a:lnTo>
                    <a:lnTo>
                      <a:pt x="270" y="160"/>
                    </a:lnTo>
                    <a:lnTo>
                      <a:pt x="270" y="160"/>
                    </a:lnTo>
                    <a:lnTo>
                      <a:pt x="270" y="161"/>
                    </a:lnTo>
                    <a:lnTo>
                      <a:pt x="270" y="162"/>
                    </a:lnTo>
                    <a:lnTo>
                      <a:pt x="270" y="162"/>
                    </a:lnTo>
                    <a:lnTo>
                      <a:pt x="270" y="163"/>
                    </a:lnTo>
                    <a:lnTo>
                      <a:pt x="270" y="164"/>
                    </a:lnTo>
                    <a:lnTo>
                      <a:pt x="270" y="164"/>
                    </a:lnTo>
                    <a:lnTo>
                      <a:pt x="268" y="166"/>
                    </a:lnTo>
                    <a:lnTo>
                      <a:pt x="268" y="167"/>
                    </a:lnTo>
                    <a:lnTo>
                      <a:pt x="268" y="168"/>
                    </a:lnTo>
                    <a:lnTo>
                      <a:pt x="268" y="168"/>
                    </a:lnTo>
                    <a:lnTo>
                      <a:pt x="268" y="169"/>
                    </a:lnTo>
                    <a:lnTo>
                      <a:pt x="268" y="170"/>
                    </a:lnTo>
                    <a:lnTo>
                      <a:pt x="267" y="170"/>
                    </a:lnTo>
                    <a:lnTo>
                      <a:pt x="267" y="171"/>
                    </a:lnTo>
                    <a:lnTo>
                      <a:pt x="267" y="173"/>
                    </a:lnTo>
                    <a:lnTo>
                      <a:pt x="267" y="173"/>
                    </a:lnTo>
                    <a:lnTo>
                      <a:pt x="267" y="174"/>
                    </a:lnTo>
                    <a:lnTo>
                      <a:pt x="266" y="175"/>
                    </a:lnTo>
                    <a:lnTo>
                      <a:pt x="266" y="175"/>
                    </a:lnTo>
                    <a:lnTo>
                      <a:pt x="266" y="176"/>
                    </a:lnTo>
                    <a:lnTo>
                      <a:pt x="266" y="177"/>
                    </a:lnTo>
                    <a:lnTo>
                      <a:pt x="266" y="177"/>
                    </a:lnTo>
                    <a:lnTo>
                      <a:pt x="265" y="179"/>
                    </a:lnTo>
                    <a:lnTo>
                      <a:pt x="265" y="180"/>
                    </a:lnTo>
                    <a:lnTo>
                      <a:pt x="265" y="180"/>
                    </a:lnTo>
                    <a:lnTo>
                      <a:pt x="265" y="181"/>
                    </a:lnTo>
                    <a:lnTo>
                      <a:pt x="264" y="182"/>
                    </a:lnTo>
                    <a:lnTo>
                      <a:pt x="264" y="182"/>
                    </a:lnTo>
                    <a:lnTo>
                      <a:pt x="264" y="183"/>
                    </a:lnTo>
                    <a:lnTo>
                      <a:pt x="264" y="184"/>
                    </a:lnTo>
                    <a:lnTo>
                      <a:pt x="263" y="184"/>
                    </a:lnTo>
                    <a:lnTo>
                      <a:pt x="263" y="186"/>
                    </a:lnTo>
                    <a:lnTo>
                      <a:pt x="263" y="186"/>
                    </a:lnTo>
                    <a:lnTo>
                      <a:pt x="263" y="187"/>
                    </a:lnTo>
                    <a:lnTo>
                      <a:pt x="261" y="188"/>
                    </a:lnTo>
                    <a:lnTo>
                      <a:pt x="261" y="188"/>
                    </a:lnTo>
                    <a:lnTo>
                      <a:pt x="261" y="189"/>
                    </a:lnTo>
                    <a:lnTo>
                      <a:pt x="261" y="190"/>
                    </a:lnTo>
                    <a:lnTo>
                      <a:pt x="260" y="190"/>
                    </a:lnTo>
                    <a:lnTo>
                      <a:pt x="260" y="191"/>
                    </a:lnTo>
                    <a:lnTo>
                      <a:pt x="260" y="193"/>
                    </a:lnTo>
                    <a:lnTo>
                      <a:pt x="259" y="193"/>
                    </a:lnTo>
                    <a:lnTo>
                      <a:pt x="259" y="194"/>
                    </a:lnTo>
                    <a:lnTo>
                      <a:pt x="259" y="194"/>
                    </a:lnTo>
                    <a:lnTo>
                      <a:pt x="259" y="195"/>
                    </a:lnTo>
                    <a:lnTo>
                      <a:pt x="258" y="196"/>
                    </a:lnTo>
                    <a:lnTo>
                      <a:pt x="258" y="196"/>
                    </a:lnTo>
                    <a:lnTo>
                      <a:pt x="258" y="197"/>
                    </a:lnTo>
                    <a:lnTo>
                      <a:pt x="257" y="199"/>
                    </a:lnTo>
                    <a:lnTo>
                      <a:pt x="257" y="199"/>
                    </a:lnTo>
                    <a:lnTo>
                      <a:pt x="257" y="200"/>
                    </a:lnTo>
                    <a:lnTo>
                      <a:pt x="255" y="200"/>
                    </a:lnTo>
                    <a:lnTo>
                      <a:pt x="255" y="201"/>
                    </a:lnTo>
                    <a:lnTo>
                      <a:pt x="255" y="202"/>
                    </a:lnTo>
                    <a:lnTo>
                      <a:pt x="254" y="202"/>
                    </a:lnTo>
                    <a:lnTo>
                      <a:pt x="254" y="203"/>
                    </a:lnTo>
                    <a:lnTo>
                      <a:pt x="254" y="203"/>
                    </a:lnTo>
                    <a:lnTo>
                      <a:pt x="253" y="204"/>
                    </a:lnTo>
                    <a:lnTo>
                      <a:pt x="253" y="206"/>
                    </a:lnTo>
                    <a:lnTo>
                      <a:pt x="253" y="206"/>
                    </a:lnTo>
                    <a:lnTo>
                      <a:pt x="252" y="207"/>
                    </a:lnTo>
                    <a:lnTo>
                      <a:pt x="252" y="207"/>
                    </a:lnTo>
                    <a:lnTo>
                      <a:pt x="252" y="208"/>
                    </a:lnTo>
                    <a:lnTo>
                      <a:pt x="251" y="209"/>
                    </a:lnTo>
                    <a:lnTo>
                      <a:pt x="251" y="209"/>
                    </a:lnTo>
                    <a:lnTo>
                      <a:pt x="250" y="210"/>
                    </a:lnTo>
                    <a:lnTo>
                      <a:pt x="250" y="210"/>
                    </a:lnTo>
                    <a:lnTo>
                      <a:pt x="250" y="211"/>
                    </a:lnTo>
                    <a:lnTo>
                      <a:pt x="248" y="213"/>
                    </a:lnTo>
                    <a:lnTo>
                      <a:pt x="248" y="213"/>
                    </a:lnTo>
                    <a:lnTo>
                      <a:pt x="247" y="214"/>
                    </a:lnTo>
                    <a:lnTo>
                      <a:pt x="247" y="214"/>
                    </a:lnTo>
                    <a:lnTo>
                      <a:pt x="247" y="215"/>
                    </a:lnTo>
                    <a:lnTo>
                      <a:pt x="246" y="215"/>
                    </a:lnTo>
                    <a:lnTo>
                      <a:pt x="246" y="216"/>
                    </a:lnTo>
                    <a:lnTo>
                      <a:pt x="245" y="217"/>
                    </a:lnTo>
                    <a:lnTo>
                      <a:pt x="245" y="217"/>
                    </a:lnTo>
                    <a:lnTo>
                      <a:pt x="245" y="219"/>
                    </a:lnTo>
                    <a:lnTo>
                      <a:pt x="244" y="219"/>
                    </a:lnTo>
                    <a:lnTo>
                      <a:pt x="244" y="220"/>
                    </a:lnTo>
                    <a:lnTo>
                      <a:pt x="243" y="220"/>
                    </a:lnTo>
                    <a:lnTo>
                      <a:pt x="243" y="221"/>
                    </a:lnTo>
                    <a:lnTo>
                      <a:pt x="243" y="221"/>
                    </a:lnTo>
                    <a:lnTo>
                      <a:pt x="241" y="222"/>
                    </a:lnTo>
                    <a:lnTo>
                      <a:pt x="241" y="222"/>
                    </a:lnTo>
                    <a:lnTo>
                      <a:pt x="240" y="223"/>
                    </a:lnTo>
                    <a:lnTo>
                      <a:pt x="240" y="224"/>
                    </a:lnTo>
                    <a:lnTo>
                      <a:pt x="239" y="224"/>
                    </a:lnTo>
                    <a:lnTo>
                      <a:pt x="239" y="226"/>
                    </a:lnTo>
                    <a:lnTo>
                      <a:pt x="238" y="226"/>
                    </a:lnTo>
                    <a:lnTo>
                      <a:pt x="238" y="227"/>
                    </a:lnTo>
                    <a:lnTo>
                      <a:pt x="237" y="227"/>
                    </a:lnTo>
                    <a:lnTo>
                      <a:pt x="237" y="228"/>
                    </a:lnTo>
                    <a:lnTo>
                      <a:pt x="237" y="228"/>
                    </a:lnTo>
                    <a:lnTo>
                      <a:pt x="235" y="229"/>
                    </a:lnTo>
                    <a:lnTo>
                      <a:pt x="235" y="229"/>
                    </a:lnTo>
                    <a:lnTo>
                      <a:pt x="234" y="230"/>
                    </a:lnTo>
                    <a:lnTo>
                      <a:pt x="234" y="230"/>
                    </a:lnTo>
                    <a:lnTo>
                      <a:pt x="233" y="231"/>
                    </a:lnTo>
                    <a:lnTo>
                      <a:pt x="233" y="231"/>
                    </a:lnTo>
                    <a:lnTo>
                      <a:pt x="232" y="233"/>
                    </a:lnTo>
                    <a:lnTo>
                      <a:pt x="232" y="233"/>
                    </a:lnTo>
                    <a:lnTo>
                      <a:pt x="231" y="234"/>
                    </a:lnTo>
                    <a:lnTo>
                      <a:pt x="231" y="234"/>
                    </a:lnTo>
                    <a:lnTo>
                      <a:pt x="230" y="235"/>
                    </a:lnTo>
                    <a:lnTo>
                      <a:pt x="230" y="235"/>
                    </a:lnTo>
                    <a:lnTo>
                      <a:pt x="228" y="236"/>
                    </a:lnTo>
                    <a:lnTo>
                      <a:pt x="228" y="236"/>
                    </a:lnTo>
                    <a:lnTo>
                      <a:pt x="227" y="237"/>
                    </a:lnTo>
                    <a:lnTo>
                      <a:pt x="227" y="237"/>
                    </a:lnTo>
                    <a:lnTo>
                      <a:pt x="226" y="237"/>
                    </a:lnTo>
                    <a:lnTo>
                      <a:pt x="226" y="239"/>
                    </a:lnTo>
                    <a:lnTo>
                      <a:pt x="225" y="239"/>
                    </a:lnTo>
                    <a:lnTo>
                      <a:pt x="225" y="240"/>
                    </a:lnTo>
                    <a:lnTo>
                      <a:pt x="224" y="240"/>
                    </a:lnTo>
                    <a:lnTo>
                      <a:pt x="223" y="241"/>
                    </a:lnTo>
                    <a:lnTo>
                      <a:pt x="223" y="241"/>
                    </a:lnTo>
                    <a:lnTo>
                      <a:pt x="221" y="242"/>
                    </a:lnTo>
                    <a:lnTo>
                      <a:pt x="221" y="242"/>
                    </a:lnTo>
                    <a:lnTo>
                      <a:pt x="220" y="243"/>
                    </a:lnTo>
                    <a:lnTo>
                      <a:pt x="220" y="243"/>
                    </a:lnTo>
                    <a:lnTo>
                      <a:pt x="219" y="243"/>
                    </a:lnTo>
                    <a:lnTo>
                      <a:pt x="219" y="244"/>
                    </a:lnTo>
                    <a:lnTo>
                      <a:pt x="218" y="244"/>
                    </a:lnTo>
                    <a:lnTo>
                      <a:pt x="217" y="246"/>
                    </a:lnTo>
                    <a:lnTo>
                      <a:pt x="217" y="246"/>
                    </a:lnTo>
                    <a:lnTo>
                      <a:pt x="216" y="247"/>
                    </a:lnTo>
                    <a:lnTo>
                      <a:pt x="216" y="247"/>
                    </a:lnTo>
                    <a:lnTo>
                      <a:pt x="214" y="247"/>
                    </a:lnTo>
                    <a:lnTo>
                      <a:pt x="214" y="248"/>
                    </a:lnTo>
                    <a:lnTo>
                      <a:pt x="213" y="248"/>
                    </a:lnTo>
                    <a:lnTo>
                      <a:pt x="212" y="249"/>
                    </a:lnTo>
                    <a:lnTo>
                      <a:pt x="212" y="249"/>
                    </a:lnTo>
                    <a:lnTo>
                      <a:pt x="211" y="249"/>
                    </a:lnTo>
                    <a:lnTo>
                      <a:pt x="211" y="250"/>
                    </a:lnTo>
                    <a:lnTo>
                      <a:pt x="210" y="250"/>
                    </a:lnTo>
                    <a:lnTo>
                      <a:pt x="210" y="250"/>
                    </a:lnTo>
                    <a:lnTo>
                      <a:pt x="208" y="252"/>
                    </a:lnTo>
                    <a:lnTo>
                      <a:pt x="207" y="252"/>
                    </a:lnTo>
                    <a:lnTo>
                      <a:pt x="207" y="253"/>
                    </a:lnTo>
                    <a:lnTo>
                      <a:pt x="206" y="253"/>
                    </a:lnTo>
                    <a:lnTo>
                      <a:pt x="206" y="253"/>
                    </a:lnTo>
                    <a:lnTo>
                      <a:pt x="205" y="254"/>
                    </a:lnTo>
                    <a:lnTo>
                      <a:pt x="204" y="254"/>
                    </a:lnTo>
                    <a:lnTo>
                      <a:pt x="204" y="254"/>
                    </a:lnTo>
                    <a:lnTo>
                      <a:pt x="203" y="255"/>
                    </a:lnTo>
                    <a:lnTo>
                      <a:pt x="201" y="255"/>
                    </a:lnTo>
                    <a:lnTo>
                      <a:pt x="201" y="255"/>
                    </a:lnTo>
                    <a:lnTo>
                      <a:pt x="200" y="256"/>
                    </a:lnTo>
                    <a:lnTo>
                      <a:pt x="200" y="256"/>
                    </a:lnTo>
                    <a:lnTo>
                      <a:pt x="199" y="256"/>
                    </a:lnTo>
                    <a:lnTo>
                      <a:pt x="198" y="257"/>
                    </a:lnTo>
                    <a:lnTo>
                      <a:pt x="198" y="257"/>
                    </a:lnTo>
                    <a:lnTo>
                      <a:pt x="197" y="257"/>
                    </a:lnTo>
                    <a:lnTo>
                      <a:pt x="196" y="259"/>
                    </a:lnTo>
                    <a:lnTo>
                      <a:pt x="196" y="259"/>
                    </a:lnTo>
                    <a:lnTo>
                      <a:pt x="194" y="259"/>
                    </a:lnTo>
                    <a:lnTo>
                      <a:pt x="193" y="260"/>
                    </a:lnTo>
                    <a:lnTo>
                      <a:pt x="193" y="260"/>
                    </a:lnTo>
                    <a:lnTo>
                      <a:pt x="192" y="260"/>
                    </a:lnTo>
                    <a:lnTo>
                      <a:pt x="191" y="261"/>
                    </a:lnTo>
                    <a:lnTo>
                      <a:pt x="191" y="261"/>
                    </a:lnTo>
                    <a:lnTo>
                      <a:pt x="190" y="261"/>
                    </a:lnTo>
                    <a:lnTo>
                      <a:pt x="190" y="261"/>
                    </a:lnTo>
                    <a:lnTo>
                      <a:pt x="188" y="262"/>
                    </a:lnTo>
                    <a:lnTo>
                      <a:pt x="187" y="262"/>
                    </a:lnTo>
                    <a:lnTo>
                      <a:pt x="186" y="262"/>
                    </a:lnTo>
                    <a:lnTo>
                      <a:pt x="186" y="262"/>
                    </a:lnTo>
                    <a:lnTo>
                      <a:pt x="185" y="263"/>
                    </a:lnTo>
                    <a:lnTo>
                      <a:pt x="184" y="263"/>
                    </a:lnTo>
                    <a:lnTo>
                      <a:pt x="184" y="263"/>
                    </a:lnTo>
                    <a:lnTo>
                      <a:pt x="183" y="264"/>
                    </a:lnTo>
                    <a:lnTo>
                      <a:pt x="181" y="264"/>
                    </a:lnTo>
                    <a:lnTo>
                      <a:pt x="181" y="264"/>
                    </a:lnTo>
                    <a:lnTo>
                      <a:pt x="180" y="264"/>
                    </a:lnTo>
                    <a:lnTo>
                      <a:pt x="179" y="264"/>
                    </a:lnTo>
                    <a:lnTo>
                      <a:pt x="179" y="266"/>
                    </a:lnTo>
                    <a:lnTo>
                      <a:pt x="178" y="266"/>
                    </a:lnTo>
                    <a:lnTo>
                      <a:pt x="177" y="266"/>
                    </a:lnTo>
                    <a:lnTo>
                      <a:pt x="177" y="266"/>
                    </a:lnTo>
                    <a:lnTo>
                      <a:pt x="176" y="267"/>
                    </a:lnTo>
                    <a:lnTo>
                      <a:pt x="174" y="267"/>
                    </a:lnTo>
                    <a:lnTo>
                      <a:pt x="173" y="267"/>
                    </a:lnTo>
                    <a:lnTo>
                      <a:pt x="173" y="267"/>
                    </a:lnTo>
                    <a:lnTo>
                      <a:pt x="172" y="267"/>
                    </a:lnTo>
                    <a:lnTo>
                      <a:pt x="171" y="268"/>
                    </a:lnTo>
                    <a:lnTo>
                      <a:pt x="171" y="268"/>
                    </a:lnTo>
                    <a:lnTo>
                      <a:pt x="170" y="268"/>
                    </a:lnTo>
                    <a:lnTo>
                      <a:pt x="168" y="268"/>
                    </a:lnTo>
                    <a:lnTo>
                      <a:pt x="167" y="268"/>
                    </a:lnTo>
                    <a:lnTo>
                      <a:pt x="167" y="268"/>
                    </a:lnTo>
                    <a:lnTo>
                      <a:pt x="166" y="269"/>
                    </a:lnTo>
                    <a:lnTo>
                      <a:pt x="165" y="269"/>
                    </a:lnTo>
                    <a:lnTo>
                      <a:pt x="165" y="269"/>
                    </a:lnTo>
                    <a:lnTo>
                      <a:pt x="165" y="269"/>
                    </a:lnTo>
                    <a:lnTo>
                      <a:pt x="164" y="269"/>
                    </a:lnTo>
                    <a:lnTo>
                      <a:pt x="163" y="269"/>
                    </a:lnTo>
                    <a:lnTo>
                      <a:pt x="161" y="269"/>
                    </a:lnTo>
                    <a:lnTo>
                      <a:pt x="161" y="270"/>
                    </a:lnTo>
                    <a:lnTo>
                      <a:pt x="160" y="270"/>
                    </a:lnTo>
                    <a:lnTo>
                      <a:pt x="159" y="270"/>
                    </a:lnTo>
                    <a:lnTo>
                      <a:pt x="158" y="270"/>
                    </a:lnTo>
                    <a:lnTo>
                      <a:pt x="158" y="270"/>
                    </a:lnTo>
                    <a:lnTo>
                      <a:pt x="157" y="270"/>
                    </a:lnTo>
                    <a:lnTo>
                      <a:pt x="156" y="270"/>
                    </a:lnTo>
                    <a:lnTo>
                      <a:pt x="156" y="270"/>
                    </a:lnTo>
                    <a:lnTo>
                      <a:pt x="154" y="270"/>
                    </a:lnTo>
                    <a:lnTo>
                      <a:pt x="153" y="272"/>
                    </a:lnTo>
                    <a:lnTo>
                      <a:pt x="152" y="272"/>
                    </a:lnTo>
                    <a:lnTo>
                      <a:pt x="152" y="272"/>
                    </a:lnTo>
                    <a:lnTo>
                      <a:pt x="151" y="272"/>
                    </a:lnTo>
                    <a:lnTo>
                      <a:pt x="150" y="272"/>
                    </a:lnTo>
                    <a:lnTo>
                      <a:pt x="148" y="272"/>
                    </a:lnTo>
                    <a:lnTo>
                      <a:pt x="148" y="272"/>
                    </a:lnTo>
                    <a:lnTo>
                      <a:pt x="147" y="272"/>
                    </a:lnTo>
                    <a:lnTo>
                      <a:pt x="146" y="272"/>
                    </a:lnTo>
                    <a:lnTo>
                      <a:pt x="146" y="272"/>
                    </a:lnTo>
                    <a:lnTo>
                      <a:pt x="145" y="272"/>
                    </a:lnTo>
                    <a:lnTo>
                      <a:pt x="144" y="272"/>
                    </a:lnTo>
                    <a:lnTo>
                      <a:pt x="143" y="272"/>
                    </a:lnTo>
                    <a:lnTo>
                      <a:pt x="143" y="272"/>
                    </a:lnTo>
                    <a:lnTo>
                      <a:pt x="141" y="272"/>
                    </a:lnTo>
                    <a:lnTo>
                      <a:pt x="140" y="272"/>
                    </a:lnTo>
                    <a:lnTo>
                      <a:pt x="140" y="272"/>
                    </a:lnTo>
                    <a:lnTo>
                      <a:pt x="139" y="272"/>
                    </a:lnTo>
                    <a:lnTo>
                      <a:pt x="138" y="272"/>
                    </a:lnTo>
                    <a:lnTo>
                      <a:pt x="137" y="272"/>
                    </a:lnTo>
                    <a:lnTo>
                      <a:pt x="137" y="272"/>
                    </a:lnTo>
                    <a:lnTo>
                      <a:pt x="136" y="272"/>
                    </a:lnTo>
                    <a:lnTo>
                      <a:pt x="134" y="272"/>
                    </a:lnTo>
                    <a:lnTo>
                      <a:pt x="134" y="272"/>
                    </a:lnTo>
                    <a:lnTo>
                      <a:pt x="133" y="272"/>
                    </a:lnTo>
                    <a:lnTo>
                      <a:pt x="132" y="272"/>
                    </a:lnTo>
                    <a:lnTo>
                      <a:pt x="131" y="272"/>
                    </a:lnTo>
                    <a:lnTo>
                      <a:pt x="131" y="272"/>
                    </a:lnTo>
                    <a:lnTo>
                      <a:pt x="130" y="272"/>
                    </a:lnTo>
                    <a:lnTo>
                      <a:pt x="128" y="272"/>
                    </a:lnTo>
                    <a:lnTo>
                      <a:pt x="128" y="272"/>
                    </a:lnTo>
                    <a:lnTo>
                      <a:pt x="127" y="272"/>
                    </a:lnTo>
                    <a:lnTo>
                      <a:pt x="126" y="272"/>
                    </a:lnTo>
                    <a:lnTo>
                      <a:pt x="125" y="272"/>
                    </a:lnTo>
                    <a:lnTo>
                      <a:pt x="125" y="272"/>
                    </a:lnTo>
                    <a:lnTo>
                      <a:pt x="124" y="272"/>
                    </a:lnTo>
                    <a:lnTo>
                      <a:pt x="123" y="272"/>
                    </a:lnTo>
                    <a:lnTo>
                      <a:pt x="123" y="272"/>
                    </a:lnTo>
                    <a:lnTo>
                      <a:pt x="121" y="272"/>
                    </a:lnTo>
                    <a:lnTo>
                      <a:pt x="120" y="272"/>
                    </a:lnTo>
                    <a:lnTo>
                      <a:pt x="119" y="272"/>
                    </a:lnTo>
                    <a:lnTo>
                      <a:pt x="119" y="272"/>
                    </a:lnTo>
                    <a:lnTo>
                      <a:pt x="118" y="270"/>
                    </a:lnTo>
                    <a:lnTo>
                      <a:pt x="117" y="270"/>
                    </a:lnTo>
                    <a:lnTo>
                      <a:pt x="117" y="270"/>
                    </a:lnTo>
                    <a:lnTo>
                      <a:pt x="116" y="270"/>
                    </a:lnTo>
                    <a:lnTo>
                      <a:pt x="114" y="270"/>
                    </a:lnTo>
                    <a:lnTo>
                      <a:pt x="114" y="270"/>
                    </a:lnTo>
                    <a:lnTo>
                      <a:pt x="113" y="270"/>
                    </a:lnTo>
                    <a:lnTo>
                      <a:pt x="112" y="270"/>
                    </a:lnTo>
                    <a:lnTo>
                      <a:pt x="112" y="270"/>
                    </a:lnTo>
                    <a:lnTo>
                      <a:pt x="111" y="269"/>
                    </a:lnTo>
                    <a:lnTo>
                      <a:pt x="110" y="269"/>
                    </a:lnTo>
                    <a:lnTo>
                      <a:pt x="108" y="269"/>
                    </a:lnTo>
                    <a:lnTo>
                      <a:pt x="108" y="269"/>
                    </a:lnTo>
                    <a:lnTo>
                      <a:pt x="107" y="269"/>
                    </a:lnTo>
                    <a:lnTo>
                      <a:pt x="106" y="269"/>
                    </a:lnTo>
                    <a:lnTo>
                      <a:pt x="106" y="268"/>
                    </a:lnTo>
                    <a:lnTo>
                      <a:pt x="105" y="268"/>
                    </a:lnTo>
                    <a:lnTo>
                      <a:pt x="104" y="268"/>
                    </a:lnTo>
                    <a:lnTo>
                      <a:pt x="104" y="268"/>
                    </a:lnTo>
                    <a:lnTo>
                      <a:pt x="103" y="268"/>
                    </a:lnTo>
                    <a:lnTo>
                      <a:pt x="101" y="268"/>
                    </a:lnTo>
                    <a:lnTo>
                      <a:pt x="101" y="267"/>
                    </a:lnTo>
                    <a:lnTo>
                      <a:pt x="100" y="267"/>
                    </a:lnTo>
                    <a:lnTo>
                      <a:pt x="99" y="267"/>
                    </a:lnTo>
                    <a:lnTo>
                      <a:pt x="99" y="267"/>
                    </a:lnTo>
                    <a:lnTo>
                      <a:pt x="98" y="267"/>
                    </a:lnTo>
                    <a:lnTo>
                      <a:pt x="97" y="267"/>
                    </a:lnTo>
                    <a:lnTo>
                      <a:pt x="97" y="266"/>
                    </a:lnTo>
                    <a:lnTo>
                      <a:pt x="96" y="266"/>
                    </a:lnTo>
                    <a:lnTo>
                      <a:pt x="94" y="266"/>
                    </a:lnTo>
                    <a:lnTo>
                      <a:pt x="94" y="266"/>
                    </a:lnTo>
                    <a:lnTo>
                      <a:pt x="93" y="264"/>
                    </a:lnTo>
                    <a:lnTo>
                      <a:pt x="92" y="264"/>
                    </a:lnTo>
                    <a:lnTo>
                      <a:pt x="92" y="264"/>
                    </a:lnTo>
                    <a:lnTo>
                      <a:pt x="91" y="264"/>
                    </a:lnTo>
                    <a:lnTo>
                      <a:pt x="90" y="264"/>
                    </a:lnTo>
                    <a:lnTo>
                      <a:pt x="90" y="263"/>
                    </a:lnTo>
                    <a:lnTo>
                      <a:pt x="88" y="263"/>
                    </a:lnTo>
                    <a:lnTo>
                      <a:pt x="87" y="263"/>
                    </a:lnTo>
                    <a:lnTo>
                      <a:pt x="87" y="263"/>
                    </a:lnTo>
                    <a:lnTo>
                      <a:pt x="86" y="262"/>
                    </a:lnTo>
                    <a:lnTo>
                      <a:pt x="85" y="262"/>
                    </a:lnTo>
                    <a:lnTo>
                      <a:pt x="85" y="262"/>
                    </a:lnTo>
                    <a:lnTo>
                      <a:pt x="84" y="261"/>
                    </a:lnTo>
                    <a:lnTo>
                      <a:pt x="83" y="261"/>
                    </a:lnTo>
                    <a:lnTo>
                      <a:pt x="83" y="261"/>
                    </a:lnTo>
                    <a:lnTo>
                      <a:pt x="81" y="261"/>
                    </a:lnTo>
                    <a:lnTo>
                      <a:pt x="81" y="260"/>
                    </a:lnTo>
                    <a:lnTo>
                      <a:pt x="80" y="260"/>
                    </a:lnTo>
                    <a:lnTo>
                      <a:pt x="79" y="260"/>
                    </a:lnTo>
                    <a:lnTo>
                      <a:pt x="79" y="260"/>
                    </a:lnTo>
                    <a:lnTo>
                      <a:pt x="78" y="259"/>
                    </a:lnTo>
                    <a:lnTo>
                      <a:pt x="77" y="259"/>
                    </a:lnTo>
                    <a:lnTo>
                      <a:pt x="77" y="259"/>
                    </a:lnTo>
                    <a:lnTo>
                      <a:pt x="76" y="257"/>
                    </a:lnTo>
                    <a:lnTo>
                      <a:pt x="76" y="257"/>
                    </a:lnTo>
                    <a:lnTo>
                      <a:pt x="74" y="257"/>
                    </a:lnTo>
                    <a:lnTo>
                      <a:pt x="73" y="256"/>
                    </a:lnTo>
                    <a:lnTo>
                      <a:pt x="73" y="256"/>
                    </a:lnTo>
                    <a:lnTo>
                      <a:pt x="72" y="256"/>
                    </a:lnTo>
                    <a:lnTo>
                      <a:pt x="71" y="255"/>
                    </a:lnTo>
                    <a:lnTo>
                      <a:pt x="71" y="255"/>
                    </a:lnTo>
                    <a:lnTo>
                      <a:pt x="70" y="255"/>
                    </a:lnTo>
                    <a:lnTo>
                      <a:pt x="70" y="254"/>
                    </a:lnTo>
                    <a:lnTo>
                      <a:pt x="69" y="254"/>
                    </a:lnTo>
                    <a:lnTo>
                      <a:pt x="67" y="254"/>
                    </a:lnTo>
                    <a:lnTo>
                      <a:pt x="67" y="253"/>
                    </a:lnTo>
                    <a:lnTo>
                      <a:pt x="66" y="253"/>
                    </a:lnTo>
                    <a:lnTo>
                      <a:pt x="66" y="253"/>
                    </a:lnTo>
                    <a:lnTo>
                      <a:pt x="65" y="252"/>
                    </a:lnTo>
                    <a:lnTo>
                      <a:pt x="64" y="252"/>
                    </a:lnTo>
                    <a:lnTo>
                      <a:pt x="64" y="252"/>
                    </a:lnTo>
                    <a:lnTo>
                      <a:pt x="63" y="250"/>
                    </a:lnTo>
                    <a:lnTo>
                      <a:pt x="63" y="250"/>
                    </a:lnTo>
                    <a:lnTo>
                      <a:pt x="61" y="249"/>
                    </a:lnTo>
                    <a:lnTo>
                      <a:pt x="61" y="249"/>
                    </a:lnTo>
                    <a:lnTo>
                      <a:pt x="60" y="249"/>
                    </a:lnTo>
                    <a:lnTo>
                      <a:pt x="59" y="248"/>
                    </a:lnTo>
                    <a:lnTo>
                      <a:pt x="59" y="248"/>
                    </a:lnTo>
                    <a:lnTo>
                      <a:pt x="58" y="247"/>
                    </a:lnTo>
                    <a:lnTo>
                      <a:pt x="58" y="247"/>
                    </a:lnTo>
                    <a:lnTo>
                      <a:pt x="57" y="247"/>
                    </a:lnTo>
                    <a:lnTo>
                      <a:pt x="57" y="246"/>
                    </a:lnTo>
                    <a:lnTo>
                      <a:pt x="56" y="246"/>
                    </a:lnTo>
                    <a:lnTo>
                      <a:pt x="54" y="244"/>
                    </a:lnTo>
                    <a:lnTo>
                      <a:pt x="54" y="244"/>
                    </a:lnTo>
                    <a:lnTo>
                      <a:pt x="53" y="244"/>
                    </a:lnTo>
                    <a:lnTo>
                      <a:pt x="53" y="243"/>
                    </a:lnTo>
                    <a:lnTo>
                      <a:pt x="52" y="243"/>
                    </a:lnTo>
                    <a:lnTo>
                      <a:pt x="52" y="242"/>
                    </a:lnTo>
                    <a:lnTo>
                      <a:pt x="51" y="242"/>
                    </a:lnTo>
                    <a:lnTo>
                      <a:pt x="51" y="241"/>
                    </a:lnTo>
                    <a:lnTo>
                      <a:pt x="50" y="241"/>
                    </a:lnTo>
                    <a:lnTo>
                      <a:pt x="50" y="241"/>
                    </a:lnTo>
                    <a:lnTo>
                      <a:pt x="49" y="240"/>
                    </a:lnTo>
                    <a:lnTo>
                      <a:pt x="47" y="240"/>
                    </a:lnTo>
                    <a:lnTo>
                      <a:pt x="47" y="239"/>
                    </a:lnTo>
                    <a:lnTo>
                      <a:pt x="46" y="239"/>
                    </a:lnTo>
                    <a:lnTo>
                      <a:pt x="46" y="237"/>
                    </a:lnTo>
                    <a:lnTo>
                      <a:pt x="45" y="237"/>
                    </a:lnTo>
                    <a:lnTo>
                      <a:pt x="45" y="236"/>
                    </a:lnTo>
                    <a:lnTo>
                      <a:pt x="44" y="236"/>
                    </a:lnTo>
                    <a:lnTo>
                      <a:pt x="44" y="235"/>
                    </a:lnTo>
                    <a:lnTo>
                      <a:pt x="43" y="235"/>
                    </a:lnTo>
                    <a:lnTo>
                      <a:pt x="43" y="234"/>
                    </a:lnTo>
                    <a:lnTo>
                      <a:pt x="41" y="234"/>
                    </a:lnTo>
                    <a:lnTo>
                      <a:pt x="41" y="233"/>
                    </a:lnTo>
                    <a:lnTo>
                      <a:pt x="40" y="233"/>
                    </a:lnTo>
                    <a:lnTo>
                      <a:pt x="40" y="231"/>
                    </a:lnTo>
                    <a:lnTo>
                      <a:pt x="39" y="231"/>
                    </a:lnTo>
                    <a:lnTo>
                      <a:pt x="39" y="231"/>
                    </a:lnTo>
                    <a:lnTo>
                      <a:pt x="38" y="230"/>
                    </a:lnTo>
                    <a:lnTo>
                      <a:pt x="38" y="230"/>
                    </a:lnTo>
                    <a:lnTo>
                      <a:pt x="37" y="229"/>
                    </a:lnTo>
                    <a:lnTo>
                      <a:pt x="37" y="228"/>
                    </a:lnTo>
                    <a:lnTo>
                      <a:pt x="36" y="228"/>
                    </a:lnTo>
                    <a:lnTo>
                      <a:pt x="36" y="227"/>
                    </a:lnTo>
                    <a:lnTo>
                      <a:pt x="36" y="227"/>
                    </a:lnTo>
                    <a:lnTo>
                      <a:pt x="34" y="226"/>
                    </a:lnTo>
                    <a:lnTo>
                      <a:pt x="34" y="226"/>
                    </a:lnTo>
                    <a:lnTo>
                      <a:pt x="33" y="224"/>
                    </a:lnTo>
                    <a:lnTo>
                      <a:pt x="33" y="224"/>
                    </a:lnTo>
                    <a:lnTo>
                      <a:pt x="32" y="223"/>
                    </a:lnTo>
                    <a:lnTo>
                      <a:pt x="32" y="223"/>
                    </a:lnTo>
                    <a:lnTo>
                      <a:pt x="31" y="222"/>
                    </a:lnTo>
                    <a:lnTo>
                      <a:pt x="31" y="222"/>
                    </a:lnTo>
                    <a:lnTo>
                      <a:pt x="30" y="221"/>
                    </a:lnTo>
                    <a:lnTo>
                      <a:pt x="30" y="221"/>
                    </a:lnTo>
                    <a:lnTo>
                      <a:pt x="30" y="220"/>
                    </a:lnTo>
                    <a:lnTo>
                      <a:pt x="29" y="219"/>
                    </a:lnTo>
                    <a:lnTo>
                      <a:pt x="29" y="219"/>
                    </a:lnTo>
                    <a:lnTo>
                      <a:pt x="27" y="217"/>
                    </a:lnTo>
                    <a:lnTo>
                      <a:pt x="27" y="217"/>
                    </a:lnTo>
                    <a:lnTo>
                      <a:pt x="26" y="216"/>
                    </a:lnTo>
                    <a:lnTo>
                      <a:pt x="26" y="216"/>
                    </a:lnTo>
                    <a:lnTo>
                      <a:pt x="26" y="215"/>
                    </a:lnTo>
                    <a:lnTo>
                      <a:pt x="25" y="215"/>
                    </a:lnTo>
                    <a:lnTo>
                      <a:pt x="25" y="214"/>
                    </a:lnTo>
                    <a:lnTo>
                      <a:pt x="24" y="213"/>
                    </a:lnTo>
                    <a:lnTo>
                      <a:pt x="24" y="213"/>
                    </a:lnTo>
                    <a:lnTo>
                      <a:pt x="24" y="211"/>
                    </a:lnTo>
                    <a:lnTo>
                      <a:pt x="23" y="211"/>
                    </a:lnTo>
                    <a:lnTo>
                      <a:pt x="23" y="210"/>
                    </a:lnTo>
                    <a:lnTo>
                      <a:pt x="21" y="209"/>
                    </a:lnTo>
                    <a:lnTo>
                      <a:pt x="21" y="209"/>
                    </a:lnTo>
                    <a:lnTo>
                      <a:pt x="21" y="208"/>
                    </a:lnTo>
                    <a:lnTo>
                      <a:pt x="20" y="208"/>
                    </a:lnTo>
                    <a:lnTo>
                      <a:pt x="20" y="207"/>
                    </a:lnTo>
                    <a:lnTo>
                      <a:pt x="20" y="206"/>
                    </a:lnTo>
                    <a:lnTo>
                      <a:pt x="19" y="206"/>
                    </a:lnTo>
                    <a:lnTo>
                      <a:pt x="19" y="204"/>
                    </a:lnTo>
                    <a:lnTo>
                      <a:pt x="18" y="204"/>
                    </a:lnTo>
                    <a:lnTo>
                      <a:pt x="18" y="203"/>
                    </a:lnTo>
                    <a:lnTo>
                      <a:pt x="18" y="202"/>
                    </a:lnTo>
                    <a:lnTo>
                      <a:pt x="17" y="202"/>
                    </a:lnTo>
                    <a:lnTo>
                      <a:pt x="17" y="201"/>
                    </a:lnTo>
                    <a:lnTo>
                      <a:pt x="17" y="201"/>
                    </a:lnTo>
                    <a:lnTo>
                      <a:pt x="16" y="200"/>
                    </a:lnTo>
                    <a:lnTo>
                      <a:pt x="16" y="199"/>
                    </a:lnTo>
                    <a:lnTo>
                      <a:pt x="16" y="199"/>
                    </a:lnTo>
                    <a:lnTo>
                      <a:pt x="14" y="197"/>
                    </a:lnTo>
                    <a:lnTo>
                      <a:pt x="14" y="196"/>
                    </a:lnTo>
                    <a:lnTo>
                      <a:pt x="14" y="196"/>
                    </a:lnTo>
                    <a:lnTo>
                      <a:pt x="13" y="195"/>
                    </a:lnTo>
                    <a:lnTo>
                      <a:pt x="13" y="194"/>
                    </a:lnTo>
                    <a:lnTo>
                      <a:pt x="13" y="194"/>
                    </a:lnTo>
                    <a:lnTo>
                      <a:pt x="13" y="193"/>
                    </a:lnTo>
                    <a:lnTo>
                      <a:pt x="12" y="191"/>
                    </a:lnTo>
                    <a:lnTo>
                      <a:pt x="12" y="191"/>
                    </a:lnTo>
                    <a:lnTo>
                      <a:pt x="12" y="190"/>
                    </a:lnTo>
                    <a:lnTo>
                      <a:pt x="11" y="189"/>
                    </a:lnTo>
                    <a:lnTo>
                      <a:pt x="11" y="189"/>
                    </a:lnTo>
                    <a:lnTo>
                      <a:pt x="11" y="188"/>
                    </a:lnTo>
                    <a:lnTo>
                      <a:pt x="11" y="187"/>
                    </a:lnTo>
                    <a:lnTo>
                      <a:pt x="10" y="187"/>
                    </a:lnTo>
                    <a:lnTo>
                      <a:pt x="10" y="186"/>
                    </a:lnTo>
                    <a:lnTo>
                      <a:pt x="10" y="184"/>
                    </a:lnTo>
                    <a:lnTo>
                      <a:pt x="9" y="184"/>
                    </a:lnTo>
                    <a:lnTo>
                      <a:pt x="9" y="183"/>
                    </a:lnTo>
                    <a:lnTo>
                      <a:pt x="9" y="182"/>
                    </a:lnTo>
                    <a:lnTo>
                      <a:pt x="9" y="182"/>
                    </a:lnTo>
                    <a:lnTo>
                      <a:pt x="7" y="181"/>
                    </a:lnTo>
                    <a:lnTo>
                      <a:pt x="7" y="180"/>
                    </a:lnTo>
                    <a:lnTo>
                      <a:pt x="7" y="180"/>
                    </a:lnTo>
                    <a:lnTo>
                      <a:pt x="7" y="179"/>
                    </a:lnTo>
                    <a:lnTo>
                      <a:pt x="7" y="177"/>
                    </a:lnTo>
                    <a:lnTo>
                      <a:pt x="6" y="177"/>
                    </a:lnTo>
                    <a:lnTo>
                      <a:pt x="6" y="176"/>
                    </a:lnTo>
                    <a:lnTo>
                      <a:pt x="6" y="175"/>
                    </a:lnTo>
                    <a:lnTo>
                      <a:pt x="6" y="174"/>
                    </a:lnTo>
                    <a:lnTo>
                      <a:pt x="5" y="174"/>
                    </a:lnTo>
                    <a:lnTo>
                      <a:pt x="5" y="173"/>
                    </a:lnTo>
                    <a:lnTo>
                      <a:pt x="5" y="171"/>
                    </a:lnTo>
                    <a:lnTo>
                      <a:pt x="5" y="171"/>
                    </a:lnTo>
                    <a:lnTo>
                      <a:pt x="5" y="170"/>
                    </a:lnTo>
                    <a:lnTo>
                      <a:pt x="5" y="169"/>
                    </a:lnTo>
                    <a:lnTo>
                      <a:pt x="4" y="168"/>
                    </a:lnTo>
                    <a:lnTo>
                      <a:pt x="4" y="168"/>
                    </a:lnTo>
                    <a:lnTo>
                      <a:pt x="4" y="167"/>
                    </a:lnTo>
                    <a:lnTo>
                      <a:pt x="4" y="166"/>
                    </a:lnTo>
                    <a:lnTo>
                      <a:pt x="4" y="166"/>
                    </a:lnTo>
                    <a:lnTo>
                      <a:pt x="4" y="166"/>
                    </a:lnTo>
                    <a:lnTo>
                      <a:pt x="4" y="164"/>
                    </a:lnTo>
                    <a:lnTo>
                      <a:pt x="3" y="163"/>
                    </a:lnTo>
                    <a:lnTo>
                      <a:pt x="3" y="162"/>
                    </a:lnTo>
                    <a:lnTo>
                      <a:pt x="3" y="162"/>
                    </a:lnTo>
                    <a:lnTo>
                      <a:pt x="3" y="161"/>
                    </a:lnTo>
                    <a:lnTo>
                      <a:pt x="3" y="160"/>
                    </a:lnTo>
                    <a:lnTo>
                      <a:pt x="3" y="159"/>
                    </a:lnTo>
                    <a:lnTo>
                      <a:pt x="3" y="159"/>
                    </a:lnTo>
                    <a:lnTo>
                      <a:pt x="1" y="157"/>
                    </a:lnTo>
                    <a:lnTo>
                      <a:pt x="1" y="156"/>
                    </a:lnTo>
                    <a:lnTo>
                      <a:pt x="1" y="156"/>
                    </a:lnTo>
                    <a:lnTo>
                      <a:pt x="1" y="155"/>
                    </a:lnTo>
                    <a:lnTo>
                      <a:pt x="1" y="154"/>
                    </a:lnTo>
                    <a:lnTo>
                      <a:pt x="1" y="153"/>
                    </a:lnTo>
                    <a:lnTo>
                      <a:pt x="1" y="153"/>
                    </a:lnTo>
                    <a:lnTo>
                      <a:pt x="1" y="151"/>
                    </a:lnTo>
                    <a:lnTo>
                      <a:pt x="1" y="150"/>
                    </a:lnTo>
                    <a:lnTo>
                      <a:pt x="1" y="149"/>
                    </a:lnTo>
                    <a:lnTo>
                      <a:pt x="1" y="149"/>
                    </a:lnTo>
                    <a:lnTo>
                      <a:pt x="0" y="148"/>
                    </a:lnTo>
                    <a:lnTo>
                      <a:pt x="0" y="147"/>
                    </a:lnTo>
                    <a:lnTo>
                      <a:pt x="0" y="147"/>
                    </a:lnTo>
                    <a:lnTo>
                      <a:pt x="0" y="146"/>
                    </a:lnTo>
                    <a:lnTo>
                      <a:pt x="0" y="144"/>
                    </a:lnTo>
                    <a:lnTo>
                      <a:pt x="0" y="143"/>
                    </a:lnTo>
                    <a:lnTo>
                      <a:pt x="0" y="143"/>
                    </a:lnTo>
                    <a:lnTo>
                      <a:pt x="0" y="142"/>
                    </a:lnTo>
                    <a:lnTo>
                      <a:pt x="0" y="141"/>
                    </a:lnTo>
                    <a:lnTo>
                      <a:pt x="0" y="141"/>
                    </a:lnTo>
                    <a:lnTo>
                      <a:pt x="0" y="140"/>
                    </a:lnTo>
                    <a:lnTo>
                      <a:pt x="0" y="139"/>
                    </a:lnTo>
                    <a:lnTo>
                      <a:pt x="0" y="137"/>
                    </a:lnTo>
                    <a:lnTo>
                      <a:pt x="0" y="137"/>
                    </a:lnTo>
                    <a:lnTo>
                      <a:pt x="0" y="136"/>
                    </a:lnTo>
                    <a:lnTo>
                      <a:pt x="0" y="135"/>
                    </a:lnTo>
                    <a:lnTo>
                      <a:pt x="0" y="135"/>
                    </a:lnTo>
                    <a:lnTo>
                      <a:pt x="0" y="134"/>
                    </a:lnTo>
                    <a:lnTo>
                      <a:pt x="0" y="133"/>
                    </a:lnTo>
                    <a:lnTo>
                      <a:pt x="0" y="131"/>
                    </a:lnTo>
                    <a:lnTo>
                      <a:pt x="0" y="131"/>
                    </a:lnTo>
                    <a:lnTo>
                      <a:pt x="0" y="130"/>
                    </a:lnTo>
                    <a:lnTo>
                      <a:pt x="0" y="129"/>
                    </a:lnTo>
                    <a:lnTo>
                      <a:pt x="0" y="129"/>
                    </a:lnTo>
                    <a:lnTo>
                      <a:pt x="0" y="128"/>
                    </a:lnTo>
                    <a:lnTo>
                      <a:pt x="0" y="127"/>
                    </a:lnTo>
                    <a:lnTo>
                      <a:pt x="0" y="126"/>
                    </a:lnTo>
                    <a:lnTo>
                      <a:pt x="0" y="126"/>
                    </a:lnTo>
                    <a:lnTo>
                      <a:pt x="0" y="124"/>
                    </a:lnTo>
                    <a:lnTo>
                      <a:pt x="0" y="123"/>
                    </a:lnTo>
                    <a:lnTo>
                      <a:pt x="1" y="123"/>
                    </a:lnTo>
                    <a:lnTo>
                      <a:pt x="1" y="122"/>
                    </a:lnTo>
                    <a:lnTo>
                      <a:pt x="1" y="121"/>
                    </a:lnTo>
                    <a:lnTo>
                      <a:pt x="1" y="120"/>
                    </a:lnTo>
                    <a:lnTo>
                      <a:pt x="1" y="120"/>
                    </a:lnTo>
                    <a:lnTo>
                      <a:pt x="1" y="118"/>
                    </a:lnTo>
                    <a:lnTo>
                      <a:pt x="1" y="117"/>
                    </a:lnTo>
                    <a:lnTo>
                      <a:pt x="1" y="117"/>
                    </a:lnTo>
                    <a:lnTo>
                      <a:pt x="1" y="116"/>
                    </a:lnTo>
                    <a:lnTo>
                      <a:pt x="1" y="115"/>
                    </a:lnTo>
                    <a:lnTo>
                      <a:pt x="1" y="115"/>
                    </a:lnTo>
                    <a:lnTo>
                      <a:pt x="3" y="114"/>
                    </a:lnTo>
                    <a:lnTo>
                      <a:pt x="3" y="113"/>
                    </a:lnTo>
                    <a:lnTo>
                      <a:pt x="3" y="111"/>
                    </a:lnTo>
                    <a:lnTo>
                      <a:pt x="3" y="111"/>
                    </a:lnTo>
                    <a:lnTo>
                      <a:pt x="3" y="110"/>
                    </a:lnTo>
                    <a:lnTo>
                      <a:pt x="3" y="109"/>
                    </a:lnTo>
                    <a:lnTo>
                      <a:pt x="3" y="109"/>
                    </a:lnTo>
                    <a:lnTo>
                      <a:pt x="4" y="108"/>
                    </a:lnTo>
                    <a:lnTo>
                      <a:pt x="4" y="107"/>
                    </a:lnTo>
                    <a:lnTo>
                      <a:pt x="4" y="107"/>
                    </a:lnTo>
                    <a:lnTo>
                      <a:pt x="4" y="106"/>
                    </a:lnTo>
                    <a:lnTo>
                      <a:pt x="4" y="104"/>
                    </a:lnTo>
                    <a:lnTo>
                      <a:pt x="4" y="104"/>
                    </a:lnTo>
                    <a:lnTo>
                      <a:pt x="4" y="103"/>
                    </a:lnTo>
                    <a:lnTo>
                      <a:pt x="5" y="102"/>
                    </a:lnTo>
                    <a:lnTo>
                      <a:pt x="5" y="102"/>
                    </a:lnTo>
                    <a:lnTo>
                      <a:pt x="5" y="101"/>
                    </a:lnTo>
                    <a:lnTo>
                      <a:pt x="5" y="100"/>
                    </a:lnTo>
                    <a:lnTo>
                      <a:pt x="5" y="100"/>
                    </a:lnTo>
                    <a:lnTo>
                      <a:pt x="6" y="98"/>
                    </a:lnTo>
                    <a:lnTo>
                      <a:pt x="6" y="97"/>
                    </a:lnTo>
                    <a:lnTo>
                      <a:pt x="6" y="97"/>
                    </a:lnTo>
                    <a:lnTo>
                      <a:pt x="6" y="96"/>
                    </a:lnTo>
                    <a:lnTo>
                      <a:pt x="6" y="95"/>
                    </a:lnTo>
                    <a:lnTo>
                      <a:pt x="7" y="95"/>
                    </a:lnTo>
                    <a:lnTo>
                      <a:pt x="7" y="94"/>
                    </a:lnTo>
                    <a:lnTo>
                      <a:pt x="7" y="93"/>
                    </a:lnTo>
                    <a:lnTo>
                      <a:pt x="7" y="93"/>
                    </a:lnTo>
                    <a:lnTo>
                      <a:pt x="9" y="91"/>
                    </a:lnTo>
                    <a:lnTo>
                      <a:pt x="9" y="90"/>
                    </a:lnTo>
                    <a:lnTo>
                      <a:pt x="9" y="90"/>
                    </a:lnTo>
                    <a:lnTo>
                      <a:pt x="9" y="89"/>
                    </a:lnTo>
                    <a:lnTo>
                      <a:pt x="9" y="88"/>
                    </a:lnTo>
                    <a:lnTo>
                      <a:pt x="10" y="88"/>
                    </a:lnTo>
                    <a:lnTo>
                      <a:pt x="10" y="87"/>
                    </a:lnTo>
                    <a:lnTo>
                      <a:pt x="10" y="86"/>
                    </a:lnTo>
                    <a:lnTo>
                      <a:pt x="10" y="86"/>
                    </a:lnTo>
                    <a:lnTo>
                      <a:pt x="11" y="84"/>
                    </a:lnTo>
                    <a:lnTo>
                      <a:pt x="11" y="83"/>
                    </a:lnTo>
                    <a:lnTo>
                      <a:pt x="11" y="83"/>
                    </a:lnTo>
                    <a:lnTo>
                      <a:pt x="12" y="82"/>
                    </a:lnTo>
                    <a:lnTo>
                      <a:pt x="12" y="81"/>
                    </a:lnTo>
                    <a:lnTo>
                      <a:pt x="12" y="81"/>
                    </a:lnTo>
                    <a:lnTo>
                      <a:pt x="12" y="80"/>
                    </a:lnTo>
                    <a:lnTo>
                      <a:pt x="13" y="80"/>
                    </a:lnTo>
                    <a:lnTo>
                      <a:pt x="13" y="78"/>
                    </a:lnTo>
                    <a:lnTo>
                      <a:pt x="13" y="77"/>
                    </a:lnTo>
                    <a:lnTo>
                      <a:pt x="14" y="77"/>
                    </a:lnTo>
                    <a:lnTo>
                      <a:pt x="14" y="76"/>
                    </a:lnTo>
                    <a:lnTo>
                      <a:pt x="14" y="75"/>
                    </a:lnTo>
                    <a:lnTo>
                      <a:pt x="16" y="75"/>
                    </a:lnTo>
                    <a:lnTo>
                      <a:pt x="16" y="74"/>
                    </a:lnTo>
                    <a:lnTo>
                      <a:pt x="16" y="74"/>
                    </a:lnTo>
                    <a:lnTo>
                      <a:pt x="16" y="73"/>
                    </a:lnTo>
                    <a:lnTo>
                      <a:pt x="17" y="71"/>
                    </a:lnTo>
                    <a:lnTo>
                      <a:pt x="17" y="71"/>
                    </a:lnTo>
                    <a:lnTo>
                      <a:pt x="17" y="70"/>
                    </a:lnTo>
                    <a:lnTo>
                      <a:pt x="18" y="70"/>
                    </a:lnTo>
                    <a:lnTo>
                      <a:pt x="18" y="69"/>
                    </a:lnTo>
                    <a:lnTo>
                      <a:pt x="18" y="68"/>
                    </a:lnTo>
                    <a:lnTo>
                      <a:pt x="19" y="68"/>
                    </a:lnTo>
                    <a:lnTo>
                      <a:pt x="19" y="67"/>
                    </a:lnTo>
                    <a:lnTo>
                      <a:pt x="20" y="66"/>
                    </a:lnTo>
                    <a:lnTo>
                      <a:pt x="20" y="66"/>
                    </a:lnTo>
                    <a:lnTo>
                      <a:pt x="20" y="64"/>
                    </a:lnTo>
                    <a:lnTo>
                      <a:pt x="21" y="64"/>
                    </a:lnTo>
                    <a:lnTo>
                      <a:pt x="21" y="63"/>
                    </a:lnTo>
                    <a:lnTo>
                      <a:pt x="21" y="63"/>
                    </a:lnTo>
                    <a:lnTo>
                      <a:pt x="23" y="62"/>
                    </a:lnTo>
                    <a:lnTo>
                      <a:pt x="23" y="61"/>
                    </a:lnTo>
                    <a:lnTo>
                      <a:pt x="24" y="61"/>
                    </a:lnTo>
                    <a:lnTo>
                      <a:pt x="24" y="60"/>
                    </a:lnTo>
                    <a:lnTo>
                      <a:pt x="24" y="60"/>
                    </a:lnTo>
                    <a:lnTo>
                      <a:pt x="25" y="58"/>
                    </a:lnTo>
                    <a:lnTo>
                      <a:pt x="25" y="58"/>
                    </a:lnTo>
                    <a:lnTo>
                      <a:pt x="25" y="57"/>
                    </a:lnTo>
                    <a:lnTo>
                      <a:pt x="26" y="56"/>
                    </a:lnTo>
                    <a:lnTo>
                      <a:pt x="26" y="56"/>
                    </a:lnTo>
                    <a:lnTo>
                      <a:pt x="27" y="55"/>
                    </a:lnTo>
                    <a:lnTo>
                      <a:pt x="27" y="55"/>
                    </a:lnTo>
                    <a:lnTo>
                      <a:pt x="29" y="54"/>
                    </a:lnTo>
                    <a:lnTo>
                      <a:pt x="29" y="54"/>
                    </a:lnTo>
                    <a:lnTo>
                      <a:pt x="29" y="53"/>
                    </a:lnTo>
                    <a:lnTo>
                      <a:pt x="30" y="51"/>
                    </a:lnTo>
                    <a:lnTo>
                      <a:pt x="30" y="51"/>
                    </a:lnTo>
                    <a:lnTo>
                      <a:pt x="31" y="50"/>
                    </a:lnTo>
                    <a:lnTo>
                      <a:pt x="31" y="50"/>
                    </a:lnTo>
                    <a:lnTo>
                      <a:pt x="32" y="49"/>
                    </a:lnTo>
                    <a:lnTo>
                      <a:pt x="32" y="49"/>
                    </a:lnTo>
                    <a:lnTo>
                      <a:pt x="32" y="48"/>
                    </a:lnTo>
                    <a:lnTo>
                      <a:pt x="33" y="48"/>
                    </a:lnTo>
                    <a:lnTo>
                      <a:pt x="33" y="47"/>
                    </a:lnTo>
                    <a:lnTo>
                      <a:pt x="34" y="47"/>
                    </a:lnTo>
                    <a:lnTo>
                      <a:pt x="34" y="46"/>
                    </a:lnTo>
                    <a:lnTo>
                      <a:pt x="36" y="46"/>
                    </a:lnTo>
                    <a:lnTo>
                      <a:pt x="36" y="44"/>
                    </a:lnTo>
                    <a:lnTo>
                      <a:pt x="37" y="44"/>
                    </a:lnTo>
                    <a:lnTo>
                      <a:pt x="37" y="43"/>
                    </a:lnTo>
                    <a:lnTo>
                      <a:pt x="38" y="43"/>
                    </a:lnTo>
                    <a:lnTo>
                      <a:pt x="38" y="42"/>
                    </a:lnTo>
                    <a:lnTo>
                      <a:pt x="39" y="42"/>
                    </a:lnTo>
                    <a:lnTo>
                      <a:pt x="39" y="41"/>
                    </a:lnTo>
                    <a:lnTo>
                      <a:pt x="40" y="41"/>
                    </a:lnTo>
                    <a:lnTo>
                      <a:pt x="40" y="40"/>
                    </a:lnTo>
                    <a:lnTo>
                      <a:pt x="41" y="40"/>
                    </a:lnTo>
                    <a:lnTo>
                      <a:pt x="41" y="38"/>
                    </a:lnTo>
                    <a:lnTo>
                      <a:pt x="43" y="38"/>
                    </a:lnTo>
                    <a:lnTo>
                      <a:pt x="43" y="37"/>
                    </a:lnTo>
                    <a:lnTo>
                      <a:pt x="44" y="37"/>
                    </a:lnTo>
                    <a:lnTo>
                      <a:pt x="44" y="36"/>
                    </a:lnTo>
                    <a:lnTo>
                      <a:pt x="45" y="36"/>
                    </a:lnTo>
                    <a:lnTo>
                      <a:pt x="45" y="35"/>
                    </a:lnTo>
                    <a:lnTo>
                      <a:pt x="46" y="35"/>
                    </a:lnTo>
                    <a:lnTo>
                      <a:pt x="46" y="34"/>
                    </a:lnTo>
                    <a:lnTo>
                      <a:pt x="47" y="34"/>
                    </a:lnTo>
                    <a:lnTo>
                      <a:pt x="47" y="33"/>
                    </a:lnTo>
                    <a:lnTo>
                      <a:pt x="49" y="33"/>
                    </a:lnTo>
                    <a:lnTo>
                      <a:pt x="49" y="31"/>
                    </a:lnTo>
                    <a:lnTo>
                      <a:pt x="50" y="31"/>
                    </a:lnTo>
                    <a:lnTo>
                      <a:pt x="50" y="31"/>
                    </a:lnTo>
                    <a:lnTo>
                      <a:pt x="51" y="30"/>
                    </a:lnTo>
                    <a:lnTo>
                      <a:pt x="51" y="30"/>
                    </a:lnTo>
                    <a:lnTo>
                      <a:pt x="52" y="29"/>
                    </a:lnTo>
                    <a:lnTo>
                      <a:pt x="52" y="29"/>
                    </a:lnTo>
                    <a:lnTo>
                      <a:pt x="53" y="28"/>
                    </a:lnTo>
                    <a:lnTo>
                      <a:pt x="54" y="28"/>
                    </a:lnTo>
                    <a:lnTo>
                      <a:pt x="54" y="28"/>
                    </a:lnTo>
                    <a:lnTo>
                      <a:pt x="56" y="27"/>
                    </a:lnTo>
                    <a:lnTo>
                      <a:pt x="56" y="27"/>
                    </a:lnTo>
                    <a:lnTo>
                      <a:pt x="57" y="26"/>
                    </a:lnTo>
                    <a:lnTo>
                      <a:pt x="57" y="26"/>
                    </a:lnTo>
                    <a:lnTo>
                      <a:pt x="58" y="24"/>
                    </a:lnTo>
                    <a:lnTo>
                      <a:pt x="59" y="24"/>
                    </a:lnTo>
                    <a:lnTo>
                      <a:pt x="59" y="24"/>
                    </a:lnTo>
                    <a:lnTo>
                      <a:pt x="60" y="23"/>
                    </a:lnTo>
                    <a:lnTo>
                      <a:pt x="60" y="23"/>
                    </a:lnTo>
                    <a:lnTo>
                      <a:pt x="61" y="22"/>
                    </a:lnTo>
                    <a:lnTo>
                      <a:pt x="61" y="22"/>
                    </a:lnTo>
                    <a:lnTo>
                      <a:pt x="63" y="22"/>
                    </a:lnTo>
                    <a:lnTo>
                      <a:pt x="64" y="21"/>
                    </a:lnTo>
                    <a:lnTo>
                      <a:pt x="64" y="21"/>
                    </a:lnTo>
                    <a:lnTo>
                      <a:pt x="65" y="21"/>
                    </a:lnTo>
                    <a:lnTo>
                      <a:pt x="65" y="20"/>
                    </a:lnTo>
                    <a:lnTo>
                      <a:pt x="66" y="20"/>
                    </a:lnTo>
                    <a:lnTo>
                      <a:pt x="67" y="18"/>
                    </a:lnTo>
                    <a:lnTo>
                      <a:pt x="67" y="18"/>
                    </a:lnTo>
                    <a:lnTo>
                      <a:pt x="69" y="18"/>
                    </a:lnTo>
                    <a:lnTo>
                      <a:pt x="70" y="17"/>
                    </a:lnTo>
                    <a:lnTo>
                      <a:pt x="70" y="17"/>
                    </a:lnTo>
                    <a:lnTo>
                      <a:pt x="71" y="17"/>
                    </a:lnTo>
                    <a:lnTo>
                      <a:pt x="71" y="16"/>
                    </a:lnTo>
                    <a:lnTo>
                      <a:pt x="72" y="16"/>
                    </a:lnTo>
                    <a:lnTo>
                      <a:pt x="73" y="16"/>
                    </a:lnTo>
                    <a:lnTo>
                      <a:pt x="73" y="15"/>
                    </a:lnTo>
                    <a:lnTo>
                      <a:pt x="74" y="15"/>
                    </a:lnTo>
                    <a:lnTo>
                      <a:pt x="76" y="15"/>
                    </a:lnTo>
                    <a:lnTo>
                      <a:pt x="76" y="14"/>
                    </a:lnTo>
                    <a:lnTo>
                      <a:pt x="77" y="14"/>
                    </a:lnTo>
                    <a:lnTo>
                      <a:pt x="77" y="14"/>
                    </a:lnTo>
                    <a:lnTo>
                      <a:pt x="78" y="13"/>
                    </a:lnTo>
                    <a:lnTo>
                      <a:pt x="79" y="13"/>
                    </a:lnTo>
                    <a:lnTo>
                      <a:pt x="79" y="13"/>
                    </a:lnTo>
                    <a:lnTo>
                      <a:pt x="80" y="13"/>
                    </a:lnTo>
                    <a:lnTo>
                      <a:pt x="81" y="11"/>
                    </a:lnTo>
                    <a:lnTo>
                      <a:pt x="81" y="11"/>
                    </a:lnTo>
                    <a:lnTo>
                      <a:pt x="83" y="11"/>
                    </a:lnTo>
                    <a:lnTo>
                      <a:pt x="84" y="10"/>
                    </a:lnTo>
                    <a:lnTo>
                      <a:pt x="84" y="10"/>
                    </a:lnTo>
                    <a:lnTo>
                      <a:pt x="85" y="10"/>
                    </a:lnTo>
                    <a:lnTo>
                      <a:pt x="86" y="10"/>
                    </a:lnTo>
                    <a:lnTo>
                      <a:pt x="86" y="9"/>
                    </a:lnTo>
                    <a:lnTo>
                      <a:pt x="87" y="9"/>
                    </a:lnTo>
                    <a:lnTo>
                      <a:pt x="88" y="9"/>
                    </a:lnTo>
                    <a:lnTo>
                      <a:pt x="88" y="9"/>
                    </a:lnTo>
                    <a:lnTo>
                      <a:pt x="90" y="8"/>
                    </a:lnTo>
                    <a:lnTo>
                      <a:pt x="91" y="8"/>
                    </a:lnTo>
                    <a:lnTo>
                      <a:pt x="91" y="8"/>
                    </a:lnTo>
                    <a:lnTo>
                      <a:pt x="92" y="8"/>
                    </a:lnTo>
                    <a:lnTo>
                      <a:pt x="93" y="7"/>
                    </a:lnTo>
                    <a:lnTo>
                      <a:pt x="94" y="7"/>
                    </a:lnTo>
                    <a:lnTo>
                      <a:pt x="94" y="7"/>
                    </a:lnTo>
                    <a:lnTo>
                      <a:pt x="96" y="7"/>
                    </a:lnTo>
                    <a:lnTo>
                      <a:pt x="97" y="5"/>
                    </a:lnTo>
                    <a:lnTo>
                      <a:pt x="97" y="5"/>
                    </a:lnTo>
                    <a:lnTo>
                      <a:pt x="98" y="5"/>
                    </a:lnTo>
                    <a:lnTo>
                      <a:pt x="99" y="5"/>
                    </a:lnTo>
                    <a:lnTo>
                      <a:pt x="99" y="5"/>
                    </a:lnTo>
                    <a:lnTo>
                      <a:pt x="100" y="4"/>
                    </a:lnTo>
                    <a:lnTo>
                      <a:pt x="101" y="4"/>
                    </a:lnTo>
                    <a:lnTo>
                      <a:pt x="103" y="4"/>
                    </a:lnTo>
                    <a:lnTo>
                      <a:pt x="103" y="4"/>
                    </a:lnTo>
                    <a:lnTo>
                      <a:pt x="104" y="4"/>
                    </a:lnTo>
                    <a:lnTo>
                      <a:pt x="105" y="3"/>
                    </a:lnTo>
                    <a:lnTo>
                      <a:pt x="105" y="3"/>
                    </a:lnTo>
                    <a:lnTo>
                      <a:pt x="106" y="3"/>
                    </a:lnTo>
                    <a:lnTo>
                      <a:pt x="107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sp>
          <p:nvSpPr>
            <p:cNvPr id="117" name="CaixaDeTexto 116">
              <a:extLst>
                <a:ext uri="{FF2B5EF4-FFF2-40B4-BE49-F238E27FC236}">
                  <a16:creationId xmlns:a16="http://schemas.microsoft.com/office/drawing/2014/main" id="{5512B2A9-93F9-467F-BD80-C894A6A1FE90}"/>
                </a:ext>
              </a:extLst>
            </p:cNvPr>
            <p:cNvSpPr txBox="1"/>
            <p:nvPr/>
          </p:nvSpPr>
          <p:spPr>
            <a:xfrm>
              <a:off x="8000125" y="8013882"/>
              <a:ext cx="2709075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8255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t-BR" sz="5400" b="1" i="0" u="none" strike="noStrike" cap="all" spc="0" normalizeH="0" baseline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Montserrat-Regular"/>
                </a:rPr>
                <a:t>BRASÍLIA</a:t>
              </a:r>
            </a:p>
          </p:txBody>
        </p:sp>
      </p:grpSp>
      <p:sp>
        <p:nvSpPr>
          <p:cNvPr id="40" name="Freeform 75">
            <a:extLst>
              <a:ext uri="{FF2B5EF4-FFF2-40B4-BE49-F238E27FC236}">
                <a16:creationId xmlns:a16="http://schemas.microsoft.com/office/drawing/2014/main" id="{225CCCB5-724C-4A39-AB76-BE7524159274}"/>
              </a:ext>
            </a:extLst>
          </p:cNvPr>
          <p:cNvSpPr>
            <a:spLocks/>
          </p:cNvSpPr>
          <p:nvPr/>
        </p:nvSpPr>
        <p:spPr bwMode="auto">
          <a:xfrm>
            <a:off x="12242963" y="10799984"/>
            <a:ext cx="395408" cy="430643"/>
          </a:xfrm>
          <a:custGeom>
            <a:avLst/>
            <a:gdLst>
              <a:gd name="T0" fmla="*/ 406 w 601"/>
              <a:gd name="T1" fmla="*/ 59 h 658"/>
              <a:gd name="T2" fmla="*/ 376 w 601"/>
              <a:gd name="T3" fmla="*/ 76 h 658"/>
              <a:gd name="T4" fmla="*/ 334 w 601"/>
              <a:gd name="T5" fmla="*/ 109 h 658"/>
              <a:gd name="T6" fmla="*/ 309 w 601"/>
              <a:gd name="T7" fmla="*/ 152 h 658"/>
              <a:gd name="T8" fmla="*/ 292 w 601"/>
              <a:gd name="T9" fmla="*/ 218 h 658"/>
              <a:gd name="T10" fmla="*/ 271 w 601"/>
              <a:gd name="T11" fmla="*/ 293 h 658"/>
              <a:gd name="T12" fmla="*/ 254 w 601"/>
              <a:gd name="T13" fmla="*/ 329 h 658"/>
              <a:gd name="T14" fmla="*/ 232 w 601"/>
              <a:gd name="T15" fmla="*/ 361 h 658"/>
              <a:gd name="T16" fmla="*/ 199 w 601"/>
              <a:gd name="T17" fmla="*/ 391 h 658"/>
              <a:gd name="T18" fmla="*/ 157 w 601"/>
              <a:gd name="T19" fmla="*/ 411 h 658"/>
              <a:gd name="T20" fmla="*/ 118 w 601"/>
              <a:gd name="T21" fmla="*/ 431 h 658"/>
              <a:gd name="T22" fmla="*/ 102 w 601"/>
              <a:gd name="T23" fmla="*/ 454 h 658"/>
              <a:gd name="T24" fmla="*/ 82 w 601"/>
              <a:gd name="T25" fmla="*/ 497 h 658"/>
              <a:gd name="T26" fmla="*/ 63 w 601"/>
              <a:gd name="T27" fmla="*/ 517 h 658"/>
              <a:gd name="T28" fmla="*/ 31 w 601"/>
              <a:gd name="T29" fmla="*/ 537 h 658"/>
              <a:gd name="T30" fmla="*/ 8 w 601"/>
              <a:gd name="T31" fmla="*/ 551 h 658"/>
              <a:gd name="T32" fmla="*/ 0 w 601"/>
              <a:gd name="T33" fmla="*/ 577 h 658"/>
              <a:gd name="T34" fmla="*/ 2 w 601"/>
              <a:gd name="T35" fmla="*/ 618 h 658"/>
              <a:gd name="T36" fmla="*/ 9 w 601"/>
              <a:gd name="T37" fmla="*/ 648 h 658"/>
              <a:gd name="T38" fmla="*/ 17 w 601"/>
              <a:gd name="T39" fmla="*/ 650 h 658"/>
              <a:gd name="T40" fmla="*/ 10 w 601"/>
              <a:gd name="T41" fmla="*/ 628 h 658"/>
              <a:gd name="T42" fmla="*/ 11 w 601"/>
              <a:gd name="T43" fmla="*/ 608 h 658"/>
              <a:gd name="T44" fmla="*/ 24 w 601"/>
              <a:gd name="T45" fmla="*/ 588 h 658"/>
              <a:gd name="T46" fmla="*/ 51 w 601"/>
              <a:gd name="T47" fmla="*/ 574 h 658"/>
              <a:gd name="T48" fmla="*/ 87 w 601"/>
              <a:gd name="T49" fmla="*/ 567 h 658"/>
              <a:gd name="T50" fmla="*/ 147 w 601"/>
              <a:gd name="T51" fmla="*/ 557 h 658"/>
              <a:gd name="T52" fmla="*/ 196 w 601"/>
              <a:gd name="T53" fmla="*/ 537 h 658"/>
              <a:gd name="T54" fmla="*/ 217 w 601"/>
              <a:gd name="T55" fmla="*/ 519 h 658"/>
              <a:gd name="T56" fmla="*/ 234 w 601"/>
              <a:gd name="T57" fmla="*/ 499 h 658"/>
              <a:gd name="T58" fmla="*/ 256 w 601"/>
              <a:gd name="T59" fmla="*/ 474 h 658"/>
              <a:gd name="T60" fmla="*/ 278 w 601"/>
              <a:gd name="T61" fmla="*/ 459 h 658"/>
              <a:gd name="T62" fmla="*/ 309 w 601"/>
              <a:gd name="T63" fmla="*/ 444 h 658"/>
              <a:gd name="T64" fmla="*/ 327 w 601"/>
              <a:gd name="T65" fmla="*/ 428 h 658"/>
              <a:gd name="T66" fmla="*/ 340 w 601"/>
              <a:gd name="T67" fmla="*/ 401 h 658"/>
              <a:gd name="T68" fmla="*/ 352 w 601"/>
              <a:gd name="T69" fmla="*/ 355 h 658"/>
              <a:gd name="T70" fmla="*/ 367 w 601"/>
              <a:gd name="T71" fmla="*/ 332 h 658"/>
              <a:gd name="T72" fmla="*/ 397 w 601"/>
              <a:gd name="T73" fmla="*/ 306 h 658"/>
              <a:gd name="T74" fmla="*/ 424 w 601"/>
              <a:gd name="T75" fmla="*/ 279 h 658"/>
              <a:gd name="T76" fmla="*/ 453 w 601"/>
              <a:gd name="T77" fmla="*/ 245 h 658"/>
              <a:gd name="T78" fmla="*/ 491 w 601"/>
              <a:gd name="T79" fmla="*/ 215 h 658"/>
              <a:gd name="T80" fmla="*/ 514 w 601"/>
              <a:gd name="T81" fmla="*/ 202 h 658"/>
              <a:gd name="T82" fmla="*/ 525 w 601"/>
              <a:gd name="T83" fmla="*/ 186 h 658"/>
              <a:gd name="T84" fmla="*/ 525 w 601"/>
              <a:gd name="T85" fmla="*/ 149 h 658"/>
              <a:gd name="T86" fmla="*/ 528 w 601"/>
              <a:gd name="T87" fmla="*/ 96 h 658"/>
              <a:gd name="T88" fmla="*/ 544 w 601"/>
              <a:gd name="T89" fmla="*/ 70 h 658"/>
              <a:gd name="T90" fmla="*/ 563 w 601"/>
              <a:gd name="T91" fmla="*/ 60 h 658"/>
              <a:gd name="T92" fmla="*/ 590 w 601"/>
              <a:gd name="T93" fmla="*/ 62 h 658"/>
              <a:gd name="T94" fmla="*/ 601 w 601"/>
              <a:gd name="T95" fmla="*/ 50 h 658"/>
              <a:gd name="T96" fmla="*/ 600 w 601"/>
              <a:gd name="T97" fmla="*/ 21 h 658"/>
              <a:gd name="T98" fmla="*/ 596 w 601"/>
              <a:gd name="T99" fmla="*/ 0 h 658"/>
              <a:gd name="T100" fmla="*/ 564 w 601"/>
              <a:gd name="T101" fmla="*/ 6 h 658"/>
              <a:gd name="T102" fmla="*/ 512 w 601"/>
              <a:gd name="T103" fmla="*/ 26 h 658"/>
              <a:gd name="T104" fmla="*/ 477 w 601"/>
              <a:gd name="T105" fmla="*/ 47 h 658"/>
              <a:gd name="T106" fmla="*/ 444 w 601"/>
              <a:gd name="T107" fmla="*/ 58 h 658"/>
              <a:gd name="T108" fmla="*/ 430 w 601"/>
              <a:gd name="T109" fmla="*/ 53 h 6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601" h="658">
                <a:moveTo>
                  <a:pt x="425" y="49"/>
                </a:moveTo>
                <a:lnTo>
                  <a:pt x="416" y="54"/>
                </a:lnTo>
                <a:lnTo>
                  <a:pt x="406" y="59"/>
                </a:lnTo>
                <a:lnTo>
                  <a:pt x="399" y="63"/>
                </a:lnTo>
                <a:lnTo>
                  <a:pt x="393" y="66"/>
                </a:lnTo>
                <a:lnTo>
                  <a:pt x="376" y="76"/>
                </a:lnTo>
                <a:lnTo>
                  <a:pt x="360" y="87"/>
                </a:lnTo>
                <a:lnTo>
                  <a:pt x="346" y="98"/>
                </a:lnTo>
                <a:lnTo>
                  <a:pt x="334" y="109"/>
                </a:lnTo>
                <a:lnTo>
                  <a:pt x="324" y="121"/>
                </a:lnTo>
                <a:lnTo>
                  <a:pt x="316" y="136"/>
                </a:lnTo>
                <a:lnTo>
                  <a:pt x="309" y="152"/>
                </a:lnTo>
                <a:lnTo>
                  <a:pt x="304" y="171"/>
                </a:lnTo>
                <a:lnTo>
                  <a:pt x="298" y="195"/>
                </a:lnTo>
                <a:lnTo>
                  <a:pt x="292" y="218"/>
                </a:lnTo>
                <a:lnTo>
                  <a:pt x="286" y="242"/>
                </a:lnTo>
                <a:lnTo>
                  <a:pt x="279" y="268"/>
                </a:lnTo>
                <a:lnTo>
                  <a:pt x="271" y="293"/>
                </a:lnTo>
                <a:lnTo>
                  <a:pt x="266" y="305"/>
                </a:lnTo>
                <a:lnTo>
                  <a:pt x="260" y="318"/>
                </a:lnTo>
                <a:lnTo>
                  <a:pt x="254" y="329"/>
                </a:lnTo>
                <a:lnTo>
                  <a:pt x="247" y="340"/>
                </a:lnTo>
                <a:lnTo>
                  <a:pt x="240" y="351"/>
                </a:lnTo>
                <a:lnTo>
                  <a:pt x="232" y="361"/>
                </a:lnTo>
                <a:lnTo>
                  <a:pt x="224" y="371"/>
                </a:lnTo>
                <a:lnTo>
                  <a:pt x="215" y="379"/>
                </a:lnTo>
                <a:lnTo>
                  <a:pt x="199" y="391"/>
                </a:lnTo>
                <a:lnTo>
                  <a:pt x="184" y="399"/>
                </a:lnTo>
                <a:lnTo>
                  <a:pt x="170" y="405"/>
                </a:lnTo>
                <a:lnTo>
                  <a:pt x="157" y="411"/>
                </a:lnTo>
                <a:lnTo>
                  <a:pt x="139" y="417"/>
                </a:lnTo>
                <a:lnTo>
                  <a:pt x="125" y="425"/>
                </a:lnTo>
                <a:lnTo>
                  <a:pt x="118" y="431"/>
                </a:lnTo>
                <a:lnTo>
                  <a:pt x="112" y="437"/>
                </a:lnTo>
                <a:lnTo>
                  <a:pt x="107" y="445"/>
                </a:lnTo>
                <a:lnTo>
                  <a:pt x="102" y="454"/>
                </a:lnTo>
                <a:lnTo>
                  <a:pt x="96" y="468"/>
                </a:lnTo>
                <a:lnTo>
                  <a:pt x="90" y="484"/>
                </a:lnTo>
                <a:lnTo>
                  <a:pt x="82" y="497"/>
                </a:lnTo>
                <a:lnTo>
                  <a:pt x="77" y="504"/>
                </a:lnTo>
                <a:lnTo>
                  <a:pt x="71" y="510"/>
                </a:lnTo>
                <a:lnTo>
                  <a:pt x="63" y="517"/>
                </a:lnTo>
                <a:lnTo>
                  <a:pt x="53" y="524"/>
                </a:lnTo>
                <a:lnTo>
                  <a:pt x="40" y="531"/>
                </a:lnTo>
                <a:lnTo>
                  <a:pt x="31" y="537"/>
                </a:lnTo>
                <a:lnTo>
                  <a:pt x="20" y="541"/>
                </a:lnTo>
                <a:lnTo>
                  <a:pt x="13" y="546"/>
                </a:lnTo>
                <a:lnTo>
                  <a:pt x="8" y="551"/>
                </a:lnTo>
                <a:lnTo>
                  <a:pt x="4" y="558"/>
                </a:lnTo>
                <a:lnTo>
                  <a:pt x="2" y="566"/>
                </a:lnTo>
                <a:lnTo>
                  <a:pt x="0" y="577"/>
                </a:lnTo>
                <a:lnTo>
                  <a:pt x="0" y="590"/>
                </a:lnTo>
                <a:lnTo>
                  <a:pt x="0" y="604"/>
                </a:lnTo>
                <a:lnTo>
                  <a:pt x="2" y="618"/>
                </a:lnTo>
                <a:lnTo>
                  <a:pt x="3" y="631"/>
                </a:lnTo>
                <a:lnTo>
                  <a:pt x="5" y="641"/>
                </a:lnTo>
                <a:lnTo>
                  <a:pt x="9" y="648"/>
                </a:lnTo>
                <a:lnTo>
                  <a:pt x="17" y="655"/>
                </a:lnTo>
                <a:lnTo>
                  <a:pt x="20" y="658"/>
                </a:lnTo>
                <a:lnTo>
                  <a:pt x="17" y="650"/>
                </a:lnTo>
                <a:lnTo>
                  <a:pt x="13" y="643"/>
                </a:lnTo>
                <a:lnTo>
                  <a:pt x="11" y="635"/>
                </a:lnTo>
                <a:lnTo>
                  <a:pt x="10" y="628"/>
                </a:lnTo>
                <a:lnTo>
                  <a:pt x="9" y="621"/>
                </a:lnTo>
                <a:lnTo>
                  <a:pt x="10" y="615"/>
                </a:lnTo>
                <a:lnTo>
                  <a:pt x="11" y="608"/>
                </a:lnTo>
                <a:lnTo>
                  <a:pt x="13" y="603"/>
                </a:lnTo>
                <a:lnTo>
                  <a:pt x="18" y="594"/>
                </a:lnTo>
                <a:lnTo>
                  <a:pt x="24" y="588"/>
                </a:lnTo>
                <a:lnTo>
                  <a:pt x="31" y="583"/>
                </a:lnTo>
                <a:lnTo>
                  <a:pt x="40" y="578"/>
                </a:lnTo>
                <a:lnTo>
                  <a:pt x="51" y="574"/>
                </a:lnTo>
                <a:lnTo>
                  <a:pt x="62" y="571"/>
                </a:lnTo>
                <a:lnTo>
                  <a:pt x="75" y="568"/>
                </a:lnTo>
                <a:lnTo>
                  <a:pt x="87" y="567"/>
                </a:lnTo>
                <a:lnTo>
                  <a:pt x="110" y="564"/>
                </a:lnTo>
                <a:lnTo>
                  <a:pt x="130" y="560"/>
                </a:lnTo>
                <a:lnTo>
                  <a:pt x="147" y="557"/>
                </a:lnTo>
                <a:lnTo>
                  <a:pt x="165" y="552"/>
                </a:lnTo>
                <a:lnTo>
                  <a:pt x="180" y="545"/>
                </a:lnTo>
                <a:lnTo>
                  <a:pt x="196" y="537"/>
                </a:lnTo>
                <a:lnTo>
                  <a:pt x="203" y="532"/>
                </a:lnTo>
                <a:lnTo>
                  <a:pt x="210" y="526"/>
                </a:lnTo>
                <a:lnTo>
                  <a:pt x="217" y="519"/>
                </a:lnTo>
                <a:lnTo>
                  <a:pt x="224" y="512"/>
                </a:lnTo>
                <a:lnTo>
                  <a:pt x="230" y="505"/>
                </a:lnTo>
                <a:lnTo>
                  <a:pt x="234" y="499"/>
                </a:lnTo>
                <a:lnTo>
                  <a:pt x="242" y="488"/>
                </a:lnTo>
                <a:lnTo>
                  <a:pt x="250" y="479"/>
                </a:lnTo>
                <a:lnTo>
                  <a:pt x="256" y="474"/>
                </a:lnTo>
                <a:lnTo>
                  <a:pt x="262" y="468"/>
                </a:lnTo>
                <a:lnTo>
                  <a:pt x="270" y="464"/>
                </a:lnTo>
                <a:lnTo>
                  <a:pt x="278" y="459"/>
                </a:lnTo>
                <a:lnTo>
                  <a:pt x="289" y="453"/>
                </a:lnTo>
                <a:lnTo>
                  <a:pt x="300" y="447"/>
                </a:lnTo>
                <a:lnTo>
                  <a:pt x="309" y="444"/>
                </a:lnTo>
                <a:lnTo>
                  <a:pt x="316" y="440"/>
                </a:lnTo>
                <a:lnTo>
                  <a:pt x="322" y="435"/>
                </a:lnTo>
                <a:lnTo>
                  <a:pt x="327" y="428"/>
                </a:lnTo>
                <a:lnTo>
                  <a:pt x="333" y="420"/>
                </a:lnTo>
                <a:lnTo>
                  <a:pt x="337" y="411"/>
                </a:lnTo>
                <a:lnTo>
                  <a:pt x="340" y="401"/>
                </a:lnTo>
                <a:lnTo>
                  <a:pt x="343" y="389"/>
                </a:lnTo>
                <a:lnTo>
                  <a:pt x="346" y="373"/>
                </a:lnTo>
                <a:lnTo>
                  <a:pt x="352" y="355"/>
                </a:lnTo>
                <a:lnTo>
                  <a:pt x="357" y="347"/>
                </a:lnTo>
                <a:lnTo>
                  <a:pt x="363" y="339"/>
                </a:lnTo>
                <a:lnTo>
                  <a:pt x="367" y="332"/>
                </a:lnTo>
                <a:lnTo>
                  <a:pt x="373" y="326"/>
                </a:lnTo>
                <a:lnTo>
                  <a:pt x="385" y="315"/>
                </a:lnTo>
                <a:lnTo>
                  <a:pt x="397" y="306"/>
                </a:lnTo>
                <a:lnTo>
                  <a:pt x="407" y="298"/>
                </a:lnTo>
                <a:lnTo>
                  <a:pt x="416" y="288"/>
                </a:lnTo>
                <a:lnTo>
                  <a:pt x="424" y="279"/>
                </a:lnTo>
                <a:lnTo>
                  <a:pt x="432" y="269"/>
                </a:lnTo>
                <a:lnTo>
                  <a:pt x="441" y="258"/>
                </a:lnTo>
                <a:lnTo>
                  <a:pt x="453" y="245"/>
                </a:lnTo>
                <a:lnTo>
                  <a:pt x="466" y="233"/>
                </a:lnTo>
                <a:lnTo>
                  <a:pt x="481" y="221"/>
                </a:lnTo>
                <a:lnTo>
                  <a:pt x="491" y="215"/>
                </a:lnTo>
                <a:lnTo>
                  <a:pt x="500" y="211"/>
                </a:lnTo>
                <a:lnTo>
                  <a:pt x="509" y="207"/>
                </a:lnTo>
                <a:lnTo>
                  <a:pt x="514" y="202"/>
                </a:lnTo>
                <a:lnTo>
                  <a:pt x="519" y="199"/>
                </a:lnTo>
                <a:lnTo>
                  <a:pt x="523" y="194"/>
                </a:lnTo>
                <a:lnTo>
                  <a:pt x="525" y="186"/>
                </a:lnTo>
                <a:lnTo>
                  <a:pt x="526" y="175"/>
                </a:lnTo>
                <a:lnTo>
                  <a:pt x="526" y="162"/>
                </a:lnTo>
                <a:lnTo>
                  <a:pt x="525" y="149"/>
                </a:lnTo>
                <a:lnTo>
                  <a:pt x="525" y="128"/>
                </a:lnTo>
                <a:lnTo>
                  <a:pt x="526" y="107"/>
                </a:lnTo>
                <a:lnTo>
                  <a:pt x="528" y="96"/>
                </a:lnTo>
                <a:lnTo>
                  <a:pt x="532" y="87"/>
                </a:lnTo>
                <a:lnTo>
                  <a:pt x="537" y="78"/>
                </a:lnTo>
                <a:lnTo>
                  <a:pt x="544" y="70"/>
                </a:lnTo>
                <a:lnTo>
                  <a:pt x="550" y="66"/>
                </a:lnTo>
                <a:lnTo>
                  <a:pt x="556" y="62"/>
                </a:lnTo>
                <a:lnTo>
                  <a:pt x="563" y="60"/>
                </a:lnTo>
                <a:lnTo>
                  <a:pt x="568" y="60"/>
                </a:lnTo>
                <a:lnTo>
                  <a:pt x="580" y="60"/>
                </a:lnTo>
                <a:lnTo>
                  <a:pt x="590" y="62"/>
                </a:lnTo>
                <a:lnTo>
                  <a:pt x="598" y="65"/>
                </a:lnTo>
                <a:lnTo>
                  <a:pt x="600" y="59"/>
                </a:lnTo>
                <a:lnTo>
                  <a:pt x="601" y="50"/>
                </a:lnTo>
                <a:lnTo>
                  <a:pt x="601" y="41"/>
                </a:lnTo>
                <a:lnTo>
                  <a:pt x="601" y="32"/>
                </a:lnTo>
                <a:lnTo>
                  <a:pt x="600" y="21"/>
                </a:lnTo>
                <a:lnTo>
                  <a:pt x="599" y="13"/>
                </a:lnTo>
                <a:lnTo>
                  <a:pt x="598" y="5"/>
                </a:lnTo>
                <a:lnTo>
                  <a:pt x="596" y="0"/>
                </a:lnTo>
                <a:lnTo>
                  <a:pt x="594" y="0"/>
                </a:lnTo>
                <a:lnTo>
                  <a:pt x="583" y="1"/>
                </a:lnTo>
                <a:lnTo>
                  <a:pt x="564" y="6"/>
                </a:lnTo>
                <a:lnTo>
                  <a:pt x="544" y="12"/>
                </a:lnTo>
                <a:lnTo>
                  <a:pt x="526" y="19"/>
                </a:lnTo>
                <a:lnTo>
                  <a:pt x="512" y="26"/>
                </a:lnTo>
                <a:lnTo>
                  <a:pt x="500" y="34"/>
                </a:lnTo>
                <a:lnTo>
                  <a:pt x="489" y="41"/>
                </a:lnTo>
                <a:lnTo>
                  <a:pt x="477" y="47"/>
                </a:lnTo>
                <a:lnTo>
                  <a:pt x="464" y="53"/>
                </a:lnTo>
                <a:lnTo>
                  <a:pt x="451" y="58"/>
                </a:lnTo>
                <a:lnTo>
                  <a:pt x="444" y="58"/>
                </a:lnTo>
                <a:lnTo>
                  <a:pt x="438" y="56"/>
                </a:lnTo>
                <a:lnTo>
                  <a:pt x="433" y="54"/>
                </a:lnTo>
                <a:lnTo>
                  <a:pt x="430" y="53"/>
                </a:lnTo>
                <a:lnTo>
                  <a:pt x="425" y="49"/>
                </a:lnTo>
                <a:close/>
              </a:path>
            </a:pathLst>
          </a:custGeom>
          <a:solidFill>
            <a:srgbClr val="B0CA1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grpSp>
        <p:nvGrpSpPr>
          <p:cNvPr id="39" name="Agrupar 38">
            <a:extLst>
              <a:ext uri="{FF2B5EF4-FFF2-40B4-BE49-F238E27FC236}">
                <a16:creationId xmlns:a16="http://schemas.microsoft.com/office/drawing/2014/main" id="{7712366A-62DC-4488-8429-F3AE91832B86}"/>
              </a:ext>
            </a:extLst>
          </p:cNvPr>
          <p:cNvGrpSpPr/>
          <p:nvPr/>
        </p:nvGrpSpPr>
        <p:grpSpPr>
          <a:xfrm>
            <a:off x="10987186" y="10056055"/>
            <a:ext cx="1843933" cy="1569888"/>
            <a:chOff x="11482486" y="10056055"/>
            <a:chExt cx="1843933" cy="1569888"/>
          </a:xfrm>
        </p:grpSpPr>
        <p:sp>
          <p:nvSpPr>
            <p:cNvPr id="759" name="Freeform 75">
              <a:extLst>
                <a:ext uri="{FF2B5EF4-FFF2-40B4-BE49-F238E27FC236}">
                  <a16:creationId xmlns:a16="http://schemas.microsoft.com/office/drawing/2014/main" id="{51EAEECD-948A-49AB-AB17-ADC0F9AB56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35290" y="10796866"/>
              <a:ext cx="395408" cy="430643"/>
            </a:xfrm>
            <a:custGeom>
              <a:avLst/>
              <a:gdLst>
                <a:gd name="T0" fmla="*/ 406 w 601"/>
                <a:gd name="T1" fmla="*/ 59 h 658"/>
                <a:gd name="T2" fmla="*/ 376 w 601"/>
                <a:gd name="T3" fmla="*/ 76 h 658"/>
                <a:gd name="T4" fmla="*/ 334 w 601"/>
                <a:gd name="T5" fmla="*/ 109 h 658"/>
                <a:gd name="T6" fmla="*/ 309 w 601"/>
                <a:gd name="T7" fmla="*/ 152 h 658"/>
                <a:gd name="T8" fmla="*/ 292 w 601"/>
                <a:gd name="T9" fmla="*/ 218 h 658"/>
                <a:gd name="T10" fmla="*/ 271 w 601"/>
                <a:gd name="T11" fmla="*/ 293 h 658"/>
                <a:gd name="T12" fmla="*/ 254 w 601"/>
                <a:gd name="T13" fmla="*/ 329 h 658"/>
                <a:gd name="T14" fmla="*/ 232 w 601"/>
                <a:gd name="T15" fmla="*/ 361 h 658"/>
                <a:gd name="T16" fmla="*/ 199 w 601"/>
                <a:gd name="T17" fmla="*/ 391 h 658"/>
                <a:gd name="T18" fmla="*/ 157 w 601"/>
                <a:gd name="T19" fmla="*/ 411 h 658"/>
                <a:gd name="T20" fmla="*/ 118 w 601"/>
                <a:gd name="T21" fmla="*/ 431 h 658"/>
                <a:gd name="T22" fmla="*/ 102 w 601"/>
                <a:gd name="T23" fmla="*/ 454 h 658"/>
                <a:gd name="T24" fmla="*/ 82 w 601"/>
                <a:gd name="T25" fmla="*/ 497 h 658"/>
                <a:gd name="T26" fmla="*/ 63 w 601"/>
                <a:gd name="T27" fmla="*/ 517 h 658"/>
                <a:gd name="T28" fmla="*/ 31 w 601"/>
                <a:gd name="T29" fmla="*/ 537 h 658"/>
                <a:gd name="T30" fmla="*/ 8 w 601"/>
                <a:gd name="T31" fmla="*/ 551 h 658"/>
                <a:gd name="T32" fmla="*/ 0 w 601"/>
                <a:gd name="T33" fmla="*/ 577 h 658"/>
                <a:gd name="T34" fmla="*/ 2 w 601"/>
                <a:gd name="T35" fmla="*/ 618 h 658"/>
                <a:gd name="T36" fmla="*/ 9 w 601"/>
                <a:gd name="T37" fmla="*/ 648 h 658"/>
                <a:gd name="T38" fmla="*/ 17 w 601"/>
                <a:gd name="T39" fmla="*/ 650 h 658"/>
                <a:gd name="T40" fmla="*/ 10 w 601"/>
                <a:gd name="T41" fmla="*/ 628 h 658"/>
                <a:gd name="T42" fmla="*/ 11 w 601"/>
                <a:gd name="T43" fmla="*/ 608 h 658"/>
                <a:gd name="T44" fmla="*/ 24 w 601"/>
                <a:gd name="T45" fmla="*/ 588 h 658"/>
                <a:gd name="T46" fmla="*/ 51 w 601"/>
                <a:gd name="T47" fmla="*/ 574 h 658"/>
                <a:gd name="T48" fmla="*/ 87 w 601"/>
                <a:gd name="T49" fmla="*/ 567 h 658"/>
                <a:gd name="T50" fmla="*/ 147 w 601"/>
                <a:gd name="T51" fmla="*/ 557 h 658"/>
                <a:gd name="T52" fmla="*/ 196 w 601"/>
                <a:gd name="T53" fmla="*/ 537 h 658"/>
                <a:gd name="T54" fmla="*/ 217 w 601"/>
                <a:gd name="T55" fmla="*/ 519 h 658"/>
                <a:gd name="T56" fmla="*/ 234 w 601"/>
                <a:gd name="T57" fmla="*/ 499 h 658"/>
                <a:gd name="T58" fmla="*/ 256 w 601"/>
                <a:gd name="T59" fmla="*/ 474 h 658"/>
                <a:gd name="T60" fmla="*/ 278 w 601"/>
                <a:gd name="T61" fmla="*/ 459 h 658"/>
                <a:gd name="T62" fmla="*/ 309 w 601"/>
                <a:gd name="T63" fmla="*/ 444 h 658"/>
                <a:gd name="T64" fmla="*/ 327 w 601"/>
                <a:gd name="T65" fmla="*/ 428 h 658"/>
                <a:gd name="T66" fmla="*/ 340 w 601"/>
                <a:gd name="T67" fmla="*/ 401 h 658"/>
                <a:gd name="T68" fmla="*/ 352 w 601"/>
                <a:gd name="T69" fmla="*/ 355 h 658"/>
                <a:gd name="T70" fmla="*/ 367 w 601"/>
                <a:gd name="T71" fmla="*/ 332 h 658"/>
                <a:gd name="T72" fmla="*/ 397 w 601"/>
                <a:gd name="T73" fmla="*/ 306 h 658"/>
                <a:gd name="T74" fmla="*/ 424 w 601"/>
                <a:gd name="T75" fmla="*/ 279 h 658"/>
                <a:gd name="T76" fmla="*/ 453 w 601"/>
                <a:gd name="T77" fmla="*/ 245 h 658"/>
                <a:gd name="T78" fmla="*/ 491 w 601"/>
                <a:gd name="T79" fmla="*/ 215 h 658"/>
                <a:gd name="T80" fmla="*/ 514 w 601"/>
                <a:gd name="T81" fmla="*/ 202 h 658"/>
                <a:gd name="T82" fmla="*/ 525 w 601"/>
                <a:gd name="T83" fmla="*/ 186 h 658"/>
                <a:gd name="T84" fmla="*/ 525 w 601"/>
                <a:gd name="T85" fmla="*/ 149 h 658"/>
                <a:gd name="T86" fmla="*/ 528 w 601"/>
                <a:gd name="T87" fmla="*/ 96 h 658"/>
                <a:gd name="T88" fmla="*/ 544 w 601"/>
                <a:gd name="T89" fmla="*/ 70 h 658"/>
                <a:gd name="T90" fmla="*/ 563 w 601"/>
                <a:gd name="T91" fmla="*/ 60 h 658"/>
                <a:gd name="T92" fmla="*/ 590 w 601"/>
                <a:gd name="T93" fmla="*/ 62 h 658"/>
                <a:gd name="T94" fmla="*/ 601 w 601"/>
                <a:gd name="T95" fmla="*/ 50 h 658"/>
                <a:gd name="T96" fmla="*/ 600 w 601"/>
                <a:gd name="T97" fmla="*/ 21 h 658"/>
                <a:gd name="T98" fmla="*/ 596 w 601"/>
                <a:gd name="T99" fmla="*/ 0 h 658"/>
                <a:gd name="T100" fmla="*/ 564 w 601"/>
                <a:gd name="T101" fmla="*/ 6 h 658"/>
                <a:gd name="T102" fmla="*/ 512 w 601"/>
                <a:gd name="T103" fmla="*/ 26 h 658"/>
                <a:gd name="T104" fmla="*/ 477 w 601"/>
                <a:gd name="T105" fmla="*/ 47 h 658"/>
                <a:gd name="T106" fmla="*/ 444 w 601"/>
                <a:gd name="T107" fmla="*/ 58 h 658"/>
                <a:gd name="T108" fmla="*/ 430 w 601"/>
                <a:gd name="T109" fmla="*/ 53 h 6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601" h="658">
                  <a:moveTo>
                    <a:pt x="425" y="49"/>
                  </a:moveTo>
                  <a:lnTo>
                    <a:pt x="416" y="54"/>
                  </a:lnTo>
                  <a:lnTo>
                    <a:pt x="406" y="59"/>
                  </a:lnTo>
                  <a:lnTo>
                    <a:pt x="399" y="63"/>
                  </a:lnTo>
                  <a:lnTo>
                    <a:pt x="393" y="66"/>
                  </a:lnTo>
                  <a:lnTo>
                    <a:pt x="376" y="76"/>
                  </a:lnTo>
                  <a:lnTo>
                    <a:pt x="360" y="87"/>
                  </a:lnTo>
                  <a:lnTo>
                    <a:pt x="346" y="98"/>
                  </a:lnTo>
                  <a:lnTo>
                    <a:pt x="334" y="109"/>
                  </a:lnTo>
                  <a:lnTo>
                    <a:pt x="324" y="121"/>
                  </a:lnTo>
                  <a:lnTo>
                    <a:pt x="316" y="136"/>
                  </a:lnTo>
                  <a:lnTo>
                    <a:pt x="309" y="152"/>
                  </a:lnTo>
                  <a:lnTo>
                    <a:pt x="304" y="171"/>
                  </a:lnTo>
                  <a:lnTo>
                    <a:pt x="298" y="195"/>
                  </a:lnTo>
                  <a:lnTo>
                    <a:pt x="292" y="218"/>
                  </a:lnTo>
                  <a:lnTo>
                    <a:pt x="286" y="242"/>
                  </a:lnTo>
                  <a:lnTo>
                    <a:pt x="279" y="268"/>
                  </a:lnTo>
                  <a:lnTo>
                    <a:pt x="271" y="293"/>
                  </a:lnTo>
                  <a:lnTo>
                    <a:pt x="266" y="305"/>
                  </a:lnTo>
                  <a:lnTo>
                    <a:pt x="260" y="318"/>
                  </a:lnTo>
                  <a:lnTo>
                    <a:pt x="254" y="329"/>
                  </a:lnTo>
                  <a:lnTo>
                    <a:pt x="247" y="340"/>
                  </a:lnTo>
                  <a:lnTo>
                    <a:pt x="240" y="351"/>
                  </a:lnTo>
                  <a:lnTo>
                    <a:pt x="232" y="361"/>
                  </a:lnTo>
                  <a:lnTo>
                    <a:pt x="224" y="371"/>
                  </a:lnTo>
                  <a:lnTo>
                    <a:pt x="215" y="379"/>
                  </a:lnTo>
                  <a:lnTo>
                    <a:pt x="199" y="391"/>
                  </a:lnTo>
                  <a:lnTo>
                    <a:pt x="184" y="399"/>
                  </a:lnTo>
                  <a:lnTo>
                    <a:pt x="170" y="405"/>
                  </a:lnTo>
                  <a:lnTo>
                    <a:pt x="157" y="411"/>
                  </a:lnTo>
                  <a:lnTo>
                    <a:pt x="139" y="417"/>
                  </a:lnTo>
                  <a:lnTo>
                    <a:pt x="125" y="425"/>
                  </a:lnTo>
                  <a:lnTo>
                    <a:pt x="118" y="431"/>
                  </a:lnTo>
                  <a:lnTo>
                    <a:pt x="112" y="437"/>
                  </a:lnTo>
                  <a:lnTo>
                    <a:pt x="107" y="445"/>
                  </a:lnTo>
                  <a:lnTo>
                    <a:pt x="102" y="454"/>
                  </a:lnTo>
                  <a:lnTo>
                    <a:pt x="96" y="468"/>
                  </a:lnTo>
                  <a:lnTo>
                    <a:pt x="90" y="484"/>
                  </a:lnTo>
                  <a:lnTo>
                    <a:pt x="82" y="497"/>
                  </a:lnTo>
                  <a:lnTo>
                    <a:pt x="77" y="504"/>
                  </a:lnTo>
                  <a:lnTo>
                    <a:pt x="71" y="510"/>
                  </a:lnTo>
                  <a:lnTo>
                    <a:pt x="63" y="517"/>
                  </a:lnTo>
                  <a:lnTo>
                    <a:pt x="53" y="524"/>
                  </a:lnTo>
                  <a:lnTo>
                    <a:pt x="40" y="531"/>
                  </a:lnTo>
                  <a:lnTo>
                    <a:pt x="31" y="537"/>
                  </a:lnTo>
                  <a:lnTo>
                    <a:pt x="20" y="541"/>
                  </a:lnTo>
                  <a:lnTo>
                    <a:pt x="13" y="546"/>
                  </a:lnTo>
                  <a:lnTo>
                    <a:pt x="8" y="551"/>
                  </a:lnTo>
                  <a:lnTo>
                    <a:pt x="4" y="558"/>
                  </a:lnTo>
                  <a:lnTo>
                    <a:pt x="2" y="566"/>
                  </a:lnTo>
                  <a:lnTo>
                    <a:pt x="0" y="577"/>
                  </a:lnTo>
                  <a:lnTo>
                    <a:pt x="0" y="590"/>
                  </a:lnTo>
                  <a:lnTo>
                    <a:pt x="0" y="604"/>
                  </a:lnTo>
                  <a:lnTo>
                    <a:pt x="2" y="618"/>
                  </a:lnTo>
                  <a:lnTo>
                    <a:pt x="3" y="631"/>
                  </a:lnTo>
                  <a:lnTo>
                    <a:pt x="5" y="641"/>
                  </a:lnTo>
                  <a:lnTo>
                    <a:pt x="9" y="648"/>
                  </a:lnTo>
                  <a:lnTo>
                    <a:pt x="17" y="655"/>
                  </a:lnTo>
                  <a:lnTo>
                    <a:pt x="20" y="658"/>
                  </a:lnTo>
                  <a:lnTo>
                    <a:pt x="17" y="650"/>
                  </a:lnTo>
                  <a:lnTo>
                    <a:pt x="13" y="643"/>
                  </a:lnTo>
                  <a:lnTo>
                    <a:pt x="11" y="635"/>
                  </a:lnTo>
                  <a:lnTo>
                    <a:pt x="10" y="628"/>
                  </a:lnTo>
                  <a:lnTo>
                    <a:pt x="9" y="621"/>
                  </a:lnTo>
                  <a:lnTo>
                    <a:pt x="10" y="615"/>
                  </a:lnTo>
                  <a:lnTo>
                    <a:pt x="11" y="608"/>
                  </a:lnTo>
                  <a:lnTo>
                    <a:pt x="13" y="603"/>
                  </a:lnTo>
                  <a:lnTo>
                    <a:pt x="18" y="594"/>
                  </a:lnTo>
                  <a:lnTo>
                    <a:pt x="24" y="588"/>
                  </a:lnTo>
                  <a:lnTo>
                    <a:pt x="31" y="583"/>
                  </a:lnTo>
                  <a:lnTo>
                    <a:pt x="40" y="578"/>
                  </a:lnTo>
                  <a:lnTo>
                    <a:pt x="51" y="574"/>
                  </a:lnTo>
                  <a:lnTo>
                    <a:pt x="62" y="571"/>
                  </a:lnTo>
                  <a:lnTo>
                    <a:pt x="75" y="568"/>
                  </a:lnTo>
                  <a:lnTo>
                    <a:pt x="87" y="567"/>
                  </a:lnTo>
                  <a:lnTo>
                    <a:pt x="110" y="564"/>
                  </a:lnTo>
                  <a:lnTo>
                    <a:pt x="130" y="560"/>
                  </a:lnTo>
                  <a:lnTo>
                    <a:pt x="147" y="557"/>
                  </a:lnTo>
                  <a:lnTo>
                    <a:pt x="165" y="552"/>
                  </a:lnTo>
                  <a:lnTo>
                    <a:pt x="180" y="545"/>
                  </a:lnTo>
                  <a:lnTo>
                    <a:pt x="196" y="537"/>
                  </a:lnTo>
                  <a:lnTo>
                    <a:pt x="203" y="532"/>
                  </a:lnTo>
                  <a:lnTo>
                    <a:pt x="210" y="526"/>
                  </a:lnTo>
                  <a:lnTo>
                    <a:pt x="217" y="519"/>
                  </a:lnTo>
                  <a:lnTo>
                    <a:pt x="224" y="512"/>
                  </a:lnTo>
                  <a:lnTo>
                    <a:pt x="230" y="505"/>
                  </a:lnTo>
                  <a:lnTo>
                    <a:pt x="234" y="499"/>
                  </a:lnTo>
                  <a:lnTo>
                    <a:pt x="242" y="488"/>
                  </a:lnTo>
                  <a:lnTo>
                    <a:pt x="250" y="479"/>
                  </a:lnTo>
                  <a:lnTo>
                    <a:pt x="256" y="474"/>
                  </a:lnTo>
                  <a:lnTo>
                    <a:pt x="262" y="468"/>
                  </a:lnTo>
                  <a:lnTo>
                    <a:pt x="270" y="464"/>
                  </a:lnTo>
                  <a:lnTo>
                    <a:pt x="278" y="459"/>
                  </a:lnTo>
                  <a:lnTo>
                    <a:pt x="289" y="453"/>
                  </a:lnTo>
                  <a:lnTo>
                    <a:pt x="300" y="447"/>
                  </a:lnTo>
                  <a:lnTo>
                    <a:pt x="309" y="444"/>
                  </a:lnTo>
                  <a:lnTo>
                    <a:pt x="316" y="440"/>
                  </a:lnTo>
                  <a:lnTo>
                    <a:pt x="322" y="435"/>
                  </a:lnTo>
                  <a:lnTo>
                    <a:pt x="327" y="428"/>
                  </a:lnTo>
                  <a:lnTo>
                    <a:pt x="333" y="420"/>
                  </a:lnTo>
                  <a:lnTo>
                    <a:pt x="337" y="411"/>
                  </a:lnTo>
                  <a:lnTo>
                    <a:pt x="340" y="401"/>
                  </a:lnTo>
                  <a:lnTo>
                    <a:pt x="343" y="389"/>
                  </a:lnTo>
                  <a:lnTo>
                    <a:pt x="346" y="373"/>
                  </a:lnTo>
                  <a:lnTo>
                    <a:pt x="352" y="355"/>
                  </a:lnTo>
                  <a:lnTo>
                    <a:pt x="357" y="347"/>
                  </a:lnTo>
                  <a:lnTo>
                    <a:pt x="363" y="339"/>
                  </a:lnTo>
                  <a:lnTo>
                    <a:pt x="367" y="332"/>
                  </a:lnTo>
                  <a:lnTo>
                    <a:pt x="373" y="326"/>
                  </a:lnTo>
                  <a:lnTo>
                    <a:pt x="385" y="315"/>
                  </a:lnTo>
                  <a:lnTo>
                    <a:pt x="397" y="306"/>
                  </a:lnTo>
                  <a:lnTo>
                    <a:pt x="407" y="298"/>
                  </a:lnTo>
                  <a:lnTo>
                    <a:pt x="416" y="288"/>
                  </a:lnTo>
                  <a:lnTo>
                    <a:pt x="424" y="279"/>
                  </a:lnTo>
                  <a:lnTo>
                    <a:pt x="432" y="269"/>
                  </a:lnTo>
                  <a:lnTo>
                    <a:pt x="441" y="258"/>
                  </a:lnTo>
                  <a:lnTo>
                    <a:pt x="453" y="245"/>
                  </a:lnTo>
                  <a:lnTo>
                    <a:pt x="466" y="233"/>
                  </a:lnTo>
                  <a:lnTo>
                    <a:pt x="481" y="221"/>
                  </a:lnTo>
                  <a:lnTo>
                    <a:pt x="491" y="215"/>
                  </a:lnTo>
                  <a:lnTo>
                    <a:pt x="500" y="211"/>
                  </a:lnTo>
                  <a:lnTo>
                    <a:pt x="509" y="207"/>
                  </a:lnTo>
                  <a:lnTo>
                    <a:pt x="514" y="202"/>
                  </a:lnTo>
                  <a:lnTo>
                    <a:pt x="519" y="199"/>
                  </a:lnTo>
                  <a:lnTo>
                    <a:pt x="523" y="194"/>
                  </a:lnTo>
                  <a:lnTo>
                    <a:pt x="525" y="186"/>
                  </a:lnTo>
                  <a:lnTo>
                    <a:pt x="526" y="175"/>
                  </a:lnTo>
                  <a:lnTo>
                    <a:pt x="526" y="162"/>
                  </a:lnTo>
                  <a:lnTo>
                    <a:pt x="525" y="149"/>
                  </a:lnTo>
                  <a:lnTo>
                    <a:pt x="525" y="128"/>
                  </a:lnTo>
                  <a:lnTo>
                    <a:pt x="526" y="107"/>
                  </a:lnTo>
                  <a:lnTo>
                    <a:pt x="528" y="96"/>
                  </a:lnTo>
                  <a:lnTo>
                    <a:pt x="532" y="87"/>
                  </a:lnTo>
                  <a:lnTo>
                    <a:pt x="537" y="78"/>
                  </a:lnTo>
                  <a:lnTo>
                    <a:pt x="544" y="70"/>
                  </a:lnTo>
                  <a:lnTo>
                    <a:pt x="550" y="66"/>
                  </a:lnTo>
                  <a:lnTo>
                    <a:pt x="556" y="62"/>
                  </a:lnTo>
                  <a:lnTo>
                    <a:pt x="563" y="60"/>
                  </a:lnTo>
                  <a:lnTo>
                    <a:pt x="568" y="60"/>
                  </a:lnTo>
                  <a:lnTo>
                    <a:pt x="580" y="60"/>
                  </a:lnTo>
                  <a:lnTo>
                    <a:pt x="590" y="62"/>
                  </a:lnTo>
                  <a:lnTo>
                    <a:pt x="598" y="65"/>
                  </a:lnTo>
                  <a:lnTo>
                    <a:pt x="600" y="59"/>
                  </a:lnTo>
                  <a:lnTo>
                    <a:pt x="601" y="50"/>
                  </a:lnTo>
                  <a:lnTo>
                    <a:pt x="601" y="41"/>
                  </a:lnTo>
                  <a:lnTo>
                    <a:pt x="601" y="32"/>
                  </a:lnTo>
                  <a:lnTo>
                    <a:pt x="600" y="21"/>
                  </a:lnTo>
                  <a:lnTo>
                    <a:pt x="599" y="13"/>
                  </a:lnTo>
                  <a:lnTo>
                    <a:pt x="598" y="5"/>
                  </a:lnTo>
                  <a:lnTo>
                    <a:pt x="596" y="0"/>
                  </a:lnTo>
                  <a:lnTo>
                    <a:pt x="594" y="0"/>
                  </a:lnTo>
                  <a:lnTo>
                    <a:pt x="583" y="1"/>
                  </a:lnTo>
                  <a:lnTo>
                    <a:pt x="564" y="6"/>
                  </a:lnTo>
                  <a:lnTo>
                    <a:pt x="544" y="12"/>
                  </a:lnTo>
                  <a:lnTo>
                    <a:pt x="526" y="19"/>
                  </a:lnTo>
                  <a:lnTo>
                    <a:pt x="512" y="26"/>
                  </a:lnTo>
                  <a:lnTo>
                    <a:pt x="500" y="34"/>
                  </a:lnTo>
                  <a:lnTo>
                    <a:pt x="489" y="41"/>
                  </a:lnTo>
                  <a:lnTo>
                    <a:pt x="477" y="47"/>
                  </a:lnTo>
                  <a:lnTo>
                    <a:pt x="464" y="53"/>
                  </a:lnTo>
                  <a:lnTo>
                    <a:pt x="451" y="58"/>
                  </a:lnTo>
                  <a:lnTo>
                    <a:pt x="444" y="58"/>
                  </a:lnTo>
                  <a:lnTo>
                    <a:pt x="438" y="56"/>
                  </a:lnTo>
                  <a:lnTo>
                    <a:pt x="433" y="54"/>
                  </a:lnTo>
                  <a:lnTo>
                    <a:pt x="430" y="53"/>
                  </a:lnTo>
                  <a:lnTo>
                    <a:pt x="425" y="49"/>
                  </a:lnTo>
                  <a:close/>
                </a:path>
              </a:pathLst>
            </a:custGeom>
            <a:solidFill>
              <a:srgbClr val="00984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8" name="Freeform 73">
              <a:extLst>
                <a:ext uri="{FF2B5EF4-FFF2-40B4-BE49-F238E27FC236}">
                  <a16:creationId xmlns:a16="http://schemas.microsoft.com/office/drawing/2014/main" id="{3D007E32-2705-41C7-94EB-9045AC30A7F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82486" y="10056055"/>
              <a:ext cx="1843933" cy="1569888"/>
            </a:xfrm>
            <a:custGeom>
              <a:avLst/>
              <a:gdLst>
                <a:gd name="T0" fmla="*/ 128 w 2826"/>
                <a:gd name="T1" fmla="*/ 1111 h 2405"/>
                <a:gd name="T2" fmla="*/ 165 w 2826"/>
                <a:gd name="T3" fmla="*/ 1056 h 2405"/>
                <a:gd name="T4" fmla="*/ 324 w 2826"/>
                <a:gd name="T5" fmla="*/ 1078 h 2405"/>
                <a:gd name="T6" fmla="*/ 481 w 2826"/>
                <a:gd name="T7" fmla="*/ 1213 h 2405"/>
                <a:gd name="T8" fmla="*/ 564 w 2826"/>
                <a:gd name="T9" fmla="*/ 1364 h 2405"/>
                <a:gd name="T10" fmla="*/ 616 w 2826"/>
                <a:gd name="T11" fmla="*/ 1407 h 2405"/>
                <a:gd name="T12" fmla="*/ 710 w 2826"/>
                <a:gd name="T13" fmla="*/ 1339 h 2405"/>
                <a:gd name="T14" fmla="*/ 808 w 2826"/>
                <a:gd name="T15" fmla="*/ 1424 h 2405"/>
                <a:gd name="T16" fmla="*/ 868 w 2826"/>
                <a:gd name="T17" fmla="*/ 1493 h 2405"/>
                <a:gd name="T18" fmla="*/ 1007 w 2826"/>
                <a:gd name="T19" fmla="*/ 1541 h 2405"/>
                <a:gd name="T20" fmla="*/ 1117 w 2826"/>
                <a:gd name="T21" fmla="*/ 1601 h 2405"/>
                <a:gd name="T22" fmla="*/ 1182 w 2826"/>
                <a:gd name="T23" fmla="*/ 1682 h 2405"/>
                <a:gd name="T24" fmla="*/ 1272 w 2826"/>
                <a:gd name="T25" fmla="*/ 1731 h 2405"/>
                <a:gd name="T26" fmla="*/ 1375 w 2826"/>
                <a:gd name="T27" fmla="*/ 1791 h 2405"/>
                <a:gd name="T28" fmla="*/ 1452 w 2826"/>
                <a:gd name="T29" fmla="*/ 1947 h 2405"/>
                <a:gd name="T30" fmla="*/ 1589 w 2826"/>
                <a:gd name="T31" fmla="*/ 1992 h 2405"/>
                <a:gd name="T32" fmla="*/ 1590 w 2826"/>
                <a:gd name="T33" fmla="*/ 2032 h 2405"/>
                <a:gd name="T34" fmla="*/ 1435 w 2826"/>
                <a:gd name="T35" fmla="*/ 2027 h 2405"/>
                <a:gd name="T36" fmla="*/ 1442 w 2826"/>
                <a:gd name="T37" fmla="*/ 2201 h 2405"/>
                <a:gd name="T38" fmla="*/ 1464 w 2826"/>
                <a:gd name="T39" fmla="*/ 2270 h 2405"/>
                <a:gd name="T40" fmla="*/ 1509 w 2826"/>
                <a:gd name="T41" fmla="*/ 2405 h 2405"/>
                <a:gd name="T42" fmla="*/ 1725 w 2826"/>
                <a:gd name="T43" fmla="*/ 2237 h 2405"/>
                <a:gd name="T44" fmla="*/ 1812 w 2826"/>
                <a:gd name="T45" fmla="*/ 2031 h 2405"/>
                <a:gd name="T46" fmla="*/ 1876 w 2826"/>
                <a:gd name="T47" fmla="*/ 1917 h 2405"/>
                <a:gd name="T48" fmla="*/ 1939 w 2826"/>
                <a:gd name="T49" fmla="*/ 1833 h 2405"/>
                <a:gd name="T50" fmla="*/ 1903 w 2826"/>
                <a:gd name="T51" fmla="*/ 1768 h 2405"/>
                <a:gd name="T52" fmla="*/ 1952 w 2826"/>
                <a:gd name="T53" fmla="*/ 1625 h 2405"/>
                <a:gd name="T54" fmla="*/ 2051 w 2826"/>
                <a:gd name="T55" fmla="*/ 1510 h 2405"/>
                <a:gd name="T56" fmla="*/ 2164 w 2826"/>
                <a:gd name="T57" fmla="*/ 1422 h 2405"/>
                <a:gd name="T58" fmla="*/ 2232 w 2826"/>
                <a:gd name="T59" fmla="*/ 1220 h 2405"/>
                <a:gd name="T60" fmla="*/ 2377 w 2826"/>
                <a:gd name="T61" fmla="*/ 1134 h 2405"/>
                <a:gd name="T62" fmla="*/ 2535 w 2826"/>
                <a:gd name="T63" fmla="*/ 1085 h 2405"/>
                <a:gd name="T64" fmla="*/ 2587 w 2826"/>
                <a:gd name="T65" fmla="*/ 1178 h 2405"/>
                <a:gd name="T66" fmla="*/ 2513 w 2826"/>
                <a:gd name="T67" fmla="*/ 1230 h 2405"/>
                <a:gd name="T68" fmla="*/ 2493 w 2826"/>
                <a:gd name="T69" fmla="*/ 1355 h 2405"/>
                <a:gd name="T70" fmla="*/ 2390 w 2826"/>
                <a:gd name="T71" fmla="*/ 1444 h 2405"/>
                <a:gd name="T72" fmla="*/ 2342 w 2826"/>
                <a:gd name="T73" fmla="*/ 1529 h 2405"/>
                <a:gd name="T74" fmla="*/ 2504 w 2826"/>
                <a:gd name="T75" fmla="*/ 1386 h 2405"/>
                <a:gd name="T76" fmla="*/ 2593 w 2826"/>
                <a:gd name="T77" fmla="*/ 1204 h 2405"/>
                <a:gd name="T78" fmla="*/ 2671 w 2826"/>
                <a:gd name="T79" fmla="*/ 1050 h 2405"/>
                <a:gd name="T80" fmla="*/ 2781 w 2826"/>
                <a:gd name="T81" fmla="*/ 889 h 2405"/>
                <a:gd name="T82" fmla="*/ 2808 w 2826"/>
                <a:gd name="T83" fmla="*/ 789 h 2405"/>
                <a:gd name="T84" fmla="*/ 2741 w 2826"/>
                <a:gd name="T85" fmla="*/ 792 h 2405"/>
                <a:gd name="T86" fmla="*/ 2673 w 2826"/>
                <a:gd name="T87" fmla="*/ 777 h 2405"/>
                <a:gd name="T88" fmla="*/ 2739 w 2826"/>
                <a:gd name="T89" fmla="*/ 632 h 2405"/>
                <a:gd name="T90" fmla="*/ 2826 w 2826"/>
                <a:gd name="T91" fmla="*/ 532 h 2405"/>
                <a:gd name="T92" fmla="*/ 2633 w 2826"/>
                <a:gd name="T93" fmla="*/ 484 h 2405"/>
                <a:gd name="T94" fmla="*/ 2445 w 2826"/>
                <a:gd name="T95" fmla="*/ 383 h 2405"/>
                <a:gd name="T96" fmla="*/ 2238 w 2826"/>
                <a:gd name="T97" fmla="*/ 170 h 2405"/>
                <a:gd name="T98" fmla="*/ 2067 w 2826"/>
                <a:gd name="T99" fmla="*/ 130 h 2405"/>
                <a:gd name="T100" fmla="*/ 1809 w 2826"/>
                <a:gd name="T101" fmla="*/ 37 h 2405"/>
                <a:gd name="T102" fmla="*/ 1379 w 2826"/>
                <a:gd name="T103" fmla="*/ 8 h 2405"/>
                <a:gd name="T104" fmla="*/ 1245 w 2826"/>
                <a:gd name="T105" fmla="*/ 19 h 2405"/>
                <a:gd name="T106" fmla="*/ 865 w 2826"/>
                <a:gd name="T107" fmla="*/ 251 h 2405"/>
                <a:gd name="T108" fmla="*/ 686 w 2826"/>
                <a:gd name="T109" fmla="*/ 364 h 2405"/>
                <a:gd name="T110" fmla="*/ 650 w 2826"/>
                <a:gd name="T111" fmla="*/ 457 h 2405"/>
                <a:gd name="T112" fmla="*/ 584 w 2826"/>
                <a:gd name="T113" fmla="*/ 477 h 2405"/>
                <a:gd name="T114" fmla="*/ 456 w 2826"/>
                <a:gd name="T115" fmla="*/ 635 h 2405"/>
                <a:gd name="T116" fmla="*/ 300 w 2826"/>
                <a:gd name="T117" fmla="*/ 776 h 2405"/>
                <a:gd name="T118" fmla="*/ 163 w 2826"/>
                <a:gd name="T119" fmla="*/ 922 h 2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826" h="2405">
                  <a:moveTo>
                    <a:pt x="0" y="1089"/>
                  </a:moveTo>
                  <a:lnTo>
                    <a:pt x="5" y="1096"/>
                  </a:lnTo>
                  <a:lnTo>
                    <a:pt x="7" y="1102"/>
                  </a:lnTo>
                  <a:lnTo>
                    <a:pt x="23" y="1108"/>
                  </a:lnTo>
                  <a:lnTo>
                    <a:pt x="41" y="1111"/>
                  </a:lnTo>
                  <a:lnTo>
                    <a:pt x="60" y="1113"/>
                  </a:lnTo>
                  <a:lnTo>
                    <a:pt x="82" y="1114"/>
                  </a:lnTo>
                  <a:lnTo>
                    <a:pt x="88" y="1114"/>
                  </a:lnTo>
                  <a:lnTo>
                    <a:pt x="99" y="1114"/>
                  </a:lnTo>
                  <a:lnTo>
                    <a:pt x="109" y="1114"/>
                  </a:lnTo>
                  <a:lnTo>
                    <a:pt x="120" y="1113"/>
                  </a:lnTo>
                  <a:lnTo>
                    <a:pt x="128" y="1111"/>
                  </a:lnTo>
                  <a:lnTo>
                    <a:pt x="126" y="1107"/>
                  </a:lnTo>
                  <a:lnTo>
                    <a:pt x="121" y="1101"/>
                  </a:lnTo>
                  <a:lnTo>
                    <a:pt x="119" y="1096"/>
                  </a:lnTo>
                  <a:lnTo>
                    <a:pt x="117" y="1091"/>
                  </a:lnTo>
                  <a:lnTo>
                    <a:pt x="117" y="1087"/>
                  </a:lnTo>
                  <a:lnTo>
                    <a:pt x="117" y="1082"/>
                  </a:lnTo>
                  <a:lnTo>
                    <a:pt x="120" y="1077"/>
                  </a:lnTo>
                  <a:lnTo>
                    <a:pt x="122" y="1074"/>
                  </a:lnTo>
                  <a:lnTo>
                    <a:pt x="126" y="1070"/>
                  </a:lnTo>
                  <a:lnTo>
                    <a:pt x="130" y="1068"/>
                  </a:lnTo>
                  <a:lnTo>
                    <a:pt x="145" y="1062"/>
                  </a:lnTo>
                  <a:lnTo>
                    <a:pt x="165" y="1056"/>
                  </a:lnTo>
                  <a:lnTo>
                    <a:pt x="188" y="1051"/>
                  </a:lnTo>
                  <a:lnTo>
                    <a:pt x="213" y="1047"/>
                  </a:lnTo>
                  <a:lnTo>
                    <a:pt x="226" y="1045"/>
                  </a:lnTo>
                  <a:lnTo>
                    <a:pt x="239" y="1044"/>
                  </a:lnTo>
                  <a:lnTo>
                    <a:pt x="252" y="1044"/>
                  </a:lnTo>
                  <a:lnTo>
                    <a:pt x="263" y="1045"/>
                  </a:lnTo>
                  <a:lnTo>
                    <a:pt x="275" y="1047"/>
                  </a:lnTo>
                  <a:lnTo>
                    <a:pt x="287" y="1049"/>
                  </a:lnTo>
                  <a:lnTo>
                    <a:pt x="296" y="1053"/>
                  </a:lnTo>
                  <a:lnTo>
                    <a:pt x="306" y="1058"/>
                  </a:lnTo>
                  <a:lnTo>
                    <a:pt x="316" y="1068"/>
                  </a:lnTo>
                  <a:lnTo>
                    <a:pt x="324" y="1078"/>
                  </a:lnTo>
                  <a:lnTo>
                    <a:pt x="333" y="1091"/>
                  </a:lnTo>
                  <a:lnTo>
                    <a:pt x="340" y="1105"/>
                  </a:lnTo>
                  <a:lnTo>
                    <a:pt x="346" y="1116"/>
                  </a:lnTo>
                  <a:lnTo>
                    <a:pt x="352" y="1126"/>
                  </a:lnTo>
                  <a:lnTo>
                    <a:pt x="359" y="1135"/>
                  </a:lnTo>
                  <a:lnTo>
                    <a:pt x="364" y="1142"/>
                  </a:lnTo>
                  <a:lnTo>
                    <a:pt x="379" y="1154"/>
                  </a:lnTo>
                  <a:lnTo>
                    <a:pt x="395" y="1164"/>
                  </a:lnTo>
                  <a:lnTo>
                    <a:pt x="411" y="1174"/>
                  </a:lnTo>
                  <a:lnTo>
                    <a:pt x="429" y="1183"/>
                  </a:lnTo>
                  <a:lnTo>
                    <a:pt x="456" y="1196"/>
                  </a:lnTo>
                  <a:lnTo>
                    <a:pt x="481" y="1213"/>
                  </a:lnTo>
                  <a:lnTo>
                    <a:pt x="493" y="1222"/>
                  </a:lnTo>
                  <a:lnTo>
                    <a:pt x="504" y="1231"/>
                  </a:lnTo>
                  <a:lnTo>
                    <a:pt x="515" y="1243"/>
                  </a:lnTo>
                  <a:lnTo>
                    <a:pt x="523" y="1257"/>
                  </a:lnTo>
                  <a:lnTo>
                    <a:pt x="530" y="1267"/>
                  </a:lnTo>
                  <a:lnTo>
                    <a:pt x="535" y="1276"/>
                  </a:lnTo>
                  <a:lnTo>
                    <a:pt x="540" y="1287"/>
                  </a:lnTo>
                  <a:lnTo>
                    <a:pt x="544" y="1297"/>
                  </a:lnTo>
                  <a:lnTo>
                    <a:pt x="551" y="1319"/>
                  </a:lnTo>
                  <a:lnTo>
                    <a:pt x="557" y="1341"/>
                  </a:lnTo>
                  <a:lnTo>
                    <a:pt x="561" y="1353"/>
                  </a:lnTo>
                  <a:lnTo>
                    <a:pt x="564" y="1364"/>
                  </a:lnTo>
                  <a:lnTo>
                    <a:pt x="569" y="1375"/>
                  </a:lnTo>
                  <a:lnTo>
                    <a:pt x="573" y="1387"/>
                  </a:lnTo>
                  <a:lnTo>
                    <a:pt x="576" y="1394"/>
                  </a:lnTo>
                  <a:lnTo>
                    <a:pt x="578" y="1401"/>
                  </a:lnTo>
                  <a:lnTo>
                    <a:pt x="580" y="1406"/>
                  </a:lnTo>
                  <a:lnTo>
                    <a:pt x="580" y="1410"/>
                  </a:lnTo>
                  <a:lnTo>
                    <a:pt x="582" y="1413"/>
                  </a:lnTo>
                  <a:lnTo>
                    <a:pt x="586" y="1413"/>
                  </a:lnTo>
                  <a:lnTo>
                    <a:pt x="589" y="1414"/>
                  </a:lnTo>
                  <a:lnTo>
                    <a:pt x="594" y="1414"/>
                  </a:lnTo>
                  <a:lnTo>
                    <a:pt x="600" y="1413"/>
                  </a:lnTo>
                  <a:lnTo>
                    <a:pt x="616" y="1407"/>
                  </a:lnTo>
                  <a:lnTo>
                    <a:pt x="642" y="1396"/>
                  </a:lnTo>
                  <a:lnTo>
                    <a:pt x="650" y="1392"/>
                  </a:lnTo>
                  <a:lnTo>
                    <a:pt x="656" y="1386"/>
                  </a:lnTo>
                  <a:lnTo>
                    <a:pt x="662" y="1379"/>
                  </a:lnTo>
                  <a:lnTo>
                    <a:pt x="667" y="1372"/>
                  </a:lnTo>
                  <a:lnTo>
                    <a:pt x="670" y="1366"/>
                  </a:lnTo>
                  <a:lnTo>
                    <a:pt x="675" y="1359"/>
                  </a:lnTo>
                  <a:lnTo>
                    <a:pt x="681" y="1353"/>
                  </a:lnTo>
                  <a:lnTo>
                    <a:pt x="688" y="1347"/>
                  </a:lnTo>
                  <a:lnTo>
                    <a:pt x="695" y="1342"/>
                  </a:lnTo>
                  <a:lnTo>
                    <a:pt x="704" y="1339"/>
                  </a:lnTo>
                  <a:lnTo>
                    <a:pt x="710" y="1339"/>
                  </a:lnTo>
                  <a:lnTo>
                    <a:pt x="716" y="1339"/>
                  </a:lnTo>
                  <a:lnTo>
                    <a:pt x="722" y="1339"/>
                  </a:lnTo>
                  <a:lnTo>
                    <a:pt x="729" y="1340"/>
                  </a:lnTo>
                  <a:lnTo>
                    <a:pt x="736" y="1342"/>
                  </a:lnTo>
                  <a:lnTo>
                    <a:pt x="743" y="1346"/>
                  </a:lnTo>
                  <a:lnTo>
                    <a:pt x="749" y="1350"/>
                  </a:lnTo>
                  <a:lnTo>
                    <a:pt x="756" y="1355"/>
                  </a:lnTo>
                  <a:lnTo>
                    <a:pt x="768" y="1367"/>
                  </a:lnTo>
                  <a:lnTo>
                    <a:pt x="780" y="1381"/>
                  </a:lnTo>
                  <a:lnTo>
                    <a:pt x="790" y="1395"/>
                  </a:lnTo>
                  <a:lnTo>
                    <a:pt x="800" y="1410"/>
                  </a:lnTo>
                  <a:lnTo>
                    <a:pt x="808" y="1424"/>
                  </a:lnTo>
                  <a:lnTo>
                    <a:pt x="815" y="1439"/>
                  </a:lnTo>
                  <a:lnTo>
                    <a:pt x="821" y="1440"/>
                  </a:lnTo>
                  <a:lnTo>
                    <a:pt x="824" y="1442"/>
                  </a:lnTo>
                  <a:lnTo>
                    <a:pt x="829" y="1446"/>
                  </a:lnTo>
                  <a:lnTo>
                    <a:pt x="831" y="1450"/>
                  </a:lnTo>
                  <a:lnTo>
                    <a:pt x="835" y="1457"/>
                  </a:lnTo>
                  <a:lnTo>
                    <a:pt x="840" y="1468"/>
                  </a:lnTo>
                  <a:lnTo>
                    <a:pt x="844" y="1477"/>
                  </a:lnTo>
                  <a:lnTo>
                    <a:pt x="848" y="1483"/>
                  </a:lnTo>
                  <a:lnTo>
                    <a:pt x="852" y="1487"/>
                  </a:lnTo>
                  <a:lnTo>
                    <a:pt x="860" y="1490"/>
                  </a:lnTo>
                  <a:lnTo>
                    <a:pt x="868" y="1493"/>
                  </a:lnTo>
                  <a:lnTo>
                    <a:pt x="878" y="1495"/>
                  </a:lnTo>
                  <a:lnTo>
                    <a:pt x="894" y="1497"/>
                  </a:lnTo>
                  <a:lnTo>
                    <a:pt x="909" y="1501"/>
                  </a:lnTo>
                  <a:lnTo>
                    <a:pt x="927" y="1503"/>
                  </a:lnTo>
                  <a:lnTo>
                    <a:pt x="942" y="1506"/>
                  </a:lnTo>
                  <a:lnTo>
                    <a:pt x="957" y="1508"/>
                  </a:lnTo>
                  <a:lnTo>
                    <a:pt x="971" y="1512"/>
                  </a:lnTo>
                  <a:lnTo>
                    <a:pt x="982" y="1516"/>
                  </a:lnTo>
                  <a:lnTo>
                    <a:pt x="990" y="1522"/>
                  </a:lnTo>
                  <a:lnTo>
                    <a:pt x="997" y="1529"/>
                  </a:lnTo>
                  <a:lnTo>
                    <a:pt x="1002" y="1535"/>
                  </a:lnTo>
                  <a:lnTo>
                    <a:pt x="1007" y="1541"/>
                  </a:lnTo>
                  <a:lnTo>
                    <a:pt x="1011" y="1548"/>
                  </a:lnTo>
                  <a:lnTo>
                    <a:pt x="1021" y="1553"/>
                  </a:lnTo>
                  <a:lnTo>
                    <a:pt x="1031" y="1557"/>
                  </a:lnTo>
                  <a:lnTo>
                    <a:pt x="1041" y="1560"/>
                  </a:lnTo>
                  <a:lnTo>
                    <a:pt x="1050" y="1563"/>
                  </a:lnTo>
                  <a:lnTo>
                    <a:pt x="1059" y="1566"/>
                  </a:lnTo>
                  <a:lnTo>
                    <a:pt x="1069" y="1568"/>
                  </a:lnTo>
                  <a:lnTo>
                    <a:pt x="1078" y="1573"/>
                  </a:lnTo>
                  <a:lnTo>
                    <a:pt x="1088" y="1578"/>
                  </a:lnTo>
                  <a:lnTo>
                    <a:pt x="1098" y="1583"/>
                  </a:lnTo>
                  <a:lnTo>
                    <a:pt x="1108" y="1592"/>
                  </a:lnTo>
                  <a:lnTo>
                    <a:pt x="1117" y="1601"/>
                  </a:lnTo>
                  <a:lnTo>
                    <a:pt x="1125" y="1614"/>
                  </a:lnTo>
                  <a:lnTo>
                    <a:pt x="1130" y="1622"/>
                  </a:lnTo>
                  <a:lnTo>
                    <a:pt x="1135" y="1630"/>
                  </a:lnTo>
                  <a:lnTo>
                    <a:pt x="1137" y="1639"/>
                  </a:lnTo>
                  <a:lnTo>
                    <a:pt x="1139" y="1647"/>
                  </a:lnTo>
                  <a:lnTo>
                    <a:pt x="1143" y="1655"/>
                  </a:lnTo>
                  <a:lnTo>
                    <a:pt x="1146" y="1662"/>
                  </a:lnTo>
                  <a:lnTo>
                    <a:pt x="1150" y="1669"/>
                  </a:lnTo>
                  <a:lnTo>
                    <a:pt x="1155" y="1673"/>
                  </a:lnTo>
                  <a:lnTo>
                    <a:pt x="1162" y="1676"/>
                  </a:lnTo>
                  <a:lnTo>
                    <a:pt x="1172" y="1680"/>
                  </a:lnTo>
                  <a:lnTo>
                    <a:pt x="1182" y="1682"/>
                  </a:lnTo>
                  <a:lnTo>
                    <a:pt x="1192" y="1685"/>
                  </a:lnTo>
                  <a:lnTo>
                    <a:pt x="1203" y="1689"/>
                  </a:lnTo>
                  <a:lnTo>
                    <a:pt x="1214" y="1696"/>
                  </a:lnTo>
                  <a:lnTo>
                    <a:pt x="1222" y="1706"/>
                  </a:lnTo>
                  <a:lnTo>
                    <a:pt x="1228" y="1714"/>
                  </a:lnTo>
                  <a:lnTo>
                    <a:pt x="1231" y="1722"/>
                  </a:lnTo>
                  <a:lnTo>
                    <a:pt x="1234" y="1727"/>
                  </a:lnTo>
                  <a:lnTo>
                    <a:pt x="1236" y="1731"/>
                  </a:lnTo>
                  <a:lnTo>
                    <a:pt x="1241" y="1733"/>
                  </a:lnTo>
                  <a:lnTo>
                    <a:pt x="1249" y="1734"/>
                  </a:lnTo>
                  <a:lnTo>
                    <a:pt x="1259" y="1732"/>
                  </a:lnTo>
                  <a:lnTo>
                    <a:pt x="1272" y="1731"/>
                  </a:lnTo>
                  <a:lnTo>
                    <a:pt x="1284" y="1729"/>
                  </a:lnTo>
                  <a:lnTo>
                    <a:pt x="1291" y="1731"/>
                  </a:lnTo>
                  <a:lnTo>
                    <a:pt x="1298" y="1732"/>
                  </a:lnTo>
                  <a:lnTo>
                    <a:pt x="1305" y="1733"/>
                  </a:lnTo>
                  <a:lnTo>
                    <a:pt x="1311" y="1736"/>
                  </a:lnTo>
                  <a:lnTo>
                    <a:pt x="1324" y="1742"/>
                  </a:lnTo>
                  <a:lnTo>
                    <a:pt x="1335" y="1749"/>
                  </a:lnTo>
                  <a:lnTo>
                    <a:pt x="1345" y="1756"/>
                  </a:lnTo>
                  <a:lnTo>
                    <a:pt x="1353" y="1765"/>
                  </a:lnTo>
                  <a:lnTo>
                    <a:pt x="1362" y="1773"/>
                  </a:lnTo>
                  <a:lnTo>
                    <a:pt x="1369" y="1781"/>
                  </a:lnTo>
                  <a:lnTo>
                    <a:pt x="1375" y="1791"/>
                  </a:lnTo>
                  <a:lnTo>
                    <a:pt x="1381" y="1800"/>
                  </a:lnTo>
                  <a:lnTo>
                    <a:pt x="1390" y="1820"/>
                  </a:lnTo>
                  <a:lnTo>
                    <a:pt x="1397" y="1840"/>
                  </a:lnTo>
                  <a:lnTo>
                    <a:pt x="1403" y="1861"/>
                  </a:lnTo>
                  <a:lnTo>
                    <a:pt x="1409" y="1882"/>
                  </a:lnTo>
                  <a:lnTo>
                    <a:pt x="1410" y="1888"/>
                  </a:lnTo>
                  <a:lnTo>
                    <a:pt x="1413" y="1899"/>
                  </a:lnTo>
                  <a:lnTo>
                    <a:pt x="1418" y="1909"/>
                  </a:lnTo>
                  <a:lnTo>
                    <a:pt x="1425" y="1920"/>
                  </a:lnTo>
                  <a:lnTo>
                    <a:pt x="1432" y="1929"/>
                  </a:lnTo>
                  <a:lnTo>
                    <a:pt x="1442" y="1938"/>
                  </a:lnTo>
                  <a:lnTo>
                    <a:pt x="1452" y="1947"/>
                  </a:lnTo>
                  <a:lnTo>
                    <a:pt x="1463" y="1954"/>
                  </a:lnTo>
                  <a:lnTo>
                    <a:pt x="1475" y="1961"/>
                  </a:lnTo>
                  <a:lnTo>
                    <a:pt x="1486" y="1968"/>
                  </a:lnTo>
                  <a:lnTo>
                    <a:pt x="1499" y="1974"/>
                  </a:lnTo>
                  <a:lnTo>
                    <a:pt x="1513" y="1979"/>
                  </a:lnTo>
                  <a:lnTo>
                    <a:pt x="1526" y="1982"/>
                  </a:lnTo>
                  <a:lnTo>
                    <a:pt x="1540" y="1986"/>
                  </a:lnTo>
                  <a:lnTo>
                    <a:pt x="1553" y="1988"/>
                  </a:lnTo>
                  <a:lnTo>
                    <a:pt x="1568" y="1991"/>
                  </a:lnTo>
                  <a:lnTo>
                    <a:pt x="1580" y="1991"/>
                  </a:lnTo>
                  <a:lnTo>
                    <a:pt x="1585" y="1991"/>
                  </a:lnTo>
                  <a:lnTo>
                    <a:pt x="1589" y="1992"/>
                  </a:lnTo>
                  <a:lnTo>
                    <a:pt x="1592" y="1994"/>
                  </a:lnTo>
                  <a:lnTo>
                    <a:pt x="1596" y="1997"/>
                  </a:lnTo>
                  <a:lnTo>
                    <a:pt x="1598" y="2000"/>
                  </a:lnTo>
                  <a:lnTo>
                    <a:pt x="1600" y="2004"/>
                  </a:lnTo>
                  <a:lnTo>
                    <a:pt x="1602" y="2008"/>
                  </a:lnTo>
                  <a:lnTo>
                    <a:pt x="1603" y="2012"/>
                  </a:lnTo>
                  <a:lnTo>
                    <a:pt x="1602" y="2017"/>
                  </a:lnTo>
                  <a:lnTo>
                    <a:pt x="1600" y="2021"/>
                  </a:lnTo>
                  <a:lnTo>
                    <a:pt x="1599" y="2025"/>
                  </a:lnTo>
                  <a:lnTo>
                    <a:pt x="1596" y="2027"/>
                  </a:lnTo>
                  <a:lnTo>
                    <a:pt x="1593" y="2031"/>
                  </a:lnTo>
                  <a:lnTo>
                    <a:pt x="1590" y="2032"/>
                  </a:lnTo>
                  <a:lnTo>
                    <a:pt x="1585" y="2033"/>
                  </a:lnTo>
                  <a:lnTo>
                    <a:pt x="1582" y="2034"/>
                  </a:lnTo>
                  <a:lnTo>
                    <a:pt x="1566" y="2033"/>
                  </a:lnTo>
                  <a:lnTo>
                    <a:pt x="1550" y="2032"/>
                  </a:lnTo>
                  <a:lnTo>
                    <a:pt x="1533" y="2028"/>
                  </a:lnTo>
                  <a:lnTo>
                    <a:pt x="1516" y="2025"/>
                  </a:lnTo>
                  <a:lnTo>
                    <a:pt x="1498" y="2019"/>
                  </a:lnTo>
                  <a:lnTo>
                    <a:pt x="1482" y="2013"/>
                  </a:lnTo>
                  <a:lnTo>
                    <a:pt x="1465" y="2005"/>
                  </a:lnTo>
                  <a:lnTo>
                    <a:pt x="1449" y="1997"/>
                  </a:lnTo>
                  <a:lnTo>
                    <a:pt x="1442" y="2011"/>
                  </a:lnTo>
                  <a:lnTo>
                    <a:pt x="1435" y="2027"/>
                  </a:lnTo>
                  <a:lnTo>
                    <a:pt x="1432" y="2037"/>
                  </a:lnTo>
                  <a:lnTo>
                    <a:pt x="1430" y="2047"/>
                  </a:lnTo>
                  <a:lnTo>
                    <a:pt x="1428" y="2058"/>
                  </a:lnTo>
                  <a:lnTo>
                    <a:pt x="1426" y="2071"/>
                  </a:lnTo>
                  <a:lnTo>
                    <a:pt x="1425" y="2084"/>
                  </a:lnTo>
                  <a:lnTo>
                    <a:pt x="1425" y="2097"/>
                  </a:lnTo>
                  <a:lnTo>
                    <a:pt x="1426" y="2112"/>
                  </a:lnTo>
                  <a:lnTo>
                    <a:pt x="1428" y="2128"/>
                  </a:lnTo>
                  <a:lnTo>
                    <a:pt x="1430" y="2145"/>
                  </a:lnTo>
                  <a:lnTo>
                    <a:pt x="1432" y="2163"/>
                  </a:lnTo>
                  <a:lnTo>
                    <a:pt x="1436" y="2181"/>
                  </a:lnTo>
                  <a:lnTo>
                    <a:pt x="1442" y="2201"/>
                  </a:lnTo>
                  <a:lnTo>
                    <a:pt x="1445" y="2201"/>
                  </a:lnTo>
                  <a:lnTo>
                    <a:pt x="1449" y="2203"/>
                  </a:lnTo>
                  <a:lnTo>
                    <a:pt x="1452" y="2205"/>
                  </a:lnTo>
                  <a:lnTo>
                    <a:pt x="1455" y="2207"/>
                  </a:lnTo>
                  <a:lnTo>
                    <a:pt x="1457" y="2210"/>
                  </a:lnTo>
                  <a:lnTo>
                    <a:pt x="1459" y="2213"/>
                  </a:lnTo>
                  <a:lnTo>
                    <a:pt x="1460" y="2217"/>
                  </a:lnTo>
                  <a:lnTo>
                    <a:pt x="1462" y="2220"/>
                  </a:lnTo>
                  <a:lnTo>
                    <a:pt x="1463" y="2232"/>
                  </a:lnTo>
                  <a:lnTo>
                    <a:pt x="1464" y="2245"/>
                  </a:lnTo>
                  <a:lnTo>
                    <a:pt x="1464" y="2257"/>
                  </a:lnTo>
                  <a:lnTo>
                    <a:pt x="1464" y="2270"/>
                  </a:lnTo>
                  <a:lnTo>
                    <a:pt x="1464" y="2291"/>
                  </a:lnTo>
                  <a:lnTo>
                    <a:pt x="1465" y="2311"/>
                  </a:lnTo>
                  <a:lnTo>
                    <a:pt x="1466" y="2320"/>
                  </a:lnTo>
                  <a:lnTo>
                    <a:pt x="1468" y="2330"/>
                  </a:lnTo>
                  <a:lnTo>
                    <a:pt x="1470" y="2338"/>
                  </a:lnTo>
                  <a:lnTo>
                    <a:pt x="1473" y="2346"/>
                  </a:lnTo>
                  <a:lnTo>
                    <a:pt x="1482" y="2359"/>
                  </a:lnTo>
                  <a:lnTo>
                    <a:pt x="1490" y="2372"/>
                  </a:lnTo>
                  <a:lnTo>
                    <a:pt x="1495" y="2379"/>
                  </a:lnTo>
                  <a:lnTo>
                    <a:pt x="1500" y="2387"/>
                  </a:lnTo>
                  <a:lnTo>
                    <a:pt x="1505" y="2396"/>
                  </a:lnTo>
                  <a:lnTo>
                    <a:pt x="1509" y="2405"/>
                  </a:lnTo>
                  <a:lnTo>
                    <a:pt x="1529" y="2396"/>
                  </a:lnTo>
                  <a:lnTo>
                    <a:pt x="1548" y="2386"/>
                  </a:lnTo>
                  <a:lnTo>
                    <a:pt x="1566" y="2376"/>
                  </a:lnTo>
                  <a:lnTo>
                    <a:pt x="1585" y="2364"/>
                  </a:lnTo>
                  <a:lnTo>
                    <a:pt x="1603" y="2351"/>
                  </a:lnTo>
                  <a:lnTo>
                    <a:pt x="1620" y="2338"/>
                  </a:lnTo>
                  <a:lnTo>
                    <a:pt x="1639" y="2323"/>
                  </a:lnTo>
                  <a:lnTo>
                    <a:pt x="1657" y="2307"/>
                  </a:lnTo>
                  <a:lnTo>
                    <a:pt x="1673" y="2291"/>
                  </a:lnTo>
                  <a:lnTo>
                    <a:pt x="1691" y="2274"/>
                  </a:lnTo>
                  <a:lnTo>
                    <a:pt x="1709" y="2256"/>
                  </a:lnTo>
                  <a:lnTo>
                    <a:pt x="1725" y="2237"/>
                  </a:lnTo>
                  <a:lnTo>
                    <a:pt x="1742" y="2215"/>
                  </a:lnTo>
                  <a:lnTo>
                    <a:pt x="1758" y="2194"/>
                  </a:lnTo>
                  <a:lnTo>
                    <a:pt x="1774" y="2172"/>
                  </a:lnTo>
                  <a:lnTo>
                    <a:pt x="1791" y="2148"/>
                  </a:lnTo>
                  <a:lnTo>
                    <a:pt x="1796" y="2141"/>
                  </a:lnTo>
                  <a:lnTo>
                    <a:pt x="1799" y="2133"/>
                  </a:lnTo>
                  <a:lnTo>
                    <a:pt x="1802" y="2125"/>
                  </a:lnTo>
                  <a:lnTo>
                    <a:pt x="1804" y="2117"/>
                  </a:lnTo>
                  <a:lnTo>
                    <a:pt x="1806" y="2098"/>
                  </a:lnTo>
                  <a:lnTo>
                    <a:pt x="1807" y="2078"/>
                  </a:lnTo>
                  <a:lnTo>
                    <a:pt x="1809" y="2054"/>
                  </a:lnTo>
                  <a:lnTo>
                    <a:pt x="1812" y="2031"/>
                  </a:lnTo>
                  <a:lnTo>
                    <a:pt x="1814" y="2018"/>
                  </a:lnTo>
                  <a:lnTo>
                    <a:pt x="1819" y="2006"/>
                  </a:lnTo>
                  <a:lnTo>
                    <a:pt x="1824" y="1994"/>
                  </a:lnTo>
                  <a:lnTo>
                    <a:pt x="1831" y="1982"/>
                  </a:lnTo>
                  <a:lnTo>
                    <a:pt x="1837" y="1974"/>
                  </a:lnTo>
                  <a:lnTo>
                    <a:pt x="1843" y="1967"/>
                  </a:lnTo>
                  <a:lnTo>
                    <a:pt x="1850" y="1960"/>
                  </a:lnTo>
                  <a:lnTo>
                    <a:pt x="1857" y="1953"/>
                  </a:lnTo>
                  <a:lnTo>
                    <a:pt x="1867" y="1944"/>
                  </a:lnTo>
                  <a:lnTo>
                    <a:pt x="1874" y="1933"/>
                  </a:lnTo>
                  <a:lnTo>
                    <a:pt x="1876" y="1927"/>
                  </a:lnTo>
                  <a:lnTo>
                    <a:pt x="1876" y="1917"/>
                  </a:lnTo>
                  <a:lnTo>
                    <a:pt x="1877" y="1905"/>
                  </a:lnTo>
                  <a:lnTo>
                    <a:pt x="1879" y="1891"/>
                  </a:lnTo>
                  <a:lnTo>
                    <a:pt x="1881" y="1884"/>
                  </a:lnTo>
                  <a:lnTo>
                    <a:pt x="1884" y="1876"/>
                  </a:lnTo>
                  <a:lnTo>
                    <a:pt x="1889" y="1869"/>
                  </a:lnTo>
                  <a:lnTo>
                    <a:pt x="1894" y="1862"/>
                  </a:lnTo>
                  <a:lnTo>
                    <a:pt x="1901" y="1854"/>
                  </a:lnTo>
                  <a:lnTo>
                    <a:pt x="1911" y="1848"/>
                  </a:lnTo>
                  <a:lnTo>
                    <a:pt x="1919" y="1844"/>
                  </a:lnTo>
                  <a:lnTo>
                    <a:pt x="1927" y="1840"/>
                  </a:lnTo>
                  <a:lnTo>
                    <a:pt x="1934" y="1836"/>
                  </a:lnTo>
                  <a:lnTo>
                    <a:pt x="1939" y="1833"/>
                  </a:lnTo>
                  <a:lnTo>
                    <a:pt x="1941" y="1831"/>
                  </a:lnTo>
                  <a:lnTo>
                    <a:pt x="1943" y="1828"/>
                  </a:lnTo>
                  <a:lnTo>
                    <a:pt x="1943" y="1826"/>
                  </a:lnTo>
                  <a:lnTo>
                    <a:pt x="1941" y="1825"/>
                  </a:lnTo>
                  <a:lnTo>
                    <a:pt x="1939" y="1822"/>
                  </a:lnTo>
                  <a:lnTo>
                    <a:pt x="1933" y="1819"/>
                  </a:lnTo>
                  <a:lnTo>
                    <a:pt x="1929" y="1814"/>
                  </a:lnTo>
                  <a:lnTo>
                    <a:pt x="1921" y="1809"/>
                  </a:lnTo>
                  <a:lnTo>
                    <a:pt x="1916" y="1804"/>
                  </a:lnTo>
                  <a:lnTo>
                    <a:pt x="1911" y="1795"/>
                  </a:lnTo>
                  <a:lnTo>
                    <a:pt x="1906" y="1783"/>
                  </a:lnTo>
                  <a:lnTo>
                    <a:pt x="1903" y="1768"/>
                  </a:lnTo>
                  <a:lnTo>
                    <a:pt x="1900" y="1752"/>
                  </a:lnTo>
                  <a:lnTo>
                    <a:pt x="1898" y="1733"/>
                  </a:lnTo>
                  <a:lnTo>
                    <a:pt x="1898" y="1714"/>
                  </a:lnTo>
                  <a:lnTo>
                    <a:pt x="1899" y="1696"/>
                  </a:lnTo>
                  <a:lnTo>
                    <a:pt x="1901" y="1680"/>
                  </a:lnTo>
                  <a:lnTo>
                    <a:pt x="1904" y="1668"/>
                  </a:lnTo>
                  <a:lnTo>
                    <a:pt x="1909" y="1659"/>
                  </a:lnTo>
                  <a:lnTo>
                    <a:pt x="1914" y="1652"/>
                  </a:lnTo>
                  <a:lnTo>
                    <a:pt x="1920" y="1645"/>
                  </a:lnTo>
                  <a:lnTo>
                    <a:pt x="1926" y="1640"/>
                  </a:lnTo>
                  <a:lnTo>
                    <a:pt x="1939" y="1630"/>
                  </a:lnTo>
                  <a:lnTo>
                    <a:pt x="1952" y="1625"/>
                  </a:lnTo>
                  <a:lnTo>
                    <a:pt x="1961" y="1620"/>
                  </a:lnTo>
                  <a:lnTo>
                    <a:pt x="1970" y="1615"/>
                  </a:lnTo>
                  <a:lnTo>
                    <a:pt x="1980" y="1607"/>
                  </a:lnTo>
                  <a:lnTo>
                    <a:pt x="1987" y="1600"/>
                  </a:lnTo>
                  <a:lnTo>
                    <a:pt x="1992" y="1592"/>
                  </a:lnTo>
                  <a:lnTo>
                    <a:pt x="1997" y="1580"/>
                  </a:lnTo>
                  <a:lnTo>
                    <a:pt x="2003" y="1563"/>
                  </a:lnTo>
                  <a:lnTo>
                    <a:pt x="2012" y="1548"/>
                  </a:lnTo>
                  <a:lnTo>
                    <a:pt x="2020" y="1535"/>
                  </a:lnTo>
                  <a:lnTo>
                    <a:pt x="2031" y="1525"/>
                  </a:lnTo>
                  <a:lnTo>
                    <a:pt x="2040" y="1516"/>
                  </a:lnTo>
                  <a:lnTo>
                    <a:pt x="2051" y="1510"/>
                  </a:lnTo>
                  <a:lnTo>
                    <a:pt x="2061" y="1505"/>
                  </a:lnTo>
                  <a:lnTo>
                    <a:pt x="2072" y="1501"/>
                  </a:lnTo>
                  <a:lnTo>
                    <a:pt x="2083" y="1496"/>
                  </a:lnTo>
                  <a:lnTo>
                    <a:pt x="2094" y="1492"/>
                  </a:lnTo>
                  <a:lnTo>
                    <a:pt x="2106" y="1487"/>
                  </a:lnTo>
                  <a:lnTo>
                    <a:pt x="2117" y="1481"/>
                  </a:lnTo>
                  <a:lnTo>
                    <a:pt x="2128" y="1473"/>
                  </a:lnTo>
                  <a:lnTo>
                    <a:pt x="2136" y="1466"/>
                  </a:lnTo>
                  <a:lnTo>
                    <a:pt x="2143" y="1459"/>
                  </a:lnTo>
                  <a:lnTo>
                    <a:pt x="2148" y="1450"/>
                  </a:lnTo>
                  <a:lnTo>
                    <a:pt x="2154" y="1441"/>
                  </a:lnTo>
                  <a:lnTo>
                    <a:pt x="2164" y="1422"/>
                  </a:lnTo>
                  <a:lnTo>
                    <a:pt x="2173" y="1401"/>
                  </a:lnTo>
                  <a:lnTo>
                    <a:pt x="2180" y="1379"/>
                  </a:lnTo>
                  <a:lnTo>
                    <a:pt x="2186" y="1356"/>
                  </a:lnTo>
                  <a:lnTo>
                    <a:pt x="2192" y="1334"/>
                  </a:lnTo>
                  <a:lnTo>
                    <a:pt x="2197" y="1313"/>
                  </a:lnTo>
                  <a:lnTo>
                    <a:pt x="2203" y="1287"/>
                  </a:lnTo>
                  <a:lnTo>
                    <a:pt x="2206" y="1274"/>
                  </a:lnTo>
                  <a:lnTo>
                    <a:pt x="2210" y="1262"/>
                  </a:lnTo>
                  <a:lnTo>
                    <a:pt x="2214" y="1250"/>
                  </a:lnTo>
                  <a:lnTo>
                    <a:pt x="2220" y="1240"/>
                  </a:lnTo>
                  <a:lnTo>
                    <a:pt x="2226" y="1229"/>
                  </a:lnTo>
                  <a:lnTo>
                    <a:pt x="2232" y="1220"/>
                  </a:lnTo>
                  <a:lnTo>
                    <a:pt x="2239" y="1211"/>
                  </a:lnTo>
                  <a:lnTo>
                    <a:pt x="2247" y="1203"/>
                  </a:lnTo>
                  <a:lnTo>
                    <a:pt x="2263" y="1189"/>
                  </a:lnTo>
                  <a:lnTo>
                    <a:pt x="2279" y="1176"/>
                  </a:lnTo>
                  <a:lnTo>
                    <a:pt x="2297" y="1166"/>
                  </a:lnTo>
                  <a:lnTo>
                    <a:pt x="2314" y="1155"/>
                  </a:lnTo>
                  <a:lnTo>
                    <a:pt x="2320" y="1151"/>
                  </a:lnTo>
                  <a:lnTo>
                    <a:pt x="2326" y="1148"/>
                  </a:lnTo>
                  <a:lnTo>
                    <a:pt x="2342" y="1140"/>
                  </a:lnTo>
                  <a:lnTo>
                    <a:pt x="2359" y="1133"/>
                  </a:lnTo>
                  <a:lnTo>
                    <a:pt x="2368" y="1133"/>
                  </a:lnTo>
                  <a:lnTo>
                    <a:pt x="2377" y="1134"/>
                  </a:lnTo>
                  <a:lnTo>
                    <a:pt x="2384" y="1137"/>
                  </a:lnTo>
                  <a:lnTo>
                    <a:pt x="2390" y="1140"/>
                  </a:lnTo>
                  <a:lnTo>
                    <a:pt x="2402" y="1134"/>
                  </a:lnTo>
                  <a:lnTo>
                    <a:pt x="2418" y="1123"/>
                  </a:lnTo>
                  <a:lnTo>
                    <a:pt x="2432" y="1115"/>
                  </a:lnTo>
                  <a:lnTo>
                    <a:pt x="2447" y="1107"/>
                  </a:lnTo>
                  <a:lnTo>
                    <a:pt x="2462" y="1101"/>
                  </a:lnTo>
                  <a:lnTo>
                    <a:pt x="2495" y="1090"/>
                  </a:lnTo>
                  <a:lnTo>
                    <a:pt x="2505" y="1088"/>
                  </a:lnTo>
                  <a:lnTo>
                    <a:pt x="2515" y="1087"/>
                  </a:lnTo>
                  <a:lnTo>
                    <a:pt x="2525" y="1085"/>
                  </a:lnTo>
                  <a:lnTo>
                    <a:pt x="2535" y="1085"/>
                  </a:lnTo>
                  <a:lnTo>
                    <a:pt x="2544" y="1085"/>
                  </a:lnTo>
                  <a:lnTo>
                    <a:pt x="2553" y="1088"/>
                  </a:lnTo>
                  <a:lnTo>
                    <a:pt x="2560" y="1090"/>
                  </a:lnTo>
                  <a:lnTo>
                    <a:pt x="2567" y="1095"/>
                  </a:lnTo>
                  <a:lnTo>
                    <a:pt x="2571" y="1098"/>
                  </a:lnTo>
                  <a:lnTo>
                    <a:pt x="2575" y="1105"/>
                  </a:lnTo>
                  <a:lnTo>
                    <a:pt x="2579" y="1111"/>
                  </a:lnTo>
                  <a:lnTo>
                    <a:pt x="2581" y="1120"/>
                  </a:lnTo>
                  <a:lnTo>
                    <a:pt x="2584" y="1130"/>
                  </a:lnTo>
                  <a:lnTo>
                    <a:pt x="2585" y="1142"/>
                  </a:lnTo>
                  <a:lnTo>
                    <a:pt x="2587" y="1158"/>
                  </a:lnTo>
                  <a:lnTo>
                    <a:pt x="2587" y="1178"/>
                  </a:lnTo>
                  <a:lnTo>
                    <a:pt x="2586" y="1189"/>
                  </a:lnTo>
                  <a:lnTo>
                    <a:pt x="2584" y="1200"/>
                  </a:lnTo>
                  <a:lnTo>
                    <a:pt x="2580" y="1208"/>
                  </a:lnTo>
                  <a:lnTo>
                    <a:pt x="2575" y="1216"/>
                  </a:lnTo>
                  <a:lnTo>
                    <a:pt x="2568" y="1223"/>
                  </a:lnTo>
                  <a:lnTo>
                    <a:pt x="2561" y="1229"/>
                  </a:lnTo>
                  <a:lnTo>
                    <a:pt x="2553" y="1233"/>
                  </a:lnTo>
                  <a:lnTo>
                    <a:pt x="2546" y="1234"/>
                  </a:lnTo>
                  <a:lnTo>
                    <a:pt x="2532" y="1234"/>
                  </a:lnTo>
                  <a:lnTo>
                    <a:pt x="2520" y="1231"/>
                  </a:lnTo>
                  <a:lnTo>
                    <a:pt x="2515" y="1230"/>
                  </a:lnTo>
                  <a:lnTo>
                    <a:pt x="2513" y="1230"/>
                  </a:lnTo>
                  <a:lnTo>
                    <a:pt x="2511" y="1237"/>
                  </a:lnTo>
                  <a:lnTo>
                    <a:pt x="2509" y="1248"/>
                  </a:lnTo>
                  <a:lnTo>
                    <a:pt x="2509" y="1262"/>
                  </a:lnTo>
                  <a:lnTo>
                    <a:pt x="2511" y="1275"/>
                  </a:lnTo>
                  <a:lnTo>
                    <a:pt x="2511" y="1293"/>
                  </a:lnTo>
                  <a:lnTo>
                    <a:pt x="2511" y="1310"/>
                  </a:lnTo>
                  <a:lnTo>
                    <a:pt x="2509" y="1319"/>
                  </a:lnTo>
                  <a:lnTo>
                    <a:pt x="2508" y="1327"/>
                  </a:lnTo>
                  <a:lnTo>
                    <a:pt x="2506" y="1335"/>
                  </a:lnTo>
                  <a:lnTo>
                    <a:pt x="2502" y="1342"/>
                  </a:lnTo>
                  <a:lnTo>
                    <a:pt x="2498" y="1349"/>
                  </a:lnTo>
                  <a:lnTo>
                    <a:pt x="2493" y="1355"/>
                  </a:lnTo>
                  <a:lnTo>
                    <a:pt x="2487" y="1360"/>
                  </a:lnTo>
                  <a:lnTo>
                    <a:pt x="2482" y="1364"/>
                  </a:lnTo>
                  <a:lnTo>
                    <a:pt x="2472" y="1372"/>
                  </a:lnTo>
                  <a:lnTo>
                    <a:pt x="2461" y="1376"/>
                  </a:lnTo>
                  <a:lnTo>
                    <a:pt x="2454" y="1380"/>
                  </a:lnTo>
                  <a:lnTo>
                    <a:pt x="2447" y="1384"/>
                  </a:lnTo>
                  <a:lnTo>
                    <a:pt x="2435" y="1393"/>
                  </a:lnTo>
                  <a:lnTo>
                    <a:pt x="2425" y="1403"/>
                  </a:lnTo>
                  <a:lnTo>
                    <a:pt x="2417" y="1413"/>
                  </a:lnTo>
                  <a:lnTo>
                    <a:pt x="2407" y="1424"/>
                  </a:lnTo>
                  <a:lnTo>
                    <a:pt x="2399" y="1434"/>
                  </a:lnTo>
                  <a:lnTo>
                    <a:pt x="2390" y="1444"/>
                  </a:lnTo>
                  <a:lnTo>
                    <a:pt x="2378" y="1456"/>
                  </a:lnTo>
                  <a:lnTo>
                    <a:pt x="2366" y="1466"/>
                  </a:lnTo>
                  <a:lnTo>
                    <a:pt x="2357" y="1474"/>
                  </a:lnTo>
                  <a:lnTo>
                    <a:pt x="2347" y="1482"/>
                  </a:lnTo>
                  <a:lnTo>
                    <a:pt x="2339" y="1490"/>
                  </a:lnTo>
                  <a:lnTo>
                    <a:pt x="2333" y="1500"/>
                  </a:lnTo>
                  <a:lnTo>
                    <a:pt x="2330" y="1512"/>
                  </a:lnTo>
                  <a:lnTo>
                    <a:pt x="2326" y="1526"/>
                  </a:lnTo>
                  <a:lnTo>
                    <a:pt x="2322" y="1542"/>
                  </a:lnTo>
                  <a:lnTo>
                    <a:pt x="2317" y="1559"/>
                  </a:lnTo>
                  <a:lnTo>
                    <a:pt x="2330" y="1545"/>
                  </a:lnTo>
                  <a:lnTo>
                    <a:pt x="2342" y="1529"/>
                  </a:lnTo>
                  <a:lnTo>
                    <a:pt x="2351" y="1520"/>
                  </a:lnTo>
                  <a:lnTo>
                    <a:pt x="2360" y="1510"/>
                  </a:lnTo>
                  <a:lnTo>
                    <a:pt x="2370" y="1501"/>
                  </a:lnTo>
                  <a:lnTo>
                    <a:pt x="2380" y="1493"/>
                  </a:lnTo>
                  <a:lnTo>
                    <a:pt x="2401" y="1476"/>
                  </a:lnTo>
                  <a:lnTo>
                    <a:pt x="2422" y="1461"/>
                  </a:lnTo>
                  <a:lnTo>
                    <a:pt x="2447" y="1443"/>
                  </a:lnTo>
                  <a:lnTo>
                    <a:pt x="2469" y="1426"/>
                  </a:lnTo>
                  <a:lnTo>
                    <a:pt x="2479" y="1416"/>
                  </a:lnTo>
                  <a:lnTo>
                    <a:pt x="2488" y="1407"/>
                  </a:lnTo>
                  <a:lnTo>
                    <a:pt x="2497" y="1397"/>
                  </a:lnTo>
                  <a:lnTo>
                    <a:pt x="2504" y="1386"/>
                  </a:lnTo>
                  <a:lnTo>
                    <a:pt x="2508" y="1372"/>
                  </a:lnTo>
                  <a:lnTo>
                    <a:pt x="2511" y="1355"/>
                  </a:lnTo>
                  <a:lnTo>
                    <a:pt x="2514" y="1339"/>
                  </a:lnTo>
                  <a:lnTo>
                    <a:pt x="2519" y="1321"/>
                  </a:lnTo>
                  <a:lnTo>
                    <a:pt x="2524" y="1309"/>
                  </a:lnTo>
                  <a:lnTo>
                    <a:pt x="2528" y="1299"/>
                  </a:lnTo>
                  <a:lnTo>
                    <a:pt x="2535" y="1287"/>
                  </a:lnTo>
                  <a:lnTo>
                    <a:pt x="2541" y="1276"/>
                  </a:lnTo>
                  <a:lnTo>
                    <a:pt x="2557" y="1254"/>
                  </a:lnTo>
                  <a:lnTo>
                    <a:pt x="2573" y="1233"/>
                  </a:lnTo>
                  <a:lnTo>
                    <a:pt x="2584" y="1217"/>
                  </a:lnTo>
                  <a:lnTo>
                    <a:pt x="2593" y="1204"/>
                  </a:lnTo>
                  <a:lnTo>
                    <a:pt x="2601" y="1193"/>
                  </a:lnTo>
                  <a:lnTo>
                    <a:pt x="2612" y="1182"/>
                  </a:lnTo>
                  <a:lnTo>
                    <a:pt x="2621" y="1170"/>
                  </a:lnTo>
                  <a:lnTo>
                    <a:pt x="2638" y="1151"/>
                  </a:lnTo>
                  <a:lnTo>
                    <a:pt x="2653" y="1131"/>
                  </a:lnTo>
                  <a:lnTo>
                    <a:pt x="2659" y="1122"/>
                  </a:lnTo>
                  <a:lnTo>
                    <a:pt x="2664" y="1111"/>
                  </a:lnTo>
                  <a:lnTo>
                    <a:pt x="2667" y="1101"/>
                  </a:lnTo>
                  <a:lnTo>
                    <a:pt x="2669" y="1089"/>
                  </a:lnTo>
                  <a:lnTo>
                    <a:pt x="2671" y="1077"/>
                  </a:lnTo>
                  <a:lnTo>
                    <a:pt x="2671" y="1065"/>
                  </a:lnTo>
                  <a:lnTo>
                    <a:pt x="2671" y="1050"/>
                  </a:lnTo>
                  <a:lnTo>
                    <a:pt x="2673" y="1034"/>
                  </a:lnTo>
                  <a:lnTo>
                    <a:pt x="2674" y="1027"/>
                  </a:lnTo>
                  <a:lnTo>
                    <a:pt x="2676" y="1017"/>
                  </a:lnTo>
                  <a:lnTo>
                    <a:pt x="2679" y="1009"/>
                  </a:lnTo>
                  <a:lnTo>
                    <a:pt x="2684" y="1001"/>
                  </a:lnTo>
                  <a:lnTo>
                    <a:pt x="2694" y="983"/>
                  </a:lnTo>
                  <a:lnTo>
                    <a:pt x="2707" y="968"/>
                  </a:lnTo>
                  <a:lnTo>
                    <a:pt x="2721" y="952"/>
                  </a:lnTo>
                  <a:lnTo>
                    <a:pt x="2735" y="940"/>
                  </a:lnTo>
                  <a:lnTo>
                    <a:pt x="2752" y="923"/>
                  </a:lnTo>
                  <a:lnTo>
                    <a:pt x="2768" y="905"/>
                  </a:lnTo>
                  <a:lnTo>
                    <a:pt x="2781" y="889"/>
                  </a:lnTo>
                  <a:lnTo>
                    <a:pt x="2793" y="870"/>
                  </a:lnTo>
                  <a:lnTo>
                    <a:pt x="2798" y="859"/>
                  </a:lnTo>
                  <a:lnTo>
                    <a:pt x="2803" y="849"/>
                  </a:lnTo>
                  <a:lnTo>
                    <a:pt x="2807" y="838"/>
                  </a:lnTo>
                  <a:lnTo>
                    <a:pt x="2809" y="828"/>
                  </a:lnTo>
                  <a:lnTo>
                    <a:pt x="2808" y="825"/>
                  </a:lnTo>
                  <a:lnTo>
                    <a:pt x="2807" y="823"/>
                  </a:lnTo>
                  <a:lnTo>
                    <a:pt x="2805" y="817"/>
                  </a:lnTo>
                  <a:lnTo>
                    <a:pt x="2805" y="810"/>
                  </a:lnTo>
                  <a:lnTo>
                    <a:pt x="2807" y="803"/>
                  </a:lnTo>
                  <a:lnTo>
                    <a:pt x="2812" y="798"/>
                  </a:lnTo>
                  <a:lnTo>
                    <a:pt x="2808" y="789"/>
                  </a:lnTo>
                  <a:lnTo>
                    <a:pt x="2803" y="781"/>
                  </a:lnTo>
                  <a:lnTo>
                    <a:pt x="2800" y="776"/>
                  </a:lnTo>
                  <a:lnTo>
                    <a:pt x="2795" y="770"/>
                  </a:lnTo>
                  <a:lnTo>
                    <a:pt x="2792" y="766"/>
                  </a:lnTo>
                  <a:lnTo>
                    <a:pt x="2787" y="765"/>
                  </a:lnTo>
                  <a:lnTo>
                    <a:pt x="2786" y="765"/>
                  </a:lnTo>
                  <a:lnTo>
                    <a:pt x="2781" y="766"/>
                  </a:lnTo>
                  <a:lnTo>
                    <a:pt x="2775" y="770"/>
                  </a:lnTo>
                  <a:lnTo>
                    <a:pt x="2768" y="774"/>
                  </a:lnTo>
                  <a:lnTo>
                    <a:pt x="2762" y="778"/>
                  </a:lnTo>
                  <a:lnTo>
                    <a:pt x="2752" y="785"/>
                  </a:lnTo>
                  <a:lnTo>
                    <a:pt x="2741" y="792"/>
                  </a:lnTo>
                  <a:lnTo>
                    <a:pt x="2728" y="798"/>
                  </a:lnTo>
                  <a:lnTo>
                    <a:pt x="2712" y="803"/>
                  </a:lnTo>
                  <a:lnTo>
                    <a:pt x="2704" y="804"/>
                  </a:lnTo>
                  <a:lnTo>
                    <a:pt x="2695" y="803"/>
                  </a:lnTo>
                  <a:lnTo>
                    <a:pt x="2691" y="802"/>
                  </a:lnTo>
                  <a:lnTo>
                    <a:pt x="2687" y="801"/>
                  </a:lnTo>
                  <a:lnTo>
                    <a:pt x="2684" y="798"/>
                  </a:lnTo>
                  <a:lnTo>
                    <a:pt x="2680" y="795"/>
                  </a:lnTo>
                  <a:lnTo>
                    <a:pt x="2678" y="790"/>
                  </a:lnTo>
                  <a:lnTo>
                    <a:pt x="2675" y="787"/>
                  </a:lnTo>
                  <a:lnTo>
                    <a:pt x="2673" y="782"/>
                  </a:lnTo>
                  <a:lnTo>
                    <a:pt x="2673" y="777"/>
                  </a:lnTo>
                  <a:lnTo>
                    <a:pt x="2673" y="766"/>
                  </a:lnTo>
                  <a:lnTo>
                    <a:pt x="2676" y="755"/>
                  </a:lnTo>
                  <a:lnTo>
                    <a:pt x="2682" y="743"/>
                  </a:lnTo>
                  <a:lnTo>
                    <a:pt x="2689" y="729"/>
                  </a:lnTo>
                  <a:lnTo>
                    <a:pt x="2698" y="715"/>
                  </a:lnTo>
                  <a:lnTo>
                    <a:pt x="2707" y="698"/>
                  </a:lnTo>
                  <a:lnTo>
                    <a:pt x="2714" y="686"/>
                  </a:lnTo>
                  <a:lnTo>
                    <a:pt x="2721" y="675"/>
                  </a:lnTo>
                  <a:lnTo>
                    <a:pt x="2727" y="664"/>
                  </a:lnTo>
                  <a:lnTo>
                    <a:pt x="2729" y="657"/>
                  </a:lnTo>
                  <a:lnTo>
                    <a:pt x="2735" y="643"/>
                  </a:lnTo>
                  <a:lnTo>
                    <a:pt x="2739" y="632"/>
                  </a:lnTo>
                  <a:lnTo>
                    <a:pt x="2745" y="615"/>
                  </a:lnTo>
                  <a:lnTo>
                    <a:pt x="2753" y="598"/>
                  </a:lnTo>
                  <a:lnTo>
                    <a:pt x="2758" y="590"/>
                  </a:lnTo>
                  <a:lnTo>
                    <a:pt x="2765" y="582"/>
                  </a:lnTo>
                  <a:lnTo>
                    <a:pt x="2773" y="572"/>
                  </a:lnTo>
                  <a:lnTo>
                    <a:pt x="2782" y="564"/>
                  </a:lnTo>
                  <a:lnTo>
                    <a:pt x="2794" y="556"/>
                  </a:lnTo>
                  <a:lnTo>
                    <a:pt x="2806" y="550"/>
                  </a:lnTo>
                  <a:lnTo>
                    <a:pt x="2815" y="544"/>
                  </a:lnTo>
                  <a:lnTo>
                    <a:pt x="2821" y="539"/>
                  </a:lnTo>
                  <a:lnTo>
                    <a:pt x="2825" y="536"/>
                  </a:lnTo>
                  <a:lnTo>
                    <a:pt x="2826" y="532"/>
                  </a:lnTo>
                  <a:lnTo>
                    <a:pt x="2822" y="525"/>
                  </a:lnTo>
                  <a:lnTo>
                    <a:pt x="2820" y="520"/>
                  </a:lnTo>
                  <a:lnTo>
                    <a:pt x="2809" y="520"/>
                  </a:lnTo>
                  <a:lnTo>
                    <a:pt x="2796" y="520"/>
                  </a:lnTo>
                  <a:lnTo>
                    <a:pt x="2785" y="520"/>
                  </a:lnTo>
                  <a:lnTo>
                    <a:pt x="2772" y="519"/>
                  </a:lnTo>
                  <a:lnTo>
                    <a:pt x="2745" y="515"/>
                  </a:lnTo>
                  <a:lnTo>
                    <a:pt x="2719" y="510"/>
                  </a:lnTo>
                  <a:lnTo>
                    <a:pt x="2693" y="504"/>
                  </a:lnTo>
                  <a:lnTo>
                    <a:pt x="2669" y="497"/>
                  </a:lnTo>
                  <a:lnTo>
                    <a:pt x="2649" y="490"/>
                  </a:lnTo>
                  <a:lnTo>
                    <a:pt x="2633" y="484"/>
                  </a:lnTo>
                  <a:lnTo>
                    <a:pt x="2622" y="480"/>
                  </a:lnTo>
                  <a:lnTo>
                    <a:pt x="2613" y="476"/>
                  </a:lnTo>
                  <a:lnTo>
                    <a:pt x="2602" y="472"/>
                  </a:lnTo>
                  <a:lnTo>
                    <a:pt x="2593" y="468"/>
                  </a:lnTo>
                  <a:lnTo>
                    <a:pt x="2566" y="457"/>
                  </a:lnTo>
                  <a:lnTo>
                    <a:pt x="2540" y="445"/>
                  </a:lnTo>
                  <a:lnTo>
                    <a:pt x="2515" y="433"/>
                  </a:lnTo>
                  <a:lnTo>
                    <a:pt x="2491" y="419"/>
                  </a:lnTo>
                  <a:lnTo>
                    <a:pt x="2479" y="411"/>
                  </a:lnTo>
                  <a:lnTo>
                    <a:pt x="2467" y="402"/>
                  </a:lnTo>
                  <a:lnTo>
                    <a:pt x="2455" y="392"/>
                  </a:lnTo>
                  <a:lnTo>
                    <a:pt x="2445" y="383"/>
                  </a:lnTo>
                  <a:lnTo>
                    <a:pt x="2434" y="371"/>
                  </a:lnTo>
                  <a:lnTo>
                    <a:pt x="2425" y="359"/>
                  </a:lnTo>
                  <a:lnTo>
                    <a:pt x="2414" y="346"/>
                  </a:lnTo>
                  <a:lnTo>
                    <a:pt x="2405" y="332"/>
                  </a:lnTo>
                  <a:lnTo>
                    <a:pt x="2390" y="309"/>
                  </a:lnTo>
                  <a:lnTo>
                    <a:pt x="2372" y="286"/>
                  </a:lnTo>
                  <a:lnTo>
                    <a:pt x="2352" y="263"/>
                  </a:lnTo>
                  <a:lnTo>
                    <a:pt x="2330" y="242"/>
                  </a:lnTo>
                  <a:lnTo>
                    <a:pt x="2307" y="220"/>
                  </a:lnTo>
                  <a:lnTo>
                    <a:pt x="2284" y="201"/>
                  </a:lnTo>
                  <a:lnTo>
                    <a:pt x="2260" y="184"/>
                  </a:lnTo>
                  <a:lnTo>
                    <a:pt x="2238" y="170"/>
                  </a:lnTo>
                  <a:lnTo>
                    <a:pt x="2228" y="165"/>
                  </a:lnTo>
                  <a:lnTo>
                    <a:pt x="2220" y="161"/>
                  </a:lnTo>
                  <a:lnTo>
                    <a:pt x="2211" y="159"/>
                  </a:lnTo>
                  <a:lnTo>
                    <a:pt x="2201" y="157"/>
                  </a:lnTo>
                  <a:lnTo>
                    <a:pt x="2183" y="153"/>
                  </a:lnTo>
                  <a:lnTo>
                    <a:pt x="2163" y="152"/>
                  </a:lnTo>
                  <a:lnTo>
                    <a:pt x="2150" y="151"/>
                  </a:lnTo>
                  <a:lnTo>
                    <a:pt x="2137" y="149"/>
                  </a:lnTo>
                  <a:lnTo>
                    <a:pt x="2123" y="147"/>
                  </a:lnTo>
                  <a:lnTo>
                    <a:pt x="2108" y="144"/>
                  </a:lnTo>
                  <a:lnTo>
                    <a:pt x="2087" y="138"/>
                  </a:lnTo>
                  <a:lnTo>
                    <a:pt x="2067" y="130"/>
                  </a:lnTo>
                  <a:lnTo>
                    <a:pt x="2048" y="120"/>
                  </a:lnTo>
                  <a:lnTo>
                    <a:pt x="2031" y="111"/>
                  </a:lnTo>
                  <a:lnTo>
                    <a:pt x="2018" y="104"/>
                  </a:lnTo>
                  <a:lnTo>
                    <a:pt x="2005" y="98"/>
                  </a:lnTo>
                  <a:lnTo>
                    <a:pt x="1983" y="86"/>
                  </a:lnTo>
                  <a:lnTo>
                    <a:pt x="1959" y="76"/>
                  </a:lnTo>
                  <a:lnTo>
                    <a:pt x="1934" y="66"/>
                  </a:lnTo>
                  <a:lnTo>
                    <a:pt x="1911" y="59"/>
                  </a:lnTo>
                  <a:lnTo>
                    <a:pt x="1886" y="52"/>
                  </a:lnTo>
                  <a:lnTo>
                    <a:pt x="1860" y="46"/>
                  </a:lnTo>
                  <a:lnTo>
                    <a:pt x="1834" y="41"/>
                  </a:lnTo>
                  <a:lnTo>
                    <a:pt x="1809" y="37"/>
                  </a:lnTo>
                  <a:lnTo>
                    <a:pt x="1757" y="31"/>
                  </a:lnTo>
                  <a:lnTo>
                    <a:pt x="1704" y="26"/>
                  </a:lnTo>
                  <a:lnTo>
                    <a:pt x="1650" y="24"/>
                  </a:lnTo>
                  <a:lnTo>
                    <a:pt x="1597" y="21"/>
                  </a:lnTo>
                  <a:lnTo>
                    <a:pt x="1556" y="20"/>
                  </a:lnTo>
                  <a:lnTo>
                    <a:pt x="1515" y="18"/>
                  </a:lnTo>
                  <a:lnTo>
                    <a:pt x="1473" y="16"/>
                  </a:lnTo>
                  <a:lnTo>
                    <a:pt x="1432" y="12"/>
                  </a:lnTo>
                  <a:lnTo>
                    <a:pt x="1406" y="8"/>
                  </a:lnTo>
                  <a:lnTo>
                    <a:pt x="1396" y="7"/>
                  </a:lnTo>
                  <a:lnTo>
                    <a:pt x="1386" y="6"/>
                  </a:lnTo>
                  <a:lnTo>
                    <a:pt x="1379" y="8"/>
                  </a:lnTo>
                  <a:lnTo>
                    <a:pt x="1372" y="10"/>
                  </a:lnTo>
                  <a:lnTo>
                    <a:pt x="1368" y="8"/>
                  </a:lnTo>
                  <a:lnTo>
                    <a:pt x="1363" y="7"/>
                  </a:lnTo>
                  <a:lnTo>
                    <a:pt x="1359" y="5"/>
                  </a:lnTo>
                  <a:lnTo>
                    <a:pt x="1357" y="3"/>
                  </a:lnTo>
                  <a:lnTo>
                    <a:pt x="1341" y="1"/>
                  </a:lnTo>
                  <a:lnTo>
                    <a:pt x="1324" y="0"/>
                  </a:lnTo>
                  <a:lnTo>
                    <a:pt x="1309" y="1"/>
                  </a:lnTo>
                  <a:lnTo>
                    <a:pt x="1293" y="4"/>
                  </a:lnTo>
                  <a:lnTo>
                    <a:pt x="1277" y="7"/>
                  </a:lnTo>
                  <a:lnTo>
                    <a:pt x="1262" y="12"/>
                  </a:lnTo>
                  <a:lnTo>
                    <a:pt x="1245" y="19"/>
                  </a:lnTo>
                  <a:lnTo>
                    <a:pt x="1229" y="28"/>
                  </a:lnTo>
                  <a:lnTo>
                    <a:pt x="1175" y="63"/>
                  </a:lnTo>
                  <a:lnTo>
                    <a:pt x="1132" y="91"/>
                  </a:lnTo>
                  <a:lnTo>
                    <a:pt x="1090" y="117"/>
                  </a:lnTo>
                  <a:lnTo>
                    <a:pt x="1047" y="143"/>
                  </a:lnTo>
                  <a:lnTo>
                    <a:pt x="1002" y="167"/>
                  </a:lnTo>
                  <a:lnTo>
                    <a:pt x="980" y="180"/>
                  </a:lnTo>
                  <a:lnTo>
                    <a:pt x="956" y="193"/>
                  </a:lnTo>
                  <a:lnTo>
                    <a:pt x="934" y="207"/>
                  </a:lnTo>
                  <a:lnTo>
                    <a:pt x="910" y="222"/>
                  </a:lnTo>
                  <a:lnTo>
                    <a:pt x="888" y="236"/>
                  </a:lnTo>
                  <a:lnTo>
                    <a:pt x="865" y="251"/>
                  </a:lnTo>
                  <a:lnTo>
                    <a:pt x="844" y="265"/>
                  </a:lnTo>
                  <a:lnTo>
                    <a:pt x="822" y="280"/>
                  </a:lnTo>
                  <a:lnTo>
                    <a:pt x="788" y="304"/>
                  </a:lnTo>
                  <a:lnTo>
                    <a:pt x="778" y="310"/>
                  </a:lnTo>
                  <a:lnTo>
                    <a:pt x="769" y="314"/>
                  </a:lnTo>
                  <a:lnTo>
                    <a:pt x="758" y="320"/>
                  </a:lnTo>
                  <a:lnTo>
                    <a:pt x="748" y="326"/>
                  </a:lnTo>
                  <a:lnTo>
                    <a:pt x="728" y="336"/>
                  </a:lnTo>
                  <a:lnTo>
                    <a:pt x="708" y="346"/>
                  </a:lnTo>
                  <a:lnTo>
                    <a:pt x="700" y="352"/>
                  </a:lnTo>
                  <a:lnTo>
                    <a:pt x="691" y="358"/>
                  </a:lnTo>
                  <a:lnTo>
                    <a:pt x="686" y="364"/>
                  </a:lnTo>
                  <a:lnTo>
                    <a:pt x="681" y="370"/>
                  </a:lnTo>
                  <a:lnTo>
                    <a:pt x="675" y="378"/>
                  </a:lnTo>
                  <a:lnTo>
                    <a:pt x="673" y="387"/>
                  </a:lnTo>
                  <a:lnTo>
                    <a:pt x="671" y="399"/>
                  </a:lnTo>
                  <a:lnTo>
                    <a:pt x="670" y="410"/>
                  </a:lnTo>
                  <a:lnTo>
                    <a:pt x="669" y="425"/>
                  </a:lnTo>
                  <a:lnTo>
                    <a:pt x="667" y="440"/>
                  </a:lnTo>
                  <a:lnTo>
                    <a:pt x="666" y="445"/>
                  </a:lnTo>
                  <a:lnTo>
                    <a:pt x="662" y="450"/>
                  </a:lnTo>
                  <a:lnTo>
                    <a:pt x="660" y="452"/>
                  </a:lnTo>
                  <a:lnTo>
                    <a:pt x="655" y="456"/>
                  </a:lnTo>
                  <a:lnTo>
                    <a:pt x="650" y="457"/>
                  </a:lnTo>
                  <a:lnTo>
                    <a:pt x="646" y="458"/>
                  </a:lnTo>
                  <a:lnTo>
                    <a:pt x="641" y="457"/>
                  </a:lnTo>
                  <a:lnTo>
                    <a:pt x="636" y="456"/>
                  </a:lnTo>
                  <a:lnTo>
                    <a:pt x="631" y="453"/>
                  </a:lnTo>
                  <a:lnTo>
                    <a:pt x="627" y="453"/>
                  </a:lnTo>
                  <a:lnTo>
                    <a:pt x="622" y="453"/>
                  </a:lnTo>
                  <a:lnTo>
                    <a:pt x="616" y="455"/>
                  </a:lnTo>
                  <a:lnTo>
                    <a:pt x="611" y="457"/>
                  </a:lnTo>
                  <a:lnTo>
                    <a:pt x="606" y="459"/>
                  </a:lnTo>
                  <a:lnTo>
                    <a:pt x="601" y="463"/>
                  </a:lnTo>
                  <a:lnTo>
                    <a:pt x="595" y="468"/>
                  </a:lnTo>
                  <a:lnTo>
                    <a:pt x="584" y="477"/>
                  </a:lnTo>
                  <a:lnTo>
                    <a:pt x="574" y="490"/>
                  </a:lnTo>
                  <a:lnTo>
                    <a:pt x="562" y="503"/>
                  </a:lnTo>
                  <a:lnTo>
                    <a:pt x="550" y="517"/>
                  </a:lnTo>
                  <a:lnTo>
                    <a:pt x="540" y="531"/>
                  </a:lnTo>
                  <a:lnTo>
                    <a:pt x="529" y="544"/>
                  </a:lnTo>
                  <a:lnTo>
                    <a:pt x="515" y="559"/>
                  </a:lnTo>
                  <a:lnTo>
                    <a:pt x="502" y="575"/>
                  </a:lnTo>
                  <a:lnTo>
                    <a:pt x="490" y="590"/>
                  </a:lnTo>
                  <a:lnTo>
                    <a:pt x="479" y="605"/>
                  </a:lnTo>
                  <a:lnTo>
                    <a:pt x="471" y="615"/>
                  </a:lnTo>
                  <a:lnTo>
                    <a:pt x="463" y="624"/>
                  </a:lnTo>
                  <a:lnTo>
                    <a:pt x="456" y="635"/>
                  </a:lnTo>
                  <a:lnTo>
                    <a:pt x="448" y="644"/>
                  </a:lnTo>
                  <a:lnTo>
                    <a:pt x="433" y="659"/>
                  </a:lnTo>
                  <a:lnTo>
                    <a:pt x="416" y="672"/>
                  </a:lnTo>
                  <a:lnTo>
                    <a:pt x="400" y="685"/>
                  </a:lnTo>
                  <a:lnTo>
                    <a:pt x="383" y="696"/>
                  </a:lnTo>
                  <a:lnTo>
                    <a:pt x="370" y="704"/>
                  </a:lnTo>
                  <a:lnTo>
                    <a:pt x="359" y="712"/>
                  </a:lnTo>
                  <a:lnTo>
                    <a:pt x="347" y="722"/>
                  </a:lnTo>
                  <a:lnTo>
                    <a:pt x="336" y="731"/>
                  </a:lnTo>
                  <a:lnTo>
                    <a:pt x="323" y="744"/>
                  </a:lnTo>
                  <a:lnTo>
                    <a:pt x="312" y="759"/>
                  </a:lnTo>
                  <a:lnTo>
                    <a:pt x="300" y="776"/>
                  </a:lnTo>
                  <a:lnTo>
                    <a:pt x="289" y="792"/>
                  </a:lnTo>
                  <a:lnTo>
                    <a:pt x="282" y="803"/>
                  </a:lnTo>
                  <a:lnTo>
                    <a:pt x="275" y="814"/>
                  </a:lnTo>
                  <a:lnTo>
                    <a:pt x="268" y="824"/>
                  </a:lnTo>
                  <a:lnTo>
                    <a:pt x="260" y="835"/>
                  </a:lnTo>
                  <a:lnTo>
                    <a:pt x="252" y="847"/>
                  </a:lnTo>
                  <a:lnTo>
                    <a:pt x="242" y="857"/>
                  </a:lnTo>
                  <a:lnTo>
                    <a:pt x="232" y="867"/>
                  </a:lnTo>
                  <a:lnTo>
                    <a:pt x="221" y="876"/>
                  </a:lnTo>
                  <a:lnTo>
                    <a:pt x="199" y="895"/>
                  </a:lnTo>
                  <a:lnTo>
                    <a:pt x="176" y="912"/>
                  </a:lnTo>
                  <a:lnTo>
                    <a:pt x="163" y="922"/>
                  </a:lnTo>
                  <a:lnTo>
                    <a:pt x="150" y="932"/>
                  </a:lnTo>
                  <a:lnTo>
                    <a:pt x="137" y="943"/>
                  </a:lnTo>
                  <a:lnTo>
                    <a:pt x="126" y="954"/>
                  </a:lnTo>
                  <a:lnTo>
                    <a:pt x="106" y="971"/>
                  </a:lnTo>
                  <a:lnTo>
                    <a:pt x="88" y="991"/>
                  </a:lnTo>
                  <a:lnTo>
                    <a:pt x="70" y="1010"/>
                  </a:lnTo>
                  <a:lnTo>
                    <a:pt x="53" y="1030"/>
                  </a:lnTo>
                  <a:lnTo>
                    <a:pt x="40" y="1045"/>
                  </a:lnTo>
                  <a:lnTo>
                    <a:pt x="27" y="1061"/>
                  </a:lnTo>
                  <a:lnTo>
                    <a:pt x="14" y="1075"/>
                  </a:lnTo>
                  <a:lnTo>
                    <a:pt x="0" y="1089"/>
                  </a:lnTo>
                  <a:close/>
                </a:path>
              </a:pathLst>
            </a:custGeom>
            <a:solidFill>
              <a:srgbClr val="00984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35" name="Agrupar 34">
            <a:extLst>
              <a:ext uri="{FF2B5EF4-FFF2-40B4-BE49-F238E27FC236}">
                <a16:creationId xmlns:a16="http://schemas.microsoft.com/office/drawing/2014/main" id="{FC2C1734-1242-446E-9B47-48E03E03885D}"/>
              </a:ext>
            </a:extLst>
          </p:cNvPr>
          <p:cNvGrpSpPr/>
          <p:nvPr/>
        </p:nvGrpSpPr>
        <p:grpSpPr>
          <a:xfrm>
            <a:off x="5918865" y="10593711"/>
            <a:ext cx="6534872" cy="863766"/>
            <a:chOff x="5973658" y="10532877"/>
            <a:chExt cx="6534872" cy="863766"/>
          </a:xfrm>
        </p:grpSpPr>
        <p:sp>
          <p:nvSpPr>
            <p:cNvPr id="109" name="CaixaDeTexto 108">
              <a:extLst>
                <a:ext uri="{FF2B5EF4-FFF2-40B4-BE49-F238E27FC236}">
                  <a16:creationId xmlns:a16="http://schemas.microsoft.com/office/drawing/2014/main" id="{1885FB6B-896D-4173-86CD-FA114B7C6517}"/>
                </a:ext>
              </a:extLst>
            </p:cNvPr>
            <p:cNvSpPr txBox="1"/>
            <p:nvPr/>
          </p:nvSpPr>
          <p:spPr>
            <a:xfrm>
              <a:off x="5973658" y="10546154"/>
              <a:ext cx="4517262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8255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t-BR" sz="5400" b="1" i="0" u="none" strike="noStrike" cap="all" spc="0" normalizeH="0" baseline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Montserrat-Regular"/>
                </a:rPr>
                <a:t>PORTO ALEGRE</a:t>
              </a:r>
              <a:endParaRPr kumimoji="0" lang="pt-BR" sz="4400" b="1" i="0" u="none" strike="noStrike" cap="all" spc="0" normalizeH="0" baseline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Montserrat-Regular"/>
              </a:endParaRPr>
            </a:p>
          </p:txBody>
        </p:sp>
        <p:grpSp>
          <p:nvGrpSpPr>
            <p:cNvPr id="102" name="Agrupar 101">
              <a:extLst>
                <a:ext uri="{FF2B5EF4-FFF2-40B4-BE49-F238E27FC236}">
                  <a16:creationId xmlns:a16="http://schemas.microsoft.com/office/drawing/2014/main" id="{330E09D5-E2DD-40A4-9EF5-ED3A6E04109E}"/>
                </a:ext>
              </a:extLst>
            </p:cNvPr>
            <p:cNvGrpSpPr/>
            <p:nvPr/>
          </p:nvGrpSpPr>
          <p:grpSpPr>
            <a:xfrm rot="21321178">
              <a:off x="10547477" y="10532877"/>
              <a:ext cx="1961053" cy="622474"/>
              <a:chOff x="11041261" y="9179234"/>
              <a:chExt cx="1961053" cy="622474"/>
            </a:xfrm>
            <a:solidFill>
              <a:schemeClr val="bg2">
                <a:lumMod val="75000"/>
              </a:schemeClr>
            </a:solidFill>
          </p:grpSpPr>
          <p:sp>
            <p:nvSpPr>
              <p:cNvPr id="104" name="Freeform 114">
                <a:extLst>
                  <a:ext uri="{FF2B5EF4-FFF2-40B4-BE49-F238E27FC236}">
                    <a16:creationId xmlns:a16="http://schemas.microsoft.com/office/drawing/2014/main" id="{716AED41-CD80-4D91-8383-9C3EA4497622}"/>
                  </a:ext>
                </a:extLst>
              </p:cNvPr>
              <p:cNvSpPr>
                <a:spLocks/>
              </p:cNvSpPr>
              <p:nvPr/>
            </p:nvSpPr>
            <p:spPr bwMode="auto">
              <a:xfrm rot="9477077">
                <a:off x="11041261" y="9438849"/>
                <a:ext cx="180087" cy="176172"/>
              </a:xfrm>
              <a:custGeom>
                <a:avLst/>
                <a:gdLst>
                  <a:gd name="T0" fmla="*/ 171 w 273"/>
                  <a:gd name="T1" fmla="*/ 3 h 271"/>
                  <a:gd name="T2" fmla="*/ 157 w 273"/>
                  <a:gd name="T3" fmla="*/ 1 h 271"/>
                  <a:gd name="T4" fmla="*/ 143 w 273"/>
                  <a:gd name="T5" fmla="*/ 0 h 271"/>
                  <a:gd name="T6" fmla="*/ 129 w 273"/>
                  <a:gd name="T7" fmla="*/ 0 h 271"/>
                  <a:gd name="T8" fmla="*/ 114 w 273"/>
                  <a:gd name="T9" fmla="*/ 1 h 271"/>
                  <a:gd name="T10" fmla="*/ 102 w 273"/>
                  <a:gd name="T11" fmla="*/ 4 h 271"/>
                  <a:gd name="T12" fmla="*/ 89 w 273"/>
                  <a:gd name="T13" fmla="*/ 8 h 271"/>
                  <a:gd name="T14" fmla="*/ 76 w 273"/>
                  <a:gd name="T15" fmla="*/ 14 h 271"/>
                  <a:gd name="T16" fmla="*/ 64 w 273"/>
                  <a:gd name="T17" fmla="*/ 21 h 271"/>
                  <a:gd name="T18" fmla="*/ 52 w 273"/>
                  <a:gd name="T19" fmla="*/ 29 h 271"/>
                  <a:gd name="T20" fmla="*/ 42 w 273"/>
                  <a:gd name="T21" fmla="*/ 38 h 271"/>
                  <a:gd name="T22" fmla="*/ 32 w 273"/>
                  <a:gd name="T23" fmla="*/ 49 h 271"/>
                  <a:gd name="T24" fmla="*/ 24 w 273"/>
                  <a:gd name="T25" fmla="*/ 60 h 271"/>
                  <a:gd name="T26" fmla="*/ 16 w 273"/>
                  <a:gd name="T27" fmla="*/ 73 h 271"/>
                  <a:gd name="T28" fmla="*/ 10 w 273"/>
                  <a:gd name="T29" fmla="*/ 86 h 271"/>
                  <a:gd name="T30" fmla="*/ 6 w 273"/>
                  <a:gd name="T31" fmla="*/ 98 h 271"/>
                  <a:gd name="T32" fmla="*/ 3 w 273"/>
                  <a:gd name="T33" fmla="*/ 114 h 271"/>
                  <a:gd name="T34" fmla="*/ 2 w 273"/>
                  <a:gd name="T35" fmla="*/ 128 h 271"/>
                  <a:gd name="T36" fmla="*/ 2 w 273"/>
                  <a:gd name="T37" fmla="*/ 142 h 271"/>
                  <a:gd name="T38" fmla="*/ 3 w 273"/>
                  <a:gd name="T39" fmla="*/ 155 h 271"/>
                  <a:gd name="T40" fmla="*/ 5 w 273"/>
                  <a:gd name="T41" fmla="*/ 169 h 271"/>
                  <a:gd name="T42" fmla="*/ 10 w 273"/>
                  <a:gd name="T43" fmla="*/ 182 h 271"/>
                  <a:gd name="T44" fmla="*/ 15 w 273"/>
                  <a:gd name="T45" fmla="*/ 195 h 271"/>
                  <a:gd name="T46" fmla="*/ 22 w 273"/>
                  <a:gd name="T47" fmla="*/ 207 h 271"/>
                  <a:gd name="T48" fmla="*/ 30 w 273"/>
                  <a:gd name="T49" fmla="*/ 219 h 271"/>
                  <a:gd name="T50" fmla="*/ 39 w 273"/>
                  <a:gd name="T51" fmla="*/ 229 h 271"/>
                  <a:gd name="T52" fmla="*/ 49 w 273"/>
                  <a:gd name="T53" fmla="*/ 239 h 271"/>
                  <a:gd name="T54" fmla="*/ 60 w 273"/>
                  <a:gd name="T55" fmla="*/ 248 h 271"/>
                  <a:gd name="T56" fmla="*/ 72 w 273"/>
                  <a:gd name="T57" fmla="*/ 255 h 271"/>
                  <a:gd name="T58" fmla="*/ 86 w 273"/>
                  <a:gd name="T59" fmla="*/ 261 h 271"/>
                  <a:gd name="T60" fmla="*/ 99 w 273"/>
                  <a:gd name="T61" fmla="*/ 266 h 271"/>
                  <a:gd name="T62" fmla="*/ 113 w 273"/>
                  <a:gd name="T63" fmla="*/ 269 h 271"/>
                  <a:gd name="T64" fmla="*/ 127 w 273"/>
                  <a:gd name="T65" fmla="*/ 270 h 271"/>
                  <a:gd name="T66" fmla="*/ 142 w 273"/>
                  <a:gd name="T67" fmla="*/ 271 h 271"/>
                  <a:gd name="T68" fmla="*/ 156 w 273"/>
                  <a:gd name="T69" fmla="*/ 270 h 271"/>
                  <a:gd name="T70" fmla="*/ 170 w 273"/>
                  <a:gd name="T71" fmla="*/ 267 h 271"/>
                  <a:gd name="T72" fmla="*/ 183 w 273"/>
                  <a:gd name="T73" fmla="*/ 263 h 271"/>
                  <a:gd name="T74" fmla="*/ 196 w 273"/>
                  <a:gd name="T75" fmla="*/ 257 h 271"/>
                  <a:gd name="T76" fmla="*/ 207 w 273"/>
                  <a:gd name="T77" fmla="*/ 251 h 271"/>
                  <a:gd name="T78" fmla="*/ 219 w 273"/>
                  <a:gd name="T79" fmla="*/ 243 h 271"/>
                  <a:gd name="T80" fmla="*/ 230 w 273"/>
                  <a:gd name="T81" fmla="*/ 234 h 271"/>
                  <a:gd name="T82" fmla="*/ 239 w 273"/>
                  <a:gd name="T83" fmla="*/ 224 h 271"/>
                  <a:gd name="T84" fmla="*/ 249 w 273"/>
                  <a:gd name="T85" fmla="*/ 213 h 271"/>
                  <a:gd name="T86" fmla="*/ 256 w 273"/>
                  <a:gd name="T87" fmla="*/ 201 h 271"/>
                  <a:gd name="T88" fmla="*/ 263 w 273"/>
                  <a:gd name="T89" fmla="*/ 188 h 271"/>
                  <a:gd name="T90" fmla="*/ 267 w 273"/>
                  <a:gd name="T91" fmla="*/ 175 h 271"/>
                  <a:gd name="T92" fmla="*/ 271 w 273"/>
                  <a:gd name="T93" fmla="*/ 161 h 271"/>
                  <a:gd name="T94" fmla="*/ 272 w 273"/>
                  <a:gd name="T95" fmla="*/ 146 h 271"/>
                  <a:gd name="T96" fmla="*/ 273 w 273"/>
                  <a:gd name="T97" fmla="*/ 131 h 271"/>
                  <a:gd name="T98" fmla="*/ 272 w 273"/>
                  <a:gd name="T99" fmla="*/ 117 h 271"/>
                  <a:gd name="T100" fmla="*/ 270 w 273"/>
                  <a:gd name="T101" fmla="*/ 104 h 271"/>
                  <a:gd name="T102" fmla="*/ 265 w 273"/>
                  <a:gd name="T103" fmla="*/ 90 h 271"/>
                  <a:gd name="T104" fmla="*/ 260 w 273"/>
                  <a:gd name="T105" fmla="*/ 78 h 271"/>
                  <a:gd name="T106" fmla="*/ 253 w 273"/>
                  <a:gd name="T107" fmla="*/ 65 h 271"/>
                  <a:gd name="T108" fmla="*/ 246 w 273"/>
                  <a:gd name="T109" fmla="*/ 54 h 271"/>
                  <a:gd name="T110" fmla="*/ 237 w 273"/>
                  <a:gd name="T111" fmla="*/ 43 h 271"/>
                  <a:gd name="T112" fmla="*/ 227 w 273"/>
                  <a:gd name="T113" fmla="*/ 34 h 271"/>
                  <a:gd name="T114" fmla="*/ 216 w 273"/>
                  <a:gd name="T115" fmla="*/ 24 h 271"/>
                  <a:gd name="T116" fmla="*/ 204 w 273"/>
                  <a:gd name="T117" fmla="*/ 17 h 271"/>
                  <a:gd name="T118" fmla="*/ 191 w 273"/>
                  <a:gd name="T119" fmla="*/ 10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73" h="271">
                    <a:moveTo>
                      <a:pt x="184" y="8"/>
                    </a:moveTo>
                    <a:lnTo>
                      <a:pt x="184" y="8"/>
                    </a:lnTo>
                    <a:lnTo>
                      <a:pt x="183" y="7"/>
                    </a:lnTo>
                    <a:lnTo>
                      <a:pt x="181" y="7"/>
                    </a:lnTo>
                    <a:lnTo>
                      <a:pt x="181" y="7"/>
                    </a:lnTo>
                    <a:lnTo>
                      <a:pt x="180" y="7"/>
                    </a:lnTo>
                    <a:lnTo>
                      <a:pt x="179" y="5"/>
                    </a:lnTo>
                    <a:lnTo>
                      <a:pt x="179" y="5"/>
                    </a:lnTo>
                    <a:lnTo>
                      <a:pt x="178" y="5"/>
                    </a:lnTo>
                    <a:lnTo>
                      <a:pt x="177" y="5"/>
                    </a:lnTo>
                    <a:lnTo>
                      <a:pt x="177" y="4"/>
                    </a:lnTo>
                    <a:lnTo>
                      <a:pt x="176" y="4"/>
                    </a:lnTo>
                    <a:lnTo>
                      <a:pt x="174" y="4"/>
                    </a:lnTo>
                    <a:lnTo>
                      <a:pt x="173" y="4"/>
                    </a:lnTo>
                    <a:lnTo>
                      <a:pt x="173" y="4"/>
                    </a:lnTo>
                    <a:lnTo>
                      <a:pt x="172" y="3"/>
                    </a:lnTo>
                    <a:lnTo>
                      <a:pt x="171" y="3"/>
                    </a:lnTo>
                    <a:lnTo>
                      <a:pt x="171" y="3"/>
                    </a:lnTo>
                    <a:lnTo>
                      <a:pt x="170" y="3"/>
                    </a:lnTo>
                    <a:lnTo>
                      <a:pt x="169" y="3"/>
                    </a:lnTo>
                    <a:lnTo>
                      <a:pt x="167" y="3"/>
                    </a:lnTo>
                    <a:lnTo>
                      <a:pt x="167" y="2"/>
                    </a:lnTo>
                    <a:lnTo>
                      <a:pt x="166" y="2"/>
                    </a:lnTo>
                    <a:lnTo>
                      <a:pt x="165" y="2"/>
                    </a:lnTo>
                    <a:lnTo>
                      <a:pt x="165" y="2"/>
                    </a:lnTo>
                    <a:lnTo>
                      <a:pt x="164" y="2"/>
                    </a:lnTo>
                    <a:lnTo>
                      <a:pt x="163" y="2"/>
                    </a:lnTo>
                    <a:lnTo>
                      <a:pt x="163" y="1"/>
                    </a:lnTo>
                    <a:lnTo>
                      <a:pt x="162" y="1"/>
                    </a:lnTo>
                    <a:lnTo>
                      <a:pt x="160" y="1"/>
                    </a:lnTo>
                    <a:lnTo>
                      <a:pt x="159" y="1"/>
                    </a:lnTo>
                    <a:lnTo>
                      <a:pt x="159" y="1"/>
                    </a:lnTo>
                    <a:lnTo>
                      <a:pt x="158" y="1"/>
                    </a:lnTo>
                    <a:lnTo>
                      <a:pt x="157" y="1"/>
                    </a:lnTo>
                    <a:lnTo>
                      <a:pt x="157" y="1"/>
                    </a:lnTo>
                    <a:lnTo>
                      <a:pt x="156" y="1"/>
                    </a:lnTo>
                    <a:lnTo>
                      <a:pt x="154" y="0"/>
                    </a:lnTo>
                    <a:lnTo>
                      <a:pt x="153" y="0"/>
                    </a:lnTo>
                    <a:lnTo>
                      <a:pt x="153" y="0"/>
                    </a:lnTo>
                    <a:lnTo>
                      <a:pt x="152" y="0"/>
                    </a:lnTo>
                    <a:lnTo>
                      <a:pt x="151" y="0"/>
                    </a:lnTo>
                    <a:lnTo>
                      <a:pt x="151" y="0"/>
                    </a:lnTo>
                    <a:lnTo>
                      <a:pt x="150" y="0"/>
                    </a:lnTo>
                    <a:lnTo>
                      <a:pt x="149" y="0"/>
                    </a:lnTo>
                    <a:lnTo>
                      <a:pt x="147" y="0"/>
                    </a:lnTo>
                    <a:lnTo>
                      <a:pt x="147" y="0"/>
                    </a:lnTo>
                    <a:lnTo>
                      <a:pt x="146" y="0"/>
                    </a:lnTo>
                    <a:lnTo>
                      <a:pt x="145" y="0"/>
                    </a:lnTo>
                    <a:lnTo>
                      <a:pt x="145" y="0"/>
                    </a:lnTo>
                    <a:lnTo>
                      <a:pt x="144" y="0"/>
                    </a:lnTo>
                    <a:lnTo>
                      <a:pt x="143" y="0"/>
                    </a:lnTo>
                    <a:lnTo>
                      <a:pt x="142" y="0"/>
                    </a:lnTo>
                    <a:lnTo>
                      <a:pt x="142" y="0"/>
                    </a:lnTo>
                    <a:lnTo>
                      <a:pt x="140" y="0"/>
                    </a:lnTo>
                    <a:lnTo>
                      <a:pt x="139" y="0"/>
                    </a:lnTo>
                    <a:lnTo>
                      <a:pt x="139" y="0"/>
                    </a:lnTo>
                    <a:lnTo>
                      <a:pt x="138" y="0"/>
                    </a:lnTo>
                    <a:lnTo>
                      <a:pt x="137" y="0"/>
                    </a:lnTo>
                    <a:lnTo>
                      <a:pt x="137" y="0"/>
                    </a:lnTo>
                    <a:lnTo>
                      <a:pt x="136" y="0"/>
                    </a:lnTo>
                    <a:lnTo>
                      <a:pt x="134" y="0"/>
                    </a:lnTo>
                    <a:lnTo>
                      <a:pt x="133" y="0"/>
                    </a:lnTo>
                    <a:lnTo>
                      <a:pt x="133" y="0"/>
                    </a:lnTo>
                    <a:lnTo>
                      <a:pt x="132" y="0"/>
                    </a:lnTo>
                    <a:lnTo>
                      <a:pt x="131" y="0"/>
                    </a:lnTo>
                    <a:lnTo>
                      <a:pt x="131" y="0"/>
                    </a:lnTo>
                    <a:lnTo>
                      <a:pt x="130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7" y="0"/>
                    </a:lnTo>
                    <a:lnTo>
                      <a:pt x="126" y="0"/>
                    </a:lnTo>
                    <a:lnTo>
                      <a:pt x="125" y="0"/>
                    </a:lnTo>
                    <a:lnTo>
                      <a:pt x="125" y="0"/>
                    </a:lnTo>
                    <a:lnTo>
                      <a:pt x="124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2" y="0"/>
                    </a:lnTo>
                    <a:lnTo>
                      <a:pt x="120" y="0"/>
                    </a:lnTo>
                    <a:lnTo>
                      <a:pt x="119" y="0"/>
                    </a:lnTo>
                    <a:lnTo>
                      <a:pt x="119" y="1"/>
                    </a:lnTo>
                    <a:lnTo>
                      <a:pt x="118" y="1"/>
                    </a:lnTo>
                    <a:lnTo>
                      <a:pt x="117" y="1"/>
                    </a:lnTo>
                    <a:lnTo>
                      <a:pt x="117" y="1"/>
                    </a:lnTo>
                    <a:lnTo>
                      <a:pt x="116" y="1"/>
                    </a:lnTo>
                    <a:lnTo>
                      <a:pt x="114" y="1"/>
                    </a:lnTo>
                    <a:lnTo>
                      <a:pt x="114" y="1"/>
                    </a:lnTo>
                    <a:lnTo>
                      <a:pt x="113" y="1"/>
                    </a:lnTo>
                    <a:lnTo>
                      <a:pt x="112" y="1"/>
                    </a:lnTo>
                    <a:lnTo>
                      <a:pt x="112" y="2"/>
                    </a:lnTo>
                    <a:lnTo>
                      <a:pt x="111" y="2"/>
                    </a:lnTo>
                    <a:lnTo>
                      <a:pt x="110" y="2"/>
                    </a:lnTo>
                    <a:lnTo>
                      <a:pt x="110" y="2"/>
                    </a:lnTo>
                    <a:lnTo>
                      <a:pt x="109" y="2"/>
                    </a:lnTo>
                    <a:lnTo>
                      <a:pt x="107" y="2"/>
                    </a:lnTo>
                    <a:lnTo>
                      <a:pt x="106" y="2"/>
                    </a:lnTo>
                    <a:lnTo>
                      <a:pt x="106" y="3"/>
                    </a:lnTo>
                    <a:lnTo>
                      <a:pt x="105" y="3"/>
                    </a:lnTo>
                    <a:lnTo>
                      <a:pt x="104" y="3"/>
                    </a:lnTo>
                    <a:lnTo>
                      <a:pt x="104" y="3"/>
                    </a:lnTo>
                    <a:lnTo>
                      <a:pt x="103" y="3"/>
                    </a:lnTo>
                    <a:lnTo>
                      <a:pt x="102" y="3"/>
                    </a:lnTo>
                    <a:lnTo>
                      <a:pt x="102" y="4"/>
                    </a:lnTo>
                    <a:lnTo>
                      <a:pt x="100" y="4"/>
                    </a:lnTo>
                    <a:lnTo>
                      <a:pt x="99" y="4"/>
                    </a:lnTo>
                    <a:lnTo>
                      <a:pt x="99" y="4"/>
                    </a:lnTo>
                    <a:lnTo>
                      <a:pt x="98" y="4"/>
                    </a:lnTo>
                    <a:lnTo>
                      <a:pt x="97" y="5"/>
                    </a:lnTo>
                    <a:lnTo>
                      <a:pt x="97" y="5"/>
                    </a:lnTo>
                    <a:lnTo>
                      <a:pt x="96" y="5"/>
                    </a:lnTo>
                    <a:lnTo>
                      <a:pt x="94" y="5"/>
                    </a:lnTo>
                    <a:lnTo>
                      <a:pt x="94" y="5"/>
                    </a:lnTo>
                    <a:lnTo>
                      <a:pt x="93" y="7"/>
                    </a:lnTo>
                    <a:lnTo>
                      <a:pt x="92" y="7"/>
                    </a:lnTo>
                    <a:lnTo>
                      <a:pt x="92" y="7"/>
                    </a:lnTo>
                    <a:lnTo>
                      <a:pt x="91" y="7"/>
                    </a:lnTo>
                    <a:lnTo>
                      <a:pt x="90" y="8"/>
                    </a:lnTo>
                    <a:lnTo>
                      <a:pt x="90" y="8"/>
                    </a:lnTo>
                    <a:lnTo>
                      <a:pt x="89" y="8"/>
                    </a:lnTo>
                    <a:lnTo>
                      <a:pt x="89" y="8"/>
                    </a:lnTo>
                    <a:lnTo>
                      <a:pt x="87" y="9"/>
                    </a:lnTo>
                    <a:lnTo>
                      <a:pt x="86" y="9"/>
                    </a:lnTo>
                    <a:lnTo>
                      <a:pt x="86" y="9"/>
                    </a:lnTo>
                    <a:lnTo>
                      <a:pt x="85" y="9"/>
                    </a:lnTo>
                    <a:lnTo>
                      <a:pt x="84" y="10"/>
                    </a:lnTo>
                    <a:lnTo>
                      <a:pt x="84" y="10"/>
                    </a:lnTo>
                    <a:lnTo>
                      <a:pt x="83" y="10"/>
                    </a:lnTo>
                    <a:lnTo>
                      <a:pt x="82" y="10"/>
                    </a:lnTo>
                    <a:lnTo>
                      <a:pt x="82" y="11"/>
                    </a:lnTo>
                    <a:lnTo>
                      <a:pt x="80" y="11"/>
                    </a:lnTo>
                    <a:lnTo>
                      <a:pt x="80" y="11"/>
                    </a:lnTo>
                    <a:lnTo>
                      <a:pt x="79" y="13"/>
                    </a:lnTo>
                    <a:lnTo>
                      <a:pt x="78" y="13"/>
                    </a:lnTo>
                    <a:lnTo>
                      <a:pt x="78" y="13"/>
                    </a:lnTo>
                    <a:lnTo>
                      <a:pt x="77" y="13"/>
                    </a:lnTo>
                    <a:lnTo>
                      <a:pt x="76" y="14"/>
                    </a:lnTo>
                    <a:lnTo>
                      <a:pt x="76" y="14"/>
                    </a:lnTo>
                    <a:lnTo>
                      <a:pt x="74" y="14"/>
                    </a:lnTo>
                    <a:lnTo>
                      <a:pt x="74" y="15"/>
                    </a:lnTo>
                    <a:lnTo>
                      <a:pt x="73" y="15"/>
                    </a:lnTo>
                    <a:lnTo>
                      <a:pt x="72" y="15"/>
                    </a:lnTo>
                    <a:lnTo>
                      <a:pt x="72" y="16"/>
                    </a:lnTo>
                    <a:lnTo>
                      <a:pt x="71" y="16"/>
                    </a:lnTo>
                    <a:lnTo>
                      <a:pt x="70" y="16"/>
                    </a:lnTo>
                    <a:lnTo>
                      <a:pt x="70" y="17"/>
                    </a:lnTo>
                    <a:lnTo>
                      <a:pt x="69" y="17"/>
                    </a:lnTo>
                    <a:lnTo>
                      <a:pt x="69" y="17"/>
                    </a:lnTo>
                    <a:lnTo>
                      <a:pt x="67" y="18"/>
                    </a:lnTo>
                    <a:lnTo>
                      <a:pt x="66" y="18"/>
                    </a:lnTo>
                    <a:lnTo>
                      <a:pt x="66" y="18"/>
                    </a:lnTo>
                    <a:lnTo>
                      <a:pt x="65" y="20"/>
                    </a:lnTo>
                    <a:lnTo>
                      <a:pt x="65" y="20"/>
                    </a:lnTo>
                    <a:lnTo>
                      <a:pt x="64" y="21"/>
                    </a:lnTo>
                    <a:lnTo>
                      <a:pt x="64" y="21"/>
                    </a:lnTo>
                    <a:lnTo>
                      <a:pt x="63" y="21"/>
                    </a:lnTo>
                    <a:lnTo>
                      <a:pt x="62" y="22"/>
                    </a:lnTo>
                    <a:lnTo>
                      <a:pt x="62" y="22"/>
                    </a:lnTo>
                    <a:lnTo>
                      <a:pt x="60" y="22"/>
                    </a:lnTo>
                    <a:lnTo>
                      <a:pt x="60" y="23"/>
                    </a:lnTo>
                    <a:lnTo>
                      <a:pt x="59" y="23"/>
                    </a:lnTo>
                    <a:lnTo>
                      <a:pt x="58" y="24"/>
                    </a:lnTo>
                    <a:lnTo>
                      <a:pt x="58" y="24"/>
                    </a:lnTo>
                    <a:lnTo>
                      <a:pt x="57" y="24"/>
                    </a:lnTo>
                    <a:lnTo>
                      <a:pt x="57" y="25"/>
                    </a:lnTo>
                    <a:lnTo>
                      <a:pt x="56" y="25"/>
                    </a:lnTo>
                    <a:lnTo>
                      <a:pt x="56" y="27"/>
                    </a:lnTo>
                    <a:lnTo>
                      <a:pt x="54" y="27"/>
                    </a:lnTo>
                    <a:lnTo>
                      <a:pt x="54" y="28"/>
                    </a:lnTo>
                    <a:lnTo>
                      <a:pt x="53" y="28"/>
                    </a:lnTo>
                    <a:lnTo>
                      <a:pt x="52" y="28"/>
                    </a:lnTo>
                    <a:lnTo>
                      <a:pt x="52" y="29"/>
                    </a:lnTo>
                    <a:lnTo>
                      <a:pt x="51" y="29"/>
                    </a:lnTo>
                    <a:lnTo>
                      <a:pt x="51" y="30"/>
                    </a:lnTo>
                    <a:lnTo>
                      <a:pt x="50" y="30"/>
                    </a:lnTo>
                    <a:lnTo>
                      <a:pt x="50" y="31"/>
                    </a:lnTo>
                    <a:lnTo>
                      <a:pt x="49" y="31"/>
                    </a:lnTo>
                    <a:lnTo>
                      <a:pt x="49" y="33"/>
                    </a:lnTo>
                    <a:lnTo>
                      <a:pt x="47" y="33"/>
                    </a:lnTo>
                    <a:lnTo>
                      <a:pt x="47" y="33"/>
                    </a:lnTo>
                    <a:lnTo>
                      <a:pt x="46" y="34"/>
                    </a:lnTo>
                    <a:lnTo>
                      <a:pt x="46" y="34"/>
                    </a:lnTo>
                    <a:lnTo>
                      <a:pt x="45" y="35"/>
                    </a:lnTo>
                    <a:lnTo>
                      <a:pt x="45" y="35"/>
                    </a:lnTo>
                    <a:lnTo>
                      <a:pt x="44" y="36"/>
                    </a:lnTo>
                    <a:lnTo>
                      <a:pt x="43" y="36"/>
                    </a:lnTo>
                    <a:lnTo>
                      <a:pt x="43" y="37"/>
                    </a:lnTo>
                    <a:lnTo>
                      <a:pt x="42" y="37"/>
                    </a:lnTo>
                    <a:lnTo>
                      <a:pt x="42" y="38"/>
                    </a:lnTo>
                    <a:lnTo>
                      <a:pt x="40" y="38"/>
                    </a:lnTo>
                    <a:lnTo>
                      <a:pt x="40" y="40"/>
                    </a:lnTo>
                    <a:lnTo>
                      <a:pt x="39" y="40"/>
                    </a:lnTo>
                    <a:lnTo>
                      <a:pt x="39" y="41"/>
                    </a:lnTo>
                    <a:lnTo>
                      <a:pt x="38" y="41"/>
                    </a:lnTo>
                    <a:lnTo>
                      <a:pt x="38" y="42"/>
                    </a:lnTo>
                    <a:lnTo>
                      <a:pt x="38" y="42"/>
                    </a:lnTo>
                    <a:lnTo>
                      <a:pt x="37" y="43"/>
                    </a:lnTo>
                    <a:lnTo>
                      <a:pt x="37" y="43"/>
                    </a:lnTo>
                    <a:lnTo>
                      <a:pt x="36" y="44"/>
                    </a:lnTo>
                    <a:lnTo>
                      <a:pt x="36" y="44"/>
                    </a:lnTo>
                    <a:lnTo>
                      <a:pt x="34" y="45"/>
                    </a:lnTo>
                    <a:lnTo>
                      <a:pt x="34" y="45"/>
                    </a:lnTo>
                    <a:lnTo>
                      <a:pt x="33" y="47"/>
                    </a:lnTo>
                    <a:lnTo>
                      <a:pt x="33" y="47"/>
                    </a:lnTo>
                    <a:lnTo>
                      <a:pt x="32" y="48"/>
                    </a:lnTo>
                    <a:lnTo>
                      <a:pt x="32" y="49"/>
                    </a:lnTo>
                    <a:lnTo>
                      <a:pt x="31" y="49"/>
                    </a:lnTo>
                    <a:lnTo>
                      <a:pt x="31" y="50"/>
                    </a:lnTo>
                    <a:lnTo>
                      <a:pt x="31" y="50"/>
                    </a:lnTo>
                    <a:lnTo>
                      <a:pt x="30" y="51"/>
                    </a:lnTo>
                    <a:lnTo>
                      <a:pt x="30" y="51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27" y="54"/>
                    </a:lnTo>
                    <a:lnTo>
                      <a:pt x="27" y="55"/>
                    </a:lnTo>
                    <a:lnTo>
                      <a:pt x="27" y="55"/>
                    </a:lnTo>
                    <a:lnTo>
                      <a:pt x="26" y="56"/>
                    </a:lnTo>
                    <a:lnTo>
                      <a:pt x="26" y="56"/>
                    </a:lnTo>
                    <a:lnTo>
                      <a:pt x="25" y="57"/>
                    </a:lnTo>
                    <a:lnTo>
                      <a:pt x="25" y="57"/>
                    </a:lnTo>
                    <a:lnTo>
                      <a:pt x="24" y="58"/>
                    </a:lnTo>
                    <a:lnTo>
                      <a:pt x="24" y="60"/>
                    </a:lnTo>
                    <a:lnTo>
                      <a:pt x="24" y="60"/>
                    </a:lnTo>
                    <a:lnTo>
                      <a:pt x="23" y="61"/>
                    </a:lnTo>
                    <a:lnTo>
                      <a:pt x="23" y="61"/>
                    </a:lnTo>
                    <a:lnTo>
                      <a:pt x="22" y="62"/>
                    </a:lnTo>
                    <a:lnTo>
                      <a:pt x="22" y="63"/>
                    </a:lnTo>
                    <a:lnTo>
                      <a:pt x="22" y="63"/>
                    </a:lnTo>
                    <a:lnTo>
                      <a:pt x="20" y="64"/>
                    </a:lnTo>
                    <a:lnTo>
                      <a:pt x="20" y="64"/>
                    </a:lnTo>
                    <a:lnTo>
                      <a:pt x="20" y="65"/>
                    </a:lnTo>
                    <a:lnTo>
                      <a:pt x="19" y="67"/>
                    </a:lnTo>
                    <a:lnTo>
                      <a:pt x="19" y="67"/>
                    </a:lnTo>
                    <a:lnTo>
                      <a:pt x="19" y="68"/>
                    </a:lnTo>
                    <a:lnTo>
                      <a:pt x="18" y="69"/>
                    </a:lnTo>
                    <a:lnTo>
                      <a:pt x="18" y="69"/>
                    </a:lnTo>
                    <a:lnTo>
                      <a:pt x="17" y="70"/>
                    </a:lnTo>
                    <a:lnTo>
                      <a:pt x="17" y="71"/>
                    </a:lnTo>
                    <a:lnTo>
                      <a:pt x="17" y="71"/>
                    </a:lnTo>
                    <a:lnTo>
                      <a:pt x="16" y="73"/>
                    </a:lnTo>
                    <a:lnTo>
                      <a:pt x="16" y="73"/>
                    </a:lnTo>
                    <a:lnTo>
                      <a:pt x="16" y="74"/>
                    </a:lnTo>
                    <a:lnTo>
                      <a:pt x="15" y="75"/>
                    </a:lnTo>
                    <a:lnTo>
                      <a:pt x="15" y="75"/>
                    </a:lnTo>
                    <a:lnTo>
                      <a:pt x="15" y="76"/>
                    </a:lnTo>
                    <a:lnTo>
                      <a:pt x="13" y="77"/>
                    </a:lnTo>
                    <a:lnTo>
                      <a:pt x="13" y="77"/>
                    </a:lnTo>
                    <a:lnTo>
                      <a:pt x="13" y="78"/>
                    </a:lnTo>
                    <a:lnTo>
                      <a:pt x="13" y="80"/>
                    </a:lnTo>
                    <a:lnTo>
                      <a:pt x="12" y="80"/>
                    </a:lnTo>
                    <a:lnTo>
                      <a:pt x="12" y="81"/>
                    </a:lnTo>
                    <a:lnTo>
                      <a:pt x="12" y="82"/>
                    </a:lnTo>
                    <a:lnTo>
                      <a:pt x="11" y="82"/>
                    </a:lnTo>
                    <a:lnTo>
                      <a:pt x="11" y="83"/>
                    </a:lnTo>
                    <a:lnTo>
                      <a:pt x="11" y="84"/>
                    </a:lnTo>
                    <a:lnTo>
                      <a:pt x="11" y="84"/>
                    </a:lnTo>
                    <a:lnTo>
                      <a:pt x="10" y="86"/>
                    </a:lnTo>
                    <a:lnTo>
                      <a:pt x="10" y="87"/>
                    </a:lnTo>
                    <a:lnTo>
                      <a:pt x="10" y="88"/>
                    </a:lnTo>
                    <a:lnTo>
                      <a:pt x="9" y="88"/>
                    </a:lnTo>
                    <a:lnTo>
                      <a:pt x="9" y="88"/>
                    </a:lnTo>
                    <a:lnTo>
                      <a:pt x="9" y="89"/>
                    </a:lnTo>
                    <a:lnTo>
                      <a:pt x="9" y="90"/>
                    </a:lnTo>
                    <a:lnTo>
                      <a:pt x="9" y="90"/>
                    </a:lnTo>
                    <a:lnTo>
                      <a:pt x="7" y="91"/>
                    </a:lnTo>
                    <a:lnTo>
                      <a:pt x="7" y="93"/>
                    </a:lnTo>
                    <a:lnTo>
                      <a:pt x="7" y="93"/>
                    </a:lnTo>
                    <a:lnTo>
                      <a:pt x="7" y="94"/>
                    </a:lnTo>
                    <a:lnTo>
                      <a:pt x="7" y="95"/>
                    </a:lnTo>
                    <a:lnTo>
                      <a:pt x="6" y="96"/>
                    </a:lnTo>
                    <a:lnTo>
                      <a:pt x="6" y="96"/>
                    </a:lnTo>
                    <a:lnTo>
                      <a:pt x="6" y="97"/>
                    </a:lnTo>
                    <a:lnTo>
                      <a:pt x="6" y="98"/>
                    </a:lnTo>
                    <a:lnTo>
                      <a:pt x="6" y="98"/>
                    </a:lnTo>
                    <a:lnTo>
                      <a:pt x="5" y="100"/>
                    </a:lnTo>
                    <a:lnTo>
                      <a:pt x="5" y="101"/>
                    </a:lnTo>
                    <a:lnTo>
                      <a:pt x="5" y="102"/>
                    </a:lnTo>
                    <a:lnTo>
                      <a:pt x="5" y="102"/>
                    </a:lnTo>
                    <a:lnTo>
                      <a:pt x="5" y="103"/>
                    </a:lnTo>
                    <a:lnTo>
                      <a:pt x="4" y="104"/>
                    </a:lnTo>
                    <a:lnTo>
                      <a:pt x="4" y="104"/>
                    </a:lnTo>
                    <a:lnTo>
                      <a:pt x="4" y="106"/>
                    </a:lnTo>
                    <a:lnTo>
                      <a:pt x="4" y="107"/>
                    </a:lnTo>
                    <a:lnTo>
                      <a:pt x="4" y="108"/>
                    </a:lnTo>
                    <a:lnTo>
                      <a:pt x="4" y="108"/>
                    </a:lnTo>
                    <a:lnTo>
                      <a:pt x="4" y="109"/>
                    </a:lnTo>
                    <a:lnTo>
                      <a:pt x="3" y="110"/>
                    </a:lnTo>
                    <a:lnTo>
                      <a:pt x="3" y="110"/>
                    </a:lnTo>
                    <a:lnTo>
                      <a:pt x="3" y="111"/>
                    </a:lnTo>
                    <a:lnTo>
                      <a:pt x="3" y="113"/>
                    </a:lnTo>
                    <a:lnTo>
                      <a:pt x="3" y="114"/>
                    </a:lnTo>
                    <a:lnTo>
                      <a:pt x="3" y="114"/>
                    </a:lnTo>
                    <a:lnTo>
                      <a:pt x="3" y="115"/>
                    </a:lnTo>
                    <a:lnTo>
                      <a:pt x="3" y="116"/>
                    </a:lnTo>
                    <a:lnTo>
                      <a:pt x="2" y="116"/>
                    </a:lnTo>
                    <a:lnTo>
                      <a:pt x="2" y="117"/>
                    </a:lnTo>
                    <a:lnTo>
                      <a:pt x="2" y="118"/>
                    </a:lnTo>
                    <a:lnTo>
                      <a:pt x="2" y="118"/>
                    </a:lnTo>
                    <a:lnTo>
                      <a:pt x="2" y="120"/>
                    </a:lnTo>
                    <a:lnTo>
                      <a:pt x="2" y="121"/>
                    </a:lnTo>
                    <a:lnTo>
                      <a:pt x="2" y="122"/>
                    </a:lnTo>
                    <a:lnTo>
                      <a:pt x="2" y="122"/>
                    </a:lnTo>
                    <a:lnTo>
                      <a:pt x="2" y="123"/>
                    </a:lnTo>
                    <a:lnTo>
                      <a:pt x="2" y="124"/>
                    </a:lnTo>
                    <a:lnTo>
                      <a:pt x="2" y="124"/>
                    </a:lnTo>
                    <a:lnTo>
                      <a:pt x="2" y="126"/>
                    </a:lnTo>
                    <a:lnTo>
                      <a:pt x="2" y="127"/>
                    </a:lnTo>
                    <a:lnTo>
                      <a:pt x="2" y="128"/>
                    </a:lnTo>
                    <a:lnTo>
                      <a:pt x="2" y="128"/>
                    </a:lnTo>
                    <a:lnTo>
                      <a:pt x="2" y="129"/>
                    </a:lnTo>
                    <a:lnTo>
                      <a:pt x="2" y="130"/>
                    </a:lnTo>
                    <a:lnTo>
                      <a:pt x="0" y="130"/>
                    </a:lnTo>
                    <a:lnTo>
                      <a:pt x="0" y="131"/>
                    </a:lnTo>
                    <a:lnTo>
                      <a:pt x="0" y="133"/>
                    </a:lnTo>
                    <a:lnTo>
                      <a:pt x="0" y="134"/>
                    </a:lnTo>
                    <a:lnTo>
                      <a:pt x="0" y="134"/>
                    </a:lnTo>
                    <a:lnTo>
                      <a:pt x="0" y="135"/>
                    </a:lnTo>
                    <a:lnTo>
                      <a:pt x="0" y="136"/>
                    </a:lnTo>
                    <a:lnTo>
                      <a:pt x="0" y="136"/>
                    </a:lnTo>
                    <a:lnTo>
                      <a:pt x="0" y="137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2" y="140"/>
                    </a:lnTo>
                    <a:lnTo>
                      <a:pt x="2" y="141"/>
                    </a:lnTo>
                    <a:lnTo>
                      <a:pt x="2" y="142"/>
                    </a:lnTo>
                    <a:lnTo>
                      <a:pt x="2" y="142"/>
                    </a:lnTo>
                    <a:lnTo>
                      <a:pt x="2" y="143"/>
                    </a:lnTo>
                    <a:lnTo>
                      <a:pt x="2" y="144"/>
                    </a:lnTo>
                    <a:lnTo>
                      <a:pt x="2" y="144"/>
                    </a:lnTo>
                    <a:lnTo>
                      <a:pt x="2" y="146"/>
                    </a:lnTo>
                    <a:lnTo>
                      <a:pt x="2" y="147"/>
                    </a:lnTo>
                    <a:lnTo>
                      <a:pt x="2" y="148"/>
                    </a:lnTo>
                    <a:lnTo>
                      <a:pt x="2" y="148"/>
                    </a:lnTo>
                    <a:lnTo>
                      <a:pt x="2" y="149"/>
                    </a:lnTo>
                    <a:lnTo>
                      <a:pt x="2" y="150"/>
                    </a:lnTo>
                    <a:lnTo>
                      <a:pt x="2" y="150"/>
                    </a:lnTo>
                    <a:lnTo>
                      <a:pt x="2" y="151"/>
                    </a:lnTo>
                    <a:lnTo>
                      <a:pt x="2" y="153"/>
                    </a:lnTo>
                    <a:lnTo>
                      <a:pt x="2" y="153"/>
                    </a:lnTo>
                    <a:lnTo>
                      <a:pt x="3" y="154"/>
                    </a:lnTo>
                    <a:lnTo>
                      <a:pt x="3" y="155"/>
                    </a:lnTo>
                    <a:lnTo>
                      <a:pt x="3" y="155"/>
                    </a:lnTo>
                    <a:lnTo>
                      <a:pt x="3" y="156"/>
                    </a:lnTo>
                    <a:lnTo>
                      <a:pt x="3" y="157"/>
                    </a:lnTo>
                    <a:lnTo>
                      <a:pt x="3" y="158"/>
                    </a:lnTo>
                    <a:lnTo>
                      <a:pt x="3" y="158"/>
                    </a:lnTo>
                    <a:lnTo>
                      <a:pt x="3" y="160"/>
                    </a:lnTo>
                    <a:lnTo>
                      <a:pt x="3" y="161"/>
                    </a:lnTo>
                    <a:lnTo>
                      <a:pt x="4" y="161"/>
                    </a:lnTo>
                    <a:lnTo>
                      <a:pt x="4" y="162"/>
                    </a:lnTo>
                    <a:lnTo>
                      <a:pt x="4" y="163"/>
                    </a:lnTo>
                    <a:lnTo>
                      <a:pt x="4" y="163"/>
                    </a:lnTo>
                    <a:lnTo>
                      <a:pt x="4" y="164"/>
                    </a:lnTo>
                    <a:lnTo>
                      <a:pt x="4" y="166"/>
                    </a:lnTo>
                    <a:lnTo>
                      <a:pt x="5" y="166"/>
                    </a:lnTo>
                    <a:lnTo>
                      <a:pt x="5" y="167"/>
                    </a:lnTo>
                    <a:lnTo>
                      <a:pt x="5" y="168"/>
                    </a:lnTo>
                    <a:lnTo>
                      <a:pt x="5" y="168"/>
                    </a:lnTo>
                    <a:lnTo>
                      <a:pt x="5" y="169"/>
                    </a:lnTo>
                    <a:lnTo>
                      <a:pt x="5" y="170"/>
                    </a:lnTo>
                    <a:lnTo>
                      <a:pt x="6" y="170"/>
                    </a:lnTo>
                    <a:lnTo>
                      <a:pt x="6" y="171"/>
                    </a:lnTo>
                    <a:lnTo>
                      <a:pt x="6" y="173"/>
                    </a:lnTo>
                    <a:lnTo>
                      <a:pt x="6" y="173"/>
                    </a:lnTo>
                    <a:lnTo>
                      <a:pt x="6" y="174"/>
                    </a:lnTo>
                    <a:lnTo>
                      <a:pt x="7" y="175"/>
                    </a:lnTo>
                    <a:lnTo>
                      <a:pt x="7" y="175"/>
                    </a:lnTo>
                    <a:lnTo>
                      <a:pt x="7" y="176"/>
                    </a:lnTo>
                    <a:lnTo>
                      <a:pt x="7" y="177"/>
                    </a:lnTo>
                    <a:lnTo>
                      <a:pt x="7" y="177"/>
                    </a:lnTo>
                    <a:lnTo>
                      <a:pt x="9" y="178"/>
                    </a:lnTo>
                    <a:lnTo>
                      <a:pt x="9" y="180"/>
                    </a:lnTo>
                    <a:lnTo>
                      <a:pt x="9" y="180"/>
                    </a:lnTo>
                    <a:lnTo>
                      <a:pt x="9" y="181"/>
                    </a:lnTo>
                    <a:lnTo>
                      <a:pt x="10" y="182"/>
                    </a:lnTo>
                    <a:lnTo>
                      <a:pt x="10" y="182"/>
                    </a:lnTo>
                    <a:lnTo>
                      <a:pt x="10" y="183"/>
                    </a:lnTo>
                    <a:lnTo>
                      <a:pt x="10" y="184"/>
                    </a:lnTo>
                    <a:lnTo>
                      <a:pt x="11" y="184"/>
                    </a:lnTo>
                    <a:lnTo>
                      <a:pt x="11" y="186"/>
                    </a:lnTo>
                    <a:lnTo>
                      <a:pt x="11" y="187"/>
                    </a:lnTo>
                    <a:lnTo>
                      <a:pt x="11" y="187"/>
                    </a:lnTo>
                    <a:lnTo>
                      <a:pt x="12" y="188"/>
                    </a:lnTo>
                    <a:lnTo>
                      <a:pt x="12" y="189"/>
                    </a:lnTo>
                    <a:lnTo>
                      <a:pt x="12" y="189"/>
                    </a:lnTo>
                    <a:lnTo>
                      <a:pt x="12" y="190"/>
                    </a:lnTo>
                    <a:lnTo>
                      <a:pt x="13" y="190"/>
                    </a:lnTo>
                    <a:lnTo>
                      <a:pt x="13" y="191"/>
                    </a:lnTo>
                    <a:lnTo>
                      <a:pt x="13" y="193"/>
                    </a:lnTo>
                    <a:lnTo>
                      <a:pt x="15" y="193"/>
                    </a:lnTo>
                    <a:lnTo>
                      <a:pt x="15" y="194"/>
                    </a:lnTo>
                    <a:lnTo>
                      <a:pt x="15" y="195"/>
                    </a:lnTo>
                    <a:lnTo>
                      <a:pt x="15" y="195"/>
                    </a:lnTo>
                    <a:lnTo>
                      <a:pt x="16" y="196"/>
                    </a:lnTo>
                    <a:lnTo>
                      <a:pt x="16" y="196"/>
                    </a:lnTo>
                    <a:lnTo>
                      <a:pt x="16" y="197"/>
                    </a:lnTo>
                    <a:lnTo>
                      <a:pt x="17" y="199"/>
                    </a:lnTo>
                    <a:lnTo>
                      <a:pt x="17" y="199"/>
                    </a:lnTo>
                    <a:lnTo>
                      <a:pt x="17" y="200"/>
                    </a:lnTo>
                    <a:lnTo>
                      <a:pt x="18" y="200"/>
                    </a:lnTo>
                    <a:lnTo>
                      <a:pt x="18" y="201"/>
                    </a:lnTo>
                    <a:lnTo>
                      <a:pt x="18" y="202"/>
                    </a:lnTo>
                    <a:lnTo>
                      <a:pt x="19" y="202"/>
                    </a:lnTo>
                    <a:lnTo>
                      <a:pt x="19" y="203"/>
                    </a:lnTo>
                    <a:lnTo>
                      <a:pt x="19" y="204"/>
                    </a:lnTo>
                    <a:lnTo>
                      <a:pt x="20" y="204"/>
                    </a:lnTo>
                    <a:lnTo>
                      <a:pt x="20" y="206"/>
                    </a:lnTo>
                    <a:lnTo>
                      <a:pt x="20" y="206"/>
                    </a:lnTo>
                    <a:lnTo>
                      <a:pt x="22" y="207"/>
                    </a:lnTo>
                    <a:lnTo>
                      <a:pt x="22" y="207"/>
                    </a:lnTo>
                    <a:lnTo>
                      <a:pt x="23" y="208"/>
                    </a:lnTo>
                    <a:lnTo>
                      <a:pt x="23" y="209"/>
                    </a:lnTo>
                    <a:lnTo>
                      <a:pt x="23" y="209"/>
                    </a:lnTo>
                    <a:lnTo>
                      <a:pt x="24" y="210"/>
                    </a:lnTo>
                    <a:lnTo>
                      <a:pt x="24" y="210"/>
                    </a:lnTo>
                    <a:lnTo>
                      <a:pt x="24" y="211"/>
                    </a:lnTo>
                    <a:lnTo>
                      <a:pt x="25" y="213"/>
                    </a:lnTo>
                    <a:lnTo>
                      <a:pt x="25" y="213"/>
                    </a:lnTo>
                    <a:lnTo>
                      <a:pt x="26" y="214"/>
                    </a:lnTo>
                    <a:lnTo>
                      <a:pt x="26" y="214"/>
                    </a:lnTo>
                    <a:lnTo>
                      <a:pt x="26" y="215"/>
                    </a:lnTo>
                    <a:lnTo>
                      <a:pt x="27" y="215"/>
                    </a:lnTo>
                    <a:lnTo>
                      <a:pt x="27" y="216"/>
                    </a:lnTo>
                    <a:lnTo>
                      <a:pt x="29" y="217"/>
                    </a:lnTo>
                    <a:lnTo>
                      <a:pt x="29" y="217"/>
                    </a:lnTo>
                    <a:lnTo>
                      <a:pt x="30" y="219"/>
                    </a:lnTo>
                    <a:lnTo>
                      <a:pt x="30" y="219"/>
                    </a:lnTo>
                    <a:lnTo>
                      <a:pt x="30" y="220"/>
                    </a:lnTo>
                    <a:lnTo>
                      <a:pt x="31" y="220"/>
                    </a:lnTo>
                    <a:lnTo>
                      <a:pt x="31" y="221"/>
                    </a:lnTo>
                    <a:lnTo>
                      <a:pt x="32" y="221"/>
                    </a:lnTo>
                    <a:lnTo>
                      <a:pt x="32" y="222"/>
                    </a:lnTo>
                    <a:lnTo>
                      <a:pt x="33" y="222"/>
                    </a:lnTo>
                    <a:lnTo>
                      <a:pt x="33" y="223"/>
                    </a:lnTo>
                    <a:lnTo>
                      <a:pt x="33" y="224"/>
                    </a:lnTo>
                    <a:lnTo>
                      <a:pt x="34" y="224"/>
                    </a:lnTo>
                    <a:lnTo>
                      <a:pt x="34" y="226"/>
                    </a:lnTo>
                    <a:lnTo>
                      <a:pt x="36" y="226"/>
                    </a:lnTo>
                    <a:lnTo>
                      <a:pt x="36" y="227"/>
                    </a:lnTo>
                    <a:lnTo>
                      <a:pt x="37" y="227"/>
                    </a:lnTo>
                    <a:lnTo>
                      <a:pt x="37" y="228"/>
                    </a:lnTo>
                    <a:lnTo>
                      <a:pt x="38" y="228"/>
                    </a:lnTo>
                    <a:lnTo>
                      <a:pt x="38" y="229"/>
                    </a:lnTo>
                    <a:lnTo>
                      <a:pt x="39" y="229"/>
                    </a:lnTo>
                    <a:lnTo>
                      <a:pt x="39" y="230"/>
                    </a:lnTo>
                    <a:lnTo>
                      <a:pt x="40" y="230"/>
                    </a:lnTo>
                    <a:lnTo>
                      <a:pt x="40" y="231"/>
                    </a:lnTo>
                    <a:lnTo>
                      <a:pt x="42" y="231"/>
                    </a:lnTo>
                    <a:lnTo>
                      <a:pt x="42" y="233"/>
                    </a:lnTo>
                    <a:lnTo>
                      <a:pt x="43" y="233"/>
                    </a:lnTo>
                    <a:lnTo>
                      <a:pt x="43" y="234"/>
                    </a:lnTo>
                    <a:lnTo>
                      <a:pt x="44" y="234"/>
                    </a:lnTo>
                    <a:lnTo>
                      <a:pt x="44" y="235"/>
                    </a:lnTo>
                    <a:lnTo>
                      <a:pt x="45" y="235"/>
                    </a:lnTo>
                    <a:lnTo>
                      <a:pt x="45" y="236"/>
                    </a:lnTo>
                    <a:lnTo>
                      <a:pt x="46" y="236"/>
                    </a:lnTo>
                    <a:lnTo>
                      <a:pt x="46" y="237"/>
                    </a:lnTo>
                    <a:lnTo>
                      <a:pt x="47" y="237"/>
                    </a:lnTo>
                    <a:lnTo>
                      <a:pt x="47" y="237"/>
                    </a:lnTo>
                    <a:lnTo>
                      <a:pt x="49" y="239"/>
                    </a:lnTo>
                    <a:lnTo>
                      <a:pt x="49" y="239"/>
                    </a:lnTo>
                    <a:lnTo>
                      <a:pt x="50" y="240"/>
                    </a:lnTo>
                    <a:lnTo>
                      <a:pt x="51" y="240"/>
                    </a:lnTo>
                    <a:lnTo>
                      <a:pt x="51" y="241"/>
                    </a:lnTo>
                    <a:lnTo>
                      <a:pt x="52" y="241"/>
                    </a:lnTo>
                    <a:lnTo>
                      <a:pt x="52" y="242"/>
                    </a:lnTo>
                    <a:lnTo>
                      <a:pt x="53" y="242"/>
                    </a:lnTo>
                    <a:lnTo>
                      <a:pt x="53" y="243"/>
                    </a:lnTo>
                    <a:lnTo>
                      <a:pt x="54" y="243"/>
                    </a:lnTo>
                    <a:lnTo>
                      <a:pt x="54" y="243"/>
                    </a:lnTo>
                    <a:lnTo>
                      <a:pt x="56" y="244"/>
                    </a:lnTo>
                    <a:lnTo>
                      <a:pt x="57" y="244"/>
                    </a:lnTo>
                    <a:lnTo>
                      <a:pt x="57" y="246"/>
                    </a:lnTo>
                    <a:lnTo>
                      <a:pt x="58" y="246"/>
                    </a:lnTo>
                    <a:lnTo>
                      <a:pt x="58" y="246"/>
                    </a:lnTo>
                    <a:lnTo>
                      <a:pt x="59" y="247"/>
                    </a:lnTo>
                    <a:lnTo>
                      <a:pt x="59" y="247"/>
                    </a:lnTo>
                    <a:lnTo>
                      <a:pt x="60" y="248"/>
                    </a:lnTo>
                    <a:lnTo>
                      <a:pt x="62" y="248"/>
                    </a:lnTo>
                    <a:lnTo>
                      <a:pt x="62" y="248"/>
                    </a:lnTo>
                    <a:lnTo>
                      <a:pt x="63" y="249"/>
                    </a:lnTo>
                    <a:lnTo>
                      <a:pt x="63" y="249"/>
                    </a:lnTo>
                    <a:lnTo>
                      <a:pt x="64" y="250"/>
                    </a:lnTo>
                    <a:lnTo>
                      <a:pt x="65" y="250"/>
                    </a:lnTo>
                    <a:lnTo>
                      <a:pt x="65" y="250"/>
                    </a:lnTo>
                    <a:lnTo>
                      <a:pt x="66" y="251"/>
                    </a:lnTo>
                    <a:lnTo>
                      <a:pt x="66" y="251"/>
                    </a:lnTo>
                    <a:lnTo>
                      <a:pt x="67" y="253"/>
                    </a:lnTo>
                    <a:lnTo>
                      <a:pt x="69" y="253"/>
                    </a:lnTo>
                    <a:lnTo>
                      <a:pt x="69" y="253"/>
                    </a:lnTo>
                    <a:lnTo>
                      <a:pt x="70" y="254"/>
                    </a:lnTo>
                    <a:lnTo>
                      <a:pt x="71" y="254"/>
                    </a:lnTo>
                    <a:lnTo>
                      <a:pt x="71" y="254"/>
                    </a:lnTo>
                    <a:lnTo>
                      <a:pt x="72" y="255"/>
                    </a:lnTo>
                    <a:lnTo>
                      <a:pt x="72" y="255"/>
                    </a:lnTo>
                    <a:lnTo>
                      <a:pt x="73" y="255"/>
                    </a:lnTo>
                    <a:lnTo>
                      <a:pt x="74" y="256"/>
                    </a:lnTo>
                    <a:lnTo>
                      <a:pt x="74" y="256"/>
                    </a:lnTo>
                    <a:lnTo>
                      <a:pt x="76" y="256"/>
                    </a:lnTo>
                    <a:lnTo>
                      <a:pt x="77" y="257"/>
                    </a:lnTo>
                    <a:lnTo>
                      <a:pt x="77" y="257"/>
                    </a:lnTo>
                    <a:lnTo>
                      <a:pt x="78" y="257"/>
                    </a:lnTo>
                    <a:lnTo>
                      <a:pt x="79" y="259"/>
                    </a:lnTo>
                    <a:lnTo>
                      <a:pt x="79" y="259"/>
                    </a:lnTo>
                    <a:lnTo>
                      <a:pt x="80" y="259"/>
                    </a:lnTo>
                    <a:lnTo>
                      <a:pt x="82" y="260"/>
                    </a:lnTo>
                    <a:lnTo>
                      <a:pt x="82" y="260"/>
                    </a:lnTo>
                    <a:lnTo>
                      <a:pt x="83" y="260"/>
                    </a:lnTo>
                    <a:lnTo>
                      <a:pt x="84" y="260"/>
                    </a:lnTo>
                    <a:lnTo>
                      <a:pt x="84" y="261"/>
                    </a:lnTo>
                    <a:lnTo>
                      <a:pt x="85" y="261"/>
                    </a:lnTo>
                    <a:lnTo>
                      <a:pt x="86" y="261"/>
                    </a:lnTo>
                    <a:lnTo>
                      <a:pt x="86" y="262"/>
                    </a:lnTo>
                    <a:lnTo>
                      <a:pt x="87" y="262"/>
                    </a:lnTo>
                    <a:lnTo>
                      <a:pt x="89" y="262"/>
                    </a:lnTo>
                    <a:lnTo>
                      <a:pt x="90" y="262"/>
                    </a:lnTo>
                    <a:lnTo>
                      <a:pt x="90" y="263"/>
                    </a:lnTo>
                    <a:lnTo>
                      <a:pt x="90" y="263"/>
                    </a:lnTo>
                    <a:lnTo>
                      <a:pt x="91" y="263"/>
                    </a:lnTo>
                    <a:lnTo>
                      <a:pt x="92" y="263"/>
                    </a:lnTo>
                    <a:lnTo>
                      <a:pt x="92" y="263"/>
                    </a:lnTo>
                    <a:lnTo>
                      <a:pt x="93" y="264"/>
                    </a:lnTo>
                    <a:lnTo>
                      <a:pt x="94" y="264"/>
                    </a:lnTo>
                    <a:lnTo>
                      <a:pt x="94" y="264"/>
                    </a:lnTo>
                    <a:lnTo>
                      <a:pt x="96" y="264"/>
                    </a:lnTo>
                    <a:lnTo>
                      <a:pt x="97" y="266"/>
                    </a:lnTo>
                    <a:lnTo>
                      <a:pt x="98" y="266"/>
                    </a:lnTo>
                    <a:lnTo>
                      <a:pt x="98" y="266"/>
                    </a:lnTo>
                    <a:lnTo>
                      <a:pt x="99" y="266"/>
                    </a:lnTo>
                    <a:lnTo>
                      <a:pt x="100" y="266"/>
                    </a:lnTo>
                    <a:lnTo>
                      <a:pt x="100" y="267"/>
                    </a:lnTo>
                    <a:lnTo>
                      <a:pt x="102" y="267"/>
                    </a:lnTo>
                    <a:lnTo>
                      <a:pt x="103" y="267"/>
                    </a:lnTo>
                    <a:lnTo>
                      <a:pt x="103" y="267"/>
                    </a:lnTo>
                    <a:lnTo>
                      <a:pt x="104" y="267"/>
                    </a:lnTo>
                    <a:lnTo>
                      <a:pt x="105" y="267"/>
                    </a:lnTo>
                    <a:lnTo>
                      <a:pt x="106" y="268"/>
                    </a:lnTo>
                    <a:lnTo>
                      <a:pt x="106" y="268"/>
                    </a:lnTo>
                    <a:lnTo>
                      <a:pt x="107" y="268"/>
                    </a:lnTo>
                    <a:lnTo>
                      <a:pt x="109" y="268"/>
                    </a:lnTo>
                    <a:lnTo>
                      <a:pt x="109" y="268"/>
                    </a:lnTo>
                    <a:lnTo>
                      <a:pt x="110" y="268"/>
                    </a:lnTo>
                    <a:lnTo>
                      <a:pt x="111" y="269"/>
                    </a:lnTo>
                    <a:lnTo>
                      <a:pt x="112" y="269"/>
                    </a:lnTo>
                    <a:lnTo>
                      <a:pt x="112" y="269"/>
                    </a:lnTo>
                    <a:lnTo>
                      <a:pt x="113" y="269"/>
                    </a:lnTo>
                    <a:lnTo>
                      <a:pt x="114" y="269"/>
                    </a:lnTo>
                    <a:lnTo>
                      <a:pt x="114" y="269"/>
                    </a:lnTo>
                    <a:lnTo>
                      <a:pt x="116" y="269"/>
                    </a:lnTo>
                    <a:lnTo>
                      <a:pt x="117" y="269"/>
                    </a:lnTo>
                    <a:lnTo>
                      <a:pt x="118" y="270"/>
                    </a:lnTo>
                    <a:lnTo>
                      <a:pt x="118" y="270"/>
                    </a:lnTo>
                    <a:lnTo>
                      <a:pt x="119" y="270"/>
                    </a:lnTo>
                    <a:lnTo>
                      <a:pt x="120" y="270"/>
                    </a:lnTo>
                    <a:lnTo>
                      <a:pt x="120" y="270"/>
                    </a:lnTo>
                    <a:lnTo>
                      <a:pt x="122" y="270"/>
                    </a:lnTo>
                    <a:lnTo>
                      <a:pt x="123" y="270"/>
                    </a:lnTo>
                    <a:lnTo>
                      <a:pt x="124" y="270"/>
                    </a:lnTo>
                    <a:lnTo>
                      <a:pt x="124" y="270"/>
                    </a:lnTo>
                    <a:lnTo>
                      <a:pt x="125" y="270"/>
                    </a:lnTo>
                    <a:lnTo>
                      <a:pt x="126" y="270"/>
                    </a:lnTo>
                    <a:lnTo>
                      <a:pt x="126" y="270"/>
                    </a:lnTo>
                    <a:lnTo>
                      <a:pt x="127" y="270"/>
                    </a:lnTo>
                    <a:lnTo>
                      <a:pt x="129" y="270"/>
                    </a:lnTo>
                    <a:lnTo>
                      <a:pt x="129" y="271"/>
                    </a:lnTo>
                    <a:lnTo>
                      <a:pt x="130" y="271"/>
                    </a:lnTo>
                    <a:lnTo>
                      <a:pt x="131" y="271"/>
                    </a:lnTo>
                    <a:lnTo>
                      <a:pt x="132" y="271"/>
                    </a:lnTo>
                    <a:lnTo>
                      <a:pt x="132" y="271"/>
                    </a:lnTo>
                    <a:lnTo>
                      <a:pt x="133" y="271"/>
                    </a:lnTo>
                    <a:lnTo>
                      <a:pt x="134" y="271"/>
                    </a:lnTo>
                    <a:lnTo>
                      <a:pt x="134" y="271"/>
                    </a:lnTo>
                    <a:lnTo>
                      <a:pt x="136" y="271"/>
                    </a:lnTo>
                    <a:lnTo>
                      <a:pt x="137" y="271"/>
                    </a:lnTo>
                    <a:lnTo>
                      <a:pt x="138" y="271"/>
                    </a:lnTo>
                    <a:lnTo>
                      <a:pt x="138" y="271"/>
                    </a:lnTo>
                    <a:lnTo>
                      <a:pt x="139" y="271"/>
                    </a:lnTo>
                    <a:lnTo>
                      <a:pt x="140" y="271"/>
                    </a:lnTo>
                    <a:lnTo>
                      <a:pt x="140" y="271"/>
                    </a:lnTo>
                    <a:lnTo>
                      <a:pt x="142" y="271"/>
                    </a:lnTo>
                    <a:lnTo>
                      <a:pt x="143" y="271"/>
                    </a:lnTo>
                    <a:lnTo>
                      <a:pt x="143" y="271"/>
                    </a:lnTo>
                    <a:lnTo>
                      <a:pt x="144" y="271"/>
                    </a:lnTo>
                    <a:lnTo>
                      <a:pt x="145" y="270"/>
                    </a:lnTo>
                    <a:lnTo>
                      <a:pt x="146" y="270"/>
                    </a:lnTo>
                    <a:lnTo>
                      <a:pt x="146" y="270"/>
                    </a:lnTo>
                    <a:lnTo>
                      <a:pt x="147" y="270"/>
                    </a:lnTo>
                    <a:lnTo>
                      <a:pt x="149" y="270"/>
                    </a:lnTo>
                    <a:lnTo>
                      <a:pt x="149" y="270"/>
                    </a:lnTo>
                    <a:lnTo>
                      <a:pt x="150" y="270"/>
                    </a:lnTo>
                    <a:lnTo>
                      <a:pt x="151" y="270"/>
                    </a:lnTo>
                    <a:lnTo>
                      <a:pt x="151" y="270"/>
                    </a:lnTo>
                    <a:lnTo>
                      <a:pt x="152" y="270"/>
                    </a:lnTo>
                    <a:lnTo>
                      <a:pt x="153" y="270"/>
                    </a:lnTo>
                    <a:lnTo>
                      <a:pt x="154" y="270"/>
                    </a:lnTo>
                    <a:lnTo>
                      <a:pt x="154" y="270"/>
                    </a:lnTo>
                    <a:lnTo>
                      <a:pt x="156" y="270"/>
                    </a:lnTo>
                    <a:lnTo>
                      <a:pt x="157" y="269"/>
                    </a:lnTo>
                    <a:lnTo>
                      <a:pt x="157" y="269"/>
                    </a:lnTo>
                    <a:lnTo>
                      <a:pt x="158" y="269"/>
                    </a:lnTo>
                    <a:lnTo>
                      <a:pt x="159" y="269"/>
                    </a:lnTo>
                    <a:lnTo>
                      <a:pt x="159" y="269"/>
                    </a:lnTo>
                    <a:lnTo>
                      <a:pt x="160" y="269"/>
                    </a:lnTo>
                    <a:lnTo>
                      <a:pt x="162" y="269"/>
                    </a:lnTo>
                    <a:lnTo>
                      <a:pt x="162" y="269"/>
                    </a:lnTo>
                    <a:lnTo>
                      <a:pt x="163" y="269"/>
                    </a:lnTo>
                    <a:lnTo>
                      <a:pt x="164" y="268"/>
                    </a:lnTo>
                    <a:lnTo>
                      <a:pt x="165" y="268"/>
                    </a:lnTo>
                    <a:lnTo>
                      <a:pt x="165" y="268"/>
                    </a:lnTo>
                    <a:lnTo>
                      <a:pt x="166" y="268"/>
                    </a:lnTo>
                    <a:lnTo>
                      <a:pt x="167" y="268"/>
                    </a:lnTo>
                    <a:lnTo>
                      <a:pt x="167" y="268"/>
                    </a:lnTo>
                    <a:lnTo>
                      <a:pt x="169" y="267"/>
                    </a:lnTo>
                    <a:lnTo>
                      <a:pt x="170" y="267"/>
                    </a:lnTo>
                    <a:lnTo>
                      <a:pt x="170" y="267"/>
                    </a:lnTo>
                    <a:lnTo>
                      <a:pt x="171" y="267"/>
                    </a:lnTo>
                    <a:lnTo>
                      <a:pt x="172" y="267"/>
                    </a:lnTo>
                    <a:lnTo>
                      <a:pt x="172" y="267"/>
                    </a:lnTo>
                    <a:lnTo>
                      <a:pt x="173" y="266"/>
                    </a:lnTo>
                    <a:lnTo>
                      <a:pt x="174" y="266"/>
                    </a:lnTo>
                    <a:lnTo>
                      <a:pt x="174" y="266"/>
                    </a:lnTo>
                    <a:lnTo>
                      <a:pt x="176" y="266"/>
                    </a:lnTo>
                    <a:lnTo>
                      <a:pt x="177" y="266"/>
                    </a:lnTo>
                    <a:lnTo>
                      <a:pt x="177" y="264"/>
                    </a:lnTo>
                    <a:lnTo>
                      <a:pt x="178" y="264"/>
                    </a:lnTo>
                    <a:lnTo>
                      <a:pt x="179" y="264"/>
                    </a:lnTo>
                    <a:lnTo>
                      <a:pt x="179" y="264"/>
                    </a:lnTo>
                    <a:lnTo>
                      <a:pt x="180" y="264"/>
                    </a:lnTo>
                    <a:lnTo>
                      <a:pt x="181" y="263"/>
                    </a:lnTo>
                    <a:lnTo>
                      <a:pt x="181" y="263"/>
                    </a:lnTo>
                    <a:lnTo>
                      <a:pt x="183" y="263"/>
                    </a:lnTo>
                    <a:lnTo>
                      <a:pt x="184" y="263"/>
                    </a:lnTo>
                    <a:lnTo>
                      <a:pt x="184" y="262"/>
                    </a:lnTo>
                    <a:lnTo>
                      <a:pt x="185" y="262"/>
                    </a:lnTo>
                    <a:lnTo>
                      <a:pt x="186" y="262"/>
                    </a:lnTo>
                    <a:lnTo>
                      <a:pt x="186" y="262"/>
                    </a:lnTo>
                    <a:lnTo>
                      <a:pt x="187" y="261"/>
                    </a:lnTo>
                    <a:lnTo>
                      <a:pt x="187" y="261"/>
                    </a:lnTo>
                    <a:lnTo>
                      <a:pt x="189" y="261"/>
                    </a:lnTo>
                    <a:lnTo>
                      <a:pt x="190" y="261"/>
                    </a:lnTo>
                    <a:lnTo>
                      <a:pt x="190" y="260"/>
                    </a:lnTo>
                    <a:lnTo>
                      <a:pt x="191" y="260"/>
                    </a:lnTo>
                    <a:lnTo>
                      <a:pt x="192" y="260"/>
                    </a:lnTo>
                    <a:lnTo>
                      <a:pt x="192" y="259"/>
                    </a:lnTo>
                    <a:lnTo>
                      <a:pt x="193" y="259"/>
                    </a:lnTo>
                    <a:lnTo>
                      <a:pt x="194" y="259"/>
                    </a:lnTo>
                    <a:lnTo>
                      <a:pt x="194" y="259"/>
                    </a:lnTo>
                    <a:lnTo>
                      <a:pt x="196" y="257"/>
                    </a:lnTo>
                    <a:lnTo>
                      <a:pt x="196" y="257"/>
                    </a:lnTo>
                    <a:lnTo>
                      <a:pt x="197" y="257"/>
                    </a:lnTo>
                    <a:lnTo>
                      <a:pt x="198" y="256"/>
                    </a:lnTo>
                    <a:lnTo>
                      <a:pt x="198" y="256"/>
                    </a:lnTo>
                    <a:lnTo>
                      <a:pt x="199" y="256"/>
                    </a:lnTo>
                    <a:lnTo>
                      <a:pt x="200" y="255"/>
                    </a:lnTo>
                    <a:lnTo>
                      <a:pt x="200" y="255"/>
                    </a:lnTo>
                    <a:lnTo>
                      <a:pt x="201" y="255"/>
                    </a:lnTo>
                    <a:lnTo>
                      <a:pt x="201" y="254"/>
                    </a:lnTo>
                    <a:lnTo>
                      <a:pt x="203" y="254"/>
                    </a:lnTo>
                    <a:lnTo>
                      <a:pt x="204" y="254"/>
                    </a:lnTo>
                    <a:lnTo>
                      <a:pt x="204" y="253"/>
                    </a:lnTo>
                    <a:lnTo>
                      <a:pt x="205" y="253"/>
                    </a:lnTo>
                    <a:lnTo>
                      <a:pt x="205" y="253"/>
                    </a:lnTo>
                    <a:lnTo>
                      <a:pt x="206" y="251"/>
                    </a:lnTo>
                    <a:lnTo>
                      <a:pt x="207" y="251"/>
                    </a:lnTo>
                    <a:lnTo>
                      <a:pt x="207" y="251"/>
                    </a:lnTo>
                    <a:lnTo>
                      <a:pt x="209" y="250"/>
                    </a:lnTo>
                    <a:lnTo>
                      <a:pt x="209" y="250"/>
                    </a:lnTo>
                    <a:lnTo>
                      <a:pt x="210" y="250"/>
                    </a:lnTo>
                    <a:lnTo>
                      <a:pt x="211" y="249"/>
                    </a:lnTo>
                    <a:lnTo>
                      <a:pt x="211" y="249"/>
                    </a:lnTo>
                    <a:lnTo>
                      <a:pt x="212" y="248"/>
                    </a:lnTo>
                    <a:lnTo>
                      <a:pt x="212" y="248"/>
                    </a:lnTo>
                    <a:lnTo>
                      <a:pt x="213" y="248"/>
                    </a:lnTo>
                    <a:lnTo>
                      <a:pt x="213" y="247"/>
                    </a:lnTo>
                    <a:lnTo>
                      <a:pt x="214" y="247"/>
                    </a:lnTo>
                    <a:lnTo>
                      <a:pt x="216" y="247"/>
                    </a:lnTo>
                    <a:lnTo>
                      <a:pt x="216" y="246"/>
                    </a:lnTo>
                    <a:lnTo>
                      <a:pt x="217" y="246"/>
                    </a:lnTo>
                    <a:lnTo>
                      <a:pt x="217" y="244"/>
                    </a:lnTo>
                    <a:lnTo>
                      <a:pt x="218" y="244"/>
                    </a:lnTo>
                    <a:lnTo>
                      <a:pt x="218" y="243"/>
                    </a:lnTo>
                    <a:lnTo>
                      <a:pt x="219" y="243"/>
                    </a:lnTo>
                    <a:lnTo>
                      <a:pt x="220" y="243"/>
                    </a:lnTo>
                    <a:lnTo>
                      <a:pt x="220" y="242"/>
                    </a:lnTo>
                    <a:lnTo>
                      <a:pt x="221" y="242"/>
                    </a:lnTo>
                    <a:lnTo>
                      <a:pt x="221" y="241"/>
                    </a:lnTo>
                    <a:lnTo>
                      <a:pt x="223" y="241"/>
                    </a:lnTo>
                    <a:lnTo>
                      <a:pt x="223" y="240"/>
                    </a:lnTo>
                    <a:lnTo>
                      <a:pt x="224" y="240"/>
                    </a:lnTo>
                    <a:lnTo>
                      <a:pt x="224" y="240"/>
                    </a:lnTo>
                    <a:lnTo>
                      <a:pt x="225" y="239"/>
                    </a:lnTo>
                    <a:lnTo>
                      <a:pt x="225" y="239"/>
                    </a:lnTo>
                    <a:lnTo>
                      <a:pt x="226" y="237"/>
                    </a:lnTo>
                    <a:lnTo>
                      <a:pt x="226" y="237"/>
                    </a:lnTo>
                    <a:lnTo>
                      <a:pt x="227" y="236"/>
                    </a:lnTo>
                    <a:lnTo>
                      <a:pt x="229" y="236"/>
                    </a:lnTo>
                    <a:lnTo>
                      <a:pt x="229" y="235"/>
                    </a:lnTo>
                    <a:lnTo>
                      <a:pt x="230" y="235"/>
                    </a:lnTo>
                    <a:lnTo>
                      <a:pt x="230" y="234"/>
                    </a:lnTo>
                    <a:lnTo>
                      <a:pt x="231" y="234"/>
                    </a:lnTo>
                    <a:lnTo>
                      <a:pt x="231" y="233"/>
                    </a:lnTo>
                    <a:lnTo>
                      <a:pt x="232" y="233"/>
                    </a:lnTo>
                    <a:lnTo>
                      <a:pt x="232" y="231"/>
                    </a:lnTo>
                    <a:lnTo>
                      <a:pt x="233" y="231"/>
                    </a:lnTo>
                    <a:lnTo>
                      <a:pt x="233" y="230"/>
                    </a:lnTo>
                    <a:lnTo>
                      <a:pt x="234" y="230"/>
                    </a:lnTo>
                    <a:lnTo>
                      <a:pt x="234" y="229"/>
                    </a:lnTo>
                    <a:lnTo>
                      <a:pt x="236" y="229"/>
                    </a:lnTo>
                    <a:lnTo>
                      <a:pt x="236" y="228"/>
                    </a:lnTo>
                    <a:lnTo>
                      <a:pt x="237" y="228"/>
                    </a:lnTo>
                    <a:lnTo>
                      <a:pt x="237" y="227"/>
                    </a:lnTo>
                    <a:lnTo>
                      <a:pt x="237" y="227"/>
                    </a:lnTo>
                    <a:lnTo>
                      <a:pt x="238" y="226"/>
                    </a:lnTo>
                    <a:lnTo>
                      <a:pt x="238" y="226"/>
                    </a:lnTo>
                    <a:lnTo>
                      <a:pt x="239" y="224"/>
                    </a:lnTo>
                    <a:lnTo>
                      <a:pt x="239" y="224"/>
                    </a:lnTo>
                    <a:lnTo>
                      <a:pt x="240" y="223"/>
                    </a:lnTo>
                    <a:lnTo>
                      <a:pt x="240" y="223"/>
                    </a:lnTo>
                    <a:lnTo>
                      <a:pt x="241" y="222"/>
                    </a:lnTo>
                    <a:lnTo>
                      <a:pt x="241" y="222"/>
                    </a:lnTo>
                    <a:lnTo>
                      <a:pt x="243" y="221"/>
                    </a:lnTo>
                    <a:lnTo>
                      <a:pt x="243" y="221"/>
                    </a:lnTo>
                    <a:lnTo>
                      <a:pt x="244" y="220"/>
                    </a:lnTo>
                    <a:lnTo>
                      <a:pt x="244" y="219"/>
                    </a:lnTo>
                    <a:lnTo>
                      <a:pt x="244" y="219"/>
                    </a:lnTo>
                    <a:lnTo>
                      <a:pt x="245" y="217"/>
                    </a:lnTo>
                    <a:lnTo>
                      <a:pt x="245" y="217"/>
                    </a:lnTo>
                    <a:lnTo>
                      <a:pt x="246" y="216"/>
                    </a:lnTo>
                    <a:lnTo>
                      <a:pt x="246" y="216"/>
                    </a:lnTo>
                    <a:lnTo>
                      <a:pt x="247" y="215"/>
                    </a:lnTo>
                    <a:lnTo>
                      <a:pt x="247" y="214"/>
                    </a:lnTo>
                    <a:lnTo>
                      <a:pt x="247" y="214"/>
                    </a:lnTo>
                    <a:lnTo>
                      <a:pt x="249" y="213"/>
                    </a:lnTo>
                    <a:lnTo>
                      <a:pt x="249" y="213"/>
                    </a:lnTo>
                    <a:lnTo>
                      <a:pt x="250" y="211"/>
                    </a:lnTo>
                    <a:lnTo>
                      <a:pt x="250" y="211"/>
                    </a:lnTo>
                    <a:lnTo>
                      <a:pt x="250" y="210"/>
                    </a:lnTo>
                    <a:lnTo>
                      <a:pt x="251" y="209"/>
                    </a:lnTo>
                    <a:lnTo>
                      <a:pt x="251" y="209"/>
                    </a:lnTo>
                    <a:lnTo>
                      <a:pt x="252" y="208"/>
                    </a:lnTo>
                    <a:lnTo>
                      <a:pt x="252" y="208"/>
                    </a:lnTo>
                    <a:lnTo>
                      <a:pt x="252" y="207"/>
                    </a:lnTo>
                    <a:lnTo>
                      <a:pt x="253" y="206"/>
                    </a:lnTo>
                    <a:lnTo>
                      <a:pt x="253" y="206"/>
                    </a:lnTo>
                    <a:lnTo>
                      <a:pt x="253" y="204"/>
                    </a:lnTo>
                    <a:lnTo>
                      <a:pt x="254" y="203"/>
                    </a:lnTo>
                    <a:lnTo>
                      <a:pt x="254" y="203"/>
                    </a:lnTo>
                    <a:lnTo>
                      <a:pt x="256" y="202"/>
                    </a:lnTo>
                    <a:lnTo>
                      <a:pt x="256" y="202"/>
                    </a:lnTo>
                    <a:lnTo>
                      <a:pt x="256" y="201"/>
                    </a:lnTo>
                    <a:lnTo>
                      <a:pt x="257" y="200"/>
                    </a:lnTo>
                    <a:lnTo>
                      <a:pt x="257" y="200"/>
                    </a:lnTo>
                    <a:lnTo>
                      <a:pt x="257" y="199"/>
                    </a:lnTo>
                    <a:lnTo>
                      <a:pt x="258" y="197"/>
                    </a:lnTo>
                    <a:lnTo>
                      <a:pt x="258" y="197"/>
                    </a:lnTo>
                    <a:lnTo>
                      <a:pt x="258" y="196"/>
                    </a:lnTo>
                    <a:lnTo>
                      <a:pt x="259" y="195"/>
                    </a:lnTo>
                    <a:lnTo>
                      <a:pt x="259" y="195"/>
                    </a:lnTo>
                    <a:lnTo>
                      <a:pt x="259" y="194"/>
                    </a:lnTo>
                    <a:lnTo>
                      <a:pt x="260" y="193"/>
                    </a:lnTo>
                    <a:lnTo>
                      <a:pt x="260" y="193"/>
                    </a:lnTo>
                    <a:lnTo>
                      <a:pt x="260" y="191"/>
                    </a:lnTo>
                    <a:lnTo>
                      <a:pt x="261" y="190"/>
                    </a:lnTo>
                    <a:lnTo>
                      <a:pt x="261" y="190"/>
                    </a:lnTo>
                    <a:lnTo>
                      <a:pt x="261" y="189"/>
                    </a:lnTo>
                    <a:lnTo>
                      <a:pt x="261" y="188"/>
                    </a:lnTo>
                    <a:lnTo>
                      <a:pt x="263" y="188"/>
                    </a:lnTo>
                    <a:lnTo>
                      <a:pt x="263" y="187"/>
                    </a:lnTo>
                    <a:lnTo>
                      <a:pt x="263" y="186"/>
                    </a:lnTo>
                    <a:lnTo>
                      <a:pt x="264" y="186"/>
                    </a:lnTo>
                    <a:lnTo>
                      <a:pt x="264" y="184"/>
                    </a:lnTo>
                    <a:lnTo>
                      <a:pt x="264" y="183"/>
                    </a:lnTo>
                    <a:lnTo>
                      <a:pt x="264" y="183"/>
                    </a:lnTo>
                    <a:lnTo>
                      <a:pt x="265" y="182"/>
                    </a:lnTo>
                    <a:lnTo>
                      <a:pt x="265" y="182"/>
                    </a:lnTo>
                    <a:lnTo>
                      <a:pt x="265" y="181"/>
                    </a:lnTo>
                    <a:lnTo>
                      <a:pt x="265" y="181"/>
                    </a:lnTo>
                    <a:lnTo>
                      <a:pt x="265" y="180"/>
                    </a:lnTo>
                    <a:lnTo>
                      <a:pt x="266" y="178"/>
                    </a:lnTo>
                    <a:lnTo>
                      <a:pt x="266" y="177"/>
                    </a:lnTo>
                    <a:lnTo>
                      <a:pt x="266" y="177"/>
                    </a:lnTo>
                    <a:lnTo>
                      <a:pt x="266" y="176"/>
                    </a:lnTo>
                    <a:lnTo>
                      <a:pt x="266" y="175"/>
                    </a:lnTo>
                    <a:lnTo>
                      <a:pt x="267" y="175"/>
                    </a:lnTo>
                    <a:lnTo>
                      <a:pt x="267" y="174"/>
                    </a:lnTo>
                    <a:lnTo>
                      <a:pt x="267" y="173"/>
                    </a:lnTo>
                    <a:lnTo>
                      <a:pt x="267" y="171"/>
                    </a:lnTo>
                    <a:lnTo>
                      <a:pt x="269" y="171"/>
                    </a:lnTo>
                    <a:lnTo>
                      <a:pt x="269" y="170"/>
                    </a:lnTo>
                    <a:lnTo>
                      <a:pt x="269" y="169"/>
                    </a:lnTo>
                    <a:lnTo>
                      <a:pt x="269" y="169"/>
                    </a:lnTo>
                    <a:lnTo>
                      <a:pt x="269" y="168"/>
                    </a:lnTo>
                    <a:lnTo>
                      <a:pt x="269" y="167"/>
                    </a:lnTo>
                    <a:lnTo>
                      <a:pt x="270" y="167"/>
                    </a:lnTo>
                    <a:lnTo>
                      <a:pt x="270" y="166"/>
                    </a:lnTo>
                    <a:lnTo>
                      <a:pt x="270" y="164"/>
                    </a:lnTo>
                    <a:lnTo>
                      <a:pt x="270" y="163"/>
                    </a:lnTo>
                    <a:lnTo>
                      <a:pt x="270" y="163"/>
                    </a:lnTo>
                    <a:lnTo>
                      <a:pt x="270" y="162"/>
                    </a:lnTo>
                    <a:lnTo>
                      <a:pt x="271" y="161"/>
                    </a:lnTo>
                    <a:lnTo>
                      <a:pt x="271" y="161"/>
                    </a:lnTo>
                    <a:lnTo>
                      <a:pt x="271" y="160"/>
                    </a:lnTo>
                    <a:lnTo>
                      <a:pt x="271" y="158"/>
                    </a:lnTo>
                    <a:lnTo>
                      <a:pt x="271" y="157"/>
                    </a:lnTo>
                    <a:lnTo>
                      <a:pt x="271" y="157"/>
                    </a:lnTo>
                    <a:lnTo>
                      <a:pt x="271" y="156"/>
                    </a:lnTo>
                    <a:lnTo>
                      <a:pt x="271" y="155"/>
                    </a:lnTo>
                    <a:lnTo>
                      <a:pt x="271" y="155"/>
                    </a:lnTo>
                    <a:lnTo>
                      <a:pt x="272" y="154"/>
                    </a:lnTo>
                    <a:lnTo>
                      <a:pt x="272" y="153"/>
                    </a:lnTo>
                    <a:lnTo>
                      <a:pt x="272" y="151"/>
                    </a:lnTo>
                    <a:lnTo>
                      <a:pt x="272" y="151"/>
                    </a:lnTo>
                    <a:lnTo>
                      <a:pt x="272" y="150"/>
                    </a:lnTo>
                    <a:lnTo>
                      <a:pt x="272" y="149"/>
                    </a:lnTo>
                    <a:lnTo>
                      <a:pt x="272" y="149"/>
                    </a:lnTo>
                    <a:lnTo>
                      <a:pt x="272" y="148"/>
                    </a:lnTo>
                    <a:lnTo>
                      <a:pt x="272" y="147"/>
                    </a:lnTo>
                    <a:lnTo>
                      <a:pt x="272" y="146"/>
                    </a:lnTo>
                    <a:lnTo>
                      <a:pt x="272" y="146"/>
                    </a:lnTo>
                    <a:lnTo>
                      <a:pt x="272" y="144"/>
                    </a:lnTo>
                    <a:lnTo>
                      <a:pt x="272" y="143"/>
                    </a:lnTo>
                    <a:lnTo>
                      <a:pt x="272" y="143"/>
                    </a:lnTo>
                    <a:lnTo>
                      <a:pt x="273" y="142"/>
                    </a:lnTo>
                    <a:lnTo>
                      <a:pt x="273" y="141"/>
                    </a:lnTo>
                    <a:lnTo>
                      <a:pt x="273" y="140"/>
                    </a:lnTo>
                    <a:lnTo>
                      <a:pt x="273" y="140"/>
                    </a:lnTo>
                    <a:lnTo>
                      <a:pt x="273" y="138"/>
                    </a:lnTo>
                    <a:lnTo>
                      <a:pt x="273" y="137"/>
                    </a:lnTo>
                    <a:lnTo>
                      <a:pt x="273" y="137"/>
                    </a:lnTo>
                    <a:lnTo>
                      <a:pt x="273" y="136"/>
                    </a:lnTo>
                    <a:lnTo>
                      <a:pt x="273" y="135"/>
                    </a:lnTo>
                    <a:lnTo>
                      <a:pt x="273" y="135"/>
                    </a:lnTo>
                    <a:lnTo>
                      <a:pt x="273" y="134"/>
                    </a:lnTo>
                    <a:lnTo>
                      <a:pt x="273" y="133"/>
                    </a:lnTo>
                    <a:lnTo>
                      <a:pt x="273" y="131"/>
                    </a:lnTo>
                    <a:lnTo>
                      <a:pt x="273" y="131"/>
                    </a:lnTo>
                    <a:lnTo>
                      <a:pt x="273" y="130"/>
                    </a:lnTo>
                    <a:lnTo>
                      <a:pt x="273" y="129"/>
                    </a:lnTo>
                    <a:lnTo>
                      <a:pt x="272" y="129"/>
                    </a:lnTo>
                    <a:lnTo>
                      <a:pt x="272" y="128"/>
                    </a:lnTo>
                    <a:lnTo>
                      <a:pt x="272" y="127"/>
                    </a:lnTo>
                    <a:lnTo>
                      <a:pt x="272" y="126"/>
                    </a:lnTo>
                    <a:lnTo>
                      <a:pt x="272" y="126"/>
                    </a:lnTo>
                    <a:lnTo>
                      <a:pt x="272" y="124"/>
                    </a:lnTo>
                    <a:lnTo>
                      <a:pt x="272" y="123"/>
                    </a:lnTo>
                    <a:lnTo>
                      <a:pt x="272" y="123"/>
                    </a:lnTo>
                    <a:lnTo>
                      <a:pt x="272" y="122"/>
                    </a:lnTo>
                    <a:lnTo>
                      <a:pt x="272" y="121"/>
                    </a:lnTo>
                    <a:lnTo>
                      <a:pt x="272" y="121"/>
                    </a:lnTo>
                    <a:lnTo>
                      <a:pt x="272" y="120"/>
                    </a:lnTo>
                    <a:lnTo>
                      <a:pt x="272" y="118"/>
                    </a:lnTo>
                    <a:lnTo>
                      <a:pt x="272" y="117"/>
                    </a:lnTo>
                    <a:lnTo>
                      <a:pt x="272" y="117"/>
                    </a:lnTo>
                    <a:lnTo>
                      <a:pt x="271" y="116"/>
                    </a:lnTo>
                    <a:lnTo>
                      <a:pt x="271" y="115"/>
                    </a:lnTo>
                    <a:lnTo>
                      <a:pt x="271" y="115"/>
                    </a:lnTo>
                    <a:lnTo>
                      <a:pt x="271" y="114"/>
                    </a:lnTo>
                    <a:lnTo>
                      <a:pt x="271" y="113"/>
                    </a:lnTo>
                    <a:lnTo>
                      <a:pt x="271" y="113"/>
                    </a:lnTo>
                    <a:lnTo>
                      <a:pt x="271" y="111"/>
                    </a:lnTo>
                    <a:lnTo>
                      <a:pt x="271" y="110"/>
                    </a:lnTo>
                    <a:lnTo>
                      <a:pt x="271" y="110"/>
                    </a:lnTo>
                    <a:lnTo>
                      <a:pt x="270" y="109"/>
                    </a:lnTo>
                    <a:lnTo>
                      <a:pt x="270" y="108"/>
                    </a:lnTo>
                    <a:lnTo>
                      <a:pt x="270" y="108"/>
                    </a:lnTo>
                    <a:lnTo>
                      <a:pt x="270" y="107"/>
                    </a:lnTo>
                    <a:lnTo>
                      <a:pt x="270" y="106"/>
                    </a:lnTo>
                    <a:lnTo>
                      <a:pt x="270" y="106"/>
                    </a:lnTo>
                    <a:lnTo>
                      <a:pt x="270" y="104"/>
                    </a:lnTo>
                    <a:lnTo>
                      <a:pt x="269" y="103"/>
                    </a:lnTo>
                    <a:lnTo>
                      <a:pt x="269" y="102"/>
                    </a:lnTo>
                    <a:lnTo>
                      <a:pt x="269" y="102"/>
                    </a:lnTo>
                    <a:lnTo>
                      <a:pt x="269" y="101"/>
                    </a:lnTo>
                    <a:lnTo>
                      <a:pt x="269" y="100"/>
                    </a:lnTo>
                    <a:lnTo>
                      <a:pt x="269" y="100"/>
                    </a:lnTo>
                    <a:lnTo>
                      <a:pt x="267" y="98"/>
                    </a:lnTo>
                    <a:lnTo>
                      <a:pt x="267" y="97"/>
                    </a:lnTo>
                    <a:lnTo>
                      <a:pt x="267" y="97"/>
                    </a:lnTo>
                    <a:lnTo>
                      <a:pt x="267" y="96"/>
                    </a:lnTo>
                    <a:lnTo>
                      <a:pt x="267" y="95"/>
                    </a:lnTo>
                    <a:lnTo>
                      <a:pt x="266" y="95"/>
                    </a:lnTo>
                    <a:lnTo>
                      <a:pt x="266" y="94"/>
                    </a:lnTo>
                    <a:lnTo>
                      <a:pt x="266" y="93"/>
                    </a:lnTo>
                    <a:lnTo>
                      <a:pt x="266" y="93"/>
                    </a:lnTo>
                    <a:lnTo>
                      <a:pt x="265" y="91"/>
                    </a:lnTo>
                    <a:lnTo>
                      <a:pt x="265" y="90"/>
                    </a:lnTo>
                    <a:lnTo>
                      <a:pt x="265" y="90"/>
                    </a:lnTo>
                    <a:lnTo>
                      <a:pt x="265" y="89"/>
                    </a:lnTo>
                    <a:lnTo>
                      <a:pt x="265" y="89"/>
                    </a:lnTo>
                    <a:lnTo>
                      <a:pt x="264" y="88"/>
                    </a:lnTo>
                    <a:lnTo>
                      <a:pt x="264" y="87"/>
                    </a:lnTo>
                    <a:lnTo>
                      <a:pt x="264" y="87"/>
                    </a:lnTo>
                    <a:lnTo>
                      <a:pt x="264" y="86"/>
                    </a:lnTo>
                    <a:lnTo>
                      <a:pt x="263" y="84"/>
                    </a:lnTo>
                    <a:lnTo>
                      <a:pt x="263" y="84"/>
                    </a:lnTo>
                    <a:lnTo>
                      <a:pt x="263" y="83"/>
                    </a:lnTo>
                    <a:lnTo>
                      <a:pt x="263" y="82"/>
                    </a:lnTo>
                    <a:lnTo>
                      <a:pt x="261" y="82"/>
                    </a:lnTo>
                    <a:lnTo>
                      <a:pt x="261" y="81"/>
                    </a:lnTo>
                    <a:lnTo>
                      <a:pt x="261" y="80"/>
                    </a:lnTo>
                    <a:lnTo>
                      <a:pt x="260" y="80"/>
                    </a:lnTo>
                    <a:lnTo>
                      <a:pt x="260" y="78"/>
                    </a:lnTo>
                    <a:lnTo>
                      <a:pt x="260" y="78"/>
                    </a:lnTo>
                    <a:lnTo>
                      <a:pt x="260" y="77"/>
                    </a:lnTo>
                    <a:lnTo>
                      <a:pt x="259" y="76"/>
                    </a:lnTo>
                    <a:lnTo>
                      <a:pt x="259" y="76"/>
                    </a:lnTo>
                    <a:lnTo>
                      <a:pt x="259" y="75"/>
                    </a:lnTo>
                    <a:lnTo>
                      <a:pt x="258" y="74"/>
                    </a:lnTo>
                    <a:lnTo>
                      <a:pt x="258" y="74"/>
                    </a:lnTo>
                    <a:lnTo>
                      <a:pt x="258" y="73"/>
                    </a:lnTo>
                    <a:lnTo>
                      <a:pt x="257" y="73"/>
                    </a:lnTo>
                    <a:lnTo>
                      <a:pt x="257" y="71"/>
                    </a:lnTo>
                    <a:lnTo>
                      <a:pt x="257" y="70"/>
                    </a:lnTo>
                    <a:lnTo>
                      <a:pt x="256" y="70"/>
                    </a:lnTo>
                    <a:lnTo>
                      <a:pt x="256" y="69"/>
                    </a:lnTo>
                    <a:lnTo>
                      <a:pt x="256" y="68"/>
                    </a:lnTo>
                    <a:lnTo>
                      <a:pt x="254" y="68"/>
                    </a:lnTo>
                    <a:lnTo>
                      <a:pt x="254" y="67"/>
                    </a:lnTo>
                    <a:lnTo>
                      <a:pt x="254" y="67"/>
                    </a:lnTo>
                    <a:lnTo>
                      <a:pt x="253" y="65"/>
                    </a:lnTo>
                    <a:lnTo>
                      <a:pt x="253" y="64"/>
                    </a:lnTo>
                    <a:lnTo>
                      <a:pt x="253" y="64"/>
                    </a:lnTo>
                    <a:lnTo>
                      <a:pt x="252" y="63"/>
                    </a:lnTo>
                    <a:lnTo>
                      <a:pt x="252" y="63"/>
                    </a:lnTo>
                    <a:lnTo>
                      <a:pt x="252" y="62"/>
                    </a:lnTo>
                    <a:lnTo>
                      <a:pt x="251" y="62"/>
                    </a:lnTo>
                    <a:lnTo>
                      <a:pt x="251" y="61"/>
                    </a:lnTo>
                    <a:lnTo>
                      <a:pt x="250" y="60"/>
                    </a:lnTo>
                    <a:lnTo>
                      <a:pt x="250" y="60"/>
                    </a:lnTo>
                    <a:lnTo>
                      <a:pt x="250" y="58"/>
                    </a:lnTo>
                    <a:lnTo>
                      <a:pt x="249" y="58"/>
                    </a:lnTo>
                    <a:lnTo>
                      <a:pt x="249" y="57"/>
                    </a:lnTo>
                    <a:lnTo>
                      <a:pt x="247" y="56"/>
                    </a:lnTo>
                    <a:lnTo>
                      <a:pt x="247" y="56"/>
                    </a:lnTo>
                    <a:lnTo>
                      <a:pt x="247" y="55"/>
                    </a:lnTo>
                    <a:lnTo>
                      <a:pt x="246" y="55"/>
                    </a:lnTo>
                    <a:lnTo>
                      <a:pt x="246" y="54"/>
                    </a:lnTo>
                    <a:lnTo>
                      <a:pt x="245" y="54"/>
                    </a:lnTo>
                    <a:lnTo>
                      <a:pt x="245" y="53"/>
                    </a:lnTo>
                    <a:lnTo>
                      <a:pt x="245" y="53"/>
                    </a:lnTo>
                    <a:lnTo>
                      <a:pt x="244" y="51"/>
                    </a:lnTo>
                    <a:lnTo>
                      <a:pt x="244" y="50"/>
                    </a:lnTo>
                    <a:lnTo>
                      <a:pt x="243" y="50"/>
                    </a:lnTo>
                    <a:lnTo>
                      <a:pt x="243" y="49"/>
                    </a:lnTo>
                    <a:lnTo>
                      <a:pt x="241" y="49"/>
                    </a:lnTo>
                    <a:lnTo>
                      <a:pt x="241" y="48"/>
                    </a:lnTo>
                    <a:lnTo>
                      <a:pt x="240" y="48"/>
                    </a:lnTo>
                    <a:lnTo>
                      <a:pt x="240" y="47"/>
                    </a:lnTo>
                    <a:lnTo>
                      <a:pt x="240" y="47"/>
                    </a:lnTo>
                    <a:lnTo>
                      <a:pt x="239" y="45"/>
                    </a:lnTo>
                    <a:lnTo>
                      <a:pt x="239" y="45"/>
                    </a:lnTo>
                    <a:lnTo>
                      <a:pt x="238" y="44"/>
                    </a:lnTo>
                    <a:lnTo>
                      <a:pt x="238" y="44"/>
                    </a:lnTo>
                    <a:lnTo>
                      <a:pt x="237" y="43"/>
                    </a:lnTo>
                    <a:lnTo>
                      <a:pt x="237" y="43"/>
                    </a:lnTo>
                    <a:lnTo>
                      <a:pt x="236" y="42"/>
                    </a:lnTo>
                    <a:lnTo>
                      <a:pt x="236" y="42"/>
                    </a:lnTo>
                    <a:lnTo>
                      <a:pt x="234" y="41"/>
                    </a:lnTo>
                    <a:lnTo>
                      <a:pt x="234" y="41"/>
                    </a:lnTo>
                    <a:lnTo>
                      <a:pt x="233" y="40"/>
                    </a:lnTo>
                    <a:lnTo>
                      <a:pt x="233" y="40"/>
                    </a:lnTo>
                    <a:lnTo>
                      <a:pt x="232" y="38"/>
                    </a:lnTo>
                    <a:lnTo>
                      <a:pt x="232" y="38"/>
                    </a:lnTo>
                    <a:lnTo>
                      <a:pt x="231" y="37"/>
                    </a:lnTo>
                    <a:lnTo>
                      <a:pt x="231" y="37"/>
                    </a:lnTo>
                    <a:lnTo>
                      <a:pt x="230" y="36"/>
                    </a:lnTo>
                    <a:lnTo>
                      <a:pt x="230" y="36"/>
                    </a:lnTo>
                    <a:lnTo>
                      <a:pt x="229" y="35"/>
                    </a:lnTo>
                    <a:lnTo>
                      <a:pt x="229" y="35"/>
                    </a:lnTo>
                    <a:lnTo>
                      <a:pt x="227" y="34"/>
                    </a:lnTo>
                    <a:lnTo>
                      <a:pt x="227" y="34"/>
                    </a:lnTo>
                    <a:lnTo>
                      <a:pt x="226" y="33"/>
                    </a:lnTo>
                    <a:lnTo>
                      <a:pt x="226" y="33"/>
                    </a:lnTo>
                    <a:lnTo>
                      <a:pt x="225" y="31"/>
                    </a:lnTo>
                    <a:lnTo>
                      <a:pt x="225" y="31"/>
                    </a:lnTo>
                    <a:lnTo>
                      <a:pt x="224" y="30"/>
                    </a:lnTo>
                    <a:lnTo>
                      <a:pt x="224" y="30"/>
                    </a:lnTo>
                    <a:lnTo>
                      <a:pt x="223" y="29"/>
                    </a:lnTo>
                    <a:lnTo>
                      <a:pt x="221" y="29"/>
                    </a:lnTo>
                    <a:lnTo>
                      <a:pt x="221" y="29"/>
                    </a:lnTo>
                    <a:lnTo>
                      <a:pt x="220" y="28"/>
                    </a:lnTo>
                    <a:lnTo>
                      <a:pt x="220" y="28"/>
                    </a:lnTo>
                    <a:lnTo>
                      <a:pt x="219" y="27"/>
                    </a:lnTo>
                    <a:lnTo>
                      <a:pt x="219" y="27"/>
                    </a:lnTo>
                    <a:lnTo>
                      <a:pt x="218" y="25"/>
                    </a:lnTo>
                    <a:lnTo>
                      <a:pt x="218" y="25"/>
                    </a:lnTo>
                    <a:lnTo>
                      <a:pt x="217" y="25"/>
                    </a:lnTo>
                    <a:lnTo>
                      <a:pt x="216" y="24"/>
                    </a:lnTo>
                    <a:lnTo>
                      <a:pt x="216" y="24"/>
                    </a:lnTo>
                    <a:lnTo>
                      <a:pt x="214" y="23"/>
                    </a:lnTo>
                    <a:lnTo>
                      <a:pt x="214" y="23"/>
                    </a:lnTo>
                    <a:lnTo>
                      <a:pt x="213" y="22"/>
                    </a:lnTo>
                    <a:lnTo>
                      <a:pt x="212" y="22"/>
                    </a:lnTo>
                    <a:lnTo>
                      <a:pt x="212" y="22"/>
                    </a:lnTo>
                    <a:lnTo>
                      <a:pt x="211" y="21"/>
                    </a:lnTo>
                    <a:lnTo>
                      <a:pt x="211" y="21"/>
                    </a:lnTo>
                    <a:lnTo>
                      <a:pt x="210" y="21"/>
                    </a:lnTo>
                    <a:lnTo>
                      <a:pt x="209" y="20"/>
                    </a:lnTo>
                    <a:lnTo>
                      <a:pt x="209" y="20"/>
                    </a:lnTo>
                    <a:lnTo>
                      <a:pt x="207" y="18"/>
                    </a:lnTo>
                    <a:lnTo>
                      <a:pt x="207" y="18"/>
                    </a:lnTo>
                    <a:lnTo>
                      <a:pt x="206" y="18"/>
                    </a:lnTo>
                    <a:lnTo>
                      <a:pt x="205" y="17"/>
                    </a:lnTo>
                    <a:lnTo>
                      <a:pt x="205" y="17"/>
                    </a:lnTo>
                    <a:lnTo>
                      <a:pt x="204" y="17"/>
                    </a:lnTo>
                    <a:lnTo>
                      <a:pt x="204" y="16"/>
                    </a:lnTo>
                    <a:lnTo>
                      <a:pt x="203" y="16"/>
                    </a:lnTo>
                    <a:lnTo>
                      <a:pt x="201" y="16"/>
                    </a:lnTo>
                    <a:lnTo>
                      <a:pt x="201" y="15"/>
                    </a:lnTo>
                    <a:lnTo>
                      <a:pt x="200" y="15"/>
                    </a:lnTo>
                    <a:lnTo>
                      <a:pt x="199" y="14"/>
                    </a:lnTo>
                    <a:lnTo>
                      <a:pt x="199" y="14"/>
                    </a:lnTo>
                    <a:lnTo>
                      <a:pt x="198" y="14"/>
                    </a:lnTo>
                    <a:lnTo>
                      <a:pt x="197" y="13"/>
                    </a:lnTo>
                    <a:lnTo>
                      <a:pt x="197" y="13"/>
                    </a:lnTo>
                    <a:lnTo>
                      <a:pt x="196" y="13"/>
                    </a:lnTo>
                    <a:lnTo>
                      <a:pt x="194" y="13"/>
                    </a:lnTo>
                    <a:lnTo>
                      <a:pt x="194" y="11"/>
                    </a:lnTo>
                    <a:lnTo>
                      <a:pt x="193" y="11"/>
                    </a:lnTo>
                    <a:lnTo>
                      <a:pt x="192" y="11"/>
                    </a:lnTo>
                    <a:lnTo>
                      <a:pt x="192" y="10"/>
                    </a:lnTo>
                    <a:lnTo>
                      <a:pt x="191" y="10"/>
                    </a:lnTo>
                    <a:lnTo>
                      <a:pt x="190" y="10"/>
                    </a:lnTo>
                    <a:lnTo>
                      <a:pt x="190" y="9"/>
                    </a:lnTo>
                    <a:lnTo>
                      <a:pt x="189" y="9"/>
                    </a:lnTo>
                    <a:lnTo>
                      <a:pt x="187" y="9"/>
                    </a:lnTo>
                    <a:lnTo>
                      <a:pt x="187" y="9"/>
                    </a:lnTo>
                    <a:lnTo>
                      <a:pt x="186" y="8"/>
                    </a:lnTo>
                    <a:lnTo>
                      <a:pt x="185" y="8"/>
                    </a:lnTo>
                    <a:lnTo>
                      <a:pt x="185" y="8"/>
                    </a:lnTo>
                    <a:lnTo>
                      <a:pt x="184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grpSp>
            <p:nvGrpSpPr>
              <p:cNvPr id="105" name="Agrupar 104">
                <a:extLst>
                  <a:ext uri="{FF2B5EF4-FFF2-40B4-BE49-F238E27FC236}">
                    <a16:creationId xmlns:a16="http://schemas.microsoft.com/office/drawing/2014/main" id="{48FA1A85-FCFA-428F-AB4E-A34EF5F432C0}"/>
                  </a:ext>
                </a:extLst>
              </p:cNvPr>
              <p:cNvGrpSpPr/>
              <p:nvPr/>
            </p:nvGrpSpPr>
            <p:grpSpPr>
              <a:xfrm>
                <a:off x="11205373" y="9179234"/>
                <a:ext cx="1796941" cy="622474"/>
                <a:chOff x="11205373" y="9179234"/>
                <a:chExt cx="1796941" cy="622474"/>
              </a:xfrm>
              <a:grpFill/>
            </p:grpSpPr>
            <p:sp>
              <p:nvSpPr>
                <p:cNvPr id="106" name="Freeform 116">
                  <a:extLst>
                    <a:ext uri="{FF2B5EF4-FFF2-40B4-BE49-F238E27FC236}">
                      <a16:creationId xmlns:a16="http://schemas.microsoft.com/office/drawing/2014/main" id="{CB211E52-2DCD-40E7-AB28-2653377FC6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9477077">
                  <a:off x="12826142" y="9362289"/>
                  <a:ext cx="176172" cy="180087"/>
                </a:xfrm>
                <a:custGeom>
                  <a:avLst/>
                  <a:gdLst>
                    <a:gd name="T0" fmla="*/ 196 w 273"/>
                    <a:gd name="T1" fmla="*/ 14 h 272"/>
                    <a:gd name="T2" fmla="*/ 209 w 273"/>
                    <a:gd name="T3" fmla="*/ 20 h 272"/>
                    <a:gd name="T4" fmla="*/ 220 w 273"/>
                    <a:gd name="T5" fmla="*/ 28 h 272"/>
                    <a:gd name="T6" fmla="*/ 231 w 273"/>
                    <a:gd name="T7" fmla="*/ 37 h 272"/>
                    <a:gd name="T8" fmla="*/ 240 w 273"/>
                    <a:gd name="T9" fmla="*/ 48 h 272"/>
                    <a:gd name="T10" fmla="*/ 248 w 273"/>
                    <a:gd name="T11" fmla="*/ 59 h 272"/>
                    <a:gd name="T12" fmla="*/ 256 w 273"/>
                    <a:gd name="T13" fmla="*/ 70 h 272"/>
                    <a:gd name="T14" fmla="*/ 263 w 273"/>
                    <a:gd name="T15" fmla="*/ 83 h 272"/>
                    <a:gd name="T16" fmla="*/ 267 w 273"/>
                    <a:gd name="T17" fmla="*/ 96 h 272"/>
                    <a:gd name="T18" fmla="*/ 270 w 273"/>
                    <a:gd name="T19" fmla="*/ 110 h 272"/>
                    <a:gd name="T20" fmla="*/ 272 w 273"/>
                    <a:gd name="T21" fmla="*/ 123 h 272"/>
                    <a:gd name="T22" fmla="*/ 273 w 273"/>
                    <a:gd name="T23" fmla="*/ 138 h 272"/>
                    <a:gd name="T24" fmla="*/ 272 w 273"/>
                    <a:gd name="T25" fmla="*/ 152 h 272"/>
                    <a:gd name="T26" fmla="*/ 270 w 273"/>
                    <a:gd name="T27" fmla="*/ 166 h 272"/>
                    <a:gd name="T28" fmla="*/ 265 w 273"/>
                    <a:gd name="T29" fmla="*/ 180 h 272"/>
                    <a:gd name="T30" fmla="*/ 260 w 273"/>
                    <a:gd name="T31" fmla="*/ 193 h 272"/>
                    <a:gd name="T32" fmla="*/ 253 w 273"/>
                    <a:gd name="T33" fmla="*/ 206 h 272"/>
                    <a:gd name="T34" fmla="*/ 245 w 273"/>
                    <a:gd name="T35" fmla="*/ 218 h 272"/>
                    <a:gd name="T36" fmla="*/ 237 w 273"/>
                    <a:gd name="T37" fmla="*/ 229 h 272"/>
                    <a:gd name="T38" fmla="*/ 226 w 273"/>
                    <a:gd name="T39" fmla="*/ 239 h 272"/>
                    <a:gd name="T40" fmla="*/ 216 w 273"/>
                    <a:gd name="T41" fmla="*/ 247 h 272"/>
                    <a:gd name="T42" fmla="*/ 204 w 273"/>
                    <a:gd name="T43" fmla="*/ 254 h 272"/>
                    <a:gd name="T44" fmla="*/ 191 w 273"/>
                    <a:gd name="T45" fmla="*/ 261 h 272"/>
                    <a:gd name="T46" fmla="*/ 178 w 273"/>
                    <a:gd name="T47" fmla="*/ 266 h 272"/>
                    <a:gd name="T48" fmla="*/ 165 w 273"/>
                    <a:gd name="T49" fmla="*/ 269 h 272"/>
                    <a:gd name="T50" fmla="*/ 151 w 273"/>
                    <a:gd name="T51" fmla="*/ 272 h 272"/>
                    <a:gd name="T52" fmla="*/ 137 w 273"/>
                    <a:gd name="T53" fmla="*/ 272 h 272"/>
                    <a:gd name="T54" fmla="*/ 123 w 273"/>
                    <a:gd name="T55" fmla="*/ 272 h 272"/>
                    <a:gd name="T56" fmla="*/ 109 w 273"/>
                    <a:gd name="T57" fmla="*/ 269 h 272"/>
                    <a:gd name="T58" fmla="*/ 94 w 273"/>
                    <a:gd name="T59" fmla="*/ 266 h 272"/>
                    <a:gd name="T60" fmla="*/ 82 w 273"/>
                    <a:gd name="T61" fmla="*/ 260 h 272"/>
                    <a:gd name="T62" fmla="*/ 69 w 273"/>
                    <a:gd name="T63" fmla="*/ 254 h 272"/>
                    <a:gd name="T64" fmla="*/ 57 w 273"/>
                    <a:gd name="T65" fmla="*/ 246 h 272"/>
                    <a:gd name="T66" fmla="*/ 45 w 273"/>
                    <a:gd name="T67" fmla="*/ 236 h 272"/>
                    <a:gd name="T68" fmla="*/ 36 w 273"/>
                    <a:gd name="T69" fmla="*/ 227 h 272"/>
                    <a:gd name="T70" fmla="*/ 26 w 273"/>
                    <a:gd name="T71" fmla="*/ 215 h 272"/>
                    <a:gd name="T72" fmla="*/ 19 w 273"/>
                    <a:gd name="T73" fmla="*/ 205 h 272"/>
                    <a:gd name="T74" fmla="*/ 13 w 273"/>
                    <a:gd name="T75" fmla="*/ 192 h 272"/>
                    <a:gd name="T76" fmla="*/ 7 w 273"/>
                    <a:gd name="T77" fmla="*/ 179 h 272"/>
                    <a:gd name="T78" fmla="*/ 4 w 273"/>
                    <a:gd name="T79" fmla="*/ 166 h 272"/>
                    <a:gd name="T80" fmla="*/ 2 w 273"/>
                    <a:gd name="T81" fmla="*/ 152 h 272"/>
                    <a:gd name="T82" fmla="*/ 0 w 273"/>
                    <a:gd name="T83" fmla="*/ 138 h 272"/>
                    <a:gd name="T84" fmla="*/ 2 w 273"/>
                    <a:gd name="T85" fmla="*/ 123 h 272"/>
                    <a:gd name="T86" fmla="*/ 4 w 273"/>
                    <a:gd name="T87" fmla="*/ 109 h 272"/>
                    <a:gd name="T88" fmla="*/ 7 w 273"/>
                    <a:gd name="T89" fmla="*/ 95 h 272"/>
                    <a:gd name="T90" fmla="*/ 12 w 273"/>
                    <a:gd name="T91" fmla="*/ 82 h 272"/>
                    <a:gd name="T92" fmla="*/ 18 w 273"/>
                    <a:gd name="T93" fmla="*/ 69 h 272"/>
                    <a:gd name="T94" fmla="*/ 26 w 273"/>
                    <a:gd name="T95" fmla="*/ 56 h 272"/>
                    <a:gd name="T96" fmla="*/ 36 w 273"/>
                    <a:gd name="T97" fmla="*/ 46 h 272"/>
                    <a:gd name="T98" fmla="*/ 45 w 273"/>
                    <a:gd name="T99" fmla="*/ 35 h 272"/>
                    <a:gd name="T100" fmla="*/ 56 w 273"/>
                    <a:gd name="T101" fmla="*/ 27 h 272"/>
                    <a:gd name="T102" fmla="*/ 67 w 273"/>
                    <a:gd name="T103" fmla="*/ 19 h 272"/>
                    <a:gd name="T104" fmla="*/ 79 w 273"/>
                    <a:gd name="T105" fmla="*/ 13 h 272"/>
                    <a:gd name="T106" fmla="*/ 92 w 273"/>
                    <a:gd name="T107" fmla="*/ 8 h 272"/>
                    <a:gd name="T108" fmla="*/ 106 w 273"/>
                    <a:gd name="T109" fmla="*/ 3 h 272"/>
                    <a:gd name="T110" fmla="*/ 119 w 273"/>
                    <a:gd name="T111" fmla="*/ 1 h 272"/>
                    <a:gd name="T112" fmla="*/ 133 w 273"/>
                    <a:gd name="T113" fmla="*/ 0 h 272"/>
                    <a:gd name="T114" fmla="*/ 147 w 273"/>
                    <a:gd name="T115" fmla="*/ 1 h 272"/>
                    <a:gd name="T116" fmla="*/ 161 w 273"/>
                    <a:gd name="T117" fmla="*/ 2 h 272"/>
                    <a:gd name="T118" fmla="*/ 177 w 273"/>
                    <a:gd name="T119" fmla="*/ 6 h 2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273" h="272">
                      <a:moveTo>
                        <a:pt x="184" y="8"/>
                      </a:moveTo>
                      <a:lnTo>
                        <a:pt x="184" y="8"/>
                      </a:lnTo>
                      <a:lnTo>
                        <a:pt x="185" y="8"/>
                      </a:lnTo>
                      <a:lnTo>
                        <a:pt x="185" y="9"/>
                      </a:lnTo>
                      <a:lnTo>
                        <a:pt x="186" y="9"/>
                      </a:lnTo>
                      <a:lnTo>
                        <a:pt x="187" y="9"/>
                      </a:lnTo>
                      <a:lnTo>
                        <a:pt x="187" y="10"/>
                      </a:lnTo>
                      <a:lnTo>
                        <a:pt x="189" y="10"/>
                      </a:lnTo>
                      <a:lnTo>
                        <a:pt x="190" y="10"/>
                      </a:lnTo>
                      <a:lnTo>
                        <a:pt x="190" y="10"/>
                      </a:lnTo>
                      <a:lnTo>
                        <a:pt x="191" y="12"/>
                      </a:lnTo>
                      <a:lnTo>
                        <a:pt x="192" y="12"/>
                      </a:lnTo>
                      <a:lnTo>
                        <a:pt x="192" y="12"/>
                      </a:lnTo>
                      <a:lnTo>
                        <a:pt x="193" y="13"/>
                      </a:lnTo>
                      <a:lnTo>
                        <a:pt x="194" y="13"/>
                      </a:lnTo>
                      <a:lnTo>
                        <a:pt x="194" y="13"/>
                      </a:lnTo>
                      <a:lnTo>
                        <a:pt x="196" y="14"/>
                      </a:lnTo>
                      <a:lnTo>
                        <a:pt x="197" y="14"/>
                      </a:lnTo>
                      <a:lnTo>
                        <a:pt x="197" y="14"/>
                      </a:lnTo>
                      <a:lnTo>
                        <a:pt x="198" y="14"/>
                      </a:lnTo>
                      <a:lnTo>
                        <a:pt x="199" y="15"/>
                      </a:lnTo>
                      <a:lnTo>
                        <a:pt x="199" y="15"/>
                      </a:lnTo>
                      <a:lnTo>
                        <a:pt x="200" y="15"/>
                      </a:lnTo>
                      <a:lnTo>
                        <a:pt x="201" y="16"/>
                      </a:lnTo>
                      <a:lnTo>
                        <a:pt x="201" y="16"/>
                      </a:lnTo>
                      <a:lnTo>
                        <a:pt x="203" y="17"/>
                      </a:lnTo>
                      <a:lnTo>
                        <a:pt x="203" y="17"/>
                      </a:lnTo>
                      <a:lnTo>
                        <a:pt x="204" y="17"/>
                      </a:lnTo>
                      <a:lnTo>
                        <a:pt x="205" y="19"/>
                      </a:lnTo>
                      <a:lnTo>
                        <a:pt x="205" y="19"/>
                      </a:lnTo>
                      <a:lnTo>
                        <a:pt x="206" y="19"/>
                      </a:lnTo>
                      <a:lnTo>
                        <a:pt x="207" y="20"/>
                      </a:lnTo>
                      <a:lnTo>
                        <a:pt x="207" y="20"/>
                      </a:lnTo>
                      <a:lnTo>
                        <a:pt x="209" y="20"/>
                      </a:lnTo>
                      <a:lnTo>
                        <a:pt x="209" y="21"/>
                      </a:lnTo>
                      <a:lnTo>
                        <a:pt x="210" y="21"/>
                      </a:lnTo>
                      <a:lnTo>
                        <a:pt x="211" y="22"/>
                      </a:lnTo>
                      <a:lnTo>
                        <a:pt x="211" y="22"/>
                      </a:lnTo>
                      <a:lnTo>
                        <a:pt x="212" y="22"/>
                      </a:lnTo>
                      <a:lnTo>
                        <a:pt x="212" y="23"/>
                      </a:lnTo>
                      <a:lnTo>
                        <a:pt x="213" y="23"/>
                      </a:lnTo>
                      <a:lnTo>
                        <a:pt x="214" y="25"/>
                      </a:lnTo>
                      <a:lnTo>
                        <a:pt x="214" y="25"/>
                      </a:lnTo>
                      <a:lnTo>
                        <a:pt x="216" y="25"/>
                      </a:lnTo>
                      <a:lnTo>
                        <a:pt x="216" y="26"/>
                      </a:lnTo>
                      <a:lnTo>
                        <a:pt x="217" y="26"/>
                      </a:lnTo>
                      <a:lnTo>
                        <a:pt x="218" y="27"/>
                      </a:lnTo>
                      <a:lnTo>
                        <a:pt x="218" y="27"/>
                      </a:lnTo>
                      <a:lnTo>
                        <a:pt x="219" y="27"/>
                      </a:lnTo>
                      <a:lnTo>
                        <a:pt x="219" y="28"/>
                      </a:lnTo>
                      <a:lnTo>
                        <a:pt x="220" y="28"/>
                      </a:lnTo>
                      <a:lnTo>
                        <a:pt x="220" y="29"/>
                      </a:lnTo>
                      <a:lnTo>
                        <a:pt x="221" y="29"/>
                      </a:lnTo>
                      <a:lnTo>
                        <a:pt x="221" y="30"/>
                      </a:lnTo>
                      <a:lnTo>
                        <a:pt x="223" y="30"/>
                      </a:lnTo>
                      <a:lnTo>
                        <a:pt x="224" y="32"/>
                      </a:lnTo>
                      <a:lnTo>
                        <a:pt x="224" y="32"/>
                      </a:lnTo>
                      <a:lnTo>
                        <a:pt x="225" y="32"/>
                      </a:lnTo>
                      <a:lnTo>
                        <a:pt x="225" y="33"/>
                      </a:lnTo>
                      <a:lnTo>
                        <a:pt x="226" y="33"/>
                      </a:lnTo>
                      <a:lnTo>
                        <a:pt x="226" y="34"/>
                      </a:lnTo>
                      <a:lnTo>
                        <a:pt x="227" y="34"/>
                      </a:lnTo>
                      <a:lnTo>
                        <a:pt x="227" y="35"/>
                      </a:lnTo>
                      <a:lnTo>
                        <a:pt x="229" y="35"/>
                      </a:lnTo>
                      <a:lnTo>
                        <a:pt x="229" y="36"/>
                      </a:lnTo>
                      <a:lnTo>
                        <a:pt x="230" y="36"/>
                      </a:lnTo>
                      <a:lnTo>
                        <a:pt x="230" y="37"/>
                      </a:lnTo>
                      <a:lnTo>
                        <a:pt x="231" y="37"/>
                      </a:lnTo>
                      <a:lnTo>
                        <a:pt x="231" y="39"/>
                      </a:lnTo>
                      <a:lnTo>
                        <a:pt x="232" y="39"/>
                      </a:lnTo>
                      <a:lnTo>
                        <a:pt x="232" y="40"/>
                      </a:lnTo>
                      <a:lnTo>
                        <a:pt x="233" y="40"/>
                      </a:lnTo>
                      <a:lnTo>
                        <a:pt x="233" y="41"/>
                      </a:lnTo>
                      <a:lnTo>
                        <a:pt x="234" y="41"/>
                      </a:lnTo>
                      <a:lnTo>
                        <a:pt x="234" y="42"/>
                      </a:lnTo>
                      <a:lnTo>
                        <a:pt x="236" y="42"/>
                      </a:lnTo>
                      <a:lnTo>
                        <a:pt x="236" y="43"/>
                      </a:lnTo>
                      <a:lnTo>
                        <a:pt x="237" y="43"/>
                      </a:lnTo>
                      <a:lnTo>
                        <a:pt x="237" y="45"/>
                      </a:lnTo>
                      <a:lnTo>
                        <a:pt x="238" y="45"/>
                      </a:lnTo>
                      <a:lnTo>
                        <a:pt x="238" y="46"/>
                      </a:lnTo>
                      <a:lnTo>
                        <a:pt x="239" y="46"/>
                      </a:lnTo>
                      <a:lnTo>
                        <a:pt x="239" y="47"/>
                      </a:lnTo>
                      <a:lnTo>
                        <a:pt x="240" y="47"/>
                      </a:lnTo>
                      <a:lnTo>
                        <a:pt x="240" y="48"/>
                      </a:lnTo>
                      <a:lnTo>
                        <a:pt x="240" y="48"/>
                      </a:lnTo>
                      <a:lnTo>
                        <a:pt x="241" y="49"/>
                      </a:lnTo>
                      <a:lnTo>
                        <a:pt x="241" y="49"/>
                      </a:lnTo>
                      <a:lnTo>
                        <a:pt x="243" y="50"/>
                      </a:lnTo>
                      <a:lnTo>
                        <a:pt x="243" y="52"/>
                      </a:lnTo>
                      <a:lnTo>
                        <a:pt x="244" y="52"/>
                      </a:lnTo>
                      <a:lnTo>
                        <a:pt x="244" y="53"/>
                      </a:lnTo>
                      <a:lnTo>
                        <a:pt x="245" y="53"/>
                      </a:lnTo>
                      <a:lnTo>
                        <a:pt x="245" y="54"/>
                      </a:lnTo>
                      <a:lnTo>
                        <a:pt x="245" y="54"/>
                      </a:lnTo>
                      <a:lnTo>
                        <a:pt x="246" y="55"/>
                      </a:lnTo>
                      <a:lnTo>
                        <a:pt x="246" y="55"/>
                      </a:lnTo>
                      <a:lnTo>
                        <a:pt x="247" y="56"/>
                      </a:lnTo>
                      <a:lnTo>
                        <a:pt x="247" y="57"/>
                      </a:lnTo>
                      <a:lnTo>
                        <a:pt x="247" y="57"/>
                      </a:lnTo>
                      <a:lnTo>
                        <a:pt x="248" y="59"/>
                      </a:lnTo>
                      <a:lnTo>
                        <a:pt x="248" y="59"/>
                      </a:lnTo>
                      <a:lnTo>
                        <a:pt x="250" y="60"/>
                      </a:lnTo>
                      <a:lnTo>
                        <a:pt x="250" y="60"/>
                      </a:lnTo>
                      <a:lnTo>
                        <a:pt x="250" y="61"/>
                      </a:lnTo>
                      <a:lnTo>
                        <a:pt x="251" y="62"/>
                      </a:lnTo>
                      <a:lnTo>
                        <a:pt x="251" y="62"/>
                      </a:lnTo>
                      <a:lnTo>
                        <a:pt x="252" y="63"/>
                      </a:lnTo>
                      <a:lnTo>
                        <a:pt x="252" y="63"/>
                      </a:lnTo>
                      <a:lnTo>
                        <a:pt x="252" y="65"/>
                      </a:lnTo>
                      <a:lnTo>
                        <a:pt x="253" y="66"/>
                      </a:lnTo>
                      <a:lnTo>
                        <a:pt x="253" y="66"/>
                      </a:lnTo>
                      <a:lnTo>
                        <a:pt x="253" y="67"/>
                      </a:lnTo>
                      <a:lnTo>
                        <a:pt x="254" y="67"/>
                      </a:lnTo>
                      <a:lnTo>
                        <a:pt x="254" y="68"/>
                      </a:lnTo>
                      <a:lnTo>
                        <a:pt x="254" y="69"/>
                      </a:lnTo>
                      <a:lnTo>
                        <a:pt x="256" y="69"/>
                      </a:lnTo>
                      <a:lnTo>
                        <a:pt x="256" y="70"/>
                      </a:lnTo>
                      <a:lnTo>
                        <a:pt x="256" y="70"/>
                      </a:lnTo>
                      <a:lnTo>
                        <a:pt x="257" y="72"/>
                      </a:lnTo>
                      <a:lnTo>
                        <a:pt x="257" y="73"/>
                      </a:lnTo>
                      <a:lnTo>
                        <a:pt x="257" y="73"/>
                      </a:lnTo>
                      <a:lnTo>
                        <a:pt x="258" y="74"/>
                      </a:lnTo>
                      <a:lnTo>
                        <a:pt x="258" y="74"/>
                      </a:lnTo>
                      <a:lnTo>
                        <a:pt x="258" y="75"/>
                      </a:lnTo>
                      <a:lnTo>
                        <a:pt x="259" y="76"/>
                      </a:lnTo>
                      <a:lnTo>
                        <a:pt x="259" y="76"/>
                      </a:lnTo>
                      <a:lnTo>
                        <a:pt x="259" y="77"/>
                      </a:lnTo>
                      <a:lnTo>
                        <a:pt x="260" y="79"/>
                      </a:lnTo>
                      <a:lnTo>
                        <a:pt x="260" y="79"/>
                      </a:lnTo>
                      <a:lnTo>
                        <a:pt x="260" y="80"/>
                      </a:lnTo>
                      <a:lnTo>
                        <a:pt x="260" y="80"/>
                      </a:lnTo>
                      <a:lnTo>
                        <a:pt x="261" y="81"/>
                      </a:lnTo>
                      <a:lnTo>
                        <a:pt x="261" y="82"/>
                      </a:lnTo>
                      <a:lnTo>
                        <a:pt x="261" y="82"/>
                      </a:lnTo>
                      <a:lnTo>
                        <a:pt x="263" y="83"/>
                      </a:lnTo>
                      <a:lnTo>
                        <a:pt x="263" y="85"/>
                      </a:lnTo>
                      <a:lnTo>
                        <a:pt x="263" y="85"/>
                      </a:lnTo>
                      <a:lnTo>
                        <a:pt x="263" y="86"/>
                      </a:lnTo>
                      <a:lnTo>
                        <a:pt x="264" y="87"/>
                      </a:lnTo>
                      <a:lnTo>
                        <a:pt x="264" y="87"/>
                      </a:lnTo>
                      <a:lnTo>
                        <a:pt x="264" y="88"/>
                      </a:lnTo>
                      <a:lnTo>
                        <a:pt x="264" y="89"/>
                      </a:lnTo>
                      <a:lnTo>
                        <a:pt x="265" y="89"/>
                      </a:lnTo>
                      <a:lnTo>
                        <a:pt x="265" y="90"/>
                      </a:lnTo>
                      <a:lnTo>
                        <a:pt x="265" y="90"/>
                      </a:lnTo>
                      <a:lnTo>
                        <a:pt x="265" y="92"/>
                      </a:lnTo>
                      <a:lnTo>
                        <a:pt x="265" y="93"/>
                      </a:lnTo>
                      <a:lnTo>
                        <a:pt x="266" y="93"/>
                      </a:lnTo>
                      <a:lnTo>
                        <a:pt x="266" y="94"/>
                      </a:lnTo>
                      <a:lnTo>
                        <a:pt x="266" y="95"/>
                      </a:lnTo>
                      <a:lnTo>
                        <a:pt x="266" y="95"/>
                      </a:lnTo>
                      <a:lnTo>
                        <a:pt x="267" y="96"/>
                      </a:lnTo>
                      <a:lnTo>
                        <a:pt x="267" y="98"/>
                      </a:lnTo>
                      <a:lnTo>
                        <a:pt x="267" y="98"/>
                      </a:lnTo>
                      <a:lnTo>
                        <a:pt x="267" y="99"/>
                      </a:lnTo>
                      <a:lnTo>
                        <a:pt x="267" y="100"/>
                      </a:lnTo>
                      <a:lnTo>
                        <a:pt x="268" y="100"/>
                      </a:lnTo>
                      <a:lnTo>
                        <a:pt x="268" y="101"/>
                      </a:lnTo>
                      <a:lnTo>
                        <a:pt x="268" y="102"/>
                      </a:lnTo>
                      <a:lnTo>
                        <a:pt x="268" y="102"/>
                      </a:lnTo>
                      <a:lnTo>
                        <a:pt x="268" y="103"/>
                      </a:lnTo>
                      <a:lnTo>
                        <a:pt x="268" y="105"/>
                      </a:lnTo>
                      <a:lnTo>
                        <a:pt x="270" y="105"/>
                      </a:lnTo>
                      <a:lnTo>
                        <a:pt x="270" y="106"/>
                      </a:lnTo>
                      <a:lnTo>
                        <a:pt x="270" y="107"/>
                      </a:lnTo>
                      <a:lnTo>
                        <a:pt x="270" y="108"/>
                      </a:lnTo>
                      <a:lnTo>
                        <a:pt x="270" y="108"/>
                      </a:lnTo>
                      <a:lnTo>
                        <a:pt x="270" y="109"/>
                      </a:lnTo>
                      <a:lnTo>
                        <a:pt x="270" y="110"/>
                      </a:lnTo>
                      <a:lnTo>
                        <a:pt x="271" y="110"/>
                      </a:lnTo>
                      <a:lnTo>
                        <a:pt x="271" y="112"/>
                      </a:lnTo>
                      <a:lnTo>
                        <a:pt x="271" y="113"/>
                      </a:lnTo>
                      <a:lnTo>
                        <a:pt x="271" y="113"/>
                      </a:lnTo>
                      <a:lnTo>
                        <a:pt x="271" y="114"/>
                      </a:lnTo>
                      <a:lnTo>
                        <a:pt x="271" y="115"/>
                      </a:lnTo>
                      <a:lnTo>
                        <a:pt x="271" y="115"/>
                      </a:lnTo>
                      <a:lnTo>
                        <a:pt x="271" y="116"/>
                      </a:lnTo>
                      <a:lnTo>
                        <a:pt x="271" y="118"/>
                      </a:lnTo>
                      <a:lnTo>
                        <a:pt x="272" y="118"/>
                      </a:lnTo>
                      <a:lnTo>
                        <a:pt x="272" y="119"/>
                      </a:lnTo>
                      <a:lnTo>
                        <a:pt x="272" y="120"/>
                      </a:lnTo>
                      <a:lnTo>
                        <a:pt x="272" y="121"/>
                      </a:lnTo>
                      <a:lnTo>
                        <a:pt x="272" y="121"/>
                      </a:lnTo>
                      <a:lnTo>
                        <a:pt x="272" y="122"/>
                      </a:lnTo>
                      <a:lnTo>
                        <a:pt x="272" y="123"/>
                      </a:lnTo>
                      <a:lnTo>
                        <a:pt x="272" y="123"/>
                      </a:lnTo>
                      <a:lnTo>
                        <a:pt x="272" y="125"/>
                      </a:lnTo>
                      <a:lnTo>
                        <a:pt x="272" y="126"/>
                      </a:lnTo>
                      <a:lnTo>
                        <a:pt x="272" y="126"/>
                      </a:lnTo>
                      <a:lnTo>
                        <a:pt x="272" y="127"/>
                      </a:lnTo>
                      <a:lnTo>
                        <a:pt x="272" y="128"/>
                      </a:lnTo>
                      <a:lnTo>
                        <a:pt x="272" y="129"/>
                      </a:lnTo>
                      <a:lnTo>
                        <a:pt x="272" y="129"/>
                      </a:lnTo>
                      <a:lnTo>
                        <a:pt x="273" y="130"/>
                      </a:lnTo>
                      <a:lnTo>
                        <a:pt x="273" y="132"/>
                      </a:lnTo>
                      <a:lnTo>
                        <a:pt x="273" y="132"/>
                      </a:lnTo>
                      <a:lnTo>
                        <a:pt x="273" y="133"/>
                      </a:lnTo>
                      <a:lnTo>
                        <a:pt x="273" y="134"/>
                      </a:lnTo>
                      <a:lnTo>
                        <a:pt x="273" y="134"/>
                      </a:lnTo>
                      <a:lnTo>
                        <a:pt x="273" y="135"/>
                      </a:lnTo>
                      <a:lnTo>
                        <a:pt x="273" y="136"/>
                      </a:lnTo>
                      <a:lnTo>
                        <a:pt x="273" y="138"/>
                      </a:lnTo>
                      <a:lnTo>
                        <a:pt x="273" y="138"/>
                      </a:lnTo>
                      <a:lnTo>
                        <a:pt x="273" y="139"/>
                      </a:lnTo>
                      <a:lnTo>
                        <a:pt x="273" y="140"/>
                      </a:lnTo>
                      <a:lnTo>
                        <a:pt x="273" y="140"/>
                      </a:lnTo>
                      <a:lnTo>
                        <a:pt x="273" y="141"/>
                      </a:lnTo>
                      <a:lnTo>
                        <a:pt x="273" y="142"/>
                      </a:lnTo>
                      <a:lnTo>
                        <a:pt x="272" y="143"/>
                      </a:lnTo>
                      <a:lnTo>
                        <a:pt x="272" y="143"/>
                      </a:lnTo>
                      <a:lnTo>
                        <a:pt x="272" y="145"/>
                      </a:lnTo>
                      <a:lnTo>
                        <a:pt x="272" y="146"/>
                      </a:lnTo>
                      <a:lnTo>
                        <a:pt x="272" y="146"/>
                      </a:lnTo>
                      <a:lnTo>
                        <a:pt x="272" y="147"/>
                      </a:lnTo>
                      <a:lnTo>
                        <a:pt x="272" y="148"/>
                      </a:lnTo>
                      <a:lnTo>
                        <a:pt x="272" y="149"/>
                      </a:lnTo>
                      <a:lnTo>
                        <a:pt x="272" y="149"/>
                      </a:lnTo>
                      <a:lnTo>
                        <a:pt x="272" y="150"/>
                      </a:lnTo>
                      <a:lnTo>
                        <a:pt x="272" y="152"/>
                      </a:lnTo>
                      <a:lnTo>
                        <a:pt x="272" y="152"/>
                      </a:lnTo>
                      <a:lnTo>
                        <a:pt x="272" y="153"/>
                      </a:lnTo>
                      <a:lnTo>
                        <a:pt x="272" y="154"/>
                      </a:lnTo>
                      <a:lnTo>
                        <a:pt x="272" y="154"/>
                      </a:lnTo>
                      <a:lnTo>
                        <a:pt x="271" y="155"/>
                      </a:lnTo>
                      <a:lnTo>
                        <a:pt x="271" y="156"/>
                      </a:lnTo>
                      <a:lnTo>
                        <a:pt x="271" y="158"/>
                      </a:lnTo>
                      <a:lnTo>
                        <a:pt x="271" y="158"/>
                      </a:lnTo>
                      <a:lnTo>
                        <a:pt x="271" y="159"/>
                      </a:lnTo>
                      <a:lnTo>
                        <a:pt x="271" y="160"/>
                      </a:lnTo>
                      <a:lnTo>
                        <a:pt x="271" y="160"/>
                      </a:lnTo>
                      <a:lnTo>
                        <a:pt x="271" y="161"/>
                      </a:lnTo>
                      <a:lnTo>
                        <a:pt x="271" y="162"/>
                      </a:lnTo>
                      <a:lnTo>
                        <a:pt x="270" y="163"/>
                      </a:lnTo>
                      <a:lnTo>
                        <a:pt x="270" y="163"/>
                      </a:lnTo>
                      <a:lnTo>
                        <a:pt x="270" y="165"/>
                      </a:lnTo>
                      <a:lnTo>
                        <a:pt x="270" y="166"/>
                      </a:lnTo>
                      <a:lnTo>
                        <a:pt x="270" y="166"/>
                      </a:lnTo>
                      <a:lnTo>
                        <a:pt x="270" y="167"/>
                      </a:lnTo>
                      <a:lnTo>
                        <a:pt x="268" y="168"/>
                      </a:lnTo>
                      <a:lnTo>
                        <a:pt x="268" y="169"/>
                      </a:lnTo>
                      <a:lnTo>
                        <a:pt x="268" y="169"/>
                      </a:lnTo>
                      <a:lnTo>
                        <a:pt x="268" y="170"/>
                      </a:lnTo>
                      <a:lnTo>
                        <a:pt x="268" y="172"/>
                      </a:lnTo>
                      <a:lnTo>
                        <a:pt x="268" y="172"/>
                      </a:lnTo>
                      <a:lnTo>
                        <a:pt x="267" y="173"/>
                      </a:lnTo>
                      <a:lnTo>
                        <a:pt x="267" y="174"/>
                      </a:lnTo>
                      <a:lnTo>
                        <a:pt x="267" y="175"/>
                      </a:lnTo>
                      <a:lnTo>
                        <a:pt x="267" y="175"/>
                      </a:lnTo>
                      <a:lnTo>
                        <a:pt x="266" y="176"/>
                      </a:lnTo>
                      <a:lnTo>
                        <a:pt x="266" y="178"/>
                      </a:lnTo>
                      <a:lnTo>
                        <a:pt x="266" y="178"/>
                      </a:lnTo>
                      <a:lnTo>
                        <a:pt x="266" y="179"/>
                      </a:lnTo>
                      <a:lnTo>
                        <a:pt x="266" y="180"/>
                      </a:lnTo>
                      <a:lnTo>
                        <a:pt x="265" y="180"/>
                      </a:lnTo>
                      <a:lnTo>
                        <a:pt x="265" y="181"/>
                      </a:lnTo>
                      <a:lnTo>
                        <a:pt x="265" y="182"/>
                      </a:lnTo>
                      <a:lnTo>
                        <a:pt x="265" y="183"/>
                      </a:lnTo>
                      <a:lnTo>
                        <a:pt x="265" y="183"/>
                      </a:lnTo>
                      <a:lnTo>
                        <a:pt x="264" y="183"/>
                      </a:lnTo>
                      <a:lnTo>
                        <a:pt x="264" y="185"/>
                      </a:lnTo>
                      <a:lnTo>
                        <a:pt x="264" y="186"/>
                      </a:lnTo>
                      <a:lnTo>
                        <a:pt x="264" y="186"/>
                      </a:lnTo>
                      <a:lnTo>
                        <a:pt x="263" y="187"/>
                      </a:lnTo>
                      <a:lnTo>
                        <a:pt x="263" y="188"/>
                      </a:lnTo>
                      <a:lnTo>
                        <a:pt x="263" y="188"/>
                      </a:lnTo>
                      <a:lnTo>
                        <a:pt x="261" y="189"/>
                      </a:lnTo>
                      <a:lnTo>
                        <a:pt x="261" y="190"/>
                      </a:lnTo>
                      <a:lnTo>
                        <a:pt x="261" y="190"/>
                      </a:lnTo>
                      <a:lnTo>
                        <a:pt x="260" y="192"/>
                      </a:lnTo>
                      <a:lnTo>
                        <a:pt x="260" y="193"/>
                      </a:lnTo>
                      <a:lnTo>
                        <a:pt x="260" y="193"/>
                      </a:lnTo>
                      <a:lnTo>
                        <a:pt x="260" y="194"/>
                      </a:lnTo>
                      <a:lnTo>
                        <a:pt x="259" y="195"/>
                      </a:lnTo>
                      <a:lnTo>
                        <a:pt x="259" y="195"/>
                      </a:lnTo>
                      <a:lnTo>
                        <a:pt x="259" y="196"/>
                      </a:lnTo>
                      <a:lnTo>
                        <a:pt x="258" y="198"/>
                      </a:lnTo>
                      <a:lnTo>
                        <a:pt x="258" y="198"/>
                      </a:lnTo>
                      <a:lnTo>
                        <a:pt x="258" y="199"/>
                      </a:lnTo>
                      <a:lnTo>
                        <a:pt x="257" y="200"/>
                      </a:lnTo>
                      <a:lnTo>
                        <a:pt x="257" y="200"/>
                      </a:lnTo>
                      <a:lnTo>
                        <a:pt x="257" y="201"/>
                      </a:lnTo>
                      <a:lnTo>
                        <a:pt x="256" y="202"/>
                      </a:lnTo>
                      <a:lnTo>
                        <a:pt x="256" y="202"/>
                      </a:lnTo>
                      <a:lnTo>
                        <a:pt x="256" y="203"/>
                      </a:lnTo>
                      <a:lnTo>
                        <a:pt x="254" y="203"/>
                      </a:lnTo>
                      <a:lnTo>
                        <a:pt x="254" y="205"/>
                      </a:lnTo>
                      <a:lnTo>
                        <a:pt x="253" y="206"/>
                      </a:lnTo>
                      <a:lnTo>
                        <a:pt x="253" y="206"/>
                      </a:lnTo>
                      <a:lnTo>
                        <a:pt x="253" y="207"/>
                      </a:lnTo>
                      <a:lnTo>
                        <a:pt x="252" y="208"/>
                      </a:lnTo>
                      <a:lnTo>
                        <a:pt x="252" y="208"/>
                      </a:lnTo>
                      <a:lnTo>
                        <a:pt x="252" y="209"/>
                      </a:lnTo>
                      <a:lnTo>
                        <a:pt x="251" y="209"/>
                      </a:lnTo>
                      <a:lnTo>
                        <a:pt x="251" y="211"/>
                      </a:lnTo>
                      <a:lnTo>
                        <a:pt x="250" y="212"/>
                      </a:lnTo>
                      <a:lnTo>
                        <a:pt x="250" y="212"/>
                      </a:lnTo>
                      <a:lnTo>
                        <a:pt x="250" y="213"/>
                      </a:lnTo>
                      <a:lnTo>
                        <a:pt x="248" y="213"/>
                      </a:lnTo>
                      <a:lnTo>
                        <a:pt x="248" y="214"/>
                      </a:lnTo>
                      <a:lnTo>
                        <a:pt x="247" y="215"/>
                      </a:lnTo>
                      <a:lnTo>
                        <a:pt x="247" y="215"/>
                      </a:lnTo>
                      <a:lnTo>
                        <a:pt x="247" y="216"/>
                      </a:lnTo>
                      <a:lnTo>
                        <a:pt x="246" y="216"/>
                      </a:lnTo>
                      <a:lnTo>
                        <a:pt x="246" y="218"/>
                      </a:lnTo>
                      <a:lnTo>
                        <a:pt x="245" y="218"/>
                      </a:lnTo>
                      <a:lnTo>
                        <a:pt x="245" y="219"/>
                      </a:lnTo>
                      <a:lnTo>
                        <a:pt x="244" y="220"/>
                      </a:lnTo>
                      <a:lnTo>
                        <a:pt x="244" y="220"/>
                      </a:lnTo>
                      <a:lnTo>
                        <a:pt x="244" y="221"/>
                      </a:lnTo>
                      <a:lnTo>
                        <a:pt x="243" y="221"/>
                      </a:lnTo>
                      <a:lnTo>
                        <a:pt x="243" y="222"/>
                      </a:lnTo>
                      <a:lnTo>
                        <a:pt x="241" y="222"/>
                      </a:lnTo>
                      <a:lnTo>
                        <a:pt x="241" y="223"/>
                      </a:lnTo>
                      <a:lnTo>
                        <a:pt x="240" y="223"/>
                      </a:lnTo>
                      <a:lnTo>
                        <a:pt x="240" y="225"/>
                      </a:lnTo>
                      <a:lnTo>
                        <a:pt x="239" y="225"/>
                      </a:lnTo>
                      <a:lnTo>
                        <a:pt x="239" y="226"/>
                      </a:lnTo>
                      <a:lnTo>
                        <a:pt x="238" y="227"/>
                      </a:lnTo>
                      <a:lnTo>
                        <a:pt x="238" y="227"/>
                      </a:lnTo>
                      <a:lnTo>
                        <a:pt x="237" y="228"/>
                      </a:lnTo>
                      <a:lnTo>
                        <a:pt x="237" y="228"/>
                      </a:lnTo>
                      <a:lnTo>
                        <a:pt x="237" y="229"/>
                      </a:lnTo>
                      <a:lnTo>
                        <a:pt x="236" y="229"/>
                      </a:lnTo>
                      <a:lnTo>
                        <a:pt x="236" y="231"/>
                      </a:lnTo>
                      <a:lnTo>
                        <a:pt x="234" y="231"/>
                      </a:lnTo>
                      <a:lnTo>
                        <a:pt x="234" y="232"/>
                      </a:lnTo>
                      <a:lnTo>
                        <a:pt x="233" y="232"/>
                      </a:lnTo>
                      <a:lnTo>
                        <a:pt x="233" y="233"/>
                      </a:lnTo>
                      <a:lnTo>
                        <a:pt x="232" y="233"/>
                      </a:lnTo>
                      <a:lnTo>
                        <a:pt x="232" y="234"/>
                      </a:lnTo>
                      <a:lnTo>
                        <a:pt x="231" y="234"/>
                      </a:lnTo>
                      <a:lnTo>
                        <a:pt x="231" y="235"/>
                      </a:lnTo>
                      <a:lnTo>
                        <a:pt x="230" y="235"/>
                      </a:lnTo>
                      <a:lnTo>
                        <a:pt x="230" y="236"/>
                      </a:lnTo>
                      <a:lnTo>
                        <a:pt x="229" y="236"/>
                      </a:lnTo>
                      <a:lnTo>
                        <a:pt x="229" y="236"/>
                      </a:lnTo>
                      <a:lnTo>
                        <a:pt x="227" y="238"/>
                      </a:lnTo>
                      <a:lnTo>
                        <a:pt x="226" y="238"/>
                      </a:lnTo>
                      <a:lnTo>
                        <a:pt x="226" y="239"/>
                      </a:lnTo>
                      <a:lnTo>
                        <a:pt x="225" y="239"/>
                      </a:lnTo>
                      <a:lnTo>
                        <a:pt x="225" y="240"/>
                      </a:lnTo>
                      <a:lnTo>
                        <a:pt x="224" y="240"/>
                      </a:lnTo>
                      <a:lnTo>
                        <a:pt x="224" y="241"/>
                      </a:lnTo>
                      <a:lnTo>
                        <a:pt x="223" y="241"/>
                      </a:lnTo>
                      <a:lnTo>
                        <a:pt x="223" y="242"/>
                      </a:lnTo>
                      <a:lnTo>
                        <a:pt x="221" y="242"/>
                      </a:lnTo>
                      <a:lnTo>
                        <a:pt x="221" y="242"/>
                      </a:lnTo>
                      <a:lnTo>
                        <a:pt x="220" y="243"/>
                      </a:lnTo>
                      <a:lnTo>
                        <a:pt x="220" y="243"/>
                      </a:lnTo>
                      <a:lnTo>
                        <a:pt x="219" y="245"/>
                      </a:lnTo>
                      <a:lnTo>
                        <a:pt x="218" y="245"/>
                      </a:lnTo>
                      <a:lnTo>
                        <a:pt x="218" y="246"/>
                      </a:lnTo>
                      <a:lnTo>
                        <a:pt x="217" y="246"/>
                      </a:lnTo>
                      <a:lnTo>
                        <a:pt x="217" y="246"/>
                      </a:lnTo>
                      <a:lnTo>
                        <a:pt x="216" y="247"/>
                      </a:lnTo>
                      <a:lnTo>
                        <a:pt x="216" y="247"/>
                      </a:lnTo>
                      <a:lnTo>
                        <a:pt x="214" y="248"/>
                      </a:lnTo>
                      <a:lnTo>
                        <a:pt x="213" y="248"/>
                      </a:lnTo>
                      <a:lnTo>
                        <a:pt x="213" y="248"/>
                      </a:lnTo>
                      <a:lnTo>
                        <a:pt x="212" y="249"/>
                      </a:lnTo>
                      <a:lnTo>
                        <a:pt x="212" y="249"/>
                      </a:lnTo>
                      <a:lnTo>
                        <a:pt x="211" y="251"/>
                      </a:lnTo>
                      <a:lnTo>
                        <a:pt x="211" y="251"/>
                      </a:lnTo>
                      <a:lnTo>
                        <a:pt x="210" y="251"/>
                      </a:lnTo>
                      <a:lnTo>
                        <a:pt x="209" y="252"/>
                      </a:lnTo>
                      <a:lnTo>
                        <a:pt x="209" y="252"/>
                      </a:lnTo>
                      <a:lnTo>
                        <a:pt x="207" y="252"/>
                      </a:lnTo>
                      <a:lnTo>
                        <a:pt x="207" y="253"/>
                      </a:lnTo>
                      <a:lnTo>
                        <a:pt x="206" y="253"/>
                      </a:lnTo>
                      <a:lnTo>
                        <a:pt x="205" y="253"/>
                      </a:lnTo>
                      <a:lnTo>
                        <a:pt x="205" y="254"/>
                      </a:lnTo>
                      <a:lnTo>
                        <a:pt x="204" y="254"/>
                      </a:lnTo>
                      <a:lnTo>
                        <a:pt x="204" y="254"/>
                      </a:lnTo>
                      <a:lnTo>
                        <a:pt x="203" y="255"/>
                      </a:lnTo>
                      <a:lnTo>
                        <a:pt x="201" y="255"/>
                      </a:lnTo>
                      <a:lnTo>
                        <a:pt x="201" y="255"/>
                      </a:lnTo>
                      <a:lnTo>
                        <a:pt x="200" y="256"/>
                      </a:lnTo>
                      <a:lnTo>
                        <a:pt x="200" y="256"/>
                      </a:lnTo>
                      <a:lnTo>
                        <a:pt x="199" y="256"/>
                      </a:lnTo>
                      <a:lnTo>
                        <a:pt x="198" y="258"/>
                      </a:lnTo>
                      <a:lnTo>
                        <a:pt x="198" y="258"/>
                      </a:lnTo>
                      <a:lnTo>
                        <a:pt x="197" y="258"/>
                      </a:lnTo>
                      <a:lnTo>
                        <a:pt x="196" y="259"/>
                      </a:lnTo>
                      <a:lnTo>
                        <a:pt x="196" y="259"/>
                      </a:lnTo>
                      <a:lnTo>
                        <a:pt x="194" y="259"/>
                      </a:lnTo>
                      <a:lnTo>
                        <a:pt x="194" y="260"/>
                      </a:lnTo>
                      <a:lnTo>
                        <a:pt x="193" y="260"/>
                      </a:lnTo>
                      <a:lnTo>
                        <a:pt x="192" y="260"/>
                      </a:lnTo>
                      <a:lnTo>
                        <a:pt x="192" y="260"/>
                      </a:lnTo>
                      <a:lnTo>
                        <a:pt x="191" y="261"/>
                      </a:lnTo>
                      <a:lnTo>
                        <a:pt x="190" y="261"/>
                      </a:lnTo>
                      <a:lnTo>
                        <a:pt x="190" y="261"/>
                      </a:lnTo>
                      <a:lnTo>
                        <a:pt x="189" y="262"/>
                      </a:lnTo>
                      <a:lnTo>
                        <a:pt x="187" y="262"/>
                      </a:lnTo>
                      <a:lnTo>
                        <a:pt x="187" y="262"/>
                      </a:lnTo>
                      <a:lnTo>
                        <a:pt x="186" y="262"/>
                      </a:lnTo>
                      <a:lnTo>
                        <a:pt x="186" y="263"/>
                      </a:lnTo>
                      <a:lnTo>
                        <a:pt x="185" y="263"/>
                      </a:lnTo>
                      <a:lnTo>
                        <a:pt x="184" y="263"/>
                      </a:lnTo>
                      <a:lnTo>
                        <a:pt x="184" y="263"/>
                      </a:lnTo>
                      <a:lnTo>
                        <a:pt x="183" y="265"/>
                      </a:lnTo>
                      <a:lnTo>
                        <a:pt x="181" y="265"/>
                      </a:lnTo>
                      <a:lnTo>
                        <a:pt x="181" y="265"/>
                      </a:lnTo>
                      <a:lnTo>
                        <a:pt x="180" y="265"/>
                      </a:lnTo>
                      <a:lnTo>
                        <a:pt x="179" y="265"/>
                      </a:lnTo>
                      <a:lnTo>
                        <a:pt x="179" y="266"/>
                      </a:lnTo>
                      <a:lnTo>
                        <a:pt x="178" y="266"/>
                      </a:lnTo>
                      <a:lnTo>
                        <a:pt x="177" y="266"/>
                      </a:lnTo>
                      <a:lnTo>
                        <a:pt x="177" y="266"/>
                      </a:lnTo>
                      <a:lnTo>
                        <a:pt x="176" y="266"/>
                      </a:lnTo>
                      <a:lnTo>
                        <a:pt x="174" y="267"/>
                      </a:lnTo>
                      <a:lnTo>
                        <a:pt x="174" y="267"/>
                      </a:lnTo>
                      <a:lnTo>
                        <a:pt x="173" y="267"/>
                      </a:lnTo>
                      <a:lnTo>
                        <a:pt x="172" y="267"/>
                      </a:lnTo>
                      <a:lnTo>
                        <a:pt x="172" y="267"/>
                      </a:lnTo>
                      <a:lnTo>
                        <a:pt x="171" y="268"/>
                      </a:lnTo>
                      <a:lnTo>
                        <a:pt x="170" y="268"/>
                      </a:lnTo>
                      <a:lnTo>
                        <a:pt x="170" y="268"/>
                      </a:lnTo>
                      <a:lnTo>
                        <a:pt x="169" y="268"/>
                      </a:lnTo>
                      <a:lnTo>
                        <a:pt x="167" y="268"/>
                      </a:lnTo>
                      <a:lnTo>
                        <a:pt x="167" y="268"/>
                      </a:lnTo>
                      <a:lnTo>
                        <a:pt x="166" y="269"/>
                      </a:lnTo>
                      <a:lnTo>
                        <a:pt x="165" y="269"/>
                      </a:lnTo>
                      <a:lnTo>
                        <a:pt x="165" y="269"/>
                      </a:lnTo>
                      <a:lnTo>
                        <a:pt x="164" y="269"/>
                      </a:lnTo>
                      <a:lnTo>
                        <a:pt x="163" y="269"/>
                      </a:lnTo>
                      <a:lnTo>
                        <a:pt x="161" y="269"/>
                      </a:lnTo>
                      <a:lnTo>
                        <a:pt x="161" y="269"/>
                      </a:lnTo>
                      <a:lnTo>
                        <a:pt x="160" y="271"/>
                      </a:lnTo>
                      <a:lnTo>
                        <a:pt x="159" y="271"/>
                      </a:lnTo>
                      <a:lnTo>
                        <a:pt x="159" y="271"/>
                      </a:lnTo>
                      <a:lnTo>
                        <a:pt x="158" y="271"/>
                      </a:lnTo>
                      <a:lnTo>
                        <a:pt x="157" y="271"/>
                      </a:lnTo>
                      <a:lnTo>
                        <a:pt x="157" y="271"/>
                      </a:lnTo>
                      <a:lnTo>
                        <a:pt x="156" y="271"/>
                      </a:lnTo>
                      <a:lnTo>
                        <a:pt x="154" y="271"/>
                      </a:lnTo>
                      <a:lnTo>
                        <a:pt x="154" y="271"/>
                      </a:lnTo>
                      <a:lnTo>
                        <a:pt x="153" y="271"/>
                      </a:lnTo>
                      <a:lnTo>
                        <a:pt x="152" y="272"/>
                      </a:lnTo>
                      <a:lnTo>
                        <a:pt x="151" y="272"/>
                      </a:lnTo>
                      <a:lnTo>
                        <a:pt x="151" y="272"/>
                      </a:lnTo>
                      <a:lnTo>
                        <a:pt x="150" y="272"/>
                      </a:lnTo>
                      <a:lnTo>
                        <a:pt x="149" y="272"/>
                      </a:lnTo>
                      <a:lnTo>
                        <a:pt x="149" y="272"/>
                      </a:lnTo>
                      <a:lnTo>
                        <a:pt x="147" y="272"/>
                      </a:lnTo>
                      <a:lnTo>
                        <a:pt x="146" y="272"/>
                      </a:lnTo>
                      <a:lnTo>
                        <a:pt x="146" y="272"/>
                      </a:lnTo>
                      <a:lnTo>
                        <a:pt x="145" y="272"/>
                      </a:lnTo>
                      <a:lnTo>
                        <a:pt x="144" y="272"/>
                      </a:lnTo>
                      <a:lnTo>
                        <a:pt x="143" y="272"/>
                      </a:lnTo>
                      <a:lnTo>
                        <a:pt x="143" y="272"/>
                      </a:lnTo>
                      <a:lnTo>
                        <a:pt x="141" y="272"/>
                      </a:lnTo>
                      <a:lnTo>
                        <a:pt x="140" y="272"/>
                      </a:lnTo>
                      <a:lnTo>
                        <a:pt x="140" y="272"/>
                      </a:lnTo>
                      <a:lnTo>
                        <a:pt x="139" y="272"/>
                      </a:lnTo>
                      <a:lnTo>
                        <a:pt x="138" y="272"/>
                      </a:lnTo>
                      <a:lnTo>
                        <a:pt x="138" y="272"/>
                      </a:lnTo>
                      <a:lnTo>
                        <a:pt x="137" y="272"/>
                      </a:lnTo>
                      <a:lnTo>
                        <a:pt x="136" y="272"/>
                      </a:lnTo>
                      <a:lnTo>
                        <a:pt x="134" y="272"/>
                      </a:lnTo>
                      <a:lnTo>
                        <a:pt x="134" y="272"/>
                      </a:lnTo>
                      <a:lnTo>
                        <a:pt x="133" y="272"/>
                      </a:lnTo>
                      <a:lnTo>
                        <a:pt x="132" y="272"/>
                      </a:lnTo>
                      <a:lnTo>
                        <a:pt x="132" y="272"/>
                      </a:lnTo>
                      <a:lnTo>
                        <a:pt x="131" y="272"/>
                      </a:lnTo>
                      <a:lnTo>
                        <a:pt x="130" y="272"/>
                      </a:lnTo>
                      <a:lnTo>
                        <a:pt x="129" y="272"/>
                      </a:lnTo>
                      <a:lnTo>
                        <a:pt x="129" y="272"/>
                      </a:lnTo>
                      <a:lnTo>
                        <a:pt x="127" y="272"/>
                      </a:lnTo>
                      <a:lnTo>
                        <a:pt x="126" y="272"/>
                      </a:lnTo>
                      <a:lnTo>
                        <a:pt x="126" y="272"/>
                      </a:lnTo>
                      <a:lnTo>
                        <a:pt x="125" y="272"/>
                      </a:lnTo>
                      <a:lnTo>
                        <a:pt x="124" y="272"/>
                      </a:lnTo>
                      <a:lnTo>
                        <a:pt x="124" y="272"/>
                      </a:lnTo>
                      <a:lnTo>
                        <a:pt x="123" y="272"/>
                      </a:lnTo>
                      <a:lnTo>
                        <a:pt x="121" y="272"/>
                      </a:lnTo>
                      <a:lnTo>
                        <a:pt x="120" y="272"/>
                      </a:lnTo>
                      <a:lnTo>
                        <a:pt x="120" y="271"/>
                      </a:lnTo>
                      <a:lnTo>
                        <a:pt x="119" y="271"/>
                      </a:lnTo>
                      <a:lnTo>
                        <a:pt x="118" y="271"/>
                      </a:lnTo>
                      <a:lnTo>
                        <a:pt x="118" y="271"/>
                      </a:lnTo>
                      <a:lnTo>
                        <a:pt x="117" y="271"/>
                      </a:lnTo>
                      <a:lnTo>
                        <a:pt x="116" y="271"/>
                      </a:lnTo>
                      <a:lnTo>
                        <a:pt x="114" y="271"/>
                      </a:lnTo>
                      <a:lnTo>
                        <a:pt x="114" y="271"/>
                      </a:lnTo>
                      <a:lnTo>
                        <a:pt x="113" y="271"/>
                      </a:lnTo>
                      <a:lnTo>
                        <a:pt x="112" y="269"/>
                      </a:lnTo>
                      <a:lnTo>
                        <a:pt x="112" y="269"/>
                      </a:lnTo>
                      <a:lnTo>
                        <a:pt x="111" y="269"/>
                      </a:lnTo>
                      <a:lnTo>
                        <a:pt x="110" y="269"/>
                      </a:lnTo>
                      <a:lnTo>
                        <a:pt x="109" y="269"/>
                      </a:lnTo>
                      <a:lnTo>
                        <a:pt x="109" y="269"/>
                      </a:lnTo>
                      <a:lnTo>
                        <a:pt x="107" y="269"/>
                      </a:lnTo>
                      <a:lnTo>
                        <a:pt x="106" y="268"/>
                      </a:lnTo>
                      <a:lnTo>
                        <a:pt x="106" y="268"/>
                      </a:lnTo>
                      <a:lnTo>
                        <a:pt x="105" y="268"/>
                      </a:lnTo>
                      <a:lnTo>
                        <a:pt x="104" y="268"/>
                      </a:lnTo>
                      <a:lnTo>
                        <a:pt x="103" y="268"/>
                      </a:lnTo>
                      <a:lnTo>
                        <a:pt x="103" y="268"/>
                      </a:lnTo>
                      <a:lnTo>
                        <a:pt x="101" y="267"/>
                      </a:lnTo>
                      <a:lnTo>
                        <a:pt x="100" y="267"/>
                      </a:lnTo>
                      <a:lnTo>
                        <a:pt x="100" y="267"/>
                      </a:lnTo>
                      <a:lnTo>
                        <a:pt x="99" y="267"/>
                      </a:lnTo>
                      <a:lnTo>
                        <a:pt x="98" y="267"/>
                      </a:lnTo>
                      <a:lnTo>
                        <a:pt x="98" y="266"/>
                      </a:lnTo>
                      <a:lnTo>
                        <a:pt x="97" y="266"/>
                      </a:lnTo>
                      <a:lnTo>
                        <a:pt x="96" y="266"/>
                      </a:lnTo>
                      <a:lnTo>
                        <a:pt x="94" y="266"/>
                      </a:lnTo>
                      <a:lnTo>
                        <a:pt x="94" y="266"/>
                      </a:lnTo>
                      <a:lnTo>
                        <a:pt x="93" y="265"/>
                      </a:lnTo>
                      <a:lnTo>
                        <a:pt x="92" y="265"/>
                      </a:lnTo>
                      <a:lnTo>
                        <a:pt x="92" y="265"/>
                      </a:lnTo>
                      <a:lnTo>
                        <a:pt x="91" y="265"/>
                      </a:lnTo>
                      <a:lnTo>
                        <a:pt x="90" y="263"/>
                      </a:lnTo>
                      <a:lnTo>
                        <a:pt x="90" y="263"/>
                      </a:lnTo>
                      <a:lnTo>
                        <a:pt x="89" y="263"/>
                      </a:lnTo>
                      <a:lnTo>
                        <a:pt x="89" y="263"/>
                      </a:lnTo>
                      <a:lnTo>
                        <a:pt x="87" y="263"/>
                      </a:lnTo>
                      <a:lnTo>
                        <a:pt x="86" y="262"/>
                      </a:lnTo>
                      <a:lnTo>
                        <a:pt x="86" y="262"/>
                      </a:lnTo>
                      <a:lnTo>
                        <a:pt x="85" y="262"/>
                      </a:lnTo>
                      <a:lnTo>
                        <a:pt x="84" y="261"/>
                      </a:lnTo>
                      <a:lnTo>
                        <a:pt x="84" y="261"/>
                      </a:lnTo>
                      <a:lnTo>
                        <a:pt x="83" y="261"/>
                      </a:lnTo>
                      <a:lnTo>
                        <a:pt x="82" y="261"/>
                      </a:lnTo>
                      <a:lnTo>
                        <a:pt x="82" y="260"/>
                      </a:lnTo>
                      <a:lnTo>
                        <a:pt x="80" y="260"/>
                      </a:lnTo>
                      <a:lnTo>
                        <a:pt x="79" y="260"/>
                      </a:lnTo>
                      <a:lnTo>
                        <a:pt x="79" y="259"/>
                      </a:lnTo>
                      <a:lnTo>
                        <a:pt x="78" y="259"/>
                      </a:lnTo>
                      <a:lnTo>
                        <a:pt x="77" y="259"/>
                      </a:lnTo>
                      <a:lnTo>
                        <a:pt x="77" y="258"/>
                      </a:lnTo>
                      <a:lnTo>
                        <a:pt x="76" y="258"/>
                      </a:lnTo>
                      <a:lnTo>
                        <a:pt x="74" y="258"/>
                      </a:lnTo>
                      <a:lnTo>
                        <a:pt x="74" y="256"/>
                      </a:lnTo>
                      <a:lnTo>
                        <a:pt x="73" y="256"/>
                      </a:lnTo>
                      <a:lnTo>
                        <a:pt x="72" y="256"/>
                      </a:lnTo>
                      <a:lnTo>
                        <a:pt x="72" y="255"/>
                      </a:lnTo>
                      <a:lnTo>
                        <a:pt x="71" y="255"/>
                      </a:lnTo>
                      <a:lnTo>
                        <a:pt x="71" y="255"/>
                      </a:lnTo>
                      <a:lnTo>
                        <a:pt x="70" y="254"/>
                      </a:lnTo>
                      <a:lnTo>
                        <a:pt x="69" y="254"/>
                      </a:lnTo>
                      <a:lnTo>
                        <a:pt x="69" y="254"/>
                      </a:lnTo>
                      <a:lnTo>
                        <a:pt x="67" y="253"/>
                      </a:lnTo>
                      <a:lnTo>
                        <a:pt x="66" y="253"/>
                      </a:lnTo>
                      <a:lnTo>
                        <a:pt x="66" y="252"/>
                      </a:lnTo>
                      <a:lnTo>
                        <a:pt x="65" y="252"/>
                      </a:lnTo>
                      <a:lnTo>
                        <a:pt x="65" y="252"/>
                      </a:lnTo>
                      <a:lnTo>
                        <a:pt x="64" y="251"/>
                      </a:lnTo>
                      <a:lnTo>
                        <a:pt x="63" y="251"/>
                      </a:lnTo>
                      <a:lnTo>
                        <a:pt x="63" y="251"/>
                      </a:lnTo>
                      <a:lnTo>
                        <a:pt x="62" y="249"/>
                      </a:lnTo>
                      <a:lnTo>
                        <a:pt x="62" y="249"/>
                      </a:lnTo>
                      <a:lnTo>
                        <a:pt x="60" y="248"/>
                      </a:lnTo>
                      <a:lnTo>
                        <a:pt x="59" y="248"/>
                      </a:lnTo>
                      <a:lnTo>
                        <a:pt x="59" y="248"/>
                      </a:lnTo>
                      <a:lnTo>
                        <a:pt x="58" y="247"/>
                      </a:lnTo>
                      <a:lnTo>
                        <a:pt x="58" y="247"/>
                      </a:lnTo>
                      <a:lnTo>
                        <a:pt x="57" y="246"/>
                      </a:lnTo>
                      <a:lnTo>
                        <a:pt x="57" y="246"/>
                      </a:lnTo>
                      <a:lnTo>
                        <a:pt x="56" y="245"/>
                      </a:lnTo>
                      <a:lnTo>
                        <a:pt x="54" y="245"/>
                      </a:lnTo>
                      <a:lnTo>
                        <a:pt x="54" y="245"/>
                      </a:lnTo>
                      <a:lnTo>
                        <a:pt x="53" y="243"/>
                      </a:lnTo>
                      <a:lnTo>
                        <a:pt x="53" y="243"/>
                      </a:lnTo>
                      <a:lnTo>
                        <a:pt x="52" y="242"/>
                      </a:lnTo>
                      <a:lnTo>
                        <a:pt x="52" y="242"/>
                      </a:lnTo>
                      <a:lnTo>
                        <a:pt x="51" y="241"/>
                      </a:lnTo>
                      <a:lnTo>
                        <a:pt x="50" y="241"/>
                      </a:lnTo>
                      <a:lnTo>
                        <a:pt x="50" y="240"/>
                      </a:lnTo>
                      <a:lnTo>
                        <a:pt x="49" y="240"/>
                      </a:lnTo>
                      <a:lnTo>
                        <a:pt x="49" y="240"/>
                      </a:lnTo>
                      <a:lnTo>
                        <a:pt x="47" y="239"/>
                      </a:lnTo>
                      <a:lnTo>
                        <a:pt x="47" y="239"/>
                      </a:lnTo>
                      <a:lnTo>
                        <a:pt x="46" y="238"/>
                      </a:lnTo>
                      <a:lnTo>
                        <a:pt x="46" y="238"/>
                      </a:lnTo>
                      <a:lnTo>
                        <a:pt x="45" y="236"/>
                      </a:lnTo>
                      <a:lnTo>
                        <a:pt x="45" y="236"/>
                      </a:lnTo>
                      <a:lnTo>
                        <a:pt x="44" y="235"/>
                      </a:lnTo>
                      <a:lnTo>
                        <a:pt x="44" y="235"/>
                      </a:lnTo>
                      <a:lnTo>
                        <a:pt x="43" y="234"/>
                      </a:lnTo>
                      <a:lnTo>
                        <a:pt x="43" y="234"/>
                      </a:lnTo>
                      <a:lnTo>
                        <a:pt x="42" y="233"/>
                      </a:lnTo>
                      <a:lnTo>
                        <a:pt x="42" y="233"/>
                      </a:lnTo>
                      <a:lnTo>
                        <a:pt x="40" y="232"/>
                      </a:lnTo>
                      <a:lnTo>
                        <a:pt x="40" y="232"/>
                      </a:lnTo>
                      <a:lnTo>
                        <a:pt x="39" y="231"/>
                      </a:lnTo>
                      <a:lnTo>
                        <a:pt x="39" y="231"/>
                      </a:lnTo>
                      <a:lnTo>
                        <a:pt x="38" y="229"/>
                      </a:lnTo>
                      <a:lnTo>
                        <a:pt x="38" y="229"/>
                      </a:lnTo>
                      <a:lnTo>
                        <a:pt x="37" y="228"/>
                      </a:lnTo>
                      <a:lnTo>
                        <a:pt x="37" y="228"/>
                      </a:lnTo>
                      <a:lnTo>
                        <a:pt x="36" y="227"/>
                      </a:lnTo>
                      <a:lnTo>
                        <a:pt x="36" y="227"/>
                      </a:lnTo>
                      <a:lnTo>
                        <a:pt x="34" y="226"/>
                      </a:lnTo>
                      <a:lnTo>
                        <a:pt x="34" y="226"/>
                      </a:lnTo>
                      <a:lnTo>
                        <a:pt x="33" y="225"/>
                      </a:lnTo>
                      <a:lnTo>
                        <a:pt x="33" y="225"/>
                      </a:lnTo>
                      <a:lnTo>
                        <a:pt x="33" y="223"/>
                      </a:lnTo>
                      <a:lnTo>
                        <a:pt x="32" y="223"/>
                      </a:lnTo>
                      <a:lnTo>
                        <a:pt x="32" y="222"/>
                      </a:lnTo>
                      <a:lnTo>
                        <a:pt x="31" y="221"/>
                      </a:lnTo>
                      <a:lnTo>
                        <a:pt x="31" y="221"/>
                      </a:lnTo>
                      <a:lnTo>
                        <a:pt x="30" y="220"/>
                      </a:lnTo>
                      <a:lnTo>
                        <a:pt x="30" y="220"/>
                      </a:lnTo>
                      <a:lnTo>
                        <a:pt x="30" y="219"/>
                      </a:lnTo>
                      <a:lnTo>
                        <a:pt x="29" y="219"/>
                      </a:lnTo>
                      <a:lnTo>
                        <a:pt x="29" y="218"/>
                      </a:lnTo>
                      <a:lnTo>
                        <a:pt x="27" y="218"/>
                      </a:lnTo>
                      <a:lnTo>
                        <a:pt x="27" y="216"/>
                      </a:lnTo>
                      <a:lnTo>
                        <a:pt x="26" y="215"/>
                      </a:lnTo>
                      <a:lnTo>
                        <a:pt x="26" y="215"/>
                      </a:lnTo>
                      <a:lnTo>
                        <a:pt x="26" y="214"/>
                      </a:lnTo>
                      <a:lnTo>
                        <a:pt x="25" y="214"/>
                      </a:lnTo>
                      <a:lnTo>
                        <a:pt x="25" y="213"/>
                      </a:lnTo>
                      <a:lnTo>
                        <a:pt x="24" y="213"/>
                      </a:lnTo>
                      <a:lnTo>
                        <a:pt x="24" y="212"/>
                      </a:lnTo>
                      <a:lnTo>
                        <a:pt x="24" y="211"/>
                      </a:lnTo>
                      <a:lnTo>
                        <a:pt x="23" y="211"/>
                      </a:lnTo>
                      <a:lnTo>
                        <a:pt x="23" y="209"/>
                      </a:lnTo>
                      <a:lnTo>
                        <a:pt x="23" y="209"/>
                      </a:lnTo>
                      <a:lnTo>
                        <a:pt x="22" y="208"/>
                      </a:lnTo>
                      <a:lnTo>
                        <a:pt x="22" y="208"/>
                      </a:lnTo>
                      <a:lnTo>
                        <a:pt x="20" y="207"/>
                      </a:lnTo>
                      <a:lnTo>
                        <a:pt x="20" y="206"/>
                      </a:lnTo>
                      <a:lnTo>
                        <a:pt x="20" y="206"/>
                      </a:lnTo>
                      <a:lnTo>
                        <a:pt x="19" y="205"/>
                      </a:lnTo>
                      <a:lnTo>
                        <a:pt x="19" y="205"/>
                      </a:lnTo>
                      <a:lnTo>
                        <a:pt x="19" y="203"/>
                      </a:lnTo>
                      <a:lnTo>
                        <a:pt x="18" y="202"/>
                      </a:lnTo>
                      <a:lnTo>
                        <a:pt x="18" y="202"/>
                      </a:lnTo>
                      <a:lnTo>
                        <a:pt x="18" y="201"/>
                      </a:lnTo>
                      <a:lnTo>
                        <a:pt x="17" y="201"/>
                      </a:lnTo>
                      <a:lnTo>
                        <a:pt x="17" y="200"/>
                      </a:lnTo>
                      <a:lnTo>
                        <a:pt x="17" y="199"/>
                      </a:lnTo>
                      <a:lnTo>
                        <a:pt x="16" y="199"/>
                      </a:lnTo>
                      <a:lnTo>
                        <a:pt x="16" y="198"/>
                      </a:lnTo>
                      <a:lnTo>
                        <a:pt x="16" y="196"/>
                      </a:lnTo>
                      <a:lnTo>
                        <a:pt x="14" y="196"/>
                      </a:lnTo>
                      <a:lnTo>
                        <a:pt x="14" y="195"/>
                      </a:lnTo>
                      <a:lnTo>
                        <a:pt x="14" y="195"/>
                      </a:lnTo>
                      <a:lnTo>
                        <a:pt x="14" y="194"/>
                      </a:lnTo>
                      <a:lnTo>
                        <a:pt x="13" y="193"/>
                      </a:lnTo>
                      <a:lnTo>
                        <a:pt x="13" y="193"/>
                      </a:lnTo>
                      <a:lnTo>
                        <a:pt x="13" y="192"/>
                      </a:lnTo>
                      <a:lnTo>
                        <a:pt x="12" y="190"/>
                      </a:lnTo>
                      <a:lnTo>
                        <a:pt x="12" y="190"/>
                      </a:lnTo>
                      <a:lnTo>
                        <a:pt x="12" y="189"/>
                      </a:lnTo>
                      <a:lnTo>
                        <a:pt x="12" y="189"/>
                      </a:lnTo>
                      <a:lnTo>
                        <a:pt x="11" y="188"/>
                      </a:lnTo>
                      <a:lnTo>
                        <a:pt x="11" y="187"/>
                      </a:lnTo>
                      <a:lnTo>
                        <a:pt x="11" y="187"/>
                      </a:lnTo>
                      <a:lnTo>
                        <a:pt x="10" y="186"/>
                      </a:lnTo>
                      <a:lnTo>
                        <a:pt x="10" y="185"/>
                      </a:lnTo>
                      <a:lnTo>
                        <a:pt x="10" y="185"/>
                      </a:lnTo>
                      <a:lnTo>
                        <a:pt x="10" y="183"/>
                      </a:lnTo>
                      <a:lnTo>
                        <a:pt x="9" y="182"/>
                      </a:lnTo>
                      <a:lnTo>
                        <a:pt x="9" y="182"/>
                      </a:lnTo>
                      <a:lnTo>
                        <a:pt x="9" y="181"/>
                      </a:lnTo>
                      <a:lnTo>
                        <a:pt x="9" y="180"/>
                      </a:lnTo>
                      <a:lnTo>
                        <a:pt x="9" y="180"/>
                      </a:lnTo>
                      <a:lnTo>
                        <a:pt x="7" y="179"/>
                      </a:lnTo>
                      <a:lnTo>
                        <a:pt x="7" y="178"/>
                      </a:lnTo>
                      <a:lnTo>
                        <a:pt x="7" y="178"/>
                      </a:lnTo>
                      <a:lnTo>
                        <a:pt x="7" y="176"/>
                      </a:lnTo>
                      <a:lnTo>
                        <a:pt x="7" y="175"/>
                      </a:lnTo>
                      <a:lnTo>
                        <a:pt x="6" y="175"/>
                      </a:lnTo>
                      <a:lnTo>
                        <a:pt x="6" y="174"/>
                      </a:lnTo>
                      <a:lnTo>
                        <a:pt x="6" y="173"/>
                      </a:lnTo>
                      <a:lnTo>
                        <a:pt x="6" y="173"/>
                      </a:lnTo>
                      <a:lnTo>
                        <a:pt x="6" y="172"/>
                      </a:lnTo>
                      <a:lnTo>
                        <a:pt x="5" y="170"/>
                      </a:lnTo>
                      <a:lnTo>
                        <a:pt x="5" y="170"/>
                      </a:lnTo>
                      <a:lnTo>
                        <a:pt x="5" y="169"/>
                      </a:lnTo>
                      <a:lnTo>
                        <a:pt x="5" y="168"/>
                      </a:lnTo>
                      <a:lnTo>
                        <a:pt x="5" y="168"/>
                      </a:lnTo>
                      <a:lnTo>
                        <a:pt x="5" y="167"/>
                      </a:lnTo>
                      <a:lnTo>
                        <a:pt x="4" y="166"/>
                      </a:lnTo>
                      <a:lnTo>
                        <a:pt x="4" y="166"/>
                      </a:lnTo>
                      <a:lnTo>
                        <a:pt x="4" y="165"/>
                      </a:lnTo>
                      <a:lnTo>
                        <a:pt x="4" y="163"/>
                      </a:lnTo>
                      <a:lnTo>
                        <a:pt x="4" y="163"/>
                      </a:lnTo>
                      <a:lnTo>
                        <a:pt x="4" y="162"/>
                      </a:lnTo>
                      <a:lnTo>
                        <a:pt x="3" y="161"/>
                      </a:lnTo>
                      <a:lnTo>
                        <a:pt x="3" y="161"/>
                      </a:lnTo>
                      <a:lnTo>
                        <a:pt x="3" y="160"/>
                      </a:lnTo>
                      <a:lnTo>
                        <a:pt x="3" y="159"/>
                      </a:lnTo>
                      <a:lnTo>
                        <a:pt x="3" y="158"/>
                      </a:lnTo>
                      <a:lnTo>
                        <a:pt x="3" y="158"/>
                      </a:lnTo>
                      <a:lnTo>
                        <a:pt x="3" y="156"/>
                      </a:lnTo>
                      <a:lnTo>
                        <a:pt x="3" y="155"/>
                      </a:lnTo>
                      <a:lnTo>
                        <a:pt x="3" y="155"/>
                      </a:lnTo>
                      <a:lnTo>
                        <a:pt x="2" y="154"/>
                      </a:lnTo>
                      <a:lnTo>
                        <a:pt x="2" y="153"/>
                      </a:lnTo>
                      <a:lnTo>
                        <a:pt x="2" y="153"/>
                      </a:lnTo>
                      <a:lnTo>
                        <a:pt x="2" y="152"/>
                      </a:lnTo>
                      <a:lnTo>
                        <a:pt x="2" y="150"/>
                      </a:lnTo>
                      <a:lnTo>
                        <a:pt x="2" y="150"/>
                      </a:lnTo>
                      <a:lnTo>
                        <a:pt x="2" y="149"/>
                      </a:lnTo>
                      <a:lnTo>
                        <a:pt x="2" y="148"/>
                      </a:lnTo>
                      <a:lnTo>
                        <a:pt x="2" y="147"/>
                      </a:lnTo>
                      <a:lnTo>
                        <a:pt x="2" y="147"/>
                      </a:lnTo>
                      <a:lnTo>
                        <a:pt x="2" y="146"/>
                      </a:lnTo>
                      <a:lnTo>
                        <a:pt x="2" y="145"/>
                      </a:lnTo>
                      <a:lnTo>
                        <a:pt x="2" y="145"/>
                      </a:lnTo>
                      <a:lnTo>
                        <a:pt x="2" y="143"/>
                      </a:lnTo>
                      <a:lnTo>
                        <a:pt x="2" y="142"/>
                      </a:lnTo>
                      <a:lnTo>
                        <a:pt x="2" y="142"/>
                      </a:lnTo>
                      <a:lnTo>
                        <a:pt x="2" y="141"/>
                      </a:lnTo>
                      <a:lnTo>
                        <a:pt x="0" y="140"/>
                      </a:lnTo>
                      <a:lnTo>
                        <a:pt x="0" y="139"/>
                      </a:lnTo>
                      <a:lnTo>
                        <a:pt x="0" y="139"/>
                      </a:lnTo>
                      <a:lnTo>
                        <a:pt x="0" y="138"/>
                      </a:lnTo>
                      <a:lnTo>
                        <a:pt x="0" y="136"/>
                      </a:lnTo>
                      <a:lnTo>
                        <a:pt x="0" y="136"/>
                      </a:lnTo>
                      <a:lnTo>
                        <a:pt x="0" y="135"/>
                      </a:lnTo>
                      <a:lnTo>
                        <a:pt x="0" y="134"/>
                      </a:lnTo>
                      <a:lnTo>
                        <a:pt x="0" y="133"/>
                      </a:lnTo>
                      <a:lnTo>
                        <a:pt x="0" y="133"/>
                      </a:lnTo>
                      <a:lnTo>
                        <a:pt x="0" y="132"/>
                      </a:lnTo>
                      <a:lnTo>
                        <a:pt x="0" y="130"/>
                      </a:lnTo>
                      <a:lnTo>
                        <a:pt x="2" y="130"/>
                      </a:lnTo>
                      <a:lnTo>
                        <a:pt x="2" y="129"/>
                      </a:lnTo>
                      <a:lnTo>
                        <a:pt x="2" y="128"/>
                      </a:lnTo>
                      <a:lnTo>
                        <a:pt x="2" y="128"/>
                      </a:lnTo>
                      <a:lnTo>
                        <a:pt x="2" y="127"/>
                      </a:lnTo>
                      <a:lnTo>
                        <a:pt x="2" y="126"/>
                      </a:lnTo>
                      <a:lnTo>
                        <a:pt x="2" y="125"/>
                      </a:lnTo>
                      <a:lnTo>
                        <a:pt x="2" y="125"/>
                      </a:lnTo>
                      <a:lnTo>
                        <a:pt x="2" y="123"/>
                      </a:lnTo>
                      <a:lnTo>
                        <a:pt x="2" y="122"/>
                      </a:lnTo>
                      <a:lnTo>
                        <a:pt x="2" y="122"/>
                      </a:lnTo>
                      <a:lnTo>
                        <a:pt x="2" y="121"/>
                      </a:lnTo>
                      <a:lnTo>
                        <a:pt x="2" y="120"/>
                      </a:lnTo>
                      <a:lnTo>
                        <a:pt x="2" y="119"/>
                      </a:lnTo>
                      <a:lnTo>
                        <a:pt x="2" y="119"/>
                      </a:lnTo>
                      <a:lnTo>
                        <a:pt x="2" y="118"/>
                      </a:lnTo>
                      <a:lnTo>
                        <a:pt x="3" y="116"/>
                      </a:lnTo>
                      <a:lnTo>
                        <a:pt x="3" y="116"/>
                      </a:lnTo>
                      <a:lnTo>
                        <a:pt x="3" y="115"/>
                      </a:lnTo>
                      <a:lnTo>
                        <a:pt x="3" y="114"/>
                      </a:lnTo>
                      <a:lnTo>
                        <a:pt x="3" y="113"/>
                      </a:lnTo>
                      <a:lnTo>
                        <a:pt x="3" y="113"/>
                      </a:lnTo>
                      <a:lnTo>
                        <a:pt x="3" y="112"/>
                      </a:lnTo>
                      <a:lnTo>
                        <a:pt x="3" y="110"/>
                      </a:lnTo>
                      <a:lnTo>
                        <a:pt x="4" y="110"/>
                      </a:lnTo>
                      <a:lnTo>
                        <a:pt x="4" y="109"/>
                      </a:lnTo>
                      <a:lnTo>
                        <a:pt x="4" y="108"/>
                      </a:lnTo>
                      <a:lnTo>
                        <a:pt x="4" y="107"/>
                      </a:lnTo>
                      <a:lnTo>
                        <a:pt x="4" y="107"/>
                      </a:lnTo>
                      <a:lnTo>
                        <a:pt x="4" y="106"/>
                      </a:lnTo>
                      <a:lnTo>
                        <a:pt x="4" y="105"/>
                      </a:lnTo>
                      <a:lnTo>
                        <a:pt x="5" y="105"/>
                      </a:lnTo>
                      <a:lnTo>
                        <a:pt x="5" y="103"/>
                      </a:lnTo>
                      <a:lnTo>
                        <a:pt x="5" y="102"/>
                      </a:lnTo>
                      <a:lnTo>
                        <a:pt x="5" y="101"/>
                      </a:lnTo>
                      <a:lnTo>
                        <a:pt x="5" y="101"/>
                      </a:lnTo>
                      <a:lnTo>
                        <a:pt x="6" y="100"/>
                      </a:lnTo>
                      <a:lnTo>
                        <a:pt x="6" y="99"/>
                      </a:lnTo>
                      <a:lnTo>
                        <a:pt x="6" y="99"/>
                      </a:lnTo>
                      <a:lnTo>
                        <a:pt x="6" y="98"/>
                      </a:lnTo>
                      <a:lnTo>
                        <a:pt x="6" y="96"/>
                      </a:lnTo>
                      <a:lnTo>
                        <a:pt x="7" y="96"/>
                      </a:lnTo>
                      <a:lnTo>
                        <a:pt x="7" y="95"/>
                      </a:lnTo>
                      <a:lnTo>
                        <a:pt x="7" y="94"/>
                      </a:lnTo>
                      <a:lnTo>
                        <a:pt x="7" y="93"/>
                      </a:lnTo>
                      <a:lnTo>
                        <a:pt x="7" y="93"/>
                      </a:lnTo>
                      <a:lnTo>
                        <a:pt x="9" y="92"/>
                      </a:lnTo>
                      <a:lnTo>
                        <a:pt x="9" y="90"/>
                      </a:lnTo>
                      <a:lnTo>
                        <a:pt x="9" y="90"/>
                      </a:lnTo>
                      <a:lnTo>
                        <a:pt x="9" y="89"/>
                      </a:lnTo>
                      <a:lnTo>
                        <a:pt x="9" y="89"/>
                      </a:lnTo>
                      <a:lnTo>
                        <a:pt x="10" y="88"/>
                      </a:lnTo>
                      <a:lnTo>
                        <a:pt x="10" y="88"/>
                      </a:lnTo>
                      <a:lnTo>
                        <a:pt x="10" y="87"/>
                      </a:lnTo>
                      <a:lnTo>
                        <a:pt x="11" y="86"/>
                      </a:lnTo>
                      <a:lnTo>
                        <a:pt x="11" y="85"/>
                      </a:lnTo>
                      <a:lnTo>
                        <a:pt x="11" y="85"/>
                      </a:lnTo>
                      <a:lnTo>
                        <a:pt x="11" y="83"/>
                      </a:lnTo>
                      <a:lnTo>
                        <a:pt x="12" y="82"/>
                      </a:lnTo>
                      <a:lnTo>
                        <a:pt x="12" y="82"/>
                      </a:lnTo>
                      <a:lnTo>
                        <a:pt x="12" y="81"/>
                      </a:lnTo>
                      <a:lnTo>
                        <a:pt x="13" y="80"/>
                      </a:lnTo>
                      <a:lnTo>
                        <a:pt x="13" y="80"/>
                      </a:lnTo>
                      <a:lnTo>
                        <a:pt x="13" y="79"/>
                      </a:lnTo>
                      <a:lnTo>
                        <a:pt x="13" y="77"/>
                      </a:lnTo>
                      <a:lnTo>
                        <a:pt x="14" y="77"/>
                      </a:lnTo>
                      <a:lnTo>
                        <a:pt x="14" y="76"/>
                      </a:lnTo>
                      <a:lnTo>
                        <a:pt x="14" y="75"/>
                      </a:lnTo>
                      <a:lnTo>
                        <a:pt x="16" y="75"/>
                      </a:lnTo>
                      <a:lnTo>
                        <a:pt x="16" y="74"/>
                      </a:lnTo>
                      <a:lnTo>
                        <a:pt x="16" y="73"/>
                      </a:lnTo>
                      <a:lnTo>
                        <a:pt x="17" y="73"/>
                      </a:lnTo>
                      <a:lnTo>
                        <a:pt x="17" y="72"/>
                      </a:lnTo>
                      <a:lnTo>
                        <a:pt x="17" y="72"/>
                      </a:lnTo>
                      <a:lnTo>
                        <a:pt x="18" y="70"/>
                      </a:lnTo>
                      <a:lnTo>
                        <a:pt x="18" y="69"/>
                      </a:lnTo>
                      <a:lnTo>
                        <a:pt x="18" y="69"/>
                      </a:lnTo>
                      <a:lnTo>
                        <a:pt x="19" y="68"/>
                      </a:lnTo>
                      <a:lnTo>
                        <a:pt x="19" y="67"/>
                      </a:lnTo>
                      <a:lnTo>
                        <a:pt x="20" y="67"/>
                      </a:lnTo>
                      <a:lnTo>
                        <a:pt x="20" y="66"/>
                      </a:lnTo>
                      <a:lnTo>
                        <a:pt x="20" y="66"/>
                      </a:lnTo>
                      <a:lnTo>
                        <a:pt x="22" y="65"/>
                      </a:lnTo>
                      <a:lnTo>
                        <a:pt x="22" y="63"/>
                      </a:lnTo>
                      <a:lnTo>
                        <a:pt x="22" y="63"/>
                      </a:lnTo>
                      <a:lnTo>
                        <a:pt x="23" y="62"/>
                      </a:lnTo>
                      <a:lnTo>
                        <a:pt x="23" y="61"/>
                      </a:lnTo>
                      <a:lnTo>
                        <a:pt x="24" y="61"/>
                      </a:lnTo>
                      <a:lnTo>
                        <a:pt x="24" y="60"/>
                      </a:lnTo>
                      <a:lnTo>
                        <a:pt x="24" y="60"/>
                      </a:lnTo>
                      <a:lnTo>
                        <a:pt x="25" y="59"/>
                      </a:lnTo>
                      <a:lnTo>
                        <a:pt x="25" y="59"/>
                      </a:lnTo>
                      <a:lnTo>
                        <a:pt x="26" y="57"/>
                      </a:lnTo>
                      <a:lnTo>
                        <a:pt x="26" y="56"/>
                      </a:lnTo>
                      <a:lnTo>
                        <a:pt x="26" y="56"/>
                      </a:lnTo>
                      <a:lnTo>
                        <a:pt x="27" y="55"/>
                      </a:lnTo>
                      <a:lnTo>
                        <a:pt x="27" y="55"/>
                      </a:lnTo>
                      <a:lnTo>
                        <a:pt x="29" y="54"/>
                      </a:lnTo>
                      <a:lnTo>
                        <a:pt x="29" y="53"/>
                      </a:lnTo>
                      <a:lnTo>
                        <a:pt x="30" y="53"/>
                      </a:lnTo>
                      <a:lnTo>
                        <a:pt x="30" y="52"/>
                      </a:lnTo>
                      <a:lnTo>
                        <a:pt x="31" y="52"/>
                      </a:lnTo>
                      <a:lnTo>
                        <a:pt x="31" y="50"/>
                      </a:lnTo>
                      <a:lnTo>
                        <a:pt x="31" y="50"/>
                      </a:lnTo>
                      <a:lnTo>
                        <a:pt x="32" y="49"/>
                      </a:lnTo>
                      <a:lnTo>
                        <a:pt x="32" y="49"/>
                      </a:lnTo>
                      <a:lnTo>
                        <a:pt x="33" y="48"/>
                      </a:lnTo>
                      <a:lnTo>
                        <a:pt x="33" y="48"/>
                      </a:lnTo>
                      <a:lnTo>
                        <a:pt x="34" y="47"/>
                      </a:lnTo>
                      <a:lnTo>
                        <a:pt x="34" y="46"/>
                      </a:lnTo>
                      <a:lnTo>
                        <a:pt x="36" y="46"/>
                      </a:lnTo>
                      <a:lnTo>
                        <a:pt x="36" y="45"/>
                      </a:lnTo>
                      <a:lnTo>
                        <a:pt x="37" y="45"/>
                      </a:lnTo>
                      <a:lnTo>
                        <a:pt x="37" y="43"/>
                      </a:lnTo>
                      <a:lnTo>
                        <a:pt x="38" y="43"/>
                      </a:lnTo>
                      <a:lnTo>
                        <a:pt x="38" y="42"/>
                      </a:lnTo>
                      <a:lnTo>
                        <a:pt x="38" y="42"/>
                      </a:lnTo>
                      <a:lnTo>
                        <a:pt x="39" y="41"/>
                      </a:lnTo>
                      <a:lnTo>
                        <a:pt x="39" y="41"/>
                      </a:lnTo>
                      <a:lnTo>
                        <a:pt x="40" y="40"/>
                      </a:lnTo>
                      <a:lnTo>
                        <a:pt x="40" y="40"/>
                      </a:lnTo>
                      <a:lnTo>
                        <a:pt x="42" y="39"/>
                      </a:lnTo>
                      <a:lnTo>
                        <a:pt x="42" y="39"/>
                      </a:lnTo>
                      <a:lnTo>
                        <a:pt x="43" y="37"/>
                      </a:lnTo>
                      <a:lnTo>
                        <a:pt x="43" y="37"/>
                      </a:lnTo>
                      <a:lnTo>
                        <a:pt x="44" y="36"/>
                      </a:lnTo>
                      <a:lnTo>
                        <a:pt x="45" y="36"/>
                      </a:lnTo>
                      <a:lnTo>
                        <a:pt x="45" y="35"/>
                      </a:lnTo>
                      <a:lnTo>
                        <a:pt x="46" y="35"/>
                      </a:lnTo>
                      <a:lnTo>
                        <a:pt x="46" y="35"/>
                      </a:lnTo>
                      <a:lnTo>
                        <a:pt x="47" y="34"/>
                      </a:lnTo>
                      <a:lnTo>
                        <a:pt x="47" y="34"/>
                      </a:lnTo>
                      <a:lnTo>
                        <a:pt x="49" y="33"/>
                      </a:lnTo>
                      <a:lnTo>
                        <a:pt x="49" y="33"/>
                      </a:lnTo>
                      <a:lnTo>
                        <a:pt x="50" y="32"/>
                      </a:lnTo>
                      <a:lnTo>
                        <a:pt x="50" y="32"/>
                      </a:lnTo>
                      <a:lnTo>
                        <a:pt x="51" y="30"/>
                      </a:lnTo>
                      <a:lnTo>
                        <a:pt x="51" y="30"/>
                      </a:lnTo>
                      <a:lnTo>
                        <a:pt x="52" y="29"/>
                      </a:lnTo>
                      <a:lnTo>
                        <a:pt x="52" y="29"/>
                      </a:lnTo>
                      <a:lnTo>
                        <a:pt x="53" y="29"/>
                      </a:lnTo>
                      <a:lnTo>
                        <a:pt x="54" y="28"/>
                      </a:lnTo>
                      <a:lnTo>
                        <a:pt x="54" y="28"/>
                      </a:lnTo>
                      <a:lnTo>
                        <a:pt x="56" y="27"/>
                      </a:lnTo>
                      <a:lnTo>
                        <a:pt x="56" y="27"/>
                      </a:lnTo>
                      <a:lnTo>
                        <a:pt x="57" y="27"/>
                      </a:lnTo>
                      <a:lnTo>
                        <a:pt x="57" y="26"/>
                      </a:lnTo>
                      <a:lnTo>
                        <a:pt x="58" y="26"/>
                      </a:lnTo>
                      <a:lnTo>
                        <a:pt x="58" y="25"/>
                      </a:lnTo>
                      <a:lnTo>
                        <a:pt x="59" y="25"/>
                      </a:lnTo>
                      <a:lnTo>
                        <a:pt x="60" y="25"/>
                      </a:lnTo>
                      <a:lnTo>
                        <a:pt x="60" y="23"/>
                      </a:lnTo>
                      <a:lnTo>
                        <a:pt x="62" y="23"/>
                      </a:lnTo>
                      <a:lnTo>
                        <a:pt x="62" y="22"/>
                      </a:lnTo>
                      <a:lnTo>
                        <a:pt x="63" y="22"/>
                      </a:lnTo>
                      <a:lnTo>
                        <a:pt x="64" y="22"/>
                      </a:lnTo>
                      <a:lnTo>
                        <a:pt x="64" y="21"/>
                      </a:lnTo>
                      <a:lnTo>
                        <a:pt x="65" y="21"/>
                      </a:lnTo>
                      <a:lnTo>
                        <a:pt x="65" y="20"/>
                      </a:lnTo>
                      <a:lnTo>
                        <a:pt x="66" y="20"/>
                      </a:lnTo>
                      <a:lnTo>
                        <a:pt x="66" y="20"/>
                      </a:lnTo>
                      <a:lnTo>
                        <a:pt x="67" y="19"/>
                      </a:lnTo>
                      <a:lnTo>
                        <a:pt x="69" y="19"/>
                      </a:lnTo>
                      <a:lnTo>
                        <a:pt x="69" y="19"/>
                      </a:lnTo>
                      <a:lnTo>
                        <a:pt x="70" y="17"/>
                      </a:lnTo>
                      <a:lnTo>
                        <a:pt x="70" y="17"/>
                      </a:lnTo>
                      <a:lnTo>
                        <a:pt x="71" y="17"/>
                      </a:lnTo>
                      <a:lnTo>
                        <a:pt x="72" y="16"/>
                      </a:lnTo>
                      <a:lnTo>
                        <a:pt x="72" y="16"/>
                      </a:lnTo>
                      <a:lnTo>
                        <a:pt x="73" y="16"/>
                      </a:lnTo>
                      <a:lnTo>
                        <a:pt x="74" y="15"/>
                      </a:lnTo>
                      <a:lnTo>
                        <a:pt x="74" y="15"/>
                      </a:lnTo>
                      <a:lnTo>
                        <a:pt x="76" y="15"/>
                      </a:lnTo>
                      <a:lnTo>
                        <a:pt x="76" y="14"/>
                      </a:lnTo>
                      <a:lnTo>
                        <a:pt x="77" y="14"/>
                      </a:lnTo>
                      <a:lnTo>
                        <a:pt x="78" y="14"/>
                      </a:lnTo>
                      <a:lnTo>
                        <a:pt x="78" y="14"/>
                      </a:lnTo>
                      <a:lnTo>
                        <a:pt x="79" y="13"/>
                      </a:lnTo>
                      <a:lnTo>
                        <a:pt x="79" y="13"/>
                      </a:lnTo>
                      <a:lnTo>
                        <a:pt x="80" y="13"/>
                      </a:lnTo>
                      <a:lnTo>
                        <a:pt x="82" y="12"/>
                      </a:lnTo>
                      <a:lnTo>
                        <a:pt x="82" y="12"/>
                      </a:lnTo>
                      <a:lnTo>
                        <a:pt x="83" y="12"/>
                      </a:lnTo>
                      <a:lnTo>
                        <a:pt x="84" y="12"/>
                      </a:lnTo>
                      <a:lnTo>
                        <a:pt x="84" y="10"/>
                      </a:lnTo>
                      <a:lnTo>
                        <a:pt x="85" y="10"/>
                      </a:lnTo>
                      <a:lnTo>
                        <a:pt x="86" y="10"/>
                      </a:lnTo>
                      <a:lnTo>
                        <a:pt x="86" y="9"/>
                      </a:lnTo>
                      <a:lnTo>
                        <a:pt x="87" y="9"/>
                      </a:lnTo>
                      <a:lnTo>
                        <a:pt x="89" y="9"/>
                      </a:lnTo>
                      <a:lnTo>
                        <a:pt x="89" y="9"/>
                      </a:lnTo>
                      <a:lnTo>
                        <a:pt x="90" y="8"/>
                      </a:lnTo>
                      <a:lnTo>
                        <a:pt x="90" y="8"/>
                      </a:lnTo>
                      <a:lnTo>
                        <a:pt x="91" y="8"/>
                      </a:lnTo>
                      <a:lnTo>
                        <a:pt x="92" y="8"/>
                      </a:lnTo>
                      <a:lnTo>
                        <a:pt x="92" y="8"/>
                      </a:lnTo>
                      <a:lnTo>
                        <a:pt x="93" y="7"/>
                      </a:lnTo>
                      <a:lnTo>
                        <a:pt x="94" y="7"/>
                      </a:lnTo>
                      <a:lnTo>
                        <a:pt x="94" y="7"/>
                      </a:lnTo>
                      <a:lnTo>
                        <a:pt x="96" y="7"/>
                      </a:lnTo>
                      <a:lnTo>
                        <a:pt x="97" y="6"/>
                      </a:lnTo>
                      <a:lnTo>
                        <a:pt x="97" y="6"/>
                      </a:lnTo>
                      <a:lnTo>
                        <a:pt x="98" y="6"/>
                      </a:lnTo>
                      <a:lnTo>
                        <a:pt x="99" y="6"/>
                      </a:lnTo>
                      <a:lnTo>
                        <a:pt x="99" y="6"/>
                      </a:lnTo>
                      <a:lnTo>
                        <a:pt x="100" y="5"/>
                      </a:lnTo>
                      <a:lnTo>
                        <a:pt x="101" y="5"/>
                      </a:lnTo>
                      <a:lnTo>
                        <a:pt x="101" y="5"/>
                      </a:lnTo>
                      <a:lnTo>
                        <a:pt x="103" y="5"/>
                      </a:lnTo>
                      <a:lnTo>
                        <a:pt x="104" y="5"/>
                      </a:lnTo>
                      <a:lnTo>
                        <a:pt x="104" y="5"/>
                      </a:lnTo>
                      <a:lnTo>
                        <a:pt x="105" y="3"/>
                      </a:lnTo>
                      <a:lnTo>
                        <a:pt x="106" y="3"/>
                      </a:lnTo>
                      <a:lnTo>
                        <a:pt x="106" y="3"/>
                      </a:lnTo>
                      <a:lnTo>
                        <a:pt x="107" y="3"/>
                      </a:lnTo>
                      <a:lnTo>
                        <a:pt x="109" y="3"/>
                      </a:lnTo>
                      <a:lnTo>
                        <a:pt x="110" y="3"/>
                      </a:lnTo>
                      <a:lnTo>
                        <a:pt x="110" y="2"/>
                      </a:lnTo>
                      <a:lnTo>
                        <a:pt x="111" y="2"/>
                      </a:lnTo>
                      <a:lnTo>
                        <a:pt x="112" y="2"/>
                      </a:lnTo>
                      <a:lnTo>
                        <a:pt x="112" y="2"/>
                      </a:lnTo>
                      <a:lnTo>
                        <a:pt x="113" y="2"/>
                      </a:lnTo>
                      <a:lnTo>
                        <a:pt x="114" y="2"/>
                      </a:lnTo>
                      <a:lnTo>
                        <a:pt x="114" y="2"/>
                      </a:lnTo>
                      <a:lnTo>
                        <a:pt x="116" y="2"/>
                      </a:lnTo>
                      <a:lnTo>
                        <a:pt x="117" y="1"/>
                      </a:lnTo>
                      <a:lnTo>
                        <a:pt x="117" y="1"/>
                      </a:lnTo>
                      <a:lnTo>
                        <a:pt x="118" y="1"/>
                      </a:lnTo>
                      <a:lnTo>
                        <a:pt x="119" y="1"/>
                      </a:lnTo>
                      <a:lnTo>
                        <a:pt x="119" y="1"/>
                      </a:lnTo>
                      <a:lnTo>
                        <a:pt x="120" y="1"/>
                      </a:lnTo>
                      <a:lnTo>
                        <a:pt x="121" y="1"/>
                      </a:lnTo>
                      <a:lnTo>
                        <a:pt x="123" y="1"/>
                      </a:lnTo>
                      <a:lnTo>
                        <a:pt x="123" y="1"/>
                      </a:lnTo>
                      <a:lnTo>
                        <a:pt x="124" y="1"/>
                      </a:lnTo>
                      <a:lnTo>
                        <a:pt x="125" y="1"/>
                      </a:lnTo>
                      <a:lnTo>
                        <a:pt x="125" y="1"/>
                      </a:lnTo>
                      <a:lnTo>
                        <a:pt x="126" y="1"/>
                      </a:lnTo>
                      <a:lnTo>
                        <a:pt x="127" y="0"/>
                      </a:lnTo>
                      <a:lnTo>
                        <a:pt x="127" y="0"/>
                      </a:lnTo>
                      <a:lnTo>
                        <a:pt x="129" y="0"/>
                      </a:lnTo>
                      <a:lnTo>
                        <a:pt x="130" y="0"/>
                      </a:lnTo>
                      <a:lnTo>
                        <a:pt x="131" y="0"/>
                      </a:lnTo>
                      <a:lnTo>
                        <a:pt x="131" y="0"/>
                      </a:lnTo>
                      <a:lnTo>
                        <a:pt x="132" y="0"/>
                      </a:lnTo>
                      <a:lnTo>
                        <a:pt x="133" y="0"/>
                      </a:lnTo>
                      <a:lnTo>
                        <a:pt x="133" y="0"/>
                      </a:lnTo>
                      <a:lnTo>
                        <a:pt x="134" y="0"/>
                      </a:lnTo>
                      <a:lnTo>
                        <a:pt x="136" y="0"/>
                      </a:lnTo>
                      <a:lnTo>
                        <a:pt x="136" y="0"/>
                      </a:lnTo>
                      <a:lnTo>
                        <a:pt x="137" y="0"/>
                      </a:lnTo>
                      <a:lnTo>
                        <a:pt x="138" y="0"/>
                      </a:lnTo>
                      <a:lnTo>
                        <a:pt x="139" y="0"/>
                      </a:lnTo>
                      <a:lnTo>
                        <a:pt x="139" y="0"/>
                      </a:lnTo>
                      <a:lnTo>
                        <a:pt x="140" y="0"/>
                      </a:lnTo>
                      <a:lnTo>
                        <a:pt x="141" y="0"/>
                      </a:lnTo>
                      <a:lnTo>
                        <a:pt x="141" y="0"/>
                      </a:lnTo>
                      <a:lnTo>
                        <a:pt x="143" y="0"/>
                      </a:lnTo>
                      <a:lnTo>
                        <a:pt x="144" y="0"/>
                      </a:lnTo>
                      <a:lnTo>
                        <a:pt x="145" y="0"/>
                      </a:lnTo>
                      <a:lnTo>
                        <a:pt x="145" y="0"/>
                      </a:lnTo>
                      <a:lnTo>
                        <a:pt x="146" y="0"/>
                      </a:lnTo>
                      <a:lnTo>
                        <a:pt x="147" y="0"/>
                      </a:lnTo>
                      <a:lnTo>
                        <a:pt x="147" y="1"/>
                      </a:lnTo>
                      <a:lnTo>
                        <a:pt x="149" y="1"/>
                      </a:lnTo>
                      <a:lnTo>
                        <a:pt x="150" y="1"/>
                      </a:lnTo>
                      <a:lnTo>
                        <a:pt x="151" y="1"/>
                      </a:lnTo>
                      <a:lnTo>
                        <a:pt x="151" y="1"/>
                      </a:lnTo>
                      <a:lnTo>
                        <a:pt x="152" y="1"/>
                      </a:lnTo>
                      <a:lnTo>
                        <a:pt x="153" y="1"/>
                      </a:lnTo>
                      <a:lnTo>
                        <a:pt x="153" y="1"/>
                      </a:lnTo>
                      <a:lnTo>
                        <a:pt x="154" y="1"/>
                      </a:lnTo>
                      <a:lnTo>
                        <a:pt x="156" y="1"/>
                      </a:lnTo>
                      <a:lnTo>
                        <a:pt x="157" y="1"/>
                      </a:lnTo>
                      <a:lnTo>
                        <a:pt x="157" y="1"/>
                      </a:lnTo>
                      <a:lnTo>
                        <a:pt x="158" y="2"/>
                      </a:lnTo>
                      <a:lnTo>
                        <a:pt x="159" y="2"/>
                      </a:lnTo>
                      <a:lnTo>
                        <a:pt x="159" y="2"/>
                      </a:lnTo>
                      <a:lnTo>
                        <a:pt x="160" y="2"/>
                      </a:lnTo>
                      <a:lnTo>
                        <a:pt x="161" y="2"/>
                      </a:lnTo>
                      <a:lnTo>
                        <a:pt x="161" y="2"/>
                      </a:lnTo>
                      <a:lnTo>
                        <a:pt x="163" y="2"/>
                      </a:lnTo>
                      <a:lnTo>
                        <a:pt x="164" y="2"/>
                      </a:lnTo>
                      <a:lnTo>
                        <a:pt x="165" y="3"/>
                      </a:lnTo>
                      <a:lnTo>
                        <a:pt x="165" y="3"/>
                      </a:lnTo>
                      <a:lnTo>
                        <a:pt x="166" y="3"/>
                      </a:lnTo>
                      <a:lnTo>
                        <a:pt x="167" y="3"/>
                      </a:lnTo>
                      <a:lnTo>
                        <a:pt x="167" y="3"/>
                      </a:lnTo>
                      <a:lnTo>
                        <a:pt x="169" y="3"/>
                      </a:lnTo>
                      <a:lnTo>
                        <a:pt x="170" y="5"/>
                      </a:lnTo>
                      <a:lnTo>
                        <a:pt x="171" y="5"/>
                      </a:lnTo>
                      <a:lnTo>
                        <a:pt x="171" y="5"/>
                      </a:lnTo>
                      <a:lnTo>
                        <a:pt x="172" y="5"/>
                      </a:lnTo>
                      <a:lnTo>
                        <a:pt x="173" y="5"/>
                      </a:lnTo>
                      <a:lnTo>
                        <a:pt x="173" y="5"/>
                      </a:lnTo>
                      <a:lnTo>
                        <a:pt x="174" y="6"/>
                      </a:lnTo>
                      <a:lnTo>
                        <a:pt x="176" y="6"/>
                      </a:lnTo>
                      <a:lnTo>
                        <a:pt x="177" y="6"/>
                      </a:lnTo>
                      <a:lnTo>
                        <a:pt x="177" y="6"/>
                      </a:lnTo>
                      <a:lnTo>
                        <a:pt x="178" y="7"/>
                      </a:lnTo>
                      <a:lnTo>
                        <a:pt x="179" y="7"/>
                      </a:lnTo>
                      <a:lnTo>
                        <a:pt x="179" y="7"/>
                      </a:lnTo>
                      <a:lnTo>
                        <a:pt x="180" y="7"/>
                      </a:lnTo>
                      <a:lnTo>
                        <a:pt x="181" y="7"/>
                      </a:lnTo>
                      <a:lnTo>
                        <a:pt x="181" y="8"/>
                      </a:lnTo>
                      <a:lnTo>
                        <a:pt x="183" y="8"/>
                      </a:lnTo>
                      <a:lnTo>
                        <a:pt x="184" y="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107" name="Freeform 115">
                  <a:extLst>
                    <a:ext uri="{FF2B5EF4-FFF2-40B4-BE49-F238E27FC236}">
                      <a16:creationId xmlns:a16="http://schemas.microsoft.com/office/drawing/2014/main" id="{D4519E71-CD20-4337-95F7-1D537D0E46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9477077">
                  <a:off x="11205373" y="9179234"/>
                  <a:ext cx="1601207" cy="622474"/>
                </a:xfrm>
                <a:custGeom>
                  <a:avLst/>
                  <a:gdLst>
                    <a:gd name="T0" fmla="*/ 2456 w 2456"/>
                    <a:gd name="T1" fmla="*/ 894 h 957"/>
                    <a:gd name="T2" fmla="*/ 24 w 2456"/>
                    <a:gd name="T3" fmla="*/ 0 h 957"/>
                    <a:gd name="T4" fmla="*/ 0 w 2456"/>
                    <a:gd name="T5" fmla="*/ 64 h 957"/>
                    <a:gd name="T6" fmla="*/ 2432 w 2456"/>
                    <a:gd name="T7" fmla="*/ 957 h 957"/>
                    <a:gd name="T8" fmla="*/ 2456 w 2456"/>
                    <a:gd name="T9" fmla="*/ 894 h 9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56" h="957">
                      <a:moveTo>
                        <a:pt x="2456" y="894"/>
                      </a:moveTo>
                      <a:lnTo>
                        <a:pt x="24" y="0"/>
                      </a:lnTo>
                      <a:lnTo>
                        <a:pt x="0" y="64"/>
                      </a:lnTo>
                      <a:lnTo>
                        <a:pt x="2432" y="957"/>
                      </a:lnTo>
                      <a:lnTo>
                        <a:pt x="2456" y="89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</p:grpSp>
        </p:grpSp>
      </p:grpSp>
      <p:sp>
        <p:nvSpPr>
          <p:cNvPr id="38" name="Retângulo: Cantos Arredondados 37">
            <a:extLst>
              <a:ext uri="{FF2B5EF4-FFF2-40B4-BE49-F238E27FC236}">
                <a16:creationId xmlns:a16="http://schemas.microsoft.com/office/drawing/2014/main" id="{215E1CF4-9760-4802-86B4-939313789DA3}"/>
              </a:ext>
            </a:extLst>
          </p:cNvPr>
          <p:cNvSpPr/>
          <p:nvPr/>
        </p:nvSpPr>
        <p:spPr>
          <a:xfrm>
            <a:off x="13177666" y="7276452"/>
            <a:ext cx="240694" cy="162181"/>
          </a:xfrm>
          <a:prstGeom prst="roundRect">
            <a:avLst/>
          </a:prstGeom>
          <a:solidFill>
            <a:srgbClr val="009847"/>
          </a:solidFill>
          <a:ln w="2222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grpSp>
        <p:nvGrpSpPr>
          <p:cNvPr id="34" name="Agrupar 33">
            <a:extLst>
              <a:ext uri="{FF2B5EF4-FFF2-40B4-BE49-F238E27FC236}">
                <a16:creationId xmlns:a16="http://schemas.microsoft.com/office/drawing/2014/main" id="{9DA97002-5E0D-46BB-B6EC-74DB559D0A5B}"/>
              </a:ext>
            </a:extLst>
          </p:cNvPr>
          <p:cNvGrpSpPr/>
          <p:nvPr/>
        </p:nvGrpSpPr>
        <p:grpSpPr>
          <a:xfrm>
            <a:off x="7916209" y="9285046"/>
            <a:ext cx="4790801" cy="850489"/>
            <a:chOff x="15496362" y="9421420"/>
            <a:chExt cx="4790801" cy="850489"/>
          </a:xfrm>
        </p:grpSpPr>
        <p:grpSp>
          <p:nvGrpSpPr>
            <p:cNvPr id="5" name="Agrupar 4">
              <a:extLst>
                <a:ext uri="{FF2B5EF4-FFF2-40B4-BE49-F238E27FC236}">
                  <a16:creationId xmlns:a16="http://schemas.microsoft.com/office/drawing/2014/main" id="{6EE17544-E82A-4515-BEE9-C6A0E5C341FA}"/>
                </a:ext>
              </a:extLst>
            </p:cNvPr>
            <p:cNvGrpSpPr/>
            <p:nvPr/>
          </p:nvGrpSpPr>
          <p:grpSpPr>
            <a:xfrm rot="21076608">
              <a:off x="18402554" y="9459910"/>
              <a:ext cx="1884609" cy="622474"/>
              <a:chOff x="18330626" y="10291577"/>
              <a:chExt cx="1884609" cy="622474"/>
            </a:xfrm>
            <a:solidFill>
              <a:schemeClr val="bg2">
                <a:lumMod val="75000"/>
              </a:schemeClr>
            </a:solidFill>
          </p:grpSpPr>
          <p:sp>
            <p:nvSpPr>
              <p:cNvPr id="798" name="Freeform 114">
                <a:extLst>
                  <a:ext uri="{FF2B5EF4-FFF2-40B4-BE49-F238E27FC236}">
                    <a16:creationId xmlns:a16="http://schemas.microsoft.com/office/drawing/2014/main" id="{F44959C0-5B1D-4350-813E-1758990CF1AE}"/>
                  </a:ext>
                </a:extLst>
              </p:cNvPr>
              <p:cNvSpPr>
                <a:spLocks/>
              </p:cNvSpPr>
              <p:nvPr/>
            </p:nvSpPr>
            <p:spPr bwMode="auto">
              <a:xfrm rot="20848226">
                <a:off x="18330626" y="10403958"/>
                <a:ext cx="180087" cy="176172"/>
              </a:xfrm>
              <a:custGeom>
                <a:avLst/>
                <a:gdLst>
                  <a:gd name="T0" fmla="*/ 171 w 273"/>
                  <a:gd name="T1" fmla="*/ 3 h 271"/>
                  <a:gd name="T2" fmla="*/ 157 w 273"/>
                  <a:gd name="T3" fmla="*/ 1 h 271"/>
                  <a:gd name="T4" fmla="*/ 143 w 273"/>
                  <a:gd name="T5" fmla="*/ 0 h 271"/>
                  <a:gd name="T6" fmla="*/ 129 w 273"/>
                  <a:gd name="T7" fmla="*/ 0 h 271"/>
                  <a:gd name="T8" fmla="*/ 114 w 273"/>
                  <a:gd name="T9" fmla="*/ 1 h 271"/>
                  <a:gd name="T10" fmla="*/ 102 w 273"/>
                  <a:gd name="T11" fmla="*/ 4 h 271"/>
                  <a:gd name="T12" fmla="*/ 89 w 273"/>
                  <a:gd name="T13" fmla="*/ 8 h 271"/>
                  <a:gd name="T14" fmla="*/ 76 w 273"/>
                  <a:gd name="T15" fmla="*/ 14 h 271"/>
                  <a:gd name="T16" fmla="*/ 64 w 273"/>
                  <a:gd name="T17" fmla="*/ 21 h 271"/>
                  <a:gd name="T18" fmla="*/ 52 w 273"/>
                  <a:gd name="T19" fmla="*/ 29 h 271"/>
                  <a:gd name="T20" fmla="*/ 42 w 273"/>
                  <a:gd name="T21" fmla="*/ 38 h 271"/>
                  <a:gd name="T22" fmla="*/ 32 w 273"/>
                  <a:gd name="T23" fmla="*/ 49 h 271"/>
                  <a:gd name="T24" fmla="*/ 24 w 273"/>
                  <a:gd name="T25" fmla="*/ 60 h 271"/>
                  <a:gd name="T26" fmla="*/ 16 w 273"/>
                  <a:gd name="T27" fmla="*/ 73 h 271"/>
                  <a:gd name="T28" fmla="*/ 10 w 273"/>
                  <a:gd name="T29" fmla="*/ 86 h 271"/>
                  <a:gd name="T30" fmla="*/ 6 w 273"/>
                  <a:gd name="T31" fmla="*/ 98 h 271"/>
                  <a:gd name="T32" fmla="*/ 3 w 273"/>
                  <a:gd name="T33" fmla="*/ 114 h 271"/>
                  <a:gd name="T34" fmla="*/ 2 w 273"/>
                  <a:gd name="T35" fmla="*/ 128 h 271"/>
                  <a:gd name="T36" fmla="*/ 2 w 273"/>
                  <a:gd name="T37" fmla="*/ 142 h 271"/>
                  <a:gd name="T38" fmla="*/ 3 w 273"/>
                  <a:gd name="T39" fmla="*/ 155 h 271"/>
                  <a:gd name="T40" fmla="*/ 5 w 273"/>
                  <a:gd name="T41" fmla="*/ 169 h 271"/>
                  <a:gd name="T42" fmla="*/ 10 w 273"/>
                  <a:gd name="T43" fmla="*/ 182 h 271"/>
                  <a:gd name="T44" fmla="*/ 15 w 273"/>
                  <a:gd name="T45" fmla="*/ 195 h 271"/>
                  <a:gd name="T46" fmla="*/ 22 w 273"/>
                  <a:gd name="T47" fmla="*/ 207 h 271"/>
                  <a:gd name="T48" fmla="*/ 30 w 273"/>
                  <a:gd name="T49" fmla="*/ 219 h 271"/>
                  <a:gd name="T50" fmla="*/ 39 w 273"/>
                  <a:gd name="T51" fmla="*/ 229 h 271"/>
                  <a:gd name="T52" fmla="*/ 49 w 273"/>
                  <a:gd name="T53" fmla="*/ 239 h 271"/>
                  <a:gd name="T54" fmla="*/ 60 w 273"/>
                  <a:gd name="T55" fmla="*/ 248 h 271"/>
                  <a:gd name="T56" fmla="*/ 72 w 273"/>
                  <a:gd name="T57" fmla="*/ 255 h 271"/>
                  <a:gd name="T58" fmla="*/ 86 w 273"/>
                  <a:gd name="T59" fmla="*/ 261 h 271"/>
                  <a:gd name="T60" fmla="*/ 99 w 273"/>
                  <a:gd name="T61" fmla="*/ 266 h 271"/>
                  <a:gd name="T62" fmla="*/ 113 w 273"/>
                  <a:gd name="T63" fmla="*/ 269 h 271"/>
                  <a:gd name="T64" fmla="*/ 127 w 273"/>
                  <a:gd name="T65" fmla="*/ 270 h 271"/>
                  <a:gd name="T66" fmla="*/ 142 w 273"/>
                  <a:gd name="T67" fmla="*/ 271 h 271"/>
                  <a:gd name="T68" fmla="*/ 156 w 273"/>
                  <a:gd name="T69" fmla="*/ 270 h 271"/>
                  <a:gd name="T70" fmla="*/ 170 w 273"/>
                  <a:gd name="T71" fmla="*/ 267 h 271"/>
                  <a:gd name="T72" fmla="*/ 183 w 273"/>
                  <a:gd name="T73" fmla="*/ 263 h 271"/>
                  <a:gd name="T74" fmla="*/ 196 w 273"/>
                  <a:gd name="T75" fmla="*/ 257 h 271"/>
                  <a:gd name="T76" fmla="*/ 207 w 273"/>
                  <a:gd name="T77" fmla="*/ 251 h 271"/>
                  <a:gd name="T78" fmla="*/ 219 w 273"/>
                  <a:gd name="T79" fmla="*/ 243 h 271"/>
                  <a:gd name="T80" fmla="*/ 230 w 273"/>
                  <a:gd name="T81" fmla="*/ 234 h 271"/>
                  <a:gd name="T82" fmla="*/ 239 w 273"/>
                  <a:gd name="T83" fmla="*/ 224 h 271"/>
                  <a:gd name="T84" fmla="*/ 249 w 273"/>
                  <a:gd name="T85" fmla="*/ 213 h 271"/>
                  <a:gd name="T86" fmla="*/ 256 w 273"/>
                  <a:gd name="T87" fmla="*/ 201 h 271"/>
                  <a:gd name="T88" fmla="*/ 263 w 273"/>
                  <a:gd name="T89" fmla="*/ 188 h 271"/>
                  <a:gd name="T90" fmla="*/ 267 w 273"/>
                  <a:gd name="T91" fmla="*/ 175 h 271"/>
                  <a:gd name="T92" fmla="*/ 271 w 273"/>
                  <a:gd name="T93" fmla="*/ 161 h 271"/>
                  <a:gd name="T94" fmla="*/ 272 w 273"/>
                  <a:gd name="T95" fmla="*/ 146 h 271"/>
                  <a:gd name="T96" fmla="*/ 273 w 273"/>
                  <a:gd name="T97" fmla="*/ 131 h 271"/>
                  <a:gd name="T98" fmla="*/ 272 w 273"/>
                  <a:gd name="T99" fmla="*/ 117 h 271"/>
                  <a:gd name="T100" fmla="*/ 270 w 273"/>
                  <a:gd name="T101" fmla="*/ 104 h 271"/>
                  <a:gd name="T102" fmla="*/ 265 w 273"/>
                  <a:gd name="T103" fmla="*/ 90 h 271"/>
                  <a:gd name="T104" fmla="*/ 260 w 273"/>
                  <a:gd name="T105" fmla="*/ 78 h 271"/>
                  <a:gd name="T106" fmla="*/ 253 w 273"/>
                  <a:gd name="T107" fmla="*/ 65 h 271"/>
                  <a:gd name="T108" fmla="*/ 246 w 273"/>
                  <a:gd name="T109" fmla="*/ 54 h 271"/>
                  <a:gd name="T110" fmla="*/ 237 w 273"/>
                  <a:gd name="T111" fmla="*/ 43 h 271"/>
                  <a:gd name="T112" fmla="*/ 227 w 273"/>
                  <a:gd name="T113" fmla="*/ 34 h 271"/>
                  <a:gd name="T114" fmla="*/ 216 w 273"/>
                  <a:gd name="T115" fmla="*/ 24 h 271"/>
                  <a:gd name="T116" fmla="*/ 204 w 273"/>
                  <a:gd name="T117" fmla="*/ 17 h 271"/>
                  <a:gd name="T118" fmla="*/ 191 w 273"/>
                  <a:gd name="T119" fmla="*/ 10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73" h="271">
                    <a:moveTo>
                      <a:pt x="184" y="8"/>
                    </a:moveTo>
                    <a:lnTo>
                      <a:pt x="184" y="8"/>
                    </a:lnTo>
                    <a:lnTo>
                      <a:pt x="183" y="7"/>
                    </a:lnTo>
                    <a:lnTo>
                      <a:pt x="181" y="7"/>
                    </a:lnTo>
                    <a:lnTo>
                      <a:pt x="181" y="7"/>
                    </a:lnTo>
                    <a:lnTo>
                      <a:pt x="180" y="7"/>
                    </a:lnTo>
                    <a:lnTo>
                      <a:pt x="179" y="5"/>
                    </a:lnTo>
                    <a:lnTo>
                      <a:pt x="179" y="5"/>
                    </a:lnTo>
                    <a:lnTo>
                      <a:pt x="178" y="5"/>
                    </a:lnTo>
                    <a:lnTo>
                      <a:pt x="177" y="5"/>
                    </a:lnTo>
                    <a:lnTo>
                      <a:pt x="177" y="4"/>
                    </a:lnTo>
                    <a:lnTo>
                      <a:pt x="176" y="4"/>
                    </a:lnTo>
                    <a:lnTo>
                      <a:pt x="174" y="4"/>
                    </a:lnTo>
                    <a:lnTo>
                      <a:pt x="173" y="4"/>
                    </a:lnTo>
                    <a:lnTo>
                      <a:pt x="173" y="4"/>
                    </a:lnTo>
                    <a:lnTo>
                      <a:pt x="172" y="3"/>
                    </a:lnTo>
                    <a:lnTo>
                      <a:pt x="171" y="3"/>
                    </a:lnTo>
                    <a:lnTo>
                      <a:pt x="171" y="3"/>
                    </a:lnTo>
                    <a:lnTo>
                      <a:pt x="170" y="3"/>
                    </a:lnTo>
                    <a:lnTo>
                      <a:pt x="169" y="3"/>
                    </a:lnTo>
                    <a:lnTo>
                      <a:pt x="167" y="3"/>
                    </a:lnTo>
                    <a:lnTo>
                      <a:pt x="167" y="2"/>
                    </a:lnTo>
                    <a:lnTo>
                      <a:pt x="166" y="2"/>
                    </a:lnTo>
                    <a:lnTo>
                      <a:pt x="165" y="2"/>
                    </a:lnTo>
                    <a:lnTo>
                      <a:pt x="165" y="2"/>
                    </a:lnTo>
                    <a:lnTo>
                      <a:pt x="164" y="2"/>
                    </a:lnTo>
                    <a:lnTo>
                      <a:pt x="163" y="2"/>
                    </a:lnTo>
                    <a:lnTo>
                      <a:pt x="163" y="1"/>
                    </a:lnTo>
                    <a:lnTo>
                      <a:pt x="162" y="1"/>
                    </a:lnTo>
                    <a:lnTo>
                      <a:pt x="160" y="1"/>
                    </a:lnTo>
                    <a:lnTo>
                      <a:pt x="159" y="1"/>
                    </a:lnTo>
                    <a:lnTo>
                      <a:pt x="159" y="1"/>
                    </a:lnTo>
                    <a:lnTo>
                      <a:pt x="158" y="1"/>
                    </a:lnTo>
                    <a:lnTo>
                      <a:pt x="157" y="1"/>
                    </a:lnTo>
                    <a:lnTo>
                      <a:pt x="157" y="1"/>
                    </a:lnTo>
                    <a:lnTo>
                      <a:pt x="156" y="1"/>
                    </a:lnTo>
                    <a:lnTo>
                      <a:pt x="154" y="0"/>
                    </a:lnTo>
                    <a:lnTo>
                      <a:pt x="153" y="0"/>
                    </a:lnTo>
                    <a:lnTo>
                      <a:pt x="153" y="0"/>
                    </a:lnTo>
                    <a:lnTo>
                      <a:pt x="152" y="0"/>
                    </a:lnTo>
                    <a:lnTo>
                      <a:pt x="151" y="0"/>
                    </a:lnTo>
                    <a:lnTo>
                      <a:pt x="151" y="0"/>
                    </a:lnTo>
                    <a:lnTo>
                      <a:pt x="150" y="0"/>
                    </a:lnTo>
                    <a:lnTo>
                      <a:pt x="149" y="0"/>
                    </a:lnTo>
                    <a:lnTo>
                      <a:pt x="147" y="0"/>
                    </a:lnTo>
                    <a:lnTo>
                      <a:pt x="147" y="0"/>
                    </a:lnTo>
                    <a:lnTo>
                      <a:pt x="146" y="0"/>
                    </a:lnTo>
                    <a:lnTo>
                      <a:pt x="145" y="0"/>
                    </a:lnTo>
                    <a:lnTo>
                      <a:pt x="145" y="0"/>
                    </a:lnTo>
                    <a:lnTo>
                      <a:pt x="144" y="0"/>
                    </a:lnTo>
                    <a:lnTo>
                      <a:pt x="143" y="0"/>
                    </a:lnTo>
                    <a:lnTo>
                      <a:pt x="142" y="0"/>
                    </a:lnTo>
                    <a:lnTo>
                      <a:pt x="142" y="0"/>
                    </a:lnTo>
                    <a:lnTo>
                      <a:pt x="140" y="0"/>
                    </a:lnTo>
                    <a:lnTo>
                      <a:pt x="139" y="0"/>
                    </a:lnTo>
                    <a:lnTo>
                      <a:pt x="139" y="0"/>
                    </a:lnTo>
                    <a:lnTo>
                      <a:pt x="138" y="0"/>
                    </a:lnTo>
                    <a:lnTo>
                      <a:pt x="137" y="0"/>
                    </a:lnTo>
                    <a:lnTo>
                      <a:pt x="137" y="0"/>
                    </a:lnTo>
                    <a:lnTo>
                      <a:pt x="136" y="0"/>
                    </a:lnTo>
                    <a:lnTo>
                      <a:pt x="134" y="0"/>
                    </a:lnTo>
                    <a:lnTo>
                      <a:pt x="133" y="0"/>
                    </a:lnTo>
                    <a:lnTo>
                      <a:pt x="133" y="0"/>
                    </a:lnTo>
                    <a:lnTo>
                      <a:pt x="132" y="0"/>
                    </a:lnTo>
                    <a:lnTo>
                      <a:pt x="131" y="0"/>
                    </a:lnTo>
                    <a:lnTo>
                      <a:pt x="131" y="0"/>
                    </a:lnTo>
                    <a:lnTo>
                      <a:pt x="130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7" y="0"/>
                    </a:lnTo>
                    <a:lnTo>
                      <a:pt x="126" y="0"/>
                    </a:lnTo>
                    <a:lnTo>
                      <a:pt x="125" y="0"/>
                    </a:lnTo>
                    <a:lnTo>
                      <a:pt x="125" y="0"/>
                    </a:lnTo>
                    <a:lnTo>
                      <a:pt x="124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2" y="0"/>
                    </a:lnTo>
                    <a:lnTo>
                      <a:pt x="120" y="0"/>
                    </a:lnTo>
                    <a:lnTo>
                      <a:pt x="119" y="0"/>
                    </a:lnTo>
                    <a:lnTo>
                      <a:pt x="119" y="1"/>
                    </a:lnTo>
                    <a:lnTo>
                      <a:pt x="118" y="1"/>
                    </a:lnTo>
                    <a:lnTo>
                      <a:pt x="117" y="1"/>
                    </a:lnTo>
                    <a:lnTo>
                      <a:pt x="117" y="1"/>
                    </a:lnTo>
                    <a:lnTo>
                      <a:pt x="116" y="1"/>
                    </a:lnTo>
                    <a:lnTo>
                      <a:pt x="114" y="1"/>
                    </a:lnTo>
                    <a:lnTo>
                      <a:pt x="114" y="1"/>
                    </a:lnTo>
                    <a:lnTo>
                      <a:pt x="113" y="1"/>
                    </a:lnTo>
                    <a:lnTo>
                      <a:pt x="112" y="1"/>
                    </a:lnTo>
                    <a:lnTo>
                      <a:pt x="112" y="2"/>
                    </a:lnTo>
                    <a:lnTo>
                      <a:pt x="111" y="2"/>
                    </a:lnTo>
                    <a:lnTo>
                      <a:pt x="110" y="2"/>
                    </a:lnTo>
                    <a:lnTo>
                      <a:pt x="110" y="2"/>
                    </a:lnTo>
                    <a:lnTo>
                      <a:pt x="109" y="2"/>
                    </a:lnTo>
                    <a:lnTo>
                      <a:pt x="107" y="2"/>
                    </a:lnTo>
                    <a:lnTo>
                      <a:pt x="106" y="2"/>
                    </a:lnTo>
                    <a:lnTo>
                      <a:pt x="106" y="3"/>
                    </a:lnTo>
                    <a:lnTo>
                      <a:pt x="105" y="3"/>
                    </a:lnTo>
                    <a:lnTo>
                      <a:pt x="104" y="3"/>
                    </a:lnTo>
                    <a:lnTo>
                      <a:pt x="104" y="3"/>
                    </a:lnTo>
                    <a:lnTo>
                      <a:pt x="103" y="3"/>
                    </a:lnTo>
                    <a:lnTo>
                      <a:pt x="102" y="3"/>
                    </a:lnTo>
                    <a:lnTo>
                      <a:pt x="102" y="4"/>
                    </a:lnTo>
                    <a:lnTo>
                      <a:pt x="100" y="4"/>
                    </a:lnTo>
                    <a:lnTo>
                      <a:pt x="99" y="4"/>
                    </a:lnTo>
                    <a:lnTo>
                      <a:pt x="99" y="4"/>
                    </a:lnTo>
                    <a:lnTo>
                      <a:pt x="98" y="4"/>
                    </a:lnTo>
                    <a:lnTo>
                      <a:pt x="97" y="5"/>
                    </a:lnTo>
                    <a:lnTo>
                      <a:pt x="97" y="5"/>
                    </a:lnTo>
                    <a:lnTo>
                      <a:pt x="96" y="5"/>
                    </a:lnTo>
                    <a:lnTo>
                      <a:pt x="94" y="5"/>
                    </a:lnTo>
                    <a:lnTo>
                      <a:pt x="94" y="5"/>
                    </a:lnTo>
                    <a:lnTo>
                      <a:pt x="93" y="7"/>
                    </a:lnTo>
                    <a:lnTo>
                      <a:pt x="92" y="7"/>
                    </a:lnTo>
                    <a:lnTo>
                      <a:pt x="92" y="7"/>
                    </a:lnTo>
                    <a:lnTo>
                      <a:pt x="91" y="7"/>
                    </a:lnTo>
                    <a:lnTo>
                      <a:pt x="90" y="8"/>
                    </a:lnTo>
                    <a:lnTo>
                      <a:pt x="90" y="8"/>
                    </a:lnTo>
                    <a:lnTo>
                      <a:pt x="89" y="8"/>
                    </a:lnTo>
                    <a:lnTo>
                      <a:pt x="89" y="8"/>
                    </a:lnTo>
                    <a:lnTo>
                      <a:pt x="87" y="9"/>
                    </a:lnTo>
                    <a:lnTo>
                      <a:pt x="86" y="9"/>
                    </a:lnTo>
                    <a:lnTo>
                      <a:pt x="86" y="9"/>
                    </a:lnTo>
                    <a:lnTo>
                      <a:pt x="85" y="9"/>
                    </a:lnTo>
                    <a:lnTo>
                      <a:pt x="84" y="10"/>
                    </a:lnTo>
                    <a:lnTo>
                      <a:pt x="84" y="10"/>
                    </a:lnTo>
                    <a:lnTo>
                      <a:pt x="83" y="10"/>
                    </a:lnTo>
                    <a:lnTo>
                      <a:pt x="82" y="10"/>
                    </a:lnTo>
                    <a:lnTo>
                      <a:pt x="82" y="11"/>
                    </a:lnTo>
                    <a:lnTo>
                      <a:pt x="80" y="11"/>
                    </a:lnTo>
                    <a:lnTo>
                      <a:pt x="80" y="11"/>
                    </a:lnTo>
                    <a:lnTo>
                      <a:pt x="79" y="13"/>
                    </a:lnTo>
                    <a:lnTo>
                      <a:pt x="78" y="13"/>
                    </a:lnTo>
                    <a:lnTo>
                      <a:pt x="78" y="13"/>
                    </a:lnTo>
                    <a:lnTo>
                      <a:pt x="77" y="13"/>
                    </a:lnTo>
                    <a:lnTo>
                      <a:pt x="76" y="14"/>
                    </a:lnTo>
                    <a:lnTo>
                      <a:pt x="76" y="14"/>
                    </a:lnTo>
                    <a:lnTo>
                      <a:pt x="74" y="14"/>
                    </a:lnTo>
                    <a:lnTo>
                      <a:pt x="74" y="15"/>
                    </a:lnTo>
                    <a:lnTo>
                      <a:pt x="73" y="15"/>
                    </a:lnTo>
                    <a:lnTo>
                      <a:pt x="72" y="15"/>
                    </a:lnTo>
                    <a:lnTo>
                      <a:pt x="72" y="16"/>
                    </a:lnTo>
                    <a:lnTo>
                      <a:pt x="71" y="16"/>
                    </a:lnTo>
                    <a:lnTo>
                      <a:pt x="70" y="16"/>
                    </a:lnTo>
                    <a:lnTo>
                      <a:pt x="70" y="17"/>
                    </a:lnTo>
                    <a:lnTo>
                      <a:pt x="69" y="17"/>
                    </a:lnTo>
                    <a:lnTo>
                      <a:pt x="69" y="17"/>
                    </a:lnTo>
                    <a:lnTo>
                      <a:pt x="67" y="18"/>
                    </a:lnTo>
                    <a:lnTo>
                      <a:pt x="66" y="18"/>
                    </a:lnTo>
                    <a:lnTo>
                      <a:pt x="66" y="18"/>
                    </a:lnTo>
                    <a:lnTo>
                      <a:pt x="65" y="20"/>
                    </a:lnTo>
                    <a:lnTo>
                      <a:pt x="65" y="20"/>
                    </a:lnTo>
                    <a:lnTo>
                      <a:pt x="64" y="21"/>
                    </a:lnTo>
                    <a:lnTo>
                      <a:pt x="64" y="21"/>
                    </a:lnTo>
                    <a:lnTo>
                      <a:pt x="63" y="21"/>
                    </a:lnTo>
                    <a:lnTo>
                      <a:pt x="62" y="22"/>
                    </a:lnTo>
                    <a:lnTo>
                      <a:pt x="62" y="22"/>
                    </a:lnTo>
                    <a:lnTo>
                      <a:pt x="60" y="22"/>
                    </a:lnTo>
                    <a:lnTo>
                      <a:pt x="60" y="23"/>
                    </a:lnTo>
                    <a:lnTo>
                      <a:pt x="59" y="23"/>
                    </a:lnTo>
                    <a:lnTo>
                      <a:pt x="58" y="24"/>
                    </a:lnTo>
                    <a:lnTo>
                      <a:pt x="58" y="24"/>
                    </a:lnTo>
                    <a:lnTo>
                      <a:pt x="57" y="24"/>
                    </a:lnTo>
                    <a:lnTo>
                      <a:pt x="57" y="25"/>
                    </a:lnTo>
                    <a:lnTo>
                      <a:pt x="56" y="25"/>
                    </a:lnTo>
                    <a:lnTo>
                      <a:pt x="56" y="27"/>
                    </a:lnTo>
                    <a:lnTo>
                      <a:pt x="54" y="27"/>
                    </a:lnTo>
                    <a:lnTo>
                      <a:pt x="54" y="28"/>
                    </a:lnTo>
                    <a:lnTo>
                      <a:pt x="53" y="28"/>
                    </a:lnTo>
                    <a:lnTo>
                      <a:pt x="52" y="28"/>
                    </a:lnTo>
                    <a:lnTo>
                      <a:pt x="52" y="29"/>
                    </a:lnTo>
                    <a:lnTo>
                      <a:pt x="51" y="29"/>
                    </a:lnTo>
                    <a:lnTo>
                      <a:pt x="51" y="30"/>
                    </a:lnTo>
                    <a:lnTo>
                      <a:pt x="50" y="30"/>
                    </a:lnTo>
                    <a:lnTo>
                      <a:pt x="50" y="31"/>
                    </a:lnTo>
                    <a:lnTo>
                      <a:pt x="49" y="31"/>
                    </a:lnTo>
                    <a:lnTo>
                      <a:pt x="49" y="33"/>
                    </a:lnTo>
                    <a:lnTo>
                      <a:pt x="47" y="33"/>
                    </a:lnTo>
                    <a:lnTo>
                      <a:pt x="47" y="33"/>
                    </a:lnTo>
                    <a:lnTo>
                      <a:pt x="46" y="34"/>
                    </a:lnTo>
                    <a:lnTo>
                      <a:pt x="46" y="34"/>
                    </a:lnTo>
                    <a:lnTo>
                      <a:pt x="45" y="35"/>
                    </a:lnTo>
                    <a:lnTo>
                      <a:pt x="45" y="35"/>
                    </a:lnTo>
                    <a:lnTo>
                      <a:pt x="44" y="36"/>
                    </a:lnTo>
                    <a:lnTo>
                      <a:pt x="43" y="36"/>
                    </a:lnTo>
                    <a:lnTo>
                      <a:pt x="43" y="37"/>
                    </a:lnTo>
                    <a:lnTo>
                      <a:pt x="42" y="37"/>
                    </a:lnTo>
                    <a:lnTo>
                      <a:pt x="42" y="38"/>
                    </a:lnTo>
                    <a:lnTo>
                      <a:pt x="40" y="38"/>
                    </a:lnTo>
                    <a:lnTo>
                      <a:pt x="40" y="40"/>
                    </a:lnTo>
                    <a:lnTo>
                      <a:pt x="39" y="40"/>
                    </a:lnTo>
                    <a:lnTo>
                      <a:pt x="39" y="41"/>
                    </a:lnTo>
                    <a:lnTo>
                      <a:pt x="38" y="41"/>
                    </a:lnTo>
                    <a:lnTo>
                      <a:pt x="38" y="42"/>
                    </a:lnTo>
                    <a:lnTo>
                      <a:pt x="38" y="42"/>
                    </a:lnTo>
                    <a:lnTo>
                      <a:pt x="37" y="43"/>
                    </a:lnTo>
                    <a:lnTo>
                      <a:pt x="37" y="43"/>
                    </a:lnTo>
                    <a:lnTo>
                      <a:pt x="36" y="44"/>
                    </a:lnTo>
                    <a:lnTo>
                      <a:pt x="36" y="44"/>
                    </a:lnTo>
                    <a:lnTo>
                      <a:pt x="34" y="45"/>
                    </a:lnTo>
                    <a:lnTo>
                      <a:pt x="34" y="45"/>
                    </a:lnTo>
                    <a:lnTo>
                      <a:pt x="33" y="47"/>
                    </a:lnTo>
                    <a:lnTo>
                      <a:pt x="33" y="47"/>
                    </a:lnTo>
                    <a:lnTo>
                      <a:pt x="32" y="48"/>
                    </a:lnTo>
                    <a:lnTo>
                      <a:pt x="32" y="49"/>
                    </a:lnTo>
                    <a:lnTo>
                      <a:pt x="31" y="49"/>
                    </a:lnTo>
                    <a:lnTo>
                      <a:pt x="31" y="50"/>
                    </a:lnTo>
                    <a:lnTo>
                      <a:pt x="31" y="50"/>
                    </a:lnTo>
                    <a:lnTo>
                      <a:pt x="30" y="51"/>
                    </a:lnTo>
                    <a:lnTo>
                      <a:pt x="30" y="51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27" y="54"/>
                    </a:lnTo>
                    <a:lnTo>
                      <a:pt x="27" y="55"/>
                    </a:lnTo>
                    <a:lnTo>
                      <a:pt x="27" y="55"/>
                    </a:lnTo>
                    <a:lnTo>
                      <a:pt x="26" y="56"/>
                    </a:lnTo>
                    <a:lnTo>
                      <a:pt x="26" y="56"/>
                    </a:lnTo>
                    <a:lnTo>
                      <a:pt x="25" y="57"/>
                    </a:lnTo>
                    <a:lnTo>
                      <a:pt x="25" y="57"/>
                    </a:lnTo>
                    <a:lnTo>
                      <a:pt x="24" y="58"/>
                    </a:lnTo>
                    <a:lnTo>
                      <a:pt x="24" y="60"/>
                    </a:lnTo>
                    <a:lnTo>
                      <a:pt x="24" y="60"/>
                    </a:lnTo>
                    <a:lnTo>
                      <a:pt x="23" y="61"/>
                    </a:lnTo>
                    <a:lnTo>
                      <a:pt x="23" y="61"/>
                    </a:lnTo>
                    <a:lnTo>
                      <a:pt x="22" y="62"/>
                    </a:lnTo>
                    <a:lnTo>
                      <a:pt x="22" y="63"/>
                    </a:lnTo>
                    <a:lnTo>
                      <a:pt x="22" y="63"/>
                    </a:lnTo>
                    <a:lnTo>
                      <a:pt x="20" y="64"/>
                    </a:lnTo>
                    <a:lnTo>
                      <a:pt x="20" y="64"/>
                    </a:lnTo>
                    <a:lnTo>
                      <a:pt x="20" y="65"/>
                    </a:lnTo>
                    <a:lnTo>
                      <a:pt x="19" y="67"/>
                    </a:lnTo>
                    <a:lnTo>
                      <a:pt x="19" y="67"/>
                    </a:lnTo>
                    <a:lnTo>
                      <a:pt x="19" y="68"/>
                    </a:lnTo>
                    <a:lnTo>
                      <a:pt x="18" y="69"/>
                    </a:lnTo>
                    <a:lnTo>
                      <a:pt x="18" y="69"/>
                    </a:lnTo>
                    <a:lnTo>
                      <a:pt x="17" y="70"/>
                    </a:lnTo>
                    <a:lnTo>
                      <a:pt x="17" y="71"/>
                    </a:lnTo>
                    <a:lnTo>
                      <a:pt x="17" y="71"/>
                    </a:lnTo>
                    <a:lnTo>
                      <a:pt x="16" y="73"/>
                    </a:lnTo>
                    <a:lnTo>
                      <a:pt x="16" y="73"/>
                    </a:lnTo>
                    <a:lnTo>
                      <a:pt x="16" y="74"/>
                    </a:lnTo>
                    <a:lnTo>
                      <a:pt x="15" y="75"/>
                    </a:lnTo>
                    <a:lnTo>
                      <a:pt x="15" y="75"/>
                    </a:lnTo>
                    <a:lnTo>
                      <a:pt x="15" y="76"/>
                    </a:lnTo>
                    <a:lnTo>
                      <a:pt x="13" y="77"/>
                    </a:lnTo>
                    <a:lnTo>
                      <a:pt x="13" y="77"/>
                    </a:lnTo>
                    <a:lnTo>
                      <a:pt x="13" y="78"/>
                    </a:lnTo>
                    <a:lnTo>
                      <a:pt x="13" y="80"/>
                    </a:lnTo>
                    <a:lnTo>
                      <a:pt x="12" y="80"/>
                    </a:lnTo>
                    <a:lnTo>
                      <a:pt x="12" y="81"/>
                    </a:lnTo>
                    <a:lnTo>
                      <a:pt x="12" y="82"/>
                    </a:lnTo>
                    <a:lnTo>
                      <a:pt x="11" y="82"/>
                    </a:lnTo>
                    <a:lnTo>
                      <a:pt x="11" y="83"/>
                    </a:lnTo>
                    <a:lnTo>
                      <a:pt x="11" y="84"/>
                    </a:lnTo>
                    <a:lnTo>
                      <a:pt x="11" y="84"/>
                    </a:lnTo>
                    <a:lnTo>
                      <a:pt x="10" y="86"/>
                    </a:lnTo>
                    <a:lnTo>
                      <a:pt x="10" y="87"/>
                    </a:lnTo>
                    <a:lnTo>
                      <a:pt x="10" y="88"/>
                    </a:lnTo>
                    <a:lnTo>
                      <a:pt x="9" y="88"/>
                    </a:lnTo>
                    <a:lnTo>
                      <a:pt x="9" y="88"/>
                    </a:lnTo>
                    <a:lnTo>
                      <a:pt x="9" y="89"/>
                    </a:lnTo>
                    <a:lnTo>
                      <a:pt x="9" y="90"/>
                    </a:lnTo>
                    <a:lnTo>
                      <a:pt x="9" y="90"/>
                    </a:lnTo>
                    <a:lnTo>
                      <a:pt x="7" y="91"/>
                    </a:lnTo>
                    <a:lnTo>
                      <a:pt x="7" y="93"/>
                    </a:lnTo>
                    <a:lnTo>
                      <a:pt x="7" y="93"/>
                    </a:lnTo>
                    <a:lnTo>
                      <a:pt x="7" y="94"/>
                    </a:lnTo>
                    <a:lnTo>
                      <a:pt x="7" y="95"/>
                    </a:lnTo>
                    <a:lnTo>
                      <a:pt x="6" y="96"/>
                    </a:lnTo>
                    <a:lnTo>
                      <a:pt x="6" y="96"/>
                    </a:lnTo>
                    <a:lnTo>
                      <a:pt x="6" y="97"/>
                    </a:lnTo>
                    <a:lnTo>
                      <a:pt x="6" y="98"/>
                    </a:lnTo>
                    <a:lnTo>
                      <a:pt x="6" y="98"/>
                    </a:lnTo>
                    <a:lnTo>
                      <a:pt x="5" y="100"/>
                    </a:lnTo>
                    <a:lnTo>
                      <a:pt x="5" y="101"/>
                    </a:lnTo>
                    <a:lnTo>
                      <a:pt x="5" y="102"/>
                    </a:lnTo>
                    <a:lnTo>
                      <a:pt x="5" y="102"/>
                    </a:lnTo>
                    <a:lnTo>
                      <a:pt x="5" y="103"/>
                    </a:lnTo>
                    <a:lnTo>
                      <a:pt x="4" y="104"/>
                    </a:lnTo>
                    <a:lnTo>
                      <a:pt x="4" y="104"/>
                    </a:lnTo>
                    <a:lnTo>
                      <a:pt x="4" y="106"/>
                    </a:lnTo>
                    <a:lnTo>
                      <a:pt x="4" y="107"/>
                    </a:lnTo>
                    <a:lnTo>
                      <a:pt x="4" y="108"/>
                    </a:lnTo>
                    <a:lnTo>
                      <a:pt x="4" y="108"/>
                    </a:lnTo>
                    <a:lnTo>
                      <a:pt x="4" y="109"/>
                    </a:lnTo>
                    <a:lnTo>
                      <a:pt x="3" y="110"/>
                    </a:lnTo>
                    <a:lnTo>
                      <a:pt x="3" y="110"/>
                    </a:lnTo>
                    <a:lnTo>
                      <a:pt x="3" y="111"/>
                    </a:lnTo>
                    <a:lnTo>
                      <a:pt x="3" y="113"/>
                    </a:lnTo>
                    <a:lnTo>
                      <a:pt x="3" y="114"/>
                    </a:lnTo>
                    <a:lnTo>
                      <a:pt x="3" y="114"/>
                    </a:lnTo>
                    <a:lnTo>
                      <a:pt x="3" y="115"/>
                    </a:lnTo>
                    <a:lnTo>
                      <a:pt x="3" y="116"/>
                    </a:lnTo>
                    <a:lnTo>
                      <a:pt x="2" y="116"/>
                    </a:lnTo>
                    <a:lnTo>
                      <a:pt x="2" y="117"/>
                    </a:lnTo>
                    <a:lnTo>
                      <a:pt x="2" y="118"/>
                    </a:lnTo>
                    <a:lnTo>
                      <a:pt x="2" y="118"/>
                    </a:lnTo>
                    <a:lnTo>
                      <a:pt x="2" y="120"/>
                    </a:lnTo>
                    <a:lnTo>
                      <a:pt x="2" y="121"/>
                    </a:lnTo>
                    <a:lnTo>
                      <a:pt x="2" y="122"/>
                    </a:lnTo>
                    <a:lnTo>
                      <a:pt x="2" y="122"/>
                    </a:lnTo>
                    <a:lnTo>
                      <a:pt x="2" y="123"/>
                    </a:lnTo>
                    <a:lnTo>
                      <a:pt x="2" y="124"/>
                    </a:lnTo>
                    <a:lnTo>
                      <a:pt x="2" y="124"/>
                    </a:lnTo>
                    <a:lnTo>
                      <a:pt x="2" y="126"/>
                    </a:lnTo>
                    <a:lnTo>
                      <a:pt x="2" y="127"/>
                    </a:lnTo>
                    <a:lnTo>
                      <a:pt x="2" y="128"/>
                    </a:lnTo>
                    <a:lnTo>
                      <a:pt x="2" y="128"/>
                    </a:lnTo>
                    <a:lnTo>
                      <a:pt x="2" y="129"/>
                    </a:lnTo>
                    <a:lnTo>
                      <a:pt x="2" y="130"/>
                    </a:lnTo>
                    <a:lnTo>
                      <a:pt x="0" y="130"/>
                    </a:lnTo>
                    <a:lnTo>
                      <a:pt x="0" y="131"/>
                    </a:lnTo>
                    <a:lnTo>
                      <a:pt x="0" y="133"/>
                    </a:lnTo>
                    <a:lnTo>
                      <a:pt x="0" y="134"/>
                    </a:lnTo>
                    <a:lnTo>
                      <a:pt x="0" y="134"/>
                    </a:lnTo>
                    <a:lnTo>
                      <a:pt x="0" y="135"/>
                    </a:lnTo>
                    <a:lnTo>
                      <a:pt x="0" y="136"/>
                    </a:lnTo>
                    <a:lnTo>
                      <a:pt x="0" y="136"/>
                    </a:lnTo>
                    <a:lnTo>
                      <a:pt x="0" y="137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2" y="140"/>
                    </a:lnTo>
                    <a:lnTo>
                      <a:pt x="2" y="141"/>
                    </a:lnTo>
                    <a:lnTo>
                      <a:pt x="2" y="142"/>
                    </a:lnTo>
                    <a:lnTo>
                      <a:pt x="2" y="142"/>
                    </a:lnTo>
                    <a:lnTo>
                      <a:pt x="2" y="143"/>
                    </a:lnTo>
                    <a:lnTo>
                      <a:pt x="2" y="144"/>
                    </a:lnTo>
                    <a:lnTo>
                      <a:pt x="2" y="144"/>
                    </a:lnTo>
                    <a:lnTo>
                      <a:pt x="2" y="146"/>
                    </a:lnTo>
                    <a:lnTo>
                      <a:pt x="2" y="147"/>
                    </a:lnTo>
                    <a:lnTo>
                      <a:pt x="2" y="148"/>
                    </a:lnTo>
                    <a:lnTo>
                      <a:pt x="2" y="148"/>
                    </a:lnTo>
                    <a:lnTo>
                      <a:pt x="2" y="149"/>
                    </a:lnTo>
                    <a:lnTo>
                      <a:pt x="2" y="150"/>
                    </a:lnTo>
                    <a:lnTo>
                      <a:pt x="2" y="150"/>
                    </a:lnTo>
                    <a:lnTo>
                      <a:pt x="2" y="151"/>
                    </a:lnTo>
                    <a:lnTo>
                      <a:pt x="2" y="153"/>
                    </a:lnTo>
                    <a:lnTo>
                      <a:pt x="2" y="153"/>
                    </a:lnTo>
                    <a:lnTo>
                      <a:pt x="3" y="154"/>
                    </a:lnTo>
                    <a:lnTo>
                      <a:pt x="3" y="155"/>
                    </a:lnTo>
                    <a:lnTo>
                      <a:pt x="3" y="155"/>
                    </a:lnTo>
                    <a:lnTo>
                      <a:pt x="3" y="156"/>
                    </a:lnTo>
                    <a:lnTo>
                      <a:pt x="3" y="157"/>
                    </a:lnTo>
                    <a:lnTo>
                      <a:pt x="3" y="158"/>
                    </a:lnTo>
                    <a:lnTo>
                      <a:pt x="3" y="158"/>
                    </a:lnTo>
                    <a:lnTo>
                      <a:pt x="3" y="160"/>
                    </a:lnTo>
                    <a:lnTo>
                      <a:pt x="3" y="161"/>
                    </a:lnTo>
                    <a:lnTo>
                      <a:pt x="4" y="161"/>
                    </a:lnTo>
                    <a:lnTo>
                      <a:pt x="4" y="162"/>
                    </a:lnTo>
                    <a:lnTo>
                      <a:pt x="4" y="163"/>
                    </a:lnTo>
                    <a:lnTo>
                      <a:pt x="4" y="163"/>
                    </a:lnTo>
                    <a:lnTo>
                      <a:pt x="4" y="164"/>
                    </a:lnTo>
                    <a:lnTo>
                      <a:pt x="4" y="166"/>
                    </a:lnTo>
                    <a:lnTo>
                      <a:pt x="5" y="166"/>
                    </a:lnTo>
                    <a:lnTo>
                      <a:pt x="5" y="167"/>
                    </a:lnTo>
                    <a:lnTo>
                      <a:pt x="5" y="168"/>
                    </a:lnTo>
                    <a:lnTo>
                      <a:pt x="5" y="168"/>
                    </a:lnTo>
                    <a:lnTo>
                      <a:pt x="5" y="169"/>
                    </a:lnTo>
                    <a:lnTo>
                      <a:pt x="5" y="170"/>
                    </a:lnTo>
                    <a:lnTo>
                      <a:pt x="6" y="170"/>
                    </a:lnTo>
                    <a:lnTo>
                      <a:pt x="6" y="171"/>
                    </a:lnTo>
                    <a:lnTo>
                      <a:pt x="6" y="173"/>
                    </a:lnTo>
                    <a:lnTo>
                      <a:pt x="6" y="173"/>
                    </a:lnTo>
                    <a:lnTo>
                      <a:pt x="6" y="174"/>
                    </a:lnTo>
                    <a:lnTo>
                      <a:pt x="7" y="175"/>
                    </a:lnTo>
                    <a:lnTo>
                      <a:pt x="7" y="175"/>
                    </a:lnTo>
                    <a:lnTo>
                      <a:pt x="7" y="176"/>
                    </a:lnTo>
                    <a:lnTo>
                      <a:pt x="7" y="177"/>
                    </a:lnTo>
                    <a:lnTo>
                      <a:pt x="7" y="177"/>
                    </a:lnTo>
                    <a:lnTo>
                      <a:pt x="9" y="178"/>
                    </a:lnTo>
                    <a:lnTo>
                      <a:pt x="9" y="180"/>
                    </a:lnTo>
                    <a:lnTo>
                      <a:pt x="9" y="180"/>
                    </a:lnTo>
                    <a:lnTo>
                      <a:pt x="9" y="181"/>
                    </a:lnTo>
                    <a:lnTo>
                      <a:pt x="10" y="182"/>
                    </a:lnTo>
                    <a:lnTo>
                      <a:pt x="10" y="182"/>
                    </a:lnTo>
                    <a:lnTo>
                      <a:pt x="10" y="183"/>
                    </a:lnTo>
                    <a:lnTo>
                      <a:pt x="10" y="184"/>
                    </a:lnTo>
                    <a:lnTo>
                      <a:pt x="11" y="184"/>
                    </a:lnTo>
                    <a:lnTo>
                      <a:pt x="11" y="186"/>
                    </a:lnTo>
                    <a:lnTo>
                      <a:pt x="11" y="187"/>
                    </a:lnTo>
                    <a:lnTo>
                      <a:pt x="11" y="187"/>
                    </a:lnTo>
                    <a:lnTo>
                      <a:pt x="12" y="188"/>
                    </a:lnTo>
                    <a:lnTo>
                      <a:pt x="12" y="189"/>
                    </a:lnTo>
                    <a:lnTo>
                      <a:pt x="12" y="189"/>
                    </a:lnTo>
                    <a:lnTo>
                      <a:pt x="12" y="190"/>
                    </a:lnTo>
                    <a:lnTo>
                      <a:pt x="13" y="190"/>
                    </a:lnTo>
                    <a:lnTo>
                      <a:pt x="13" y="191"/>
                    </a:lnTo>
                    <a:lnTo>
                      <a:pt x="13" y="193"/>
                    </a:lnTo>
                    <a:lnTo>
                      <a:pt x="15" y="193"/>
                    </a:lnTo>
                    <a:lnTo>
                      <a:pt x="15" y="194"/>
                    </a:lnTo>
                    <a:lnTo>
                      <a:pt x="15" y="195"/>
                    </a:lnTo>
                    <a:lnTo>
                      <a:pt x="15" y="195"/>
                    </a:lnTo>
                    <a:lnTo>
                      <a:pt x="16" y="196"/>
                    </a:lnTo>
                    <a:lnTo>
                      <a:pt x="16" y="196"/>
                    </a:lnTo>
                    <a:lnTo>
                      <a:pt x="16" y="197"/>
                    </a:lnTo>
                    <a:lnTo>
                      <a:pt x="17" y="199"/>
                    </a:lnTo>
                    <a:lnTo>
                      <a:pt x="17" y="199"/>
                    </a:lnTo>
                    <a:lnTo>
                      <a:pt x="17" y="200"/>
                    </a:lnTo>
                    <a:lnTo>
                      <a:pt x="18" y="200"/>
                    </a:lnTo>
                    <a:lnTo>
                      <a:pt x="18" y="201"/>
                    </a:lnTo>
                    <a:lnTo>
                      <a:pt x="18" y="202"/>
                    </a:lnTo>
                    <a:lnTo>
                      <a:pt x="19" y="202"/>
                    </a:lnTo>
                    <a:lnTo>
                      <a:pt x="19" y="203"/>
                    </a:lnTo>
                    <a:lnTo>
                      <a:pt x="19" y="204"/>
                    </a:lnTo>
                    <a:lnTo>
                      <a:pt x="20" y="204"/>
                    </a:lnTo>
                    <a:lnTo>
                      <a:pt x="20" y="206"/>
                    </a:lnTo>
                    <a:lnTo>
                      <a:pt x="20" y="206"/>
                    </a:lnTo>
                    <a:lnTo>
                      <a:pt x="22" y="207"/>
                    </a:lnTo>
                    <a:lnTo>
                      <a:pt x="22" y="207"/>
                    </a:lnTo>
                    <a:lnTo>
                      <a:pt x="23" y="208"/>
                    </a:lnTo>
                    <a:lnTo>
                      <a:pt x="23" y="209"/>
                    </a:lnTo>
                    <a:lnTo>
                      <a:pt x="23" y="209"/>
                    </a:lnTo>
                    <a:lnTo>
                      <a:pt x="24" y="210"/>
                    </a:lnTo>
                    <a:lnTo>
                      <a:pt x="24" y="210"/>
                    </a:lnTo>
                    <a:lnTo>
                      <a:pt x="24" y="211"/>
                    </a:lnTo>
                    <a:lnTo>
                      <a:pt x="25" y="213"/>
                    </a:lnTo>
                    <a:lnTo>
                      <a:pt x="25" y="213"/>
                    </a:lnTo>
                    <a:lnTo>
                      <a:pt x="26" y="214"/>
                    </a:lnTo>
                    <a:lnTo>
                      <a:pt x="26" y="214"/>
                    </a:lnTo>
                    <a:lnTo>
                      <a:pt x="26" y="215"/>
                    </a:lnTo>
                    <a:lnTo>
                      <a:pt x="27" y="215"/>
                    </a:lnTo>
                    <a:lnTo>
                      <a:pt x="27" y="216"/>
                    </a:lnTo>
                    <a:lnTo>
                      <a:pt x="29" y="217"/>
                    </a:lnTo>
                    <a:lnTo>
                      <a:pt x="29" y="217"/>
                    </a:lnTo>
                    <a:lnTo>
                      <a:pt x="30" y="219"/>
                    </a:lnTo>
                    <a:lnTo>
                      <a:pt x="30" y="219"/>
                    </a:lnTo>
                    <a:lnTo>
                      <a:pt x="30" y="220"/>
                    </a:lnTo>
                    <a:lnTo>
                      <a:pt x="31" y="220"/>
                    </a:lnTo>
                    <a:lnTo>
                      <a:pt x="31" y="221"/>
                    </a:lnTo>
                    <a:lnTo>
                      <a:pt x="32" y="221"/>
                    </a:lnTo>
                    <a:lnTo>
                      <a:pt x="32" y="222"/>
                    </a:lnTo>
                    <a:lnTo>
                      <a:pt x="33" y="222"/>
                    </a:lnTo>
                    <a:lnTo>
                      <a:pt x="33" y="223"/>
                    </a:lnTo>
                    <a:lnTo>
                      <a:pt x="33" y="224"/>
                    </a:lnTo>
                    <a:lnTo>
                      <a:pt x="34" y="224"/>
                    </a:lnTo>
                    <a:lnTo>
                      <a:pt x="34" y="226"/>
                    </a:lnTo>
                    <a:lnTo>
                      <a:pt x="36" y="226"/>
                    </a:lnTo>
                    <a:lnTo>
                      <a:pt x="36" y="227"/>
                    </a:lnTo>
                    <a:lnTo>
                      <a:pt x="37" y="227"/>
                    </a:lnTo>
                    <a:lnTo>
                      <a:pt x="37" y="228"/>
                    </a:lnTo>
                    <a:lnTo>
                      <a:pt x="38" y="228"/>
                    </a:lnTo>
                    <a:lnTo>
                      <a:pt x="38" y="229"/>
                    </a:lnTo>
                    <a:lnTo>
                      <a:pt x="39" y="229"/>
                    </a:lnTo>
                    <a:lnTo>
                      <a:pt x="39" y="230"/>
                    </a:lnTo>
                    <a:lnTo>
                      <a:pt x="40" y="230"/>
                    </a:lnTo>
                    <a:lnTo>
                      <a:pt x="40" y="231"/>
                    </a:lnTo>
                    <a:lnTo>
                      <a:pt x="42" y="231"/>
                    </a:lnTo>
                    <a:lnTo>
                      <a:pt x="42" y="233"/>
                    </a:lnTo>
                    <a:lnTo>
                      <a:pt x="43" y="233"/>
                    </a:lnTo>
                    <a:lnTo>
                      <a:pt x="43" y="234"/>
                    </a:lnTo>
                    <a:lnTo>
                      <a:pt x="44" y="234"/>
                    </a:lnTo>
                    <a:lnTo>
                      <a:pt x="44" y="235"/>
                    </a:lnTo>
                    <a:lnTo>
                      <a:pt x="45" y="235"/>
                    </a:lnTo>
                    <a:lnTo>
                      <a:pt x="45" y="236"/>
                    </a:lnTo>
                    <a:lnTo>
                      <a:pt x="46" y="236"/>
                    </a:lnTo>
                    <a:lnTo>
                      <a:pt x="46" y="237"/>
                    </a:lnTo>
                    <a:lnTo>
                      <a:pt x="47" y="237"/>
                    </a:lnTo>
                    <a:lnTo>
                      <a:pt x="47" y="237"/>
                    </a:lnTo>
                    <a:lnTo>
                      <a:pt x="49" y="239"/>
                    </a:lnTo>
                    <a:lnTo>
                      <a:pt x="49" y="239"/>
                    </a:lnTo>
                    <a:lnTo>
                      <a:pt x="50" y="240"/>
                    </a:lnTo>
                    <a:lnTo>
                      <a:pt x="51" y="240"/>
                    </a:lnTo>
                    <a:lnTo>
                      <a:pt x="51" y="241"/>
                    </a:lnTo>
                    <a:lnTo>
                      <a:pt x="52" y="241"/>
                    </a:lnTo>
                    <a:lnTo>
                      <a:pt x="52" y="242"/>
                    </a:lnTo>
                    <a:lnTo>
                      <a:pt x="53" y="242"/>
                    </a:lnTo>
                    <a:lnTo>
                      <a:pt x="53" y="243"/>
                    </a:lnTo>
                    <a:lnTo>
                      <a:pt x="54" y="243"/>
                    </a:lnTo>
                    <a:lnTo>
                      <a:pt x="54" y="243"/>
                    </a:lnTo>
                    <a:lnTo>
                      <a:pt x="56" y="244"/>
                    </a:lnTo>
                    <a:lnTo>
                      <a:pt x="57" y="244"/>
                    </a:lnTo>
                    <a:lnTo>
                      <a:pt x="57" y="246"/>
                    </a:lnTo>
                    <a:lnTo>
                      <a:pt x="58" y="246"/>
                    </a:lnTo>
                    <a:lnTo>
                      <a:pt x="58" y="246"/>
                    </a:lnTo>
                    <a:lnTo>
                      <a:pt x="59" y="247"/>
                    </a:lnTo>
                    <a:lnTo>
                      <a:pt x="59" y="247"/>
                    </a:lnTo>
                    <a:lnTo>
                      <a:pt x="60" y="248"/>
                    </a:lnTo>
                    <a:lnTo>
                      <a:pt x="62" y="248"/>
                    </a:lnTo>
                    <a:lnTo>
                      <a:pt x="62" y="248"/>
                    </a:lnTo>
                    <a:lnTo>
                      <a:pt x="63" y="249"/>
                    </a:lnTo>
                    <a:lnTo>
                      <a:pt x="63" y="249"/>
                    </a:lnTo>
                    <a:lnTo>
                      <a:pt x="64" y="250"/>
                    </a:lnTo>
                    <a:lnTo>
                      <a:pt x="65" y="250"/>
                    </a:lnTo>
                    <a:lnTo>
                      <a:pt x="65" y="250"/>
                    </a:lnTo>
                    <a:lnTo>
                      <a:pt x="66" y="251"/>
                    </a:lnTo>
                    <a:lnTo>
                      <a:pt x="66" y="251"/>
                    </a:lnTo>
                    <a:lnTo>
                      <a:pt x="67" y="253"/>
                    </a:lnTo>
                    <a:lnTo>
                      <a:pt x="69" y="253"/>
                    </a:lnTo>
                    <a:lnTo>
                      <a:pt x="69" y="253"/>
                    </a:lnTo>
                    <a:lnTo>
                      <a:pt x="70" y="254"/>
                    </a:lnTo>
                    <a:lnTo>
                      <a:pt x="71" y="254"/>
                    </a:lnTo>
                    <a:lnTo>
                      <a:pt x="71" y="254"/>
                    </a:lnTo>
                    <a:lnTo>
                      <a:pt x="72" y="255"/>
                    </a:lnTo>
                    <a:lnTo>
                      <a:pt x="72" y="255"/>
                    </a:lnTo>
                    <a:lnTo>
                      <a:pt x="73" y="255"/>
                    </a:lnTo>
                    <a:lnTo>
                      <a:pt x="74" y="256"/>
                    </a:lnTo>
                    <a:lnTo>
                      <a:pt x="74" y="256"/>
                    </a:lnTo>
                    <a:lnTo>
                      <a:pt x="76" y="256"/>
                    </a:lnTo>
                    <a:lnTo>
                      <a:pt x="77" y="257"/>
                    </a:lnTo>
                    <a:lnTo>
                      <a:pt x="77" y="257"/>
                    </a:lnTo>
                    <a:lnTo>
                      <a:pt x="78" y="257"/>
                    </a:lnTo>
                    <a:lnTo>
                      <a:pt x="79" y="259"/>
                    </a:lnTo>
                    <a:lnTo>
                      <a:pt x="79" y="259"/>
                    </a:lnTo>
                    <a:lnTo>
                      <a:pt x="80" y="259"/>
                    </a:lnTo>
                    <a:lnTo>
                      <a:pt x="82" y="260"/>
                    </a:lnTo>
                    <a:lnTo>
                      <a:pt x="82" y="260"/>
                    </a:lnTo>
                    <a:lnTo>
                      <a:pt x="83" y="260"/>
                    </a:lnTo>
                    <a:lnTo>
                      <a:pt x="84" y="260"/>
                    </a:lnTo>
                    <a:lnTo>
                      <a:pt x="84" y="261"/>
                    </a:lnTo>
                    <a:lnTo>
                      <a:pt x="85" y="261"/>
                    </a:lnTo>
                    <a:lnTo>
                      <a:pt x="86" y="261"/>
                    </a:lnTo>
                    <a:lnTo>
                      <a:pt x="86" y="262"/>
                    </a:lnTo>
                    <a:lnTo>
                      <a:pt x="87" y="262"/>
                    </a:lnTo>
                    <a:lnTo>
                      <a:pt x="89" y="262"/>
                    </a:lnTo>
                    <a:lnTo>
                      <a:pt x="90" y="262"/>
                    </a:lnTo>
                    <a:lnTo>
                      <a:pt x="90" y="263"/>
                    </a:lnTo>
                    <a:lnTo>
                      <a:pt x="90" y="263"/>
                    </a:lnTo>
                    <a:lnTo>
                      <a:pt x="91" y="263"/>
                    </a:lnTo>
                    <a:lnTo>
                      <a:pt x="92" y="263"/>
                    </a:lnTo>
                    <a:lnTo>
                      <a:pt x="92" y="263"/>
                    </a:lnTo>
                    <a:lnTo>
                      <a:pt x="93" y="264"/>
                    </a:lnTo>
                    <a:lnTo>
                      <a:pt x="94" y="264"/>
                    </a:lnTo>
                    <a:lnTo>
                      <a:pt x="94" y="264"/>
                    </a:lnTo>
                    <a:lnTo>
                      <a:pt x="96" y="264"/>
                    </a:lnTo>
                    <a:lnTo>
                      <a:pt x="97" y="266"/>
                    </a:lnTo>
                    <a:lnTo>
                      <a:pt x="98" y="266"/>
                    </a:lnTo>
                    <a:lnTo>
                      <a:pt x="98" y="266"/>
                    </a:lnTo>
                    <a:lnTo>
                      <a:pt x="99" y="266"/>
                    </a:lnTo>
                    <a:lnTo>
                      <a:pt x="100" y="266"/>
                    </a:lnTo>
                    <a:lnTo>
                      <a:pt x="100" y="267"/>
                    </a:lnTo>
                    <a:lnTo>
                      <a:pt x="102" y="267"/>
                    </a:lnTo>
                    <a:lnTo>
                      <a:pt x="103" y="267"/>
                    </a:lnTo>
                    <a:lnTo>
                      <a:pt x="103" y="267"/>
                    </a:lnTo>
                    <a:lnTo>
                      <a:pt x="104" y="267"/>
                    </a:lnTo>
                    <a:lnTo>
                      <a:pt x="105" y="267"/>
                    </a:lnTo>
                    <a:lnTo>
                      <a:pt x="106" y="268"/>
                    </a:lnTo>
                    <a:lnTo>
                      <a:pt x="106" y="268"/>
                    </a:lnTo>
                    <a:lnTo>
                      <a:pt x="107" y="268"/>
                    </a:lnTo>
                    <a:lnTo>
                      <a:pt x="109" y="268"/>
                    </a:lnTo>
                    <a:lnTo>
                      <a:pt x="109" y="268"/>
                    </a:lnTo>
                    <a:lnTo>
                      <a:pt x="110" y="268"/>
                    </a:lnTo>
                    <a:lnTo>
                      <a:pt x="111" y="269"/>
                    </a:lnTo>
                    <a:lnTo>
                      <a:pt x="112" y="269"/>
                    </a:lnTo>
                    <a:lnTo>
                      <a:pt x="112" y="269"/>
                    </a:lnTo>
                    <a:lnTo>
                      <a:pt x="113" y="269"/>
                    </a:lnTo>
                    <a:lnTo>
                      <a:pt x="114" y="269"/>
                    </a:lnTo>
                    <a:lnTo>
                      <a:pt x="114" y="269"/>
                    </a:lnTo>
                    <a:lnTo>
                      <a:pt x="116" y="269"/>
                    </a:lnTo>
                    <a:lnTo>
                      <a:pt x="117" y="269"/>
                    </a:lnTo>
                    <a:lnTo>
                      <a:pt x="118" y="270"/>
                    </a:lnTo>
                    <a:lnTo>
                      <a:pt x="118" y="270"/>
                    </a:lnTo>
                    <a:lnTo>
                      <a:pt x="119" y="270"/>
                    </a:lnTo>
                    <a:lnTo>
                      <a:pt x="120" y="270"/>
                    </a:lnTo>
                    <a:lnTo>
                      <a:pt x="120" y="270"/>
                    </a:lnTo>
                    <a:lnTo>
                      <a:pt x="122" y="270"/>
                    </a:lnTo>
                    <a:lnTo>
                      <a:pt x="123" y="270"/>
                    </a:lnTo>
                    <a:lnTo>
                      <a:pt x="124" y="270"/>
                    </a:lnTo>
                    <a:lnTo>
                      <a:pt x="124" y="270"/>
                    </a:lnTo>
                    <a:lnTo>
                      <a:pt x="125" y="270"/>
                    </a:lnTo>
                    <a:lnTo>
                      <a:pt x="126" y="270"/>
                    </a:lnTo>
                    <a:lnTo>
                      <a:pt x="126" y="270"/>
                    </a:lnTo>
                    <a:lnTo>
                      <a:pt x="127" y="270"/>
                    </a:lnTo>
                    <a:lnTo>
                      <a:pt x="129" y="270"/>
                    </a:lnTo>
                    <a:lnTo>
                      <a:pt x="129" y="271"/>
                    </a:lnTo>
                    <a:lnTo>
                      <a:pt x="130" y="271"/>
                    </a:lnTo>
                    <a:lnTo>
                      <a:pt x="131" y="271"/>
                    </a:lnTo>
                    <a:lnTo>
                      <a:pt x="132" y="271"/>
                    </a:lnTo>
                    <a:lnTo>
                      <a:pt x="132" y="271"/>
                    </a:lnTo>
                    <a:lnTo>
                      <a:pt x="133" y="271"/>
                    </a:lnTo>
                    <a:lnTo>
                      <a:pt x="134" y="271"/>
                    </a:lnTo>
                    <a:lnTo>
                      <a:pt x="134" y="271"/>
                    </a:lnTo>
                    <a:lnTo>
                      <a:pt x="136" y="271"/>
                    </a:lnTo>
                    <a:lnTo>
                      <a:pt x="137" y="271"/>
                    </a:lnTo>
                    <a:lnTo>
                      <a:pt x="138" y="271"/>
                    </a:lnTo>
                    <a:lnTo>
                      <a:pt x="138" y="271"/>
                    </a:lnTo>
                    <a:lnTo>
                      <a:pt x="139" y="271"/>
                    </a:lnTo>
                    <a:lnTo>
                      <a:pt x="140" y="271"/>
                    </a:lnTo>
                    <a:lnTo>
                      <a:pt x="140" y="271"/>
                    </a:lnTo>
                    <a:lnTo>
                      <a:pt x="142" y="271"/>
                    </a:lnTo>
                    <a:lnTo>
                      <a:pt x="143" y="271"/>
                    </a:lnTo>
                    <a:lnTo>
                      <a:pt x="143" y="271"/>
                    </a:lnTo>
                    <a:lnTo>
                      <a:pt x="144" y="271"/>
                    </a:lnTo>
                    <a:lnTo>
                      <a:pt x="145" y="270"/>
                    </a:lnTo>
                    <a:lnTo>
                      <a:pt x="146" y="270"/>
                    </a:lnTo>
                    <a:lnTo>
                      <a:pt x="146" y="270"/>
                    </a:lnTo>
                    <a:lnTo>
                      <a:pt x="147" y="270"/>
                    </a:lnTo>
                    <a:lnTo>
                      <a:pt x="149" y="270"/>
                    </a:lnTo>
                    <a:lnTo>
                      <a:pt x="149" y="270"/>
                    </a:lnTo>
                    <a:lnTo>
                      <a:pt x="150" y="270"/>
                    </a:lnTo>
                    <a:lnTo>
                      <a:pt x="151" y="270"/>
                    </a:lnTo>
                    <a:lnTo>
                      <a:pt x="151" y="270"/>
                    </a:lnTo>
                    <a:lnTo>
                      <a:pt x="152" y="270"/>
                    </a:lnTo>
                    <a:lnTo>
                      <a:pt x="153" y="270"/>
                    </a:lnTo>
                    <a:lnTo>
                      <a:pt x="154" y="270"/>
                    </a:lnTo>
                    <a:lnTo>
                      <a:pt x="154" y="270"/>
                    </a:lnTo>
                    <a:lnTo>
                      <a:pt x="156" y="270"/>
                    </a:lnTo>
                    <a:lnTo>
                      <a:pt x="157" y="269"/>
                    </a:lnTo>
                    <a:lnTo>
                      <a:pt x="157" y="269"/>
                    </a:lnTo>
                    <a:lnTo>
                      <a:pt x="158" y="269"/>
                    </a:lnTo>
                    <a:lnTo>
                      <a:pt x="159" y="269"/>
                    </a:lnTo>
                    <a:lnTo>
                      <a:pt x="159" y="269"/>
                    </a:lnTo>
                    <a:lnTo>
                      <a:pt x="160" y="269"/>
                    </a:lnTo>
                    <a:lnTo>
                      <a:pt x="162" y="269"/>
                    </a:lnTo>
                    <a:lnTo>
                      <a:pt x="162" y="269"/>
                    </a:lnTo>
                    <a:lnTo>
                      <a:pt x="163" y="269"/>
                    </a:lnTo>
                    <a:lnTo>
                      <a:pt x="164" y="268"/>
                    </a:lnTo>
                    <a:lnTo>
                      <a:pt x="165" y="268"/>
                    </a:lnTo>
                    <a:lnTo>
                      <a:pt x="165" y="268"/>
                    </a:lnTo>
                    <a:lnTo>
                      <a:pt x="166" y="268"/>
                    </a:lnTo>
                    <a:lnTo>
                      <a:pt x="167" y="268"/>
                    </a:lnTo>
                    <a:lnTo>
                      <a:pt x="167" y="268"/>
                    </a:lnTo>
                    <a:lnTo>
                      <a:pt x="169" y="267"/>
                    </a:lnTo>
                    <a:lnTo>
                      <a:pt x="170" y="267"/>
                    </a:lnTo>
                    <a:lnTo>
                      <a:pt x="170" y="267"/>
                    </a:lnTo>
                    <a:lnTo>
                      <a:pt x="171" y="267"/>
                    </a:lnTo>
                    <a:lnTo>
                      <a:pt x="172" y="267"/>
                    </a:lnTo>
                    <a:lnTo>
                      <a:pt x="172" y="267"/>
                    </a:lnTo>
                    <a:lnTo>
                      <a:pt x="173" y="266"/>
                    </a:lnTo>
                    <a:lnTo>
                      <a:pt x="174" y="266"/>
                    </a:lnTo>
                    <a:lnTo>
                      <a:pt x="174" y="266"/>
                    </a:lnTo>
                    <a:lnTo>
                      <a:pt x="176" y="266"/>
                    </a:lnTo>
                    <a:lnTo>
                      <a:pt x="177" y="266"/>
                    </a:lnTo>
                    <a:lnTo>
                      <a:pt x="177" y="264"/>
                    </a:lnTo>
                    <a:lnTo>
                      <a:pt x="178" y="264"/>
                    </a:lnTo>
                    <a:lnTo>
                      <a:pt x="179" y="264"/>
                    </a:lnTo>
                    <a:lnTo>
                      <a:pt x="179" y="264"/>
                    </a:lnTo>
                    <a:lnTo>
                      <a:pt x="180" y="264"/>
                    </a:lnTo>
                    <a:lnTo>
                      <a:pt x="181" y="263"/>
                    </a:lnTo>
                    <a:lnTo>
                      <a:pt x="181" y="263"/>
                    </a:lnTo>
                    <a:lnTo>
                      <a:pt x="183" y="263"/>
                    </a:lnTo>
                    <a:lnTo>
                      <a:pt x="184" y="263"/>
                    </a:lnTo>
                    <a:lnTo>
                      <a:pt x="184" y="262"/>
                    </a:lnTo>
                    <a:lnTo>
                      <a:pt x="185" y="262"/>
                    </a:lnTo>
                    <a:lnTo>
                      <a:pt x="186" y="262"/>
                    </a:lnTo>
                    <a:lnTo>
                      <a:pt x="186" y="262"/>
                    </a:lnTo>
                    <a:lnTo>
                      <a:pt x="187" y="261"/>
                    </a:lnTo>
                    <a:lnTo>
                      <a:pt x="187" y="261"/>
                    </a:lnTo>
                    <a:lnTo>
                      <a:pt x="189" y="261"/>
                    </a:lnTo>
                    <a:lnTo>
                      <a:pt x="190" y="261"/>
                    </a:lnTo>
                    <a:lnTo>
                      <a:pt x="190" y="260"/>
                    </a:lnTo>
                    <a:lnTo>
                      <a:pt x="191" y="260"/>
                    </a:lnTo>
                    <a:lnTo>
                      <a:pt x="192" y="260"/>
                    </a:lnTo>
                    <a:lnTo>
                      <a:pt x="192" y="259"/>
                    </a:lnTo>
                    <a:lnTo>
                      <a:pt x="193" y="259"/>
                    </a:lnTo>
                    <a:lnTo>
                      <a:pt x="194" y="259"/>
                    </a:lnTo>
                    <a:lnTo>
                      <a:pt x="194" y="259"/>
                    </a:lnTo>
                    <a:lnTo>
                      <a:pt x="196" y="257"/>
                    </a:lnTo>
                    <a:lnTo>
                      <a:pt x="196" y="257"/>
                    </a:lnTo>
                    <a:lnTo>
                      <a:pt x="197" y="257"/>
                    </a:lnTo>
                    <a:lnTo>
                      <a:pt x="198" y="256"/>
                    </a:lnTo>
                    <a:lnTo>
                      <a:pt x="198" y="256"/>
                    </a:lnTo>
                    <a:lnTo>
                      <a:pt x="199" y="256"/>
                    </a:lnTo>
                    <a:lnTo>
                      <a:pt x="200" y="255"/>
                    </a:lnTo>
                    <a:lnTo>
                      <a:pt x="200" y="255"/>
                    </a:lnTo>
                    <a:lnTo>
                      <a:pt x="201" y="255"/>
                    </a:lnTo>
                    <a:lnTo>
                      <a:pt x="201" y="254"/>
                    </a:lnTo>
                    <a:lnTo>
                      <a:pt x="203" y="254"/>
                    </a:lnTo>
                    <a:lnTo>
                      <a:pt x="204" y="254"/>
                    </a:lnTo>
                    <a:lnTo>
                      <a:pt x="204" y="253"/>
                    </a:lnTo>
                    <a:lnTo>
                      <a:pt x="205" y="253"/>
                    </a:lnTo>
                    <a:lnTo>
                      <a:pt x="205" y="253"/>
                    </a:lnTo>
                    <a:lnTo>
                      <a:pt x="206" y="251"/>
                    </a:lnTo>
                    <a:lnTo>
                      <a:pt x="207" y="251"/>
                    </a:lnTo>
                    <a:lnTo>
                      <a:pt x="207" y="251"/>
                    </a:lnTo>
                    <a:lnTo>
                      <a:pt x="209" y="250"/>
                    </a:lnTo>
                    <a:lnTo>
                      <a:pt x="209" y="250"/>
                    </a:lnTo>
                    <a:lnTo>
                      <a:pt x="210" y="250"/>
                    </a:lnTo>
                    <a:lnTo>
                      <a:pt x="211" y="249"/>
                    </a:lnTo>
                    <a:lnTo>
                      <a:pt x="211" y="249"/>
                    </a:lnTo>
                    <a:lnTo>
                      <a:pt x="212" y="248"/>
                    </a:lnTo>
                    <a:lnTo>
                      <a:pt x="212" y="248"/>
                    </a:lnTo>
                    <a:lnTo>
                      <a:pt x="213" y="248"/>
                    </a:lnTo>
                    <a:lnTo>
                      <a:pt x="213" y="247"/>
                    </a:lnTo>
                    <a:lnTo>
                      <a:pt x="214" y="247"/>
                    </a:lnTo>
                    <a:lnTo>
                      <a:pt x="216" y="247"/>
                    </a:lnTo>
                    <a:lnTo>
                      <a:pt x="216" y="246"/>
                    </a:lnTo>
                    <a:lnTo>
                      <a:pt x="217" y="246"/>
                    </a:lnTo>
                    <a:lnTo>
                      <a:pt x="217" y="244"/>
                    </a:lnTo>
                    <a:lnTo>
                      <a:pt x="218" y="244"/>
                    </a:lnTo>
                    <a:lnTo>
                      <a:pt x="218" y="243"/>
                    </a:lnTo>
                    <a:lnTo>
                      <a:pt x="219" y="243"/>
                    </a:lnTo>
                    <a:lnTo>
                      <a:pt x="220" y="243"/>
                    </a:lnTo>
                    <a:lnTo>
                      <a:pt x="220" y="242"/>
                    </a:lnTo>
                    <a:lnTo>
                      <a:pt x="221" y="242"/>
                    </a:lnTo>
                    <a:lnTo>
                      <a:pt x="221" y="241"/>
                    </a:lnTo>
                    <a:lnTo>
                      <a:pt x="223" y="241"/>
                    </a:lnTo>
                    <a:lnTo>
                      <a:pt x="223" y="240"/>
                    </a:lnTo>
                    <a:lnTo>
                      <a:pt x="224" y="240"/>
                    </a:lnTo>
                    <a:lnTo>
                      <a:pt x="224" y="240"/>
                    </a:lnTo>
                    <a:lnTo>
                      <a:pt x="225" y="239"/>
                    </a:lnTo>
                    <a:lnTo>
                      <a:pt x="225" y="239"/>
                    </a:lnTo>
                    <a:lnTo>
                      <a:pt x="226" y="237"/>
                    </a:lnTo>
                    <a:lnTo>
                      <a:pt x="226" y="237"/>
                    </a:lnTo>
                    <a:lnTo>
                      <a:pt x="227" y="236"/>
                    </a:lnTo>
                    <a:lnTo>
                      <a:pt x="229" y="236"/>
                    </a:lnTo>
                    <a:lnTo>
                      <a:pt x="229" y="235"/>
                    </a:lnTo>
                    <a:lnTo>
                      <a:pt x="230" y="235"/>
                    </a:lnTo>
                    <a:lnTo>
                      <a:pt x="230" y="234"/>
                    </a:lnTo>
                    <a:lnTo>
                      <a:pt x="231" y="234"/>
                    </a:lnTo>
                    <a:lnTo>
                      <a:pt x="231" y="233"/>
                    </a:lnTo>
                    <a:lnTo>
                      <a:pt x="232" y="233"/>
                    </a:lnTo>
                    <a:lnTo>
                      <a:pt x="232" y="231"/>
                    </a:lnTo>
                    <a:lnTo>
                      <a:pt x="233" y="231"/>
                    </a:lnTo>
                    <a:lnTo>
                      <a:pt x="233" y="230"/>
                    </a:lnTo>
                    <a:lnTo>
                      <a:pt x="234" y="230"/>
                    </a:lnTo>
                    <a:lnTo>
                      <a:pt x="234" y="229"/>
                    </a:lnTo>
                    <a:lnTo>
                      <a:pt x="236" y="229"/>
                    </a:lnTo>
                    <a:lnTo>
                      <a:pt x="236" y="228"/>
                    </a:lnTo>
                    <a:lnTo>
                      <a:pt x="237" y="228"/>
                    </a:lnTo>
                    <a:lnTo>
                      <a:pt x="237" y="227"/>
                    </a:lnTo>
                    <a:lnTo>
                      <a:pt x="237" y="227"/>
                    </a:lnTo>
                    <a:lnTo>
                      <a:pt x="238" y="226"/>
                    </a:lnTo>
                    <a:lnTo>
                      <a:pt x="238" y="226"/>
                    </a:lnTo>
                    <a:lnTo>
                      <a:pt x="239" y="224"/>
                    </a:lnTo>
                    <a:lnTo>
                      <a:pt x="239" y="224"/>
                    </a:lnTo>
                    <a:lnTo>
                      <a:pt x="240" y="223"/>
                    </a:lnTo>
                    <a:lnTo>
                      <a:pt x="240" y="223"/>
                    </a:lnTo>
                    <a:lnTo>
                      <a:pt x="241" y="222"/>
                    </a:lnTo>
                    <a:lnTo>
                      <a:pt x="241" y="222"/>
                    </a:lnTo>
                    <a:lnTo>
                      <a:pt x="243" y="221"/>
                    </a:lnTo>
                    <a:lnTo>
                      <a:pt x="243" y="221"/>
                    </a:lnTo>
                    <a:lnTo>
                      <a:pt x="244" y="220"/>
                    </a:lnTo>
                    <a:lnTo>
                      <a:pt x="244" y="219"/>
                    </a:lnTo>
                    <a:lnTo>
                      <a:pt x="244" y="219"/>
                    </a:lnTo>
                    <a:lnTo>
                      <a:pt x="245" y="217"/>
                    </a:lnTo>
                    <a:lnTo>
                      <a:pt x="245" y="217"/>
                    </a:lnTo>
                    <a:lnTo>
                      <a:pt x="246" y="216"/>
                    </a:lnTo>
                    <a:lnTo>
                      <a:pt x="246" y="216"/>
                    </a:lnTo>
                    <a:lnTo>
                      <a:pt x="247" y="215"/>
                    </a:lnTo>
                    <a:lnTo>
                      <a:pt x="247" y="214"/>
                    </a:lnTo>
                    <a:lnTo>
                      <a:pt x="247" y="214"/>
                    </a:lnTo>
                    <a:lnTo>
                      <a:pt x="249" y="213"/>
                    </a:lnTo>
                    <a:lnTo>
                      <a:pt x="249" y="213"/>
                    </a:lnTo>
                    <a:lnTo>
                      <a:pt x="250" y="211"/>
                    </a:lnTo>
                    <a:lnTo>
                      <a:pt x="250" y="211"/>
                    </a:lnTo>
                    <a:lnTo>
                      <a:pt x="250" y="210"/>
                    </a:lnTo>
                    <a:lnTo>
                      <a:pt x="251" y="209"/>
                    </a:lnTo>
                    <a:lnTo>
                      <a:pt x="251" y="209"/>
                    </a:lnTo>
                    <a:lnTo>
                      <a:pt x="252" y="208"/>
                    </a:lnTo>
                    <a:lnTo>
                      <a:pt x="252" y="208"/>
                    </a:lnTo>
                    <a:lnTo>
                      <a:pt x="252" y="207"/>
                    </a:lnTo>
                    <a:lnTo>
                      <a:pt x="253" y="206"/>
                    </a:lnTo>
                    <a:lnTo>
                      <a:pt x="253" y="206"/>
                    </a:lnTo>
                    <a:lnTo>
                      <a:pt x="253" y="204"/>
                    </a:lnTo>
                    <a:lnTo>
                      <a:pt x="254" y="203"/>
                    </a:lnTo>
                    <a:lnTo>
                      <a:pt x="254" y="203"/>
                    </a:lnTo>
                    <a:lnTo>
                      <a:pt x="256" y="202"/>
                    </a:lnTo>
                    <a:lnTo>
                      <a:pt x="256" y="202"/>
                    </a:lnTo>
                    <a:lnTo>
                      <a:pt x="256" y="201"/>
                    </a:lnTo>
                    <a:lnTo>
                      <a:pt x="257" y="200"/>
                    </a:lnTo>
                    <a:lnTo>
                      <a:pt x="257" y="200"/>
                    </a:lnTo>
                    <a:lnTo>
                      <a:pt x="257" y="199"/>
                    </a:lnTo>
                    <a:lnTo>
                      <a:pt x="258" y="197"/>
                    </a:lnTo>
                    <a:lnTo>
                      <a:pt x="258" y="197"/>
                    </a:lnTo>
                    <a:lnTo>
                      <a:pt x="258" y="196"/>
                    </a:lnTo>
                    <a:lnTo>
                      <a:pt x="259" y="195"/>
                    </a:lnTo>
                    <a:lnTo>
                      <a:pt x="259" y="195"/>
                    </a:lnTo>
                    <a:lnTo>
                      <a:pt x="259" y="194"/>
                    </a:lnTo>
                    <a:lnTo>
                      <a:pt x="260" y="193"/>
                    </a:lnTo>
                    <a:lnTo>
                      <a:pt x="260" y="193"/>
                    </a:lnTo>
                    <a:lnTo>
                      <a:pt x="260" y="191"/>
                    </a:lnTo>
                    <a:lnTo>
                      <a:pt x="261" y="190"/>
                    </a:lnTo>
                    <a:lnTo>
                      <a:pt x="261" y="190"/>
                    </a:lnTo>
                    <a:lnTo>
                      <a:pt x="261" y="189"/>
                    </a:lnTo>
                    <a:lnTo>
                      <a:pt x="261" y="188"/>
                    </a:lnTo>
                    <a:lnTo>
                      <a:pt x="263" y="188"/>
                    </a:lnTo>
                    <a:lnTo>
                      <a:pt x="263" y="187"/>
                    </a:lnTo>
                    <a:lnTo>
                      <a:pt x="263" y="186"/>
                    </a:lnTo>
                    <a:lnTo>
                      <a:pt x="264" y="186"/>
                    </a:lnTo>
                    <a:lnTo>
                      <a:pt x="264" y="184"/>
                    </a:lnTo>
                    <a:lnTo>
                      <a:pt x="264" y="183"/>
                    </a:lnTo>
                    <a:lnTo>
                      <a:pt x="264" y="183"/>
                    </a:lnTo>
                    <a:lnTo>
                      <a:pt x="265" y="182"/>
                    </a:lnTo>
                    <a:lnTo>
                      <a:pt x="265" y="182"/>
                    </a:lnTo>
                    <a:lnTo>
                      <a:pt x="265" y="181"/>
                    </a:lnTo>
                    <a:lnTo>
                      <a:pt x="265" y="181"/>
                    </a:lnTo>
                    <a:lnTo>
                      <a:pt x="265" y="180"/>
                    </a:lnTo>
                    <a:lnTo>
                      <a:pt x="266" y="178"/>
                    </a:lnTo>
                    <a:lnTo>
                      <a:pt x="266" y="177"/>
                    </a:lnTo>
                    <a:lnTo>
                      <a:pt x="266" y="177"/>
                    </a:lnTo>
                    <a:lnTo>
                      <a:pt x="266" y="176"/>
                    </a:lnTo>
                    <a:lnTo>
                      <a:pt x="266" y="175"/>
                    </a:lnTo>
                    <a:lnTo>
                      <a:pt x="267" y="175"/>
                    </a:lnTo>
                    <a:lnTo>
                      <a:pt x="267" y="174"/>
                    </a:lnTo>
                    <a:lnTo>
                      <a:pt x="267" y="173"/>
                    </a:lnTo>
                    <a:lnTo>
                      <a:pt x="267" y="171"/>
                    </a:lnTo>
                    <a:lnTo>
                      <a:pt x="269" y="171"/>
                    </a:lnTo>
                    <a:lnTo>
                      <a:pt x="269" y="170"/>
                    </a:lnTo>
                    <a:lnTo>
                      <a:pt x="269" y="169"/>
                    </a:lnTo>
                    <a:lnTo>
                      <a:pt x="269" y="169"/>
                    </a:lnTo>
                    <a:lnTo>
                      <a:pt x="269" y="168"/>
                    </a:lnTo>
                    <a:lnTo>
                      <a:pt x="269" y="167"/>
                    </a:lnTo>
                    <a:lnTo>
                      <a:pt x="270" y="167"/>
                    </a:lnTo>
                    <a:lnTo>
                      <a:pt x="270" y="166"/>
                    </a:lnTo>
                    <a:lnTo>
                      <a:pt x="270" y="164"/>
                    </a:lnTo>
                    <a:lnTo>
                      <a:pt x="270" y="163"/>
                    </a:lnTo>
                    <a:lnTo>
                      <a:pt x="270" y="163"/>
                    </a:lnTo>
                    <a:lnTo>
                      <a:pt x="270" y="162"/>
                    </a:lnTo>
                    <a:lnTo>
                      <a:pt x="271" y="161"/>
                    </a:lnTo>
                    <a:lnTo>
                      <a:pt x="271" y="161"/>
                    </a:lnTo>
                    <a:lnTo>
                      <a:pt x="271" y="160"/>
                    </a:lnTo>
                    <a:lnTo>
                      <a:pt x="271" y="158"/>
                    </a:lnTo>
                    <a:lnTo>
                      <a:pt x="271" y="157"/>
                    </a:lnTo>
                    <a:lnTo>
                      <a:pt x="271" y="157"/>
                    </a:lnTo>
                    <a:lnTo>
                      <a:pt x="271" y="156"/>
                    </a:lnTo>
                    <a:lnTo>
                      <a:pt x="271" y="155"/>
                    </a:lnTo>
                    <a:lnTo>
                      <a:pt x="271" y="155"/>
                    </a:lnTo>
                    <a:lnTo>
                      <a:pt x="272" y="154"/>
                    </a:lnTo>
                    <a:lnTo>
                      <a:pt x="272" y="153"/>
                    </a:lnTo>
                    <a:lnTo>
                      <a:pt x="272" y="151"/>
                    </a:lnTo>
                    <a:lnTo>
                      <a:pt x="272" y="151"/>
                    </a:lnTo>
                    <a:lnTo>
                      <a:pt x="272" y="150"/>
                    </a:lnTo>
                    <a:lnTo>
                      <a:pt x="272" y="149"/>
                    </a:lnTo>
                    <a:lnTo>
                      <a:pt x="272" y="149"/>
                    </a:lnTo>
                    <a:lnTo>
                      <a:pt x="272" y="148"/>
                    </a:lnTo>
                    <a:lnTo>
                      <a:pt x="272" y="147"/>
                    </a:lnTo>
                    <a:lnTo>
                      <a:pt x="272" y="146"/>
                    </a:lnTo>
                    <a:lnTo>
                      <a:pt x="272" y="146"/>
                    </a:lnTo>
                    <a:lnTo>
                      <a:pt x="272" y="144"/>
                    </a:lnTo>
                    <a:lnTo>
                      <a:pt x="272" y="143"/>
                    </a:lnTo>
                    <a:lnTo>
                      <a:pt x="272" y="143"/>
                    </a:lnTo>
                    <a:lnTo>
                      <a:pt x="273" y="142"/>
                    </a:lnTo>
                    <a:lnTo>
                      <a:pt x="273" y="141"/>
                    </a:lnTo>
                    <a:lnTo>
                      <a:pt x="273" y="140"/>
                    </a:lnTo>
                    <a:lnTo>
                      <a:pt x="273" y="140"/>
                    </a:lnTo>
                    <a:lnTo>
                      <a:pt x="273" y="138"/>
                    </a:lnTo>
                    <a:lnTo>
                      <a:pt x="273" y="137"/>
                    </a:lnTo>
                    <a:lnTo>
                      <a:pt x="273" y="137"/>
                    </a:lnTo>
                    <a:lnTo>
                      <a:pt x="273" y="136"/>
                    </a:lnTo>
                    <a:lnTo>
                      <a:pt x="273" y="135"/>
                    </a:lnTo>
                    <a:lnTo>
                      <a:pt x="273" y="135"/>
                    </a:lnTo>
                    <a:lnTo>
                      <a:pt x="273" y="134"/>
                    </a:lnTo>
                    <a:lnTo>
                      <a:pt x="273" y="133"/>
                    </a:lnTo>
                    <a:lnTo>
                      <a:pt x="273" y="131"/>
                    </a:lnTo>
                    <a:lnTo>
                      <a:pt x="273" y="131"/>
                    </a:lnTo>
                    <a:lnTo>
                      <a:pt x="273" y="130"/>
                    </a:lnTo>
                    <a:lnTo>
                      <a:pt x="273" y="129"/>
                    </a:lnTo>
                    <a:lnTo>
                      <a:pt x="272" y="129"/>
                    </a:lnTo>
                    <a:lnTo>
                      <a:pt x="272" y="128"/>
                    </a:lnTo>
                    <a:lnTo>
                      <a:pt x="272" y="127"/>
                    </a:lnTo>
                    <a:lnTo>
                      <a:pt x="272" y="126"/>
                    </a:lnTo>
                    <a:lnTo>
                      <a:pt x="272" y="126"/>
                    </a:lnTo>
                    <a:lnTo>
                      <a:pt x="272" y="124"/>
                    </a:lnTo>
                    <a:lnTo>
                      <a:pt x="272" y="123"/>
                    </a:lnTo>
                    <a:lnTo>
                      <a:pt x="272" y="123"/>
                    </a:lnTo>
                    <a:lnTo>
                      <a:pt x="272" y="122"/>
                    </a:lnTo>
                    <a:lnTo>
                      <a:pt x="272" y="121"/>
                    </a:lnTo>
                    <a:lnTo>
                      <a:pt x="272" y="121"/>
                    </a:lnTo>
                    <a:lnTo>
                      <a:pt x="272" y="120"/>
                    </a:lnTo>
                    <a:lnTo>
                      <a:pt x="272" y="118"/>
                    </a:lnTo>
                    <a:lnTo>
                      <a:pt x="272" y="117"/>
                    </a:lnTo>
                    <a:lnTo>
                      <a:pt x="272" y="117"/>
                    </a:lnTo>
                    <a:lnTo>
                      <a:pt x="271" y="116"/>
                    </a:lnTo>
                    <a:lnTo>
                      <a:pt x="271" y="115"/>
                    </a:lnTo>
                    <a:lnTo>
                      <a:pt x="271" y="115"/>
                    </a:lnTo>
                    <a:lnTo>
                      <a:pt x="271" y="114"/>
                    </a:lnTo>
                    <a:lnTo>
                      <a:pt x="271" y="113"/>
                    </a:lnTo>
                    <a:lnTo>
                      <a:pt x="271" y="113"/>
                    </a:lnTo>
                    <a:lnTo>
                      <a:pt x="271" y="111"/>
                    </a:lnTo>
                    <a:lnTo>
                      <a:pt x="271" y="110"/>
                    </a:lnTo>
                    <a:lnTo>
                      <a:pt x="271" y="110"/>
                    </a:lnTo>
                    <a:lnTo>
                      <a:pt x="270" y="109"/>
                    </a:lnTo>
                    <a:lnTo>
                      <a:pt x="270" y="108"/>
                    </a:lnTo>
                    <a:lnTo>
                      <a:pt x="270" y="108"/>
                    </a:lnTo>
                    <a:lnTo>
                      <a:pt x="270" y="107"/>
                    </a:lnTo>
                    <a:lnTo>
                      <a:pt x="270" y="106"/>
                    </a:lnTo>
                    <a:lnTo>
                      <a:pt x="270" y="106"/>
                    </a:lnTo>
                    <a:lnTo>
                      <a:pt x="270" y="104"/>
                    </a:lnTo>
                    <a:lnTo>
                      <a:pt x="269" y="103"/>
                    </a:lnTo>
                    <a:lnTo>
                      <a:pt x="269" y="102"/>
                    </a:lnTo>
                    <a:lnTo>
                      <a:pt x="269" y="102"/>
                    </a:lnTo>
                    <a:lnTo>
                      <a:pt x="269" y="101"/>
                    </a:lnTo>
                    <a:lnTo>
                      <a:pt x="269" y="100"/>
                    </a:lnTo>
                    <a:lnTo>
                      <a:pt x="269" y="100"/>
                    </a:lnTo>
                    <a:lnTo>
                      <a:pt x="267" y="98"/>
                    </a:lnTo>
                    <a:lnTo>
                      <a:pt x="267" y="97"/>
                    </a:lnTo>
                    <a:lnTo>
                      <a:pt x="267" y="97"/>
                    </a:lnTo>
                    <a:lnTo>
                      <a:pt x="267" y="96"/>
                    </a:lnTo>
                    <a:lnTo>
                      <a:pt x="267" y="95"/>
                    </a:lnTo>
                    <a:lnTo>
                      <a:pt x="266" y="95"/>
                    </a:lnTo>
                    <a:lnTo>
                      <a:pt x="266" y="94"/>
                    </a:lnTo>
                    <a:lnTo>
                      <a:pt x="266" y="93"/>
                    </a:lnTo>
                    <a:lnTo>
                      <a:pt x="266" y="93"/>
                    </a:lnTo>
                    <a:lnTo>
                      <a:pt x="265" y="91"/>
                    </a:lnTo>
                    <a:lnTo>
                      <a:pt x="265" y="90"/>
                    </a:lnTo>
                    <a:lnTo>
                      <a:pt x="265" y="90"/>
                    </a:lnTo>
                    <a:lnTo>
                      <a:pt x="265" y="89"/>
                    </a:lnTo>
                    <a:lnTo>
                      <a:pt x="265" y="89"/>
                    </a:lnTo>
                    <a:lnTo>
                      <a:pt x="264" y="88"/>
                    </a:lnTo>
                    <a:lnTo>
                      <a:pt x="264" y="87"/>
                    </a:lnTo>
                    <a:lnTo>
                      <a:pt x="264" y="87"/>
                    </a:lnTo>
                    <a:lnTo>
                      <a:pt x="264" y="86"/>
                    </a:lnTo>
                    <a:lnTo>
                      <a:pt x="263" y="84"/>
                    </a:lnTo>
                    <a:lnTo>
                      <a:pt x="263" y="84"/>
                    </a:lnTo>
                    <a:lnTo>
                      <a:pt x="263" y="83"/>
                    </a:lnTo>
                    <a:lnTo>
                      <a:pt x="263" y="82"/>
                    </a:lnTo>
                    <a:lnTo>
                      <a:pt x="261" y="82"/>
                    </a:lnTo>
                    <a:lnTo>
                      <a:pt x="261" y="81"/>
                    </a:lnTo>
                    <a:lnTo>
                      <a:pt x="261" y="80"/>
                    </a:lnTo>
                    <a:lnTo>
                      <a:pt x="260" y="80"/>
                    </a:lnTo>
                    <a:lnTo>
                      <a:pt x="260" y="78"/>
                    </a:lnTo>
                    <a:lnTo>
                      <a:pt x="260" y="78"/>
                    </a:lnTo>
                    <a:lnTo>
                      <a:pt x="260" y="77"/>
                    </a:lnTo>
                    <a:lnTo>
                      <a:pt x="259" y="76"/>
                    </a:lnTo>
                    <a:lnTo>
                      <a:pt x="259" y="76"/>
                    </a:lnTo>
                    <a:lnTo>
                      <a:pt x="259" y="75"/>
                    </a:lnTo>
                    <a:lnTo>
                      <a:pt x="258" y="74"/>
                    </a:lnTo>
                    <a:lnTo>
                      <a:pt x="258" y="74"/>
                    </a:lnTo>
                    <a:lnTo>
                      <a:pt x="258" y="73"/>
                    </a:lnTo>
                    <a:lnTo>
                      <a:pt x="257" y="73"/>
                    </a:lnTo>
                    <a:lnTo>
                      <a:pt x="257" y="71"/>
                    </a:lnTo>
                    <a:lnTo>
                      <a:pt x="257" y="70"/>
                    </a:lnTo>
                    <a:lnTo>
                      <a:pt x="256" y="70"/>
                    </a:lnTo>
                    <a:lnTo>
                      <a:pt x="256" y="69"/>
                    </a:lnTo>
                    <a:lnTo>
                      <a:pt x="256" y="68"/>
                    </a:lnTo>
                    <a:lnTo>
                      <a:pt x="254" y="68"/>
                    </a:lnTo>
                    <a:lnTo>
                      <a:pt x="254" y="67"/>
                    </a:lnTo>
                    <a:lnTo>
                      <a:pt x="254" y="67"/>
                    </a:lnTo>
                    <a:lnTo>
                      <a:pt x="253" y="65"/>
                    </a:lnTo>
                    <a:lnTo>
                      <a:pt x="253" y="64"/>
                    </a:lnTo>
                    <a:lnTo>
                      <a:pt x="253" y="64"/>
                    </a:lnTo>
                    <a:lnTo>
                      <a:pt x="252" y="63"/>
                    </a:lnTo>
                    <a:lnTo>
                      <a:pt x="252" y="63"/>
                    </a:lnTo>
                    <a:lnTo>
                      <a:pt x="252" y="62"/>
                    </a:lnTo>
                    <a:lnTo>
                      <a:pt x="251" y="62"/>
                    </a:lnTo>
                    <a:lnTo>
                      <a:pt x="251" y="61"/>
                    </a:lnTo>
                    <a:lnTo>
                      <a:pt x="250" y="60"/>
                    </a:lnTo>
                    <a:lnTo>
                      <a:pt x="250" y="60"/>
                    </a:lnTo>
                    <a:lnTo>
                      <a:pt x="250" y="58"/>
                    </a:lnTo>
                    <a:lnTo>
                      <a:pt x="249" y="58"/>
                    </a:lnTo>
                    <a:lnTo>
                      <a:pt x="249" y="57"/>
                    </a:lnTo>
                    <a:lnTo>
                      <a:pt x="247" y="56"/>
                    </a:lnTo>
                    <a:lnTo>
                      <a:pt x="247" y="56"/>
                    </a:lnTo>
                    <a:lnTo>
                      <a:pt x="247" y="55"/>
                    </a:lnTo>
                    <a:lnTo>
                      <a:pt x="246" y="55"/>
                    </a:lnTo>
                    <a:lnTo>
                      <a:pt x="246" y="54"/>
                    </a:lnTo>
                    <a:lnTo>
                      <a:pt x="245" y="54"/>
                    </a:lnTo>
                    <a:lnTo>
                      <a:pt x="245" y="53"/>
                    </a:lnTo>
                    <a:lnTo>
                      <a:pt x="245" y="53"/>
                    </a:lnTo>
                    <a:lnTo>
                      <a:pt x="244" y="51"/>
                    </a:lnTo>
                    <a:lnTo>
                      <a:pt x="244" y="50"/>
                    </a:lnTo>
                    <a:lnTo>
                      <a:pt x="243" y="50"/>
                    </a:lnTo>
                    <a:lnTo>
                      <a:pt x="243" y="49"/>
                    </a:lnTo>
                    <a:lnTo>
                      <a:pt x="241" y="49"/>
                    </a:lnTo>
                    <a:lnTo>
                      <a:pt x="241" y="48"/>
                    </a:lnTo>
                    <a:lnTo>
                      <a:pt x="240" y="48"/>
                    </a:lnTo>
                    <a:lnTo>
                      <a:pt x="240" y="47"/>
                    </a:lnTo>
                    <a:lnTo>
                      <a:pt x="240" y="47"/>
                    </a:lnTo>
                    <a:lnTo>
                      <a:pt x="239" y="45"/>
                    </a:lnTo>
                    <a:lnTo>
                      <a:pt x="239" y="45"/>
                    </a:lnTo>
                    <a:lnTo>
                      <a:pt x="238" y="44"/>
                    </a:lnTo>
                    <a:lnTo>
                      <a:pt x="238" y="44"/>
                    </a:lnTo>
                    <a:lnTo>
                      <a:pt x="237" y="43"/>
                    </a:lnTo>
                    <a:lnTo>
                      <a:pt x="237" y="43"/>
                    </a:lnTo>
                    <a:lnTo>
                      <a:pt x="236" y="42"/>
                    </a:lnTo>
                    <a:lnTo>
                      <a:pt x="236" y="42"/>
                    </a:lnTo>
                    <a:lnTo>
                      <a:pt x="234" y="41"/>
                    </a:lnTo>
                    <a:lnTo>
                      <a:pt x="234" y="41"/>
                    </a:lnTo>
                    <a:lnTo>
                      <a:pt x="233" y="40"/>
                    </a:lnTo>
                    <a:lnTo>
                      <a:pt x="233" y="40"/>
                    </a:lnTo>
                    <a:lnTo>
                      <a:pt x="232" y="38"/>
                    </a:lnTo>
                    <a:lnTo>
                      <a:pt x="232" y="38"/>
                    </a:lnTo>
                    <a:lnTo>
                      <a:pt x="231" y="37"/>
                    </a:lnTo>
                    <a:lnTo>
                      <a:pt x="231" y="37"/>
                    </a:lnTo>
                    <a:lnTo>
                      <a:pt x="230" y="36"/>
                    </a:lnTo>
                    <a:lnTo>
                      <a:pt x="230" y="36"/>
                    </a:lnTo>
                    <a:lnTo>
                      <a:pt x="229" y="35"/>
                    </a:lnTo>
                    <a:lnTo>
                      <a:pt x="229" y="35"/>
                    </a:lnTo>
                    <a:lnTo>
                      <a:pt x="227" y="34"/>
                    </a:lnTo>
                    <a:lnTo>
                      <a:pt x="227" y="34"/>
                    </a:lnTo>
                    <a:lnTo>
                      <a:pt x="226" y="33"/>
                    </a:lnTo>
                    <a:lnTo>
                      <a:pt x="226" y="33"/>
                    </a:lnTo>
                    <a:lnTo>
                      <a:pt x="225" y="31"/>
                    </a:lnTo>
                    <a:lnTo>
                      <a:pt x="225" y="31"/>
                    </a:lnTo>
                    <a:lnTo>
                      <a:pt x="224" y="30"/>
                    </a:lnTo>
                    <a:lnTo>
                      <a:pt x="224" y="30"/>
                    </a:lnTo>
                    <a:lnTo>
                      <a:pt x="223" y="29"/>
                    </a:lnTo>
                    <a:lnTo>
                      <a:pt x="221" y="29"/>
                    </a:lnTo>
                    <a:lnTo>
                      <a:pt x="221" y="29"/>
                    </a:lnTo>
                    <a:lnTo>
                      <a:pt x="220" y="28"/>
                    </a:lnTo>
                    <a:lnTo>
                      <a:pt x="220" y="28"/>
                    </a:lnTo>
                    <a:lnTo>
                      <a:pt x="219" y="27"/>
                    </a:lnTo>
                    <a:lnTo>
                      <a:pt x="219" y="27"/>
                    </a:lnTo>
                    <a:lnTo>
                      <a:pt x="218" y="25"/>
                    </a:lnTo>
                    <a:lnTo>
                      <a:pt x="218" y="25"/>
                    </a:lnTo>
                    <a:lnTo>
                      <a:pt x="217" y="25"/>
                    </a:lnTo>
                    <a:lnTo>
                      <a:pt x="216" y="24"/>
                    </a:lnTo>
                    <a:lnTo>
                      <a:pt x="216" y="24"/>
                    </a:lnTo>
                    <a:lnTo>
                      <a:pt x="214" y="23"/>
                    </a:lnTo>
                    <a:lnTo>
                      <a:pt x="214" y="23"/>
                    </a:lnTo>
                    <a:lnTo>
                      <a:pt x="213" y="22"/>
                    </a:lnTo>
                    <a:lnTo>
                      <a:pt x="212" y="22"/>
                    </a:lnTo>
                    <a:lnTo>
                      <a:pt x="212" y="22"/>
                    </a:lnTo>
                    <a:lnTo>
                      <a:pt x="211" y="21"/>
                    </a:lnTo>
                    <a:lnTo>
                      <a:pt x="211" y="21"/>
                    </a:lnTo>
                    <a:lnTo>
                      <a:pt x="210" y="21"/>
                    </a:lnTo>
                    <a:lnTo>
                      <a:pt x="209" y="20"/>
                    </a:lnTo>
                    <a:lnTo>
                      <a:pt x="209" y="20"/>
                    </a:lnTo>
                    <a:lnTo>
                      <a:pt x="207" y="18"/>
                    </a:lnTo>
                    <a:lnTo>
                      <a:pt x="207" y="18"/>
                    </a:lnTo>
                    <a:lnTo>
                      <a:pt x="206" y="18"/>
                    </a:lnTo>
                    <a:lnTo>
                      <a:pt x="205" y="17"/>
                    </a:lnTo>
                    <a:lnTo>
                      <a:pt x="205" y="17"/>
                    </a:lnTo>
                    <a:lnTo>
                      <a:pt x="204" y="17"/>
                    </a:lnTo>
                    <a:lnTo>
                      <a:pt x="204" y="16"/>
                    </a:lnTo>
                    <a:lnTo>
                      <a:pt x="203" y="16"/>
                    </a:lnTo>
                    <a:lnTo>
                      <a:pt x="201" y="16"/>
                    </a:lnTo>
                    <a:lnTo>
                      <a:pt x="201" y="15"/>
                    </a:lnTo>
                    <a:lnTo>
                      <a:pt x="200" y="15"/>
                    </a:lnTo>
                    <a:lnTo>
                      <a:pt x="199" y="14"/>
                    </a:lnTo>
                    <a:lnTo>
                      <a:pt x="199" y="14"/>
                    </a:lnTo>
                    <a:lnTo>
                      <a:pt x="198" y="14"/>
                    </a:lnTo>
                    <a:lnTo>
                      <a:pt x="197" y="13"/>
                    </a:lnTo>
                    <a:lnTo>
                      <a:pt x="197" y="13"/>
                    </a:lnTo>
                    <a:lnTo>
                      <a:pt x="196" y="13"/>
                    </a:lnTo>
                    <a:lnTo>
                      <a:pt x="194" y="13"/>
                    </a:lnTo>
                    <a:lnTo>
                      <a:pt x="194" y="11"/>
                    </a:lnTo>
                    <a:lnTo>
                      <a:pt x="193" y="11"/>
                    </a:lnTo>
                    <a:lnTo>
                      <a:pt x="192" y="11"/>
                    </a:lnTo>
                    <a:lnTo>
                      <a:pt x="192" y="10"/>
                    </a:lnTo>
                    <a:lnTo>
                      <a:pt x="191" y="10"/>
                    </a:lnTo>
                    <a:lnTo>
                      <a:pt x="190" y="10"/>
                    </a:lnTo>
                    <a:lnTo>
                      <a:pt x="190" y="9"/>
                    </a:lnTo>
                    <a:lnTo>
                      <a:pt x="189" y="9"/>
                    </a:lnTo>
                    <a:lnTo>
                      <a:pt x="187" y="9"/>
                    </a:lnTo>
                    <a:lnTo>
                      <a:pt x="187" y="9"/>
                    </a:lnTo>
                    <a:lnTo>
                      <a:pt x="186" y="8"/>
                    </a:lnTo>
                    <a:lnTo>
                      <a:pt x="185" y="8"/>
                    </a:lnTo>
                    <a:lnTo>
                      <a:pt x="185" y="8"/>
                    </a:lnTo>
                    <a:lnTo>
                      <a:pt x="184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grpSp>
            <p:nvGrpSpPr>
              <p:cNvPr id="3" name="Agrupar 2">
                <a:extLst>
                  <a:ext uri="{FF2B5EF4-FFF2-40B4-BE49-F238E27FC236}">
                    <a16:creationId xmlns:a16="http://schemas.microsoft.com/office/drawing/2014/main" id="{70595A08-8D35-43EF-8346-CF8F43991933}"/>
                  </a:ext>
                </a:extLst>
              </p:cNvPr>
              <p:cNvGrpSpPr/>
              <p:nvPr/>
            </p:nvGrpSpPr>
            <p:grpSpPr>
              <a:xfrm>
                <a:off x="18460764" y="10291577"/>
                <a:ext cx="1754471" cy="622474"/>
                <a:chOff x="18460764" y="10291577"/>
                <a:chExt cx="1754471" cy="622474"/>
              </a:xfrm>
              <a:grpFill/>
            </p:grpSpPr>
            <p:sp>
              <p:nvSpPr>
                <p:cNvPr id="800" name="Freeform 116">
                  <a:extLst>
                    <a:ext uri="{FF2B5EF4-FFF2-40B4-BE49-F238E27FC236}">
                      <a16:creationId xmlns:a16="http://schemas.microsoft.com/office/drawing/2014/main" id="{7FA13A5D-47BF-44B2-8BAE-FA8C9C9C42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20848226">
                  <a:off x="20039063" y="10608948"/>
                  <a:ext cx="176172" cy="180087"/>
                </a:xfrm>
                <a:custGeom>
                  <a:avLst/>
                  <a:gdLst>
                    <a:gd name="T0" fmla="*/ 196 w 273"/>
                    <a:gd name="T1" fmla="*/ 14 h 272"/>
                    <a:gd name="T2" fmla="*/ 209 w 273"/>
                    <a:gd name="T3" fmla="*/ 20 h 272"/>
                    <a:gd name="T4" fmla="*/ 220 w 273"/>
                    <a:gd name="T5" fmla="*/ 28 h 272"/>
                    <a:gd name="T6" fmla="*/ 231 w 273"/>
                    <a:gd name="T7" fmla="*/ 37 h 272"/>
                    <a:gd name="T8" fmla="*/ 240 w 273"/>
                    <a:gd name="T9" fmla="*/ 48 h 272"/>
                    <a:gd name="T10" fmla="*/ 248 w 273"/>
                    <a:gd name="T11" fmla="*/ 59 h 272"/>
                    <a:gd name="T12" fmla="*/ 256 w 273"/>
                    <a:gd name="T13" fmla="*/ 70 h 272"/>
                    <a:gd name="T14" fmla="*/ 263 w 273"/>
                    <a:gd name="T15" fmla="*/ 83 h 272"/>
                    <a:gd name="T16" fmla="*/ 267 w 273"/>
                    <a:gd name="T17" fmla="*/ 96 h 272"/>
                    <a:gd name="T18" fmla="*/ 270 w 273"/>
                    <a:gd name="T19" fmla="*/ 110 h 272"/>
                    <a:gd name="T20" fmla="*/ 272 w 273"/>
                    <a:gd name="T21" fmla="*/ 123 h 272"/>
                    <a:gd name="T22" fmla="*/ 273 w 273"/>
                    <a:gd name="T23" fmla="*/ 138 h 272"/>
                    <a:gd name="T24" fmla="*/ 272 w 273"/>
                    <a:gd name="T25" fmla="*/ 152 h 272"/>
                    <a:gd name="T26" fmla="*/ 270 w 273"/>
                    <a:gd name="T27" fmla="*/ 166 h 272"/>
                    <a:gd name="T28" fmla="*/ 265 w 273"/>
                    <a:gd name="T29" fmla="*/ 180 h 272"/>
                    <a:gd name="T30" fmla="*/ 260 w 273"/>
                    <a:gd name="T31" fmla="*/ 193 h 272"/>
                    <a:gd name="T32" fmla="*/ 253 w 273"/>
                    <a:gd name="T33" fmla="*/ 206 h 272"/>
                    <a:gd name="T34" fmla="*/ 245 w 273"/>
                    <a:gd name="T35" fmla="*/ 218 h 272"/>
                    <a:gd name="T36" fmla="*/ 237 w 273"/>
                    <a:gd name="T37" fmla="*/ 229 h 272"/>
                    <a:gd name="T38" fmla="*/ 226 w 273"/>
                    <a:gd name="T39" fmla="*/ 239 h 272"/>
                    <a:gd name="T40" fmla="*/ 216 w 273"/>
                    <a:gd name="T41" fmla="*/ 247 h 272"/>
                    <a:gd name="T42" fmla="*/ 204 w 273"/>
                    <a:gd name="T43" fmla="*/ 254 h 272"/>
                    <a:gd name="T44" fmla="*/ 191 w 273"/>
                    <a:gd name="T45" fmla="*/ 261 h 272"/>
                    <a:gd name="T46" fmla="*/ 178 w 273"/>
                    <a:gd name="T47" fmla="*/ 266 h 272"/>
                    <a:gd name="T48" fmla="*/ 165 w 273"/>
                    <a:gd name="T49" fmla="*/ 269 h 272"/>
                    <a:gd name="T50" fmla="*/ 151 w 273"/>
                    <a:gd name="T51" fmla="*/ 272 h 272"/>
                    <a:gd name="T52" fmla="*/ 137 w 273"/>
                    <a:gd name="T53" fmla="*/ 272 h 272"/>
                    <a:gd name="T54" fmla="*/ 123 w 273"/>
                    <a:gd name="T55" fmla="*/ 272 h 272"/>
                    <a:gd name="T56" fmla="*/ 109 w 273"/>
                    <a:gd name="T57" fmla="*/ 269 h 272"/>
                    <a:gd name="T58" fmla="*/ 94 w 273"/>
                    <a:gd name="T59" fmla="*/ 266 h 272"/>
                    <a:gd name="T60" fmla="*/ 82 w 273"/>
                    <a:gd name="T61" fmla="*/ 260 h 272"/>
                    <a:gd name="T62" fmla="*/ 69 w 273"/>
                    <a:gd name="T63" fmla="*/ 254 h 272"/>
                    <a:gd name="T64" fmla="*/ 57 w 273"/>
                    <a:gd name="T65" fmla="*/ 246 h 272"/>
                    <a:gd name="T66" fmla="*/ 45 w 273"/>
                    <a:gd name="T67" fmla="*/ 236 h 272"/>
                    <a:gd name="T68" fmla="*/ 36 w 273"/>
                    <a:gd name="T69" fmla="*/ 227 h 272"/>
                    <a:gd name="T70" fmla="*/ 26 w 273"/>
                    <a:gd name="T71" fmla="*/ 215 h 272"/>
                    <a:gd name="T72" fmla="*/ 19 w 273"/>
                    <a:gd name="T73" fmla="*/ 205 h 272"/>
                    <a:gd name="T74" fmla="*/ 13 w 273"/>
                    <a:gd name="T75" fmla="*/ 192 h 272"/>
                    <a:gd name="T76" fmla="*/ 7 w 273"/>
                    <a:gd name="T77" fmla="*/ 179 h 272"/>
                    <a:gd name="T78" fmla="*/ 4 w 273"/>
                    <a:gd name="T79" fmla="*/ 166 h 272"/>
                    <a:gd name="T80" fmla="*/ 2 w 273"/>
                    <a:gd name="T81" fmla="*/ 152 h 272"/>
                    <a:gd name="T82" fmla="*/ 0 w 273"/>
                    <a:gd name="T83" fmla="*/ 138 h 272"/>
                    <a:gd name="T84" fmla="*/ 2 w 273"/>
                    <a:gd name="T85" fmla="*/ 123 h 272"/>
                    <a:gd name="T86" fmla="*/ 4 w 273"/>
                    <a:gd name="T87" fmla="*/ 109 h 272"/>
                    <a:gd name="T88" fmla="*/ 7 w 273"/>
                    <a:gd name="T89" fmla="*/ 95 h 272"/>
                    <a:gd name="T90" fmla="*/ 12 w 273"/>
                    <a:gd name="T91" fmla="*/ 82 h 272"/>
                    <a:gd name="T92" fmla="*/ 18 w 273"/>
                    <a:gd name="T93" fmla="*/ 69 h 272"/>
                    <a:gd name="T94" fmla="*/ 26 w 273"/>
                    <a:gd name="T95" fmla="*/ 56 h 272"/>
                    <a:gd name="T96" fmla="*/ 36 w 273"/>
                    <a:gd name="T97" fmla="*/ 46 h 272"/>
                    <a:gd name="T98" fmla="*/ 45 w 273"/>
                    <a:gd name="T99" fmla="*/ 35 h 272"/>
                    <a:gd name="T100" fmla="*/ 56 w 273"/>
                    <a:gd name="T101" fmla="*/ 27 h 272"/>
                    <a:gd name="T102" fmla="*/ 67 w 273"/>
                    <a:gd name="T103" fmla="*/ 19 h 272"/>
                    <a:gd name="T104" fmla="*/ 79 w 273"/>
                    <a:gd name="T105" fmla="*/ 13 h 272"/>
                    <a:gd name="T106" fmla="*/ 92 w 273"/>
                    <a:gd name="T107" fmla="*/ 8 h 272"/>
                    <a:gd name="T108" fmla="*/ 106 w 273"/>
                    <a:gd name="T109" fmla="*/ 3 h 272"/>
                    <a:gd name="T110" fmla="*/ 119 w 273"/>
                    <a:gd name="T111" fmla="*/ 1 h 272"/>
                    <a:gd name="T112" fmla="*/ 133 w 273"/>
                    <a:gd name="T113" fmla="*/ 0 h 272"/>
                    <a:gd name="T114" fmla="*/ 147 w 273"/>
                    <a:gd name="T115" fmla="*/ 1 h 272"/>
                    <a:gd name="T116" fmla="*/ 161 w 273"/>
                    <a:gd name="T117" fmla="*/ 2 h 272"/>
                    <a:gd name="T118" fmla="*/ 177 w 273"/>
                    <a:gd name="T119" fmla="*/ 6 h 2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273" h="272">
                      <a:moveTo>
                        <a:pt x="184" y="8"/>
                      </a:moveTo>
                      <a:lnTo>
                        <a:pt x="184" y="8"/>
                      </a:lnTo>
                      <a:lnTo>
                        <a:pt x="185" y="8"/>
                      </a:lnTo>
                      <a:lnTo>
                        <a:pt x="185" y="9"/>
                      </a:lnTo>
                      <a:lnTo>
                        <a:pt x="186" y="9"/>
                      </a:lnTo>
                      <a:lnTo>
                        <a:pt x="187" y="9"/>
                      </a:lnTo>
                      <a:lnTo>
                        <a:pt x="187" y="10"/>
                      </a:lnTo>
                      <a:lnTo>
                        <a:pt x="189" y="10"/>
                      </a:lnTo>
                      <a:lnTo>
                        <a:pt x="190" y="10"/>
                      </a:lnTo>
                      <a:lnTo>
                        <a:pt x="190" y="10"/>
                      </a:lnTo>
                      <a:lnTo>
                        <a:pt x="191" y="12"/>
                      </a:lnTo>
                      <a:lnTo>
                        <a:pt x="192" y="12"/>
                      </a:lnTo>
                      <a:lnTo>
                        <a:pt x="192" y="12"/>
                      </a:lnTo>
                      <a:lnTo>
                        <a:pt x="193" y="13"/>
                      </a:lnTo>
                      <a:lnTo>
                        <a:pt x="194" y="13"/>
                      </a:lnTo>
                      <a:lnTo>
                        <a:pt x="194" y="13"/>
                      </a:lnTo>
                      <a:lnTo>
                        <a:pt x="196" y="14"/>
                      </a:lnTo>
                      <a:lnTo>
                        <a:pt x="197" y="14"/>
                      </a:lnTo>
                      <a:lnTo>
                        <a:pt x="197" y="14"/>
                      </a:lnTo>
                      <a:lnTo>
                        <a:pt x="198" y="14"/>
                      </a:lnTo>
                      <a:lnTo>
                        <a:pt x="199" y="15"/>
                      </a:lnTo>
                      <a:lnTo>
                        <a:pt x="199" y="15"/>
                      </a:lnTo>
                      <a:lnTo>
                        <a:pt x="200" y="15"/>
                      </a:lnTo>
                      <a:lnTo>
                        <a:pt x="201" y="16"/>
                      </a:lnTo>
                      <a:lnTo>
                        <a:pt x="201" y="16"/>
                      </a:lnTo>
                      <a:lnTo>
                        <a:pt x="203" y="17"/>
                      </a:lnTo>
                      <a:lnTo>
                        <a:pt x="203" y="17"/>
                      </a:lnTo>
                      <a:lnTo>
                        <a:pt x="204" y="17"/>
                      </a:lnTo>
                      <a:lnTo>
                        <a:pt x="205" y="19"/>
                      </a:lnTo>
                      <a:lnTo>
                        <a:pt x="205" y="19"/>
                      </a:lnTo>
                      <a:lnTo>
                        <a:pt x="206" y="19"/>
                      </a:lnTo>
                      <a:lnTo>
                        <a:pt x="207" y="20"/>
                      </a:lnTo>
                      <a:lnTo>
                        <a:pt x="207" y="20"/>
                      </a:lnTo>
                      <a:lnTo>
                        <a:pt x="209" y="20"/>
                      </a:lnTo>
                      <a:lnTo>
                        <a:pt x="209" y="21"/>
                      </a:lnTo>
                      <a:lnTo>
                        <a:pt x="210" y="21"/>
                      </a:lnTo>
                      <a:lnTo>
                        <a:pt x="211" y="22"/>
                      </a:lnTo>
                      <a:lnTo>
                        <a:pt x="211" y="22"/>
                      </a:lnTo>
                      <a:lnTo>
                        <a:pt x="212" y="22"/>
                      </a:lnTo>
                      <a:lnTo>
                        <a:pt x="212" y="23"/>
                      </a:lnTo>
                      <a:lnTo>
                        <a:pt x="213" y="23"/>
                      </a:lnTo>
                      <a:lnTo>
                        <a:pt x="214" y="25"/>
                      </a:lnTo>
                      <a:lnTo>
                        <a:pt x="214" y="25"/>
                      </a:lnTo>
                      <a:lnTo>
                        <a:pt x="216" y="25"/>
                      </a:lnTo>
                      <a:lnTo>
                        <a:pt x="216" y="26"/>
                      </a:lnTo>
                      <a:lnTo>
                        <a:pt x="217" y="26"/>
                      </a:lnTo>
                      <a:lnTo>
                        <a:pt x="218" y="27"/>
                      </a:lnTo>
                      <a:lnTo>
                        <a:pt x="218" y="27"/>
                      </a:lnTo>
                      <a:lnTo>
                        <a:pt x="219" y="27"/>
                      </a:lnTo>
                      <a:lnTo>
                        <a:pt x="219" y="28"/>
                      </a:lnTo>
                      <a:lnTo>
                        <a:pt x="220" y="28"/>
                      </a:lnTo>
                      <a:lnTo>
                        <a:pt x="220" y="29"/>
                      </a:lnTo>
                      <a:lnTo>
                        <a:pt x="221" y="29"/>
                      </a:lnTo>
                      <a:lnTo>
                        <a:pt x="221" y="30"/>
                      </a:lnTo>
                      <a:lnTo>
                        <a:pt x="223" y="30"/>
                      </a:lnTo>
                      <a:lnTo>
                        <a:pt x="224" y="32"/>
                      </a:lnTo>
                      <a:lnTo>
                        <a:pt x="224" y="32"/>
                      </a:lnTo>
                      <a:lnTo>
                        <a:pt x="225" y="32"/>
                      </a:lnTo>
                      <a:lnTo>
                        <a:pt x="225" y="33"/>
                      </a:lnTo>
                      <a:lnTo>
                        <a:pt x="226" y="33"/>
                      </a:lnTo>
                      <a:lnTo>
                        <a:pt x="226" y="34"/>
                      </a:lnTo>
                      <a:lnTo>
                        <a:pt x="227" y="34"/>
                      </a:lnTo>
                      <a:lnTo>
                        <a:pt x="227" y="35"/>
                      </a:lnTo>
                      <a:lnTo>
                        <a:pt x="229" y="35"/>
                      </a:lnTo>
                      <a:lnTo>
                        <a:pt x="229" y="36"/>
                      </a:lnTo>
                      <a:lnTo>
                        <a:pt x="230" y="36"/>
                      </a:lnTo>
                      <a:lnTo>
                        <a:pt x="230" y="37"/>
                      </a:lnTo>
                      <a:lnTo>
                        <a:pt x="231" y="37"/>
                      </a:lnTo>
                      <a:lnTo>
                        <a:pt x="231" y="39"/>
                      </a:lnTo>
                      <a:lnTo>
                        <a:pt x="232" y="39"/>
                      </a:lnTo>
                      <a:lnTo>
                        <a:pt x="232" y="40"/>
                      </a:lnTo>
                      <a:lnTo>
                        <a:pt x="233" y="40"/>
                      </a:lnTo>
                      <a:lnTo>
                        <a:pt x="233" y="41"/>
                      </a:lnTo>
                      <a:lnTo>
                        <a:pt x="234" y="41"/>
                      </a:lnTo>
                      <a:lnTo>
                        <a:pt x="234" y="42"/>
                      </a:lnTo>
                      <a:lnTo>
                        <a:pt x="236" y="42"/>
                      </a:lnTo>
                      <a:lnTo>
                        <a:pt x="236" y="43"/>
                      </a:lnTo>
                      <a:lnTo>
                        <a:pt x="237" y="43"/>
                      </a:lnTo>
                      <a:lnTo>
                        <a:pt x="237" y="45"/>
                      </a:lnTo>
                      <a:lnTo>
                        <a:pt x="238" y="45"/>
                      </a:lnTo>
                      <a:lnTo>
                        <a:pt x="238" y="46"/>
                      </a:lnTo>
                      <a:lnTo>
                        <a:pt x="239" y="46"/>
                      </a:lnTo>
                      <a:lnTo>
                        <a:pt x="239" y="47"/>
                      </a:lnTo>
                      <a:lnTo>
                        <a:pt x="240" y="47"/>
                      </a:lnTo>
                      <a:lnTo>
                        <a:pt x="240" y="48"/>
                      </a:lnTo>
                      <a:lnTo>
                        <a:pt x="240" y="48"/>
                      </a:lnTo>
                      <a:lnTo>
                        <a:pt x="241" y="49"/>
                      </a:lnTo>
                      <a:lnTo>
                        <a:pt x="241" y="49"/>
                      </a:lnTo>
                      <a:lnTo>
                        <a:pt x="243" y="50"/>
                      </a:lnTo>
                      <a:lnTo>
                        <a:pt x="243" y="52"/>
                      </a:lnTo>
                      <a:lnTo>
                        <a:pt x="244" y="52"/>
                      </a:lnTo>
                      <a:lnTo>
                        <a:pt x="244" y="53"/>
                      </a:lnTo>
                      <a:lnTo>
                        <a:pt x="245" y="53"/>
                      </a:lnTo>
                      <a:lnTo>
                        <a:pt x="245" y="54"/>
                      </a:lnTo>
                      <a:lnTo>
                        <a:pt x="245" y="54"/>
                      </a:lnTo>
                      <a:lnTo>
                        <a:pt x="246" y="55"/>
                      </a:lnTo>
                      <a:lnTo>
                        <a:pt x="246" y="55"/>
                      </a:lnTo>
                      <a:lnTo>
                        <a:pt x="247" y="56"/>
                      </a:lnTo>
                      <a:lnTo>
                        <a:pt x="247" y="57"/>
                      </a:lnTo>
                      <a:lnTo>
                        <a:pt x="247" y="57"/>
                      </a:lnTo>
                      <a:lnTo>
                        <a:pt x="248" y="59"/>
                      </a:lnTo>
                      <a:lnTo>
                        <a:pt x="248" y="59"/>
                      </a:lnTo>
                      <a:lnTo>
                        <a:pt x="250" y="60"/>
                      </a:lnTo>
                      <a:lnTo>
                        <a:pt x="250" y="60"/>
                      </a:lnTo>
                      <a:lnTo>
                        <a:pt x="250" y="61"/>
                      </a:lnTo>
                      <a:lnTo>
                        <a:pt x="251" y="62"/>
                      </a:lnTo>
                      <a:lnTo>
                        <a:pt x="251" y="62"/>
                      </a:lnTo>
                      <a:lnTo>
                        <a:pt x="252" y="63"/>
                      </a:lnTo>
                      <a:lnTo>
                        <a:pt x="252" y="63"/>
                      </a:lnTo>
                      <a:lnTo>
                        <a:pt x="252" y="65"/>
                      </a:lnTo>
                      <a:lnTo>
                        <a:pt x="253" y="66"/>
                      </a:lnTo>
                      <a:lnTo>
                        <a:pt x="253" y="66"/>
                      </a:lnTo>
                      <a:lnTo>
                        <a:pt x="253" y="67"/>
                      </a:lnTo>
                      <a:lnTo>
                        <a:pt x="254" y="67"/>
                      </a:lnTo>
                      <a:lnTo>
                        <a:pt x="254" y="68"/>
                      </a:lnTo>
                      <a:lnTo>
                        <a:pt x="254" y="69"/>
                      </a:lnTo>
                      <a:lnTo>
                        <a:pt x="256" y="69"/>
                      </a:lnTo>
                      <a:lnTo>
                        <a:pt x="256" y="70"/>
                      </a:lnTo>
                      <a:lnTo>
                        <a:pt x="256" y="70"/>
                      </a:lnTo>
                      <a:lnTo>
                        <a:pt x="257" y="72"/>
                      </a:lnTo>
                      <a:lnTo>
                        <a:pt x="257" y="73"/>
                      </a:lnTo>
                      <a:lnTo>
                        <a:pt x="257" y="73"/>
                      </a:lnTo>
                      <a:lnTo>
                        <a:pt x="258" y="74"/>
                      </a:lnTo>
                      <a:lnTo>
                        <a:pt x="258" y="74"/>
                      </a:lnTo>
                      <a:lnTo>
                        <a:pt x="258" y="75"/>
                      </a:lnTo>
                      <a:lnTo>
                        <a:pt x="259" y="76"/>
                      </a:lnTo>
                      <a:lnTo>
                        <a:pt x="259" y="76"/>
                      </a:lnTo>
                      <a:lnTo>
                        <a:pt x="259" y="77"/>
                      </a:lnTo>
                      <a:lnTo>
                        <a:pt x="260" y="79"/>
                      </a:lnTo>
                      <a:lnTo>
                        <a:pt x="260" y="79"/>
                      </a:lnTo>
                      <a:lnTo>
                        <a:pt x="260" y="80"/>
                      </a:lnTo>
                      <a:lnTo>
                        <a:pt x="260" y="80"/>
                      </a:lnTo>
                      <a:lnTo>
                        <a:pt x="261" y="81"/>
                      </a:lnTo>
                      <a:lnTo>
                        <a:pt x="261" y="82"/>
                      </a:lnTo>
                      <a:lnTo>
                        <a:pt x="261" y="82"/>
                      </a:lnTo>
                      <a:lnTo>
                        <a:pt x="263" y="83"/>
                      </a:lnTo>
                      <a:lnTo>
                        <a:pt x="263" y="85"/>
                      </a:lnTo>
                      <a:lnTo>
                        <a:pt x="263" y="85"/>
                      </a:lnTo>
                      <a:lnTo>
                        <a:pt x="263" y="86"/>
                      </a:lnTo>
                      <a:lnTo>
                        <a:pt x="264" y="87"/>
                      </a:lnTo>
                      <a:lnTo>
                        <a:pt x="264" y="87"/>
                      </a:lnTo>
                      <a:lnTo>
                        <a:pt x="264" y="88"/>
                      </a:lnTo>
                      <a:lnTo>
                        <a:pt x="264" y="89"/>
                      </a:lnTo>
                      <a:lnTo>
                        <a:pt x="265" y="89"/>
                      </a:lnTo>
                      <a:lnTo>
                        <a:pt x="265" y="90"/>
                      </a:lnTo>
                      <a:lnTo>
                        <a:pt x="265" y="90"/>
                      </a:lnTo>
                      <a:lnTo>
                        <a:pt x="265" y="92"/>
                      </a:lnTo>
                      <a:lnTo>
                        <a:pt x="265" y="93"/>
                      </a:lnTo>
                      <a:lnTo>
                        <a:pt x="266" y="93"/>
                      </a:lnTo>
                      <a:lnTo>
                        <a:pt x="266" y="94"/>
                      </a:lnTo>
                      <a:lnTo>
                        <a:pt x="266" y="95"/>
                      </a:lnTo>
                      <a:lnTo>
                        <a:pt x="266" y="95"/>
                      </a:lnTo>
                      <a:lnTo>
                        <a:pt x="267" y="96"/>
                      </a:lnTo>
                      <a:lnTo>
                        <a:pt x="267" y="98"/>
                      </a:lnTo>
                      <a:lnTo>
                        <a:pt x="267" y="98"/>
                      </a:lnTo>
                      <a:lnTo>
                        <a:pt x="267" y="99"/>
                      </a:lnTo>
                      <a:lnTo>
                        <a:pt x="267" y="100"/>
                      </a:lnTo>
                      <a:lnTo>
                        <a:pt x="268" y="100"/>
                      </a:lnTo>
                      <a:lnTo>
                        <a:pt x="268" y="101"/>
                      </a:lnTo>
                      <a:lnTo>
                        <a:pt x="268" y="102"/>
                      </a:lnTo>
                      <a:lnTo>
                        <a:pt x="268" y="102"/>
                      </a:lnTo>
                      <a:lnTo>
                        <a:pt x="268" y="103"/>
                      </a:lnTo>
                      <a:lnTo>
                        <a:pt x="268" y="105"/>
                      </a:lnTo>
                      <a:lnTo>
                        <a:pt x="270" y="105"/>
                      </a:lnTo>
                      <a:lnTo>
                        <a:pt x="270" y="106"/>
                      </a:lnTo>
                      <a:lnTo>
                        <a:pt x="270" y="107"/>
                      </a:lnTo>
                      <a:lnTo>
                        <a:pt x="270" y="108"/>
                      </a:lnTo>
                      <a:lnTo>
                        <a:pt x="270" y="108"/>
                      </a:lnTo>
                      <a:lnTo>
                        <a:pt x="270" y="109"/>
                      </a:lnTo>
                      <a:lnTo>
                        <a:pt x="270" y="110"/>
                      </a:lnTo>
                      <a:lnTo>
                        <a:pt x="271" y="110"/>
                      </a:lnTo>
                      <a:lnTo>
                        <a:pt x="271" y="112"/>
                      </a:lnTo>
                      <a:lnTo>
                        <a:pt x="271" y="113"/>
                      </a:lnTo>
                      <a:lnTo>
                        <a:pt x="271" y="113"/>
                      </a:lnTo>
                      <a:lnTo>
                        <a:pt x="271" y="114"/>
                      </a:lnTo>
                      <a:lnTo>
                        <a:pt x="271" y="115"/>
                      </a:lnTo>
                      <a:lnTo>
                        <a:pt x="271" y="115"/>
                      </a:lnTo>
                      <a:lnTo>
                        <a:pt x="271" y="116"/>
                      </a:lnTo>
                      <a:lnTo>
                        <a:pt x="271" y="118"/>
                      </a:lnTo>
                      <a:lnTo>
                        <a:pt x="272" y="118"/>
                      </a:lnTo>
                      <a:lnTo>
                        <a:pt x="272" y="119"/>
                      </a:lnTo>
                      <a:lnTo>
                        <a:pt x="272" y="120"/>
                      </a:lnTo>
                      <a:lnTo>
                        <a:pt x="272" y="121"/>
                      </a:lnTo>
                      <a:lnTo>
                        <a:pt x="272" y="121"/>
                      </a:lnTo>
                      <a:lnTo>
                        <a:pt x="272" y="122"/>
                      </a:lnTo>
                      <a:lnTo>
                        <a:pt x="272" y="123"/>
                      </a:lnTo>
                      <a:lnTo>
                        <a:pt x="272" y="123"/>
                      </a:lnTo>
                      <a:lnTo>
                        <a:pt x="272" y="125"/>
                      </a:lnTo>
                      <a:lnTo>
                        <a:pt x="272" y="126"/>
                      </a:lnTo>
                      <a:lnTo>
                        <a:pt x="272" y="126"/>
                      </a:lnTo>
                      <a:lnTo>
                        <a:pt x="272" y="127"/>
                      </a:lnTo>
                      <a:lnTo>
                        <a:pt x="272" y="128"/>
                      </a:lnTo>
                      <a:lnTo>
                        <a:pt x="272" y="129"/>
                      </a:lnTo>
                      <a:lnTo>
                        <a:pt x="272" y="129"/>
                      </a:lnTo>
                      <a:lnTo>
                        <a:pt x="273" y="130"/>
                      </a:lnTo>
                      <a:lnTo>
                        <a:pt x="273" y="132"/>
                      </a:lnTo>
                      <a:lnTo>
                        <a:pt x="273" y="132"/>
                      </a:lnTo>
                      <a:lnTo>
                        <a:pt x="273" y="133"/>
                      </a:lnTo>
                      <a:lnTo>
                        <a:pt x="273" y="134"/>
                      </a:lnTo>
                      <a:lnTo>
                        <a:pt x="273" y="134"/>
                      </a:lnTo>
                      <a:lnTo>
                        <a:pt x="273" y="135"/>
                      </a:lnTo>
                      <a:lnTo>
                        <a:pt x="273" y="136"/>
                      </a:lnTo>
                      <a:lnTo>
                        <a:pt x="273" y="138"/>
                      </a:lnTo>
                      <a:lnTo>
                        <a:pt x="273" y="138"/>
                      </a:lnTo>
                      <a:lnTo>
                        <a:pt x="273" y="139"/>
                      </a:lnTo>
                      <a:lnTo>
                        <a:pt x="273" y="140"/>
                      </a:lnTo>
                      <a:lnTo>
                        <a:pt x="273" y="140"/>
                      </a:lnTo>
                      <a:lnTo>
                        <a:pt x="273" y="141"/>
                      </a:lnTo>
                      <a:lnTo>
                        <a:pt x="273" y="142"/>
                      </a:lnTo>
                      <a:lnTo>
                        <a:pt x="272" y="143"/>
                      </a:lnTo>
                      <a:lnTo>
                        <a:pt x="272" y="143"/>
                      </a:lnTo>
                      <a:lnTo>
                        <a:pt x="272" y="145"/>
                      </a:lnTo>
                      <a:lnTo>
                        <a:pt x="272" y="146"/>
                      </a:lnTo>
                      <a:lnTo>
                        <a:pt x="272" y="146"/>
                      </a:lnTo>
                      <a:lnTo>
                        <a:pt x="272" y="147"/>
                      </a:lnTo>
                      <a:lnTo>
                        <a:pt x="272" y="148"/>
                      </a:lnTo>
                      <a:lnTo>
                        <a:pt x="272" y="149"/>
                      </a:lnTo>
                      <a:lnTo>
                        <a:pt x="272" y="149"/>
                      </a:lnTo>
                      <a:lnTo>
                        <a:pt x="272" y="150"/>
                      </a:lnTo>
                      <a:lnTo>
                        <a:pt x="272" y="152"/>
                      </a:lnTo>
                      <a:lnTo>
                        <a:pt x="272" y="152"/>
                      </a:lnTo>
                      <a:lnTo>
                        <a:pt x="272" y="153"/>
                      </a:lnTo>
                      <a:lnTo>
                        <a:pt x="272" y="154"/>
                      </a:lnTo>
                      <a:lnTo>
                        <a:pt x="272" y="154"/>
                      </a:lnTo>
                      <a:lnTo>
                        <a:pt x="271" y="155"/>
                      </a:lnTo>
                      <a:lnTo>
                        <a:pt x="271" y="156"/>
                      </a:lnTo>
                      <a:lnTo>
                        <a:pt x="271" y="158"/>
                      </a:lnTo>
                      <a:lnTo>
                        <a:pt x="271" y="158"/>
                      </a:lnTo>
                      <a:lnTo>
                        <a:pt x="271" y="159"/>
                      </a:lnTo>
                      <a:lnTo>
                        <a:pt x="271" y="160"/>
                      </a:lnTo>
                      <a:lnTo>
                        <a:pt x="271" y="160"/>
                      </a:lnTo>
                      <a:lnTo>
                        <a:pt x="271" y="161"/>
                      </a:lnTo>
                      <a:lnTo>
                        <a:pt x="271" y="162"/>
                      </a:lnTo>
                      <a:lnTo>
                        <a:pt x="270" y="163"/>
                      </a:lnTo>
                      <a:lnTo>
                        <a:pt x="270" y="163"/>
                      </a:lnTo>
                      <a:lnTo>
                        <a:pt x="270" y="165"/>
                      </a:lnTo>
                      <a:lnTo>
                        <a:pt x="270" y="166"/>
                      </a:lnTo>
                      <a:lnTo>
                        <a:pt x="270" y="166"/>
                      </a:lnTo>
                      <a:lnTo>
                        <a:pt x="270" y="167"/>
                      </a:lnTo>
                      <a:lnTo>
                        <a:pt x="268" y="168"/>
                      </a:lnTo>
                      <a:lnTo>
                        <a:pt x="268" y="169"/>
                      </a:lnTo>
                      <a:lnTo>
                        <a:pt x="268" y="169"/>
                      </a:lnTo>
                      <a:lnTo>
                        <a:pt x="268" y="170"/>
                      </a:lnTo>
                      <a:lnTo>
                        <a:pt x="268" y="172"/>
                      </a:lnTo>
                      <a:lnTo>
                        <a:pt x="268" y="172"/>
                      </a:lnTo>
                      <a:lnTo>
                        <a:pt x="267" y="173"/>
                      </a:lnTo>
                      <a:lnTo>
                        <a:pt x="267" y="174"/>
                      </a:lnTo>
                      <a:lnTo>
                        <a:pt x="267" y="175"/>
                      </a:lnTo>
                      <a:lnTo>
                        <a:pt x="267" y="175"/>
                      </a:lnTo>
                      <a:lnTo>
                        <a:pt x="266" y="176"/>
                      </a:lnTo>
                      <a:lnTo>
                        <a:pt x="266" y="178"/>
                      </a:lnTo>
                      <a:lnTo>
                        <a:pt x="266" y="178"/>
                      </a:lnTo>
                      <a:lnTo>
                        <a:pt x="266" y="179"/>
                      </a:lnTo>
                      <a:lnTo>
                        <a:pt x="266" y="180"/>
                      </a:lnTo>
                      <a:lnTo>
                        <a:pt x="265" y="180"/>
                      </a:lnTo>
                      <a:lnTo>
                        <a:pt x="265" y="181"/>
                      </a:lnTo>
                      <a:lnTo>
                        <a:pt x="265" y="182"/>
                      </a:lnTo>
                      <a:lnTo>
                        <a:pt x="265" y="183"/>
                      </a:lnTo>
                      <a:lnTo>
                        <a:pt x="265" y="183"/>
                      </a:lnTo>
                      <a:lnTo>
                        <a:pt x="264" y="183"/>
                      </a:lnTo>
                      <a:lnTo>
                        <a:pt x="264" y="185"/>
                      </a:lnTo>
                      <a:lnTo>
                        <a:pt x="264" y="186"/>
                      </a:lnTo>
                      <a:lnTo>
                        <a:pt x="264" y="186"/>
                      </a:lnTo>
                      <a:lnTo>
                        <a:pt x="263" y="187"/>
                      </a:lnTo>
                      <a:lnTo>
                        <a:pt x="263" y="188"/>
                      </a:lnTo>
                      <a:lnTo>
                        <a:pt x="263" y="188"/>
                      </a:lnTo>
                      <a:lnTo>
                        <a:pt x="261" y="189"/>
                      </a:lnTo>
                      <a:lnTo>
                        <a:pt x="261" y="190"/>
                      </a:lnTo>
                      <a:lnTo>
                        <a:pt x="261" y="190"/>
                      </a:lnTo>
                      <a:lnTo>
                        <a:pt x="260" y="192"/>
                      </a:lnTo>
                      <a:lnTo>
                        <a:pt x="260" y="193"/>
                      </a:lnTo>
                      <a:lnTo>
                        <a:pt x="260" y="193"/>
                      </a:lnTo>
                      <a:lnTo>
                        <a:pt x="260" y="194"/>
                      </a:lnTo>
                      <a:lnTo>
                        <a:pt x="259" y="195"/>
                      </a:lnTo>
                      <a:lnTo>
                        <a:pt x="259" y="195"/>
                      </a:lnTo>
                      <a:lnTo>
                        <a:pt x="259" y="196"/>
                      </a:lnTo>
                      <a:lnTo>
                        <a:pt x="258" y="198"/>
                      </a:lnTo>
                      <a:lnTo>
                        <a:pt x="258" y="198"/>
                      </a:lnTo>
                      <a:lnTo>
                        <a:pt x="258" y="199"/>
                      </a:lnTo>
                      <a:lnTo>
                        <a:pt x="257" y="200"/>
                      </a:lnTo>
                      <a:lnTo>
                        <a:pt x="257" y="200"/>
                      </a:lnTo>
                      <a:lnTo>
                        <a:pt x="257" y="201"/>
                      </a:lnTo>
                      <a:lnTo>
                        <a:pt x="256" y="202"/>
                      </a:lnTo>
                      <a:lnTo>
                        <a:pt x="256" y="202"/>
                      </a:lnTo>
                      <a:lnTo>
                        <a:pt x="256" y="203"/>
                      </a:lnTo>
                      <a:lnTo>
                        <a:pt x="254" y="203"/>
                      </a:lnTo>
                      <a:lnTo>
                        <a:pt x="254" y="205"/>
                      </a:lnTo>
                      <a:lnTo>
                        <a:pt x="253" y="206"/>
                      </a:lnTo>
                      <a:lnTo>
                        <a:pt x="253" y="206"/>
                      </a:lnTo>
                      <a:lnTo>
                        <a:pt x="253" y="207"/>
                      </a:lnTo>
                      <a:lnTo>
                        <a:pt x="252" y="208"/>
                      </a:lnTo>
                      <a:lnTo>
                        <a:pt x="252" y="208"/>
                      </a:lnTo>
                      <a:lnTo>
                        <a:pt x="252" y="209"/>
                      </a:lnTo>
                      <a:lnTo>
                        <a:pt x="251" y="209"/>
                      </a:lnTo>
                      <a:lnTo>
                        <a:pt x="251" y="211"/>
                      </a:lnTo>
                      <a:lnTo>
                        <a:pt x="250" y="212"/>
                      </a:lnTo>
                      <a:lnTo>
                        <a:pt x="250" y="212"/>
                      </a:lnTo>
                      <a:lnTo>
                        <a:pt x="250" y="213"/>
                      </a:lnTo>
                      <a:lnTo>
                        <a:pt x="248" y="213"/>
                      </a:lnTo>
                      <a:lnTo>
                        <a:pt x="248" y="214"/>
                      </a:lnTo>
                      <a:lnTo>
                        <a:pt x="247" y="215"/>
                      </a:lnTo>
                      <a:lnTo>
                        <a:pt x="247" y="215"/>
                      </a:lnTo>
                      <a:lnTo>
                        <a:pt x="247" y="216"/>
                      </a:lnTo>
                      <a:lnTo>
                        <a:pt x="246" y="216"/>
                      </a:lnTo>
                      <a:lnTo>
                        <a:pt x="246" y="218"/>
                      </a:lnTo>
                      <a:lnTo>
                        <a:pt x="245" y="218"/>
                      </a:lnTo>
                      <a:lnTo>
                        <a:pt x="245" y="219"/>
                      </a:lnTo>
                      <a:lnTo>
                        <a:pt x="244" y="220"/>
                      </a:lnTo>
                      <a:lnTo>
                        <a:pt x="244" y="220"/>
                      </a:lnTo>
                      <a:lnTo>
                        <a:pt x="244" y="221"/>
                      </a:lnTo>
                      <a:lnTo>
                        <a:pt x="243" y="221"/>
                      </a:lnTo>
                      <a:lnTo>
                        <a:pt x="243" y="222"/>
                      </a:lnTo>
                      <a:lnTo>
                        <a:pt x="241" y="222"/>
                      </a:lnTo>
                      <a:lnTo>
                        <a:pt x="241" y="223"/>
                      </a:lnTo>
                      <a:lnTo>
                        <a:pt x="240" y="223"/>
                      </a:lnTo>
                      <a:lnTo>
                        <a:pt x="240" y="225"/>
                      </a:lnTo>
                      <a:lnTo>
                        <a:pt x="239" y="225"/>
                      </a:lnTo>
                      <a:lnTo>
                        <a:pt x="239" y="226"/>
                      </a:lnTo>
                      <a:lnTo>
                        <a:pt x="238" y="227"/>
                      </a:lnTo>
                      <a:lnTo>
                        <a:pt x="238" y="227"/>
                      </a:lnTo>
                      <a:lnTo>
                        <a:pt x="237" y="228"/>
                      </a:lnTo>
                      <a:lnTo>
                        <a:pt x="237" y="228"/>
                      </a:lnTo>
                      <a:lnTo>
                        <a:pt x="237" y="229"/>
                      </a:lnTo>
                      <a:lnTo>
                        <a:pt x="236" y="229"/>
                      </a:lnTo>
                      <a:lnTo>
                        <a:pt x="236" y="231"/>
                      </a:lnTo>
                      <a:lnTo>
                        <a:pt x="234" y="231"/>
                      </a:lnTo>
                      <a:lnTo>
                        <a:pt x="234" y="232"/>
                      </a:lnTo>
                      <a:lnTo>
                        <a:pt x="233" y="232"/>
                      </a:lnTo>
                      <a:lnTo>
                        <a:pt x="233" y="233"/>
                      </a:lnTo>
                      <a:lnTo>
                        <a:pt x="232" y="233"/>
                      </a:lnTo>
                      <a:lnTo>
                        <a:pt x="232" y="234"/>
                      </a:lnTo>
                      <a:lnTo>
                        <a:pt x="231" y="234"/>
                      </a:lnTo>
                      <a:lnTo>
                        <a:pt x="231" y="235"/>
                      </a:lnTo>
                      <a:lnTo>
                        <a:pt x="230" y="235"/>
                      </a:lnTo>
                      <a:lnTo>
                        <a:pt x="230" y="236"/>
                      </a:lnTo>
                      <a:lnTo>
                        <a:pt x="229" y="236"/>
                      </a:lnTo>
                      <a:lnTo>
                        <a:pt x="229" y="236"/>
                      </a:lnTo>
                      <a:lnTo>
                        <a:pt x="227" y="238"/>
                      </a:lnTo>
                      <a:lnTo>
                        <a:pt x="226" y="238"/>
                      </a:lnTo>
                      <a:lnTo>
                        <a:pt x="226" y="239"/>
                      </a:lnTo>
                      <a:lnTo>
                        <a:pt x="225" y="239"/>
                      </a:lnTo>
                      <a:lnTo>
                        <a:pt x="225" y="240"/>
                      </a:lnTo>
                      <a:lnTo>
                        <a:pt x="224" y="240"/>
                      </a:lnTo>
                      <a:lnTo>
                        <a:pt x="224" y="241"/>
                      </a:lnTo>
                      <a:lnTo>
                        <a:pt x="223" y="241"/>
                      </a:lnTo>
                      <a:lnTo>
                        <a:pt x="223" y="242"/>
                      </a:lnTo>
                      <a:lnTo>
                        <a:pt x="221" y="242"/>
                      </a:lnTo>
                      <a:lnTo>
                        <a:pt x="221" y="242"/>
                      </a:lnTo>
                      <a:lnTo>
                        <a:pt x="220" y="243"/>
                      </a:lnTo>
                      <a:lnTo>
                        <a:pt x="220" y="243"/>
                      </a:lnTo>
                      <a:lnTo>
                        <a:pt x="219" y="245"/>
                      </a:lnTo>
                      <a:lnTo>
                        <a:pt x="218" y="245"/>
                      </a:lnTo>
                      <a:lnTo>
                        <a:pt x="218" y="246"/>
                      </a:lnTo>
                      <a:lnTo>
                        <a:pt x="217" y="246"/>
                      </a:lnTo>
                      <a:lnTo>
                        <a:pt x="217" y="246"/>
                      </a:lnTo>
                      <a:lnTo>
                        <a:pt x="216" y="247"/>
                      </a:lnTo>
                      <a:lnTo>
                        <a:pt x="216" y="247"/>
                      </a:lnTo>
                      <a:lnTo>
                        <a:pt x="214" y="248"/>
                      </a:lnTo>
                      <a:lnTo>
                        <a:pt x="213" y="248"/>
                      </a:lnTo>
                      <a:lnTo>
                        <a:pt x="213" y="248"/>
                      </a:lnTo>
                      <a:lnTo>
                        <a:pt x="212" y="249"/>
                      </a:lnTo>
                      <a:lnTo>
                        <a:pt x="212" y="249"/>
                      </a:lnTo>
                      <a:lnTo>
                        <a:pt x="211" y="251"/>
                      </a:lnTo>
                      <a:lnTo>
                        <a:pt x="211" y="251"/>
                      </a:lnTo>
                      <a:lnTo>
                        <a:pt x="210" y="251"/>
                      </a:lnTo>
                      <a:lnTo>
                        <a:pt x="209" y="252"/>
                      </a:lnTo>
                      <a:lnTo>
                        <a:pt x="209" y="252"/>
                      </a:lnTo>
                      <a:lnTo>
                        <a:pt x="207" y="252"/>
                      </a:lnTo>
                      <a:lnTo>
                        <a:pt x="207" y="253"/>
                      </a:lnTo>
                      <a:lnTo>
                        <a:pt x="206" y="253"/>
                      </a:lnTo>
                      <a:lnTo>
                        <a:pt x="205" y="253"/>
                      </a:lnTo>
                      <a:lnTo>
                        <a:pt x="205" y="254"/>
                      </a:lnTo>
                      <a:lnTo>
                        <a:pt x="204" y="254"/>
                      </a:lnTo>
                      <a:lnTo>
                        <a:pt x="204" y="254"/>
                      </a:lnTo>
                      <a:lnTo>
                        <a:pt x="203" y="255"/>
                      </a:lnTo>
                      <a:lnTo>
                        <a:pt x="201" y="255"/>
                      </a:lnTo>
                      <a:lnTo>
                        <a:pt x="201" y="255"/>
                      </a:lnTo>
                      <a:lnTo>
                        <a:pt x="200" y="256"/>
                      </a:lnTo>
                      <a:lnTo>
                        <a:pt x="200" y="256"/>
                      </a:lnTo>
                      <a:lnTo>
                        <a:pt x="199" y="256"/>
                      </a:lnTo>
                      <a:lnTo>
                        <a:pt x="198" y="258"/>
                      </a:lnTo>
                      <a:lnTo>
                        <a:pt x="198" y="258"/>
                      </a:lnTo>
                      <a:lnTo>
                        <a:pt x="197" y="258"/>
                      </a:lnTo>
                      <a:lnTo>
                        <a:pt x="196" y="259"/>
                      </a:lnTo>
                      <a:lnTo>
                        <a:pt x="196" y="259"/>
                      </a:lnTo>
                      <a:lnTo>
                        <a:pt x="194" y="259"/>
                      </a:lnTo>
                      <a:lnTo>
                        <a:pt x="194" y="260"/>
                      </a:lnTo>
                      <a:lnTo>
                        <a:pt x="193" y="260"/>
                      </a:lnTo>
                      <a:lnTo>
                        <a:pt x="192" y="260"/>
                      </a:lnTo>
                      <a:lnTo>
                        <a:pt x="192" y="260"/>
                      </a:lnTo>
                      <a:lnTo>
                        <a:pt x="191" y="261"/>
                      </a:lnTo>
                      <a:lnTo>
                        <a:pt x="190" y="261"/>
                      </a:lnTo>
                      <a:lnTo>
                        <a:pt x="190" y="261"/>
                      </a:lnTo>
                      <a:lnTo>
                        <a:pt x="189" y="262"/>
                      </a:lnTo>
                      <a:lnTo>
                        <a:pt x="187" y="262"/>
                      </a:lnTo>
                      <a:lnTo>
                        <a:pt x="187" y="262"/>
                      </a:lnTo>
                      <a:lnTo>
                        <a:pt x="186" y="262"/>
                      </a:lnTo>
                      <a:lnTo>
                        <a:pt x="186" y="263"/>
                      </a:lnTo>
                      <a:lnTo>
                        <a:pt x="185" y="263"/>
                      </a:lnTo>
                      <a:lnTo>
                        <a:pt x="184" y="263"/>
                      </a:lnTo>
                      <a:lnTo>
                        <a:pt x="184" y="263"/>
                      </a:lnTo>
                      <a:lnTo>
                        <a:pt x="183" y="265"/>
                      </a:lnTo>
                      <a:lnTo>
                        <a:pt x="181" y="265"/>
                      </a:lnTo>
                      <a:lnTo>
                        <a:pt x="181" y="265"/>
                      </a:lnTo>
                      <a:lnTo>
                        <a:pt x="180" y="265"/>
                      </a:lnTo>
                      <a:lnTo>
                        <a:pt x="179" y="265"/>
                      </a:lnTo>
                      <a:lnTo>
                        <a:pt x="179" y="266"/>
                      </a:lnTo>
                      <a:lnTo>
                        <a:pt x="178" y="266"/>
                      </a:lnTo>
                      <a:lnTo>
                        <a:pt x="177" y="266"/>
                      </a:lnTo>
                      <a:lnTo>
                        <a:pt x="177" y="266"/>
                      </a:lnTo>
                      <a:lnTo>
                        <a:pt x="176" y="266"/>
                      </a:lnTo>
                      <a:lnTo>
                        <a:pt x="174" y="267"/>
                      </a:lnTo>
                      <a:lnTo>
                        <a:pt x="174" y="267"/>
                      </a:lnTo>
                      <a:lnTo>
                        <a:pt x="173" y="267"/>
                      </a:lnTo>
                      <a:lnTo>
                        <a:pt x="172" y="267"/>
                      </a:lnTo>
                      <a:lnTo>
                        <a:pt x="172" y="267"/>
                      </a:lnTo>
                      <a:lnTo>
                        <a:pt x="171" y="268"/>
                      </a:lnTo>
                      <a:lnTo>
                        <a:pt x="170" y="268"/>
                      </a:lnTo>
                      <a:lnTo>
                        <a:pt x="170" y="268"/>
                      </a:lnTo>
                      <a:lnTo>
                        <a:pt x="169" y="268"/>
                      </a:lnTo>
                      <a:lnTo>
                        <a:pt x="167" y="268"/>
                      </a:lnTo>
                      <a:lnTo>
                        <a:pt x="167" y="268"/>
                      </a:lnTo>
                      <a:lnTo>
                        <a:pt x="166" y="269"/>
                      </a:lnTo>
                      <a:lnTo>
                        <a:pt x="165" y="269"/>
                      </a:lnTo>
                      <a:lnTo>
                        <a:pt x="165" y="269"/>
                      </a:lnTo>
                      <a:lnTo>
                        <a:pt x="164" y="269"/>
                      </a:lnTo>
                      <a:lnTo>
                        <a:pt x="163" y="269"/>
                      </a:lnTo>
                      <a:lnTo>
                        <a:pt x="161" y="269"/>
                      </a:lnTo>
                      <a:lnTo>
                        <a:pt x="161" y="269"/>
                      </a:lnTo>
                      <a:lnTo>
                        <a:pt x="160" y="271"/>
                      </a:lnTo>
                      <a:lnTo>
                        <a:pt x="159" y="271"/>
                      </a:lnTo>
                      <a:lnTo>
                        <a:pt x="159" y="271"/>
                      </a:lnTo>
                      <a:lnTo>
                        <a:pt x="158" y="271"/>
                      </a:lnTo>
                      <a:lnTo>
                        <a:pt x="157" y="271"/>
                      </a:lnTo>
                      <a:lnTo>
                        <a:pt x="157" y="271"/>
                      </a:lnTo>
                      <a:lnTo>
                        <a:pt x="156" y="271"/>
                      </a:lnTo>
                      <a:lnTo>
                        <a:pt x="154" y="271"/>
                      </a:lnTo>
                      <a:lnTo>
                        <a:pt x="154" y="271"/>
                      </a:lnTo>
                      <a:lnTo>
                        <a:pt x="153" y="271"/>
                      </a:lnTo>
                      <a:lnTo>
                        <a:pt x="152" y="272"/>
                      </a:lnTo>
                      <a:lnTo>
                        <a:pt x="151" y="272"/>
                      </a:lnTo>
                      <a:lnTo>
                        <a:pt x="151" y="272"/>
                      </a:lnTo>
                      <a:lnTo>
                        <a:pt x="150" y="272"/>
                      </a:lnTo>
                      <a:lnTo>
                        <a:pt x="149" y="272"/>
                      </a:lnTo>
                      <a:lnTo>
                        <a:pt x="149" y="272"/>
                      </a:lnTo>
                      <a:lnTo>
                        <a:pt x="147" y="272"/>
                      </a:lnTo>
                      <a:lnTo>
                        <a:pt x="146" y="272"/>
                      </a:lnTo>
                      <a:lnTo>
                        <a:pt x="146" y="272"/>
                      </a:lnTo>
                      <a:lnTo>
                        <a:pt x="145" y="272"/>
                      </a:lnTo>
                      <a:lnTo>
                        <a:pt x="144" y="272"/>
                      </a:lnTo>
                      <a:lnTo>
                        <a:pt x="143" y="272"/>
                      </a:lnTo>
                      <a:lnTo>
                        <a:pt x="143" y="272"/>
                      </a:lnTo>
                      <a:lnTo>
                        <a:pt x="141" y="272"/>
                      </a:lnTo>
                      <a:lnTo>
                        <a:pt x="140" y="272"/>
                      </a:lnTo>
                      <a:lnTo>
                        <a:pt x="140" y="272"/>
                      </a:lnTo>
                      <a:lnTo>
                        <a:pt x="139" y="272"/>
                      </a:lnTo>
                      <a:lnTo>
                        <a:pt x="138" y="272"/>
                      </a:lnTo>
                      <a:lnTo>
                        <a:pt x="138" y="272"/>
                      </a:lnTo>
                      <a:lnTo>
                        <a:pt x="137" y="272"/>
                      </a:lnTo>
                      <a:lnTo>
                        <a:pt x="136" y="272"/>
                      </a:lnTo>
                      <a:lnTo>
                        <a:pt x="134" y="272"/>
                      </a:lnTo>
                      <a:lnTo>
                        <a:pt x="134" y="272"/>
                      </a:lnTo>
                      <a:lnTo>
                        <a:pt x="133" y="272"/>
                      </a:lnTo>
                      <a:lnTo>
                        <a:pt x="132" y="272"/>
                      </a:lnTo>
                      <a:lnTo>
                        <a:pt x="132" y="272"/>
                      </a:lnTo>
                      <a:lnTo>
                        <a:pt x="131" y="272"/>
                      </a:lnTo>
                      <a:lnTo>
                        <a:pt x="130" y="272"/>
                      </a:lnTo>
                      <a:lnTo>
                        <a:pt x="129" y="272"/>
                      </a:lnTo>
                      <a:lnTo>
                        <a:pt x="129" y="272"/>
                      </a:lnTo>
                      <a:lnTo>
                        <a:pt x="127" y="272"/>
                      </a:lnTo>
                      <a:lnTo>
                        <a:pt x="126" y="272"/>
                      </a:lnTo>
                      <a:lnTo>
                        <a:pt x="126" y="272"/>
                      </a:lnTo>
                      <a:lnTo>
                        <a:pt x="125" y="272"/>
                      </a:lnTo>
                      <a:lnTo>
                        <a:pt x="124" y="272"/>
                      </a:lnTo>
                      <a:lnTo>
                        <a:pt x="124" y="272"/>
                      </a:lnTo>
                      <a:lnTo>
                        <a:pt x="123" y="272"/>
                      </a:lnTo>
                      <a:lnTo>
                        <a:pt x="121" y="272"/>
                      </a:lnTo>
                      <a:lnTo>
                        <a:pt x="120" y="272"/>
                      </a:lnTo>
                      <a:lnTo>
                        <a:pt x="120" y="271"/>
                      </a:lnTo>
                      <a:lnTo>
                        <a:pt x="119" y="271"/>
                      </a:lnTo>
                      <a:lnTo>
                        <a:pt x="118" y="271"/>
                      </a:lnTo>
                      <a:lnTo>
                        <a:pt x="118" y="271"/>
                      </a:lnTo>
                      <a:lnTo>
                        <a:pt x="117" y="271"/>
                      </a:lnTo>
                      <a:lnTo>
                        <a:pt x="116" y="271"/>
                      </a:lnTo>
                      <a:lnTo>
                        <a:pt x="114" y="271"/>
                      </a:lnTo>
                      <a:lnTo>
                        <a:pt x="114" y="271"/>
                      </a:lnTo>
                      <a:lnTo>
                        <a:pt x="113" y="271"/>
                      </a:lnTo>
                      <a:lnTo>
                        <a:pt x="112" y="269"/>
                      </a:lnTo>
                      <a:lnTo>
                        <a:pt x="112" y="269"/>
                      </a:lnTo>
                      <a:lnTo>
                        <a:pt x="111" y="269"/>
                      </a:lnTo>
                      <a:lnTo>
                        <a:pt x="110" y="269"/>
                      </a:lnTo>
                      <a:lnTo>
                        <a:pt x="109" y="269"/>
                      </a:lnTo>
                      <a:lnTo>
                        <a:pt x="109" y="269"/>
                      </a:lnTo>
                      <a:lnTo>
                        <a:pt x="107" y="269"/>
                      </a:lnTo>
                      <a:lnTo>
                        <a:pt x="106" y="268"/>
                      </a:lnTo>
                      <a:lnTo>
                        <a:pt x="106" y="268"/>
                      </a:lnTo>
                      <a:lnTo>
                        <a:pt x="105" y="268"/>
                      </a:lnTo>
                      <a:lnTo>
                        <a:pt x="104" y="268"/>
                      </a:lnTo>
                      <a:lnTo>
                        <a:pt x="103" y="268"/>
                      </a:lnTo>
                      <a:lnTo>
                        <a:pt x="103" y="268"/>
                      </a:lnTo>
                      <a:lnTo>
                        <a:pt x="101" y="267"/>
                      </a:lnTo>
                      <a:lnTo>
                        <a:pt x="100" y="267"/>
                      </a:lnTo>
                      <a:lnTo>
                        <a:pt x="100" y="267"/>
                      </a:lnTo>
                      <a:lnTo>
                        <a:pt x="99" y="267"/>
                      </a:lnTo>
                      <a:lnTo>
                        <a:pt x="98" y="267"/>
                      </a:lnTo>
                      <a:lnTo>
                        <a:pt x="98" y="266"/>
                      </a:lnTo>
                      <a:lnTo>
                        <a:pt x="97" y="266"/>
                      </a:lnTo>
                      <a:lnTo>
                        <a:pt x="96" y="266"/>
                      </a:lnTo>
                      <a:lnTo>
                        <a:pt x="94" y="266"/>
                      </a:lnTo>
                      <a:lnTo>
                        <a:pt x="94" y="266"/>
                      </a:lnTo>
                      <a:lnTo>
                        <a:pt x="93" y="265"/>
                      </a:lnTo>
                      <a:lnTo>
                        <a:pt x="92" y="265"/>
                      </a:lnTo>
                      <a:lnTo>
                        <a:pt x="92" y="265"/>
                      </a:lnTo>
                      <a:lnTo>
                        <a:pt x="91" y="265"/>
                      </a:lnTo>
                      <a:lnTo>
                        <a:pt x="90" y="263"/>
                      </a:lnTo>
                      <a:lnTo>
                        <a:pt x="90" y="263"/>
                      </a:lnTo>
                      <a:lnTo>
                        <a:pt x="89" y="263"/>
                      </a:lnTo>
                      <a:lnTo>
                        <a:pt x="89" y="263"/>
                      </a:lnTo>
                      <a:lnTo>
                        <a:pt x="87" y="263"/>
                      </a:lnTo>
                      <a:lnTo>
                        <a:pt x="86" y="262"/>
                      </a:lnTo>
                      <a:lnTo>
                        <a:pt x="86" y="262"/>
                      </a:lnTo>
                      <a:lnTo>
                        <a:pt x="85" y="262"/>
                      </a:lnTo>
                      <a:lnTo>
                        <a:pt x="84" y="261"/>
                      </a:lnTo>
                      <a:lnTo>
                        <a:pt x="84" y="261"/>
                      </a:lnTo>
                      <a:lnTo>
                        <a:pt x="83" y="261"/>
                      </a:lnTo>
                      <a:lnTo>
                        <a:pt x="82" y="261"/>
                      </a:lnTo>
                      <a:lnTo>
                        <a:pt x="82" y="260"/>
                      </a:lnTo>
                      <a:lnTo>
                        <a:pt x="80" y="260"/>
                      </a:lnTo>
                      <a:lnTo>
                        <a:pt x="79" y="260"/>
                      </a:lnTo>
                      <a:lnTo>
                        <a:pt x="79" y="259"/>
                      </a:lnTo>
                      <a:lnTo>
                        <a:pt x="78" y="259"/>
                      </a:lnTo>
                      <a:lnTo>
                        <a:pt x="77" y="259"/>
                      </a:lnTo>
                      <a:lnTo>
                        <a:pt x="77" y="258"/>
                      </a:lnTo>
                      <a:lnTo>
                        <a:pt x="76" y="258"/>
                      </a:lnTo>
                      <a:lnTo>
                        <a:pt x="74" y="258"/>
                      </a:lnTo>
                      <a:lnTo>
                        <a:pt x="74" y="256"/>
                      </a:lnTo>
                      <a:lnTo>
                        <a:pt x="73" y="256"/>
                      </a:lnTo>
                      <a:lnTo>
                        <a:pt x="72" y="256"/>
                      </a:lnTo>
                      <a:lnTo>
                        <a:pt x="72" y="255"/>
                      </a:lnTo>
                      <a:lnTo>
                        <a:pt x="71" y="255"/>
                      </a:lnTo>
                      <a:lnTo>
                        <a:pt x="71" y="255"/>
                      </a:lnTo>
                      <a:lnTo>
                        <a:pt x="70" y="254"/>
                      </a:lnTo>
                      <a:lnTo>
                        <a:pt x="69" y="254"/>
                      </a:lnTo>
                      <a:lnTo>
                        <a:pt x="69" y="254"/>
                      </a:lnTo>
                      <a:lnTo>
                        <a:pt x="67" y="253"/>
                      </a:lnTo>
                      <a:lnTo>
                        <a:pt x="66" y="253"/>
                      </a:lnTo>
                      <a:lnTo>
                        <a:pt x="66" y="252"/>
                      </a:lnTo>
                      <a:lnTo>
                        <a:pt x="65" y="252"/>
                      </a:lnTo>
                      <a:lnTo>
                        <a:pt x="65" y="252"/>
                      </a:lnTo>
                      <a:lnTo>
                        <a:pt x="64" y="251"/>
                      </a:lnTo>
                      <a:lnTo>
                        <a:pt x="63" y="251"/>
                      </a:lnTo>
                      <a:lnTo>
                        <a:pt x="63" y="251"/>
                      </a:lnTo>
                      <a:lnTo>
                        <a:pt x="62" y="249"/>
                      </a:lnTo>
                      <a:lnTo>
                        <a:pt x="62" y="249"/>
                      </a:lnTo>
                      <a:lnTo>
                        <a:pt x="60" y="248"/>
                      </a:lnTo>
                      <a:lnTo>
                        <a:pt x="59" y="248"/>
                      </a:lnTo>
                      <a:lnTo>
                        <a:pt x="59" y="248"/>
                      </a:lnTo>
                      <a:lnTo>
                        <a:pt x="58" y="247"/>
                      </a:lnTo>
                      <a:lnTo>
                        <a:pt x="58" y="247"/>
                      </a:lnTo>
                      <a:lnTo>
                        <a:pt x="57" y="246"/>
                      </a:lnTo>
                      <a:lnTo>
                        <a:pt x="57" y="246"/>
                      </a:lnTo>
                      <a:lnTo>
                        <a:pt x="56" y="245"/>
                      </a:lnTo>
                      <a:lnTo>
                        <a:pt x="54" y="245"/>
                      </a:lnTo>
                      <a:lnTo>
                        <a:pt x="54" y="245"/>
                      </a:lnTo>
                      <a:lnTo>
                        <a:pt x="53" y="243"/>
                      </a:lnTo>
                      <a:lnTo>
                        <a:pt x="53" y="243"/>
                      </a:lnTo>
                      <a:lnTo>
                        <a:pt x="52" y="242"/>
                      </a:lnTo>
                      <a:lnTo>
                        <a:pt x="52" y="242"/>
                      </a:lnTo>
                      <a:lnTo>
                        <a:pt x="51" y="241"/>
                      </a:lnTo>
                      <a:lnTo>
                        <a:pt x="50" y="241"/>
                      </a:lnTo>
                      <a:lnTo>
                        <a:pt x="50" y="240"/>
                      </a:lnTo>
                      <a:lnTo>
                        <a:pt x="49" y="240"/>
                      </a:lnTo>
                      <a:lnTo>
                        <a:pt x="49" y="240"/>
                      </a:lnTo>
                      <a:lnTo>
                        <a:pt x="47" y="239"/>
                      </a:lnTo>
                      <a:lnTo>
                        <a:pt x="47" y="239"/>
                      </a:lnTo>
                      <a:lnTo>
                        <a:pt x="46" y="238"/>
                      </a:lnTo>
                      <a:lnTo>
                        <a:pt x="46" y="238"/>
                      </a:lnTo>
                      <a:lnTo>
                        <a:pt x="45" y="236"/>
                      </a:lnTo>
                      <a:lnTo>
                        <a:pt x="45" y="236"/>
                      </a:lnTo>
                      <a:lnTo>
                        <a:pt x="44" y="235"/>
                      </a:lnTo>
                      <a:lnTo>
                        <a:pt x="44" y="235"/>
                      </a:lnTo>
                      <a:lnTo>
                        <a:pt x="43" y="234"/>
                      </a:lnTo>
                      <a:lnTo>
                        <a:pt x="43" y="234"/>
                      </a:lnTo>
                      <a:lnTo>
                        <a:pt x="42" y="233"/>
                      </a:lnTo>
                      <a:lnTo>
                        <a:pt x="42" y="233"/>
                      </a:lnTo>
                      <a:lnTo>
                        <a:pt x="40" y="232"/>
                      </a:lnTo>
                      <a:lnTo>
                        <a:pt x="40" y="232"/>
                      </a:lnTo>
                      <a:lnTo>
                        <a:pt x="39" y="231"/>
                      </a:lnTo>
                      <a:lnTo>
                        <a:pt x="39" y="231"/>
                      </a:lnTo>
                      <a:lnTo>
                        <a:pt x="38" y="229"/>
                      </a:lnTo>
                      <a:lnTo>
                        <a:pt x="38" y="229"/>
                      </a:lnTo>
                      <a:lnTo>
                        <a:pt x="37" y="228"/>
                      </a:lnTo>
                      <a:lnTo>
                        <a:pt x="37" y="228"/>
                      </a:lnTo>
                      <a:lnTo>
                        <a:pt x="36" y="227"/>
                      </a:lnTo>
                      <a:lnTo>
                        <a:pt x="36" y="227"/>
                      </a:lnTo>
                      <a:lnTo>
                        <a:pt x="34" y="226"/>
                      </a:lnTo>
                      <a:lnTo>
                        <a:pt x="34" y="226"/>
                      </a:lnTo>
                      <a:lnTo>
                        <a:pt x="33" y="225"/>
                      </a:lnTo>
                      <a:lnTo>
                        <a:pt x="33" y="225"/>
                      </a:lnTo>
                      <a:lnTo>
                        <a:pt x="33" y="223"/>
                      </a:lnTo>
                      <a:lnTo>
                        <a:pt x="32" y="223"/>
                      </a:lnTo>
                      <a:lnTo>
                        <a:pt x="32" y="222"/>
                      </a:lnTo>
                      <a:lnTo>
                        <a:pt x="31" y="221"/>
                      </a:lnTo>
                      <a:lnTo>
                        <a:pt x="31" y="221"/>
                      </a:lnTo>
                      <a:lnTo>
                        <a:pt x="30" y="220"/>
                      </a:lnTo>
                      <a:lnTo>
                        <a:pt x="30" y="220"/>
                      </a:lnTo>
                      <a:lnTo>
                        <a:pt x="30" y="219"/>
                      </a:lnTo>
                      <a:lnTo>
                        <a:pt x="29" y="219"/>
                      </a:lnTo>
                      <a:lnTo>
                        <a:pt x="29" y="218"/>
                      </a:lnTo>
                      <a:lnTo>
                        <a:pt x="27" y="218"/>
                      </a:lnTo>
                      <a:lnTo>
                        <a:pt x="27" y="216"/>
                      </a:lnTo>
                      <a:lnTo>
                        <a:pt x="26" y="215"/>
                      </a:lnTo>
                      <a:lnTo>
                        <a:pt x="26" y="215"/>
                      </a:lnTo>
                      <a:lnTo>
                        <a:pt x="26" y="214"/>
                      </a:lnTo>
                      <a:lnTo>
                        <a:pt x="25" y="214"/>
                      </a:lnTo>
                      <a:lnTo>
                        <a:pt x="25" y="213"/>
                      </a:lnTo>
                      <a:lnTo>
                        <a:pt x="24" y="213"/>
                      </a:lnTo>
                      <a:lnTo>
                        <a:pt x="24" y="212"/>
                      </a:lnTo>
                      <a:lnTo>
                        <a:pt x="24" y="211"/>
                      </a:lnTo>
                      <a:lnTo>
                        <a:pt x="23" y="211"/>
                      </a:lnTo>
                      <a:lnTo>
                        <a:pt x="23" y="209"/>
                      </a:lnTo>
                      <a:lnTo>
                        <a:pt x="23" y="209"/>
                      </a:lnTo>
                      <a:lnTo>
                        <a:pt x="22" y="208"/>
                      </a:lnTo>
                      <a:lnTo>
                        <a:pt x="22" y="208"/>
                      </a:lnTo>
                      <a:lnTo>
                        <a:pt x="20" y="207"/>
                      </a:lnTo>
                      <a:lnTo>
                        <a:pt x="20" y="206"/>
                      </a:lnTo>
                      <a:lnTo>
                        <a:pt x="20" y="206"/>
                      </a:lnTo>
                      <a:lnTo>
                        <a:pt x="19" y="205"/>
                      </a:lnTo>
                      <a:lnTo>
                        <a:pt x="19" y="205"/>
                      </a:lnTo>
                      <a:lnTo>
                        <a:pt x="19" y="203"/>
                      </a:lnTo>
                      <a:lnTo>
                        <a:pt x="18" y="202"/>
                      </a:lnTo>
                      <a:lnTo>
                        <a:pt x="18" y="202"/>
                      </a:lnTo>
                      <a:lnTo>
                        <a:pt x="18" y="201"/>
                      </a:lnTo>
                      <a:lnTo>
                        <a:pt x="17" y="201"/>
                      </a:lnTo>
                      <a:lnTo>
                        <a:pt x="17" y="200"/>
                      </a:lnTo>
                      <a:lnTo>
                        <a:pt x="17" y="199"/>
                      </a:lnTo>
                      <a:lnTo>
                        <a:pt x="16" y="199"/>
                      </a:lnTo>
                      <a:lnTo>
                        <a:pt x="16" y="198"/>
                      </a:lnTo>
                      <a:lnTo>
                        <a:pt x="16" y="196"/>
                      </a:lnTo>
                      <a:lnTo>
                        <a:pt x="14" y="196"/>
                      </a:lnTo>
                      <a:lnTo>
                        <a:pt x="14" y="195"/>
                      </a:lnTo>
                      <a:lnTo>
                        <a:pt x="14" y="195"/>
                      </a:lnTo>
                      <a:lnTo>
                        <a:pt x="14" y="194"/>
                      </a:lnTo>
                      <a:lnTo>
                        <a:pt x="13" y="193"/>
                      </a:lnTo>
                      <a:lnTo>
                        <a:pt x="13" y="193"/>
                      </a:lnTo>
                      <a:lnTo>
                        <a:pt x="13" y="192"/>
                      </a:lnTo>
                      <a:lnTo>
                        <a:pt x="12" y="190"/>
                      </a:lnTo>
                      <a:lnTo>
                        <a:pt x="12" y="190"/>
                      </a:lnTo>
                      <a:lnTo>
                        <a:pt x="12" y="189"/>
                      </a:lnTo>
                      <a:lnTo>
                        <a:pt x="12" y="189"/>
                      </a:lnTo>
                      <a:lnTo>
                        <a:pt x="11" y="188"/>
                      </a:lnTo>
                      <a:lnTo>
                        <a:pt x="11" y="187"/>
                      </a:lnTo>
                      <a:lnTo>
                        <a:pt x="11" y="187"/>
                      </a:lnTo>
                      <a:lnTo>
                        <a:pt x="10" y="186"/>
                      </a:lnTo>
                      <a:lnTo>
                        <a:pt x="10" y="185"/>
                      </a:lnTo>
                      <a:lnTo>
                        <a:pt x="10" y="185"/>
                      </a:lnTo>
                      <a:lnTo>
                        <a:pt x="10" y="183"/>
                      </a:lnTo>
                      <a:lnTo>
                        <a:pt x="9" y="182"/>
                      </a:lnTo>
                      <a:lnTo>
                        <a:pt x="9" y="182"/>
                      </a:lnTo>
                      <a:lnTo>
                        <a:pt x="9" y="181"/>
                      </a:lnTo>
                      <a:lnTo>
                        <a:pt x="9" y="180"/>
                      </a:lnTo>
                      <a:lnTo>
                        <a:pt x="9" y="180"/>
                      </a:lnTo>
                      <a:lnTo>
                        <a:pt x="7" y="179"/>
                      </a:lnTo>
                      <a:lnTo>
                        <a:pt x="7" y="178"/>
                      </a:lnTo>
                      <a:lnTo>
                        <a:pt x="7" y="178"/>
                      </a:lnTo>
                      <a:lnTo>
                        <a:pt x="7" y="176"/>
                      </a:lnTo>
                      <a:lnTo>
                        <a:pt x="7" y="175"/>
                      </a:lnTo>
                      <a:lnTo>
                        <a:pt x="6" y="175"/>
                      </a:lnTo>
                      <a:lnTo>
                        <a:pt x="6" y="174"/>
                      </a:lnTo>
                      <a:lnTo>
                        <a:pt x="6" y="173"/>
                      </a:lnTo>
                      <a:lnTo>
                        <a:pt x="6" y="173"/>
                      </a:lnTo>
                      <a:lnTo>
                        <a:pt x="6" y="172"/>
                      </a:lnTo>
                      <a:lnTo>
                        <a:pt x="5" y="170"/>
                      </a:lnTo>
                      <a:lnTo>
                        <a:pt x="5" y="170"/>
                      </a:lnTo>
                      <a:lnTo>
                        <a:pt x="5" y="169"/>
                      </a:lnTo>
                      <a:lnTo>
                        <a:pt x="5" y="168"/>
                      </a:lnTo>
                      <a:lnTo>
                        <a:pt x="5" y="168"/>
                      </a:lnTo>
                      <a:lnTo>
                        <a:pt x="5" y="167"/>
                      </a:lnTo>
                      <a:lnTo>
                        <a:pt x="4" y="166"/>
                      </a:lnTo>
                      <a:lnTo>
                        <a:pt x="4" y="166"/>
                      </a:lnTo>
                      <a:lnTo>
                        <a:pt x="4" y="165"/>
                      </a:lnTo>
                      <a:lnTo>
                        <a:pt x="4" y="163"/>
                      </a:lnTo>
                      <a:lnTo>
                        <a:pt x="4" y="163"/>
                      </a:lnTo>
                      <a:lnTo>
                        <a:pt x="4" y="162"/>
                      </a:lnTo>
                      <a:lnTo>
                        <a:pt x="3" y="161"/>
                      </a:lnTo>
                      <a:lnTo>
                        <a:pt x="3" y="161"/>
                      </a:lnTo>
                      <a:lnTo>
                        <a:pt x="3" y="160"/>
                      </a:lnTo>
                      <a:lnTo>
                        <a:pt x="3" y="159"/>
                      </a:lnTo>
                      <a:lnTo>
                        <a:pt x="3" y="158"/>
                      </a:lnTo>
                      <a:lnTo>
                        <a:pt x="3" y="158"/>
                      </a:lnTo>
                      <a:lnTo>
                        <a:pt x="3" y="156"/>
                      </a:lnTo>
                      <a:lnTo>
                        <a:pt x="3" y="155"/>
                      </a:lnTo>
                      <a:lnTo>
                        <a:pt x="3" y="155"/>
                      </a:lnTo>
                      <a:lnTo>
                        <a:pt x="2" y="154"/>
                      </a:lnTo>
                      <a:lnTo>
                        <a:pt x="2" y="153"/>
                      </a:lnTo>
                      <a:lnTo>
                        <a:pt x="2" y="153"/>
                      </a:lnTo>
                      <a:lnTo>
                        <a:pt x="2" y="152"/>
                      </a:lnTo>
                      <a:lnTo>
                        <a:pt x="2" y="150"/>
                      </a:lnTo>
                      <a:lnTo>
                        <a:pt x="2" y="150"/>
                      </a:lnTo>
                      <a:lnTo>
                        <a:pt x="2" y="149"/>
                      </a:lnTo>
                      <a:lnTo>
                        <a:pt x="2" y="148"/>
                      </a:lnTo>
                      <a:lnTo>
                        <a:pt x="2" y="147"/>
                      </a:lnTo>
                      <a:lnTo>
                        <a:pt x="2" y="147"/>
                      </a:lnTo>
                      <a:lnTo>
                        <a:pt x="2" y="146"/>
                      </a:lnTo>
                      <a:lnTo>
                        <a:pt x="2" y="145"/>
                      </a:lnTo>
                      <a:lnTo>
                        <a:pt x="2" y="145"/>
                      </a:lnTo>
                      <a:lnTo>
                        <a:pt x="2" y="143"/>
                      </a:lnTo>
                      <a:lnTo>
                        <a:pt x="2" y="142"/>
                      </a:lnTo>
                      <a:lnTo>
                        <a:pt x="2" y="142"/>
                      </a:lnTo>
                      <a:lnTo>
                        <a:pt x="2" y="141"/>
                      </a:lnTo>
                      <a:lnTo>
                        <a:pt x="0" y="140"/>
                      </a:lnTo>
                      <a:lnTo>
                        <a:pt x="0" y="139"/>
                      </a:lnTo>
                      <a:lnTo>
                        <a:pt x="0" y="139"/>
                      </a:lnTo>
                      <a:lnTo>
                        <a:pt x="0" y="138"/>
                      </a:lnTo>
                      <a:lnTo>
                        <a:pt x="0" y="136"/>
                      </a:lnTo>
                      <a:lnTo>
                        <a:pt x="0" y="136"/>
                      </a:lnTo>
                      <a:lnTo>
                        <a:pt x="0" y="135"/>
                      </a:lnTo>
                      <a:lnTo>
                        <a:pt x="0" y="134"/>
                      </a:lnTo>
                      <a:lnTo>
                        <a:pt x="0" y="133"/>
                      </a:lnTo>
                      <a:lnTo>
                        <a:pt x="0" y="133"/>
                      </a:lnTo>
                      <a:lnTo>
                        <a:pt x="0" y="132"/>
                      </a:lnTo>
                      <a:lnTo>
                        <a:pt x="0" y="130"/>
                      </a:lnTo>
                      <a:lnTo>
                        <a:pt x="2" y="130"/>
                      </a:lnTo>
                      <a:lnTo>
                        <a:pt x="2" y="129"/>
                      </a:lnTo>
                      <a:lnTo>
                        <a:pt x="2" y="128"/>
                      </a:lnTo>
                      <a:lnTo>
                        <a:pt x="2" y="128"/>
                      </a:lnTo>
                      <a:lnTo>
                        <a:pt x="2" y="127"/>
                      </a:lnTo>
                      <a:lnTo>
                        <a:pt x="2" y="126"/>
                      </a:lnTo>
                      <a:lnTo>
                        <a:pt x="2" y="125"/>
                      </a:lnTo>
                      <a:lnTo>
                        <a:pt x="2" y="125"/>
                      </a:lnTo>
                      <a:lnTo>
                        <a:pt x="2" y="123"/>
                      </a:lnTo>
                      <a:lnTo>
                        <a:pt x="2" y="122"/>
                      </a:lnTo>
                      <a:lnTo>
                        <a:pt x="2" y="122"/>
                      </a:lnTo>
                      <a:lnTo>
                        <a:pt x="2" y="121"/>
                      </a:lnTo>
                      <a:lnTo>
                        <a:pt x="2" y="120"/>
                      </a:lnTo>
                      <a:lnTo>
                        <a:pt x="2" y="119"/>
                      </a:lnTo>
                      <a:lnTo>
                        <a:pt x="2" y="119"/>
                      </a:lnTo>
                      <a:lnTo>
                        <a:pt x="2" y="118"/>
                      </a:lnTo>
                      <a:lnTo>
                        <a:pt x="3" y="116"/>
                      </a:lnTo>
                      <a:lnTo>
                        <a:pt x="3" y="116"/>
                      </a:lnTo>
                      <a:lnTo>
                        <a:pt x="3" y="115"/>
                      </a:lnTo>
                      <a:lnTo>
                        <a:pt x="3" y="114"/>
                      </a:lnTo>
                      <a:lnTo>
                        <a:pt x="3" y="113"/>
                      </a:lnTo>
                      <a:lnTo>
                        <a:pt x="3" y="113"/>
                      </a:lnTo>
                      <a:lnTo>
                        <a:pt x="3" y="112"/>
                      </a:lnTo>
                      <a:lnTo>
                        <a:pt x="3" y="110"/>
                      </a:lnTo>
                      <a:lnTo>
                        <a:pt x="4" y="110"/>
                      </a:lnTo>
                      <a:lnTo>
                        <a:pt x="4" y="109"/>
                      </a:lnTo>
                      <a:lnTo>
                        <a:pt x="4" y="108"/>
                      </a:lnTo>
                      <a:lnTo>
                        <a:pt x="4" y="107"/>
                      </a:lnTo>
                      <a:lnTo>
                        <a:pt x="4" y="107"/>
                      </a:lnTo>
                      <a:lnTo>
                        <a:pt x="4" y="106"/>
                      </a:lnTo>
                      <a:lnTo>
                        <a:pt x="4" y="105"/>
                      </a:lnTo>
                      <a:lnTo>
                        <a:pt x="5" y="105"/>
                      </a:lnTo>
                      <a:lnTo>
                        <a:pt x="5" y="103"/>
                      </a:lnTo>
                      <a:lnTo>
                        <a:pt x="5" y="102"/>
                      </a:lnTo>
                      <a:lnTo>
                        <a:pt x="5" y="101"/>
                      </a:lnTo>
                      <a:lnTo>
                        <a:pt x="5" y="101"/>
                      </a:lnTo>
                      <a:lnTo>
                        <a:pt x="6" y="100"/>
                      </a:lnTo>
                      <a:lnTo>
                        <a:pt x="6" y="99"/>
                      </a:lnTo>
                      <a:lnTo>
                        <a:pt x="6" y="99"/>
                      </a:lnTo>
                      <a:lnTo>
                        <a:pt x="6" y="98"/>
                      </a:lnTo>
                      <a:lnTo>
                        <a:pt x="6" y="96"/>
                      </a:lnTo>
                      <a:lnTo>
                        <a:pt x="7" y="96"/>
                      </a:lnTo>
                      <a:lnTo>
                        <a:pt x="7" y="95"/>
                      </a:lnTo>
                      <a:lnTo>
                        <a:pt x="7" y="94"/>
                      </a:lnTo>
                      <a:lnTo>
                        <a:pt x="7" y="93"/>
                      </a:lnTo>
                      <a:lnTo>
                        <a:pt x="7" y="93"/>
                      </a:lnTo>
                      <a:lnTo>
                        <a:pt x="9" y="92"/>
                      </a:lnTo>
                      <a:lnTo>
                        <a:pt x="9" y="90"/>
                      </a:lnTo>
                      <a:lnTo>
                        <a:pt x="9" y="90"/>
                      </a:lnTo>
                      <a:lnTo>
                        <a:pt x="9" y="89"/>
                      </a:lnTo>
                      <a:lnTo>
                        <a:pt x="9" y="89"/>
                      </a:lnTo>
                      <a:lnTo>
                        <a:pt x="10" y="88"/>
                      </a:lnTo>
                      <a:lnTo>
                        <a:pt x="10" y="88"/>
                      </a:lnTo>
                      <a:lnTo>
                        <a:pt x="10" y="87"/>
                      </a:lnTo>
                      <a:lnTo>
                        <a:pt x="11" y="86"/>
                      </a:lnTo>
                      <a:lnTo>
                        <a:pt x="11" y="85"/>
                      </a:lnTo>
                      <a:lnTo>
                        <a:pt x="11" y="85"/>
                      </a:lnTo>
                      <a:lnTo>
                        <a:pt x="11" y="83"/>
                      </a:lnTo>
                      <a:lnTo>
                        <a:pt x="12" y="82"/>
                      </a:lnTo>
                      <a:lnTo>
                        <a:pt x="12" y="82"/>
                      </a:lnTo>
                      <a:lnTo>
                        <a:pt x="12" y="81"/>
                      </a:lnTo>
                      <a:lnTo>
                        <a:pt x="13" y="80"/>
                      </a:lnTo>
                      <a:lnTo>
                        <a:pt x="13" y="80"/>
                      </a:lnTo>
                      <a:lnTo>
                        <a:pt x="13" y="79"/>
                      </a:lnTo>
                      <a:lnTo>
                        <a:pt x="13" y="77"/>
                      </a:lnTo>
                      <a:lnTo>
                        <a:pt x="14" y="77"/>
                      </a:lnTo>
                      <a:lnTo>
                        <a:pt x="14" y="76"/>
                      </a:lnTo>
                      <a:lnTo>
                        <a:pt x="14" y="75"/>
                      </a:lnTo>
                      <a:lnTo>
                        <a:pt x="16" y="75"/>
                      </a:lnTo>
                      <a:lnTo>
                        <a:pt x="16" y="74"/>
                      </a:lnTo>
                      <a:lnTo>
                        <a:pt x="16" y="73"/>
                      </a:lnTo>
                      <a:lnTo>
                        <a:pt x="17" y="73"/>
                      </a:lnTo>
                      <a:lnTo>
                        <a:pt x="17" y="72"/>
                      </a:lnTo>
                      <a:lnTo>
                        <a:pt x="17" y="72"/>
                      </a:lnTo>
                      <a:lnTo>
                        <a:pt x="18" y="70"/>
                      </a:lnTo>
                      <a:lnTo>
                        <a:pt x="18" y="69"/>
                      </a:lnTo>
                      <a:lnTo>
                        <a:pt x="18" y="69"/>
                      </a:lnTo>
                      <a:lnTo>
                        <a:pt x="19" y="68"/>
                      </a:lnTo>
                      <a:lnTo>
                        <a:pt x="19" y="67"/>
                      </a:lnTo>
                      <a:lnTo>
                        <a:pt x="20" y="67"/>
                      </a:lnTo>
                      <a:lnTo>
                        <a:pt x="20" y="66"/>
                      </a:lnTo>
                      <a:lnTo>
                        <a:pt x="20" y="66"/>
                      </a:lnTo>
                      <a:lnTo>
                        <a:pt x="22" y="65"/>
                      </a:lnTo>
                      <a:lnTo>
                        <a:pt x="22" y="63"/>
                      </a:lnTo>
                      <a:lnTo>
                        <a:pt x="22" y="63"/>
                      </a:lnTo>
                      <a:lnTo>
                        <a:pt x="23" y="62"/>
                      </a:lnTo>
                      <a:lnTo>
                        <a:pt x="23" y="61"/>
                      </a:lnTo>
                      <a:lnTo>
                        <a:pt x="24" y="61"/>
                      </a:lnTo>
                      <a:lnTo>
                        <a:pt x="24" y="60"/>
                      </a:lnTo>
                      <a:lnTo>
                        <a:pt x="24" y="60"/>
                      </a:lnTo>
                      <a:lnTo>
                        <a:pt x="25" y="59"/>
                      </a:lnTo>
                      <a:lnTo>
                        <a:pt x="25" y="59"/>
                      </a:lnTo>
                      <a:lnTo>
                        <a:pt x="26" y="57"/>
                      </a:lnTo>
                      <a:lnTo>
                        <a:pt x="26" y="56"/>
                      </a:lnTo>
                      <a:lnTo>
                        <a:pt x="26" y="56"/>
                      </a:lnTo>
                      <a:lnTo>
                        <a:pt x="27" y="55"/>
                      </a:lnTo>
                      <a:lnTo>
                        <a:pt x="27" y="55"/>
                      </a:lnTo>
                      <a:lnTo>
                        <a:pt x="29" y="54"/>
                      </a:lnTo>
                      <a:lnTo>
                        <a:pt x="29" y="53"/>
                      </a:lnTo>
                      <a:lnTo>
                        <a:pt x="30" y="53"/>
                      </a:lnTo>
                      <a:lnTo>
                        <a:pt x="30" y="52"/>
                      </a:lnTo>
                      <a:lnTo>
                        <a:pt x="31" y="52"/>
                      </a:lnTo>
                      <a:lnTo>
                        <a:pt x="31" y="50"/>
                      </a:lnTo>
                      <a:lnTo>
                        <a:pt x="31" y="50"/>
                      </a:lnTo>
                      <a:lnTo>
                        <a:pt x="32" y="49"/>
                      </a:lnTo>
                      <a:lnTo>
                        <a:pt x="32" y="49"/>
                      </a:lnTo>
                      <a:lnTo>
                        <a:pt x="33" y="48"/>
                      </a:lnTo>
                      <a:lnTo>
                        <a:pt x="33" y="48"/>
                      </a:lnTo>
                      <a:lnTo>
                        <a:pt x="34" y="47"/>
                      </a:lnTo>
                      <a:lnTo>
                        <a:pt x="34" y="46"/>
                      </a:lnTo>
                      <a:lnTo>
                        <a:pt x="36" y="46"/>
                      </a:lnTo>
                      <a:lnTo>
                        <a:pt x="36" y="45"/>
                      </a:lnTo>
                      <a:lnTo>
                        <a:pt x="37" y="45"/>
                      </a:lnTo>
                      <a:lnTo>
                        <a:pt x="37" y="43"/>
                      </a:lnTo>
                      <a:lnTo>
                        <a:pt x="38" y="43"/>
                      </a:lnTo>
                      <a:lnTo>
                        <a:pt x="38" y="42"/>
                      </a:lnTo>
                      <a:lnTo>
                        <a:pt x="38" y="42"/>
                      </a:lnTo>
                      <a:lnTo>
                        <a:pt x="39" y="41"/>
                      </a:lnTo>
                      <a:lnTo>
                        <a:pt x="39" y="41"/>
                      </a:lnTo>
                      <a:lnTo>
                        <a:pt x="40" y="40"/>
                      </a:lnTo>
                      <a:lnTo>
                        <a:pt x="40" y="40"/>
                      </a:lnTo>
                      <a:lnTo>
                        <a:pt x="42" y="39"/>
                      </a:lnTo>
                      <a:lnTo>
                        <a:pt x="42" y="39"/>
                      </a:lnTo>
                      <a:lnTo>
                        <a:pt x="43" y="37"/>
                      </a:lnTo>
                      <a:lnTo>
                        <a:pt x="43" y="37"/>
                      </a:lnTo>
                      <a:lnTo>
                        <a:pt x="44" y="36"/>
                      </a:lnTo>
                      <a:lnTo>
                        <a:pt x="45" y="36"/>
                      </a:lnTo>
                      <a:lnTo>
                        <a:pt x="45" y="35"/>
                      </a:lnTo>
                      <a:lnTo>
                        <a:pt x="46" y="35"/>
                      </a:lnTo>
                      <a:lnTo>
                        <a:pt x="46" y="35"/>
                      </a:lnTo>
                      <a:lnTo>
                        <a:pt x="47" y="34"/>
                      </a:lnTo>
                      <a:lnTo>
                        <a:pt x="47" y="34"/>
                      </a:lnTo>
                      <a:lnTo>
                        <a:pt x="49" y="33"/>
                      </a:lnTo>
                      <a:lnTo>
                        <a:pt x="49" y="33"/>
                      </a:lnTo>
                      <a:lnTo>
                        <a:pt x="50" y="32"/>
                      </a:lnTo>
                      <a:lnTo>
                        <a:pt x="50" y="32"/>
                      </a:lnTo>
                      <a:lnTo>
                        <a:pt x="51" y="30"/>
                      </a:lnTo>
                      <a:lnTo>
                        <a:pt x="51" y="30"/>
                      </a:lnTo>
                      <a:lnTo>
                        <a:pt x="52" y="29"/>
                      </a:lnTo>
                      <a:lnTo>
                        <a:pt x="52" y="29"/>
                      </a:lnTo>
                      <a:lnTo>
                        <a:pt x="53" y="29"/>
                      </a:lnTo>
                      <a:lnTo>
                        <a:pt x="54" y="28"/>
                      </a:lnTo>
                      <a:lnTo>
                        <a:pt x="54" y="28"/>
                      </a:lnTo>
                      <a:lnTo>
                        <a:pt x="56" y="27"/>
                      </a:lnTo>
                      <a:lnTo>
                        <a:pt x="56" y="27"/>
                      </a:lnTo>
                      <a:lnTo>
                        <a:pt x="57" y="27"/>
                      </a:lnTo>
                      <a:lnTo>
                        <a:pt x="57" y="26"/>
                      </a:lnTo>
                      <a:lnTo>
                        <a:pt x="58" y="26"/>
                      </a:lnTo>
                      <a:lnTo>
                        <a:pt x="58" y="25"/>
                      </a:lnTo>
                      <a:lnTo>
                        <a:pt x="59" y="25"/>
                      </a:lnTo>
                      <a:lnTo>
                        <a:pt x="60" y="25"/>
                      </a:lnTo>
                      <a:lnTo>
                        <a:pt x="60" y="23"/>
                      </a:lnTo>
                      <a:lnTo>
                        <a:pt x="62" y="23"/>
                      </a:lnTo>
                      <a:lnTo>
                        <a:pt x="62" y="22"/>
                      </a:lnTo>
                      <a:lnTo>
                        <a:pt x="63" y="22"/>
                      </a:lnTo>
                      <a:lnTo>
                        <a:pt x="64" y="22"/>
                      </a:lnTo>
                      <a:lnTo>
                        <a:pt x="64" y="21"/>
                      </a:lnTo>
                      <a:lnTo>
                        <a:pt x="65" y="21"/>
                      </a:lnTo>
                      <a:lnTo>
                        <a:pt x="65" y="20"/>
                      </a:lnTo>
                      <a:lnTo>
                        <a:pt x="66" y="20"/>
                      </a:lnTo>
                      <a:lnTo>
                        <a:pt x="66" y="20"/>
                      </a:lnTo>
                      <a:lnTo>
                        <a:pt x="67" y="19"/>
                      </a:lnTo>
                      <a:lnTo>
                        <a:pt x="69" y="19"/>
                      </a:lnTo>
                      <a:lnTo>
                        <a:pt x="69" y="19"/>
                      </a:lnTo>
                      <a:lnTo>
                        <a:pt x="70" y="17"/>
                      </a:lnTo>
                      <a:lnTo>
                        <a:pt x="70" y="17"/>
                      </a:lnTo>
                      <a:lnTo>
                        <a:pt x="71" y="17"/>
                      </a:lnTo>
                      <a:lnTo>
                        <a:pt x="72" y="16"/>
                      </a:lnTo>
                      <a:lnTo>
                        <a:pt x="72" y="16"/>
                      </a:lnTo>
                      <a:lnTo>
                        <a:pt x="73" y="16"/>
                      </a:lnTo>
                      <a:lnTo>
                        <a:pt x="74" y="15"/>
                      </a:lnTo>
                      <a:lnTo>
                        <a:pt x="74" y="15"/>
                      </a:lnTo>
                      <a:lnTo>
                        <a:pt x="76" y="15"/>
                      </a:lnTo>
                      <a:lnTo>
                        <a:pt x="76" y="14"/>
                      </a:lnTo>
                      <a:lnTo>
                        <a:pt x="77" y="14"/>
                      </a:lnTo>
                      <a:lnTo>
                        <a:pt x="78" y="14"/>
                      </a:lnTo>
                      <a:lnTo>
                        <a:pt x="78" y="14"/>
                      </a:lnTo>
                      <a:lnTo>
                        <a:pt x="79" y="13"/>
                      </a:lnTo>
                      <a:lnTo>
                        <a:pt x="79" y="13"/>
                      </a:lnTo>
                      <a:lnTo>
                        <a:pt x="80" y="13"/>
                      </a:lnTo>
                      <a:lnTo>
                        <a:pt x="82" y="12"/>
                      </a:lnTo>
                      <a:lnTo>
                        <a:pt x="82" y="12"/>
                      </a:lnTo>
                      <a:lnTo>
                        <a:pt x="83" y="12"/>
                      </a:lnTo>
                      <a:lnTo>
                        <a:pt x="84" y="12"/>
                      </a:lnTo>
                      <a:lnTo>
                        <a:pt x="84" y="10"/>
                      </a:lnTo>
                      <a:lnTo>
                        <a:pt x="85" y="10"/>
                      </a:lnTo>
                      <a:lnTo>
                        <a:pt x="86" y="10"/>
                      </a:lnTo>
                      <a:lnTo>
                        <a:pt x="86" y="9"/>
                      </a:lnTo>
                      <a:lnTo>
                        <a:pt x="87" y="9"/>
                      </a:lnTo>
                      <a:lnTo>
                        <a:pt x="89" y="9"/>
                      </a:lnTo>
                      <a:lnTo>
                        <a:pt x="89" y="9"/>
                      </a:lnTo>
                      <a:lnTo>
                        <a:pt x="90" y="8"/>
                      </a:lnTo>
                      <a:lnTo>
                        <a:pt x="90" y="8"/>
                      </a:lnTo>
                      <a:lnTo>
                        <a:pt x="91" y="8"/>
                      </a:lnTo>
                      <a:lnTo>
                        <a:pt x="92" y="8"/>
                      </a:lnTo>
                      <a:lnTo>
                        <a:pt x="92" y="8"/>
                      </a:lnTo>
                      <a:lnTo>
                        <a:pt x="93" y="7"/>
                      </a:lnTo>
                      <a:lnTo>
                        <a:pt x="94" y="7"/>
                      </a:lnTo>
                      <a:lnTo>
                        <a:pt x="94" y="7"/>
                      </a:lnTo>
                      <a:lnTo>
                        <a:pt x="96" y="7"/>
                      </a:lnTo>
                      <a:lnTo>
                        <a:pt x="97" y="6"/>
                      </a:lnTo>
                      <a:lnTo>
                        <a:pt x="97" y="6"/>
                      </a:lnTo>
                      <a:lnTo>
                        <a:pt x="98" y="6"/>
                      </a:lnTo>
                      <a:lnTo>
                        <a:pt x="99" y="6"/>
                      </a:lnTo>
                      <a:lnTo>
                        <a:pt x="99" y="6"/>
                      </a:lnTo>
                      <a:lnTo>
                        <a:pt x="100" y="5"/>
                      </a:lnTo>
                      <a:lnTo>
                        <a:pt x="101" y="5"/>
                      </a:lnTo>
                      <a:lnTo>
                        <a:pt x="101" y="5"/>
                      </a:lnTo>
                      <a:lnTo>
                        <a:pt x="103" y="5"/>
                      </a:lnTo>
                      <a:lnTo>
                        <a:pt x="104" y="5"/>
                      </a:lnTo>
                      <a:lnTo>
                        <a:pt x="104" y="5"/>
                      </a:lnTo>
                      <a:lnTo>
                        <a:pt x="105" y="3"/>
                      </a:lnTo>
                      <a:lnTo>
                        <a:pt x="106" y="3"/>
                      </a:lnTo>
                      <a:lnTo>
                        <a:pt x="106" y="3"/>
                      </a:lnTo>
                      <a:lnTo>
                        <a:pt x="107" y="3"/>
                      </a:lnTo>
                      <a:lnTo>
                        <a:pt x="109" y="3"/>
                      </a:lnTo>
                      <a:lnTo>
                        <a:pt x="110" y="3"/>
                      </a:lnTo>
                      <a:lnTo>
                        <a:pt x="110" y="2"/>
                      </a:lnTo>
                      <a:lnTo>
                        <a:pt x="111" y="2"/>
                      </a:lnTo>
                      <a:lnTo>
                        <a:pt x="112" y="2"/>
                      </a:lnTo>
                      <a:lnTo>
                        <a:pt x="112" y="2"/>
                      </a:lnTo>
                      <a:lnTo>
                        <a:pt x="113" y="2"/>
                      </a:lnTo>
                      <a:lnTo>
                        <a:pt x="114" y="2"/>
                      </a:lnTo>
                      <a:lnTo>
                        <a:pt x="114" y="2"/>
                      </a:lnTo>
                      <a:lnTo>
                        <a:pt x="116" y="2"/>
                      </a:lnTo>
                      <a:lnTo>
                        <a:pt x="117" y="1"/>
                      </a:lnTo>
                      <a:lnTo>
                        <a:pt x="117" y="1"/>
                      </a:lnTo>
                      <a:lnTo>
                        <a:pt x="118" y="1"/>
                      </a:lnTo>
                      <a:lnTo>
                        <a:pt x="119" y="1"/>
                      </a:lnTo>
                      <a:lnTo>
                        <a:pt x="119" y="1"/>
                      </a:lnTo>
                      <a:lnTo>
                        <a:pt x="120" y="1"/>
                      </a:lnTo>
                      <a:lnTo>
                        <a:pt x="121" y="1"/>
                      </a:lnTo>
                      <a:lnTo>
                        <a:pt x="123" y="1"/>
                      </a:lnTo>
                      <a:lnTo>
                        <a:pt x="123" y="1"/>
                      </a:lnTo>
                      <a:lnTo>
                        <a:pt x="124" y="1"/>
                      </a:lnTo>
                      <a:lnTo>
                        <a:pt x="125" y="1"/>
                      </a:lnTo>
                      <a:lnTo>
                        <a:pt x="125" y="1"/>
                      </a:lnTo>
                      <a:lnTo>
                        <a:pt x="126" y="1"/>
                      </a:lnTo>
                      <a:lnTo>
                        <a:pt x="127" y="0"/>
                      </a:lnTo>
                      <a:lnTo>
                        <a:pt x="127" y="0"/>
                      </a:lnTo>
                      <a:lnTo>
                        <a:pt x="129" y="0"/>
                      </a:lnTo>
                      <a:lnTo>
                        <a:pt x="130" y="0"/>
                      </a:lnTo>
                      <a:lnTo>
                        <a:pt x="131" y="0"/>
                      </a:lnTo>
                      <a:lnTo>
                        <a:pt x="131" y="0"/>
                      </a:lnTo>
                      <a:lnTo>
                        <a:pt x="132" y="0"/>
                      </a:lnTo>
                      <a:lnTo>
                        <a:pt x="133" y="0"/>
                      </a:lnTo>
                      <a:lnTo>
                        <a:pt x="133" y="0"/>
                      </a:lnTo>
                      <a:lnTo>
                        <a:pt x="134" y="0"/>
                      </a:lnTo>
                      <a:lnTo>
                        <a:pt x="136" y="0"/>
                      </a:lnTo>
                      <a:lnTo>
                        <a:pt x="136" y="0"/>
                      </a:lnTo>
                      <a:lnTo>
                        <a:pt x="137" y="0"/>
                      </a:lnTo>
                      <a:lnTo>
                        <a:pt x="138" y="0"/>
                      </a:lnTo>
                      <a:lnTo>
                        <a:pt x="139" y="0"/>
                      </a:lnTo>
                      <a:lnTo>
                        <a:pt x="139" y="0"/>
                      </a:lnTo>
                      <a:lnTo>
                        <a:pt x="140" y="0"/>
                      </a:lnTo>
                      <a:lnTo>
                        <a:pt x="141" y="0"/>
                      </a:lnTo>
                      <a:lnTo>
                        <a:pt x="141" y="0"/>
                      </a:lnTo>
                      <a:lnTo>
                        <a:pt x="143" y="0"/>
                      </a:lnTo>
                      <a:lnTo>
                        <a:pt x="144" y="0"/>
                      </a:lnTo>
                      <a:lnTo>
                        <a:pt x="145" y="0"/>
                      </a:lnTo>
                      <a:lnTo>
                        <a:pt x="145" y="0"/>
                      </a:lnTo>
                      <a:lnTo>
                        <a:pt x="146" y="0"/>
                      </a:lnTo>
                      <a:lnTo>
                        <a:pt x="147" y="0"/>
                      </a:lnTo>
                      <a:lnTo>
                        <a:pt x="147" y="1"/>
                      </a:lnTo>
                      <a:lnTo>
                        <a:pt x="149" y="1"/>
                      </a:lnTo>
                      <a:lnTo>
                        <a:pt x="150" y="1"/>
                      </a:lnTo>
                      <a:lnTo>
                        <a:pt x="151" y="1"/>
                      </a:lnTo>
                      <a:lnTo>
                        <a:pt x="151" y="1"/>
                      </a:lnTo>
                      <a:lnTo>
                        <a:pt x="152" y="1"/>
                      </a:lnTo>
                      <a:lnTo>
                        <a:pt x="153" y="1"/>
                      </a:lnTo>
                      <a:lnTo>
                        <a:pt x="153" y="1"/>
                      </a:lnTo>
                      <a:lnTo>
                        <a:pt x="154" y="1"/>
                      </a:lnTo>
                      <a:lnTo>
                        <a:pt x="156" y="1"/>
                      </a:lnTo>
                      <a:lnTo>
                        <a:pt x="157" y="1"/>
                      </a:lnTo>
                      <a:lnTo>
                        <a:pt x="157" y="1"/>
                      </a:lnTo>
                      <a:lnTo>
                        <a:pt x="158" y="2"/>
                      </a:lnTo>
                      <a:lnTo>
                        <a:pt x="159" y="2"/>
                      </a:lnTo>
                      <a:lnTo>
                        <a:pt x="159" y="2"/>
                      </a:lnTo>
                      <a:lnTo>
                        <a:pt x="160" y="2"/>
                      </a:lnTo>
                      <a:lnTo>
                        <a:pt x="161" y="2"/>
                      </a:lnTo>
                      <a:lnTo>
                        <a:pt x="161" y="2"/>
                      </a:lnTo>
                      <a:lnTo>
                        <a:pt x="163" y="2"/>
                      </a:lnTo>
                      <a:lnTo>
                        <a:pt x="164" y="2"/>
                      </a:lnTo>
                      <a:lnTo>
                        <a:pt x="165" y="3"/>
                      </a:lnTo>
                      <a:lnTo>
                        <a:pt x="165" y="3"/>
                      </a:lnTo>
                      <a:lnTo>
                        <a:pt x="166" y="3"/>
                      </a:lnTo>
                      <a:lnTo>
                        <a:pt x="167" y="3"/>
                      </a:lnTo>
                      <a:lnTo>
                        <a:pt x="167" y="3"/>
                      </a:lnTo>
                      <a:lnTo>
                        <a:pt x="169" y="3"/>
                      </a:lnTo>
                      <a:lnTo>
                        <a:pt x="170" y="5"/>
                      </a:lnTo>
                      <a:lnTo>
                        <a:pt x="171" y="5"/>
                      </a:lnTo>
                      <a:lnTo>
                        <a:pt x="171" y="5"/>
                      </a:lnTo>
                      <a:lnTo>
                        <a:pt x="172" y="5"/>
                      </a:lnTo>
                      <a:lnTo>
                        <a:pt x="173" y="5"/>
                      </a:lnTo>
                      <a:lnTo>
                        <a:pt x="173" y="5"/>
                      </a:lnTo>
                      <a:lnTo>
                        <a:pt x="174" y="6"/>
                      </a:lnTo>
                      <a:lnTo>
                        <a:pt x="176" y="6"/>
                      </a:lnTo>
                      <a:lnTo>
                        <a:pt x="177" y="6"/>
                      </a:lnTo>
                      <a:lnTo>
                        <a:pt x="177" y="6"/>
                      </a:lnTo>
                      <a:lnTo>
                        <a:pt x="178" y="7"/>
                      </a:lnTo>
                      <a:lnTo>
                        <a:pt x="179" y="7"/>
                      </a:lnTo>
                      <a:lnTo>
                        <a:pt x="179" y="7"/>
                      </a:lnTo>
                      <a:lnTo>
                        <a:pt x="180" y="7"/>
                      </a:lnTo>
                      <a:lnTo>
                        <a:pt x="181" y="7"/>
                      </a:lnTo>
                      <a:lnTo>
                        <a:pt x="181" y="8"/>
                      </a:lnTo>
                      <a:lnTo>
                        <a:pt x="183" y="8"/>
                      </a:lnTo>
                      <a:lnTo>
                        <a:pt x="184" y="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799" name="Freeform 115">
                  <a:extLst>
                    <a:ext uri="{FF2B5EF4-FFF2-40B4-BE49-F238E27FC236}">
                      <a16:creationId xmlns:a16="http://schemas.microsoft.com/office/drawing/2014/main" id="{87BB15D8-8042-4562-B84F-D9F0C554E0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20848226">
                  <a:off x="18460764" y="10291577"/>
                  <a:ext cx="1601207" cy="622474"/>
                </a:xfrm>
                <a:custGeom>
                  <a:avLst/>
                  <a:gdLst>
                    <a:gd name="T0" fmla="*/ 2456 w 2456"/>
                    <a:gd name="T1" fmla="*/ 894 h 957"/>
                    <a:gd name="T2" fmla="*/ 24 w 2456"/>
                    <a:gd name="T3" fmla="*/ 0 h 957"/>
                    <a:gd name="T4" fmla="*/ 0 w 2456"/>
                    <a:gd name="T5" fmla="*/ 64 h 957"/>
                    <a:gd name="T6" fmla="*/ 2432 w 2456"/>
                    <a:gd name="T7" fmla="*/ 957 h 957"/>
                    <a:gd name="T8" fmla="*/ 2456 w 2456"/>
                    <a:gd name="T9" fmla="*/ 894 h 9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56" h="957">
                      <a:moveTo>
                        <a:pt x="2456" y="894"/>
                      </a:moveTo>
                      <a:lnTo>
                        <a:pt x="24" y="0"/>
                      </a:lnTo>
                      <a:lnTo>
                        <a:pt x="0" y="64"/>
                      </a:lnTo>
                      <a:lnTo>
                        <a:pt x="2432" y="957"/>
                      </a:lnTo>
                      <a:lnTo>
                        <a:pt x="2456" y="89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</p:grpSp>
        </p:grpSp>
        <p:sp>
          <p:nvSpPr>
            <p:cNvPr id="132" name="CaixaDeTexto 131">
              <a:extLst>
                <a:ext uri="{FF2B5EF4-FFF2-40B4-BE49-F238E27FC236}">
                  <a16:creationId xmlns:a16="http://schemas.microsoft.com/office/drawing/2014/main" id="{336AADEE-457C-4959-8644-D743AFB968FF}"/>
                </a:ext>
              </a:extLst>
            </p:cNvPr>
            <p:cNvSpPr txBox="1"/>
            <p:nvPr/>
          </p:nvSpPr>
          <p:spPr>
            <a:xfrm>
              <a:off x="15496362" y="9421420"/>
              <a:ext cx="3820687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l" defTabSz="8255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t-BR" sz="5400" b="1" i="0" u="none" strike="noStrike" cap="all" spc="0" normalizeH="0" baseline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Montserrat-Regular"/>
                </a:rPr>
                <a:t>CURITIBA</a:t>
              </a:r>
              <a:endParaRPr kumimoji="0" lang="pt-BR" sz="4400" b="1" i="0" u="none" strike="noStrike" cap="all" spc="0" normalizeH="0" baseline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Montserrat-Regular"/>
              </a:endParaRPr>
            </a:p>
          </p:txBody>
        </p:sp>
      </p:grpSp>
      <p:sp>
        <p:nvSpPr>
          <p:cNvPr id="139" name="Freeform 29">
            <a:extLst>
              <a:ext uri="{FF2B5EF4-FFF2-40B4-BE49-F238E27FC236}">
                <a16:creationId xmlns:a16="http://schemas.microsoft.com/office/drawing/2014/main" id="{92C02DE8-CD98-479A-BD1F-0F877B392F8F}"/>
              </a:ext>
            </a:extLst>
          </p:cNvPr>
          <p:cNvSpPr>
            <a:spLocks/>
          </p:cNvSpPr>
          <p:nvPr/>
        </p:nvSpPr>
        <p:spPr bwMode="auto">
          <a:xfrm>
            <a:off x="14045972" y="8548806"/>
            <a:ext cx="884775" cy="505026"/>
          </a:xfrm>
          <a:custGeom>
            <a:avLst/>
            <a:gdLst>
              <a:gd name="T0" fmla="*/ 1003 w 1361"/>
              <a:gd name="T1" fmla="*/ 38 h 774"/>
              <a:gd name="T2" fmla="*/ 978 w 1361"/>
              <a:gd name="T3" fmla="*/ 76 h 774"/>
              <a:gd name="T4" fmla="*/ 970 w 1361"/>
              <a:gd name="T5" fmla="*/ 138 h 774"/>
              <a:gd name="T6" fmla="*/ 936 w 1361"/>
              <a:gd name="T7" fmla="*/ 179 h 774"/>
              <a:gd name="T8" fmla="*/ 915 w 1361"/>
              <a:gd name="T9" fmla="*/ 220 h 774"/>
              <a:gd name="T10" fmla="*/ 913 w 1361"/>
              <a:gd name="T11" fmla="*/ 303 h 774"/>
              <a:gd name="T12" fmla="*/ 898 w 1361"/>
              <a:gd name="T13" fmla="*/ 349 h 774"/>
              <a:gd name="T14" fmla="*/ 847 w 1361"/>
              <a:gd name="T15" fmla="*/ 370 h 774"/>
              <a:gd name="T16" fmla="*/ 769 w 1361"/>
              <a:gd name="T17" fmla="*/ 395 h 774"/>
              <a:gd name="T18" fmla="*/ 661 w 1361"/>
              <a:gd name="T19" fmla="*/ 456 h 774"/>
              <a:gd name="T20" fmla="*/ 581 w 1361"/>
              <a:gd name="T21" fmla="*/ 469 h 774"/>
              <a:gd name="T22" fmla="*/ 517 w 1361"/>
              <a:gd name="T23" fmla="*/ 449 h 774"/>
              <a:gd name="T24" fmla="*/ 455 w 1361"/>
              <a:gd name="T25" fmla="*/ 457 h 774"/>
              <a:gd name="T26" fmla="*/ 392 w 1361"/>
              <a:gd name="T27" fmla="*/ 473 h 774"/>
              <a:gd name="T28" fmla="*/ 312 w 1361"/>
              <a:gd name="T29" fmla="*/ 484 h 774"/>
              <a:gd name="T30" fmla="*/ 222 w 1361"/>
              <a:gd name="T31" fmla="*/ 531 h 774"/>
              <a:gd name="T32" fmla="*/ 91 w 1361"/>
              <a:gd name="T33" fmla="*/ 555 h 774"/>
              <a:gd name="T34" fmla="*/ 3 w 1361"/>
              <a:gd name="T35" fmla="*/ 591 h 774"/>
              <a:gd name="T36" fmla="*/ 68 w 1361"/>
              <a:gd name="T37" fmla="*/ 606 h 774"/>
              <a:gd name="T38" fmla="*/ 155 w 1361"/>
              <a:gd name="T39" fmla="*/ 601 h 774"/>
              <a:gd name="T40" fmla="*/ 205 w 1361"/>
              <a:gd name="T41" fmla="*/ 623 h 774"/>
              <a:gd name="T42" fmla="*/ 213 w 1361"/>
              <a:gd name="T43" fmla="*/ 678 h 774"/>
              <a:gd name="T44" fmla="*/ 173 w 1361"/>
              <a:gd name="T45" fmla="*/ 719 h 774"/>
              <a:gd name="T46" fmla="*/ 173 w 1361"/>
              <a:gd name="T47" fmla="*/ 735 h 774"/>
              <a:gd name="T48" fmla="*/ 235 w 1361"/>
              <a:gd name="T49" fmla="*/ 735 h 774"/>
              <a:gd name="T50" fmla="*/ 241 w 1361"/>
              <a:gd name="T51" fmla="*/ 767 h 774"/>
              <a:gd name="T52" fmla="*/ 294 w 1361"/>
              <a:gd name="T53" fmla="*/ 732 h 774"/>
              <a:gd name="T54" fmla="*/ 374 w 1361"/>
              <a:gd name="T55" fmla="*/ 711 h 774"/>
              <a:gd name="T56" fmla="*/ 390 w 1361"/>
              <a:gd name="T57" fmla="*/ 725 h 774"/>
              <a:gd name="T58" fmla="*/ 401 w 1361"/>
              <a:gd name="T59" fmla="*/ 764 h 774"/>
              <a:gd name="T60" fmla="*/ 481 w 1361"/>
              <a:gd name="T61" fmla="*/ 743 h 774"/>
              <a:gd name="T62" fmla="*/ 524 w 1361"/>
              <a:gd name="T63" fmla="*/ 716 h 774"/>
              <a:gd name="T64" fmla="*/ 588 w 1361"/>
              <a:gd name="T65" fmla="*/ 728 h 774"/>
              <a:gd name="T66" fmla="*/ 664 w 1361"/>
              <a:gd name="T67" fmla="*/ 727 h 774"/>
              <a:gd name="T68" fmla="*/ 840 w 1361"/>
              <a:gd name="T69" fmla="*/ 728 h 774"/>
              <a:gd name="T70" fmla="*/ 981 w 1361"/>
              <a:gd name="T71" fmla="*/ 722 h 774"/>
              <a:gd name="T72" fmla="*/ 1025 w 1361"/>
              <a:gd name="T73" fmla="*/ 698 h 774"/>
              <a:gd name="T74" fmla="*/ 1032 w 1361"/>
              <a:gd name="T75" fmla="*/ 644 h 774"/>
              <a:gd name="T76" fmla="*/ 1078 w 1361"/>
              <a:gd name="T77" fmla="*/ 558 h 774"/>
              <a:gd name="T78" fmla="*/ 1111 w 1361"/>
              <a:gd name="T79" fmla="*/ 503 h 774"/>
              <a:gd name="T80" fmla="*/ 1159 w 1361"/>
              <a:gd name="T81" fmla="*/ 459 h 774"/>
              <a:gd name="T82" fmla="*/ 1222 w 1361"/>
              <a:gd name="T83" fmla="*/ 445 h 774"/>
              <a:gd name="T84" fmla="*/ 1296 w 1361"/>
              <a:gd name="T85" fmla="*/ 388 h 774"/>
              <a:gd name="T86" fmla="*/ 1356 w 1361"/>
              <a:gd name="T87" fmla="*/ 366 h 774"/>
              <a:gd name="T88" fmla="*/ 1361 w 1361"/>
              <a:gd name="T89" fmla="*/ 325 h 774"/>
              <a:gd name="T90" fmla="*/ 1343 w 1361"/>
              <a:gd name="T91" fmla="*/ 239 h 774"/>
              <a:gd name="T92" fmla="*/ 1325 w 1361"/>
              <a:gd name="T93" fmla="*/ 190 h 774"/>
              <a:gd name="T94" fmla="*/ 1354 w 1361"/>
              <a:gd name="T95" fmla="*/ 137 h 774"/>
              <a:gd name="T96" fmla="*/ 1285 w 1361"/>
              <a:gd name="T97" fmla="*/ 141 h 774"/>
              <a:gd name="T98" fmla="*/ 1190 w 1361"/>
              <a:gd name="T99" fmla="*/ 144 h 774"/>
              <a:gd name="T100" fmla="*/ 1149 w 1361"/>
              <a:gd name="T101" fmla="*/ 121 h 774"/>
              <a:gd name="T102" fmla="*/ 1107 w 1361"/>
              <a:gd name="T103" fmla="*/ 99 h 774"/>
              <a:gd name="T104" fmla="*/ 1071 w 1361"/>
              <a:gd name="T105" fmla="*/ 80 h 774"/>
              <a:gd name="T106" fmla="*/ 1058 w 1361"/>
              <a:gd name="T107" fmla="*/ 13 h 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361" h="774">
                <a:moveTo>
                  <a:pt x="1060" y="0"/>
                </a:moveTo>
                <a:lnTo>
                  <a:pt x="1050" y="10"/>
                </a:lnTo>
                <a:lnTo>
                  <a:pt x="1038" y="19"/>
                </a:lnTo>
                <a:lnTo>
                  <a:pt x="1025" y="27"/>
                </a:lnTo>
                <a:lnTo>
                  <a:pt x="1012" y="34"/>
                </a:lnTo>
                <a:lnTo>
                  <a:pt x="1003" y="38"/>
                </a:lnTo>
                <a:lnTo>
                  <a:pt x="996" y="43"/>
                </a:lnTo>
                <a:lnTo>
                  <a:pt x="990" y="47"/>
                </a:lnTo>
                <a:lnTo>
                  <a:pt x="985" y="53"/>
                </a:lnTo>
                <a:lnTo>
                  <a:pt x="981" y="60"/>
                </a:lnTo>
                <a:lnTo>
                  <a:pt x="978" y="67"/>
                </a:lnTo>
                <a:lnTo>
                  <a:pt x="978" y="76"/>
                </a:lnTo>
                <a:lnTo>
                  <a:pt x="978" y="86"/>
                </a:lnTo>
                <a:lnTo>
                  <a:pt x="978" y="97"/>
                </a:lnTo>
                <a:lnTo>
                  <a:pt x="978" y="107"/>
                </a:lnTo>
                <a:lnTo>
                  <a:pt x="976" y="119"/>
                </a:lnTo>
                <a:lnTo>
                  <a:pt x="973" y="131"/>
                </a:lnTo>
                <a:lnTo>
                  <a:pt x="970" y="138"/>
                </a:lnTo>
                <a:lnTo>
                  <a:pt x="967" y="145"/>
                </a:lnTo>
                <a:lnTo>
                  <a:pt x="963" y="151"/>
                </a:lnTo>
                <a:lnTo>
                  <a:pt x="960" y="156"/>
                </a:lnTo>
                <a:lnTo>
                  <a:pt x="951" y="166"/>
                </a:lnTo>
                <a:lnTo>
                  <a:pt x="942" y="174"/>
                </a:lnTo>
                <a:lnTo>
                  <a:pt x="936" y="179"/>
                </a:lnTo>
                <a:lnTo>
                  <a:pt x="931" y="185"/>
                </a:lnTo>
                <a:lnTo>
                  <a:pt x="928" y="190"/>
                </a:lnTo>
                <a:lnTo>
                  <a:pt x="923" y="196"/>
                </a:lnTo>
                <a:lnTo>
                  <a:pt x="920" y="204"/>
                </a:lnTo>
                <a:lnTo>
                  <a:pt x="917" y="211"/>
                </a:lnTo>
                <a:lnTo>
                  <a:pt x="915" y="220"/>
                </a:lnTo>
                <a:lnTo>
                  <a:pt x="914" y="229"/>
                </a:lnTo>
                <a:lnTo>
                  <a:pt x="913" y="247"/>
                </a:lnTo>
                <a:lnTo>
                  <a:pt x="913" y="266"/>
                </a:lnTo>
                <a:lnTo>
                  <a:pt x="913" y="278"/>
                </a:lnTo>
                <a:lnTo>
                  <a:pt x="913" y="291"/>
                </a:lnTo>
                <a:lnTo>
                  <a:pt x="913" y="303"/>
                </a:lnTo>
                <a:lnTo>
                  <a:pt x="911" y="313"/>
                </a:lnTo>
                <a:lnTo>
                  <a:pt x="910" y="323"/>
                </a:lnTo>
                <a:lnTo>
                  <a:pt x="908" y="331"/>
                </a:lnTo>
                <a:lnTo>
                  <a:pt x="905" y="338"/>
                </a:lnTo>
                <a:lnTo>
                  <a:pt x="902" y="344"/>
                </a:lnTo>
                <a:lnTo>
                  <a:pt x="898" y="349"/>
                </a:lnTo>
                <a:lnTo>
                  <a:pt x="894" y="353"/>
                </a:lnTo>
                <a:lnTo>
                  <a:pt x="889" y="357"/>
                </a:lnTo>
                <a:lnTo>
                  <a:pt x="883" y="360"/>
                </a:lnTo>
                <a:lnTo>
                  <a:pt x="877" y="363"/>
                </a:lnTo>
                <a:lnTo>
                  <a:pt x="863" y="366"/>
                </a:lnTo>
                <a:lnTo>
                  <a:pt x="847" y="370"/>
                </a:lnTo>
                <a:lnTo>
                  <a:pt x="838" y="371"/>
                </a:lnTo>
                <a:lnTo>
                  <a:pt x="829" y="372"/>
                </a:lnTo>
                <a:lnTo>
                  <a:pt x="818" y="375"/>
                </a:lnTo>
                <a:lnTo>
                  <a:pt x="807" y="378"/>
                </a:lnTo>
                <a:lnTo>
                  <a:pt x="788" y="385"/>
                </a:lnTo>
                <a:lnTo>
                  <a:pt x="769" y="395"/>
                </a:lnTo>
                <a:lnTo>
                  <a:pt x="750" y="405"/>
                </a:lnTo>
                <a:lnTo>
                  <a:pt x="730" y="417"/>
                </a:lnTo>
                <a:lnTo>
                  <a:pt x="714" y="428"/>
                </a:lnTo>
                <a:lnTo>
                  <a:pt x="696" y="438"/>
                </a:lnTo>
                <a:lnTo>
                  <a:pt x="679" y="448"/>
                </a:lnTo>
                <a:lnTo>
                  <a:pt x="661" y="456"/>
                </a:lnTo>
                <a:lnTo>
                  <a:pt x="642" y="463"/>
                </a:lnTo>
                <a:lnTo>
                  <a:pt x="622" y="468"/>
                </a:lnTo>
                <a:lnTo>
                  <a:pt x="613" y="469"/>
                </a:lnTo>
                <a:lnTo>
                  <a:pt x="602" y="470"/>
                </a:lnTo>
                <a:lnTo>
                  <a:pt x="591" y="470"/>
                </a:lnTo>
                <a:lnTo>
                  <a:pt x="581" y="469"/>
                </a:lnTo>
                <a:lnTo>
                  <a:pt x="569" y="466"/>
                </a:lnTo>
                <a:lnTo>
                  <a:pt x="557" y="464"/>
                </a:lnTo>
                <a:lnTo>
                  <a:pt x="547" y="460"/>
                </a:lnTo>
                <a:lnTo>
                  <a:pt x="537" y="456"/>
                </a:lnTo>
                <a:lnTo>
                  <a:pt x="527" y="452"/>
                </a:lnTo>
                <a:lnTo>
                  <a:pt x="517" y="449"/>
                </a:lnTo>
                <a:lnTo>
                  <a:pt x="509" y="446"/>
                </a:lnTo>
                <a:lnTo>
                  <a:pt x="501" y="446"/>
                </a:lnTo>
                <a:lnTo>
                  <a:pt x="489" y="448"/>
                </a:lnTo>
                <a:lnTo>
                  <a:pt x="479" y="450"/>
                </a:lnTo>
                <a:lnTo>
                  <a:pt x="467" y="453"/>
                </a:lnTo>
                <a:lnTo>
                  <a:pt x="455" y="457"/>
                </a:lnTo>
                <a:lnTo>
                  <a:pt x="447" y="460"/>
                </a:lnTo>
                <a:lnTo>
                  <a:pt x="437" y="464"/>
                </a:lnTo>
                <a:lnTo>
                  <a:pt x="428" y="466"/>
                </a:lnTo>
                <a:lnTo>
                  <a:pt x="419" y="469"/>
                </a:lnTo>
                <a:lnTo>
                  <a:pt x="406" y="471"/>
                </a:lnTo>
                <a:lnTo>
                  <a:pt x="392" y="473"/>
                </a:lnTo>
                <a:lnTo>
                  <a:pt x="377" y="475"/>
                </a:lnTo>
                <a:lnTo>
                  <a:pt x="365" y="476"/>
                </a:lnTo>
                <a:lnTo>
                  <a:pt x="346" y="478"/>
                </a:lnTo>
                <a:lnTo>
                  <a:pt x="328" y="480"/>
                </a:lnTo>
                <a:lnTo>
                  <a:pt x="320" y="482"/>
                </a:lnTo>
                <a:lnTo>
                  <a:pt x="312" y="484"/>
                </a:lnTo>
                <a:lnTo>
                  <a:pt x="303" y="488"/>
                </a:lnTo>
                <a:lnTo>
                  <a:pt x="295" y="491"/>
                </a:lnTo>
                <a:lnTo>
                  <a:pt x="281" y="501"/>
                </a:lnTo>
                <a:lnTo>
                  <a:pt x="262" y="511"/>
                </a:lnTo>
                <a:lnTo>
                  <a:pt x="243" y="522"/>
                </a:lnTo>
                <a:lnTo>
                  <a:pt x="222" y="531"/>
                </a:lnTo>
                <a:lnTo>
                  <a:pt x="198" y="538"/>
                </a:lnTo>
                <a:lnTo>
                  <a:pt x="179" y="543"/>
                </a:lnTo>
                <a:lnTo>
                  <a:pt x="161" y="545"/>
                </a:lnTo>
                <a:lnTo>
                  <a:pt x="143" y="548"/>
                </a:lnTo>
                <a:lnTo>
                  <a:pt x="127" y="550"/>
                </a:lnTo>
                <a:lnTo>
                  <a:pt x="91" y="555"/>
                </a:lnTo>
                <a:lnTo>
                  <a:pt x="59" y="562"/>
                </a:lnTo>
                <a:lnTo>
                  <a:pt x="43" y="566"/>
                </a:lnTo>
                <a:lnTo>
                  <a:pt x="28" y="572"/>
                </a:lnTo>
                <a:lnTo>
                  <a:pt x="14" y="579"/>
                </a:lnTo>
                <a:lnTo>
                  <a:pt x="0" y="589"/>
                </a:lnTo>
                <a:lnTo>
                  <a:pt x="3" y="591"/>
                </a:lnTo>
                <a:lnTo>
                  <a:pt x="6" y="593"/>
                </a:lnTo>
                <a:lnTo>
                  <a:pt x="18" y="602"/>
                </a:lnTo>
                <a:lnTo>
                  <a:pt x="28" y="606"/>
                </a:lnTo>
                <a:lnTo>
                  <a:pt x="39" y="608"/>
                </a:lnTo>
                <a:lnTo>
                  <a:pt x="53" y="608"/>
                </a:lnTo>
                <a:lnTo>
                  <a:pt x="68" y="606"/>
                </a:lnTo>
                <a:lnTo>
                  <a:pt x="85" y="604"/>
                </a:lnTo>
                <a:lnTo>
                  <a:pt x="103" y="602"/>
                </a:lnTo>
                <a:lnTo>
                  <a:pt x="125" y="601"/>
                </a:lnTo>
                <a:lnTo>
                  <a:pt x="135" y="599"/>
                </a:lnTo>
                <a:lnTo>
                  <a:pt x="146" y="599"/>
                </a:lnTo>
                <a:lnTo>
                  <a:pt x="155" y="601"/>
                </a:lnTo>
                <a:lnTo>
                  <a:pt x="166" y="602"/>
                </a:lnTo>
                <a:lnTo>
                  <a:pt x="175" y="604"/>
                </a:lnTo>
                <a:lnTo>
                  <a:pt x="183" y="606"/>
                </a:lnTo>
                <a:lnTo>
                  <a:pt x="192" y="611"/>
                </a:lnTo>
                <a:lnTo>
                  <a:pt x="199" y="616"/>
                </a:lnTo>
                <a:lnTo>
                  <a:pt x="205" y="623"/>
                </a:lnTo>
                <a:lnTo>
                  <a:pt x="209" y="630"/>
                </a:lnTo>
                <a:lnTo>
                  <a:pt x="214" y="639"/>
                </a:lnTo>
                <a:lnTo>
                  <a:pt x="216" y="650"/>
                </a:lnTo>
                <a:lnTo>
                  <a:pt x="216" y="661"/>
                </a:lnTo>
                <a:lnTo>
                  <a:pt x="215" y="670"/>
                </a:lnTo>
                <a:lnTo>
                  <a:pt x="213" y="678"/>
                </a:lnTo>
                <a:lnTo>
                  <a:pt x="209" y="686"/>
                </a:lnTo>
                <a:lnTo>
                  <a:pt x="206" y="694"/>
                </a:lnTo>
                <a:lnTo>
                  <a:pt x="200" y="699"/>
                </a:lnTo>
                <a:lnTo>
                  <a:pt x="194" y="705"/>
                </a:lnTo>
                <a:lnTo>
                  <a:pt x="187" y="711"/>
                </a:lnTo>
                <a:lnTo>
                  <a:pt x="173" y="719"/>
                </a:lnTo>
                <a:lnTo>
                  <a:pt x="156" y="727"/>
                </a:lnTo>
                <a:lnTo>
                  <a:pt x="141" y="731"/>
                </a:lnTo>
                <a:lnTo>
                  <a:pt x="125" y="736"/>
                </a:lnTo>
                <a:lnTo>
                  <a:pt x="141" y="735"/>
                </a:lnTo>
                <a:lnTo>
                  <a:pt x="156" y="735"/>
                </a:lnTo>
                <a:lnTo>
                  <a:pt x="173" y="735"/>
                </a:lnTo>
                <a:lnTo>
                  <a:pt x="189" y="734"/>
                </a:lnTo>
                <a:lnTo>
                  <a:pt x="205" y="732"/>
                </a:lnTo>
                <a:lnTo>
                  <a:pt x="220" y="731"/>
                </a:lnTo>
                <a:lnTo>
                  <a:pt x="226" y="731"/>
                </a:lnTo>
                <a:lnTo>
                  <a:pt x="230" y="732"/>
                </a:lnTo>
                <a:lnTo>
                  <a:pt x="235" y="735"/>
                </a:lnTo>
                <a:lnTo>
                  <a:pt x="240" y="738"/>
                </a:lnTo>
                <a:lnTo>
                  <a:pt x="242" y="743"/>
                </a:lnTo>
                <a:lnTo>
                  <a:pt x="245" y="748"/>
                </a:lnTo>
                <a:lnTo>
                  <a:pt x="245" y="754"/>
                </a:lnTo>
                <a:lnTo>
                  <a:pt x="243" y="758"/>
                </a:lnTo>
                <a:lnTo>
                  <a:pt x="241" y="767"/>
                </a:lnTo>
                <a:lnTo>
                  <a:pt x="238" y="774"/>
                </a:lnTo>
                <a:lnTo>
                  <a:pt x="248" y="765"/>
                </a:lnTo>
                <a:lnTo>
                  <a:pt x="260" y="757"/>
                </a:lnTo>
                <a:lnTo>
                  <a:pt x="270" y="749"/>
                </a:lnTo>
                <a:lnTo>
                  <a:pt x="282" y="741"/>
                </a:lnTo>
                <a:lnTo>
                  <a:pt x="294" y="732"/>
                </a:lnTo>
                <a:lnTo>
                  <a:pt x="307" y="725"/>
                </a:lnTo>
                <a:lnTo>
                  <a:pt x="320" y="719"/>
                </a:lnTo>
                <a:lnTo>
                  <a:pt x="335" y="715"/>
                </a:lnTo>
                <a:lnTo>
                  <a:pt x="352" y="712"/>
                </a:lnTo>
                <a:lnTo>
                  <a:pt x="369" y="711"/>
                </a:lnTo>
                <a:lnTo>
                  <a:pt x="374" y="711"/>
                </a:lnTo>
                <a:lnTo>
                  <a:pt x="377" y="712"/>
                </a:lnTo>
                <a:lnTo>
                  <a:pt x="381" y="714"/>
                </a:lnTo>
                <a:lnTo>
                  <a:pt x="383" y="716"/>
                </a:lnTo>
                <a:lnTo>
                  <a:pt x="387" y="719"/>
                </a:lnTo>
                <a:lnTo>
                  <a:pt x="388" y="722"/>
                </a:lnTo>
                <a:lnTo>
                  <a:pt x="390" y="725"/>
                </a:lnTo>
                <a:lnTo>
                  <a:pt x="392" y="730"/>
                </a:lnTo>
                <a:lnTo>
                  <a:pt x="392" y="739"/>
                </a:lnTo>
                <a:lnTo>
                  <a:pt x="389" y="749"/>
                </a:lnTo>
                <a:lnTo>
                  <a:pt x="387" y="757"/>
                </a:lnTo>
                <a:lnTo>
                  <a:pt x="382" y="765"/>
                </a:lnTo>
                <a:lnTo>
                  <a:pt x="401" y="764"/>
                </a:lnTo>
                <a:lnTo>
                  <a:pt x="422" y="762"/>
                </a:lnTo>
                <a:lnTo>
                  <a:pt x="443" y="758"/>
                </a:lnTo>
                <a:lnTo>
                  <a:pt x="462" y="754"/>
                </a:lnTo>
                <a:lnTo>
                  <a:pt x="468" y="751"/>
                </a:lnTo>
                <a:lnTo>
                  <a:pt x="475" y="748"/>
                </a:lnTo>
                <a:lnTo>
                  <a:pt x="481" y="743"/>
                </a:lnTo>
                <a:lnTo>
                  <a:pt x="487" y="738"/>
                </a:lnTo>
                <a:lnTo>
                  <a:pt x="496" y="731"/>
                </a:lnTo>
                <a:lnTo>
                  <a:pt x="506" y="724"/>
                </a:lnTo>
                <a:lnTo>
                  <a:pt x="512" y="721"/>
                </a:lnTo>
                <a:lnTo>
                  <a:pt x="517" y="718"/>
                </a:lnTo>
                <a:lnTo>
                  <a:pt x="524" y="716"/>
                </a:lnTo>
                <a:lnTo>
                  <a:pt x="532" y="715"/>
                </a:lnTo>
                <a:lnTo>
                  <a:pt x="542" y="714"/>
                </a:lnTo>
                <a:lnTo>
                  <a:pt x="553" y="716"/>
                </a:lnTo>
                <a:lnTo>
                  <a:pt x="564" y="719"/>
                </a:lnTo>
                <a:lnTo>
                  <a:pt x="576" y="723"/>
                </a:lnTo>
                <a:lnTo>
                  <a:pt x="588" y="728"/>
                </a:lnTo>
                <a:lnTo>
                  <a:pt x="597" y="730"/>
                </a:lnTo>
                <a:lnTo>
                  <a:pt x="613" y="731"/>
                </a:lnTo>
                <a:lnTo>
                  <a:pt x="627" y="731"/>
                </a:lnTo>
                <a:lnTo>
                  <a:pt x="641" y="729"/>
                </a:lnTo>
                <a:lnTo>
                  <a:pt x="654" y="728"/>
                </a:lnTo>
                <a:lnTo>
                  <a:pt x="664" y="727"/>
                </a:lnTo>
                <a:lnTo>
                  <a:pt x="674" y="725"/>
                </a:lnTo>
                <a:lnTo>
                  <a:pt x="713" y="724"/>
                </a:lnTo>
                <a:lnTo>
                  <a:pt x="750" y="724"/>
                </a:lnTo>
                <a:lnTo>
                  <a:pt x="788" y="725"/>
                </a:lnTo>
                <a:lnTo>
                  <a:pt x="826" y="728"/>
                </a:lnTo>
                <a:lnTo>
                  <a:pt x="840" y="728"/>
                </a:lnTo>
                <a:lnTo>
                  <a:pt x="860" y="729"/>
                </a:lnTo>
                <a:lnTo>
                  <a:pt x="883" y="730"/>
                </a:lnTo>
                <a:lnTo>
                  <a:pt x="908" y="730"/>
                </a:lnTo>
                <a:lnTo>
                  <a:pt x="934" y="730"/>
                </a:lnTo>
                <a:lnTo>
                  <a:pt x="958" y="727"/>
                </a:lnTo>
                <a:lnTo>
                  <a:pt x="981" y="722"/>
                </a:lnTo>
                <a:lnTo>
                  <a:pt x="991" y="719"/>
                </a:lnTo>
                <a:lnTo>
                  <a:pt x="1001" y="715"/>
                </a:lnTo>
                <a:lnTo>
                  <a:pt x="1010" y="710"/>
                </a:lnTo>
                <a:lnTo>
                  <a:pt x="1017" y="705"/>
                </a:lnTo>
                <a:lnTo>
                  <a:pt x="1022" y="702"/>
                </a:lnTo>
                <a:lnTo>
                  <a:pt x="1025" y="698"/>
                </a:lnTo>
                <a:lnTo>
                  <a:pt x="1028" y="695"/>
                </a:lnTo>
                <a:lnTo>
                  <a:pt x="1029" y="691"/>
                </a:lnTo>
                <a:lnTo>
                  <a:pt x="1031" y="684"/>
                </a:lnTo>
                <a:lnTo>
                  <a:pt x="1030" y="674"/>
                </a:lnTo>
                <a:lnTo>
                  <a:pt x="1031" y="659"/>
                </a:lnTo>
                <a:lnTo>
                  <a:pt x="1032" y="644"/>
                </a:lnTo>
                <a:lnTo>
                  <a:pt x="1036" y="631"/>
                </a:lnTo>
                <a:lnTo>
                  <a:pt x="1040" y="618"/>
                </a:lnTo>
                <a:lnTo>
                  <a:pt x="1044" y="606"/>
                </a:lnTo>
                <a:lnTo>
                  <a:pt x="1050" y="596"/>
                </a:lnTo>
                <a:lnTo>
                  <a:pt x="1064" y="577"/>
                </a:lnTo>
                <a:lnTo>
                  <a:pt x="1078" y="558"/>
                </a:lnTo>
                <a:lnTo>
                  <a:pt x="1088" y="548"/>
                </a:lnTo>
                <a:lnTo>
                  <a:pt x="1094" y="539"/>
                </a:lnTo>
                <a:lnTo>
                  <a:pt x="1098" y="531"/>
                </a:lnTo>
                <a:lnTo>
                  <a:pt x="1102" y="523"/>
                </a:lnTo>
                <a:lnTo>
                  <a:pt x="1107" y="513"/>
                </a:lnTo>
                <a:lnTo>
                  <a:pt x="1111" y="503"/>
                </a:lnTo>
                <a:lnTo>
                  <a:pt x="1116" y="493"/>
                </a:lnTo>
                <a:lnTo>
                  <a:pt x="1122" y="484"/>
                </a:lnTo>
                <a:lnTo>
                  <a:pt x="1128" y="476"/>
                </a:lnTo>
                <a:lnTo>
                  <a:pt x="1140" y="468"/>
                </a:lnTo>
                <a:lnTo>
                  <a:pt x="1150" y="463"/>
                </a:lnTo>
                <a:lnTo>
                  <a:pt x="1159" y="459"/>
                </a:lnTo>
                <a:lnTo>
                  <a:pt x="1169" y="458"/>
                </a:lnTo>
                <a:lnTo>
                  <a:pt x="1185" y="458"/>
                </a:lnTo>
                <a:lnTo>
                  <a:pt x="1198" y="456"/>
                </a:lnTo>
                <a:lnTo>
                  <a:pt x="1207" y="452"/>
                </a:lnTo>
                <a:lnTo>
                  <a:pt x="1215" y="449"/>
                </a:lnTo>
                <a:lnTo>
                  <a:pt x="1222" y="445"/>
                </a:lnTo>
                <a:lnTo>
                  <a:pt x="1230" y="440"/>
                </a:lnTo>
                <a:lnTo>
                  <a:pt x="1244" y="429"/>
                </a:lnTo>
                <a:lnTo>
                  <a:pt x="1258" y="417"/>
                </a:lnTo>
                <a:lnTo>
                  <a:pt x="1272" y="404"/>
                </a:lnTo>
                <a:lnTo>
                  <a:pt x="1289" y="392"/>
                </a:lnTo>
                <a:lnTo>
                  <a:pt x="1296" y="388"/>
                </a:lnTo>
                <a:lnTo>
                  <a:pt x="1304" y="382"/>
                </a:lnTo>
                <a:lnTo>
                  <a:pt x="1314" y="378"/>
                </a:lnTo>
                <a:lnTo>
                  <a:pt x="1323" y="373"/>
                </a:lnTo>
                <a:lnTo>
                  <a:pt x="1342" y="369"/>
                </a:lnTo>
                <a:lnTo>
                  <a:pt x="1355" y="365"/>
                </a:lnTo>
                <a:lnTo>
                  <a:pt x="1356" y="366"/>
                </a:lnTo>
                <a:lnTo>
                  <a:pt x="1357" y="365"/>
                </a:lnTo>
                <a:lnTo>
                  <a:pt x="1358" y="362"/>
                </a:lnTo>
                <a:lnTo>
                  <a:pt x="1359" y="356"/>
                </a:lnTo>
                <a:lnTo>
                  <a:pt x="1361" y="349"/>
                </a:lnTo>
                <a:lnTo>
                  <a:pt x="1361" y="338"/>
                </a:lnTo>
                <a:lnTo>
                  <a:pt x="1361" y="325"/>
                </a:lnTo>
                <a:lnTo>
                  <a:pt x="1359" y="311"/>
                </a:lnTo>
                <a:lnTo>
                  <a:pt x="1356" y="284"/>
                </a:lnTo>
                <a:lnTo>
                  <a:pt x="1351" y="262"/>
                </a:lnTo>
                <a:lnTo>
                  <a:pt x="1350" y="253"/>
                </a:lnTo>
                <a:lnTo>
                  <a:pt x="1346" y="246"/>
                </a:lnTo>
                <a:lnTo>
                  <a:pt x="1343" y="239"/>
                </a:lnTo>
                <a:lnTo>
                  <a:pt x="1339" y="232"/>
                </a:lnTo>
                <a:lnTo>
                  <a:pt x="1335" y="225"/>
                </a:lnTo>
                <a:lnTo>
                  <a:pt x="1331" y="217"/>
                </a:lnTo>
                <a:lnTo>
                  <a:pt x="1328" y="209"/>
                </a:lnTo>
                <a:lnTo>
                  <a:pt x="1325" y="200"/>
                </a:lnTo>
                <a:lnTo>
                  <a:pt x="1325" y="190"/>
                </a:lnTo>
                <a:lnTo>
                  <a:pt x="1326" y="180"/>
                </a:lnTo>
                <a:lnTo>
                  <a:pt x="1329" y="171"/>
                </a:lnTo>
                <a:lnTo>
                  <a:pt x="1332" y="164"/>
                </a:lnTo>
                <a:lnTo>
                  <a:pt x="1341" y="151"/>
                </a:lnTo>
                <a:lnTo>
                  <a:pt x="1350" y="141"/>
                </a:lnTo>
                <a:lnTo>
                  <a:pt x="1354" y="137"/>
                </a:lnTo>
                <a:lnTo>
                  <a:pt x="1346" y="136"/>
                </a:lnTo>
                <a:lnTo>
                  <a:pt x="1338" y="136"/>
                </a:lnTo>
                <a:lnTo>
                  <a:pt x="1330" y="136"/>
                </a:lnTo>
                <a:lnTo>
                  <a:pt x="1322" y="136"/>
                </a:lnTo>
                <a:lnTo>
                  <a:pt x="1303" y="138"/>
                </a:lnTo>
                <a:lnTo>
                  <a:pt x="1285" y="141"/>
                </a:lnTo>
                <a:lnTo>
                  <a:pt x="1270" y="144"/>
                </a:lnTo>
                <a:lnTo>
                  <a:pt x="1254" y="146"/>
                </a:lnTo>
                <a:lnTo>
                  <a:pt x="1238" y="147"/>
                </a:lnTo>
                <a:lnTo>
                  <a:pt x="1222" y="149"/>
                </a:lnTo>
                <a:lnTo>
                  <a:pt x="1205" y="147"/>
                </a:lnTo>
                <a:lnTo>
                  <a:pt x="1190" y="144"/>
                </a:lnTo>
                <a:lnTo>
                  <a:pt x="1183" y="141"/>
                </a:lnTo>
                <a:lnTo>
                  <a:pt x="1175" y="138"/>
                </a:lnTo>
                <a:lnTo>
                  <a:pt x="1168" y="134"/>
                </a:lnTo>
                <a:lnTo>
                  <a:pt x="1161" y="130"/>
                </a:lnTo>
                <a:lnTo>
                  <a:pt x="1154" y="126"/>
                </a:lnTo>
                <a:lnTo>
                  <a:pt x="1149" y="121"/>
                </a:lnTo>
                <a:lnTo>
                  <a:pt x="1145" y="116"/>
                </a:lnTo>
                <a:lnTo>
                  <a:pt x="1142" y="110"/>
                </a:lnTo>
                <a:lnTo>
                  <a:pt x="1137" y="103"/>
                </a:lnTo>
                <a:lnTo>
                  <a:pt x="1128" y="101"/>
                </a:lnTo>
                <a:lnTo>
                  <a:pt x="1117" y="100"/>
                </a:lnTo>
                <a:lnTo>
                  <a:pt x="1107" y="99"/>
                </a:lnTo>
                <a:lnTo>
                  <a:pt x="1096" y="98"/>
                </a:lnTo>
                <a:lnTo>
                  <a:pt x="1091" y="96"/>
                </a:lnTo>
                <a:lnTo>
                  <a:pt x="1087" y="94"/>
                </a:lnTo>
                <a:lnTo>
                  <a:pt x="1082" y="91"/>
                </a:lnTo>
                <a:lnTo>
                  <a:pt x="1078" y="89"/>
                </a:lnTo>
                <a:lnTo>
                  <a:pt x="1071" y="80"/>
                </a:lnTo>
                <a:lnTo>
                  <a:pt x="1065" y="71"/>
                </a:lnTo>
                <a:lnTo>
                  <a:pt x="1062" y="60"/>
                </a:lnTo>
                <a:lnTo>
                  <a:pt x="1060" y="50"/>
                </a:lnTo>
                <a:lnTo>
                  <a:pt x="1058" y="38"/>
                </a:lnTo>
                <a:lnTo>
                  <a:pt x="1058" y="25"/>
                </a:lnTo>
                <a:lnTo>
                  <a:pt x="1058" y="13"/>
                </a:lnTo>
                <a:lnTo>
                  <a:pt x="1060" y="0"/>
                </a:lnTo>
                <a:close/>
              </a:path>
            </a:pathLst>
          </a:custGeom>
          <a:solidFill>
            <a:srgbClr val="00984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grpSp>
        <p:nvGrpSpPr>
          <p:cNvPr id="141" name="Agrupar 140">
            <a:extLst>
              <a:ext uri="{FF2B5EF4-FFF2-40B4-BE49-F238E27FC236}">
                <a16:creationId xmlns:a16="http://schemas.microsoft.com/office/drawing/2014/main" id="{7112744C-0396-42D2-917B-3FC0A7A56DE5}"/>
              </a:ext>
            </a:extLst>
          </p:cNvPr>
          <p:cNvGrpSpPr/>
          <p:nvPr/>
        </p:nvGrpSpPr>
        <p:grpSpPr>
          <a:xfrm>
            <a:off x="14608317" y="8850774"/>
            <a:ext cx="6488972" cy="1213919"/>
            <a:chOff x="14019884" y="9878515"/>
            <a:chExt cx="6488972" cy="1213919"/>
          </a:xfrm>
        </p:grpSpPr>
        <p:sp>
          <p:nvSpPr>
            <p:cNvPr id="142" name="CaixaDeTexto 141">
              <a:extLst>
                <a:ext uri="{FF2B5EF4-FFF2-40B4-BE49-F238E27FC236}">
                  <a16:creationId xmlns:a16="http://schemas.microsoft.com/office/drawing/2014/main" id="{5C1C9D4F-5583-4233-8261-DED4483BB380}"/>
                </a:ext>
              </a:extLst>
            </p:cNvPr>
            <p:cNvSpPr txBox="1"/>
            <p:nvPr/>
          </p:nvSpPr>
          <p:spPr>
            <a:xfrm>
              <a:off x="15789615" y="10241945"/>
              <a:ext cx="4719241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8255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t-BR" sz="5400" b="1" i="0" u="none" strike="noStrike" cap="all" spc="0" normalizeH="0" baseline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Montserrat-Regular"/>
                </a:rPr>
                <a:t>RIO DE JANEIRO</a:t>
              </a:r>
              <a:endParaRPr kumimoji="0" lang="pt-BR" sz="4400" b="1" i="0" u="none" strike="noStrike" cap="all" spc="0" normalizeH="0" baseline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Montserrat-Regular"/>
              </a:endParaRPr>
            </a:p>
          </p:txBody>
        </p:sp>
        <p:grpSp>
          <p:nvGrpSpPr>
            <p:cNvPr id="143" name="Agrupar 142">
              <a:extLst>
                <a:ext uri="{FF2B5EF4-FFF2-40B4-BE49-F238E27FC236}">
                  <a16:creationId xmlns:a16="http://schemas.microsoft.com/office/drawing/2014/main" id="{FE96BF17-3BAA-40B2-9747-F36E88B97279}"/>
                </a:ext>
              </a:extLst>
            </p:cNvPr>
            <p:cNvGrpSpPr/>
            <p:nvPr/>
          </p:nvGrpSpPr>
          <p:grpSpPr>
            <a:xfrm rot="21321178">
              <a:off x="14019884" y="9878515"/>
              <a:ext cx="1704198" cy="910058"/>
              <a:chOff x="14544040" y="8797469"/>
              <a:chExt cx="1704198" cy="910058"/>
            </a:xfrm>
            <a:solidFill>
              <a:schemeClr val="bg2">
                <a:lumMod val="75000"/>
              </a:schemeClr>
            </a:solidFill>
          </p:grpSpPr>
          <p:grpSp>
            <p:nvGrpSpPr>
              <p:cNvPr id="145" name="Agrupar 144">
                <a:extLst>
                  <a:ext uri="{FF2B5EF4-FFF2-40B4-BE49-F238E27FC236}">
                    <a16:creationId xmlns:a16="http://schemas.microsoft.com/office/drawing/2014/main" id="{C89569E4-AF8A-4602-8A29-52917DEF5465}"/>
                  </a:ext>
                </a:extLst>
              </p:cNvPr>
              <p:cNvGrpSpPr/>
              <p:nvPr/>
            </p:nvGrpSpPr>
            <p:grpSpPr>
              <a:xfrm>
                <a:off x="14562094" y="8931640"/>
                <a:ext cx="1686144" cy="775887"/>
                <a:chOff x="14562094" y="8931640"/>
                <a:chExt cx="1686144" cy="775887"/>
              </a:xfrm>
              <a:grpFill/>
            </p:grpSpPr>
            <p:sp>
              <p:nvSpPr>
                <p:cNvPr id="146" name="Freeform 116">
                  <a:extLst>
                    <a:ext uri="{FF2B5EF4-FFF2-40B4-BE49-F238E27FC236}">
                      <a16:creationId xmlns:a16="http://schemas.microsoft.com/office/drawing/2014/main" id="{A825F5CD-E90C-4244-AD73-1D36A7F07F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072066" y="9527440"/>
                  <a:ext cx="176172" cy="180087"/>
                </a:xfrm>
                <a:custGeom>
                  <a:avLst/>
                  <a:gdLst>
                    <a:gd name="T0" fmla="*/ 196 w 273"/>
                    <a:gd name="T1" fmla="*/ 14 h 272"/>
                    <a:gd name="T2" fmla="*/ 209 w 273"/>
                    <a:gd name="T3" fmla="*/ 20 h 272"/>
                    <a:gd name="T4" fmla="*/ 220 w 273"/>
                    <a:gd name="T5" fmla="*/ 28 h 272"/>
                    <a:gd name="T6" fmla="*/ 231 w 273"/>
                    <a:gd name="T7" fmla="*/ 37 h 272"/>
                    <a:gd name="T8" fmla="*/ 240 w 273"/>
                    <a:gd name="T9" fmla="*/ 48 h 272"/>
                    <a:gd name="T10" fmla="*/ 248 w 273"/>
                    <a:gd name="T11" fmla="*/ 59 h 272"/>
                    <a:gd name="T12" fmla="*/ 256 w 273"/>
                    <a:gd name="T13" fmla="*/ 70 h 272"/>
                    <a:gd name="T14" fmla="*/ 263 w 273"/>
                    <a:gd name="T15" fmla="*/ 83 h 272"/>
                    <a:gd name="T16" fmla="*/ 267 w 273"/>
                    <a:gd name="T17" fmla="*/ 96 h 272"/>
                    <a:gd name="T18" fmla="*/ 270 w 273"/>
                    <a:gd name="T19" fmla="*/ 110 h 272"/>
                    <a:gd name="T20" fmla="*/ 272 w 273"/>
                    <a:gd name="T21" fmla="*/ 123 h 272"/>
                    <a:gd name="T22" fmla="*/ 273 w 273"/>
                    <a:gd name="T23" fmla="*/ 138 h 272"/>
                    <a:gd name="T24" fmla="*/ 272 w 273"/>
                    <a:gd name="T25" fmla="*/ 152 h 272"/>
                    <a:gd name="T26" fmla="*/ 270 w 273"/>
                    <a:gd name="T27" fmla="*/ 166 h 272"/>
                    <a:gd name="T28" fmla="*/ 265 w 273"/>
                    <a:gd name="T29" fmla="*/ 180 h 272"/>
                    <a:gd name="T30" fmla="*/ 260 w 273"/>
                    <a:gd name="T31" fmla="*/ 193 h 272"/>
                    <a:gd name="T32" fmla="*/ 253 w 273"/>
                    <a:gd name="T33" fmla="*/ 206 h 272"/>
                    <a:gd name="T34" fmla="*/ 245 w 273"/>
                    <a:gd name="T35" fmla="*/ 218 h 272"/>
                    <a:gd name="T36" fmla="*/ 237 w 273"/>
                    <a:gd name="T37" fmla="*/ 229 h 272"/>
                    <a:gd name="T38" fmla="*/ 226 w 273"/>
                    <a:gd name="T39" fmla="*/ 239 h 272"/>
                    <a:gd name="T40" fmla="*/ 216 w 273"/>
                    <a:gd name="T41" fmla="*/ 247 h 272"/>
                    <a:gd name="T42" fmla="*/ 204 w 273"/>
                    <a:gd name="T43" fmla="*/ 254 h 272"/>
                    <a:gd name="T44" fmla="*/ 191 w 273"/>
                    <a:gd name="T45" fmla="*/ 261 h 272"/>
                    <a:gd name="T46" fmla="*/ 178 w 273"/>
                    <a:gd name="T47" fmla="*/ 266 h 272"/>
                    <a:gd name="T48" fmla="*/ 165 w 273"/>
                    <a:gd name="T49" fmla="*/ 269 h 272"/>
                    <a:gd name="T50" fmla="*/ 151 w 273"/>
                    <a:gd name="T51" fmla="*/ 272 h 272"/>
                    <a:gd name="T52" fmla="*/ 137 w 273"/>
                    <a:gd name="T53" fmla="*/ 272 h 272"/>
                    <a:gd name="T54" fmla="*/ 123 w 273"/>
                    <a:gd name="T55" fmla="*/ 272 h 272"/>
                    <a:gd name="T56" fmla="*/ 109 w 273"/>
                    <a:gd name="T57" fmla="*/ 269 h 272"/>
                    <a:gd name="T58" fmla="*/ 94 w 273"/>
                    <a:gd name="T59" fmla="*/ 266 h 272"/>
                    <a:gd name="T60" fmla="*/ 82 w 273"/>
                    <a:gd name="T61" fmla="*/ 260 h 272"/>
                    <a:gd name="T62" fmla="*/ 69 w 273"/>
                    <a:gd name="T63" fmla="*/ 254 h 272"/>
                    <a:gd name="T64" fmla="*/ 57 w 273"/>
                    <a:gd name="T65" fmla="*/ 246 h 272"/>
                    <a:gd name="T66" fmla="*/ 45 w 273"/>
                    <a:gd name="T67" fmla="*/ 236 h 272"/>
                    <a:gd name="T68" fmla="*/ 36 w 273"/>
                    <a:gd name="T69" fmla="*/ 227 h 272"/>
                    <a:gd name="T70" fmla="*/ 26 w 273"/>
                    <a:gd name="T71" fmla="*/ 215 h 272"/>
                    <a:gd name="T72" fmla="*/ 19 w 273"/>
                    <a:gd name="T73" fmla="*/ 205 h 272"/>
                    <a:gd name="T74" fmla="*/ 13 w 273"/>
                    <a:gd name="T75" fmla="*/ 192 h 272"/>
                    <a:gd name="T76" fmla="*/ 7 w 273"/>
                    <a:gd name="T77" fmla="*/ 179 h 272"/>
                    <a:gd name="T78" fmla="*/ 4 w 273"/>
                    <a:gd name="T79" fmla="*/ 166 h 272"/>
                    <a:gd name="T80" fmla="*/ 2 w 273"/>
                    <a:gd name="T81" fmla="*/ 152 h 272"/>
                    <a:gd name="T82" fmla="*/ 0 w 273"/>
                    <a:gd name="T83" fmla="*/ 138 h 272"/>
                    <a:gd name="T84" fmla="*/ 2 w 273"/>
                    <a:gd name="T85" fmla="*/ 123 h 272"/>
                    <a:gd name="T86" fmla="*/ 4 w 273"/>
                    <a:gd name="T87" fmla="*/ 109 h 272"/>
                    <a:gd name="T88" fmla="*/ 7 w 273"/>
                    <a:gd name="T89" fmla="*/ 95 h 272"/>
                    <a:gd name="T90" fmla="*/ 12 w 273"/>
                    <a:gd name="T91" fmla="*/ 82 h 272"/>
                    <a:gd name="T92" fmla="*/ 18 w 273"/>
                    <a:gd name="T93" fmla="*/ 69 h 272"/>
                    <a:gd name="T94" fmla="*/ 26 w 273"/>
                    <a:gd name="T95" fmla="*/ 56 h 272"/>
                    <a:gd name="T96" fmla="*/ 36 w 273"/>
                    <a:gd name="T97" fmla="*/ 46 h 272"/>
                    <a:gd name="T98" fmla="*/ 45 w 273"/>
                    <a:gd name="T99" fmla="*/ 35 h 272"/>
                    <a:gd name="T100" fmla="*/ 56 w 273"/>
                    <a:gd name="T101" fmla="*/ 27 h 272"/>
                    <a:gd name="T102" fmla="*/ 67 w 273"/>
                    <a:gd name="T103" fmla="*/ 19 h 272"/>
                    <a:gd name="T104" fmla="*/ 79 w 273"/>
                    <a:gd name="T105" fmla="*/ 13 h 272"/>
                    <a:gd name="T106" fmla="*/ 92 w 273"/>
                    <a:gd name="T107" fmla="*/ 8 h 272"/>
                    <a:gd name="T108" fmla="*/ 106 w 273"/>
                    <a:gd name="T109" fmla="*/ 3 h 272"/>
                    <a:gd name="T110" fmla="*/ 119 w 273"/>
                    <a:gd name="T111" fmla="*/ 1 h 272"/>
                    <a:gd name="T112" fmla="*/ 133 w 273"/>
                    <a:gd name="T113" fmla="*/ 0 h 272"/>
                    <a:gd name="T114" fmla="*/ 147 w 273"/>
                    <a:gd name="T115" fmla="*/ 1 h 272"/>
                    <a:gd name="T116" fmla="*/ 161 w 273"/>
                    <a:gd name="T117" fmla="*/ 2 h 272"/>
                    <a:gd name="T118" fmla="*/ 177 w 273"/>
                    <a:gd name="T119" fmla="*/ 6 h 2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273" h="272">
                      <a:moveTo>
                        <a:pt x="184" y="8"/>
                      </a:moveTo>
                      <a:lnTo>
                        <a:pt x="184" y="8"/>
                      </a:lnTo>
                      <a:lnTo>
                        <a:pt x="185" y="8"/>
                      </a:lnTo>
                      <a:lnTo>
                        <a:pt x="185" y="9"/>
                      </a:lnTo>
                      <a:lnTo>
                        <a:pt x="186" y="9"/>
                      </a:lnTo>
                      <a:lnTo>
                        <a:pt x="187" y="9"/>
                      </a:lnTo>
                      <a:lnTo>
                        <a:pt x="187" y="10"/>
                      </a:lnTo>
                      <a:lnTo>
                        <a:pt x="189" y="10"/>
                      </a:lnTo>
                      <a:lnTo>
                        <a:pt x="190" y="10"/>
                      </a:lnTo>
                      <a:lnTo>
                        <a:pt x="190" y="10"/>
                      </a:lnTo>
                      <a:lnTo>
                        <a:pt x="191" y="12"/>
                      </a:lnTo>
                      <a:lnTo>
                        <a:pt x="192" y="12"/>
                      </a:lnTo>
                      <a:lnTo>
                        <a:pt x="192" y="12"/>
                      </a:lnTo>
                      <a:lnTo>
                        <a:pt x="193" y="13"/>
                      </a:lnTo>
                      <a:lnTo>
                        <a:pt x="194" y="13"/>
                      </a:lnTo>
                      <a:lnTo>
                        <a:pt x="194" y="13"/>
                      </a:lnTo>
                      <a:lnTo>
                        <a:pt x="196" y="14"/>
                      </a:lnTo>
                      <a:lnTo>
                        <a:pt x="197" y="14"/>
                      </a:lnTo>
                      <a:lnTo>
                        <a:pt x="197" y="14"/>
                      </a:lnTo>
                      <a:lnTo>
                        <a:pt x="198" y="14"/>
                      </a:lnTo>
                      <a:lnTo>
                        <a:pt x="199" y="15"/>
                      </a:lnTo>
                      <a:lnTo>
                        <a:pt x="199" y="15"/>
                      </a:lnTo>
                      <a:lnTo>
                        <a:pt x="200" y="15"/>
                      </a:lnTo>
                      <a:lnTo>
                        <a:pt x="201" y="16"/>
                      </a:lnTo>
                      <a:lnTo>
                        <a:pt x="201" y="16"/>
                      </a:lnTo>
                      <a:lnTo>
                        <a:pt x="203" y="17"/>
                      </a:lnTo>
                      <a:lnTo>
                        <a:pt x="203" y="17"/>
                      </a:lnTo>
                      <a:lnTo>
                        <a:pt x="204" y="17"/>
                      </a:lnTo>
                      <a:lnTo>
                        <a:pt x="205" y="19"/>
                      </a:lnTo>
                      <a:lnTo>
                        <a:pt x="205" y="19"/>
                      </a:lnTo>
                      <a:lnTo>
                        <a:pt x="206" y="19"/>
                      </a:lnTo>
                      <a:lnTo>
                        <a:pt x="207" y="20"/>
                      </a:lnTo>
                      <a:lnTo>
                        <a:pt x="207" y="20"/>
                      </a:lnTo>
                      <a:lnTo>
                        <a:pt x="209" y="20"/>
                      </a:lnTo>
                      <a:lnTo>
                        <a:pt x="209" y="21"/>
                      </a:lnTo>
                      <a:lnTo>
                        <a:pt x="210" y="21"/>
                      </a:lnTo>
                      <a:lnTo>
                        <a:pt x="211" y="22"/>
                      </a:lnTo>
                      <a:lnTo>
                        <a:pt x="211" y="22"/>
                      </a:lnTo>
                      <a:lnTo>
                        <a:pt x="212" y="22"/>
                      </a:lnTo>
                      <a:lnTo>
                        <a:pt x="212" y="23"/>
                      </a:lnTo>
                      <a:lnTo>
                        <a:pt x="213" y="23"/>
                      </a:lnTo>
                      <a:lnTo>
                        <a:pt x="214" y="25"/>
                      </a:lnTo>
                      <a:lnTo>
                        <a:pt x="214" y="25"/>
                      </a:lnTo>
                      <a:lnTo>
                        <a:pt x="216" y="25"/>
                      </a:lnTo>
                      <a:lnTo>
                        <a:pt x="216" y="26"/>
                      </a:lnTo>
                      <a:lnTo>
                        <a:pt x="217" y="26"/>
                      </a:lnTo>
                      <a:lnTo>
                        <a:pt x="218" y="27"/>
                      </a:lnTo>
                      <a:lnTo>
                        <a:pt x="218" y="27"/>
                      </a:lnTo>
                      <a:lnTo>
                        <a:pt x="219" y="27"/>
                      </a:lnTo>
                      <a:lnTo>
                        <a:pt x="219" y="28"/>
                      </a:lnTo>
                      <a:lnTo>
                        <a:pt x="220" y="28"/>
                      </a:lnTo>
                      <a:lnTo>
                        <a:pt x="220" y="29"/>
                      </a:lnTo>
                      <a:lnTo>
                        <a:pt x="221" y="29"/>
                      </a:lnTo>
                      <a:lnTo>
                        <a:pt x="221" y="30"/>
                      </a:lnTo>
                      <a:lnTo>
                        <a:pt x="223" y="30"/>
                      </a:lnTo>
                      <a:lnTo>
                        <a:pt x="224" y="32"/>
                      </a:lnTo>
                      <a:lnTo>
                        <a:pt x="224" y="32"/>
                      </a:lnTo>
                      <a:lnTo>
                        <a:pt x="225" y="32"/>
                      </a:lnTo>
                      <a:lnTo>
                        <a:pt x="225" y="33"/>
                      </a:lnTo>
                      <a:lnTo>
                        <a:pt x="226" y="33"/>
                      </a:lnTo>
                      <a:lnTo>
                        <a:pt x="226" y="34"/>
                      </a:lnTo>
                      <a:lnTo>
                        <a:pt x="227" y="34"/>
                      </a:lnTo>
                      <a:lnTo>
                        <a:pt x="227" y="35"/>
                      </a:lnTo>
                      <a:lnTo>
                        <a:pt x="229" y="35"/>
                      </a:lnTo>
                      <a:lnTo>
                        <a:pt x="229" y="36"/>
                      </a:lnTo>
                      <a:lnTo>
                        <a:pt x="230" y="36"/>
                      </a:lnTo>
                      <a:lnTo>
                        <a:pt x="230" y="37"/>
                      </a:lnTo>
                      <a:lnTo>
                        <a:pt x="231" y="37"/>
                      </a:lnTo>
                      <a:lnTo>
                        <a:pt x="231" y="39"/>
                      </a:lnTo>
                      <a:lnTo>
                        <a:pt x="232" y="39"/>
                      </a:lnTo>
                      <a:lnTo>
                        <a:pt x="232" y="40"/>
                      </a:lnTo>
                      <a:lnTo>
                        <a:pt x="233" y="40"/>
                      </a:lnTo>
                      <a:lnTo>
                        <a:pt x="233" y="41"/>
                      </a:lnTo>
                      <a:lnTo>
                        <a:pt x="234" y="41"/>
                      </a:lnTo>
                      <a:lnTo>
                        <a:pt x="234" y="42"/>
                      </a:lnTo>
                      <a:lnTo>
                        <a:pt x="236" y="42"/>
                      </a:lnTo>
                      <a:lnTo>
                        <a:pt x="236" y="43"/>
                      </a:lnTo>
                      <a:lnTo>
                        <a:pt x="237" y="43"/>
                      </a:lnTo>
                      <a:lnTo>
                        <a:pt x="237" y="45"/>
                      </a:lnTo>
                      <a:lnTo>
                        <a:pt x="238" y="45"/>
                      </a:lnTo>
                      <a:lnTo>
                        <a:pt x="238" y="46"/>
                      </a:lnTo>
                      <a:lnTo>
                        <a:pt x="239" y="46"/>
                      </a:lnTo>
                      <a:lnTo>
                        <a:pt x="239" y="47"/>
                      </a:lnTo>
                      <a:lnTo>
                        <a:pt x="240" y="47"/>
                      </a:lnTo>
                      <a:lnTo>
                        <a:pt x="240" y="48"/>
                      </a:lnTo>
                      <a:lnTo>
                        <a:pt x="240" y="48"/>
                      </a:lnTo>
                      <a:lnTo>
                        <a:pt x="241" y="49"/>
                      </a:lnTo>
                      <a:lnTo>
                        <a:pt x="241" y="49"/>
                      </a:lnTo>
                      <a:lnTo>
                        <a:pt x="243" y="50"/>
                      </a:lnTo>
                      <a:lnTo>
                        <a:pt x="243" y="52"/>
                      </a:lnTo>
                      <a:lnTo>
                        <a:pt x="244" y="52"/>
                      </a:lnTo>
                      <a:lnTo>
                        <a:pt x="244" y="53"/>
                      </a:lnTo>
                      <a:lnTo>
                        <a:pt x="245" y="53"/>
                      </a:lnTo>
                      <a:lnTo>
                        <a:pt x="245" y="54"/>
                      </a:lnTo>
                      <a:lnTo>
                        <a:pt x="245" y="54"/>
                      </a:lnTo>
                      <a:lnTo>
                        <a:pt x="246" y="55"/>
                      </a:lnTo>
                      <a:lnTo>
                        <a:pt x="246" y="55"/>
                      </a:lnTo>
                      <a:lnTo>
                        <a:pt x="247" y="56"/>
                      </a:lnTo>
                      <a:lnTo>
                        <a:pt x="247" y="57"/>
                      </a:lnTo>
                      <a:lnTo>
                        <a:pt x="247" y="57"/>
                      </a:lnTo>
                      <a:lnTo>
                        <a:pt x="248" y="59"/>
                      </a:lnTo>
                      <a:lnTo>
                        <a:pt x="248" y="59"/>
                      </a:lnTo>
                      <a:lnTo>
                        <a:pt x="250" y="60"/>
                      </a:lnTo>
                      <a:lnTo>
                        <a:pt x="250" y="60"/>
                      </a:lnTo>
                      <a:lnTo>
                        <a:pt x="250" y="61"/>
                      </a:lnTo>
                      <a:lnTo>
                        <a:pt x="251" y="62"/>
                      </a:lnTo>
                      <a:lnTo>
                        <a:pt x="251" y="62"/>
                      </a:lnTo>
                      <a:lnTo>
                        <a:pt x="252" y="63"/>
                      </a:lnTo>
                      <a:lnTo>
                        <a:pt x="252" y="63"/>
                      </a:lnTo>
                      <a:lnTo>
                        <a:pt x="252" y="65"/>
                      </a:lnTo>
                      <a:lnTo>
                        <a:pt x="253" y="66"/>
                      </a:lnTo>
                      <a:lnTo>
                        <a:pt x="253" y="66"/>
                      </a:lnTo>
                      <a:lnTo>
                        <a:pt x="253" y="67"/>
                      </a:lnTo>
                      <a:lnTo>
                        <a:pt x="254" y="67"/>
                      </a:lnTo>
                      <a:lnTo>
                        <a:pt x="254" y="68"/>
                      </a:lnTo>
                      <a:lnTo>
                        <a:pt x="254" y="69"/>
                      </a:lnTo>
                      <a:lnTo>
                        <a:pt x="256" y="69"/>
                      </a:lnTo>
                      <a:lnTo>
                        <a:pt x="256" y="70"/>
                      </a:lnTo>
                      <a:lnTo>
                        <a:pt x="256" y="70"/>
                      </a:lnTo>
                      <a:lnTo>
                        <a:pt x="257" y="72"/>
                      </a:lnTo>
                      <a:lnTo>
                        <a:pt x="257" y="73"/>
                      </a:lnTo>
                      <a:lnTo>
                        <a:pt x="257" y="73"/>
                      </a:lnTo>
                      <a:lnTo>
                        <a:pt x="258" y="74"/>
                      </a:lnTo>
                      <a:lnTo>
                        <a:pt x="258" y="74"/>
                      </a:lnTo>
                      <a:lnTo>
                        <a:pt x="258" y="75"/>
                      </a:lnTo>
                      <a:lnTo>
                        <a:pt x="259" y="76"/>
                      </a:lnTo>
                      <a:lnTo>
                        <a:pt x="259" y="76"/>
                      </a:lnTo>
                      <a:lnTo>
                        <a:pt x="259" y="77"/>
                      </a:lnTo>
                      <a:lnTo>
                        <a:pt x="260" y="79"/>
                      </a:lnTo>
                      <a:lnTo>
                        <a:pt x="260" y="79"/>
                      </a:lnTo>
                      <a:lnTo>
                        <a:pt x="260" y="80"/>
                      </a:lnTo>
                      <a:lnTo>
                        <a:pt x="260" y="80"/>
                      </a:lnTo>
                      <a:lnTo>
                        <a:pt x="261" y="81"/>
                      </a:lnTo>
                      <a:lnTo>
                        <a:pt x="261" y="82"/>
                      </a:lnTo>
                      <a:lnTo>
                        <a:pt x="261" y="82"/>
                      </a:lnTo>
                      <a:lnTo>
                        <a:pt x="263" y="83"/>
                      </a:lnTo>
                      <a:lnTo>
                        <a:pt x="263" y="85"/>
                      </a:lnTo>
                      <a:lnTo>
                        <a:pt x="263" y="85"/>
                      </a:lnTo>
                      <a:lnTo>
                        <a:pt x="263" y="86"/>
                      </a:lnTo>
                      <a:lnTo>
                        <a:pt x="264" y="87"/>
                      </a:lnTo>
                      <a:lnTo>
                        <a:pt x="264" y="87"/>
                      </a:lnTo>
                      <a:lnTo>
                        <a:pt x="264" y="88"/>
                      </a:lnTo>
                      <a:lnTo>
                        <a:pt x="264" y="89"/>
                      </a:lnTo>
                      <a:lnTo>
                        <a:pt x="265" y="89"/>
                      </a:lnTo>
                      <a:lnTo>
                        <a:pt x="265" y="90"/>
                      </a:lnTo>
                      <a:lnTo>
                        <a:pt x="265" y="90"/>
                      </a:lnTo>
                      <a:lnTo>
                        <a:pt x="265" y="92"/>
                      </a:lnTo>
                      <a:lnTo>
                        <a:pt x="265" y="93"/>
                      </a:lnTo>
                      <a:lnTo>
                        <a:pt x="266" y="93"/>
                      </a:lnTo>
                      <a:lnTo>
                        <a:pt x="266" y="94"/>
                      </a:lnTo>
                      <a:lnTo>
                        <a:pt x="266" y="95"/>
                      </a:lnTo>
                      <a:lnTo>
                        <a:pt x="266" y="95"/>
                      </a:lnTo>
                      <a:lnTo>
                        <a:pt x="267" y="96"/>
                      </a:lnTo>
                      <a:lnTo>
                        <a:pt x="267" y="98"/>
                      </a:lnTo>
                      <a:lnTo>
                        <a:pt x="267" y="98"/>
                      </a:lnTo>
                      <a:lnTo>
                        <a:pt x="267" y="99"/>
                      </a:lnTo>
                      <a:lnTo>
                        <a:pt x="267" y="100"/>
                      </a:lnTo>
                      <a:lnTo>
                        <a:pt x="268" y="100"/>
                      </a:lnTo>
                      <a:lnTo>
                        <a:pt x="268" y="101"/>
                      </a:lnTo>
                      <a:lnTo>
                        <a:pt x="268" y="102"/>
                      </a:lnTo>
                      <a:lnTo>
                        <a:pt x="268" y="102"/>
                      </a:lnTo>
                      <a:lnTo>
                        <a:pt x="268" y="103"/>
                      </a:lnTo>
                      <a:lnTo>
                        <a:pt x="268" y="105"/>
                      </a:lnTo>
                      <a:lnTo>
                        <a:pt x="270" y="105"/>
                      </a:lnTo>
                      <a:lnTo>
                        <a:pt x="270" y="106"/>
                      </a:lnTo>
                      <a:lnTo>
                        <a:pt x="270" y="107"/>
                      </a:lnTo>
                      <a:lnTo>
                        <a:pt x="270" y="108"/>
                      </a:lnTo>
                      <a:lnTo>
                        <a:pt x="270" y="108"/>
                      </a:lnTo>
                      <a:lnTo>
                        <a:pt x="270" y="109"/>
                      </a:lnTo>
                      <a:lnTo>
                        <a:pt x="270" y="110"/>
                      </a:lnTo>
                      <a:lnTo>
                        <a:pt x="271" y="110"/>
                      </a:lnTo>
                      <a:lnTo>
                        <a:pt x="271" y="112"/>
                      </a:lnTo>
                      <a:lnTo>
                        <a:pt x="271" y="113"/>
                      </a:lnTo>
                      <a:lnTo>
                        <a:pt x="271" y="113"/>
                      </a:lnTo>
                      <a:lnTo>
                        <a:pt x="271" y="114"/>
                      </a:lnTo>
                      <a:lnTo>
                        <a:pt x="271" y="115"/>
                      </a:lnTo>
                      <a:lnTo>
                        <a:pt x="271" y="115"/>
                      </a:lnTo>
                      <a:lnTo>
                        <a:pt x="271" y="116"/>
                      </a:lnTo>
                      <a:lnTo>
                        <a:pt x="271" y="118"/>
                      </a:lnTo>
                      <a:lnTo>
                        <a:pt x="272" y="118"/>
                      </a:lnTo>
                      <a:lnTo>
                        <a:pt x="272" y="119"/>
                      </a:lnTo>
                      <a:lnTo>
                        <a:pt x="272" y="120"/>
                      </a:lnTo>
                      <a:lnTo>
                        <a:pt x="272" y="121"/>
                      </a:lnTo>
                      <a:lnTo>
                        <a:pt x="272" y="121"/>
                      </a:lnTo>
                      <a:lnTo>
                        <a:pt x="272" y="122"/>
                      </a:lnTo>
                      <a:lnTo>
                        <a:pt x="272" y="123"/>
                      </a:lnTo>
                      <a:lnTo>
                        <a:pt x="272" y="123"/>
                      </a:lnTo>
                      <a:lnTo>
                        <a:pt x="272" y="125"/>
                      </a:lnTo>
                      <a:lnTo>
                        <a:pt x="272" y="126"/>
                      </a:lnTo>
                      <a:lnTo>
                        <a:pt x="272" y="126"/>
                      </a:lnTo>
                      <a:lnTo>
                        <a:pt x="272" y="127"/>
                      </a:lnTo>
                      <a:lnTo>
                        <a:pt x="272" y="128"/>
                      </a:lnTo>
                      <a:lnTo>
                        <a:pt x="272" y="129"/>
                      </a:lnTo>
                      <a:lnTo>
                        <a:pt x="272" y="129"/>
                      </a:lnTo>
                      <a:lnTo>
                        <a:pt x="273" y="130"/>
                      </a:lnTo>
                      <a:lnTo>
                        <a:pt x="273" y="132"/>
                      </a:lnTo>
                      <a:lnTo>
                        <a:pt x="273" y="132"/>
                      </a:lnTo>
                      <a:lnTo>
                        <a:pt x="273" y="133"/>
                      </a:lnTo>
                      <a:lnTo>
                        <a:pt x="273" y="134"/>
                      </a:lnTo>
                      <a:lnTo>
                        <a:pt x="273" y="134"/>
                      </a:lnTo>
                      <a:lnTo>
                        <a:pt x="273" y="135"/>
                      </a:lnTo>
                      <a:lnTo>
                        <a:pt x="273" y="136"/>
                      </a:lnTo>
                      <a:lnTo>
                        <a:pt x="273" y="138"/>
                      </a:lnTo>
                      <a:lnTo>
                        <a:pt x="273" y="138"/>
                      </a:lnTo>
                      <a:lnTo>
                        <a:pt x="273" y="139"/>
                      </a:lnTo>
                      <a:lnTo>
                        <a:pt x="273" y="140"/>
                      </a:lnTo>
                      <a:lnTo>
                        <a:pt x="273" y="140"/>
                      </a:lnTo>
                      <a:lnTo>
                        <a:pt x="273" y="141"/>
                      </a:lnTo>
                      <a:lnTo>
                        <a:pt x="273" y="142"/>
                      </a:lnTo>
                      <a:lnTo>
                        <a:pt x="272" y="143"/>
                      </a:lnTo>
                      <a:lnTo>
                        <a:pt x="272" y="143"/>
                      </a:lnTo>
                      <a:lnTo>
                        <a:pt x="272" y="145"/>
                      </a:lnTo>
                      <a:lnTo>
                        <a:pt x="272" y="146"/>
                      </a:lnTo>
                      <a:lnTo>
                        <a:pt x="272" y="146"/>
                      </a:lnTo>
                      <a:lnTo>
                        <a:pt x="272" y="147"/>
                      </a:lnTo>
                      <a:lnTo>
                        <a:pt x="272" y="148"/>
                      </a:lnTo>
                      <a:lnTo>
                        <a:pt x="272" y="149"/>
                      </a:lnTo>
                      <a:lnTo>
                        <a:pt x="272" y="149"/>
                      </a:lnTo>
                      <a:lnTo>
                        <a:pt x="272" y="150"/>
                      </a:lnTo>
                      <a:lnTo>
                        <a:pt x="272" y="152"/>
                      </a:lnTo>
                      <a:lnTo>
                        <a:pt x="272" y="152"/>
                      </a:lnTo>
                      <a:lnTo>
                        <a:pt x="272" y="153"/>
                      </a:lnTo>
                      <a:lnTo>
                        <a:pt x="272" y="154"/>
                      </a:lnTo>
                      <a:lnTo>
                        <a:pt x="272" y="154"/>
                      </a:lnTo>
                      <a:lnTo>
                        <a:pt x="271" y="155"/>
                      </a:lnTo>
                      <a:lnTo>
                        <a:pt x="271" y="156"/>
                      </a:lnTo>
                      <a:lnTo>
                        <a:pt x="271" y="158"/>
                      </a:lnTo>
                      <a:lnTo>
                        <a:pt x="271" y="158"/>
                      </a:lnTo>
                      <a:lnTo>
                        <a:pt x="271" y="159"/>
                      </a:lnTo>
                      <a:lnTo>
                        <a:pt x="271" y="160"/>
                      </a:lnTo>
                      <a:lnTo>
                        <a:pt x="271" y="160"/>
                      </a:lnTo>
                      <a:lnTo>
                        <a:pt x="271" y="161"/>
                      </a:lnTo>
                      <a:lnTo>
                        <a:pt x="271" y="162"/>
                      </a:lnTo>
                      <a:lnTo>
                        <a:pt x="270" y="163"/>
                      </a:lnTo>
                      <a:lnTo>
                        <a:pt x="270" y="163"/>
                      </a:lnTo>
                      <a:lnTo>
                        <a:pt x="270" y="165"/>
                      </a:lnTo>
                      <a:lnTo>
                        <a:pt x="270" y="166"/>
                      </a:lnTo>
                      <a:lnTo>
                        <a:pt x="270" y="166"/>
                      </a:lnTo>
                      <a:lnTo>
                        <a:pt x="270" y="167"/>
                      </a:lnTo>
                      <a:lnTo>
                        <a:pt x="268" y="168"/>
                      </a:lnTo>
                      <a:lnTo>
                        <a:pt x="268" y="169"/>
                      </a:lnTo>
                      <a:lnTo>
                        <a:pt x="268" y="169"/>
                      </a:lnTo>
                      <a:lnTo>
                        <a:pt x="268" y="170"/>
                      </a:lnTo>
                      <a:lnTo>
                        <a:pt x="268" y="172"/>
                      </a:lnTo>
                      <a:lnTo>
                        <a:pt x="268" y="172"/>
                      </a:lnTo>
                      <a:lnTo>
                        <a:pt x="267" y="173"/>
                      </a:lnTo>
                      <a:lnTo>
                        <a:pt x="267" y="174"/>
                      </a:lnTo>
                      <a:lnTo>
                        <a:pt x="267" y="175"/>
                      </a:lnTo>
                      <a:lnTo>
                        <a:pt x="267" y="175"/>
                      </a:lnTo>
                      <a:lnTo>
                        <a:pt x="266" y="176"/>
                      </a:lnTo>
                      <a:lnTo>
                        <a:pt x="266" y="178"/>
                      </a:lnTo>
                      <a:lnTo>
                        <a:pt x="266" y="178"/>
                      </a:lnTo>
                      <a:lnTo>
                        <a:pt x="266" y="179"/>
                      </a:lnTo>
                      <a:lnTo>
                        <a:pt x="266" y="180"/>
                      </a:lnTo>
                      <a:lnTo>
                        <a:pt x="265" y="180"/>
                      </a:lnTo>
                      <a:lnTo>
                        <a:pt x="265" y="181"/>
                      </a:lnTo>
                      <a:lnTo>
                        <a:pt x="265" y="182"/>
                      </a:lnTo>
                      <a:lnTo>
                        <a:pt x="265" y="183"/>
                      </a:lnTo>
                      <a:lnTo>
                        <a:pt x="265" y="183"/>
                      </a:lnTo>
                      <a:lnTo>
                        <a:pt x="264" y="183"/>
                      </a:lnTo>
                      <a:lnTo>
                        <a:pt x="264" y="185"/>
                      </a:lnTo>
                      <a:lnTo>
                        <a:pt x="264" y="186"/>
                      </a:lnTo>
                      <a:lnTo>
                        <a:pt x="264" y="186"/>
                      </a:lnTo>
                      <a:lnTo>
                        <a:pt x="263" y="187"/>
                      </a:lnTo>
                      <a:lnTo>
                        <a:pt x="263" y="188"/>
                      </a:lnTo>
                      <a:lnTo>
                        <a:pt x="263" y="188"/>
                      </a:lnTo>
                      <a:lnTo>
                        <a:pt x="261" y="189"/>
                      </a:lnTo>
                      <a:lnTo>
                        <a:pt x="261" y="190"/>
                      </a:lnTo>
                      <a:lnTo>
                        <a:pt x="261" y="190"/>
                      </a:lnTo>
                      <a:lnTo>
                        <a:pt x="260" y="192"/>
                      </a:lnTo>
                      <a:lnTo>
                        <a:pt x="260" y="193"/>
                      </a:lnTo>
                      <a:lnTo>
                        <a:pt x="260" y="193"/>
                      </a:lnTo>
                      <a:lnTo>
                        <a:pt x="260" y="194"/>
                      </a:lnTo>
                      <a:lnTo>
                        <a:pt x="259" y="195"/>
                      </a:lnTo>
                      <a:lnTo>
                        <a:pt x="259" y="195"/>
                      </a:lnTo>
                      <a:lnTo>
                        <a:pt x="259" y="196"/>
                      </a:lnTo>
                      <a:lnTo>
                        <a:pt x="258" y="198"/>
                      </a:lnTo>
                      <a:lnTo>
                        <a:pt x="258" y="198"/>
                      </a:lnTo>
                      <a:lnTo>
                        <a:pt x="258" y="199"/>
                      </a:lnTo>
                      <a:lnTo>
                        <a:pt x="257" y="200"/>
                      </a:lnTo>
                      <a:lnTo>
                        <a:pt x="257" y="200"/>
                      </a:lnTo>
                      <a:lnTo>
                        <a:pt x="257" y="201"/>
                      </a:lnTo>
                      <a:lnTo>
                        <a:pt x="256" y="202"/>
                      </a:lnTo>
                      <a:lnTo>
                        <a:pt x="256" y="202"/>
                      </a:lnTo>
                      <a:lnTo>
                        <a:pt x="256" y="203"/>
                      </a:lnTo>
                      <a:lnTo>
                        <a:pt x="254" y="203"/>
                      </a:lnTo>
                      <a:lnTo>
                        <a:pt x="254" y="205"/>
                      </a:lnTo>
                      <a:lnTo>
                        <a:pt x="253" y="206"/>
                      </a:lnTo>
                      <a:lnTo>
                        <a:pt x="253" y="206"/>
                      </a:lnTo>
                      <a:lnTo>
                        <a:pt x="253" y="207"/>
                      </a:lnTo>
                      <a:lnTo>
                        <a:pt x="252" y="208"/>
                      </a:lnTo>
                      <a:lnTo>
                        <a:pt x="252" y="208"/>
                      </a:lnTo>
                      <a:lnTo>
                        <a:pt x="252" y="209"/>
                      </a:lnTo>
                      <a:lnTo>
                        <a:pt x="251" y="209"/>
                      </a:lnTo>
                      <a:lnTo>
                        <a:pt x="251" y="211"/>
                      </a:lnTo>
                      <a:lnTo>
                        <a:pt x="250" y="212"/>
                      </a:lnTo>
                      <a:lnTo>
                        <a:pt x="250" y="212"/>
                      </a:lnTo>
                      <a:lnTo>
                        <a:pt x="250" y="213"/>
                      </a:lnTo>
                      <a:lnTo>
                        <a:pt x="248" y="213"/>
                      </a:lnTo>
                      <a:lnTo>
                        <a:pt x="248" y="214"/>
                      </a:lnTo>
                      <a:lnTo>
                        <a:pt x="247" y="215"/>
                      </a:lnTo>
                      <a:lnTo>
                        <a:pt x="247" y="215"/>
                      </a:lnTo>
                      <a:lnTo>
                        <a:pt x="247" y="216"/>
                      </a:lnTo>
                      <a:lnTo>
                        <a:pt x="246" y="216"/>
                      </a:lnTo>
                      <a:lnTo>
                        <a:pt x="246" y="218"/>
                      </a:lnTo>
                      <a:lnTo>
                        <a:pt x="245" y="218"/>
                      </a:lnTo>
                      <a:lnTo>
                        <a:pt x="245" y="219"/>
                      </a:lnTo>
                      <a:lnTo>
                        <a:pt x="244" y="220"/>
                      </a:lnTo>
                      <a:lnTo>
                        <a:pt x="244" y="220"/>
                      </a:lnTo>
                      <a:lnTo>
                        <a:pt x="244" y="221"/>
                      </a:lnTo>
                      <a:lnTo>
                        <a:pt x="243" y="221"/>
                      </a:lnTo>
                      <a:lnTo>
                        <a:pt x="243" y="222"/>
                      </a:lnTo>
                      <a:lnTo>
                        <a:pt x="241" y="222"/>
                      </a:lnTo>
                      <a:lnTo>
                        <a:pt x="241" y="223"/>
                      </a:lnTo>
                      <a:lnTo>
                        <a:pt x="240" y="223"/>
                      </a:lnTo>
                      <a:lnTo>
                        <a:pt x="240" y="225"/>
                      </a:lnTo>
                      <a:lnTo>
                        <a:pt x="239" y="225"/>
                      </a:lnTo>
                      <a:lnTo>
                        <a:pt x="239" y="226"/>
                      </a:lnTo>
                      <a:lnTo>
                        <a:pt x="238" y="227"/>
                      </a:lnTo>
                      <a:lnTo>
                        <a:pt x="238" y="227"/>
                      </a:lnTo>
                      <a:lnTo>
                        <a:pt x="237" y="228"/>
                      </a:lnTo>
                      <a:lnTo>
                        <a:pt x="237" y="228"/>
                      </a:lnTo>
                      <a:lnTo>
                        <a:pt x="237" y="229"/>
                      </a:lnTo>
                      <a:lnTo>
                        <a:pt x="236" y="229"/>
                      </a:lnTo>
                      <a:lnTo>
                        <a:pt x="236" y="231"/>
                      </a:lnTo>
                      <a:lnTo>
                        <a:pt x="234" y="231"/>
                      </a:lnTo>
                      <a:lnTo>
                        <a:pt x="234" y="232"/>
                      </a:lnTo>
                      <a:lnTo>
                        <a:pt x="233" y="232"/>
                      </a:lnTo>
                      <a:lnTo>
                        <a:pt x="233" y="233"/>
                      </a:lnTo>
                      <a:lnTo>
                        <a:pt x="232" y="233"/>
                      </a:lnTo>
                      <a:lnTo>
                        <a:pt x="232" y="234"/>
                      </a:lnTo>
                      <a:lnTo>
                        <a:pt x="231" y="234"/>
                      </a:lnTo>
                      <a:lnTo>
                        <a:pt x="231" y="235"/>
                      </a:lnTo>
                      <a:lnTo>
                        <a:pt x="230" y="235"/>
                      </a:lnTo>
                      <a:lnTo>
                        <a:pt x="230" y="236"/>
                      </a:lnTo>
                      <a:lnTo>
                        <a:pt x="229" y="236"/>
                      </a:lnTo>
                      <a:lnTo>
                        <a:pt x="229" y="236"/>
                      </a:lnTo>
                      <a:lnTo>
                        <a:pt x="227" y="238"/>
                      </a:lnTo>
                      <a:lnTo>
                        <a:pt x="226" y="238"/>
                      </a:lnTo>
                      <a:lnTo>
                        <a:pt x="226" y="239"/>
                      </a:lnTo>
                      <a:lnTo>
                        <a:pt x="225" y="239"/>
                      </a:lnTo>
                      <a:lnTo>
                        <a:pt x="225" y="240"/>
                      </a:lnTo>
                      <a:lnTo>
                        <a:pt x="224" y="240"/>
                      </a:lnTo>
                      <a:lnTo>
                        <a:pt x="224" y="241"/>
                      </a:lnTo>
                      <a:lnTo>
                        <a:pt x="223" y="241"/>
                      </a:lnTo>
                      <a:lnTo>
                        <a:pt x="223" y="242"/>
                      </a:lnTo>
                      <a:lnTo>
                        <a:pt x="221" y="242"/>
                      </a:lnTo>
                      <a:lnTo>
                        <a:pt x="221" y="242"/>
                      </a:lnTo>
                      <a:lnTo>
                        <a:pt x="220" y="243"/>
                      </a:lnTo>
                      <a:lnTo>
                        <a:pt x="220" y="243"/>
                      </a:lnTo>
                      <a:lnTo>
                        <a:pt x="219" y="245"/>
                      </a:lnTo>
                      <a:lnTo>
                        <a:pt x="218" y="245"/>
                      </a:lnTo>
                      <a:lnTo>
                        <a:pt x="218" y="246"/>
                      </a:lnTo>
                      <a:lnTo>
                        <a:pt x="217" y="246"/>
                      </a:lnTo>
                      <a:lnTo>
                        <a:pt x="217" y="246"/>
                      </a:lnTo>
                      <a:lnTo>
                        <a:pt x="216" y="247"/>
                      </a:lnTo>
                      <a:lnTo>
                        <a:pt x="216" y="247"/>
                      </a:lnTo>
                      <a:lnTo>
                        <a:pt x="214" y="248"/>
                      </a:lnTo>
                      <a:lnTo>
                        <a:pt x="213" y="248"/>
                      </a:lnTo>
                      <a:lnTo>
                        <a:pt x="213" y="248"/>
                      </a:lnTo>
                      <a:lnTo>
                        <a:pt x="212" y="249"/>
                      </a:lnTo>
                      <a:lnTo>
                        <a:pt x="212" y="249"/>
                      </a:lnTo>
                      <a:lnTo>
                        <a:pt x="211" y="251"/>
                      </a:lnTo>
                      <a:lnTo>
                        <a:pt x="211" y="251"/>
                      </a:lnTo>
                      <a:lnTo>
                        <a:pt x="210" y="251"/>
                      </a:lnTo>
                      <a:lnTo>
                        <a:pt x="209" y="252"/>
                      </a:lnTo>
                      <a:lnTo>
                        <a:pt x="209" y="252"/>
                      </a:lnTo>
                      <a:lnTo>
                        <a:pt x="207" y="252"/>
                      </a:lnTo>
                      <a:lnTo>
                        <a:pt x="207" y="253"/>
                      </a:lnTo>
                      <a:lnTo>
                        <a:pt x="206" y="253"/>
                      </a:lnTo>
                      <a:lnTo>
                        <a:pt x="205" y="253"/>
                      </a:lnTo>
                      <a:lnTo>
                        <a:pt x="205" y="254"/>
                      </a:lnTo>
                      <a:lnTo>
                        <a:pt x="204" y="254"/>
                      </a:lnTo>
                      <a:lnTo>
                        <a:pt x="204" y="254"/>
                      </a:lnTo>
                      <a:lnTo>
                        <a:pt x="203" y="255"/>
                      </a:lnTo>
                      <a:lnTo>
                        <a:pt x="201" y="255"/>
                      </a:lnTo>
                      <a:lnTo>
                        <a:pt x="201" y="255"/>
                      </a:lnTo>
                      <a:lnTo>
                        <a:pt x="200" y="256"/>
                      </a:lnTo>
                      <a:lnTo>
                        <a:pt x="200" y="256"/>
                      </a:lnTo>
                      <a:lnTo>
                        <a:pt x="199" y="256"/>
                      </a:lnTo>
                      <a:lnTo>
                        <a:pt x="198" y="258"/>
                      </a:lnTo>
                      <a:lnTo>
                        <a:pt x="198" y="258"/>
                      </a:lnTo>
                      <a:lnTo>
                        <a:pt x="197" y="258"/>
                      </a:lnTo>
                      <a:lnTo>
                        <a:pt x="196" y="259"/>
                      </a:lnTo>
                      <a:lnTo>
                        <a:pt x="196" y="259"/>
                      </a:lnTo>
                      <a:lnTo>
                        <a:pt x="194" y="259"/>
                      </a:lnTo>
                      <a:lnTo>
                        <a:pt x="194" y="260"/>
                      </a:lnTo>
                      <a:lnTo>
                        <a:pt x="193" y="260"/>
                      </a:lnTo>
                      <a:lnTo>
                        <a:pt x="192" y="260"/>
                      </a:lnTo>
                      <a:lnTo>
                        <a:pt x="192" y="260"/>
                      </a:lnTo>
                      <a:lnTo>
                        <a:pt x="191" y="261"/>
                      </a:lnTo>
                      <a:lnTo>
                        <a:pt x="190" y="261"/>
                      </a:lnTo>
                      <a:lnTo>
                        <a:pt x="190" y="261"/>
                      </a:lnTo>
                      <a:lnTo>
                        <a:pt x="189" y="262"/>
                      </a:lnTo>
                      <a:lnTo>
                        <a:pt x="187" y="262"/>
                      </a:lnTo>
                      <a:lnTo>
                        <a:pt x="187" y="262"/>
                      </a:lnTo>
                      <a:lnTo>
                        <a:pt x="186" y="262"/>
                      </a:lnTo>
                      <a:lnTo>
                        <a:pt x="186" y="263"/>
                      </a:lnTo>
                      <a:lnTo>
                        <a:pt x="185" y="263"/>
                      </a:lnTo>
                      <a:lnTo>
                        <a:pt x="184" y="263"/>
                      </a:lnTo>
                      <a:lnTo>
                        <a:pt x="184" y="263"/>
                      </a:lnTo>
                      <a:lnTo>
                        <a:pt x="183" y="265"/>
                      </a:lnTo>
                      <a:lnTo>
                        <a:pt x="181" y="265"/>
                      </a:lnTo>
                      <a:lnTo>
                        <a:pt x="181" y="265"/>
                      </a:lnTo>
                      <a:lnTo>
                        <a:pt x="180" y="265"/>
                      </a:lnTo>
                      <a:lnTo>
                        <a:pt x="179" y="265"/>
                      </a:lnTo>
                      <a:lnTo>
                        <a:pt x="179" y="266"/>
                      </a:lnTo>
                      <a:lnTo>
                        <a:pt x="178" y="266"/>
                      </a:lnTo>
                      <a:lnTo>
                        <a:pt x="177" y="266"/>
                      </a:lnTo>
                      <a:lnTo>
                        <a:pt x="177" y="266"/>
                      </a:lnTo>
                      <a:lnTo>
                        <a:pt x="176" y="266"/>
                      </a:lnTo>
                      <a:lnTo>
                        <a:pt x="174" y="267"/>
                      </a:lnTo>
                      <a:lnTo>
                        <a:pt x="174" y="267"/>
                      </a:lnTo>
                      <a:lnTo>
                        <a:pt x="173" y="267"/>
                      </a:lnTo>
                      <a:lnTo>
                        <a:pt x="172" y="267"/>
                      </a:lnTo>
                      <a:lnTo>
                        <a:pt x="172" y="267"/>
                      </a:lnTo>
                      <a:lnTo>
                        <a:pt x="171" y="268"/>
                      </a:lnTo>
                      <a:lnTo>
                        <a:pt x="170" y="268"/>
                      </a:lnTo>
                      <a:lnTo>
                        <a:pt x="170" y="268"/>
                      </a:lnTo>
                      <a:lnTo>
                        <a:pt x="169" y="268"/>
                      </a:lnTo>
                      <a:lnTo>
                        <a:pt x="167" y="268"/>
                      </a:lnTo>
                      <a:lnTo>
                        <a:pt x="167" y="268"/>
                      </a:lnTo>
                      <a:lnTo>
                        <a:pt x="166" y="269"/>
                      </a:lnTo>
                      <a:lnTo>
                        <a:pt x="165" y="269"/>
                      </a:lnTo>
                      <a:lnTo>
                        <a:pt x="165" y="269"/>
                      </a:lnTo>
                      <a:lnTo>
                        <a:pt x="164" y="269"/>
                      </a:lnTo>
                      <a:lnTo>
                        <a:pt x="163" y="269"/>
                      </a:lnTo>
                      <a:lnTo>
                        <a:pt x="161" y="269"/>
                      </a:lnTo>
                      <a:lnTo>
                        <a:pt x="161" y="269"/>
                      </a:lnTo>
                      <a:lnTo>
                        <a:pt x="160" y="271"/>
                      </a:lnTo>
                      <a:lnTo>
                        <a:pt x="159" y="271"/>
                      </a:lnTo>
                      <a:lnTo>
                        <a:pt x="159" y="271"/>
                      </a:lnTo>
                      <a:lnTo>
                        <a:pt x="158" y="271"/>
                      </a:lnTo>
                      <a:lnTo>
                        <a:pt x="157" y="271"/>
                      </a:lnTo>
                      <a:lnTo>
                        <a:pt x="157" y="271"/>
                      </a:lnTo>
                      <a:lnTo>
                        <a:pt x="156" y="271"/>
                      </a:lnTo>
                      <a:lnTo>
                        <a:pt x="154" y="271"/>
                      </a:lnTo>
                      <a:lnTo>
                        <a:pt x="154" y="271"/>
                      </a:lnTo>
                      <a:lnTo>
                        <a:pt x="153" y="271"/>
                      </a:lnTo>
                      <a:lnTo>
                        <a:pt x="152" y="272"/>
                      </a:lnTo>
                      <a:lnTo>
                        <a:pt x="151" y="272"/>
                      </a:lnTo>
                      <a:lnTo>
                        <a:pt x="151" y="272"/>
                      </a:lnTo>
                      <a:lnTo>
                        <a:pt x="150" y="272"/>
                      </a:lnTo>
                      <a:lnTo>
                        <a:pt x="149" y="272"/>
                      </a:lnTo>
                      <a:lnTo>
                        <a:pt x="149" y="272"/>
                      </a:lnTo>
                      <a:lnTo>
                        <a:pt x="147" y="272"/>
                      </a:lnTo>
                      <a:lnTo>
                        <a:pt x="146" y="272"/>
                      </a:lnTo>
                      <a:lnTo>
                        <a:pt x="146" y="272"/>
                      </a:lnTo>
                      <a:lnTo>
                        <a:pt x="145" y="272"/>
                      </a:lnTo>
                      <a:lnTo>
                        <a:pt x="144" y="272"/>
                      </a:lnTo>
                      <a:lnTo>
                        <a:pt x="143" y="272"/>
                      </a:lnTo>
                      <a:lnTo>
                        <a:pt x="143" y="272"/>
                      </a:lnTo>
                      <a:lnTo>
                        <a:pt x="141" y="272"/>
                      </a:lnTo>
                      <a:lnTo>
                        <a:pt x="140" y="272"/>
                      </a:lnTo>
                      <a:lnTo>
                        <a:pt x="140" y="272"/>
                      </a:lnTo>
                      <a:lnTo>
                        <a:pt x="139" y="272"/>
                      </a:lnTo>
                      <a:lnTo>
                        <a:pt x="138" y="272"/>
                      </a:lnTo>
                      <a:lnTo>
                        <a:pt x="138" y="272"/>
                      </a:lnTo>
                      <a:lnTo>
                        <a:pt x="137" y="272"/>
                      </a:lnTo>
                      <a:lnTo>
                        <a:pt x="136" y="272"/>
                      </a:lnTo>
                      <a:lnTo>
                        <a:pt x="134" y="272"/>
                      </a:lnTo>
                      <a:lnTo>
                        <a:pt x="134" y="272"/>
                      </a:lnTo>
                      <a:lnTo>
                        <a:pt x="133" y="272"/>
                      </a:lnTo>
                      <a:lnTo>
                        <a:pt x="132" y="272"/>
                      </a:lnTo>
                      <a:lnTo>
                        <a:pt x="132" y="272"/>
                      </a:lnTo>
                      <a:lnTo>
                        <a:pt x="131" y="272"/>
                      </a:lnTo>
                      <a:lnTo>
                        <a:pt x="130" y="272"/>
                      </a:lnTo>
                      <a:lnTo>
                        <a:pt x="129" y="272"/>
                      </a:lnTo>
                      <a:lnTo>
                        <a:pt x="129" y="272"/>
                      </a:lnTo>
                      <a:lnTo>
                        <a:pt x="127" y="272"/>
                      </a:lnTo>
                      <a:lnTo>
                        <a:pt x="126" y="272"/>
                      </a:lnTo>
                      <a:lnTo>
                        <a:pt x="126" y="272"/>
                      </a:lnTo>
                      <a:lnTo>
                        <a:pt x="125" y="272"/>
                      </a:lnTo>
                      <a:lnTo>
                        <a:pt x="124" y="272"/>
                      </a:lnTo>
                      <a:lnTo>
                        <a:pt x="124" y="272"/>
                      </a:lnTo>
                      <a:lnTo>
                        <a:pt x="123" y="272"/>
                      </a:lnTo>
                      <a:lnTo>
                        <a:pt x="121" y="272"/>
                      </a:lnTo>
                      <a:lnTo>
                        <a:pt x="120" y="272"/>
                      </a:lnTo>
                      <a:lnTo>
                        <a:pt x="120" y="271"/>
                      </a:lnTo>
                      <a:lnTo>
                        <a:pt x="119" y="271"/>
                      </a:lnTo>
                      <a:lnTo>
                        <a:pt x="118" y="271"/>
                      </a:lnTo>
                      <a:lnTo>
                        <a:pt x="118" y="271"/>
                      </a:lnTo>
                      <a:lnTo>
                        <a:pt x="117" y="271"/>
                      </a:lnTo>
                      <a:lnTo>
                        <a:pt x="116" y="271"/>
                      </a:lnTo>
                      <a:lnTo>
                        <a:pt x="114" y="271"/>
                      </a:lnTo>
                      <a:lnTo>
                        <a:pt x="114" y="271"/>
                      </a:lnTo>
                      <a:lnTo>
                        <a:pt x="113" y="271"/>
                      </a:lnTo>
                      <a:lnTo>
                        <a:pt x="112" y="269"/>
                      </a:lnTo>
                      <a:lnTo>
                        <a:pt x="112" y="269"/>
                      </a:lnTo>
                      <a:lnTo>
                        <a:pt x="111" y="269"/>
                      </a:lnTo>
                      <a:lnTo>
                        <a:pt x="110" y="269"/>
                      </a:lnTo>
                      <a:lnTo>
                        <a:pt x="109" y="269"/>
                      </a:lnTo>
                      <a:lnTo>
                        <a:pt x="109" y="269"/>
                      </a:lnTo>
                      <a:lnTo>
                        <a:pt x="107" y="269"/>
                      </a:lnTo>
                      <a:lnTo>
                        <a:pt x="106" y="268"/>
                      </a:lnTo>
                      <a:lnTo>
                        <a:pt x="106" y="268"/>
                      </a:lnTo>
                      <a:lnTo>
                        <a:pt x="105" y="268"/>
                      </a:lnTo>
                      <a:lnTo>
                        <a:pt x="104" y="268"/>
                      </a:lnTo>
                      <a:lnTo>
                        <a:pt x="103" y="268"/>
                      </a:lnTo>
                      <a:lnTo>
                        <a:pt x="103" y="268"/>
                      </a:lnTo>
                      <a:lnTo>
                        <a:pt x="101" y="267"/>
                      </a:lnTo>
                      <a:lnTo>
                        <a:pt x="100" y="267"/>
                      </a:lnTo>
                      <a:lnTo>
                        <a:pt x="100" y="267"/>
                      </a:lnTo>
                      <a:lnTo>
                        <a:pt x="99" y="267"/>
                      </a:lnTo>
                      <a:lnTo>
                        <a:pt x="98" y="267"/>
                      </a:lnTo>
                      <a:lnTo>
                        <a:pt x="98" y="266"/>
                      </a:lnTo>
                      <a:lnTo>
                        <a:pt x="97" y="266"/>
                      </a:lnTo>
                      <a:lnTo>
                        <a:pt x="96" y="266"/>
                      </a:lnTo>
                      <a:lnTo>
                        <a:pt x="94" y="266"/>
                      </a:lnTo>
                      <a:lnTo>
                        <a:pt x="94" y="266"/>
                      </a:lnTo>
                      <a:lnTo>
                        <a:pt x="93" y="265"/>
                      </a:lnTo>
                      <a:lnTo>
                        <a:pt x="92" y="265"/>
                      </a:lnTo>
                      <a:lnTo>
                        <a:pt x="92" y="265"/>
                      </a:lnTo>
                      <a:lnTo>
                        <a:pt x="91" y="265"/>
                      </a:lnTo>
                      <a:lnTo>
                        <a:pt x="90" y="263"/>
                      </a:lnTo>
                      <a:lnTo>
                        <a:pt x="90" y="263"/>
                      </a:lnTo>
                      <a:lnTo>
                        <a:pt x="89" y="263"/>
                      </a:lnTo>
                      <a:lnTo>
                        <a:pt x="89" y="263"/>
                      </a:lnTo>
                      <a:lnTo>
                        <a:pt x="87" y="263"/>
                      </a:lnTo>
                      <a:lnTo>
                        <a:pt x="86" y="262"/>
                      </a:lnTo>
                      <a:lnTo>
                        <a:pt x="86" y="262"/>
                      </a:lnTo>
                      <a:lnTo>
                        <a:pt x="85" y="262"/>
                      </a:lnTo>
                      <a:lnTo>
                        <a:pt x="84" y="261"/>
                      </a:lnTo>
                      <a:lnTo>
                        <a:pt x="84" y="261"/>
                      </a:lnTo>
                      <a:lnTo>
                        <a:pt x="83" y="261"/>
                      </a:lnTo>
                      <a:lnTo>
                        <a:pt x="82" y="261"/>
                      </a:lnTo>
                      <a:lnTo>
                        <a:pt x="82" y="260"/>
                      </a:lnTo>
                      <a:lnTo>
                        <a:pt x="80" y="260"/>
                      </a:lnTo>
                      <a:lnTo>
                        <a:pt x="79" y="260"/>
                      </a:lnTo>
                      <a:lnTo>
                        <a:pt x="79" y="259"/>
                      </a:lnTo>
                      <a:lnTo>
                        <a:pt x="78" y="259"/>
                      </a:lnTo>
                      <a:lnTo>
                        <a:pt x="77" y="259"/>
                      </a:lnTo>
                      <a:lnTo>
                        <a:pt x="77" y="258"/>
                      </a:lnTo>
                      <a:lnTo>
                        <a:pt x="76" y="258"/>
                      </a:lnTo>
                      <a:lnTo>
                        <a:pt x="74" y="258"/>
                      </a:lnTo>
                      <a:lnTo>
                        <a:pt x="74" y="256"/>
                      </a:lnTo>
                      <a:lnTo>
                        <a:pt x="73" y="256"/>
                      </a:lnTo>
                      <a:lnTo>
                        <a:pt x="72" y="256"/>
                      </a:lnTo>
                      <a:lnTo>
                        <a:pt x="72" y="255"/>
                      </a:lnTo>
                      <a:lnTo>
                        <a:pt x="71" y="255"/>
                      </a:lnTo>
                      <a:lnTo>
                        <a:pt x="71" y="255"/>
                      </a:lnTo>
                      <a:lnTo>
                        <a:pt x="70" y="254"/>
                      </a:lnTo>
                      <a:lnTo>
                        <a:pt x="69" y="254"/>
                      </a:lnTo>
                      <a:lnTo>
                        <a:pt x="69" y="254"/>
                      </a:lnTo>
                      <a:lnTo>
                        <a:pt x="67" y="253"/>
                      </a:lnTo>
                      <a:lnTo>
                        <a:pt x="66" y="253"/>
                      </a:lnTo>
                      <a:lnTo>
                        <a:pt x="66" y="252"/>
                      </a:lnTo>
                      <a:lnTo>
                        <a:pt x="65" y="252"/>
                      </a:lnTo>
                      <a:lnTo>
                        <a:pt x="65" y="252"/>
                      </a:lnTo>
                      <a:lnTo>
                        <a:pt x="64" y="251"/>
                      </a:lnTo>
                      <a:lnTo>
                        <a:pt x="63" y="251"/>
                      </a:lnTo>
                      <a:lnTo>
                        <a:pt x="63" y="251"/>
                      </a:lnTo>
                      <a:lnTo>
                        <a:pt x="62" y="249"/>
                      </a:lnTo>
                      <a:lnTo>
                        <a:pt x="62" y="249"/>
                      </a:lnTo>
                      <a:lnTo>
                        <a:pt x="60" y="248"/>
                      </a:lnTo>
                      <a:lnTo>
                        <a:pt x="59" y="248"/>
                      </a:lnTo>
                      <a:lnTo>
                        <a:pt x="59" y="248"/>
                      </a:lnTo>
                      <a:lnTo>
                        <a:pt x="58" y="247"/>
                      </a:lnTo>
                      <a:lnTo>
                        <a:pt x="58" y="247"/>
                      </a:lnTo>
                      <a:lnTo>
                        <a:pt x="57" y="246"/>
                      </a:lnTo>
                      <a:lnTo>
                        <a:pt x="57" y="246"/>
                      </a:lnTo>
                      <a:lnTo>
                        <a:pt x="56" y="245"/>
                      </a:lnTo>
                      <a:lnTo>
                        <a:pt x="54" y="245"/>
                      </a:lnTo>
                      <a:lnTo>
                        <a:pt x="54" y="245"/>
                      </a:lnTo>
                      <a:lnTo>
                        <a:pt x="53" y="243"/>
                      </a:lnTo>
                      <a:lnTo>
                        <a:pt x="53" y="243"/>
                      </a:lnTo>
                      <a:lnTo>
                        <a:pt x="52" y="242"/>
                      </a:lnTo>
                      <a:lnTo>
                        <a:pt x="52" y="242"/>
                      </a:lnTo>
                      <a:lnTo>
                        <a:pt x="51" y="241"/>
                      </a:lnTo>
                      <a:lnTo>
                        <a:pt x="50" y="241"/>
                      </a:lnTo>
                      <a:lnTo>
                        <a:pt x="50" y="240"/>
                      </a:lnTo>
                      <a:lnTo>
                        <a:pt x="49" y="240"/>
                      </a:lnTo>
                      <a:lnTo>
                        <a:pt x="49" y="240"/>
                      </a:lnTo>
                      <a:lnTo>
                        <a:pt x="47" y="239"/>
                      </a:lnTo>
                      <a:lnTo>
                        <a:pt x="47" y="239"/>
                      </a:lnTo>
                      <a:lnTo>
                        <a:pt x="46" y="238"/>
                      </a:lnTo>
                      <a:lnTo>
                        <a:pt x="46" y="238"/>
                      </a:lnTo>
                      <a:lnTo>
                        <a:pt x="45" y="236"/>
                      </a:lnTo>
                      <a:lnTo>
                        <a:pt x="45" y="236"/>
                      </a:lnTo>
                      <a:lnTo>
                        <a:pt x="44" y="235"/>
                      </a:lnTo>
                      <a:lnTo>
                        <a:pt x="44" y="235"/>
                      </a:lnTo>
                      <a:lnTo>
                        <a:pt x="43" y="234"/>
                      </a:lnTo>
                      <a:lnTo>
                        <a:pt x="43" y="234"/>
                      </a:lnTo>
                      <a:lnTo>
                        <a:pt x="42" y="233"/>
                      </a:lnTo>
                      <a:lnTo>
                        <a:pt x="42" y="233"/>
                      </a:lnTo>
                      <a:lnTo>
                        <a:pt x="40" y="232"/>
                      </a:lnTo>
                      <a:lnTo>
                        <a:pt x="40" y="232"/>
                      </a:lnTo>
                      <a:lnTo>
                        <a:pt x="39" y="231"/>
                      </a:lnTo>
                      <a:lnTo>
                        <a:pt x="39" y="231"/>
                      </a:lnTo>
                      <a:lnTo>
                        <a:pt x="38" y="229"/>
                      </a:lnTo>
                      <a:lnTo>
                        <a:pt x="38" y="229"/>
                      </a:lnTo>
                      <a:lnTo>
                        <a:pt x="37" y="228"/>
                      </a:lnTo>
                      <a:lnTo>
                        <a:pt x="37" y="228"/>
                      </a:lnTo>
                      <a:lnTo>
                        <a:pt x="36" y="227"/>
                      </a:lnTo>
                      <a:lnTo>
                        <a:pt x="36" y="227"/>
                      </a:lnTo>
                      <a:lnTo>
                        <a:pt x="34" y="226"/>
                      </a:lnTo>
                      <a:lnTo>
                        <a:pt x="34" y="226"/>
                      </a:lnTo>
                      <a:lnTo>
                        <a:pt x="33" y="225"/>
                      </a:lnTo>
                      <a:lnTo>
                        <a:pt x="33" y="225"/>
                      </a:lnTo>
                      <a:lnTo>
                        <a:pt x="33" y="223"/>
                      </a:lnTo>
                      <a:lnTo>
                        <a:pt x="32" y="223"/>
                      </a:lnTo>
                      <a:lnTo>
                        <a:pt x="32" y="222"/>
                      </a:lnTo>
                      <a:lnTo>
                        <a:pt x="31" y="221"/>
                      </a:lnTo>
                      <a:lnTo>
                        <a:pt x="31" y="221"/>
                      </a:lnTo>
                      <a:lnTo>
                        <a:pt x="30" y="220"/>
                      </a:lnTo>
                      <a:lnTo>
                        <a:pt x="30" y="220"/>
                      </a:lnTo>
                      <a:lnTo>
                        <a:pt x="30" y="219"/>
                      </a:lnTo>
                      <a:lnTo>
                        <a:pt x="29" y="219"/>
                      </a:lnTo>
                      <a:lnTo>
                        <a:pt x="29" y="218"/>
                      </a:lnTo>
                      <a:lnTo>
                        <a:pt x="27" y="218"/>
                      </a:lnTo>
                      <a:lnTo>
                        <a:pt x="27" y="216"/>
                      </a:lnTo>
                      <a:lnTo>
                        <a:pt x="26" y="215"/>
                      </a:lnTo>
                      <a:lnTo>
                        <a:pt x="26" y="215"/>
                      </a:lnTo>
                      <a:lnTo>
                        <a:pt x="26" y="214"/>
                      </a:lnTo>
                      <a:lnTo>
                        <a:pt x="25" y="214"/>
                      </a:lnTo>
                      <a:lnTo>
                        <a:pt x="25" y="213"/>
                      </a:lnTo>
                      <a:lnTo>
                        <a:pt x="24" y="213"/>
                      </a:lnTo>
                      <a:lnTo>
                        <a:pt x="24" y="212"/>
                      </a:lnTo>
                      <a:lnTo>
                        <a:pt x="24" y="211"/>
                      </a:lnTo>
                      <a:lnTo>
                        <a:pt x="23" y="211"/>
                      </a:lnTo>
                      <a:lnTo>
                        <a:pt x="23" y="209"/>
                      </a:lnTo>
                      <a:lnTo>
                        <a:pt x="23" y="209"/>
                      </a:lnTo>
                      <a:lnTo>
                        <a:pt x="22" y="208"/>
                      </a:lnTo>
                      <a:lnTo>
                        <a:pt x="22" y="208"/>
                      </a:lnTo>
                      <a:lnTo>
                        <a:pt x="20" y="207"/>
                      </a:lnTo>
                      <a:lnTo>
                        <a:pt x="20" y="206"/>
                      </a:lnTo>
                      <a:lnTo>
                        <a:pt x="20" y="206"/>
                      </a:lnTo>
                      <a:lnTo>
                        <a:pt x="19" y="205"/>
                      </a:lnTo>
                      <a:lnTo>
                        <a:pt x="19" y="205"/>
                      </a:lnTo>
                      <a:lnTo>
                        <a:pt x="19" y="203"/>
                      </a:lnTo>
                      <a:lnTo>
                        <a:pt x="18" y="202"/>
                      </a:lnTo>
                      <a:lnTo>
                        <a:pt x="18" y="202"/>
                      </a:lnTo>
                      <a:lnTo>
                        <a:pt x="18" y="201"/>
                      </a:lnTo>
                      <a:lnTo>
                        <a:pt x="17" y="201"/>
                      </a:lnTo>
                      <a:lnTo>
                        <a:pt x="17" y="200"/>
                      </a:lnTo>
                      <a:lnTo>
                        <a:pt x="17" y="199"/>
                      </a:lnTo>
                      <a:lnTo>
                        <a:pt x="16" y="199"/>
                      </a:lnTo>
                      <a:lnTo>
                        <a:pt x="16" y="198"/>
                      </a:lnTo>
                      <a:lnTo>
                        <a:pt x="16" y="196"/>
                      </a:lnTo>
                      <a:lnTo>
                        <a:pt x="14" y="196"/>
                      </a:lnTo>
                      <a:lnTo>
                        <a:pt x="14" y="195"/>
                      </a:lnTo>
                      <a:lnTo>
                        <a:pt x="14" y="195"/>
                      </a:lnTo>
                      <a:lnTo>
                        <a:pt x="14" y="194"/>
                      </a:lnTo>
                      <a:lnTo>
                        <a:pt x="13" y="193"/>
                      </a:lnTo>
                      <a:lnTo>
                        <a:pt x="13" y="193"/>
                      </a:lnTo>
                      <a:lnTo>
                        <a:pt x="13" y="192"/>
                      </a:lnTo>
                      <a:lnTo>
                        <a:pt x="12" y="190"/>
                      </a:lnTo>
                      <a:lnTo>
                        <a:pt x="12" y="190"/>
                      </a:lnTo>
                      <a:lnTo>
                        <a:pt x="12" y="189"/>
                      </a:lnTo>
                      <a:lnTo>
                        <a:pt x="12" y="189"/>
                      </a:lnTo>
                      <a:lnTo>
                        <a:pt x="11" y="188"/>
                      </a:lnTo>
                      <a:lnTo>
                        <a:pt x="11" y="187"/>
                      </a:lnTo>
                      <a:lnTo>
                        <a:pt x="11" y="187"/>
                      </a:lnTo>
                      <a:lnTo>
                        <a:pt x="10" y="186"/>
                      </a:lnTo>
                      <a:lnTo>
                        <a:pt x="10" y="185"/>
                      </a:lnTo>
                      <a:lnTo>
                        <a:pt x="10" y="185"/>
                      </a:lnTo>
                      <a:lnTo>
                        <a:pt x="10" y="183"/>
                      </a:lnTo>
                      <a:lnTo>
                        <a:pt x="9" y="182"/>
                      </a:lnTo>
                      <a:lnTo>
                        <a:pt x="9" y="182"/>
                      </a:lnTo>
                      <a:lnTo>
                        <a:pt x="9" y="181"/>
                      </a:lnTo>
                      <a:lnTo>
                        <a:pt x="9" y="180"/>
                      </a:lnTo>
                      <a:lnTo>
                        <a:pt x="9" y="180"/>
                      </a:lnTo>
                      <a:lnTo>
                        <a:pt x="7" y="179"/>
                      </a:lnTo>
                      <a:lnTo>
                        <a:pt x="7" y="178"/>
                      </a:lnTo>
                      <a:lnTo>
                        <a:pt x="7" y="178"/>
                      </a:lnTo>
                      <a:lnTo>
                        <a:pt x="7" y="176"/>
                      </a:lnTo>
                      <a:lnTo>
                        <a:pt x="7" y="175"/>
                      </a:lnTo>
                      <a:lnTo>
                        <a:pt x="6" y="175"/>
                      </a:lnTo>
                      <a:lnTo>
                        <a:pt x="6" y="174"/>
                      </a:lnTo>
                      <a:lnTo>
                        <a:pt x="6" y="173"/>
                      </a:lnTo>
                      <a:lnTo>
                        <a:pt x="6" y="173"/>
                      </a:lnTo>
                      <a:lnTo>
                        <a:pt x="6" y="172"/>
                      </a:lnTo>
                      <a:lnTo>
                        <a:pt x="5" y="170"/>
                      </a:lnTo>
                      <a:lnTo>
                        <a:pt x="5" y="170"/>
                      </a:lnTo>
                      <a:lnTo>
                        <a:pt x="5" y="169"/>
                      </a:lnTo>
                      <a:lnTo>
                        <a:pt x="5" y="168"/>
                      </a:lnTo>
                      <a:lnTo>
                        <a:pt x="5" y="168"/>
                      </a:lnTo>
                      <a:lnTo>
                        <a:pt x="5" y="167"/>
                      </a:lnTo>
                      <a:lnTo>
                        <a:pt x="4" y="166"/>
                      </a:lnTo>
                      <a:lnTo>
                        <a:pt x="4" y="166"/>
                      </a:lnTo>
                      <a:lnTo>
                        <a:pt x="4" y="165"/>
                      </a:lnTo>
                      <a:lnTo>
                        <a:pt x="4" y="163"/>
                      </a:lnTo>
                      <a:lnTo>
                        <a:pt x="4" y="163"/>
                      </a:lnTo>
                      <a:lnTo>
                        <a:pt x="4" y="162"/>
                      </a:lnTo>
                      <a:lnTo>
                        <a:pt x="3" y="161"/>
                      </a:lnTo>
                      <a:lnTo>
                        <a:pt x="3" y="161"/>
                      </a:lnTo>
                      <a:lnTo>
                        <a:pt x="3" y="160"/>
                      </a:lnTo>
                      <a:lnTo>
                        <a:pt x="3" y="159"/>
                      </a:lnTo>
                      <a:lnTo>
                        <a:pt x="3" y="158"/>
                      </a:lnTo>
                      <a:lnTo>
                        <a:pt x="3" y="158"/>
                      </a:lnTo>
                      <a:lnTo>
                        <a:pt x="3" y="156"/>
                      </a:lnTo>
                      <a:lnTo>
                        <a:pt x="3" y="155"/>
                      </a:lnTo>
                      <a:lnTo>
                        <a:pt x="3" y="155"/>
                      </a:lnTo>
                      <a:lnTo>
                        <a:pt x="2" y="154"/>
                      </a:lnTo>
                      <a:lnTo>
                        <a:pt x="2" y="153"/>
                      </a:lnTo>
                      <a:lnTo>
                        <a:pt x="2" y="153"/>
                      </a:lnTo>
                      <a:lnTo>
                        <a:pt x="2" y="152"/>
                      </a:lnTo>
                      <a:lnTo>
                        <a:pt x="2" y="150"/>
                      </a:lnTo>
                      <a:lnTo>
                        <a:pt x="2" y="150"/>
                      </a:lnTo>
                      <a:lnTo>
                        <a:pt x="2" y="149"/>
                      </a:lnTo>
                      <a:lnTo>
                        <a:pt x="2" y="148"/>
                      </a:lnTo>
                      <a:lnTo>
                        <a:pt x="2" y="147"/>
                      </a:lnTo>
                      <a:lnTo>
                        <a:pt x="2" y="147"/>
                      </a:lnTo>
                      <a:lnTo>
                        <a:pt x="2" y="146"/>
                      </a:lnTo>
                      <a:lnTo>
                        <a:pt x="2" y="145"/>
                      </a:lnTo>
                      <a:lnTo>
                        <a:pt x="2" y="145"/>
                      </a:lnTo>
                      <a:lnTo>
                        <a:pt x="2" y="143"/>
                      </a:lnTo>
                      <a:lnTo>
                        <a:pt x="2" y="142"/>
                      </a:lnTo>
                      <a:lnTo>
                        <a:pt x="2" y="142"/>
                      </a:lnTo>
                      <a:lnTo>
                        <a:pt x="2" y="141"/>
                      </a:lnTo>
                      <a:lnTo>
                        <a:pt x="0" y="140"/>
                      </a:lnTo>
                      <a:lnTo>
                        <a:pt x="0" y="139"/>
                      </a:lnTo>
                      <a:lnTo>
                        <a:pt x="0" y="139"/>
                      </a:lnTo>
                      <a:lnTo>
                        <a:pt x="0" y="138"/>
                      </a:lnTo>
                      <a:lnTo>
                        <a:pt x="0" y="136"/>
                      </a:lnTo>
                      <a:lnTo>
                        <a:pt x="0" y="136"/>
                      </a:lnTo>
                      <a:lnTo>
                        <a:pt x="0" y="135"/>
                      </a:lnTo>
                      <a:lnTo>
                        <a:pt x="0" y="134"/>
                      </a:lnTo>
                      <a:lnTo>
                        <a:pt x="0" y="133"/>
                      </a:lnTo>
                      <a:lnTo>
                        <a:pt x="0" y="133"/>
                      </a:lnTo>
                      <a:lnTo>
                        <a:pt x="0" y="132"/>
                      </a:lnTo>
                      <a:lnTo>
                        <a:pt x="0" y="130"/>
                      </a:lnTo>
                      <a:lnTo>
                        <a:pt x="2" y="130"/>
                      </a:lnTo>
                      <a:lnTo>
                        <a:pt x="2" y="129"/>
                      </a:lnTo>
                      <a:lnTo>
                        <a:pt x="2" y="128"/>
                      </a:lnTo>
                      <a:lnTo>
                        <a:pt x="2" y="128"/>
                      </a:lnTo>
                      <a:lnTo>
                        <a:pt x="2" y="127"/>
                      </a:lnTo>
                      <a:lnTo>
                        <a:pt x="2" y="126"/>
                      </a:lnTo>
                      <a:lnTo>
                        <a:pt x="2" y="125"/>
                      </a:lnTo>
                      <a:lnTo>
                        <a:pt x="2" y="125"/>
                      </a:lnTo>
                      <a:lnTo>
                        <a:pt x="2" y="123"/>
                      </a:lnTo>
                      <a:lnTo>
                        <a:pt x="2" y="122"/>
                      </a:lnTo>
                      <a:lnTo>
                        <a:pt x="2" y="122"/>
                      </a:lnTo>
                      <a:lnTo>
                        <a:pt x="2" y="121"/>
                      </a:lnTo>
                      <a:lnTo>
                        <a:pt x="2" y="120"/>
                      </a:lnTo>
                      <a:lnTo>
                        <a:pt x="2" y="119"/>
                      </a:lnTo>
                      <a:lnTo>
                        <a:pt x="2" y="119"/>
                      </a:lnTo>
                      <a:lnTo>
                        <a:pt x="2" y="118"/>
                      </a:lnTo>
                      <a:lnTo>
                        <a:pt x="3" y="116"/>
                      </a:lnTo>
                      <a:lnTo>
                        <a:pt x="3" y="116"/>
                      </a:lnTo>
                      <a:lnTo>
                        <a:pt x="3" y="115"/>
                      </a:lnTo>
                      <a:lnTo>
                        <a:pt x="3" y="114"/>
                      </a:lnTo>
                      <a:lnTo>
                        <a:pt x="3" y="113"/>
                      </a:lnTo>
                      <a:lnTo>
                        <a:pt x="3" y="113"/>
                      </a:lnTo>
                      <a:lnTo>
                        <a:pt x="3" y="112"/>
                      </a:lnTo>
                      <a:lnTo>
                        <a:pt x="3" y="110"/>
                      </a:lnTo>
                      <a:lnTo>
                        <a:pt x="4" y="110"/>
                      </a:lnTo>
                      <a:lnTo>
                        <a:pt x="4" y="109"/>
                      </a:lnTo>
                      <a:lnTo>
                        <a:pt x="4" y="108"/>
                      </a:lnTo>
                      <a:lnTo>
                        <a:pt x="4" y="107"/>
                      </a:lnTo>
                      <a:lnTo>
                        <a:pt x="4" y="107"/>
                      </a:lnTo>
                      <a:lnTo>
                        <a:pt x="4" y="106"/>
                      </a:lnTo>
                      <a:lnTo>
                        <a:pt x="4" y="105"/>
                      </a:lnTo>
                      <a:lnTo>
                        <a:pt x="5" y="105"/>
                      </a:lnTo>
                      <a:lnTo>
                        <a:pt x="5" y="103"/>
                      </a:lnTo>
                      <a:lnTo>
                        <a:pt x="5" y="102"/>
                      </a:lnTo>
                      <a:lnTo>
                        <a:pt x="5" y="101"/>
                      </a:lnTo>
                      <a:lnTo>
                        <a:pt x="5" y="101"/>
                      </a:lnTo>
                      <a:lnTo>
                        <a:pt x="6" y="100"/>
                      </a:lnTo>
                      <a:lnTo>
                        <a:pt x="6" y="99"/>
                      </a:lnTo>
                      <a:lnTo>
                        <a:pt x="6" y="99"/>
                      </a:lnTo>
                      <a:lnTo>
                        <a:pt x="6" y="98"/>
                      </a:lnTo>
                      <a:lnTo>
                        <a:pt x="6" y="96"/>
                      </a:lnTo>
                      <a:lnTo>
                        <a:pt x="7" y="96"/>
                      </a:lnTo>
                      <a:lnTo>
                        <a:pt x="7" y="95"/>
                      </a:lnTo>
                      <a:lnTo>
                        <a:pt x="7" y="94"/>
                      </a:lnTo>
                      <a:lnTo>
                        <a:pt x="7" y="93"/>
                      </a:lnTo>
                      <a:lnTo>
                        <a:pt x="7" y="93"/>
                      </a:lnTo>
                      <a:lnTo>
                        <a:pt x="9" y="92"/>
                      </a:lnTo>
                      <a:lnTo>
                        <a:pt x="9" y="90"/>
                      </a:lnTo>
                      <a:lnTo>
                        <a:pt x="9" y="90"/>
                      </a:lnTo>
                      <a:lnTo>
                        <a:pt x="9" y="89"/>
                      </a:lnTo>
                      <a:lnTo>
                        <a:pt x="9" y="89"/>
                      </a:lnTo>
                      <a:lnTo>
                        <a:pt x="10" y="88"/>
                      </a:lnTo>
                      <a:lnTo>
                        <a:pt x="10" y="88"/>
                      </a:lnTo>
                      <a:lnTo>
                        <a:pt x="10" y="87"/>
                      </a:lnTo>
                      <a:lnTo>
                        <a:pt x="11" y="86"/>
                      </a:lnTo>
                      <a:lnTo>
                        <a:pt x="11" y="85"/>
                      </a:lnTo>
                      <a:lnTo>
                        <a:pt x="11" y="85"/>
                      </a:lnTo>
                      <a:lnTo>
                        <a:pt x="11" y="83"/>
                      </a:lnTo>
                      <a:lnTo>
                        <a:pt x="12" y="82"/>
                      </a:lnTo>
                      <a:lnTo>
                        <a:pt x="12" y="82"/>
                      </a:lnTo>
                      <a:lnTo>
                        <a:pt x="12" y="81"/>
                      </a:lnTo>
                      <a:lnTo>
                        <a:pt x="13" y="80"/>
                      </a:lnTo>
                      <a:lnTo>
                        <a:pt x="13" y="80"/>
                      </a:lnTo>
                      <a:lnTo>
                        <a:pt x="13" y="79"/>
                      </a:lnTo>
                      <a:lnTo>
                        <a:pt x="13" y="77"/>
                      </a:lnTo>
                      <a:lnTo>
                        <a:pt x="14" y="77"/>
                      </a:lnTo>
                      <a:lnTo>
                        <a:pt x="14" y="76"/>
                      </a:lnTo>
                      <a:lnTo>
                        <a:pt x="14" y="75"/>
                      </a:lnTo>
                      <a:lnTo>
                        <a:pt x="16" y="75"/>
                      </a:lnTo>
                      <a:lnTo>
                        <a:pt x="16" y="74"/>
                      </a:lnTo>
                      <a:lnTo>
                        <a:pt x="16" y="73"/>
                      </a:lnTo>
                      <a:lnTo>
                        <a:pt x="17" y="73"/>
                      </a:lnTo>
                      <a:lnTo>
                        <a:pt x="17" y="72"/>
                      </a:lnTo>
                      <a:lnTo>
                        <a:pt x="17" y="72"/>
                      </a:lnTo>
                      <a:lnTo>
                        <a:pt x="18" y="70"/>
                      </a:lnTo>
                      <a:lnTo>
                        <a:pt x="18" y="69"/>
                      </a:lnTo>
                      <a:lnTo>
                        <a:pt x="18" y="69"/>
                      </a:lnTo>
                      <a:lnTo>
                        <a:pt x="19" y="68"/>
                      </a:lnTo>
                      <a:lnTo>
                        <a:pt x="19" y="67"/>
                      </a:lnTo>
                      <a:lnTo>
                        <a:pt x="20" y="67"/>
                      </a:lnTo>
                      <a:lnTo>
                        <a:pt x="20" y="66"/>
                      </a:lnTo>
                      <a:lnTo>
                        <a:pt x="20" y="66"/>
                      </a:lnTo>
                      <a:lnTo>
                        <a:pt x="22" y="65"/>
                      </a:lnTo>
                      <a:lnTo>
                        <a:pt x="22" y="63"/>
                      </a:lnTo>
                      <a:lnTo>
                        <a:pt x="22" y="63"/>
                      </a:lnTo>
                      <a:lnTo>
                        <a:pt x="23" y="62"/>
                      </a:lnTo>
                      <a:lnTo>
                        <a:pt x="23" y="61"/>
                      </a:lnTo>
                      <a:lnTo>
                        <a:pt x="24" y="61"/>
                      </a:lnTo>
                      <a:lnTo>
                        <a:pt x="24" y="60"/>
                      </a:lnTo>
                      <a:lnTo>
                        <a:pt x="24" y="60"/>
                      </a:lnTo>
                      <a:lnTo>
                        <a:pt x="25" y="59"/>
                      </a:lnTo>
                      <a:lnTo>
                        <a:pt x="25" y="59"/>
                      </a:lnTo>
                      <a:lnTo>
                        <a:pt x="26" y="57"/>
                      </a:lnTo>
                      <a:lnTo>
                        <a:pt x="26" y="56"/>
                      </a:lnTo>
                      <a:lnTo>
                        <a:pt x="26" y="56"/>
                      </a:lnTo>
                      <a:lnTo>
                        <a:pt x="27" y="55"/>
                      </a:lnTo>
                      <a:lnTo>
                        <a:pt x="27" y="55"/>
                      </a:lnTo>
                      <a:lnTo>
                        <a:pt x="29" y="54"/>
                      </a:lnTo>
                      <a:lnTo>
                        <a:pt x="29" y="53"/>
                      </a:lnTo>
                      <a:lnTo>
                        <a:pt x="30" y="53"/>
                      </a:lnTo>
                      <a:lnTo>
                        <a:pt x="30" y="52"/>
                      </a:lnTo>
                      <a:lnTo>
                        <a:pt x="31" y="52"/>
                      </a:lnTo>
                      <a:lnTo>
                        <a:pt x="31" y="50"/>
                      </a:lnTo>
                      <a:lnTo>
                        <a:pt x="31" y="50"/>
                      </a:lnTo>
                      <a:lnTo>
                        <a:pt x="32" y="49"/>
                      </a:lnTo>
                      <a:lnTo>
                        <a:pt x="32" y="49"/>
                      </a:lnTo>
                      <a:lnTo>
                        <a:pt x="33" y="48"/>
                      </a:lnTo>
                      <a:lnTo>
                        <a:pt x="33" y="48"/>
                      </a:lnTo>
                      <a:lnTo>
                        <a:pt x="34" y="47"/>
                      </a:lnTo>
                      <a:lnTo>
                        <a:pt x="34" y="46"/>
                      </a:lnTo>
                      <a:lnTo>
                        <a:pt x="36" y="46"/>
                      </a:lnTo>
                      <a:lnTo>
                        <a:pt x="36" y="45"/>
                      </a:lnTo>
                      <a:lnTo>
                        <a:pt x="37" y="45"/>
                      </a:lnTo>
                      <a:lnTo>
                        <a:pt x="37" y="43"/>
                      </a:lnTo>
                      <a:lnTo>
                        <a:pt x="38" y="43"/>
                      </a:lnTo>
                      <a:lnTo>
                        <a:pt x="38" y="42"/>
                      </a:lnTo>
                      <a:lnTo>
                        <a:pt x="38" y="42"/>
                      </a:lnTo>
                      <a:lnTo>
                        <a:pt x="39" y="41"/>
                      </a:lnTo>
                      <a:lnTo>
                        <a:pt x="39" y="41"/>
                      </a:lnTo>
                      <a:lnTo>
                        <a:pt x="40" y="40"/>
                      </a:lnTo>
                      <a:lnTo>
                        <a:pt x="40" y="40"/>
                      </a:lnTo>
                      <a:lnTo>
                        <a:pt x="42" y="39"/>
                      </a:lnTo>
                      <a:lnTo>
                        <a:pt x="42" y="39"/>
                      </a:lnTo>
                      <a:lnTo>
                        <a:pt x="43" y="37"/>
                      </a:lnTo>
                      <a:lnTo>
                        <a:pt x="43" y="37"/>
                      </a:lnTo>
                      <a:lnTo>
                        <a:pt x="44" y="36"/>
                      </a:lnTo>
                      <a:lnTo>
                        <a:pt x="45" y="36"/>
                      </a:lnTo>
                      <a:lnTo>
                        <a:pt x="45" y="35"/>
                      </a:lnTo>
                      <a:lnTo>
                        <a:pt x="46" y="35"/>
                      </a:lnTo>
                      <a:lnTo>
                        <a:pt x="46" y="35"/>
                      </a:lnTo>
                      <a:lnTo>
                        <a:pt x="47" y="34"/>
                      </a:lnTo>
                      <a:lnTo>
                        <a:pt x="47" y="34"/>
                      </a:lnTo>
                      <a:lnTo>
                        <a:pt x="49" y="33"/>
                      </a:lnTo>
                      <a:lnTo>
                        <a:pt x="49" y="33"/>
                      </a:lnTo>
                      <a:lnTo>
                        <a:pt x="50" y="32"/>
                      </a:lnTo>
                      <a:lnTo>
                        <a:pt x="50" y="32"/>
                      </a:lnTo>
                      <a:lnTo>
                        <a:pt x="51" y="30"/>
                      </a:lnTo>
                      <a:lnTo>
                        <a:pt x="51" y="30"/>
                      </a:lnTo>
                      <a:lnTo>
                        <a:pt x="52" y="29"/>
                      </a:lnTo>
                      <a:lnTo>
                        <a:pt x="52" y="29"/>
                      </a:lnTo>
                      <a:lnTo>
                        <a:pt x="53" y="29"/>
                      </a:lnTo>
                      <a:lnTo>
                        <a:pt x="54" y="28"/>
                      </a:lnTo>
                      <a:lnTo>
                        <a:pt x="54" y="28"/>
                      </a:lnTo>
                      <a:lnTo>
                        <a:pt x="56" y="27"/>
                      </a:lnTo>
                      <a:lnTo>
                        <a:pt x="56" y="27"/>
                      </a:lnTo>
                      <a:lnTo>
                        <a:pt x="57" y="27"/>
                      </a:lnTo>
                      <a:lnTo>
                        <a:pt x="57" y="26"/>
                      </a:lnTo>
                      <a:lnTo>
                        <a:pt x="58" y="26"/>
                      </a:lnTo>
                      <a:lnTo>
                        <a:pt x="58" y="25"/>
                      </a:lnTo>
                      <a:lnTo>
                        <a:pt x="59" y="25"/>
                      </a:lnTo>
                      <a:lnTo>
                        <a:pt x="60" y="25"/>
                      </a:lnTo>
                      <a:lnTo>
                        <a:pt x="60" y="23"/>
                      </a:lnTo>
                      <a:lnTo>
                        <a:pt x="62" y="23"/>
                      </a:lnTo>
                      <a:lnTo>
                        <a:pt x="62" y="22"/>
                      </a:lnTo>
                      <a:lnTo>
                        <a:pt x="63" y="22"/>
                      </a:lnTo>
                      <a:lnTo>
                        <a:pt x="64" y="22"/>
                      </a:lnTo>
                      <a:lnTo>
                        <a:pt x="64" y="21"/>
                      </a:lnTo>
                      <a:lnTo>
                        <a:pt x="65" y="21"/>
                      </a:lnTo>
                      <a:lnTo>
                        <a:pt x="65" y="20"/>
                      </a:lnTo>
                      <a:lnTo>
                        <a:pt x="66" y="20"/>
                      </a:lnTo>
                      <a:lnTo>
                        <a:pt x="66" y="20"/>
                      </a:lnTo>
                      <a:lnTo>
                        <a:pt x="67" y="19"/>
                      </a:lnTo>
                      <a:lnTo>
                        <a:pt x="69" y="19"/>
                      </a:lnTo>
                      <a:lnTo>
                        <a:pt x="69" y="19"/>
                      </a:lnTo>
                      <a:lnTo>
                        <a:pt x="70" y="17"/>
                      </a:lnTo>
                      <a:lnTo>
                        <a:pt x="70" y="17"/>
                      </a:lnTo>
                      <a:lnTo>
                        <a:pt x="71" y="17"/>
                      </a:lnTo>
                      <a:lnTo>
                        <a:pt x="72" y="16"/>
                      </a:lnTo>
                      <a:lnTo>
                        <a:pt x="72" y="16"/>
                      </a:lnTo>
                      <a:lnTo>
                        <a:pt x="73" y="16"/>
                      </a:lnTo>
                      <a:lnTo>
                        <a:pt x="74" y="15"/>
                      </a:lnTo>
                      <a:lnTo>
                        <a:pt x="74" y="15"/>
                      </a:lnTo>
                      <a:lnTo>
                        <a:pt x="76" y="15"/>
                      </a:lnTo>
                      <a:lnTo>
                        <a:pt x="76" y="14"/>
                      </a:lnTo>
                      <a:lnTo>
                        <a:pt x="77" y="14"/>
                      </a:lnTo>
                      <a:lnTo>
                        <a:pt x="78" y="14"/>
                      </a:lnTo>
                      <a:lnTo>
                        <a:pt x="78" y="14"/>
                      </a:lnTo>
                      <a:lnTo>
                        <a:pt x="79" y="13"/>
                      </a:lnTo>
                      <a:lnTo>
                        <a:pt x="79" y="13"/>
                      </a:lnTo>
                      <a:lnTo>
                        <a:pt x="80" y="13"/>
                      </a:lnTo>
                      <a:lnTo>
                        <a:pt x="82" y="12"/>
                      </a:lnTo>
                      <a:lnTo>
                        <a:pt x="82" y="12"/>
                      </a:lnTo>
                      <a:lnTo>
                        <a:pt x="83" y="12"/>
                      </a:lnTo>
                      <a:lnTo>
                        <a:pt x="84" y="12"/>
                      </a:lnTo>
                      <a:lnTo>
                        <a:pt x="84" y="10"/>
                      </a:lnTo>
                      <a:lnTo>
                        <a:pt x="85" y="10"/>
                      </a:lnTo>
                      <a:lnTo>
                        <a:pt x="86" y="10"/>
                      </a:lnTo>
                      <a:lnTo>
                        <a:pt x="86" y="9"/>
                      </a:lnTo>
                      <a:lnTo>
                        <a:pt x="87" y="9"/>
                      </a:lnTo>
                      <a:lnTo>
                        <a:pt x="89" y="9"/>
                      </a:lnTo>
                      <a:lnTo>
                        <a:pt x="89" y="9"/>
                      </a:lnTo>
                      <a:lnTo>
                        <a:pt x="90" y="8"/>
                      </a:lnTo>
                      <a:lnTo>
                        <a:pt x="90" y="8"/>
                      </a:lnTo>
                      <a:lnTo>
                        <a:pt x="91" y="8"/>
                      </a:lnTo>
                      <a:lnTo>
                        <a:pt x="92" y="8"/>
                      </a:lnTo>
                      <a:lnTo>
                        <a:pt x="92" y="8"/>
                      </a:lnTo>
                      <a:lnTo>
                        <a:pt x="93" y="7"/>
                      </a:lnTo>
                      <a:lnTo>
                        <a:pt x="94" y="7"/>
                      </a:lnTo>
                      <a:lnTo>
                        <a:pt x="94" y="7"/>
                      </a:lnTo>
                      <a:lnTo>
                        <a:pt x="96" y="7"/>
                      </a:lnTo>
                      <a:lnTo>
                        <a:pt x="97" y="6"/>
                      </a:lnTo>
                      <a:lnTo>
                        <a:pt x="97" y="6"/>
                      </a:lnTo>
                      <a:lnTo>
                        <a:pt x="98" y="6"/>
                      </a:lnTo>
                      <a:lnTo>
                        <a:pt x="99" y="6"/>
                      </a:lnTo>
                      <a:lnTo>
                        <a:pt x="99" y="6"/>
                      </a:lnTo>
                      <a:lnTo>
                        <a:pt x="100" y="5"/>
                      </a:lnTo>
                      <a:lnTo>
                        <a:pt x="101" y="5"/>
                      </a:lnTo>
                      <a:lnTo>
                        <a:pt x="101" y="5"/>
                      </a:lnTo>
                      <a:lnTo>
                        <a:pt x="103" y="5"/>
                      </a:lnTo>
                      <a:lnTo>
                        <a:pt x="104" y="5"/>
                      </a:lnTo>
                      <a:lnTo>
                        <a:pt x="104" y="5"/>
                      </a:lnTo>
                      <a:lnTo>
                        <a:pt x="105" y="3"/>
                      </a:lnTo>
                      <a:lnTo>
                        <a:pt x="106" y="3"/>
                      </a:lnTo>
                      <a:lnTo>
                        <a:pt x="106" y="3"/>
                      </a:lnTo>
                      <a:lnTo>
                        <a:pt x="107" y="3"/>
                      </a:lnTo>
                      <a:lnTo>
                        <a:pt x="109" y="3"/>
                      </a:lnTo>
                      <a:lnTo>
                        <a:pt x="110" y="3"/>
                      </a:lnTo>
                      <a:lnTo>
                        <a:pt x="110" y="2"/>
                      </a:lnTo>
                      <a:lnTo>
                        <a:pt x="111" y="2"/>
                      </a:lnTo>
                      <a:lnTo>
                        <a:pt x="112" y="2"/>
                      </a:lnTo>
                      <a:lnTo>
                        <a:pt x="112" y="2"/>
                      </a:lnTo>
                      <a:lnTo>
                        <a:pt x="113" y="2"/>
                      </a:lnTo>
                      <a:lnTo>
                        <a:pt x="114" y="2"/>
                      </a:lnTo>
                      <a:lnTo>
                        <a:pt x="114" y="2"/>
                      </a:lnTo>
                      <a:lnTo>
                        <a:pt x="116" y="2"/>
                      </a:lnTo>
                      <a:lnTo>
                        <a:pt x="117" y="1"/>
                      </a:lnTo>
                      <a:lnTo>
                        <a:pt x="117" y="1"/>
                      </a:lnTo>
                      <a:lnTo>
                        <a:pt x="118" y="1"/>
                      </a:lnTo>
                      <a:lnTo>
                        <a:pt x="119" y="1"/>
                      </a:lnTo>
                      <a:lnTo>
                        <a:pt x="119" y="1"/>
                      </a:lnTo>
                      <a:lnTo>
                        <a:pt x="120" y="1"/>
                      </a:lnTo>
                      <a:lnTo>
                        <a:pt x="121" y="1"/>
                      </a:lnTo>
                      <a:lnTo>
                        <a:pt x="123" y="1"/>
                      </a:lnTo>
                      <a:lnTo>
                        <a:pt x="123" y="1"/>
                      </a:lnTo>
                      <a:lnTo>
                        <a:pt x="124" y="1"/>
                      </a:lnTo>
                      <a:lnTo>
                        <a:pt x="125" y="1"/>
                      </a:lnTo>
                      <a:lnTo>
                        <a:pt x="125" y="1"/>
                      </a:lnTo>
                      <a:lnTo>
                        <a:pt x="126" y="1"/>
                      </a:lnTo>
                      <a:lnTo>
                        <a:pt x="127" y="0"/>
                      </a:lnTo>
                      <a:lnTo>
                        <a:pt x="127" y="0"/>
                      </a:lnTo>
                      <a:lnTo>
                        <a:pt x="129" y="0"/>
                      </a:lnTo>
                      <a:lnTo>
                        <a:pt x="130" y="0"/>
                      </a:lnTo>
                      <a:lnTo>
                        <a:pt x="131" y="0"/>
                      </a:lnTo>
                      <a:lnTo>
                        <a:pt x="131" y="0"/>
                      </a:lnTo>
                      <a:lnTo>
                        <a:pt x="132" y="0"/>
                      </a:lnTo>
                      <a:lnTo>
                        <a:pt x="133" y="0"/>
                      </a:lnTo>
                      <a:lnTo>
                        <a:pt x="133" y="0"/>
                      </a:lnTo>
                      <a:lnTo>
                        <a:pt x="134" y="0"/>
                      </a:lnTo>
                      <a:lnTo>
                        <a:pt x="136" y="0"/>
                      </a:lnTo>
                      <a:lnTo>
                        <a:pt x="136" y="0"/>
                      </a:lnTo>
                      <a:lnTo>
                        <a:pt x="137" y="0"/>
                      </a:lnTo>
                      <a:lnTo>
                        <a:pt x="138" y="0"/>
                      </a:lnTo>
                      <a:lnTo>
                        <a:pt x="139" y="0"/>
                      </a:lnTo>
                      <a:lnTo>
                        <a:pt x="139" y="0"/>
                      </a:lnTo>
                      <a:lnTo>
                        <a:pt x="140" y="0"/>
                      </a:lnTo>
                      <a:lnTo>
                        <a:pt x="141" y="0"/>
                      </a:lnTo>
                      <a:lnTo>
                        <a:pt x="141" y="0"/>
                      </a:lnTo>
                      <a:lnTo>
                        <a:pt x="143" y="0"/>
                      </a:lnTo>
                      <a:lnTo>
                        <a:pt x="144" y="0"/>
                      </a:lnTo>
                      <a:lnTo>
                        <a:pt x="145" y="0"/>
                      </a:lnTo>
                      <a:lnTo>
                        <a:pt x="145" y="0"/>
                      </a:lnTo>
                      <a:lnTo>
                        <a:pt x="146" y="0"/>
                      </a:lnTo>
                      <a:lnTo>
                        <a:pt x="147" y="0"/>
                      </a:lnTo>
                      <a:lnTo>
                        <a:pt x="147" y="1"/>
                      </a:lnTo>
                      <a:lnTo>
                        <a:pt x="149" y="1"/>
                      </a:lnTo>
                      <a:lnTo>
                        <a:pt x="150" y="1"/>
                      </a:lnTo>
                      <a:lnTo>
                        <a:pt x="151" y="1"/>
                      </a:lnTo>
                      <a:lnTo>
                        <a:pt x="151" y="1"/>
                      </a:lnTo>
                      <a:lnTo>
                        <a:pt x="152" y="1"/>
                      </a:lnTo>
                      <a:lnTo>
                        <a:pt x="153" y="1"/>
                      </a:lnTo>
                      <a:lnTo>
                        <a:pt x="153" y="1"/>
                      </a:lnTo>
                      <a:lnTo>
                        <a:pt x="154" y="1"/>
                      </a:lnTo>
                      <a:lnTo>
                        <a:pt x="156" y="1"/>
                      </a:lnTo>
                      <a:lnTo>
                        <a:pt x="157" y="1"/>
                      </a:lnTo>
                      <a:lnTo>
                        <a:pt x="157" y="1"/>
                      </a:lnTo>
                      <a:lnTo>
                        <a:pt x="158" y="2"/>
                      </a:lnTo>
                      <a:lnTo>
                        <a:pt x="159" y="2"/>
                      </a:lnTo>
                      <a:lnTo>
                        <a:pt x="159" y="2"/>
                      </a:lnTo>
                      <a:lnTo>
                        <a:pt x="160" y="2"/>
                      </a:lnTo>
                      <a:lnTo>
                        <a:pt x="161" y="2"/>
                      </a:lnTo>
                      <a:lnTo>
                        <a:pt x="161" y="2"/>
                      </a:lnTo>
                      <a:lnTo>
                        <a:pt x="163" y="2"/>
                      </a:lnTo>
                      <a:lnTo>
                        <a:pt x="164" y="2"/>
                      </a:lnTo>
                      <a:lnTo>
                        <a:pt x="165" y="3"/>
                      </a:lnTo>
                      <a:lnTo>
                        <a:pt x="165" y="3"/>
                      </a:lnTo>
                      <a:lnTo>
                        <a:pt x="166" y="3"/>
                      </a:lnTo>
                      <a:lnTo>
                        <a:pt x="167" y="3"/>
                      </a:lnTo>
                      <a:lnTo>
                        <a:pt x="167" y="3"/>
                      </a:lnTo>
                      <a:lnTo>
                        <a:pt x="169" y="3"/>
                      </a:lnTo>
                      <a:lnTo>
                        <a:pt x="170" y="5"/>
                      </a:lnTo>
                      <a:lnTo>
                        <a:pt x="171" y="5"/>
                      </a:lnTo>
                      <a:lnTo>
                        <a:pt x="171" y="5"/>
                      </a:lnTo>
                      <a:lnTo>
                        <a:pt x="172" y="5"/>
                      </a:lnTo>
                      <a:lnTo>
                        <a:pt x="173" y="5"/>
                      </a:lnTo>
                      <a:lnTo>
                        <a:pt x="173" y="5"/>
                      </a:lnTo>
                      <a:lnTo>
                        <a:pt x="174" y="6"/>
                      </a:lnTo>
                      <a:lnTo>
                        <a:pt x="176" y="6"/>
                      </a:lnTo>
                      <a:lnTo>
                        <a:pt x="177" y="6"/>
                      </a:lnTo>
                      <a:lnTo>
                        <a:pt x="177" y="6"/>
                      </a:lnTo>
                      <a:lnTo>
                        <a:pt x="178" y="7"/>
                      </a:lnTo>
                      <a:lnTo>
                        <a:pt x="179" y="7"/>
                      </a:lnTo>
                      <a:lnTo>
                        <a:pt x="179" y="7"/>
                      </a:lnTo>
                      <a:lnTo>
                        <a:pt x="180" y="7"/>
                      </a:lnTo>
                      <a:lnTo>
                        <a:pt x="181" y="7"/>
                      </a:lnTo>
                      <a:lnTo>
                        <a:pt x="181" y="8"/>
                      </a:lnTo>
                      <a:lnTo>
                        <a:pt x="183" y="8"/>
                      </a:lnTo>
                      <a:lnTo>
                        <a:pt x="184" y="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147" name="Freeform 115">
                  <a:extLst>
                    <a:ext uri="{FF2B5EF4-FFF2-40B4-BE49-F238E27FC236}">
                      <a16:creationId xmlns:a16="http://schemas.microsoft.com/office/drawing/2014/main" id="{9C0EE025-3F6E-4D4D-BC88-F526AA987E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278822">
                  <a:off x="14562094" y="8931640"/>
                  <a:ext cx="1601207" cy="622474"/>
                </a:xfrm>
                <a:custGeom>
                  <a:avLst/>
                  <a:gdLst>
                    <a:gd name="T0" fmla="*/ 2456 w 2456"/>
                    <a:gd name="T1" fmla="*/ 894 h 957"/>
                    <a:gd name="T2" fmla="*/ 24 w 2456"/>
                    <a:gd name="T3" fmla="*/ 0 h 957"/>
                    <a:gd name="T4" fmla="*/ 0 w 2456"/>
                    <a:gd name="T5" fmla="*/ 64 h 957"/>
                    <a:gd name="T6" fmla="*/ 2432 w 2456"/>
                    <a:gd name="T7" fmla="*/ 957 h 957"/>
                    <a:gd name="T8" fmla="*/ 2456 w 2456"/>
                    <a:gd name="T9" fmla="*/ 894 h 9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56" h="957">
                      <a:moveTo>
                        <a:pt x="2456" y="894"/>
                      </a:moveTo>
                      <a:lnTo>
                        <a:pt x="24" y="0"/>
                      </a:lnTo>
                      <a:lnTo>
                        <a:pt x="0" y="64"/>
                      </a:lnTo>
                      <a:lnTo>
                        <a:pt x="2432" y="957"/>
                      </a:lnTo>
                      <a:lnTo>
                        <a:pt x="2456" y="89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</p:grpSp>
          <p:sp>
            <p:nvSpPr>
              <p:cNvPr id="144" name="Freeform 114">
                <a:extLst>
                  <a:ext uri="{FF2B5EF4-FFF2-40B4-BE49-F238E27FC236}">
                    <a16:creationId xmlns:a16="http://schemas.microsoft.com/office/drawing/2014/main" id="{957FE5E3-B844-4528-B884-2D77E6A47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544040" y="8797469"/>
                <a:ext cx="180087" cy="176172"/>
              </a:xfrm>
              <a:custGeom>
                <a:avLst/>
                <a:gdLst>
                  <a:gd name="T0" fmla="*/ 171 w 273"/>
                  <a:gd name="T1" fmla="*/ 3 h 271"/>
                  <a:gd name="T2" fmla="*/ 157 w 273"/>
                  <a:gd name="T3" fmla="*/ 1 h 271"/>
                  <a:gd name="T4" fmla="*/ 143 w 273"/>
                  <a:gd name="T5" fmla="*/ 0 h 271"/>
                  <a:gd name="T6" fmla="*/ 129 w 273"/>
                  <a:gd name="T7" fmla="*/ 0 h 271"/>
                  <a:gd name="T8" fmla="*/ 114 w 273"/>
                  <a:gd name="T9" fmla="*/ 1 h 271"/>
                  <a:gd name="T10" fmla="*/ 102 w 273"/>
                  <a:gd name="T11" fmla="*/ 4 h 271"/>
                  <a:gd name="T12" fmla="*/ 89 w 273"/>
                  <a:gd name="T13" fmla="*/ 8 h 271"/>
                  <a:gd name="T14" fmla="*/ 76 w 273"/>
                  <a:gd name="T15" fmla="*/ 14 h 271"/>
                  <a:gd name="T16" fmla="*/ 64 w 273"/>
                  <a:gd name="T17" fmla="*/ 21 h 271"/>
                  <a:gd name="T18" fmla="*/ 52 w 273"/>
                  <a:gd name="T19" fmla="*/ 29 h 271"/>
                  <a:gd name="T20" fmla="*/ 42 w 273"/>
                  <a:gd name="T21" fmla="*/ 38 h 271"/>
                  <a:gd name="T22" fmla="*/ 32 w 273"/>
                  <a:gd name="T23" fmla="*/ 49 h 271"/>
                  <a:gd name="T24" fmla="*/ 24 w 273"/>
                  <a:gd name="T25" fmla="*/ 60 h 271"/>
                  <a:gd name="T26" fmla="*/ 16 w 273"/>
                  <a:gd name="T27" fmla="*/ 73 h 271"/>
                  <a:gd name="T28" fmla="*/ 10 w 273"/>
                  <a:gd name="T29" fmla="*/ 86 h 271"/>
                  <a:gd name="T30" fmla="*/ 6 w 273"/>
                  <a:gd name="T31" fmla="*/ 98 h 271"/>
                  <a:gd name="T32" fmla="*/ 3 w 273"/>
                  <a:gd name="T33" fmla="*/ 114 h 271"/>
                  <a:gd name="T34" fmla="*/ 2 w 273"/>
                  <a:gd name="T35" fmla="*/ 128 h 271"/>
                  <a:gd name="T36" fmla="*/ 2 w 273"/>
                  <a:gd name="T37" fmla="*/ 142 h 271"/>
                  <a:gd name="T38" fmla="*/ 3 w 273"/>
                  <a:gd name="T39" fmla="*/ 155 h 271"/>
                  <a:gd name="T40" fmla="*/ 5 w 273"/>
                  <a:gd name="T41" fmla="*/ 169 h 271"/>
                  <a:gd name="T42" fmla="*/ 10 w 273"/>
                  <a:gd name="T43" fmla="*/ 182 h 271"/>
                  <a:gd name="T44" fmla="*/ 15 w 273"/>
                  <a:gd name="T45" fmla="*/ 195 h 271"/>
                  <a:gd name="T46" fmla="*/ 22 w 273"/>
                  <a:gd name="T47" fmla="*/ 207 h 271"/>
                  <a:gd name="T48" fmla="*/ 30 w 273"/>
                  <a:gd name="T49" fmla="*/ 219 h 271"/>
                  <a:gd name="T50" fmla="*/ 39 w 273"/>
                  <a:gd name="T51" fmla="*/ 229 h 271"/>
                  <a:gd name="T52" fmla="*/ 49 w 273"/>
                  <a:gd name="T53" fmla="*/ 239 h 271"/>
                  <a:gd name="T54" fmla="*/ 60 w 273"/>
                  <a:gd name="T55" fmla="*/ 248 h 271"/>
                  <a:gd name="T56" fmla="*/ 72 w 273"/>
                  <a:gd name="T57" fmla="*/ 255 h 271"/>
                  <a:gd name="T58" fmla="*/ 86 w 273"/>
                  <a:gd name="T59" fmla="*/ 261 h 271"/>
                  <a:gd name="T60" fmla="*/ 99 w 273"/>
                  <a:gd name="T61" fmla="*/ 266 h 271"/>
                  <a:gd name="T62" fmla="*/ 113 w 273"/>
                  <a:gd name="T63" fmla="*/ 269 h 271"/>
                  <a:gd name="T64" fmla="*/ 127 w 273"/>
                  <a:gd name="T65" fmla="*/ 270 h 271"/>
                  <a:gd name="T66" fmla="*/ 142 w 273"/>
                  <a:gd name="T67" fmla="*/ 271 h 271"/>
                  <a:gd name="T68" fmla="*/ 156 w 273"/>
                  <a:gd name="T69" fmla="*/ 270 h 271"/>
                  <a:gd name="T70" fmla="*/ 170 w 273"/>
                  <a:gd name="T71" fmla="*/ 267 h 271"/>
                  <a:gd name="T72" fmla="*/ 183 w 273"/>
                  <a:gd name="T73" fmla="*/ 263 h 271"/>
                  <a:gd name="T74" fmla="*/ 196 w 273"/>
                  <a:gd name="T75" fmla="*/ 257 h 271"/>
                  <a:gd name="T76" fmla="*/ 207 w 273"/>
                  <a:gd name="T77" fmla="*/ 251 h 271"/>
                  <a:gd name="T78" fmla="*/ 219 w 273"/>
                  <a:gd name="T79" fmla="*/ 243 h 271"/>
                  <a:gd name="T80" fmla="*/ 230 w 273"/>
                  <a:gd name="T81" fmla="*/ 234 h 271"/>
                  <a:gd name="T82" fmla="*/ 239 w 273"/>
                  <a:gd name="T83" fmla="*/ 224 h 271"/>
                  <a:gd name="T84" fmla="*/ 249 w 273"/>
                  <a:gd name="T85" fmla="*/ 213 h 271"/>
                  <a:gd name="T86" fmla="*/ 256 w 273"/>
                  <a:gd name="T87" fmla="*/ 201 h 271"/>
                  <a:gd name="T88" fmla="*/ 263 w 273"/>
                  <a:gd name="T89" fmla="*/ 188 h 271"/>
                  <a:gd name="T90" fmla="*/ 267 w 273"/>
                  <a:gd name="T91" fmla="*/ 175 h 271"/>
                  <a:gd name="T92" fmla="*/ 271 w 273"/>
                  <a:gd name="T93" fmla="*/ 161 h 271"/>
                  <a:gd name="T94" fmla="*/ 272 w 273"/>
                  <a:gd name="T95" fmla="*/ 146 h 271"/>
                  <a:gd name="T96" fmla="*/ 273 w 273"/>
                  <a:gd name="T97" fmla="*/ 131 h 271"/>
                  <a:gd name="T98" fmla="*/ 272 w 273"/>
                  <a:gd name="T99" fmla="*/ 117 h 271"/>
                  <a:gd name="T100" fmla="*/ 270 w 273"/>
                  <a:gd name="T101" fmla="*/ 104 h 271"/>
                  <a:gd name="T102" fmla="*/ 265 w 273"/>
                  <a:gd name="T103" fmla="*/ 90 h 271"/>
                  <a:gd name="T104" fmla="*/ 260 w 273"/>
                  <a:gd name="T105" fmla="*/ 78 h 271"/>
                  <a:gd name="T106" fmla="*/ 253 w 273"/>
                  <a:gd name="T107" fmla="*/ 65 h 271"/>
                  <a:gd name="T108" fmla="*/ 246 w 273"/>
                  <a:gd name="T109" fmla="*/ 54 h 271"/>
                  <a:gd name="T110" fmla="*/ 237 w 273"/>
                  <a:gd name="T111" fmla="*/ 43 h 271"/>
                  <a:gd name="T112" fmla="*/ 227 w 273"/>
                  <a:gd name="T113" fmla="*/ 34 h 271"/>
                  <a:gd name="T114" fmla="*/ 216 w 273"/>
                  <a:gd name="T115" fmla="*/ 24 h 271"/>
                  <a:gd name="T116" fmla="*/ 204 w 273"/>
                  <a:gd name="T117" fmla="*/ 17 h 271"/>
                  <a:gd name="T118" fmla="*/ 191 w 273"/>
                  <a:gd name="T119" fmla="*/ 10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73" h="271">
                    <a:moveTo>
                      <a:pt x="184" y="8"/>
                    </a:moveTo>
                    <a:lnTo>
                      <a:pt x="184" y="8"/>
                    </a:lnTo>
                    <a:lnTo>
                      <a:pt x="183" y="7"/>
                    </a:lnTo>
                    <a:lnTo>
                      <a:pt x="181" y="7"/>
                    </a:lnTo>
                    <a:lnTo>
                      <a:pt x="181" y="7"/>
                    </a:lnTo>
                    <a:lnTo>
                      <a:pt x="180" y="7"/>
                    </a:lnTo>
                    <a:lnTo>
                      <a:pt x="179" y="5"/>
                    </a:lnTo>
                    <a:lnTo>
                      <a:pt x="179" y="5"/>
                    </a:lnTo>
                    <a:lnTo>
                      <a:pt x="178" y="5"/>
                    </a:lnTo>
                    <a:lnTo>
                      <a:pt x="177" y="5"/>
                    </a:lnTo>
                    <a:lnTo>
                      <a:pt x="177" y="4"/>
                    </a:lnTo>
                    <a:lnTo>
                      <a:pt x="176" y="4"/>
                    </a:lnTo>
                    <a:lnTo>
                      <a:pt x="174" y="4"/>
                    </a:lnTo>
                    <a:lnTo>
                      <a:pt x="173" y="4"/>
                    </a:lnTo>
                    <a:lnTo>
                      <a:pt x="173" y="4"/>
                    </a:lnTo>
                    <a:lnTo>
                      <a:pt x="172" y="3"/>
                    </a:lnTo>
                    <a:lnTo>
                      <a:pt x="171" y="3"/>
                    </a:lnTo>
                    <a:lnTo>
                      <a:pt x="171" y="3"/>
                    </a:lnTo>
                    <a:lnTo>
                      <a:pt x="170" y="3"/>
                    </a:lnTo>
                    <a:lnTo>
                      <a:pt x="169" y="3"/>
                    </a:lnTo>
                    <a:lnTo>
                      <a:pt x="167" y="3"/>
                    </a:lnTo>
                    <a:lnTo>
                      <a:pt x="167" y="2"/>
                    </a:lnTo>
                    <a:lnTo>
                      <a:pt x="166" y="2"/>
                    </a:lnTo>
                    <a:lnTo>
                      <a:pt x="165" y="2"/>
                    </a:lnTo>
                    <a:lnTo>
                      <a:pt x="165" y="2"/>
                    </a:lnTo>
                    <a:lnTo>
                      <a:pt x="164" y="2"/>
                    </a:lnTo>
                    <a:lnTo>
                      <a:pt x="163" y="2"/>
                    </a:lnTo>
                    <a:lnTo>
                      <a:pt x="163" y="1"/>
                    </a:lnTo>
                    <a:lnTo>
                      <a:pt x="162" y="1"/>
                    </a:lnTo>
                    <a:lnTo>
                      <a:pt x="160" y="1"/>
                    </a:lnTo>
                    <a:lnTo>
                      <a:pt x="159" y="1"/>
                    </a:lnTo>
                    <a:lnTo>
                      <a:pt x="159" y="1"/>
                    </a:lnTo>
                    <a:lnTo>
                      <a:pt x="158" y="1"/>
                    </a:lnTo>
                    <a:lnTo>
                      <a:pt x="157" y="1"/>
                    </a:lnTo>
                    <a:lnTo>
                      <a:pt x="157" y="1"/>
                    </a:lnTo>
                    <a:lnTo>
                      <a:pt x="156" y="1"/>
                    </a:lnTo>
                    <a:lnTo>
                      <a:pt x="154" y="0"/>
                    </a:lnTo>
                    <a:lnTo>
                      <a:pt x="153" y="0"/>
                    </a:lnTo>
                    <a:lnTo>
                      <a:pt x="153" y="0"/>
                    </a:lnTo>
                    <a:lnTo>
                      <a:pt x="152" y="0"/>
                    </a:lnTo>
                    <a:lnTo>
                      <a:pt x="151" y="0"/>
                    </a:lnTo>
                    <a:lnTo>
                      <a:pt x="151" y="0"/>
                    </a:lnTo>
                    <a:lnTo>
                      <a:pt x="150" y="0"/>
                    </a:lnTo>
                    <a:lnTo>
                      <a:pt x="149" y="0"/>
                    </a:lnTo>
                    <a:lnTo>
                      <a:pt x="147" y="0"/>
                    </a:lnTo>
                    <a:lnTo>
                      <a:pt x="147" y="0"/>
                    </a:lnTo>
                    <a:lnTo>
                      <a:pt x="146" y="0"/>
                    </a:lnTo>
                    <a:lnTo>
                      <a:pt x="145" y="0"/>
                    </a:lnTo>
                    <a:lnTo>
                      <a:pt x="145" y="0"/>
                    </a:lnTo>
                    <a:lnTo>
                      <a:pt x="144" y="0"/>
                    </a:lnTo>
                    <a:lnTo>
                      <a:pt x="143" y="0"/>
                    </a:lnTo>
                    <a:lnTo>
                      <a:pt x="142" y="0"/>
                    </a:lnTo>
                    <a:lnTo>
                      <a:pt x="142" y="0"/>
                    </a:lnTo>
                    <a:lnTo>
                      <a:pt x="140" y="0"/>
                    </a:lnTo>
                    <a:lnTo>
                      <a:pt x="139" y="0"/>
                    </a:lnTo>
                    <a:lnTo>
                      <a:pt x="139" y="0"/>
                    </a:lnTo>
                    <a:lnTo>
                      <a:pt x="138" y="0"/>
                    </a:lnTo>
                    <a:lnTo>
                      <a:pt x="137" y="0"/>
                    </a:lnTo>
                    <a:lnTo>
                      <a:pt x="137" y="0"/>
                    </a:lnTo>
                    <a:lnTo>
                      <a:pt x="136" y="0"/>
                    </a:lnTo>
                    <a:lnTo>
                      <a:pt x="134" y="0"/>
                    </a:lnTo>
                    <a:lnTo>
                      <a:pt x="133" y="0"/>
                    </a:lnTo>
                    <a:lnTo>
                      <a:pt x="133" y="0"/>
                    </a:lnTo>
                    <a:lnTo>
                      <a:pt x="132" y="0"/>
                    </a:lnTo>
                    <a:lnTo>
                      <a:pt x="131" y="0"/>
                    </a:lnTo>
                    <a:lnTo>
                      <a:pt x="131" y="0"/>
                    </a:lnTo>
                    <a:lnTo>
                      <a:pt x="130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7" y="0"/>
                    </a:lnTo>
                    <a:lnTo>
                      <a:pt x="126" y="0"/>
                    </a:lnTo>
                    <a:lnTo>
                      <a:pt x="125" y="0"/>
                    </a:lnTo>
                    <a:lnTo>
                      <a:pt x="125" y="0"/>
                    </a:lnTo>
                    <a:lnTo>
                      <a:pt x="124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2" y="0"/>
                    </a:lnTo>
                    <a:lnTo>
                      <a:pt x="120" y="0"/>
                    </a:lnTo>
                    <a:lnTo>
                      <a:pt x="119" y="0"/>
                    </a:lnTo>
                    <a:lnTo>
                      <a:pt x="119" y="1"/>
                    </a:lnTo>
                    <a:lnTo>
                      <a:pt x="118" y="1"/>
                    </a:lnTo>
                    <a:lnTo>
                      <a:pt x="117" y="1"/>
                    </a:lnTo>
                    <a:lnTo>
                      <a:pt x="117" y="1"/>
                    </a:lnTo>
                    <a:lnTo>
                      <a:pt x="116" y="1"/>
                    </a:lnTo>
                    <a:lnTo>
                      <a:pt x="114" y="1"/>
                    </a:lnTo>
                    <a:lnTo>
                      <a:pt x="114" y="1"/>
                    </a:lnTo>
                    <a:lnTo>
                      <a:pt x="113" y="1"/>
                    </a:lnTo>
                    <a:lnTo>
                      <a:pt x="112" y="1"/>
                    </a:lnTo>
                    <a:lnTo>
                      <a:pt x="112" y="2"/>
                    </a:lnTo>
                    <a:lnTo>
                      <a:pt x="111" y="2"/>
                    </a:lnTo>
                    <a:lnTo>
                      <a:pt x="110" y="2"/>
                    </a:lnTo>
                    <a:lnTo>
                      <a:pt x="110" y="2"/>
                    </a:lnTo>
                    <a:lnTo>
                      <a:pt x="109" y="2"/>
                    </a:lnTo>
                    <a:lnTo>
                      <a:pt x="107" y="2"/>
                    </a:lnTo>
                    <a:lnTo>
                      <a:pt x="106" y="2"/>
                    </a:lnTo>
                    <a:lnTo>
                      <a:pt x="106" y="3"/>
                    </a:lnTo>
                    <a:lnTo>
                      <a:pt x="105" y="3"/>
                    </a:lnTo>
                    <a:lnTo>
                      <a:pt x="104" y="3"/>
                    </a:lnTo>
                    <a:lnTo>
                      <a:pt x="104" y="3"/>
                    </a:lnTo>
                    <a:lnTo>
                      <a:pt x="103" y="3"/>
                    </a:lnTo>
                    <a:lnTo>
                      <a:pt x="102" y="3"/>
                    </a:lnTo>
                    <a:lnTo>
                      <a:pt x="102" y="4"/>
                    </a:lnTo>
                    <a:lnTo>
                      <a:pt x="100" y="4"/>
                    </a:lnTo>
                    <a:lnTo>
                      <a:pt x="99" y="4"/>
                    </a:lnTo>
                    <a:lnTo>
                      <a:pt x="99" y="4"/>
                    </a:lnTo>
                    <a:lnTo>
                      <a:pt x="98" y="4"/>
                    </a:lnTo>
                    <a:lnTo>
                      <a:pt x="97" y="5"/>
                    </a:lnTo>
                    <a:lnTo>
                      <a:pt x="97" y="5"/>
                    </a:lnTo>
                    <a:lnTo>
                      <a:pt x="96" y="5"/>
                    </a:lnTo>
                    <a:lnTo>
                      <a:pt x="94" y="5"/>
                    </a:lnTo>
                    <a:lnTo>
                      <a:pt x="94" y="5"/>
                    </a:lnTo>
                    <a:lnTo>
                      <a:pt x="93" y="7"/>
                    </a:lnTo>
                    <a:lnTo>
                      <a:pt x="92" y="7"/>
                    </a:lnTo>
                    <a:lnTo>
                      <a:pt x="92" y="7"/>
                    </a:lnTo>
                    <a:lnTo>
                      <a:pt x="91" y="7"/>
                    </a:lnTo>
                    <a:lnTo>
                      <a:pt x="90" y="8"/>
                    </a:lnTo>
                    <a:lnTo>
                      <a:pt x="90" y="8"/>
                    </a:lnTo>
                    <a:lnTo>
                      <a:pt x="89" y="8"/>
                    </a:lnTo>
                    <a:lnTo>
                      <a:pt x="89" y="8"/>
                    </a:lnTo>
                    <a:lnTo>
                      <a:pt x="87" y="9"/>
                    </a:lnTo>
                    <a:lnTo>
                      <a:pt x="86" y="9"/>
                    </a:lnTo>
                    <a:lnTo>
                      <a:pt x="86" y="9"/>
                    </a:lnTo>
                    <a:lnTo>
                      <a:pt x="85" y="9"/>
                    </a:lnTo>
                    <a:lnTo>
                      <a:pt x="84" y="10"/>
                    </a:lnTo>
                    <a:lnTo>
                      <a:pt x="84" y="10"/>
                    </a:lnTo>
                    <a:lnTo>
                      <a:pt x="83" y="10"/>
                    </a:lnTo>
                    <a:lnTo>
                      <a:pt x="82" y="10"/>
                    </a:lnTo>
                    <a:lnTo>
                      <a:pt x="82" y="11"/>
                    </a:lnTo>
                    <a:lnTo>
                      <a:pt x="80" y="11"/>
                    </a:lnTo>
                    <a:lnTo>
                      <a:pt x="80" y="11"/>
                    </a:lnTo>
                    <a:lnTo>
                      <a:pt x="79" y="13"/>
                    </a:lnTo>
                    <a:lnTo>
                      <a:pt x="78" y="13"/>
                    </a:lnTo>
                    <a:lnTo>
                      <a:pt x="78" y="13"/>
                    </a:lnTo>
                    <a:lnTo>
                      <a:pt x="77" y="13"/>
                    </a:lnTo>
                    <a:lnTo>
                      <a:pt x="76" y="14"/>
                    </a:lnTo>
                    <a:lnTo>
                      <a:pt x="76" y="14"/>
                    </a:lnTo>
                    <a:lnTo>
                      <a:pt x="74" y="14"/>
                    </a:lnTo>
                    <a:lnTo>
                      <a:pt x="74" y="15"/>
                    </a:lnTo>
                    <a:lnTo>
                      <a:pt x="73" y="15"/>
                    </a:lnTo>
                    <a:lnTo>
                      <a:pt x="72" y="15"/>
                    </a:lnTo>
                    <a:lnTo>
                      <a:pt x="72" y="16"/>
                    </a:lnTo>
                    <a:lnTo>
                      <a:pt x="71" y="16"/>
                    </a:lnTo>
                    <a:lnTo>
                      <a:pt x="70" y="16"/>
                    </a:lnTo>
                    <a:lnTo>
                      <a:pt x="70" y="17"/>
                    </a:lnTo>
                    <a:lnTo>
                      <a:pt x="69" y="17"/>
                    </a:lnTo>
                    <a:lnTo>
                      <a:pt x="69" y="17"/>
                    </a:lnTo>
                    <a:lnTo>
                      <a:pt x="67" y="18"/>
                    </a:lnTo>
                    <a:lnTo>
                      <a:pt x="66" y="18"/>
                    </a:lnTo>
                    <a:lnTo>
                      <a:pt x="66" y="18"/>
                    </a:lnTo>
                    <a:lnTo>
                      <a:pt x="65" y="20"/>
                    </a:lnTo>
                    <a:lnTo>
                      <a:pt x="65" y="20"/>
                    </a:lnTo>
                    <a:lnTo>
                      <a:pt x="64" y="21"/>
                    </a:lnTo>
                    <a:lnTo>
                      <a:pt x="64" y="21"/>
                    </a:lnTo>
                    <a:lnTo>
                      <a:pt x="63" y="21"/>
                    </a:lnTo>
                    <a:lnTo>
                      <a:pt x="62" y="22"/>
                    </a:lnTo>
                    <a:lnTo>
                      <a:pt x="62" y="22"/>
                    </a:lnTo>
                    <a:lnTo>
                      <a:pt x="60" y="22"/>
                    </a:lnTo>
                    <a:lnTo>
                      <a:pt x="60" y="23"/>
                    </a:lnTo>
                    <a:lnTo>
                      <a:pt x="59" y="23"/>
                    </a:lnTo>
                    <a:lnTo>
                      <a:pt x="58" y="24"/>
                    </a:lnTo>
                    <a:lnTo>
                      <a:pt x="58" y="24"/>
                    </a:lnTo>
                    <a:lnTo>
                      <a:pt x="57" y="24"/>
                    </a:lnTo>
                    <a:lnTo>
                      <a:pt x="57" y="25"/>
                    </a:lnTo>
                    <a:lnTo>
                      <a:pt x="56" y="25"/>
                    </a:lnTo>
                    <a:lnTo>
                      <a:pt x="56" y="27"/>
                    </a:lnTo>
                    <a:lnTo>
                      <a:pt x="54" y="27"/>
                    </a:lnTo>
                    <a:lnTo>
                      <a:pt x="54" y="28"/>
                    </a:lnTo>
                    <a:lnTo>
                      <a:pt x="53" y="28"/>
                    </a:lnTo>
                    <a:lnTo>
                      <a:pt x="52" y="28"/>
                    </a:lnTo>
                    <a:lnTo>
                      <a:pt x="52" y="29"/>
                    </a:lnTo>
                    <a:lnTo>
                      <a:pt x="51" y="29"/>
                    </a:lnTo>
                    <a:lnTo>
                      <a:pt x="51" y="30"/>
                    </a:lnTo>
                    <a:lnTo>
                      <a:pt x="50" y="30"/>
                    </a:lnTo>
                    <a:lnTo>
                      <a:pt x="50" y="31"/>
                    </a:lnTo>
                    <a:lnTo>
                      <a:pt x="49" y="31"/>
                    </a:lnTo>
                    <a:lnTo>
                      <a:pt x="49" y="33"/>
                    </a:lnTo>
                    <a:lnTo>
                      <a:pt x="47" y="33"/>
                    </a:lnTo>
                    <a:lnTo>
                      <a:pt x="47" y="33"/>
                    </a:lnTo>
                    <a:lnTo>
                      <a:pt x="46" y="34"/>
                    </a:lnTo>
                    <a:lnTo>
                      <a:pt x="46" y="34"/>
                    </a:lnTo>
                    <a:lnTo>
                      <a:pt x="45" y="35"/>
                    </a:lnTo>
                    <a:lnTo>
                      <a:pt x="45" y="35"/>
                    </a:lnTo>
                    <a:lnTo>
                      <a:pt x="44" y="36"/>
                    </a:lnTo>
                    <a:lnTo>
                      <a:pt x="43" y="36"/>
                    </a:lnTo>
                    <a:lnTo>
                      <a:pt x="43" y="37"/>
                    </a:lnTo>
                    <a:lnTo>
                      <a:pt x="42" y="37"/>
                    </a:lnTo>
                    <a:lnTo>
                      <a:pt x="42" y="38"/>
                    </a:lnTo>
                    <a:lnTo>
                      <a:pt x="40" y="38"/>
                    </a:lnTo>
                    <a:lnTo>
                      <a:pt x="40" y="40"/>
                    </a:lnTo>
                    <a:lnTo>
                      <a:pt x="39" y="40"/>
                    </a:lnTo>
                    <a:lnTo>
                      <a:pt x="39" y="41"/>
                    </a:lnTo>
                    <a:lnTo>
                      <a:pt x="38" y="41"/>
                    </a:lnTo>
                    <a:lnTo>
                      <a:pt x="38" y="42"/>
                    </a:lnTo>
                    <a:lnTo>
                      <a:pt x="38" y="42"/>
                    </a:lnTo>
                    <a:lnTo>
                      <a:pt x="37" y="43"/>
                    </a:lnTo>
                    <a:lnTo>
                      <a:pt x="37" y="43"/>
                    </a:lnTo>
                    <a:lnTo>
                      <a:pt x="36" y="44"/>
                    </a:lnTo>
                    <a:lnTo>
                      <a:pt x="36" y="44"/>
                    </a:lnTo>
                    <a:lnTo>
                      <a:pt x="34" y="45"/>
                    </a:lnTo>
                    <a:lnTo>
                      <a:pt x="34" y="45"/>
                    </a:lnTo>
                    <a:lnTo>
                      <a:pt x="33" y="47"/>
                    </a:lnTo>
                    <a:lnTo>
                      <a:pt x="33" y="47"/>
                    </a:lnTo>
                    <a:lnTo>
                      <a:pt x="32" y="48"/>
                    </a:lnTo>
                    <a:lnTo>
                      <a:pt x="32" y="49"/>
                    </a:lnTo>
                    <a:lnTo>
                      <a:pt x="31" y="49"/>
                    </a:lnTo>
                    <a:lnTo>
                      <a:pt x="31" y="50"/>
                    </a:lnTo>
                    <a:lnTo>
                      <a:pt x="31" y="50"/>
                    </a:lnTo>
                    <a:lnTo>
                      <a:pt x="30" y="51"/>
                    </a:lnTo>
                    <a:lnTo>
                      <a:pt x="30" y="51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27" y="54"/>
                    </a:lnTo>
                    <a:lnTo>
                      <a:pt x="27" y="55"/>
                    </a:lnTo>
                    <a:lnTo>
                      <a:pt x="27" y="55"/>
                    </a:lnTo>
                    <a:lnTo>
                      <a:pt x="26" y="56"/>
                    </a:lnTo>
                    <a:lnTo>
                      <a:pt x="26" y="56"/>
                    </a:lnTo>
                    <a:lnTo>
                      <a:pt x="25" y="57"/>
                    </a:lnTo>
                    <a:lnTo>
                      <a:pt x="25" y="57"/>
                    </a:lnTo>
                    <a:lnTo>
                      <a:pt x="24" y="58"/>
                    </a:lnTo>
                    <a:lnTo>
                      <a:pt x="24" y="60"/>
                    </a:lnTo>
                    <a:lnTo>
                      <a:pt x="24" y="60"/>
                    </a:lnTo>
                    <a:lnTo>
                      <a:pt x="23" y="61"/>
                    </a:lnTo>
                    <a:lnTo>
                      <a:pt x="23" y="61"/>
                    </a:lnTo>
                    <a:lnTo>
                      <a:pt x="22" y="62"/>
                    </a:lnTo>
                    <a:lnTo>
                      <a:pt x="22" y="63"/>
                    </a:lnTo>
                    <a:lnTo>
                      <a:pt x="22" y="63"/>
                    </a:lnTo>
                    <a:lnTo>
                      <a:pt x="20" y="64"/>
                    </a:lnTo>
                    <a:lnTo>
                      <a:pt x="20" y="64"/>
                    </a:lnTo>
                    <a:lnTo>
                      <a:pt x="20" y="65"/>
                    </a:lnTo>
                    <a:lnTo>
                      <a:pt x="19" y="67"/>
                    </a:lnTo>
                    <a:lnTo>
                      <a:pt x="19" y="67"/>
                    </a:lnTo>
                    <a:lnTo>
                      <a:pt x="19" y="68"/>
                    </a:lnTo>
                    <a:lnTo>
                      <a:pt x="18" y="69"/>
                    </a:lnTo>
                    <a:lnTo>
                      <a:pt x="18" y="69"/>
                    </a:lnTo>
                    <a:lnTo>
                      <a:pt x="17" y="70"/>
                    </a:lnTo>
                    <a:lnTo>
                      <a:pt x="17" y="71"/>
                    </a:lnTo>
                    <a:lnTo>
                      <a:pt x="17" y="71"/>
                    </a:lnTo>
                    <a:lnTo>
                      <a:pt x="16" y="73"/>
                    </a:lnTo>
                    <a:lnTo>
                      <a:pt x="16" y="73"/>
                    </a:lnTo>
                    <a:lnTo>
                      <a:pt x="16" y="74"/>
                    </a:lnTo>
                    <a:lnTo>
                      <a:pt x="15" y="75"/>
                    </a:lnTo>
                    <a:lnTo>
                      <a:pt x="15" y="75"/>
                    </a:lnTo>
                    <a:lnTo>
                      <a:pt x="15" y="76"/>
                    </a:lnTo>
                    <a:lnTo>
                      <a:pt x="13" y="77"/>
                    </a:lnTo>
                    <a:lnTo>
                      <a:pt x="13" y="77"/>
                    </a:lnTo>
                    <a:lnTo>
                      <a:pt x="13" y="78"/>
                    </a:lnTo>
                    <a:lnTo>
                      <a:pt x="13" y="80"/>
                    </a:lnTo>
                    <a:lnTo>
                      <a:pt x="12" y="80"/>
                    </a:lnTo>
                    <a:lnTo>
                      <a:pt x="12" y="81"/>
                    </a:lnTo>
                    <a:lnTo>
                      <a:pt x="12" y="82"/>
                    </a:lnTo>
                    <a:lnTo>
                      <a:pt x="11" y="82"/>
                    </a:lnTo>
                    <a:lnTo>
                      <a:pt x="11" y="83"/>
                    </a:lnTo>
                    <a:lnTo>
                      <a:pt x="11" y="84"/>
                    </a:lnTo>
                    <a:lnTo>
                      <a:pt x="11" y="84"/>
                    </a:lnTo>
                    <a:lnTo>
                      <a:pt x="10" y="86"/>
                    </a:lnTo>
                    <a:lnTo>
                      <a:pt x="10" y="87"/>
                    </a:lnTo>
                    <a:lnTo>
                      <a:pt x="10" y="88"/>
                    </a:lnTo>
                    <a:lnTo>
                      <a:pt x="9" y="88"/>
                    </a:lnTo>
                    <a:lnTo>
                      <a:pt x="9" y="88"/>
                    </a:lnTo>
                    <a:lnTo>
                      <a:pt x="9" y="89"/>
                    </a:lnTo>
                    <a:lnTo>
                      <a:pt x="9" y="90"/>
                    </a:lnTo>
                    <a:lnTo>
                      <a:pt x="9" y="90"/>
                    </a:lnTo>
                    <a:lnTo>
                      <a:pt x="7" y="91"/>
                    </a:lnTo>
                    <a:lnTo>
                      <a:pt x="7" y="93"/>
                    </a:lnTo>
                    <a:lnTo>
                      <a:pt x="7" y="93"/>
                    </a:lnTo>
                    <a:lnTo>
                      <a:pt x="7" y="94"/>
                    </a:lnTo>
                    <a:lnTo>
                      <a:pt x="7" y="95"/>
                    </a:lnTo>
                    <a:lnTo>
                      <a:pt x="6" y="96"/>
                    </a:lnTo>
                    <a:lnTo>
                      <a:pt x="6" y="96"/>
                    </a:lnTo>
                    <a:lnTo>
                      <a:pt x="6" y="97"/>
                    </a:lnTo>
                    <a:lnTo>
                      <a:pt x="6" y="98"/>
                    </a:lnTo>
                    <a:lnTo>
                      <a:pt x="6" y="98"/>
                    </a:lnTo>
                    <a:lnTo>
                      <a:pt x="5" y="100"/>
                    </a:lnTo>
                    <a:lnTo>
                      <a:pt x="5" y="101"/>
                    </a:lnTo>
                    <a:lnTo>
                      <a:pt x="5" y="102"/>
                    </a:lnTo>
                    <a:lnTo>
                      <a:pt x="5" y="102"/>
                    </a:lnTo>
                    <a:lnTo>
                      <a:pt x="5" y="103"/>
                    </a:lnTo>
                    <a:lnTo>
                      <a:pt x="4" y="104"/>
                    </a:lnTo>
                    <a:lnTo>
                      <a:pt x="4" y="104"/>
                    </a:lnTo>
                    <a:lnTo>
                      <a:pt x="4" y="106"/>
                    </a:lnTo>
                    <a:lnTo>
                      <a:pt x="4" y="107"/>
                    </a:lnTo>
                    <a:lnTo>
                      <a:pt x="4" y="108"/>
                    </a:lnTo>
                    <a:lnTo>
                      <a:pt x="4" y="108"/>
                    </a:lnTo>
                    <a:lnTo>
                      <a:pt x="4" y="109"/>
                    </a:lnTo>
                    <a:lnTo>
                      <a:pt x="3" y="110"/>
                    </a:lnTo>
                    <a:lnTo>
                      <a:pt x="3" y="110"/>
                    </a:lnTo>
                    <a:lnTo>
                      <a:pt x="3" y="111"/>
                    </a:lnTo>
                    <a:lnTo>
                      <a:pt x="3" y="113"/>
                    </a:lnTo>
                    <a:lnTo>
                      <a:pt x="3" y="114"/>
                    </a:lnTo>
                    <a:lnTo>
                      <a:pt x="3" y="114"/>
                    </a:lnTo>
                    <a:lnTo>
                      <a:pt x="3" y="115"/>
                    </a:lnTo>
                    <a:lnTo>
                      <a:pt x="3" y="116"/>
                    </a:lnTo>
                    <a:lnTo>
                      <a:pt x="2" y="116"/>
                    </a:lnTo>
                    <a:lnTo>
                      <a:pt x="2" y="117"/>
                    </a:lnTo>
                    <a:lnTo>
                      <a:pt x="2" y="118"/>
                    </a:lnTo>
                    <a:lnTo>
                      <a:pt x="2" y="118"/>
                    </a:lnTo>
                    <a:lnTo>
                      <a:pt x="2" y="120"/>
                    </a:lnTo>
                    <a:lnTo>
                      <a:pt x="2" y="121"/>
                    </a:lnTo>
                    <a:lnTo>
                      <a:pt x="2" y="122"/>
                    </a:lnTo>
                    <a:lnTo>
                      <a:pt x="2" y="122"/>
                    </a:lnTo>
                    <a:lnTo>
                      <a:pt x="2" y="123"/>
                    </a:lnTo>
                    <a:lnTo>
                      <a:pt x="2" y="124"/>
                    </a:lnTo>
                    <a:lnTo>
                      <a:pt x="2" y="124"/>
                    </a:lnTo>
                    <a:lnTo>
                      <a:pt x="2" y="126"/>
                    </a:lnTo>
                    <a:lnTo>
                      <a:pt x="2" y="127"/>
                    </a:lnTo>
                    <a:lnTo>
                      <a:pt x="2" y="128"/>
                    </a:lnTo>
                    <a:lnTo>
                      <a:pt x="2" y="128"/>
                    </a:lnTo>
                    <a:lnTo>
                      <a:pt x="2" y="129"/>
                    </a:lnTo>
                    <a:lnTo>
                      <a:pt x="2" y="130"/>
                    </a:lnTo>
                    <a:lnTo>
                      <a:pt x="0" y="130"/>
                    </a:lnTo>
                    <a:lnTo>
                      <a:pt x="0" y="131"/>
                    </a:lnTo>
                    <a:lnTo>
                      <a:pt x="0" y="133"/>
                    </a:lnTo>
                    <a:lnTo>
                      <a:pt x="0" y="134"/>
                    </a:lnTo>
                    <a:lnTo>
                      <a:pt x="0" y="134"/>
                    </a:lnTo>
                    <a:lnTo>
                      <a:pt x="0" y="135"/>
                    </a:lnTo>
                    <a:lnTo>
                      <a:pt x="0" y="136"/>
                    </a:lnTo>
                    <a:lnTo>
                      <a:pt x="0" y="136"/>
                    </a:lnTo>
                    <a:lnTo>
                      <a:pt x="0" y="137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2" y="140"/>
                    </a:lnTo>
                    <a:lnTo>
                      <a:pt x="2" y="141"/>
                    </a:lnTo>
                    <a:lnTo>
                      <a:pt x="2" y="142"/>
                    </a:lnTo>
                    <a:lnTo>
                      <a:pt x="2" y="142"/>
                    </a:lnTo>
                    <a:lnTo>
                      <a:pt x="2" y="143"/>
                    </a:lnTo>
                    <a:lnTo>
                      <a:pt x="2" y="144"/>
                    </a:lnTo>
                    <a:lnTo>
                      <a:pt x="2" y="144"/>
                    </a:lnTo>
                    <a:lnTo>
                      <a:pt x="2" y="146"/>
                    </a:lnTo>
                    <a:lnTo>
                      <a:pt x="2" y="147"/>
                    </a:lnTo>
                    <a:lnTo>
                      <a:pt x="2" y="148"/>
                    </a:lnTo>
                    <a:lnTo>
                      <a:pt x="2" y="148"/>
                    </a:lnTo>
                    <a:lnTo>
                      <a:pt x="2" y="149"/>
                    </a:lnTo>
                    <a:lnTo>
                      <a:pt x="2" y="150"/>
                    </a:lnTo>
                    <a:lnTo>
                      <a:pt x="2" y="150"/>
                    </a:lnTo>
                    <a:lnTo>
                      <a:pt x="2" y="151"/>
                    </a:lnTo>
                    <a:lnTo>
                      <a:pt x="2" y="153"/>
                    </a:lnTo>
                    <a:lnTo>
                      <a:pt x="2" y="153"/>
                    </a:lnTo>
                    <a:lnTo>
                      <a:pt x="3" y="154"/>
                    </a:lnTo>
                    <a:lnTo>
                      <a:pt x="3" y="155"/>
                    </a:lnTo>
                    <a:lnTo>
                      <a:pt x="3" y="155"/>
                    </a:lnTo>
                    <a:lnTo>
                      <a:pt x="3" y="156"/>
                    </a:lnTo>
                    <a:lnTo>
                      <a:pt x="3" y="157"/>
                    </a:lnTo>
                    <a:lnTo>
                      <a:pt x="3" y="158"/>
                    </a:lnTo>
                    <a:lnTo>
                      <a:pt x="3" y="158"/>
                    </a:lnTo>
                    <a:lnTo>
                      <a:pt x="3" y="160"/>
                    </a:lnTo>
                    <a:lnTo>
                      <a:pt x="3" y="161"/>
                    </a:lnTo>
                    <a:lnTo>
                      <a:pt x="4" y="161"/>
                    </a:lnTo>
                    <a:lnTo>
                      <a:pt x="4" y="162"/>
                    </a:lnTo>
                    <a:lnTo>
                      <a:pt x="4" y="163"/>
                    </a:lnTo>
                    <a:lnTo>
                      <a:pt x="4" y="163"/>
                    </a:lnTo>
                    <a:lnTo>
                      <a:pt x="4" y="164"/>
                    </a:lnTo>
                    <a:lnTo>
                      <a:pt x="4" y="166"/>
                    </a:lnTo>
                    <a:lnTo>
                      <a:pt x="5" y="166"/>
                    </a:lnTo>
                    <a:lnTo>
                      <a:pt x="5" y="167"/>
                    </a:lnTo>
                    <a:lnTo>
                      <a:pt x="5" y="168"/>
                    </a:lnTo>
                    <a:lnTo>
                      <a:pt x="5" y="168"/>
                    </a:lnTo>
                    <a:lnTo>
                      <a:pt x="5" y="169"/>
                    </a:lnTo>
                    <a:lnTo>
                      <a:pt x="5" y="170"/>
                    </a:lnTo>
                    <a:lnTo>
                      <a:pt x="6" y="170"/>
                    </a:lnTo>
                    <a:lnTo>
                      <a:pt x="6" y="171"/>
                    </a:lnTo>
                    <a:lnTo>
                      <a:pt x="6" y="173"/>
                    </a:lnTo>
                    <a:lnTo>
                      <a:pt x="6" y="173"/>
                    </a:lnTo>
                    <a:lnTo>
                      <a:pt x="6" y="174"/>
                    </a:lnTo>
                    <a:lnTo>
                      <a:pt x="7" y="175"/>
                    </a:lnTo>
                    <a:lnTo>
                      <a:pt x="7" y="175"/>
                    </a:lnTo>
                    <a:lnTo>
                      <a:pt x="7" y="176"/>
                    </a:lnTo>
                    <a:lnTo>
                      <a:pt x="7" y="177"/>
                    </a:lnTo>
                    <a:lnTo>
                      <a:pt x="7" y="177"/>
                    </a:lnTo>
                    <a:lnTo>
                      <a:pt x="9" y="178"/>
                    </a:lnTo>
                    <a:lnTo>
                      <a:pt x="9" y="180"/>
                    </a:lnTo>
                    <a:lnTo>
                      <a:pt x="9" y="180"/>
                    </a:lnTo>
                    <a:lnTo>
                      <a:pt x="9" y="181"/>
                    </a:lnTo>
                    <a:lnTo>
                      <a:pt x="10" y="182"/>
                    </a:lnTo>
                    <a:lnTo>
                      <a:pt x="10" y="182"/>
                    </a:lnTo>
                    <a:lnTo>
                      <a:pt x="10" y="183"/>
                    </a:lnTo>
                    <a:lnTo>
                      <a:pt x="10" y="184"/>
                    </a:lnTo>
                    <a:lnTo>
                      <a:pt x="11" y="184"/>
                    </a:lnTo>
                    <a:lnTo>
                      <a:pt x="11" y="186"/>
                    </a:lnTo>
                    <a:lnTo>
                      <a:pt x="11" y="187"/>
                    </a:lnTo>
                    <a:lnTo>
                      <a:pt x="11" y="187"/>
                    </a:lnTo>
                    <a:lnTo>
                      <a:pt x="12" y="188"/>
                    </a:lnTo>
                    <a:lnTo>
                      <a:pt x="12" y="189"/>
                    </a:lnTo>
                    <a:lnTo>
                      <a:pt x="12" y="189"/>
                    </a:lnTo>
                    <a:lnTo>
                      <a:pt x="12" y="190"/>
                    </a:lnTo>
                    <a:lnTo>
                      <a:pt x="13" y="190"/>
                    </a:lnTo>
                    <a:lnTo>
                      <a:pt x="13" y="191"/>
                    </a:lnTo>
                    <a:lnTo>
                      <a:pt x="13" y="193"/>
                    </a:lnTo>
                    <a:lnTo>
                      <a:pt x="15" y="193"/>
                    </a:lnTo>
                    <a:lnTo>
                      <a:pt x="15" y="194"/>
                    </a:lnTo>
                    <a:lnTo>
                      <a:pt x="15" y="195"/>
                    </a:lnTo>
                    <a:lnTo>
                      <a:pt x="15" y="195"/>
                    </a:lnTo>
                    <a:lnTo>
                      <a:pt x="16" y="196"/>
                    </a:lnTo>
                    <a:lnTo>
                      <a:pt x="16" y="196"/>
                    </a:lnTo>
                    <a:lnTo>
                      <a:pt x="16" y="197"/>
                    </a:lnTo>
                    <a:lnTo>
                      <a:pt x="17" y="199"/>
                    </a:lnTo>
                    <a:lnTo>
                      <a:pt x="17" y="199"/>
                    </a:lnTo>
                    <a:lnTo>
                      <a:pt x="17" y="200"/>
                    </a:lnTo>
                    <a:lnTo>
                      <a:pt x="18" y="200"/>
                    </a:lnTo>
                    <a:lnTo>
                      <a:pt x="18" y="201"/>
                    </a:lnTo>
                    <a:lnTo>
                      <a:pt x="18" y="202"/>
                    </a:lnTo>
                    <a:lnTo>
                      <a:pt x="19" y="202"/>
                    </a:lnTo>
                    <a:lnTo>
                      <a:pt x="19" y="203"/>
                    </a:lnTo>
                    <a:lnTo>
                      <a:pt x="19" y="204"/>
                    </a:lnTo>
                    <a:lnTo>
                      <a:pt x="20" y="204"/>
                    </a:lnTo>
                    <a:lnTo>
                      <a:pt x="20" y="206"/>
                    </a:lnTo>
                    <a:lnTo>
                      <a:pt x="20" y="206"/>
                    </a:lnTo>
                    <a:lnTo>
                      <a:pt x="22" y="207"/>
                    </a:lnTo>
                    <a:lnTo>
                      <a:pt x="22" y="207"/>
                    </a:lnTo>
                    <a:lnTo>
                      <a:pt x="23" y="208"/>
                    </a:lnTo>
                    <a:lnTo>
                      <a:pt x="23" y="209"/>
                    </a:lnTo>
                    <a:lnTo>
                      <a:pt x="23" y="209"/>
                    </a:lnTo>
                    <a:lnTo>
                      <a:pt x="24" y="210"/>
                    </a:lnTo>
                    <a:lnTo>
                      <a:pt x="24" y="210"/>
                    </a:lnTo>
                    <a:lnTo>
                      <a:pt x="24" y="211"/>
                    </a:lnTo>
                    <a:lnTo>
                      <a:pt x="25" y="213"/>
                    </a:lnTo>
                    <a:lnTo>
                      <a:pt x="25" y="213"/>
                    </a:lnTo>
                    <a:lnTo>
                      <a:pt x="26" y="214"/>
                    </a:lnTo>
                    <a:lnTo>
                      <a:pt x="26" y="214"/>
                    </a:lnTo>
                    <a:lnTo>
                      <a:pt x="26" y="215"/>
                    </a:lnTo>
                    <a:lnTo>
                      <a:pt x="27" y="215"/>
                    </a:lnTo>
                    <a:lnTo>
                      <a:pt x="27" y="216"/>
                    </a:lnTo>
                    <a:lnTo>
                      <a:pt x="29" y="217"/>
                    </a:lnTo>
                    <a:lnTo>
                      <a:pt x="29" y="217"/>
                    </a:lnTo>
                    <a:lnTo>
                      <a:pt x="30" y="219"/>
                    </a:lnTo>
                    <a:lnTo>
                      <a:pt x="30" y="219"/>
                    </a:lnTo>
                    <a:lnTo>
                      <a:pt x="30" y="220"/>
                    </a:lnTo>
                    <a:lnTo>
                      <a:pt x="31" y="220"/>
                    </a:lnTo>
                    <a:lnTo>
                      <a:pt x="31" y="221"/>
                    </a:lnTo>
                    <a:lnTo>
                      <a:pt x="32" y="221"/>
                    </a:lnTo>
                    <a:lnTo>
                      <a:pt x="32" y="222"/>
                    </a:lnTo>
                    <a:lnTo>
                      <a:pt x="33" y="222"/>
                    </a:lnTo>
                    <a:lnTo>
                      <a:pt x="33" y="223"/>
                    </a:lnTo>
                    <a:lnTo>
                      <a:pt x="33" y="224"/>
                    </a:lnTo>
                    <a:lnTo>
                      <a:pt x="34" y="224"/>
                    </a:lnTo>
                    <a:lnTo>
                      <a:pt x="34" y="226"/>
                    </a:lnTo>
                    <a:lnTo>
                      <a:pt x="36" y="226"/>
                    </a:lnTo>
                    <a:lnTo>
                      <a:pt x="36" y="227"/>
                    </a:lnTo>
                    <a:lnTo>
                      <a:pt x="37" y="227"/>
                    </a:lnTo>
                    <a:lnTo>
                      <a:pt x="37" y="228"/>
                    </a:lnTo>
                    <a:lnTo>
                      <a:pt x="38" y="228"/>
                    </a:lnTo>
                    <a:lnTo>
                      <a:pt x="38" y="229"/>
                    </a:lnTo>
                    <a:lnTo>
                      <a:pt x="39" y="229"/>
                    </a:lnTo>
                    <a:lnTo>
                      <a:pt x="39" y="230"/>
                    </a:lnTo>
                    <a:lnTo>
                      <a:pt x="40" y="230"/>
                    </a:lnTo>
                    <a:lnTo>
                      <a:pt x="40" y="231"/>
                    </a:lnTo>
                    <a:lnTo>
                      <a:pt x="42" y="231"/>
                    </a:lnTo>
                    <a:lnTo>
                      <a:pt x="42" y="233"/>
                    </a:lnTo>
                    <a:lnTo>
                      <a:pt x="43" y="233"/>
                    </a:lnTo>
                    <a:lnTo>
                      <a:pt x="43" y="234"/>
                    </a:lnTo>
                    <a:lnTo>
                      <a:pt x="44" y="234"/>
                    </a:lnTo>
                    <a:lnTo>
                      <a:pt x="44" y="235"/>
                    </a:lnTo>
                    <a:lnTo>
                      <a:pt x="45" y="235"/>
                    </a:lnTo>
                    <a:lnTo>
                      <a:pt x="45" y="236"/>
                    </a:lnTo>
                    <a:lnTo>
                      <a:pt x="46" y="236"/>
                    </a:lnTo>
                    <a:lnTo>
                      <a:pt x="46" y="237"/>
                    </a:lnTo>
                    <a:lnTo>
                      <a:pt x="47" y="237"/>
                    </a:lnTo>
                    <a:lnTo>
                      <a:pt x="47" y="237"/>
                    </a:lnTo>
                    <a:lnTo>
                      <a:pt x="49" y="239"/>
                    </a:lnTo>
                    <a:lnTo>
                      <a:pt x="49" y="239"/>
                    </a:lnTo>
                    <a:lnTo>
                      <a:pt x="50" y="240"/>
                    </a:lnTo>
                    <a:lnTo>
                      <a:pt x="51" y="240"/>
                    </a:lnTo>
                    <a:lnTo>
                      <a:pt x="51" y="241"/>
                    </a:lnTo>
                    <a:lnTo>
                      <a:pt x="52" y="241"/>
                    </a:lnTo>
                    <a:lnTo>
                      <a:pt x="52" y="242"/>
                    </a:lnTo>
                    <a:lnTo>
                      <a:pt x="53" y="242"/>
                    </a:lnTo>
                    <a:lnTo>
                      <a:pt x="53" y="243"/>
                    </a:lnTo>
                    <a:lnTo>
                      <a:pt x="54" y="243"/>
                    </a:lnTo>
                    <a:lnTo>
                      <a:pt x="54" y="243"/>
                    </a:lnTo>
                    <a:lnTo>
                      <a:pt x="56" y="244"/>
                    </a:lnTo>
                    <a:lnTo>
                      <a:pt x="57" y="244"/>
                    </a:lnTo>
                    <a:lnTo>
                      <a:pt x="57" y="246"/>
                    </a:lnTo>
                    <a:lnTo>
                      <a:pt x="58" y="246"/>
                    </a:lnTo>
                    <a:lnTo>
                      <a:pt x="58" y="246"/>
                    </a:lnTo>
                    <a:lnTo>
                      <a:pt x="59" y="247"/>
                    </a:lnTo>
                    <a:lnTo>
                      <a:pt x="59" y="247"/>
                    </a:lnTo>
                    <a:lnTo>
                      <a:pt x="60" y="248"/>
                    </a:lnTo>
                    <a:lnTo>
                      <a:pt x="62" y="248"/>
                    </a:lnTo>
                    <a:lnTo>
                      <a:pt x="62" y="248"/>
                    </a:lnTo>
                    <a:lnTo>
                      <a:pt x="63" y="249"/>
                    </a:lnTo>
                    <a:lnTo>
                      <a:pt x="63" y="249"/>
                    </a:lnTo>
                    <a:lnTo>
                      <a:pt x="64" y="250"/>
                    </a:lnTo>
                    <a:lnTo>
                      <a:pt x="65" y="250"/>
                    </a:lnTo>
                    <a:lnTo>
                      <a:pt x="65" y="250"/>
                    </a:lnTo>
                    <a:lnTo>
                      <a:pt x="66" y="251"/>
                    </a:lnTo>
                    <a:lnTo>
                      <a:pt x="66" y="251"/>
                    </a:lnTo>
                    <a:lnTo>
                      <a:pt x="67" y="253"/>
                    </a:lnTo>
                    <a:lnTo>
                      <a:pt x="69" y="253"/>
                    </a:lnTo>
                    <a:lnTo>
                      <a:pt x="69" y="253"/>
                    </a:lnTo>
                    <a:lnTo>
                      <a:pt x="70" y="254"/>
                    </a:lnTo>
                    <a:lnTo>
                      <a:pt x="71" y="254"/>
                    </a:lnTo>
                    <a:lnTo>
                      <a:pt x="71" y="254"/>
                    </a:lnTo>
                    <a:lnTo>
                      <a:pt x="72" y="255"/>
                    </a:lnTo>
                    <a:lnTo>
                      <a:pt x="72" y="255"/>
                    </a:lnTo>
                    <a:lnTo>
                      <a:pt x="73" y="255"/>
                    </a:lnTo>
                    <a:lnTo>
                      <a:pt x="74" y="256"/>
                    </a:lnTo>
                    <a:lnTo>
                      <a:pt x="74" y="256"/>
                    </a:lnTo>
                    <a:lnTo>
                      <a:pt x="76" y="256"/>
                    </a:lnTo>
                    <a:lnTo>
                      <a:pt x="77" y="257"/>
                    </a:lnTo>
                    <a:lnTo>
                      <a:pt x="77" y="257"/>
                    </a:lnTo>
                    <a:lnTo>
                      <a:pt x="78" y="257"/>
                    </a:lnTo>
                    <a:lnTo>
                      <a:pt x="79" y="259"/>
                    </a:lnTo>
                    <a:lnTo>
                      <a:pt x="79" y="259"/>
                    </a:lnTo>
                    <a:lnTo>
                      <a:pt x="80" y="259"/>
                    </a:lnTo>
                    <a:lnTo>
                      <a:pt x="82" y="260"/>
                    </a:lnTo>
                    <a:lnTo>
                      <a:pt x="82" y="260"/>
                    </a:lnTo>
                    <a:lnTo>
                      <a:pt x="83" y="260"/>
                    </a:lnTo>
                    <a:lnTo>
                      <a:pt x="84" y="260"/>
                    </a:lnTo>
                    <a:lnTo>
                      <a:pt x="84" y="261"/>
                    </a:lnTo>
                    <a:lnTo>
                      <a:pt x="85" y="261"/>
                    </a:lnTo>
                    <a:lnTo>
                      <a:pt x="86" y="261"/>
                    </a:lnTo>
                    <a:lnTo>
                      <a:pt x="86" y="262"/>
                    </a:lnTo>
                    <a:lnTo>
                      <a:pt x="87" y="262"/>
                    </a:lnTo>
                    <a:lnTo>
                      <a:pt x="89" y="262"/>
                    </a:lnTo>
                    <a:lnTo>
                      <a:pt x="90" y="262"/>
                    </a:lnTo>
                    <a:lnTo>
                      <a:pt x="90" y="263"/>
                    </a:lnTo>
                    <a:lnTo>
                      <a:pt x="90" y="263"/>
                    </a:lnTo>
                    <a:lnTo>
                      <a:pt x="91" y="263"/>
                    </a:lnTo>
                    <a:lnTo>
                      <a:pt x="92" y="263"/>
                    </a:lnTo>
                    <a:lnTo>
                      <a:pt x="92" y="263"/>
                    </a:lnTo>
                    <a:lnTo>
                      <a:pt x="93" y="264"/>
                    </a:lnTo>
                    <a:lnTo>
                      <a:pt x="94" y="264"/>
                    </a:lnTo>
                    <a:lnTo>
                      <a:pt x="94" y="264"/>
                    </a:lnTo>
                    <a:lnTo>
                      <a:pt x="96" y="264"/>
                    </a:lnTo>
                    <a:lnTo>
                      <a:pt x="97" y="266"/>
                    </a:lnTo>
                    <a:lnTo>
                      <a:pt x="98" y="266"/>
                    </a:lnTo>
                    <a:lnTo>
                      <a:pt x="98" y="266"/>
                    </a:lnTo>
                    <a:lnTo>
                      <a:pt x="99" y="266"/>
                    </a:lnTo>
                    <a:lnTo>
                      <a:pt x="100" y="266"/>
                    </a:lnTo>
                    <a:lnTo>
                      <a:pt x="100" y="267"/>
                    </a:lnTo>
                    <a:lnTo>
                      <a:pt x="102" y="267"/>
                    </a:lnTo>
                    <a:lnTo>
                      <a:pt x="103" y="267"/>
                    </a:lnTo>
                    <a:lnTo>
                      <a:pt x="103" y="267"/>
                    </a:lnTo>
                    <a:lnTo>
                      <a:pt x="104" y="267"/>
                    </a:lnTo>
                    <a:lnTo>
                      <a:pt x="105" y="267"/>
                    </a:lnTo>
                    <a:lnTo>
                      <a:pt x="106" y="268"/>
                    </a:lnTo>
                    <a:lnTo>
                      <a:pt x="106" y="268"/>
                    </a:lnTo>
                    <a:lnTo>
                      <a:pt x="107" y="268"/>
                    </a:lnTo>
                    <a:lnTo>
                      <a:pt x="109" y="268"/>
                    </a:lnTo>
                    <a:lnTo>
                      <a:pt x="109" y="268"/>
                    </a:lnTo>
                    <a:lnTo>
                      <a:pt x="110" y="268"/>
                    </a:lnTo>
                    <a:lnTo>
                      <a:pt x="111" y="269"/>
                    </a:lnTo>
                    <a:lnTo>
                      <a:pt x="112" y="269"/>
                    </a:lnTo>
                    <a:lnTo>
                      <a:pt x="112" y="269"/>
                    </a:lnTo>
                    <a:lnTo>
                      <a:pt x="113" y="269"/>
                    </a:lnTo>
                    <a:lnTo>
                      <a:pt x="114" y="269"/>
                    </a:lnTo>
                    <a:lnTo>
                      <a:pt x="114" y="269"/>
                    </a:lnTo>
                    <a:lnTo>
                      <a:pt x="116" y="269"/>
                    </a:lnTo>
                    <a:lnTo>
                      <a:pt x="117" y="269"/>
                    </a:lnTo>
                    <a:lnTo>
                      <a:pt x="118" y="270"/>
                    </a:lnTo>
                    <a:lnTo>
                      <a:pt x="118" y="270"/>
                    </a:lnTo>
                    <a:lnTo>
                      <a:pt x="119" y="270"/>
                    </a:lnTo>
                    <a:lnTo>
                      <a:pt x="120" y="270"/>
                    </a:lnTo>
                    <a:lnTo>
                      <a:pt x="120" y="270"/>
                    </a:lnTo>
                    <a:lnTo>
                      <a:pt x="122" y="270"/>
                    </a:lnTo>
                    <a:lnTo>
                      <a:pt x="123" y="270"/>
                    </a:lnTo>
                    <a:lnTo>
                      <a:pt x="124" y="270"/>
                    </a:lnTo>
                    <a:lnTo>
                      <a:pt x="124" y="270"/>
                    </a:lnTo>
                    <a:lnTo>
                      <a:pt x="125" y="270"/>
                    </a:lnTo>
                    <a:lnTo>
                      <a:pt x="126" y="270"/>
                    </a:lnTo>
                    <a:lnTo>
                      <a:pt x="126" y="270"/>
                    </a:lnTo>
                    <a:lnTo>
                      <a:pt x="127" y="270"/>
                    </a:lnTo>
                    <a:lnTo>
                      <a:pt x="129" y="270"/>
                    </a:lnTo>
                    <a:lnTo>
                      <a:pt x="129" y="271"/>
                    </a:lnTo>
                    <a:lnTo>
                      <a:pt x="130" y="271"/>
                    </a:lnTo>
                    <a:lnTo>
                      <a:pt x="131" y="271"/>
                    </a:lnTo>
                    <a:lnTo>
                      <a:pt x="132" y="271"/>
                    </a:lnTo>
                    <a:lnTo>
                      <a:pt x="132" y="271"/>
                    </a:lnTo>
                    <a:lnTo>
                      <a:pt x="133" y="271"/>
                    </a:lnTo>
                    <a:lnTo>
                      <a:pt x="134" y="271"/>
                    </a:lnTo>
                    <a:lnTo>
                      <a:pt x="134" y="271"/>
                    </a:lnTo>
                    <a:lnTo>
                      <a:pt x="136" y="271"/>
                    </a:lnTo>
                    <a:lnTo>
                      <a:pt x="137" y="271"/>
                    </a:lnTo>
                    <a:lnTo>
                      <a:pt x="138" y="271"/>
                    </a:lnTo>
                    <a:lnTo>
                      <a:pt x="138" y="271"/>
                    </a:lnTo>
                    <a:lnTo>
                      <a:pt x="139" y="271"/>
                    </a:lnTo>
                    <a:lnTo>
                      <a:pt x="140" y="271"/>
                    </a:lnTo>
                    <a:lnTo>
                      <a:pt x="140" y="271"/>
                    </a:lnTo>
                    <a:lnTo>
                      <a:pt x="142" y="271"/>
                    </a:lnTo>
                    <a:lnTo>
                      <a:pt x="143" y="271"/>
                    </a:lnTo>
                    <a:lnTo>
                      <a:pt x="143" y="271"/>
                    </a:lnTo>
                    <a:lnTo>
                      <a:pt x="144" y="271"/>
                    </a:lnTo>
                    <a:lnTo>
                      <a:pt x="145" y="270"/>
                    </a:lnTo>
                    <a:lnTo>
                      <a:pt x="146" y="270"/>
                    </a:lnTo>
                    <a:lnTo>
                      <a:pt x="146" y="270"/>
                    </a:lnTo>
                    <a:lnTo>
                      <a:pt x="147" y="270"/>
                    </a:lnTo>
                    <a:lnTo>
                      <a:pt x="149" y="270"/>
                    </a:lnTo>
                    <a:lnTo>
                      <a:pt x="149" y="270"/>
                    </a:lnTo>
                    <a:lnTo>
                      <a:pt x="150" y="270"/>
                    </a:lnTo>
                    <a:lnTo>
                      <a:pt x="151" y="270"/>
                    </a:lnTo>
                    <a:lnTo>
                      <a:pt x="151" y="270"/>
                    </a:lnTo>
                    <a:lnTo>
                      <a:pt x="152" y="270"/>
                    </a:lnTo>
                    <a:lnTo>
                      <a:pt x="153" y="270"/>
                    </a:lnTo>
                    <a:lnTo>
                      <a:pt x="154" y="270"/>
                    </a:lnTo>
                    <a:lnTo>
                      <a:pt x="154" y="270"/>
                    </a:lnTo>
                    <a:lnTo>
                      <a:pt x="156" y="270"/>
                    </a:lnTo>
                    <a:lnTo>
                      <a:pt x="157" y="269"/>
                    </a:lnTo>
                    <a:lnTo>
                      <a:pt x="157" y="269"/>
                    </a:lnTo>
                    <a:lnTo>
                      <a:pt x="158" y="269"/>
                    </a:lnTo>
                    <a:lnTo>
                      <a:pt x="159" y="269"/>
                    </a:lnTo>
                    <a:lnTo>
                      <a:pt x="159" y="269"/>
                    </a:lnTo>
                    <a:lnTo>
                      <a:pt x="160" y="269"/>
                    </a:lnTo>
                    <a:lnTo>
                      <a:pt x="162" y="269"/>
                    </a:lnTo>
                    <a:lnTo>
                      <a:pt x="162" y="269"/>
                    </a:lnTo>
                    <a:lnTo>
                      <a:pt x="163" y="269"/>
                    </a:lnTo>
                    <a:lnTo>
                      <a:pt x="164" y="268"/>
                    </a:lnTo>
                    <a:lnTo>
                      <a:pt x="165" y="268"/>
                    </a:lnTo>
                    <a:lnTo>
                      <a:pt x="165" y="268"/>
                    </a:lnTo>
                    <a:lnTo>
                      <a:pt x="166" y="268"/>
                    </a:lnTo>
                    <a:lnTo>
                      <a:pt x="167" y="268"/>
                    </a:lnTo>
                    <a:lnTo>
                      <a:pt x="167" y="268"/>
                    </a:lnTo>
                    <a:lnTo>
                      <a:pt x="169" y="267"/>
                    </a:lnTo>
                    <a:lnTo>
                      <a:pt x="170" y="267"/>
                    </a:lnTo>
                    <a:lnTo>
                      <a:pt x="170" y="267"/>
                    </a:lnTo>
                    <a:lnTo>
                      <a:pt x="171" y="267"/>
                    </a:lnTo>
                    <a:lnTo>
                      <a:pt x="172" y="267"/>
                    </a:lnTo>
                    <a:lnTo>
                      <a:pt x="172" y="267"/>
                    </a:lnTo>
                    <a:lnTo>
                      <a:pt x="173" y="266"/>
                    </a:lnTo>
                    <a:lnTo>
                      <a:pt x="174" y="266"/>
                    </a:lnTo>
                    <a:lnTo>
                      <a:pt x="174" y="266"/>
                    </a:lnTo>
                    <a:lnTo>
                      <a:pt x="176" y="266"/>
                    </a:lnTo>
                    <a:lnTo>
                      <a:pt x="177" y="266"/>
                    </a:lnTo>
                    <a:lnTo>
                      <a:pt x="177" y="264"/>
                    </a:lnTo>
                    <a:lnTo>
                      <a:pt x="178" y="264"/>
                    </a:lnTo>
                    <a:lnTo>
                      <a:pt x="179" y="264"/>
                    </a:lnTo>
                    <a:lnTo>
                      <a:pt x="179" y="264"/>
                    </a:lnTo>
                    <a:lnTo>
                      <a:pt x="180" y="264"/>
                    </a:lnTo>
                    <a:lnTo>
                      <a:pt x="181" y="263"/>
                    </a:lnTo>
                    <a:lnTo>
                      <a:pt x="181" y="263"/>
                    </a:lnTo>
                    <a:lnTo>
                      <a:pt x="183" y="263"/>
                    </a:lnTo>
                    <a:lnTo>
                      <a:pt x="184" y="263"/>
                    </a:lnTo>
                    <a:lnTo>
                      <a:pt x="184" y="262"/>
                    </a:lnTo>
                    <a:lnTo>
                      <a:pt x="185" y="262"/>
                    </a:lnTo>
                    <a:lnTo>
                      <a:pt x="186" y="262"/>
                    </a:lnTo>
                    <a:lnTo>
                      <a:pt x="186" y="262"/>
                    </a:lnTo>
                    <a:lnTo>
                      <a:pt x="187" y="261"/>
                    </a:lnTo>
                    <a:lnTo>
                      <a:pt x="187" y="261"/>
                    </a:lnTo>
                    <a:lnTo>
                      <a:pt x="189" y="261"/>
                    </a:lnTo>
                    <a:lnTo>
                      <a:pt x="190" y="261"/>
                    </a:lnTo>
                    <a:lnTo>
                      <a:pt x="190" y="260"/>
                    </a:lnTo>
                    <a:lnTo>
                      <a:pt x="191" y="260"/>
                    </a:lnTo>
                    <a:lnTo>
                      <a:pt x="192" y="260"/>
                    </a:lnTo>
                    <a:lnTo>
                      <a:pt x="192" y="259"/>
                    </a:lnTo>
                    <a:lnTo>
                      <a:pt x="193" y="259"/>
                    </a:lnTo>
                    <a:lnTo>
                      <a:pt x="194" y="259"/>
                    </a:lnTo>
                    <a:lnTo>
                      <a:pt x="194" y="259"/>
                    </a:lnTo>
                    <a:lnTo>
                      <a:pt x="196" y="257"/>
                    </a:lnTo>
                    <a:lnTo>
                      <a:pt x="196" y="257"/>
                    </a:lnTo>
                    <a:lnTo>
                      <a:pt x="197" y="257"/>
                    </a:lnTo>
                    <a:lnTo>
                      <a:pt x="198" y="256"/>
                    </a:lnTo>
                    <a:lnTo>
                      <a:pt x="198" y="256"/>
                    </a:lnTo>
                    <a:lnTo>
                      <a:pt x="199" y="256"/>
                    </a:lnTo>
                    <a:lnTo>
                      <a:pt x="200" y="255"/>
                    </a:lnTo>
                    <a:lnTo>
                      <a:pt x="200" y="255"/>
                    </a:lnTo>
                    <a:lnTo>
                      <a:pt x="201" y="255"/>
                    </a:lnTo>
                    <a:lnTo>
                      <a:pt x="201" y="254"/>
                    </a:lnTo>
                    <a:lnTo>
                      <a:pt x="203" y="254"/>
                    </a:lnTo>
                    <a:lnTo>
                      <a:pt x="204" y="254"/>
                    </a:lnTo>
                    <a:lnTo>
                      <a:pt x="204" y="253"/>
                    </a:lnTo>
                    <a:lnTo>
                      <a:pt x="205" y="253"/>
                    </a:lnTo>
                    <a:lnTo>
                      <a:pt x="205" y="253"/>
                    </a:lnTo>
                    <a:lnTo>
                      <a:pt x="206" y="251"/>
                    </a:lnTo>
                    <a:lnTo>
                      <a:pt x="207" y="251"/>
                    </a:lnTo>
                    <a:lnTo>
                      <a:pt x="207" y="251"/>
                    </a:lnTo>
                    <a:lnTo>
                      <a:pt x="209" y="250"/>
                    </a:lnTo>
                    <a:lnTo>
                      <a:pt x="209" y="250"/>
                    </a:lnTo>
                    <a:lnTo>
                      <a:pt x="210" y="250"/>
                    </a:lnTo>
                    <a:lnTo>
                      <a:pt x="211" y="249"/>
                    </a:lnTo>
                    <a:lnTo>
                      <a:pt x="211" y="249"/>
                    </a:lnTo>
                    <a:lnTo>
                      <a:pt x="212" y="248"/>
                    </a:lnTo>
                    <a:lnTo>
                      <a:pt x="212" y="248"/>
                    </a:lnTo>
                    <a:lnTo>
                      <a:pt x="213" y="248"/>
                    </a:lnTo>
                    <a:lnTo>
                      <a:pt x="213" y="247"/>
                    </a:lnTo>
                    <a:lnTo>
                      <a:pt x="214" y="247"/>
                    </a:lnTo>
                    <a:lnTo>
                      <a:pt x="216" y="247"/>
                    </a:lnTo>
                    <a:lnTo>
                      <a:pt x="216" y="246"/>
                    </a:lnTo>
                    <a:lnTo>
                      <a:pt x="217" y="246"/>
                    </a:lnTo>
                    <a:lnTo>
                      <a:pt x="217" y="244"/>
                    </a:lnTo>
                    <a:lnTo>
                      <a:pt x="218" y="244"/>
                    </a:lnTo>
                    <a:lnTo>
                      <a:pt x="218" y="243"/>
                    </a:lnTo>
                    <a:lnTo>
                      <a:pt x="219" y="243"/>
                    </a:lnTo>
                    <a:lnTo>
                      <a:pt x="220" y="243"/>
                    </a:lnTo>
                    <a:lnTo>
                      <a:pt x="220" y="242"/>
                    </a:lnTo>
                    <a:lnTo>
                      <a:pt x="221" y="242"/>
                    </a:lnTo>
                    <a:lnTo>
                      <a:pt x="221" y="241"/>
                    </a:lnTo>
                    <a:lnTo>
                      <a:pt x="223" y="241"/>
                    </a:lnTo>
                    <a:lnTo>
                      <a:pt x="223" y="240"/>
                    </a:lnTo>
                    <a:lnTo>
                      <a:pt x="224" y="240"/>
                    </a:lnTo>
                    <a:lnTo>
                      <a:pt x="224" y="240"/>
                    </a:lnTo>
                    <a:lnTo>
                      <a:pt x="225" y="239"/>
                    </a:lnTo>
                    <a:lnTo>
                      <a:pt x="225" y="239"/>
                    </a:lnTo>
                    <a:lnTo>
                      <a:pt x="226" y="237"/>
                    </a:lnTo>
                    <a:lnTo>
                      <a:pt x="226" y="237"/>
                    </a:lnTo>
                    <a:lnTo>
                      <a:pt x="227" y="236"/>
                    </a:lnTo>
                    <a:lnTo>
                      <a:pt x="229" y="236"/>
                    </a:lnTo>
                    <a:lnTo>
                      <a:pt x="229" y="235"/>
                    </a:lnTo>
                    <a:lnTo>
                      <a:pt x="230" y="235"/>
                    </a:lnTo>
                    <a:lnTo>
                      <a:pt x="230" y="234"/>
                    </a:lnTo>
                    <a:lnTo>
                      <a:pt x="231" y="234"/>
                    </a:lnTo>
                    <a:lnTo>
                      <a:pt x="231" y="233"/>
                    </a:lnTo>
                    <a:lnTo>
                      <a:pt x="232" y="233"/>
                    </a:lnTo>
                    <a:lnTo>
                      <a:pt x="232" y="231"/>
                    </a:lnTo>
                    <a:lnTo>
                      <a:pt x="233" y="231"/>
                    </a:lnTo>
                    <a:lnTo>
                      <a:pt x="233" y="230"/>
                    </a:lnTo>
                    <a:lnTo>
                      <a:pt x="234" y="230"/>
                    </a:lnTo>
                    <a:lnTo>
                      <a:pt x="234" y="229"/>
                    </a:lnTo>
                    <a:lnTo>
                      <a:pt x="236" y="229"/>
                    </a:lnTo>
                    <a:lnTo>
                      <a:pt x="236" y="228"/>
                    </a:lnTo>
                    <a:lnTo>
                      <a:pt x="237" y="228"/>
                    </a:lnTo>
                    <a:lnTo>
                      <a:pt x="237" y="227"/>
                    </a:lnTo>
                    <a:lnTo>
                      <a:pt x="237" y="227"/>
                    </a:lnTo>
                    <a:lnTo>
                      <a:pt x="238" y="226"/>
                    </a:lnTo>
                    <a:lnTo>
                      <a:pt x="238" y="226"/>
                    </a:lnTo>
                    <a:lnTo>
                      <a:pt x="239" y="224"/>
                    </a:lnTo>
                    <a:lnTo>
                      <a:pt x="239" y="224"/>
                    </a:lnTo>
                    <a:lnTo>
                      <a:pt x="240" y="223"/>
                    </a:lnTo>
                    <a:lnTo>
                      <a:pt x="240" y="223"/>
                    </a:lnTo>
                    <a:lnTo>
                      <a:pt x="241" y="222"/>
                    </a:lnTo>
                    <a:lnTo>
                      <a:pt x="241" y="222"/>
                    </a:lnTo>
                    <a:lnTo>
                      <a:pt x="243" y="221"/>
                    </a:lnTo>
                    <a:lnTo>
                      <a:pt x="243" y="221"/>
                    </a:lnTo>
                    <a:lnTo>
                      <a:pt x="244" y="220"/>
                    </a:lnTo>
                    <a:lnTo>
                      <a:pt x="244" y="219"/>
                    </a:lnTo>
                    <a:lnTo>
                      <a:pt x="244" y="219"/>
                    </a:lnTo>
                    <a:lnTo>
                      <a:pt x="245" y="217"/>
                    </a:lnTo>
                    <a:lnTo>
                      <a:pt x="245" y="217"/>
                    </a:lnTo>
                    <a:lnTo>
                      <a:pt x="246" y="216"/>
                    </a:lnTo>
                    <a:lnTo>
                      <a:pt x="246" y="216"/>
                    </a:lnTo>
                    <a:lnTo>
                      <a:pt x="247" y="215"/>
                    </a:lnTo>
                    <a:lnTo>
                      <a:pt x="247" y="214"/>
                    </a:lnTo>
                    <a:lnTo>
                      <a:pt x="247" y="214"/>
                    </a:lnTo>
                    <a:lnTo>
                      <a:pt x="249" y="213"/>
                    </a:lnTo>
                    <a:lnTo>
                      <a:pt x="249" y="213"/>
                    </a:lnTo>
                    <a:lnTo>
                      <a:pt x="250" y="211"/>
                    </a:lnTo>
                    <a:lnTo>
                      <a:pt x="250" y="211"/>
                    </a:lnTo>
                    <a:lnTo>
                      <a:pt x="250" y="210"/>
                    </a:lnTo>
                    <a:lnTo>
                      <a:pt x="251" y="209"/>
                    </a:lnTo>
                    <a:lnTo>
                      <a:pt x="251" y="209"/>
                    </a:lnTo>
                    <a:lnTo>
                      <a:pt x="252" y="208"/>
                    </a:lnTo>
                    <a:lnTo>
                      <a:pt x="252" y="208"/>
                    </a:lnTo>
                    <a:lnTo>
                      <a:pt x="252" y="207"/>
                    </a:lnTo>
                    <a:lnTo>
                      <a:pt x="253" y="206"/>
                    </a:lnTo>
                    <a:lnTo>
                      <a:pt x="253" y="206"/>
                    </a:lnTo>
                    <a:lnTo>
                      <a:pt x="253" y="204"/>
                    </a:lnTo>
                    <a:lnTo>
                      <a:pt x="254" y="203"/>
                    </a:lnTo>
                    <a:lnTo>
                      <a:pt x="254" y="203"/>
                    </a:lnTo>
                    <a:lnTo>
                      <a:pt x="256" y="202"/>
                    </a:lnTo>
                    <a:lnTo>
                      <a:pt x="256" y="202"/>
                    </a:lnTo>
                    <a:lnTo>
                      <a:pt x="256" y="201"/>
                    </a:lnTo>
                    <a:lnTo>
                      <a:pt x="257" y="200"/>
                    </a:lnTo>
                    <a:lnTo>
                      <a:pt x="257" y="200"/>
                    </a:lnTo>
                    <a:lnTo>
                      <a:pt x="257" y="199"/>
                    </a:lnTo>
                    <a:lnTo>
                      <a:pt x="258" y="197"/>
                    </a:lnTo>
                    <a:lnTo>
                      <a:pt x="258" y="197"/>
                    </a:lnTo>
                    <a:lnTo>
                      <a:pt x="258" y="196"/>
                    </a:lnTo>
                    <a:lnTo>
                      <a:pt x="259" y="195"/>
                    </a:lnTo>
                    <a:lnTo>
                      <a:pt x="259" y="195"/>
                    </a:lnTo>
                    <a:lnTo>
                      <a:pt x="259" y="194"/>
                    </a:lnTo>
                    <a:lnTo>
                      <a:pt x="260" y="193"/>
                    </a:lnTo>
                    <a:lnTo>
                      <a:pt x="260" y="193"/>
                    </a:lnTo>
                    <a:lnTo>
                      <a:pt x="260" y="191"/>
                    </a:lnTo>
                    <a:lnTo>
                      <a:pt x="261" y="190"/>
                    </a:lnTo>
                    <a:lnTo>
                      <a:pt x="261" y="190"/>
                    </a:lnTo>
                    <a:lnTo>
                      <a:pt x="261" y="189"/>
                    </a:lnTo>
                    <a:lnTo>
                      <a:pt x="261" y="188"/>
                    </a:lnTo>
                    <a:lnTo>
                      <a:pt x="263" y="188"/>
                    </a:lnTo>
                    <a:lnTo>
                      <a:pt x="263" y="187"/>
                    </a:lnTo>
                    <a:lnTo>
                      <a:pt x="263" y="186"/>
                    </a:lnTo>
                    <a:lnTo>
                      <a:pt x="264" y="186"/>
                    </a:lnTo>
                    <a:lnTo>
                      <a:pt x="264" y="184"/>
                    </a:lnTo>
                    <a:lnTo>
                      <a:pt x="264" y="183"/>
                    </a:lnTo>
                    <a:lnTo>
                      <a:pt x="264" y="183"/>
                    </a:lnTo>
                    <a:lnTo>
                      <a:pt x="265" y="182"/>
                    </a:lnTo>
                    <a:lnTo>
                      <a:pt x="265" y="182"/>
                    </a:lnTo>
                    <a:lnTo>
                      <a:pt x="265" y="181"/>
                    </a:lnTo>
                    <a:lnTo>
                      <a:pt x="265" y="181"/>
                    </a:lnTo>
                    <a:lnTo>
                      <a:pt x="265" y="180"/>
                    </a:lnTo>
                    <a:lnTo>
                      <a:pt x="266" y="178"/>
                    </a:lnTo>
                    <a:lnTo>
                      <a:pt x="266" y="177"/>
                    </a:lnTo>
                    <a:lnTo>
                      <a:pt x="266" y="177"/>
                    </a:lnTo>
                    <a:lnTo>
                      <a:pt x="266" y="176"/>
                    </a:lnTo>
                    <a:lnTo>
                      <a:pt x="266" y="175"/>
                    </a:lnTo>
                    <a:lnTo>
                      <a:pt x="267" y="175"/>
                    </a:lnTo>
                    <a:lnTo>
                      <a:pt x="267" y="174"/>
                    </a:lnTo>
                    <a:lnTo>
                      <a:pt x="267" y="173"/>
                    </a:lnTo>
                    <a:lnTo>
                      <a:pt x="267" y="171"/>
                    </a:lnTo>
                    <a:lnTo>
                      <a:pt x="269" y="171"/>
                    </a:lnTo>
                    <a:lnTo>
                      <a:pt x="269" y="170"/>
                    </a:lnTo>
                    <a:lnTo>
                      <a:pt x="269" y="169"/>
                    </a:lnTo>
                    <a:lnTo>
                      <a:pt x="269" y="169"/>
                    </a:lnTo>
                    <a:lnTo>
                      <a:pt x="269" y="168"/>
                    </a:lnTo>
                    <a:lnTo>
                      <a:pt x="269" y="167"/>
                    </a:lnTo>
                    <a:lnTo>
                      <a:pt x="270" y="167"/>
                    </a:lnTo>
                    <a:lnTo>
                      <a:pt x="270" y="166"/>
                    </a:lnTo>
                    <a:lnTo>
                      <a:pt x="270" y="164"/>
                    </a:lnTo>
                    <a:lnTo>
                      <a:pt x="270" y="163"/>
                    </a:lnTo>
                    <a:lnTo>
                      <a:pt x="270" y="163"/>
                    </a:lnTo>
                    <a:lnTo>
                      <a:pt x="270" y="162"/>
                    </a:lnTo>
                    <a:lnTo>
                      <a:pt x="271" y="161"/>
                    </a:lnTo>
                    <a:lnTo>
                      <a:pt x="271" y="161"/>
                    </a:lnTo>
                    <a:lnTo>
                      <a:pt x="271" y="160"/>
                    </a:lnTo>
                    <a:lnTo>
                      <a:pt x="271" y="158"/>
                    </a:lnTo>
                    <a:lnTo>
                      <a:pt x="271" y="157"/>
                    </a:lnTo>
                    <a:lnTo>
                      <a:pt x="271" y="157"/>
                    </a:lnTo>
                    <a:lnTo>
                      <a:pt x="271" y="156"/>
                    </a:lnTo>
                    <a:lnTo>
                      <a:pt x="271" y="155"/>
                    </a:lnTo>
                    <a:lnTo>
                      <a:pt x="271" y="155"/>
                    </a:lnTo>
                    <a:lnTo>
                      <a:pt x="272" y="154"/>
                    </a:lnTo>
                    <a:lnTo>
                      <a:pt x="272" y="153"/>
                    </a:lnTo>
                    <a:lnTo>
                      <a:pt x="272" y="151"/>
                    </a:lnTo>
                    <a:lnTo>
                      <a:pt x="272" y="151"/>
                    </a:lnTo>
                    <a:lnTo>
                      <a:pt x="272" y="150"/>
                    </a:lnTo>
                    <a:lnTo>
                      <a:pt x="272" y="149"/>
                    </a:lnTo>
                    <a:lnTo>
                      <a:pt x="272" y="149"/>
                    </a:lnTo>
                    <a:lnTo>
                      <a:pt x="272" y="148"/>
                    </a:lnTo>
                    <a:lnTo>
                      <a:pt x="272" y="147"/>
                    </a:lnTo>
                    <a:lnTo>
                      <a:pt x="272" y="146"/>
                    </a:lnTo>
                    <a:lnTo>
                      <a:pt x="272" y="146"/>
                    </a:lnTo>
                    <a:lnTo>
                      <a:pt x="272" y="144"/>
                    </a:lnTo>
                    <a:lnTo>
                      <a:pt x="272" y="143"/>
                    </a:lnTo>
                    <a:lnTo>
                      <a:pt x="272" y="143"/>
                    </a:lnTo>
                    <a:lnTo>
                      <a:pt x="273" y="142"/>
                    </a:lnTo>
                    <a:lnTo>
                      <a:pt x="273" y="141"/>
                    </a:lnTo>
                    <a:lnTo>
                      <a:pt x="273" y="140"/>
                    </a:lnTo>
                    <a:lnTo>
                      <a:pt x="273" y="140"/>
                    </a:lnTo>
                    <a:lnTo>
                      <a:pt x="273" y="138"/>
                    </a:lnTo>
                    <a:lnTo>
                      <a:pt x="273" y="137"/>
                    </a:lnTo>
                    <a:lnTo>
                      <a:pt x="273" y="137"/>
                    </a:lnTo>
                    <a:lnTo>
                      <a:pt x="273" y="136"/>
                    </a:lnTo>
                    <a:lnTo>
                      <a:pt x="273" y="135"/>
                    </a:lnTo>
                    <a:lnTo>
                      <a:pt x="273" y="135"/>
                    </a:lnTo>
                    <a:lnTo>
                      <a:pt x="273" y="134"/>
                    </a:lnTo>
                    <a:lnTo>
                      <a:pt x="273" y="133"/>
                    </a:lnTo>
                    <a:lnTo>
                      <a:pt x="273" y="131"/>
                    </a:lnTo>
                    <a:lnTo>
                      <a:pt x="273" y="131"/>
                    </a:lnTo>
                    <a:lnTo>
                      <a:pt x="273" y="130"/>
                    </a:lnTo>
                    <a:lnTo>
                      <a:pt x="273" y="129"/>
                    </a:lnTo>
                    <a:lnTo>
                      <a:pt x="272" y="129"/>
                    </a:lnTo>
                    <a:lnTo>
                      <a:pt x="272" y="128"/>
                    </a:lnTo>
                    <a:lnTo>
                      <a:pt x="272" y="127"/>
                    </a:lnTo>
                    <a:lnTo>
                      <a:pt x="272" y="126"/>
                    </a:lnTo>
                    <a:lnTo>
                      <a:pt x="272" y="126"/>
                    </a:lnTo>
                    <a:lnTo>
                      <a:pt x="272" y="124"/>
                    </a:lnTo>
                    <a:lnTo>
                      <a:pt x="272" y="123"/>
                    </a:lnTo>
                    <a:lnTo>
                      <a:pt x="272" y="123"/>
                    </a:lnTo>
                    <a:lnTo>
                      <a:pt x="272" y="122"/>
                    </a:lnTo>
                    <a:lnTo>
                      <a:pt x="272" y="121"/>
                    </a:lnTo>
                    <a:lnTo>
                      <a:pt x="272" y="121"/>
                    </a:lnTo>
                    <a:lnTo>
                      <a:pt x="272" y="120"/>
                    </a:lnTo>
                    <a:lnTo>
                      <a:pt x="272" y="118"/>
                    </a:lnTo>
                    <a:lnTo>
                      <a:pt x="272" y="117"/>
                    </a:lnTo>
                    <a:lnTo>
                      <a:pt x="272" y="117"/>
                    </a:lnTo>
                    <a:lnTo>
                      <a:pt x="271" y="116"/>
                    </a:lnTo>
                    <a:lnTo>
                      <a:pt x="271" y="115"/>
                    </a:lnTo>
                    <a:lnTo>
                      <a:pt x="271" y="115"/>
                    </a:lnTo>
                    <a:lnTo>
                      <a:pt x="271" y="114"/>
                    </a:lnTo>
                    <a:lnTo>
                      <a:pt x="271" y="113"/>
                    </a:lnTo>
                    <a:lnTo>
                      <a:pt x="271" y="113"/>
                    </a:lnTo>
                    <a:lnTo>
                      <a:pt x="271" y="111"/>
                    </a:lnTo>
                    <a:lnTo>
                      <a:pt x="271" y="110"/>
                    </a:lnTo>
                    <a:lnTo>
                      <a:pt x="271" y="110"/>
                    </a:lnTo>
                    <a:lnTo>
                      <a:pt x="270" y="109"/>
                    </a:lnTo>
                    <a:lnTo>
                      <a:pt x="270" y="108"/>
                    </a:lnTo>
                    <a:lnTo>
                      <a:pt x="270" y="108"/>
                    </a:lnTo>
                    <a:lnTo>
                      <a:pt x="270" y="107"/>
                    </a:lnTo>
                    <a:lnTo>
                      <a:pt x="270" y="106"/>
                    </a:lnTo>
                    <a:lnTo>
                      <a:pt x="270" y="106"/>
                    </a:lnTo>
                    <a:lnTo>
                      <a:pt x="270" y="104"/>
                    </a:lnTo>
                    <a:lnTo>
                      <a:pt x="269" y="103"/>
                    </a:lnTo>
                    <a:lnTo>
                      <a:pt x="269" y="102"/>
                    </a:lnTo>
                    <a:lnTo>
                      <a:pt x="269" y="102"/>
                    </a:lnTo>
                    <a:lnTo>
                      <a:pt x="269" y="101"/>
                    </a:lnTo>
                    <a:lnTo>
                      <a:pt x="269" y="100"/>
                    </a:lnTo>
                    <a:lnTo>
                      <a:pt x="269" y="100"/>
                    </a:lnTo>
                    <a:lnTo>
                      <a:pt x="267" y="98"/>
                    </a:lnTo>
                    <a:lnTo>
                      <a:pt x="267" y="97"/>
                    </a:lnTo>
                    <a:lnTo>
                      <a:pt x="267" y="97"/>
                    </a:lnTo>
                    <a:lnTo>
                      <a:pt x="267" y="96"/>
                    </a:lnTo>
                    <a:lnTo>
                      <a:pt x="267" y="95"/>
                    </a:lnTo>
                    <a:lnTo>
                      <a:pt x="266" y="95"/>
                    </a:lnTo>
                    <a:lnTo>
                      <a:pt x="266" y="94"/>
                    </a:lnTo>
                    <a:lnTo>
                      <a:pt x="266" y="93"/>
                    </a:lnTo>
                    <a:lnTo>
                      <a:pt x="266" y="93"/>
                    </a:lnTo>
                    <a:lnTo>
                      <a:pt x="265" y="91"/>
                    </a:lnTo>
                    <a:lnTo>
                      <a:pt x="265" y="90"/>
                    </a:lnTo>
                    <a:lnTo>
                      <a:pt x="265" y="90"/>
                    </a:lnTo>
                    <a:lnTo>
                      <a:pt x="265" y="89"/>
                    </a:lnTo>
                    <a:lnTo>
                      <a:pt x="265" y="89"/>
                    </a:lnTo>
                    <a:lnTo>
                      <a:pt x="264" y="88"/>
                    </a:lnTo>
                    <a:lnTo>
                      <a:pt x="264" y="87"/>
                    </a:lnTo>
                    <a:lnTo>
                      <a:pt x="264" y="87"/>
                    </a:lnTo>
                    <a:lnTo>
                      <a:pt x="264" y="86"/>
                    </a:lnTo>
                    <a:lnTo>
                      <a:pt x="263" y="84"/>
                    </a:lnTo>
                    <a:lnTo>
                      <a:pt x="263" y="84"/>
                    </a:lnTo>
                    <a:lnTo>
                      <a:pt x="263" y="83"/>
                    </a:lnTo>
                    <a:lnTo>
                      <a:pt x="263" y="82"/>
                    </a:lnTo>
                    <a:lnTo>
                      <a:pt x="261" y="82"/>
                    </a:lnTo>
                    <a:lnTo>
                      <a:pt x="261" y="81"/>
                    </a:lnTo>
                    <a:lnTo>
                      <a:pt x="261" y="80"/>
                    </a:lnTo>
                    <a:lnTo>
                      <a:pt x="260" y="80"/>
                    </a:lnTo>
                    <a:lnTo>
                      <a:pt x="260" y="78"/>
                    </a:lnTo>
                    <a:lnTo>
                      <a:pt x="260" y="78"/>
                    </a:lnTo>
                    <a:lnTo>
                      <a:pt x="260" y="77"/>
                    </a:lnTo>
                    <a:lnTo>
                      <a:pt x="259" y="76"/>
                    </a:lnTo>
                    <a:lnTo>
                      <a:pt x="259" y="76"/>
                    </a:lnTo>
                    <a:lnTo>
                      <a:pt x="259" y="75"/>
                    </a:lnTo>
                    <a:lnTo>
                      <a:pt x="258" y="74"/>
                    </a:lnTo>
                    <a:lnTo>
                      <a:pt x="258" y="74"/>
                    </a:lnTo>
                    <a:lnTo>
                      <a:pt x="258" y="73"/>
                    </a:lnTo>
                    <a:lnTo>
                      <a:pt x="257" y="73"/>
                    </a:lnTo>
                    <a:lnTo>
                      <a:pt x="257" y="71"/>
                    </a:lnTo>
                    <a:lnTo>
                      <a:pt x="257" y="70"/>
                    </a:lnTo>
                    <a:lnTo>
                      <a:pt x="256" y="70"/>
                    </a:lnTo>
                    <a:lnTo>
                      <a:pt x="256" y="69"/>
                    </a:lnTo>
                    <a:lnTo>
                      <a:pt x="256" y="68"/>
                    </a:lnTo>
                    <a:lnTo>
                      <a:pt x="254" y="68"/>
                    </a:lnTo>
                    <a:lnTo>
                      <a:pt x="254" y="67"/>
                    </a:lnTo>
                    <a:lnTo>
                      <a:pt x="254" y="67"/>
                    </a:lnTo>
                    <a:lnTo>
                      <a:pt x="253" y="65"/>
                    </a:lnTo>
                    <a:lnTo>
                      <a:pt x="253" y="64"/>
                    </a:lnTo>
                    <a:lnTo>
                      <a:pt x="253" y="64"/>
                    </a:lnTo>
                    <a:lnTo>
                      <a:pt x="252" y="63"/>
                    </a:lnTo>
                    <a:lnTo>
                      <a:pt x="252" y="63"/>
                    </a:lnTo>
                    <a:lnTo>
                      <a:pt x="252" y="62"/>
                    </a:lnTo>
                    <a:lnTo>
                      <a:pt x="251" y="62"/>
                    </a:lnTo>
                    <a:lnTo>
                      <a:pt x="251" y="61"/>
                    </a:lnTo>
                    <a:lnTo>
                      <a:pt x="250" y="60"/>
                    </a:lnTo>
                    <a:lnTo>
                      <a:pt x="250" y="60"/>
                    </a:lnTo>
                    <a:lnTo>
                      <a:pt x="250" y="58"/>
                    </a:lnTo>
                    <a:lnTo>
                      <a:pt x="249" y="58"/>
                    </a:lnTo>
                    <a:lnTo>
                      <a:pt x="249" y="57"/>
                    </a:lnTo>
                    <a:lnTo>
                      <a:pt x="247" y="56"/>
                    </a:lnTo>
                    <a:lnTo>
                      <a:pt x="247" y="56"/>
                    </a:lnTo>
                    <a:lnTo>
                      <a:pt x="247" y="55"/>
                    </a:lnTo>
                    <a:lnTo>
                      <a:pt x="246" y="55"/>
                    </a:lnTo>
                    <a:lnTo>
                      <a:pt x="246" y="54"/>
                    </a:lnTo>
                    <a:lnTo>
                      <a:pt x="245" y="54"/>
                    </a:lnTo>
                    <a:lnTo>
                      <a:pt x="245" y="53"/>
                    </a:lnTo>
                    <a:lnTo>
                      <a:pt x="245" y="53"/>
                    </a:lnTo>
                    <a:lnTo>
                      <a:pt x="244" y="51"/>
                    </a:lnTo>
                    <a:lnTo>
                      <a:pt x="244" y="50"/>
                    </a:lnTo>
                    <a:lnTo>
                      <a:pt x="243" y="50"/>
                    </a:lnTo>
                    <a:lnTo>
                      <a:pt x="243" y="49"/>
                    </a:lnTo>
                    <a:lnTo>
                      <a:pt x="241" y="49"/>
                    </a:lnTo>
                    <a:lnTo>
                      <a:pt x="241" y="48"/>
                    </a:lnTo>
                    <a:lnTo>
                      <a:pt x="240" y="48"/>
                    </a:lnTo>
                    <a:lnTo>
                      <a:pt x="240" y="47"/>
                    </a:lnTo>
                    <a:lnTo>
                      <a:pt x="240" y="47"/>
                    </a:lnTo>
                    <a:lnTo>
                      <a:pt x="239" y="45"/>
                    </a:lnTo>
                    <a:lnTo>
                      <a:pt x="239" y="45"/>
                    </a:lnTo>
                    <a:lnTo>
                      <a:pt x="238" y="44"/>
                    </a:lnTo>
                    <a:lnTo>
                      <a:pt x="238" y="44"/>
                    </a:lnTo>
                    <a:lnTo>
                      <a:pt x="237" y="43"/>
                    </a:lnTo>
                    <a:lnTo>
                      <a:pt x="237" y="43"/>
                    </a:lnTo>
                    <a:lnTo>
                      <a:pt x="236" y="42"/>
                    </a:lnTo>
                    <a:lnTo>
                      <a:pt x="236" y="42"/>
                    </a:lnTo>
                    <a:lnTo>
                      <a:pt x="234" y="41"/>
                    </a:lnTo>
                    <a:lnTo>
                      <a:pt x="234" y="41"/>
                    </a:lnTo>
                    <a:lnTo>
                      <a:pt x="233" y="40"/>
                    </a:lnTo>
                    <a:lnTo>
                      <a:pt x="233" y="40"/>
                    </a:lnTo>
                    <a:lnTo>
                      <a:pt x="232" y="38"/>
                    </a:lnTo>
                    <a:lnTo>
                      <a:pt x="232" y="38"/>
                    </a:lnTo>
                    <a:lnTo>
                      <a:pt x="231" y="37"/>
                    </a:lnTo>
                    <a:lnTo>
                      <a:pt x="231" y="37"/>
                    </a:lnTo>
                    <a:lnTo>
                      <a:pt x="230" y="36"/>
                    </a:lnTo>
                    <a:lnTo>
                      <a:pt x="230" y="36"/>
                    </a:lnTo>
                    <a:lnTo>
                      <a:pt x="229" y="35"/>
                    </a:lnTo>
                    <a:lnTo>
                      <a:pt x="229" y="35"/>
                    </a:lnTo>
                    <a:lnTo>
                      <a:pt x="227" y="34"/>
                    </a:lnTo>
                    <a:lnTo>
                      <a:pt x="227" y="34"/>
                    </a:lnTo>
                    <a:lnTo>
                      <a:pt x="226" y="33"/>
                    </a:lnTo>
                    <a:lnTo>
                      <a:pt x="226" y="33"/>
                    </a:lnTo>
                    <a:lnTo>
                      <a:pt x="225" y="31"/>
                    </a:lnTo>
                    <a:lnTo>
                      <a:pt x="225" y="31"/>
                    </a:lnTo>
                    <a:lnTo>
                      <a:pt x="224" y="30"/>
                    </a:lnTo>
                    <a:lnTo>
                      <a:pt x="224" y="30"/>
                    </a:lnTo>
                    <a:lnTo>
                      <a:pt x="223" y="29"/>
                    </a:lnTo>
                    <a:lnTo>
                      <a:pt x="221" y="29"/>
                    </a:lnTo>
                    <a:lnTo>
                      <a:pt x="221" y="29"/>
                    </a:lnTo>
                    <a:lnTo>
                      <a:pt x="220" y="28"/>
                    </a:lnTo>
                    <a:lnTo>
                      <a:pt x="220" y="28"/>
                    </a:lnTo>
                    <a:lnTo>
                      <a:pt x="219" y="27"/>
                    </a:lnTo>
                    <a:lnTo>
                      <a:pt x="219" y="27"/>
                    </a:lnTo>
                    <a:lnTo>
                      <a:pt x="218" y="25"/>
                    </a:lnTo>
                    <a:lnTo>
                      <a:pt x="218" y="25"/>
                    </a:lnTo>
                    <a:lnTo>
                      <a:pt x="217" y="25"/>
                    </a:lnTo>
                    <a:lnTo>
                      <a:pt x="216" y="24"/>
                    </a:lnTo>
                    <a:lnTo>
                      <a:pt x="216" y="24"/>
                    </a:lnTo>
                    <a:lnTo>
                      <a:pt x="214" y="23"/>
                    </a:lnTo>
                    <a:lnTo>
                      <a:pt x="214" y="23"/>
                    </a:lnTo>
                    <a:lnTo>
                      <a:pt x="213" y="22"/>
                    </a:lnTo>
                    <a:lnTo>
                      <a:pt x="212" y="22"/>
                    </a:lnTo>
                    <a:lnTo>
                      <a:pt x="212" y="22"/>
                    </a:lnTo>
                    <a:lnTo>
                      <a:pt x="211" y="21"/>
                    </a:lnTo>
                    <a:lnTo>
                      <a:pt x="211" y="21"/>
                    </a:lnTo>
                    <a:lnTo>
                      <a:pt x="210" y="21"/>
                    </a:lnTo>
                    <a:lnTo>
                      <a:pt x="209" y="20"/>
                    </a:lnTo>
                    <a:lnTo>
                      <a:pt x="209" y="20"/>
                    </a:lnTo>
                    <a:lnTo>
                      <a:pt x="207" y="18"/>
                    </a:lnTo>
                    <a:lnTo>
                      <a:pt x="207" y="18"/>
                    </a:lnTo>
                    <a:lnTo>
                      <a:pt x="206" y="18"/>
                    </a:lnTo>
                    <a:lnTo>
                      <a:pt x="205" y="17"/>
                    </a:lnTo>
                    <a:lnTo>
                      <a:pt x="205" y="17"/>
                    </a:lnTo>
                    <a:lnTo>
                      <a:pt x="204" y="17"/>
                    </a:lnTo>
                    <a:lnTo>
                      <a:pt x="204" y="16"/>
                    </a:lnTo>
                    <a:lnTo>
                      <a:pt x="203" y="16"/>
                    </a:lnTo>
                    <a:lnTo>
                      <a:pt x="201" y="16"/>
                    </a:lnTo>
                    <a:lnTo>
                      <a:pt x="201" y="15"/>
                    </a:lnTo>
                    <a:lnTo>
                      <a:pt x="200" y="15"/>
                    </a:lnTo>
                    <a:lnTo>
                      <a:pt x="199" y="14"/>
                    </a:lnTo>
                    <a:lnTo>
                      <a:pt x="199" y="14"/>
                    </a:lnTo>
                    <a:lnTo>
                      <a:pt x="198" y="14"/>
                    </a:lnTo>
                    <a:lnTo>
                      <a:pt x="197" y="13"/>
                    </a:lnTo>
                    <a:lnTo>
                      <a:pt x="197" y="13"/>
                    </a:lnTo>
                    <a:lnTo>
                      <a:pt x="196" y="13"/>
                    </a:lnTo>
                    <a:lnTo>
                      <a:pt x="194" y="13"/>
                    </a:lnTo>
                    <a:lnTo>
                      <a:pt x="194" y="11"/>
                    </a:lnTo>
                    <a:lnTo>
                      <a:pt x="193" y="11"/>
                    </a:lnTo>
                    <a:lnTo>
                      <a:pt x="192" y="11"/>
                    </a:lnTo>
                    <a:lnTo>
                      <a:pt x="192" y="10"/>
                    </a:lnTo>
                    <a:lnTo>
                      <a:pt x="191" y="10"/>
                    </a:lnTo>
                    <a:lnTo>
                      <a:pt x="190" y="10"/>
                    </a:lnTo>
                    <a:lnTo>
                      <a:pt x="190" y="9"/>
                    </a:lnTo>
                    <a:lnTo>
                      <a:pt x="189" y="9"/>
                    </a:lnTo>
                    <a:lnTo>
                      <a:pt x="187" y="9"/>
                    </a:lnTo>
                    <a:lnTo>
                      <a:pt x="187" y="9"/>
                    </a:lnTo>
                    <a:lnTo>
                      <a:pt x="186" y="8"/>
                    </a:lnTo>
                    <a:lnTo>
                      <a:pt x="185" y="8"/>
                    </a:lnTo>
                    <a:lnTo>
                      <a:pt x="185" y="8"/>
                    </a:lnTo>
                    <a:lnTo>
                      <a:pt x="184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</p:grpSp>
      <p:sp>
        <p:nvSpPr>
          <p:cNvPr id="149" name="Freeform 67">
            <a:extLst>
              <a:ext uri="{FF2B5EF4-FFF2-40B4-BE49-F238E27FC236}">
                <a16:creationId xmlns:a16="http://schemas.microsoft.com/office/drawing/2014/main" id="{26B8921B-1996-40A9-813C-D50E94E37D6B}"/>
              </a:ext>
            </a:extLst>
          </p:cNvPr>
          <p:cNvSpPr>
            <a:spLocks/>
          </p:cNvSpPr>
          <p:nvPr/>
        </p:nvSpPr>
        <p:spPr bwMode="auto">
          <a:xfrm>
            <a:off x="12091637" y="8292381"/>
            <a:ext cx="2070999" cy="1284098"/>
          </a:xfrm>
          <a:custGeom>
            <a:avLst/>
            <a:gdLst>
              <a:gd name="T0" fmla="*/ 2053 w 3174"/>
              <a:gd name="T1" fmla="*/ 391 h 1966"/>
              <a:gd name="T2" fmla="*/ 2071 w 3174"/>
              <a:gd name="T3" fmla="*/ 301 h 1966"/>
              <a:gd name="T4" fmla="*/ 2039 w 3174"/>
              <a:gd name="T5" fmla="*/ 173 h 1966"/>
              <a:gd name="T6" fmla="*/ 1913 w 3174"/>
              <a:gd name="T7" fmla="*/ 95 h 1966"/>
              <a:gd name="T8" fmla="*/ 1792 w 3174"/>
              <a:gd name="T9" fmla="*/ 124 h 1966"/>
              <a:gd name="T10" fmla="*/ 1618 w 3174"/>
              <a:gd name="T11" fmla="*/ 143 h 1966"/>
              <a:gd name="T12" fmla="*/ 1493 w 3174"/>
              <a:gd name="T13" fmla="*/ 240 h 1966"/>
              <a:gd name="T14" fmla="*/ 1415 w 3174"/>
              <a:gd name="T15" fmla="*/ 193 h 1966"/>
              <a:gd name="T16" fmla="*/ 1332 w 3174"/>
              <a:gd name="T17" fmla="*/ 167 h 1966"/>
              <a:gd name="T18" fmla="*/ 1309 w 3174"/>
              <a:gd name="T19" fmla="*/ 62 h 1966"/>
              <a:gd name="T20" fmla="*/ 1070 w 3174"/>
              <a:gd name="T21" fmla="*/ 27 h 1966"/>
              <a:gd name="T22" fmla="*/ 908 w 3174"/>
              <a:gd name="T23" fmla="*/ 19 h 1966"/>
              <a:gd name="T24" fmla="*/ 795 w 3174"/>
              <a:gd name="T25" fmla="*/ 40 h 1966"/>
              <a:gd name="T26" fmla="*/ 729 w 3174"/>
              <a:gd name="T27" fmla="*/ 114 h 1966"/>
              <a:gd name="T28" fmla="*/ 649 w 3174"/>
              <a:gd name="T29" fmla="*/ 192 h 1966"/>
              <a:gd name="T30" fmla="*/ 521 w 3174"/>
              <a:gd name="T31" fmla="*/ 310 h 1966"/>
              <a:gd name="T32" fmla="*/ 448 w 3174"/>
              <a:gd name="T33" fmla="*/ 425 h 1966"/>
              <a:gd name="T34" fmla="*/ 369 w 3174"/>
              <a:gd name="T35" fmla="*/ 519 h 1966"/>
              <a:gd name="T36" fmla="*/ 328 w 3174"/>
              <a:gd name="T37" fmla="*/ 650 h 1966"/>
              <a:gd name="T38" fmla="*/ 300 w 3174"/>
              <a:gd name="T39" fmla="*/ 745 h 1966"/>
              <a:gd name="T40" fmla="*/ 132 w 3174"/>
              <a:gd name="T41" fmla="*/ 896 h 1966"/>
              <a:gd name="T42" fmla="*/ 75 w 3174"/>
              <a:gd name="T43" fmla="*/ 1005 h 1966"/>
              <a:gd name="T44" fmla="*/ 390 w 3174"/>
              <a:gd name="T45" fmla="*/ 1003 h 1966"/>
              <a:gd name="T46" fmla="*/ 698 w 3174"/>
              <a:gd name="T47" fmla="*/ 1094 h 1966"/>
              <a:gd name="T48" fmla="*/ 978 w 3174"/>
              <a:gd name="T49" fmla="*/ 1108 h 1966"/>
              <a:gd name="T50" fmla="*/ 1157 w 3174"/>
              <a:gd name="T51" fmla="*/ 1209 h 1966"/>
              <a:gd name="T52" fmla="*/ 1250 w 3174"/>
              <a:gd name="T53" fmla="*/ 1428 h 1966"/>
              <a:gd name="T54" fmla="*/ 1282 w 3174"/>
              <a:gd name="T55" fmla="*/ 1599 h 1966"/>
              <a:gd name="T56" fmla="*/ 1339 w 3174"/>
              <a:gd name="T57" fmla="*/ 1760 h 1966"/>
              <a:gd name="T58" fmla="*/ 1459 w 3174"/>
              <a:gd name="T59" fmla="*/ 1777 h 1966"/>
              <a:gd name="T60" fmla="*/ 1642 w 3174"/>
              <a:gd name="T61" fmla="*/ 1809 h 1966"/>
              <a:gd name="T62" fmla="*/ 1637 w 3174"/>
              <a:gd name="T63" fmla="*/ 1906 h 1966"/>
              <a:gd name="T64" fmla="*/ 1747 w 3174"/>
              <a:gd name="T65" fmla="*/ 1953 h 1966"/>
              <a:gd name="T66" fmla="*/ 1803 w 3174"/>
              <a:gd name="T67" fmla="*/ 1938 h 1966"/>
              <a:gd name="T68" fmla="*/ 1870 w 3174"/>
              <a:gd name="T69" fmla="*/ 1854 h 1966"/>
              <a:gd name="T70" fmla="*/ 1965 w 3174"/>
              <a:gd name="T71" fmla="*/ 1775 h 1966"/>
              <a:gd name="T72" fmla="*/ 2115 w 3174"/>
              <a:gd name="T73" fmla="*/ 1690 h 1966"/>
              <a:gd name="T74" fmla="*/ 2298 w 3174"/>
              <a:gd name="T75" fmla="*/ 1542 h 1966"/>
              <a:gd name="T76" fmla="*/ 2460 w 3174"/>
              <a:gd name="T77" fmla="*/ 1489 h 1966"/>
              <a:gd name="T78" fmla="*/ 2616 w 3174"/>
              <a:gd name="T79" fmla="*/ 1437 h 1966"/>
              <a:gd name="T80" fmla="*/ 2736 w 3174"/>
              <a:gd name="T81" fmla="*/ 1487 h 1966"/>
              <a:gd name="T82" fmla="*/ 2792 w 3174"/>
              <a:gd name="T83" fmla="*/ 1466 h 1966"/>
              <a:gd name="T84" fmla="*/ 2766 w 3174"/>
              <a:gd name="T85" fmla="*/ 1410 h 1966"/>
              <a:gd name="T86" fmla="*/ 2955 w 3174"/>
              <a:gd name="T87" fmla="*/ 1290 h 1966"/>
              <a:gd name="T88" fmla="*/ 2980 w 3174"/>
              <a:gd name="T89" fmla="*/ 1277 h 1966"/>
              <a:gd name="T90" fmla="*/ 2943 w 3174"/>
              <a:gd name="T91" fmla="*/ 1221 h 1966"/>
              <a:gd name="T92" fmla="*/ 3024 w 3174"/>
              <a:gd name="T93" fmla="*/ 1130 h 1966"/>
              <a:gd name="T94" fmla="*/ 3159 w 3174"/>
              <a:gd name="T95" fmla="*/ 1072 h 1966"/>
              <a:gd name="T96" fmla="*/ 3122 w 3174"/>
              <a:gd name="T97" fmla="*/ 1038 h 1966"/>
              <a:gd name="T98" fmla="*/ 2969 w 3174"/>
              <a:gd name="T99" fmla="*/ 1014 h 1966"/>
              <a:gd name="T100" fmla="*/ 2925 w 3174"/>
              <a:gd name="T101" fmla="*/ 999 h 1966"/>
              <a:gd name="T102" fmla="*/ 2738 w 3174"/>
              <a:gd name="T103" fmla="*/ 1076 h 1966"/>
              <a:gd name="T104" fmla="*/ 2635 w 3174"/>
              <a:gd name="T105" fmla="*/ 1087 h 1966"/>
              <a:gd name="T106" fmla="*/ 2576 w 3174"/>
              <a:gd name="T107" fmla="*/ 1156 h 1966"/>
              <a:gd name="T108" fmla="*/ 2384 w 3174"/>
              <a:gd name="T109" fmla="*/ 1181 h 1966"/>
              <a:gd name="T110" fmla="*/ 2357 w 3174"/>
              <a:gd name="T111" fmla="*/ 1124 h 1966"/>
              <a:gd name="T112" fmla="*/ 2349 w 3174"/>
              <a:gd name="T113" fmla="*/ 1062 h 1966"/>
              <a:gd name="T114" fmla="*/ 2299 w 3174"/>
              <a:gd name="T115" fmla="*/ 1008 h 1966"/>
              <a:gd name="T116" fmla="*/ 2245 w 3174"/>
              <a:gd name="T117" fmla="*/ 890 h 1966"/>
              <a:gd name="T118" fmla="*/ 2260 w 3174"/>
              <a:gd name="T119" fmla="*/ 743 h 1966"/>
              <a:gd name="T120" fmla="*/ 2253 w 3174"/>
              <a:gd name="T121" fmla="*/ 607 h 1966"/>
              <a:gd name="T122" fmla="*/ 2100 w 3174"/>
              <a:gd name="T123" fmla="*/ 494 h 19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174" h="1966">
                <a:moveTo>
                  <a:pt x="2067" y="431"/>
                </a:moveTo>
                <a:lnTo>
                  <a:pt x="2067" y="431"/>
                </a:lnTo>
                <a:lnTo>
                  <a:pt x="2066" y="431"/>
                </a:lnTo>
                <a:lnTo>
                  <a:pt x="2061" y="430"/>
                </a:lnTo>
                <a:lnTo>
                  <a:pt x="2058" y="427"/>
                </a:lnTo>
                <a:lnTo>
                  <a:pt x="2054" y="425"/>
                </a:lnTo>
                <a:lnTo>
                  <a:pt x="2052" y="421"/>
                </a:lnTo>
                <a:lnTo>
                  <a:pt x="2050" y="418"/>
                </a:lnTo>
                <a:lnTo>
                  <a:pt x="2048" y="413"/>
                </a:lnTo>
                <a:lnTo>
                  <a:pt x="2048" y="410"/>
                </a:lnTo>
                <a:lnTo>
                  <a:pt x="2048" y="405"/>
                </a:lnTo>
                <a:lnTo>
                  <a:pt x="2051" y="398"/>
                </a:lnTo>
                <a:lnTo>
                  <a:pt x="2053" y="391"/>
                </a:lnTo>
                <a:lnTo>
                  <a:pt x="2055" y="385"/>
                </a:lnTo>
                <a:lnTo>
                  <a:pt x="2059" y="378"/>
                </a:lnTo>
                <a:lnTo>
                  <a:pt x="2066" y="366"/>
                </a:lnTo>
                <a:lnTo>
                  <a:pt x="2074" y="356"/>
                </a:lnTo>
                <a:lnTo>
                  <a:pt x="2080" y="347"/>
                </a:lnTo>
                <a:lnTo>
                  <a:pt x="2086" y="339"/>
                </a:lnTo>
                <a:lnTo>
                  <a:pt x="2091" y="331"/>
                </a:lnTo>
                <a:lnTo>
                  <a:pt x="2094" y="323"/>
                </a:lnTo>
                <a:lnTo>
                  <a:pt x="2097" y="314"/>
                </a:lnTo>
                <a:lnTo>
                  <a:pt x="2098" y="308"/>
                </a:lnTo>
                <a:lnTo>
                  <a:pt x="2088" y="307"/>
                </a:lnTo>
                <a:lnTo>
                  <a:pt x="2077" y="304"/>
                </a:lnTo>
                <a:lnTo>
                  <a:pt x="2071" y="301"/>
                </a:lnTo>
                <a:lnTo>
                  <a:pt x="2065" y="297"/>
                </a:lnTo>
                <a:lnTo>
                  <a:pt x="2059" y="292"/>
                </a:lnTo>
                <a:lnTo>
                  <a:pt x="2053" y="286"/>
                </a:lnTo>
                <a:lnTo>
                  <a:pt x="2050" y="283"/>
                </a:lnTo>
                <a:lnTo>
                  <a:pt x="2047" y="277"/>
                </a:lnTo>
                <a:lnTo>
                  <a:pt x="2045" y="270"/>
                </a:lnTo>
                <a:lnTo>
                  <a:pt x="2044" y="261"/>
                </a:lnTo>
                <a:lnTo>
                  <a:pt x="2043" y="239"/>
                </a:lnTo>
                <a:lnTo>
                  <a:pt x="2043" y="208"/>
                </a:lnTo>
                <a:lnTo>
                  <a:pt x="2041" y="201"/>
                </a:lnTo>
                <a:lnTo>
                  <a:pt x="2040" y="192"/>
                </a:lnTo>
                <a:lnTo>
                  <a:pt x="2040" y="183"/>
                </a:lnTo>
                <a:lnTo>
                  <a:pt x="2039" y="173"/>
                </a:lnTo>
                <a:lnTo>
                  <a:pt x="2037" y="165"/>
                </a:lnTo>
                <a:lnTo>
                  <a:pt x="2033" y="158"/>
                </a:lnTo>
                <a:lnTo>
                  <a:pt x="2026" y="147"/>
                </a:lnTo>
                <a:lnTo>
                  <a:pt x="2017" y="137"/>
                </a:lnTo>
                <a:lnTo>
                  <a:pt x="2004" y="126"/>
                </a:lnTo>
                <a:lnTo>
                  <a:pt x="1992" y="114"/>
                </a:lnTo>
                <a:lnTo>
                  <a:pt x="1977" y="103"/>
                </a:lnTo>
                <a:lnTo>
                  <a:pt x="1963" y="90"/>
                </a:lnTo>
                <a:lnTo>
                  <a:pt x="1955" y="92"/>
                </a:lnTo>
                <a:lnTo>
                  <a:pt x="1947" y="94"/>
                </a:lnTo>
                <a:lnTo>
                  <a:pt x="1939" y="95"/>
                </a:lnTo>
                <a:lnTo>
                  <a:pt x="1930" y="95"/>
                </a:lnTo>
                <a:lnTo>
                  <a:pt x="1913" y="95"/>
                </a:lnTo>
                <a:lnTo>
                  <a:pt x="1897" y="94"/>
                </a:lnTo>
                <a:lnTo>
                  <a:pt x="1878" y="93"/>
                </a:lnTo>
                <a:lnTo>
                  <a:pt x="1865" y="93"/>
                </a:lnTo>
                <a:lnTo>
                  <a:pt x="1857" y="100"/>
                </a:lnTo>
                <a:lnTo>
                  <a:pt x="1852" y="106"/>
                </a:lnTo>
                <a:lnTo>
                  <a:pt x="1844" y="112"/>
                </a:lnTo>
                <a:lnTo>
                  <a:pt x="1839" y="115"/>
                </a:lnTo>
                <a:lnTo>
                  <a:pt x="1834" y="118"/>
                </a:lnTo>
                <a:lnTo>
                  <a:pt x="1828" y="121"/>
                </a:lnTo>
                <a:lnTo>
                  <a:pt x="1821" y="124"/>
                </a:lnTo>
                <a:lnTo>
                  <a:pt x="1811" y="124"/>
                </a:lnTo>
                <a:lnTo>
                  <a:pt x="1801" y="124"/>
                </a:lnTo>
                <a:lnTo>
                  <a:pt x="1792" y="124"/>
                </a:lnTo>
                <a:lnTo>
                  <a:pt x="1784" y="123"/>
                </a:lnTo>
                <a:lnTo>
                  <a:pt x="1776" y="121"/>
                </a:lnTo>
                <a:lnTo>
                  <a:pt x="1769" y="121"/>
                </a:lnTo>
                <a:lnTo>
                  <a:pt x="1753" y="123"/>
                </a:lnTo>
                <a:lnTo>
                  <a:pt x="1739" y="125"/>
                </a:lnTo>
                <a:lnTo>
                  <a:pt x="1724" y="127"/>
                </a:lnTo>
                <a:lnTo>
                  <a:pt x="1709" y="131"/>
                </a:lnTo>
                <a:lnTo>
                  <a:pt x="1696" y="133"/>
                </a:lnTo>
                <a:lnTo>
                  <a:pt x="1683" y="135"/>
                </a:lnTo>
                <a:lnTo>
                  <a:pt x="1670" y="138"/>
                </a:lnTo>
                <a:lnTo>
                  <a:pt x="1656" y="140"/>
                </a:lnTo>
                <a:lnTo>
                  <a:pt x="1637" y="143"/>
                </a:lnTo>
                <a:lnTo>
                  <a:pt x="1618" y="143"/>
                </a:lnTo>
                <a:lnTo>
                  <a:pt x="1599" y="141"/>
                </a:lnTo>
                <a:lnTo>
                  <a:pt x="1580" y="140"/>
                </a:lnTo>
                <a:lnTo>
                  <a:pt x="1564" y="138"/>
                </a:lnTo>
                <a:lnTo>
                  <a:pt x="1547" y="137"/>
                </a:lnTo>
                <a:lnTo>
                  <a:pt x="1533" y="137"/>
                </a:lnTo>
                <a:lnTo>
                  <a:pt x="1519" y="139"/>
                </a:lnTo>
                <a:lnTo>
                  <a:pt x="1518" y="165"/>
                </a:lnTo>
                <a:lnTo>
                  <a:pt x="1514" y="186"/>
                </a:lnTo>
                <a:lnTo>
                  <a:pt x="1512" y="203"/>
                </a:lnTo>
                <a:lnTo>
                  <a:pt x="1507" y="217"/>
                </a:lnTo>
                <a:lnTo>
                  <a:pt x="1503" y="226"/>
                </a:lnTo>
                <a:lnTo>
                  <a:pt x="1498" y="234"/>
                </a:lnTo>
                <a:lnTo>
                  <a:pt x="1493" y="240"/>
                </a:lnTo>
                <a:lnTo>
                  <a:pt x="1489" y="244"/>
                </a:lnTo>
                <a:lnTo>
                  <a:pt x="1480" y="248"/>
                </a:lnTo>
                <a:lnTo>
                  <a:pt x="1472" y="251"/>
                </a:lnTo>
                <a:lnTo>
                  <a:pt x="1467" y="252"/>
                </a:lnTo>
                <a:lnTo>
                  <a:pt x="1464" y="252"/>
                </a:lnTo>
                <a:lnTo>
                  <a:pt x="1459" y="251"/>
                </a:lnTo>
                <a:lnTo>
                  <a:pt x="1455" y="250"/>
                </a:lnTo>
                <a:lnTo>
                  <a:pt x="1446" y="246"/>
                </a:lnTo>
                <a:lnTo>
                  <a:pt x="1439" y="243"/>
                </a:lnTo>
                <a:lnTo>
                  <a:pt x="1433" y="236"/>
                </a:lnTo>
                <a:lnTo>
                  <a:pt x="1429" y="228"/>
                </a:lnTo>
                <a:lnTo>
                  <a:pt x="1420" y="212"/>
                </a:lnTo>
                <a:lnTo>
                  <a:pt x="1415" y="193"/>
                </a:lnTo>
                <a:lnTo>
                  <a:pt x="1412" y="185"/>
                </a:lnTo>
                <a:lnTo>
                  <a:pt x="1409" y="177"/>
                </a:lnTo>
                <a:lnTo>
                  <a:pt x="1402" y="183"/>
                </a:lnTo>
                <a:lnTo>
                  <a:pt x="1395" y="186"/>
                </a:lnTo>
                <a:lnTo>
                  <a:pt x="1386" y="188"/>
                </a:lnTo>
                <a:lnTo>
                  <a:pt x="1377" y="190"/>
                </a:lnTo>
                <a:lnTo>
                  <a:pt x="1375" y="191"/>
                </a:lnTo>
                <a:lnTo>
                  <a:pt x="1366" y="190"/>
                </a:lnTo>
                <a:lnTo>
                  <a:pt x="1358" y="187"/>
                </a:lnTo>
                <a:lnTo>
                  <a:pt x="1351" y="184"/>
                </a:lnTo>
                <a:lnTo>
                  <a:pt x="1344" y="180"/>
                </a:lnTo>
                <a:lnTo>
                  <a:pt x="1338" y="174"/>
                </a:lnTo>
                <a:lnTo>
                  <a:pt x="1332" y="167"/>
                </a:lnTo>
                <a:lnTo>
                  <a:pt x="1326" y="159"/>
                </a:lnTo>
                <a:lnTo>
                  <a:pt x="1322" y="150"/>
                </a:lnTo>
                <a:lnTo>
                  <a:pt x="1319" y="143"/>
                </a:lnTo>
                <a:lnTo>
                  <a:pt x="1317" y="135"/>
                </a:lnTo>
                <a:lnTo>
                  <a:pt x="1316" y="128"/>
                </a:lnTo>
                <a:lnTo>
                  <a:pt x="1315" y="121"/>
                </a:lnTo>
                <a:lnTo>
                  <a:pt x="1315" y="108"/>
                </a:lnTo>
                <a:lnTo>
                  <a:pt x="1315" y="97"/>
                </a:lnTo>
                <a:lnTo>
                  <a:pt x="1316" y="84"/>
                </a:lnTo>
                <a:lnTo>
                  <a:pt x="1315" y="74"/>
                </a:lnTo>
                <a:lnTo>
                  <a:pt x="1313" y="71"/>
                </a:lnTo>
                <a:lnTo>
                  <a:pt x="1311" y="66"/>
                </a:lnTo>
                <a:lnTo>
                  <a:pt x="1309" y="62"/>
                </a:lnTo>
                <a:lnTo>
                  <a:pt x="1305" y="59"/>
                </a:lnTo>
                <a:lnTo>
                  <a:pt x="1296" y="51"/>
                </a:lnTo>
                <a:lnTo>
                  <a:pt x="1285" y="44"/>
                </a:lnTo>
                <a:lnTo>
                  <a:pt x="1273" y="39"/>
                </a:lnTo>
                <a:lnTo>
                  <a:pt x="1259" y="34"/>
                </a:lnTo>
                <a:lnTo>
                  <a:pt x="1245" y="31"/>
                </a:lnTo>
                <a:lnTo>
                  <a:pt x="1231" y="27"/>
                </a:lnTo>
                <a:lnTo>
                  <a:pt x="1215" y="26"/>
                </a:lnTo>
                <a:lnTo>
                  <a:pt x="1199" y="24"/>
                </a:lnTo>
                <a:lnTo>
                  <a:pt x="1165" y="24"/>
                </a:lnTo>
                <a:lnTo>
                  <a:pt x="1132" y="24"/>
                </a:lnTo>
                <a:lnTo>
                  <a:pt x="1101" y="26"/>
                </a:lnTo>
                <a:lnTo>
                  <a:pt x="1070" y="27"/>
                </a:lnTo>
                <a:lnTo>
                  <a:pt x="1058" y="28"/>
                </a:lnTo>
                <a:lnTo>
                  <a:pt x="1045" y="30"/>
                </a:lnTo>
                <a:lnTo>
                  <a:pt x="1035" y="30"/>
                </a:lnTo>
                <a:lnTo>
                  <a:pt x="1024" y="31"/>
                </a:lnTo>
                <a:lnTo>
                  <a:pt x="1012" y="31"/>
                </a:lnTo>
                <a:lnTo>
                  <a:pt x="999" y="32"/>
                </a:lnTo>
                <a:lnTo>
                  <a:pt x="984" y="33"/>
                </a:lnTo>
                <a:lnTo>
                  <a:pt x="968" y="33"/>
                </a:lnTo>
                <a:lnTo>
                  <a:pt x="951" y="32"/>
                </a:lnTo>
                <a:lnTo>
                  <a:pt x="935" y="31"/>
                </a:lnTo>
                <a:lnTo>
                  <a:pt x="925" y="27"/>
                </a:lnTo>
                <a:lnTo>
                  <a:pt x="916" y="24"/>
                </a:lnTo>
                <a:lnTo>
                  <a:pt x="908" y="19"/>
                </a:lnTo>
                <a:lnTo>
                  <a:pt x="901" y="14"/>
                </a:lnTo>
                <a:lnTo>
                  <a:pt x="894" y="11"/>
                </a:lnTo>
                <a:lnTo>
                  <a:pt x="888" y="7"/>
                </a:lnTo>
                <a:lnTo>
                  <a:pt x="878" y="4"/>
                </a:lnTo>
                <a:lnTo>
                  <a:pt x="871" y="0"/>
                </a:lnTo>
                <a:lnTo>
                  <a:pt x="865" y="1"/>
                </a:lnTo>
                <a:lnTo>
                  <a:pt x="858" y="4"/>
                </a:lnTo>
                <a:lnTo>
                  <a:pt x="845" y="11"/>
                </a:lnTo>
                <a:lnTo>
                  <a:pt x="831" y="20"/>
                </a:lnTo>
                <a:lnTo>
                  <a:pt x="823" y="26"/>
                </a:lnTo>
                <a:lnTo>
                  <a:pt x="814" y="31"/>
                </a:lnTo>
                <a:lnTo>
                  <a:pt x="804" y="35"/>
                </a:lnTo>
                <a:lnTo>
                  <a:pt x="795" y="40"/>
                </a:lnTo>
                <a:lnTo>
                  <a:pt x="779" y="47"/>
                </a:lnTo>
                <a:lnTo>
                  <a:pt x="763" y="52"/>
                </a:lnTo>
                <a:lnTo>
                  <a:pt x="755" y="55"/>
                </a:lnTo>
                <a:lnTo>
                  <a:pt x="747" y="58"/>
                </a:lnTo>
                <a:lnTo>
                  <a:pt x="741" y="60"/>
                </a:lnTo>
                <a:lnTo>
                  <a:pt x="736" y="64"/>
                </a:lnTo>
                <a:lnTo>
                  <a:pt x="732" y="67"/>
                </a:lnTo>
                <a:lnTo>
                  <a:pt x="730" y="73"/>
                </a:lnTo>
                <a:lnTo>
                  <a:pt x="728" y="79"/>
                </a:lnTo>
                <a:lnTo>
                  <a:pt x="727" y="87"/>
                </a:lnTo>
                <a:lnTo>
                  <a:pt x="727" y="95"/>
                </a:lnTo>
                <a:lnTo>
                  <a:pt x="727" y="105"/>
                </a:lnTo>
                <a:lnTo>
                  <a:pt x="729" y="114"/>
                </a:lnTo>
                <a:lnTo>
                  <a:pt x="730" y="123"/>
                </a:lnTo>
                <a:lnTo>
                  <a:pt x="732" y="131"/>
                </a:lnTo>
                <a:lnTo>
                  <a:pt x="732" y="135"/>
                </a:lnTo>
                <a:lnTo>
                  <a:pt x="732" y="140"/>
                </a:lnTo>
                <a:lnTo>
                  <a:pt x="730" y="145"/>
                </a:lnTo>
                <a:lnTo>
                  <a:pt x="728" y="150"/>
                </a:lnTo>
                <a:lnTo>
                  <a:pt x="721" y="155"/>
                </a:lnTo>
                <a:lnTo>
                  <a:pt x="715" y="160"/>
                </a:lnTo>
                <a:lnTo>
                  <a:pt x="708" y="165"/>
                </a:lnTo>
                <a:lnTo>
                  <a:pt x="701" y="168"/>
                </a:lnTo>
                <a:lnTo>
                  <a:pt x="692" y="173"/>
                </a:lnTo>
                <a:lnTo>
                  <a:pt x="672" y="183"/>
                </a:lnTo>
                <a:lnTo>
                  <a:pt x="649" y="192"/>
                </a:lnTo>
                <a:lnTo>
                  <a:pt x="638" y="195"/>
                </a:lnTo>
                <a:lnTo>
                  <a:pt x="628" y="200"/>
                </a:lnTo>
                <a:lnTo>
                  <a:pt x="620" y="204"/>
                </a:lnTo>
                <a:lnTo>
                  <a:pt x="613" y="207"/>
                </a:lnTo>
                <a:lnTo>
                  <a:pt x="602" y="217"/>
                </a:lnTo>
                <a:lnTo>
                  <a:pt x="593" y="226"/>
                </a:lnTo>
                <a:lnTo>
                  <a:pt x="585" y="237"/>
                </a:lnTo>
                <a:lnTo>
                  <a:pt x="578" y="248"/>
                </a:lnTo>
                <a:lnTo>
                  <a:pt x="567" y="265"/>
                </a:lnTo>
                <a:lnTo>
                  <a:pt x="553" y="283"/>
                </a:lnTo>
                <a:lnTo>
                  <a:pt x="543" y="293"/>
                </a:lnTo>
                <a:lnTo>
                  <a:pt x="533" y="303"/>
                </a:lnTo>
                <a:lnTo>
                  <a:pt x="521" y="310"/>
                </a:lnTo>
                <a:lnTo>
                  <a:pt x="509" y="317"/>
                </a:lnTo>
                <a:lnTo>
                  <a:pt x="500" y="323"/>
                </a:lnTo>
                <a:lnTo>
                  <a:pt x="491" y="329"/>
                </a:lnTo>
                <a:lnTo>
                  <a:pt x="484" y="334"/>
                </a:lnTo>
                <a:lnTo>
                  <a:pt x="478" y="341"/>
                </a:lnTo>
                <a:lnTo>
                  <a:pt x="475" y="349"/>
                </a:lnTo>
                <a:lnTo>
                  <a:pt x="471" y="356"/>
                </a:lnTo>
                <a:lnTo>
                  <a:pt x="470" y="364"/>
                </a:lnTo>
                <a:lnTo>
                  <a:pt x="468" y="372"/>
                </a:lnTo>
                <a:lnTo>
                  <a:pt x="466" y="387"/>
                </a:lnTo>
                <a:lnTo>
                  <a:pt x="461" y="403"/>
                </a:lnTo>
                <a:lnTo>
                  <a:pt x="455" y="414"/>
                </a:lnTo>
                <a:lnTo>
                  <a:pt x="448" y="425"/>
                </a:lnTo>
                <a:lnTo>
                  <a:pt x="441" y="433"/>
                </a:lnTo>
                <a:lnTo>
                  <a:pt x="433" y="440"/>
                </a:lnTo>
                <a:lnTo>
                  <a:pt x="416" y="452"/>
                </a:lnTo>
                <a:lnTo>
                  <a:pt x="401" y="460"/>
                </a:lnTo>
                <a:lnTo>
                  <a:pt x="390" y="466"/>
                </a:lnTo>
                <a:lnTo>
                  <a:pt x="383" y="471"/>
                </a:lnTo>
                <a:lnTo>
                  <a:pt x="376" y="476"/>
                </a:lnTo>
                <a:lnTo>
                  <a:pt x="371" y="482"/>
                </a:lnTo>
                <a:lnTo>
                  <a:pt x="370" y="486"/>
                </a:lnTo>
                <a:lnTo>
                  <a:pt x="369" y="492"/>
                </a:lnTo>
                <a:lnTo>
                  <a:pt x="368" y="498"/>
                </a:lnTo>
                <a:lnTo>
                  <a:pt x="368" y="505"/>
                </a:lnTo>
                <a:lnTo>
                  <a:pt x="369" y="519"/>
                </a:lnTo>
                <a:lnTo>
                  <a:pt x="371" y="534"/>
                </a:lnTo>
                <a:lnTo>
                  <a:pt x="375" y="558"/>
                </a:lnTo>
                <a:lnTo>
                  <a:pt x="376" y="582"/>
                </a:lnTo>
                <a:lnTo>
                  <a:pt x="375" y="593"/>
                </a:lnTo>
                <a:lnTo>
                  <a:pt x="373" y="605"/>
                </a:lnTo>
                <a:lnTo>
                  <a:pt x="369" y="617"/>
                </a:lnTo>
                <a:lnTo>
                  <a:pt x="362" y="627"/>
                </a:lnTo>
                <a:lnTo>
                  <a:pt x="354" y="637"/>
                </a:lnTo>
                <a:lnTo>
                  <a:pt x="344" y="643"/>
                </a:lnTo>
                <a:lnTo>
                  <a:pt x="337" y="646"/>
                </a:lnTo>
                <a:lnTo>
                  <a:pt x="331" y="649"/>
                </a:lnTo>
                <a:lnTo>
                  <a:pt x="329" y="649"/>
                </a:lnTo>
                <a:lnTo>
                  <a:pt x="328" y="650"/>
                </a:lnTo>
                <a:lnTo>
                  <a:pt x="327" y="652"/>
                </a:lnTo>
                <a:lnTo>
                  <a:pt x="326" y="655"/>
                </a:lnTo>
                <a:lnTo>
                  <a:pt x="326" y="658"/>
                </a:lnTo>
                <a:lnTo>
                  <a:pt x="329" y="665"/>
                </a:lnTo>
                <a:lnTo>
                  <a:pt x="333" y="673"/>
                </a:lnTo>
                <a:lnTo>
                  <a:pt x="334" y="685"/>
                </a:lnTo>
                <a:lnTo>
                  <a:pt x="335" y="692"/>
                </a:lnTo>
                <a:lnTo>
                  <a:pt x="334" y="699"/>
                </a:lnTo>
                <a:lnTo>
                  <a:pt x="331" y="708"/>
                </a:lnTo>
                <a:lnTo>
                  <a:pt x="327" y="716"/>
                </a:lnTo>
                <a:lnTo>
                  <a:pt x="320" y="726"/>
                </a:lnTo>
                <a:lnTo>
                  <a:pt x="310" y="736"/>
                </a:lnTo>
                <a:lnTo>
                  <a:pt x="300" y="745"/>
                </a:lnTo>
                <a:lnTo>
                  <a:pt x="288" y="753"/>
                </a:lnTo>
                <a:lnTo>
                  <a:pt x="279" y="762"/>
                </a:lnTo>
                <a:lnTo>
                  <a:pt x="269" y="769"/>
                </a:lnTo>
                <a:lnTo>
                  <a:pt x="263" y="778"/>
                </a:lnTo>
                <a:lnTo>
                  <a:pt x="255" y="790"/>
                </a:lnTo>
                <a:lnTo>
                  <a:pt x="249" y="799"/>
                </a:lnTo>
                <a:lnTo>
                  <a:pt x="243" y="809"/>
                </a:lnTo>
                <a:lnTo>
                  <a:pt x="235" y="818"/>
                </a:lnTo>
                <a:lnTo>
                  <a:pt x="228" y="828"/>
                </a:lnTo>
                <a:lnTo>
                  <a:pt x="206" y="846"/>
                </a:lnTo>
                <a:lnTo>
                  <a:pt x="182" y="864"/>
                </a:lnTo>
                <a:lnTo>
                  <a:pt x="157" y="881"/>
                </a:lnTo>
                <a:lnTo>
                  <a:pt x="132" y="896"/>
                </a:lnTo>
                <a:lnTo>
                  <a:pt x="114" y="906"/>
                </a:lnTo>
                <a:lnTo>
                  <a:pt x="95" y="918"/>
                </a:lnTo>
                <a:lnTo>
                  <a:pt x="79" y="930"/>
                </a:lnTo>
                <a:lnTo>
                  <a:pt x="62" y="943"/>
                </a:lnTo>
                <a:lnTo>
                  <a:pt x="47" y="955"/>
                </a:lnTo>
                <a:lnTo>
                  <a:pt x="30" y="968"/>
                </a:lnTo>
                <a:lnTo>
                  <a:pt x="15" y="981"/>
                </a:lnTo>
                <a:lnTo>
                  <a:pt x="0" y="995"/>
                </a:lnTo>
                <a:lnTo>
                  <a:pt x="13" y="996"/>
                </a:lnTo>
                <a:lnTo>
                  <a:pt x="26" y="997"/>
                </a:lnTo>
                <a:lnTo>
                  <a:pt x="39" y="999"/>
                </a:lnTo>
                <a:lnTo>
                  <a:pt x="52" y="1002"/>
                </a:lnTo>
                <a:lnTo>
                  <a:pt x="75" y="1005"/>
                </a:lnTo>
                <a:lnTo>
                  <a:pt x="100" y="1009"/>
                </a:lnTo>
                <a:lnTo>
                  <a:pt x="123" y="1011"/>
                </a:lnTo>
                <a:lnTo>
                  <a:pt x="146" y="1010"/>
                </a:lnTo>
                <a:lnTo>
                  <a:pt x="166" y="1009"/>
                </a:lnTo>
                <a:lnTo>
                  <a:pt x="186" y="1008"/>
                </a:lnTo>
                <a:lnTo>
                  <a:pt x="204" y="1007"/>
                </a:lnTo>
                <a:lnTo>
                  <a:pt x="222" y="1004"/>
                </a:lnTo>
                <a:lnTo>
                  <a:pt x="250" y="1002"/>
                </a:lnTo>
                <a:lnTo>
                  <a:pt x="277" y="1001"/>
                </a:lnTo>
                <a:lnTo>
                  <a:pt x="306" y="999"/>
                </a:lnTo>
                <a:lnTo>
                  <a:pt x="333" y="998"/>
                </a:lnTo>
                <a:lnTo>
                  <a:pt x="361" y="999"/>
                </a:lnTo>
                <a:lnTo>
                  <a:pt x="390" y="1003"/>
                </a:lnTo>
                <a:lnTo>
                  <a:pt x="420" y="1008"/>
                </a:lnTo>
                <a:lnTo>
                  <a:pt x="451" y="1015"/>
                </a:lnTo>
                <a:lnTo>
                  <a:pt x="490" y="1024"/>
                </a:lnTo>
                <a:lnTo>
                  <a:pt x="514" y="1030"/>
                </a:lnTo>
                <a:lnTo>
                  <a:pt x="537" y="1036"/>
                </a:lnTo>
                <a:lnTo>
                  <a:pt x="560" y="1042"/>
                </a:lnTo>
                <a:lnTo>
                  <a:pt x="582" y="1049"/>
                </a:lnTo>
                <a:lnTo>
                  <a:pt x="604" y="1056"/>
                </a:lnTo>
                <a:lnTo>
                  <a:pt x="627" y="1064"/>
                </a:lnTo>
                <a:lnTo>
                  <a:pt x="649" y="1074"/>
                </a:lnTo>
                <a:lnTo>
                  <a:pt x="671" y="1083"/>
                </a:lnTo>
                <a:lnTo>
                  <a:pt x="685" y="1089"/>
                </a:lnTo>
                <a:lnTo>
                  <a:pt x="698" y="1094"/>
                </a:lnTo>
                <a:lnTo>
                  <a:pt x="711" y="1097"/>
                </a:lnTo>
                <a:lnTo>
                  <a:pt x="724" y="1101"/>
                </a:lnTo>
                <a:lnTo>
                  <a:pt x="750" y="1107"/>
                </a:lnTo>
                <a:lnTo>
                  <a:pt x="775" y="1110"/>
                </a:lnTo>
                <a:lnTo>
                  <a:pt x="801" y="1111"/>
                </a:lnTo>
                <a:lnTo>
                  <a:pt x="828" y="1111"/>
                </a:lnTo>
                <a:lnTo>
                  <a:pt x="856" y="1111"/>
                </a:lnTo>
                <a:lnTo>
                  <a:pt x="885" y="1110"/>
                </a:lnTo>
                <a:lnTo>
                  <a:pt x="907" y="1109"/>
                </a:lnTo>
                <a:lnTo>
                  <a:pt x="922" y="1109"/>
                </a:lnTo>
                <a:lnTo>
                  <a:pt x="936" y="1109"/>
                </a:lnTo>
                <a:lnTo>
                  <a:pt x="957" y="1109"/>
                </a:lnTo>
                <a:lnTo>
                  <a:pt x="978" y="1108"/>
                </a:lnTo>
                <a:lnTo>
                  <a:pt x="999" y="1109"/>
                </a:lnTo>
                <a:lnTo>
                  <a:pt x="1021" y="1111"/>
                </a:lnTo>
                <a:lnTo>
                  <a:pt x="1041" y="1115"/>
                </a:lnTo>
                <a:lnTo>
                  <a:pt x="1061" y="1122"/>
                </a:lnTo>
                <a:lnTo>
                  <a:pt x="1071" y="1125"/>
                </a:lnTo>
                <a:lnTo>
                  <a:pt x="1081" y="1130"/>
                </a:lnTo>
                <a:lnTo>
                  <a:pt x="1090" y="1135"/>
                </a:lnTo>
                <a:lnTo>
                  <a:pt x="1101" y="1142"/>
                </a:lnTo>
                <a:lnTo>
                  <a:pt x="1113" y="1150"/>
                </a:lnTo>
                <a:lnTo>
                  <a:pt x="1124" y="1161"/>
                </a:lnTo>
                <a:lnTo>
                  <a:pt x="1135" y="1172"/>
                </a:lnTo>
                <a:lnTo>
                  <a:pt x="1143" y="1184"/>
                </a:lnTo>
                <a:lnTo>
                  <a:pt x="1157" y="1209"/>
                </a:lnTo>
                <a:lnTo>
                  <a:pt x="1169" y="1234"/>
                </a:lnTo>
                <a:lnTo>
                  <a:pt x="1175" y="1247"/>
                </a:lnTo>
                <a:lnTo>
                  <a:pt x="1181" y="1260"/>
                </a:lnTo>
                <a:lnTo>
                  <a:pt x="1186" y="1271"/>
                </a:lnTo>
                <a:lnTo>
                  <a:pt x="1193" y="1282"/>
                </a:lnTo>
                <a:lnTo>
                  <a:pt x="1205" y="1301"/>
                </a:lnTo>
                <a:lnTo>
                  <a:pt x="1215" y="1317"/>
                </a:lnTo>
                <a:lnTo>
                  <a:pt x="1224" y="1334"/>
                </a:lnTo>
                <a:lnTo>
                  <a:pt x="1232" y="1350"/>
                </a:lnTo>
                <a:lnTo>
                  <a:pt x="1238" y="1367"/>
                </a:lnTo>
                <a:lnTo>
                  <a:pt x="1244" y="1386"/>
                </a:lnTo>
                <a:lnTo>
                  <a:pt x="1248" y="1406"/>
                </a:lnTo>
                <a:lnTo>
                  <a:pt x="1250" y="1428"/>
                </a:lnTo>
                <a:lnTo>
                  <a:pt x="1251" y="1441"/>
                </a:lnTo>
                <a:lnTo>
                  <a:pt x="1251" y="1454"/>
                </a:lnTo>
                <a:lnTo>
                  <a:pt x="1250" y="1467"/>
                </a:lnTo>
                <a:lnTo>
                  <a:pt x="1250" y="1480"/>
                </a:lnTo>
                <a:lnTo>
                  <a:pt x="1249" y="1506"/>
                </a:lnTo>
                <a:lnTo>
                  <a:pt x="1250" y="1529"/>
                </a:lnTo>
                <a:lnTo>
                  <a:pt x="1251" y="1540"/>
                </a:lnTo>
                <a:lnTo>
                  <a:pt x="1253" y="1551"/>
                </a:lnTo>
                <a:lnTo>
                  <a:pt x="1257" y="1562"/>
                </a:lnTo>
                <a:lnTo>
                  <a:pt x="1262" y="1572"/>
                </a:lnTo>
                <a:lnTo>
                  <a:pt x="1268" y="1581"/>
                </a:lnTo>
                <a:lnTo>
                  <a:pt x="1275" y="1590"/>
                </a:lnTo>
                <a:lnTo>
                  <a:pt x="1282" y="1599"/>
                </a:lnTo>
                <a:lnTo>
                  <a:pt x="1289" y="1608"/>
                </a:lnTo>
                <a:lnTo>
                  <a:pt x="1303" y="1624"/>
                </a:lnTo>
                <a:lnTo>
                  <a:pt x="1316" y="1642"/>
                </a:lnTo>
                <a:lnTo>
                  <a:pt x="1322" y="1653"/>
                </a:lnTo>
                <a:lnTo>
                  <a:pt x="1326" y="1663"/>
                </a:lnTo>
                <a:lnTo>
                  <a:pt x="1331" y="1675"/>
                </a:lnTo>
                <a:lnTo>
                  <a:pt x="1335" y="1687"/>
                </a:lnTo>
                <a:lnTo>
                  <a:pt x="1337" y="1699"/>
                </a:lnTo>
                <a:lnTo>
                  <a:pt x="1337" y="1710"/>
                </a:lnTo>
                <a:lnTo>
                  <a:pt x="1337" y="1720"/>
                </a:lnTo>
                <a:lnTo>
                  <a:pt x="1337" y="1730"/>
                </a:lnTo>
                <a:lnTo>
                  <a:pt x="1337" y="1747"/>
                </a:lnTo>
                <a:lnTo>
                  <a:pt x="1339" y="1760"/>
                </a:lnTo>
                <a:lnTo>
                  <a:pt x="1342" y="1765"/>
                </a:lnTo>
                <a:lnTo>
                  <a:pt x="1344" y="1768"/>
                </a:lnTo>
                <a:lnTo>
                  <a:pt x="1348" y="1772"/>
                </a:lnTo>
                <a:lnTo>
                  <a:pt x="1352" y="1775"/>
                </a:lnTo>
                <a:lnTo>
                  <a:pt x="1358" y="1776"/>
                </a:lnTo>
                <a:lnTo>
                  <a:pt x="1365" y="1779"/>
                </a:lnTo>
                <a:lnTo>
                  <a:pt x="1373" y="1779"/>
                </a:lnTo>
                <a:lnTo>
                  <a:pt x="1383" y="1780"/>
                </a:lnTo>
                <a:lnTo>
                  <a:pt x="1403" y="1779"/>
                </a:lnTo>
                <a:lnTo>
                  <a:pt x="1423" y="1779"/>
                </a:lnTo>
                <a:lnTo>
                  <a:pt x="1436" y="1777"/>
                </a:lnTo>
                <a:lnTo>
                  <a:pt x="1449" y="1777"/>
                </a:lnTo>
                <a:lnTo>
                  <a:pt x="1459" y="1777"/>
                </a:lnTo>
                <a:lnTo>
                  <a:pt x="1470" y="1777"/>
                </a:lnTo>
                <a:lnTo>
                  <a:pt x="1496" y="1777"/>
                </a:lnTo>
                <a:lnTo>
                  <a:pt x="1518" y="1776"/>
                </a:lnTo>
                <a:lnTo>
                  <a:pt x="1540" y="1777"/>
                </a:lnTo>
                <a:lnTo>
                  <a:pt x="1562" y="1779"/>
                </a:lnTo>
                <a:lnTo>
                  <a:pt x="1584" y="1781"/>
                </a:lnTo>
                <a:lnTo>
                  <a:pt x="1593" y="1782"/>
                </a:lnTo>
                <a:lnTo>
                  <a:pt x="1603" y="1785"/>
                </a:lnTo>
                <a:lnTo>
                  <a:pt x="1611" y="1788"/>
                </a:lnTo>
                <a:lnTo>
                  <a:pt x="1620" y="1792"/>
                </a:lnTo>
                <a:lnTo>
                  <a:pt x="1629" y="1796"/>
                </a:lnTo>
                <a:lnTo>
                  <a:pt x="1636" y="1802"/>
                </a:lnTo>
                <a:lnTo>
                  <a:pt x="1642" y="1809"/>
                </a:lnTo>
                <a:lnTo>
                  <a:pt x="1646" y="1818"/>
                </a:lnTo>
                <a:lnTo>
                  <a:pt x="1647" y="1822"/>
                </a:lnTo>
                <a:lnTo>
                  <a:pt x="1649" y="1827"/>
                </a:lnTo>
                <a:lnTo>
                  <a:pt x="1649" y="1832"/>
                </a:lnTo>
                <a:lnTo>
                  <a:pt x="1649" y="1836"/>
                </a:lnTo>
                <a:lnTo>
                  <a:pt x="1646" y="1846"/>
                </a:lnTo>
                <a:lnTo>
                  <a:pt x="1643" y="1855"/>
                </a:lnTo>
                <a:lnTo>
                  <a:pt x="1631" y="1874"/>
                </a:lnTo>
                <a:lnTo>
                  <a:pt x="1616" y="1893"/>
                </a:lnTo>
                <a:lnTo>
                  <a:pt x="1611" y="1900"/>
                </a:lnTo>
                <a:lnTo>
                  <a:pt x="1605" y="1907"/>
                </a:lnTo>
                <a:lnTo>
                  <a:pt x="1620" y="1907"/>
                </a:lnTo>
                <a:lnTo>
                  <a:pt x="1637" y="1906"/>
                </a:lnTo>
                <a:lnTo>
                  <a:pt x="1654" y="1905"/>
                </a:lnTo>
                <a:lnTo>
                  <a:pt x="1673" y="1905"/>
                </a:lnTo>
                <a:lnTo>
                  <a:pt x="1683" y="1906"/>
                </a:lnTo>
                <a:lnTo>
                  <a:pt x="1691" y="1907"/>
                </a:lnTo>
                <a:lnTo>
                  <a:pt x="1700" y="1909"/>
                </a:lnTo>
                <a:lnTo>
                  <a:pt x="1709" y="1913"/>
                </a:lnTo>
                <a:lnTo>
                  <a:pt x="1714" y="1915"/>
                </a:lnTo>
                <a:lnTo>
                  <a:pt x="1720" y="1919"/>
                </a:lnTo>
                <a:lnTo>
                  <a:pt x="1725" y="1922"/>
                </a:lnTo>
                <a:lnTo>
                  <a:pt x="1730" y="1927"/>
                </a:lnTo>
                <a:lnTo>
                  <a:pt x="1736" y="1935"/>
                </a:lnTo>
                <a:lnTo>
                  <a:pt x="1741" y="1945"/>
                </a:lnTo>
                <a:lnTo>
                  <a:pt x="1747" y="1953"/>
                </a:lnTo>
                <a:lnTo>
                  <a:pt x="1752" y="1959"/>
                </a:lnTo>
                <a:lnTo>
                  <a:pt x="1756" y="1958"/>
                </a:lnTo>
                <a:lnTo>
                  <a:pt x="1764" y="1958"/>
                </a:lnTo>
                <a:lnTo>
                  <a:pt x="1771" y="1958"/>
                </a:lnTo>
                <a:lnTo>
                  <a:pt x="1779" y="1959"/>
                </a:lnTo>
                <a:lnTo>
                  <a:pt x="1787" y="1961"/>
                </a:lnTo>
                <a:lnTo>
                  <a:pt x="1794" y="1966"/>
                </a:lnTo>
                <a:lnTo>
                  <a:pt x="1796" y="1965"/>
                </a:lnTo>
                <a:lnTo>
                  <a:pt x="1801" y="1962"/>
                </a:lnTo>
                <a:lnTo>
                  <a:pt x="1805" y="1959"/>
                </a:lnTo>
                <a:lnTo>
                  <a:pt x="1805" y="1953"/>
                </a:lnTo>
                <a:lnTo>
                  <a:pt x="1804" y="1947"/>
                </a:lnTo>
                <a:lnTo>
                  <a:pt x="1803" y="1938"/>
                </a:lnTo>
                <a:lnTo>
                  <a:pt x="1803" y="1927"/>
                </a:lnTo>
                <a:lnTo>
                  <a:pt x="1803" y="1922"/>
                </a:lnTo>
                <a:lnTo>
                  <a:pt x="1804" y="1916"/>
                </a:lnTo>
                <a:lnTo>
                  <a:pt x="1805" y="1911"/>
                </a:lnTo>
                <a:lnTo>
                  <a:pt x="1807" y="1906"/>
                </a:lnTo>
                <a:lnTo>
                  <a:pt x="1811" y="1899"/>
                </a:lnTo>
                <a:lnTo>
                  <a:pt x="1814" y="1893"/>
                </a:lnTo>
                <a:lnTo>
                  <a:pt x="1819" y="1888"/>
                </a:lnTo>
                <a:lnTo>
                  <a:pt x="1823" y="1882"/>
                </a:lnTo>
                <a:lnTo>
                  <a:pt x="1833" y="1874"/>
                </a:lnTo>
                <a:lnTo>
                  <a:pt x="1845" y="1866"/>
                </a:lnTo>
                <a:lnTo>
                  <a:pt x="1857" y="1859"/>
                </a:lnTo>
                <a:lnTo>
                  <a:pt x="1870" y="1854"/>
                </a:lnTo>
                <a:lnTo>
                  <a:pt x="1883" y="1848"/>
                </a:lnTo>
                <a:lnTo>
                  <a:pt x="1896" y="1843"/>
                </a:lnTo>
                <a:lnTo>
                  <a:pt x="1914" y="1836"/>
                </a:lnTo>
                <a:lnTo>
                  <a:pt x="1931" y="1829"/>
                </a:lnTo>
                <a:lnTo>
                  <a:pt x="1939" y="1826"/>
                </a:lnTo>
                <a:lnTo>
                  <a:pt x="1945" y="1821"/>
                </a:lnTo>
                <a:lnTo>
                  <a:pt x="1952" y="1816"/>
                </a:lnTo>
                <a:lnTo>
                  <a:pt x="1957" y="1810"/>
                </a:lnTo>
                <a:lnTo>
                  <a:pt x="1955" y="1808"/>
                </a:lnTo>
                <a:lnTo>
                  <a:pt x="1955" y="1801"/>
                </a:lnTo>
                <a:lnTo>
                  <a:pt x="1957" y="1793"/>
                </a:lnTo>
                <a:lnTo>
                  <a:pt x="1959" y="1785"/>
                </a:lnTo>
                <a:lnTo>
                  <a:pt x="1965" y="1775"/>
                </a:lnTo>
                <a:lnTo>
                  <a:pt x="1971" y="1768"/>
                </a:lnTo>
                <a:lnTo>
                  <a:pt x="1978" y="1762"/>
                </a:lnTo>
                <a:lnTo>
                  <a:pt x="1985" y="1756"/>
                </a:lnTo>
                <a:lnTo>
                  <a:pt x="1993" y="1752"/>
                </a:lnTo>
                <a:lnTo>
                  <a:pt x="2008" y="1742"/>
                </a:lnTo>
                <a:lnTo>
                  <a:pt x="2023" y="1735"/>
                </a:lnTo>
                <a:lnTo>
                  <a:pt x="2028" y="1732"/>
                </a:lnTo>
                <a:lnTo>
                  <a:pt x="2046" y="1723"/>
                </a:lnTo>
                <a:lnTo>
                  <a:pt x="2063" y="1716"/>
                </a:lnTo>
                <a:lnTo>
                  <a:pt x="2079" y="1709"/>
                </a:lnTo>
                <a:lnTo>
                  <a:pt x="2095" y="1701"/>
                </a:lnTo>
                <a:lnTo>
                  <a:pt x="2106" y="1696"/>
                </a:lnTo>
                <a:lnTo>
                  <a:pt x="2115" y="1690"/>
                </a:lnTo>
                <a:lnTo>
                  <a:pt x="2124" y="1685"/>
                </a:lnTo>
                <a:lnTo>
                  <a:pt x="2132" y="1679"/>
                </a:lnTo>
                <a:lnTo>
                  <a:pt x="2148" y="1664"/>
                </a:lnTo>
                <a:lnTo>
                  <a:pt x="2166" y="1648"/>
                </a:lnTo>
                <a:lnTo>
                  <a:pt x="2184" y="1632"/>
                </a:lnTo>
                <a:lnTo>
                  <a:pt x="2201" y="1615"/>
                </a:lnTo>
                <a:lnTo>
                  <a:pt x="2220" y="1600"/>
                </a:lnTo>
                <a:lnTo>
                  <a:pt x="2238" y="1586"/>
                </a:lnTo>
                <a:lnTo>
                  <a:pt x="2258" y="1573"/>
                </a:lnTo>
                <a:lnTo>
                  <a:pt x="2267" y="1566"/>
                </a:lnTo>
                <a:lnTo>
                  <a:pt x="2278" y="1557"/>
                </a:lnTo>
                <a:lnTo>
                  <a:pt x="2287" y="1550"/>
                </a:lnTo>
                <a:lnTo>
                  <a:pt x="2298" y="1542"/>
                </a:lnTo>
                <a:lnTo>
                  <a:pt x="2309" y="1534"/>
                </a:lnTo>
                <a:lnTo>
                  <a:pt x="2321" y="1527"/>
                </a:lnTo>
                <a:lnTo>
                  <a:pt x="2333" y="1522"/>
                </a:lnTo>
                <a:lnTo>
                  <a:pt x="2345" y="1520"/>
                </a:lnTo>
                <a:lnTo>
                  <a:pt x="2367" y="1515"/>
                </a:lnTo>
                <a:lnTo>
                  <a:pt x="2389" y="1514"/>
                </a:lnTo>
                <a:lnTo>
                  <a:pt x="2401" y="1513"/>
                </a:lnTo>
                <a:lnTo>
                  <a:pt x="2413" y="1513"/>
                </a:lnTo>
                <a:lnTo>
                  <a:pt x="2426" y="1510"/>
                </a:lnTo>
                <a:lnTo>
                  <a:pt x="2438" y="1508"/>
                </a:lnTo>
                <a:lnTo>
                  <a:pt x="2446" y="1503"/>
                </a:lnTo>
                <a:lnTo>
                  <a:pt x="2453" y="1497"/>
                </a:lnTo>
                <a:lnTo>
                  <a:pt x="2460" y="1489"/>
                </a:lnTo>
                <a:lnTo>
                  <a:pt x="2467" y="1480"/>
                </a:lnTo>
                <a:lnTo>
                  <a:pt x="2475" y="1468"/>
                </a:lnTo>
                <a:lnTo>
                  <a:pt x="2485" y="1457"/>
                </a:lnTo>
                <a:lnTo>
                  <a:pt x="2491" y="1453"/>
                </a:lnTo>
                <a:lnTo>
                  <a:pt x="2498" y="1448"/>
                </a:lnTo>
                <a:lnTo>
                  <a:pt x="2505" y="1443"/>
                </a:lnTo>
                <a:lnTo>
                  <a:pt x="2513" y="1440"/>
                </a:lnTo>
                <a:lnTo>
                  <a:pt x="2521" y="1437"/>
                </a:lnTo>
                <a:lnTo>
                  <a:pt x="2531" y="1436"/>
                </a:lnTo>
                <a:lnTo>
                  <a:pt x="2541" y="1435"/>
                </a:lnTo>
                <a:lnTo>
                  <a:pt x="2554" y="1435"/>
                </a:lnTo>
                <a:lnTo>
                  <a:pt x="2582" y="1436"/>
                </a:lnTo>
                <a:lnTo>
                  <a:pt x="2616" y="1437"/>
                </a:lnTo>
                <a:lnTo>
                  <a:pt x="2628" y="1438"/>
                </a:lnTo>
                <a:lnTo>
                  <a:pt x="2640" y="1438"/>
                </a:lnTo>
                <a:lnTo>
                  <a:pt x="2649" y="1438"/>
                </a:lnTo>
                <a:lnTo>
                  <a:pt x="2658" y="1438"/>
                </a:lnTo>
                <a:lnTo>
                  <a:pt x="2672" y="1440"/>
                </a:lnTo>
                <a:lnTo>
                  <a:pt x="2685" y="1442"/>
                </a:lnTo>
                <a:lnTo>
                  <a:pt x="2695" y="1447"/>
                </a:lnTo>
                <a:lnTo>
                  <a:pt x="2703" y="1453"/>
                </a:lnTo>
                <a:lnTo>
                  <a:pt x="2712" y="1459"/>
                </a:lnTo>
                <a:lnTo>
                  <a:pt x="2718" y="1464"/>
                </a:lnTo>
                <a:lnTo>
                  <a:pt x="2723" y="1471"/>
                </a:lnTo>
                <a:lnTo>
                  <a:pt x="2729" y="1479"/>
                </a:lnTo>
                <a:lnTo>
                  <a:pt x="2736" y="1487"/>
                </a:lnTo>
                <a:lnTo>
                  <a:pt x="2742" y="1493"/>
                </a:lnTo>
                <a:lnTo>
                  <a:pt x="2746" y="1495"/>
                </a:lnTo>
                <a:lnTo>
                  <a:pt x="2750" y="1497"/>
                </a:lnTo>
                <a:lnTo>
                  <a:pt x="2755" y="1497"/>
                </a:lnTo>
                <a:lnTo>
                  <a:pt x="2762" y="1499"/>
                </a:lnTo>
                <a:lnTo>
                  <a:pt x="2767" y="1497"/>
                </a:lnTo>
                <a:lnTo>
                  <a:pt x="2773" y="1495"/>
                </a:lnTo>
                <a:lnTo>
                  <a:pt x="2776" y="1493"/>
                </a:lnTo>
                <a:lnTo>
                  <a:pt x="2780" y="1489"/>
                </a:lnTo>
                <a:lnTo>
                  <a:pt x="2786" y="1483"/>
                </a:lnTo>
                <a:lnTo>
                  <a:pt x="2788" y="1479"/>
                </a:lnTo>
                <a:lnTo>
                  <a:pt x="2790" y="1471"/>
                </a:lnTo>
                <a:lnTo>
                  <a:pt x="2792" y="1466"/>
                </a:lnTo>
                <a:lnTo>
                  <a:pt x="2792" y="1461"/>
                </a:lnTo>
                <a:lnTo>
                  <a:pt x="2790" y="1457"/>
                </a:lnTo>
                <a:lnTo>
                  <a:pt x="2787" y="1456"/>
                </a:lnTo>
                <a:lnTo>
                  <a:pt x="2782" y="1457"/>
                </a:lnTo>
                <a:lnTo>
                  <a:pt x="2776" y="1457"/>
                </a:lnTo>
                <a:lnTo>
                  <a:pt x="2770" y="1455"/>
                </a:lnTo>
                <a:lnTo>
                  <a:pt x="2766" y="1453"/>
                </a:lnTo>
                <a:lnTo>
                  <a:pt x="2761" y="1449"/>
                </a:lnTo>
                <a:lnTo>
                  <a:pt x="2759" y="1444"/>
                </a:lnTo>
                <a:lnTo>
                  <a:pt x="2758" y="1438"/>
                </a:lnTo>
                <a:lnTo>
                  <a:pt x="2758" y="1433"/>
                </a:lnTo>
                <a:lnTo>
                  <a:pt x="2759" y="1428"/>
                </a:lnTo>
                <a:lnTo>
                  <a:pt x="2766" y="1410"/>
                </a:lnTo>
                <a:lnTo>
                  <a:pt x="2775" y="1395"/>
                </a:lnTo>
                <a:lnTo>
                  <a:pt x="2785" y="1381"/>
                </a:lnTo>
                <a:lnTo>
                  <a:pt x="2795" y="1368"/>
                </a:lnTo>
                <a:lnTo>
                  <a:pt x="2807" y="1356"/>
                </a:lnTo>
                <a:lnTo>
                  <a:pt x="2819" y="1346"/>
                </a:lnTo>
                <a:lnTo>
                  <a:pt x="2832" y="1337"/>
                </a:lnTo>
                <a:lnTo>
                  <a:pt x="2845" y="1329"/>
                </a:lnTo>
                <a:lnTo>
                  <a:pt x="2857" y="1321"/>
                </a:lnTo>
                <a:lnTo>
                  <a:pt x="2872" y="1315"/>
                </a:lnTo>
                <a:lnTo>
                  <a:pt x="2886" y="1309"/>
                </a:lnTo>
                <a:lnTo>
                  <a:pt x="2900" y="1304"/>
                </a:lnTo>
                <a:lnTo>
                  <a:pt x="2927" y="1296"/>
                </a:lnTo>
                <a:lnTo>
                  <a:pt x="2955" y="1290"/>
                </a:lnTo>
                <a:lnTo>
                  <a:pt x="2970" y="1288"/>
                </a:lnTo>
                <a:lnTo>
                  <a:pt x="2987" y="1284"/>
                </a:lnTo>
                <a:lnTo>
                  <a:pt x="3003" y="1281"/>
                </a:lnTo>
                <a:lnTo>
                  <a:pt x="3020" y="1276"/>
                </a:lnTo>
                <a:lnTo>
                  <a:pt x="3034" y="1271"/>
                </a:lnTo>
                <a:lnTo>
                  <a:pt x="3048" y="1267"/>
                </a:lnTo>
                <a:lnTo>
                  <a:pt x="3060" y="1262"/>
                </a:lnTo>
                <a:lnTo>
                  <a:pt x="3068" y="1256"/>
                </a:lnTo>
                <a:lnTo>
                  <a:pt x="3050" y="1260"/>
                </a:lnTo>
                <a:lnTo>
                  <a:pt x="3029" y="1264"/>
                </a:lnTo>
                <a:lnTo>
                  <a:pt x="3009" y="1269"/>
                </a:lnTo>
                <a:lnTo>
                  <a:pt x="2994" y="1274"/>
                </a:lnTo>
                <a:lnTo>
                  <a:pt x="2980" y="1277"/>
                </a:lnTo>
                <a:lnTo>
                  <a:pt x="2972" y="1280"/>
                </a:lnTo>
                <a:lnTo>
                  <a:pt x="2966" y="1280"/>
                </a:lnTo>
                <a:lnTo>
                  <a:pt x="2961" y="1278"/>
                </a:lnTo>
                <a:lnTo>
                  <a:pt x="2957" y="1277"/>
                </a:lnTo>
                <a:lnTo>
                  <a:pt x="2953" y="1275"/>
                </a:lnTo>
                <a:lnTo>
                  <a:pt x="2950" y="1271"/>
                </a:lnTo>
                <a:lnTo>
                  <a:pt x="2947" y="1267"/>
                </a:lnTo>
                <a:lnTo>
                  <a:pt x="2946" y="1263"/>
                </a:lnTo>
                <a:lnTo>
                  <a:pt x="2946" y="1258"/>
                </a:lnTo>
                <a:lnTo>
                  <a:pt x="2946" y="1249"/>
                </a:lnTo>
                <a:lnTo>
                  <a:pt x="2945" y="1240"/>
                </a:lnTo>
                <a:lnTo>
                  <a:pt x="2945" y="1230"/>
                </a:lnTo>
                <a:lnTo>
                  <a:pt x="2943" y="1221"/>
                </a:lnTo>
                <a:lnTo>
                  <a:pt x="2945" y="1211"/>
                </a:lnTo>
                <a:lnTo>
                  <a:pt x="2946" y="1202"/>
                </a:lnTo>
                <a:lnTo>
                  <a:pt x="2948" y="1192"/>
                </a:lnTo>
                <a:lnTo>
                  <a:pt x="2952" y="1182"/>
                </a:lnTo>
                <a:lnTo>
                  <a:pt x="2957" y="1172"/>
                </a:lnTo>
                <a:lnTo>
                  <a:pt x="2966" y="1163"/>
                </a:lnTo>
                <a:lnTo>
                  <a:pt x="2970" y="1158"/>
                </a:lnTo>
                <a:lnTo>
                  <a:pt x="2979" y="1154"/>
                </a:lnTo>
                <a:lnTo>
                  <a:pt x="2988" y="1149"/>
                </a:lnTo>
                <a:lnTo>
                  <a:pt x="2999" y="1144"/>
                </a:lnTo>
                <a:lnTo>
                  <a:pt x="3009" y="1140"/>
                </a:lnTo>
                <a:lnTo>
                  <a:pt x="3016" y="1136"/>
                </a:lnTo>
                <a:lnTo>
                  <a:pt x="3024" y="1130"/>
                </a:lnTo>
                <a:lnTo>
                  <a:pt x="3032" y="1125"/>
                </a:lnTo>
                <a:lnTo>
                  <a:pt x="3041" y="1118"/>
                </a:lnTo>
                <a:lnTo>
                  <a:pt x="3050" y="1111"/>
                </a:lnTo>
                <a:lnTo>
                  <a:pt x="3060" y="1105"/>
                </a:lnTo>
                <a:lnTo>
                  <a:pt x="3072" y="1099"/>
                </a:lnTo>
                <a:lnTo>
                  <a:pt x="3079" y="1097"/>
                </a:lnTo>
                <a:lnTo>
                  <a:pt x="3087" y="1095"/>
                </a:lnTo>
                <a:lnTo>
                  <a:pt x="3096" y="1092"/>
                </a:lnTo>
                <a:lnTo>
                  <a:pt x="3107" y="1090"/>
                </a:lnTo>
                <a:lnTo>
                  <a:pt x="3123" y="1085"/>
                </a:lnTo>
                <a:lnTo>
                  <a:pt x="3137" y="1081"/>
                </a:lnTo>
                <a:lnTo>
                  <a:pt x="3149" y="1077"/>
                </a:lnTo>
                <a:lnTo>
                  <a:pt x="3159" y="1072"/>
                </a:lnTo>
                <a:lnTo>
                  <a:pt x="3166" y="1068"/>
                </a:lnTo>
                <a:lnTo>
                  <a:pt x="3170" y="1062"/>
                </a:lnTo>
                <a:lnTo>
                  <a:pt x="3173" y="1059"/>
                </a:lnTo>
                <a:lnTo>
                  <a:pt x="3174" y="1056"/>
                </a:lnTo>
                <a:lnTo>
                  <a:pt x="3174" y="1052"/>
                </a:lnTo>
                <a:lnTo>
                  <a:pt x="3174" y="1049"/>
                </a:lnTo>
                <a:lnTo>
                  <a:pt x="3173" y="1045"/>
                </a:lnTo>
                <a:lnTo>
                  <a:pt x="3171" y="1043"/>
                </a:lnTo>
                <a:lnTo>
                  <a:pt x="3169" y="1042"/>
                </a:lnTo>
                <a:lnTo>
                  <a:pt x="3166" y="1039"/>
                </a:lnTo>
                <a:lnTo>
                  <a:pt x="3159" y="1037"/>
                </a:lnTo>
                <a:lnTo>
                  <a:pt x="3148" y="1037"/>
                </a:lnTo>
                <a:lnTo>
                  <a:pt x="3122" y="1038"/>
                </a:lnTo>
                <a:lnTo>
                  <a:pt x="3092" y="1041"/>
                </a:lnTo>
                <a:lnTo>
                  <a:pt x="3069" y="1044"/>
                </a:lnTo>
                <a:lnTo>
                  <a:pt x="3049" y="1045"/>
                </a:lnTo>
                <a:lnTo>
                  <a:pt x="3040" y="1045"/>
                </a:lnTo>
                <a:lnTo>
                  <a:pt x="3032" y="1045"/>
                </a:lnTo>
                <a:lnTo>
                  <a:pt x="3023" y="1044"/>
                </a:lnTo>
                <a:lnTo>
                  <a:pt x="3016" y="1042"/>
                </a:lnTo>
                <a:lnTo>
                  <a:pt x="3007" y="1038"/>
                </a:lnTo>
                <a:lnTo>
                  <a:pt x="2997" y="1034"/>
                </a:lnTo>
                <a:lnTo>
                  <a:pt x="2989" y="1028"/>
                </a:lnTo>
                <a:lnTo>
                  <a:pt x="2981" y="1022"/>
                </a:lnTo>
                <a:lnTo>
                  <a:pt x="2975" y="1017"/>
                </a:lnTo>
                <a:lnTo>
                  <a:pt x="2969" y="1014"/>
                </a:lnTo>
                <a:lnTo>
                  <a:pt x="2963" y="1017"/>
                </a:lnTo>
                <a:lnTo>
                  <a:pt x="2956" y="1018"/>
                </a:lnTo>
                <a:lnTo>
                  <a:pt x="2953" y="1017"/>
                </a:lnTo>
                <a:lnTo>
                  <a:pt x="2949" y="1017"/>
                </a:lnTo>
                <a:lnTo>
                  <a:pt x="2946" y="1015"/>
                </a:lnTo>
                <a:lnTo>
                  <a:pt x="2942" y="1012"/>
                </a:lnTo>
                <a:lnTo>
                  <a:pt x="2940" y="1010"/>
                </a:lnTo>
                <a:lnTo>
                  <a:pt x="2937" y="1007"/>
                </a:lnTo>
                <a:lnTo>
                  <a:pt x="2936" y="1003"/>
                </a:lnTo>
                <a:lnTo>
                  <a:pt x="2935" y="999"/>
                </a:lnTo>
                <a:lnTo>
                  <a:pt x="2932" y="998"/>
                </a:lnTo>
                <a:lnTo>
                  <a:pt x="2929" y="998"/>
                </a:lnTo>
                <a:lnTo>
                  <a:pt x="2925" y="999"/>
                </a:lnTo>
                <a:lnTo>
                  <a:pt x="2916" y="1003"/>
                </a:lnTo>
                <a:lnTo>
                  <a:pt x="2908" y="1007"/>
                </a:lnTo>
                <a:lnTo>
                  <a:pt x="2893" y="1014"/>
                </a:lnTo>
                <a:lnTo>
                  <a:pt x="2877" y="1019"/>
                </a:lnTo>
                <a:lnTo>
                  <a:pt x="2861" y="1024"/>
                </a:lnTo>
                <a:lnTo>
                  <a:pt x="2845" y="1030"/>
                </a:lnTo>
                <a:lnTo>
                  <a:pt x="2819" y="1038"/>
                </a:lnTo>
                <a:lnTo>
                  <a:pt x="2794" y="1048"/>
                </a:lnTo>
                <a:lnTo>
                  <a:pt x="2781" y="1052"/>
                </a:lnTo>
                <a:lnTo>
                  <a:pt x="2770" y="1058"/>
                </a:lnTo>
                <a:lnTo>
                  <a:pt x="2759" y="1064"/>
                </a:lnTo>
                <a:lnTo>
                  <a:pt x="2748" y="1070"/>
                </a:lnTo>
                <a:lnTo>
                  <a:pt x="2738" y="1076"/>
                </a:lnTo>
                <a:lnTo>
                  <a:pt x="2729" y="1082"/>
                </a:lnTo>
                <a:lnTo>
                  <a:pt x="2719" y="1089"/>
                </a:lnTo>
                <a:lnTo>
                  <a:pt x="2707" y="1096"/>
                </a:lnTo>
                <a:lnTo>
                  <a:pt x="2700" y="1098"/>
                </a:lnTo>
                <a:lnTo>
                  <a:pt x="2692" y="1101"/>
                </a:lnTo>
                <a:lnTo>
                  <a:pt x="2683" y="1102"/>
                </a:lnTo>
                <a:lnTo>
                  <a:pt x="2674" y="1102"/>
                </a:lnTo>
                <a:lnTo>
                  <a:pt x="2666" y="1101"/>
                </a:lnTo>
                <a:lnTo>
                  <a:pt x="2659" y="1098"/>
                </a:lnTo>
                <a:lnTo>
                  <a:pt x="2652" y="1095"/>
                </a:lnTo>
                <a:lnTo>
                  <a:pt x="2646" y="1091"/>
                </a:lnTo>
                <a:lnTo>
                  <a:pt x="2640" y="1089"/>
                </a:lnTo>
                <a:lnTo>
                  <a:pt x="2635" y="1087"/>
                </a:lnTo>
                <a:lnTo>
                  <a:pt x="2633" y="1092"/>
                </a:lnTo>
                <a:lnTo>
                  <a:pt x="2632" y="1101"/>
                </a:lnTo>
                <a:lnTo>
                  <a:pt x="2629" y="1111"/>
                </a:lnTo>
                <a:lnTo>
                  <a:pt x="2627" y="1123"/>
                </a:lnTo>
                <a:lnTo>
                  <a:pt x="2625" y="1129"/>
                </a:lnTo>
                <a:lnTo>
                  <a:pt x="2621" y="1134"/>
                </a:lnTo>
                <a:lnTo>
                  <a:pt x="2618" y="1140"/>
                </a:lnTo>
                <a:lnTo>
                  <a:pt x="2613" y="1144"/>
                </a:lnTo>
                <a:lnTo>
                  <a:pt x="2606" y="1149"/>
                </a:lnTo>
                <a:lnTo>
                  <a:pt x="2600" y="1152"/>
                </a:lnTo>
                <a:lnTo>
                  <a:pt x="2593" y="1155"/>
                </a:lnTo>
                <a:lnTo>
                  <a:pt x="2587" y="1156"/>
                </a:lnTo>
                <a:lnTo>
                  <a:pt x="2576" y="1156"/>
                </a:lnTo>
                <a:lnTo>
                  <a:pt x="2567" y="1155"/>
                </a:lnTo>
                <a:lnTo>
                  <a:pt x="2559" y="1155"/>
                </a:lnTo>
                <a:lnTo>
                  <a:pt x="2554" y="1155"/>
                </a:lnTo>
                <a:lnTo>
                  <a:pt x="2542" y="1157"/>
                </a:lnTo>
                <a:lnTo>
                  <a:pt x="2531" y="1161"/>
                </a:lnTo>
                <a:lnTo>
                  <a:pt x="2521" y="1163"/>
                </a:lnTo>
                <a:lnTo>
                  <a:pt x="2511" y="1165"/>
                </a:lnTo>
                <a:lnTo>
                  <a:pt x="2481" y="1174"/>
                </a:lnTo>
                <a:lnTo>
                  <a:pt x="2452" y="1180"/>
                </a:lnTo>
                <a:lnTo>
                  <a:pt x="2435" y="1182"/>
                </a:lnTo>
                <a:lnTo>
                  <a:pt x="2419" y="1183"/>
                </a:lnTo>
                <a:lnTo>
                  <a:pt x="2402" y="1182"/>
                </a:lnTo>
                <a:lnTo>
                  <a:pt x="2384" y="1181"/>
                </a:lnTo>
                <a:lnTo>
                  <a:pt x="2380" y="1180"/>
                </a:lnTo>
                <a:lnTo>
                  <a:pt x="2377" y="1178"/>
                </a:lnTo>
                <a:lnTo>
                  <a:pt x="2373" y="1176"/>
                </a:lnTo>
                <a:lnTo>
                  <a:pt x="2369" y="1172"/>
                </a:lnTo>
                <a:lnTo>
                  <a:pt x="2367" y="1169"/>
                </a:lnTo>
                <a:lnTo>
                  <a:pt x="2366" y="1165"/>
                </a:lnTo>
                <a:lnTo>
                  <a:pt x="2365" y="1161"/>
                </a:lnTo>
                <a:lnTo>
                  <a:pt x="2365" y="1157"/>
                </a:lnTo>
                <a:lnTo>
                  <a:pt x="2366" y="1150"/>
                </a:lnTo>
                <a:lnTo>
                  <a:pt x="2365" y="1143"/>
                </a:lnTo>
                <a:lnTo>
                  <a:pt x="2364" y="1136"/>
                </a:lnTo>
                <a:lnTo>
                  <a:pt x="2360" y="1130"/>
                </a:lnTo>
                <a:lnTo>
                  <a:pt x="2357" y="1124"/>
                </a:lnTo>
                <a:lnTo>
                  <a:pt x="2353" y="1118"/>
                </a:lnTo>
                <a:lnTo>
                  <a:pt x="2347" y="1114"/>
                </a:lnTo>
                <a:lnTo>
                  <a:pt x="2341" y="1110"/>
                </a:lnTo>
                <a:lnTo>
                  <a:pt x="2338" y="1107"/>
                </a:lnTo>
                <a:lnTo>
                  <a:pt x="2334" y="1103"/>
                </a:lnTo>
                <a:lnTo>
                  <a:pt x="2332" y="1097"/>
                </a:lnTo>
                <a:lnTo>
                  <a:pt x="2332" y="1092"/>
                </a:lnTo>
                <a:lnTo>
                  <a:pt x="2332" y="1088"/>
                </a:lnTo>
                <a:lnTo>
                  <a:pt x="2333" y="1082"/>
                </a:lnTo>
                <a:lnTo>
                  <a:pt x="2335" y="1078"/>
                </a:lnTo>
                <a:lnTo>
                  <a:pt x="2339" y="1075"/>
                </a:lnTo>
                <a:lnTo>
                  <a:pt x="2346" y="1069"/>
                </a:lnTo>
                <a:lnTo>
                  <a:pt x="2349" y="1062"/>
                </a:lnTo>
                <a:lnTo>
                  <a:pt x="2352" y="1056"/>
                </a:lnTo>
                <a:lnTo>
                  <a:pt x="2352" y="1048"/>
                </a:lnTo>
                <a:lnTo>
                  <a:pt x="2349" y="1042"/>
                </a:lnTo>
                <a:lnTo>
                  <a:pt x="2347" y="1036"/>
                </a:lnTo>
                <a:lnTo>
                  <a:pt x="2344" y="1030"/>
                </a:lnTo>
                <a:lnTo>
                  <a:pt x="2340" y="1024"/>
                </a:lnTo>
                <a:lnTo>
                  <a:pt x="2334" y="1019"/>
                </a:lnTo>
                <a:lnTo>
                  <a:pt x="2329" y="1015"/>
                </a:lnTo>
                <a:lnTo>
                  <a:pt x="2322" y="1010"/>
                </a:lnTo>
                <a:lnTo>
                  <a:pt x="2317" y="1007"/>
                </a:lnTo>
                <a:lnTo>
                  <a:pt x="2313" y="1007"/>
                </a:lnTo>
                <a:lnTo>
                  <a:pt x="2308" y="1007"/>
                </a:lnTo>
                <a:lnTo>
                  <a:pt x="2299" y="1008"/>
                </a:lnTo>
                <a:lnTo>
                  <a:pt x="2289" y="1008"/>
                </a:lnTo>
                <a:lnTo>
                  <a:pt x="2285" y="1005"/>
                </a:lnTo>
                <a:lnTo>
                  <a:pt x="2279" y="1003"/>
                </a:lnTo>
                <a:lnTo>
                  <a:pt x="2274" y="998"/>
                </a:lnTo>
                <a:lnTo>
                  <a:pt x="2268" y="992"/>
                </a:lnTo>
                <a:lnTo>
                  <a:pt x="2262" y="984"/>
                </a:lnTo>
                <a:lnTo>
                  <a:pt x="2257" y="974"/>
                </a:lnTo>
                <a:lnTo>
                  <a:pt x="2252" y="961"/>
                </a:lnTo>
                <a:lnTo>
                  <a:pt x="2247" y="948"/>
                </a:lnTo>
                <a:lnTo>
                  <a:pt x="2240" y="925"/>
                </a:lnTo>
                <a:lnTo>
                  <a:pt x="2238" y="911"/>
                </a:lnTo>
                <a:lnTo>
                  <a:pt x="2241" y="899"/>
                </a:lnTo>
                <a:lnTo>
                  <a:pt x="2245" y="890"/>
                </a:lnTo>
                <a:lnTo>
                  <a:pt x="2249" y="882"/>
                </a:lnTo>
                <a:lnTo>
                  <a:pt x="2255" y="876"/>
                </a:lnTo>
                <a:lnTo>
                  <a:pt x="2261" y="868"/>
                </a:lnTo>
                <a:lnTo>
                  <a:pt x="2265" y="859"/>
                </a:lnTo>
                <a:lnTo>
                  <a:pt x="2266" y="850"/>
                </a:lnTo>
                <a:lnTo>
                  <a:pt x="2266" y="839"/>
                </a:lnTo>
                <a:lnTo>
                  <a:pt x="2265" y="829"/>
                </a:lnTo>
                <a:lnTo>
                  <a:pt x="2262" y="817"/>
                </a:lnTo>
                <a:lnTo>
                  <a:pt x="2260" y="803"/>
                </a:lnTo>
                <a:lnTo>
                  <a:pt x="2258" y="789"/>
                </a:lnTo>
                <a:lnTo>
                  <a:pt x="2258" y="772"/>
                </a:lnTo>
                <a:lnTo>
                  <a:pt x="2259" y="757"/>
                </a:lnTo>
                <a:lnTo>
                  <a:pt x="2260" y="743"/>
                </a:lnTo>
                <a:lnTo>
                  <a:pt x="2264" y="729"/>
                </a:lnTo>
                <a:lnTo>
                  <a:pt x="2269" y="715"/>
                </a:lnTo>
                <a:lnTo>
                  <a:pt x="2275" y="700"/>
                </a:lnTo>
                <a:lnTo>
                  <a:pt x="2284" y="686"/>
                </a:lnTo>
                <a:lnTo>
                  <a:pt x="2293" y="672"/>
                </a:lnTo>
                <a:lnTo>
                  <a:pt x="2300" y="662"/>
                </a:lnTo>
                <a:lnTo>
                  <a:pt x="2307" y="651"/>
                </a:lnTo>
                <a:lnTo>
                  <a:pt x="2311" y="644"/>
                </a:lnTo>
                <a:lnTo>
                  <a:pt x="2308" y="639"/>
                </a:lnTo>
                <a:lnTo>
                  <a:pt x="2293" y="626"/>
                </a:lnTo>
                <a:lnTo>
                  <a:pt x="2281" y="619"/>
                </a:lnTo>
                <a:lnTo>
                  <a:pt x="2267" y="613"/>
                </a:lnTo>
                <a:lnTo>
                  <a:pt x="2253" y="607"/>
                </a:lnTo>
                <a:lnTo>
                  <a:pt x="2237" y="603"/>
                </a:lnTo>
                <a:lnTo>
                  <a:pt x="2220" y="596"/>
                </a:lnTo>
                <a:lnTo>
                  <a:pt x="2204" y="590"/>
                </a:lnTo>
                <a:lnTo>
                  <a:pt x="2187" y="583"/>
                </a:lnTo>
                <a:lnTo>
                  <a:pt x="2172" y="573"/>
                </a:lnTo>
                <a:lnTo>
                  <a:pt x="2161" y="566"/>
                </a:lnTo>
                <a:lnTo>
                  <a:pt x="2150" y="559"/>
                </a:lnTo>
                <a:lnTo>
                  <a:pt x="2138" y="550"/>
                </a:lnTo>
                <a:lnTo>
                  <a:pt x="2127" y="539"/>
                </a:lnTo>
                <a:lnTo>
                  <a:pt x="2117" y="526"/>
                </a:lnTo>
                <a:lnTo>
                  <a:pt x="2107" y="512"/>
                </a:lnTo>
                <a:lnTo>
                  <a:pt x="2104" y="504"/>
                </a:lnTo>
                <a:lnTo>
                  <a:pt x="2100" y="494"/>
                </a:lnTo>
                <a:lnTo>
                  <a:pt x="2098" y="485"/>
                </a:lnTo>
                <a:lnTo>
                  <a:pt x="2095" y="474"/>
                </a:lnTo>
                <a:lnTo>
                  <a:pt x="2093" y="460"/>
                </a:lnTo>
                <a:lnTo>
                  <a:pt x="2092" y="446"/>
                </a:lnTo>
                <a:lnTo>
                  <a:pt x="2092" y="438"/>
                </a:lnTo>
                <a:lnTo>
                  <a:pt x="2091" y="429"/>
                </a:lnTo>
                <a:lnTo>
                  <a:pt x="2087" y="431"/>
                </a:lnTo>
                <a:lnTo>
                  <a:pt x="2081" y="432"/>
                </a:lnTo>
                <a:lnTo>
                  <a:pt x="2075" y="432"/>
                </a:lnTo>
                <a:lnTo>
                  <a:pt x="2067" y="431"/>
                </a:lnTo>
                <a:close/>
              </a:path>
            </a:pathLst>
          </a:custGeom>
          <a:solidFill>
            <a:srgbClr val="00984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grpSp>
        <p:nvGrpSpPr>
          <p:cNvPr id="134" name="Agrupar 133">
            <a:extLst>
              <a:ext uri="{FF2B5EF4-FFF2-40B4-BE49-F238E27FC236}">
                <a16:creationId xmlns:a16="http://schemas.microsoft.com/office/drawing/2014/main" id="{E97172F4-E322-4F66-B338-D562B494DAD8}"/>
              </a:ext>
            </a:extLst>
          </p:cNvPr>
          <p:cNvGrpSpPr/>
          <p:nvPr/>
        </p:nvGrpSpPr>
        <p:grpSpPr>
          <a:xfrm>
            <a:off x="13219773" y="9103697"/>
            <a:ext cx="4874514" cy="2019777"/>
            <a:chOff x="4487059" y="9376866"/>
            <a:chExt cx="4874514" cy="2019777"/>
          </a:xfrm>
        </p:grpSpPr>
        <p:sp>
          <p:nvSpPr>
            <p:cNvPr id="135" name="CaixaDeTexto 134">
              <a:extLst>
                <a:ext uri="{FF2B5EF4-FFF2-40B4-BE49-F238E27FC236}">
                  <a16:creationId xmlns:a16="http://schemas.microsoft.com/office/drawing/2014/main" id="{030E21E3-D485-435A-9EE8-EF185F7124A4}"/>
                </a:ext>
              </a:extLst>
            </p:cNvPr>
            <p:cNvSpPr txBox="1"/>
            <p:nvPr/>
          </p:nvSpPr>
          <p:spPr>
            <a:xfrm>
              <a:off x="5973658" y="10546154"/>
              <a:ext cx="3387915" cy="850489"/>
            </a:xfrm>
            <a:prstGeom prst="rect">
              <a:avLst/>
            </a:prstGeom>
            <a:solidFill>
              <a:srgbClr val="94FF1F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8255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t-BR" sz="5400" b="1" i="0" u="none" strike="noStrike" cap="all" spc="0" normalizeH="0" baseline="0">
                  <a:ln>
                    <a:noFill/>
                  </a:ln>
                  <a:solidFill>
                    <a:srgbClr val="00521A"/>
                  </a:solidFill>
                  <a:effectLst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Montserrat-Regular"/>
                </a:rPr>
                <a:t>SÃO PAULO</a:t>
              </a:r>
              <a:endParaRPr kumimoji="0" lang="pt-BR" sz="4400" i="0" u="none" strike="noStrike" cap="all" spc="0" normalizeH="0" baseline="0">
                <a:ln>
                  <a:noFill/>
                </a:ln>
                <a:solidFill>
                  <a:srgbClr val="00521A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Montserrat-Regular"/>
              </a:endParaRPr>
            </a:p>
          </p:txBody>
        </p:sp>
        <p:grpSp>
          <p:nvGrpSpPr>
            <p:cNvPr id="136" name="Agrupar 135">
              <a:extLst>
                <a:ext uri="{FF2B5EF4-FFF2-40B4-BE49-F238E27FC236}">
                  <a16:creationId xmlns:a16="http://schemas.microsoft.com/office/drawing/2014/main" id="{56C9D7DE-90FC-4475-BECB-DB4B432F4998}"/>
                </a:ext>
              </a:extLst>
            </p:cNvPr>
            <p:cNvGrpSpPr/>
            <p:nvPr/>
          </p:nvGrpSpPr>
          <p:grpSpPr>
            <a:xfrm rot="21321178">
              <a:off x="4487059" y="9376866"/>
              <a:ext cx="1601207" cy="1341167"/>
              <a:chOff x="5065901" y="7520267"/>
              <a:chExt cx="1601207" cy="1341167"/>
            </a:xfrm>
            <a:solidFill>
              <a:schemeClr val="bg2">
                <a:lumMod val="75000"/>
              </a:schemeClr>
            </a:solidFill>
          </p:grpSpPr>
          <p:sp>
            <p:nvSpPr>
              <p:cNvPr id="137" name="Freeform 114">
                <a:extLst>
                  <a:ext uri="{FF2B5EF4-FFF2-40B4-BE49-F238E27FC236}">
                    <a16:creationId xmlns:a16="http://schemas.microsoft.com/office/drawing/2014/main" id="{5BF67D25-DB6C-4A69-9B47-5FC76C2441FB}"/>
                  </a:ext>
                </a:extLst>
              </p:cNvPr>
              <p:cNvSpPr>
                <a:spLocks/>
              </p:cNvSpPr>
              <p:nvPr/>
            </p:nvSpPr>
            <p:spPr bwMode="auto">
              <a:xfrm rot="12141113">
                <a:off x="5148135" y="7520267"/>
                <a:ext cx="180087" cy="176172"/>
              </a:xfrm>
              <a:custGeom>
                <a:avLst/>
                <a:gdLst>
                  <a:gd name="T0" fmla="*/ 171 w 273"/>
                  <a:gd name="T1" fmla="*/ 3 h 271"/>
                  <a:gd name="T2" fmla="*/ 157 w 273"/>
                  <a:gd name="T3" fmla="*/ 1 h 271"/>
                  <a:gd name="T4" fmla="*/ 143 w 273"/>
                  <a:gd name="T5" fmla="*/ 0 h 271"/>
                  <a:gd name="T6" fmla="*/ 129 w 273"/>
                  <a:gd name="T7" fmla="*/ 0 h 271"/>
                  <a:gd name="T8" fmla="*/ 114 w 273"/>
                  <a:gd name="T9" fmla="*/ 1 h 271"/>
                  <a:gd name="T10" fmla="*/ 102 w 273"/>
                  <a:gd name="T11" fmla="*/ 4 h 271"/>
                  <a:gd name="T12" fmla="*/ 89 w 273"/>
                  <a:gd name="T13" fmla="*/ 8 h 271"/>
                  <a:gd name="T14" fmla="*/ 76 w 273"/>
                  <a:gd name="T15" fmla="*/ 14 h 271"/>
                  <a:gd name="T16" fmla="*/ 64 w 273"/>
                  <a:gd name="T17" fmla="*/ 21 h 271"/>
                  <a:gd name="T18" fmla="*/ 52 w 273"/>
                  <a:gd name="T19" fmla="*/ 29 h 271"/>
                  <a:gd name="T20" fmla="*/ 42 w 273"/>
                  <a:gd name="T21" fmla="*/ 38 h 271"/>
                  <a:gd name="T22" fmla="*/ 32 w 273"/>
                  <a:gd name="T23" fmla="*/ 49 h 271"/>
                  <a:gd name="T24" fmla="*/ 24 w 273"/>
                  <a:gd name="T25" fmla="*/ 60 h 271"/>
                  <a:gd name="T26" fmla="*/ 16 w 273"/>
                  <a:gd name="T27" fmla="*/ 73 h 271"/>
                  <a:gd name="T28" fmla="*/ 10 w 273"/>
                  <a:gd name="T29" fmla="*/ 86 h 271"/>
                  <a:gd name="T30" fmla="*/ 6 w 273"/>
                  <a:gd name="T31" fmla="*/ 98 h 271"/>
                  <a:gd name="T32" fmla="*/ 3 w 273"/>
                  <a:gd name="T33" fmla="*/ 114 h 271"/>
                  <a:gd name="T34" fmla="*/ 2 w 273"/>
                  <a:gd name="T35" fmla="*/ 128 h 271"/>
                  <a:gd name="T36" fmla="*/ 2 w 273"/>
                  <a:gd name="T37" fmla="*/ 142 h 271"/>
                  <a:gd name="T38" fmla="*/ 3 w 273"/>
                  <a:gd name="T39" fmla="*/ 155 h 271"/>
                  <a:gd name="T40" fmla="*/ 5 w 273"/>
                  <a:gd name="T41" fmla="*/ 169 h 271"/>
                  <a:gd name="T42" fmla="*/ 10 w 273"/>
                  <a:gd name="T43" fmla="*/ 182 h 271"/>
                  <a:gd name="T44" fmla="*/ 15 w 273"/>
                  <a:gd name="T45" fmla="*/ 195 h 271"/>
                  <a:gd name="T46" fmla="*/ 22 w 273"/>
                  <a:gd name="T47" fmla="*/ 207 h 271"/>
                  <a:gd name="T48" fmla="*/ 30 w 273"/>
                  <a:gd name="T49" fmla="*/ 219 h 271"/>
                  <a:gd name="T50" fmla="*/ 39 w 273"/>
                  <a:gd name="T51" fmla="*/ 229 h 271"/>
                  <a:gd name="T52" fmla="*/ 49 w 273"/>
                  <a:gd name="T53" fmla="*/ 239 h 271"/>
                  <a:gd name="T54" fmla="*/ 60 w 273"/>
                  <a:gd name="T55" fmla="*/ 248 h 271"/>
                  <a:gd name="T56" fmla="*/ 72 w 273"/>
                  <a:gd name="T57" fmla="*/ 255 h 271"/>
                  <a:gd name="T58" fmla="*/ 86 w 273"/>
                  <a:gd name="T59" fmla="*/ 261 h 271"/>
                  <a:gd name="T60" fmla="*/ 99 w 273"/>
                  <a:gd name="T61" fmla="*/ 266 h 271"/>
                  <a:gd name="T62" fmla="*/ 113 w 273"/>
                  <a:gd name="T63" fmla="*/ 269 h 271"/>
                  <a:gd name="T64" fmla="*/ 127 w 273"/>
                  <a:gd name="T65" fmla="*/ 270 h 271"/>
                  <a:gd name="T66" fmla="*/ 142 w 273"/>
                  <a:gd name="T67" fmla="*/ 271 h 271"/>
                  <a:gd name="T68" fmla="*/ 156 w 273"/>
                  <a:gd name="T69" fmla="*/ 270 h 271"/>
                  <a:gd name="T70" fmla="*/ 170 w 273"/>
                  <a:gd name="T71" fmla="*/ 267 h 271"/>
                  <a:gd name="T72" fmla="*/ 183 w 273"/>
                  <a:gd name="T73" fmla="*/ 263 h 271"/>
                  <a:gd name="T74" fmla="*/ 196 w 273"/>
                  <a:gd name="T75" fmla="*/ 257 h 271"/>
                  <a:gd name="T76" fmla="*/ 207 w 273"/>
                  <a:gd name="T77" fmla="*/ 251 h 271"/>
                  <a:gd name="T78" fmla="*/ 219 w 273"/>
                  <a:gd name="T79" fmla="*/ 243 h 271"/>
                  <a:gd name="T80" fmla="*/ 230 w 273"/>
                  <a:gd name="T81" fmla="*/ 234 h 271"/>
                  <a:gd name="T82" fmla="*/ 239 w 273"/>
                  <a:gd name="T83" fmla="*/ 224 h 271"/>
                  <a:gd name="T84" fmla="*/ 249 w 273"/>
                  <a:gd name="T85" fmla="*/ 213 h 271"/>
                  <a:gd name="T86" fmla="*/ 256 w 273"/>
                  <a:gd name="T87" fmla="*/ 201 h 271"/>
                  <a:gd name="T88" fmla="*/ 263 w 273"/>
                  <a:gd name="T89" fmla="*/ 188 h 271"/>
                  <a:gd name="T90" fmla="*/ 267 w 273"/>
                  <a:gd name="T91" fmla="*/ 175 h 271"/>
                  <a:gd name="T92" fmla="*/ 271 w 273"/>
                  <a:gd name="T93" fmla="*/ 161 h 271"/>
                  <a:gd name="T94" fmla="*/ 272 w 273"/>
                  <a:gd name="T95" fmla="*/ 146 h 271"/>
                  <a:gd name="T96" fmla="*/ 273 w 273"/>
                  <a:gd name="T97" fmla="*/ 131 h 271"/>
                  <a:gd name="T98" fmla="*/ 272 w 273"/>
                  <a:gd name="T99" fmla="*/ 117 h 271"/>
                  <a:gd name="T100" fmla="*/ 270 w 273"/>
                  <a:gd name="T101" fmla="*/ 104 h 271"/>
                  <a:gd name="T102" fmla="*/ 265 w 273"/>
                  <a:gd name="T103" fmla="*/ 90 h 271"/>
                  <a:gd name="T104" fmla="*/ 260 w 273"/>
                  <a:gd name="T105" fmla="*/ 78 h 271"/>
                  <a:gd name="T106" fmla="*/ 253 w 273"/>
                  <a:gd name="T107" fmla="*/ 65 h 271"/>
                  <a:gd name="T108" fmla="*/ 246 w 273"/>
                  <a:gd name="T109" fmla="*/ 54 h 271"/>
                  <a:gd name="T110" fmla="*/ 237 w 273"/>
                  <a:gd name="T111" fmla="*/ 43 h 271"/>
                  <a:gd name="T112" fmla="*/ 227 w 273"/>
                  <a:gd name="T113" fmla="*/ 34 h 271"/>
                  <a:gd name="T114" fmla="*/ 216 w 273"/>
                  <a:gd name="T115" fmla="*/ 24 h 271"/>
                  <a:gd name="T116" fmla="*/ 204 w 273"/>
                  <a:gd name="T117" fmla="*/ 17 h 271"/>
                  <a:gd name="T118" fmla="*/ 191 w 273"/>
                  <a:gd name="T119" fmla="*/ 10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73" h="271">
                    <a:moveTo>
                      <a:pt x="184" y="8"/>
                    </a:moveTo>
                    <a:lnTo>
                      <a:pt x="184" y="8"/>
                    </a:lnTo>
                    <a:lnTo>
                      <a:pt x="183" y="7"/>
                    </a:lnTo>
                    <a:lnTo>
                      <a:pt x="181" y="7"/>
                    </a:lnTo>
                    <a:lnTo>
                      <a:pt x="181" y="7"/>
                    </a:lnTo>
                    <a:lnTo>
                      <a:pt x="180" y="7"/>
                    </a:lnTo>
                    <a:lnTo>
                      <a:pt x="179" y="5"/>
                    </a:lnTo>
                    <a:lnTo>
                      <a:pt x="179" y="5"/>
                    </a:lnTo>
                    <a:lnTo>
                      <a:pt x="178" y="5"/>
                    </a:lnTo>
                    <a:lnTo>
                      <a:pt x="177" y="5"/>
                    </a:lnTo>
                    <a:lnTo>
                      <a:pt x="177" y="4"/>
                    </a:lnTo>
                    <a:lnTo>
                      <a:pt x="176" y="4"/>
                    </a:lnTo>
                    <a:lnTo>
                      <a:pt x="174" y="4"/>
                    </a:lnTo>
                    <a:lnTo>
                      <a:pt x="173" y="4"/>
                    </a:lnTo>
                    <a:lnTo>
                      <a:pt x="173" y="4"/>
                    </a:lnTo>
                    <a:lnTo>
                      <a:pt x="172" y="3"/>
                    </a:lnTo>
                    <a:lnTo>
                      <a:pt x="171" y="3"/>
                    </a:lnTo>
                    <a:lnTo>
                      <a:pt x="171" y="3"/>
                    </a:lnTo>
                    <a:lnTo>
                      <a:pt x="170" y="3"/>
                    </a:lnTo>
                    <a:lnTo>
                      <a:pt x="169" y="3"/>
                    </a:lnTo>
                    <a:lnTo>
                      <a:pt x="167" y="3"/>
                    </a:lnTo>
                    <a:lnTo>
                      <a:pt x="167" y="2"/>
                    </a:lnTo>
                    <a:lnTo>
                      <a:pt x="166" y="2"/>
                    </a:lnTo>
                    <a:lnTo>
                      <a:pt x="165" y="2"/>
                    </a:lnTo>
                    <a:lnTo>
                      <a:pt x="165" y="2"/>
                    </a:lnTo>
                    <a:lnTo>
                      <a:pt x="164" y="2"/>
                    </a:lnTo>
                    <a:lnTo>
                      <a:pt x="163" y="2"/>
                    </a:lnTo>
                    <a:lnTo>
                      <a:pt x="163" y="1"/>
                    </a:lnTo>
                    <a:lnTo>
                      <a:pt x="162" y="1"/>
                    </a:lnTo>
                    <a:lnTo>
                      <a:pt x="160" y="1"/>
                    </a:lnTo>
                    <a:lnTo>
                      <a:pt x="159" y="1"/>
                    </a:lnTo>
                    <a:lnTo>
                      <a:pt x="159" y="1"/>
                    </a:lnTo>
                    <a:lnTo>
                      <a:pt x="158" y="1"/>
                    </a:lnTo>
                    <a:lnTo>
                      <a:pt x="157" y="1"/>
                    </a:lnTo>
                    <a:lnTo>
                      <a:pt x="157" y="1"/>
                    </a:lnTo>
                    <a:lnTo>
                      <a:pt x="156" y="1"/>
                    </a:lnTo>
                    <a:lnTo>
                      <a:pt x="154" y="0"/>
                    </a:lnTo>
                    <a:lnTo>
                      <a:pt x="153" y="0"/>
                    </a:lnTo>
                    <a:lnTo>
                      <a:pt x="153" y="0"/>
                    </a:lnTo>
                    <a:lnTo>
                      <a:pt x="152" y="0"/>
                    </a:lnTo>
                    <a:lnTo>
                      <a:pt x="151" y="0"/>
                    </a:lnTo>
                    <a:lnTo>
                      <a:pt x="151" y="0"/>
                    </a:lnTo>
                    <a:lnTo>
                      <a:pt x="150" y="0"/>
                    </a:lnTo>
                    <a:lnTo>
                      <a:pt x="149" y="0"/>
                    </a:lnTo>
                    <a:lnTo>
                      <a:pt x="147" y="0"/>
                    </a:lnTo>
                    <a:lnTo>
                      <a:pt x="147" y="0"/>
                    </a:lnTo>
                    <a:lnTo>
                      <a:pt x="146" y="0"/>
                    </a:lnTo>
                    <a:lnTo>
                      <a:pt x="145" y="0"/>
                    </a:lnTo>
                    <a:lnTo>
                      <a:pt x="145" y="0"/>
                    </a:lnTo>
                    <a:lnTo>
                      <a:pt x="144" y="0"/>
                    </a:lnTo>
                    <a:lnTo>
                      <a:pt x="143" y="0"/>
                    </a:lnTo>
                    <a:lnTo>
                      <a:pt x="142" y="0"/>
                    </a:lnTo>
                    <a:lnTo>
                      <a:pt x="142" y="0"/>
                    </a:lnTo>
                    <a:lnTo>
                      <a:pt x="140" y="0"/>
                    </a:lnTo>
                    <a:lnTo>
                      <a:pt x="139" y="0"/>
                    </a:lnTo>
                    <a:lnTo>
                      <a:pt x="139" y="0"/>
                    </a:lnTo>
                    <a:lnTo>
                      <a:pt x="138" y="0"/>
                    </a:lnTo>
                    <a:lnTo>
                      <a:pt x="137" y="0"/>
                    </a:lnTo>
                    <a:lnTo>
                      <a:pt x="137" y="0"/>
                    </a:lnTo>
                    <a:lnTo>
                      <a:pt x="136" y="0"/>
                    </a:lnTo>
                    <a:lnTo>
                      <a:pt x="134" y="0"/>
                    </a:lnTo>
                    <a:lnTo>
                      <a:pt x="133" y="0"/>
                    </a:lnTo>
                    <a:lnTo>
                      <a:pt x="133" y="0"/>
                    </a:lnTo>
                    <a:lnTo>
                      <a:pt x="132" y="0"/>
                    </a:lnTo>
                    <a:lnTo>
                      <a:pt x="131" y="0"/>
                    </a:lnTo>
                    <a:lnTo>
                      <a:pt x="131" y="0"/>
                    </a:lnTo>
                    <a:lnTo>
                      <a:pt x="130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7" y="0"/>
                    </a:lnTo>
                    <a:lnTo>
                      <a:pt x="126" y="0"/>
                    </a:lnTo>
                    <a:lnTo>
                      <a:pt x="125" y="0"/>
                    </a:lnTo>
                    <a:lnTo>
                      <a:pt x="125" y="0"/>
                    </a:lnTo>
                    <a:lnTo>
                      <a:pt x="124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2" y="0"/>
                    </a:lnTo>
                    <a:lnTo>
                      <a:pt x="120" y="0"/>
                    </a:lnTo>
                    <a:lnTo>
                      <a:pt x="119" y="0"/>
                    </a:lnTo>
                    <a:lnTo>
                      <a:pt x="119" y="1"/>
                    </a:lnTo>
                    <a:lnTo>
                      <a:pt x="118" y="1"/>
                    </a:lnTo>
                    <a:lnTo>
                      <a:pt x="117" y="1"/>
                    </a:lnTo>
                    <a:lnTo>
                      <a:pt x="117" y="1"/>
                    </a:lnTo>
                    <a:lnTo>
                      <a:pt x="116" y="1"/>
                    </a:lnTo>
                    <a:lnTo>
                      <a:pt x="114" y="1"/>
                    </a:lnTo>
                    <a:lnTo>
                      <a:pt x="114" y="1"/>
                    </a:lnTo>
                    <a:lnTo>
                      <a:pt x="113" y="1"/>
                    </a:lnTo>
                    <a:lnTo>
                      <a:pt x="112" y="1"/>
                    </a:lnTo>
                    <a:lnTo>
                      <a:pt x="112" y="2"/>
                    </a:lnTo>
                    <a:lnTo>
                      <a:pt x="111" y="2"/>
                    </a:lnTo>
                    <a:lnTo>
                      <a:pt x="110" y="2"/>
                    </a:lnTo>
                    <a:lnTo>
                      <a:pt x="110" y="2"/>
                    </a:lnTo>
                    <a:lnTo>
                      <a:pt x="109" y="2"/>
                    </a:lnTo>
                    <a:lnTo>
                      <a:pt x="107" y="2"/>
                    </a:lnTo>
                    <a:lnTo>
                      <a:pt x="106" y="2"/>
                    </a:lnTo>
                    <a:lnTo>
                      <a:pt x="106" y="3"/>
                    </a:lnTo>
                    <a:lnTo>
                      <a:pt x="105" y="3"/>
                    </a:lnTo>
                    <a:lnTo>
                      <a:pt x="104" y="3"/>
                    </a:lnTo>
                    <a:lnTo>
                      <a:pt x="104" y="3"/>
                    </a:lnTo>
                    <a:lnTo>
                      <a:pt x="103" y="3"/>
                    </a:lnTo>
                    <a:lnTo>
                      <a:pt x="102" y="3"/>
                    </a:lnTo>
                    <a:lnTo>
                      <a:pt x="102" y="4"/>
                    </a:lnTo>
                    <a:lnTo>
                      <a:pt x="100" y="4"/>
                    </a:lnTo>
                    <a:lnTo>
                      <a:pt x="99" y="4"/>
                    </a:lnTo>
                    <a:lnTo>
                      <a:pt x="99" y="4"/>
                    </a:lnTo>
                    <a:lnTo>
                      <a:pt x="98" y="4"/>
                    </a:lnTo>
                    <a:lnTo>
                      <a:pt x="97" y="5"/>
                    </a:lnTo>
                    <a:lnTo>
                      <a:pt x="97" y="5"/>
                    </a:lnTo>
                    <a:lnTo>
                      <a:pt x="96" y="5"/>
                    </a:lnTo>
                    <a:lnTo>
                      <a:pt x="94" y="5"/>
                    </a:lnTo>
                    <a:lnTo>
                      <a:pt x="94" y="5"/>
                    </a:lnTo>
                    <a:lnTo>
                      <a:pt x="93" y="7"/>
                    </a:lnTo>
                    <a:lnTo>
                      <a:pt x="92" y="7"/>
                    </a:lnTo>
                    <a:lnTo>
                      <a:pt x="92" y="7"/>
                    </a:lnTo>
                    <a:lnTo>
                      <a:pt x="91" y="7"/>
                    </a:lnTo>
                    <a:lnTo>
                      <a:pt x="90" y="8"/>
                    </a:lnTo>
                    <a:lnTo>
                      <a:pt x="90" y="8"/>
                    </a:lnTo>
                    <a:lnTo>
                      <a:pt x="89" y="8"/>
                    </a:lnTo>
                    <a:lnTo>
                      <a:pt x="89" y="8"/>
                    </a:lnTo>
                    <a:lnTo>
                      <a:pt x="87" y="9"/>
                    </a:lnTo>
                    <a:lnTo>
                      <a:pt x="86" y="9"/>
                    </a:lnTo>
                    <a:lnTo>
                      <a:pt x="86" y="9"/>
                    </a:lnTo>
                    <a:lnTo>
                      <a:pt x="85" y="9"/>
                    </a:lnTo>
                    <a:lnTo>
                      <a:pt x="84" y="10"/>
                    </a:lnTo>
                    <a:lnTo>
                      <a:pt x="84" y="10"/>
                    </a:lnTo>
                    <a:lnTo>
                      <a:pt x="83" y="10"/>
                    </a:lnTo>
                    <a:lnTo>
                      <a:pt x="82" y="10"/>
                    </a:lnTo>
                    <a:lnTo>
                      <a:pt x="82" y="11"/>
                    </a:lnTo>
                    <a:lnTo>
                      <a:pt x="80" y="11"/>
                    </a:lnTo>
                    <a:lnTo>
                      <a:pt x="80" y="11"/>
                    </a:lnTo>
                    <a:lnTo>
                      <a:pt x="79" y="13"/>
                    </a:lnTo>
                    <a:lnTo>
                      <a:pt x="78" y="13"/>
                    </a:lnTo>
                    <a:lnTo>
                      <a:pt x="78" y="13"/>
                    </a:lnTo>
                    <a:lnTo>
                      <a:pt x="77" y="13"/>
                    </a:lnTo>
                    <a:lnTo>
                      <a:pt x="76" y="14"/>
                    </a:lnTo>
                    <a:lnTo>
                      <a:pt x="76" y="14"/>
                    </a:lnTo>
                    <a:lnTo>
                      <a:pt x="74" y="14"/>
                    </a:lnTo>
                    <a:lnTo>
                      <a:pt x="74" y="15"/>
                    </a:lnTo>
                    <a:lnTo>
                      <a:pt x="73" y="15"/>
                    </a:lnTo>
                    <a:lnTo>
                      <a:pt x="72" y="15"/>
                    </a:lnTo>
                    <a:lnTo>
                      <a:pt x="72" y="16"/>
                    </a:lnTo>
                    <a:lnTo>
                      <a:pt x="71" y="16"/>
                    </a:lnTo>
                    <a:lnTo>
                      <a:pt x="70" y="16"/>
                    </a:lnTo>
                    <a:lnTo>
                      <a:pt x="70" y="17"/>
                    </a:lnTo>
                    <a:lnTo>
                      <a:pt x="69" y="17"/>
                    </a:lnTo>
                    <a:lnTo>
                      <a:pt x="69" y="17"/>
                    </a:lnTo>
                    <a:lnTo>
                      <a:pt x="67" y="18"/>
                    </a:lnTo>
                    <a:lnTo>
                      <a:pt x="66" y="18"/>
                    </a:lnTo>
                    <a:lnTo>
                      <a:pt x="66" y="18"/>
                    </a:lnTo>
                    <a:lnTo>
                      <a:pt x="65" y="20"/>
                    </a:lnTo>
                    <a:lnTo>
                      <a:pt x="65" y="20"/>
                    </a:lnTo>
                    <a:lnTo>
                      <a:pt x="64" y="21"/>
                    </a:lnTo>
                    <a:lnTo>
                      <a:pt x="64" y="21"/>
                    </a:lnTo>
                    <a:lnTo>
                      <a:pt x="63" y="21"/>
                    </a:lnTo>
                    <a:lnTo>
                      <a:pt x="62" y="22"/>
                    </a:lnTo>
                    <a:lnTo>
                      <a:pt x="62" y="22"/>
                    </a:lnTo>
                    <a:lnTo>
                      <a:pt x="60" y="22"/>
                    </a:lnTo>
                    <a:lnTo>
                      <a:pt x="60" y="23"/>
                    </a:lnTo>
                    <a:lnTo>
                      <a:pt x="59" y="23"/>
                    </a:lnTo>
                    <a:lnTo>
                      <a:pt x="58" y="24"/>
                    </a:lnTo>
                    <a:lnTo>
                      <a:pt x="58" y="24"/>
                    </a:lnTo>
                    <a:lnTo>
                      <a:pt x="57" y="24"/>
                    </a:lnTo>
                    <a:lnTo>
                      <a:pt x="57" y="25"/>
                    </a:lnTo>
                    <a:lnTo>
                      <a:pt x="56" y="25"/>
                    </a:lnTo>
                    <a:lnTo>
                      <a:pt x="56" y="27"/>
                    </a:lnTo>
                    <a:lnTo>
                      <a:pt x="54" y="27"/>
                    </a:lnTo>
                    <a:lnTo>
                      <a:pt x="54" y="28"/>
                    </a:lnTo>
                    <a:lnTo>
                      <a:pt x="53" y="28"/>
                    </a:lnTo>
                    <a:lnTo>
                      <a:pt x="52" y="28"/>
                    </a:lnTo>
                    <a:lnTo>
                      <a:pt x="52" y="29"/>
                    </a:lnTo>
                    <a:lnTo>
                      <a:pt x="51" y="29"/>
                    </a:lnTo>
                    <a:lnTo>
                      <a:pt x="51" y="30"/>
                    </a:lnTo>
                    <a:lnTo>
                      <a:pt x="50" y="30"/>
                    </a:lnTo>
                    <a:lnTo>
                      <a:pt x="50" y="31"/>
                    </a:lnTo>
                    <a:lnTo>
                      <a:pt x="49" y="31"/>
                    </a:lnTo>
                    <a:lnTo>
                      <a:pt x="49" y="33"/>
                    </a:lnTo>
                    <a:lnTo>
                      <a:pt x="47" y="33"/>
                    </a:lnTo>
                    <a:lnTo>
                      <a:pt x="47" y="33"/>
                    </a:lnTo>
                    <a:lnTo>
                      <a:pt x="46" y="34"/>
                    </a:lnTo>
                    <a:lnTo>
                      <a:pt x="46" y="34"/>
                    </a:lnTo>
                    <a:lnTo>
                      <a:pt x="45" y="35"/>
                    </a:lnTo>
                    <a:lnTo>
                      <a:pt x="45" y="35"/>
                    </a:lnTo>
                    <a:lnTo>
                      <a:pt x="44" y="36"/>
                    </a:lnTo>
                    <a:lnTo>
                      <a:pt x="43" y="36"/>
                    </a:lnTo>
                    <a:lnTo>
                      <a:pt x="43" y="37"/>
                    </a:lnTo>
                    <a:lnTo>
                      <a:pt x="42" y="37"/>
                    </a:lnTo>
                    <a:lnTo>
                      <a:pt x="42" y="38"/>
                    </a:lnTo>
                    <a:lnTo>
                      <a:pt x="40" y="38"/>
                    </a:lnTo>
                    <a:lnTo>
                      <a:pt x="40" y="40"/>
                    </a:lnTo>
                    <a:lnTo>
                      <a:pt x="39" y="40"/>
                    </a:lnTo>
                    <a:lnTo>
                      <a:pt x="39" y="41"/>
                    </a:lnTo>
                    <a:lnTo>
                      <a:pt x="38" y="41"/>
                    </a:lnTo>
                    <a:lnTo>
                      <a:pt x="38" y="42"/>
                    </a:lnTo>
                    <a:lnTo>
                      <a:pt x="38" y="42"/>
                    </a:lnTo>
                    <a:lnTo>
                      <a:pt x="37" y="43"/>
                    </a:lnTo>
                    <a:lnTo>
                      <a:pt x="37" y="43"/>
                    </a:lnTo>
                    <a:lnTo>
                      <a:pt x="36" y="44"/>
                    </a:lnTo>
                    <a:lnTo>
                      <a:pt x="36" y="44"/>
                    </a:lnTo>
                    <a:lnTo>
                      <a:pt x="34" y="45"/>
                    </a:lnTo>
                    <a:lnTo>
                      <a:pt x="34" y="45"/>
                    </a:lnTo>
                    <a:lnTo>
                      <a:pt x="33" y="47"/>
                    </a:lnTo>
                    <a:lnTo>
                      <a:pt x="33" y="47"/>
                    </a:lnTo>
                    <a:lnTo>
                      <a:pt x="32" y="48"/>
                    </a:lnTo>
                    <a:lnTo>
                      <a:pt x="32" y="49"/>
                    </a:lnTo>
                    <a:lnTo>
                      <a:pt x="31" y="49"/>
                    </a:lnTo>
                    <a:lnTo>
                      <a:pt x="31" y="50"/>
                    </a:lnTo>
                    <a:lnTo>
                      <a:pt x="31" y="50"/>
                    </a:lnTo>
                    <a:lnTo>
                      <a:pt x="30" y="51"/>
                    </a:lnTo>
                    <a:lnTo>
                      <a:pt x="30" y="51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27" y="54"/>
                    </a:lnTo>
                    <a:lnTo>
                      <a:pt x="27" y="55"/>
                    </a:lnTo>
                    <a:lnTo>
                      <a:pt x="27" y="55"/>
                    </a:lnTo>
                    <a:lnTo>
                      <a:pt x="26" y="56"/>
                    </a:lnTo>
                    <a:lnTo>
                      <a:pt x="26" y="56"/>
                    </a:lnTo>
                    <a:lnTo>
                      <a:pt x="25" y="57"/>
                    </a:lnTo>
                    <a:lnTo>
                      <a:pt x="25" y="57"/>
                    </a:lnTo>
                    <a:lnTo>
                      <a:pt x="24" y="58"/>
                    </a:lnTo>
                    <a:lnTo>
                      <a:pt x="24" y="60"/>
                    </a:lnTo>
                    <a:lnTo>
                      <a:pt x="24" y="60"/>
                    </a:lnTo>
                    <a:lnTo>
                      <a:pt x="23" y="61"/>
                    </a:lnTo>
                    <a:lnTo>
                      <a:pt x="23" y="61"/>
                    </a:lnTo>
                    <a:lnTo>
                      <a:pt x="22" y="62"/>
                    </a:lnTo>
                    <a:lnTo>
                      <a:pt x="22" y="63"/>
                    </a:lnTo>
                    <a:lnTo>
                      <a:pt x="22" y="63"/>
                    </a:lnTo>
                    <a:lnTo>
                      <a:pt x="20" y="64"/>
                    </a:lnTo>
                    <a:lnTo>
                      <a:pt x="20" y="64"/>
                    </a:lnTo>
                    <a:lnTo>
                      <a:pt x="20" y="65"/>
                    </a:lnTo>
                    <a:lnTo>
                      <a:pt x="19" y="67"/>
                    </a:lnTo>
                    <a:lnTo>
                      <a:pt x="19" y="67"/>
                    </a:lnTo>
                    <a:lnTo>
                      <a:pt x="19" y="68"/>
                    </a:lnTo>
                    <a:lnTo>
                      <a:pt x="18" y="69"/>
                    </a:lnTo>
                    <a:lnTo>
                      <a:pt x="18" y="69"/>
                    </a:lnTo>
                    <a:lnTo>
                      <a:pt x="17" y="70"/>
                    </a:lnTo>
                    <a:lnTo>
                      <a:pt x="17" y="71"/>
                    </a:lnTo>
                    <a:lnTo>
                      <a:pt x="17" y="71"/>
                    </a:lnTo>
                    <a:lnTo>
                      <a:pt x="16" y="73"/>
                    </a:lnTo>
                    <a:lnTo>
                      <a:pt x="16" y="73"/>
                    </a:lnTo>
                    <a:lnTo>
                      <a:pt x="16" y="74"/>
                    </a:lnTo>
                    <a:lnTo>
                      <a:pt x="15" y="75"/>
                    </a:lnTo>
                    <a:lnTo>
                      <a:pt x="15" y="75"/>
                    </a:lnTo>
                    <a:lnTo>
                      <a:pt x="15" y="76"/>
                    </a:lnTo>
                    <a:lnTo>
                      <a:pt x="13" y="77"/>
                    </a:lnTo>
                    <a:lnTo>
                      <a:pt x="13" y="77"/>
                    </a:lnTo>
                    <a:lnTo>
                      <a:pt x="13" y="78"/>
                    </a:lnTo>
                    <a:lnTo>
                      <a:pt x="13" y="80"/>
                    </a:lnTo>
                    <a:lnTo>
                      <a:pt x="12" y="80"/>
                    </a:lnTo>
                    <a:lnTo>
                      <a:pt x="12" y="81"/>
                    </a:lnTo>
                    <a:lnTo>
                      <a:pt x="12" y="82"/>
                    </a:lnTo>
                    <a:lnTo>
                      <a:pt x="11" y="82"/>
                    </a:lnTo>
                    <a:lnTo>
                      <a:pt x="11" y="83"/>
                    </a:lnTo>
                    <a:lnTo>
                      <a:pt x="11" y="84"/>
                    </a:lnTo>
                    <a:lnTo>
                      <a:pt x="11" y="84"/>
                    </a:lnTo>
                    <a:lnTo>
                      <a:pt x="10" y="86"/>
                    </a:lnTo>
                    <a:lnTo>
                      <a:pt x="10" y="87"/>
                    </a:lnTo>
                    <a:lnTo>
                      <a:pt x="10" y="88"/>
                    </a:lnTo>
                    <a:lnTo>
                      <a:pt x="9" y="88"/>
                    </a:lnTo>
                    <a:lnTo>
                      <a:pt x="9" y="88"/>
                    </a:lnTo>
                    <a:lnTo>
                      <a:pt x="9" y="89"/>
                    </a:lnTo>
                    <a:lnTo>
                      <a:pt x="9" y="90"/>
                    </a:lnTo>
                    <a:lnTo>
                      <a:pt x="9" y="90"/>
                    </a:lnTo>
                    <a:lnTo>
                      <a:pt x="7" y="91"/>
                    </a:lnTo>
                    <a:lnTo>
                      <a:pt x="7" y="93"/>
                    </a:lnTo>
                    <a:lnTo>
                      <a:pt x="7" y="93"/>
                    </a:lnTo>
                    <a:lnTo>
                      <a:pt x="7" y="94"/>
                    </a:lnTo>
                    <a:lnTo>
                      <a:pt x="7" y="95"/>
                    </a:lnTo>
                    <a:lnTo>
                      <a:pt x="6" y="96"/>
                    </a:lnTo>
                    <a:lnTo>
                      <a:pt x="6" y="96"/>
                    </a:lnTo>
                    <a:lnTo>
                      <a:pt x="6" y="97"/>
                    </a:lnTo>
                    <a:lnTo>
                      <a:pt x="6" y="98"/>
                    </a:lnTo>
                    <a:lnTo>
                      <a:pt x="6" y="98"/>
                    </a:lnTo>
                    <a:lnTo>
                      <a:pt x="5" y="100"/>
                    </a:lnTo>
                    <a:lnTo>
                      <a:pt x="5" y="101"/>
                    </a:lnTo>
                    <a:lnTo>
                      <a:pt x="5" y="102"/>
                    </a:lnTo>
                    <a:lnTo>
                      <a:pt x="5" y="102"/>
                    </a:lnTo>
                    <a:lnTo>
                      <a:pt x="5" y="103"/>
                    </a:lnTo>
                    <a:lnTo>
                      <a:pt x="4" y="104"/>
                    </a:lnTo>
                    <a:lnTo>
                      <a:pt x="4" y="104"/>
                    </a:lnTo>
                    <a:lnTo>
                      <a:pt x="4" y="106"/>
                    </a:lnTo>
                    <a:lnTo>
                      <a:pt x="4" y="107"/>
                    </a:lnTo>
                    <a:lnTo>
                      <a:pt x="4" y="108"/>
                    </a:lnTo>
                    <a:lnTo>
                      <a:pt x="4" y="108"/>
                    </a:lnTo>
                    <a:lnTo>
                      <a:pt x="4" y="109"/>
                    </a:lnTo>
                    <a:lnTo>
                      <a:pt x="3" y="110"/>
                    </a:lnTo>
                    <a:lnTo>
                      <a:pt x="3" y="110"/>
                    </a:lnTo>
                    <a:lnTo>
                      <a:pt x="3" y="111"/>
                    </a:lnTo>
                    <a:lnTo>
                      <a:pt x="3" y="113"/>
                    </a:lnTo>
                    <a:lnTo>
                      <a:pt x="3" y="114"/>
                    </a:lnTo>
                    <a:lnTo>
                      <a:pt x="3" y="114"/>
                    </a:lnTo>
                    <a:lnTo>
                      <a:pt x="3" y="115"/>
                    </a:lnTo>
                    <a:lnTo>
                      <a:pt x="3" y="116"/>
                    </a:lnTo>
                    <a:lnTo>
                      <a:pt x="2" y="116"/>
                    </a:lnTo>
                    <a:lnTo>
                      <a:pt x="2" y="117"/>
                    </a:lnTo>
                    <a:lnTo>
                      <a:pt x="2" y="118"/>
                    </a:lnTo>
                    <a:lnTo>
                      <a:pt x="2" y="118"/>
                    </a:lnTo>
                    <a:lnTo>
                      <a:pt x="2" y="120"/>
                    </a:lnTo>
                    <a:lnTo>
                      <a:pt x="2" y="121"/>
                    </a:lnTo>
                    <a:lnTo>
                      <a:pt x="2" y="122"/>
                    </a:lnTo>
                    <a:lnTo>
                      <a:pt x="2" y="122"/>
                    </a:lnTo>
                    <a:lnTo>
                      <a:pt x="2" y="123"/>
                    </a:lnTo>
                    <a:lnTo>
                      <a:pt x="2" y="124"/>
                    </a:lnTo>
                    <a:lnTo>
                      <a:pt x="2" y="124"/>
                    </a:lnTo>
                    <a:lnTo>
                      <a:pt x="2" y="126"/>
                    </a:lnTo>
                    <a:lnTo>
                      <a:pt x="2" y="127"/>
                    </a:lnTo>
                    <a:lnTo>
                      <a:pt x="2" y="128"/>
                    </a:lnTo>
                    <a:lnTo>
                      <a:pt x="2" y="128"/>
                    </a:lnTo>
                    <a:lnTo>
                      <a:pt x="2" y="129"/>
                    </a:lnTo>
                    <a:lnTo>
                      <a:pt x="2" y="130"/>
                    </a:lnTo>
                    <a:lnTo>
                      <a:pt x="0" y="130"/>
                    </a:lnTo>
                    <a:lnTo>
                      <a:pt x="0" y="131"/>
                    </a:lnTo>
                    <a:lnTo>
                      <a:pt x="0" y="133"/>
                    </a:lnTo>
                    <a:lnTo>
                      <a:pt x="0" y="134"/>
                    </a:lnTo>
                    <a:lnTo>
                      <a:pt x="0" y="134"/>
                    </a:lnTo>
                    <a:lnTo>
                      <a:pt x="0" y="135"/>
                    </a:lnTo>
                    <a:lnTo>
                      <a:pt x="0" y="136"/>
                    </a:lnTo>
                    <a:lnTo>
                      <a:pt x="0" y="136"/>
                    </a:lnTo>
                    <a:lnTo>
                      <a:pt x="0" y="137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2" y="140"/>
                    </a:lnTo>
                    <a:lnTo>
                      <a:pt x="2" y="141"/>
                    </a:lnTo>
                    <a:lnTo>
                      <a:pt x="2" y="142"/>
                    </a:lnTo>
                    <a:lnTo>
                      <a:pt x="2" y="142"/>
                    </a:lnTo>
                    <a:lnTo>
                      <a:pt x="2" y="143"/>
                    </a:lnTo>
                    <a:lnTo>
                      <a:pt x="2" y="144"/>
                    </a:lnTo>
                    <a:lnTo>
                      <a:pt x="2" y="144"/>
                    </a:lnTo>
                    <a:lnTo>
                      <a:pt x="2" y="146"/>
                    </a:lnTo>
                    <a:lnTo>
                      <a:pt x="2" y="147"/>
                    </a:lnTo>
                    <a:lnTo>
                      <a:pt x="2" y="148"/>
                    </a:lnTo>
                    <a:lnTo>
                      <a:pt x="2" y="148"/>
                    </a:lnTo>
                    <a:lnTo>
                      <a:pt x="2" y="149"/>
                    </a:lnTo>
                    <a:lnTo>
                      <a:pt x="2" y="150"/>
                    </a:lnTo>
                    <a:lnTo>
                      <a:pt x="2" y="150"/>
                    </a:lnTo>
                    <a:lnTo>
                      <a:pt x="2" y="151"/>
                    </a:lnTo>
                    <a:lnTo>
                      <a:pt x="2" y="153"/>
                    </a:lnTo>
                    <a:lnTo>
                      <a:pt x="2" y="153"/>
                    </a:lnTo>
                    <a:lnTo>
                      <a:pt x="3" y="154"/>
                    </a:lnTo>
                    <a:lnTo>
                      <a:pt x="3" y="155"/>
                    </a:lnTo>
                    <a:lnTo>
                      <a:pt x="3" y="155"/>
                    </a:lnTo>
                    <a:lnTo>
                      <a:pt x="3" y="156"/>
                    </a:lnTo>
                    <a:lnTo>
                      <a:pt x="3" y="157"/>
                    </a:lnTo>
                    <a:lnTo>
                      <a:pt x="3" y="158"/>
                    </a:lnTo>
                    <a:lnTo>
                      <a:pt x="3" y="158"/>
                    </a:lnTo>
                    <a:lnTo>
                      <a:pt x="3" y="160"/>
                    </a:lnTo>
                    <a:lnTo>
                      <a:pt x="3" y="161"/>
                    </a:lnTo>
                    <a:lnTo>
                      <a:pt x="4" y="161"/>
                    </a:lnTo>
                    <a:lnTo>
                      <a:pt x="4" y="162"/>
                    </a:lnTo>
                    <a:lnTo>
                      <a:pt x="4" y="163"/>
                    </a:lnTo>
                    <a:lnTo>
                      <a:pt x="4" y="163"/>
                    </a:lnTo>
                    <a:lnTo>
                      <a:pt x="4" y="164"/>
                    </a:lnTo>
                    <a:lnTo>
                      <a:pt x="4" y="166"/>
                    </a:lnTo>
                    <a:lnTo>
                      <a:pt x="5" y="166"/>
                    </a:lnTo>
                    <a:lnTo>
                      <a:pt x="5" y="167"/>
                    </a:lnTo>
                    <a:lnTo>
                      <a:pt x="5" y="168"/>
                    </a:lnTo>
                    <a:lnTo>
                      <a:pt x="5" y="168"/>
                    </a:lnTo>
                    <a:lnTo>
                      <a:pt x="5" y="169"/>
                    </a:lnTo>
                    <a:lnTo>
                      <a:pt x="5" y="170"/>
                    </a:lnTo>
                    <a:lnTo>
                      <a:pt x="6" y="170"/>
                    </a:lnTo>
                    <a:lnTo>
                      <a:pt x="6" y="171"/>
                    </a:lnTo>
                    <a:lnTo>
                      <a:pt x="6" y="173"/>
                    </a:lnTo>
                    <a:lnTo>
                      <a:pt x="6" y="173"/>
                    </a:lnTo>
                    <a:lnTo>
                      <a:pt x="6" y="174"/>
                    </a:lnTo>
                    <a:lnTo>
                      <a:pt x="7" y="175"/>
                    </a:lnTo>
                    <a:lnTo>
                      <a:pt x="7" y="175"/>
                    </a:lnTo>
                    <a:lnTo>
                      <a:pt x="7" y="176"/>
                    </a:lnTo>
                    <a:lnTo>
                      <a:pt x="7" y="177"/>
                    </a:lnTo>
                    <a:lnTo>
                      <a:pt x="7" y="177"/>
                    </a:lnTo>
                    <a:lnTo>
                      <a:pt x="9" y="178"/>
                    </a:lnTo>
                    <a:lnTo>
                      <a:pt x="9" y="180"/>
                    </a:lnTo>
                    <a:lnTo>
                      <a:pt x="9" y="180"/>
                    </a:lnTo>
                    <a:lnTo>
                      <a:pt x="9" y="181"/>
                    </a:lnTo>
                    <a:lnTo>
                      <a:pt x="10" y="182"/>
                    </a:lnTo>
                    <a:lnTo>
                      <a:pt x="10" y="182"/>
                    </a:lnTo>
                    <a:lnTo>
                      <a:pt x="10" y="183"/>
                    </a:lnTo>
                    <a:lnTo>
                      <a:pt x="10" y="184"/>
                    </a:lnTo>
                    <a:lnTo>
                      <a:pt x="11" y="184"/>
                    </a:lnTo>
                    <a:lnTo>
                      <a:pt x="11" y="186"/>
                    </a:lnTo>
                    <a:lnTo>
                      <a:pt x="11" y="187"/>
                    </a:lnTo>
                    <a:lnTo>
                      <a:pt x="11" y="187"/>
                    </a:lnTo>
                    <a:lnTo>
                      <a:pt x="12" y="188"/>
                    </a:lnTo>
                    <a:lnTo>
                      <a:pt x="12" y="189"/>
                    </a:lnTo>
                    <a:lnTo>
                      <a:pt x="12" y="189"/>
                    </a:lnTo>
                    <a:lnTo>
                      <a:pt x="12" y="190"/>
                    </a:lnTo>
                    <a:lnTo>
                      <a:pt x="13" y="190"/>
                    </a:lnTo>
                    <a:lnTo>
                      <a:pt x="13" y="191"/>
                    </a:lnTo>
                    <a:lnTo>
                      <a:pt x="13" y="193"/>
                    </a:lnTo>
                    <a:lnTo>
                      <a:pt x="15" y="193"/>
                    </a:lnTo>
                    <a:lnTo>
                      <a:pt x="15" y="194"/>
                    </a:lnTo>
                    <a:lnTo>
                      <a:pt x="15" y="195"/>
                    </a:lnTo>
                    <a:lnTo>
                      <a:pt x="15" y="195"/>
                    </a:lnTo>
                    <a:lnTo>
                      <a:pt x="16" y="196"/>
                    </a:lnTo>
                    <a:lnTo>
                      <a:pt x="16" y="196"/>
                    </a:lnTo>
                    <a:lnTo>
                      <a:pt x="16" y="197"/>
                    </a:lnTo>
                    <a:lnTo>
                      <a:pt x="17" y="199"/>
                    </a:lnTo>
                    <a:lnTo>
                      <a:pt x="17" y="199"/>
                    </a:lnTo>
                    <a:lnTo>
                      <a:pt x="17" y="200"/>
                    </a:lnTo>
                    <a:lnTo>
                      <a:pt x="18" y="200"/>
                    </a:lnTo>
                    <a:lnTo>
                      <a:pt x="18" y="201"/>
                    </a:lnTo>
                    <a:lnTo>
                      <a:pt x="18" y="202"/>
                    </a:lnTo>
                    <a:lnTo>
                      <a:pt x="19" y="202"/>
                    </a:lnTo>
                    <a:lnTo>
                      <a:pt x="19" y="203"/>
                    </a:lnTo>
                    <a:lnTo>
                      <a:pt x="19" y="204"/>
                    </a:lnTo>
                    <a:lnTo>
                      <a:pt x="20" y="204"/>
                    </a:lnTo>
                    <a:lnTo>
                      <a:pt x="20" y="206"/>
                    </a:lnTo>
                    <a:lnTo>
                      <a:pt x="20" y="206"/>
                    </a:lnTo>
                    <a:lnTo>
                      <a:pt x="22" y="207"/>
                    </a:lnTo>
                    <a:lnTo>
                      <a:pt x="22" y="207"/>
                    </a:lnTo>
                    <a:lnTo>
                      <a:pt x="23" y="208"/>
                    </a:lnTo>
                    <a:lnTo>
                      <a:pt x="23" y="209"/>
                    </a:lnTo>
                    <a:lnTo>
                      <a:pt x="23" y="209"/>
                    </a:lnTo>
                    <a:lnTo>
                      <a:pt x="24" y="210"/>
                    </a:lnTo>
                    <a:lnTo>
                      <a:pt x="24" y="210"/>
                    </a:lnTo>
                    <a:lnTo>
                      <a:pt x="24" y="211"/>
                    </a:lnTo>
                    <a:lnTo>
                      <a:pt x="25" y="213"/>
                    </a:lnTo>
                    <a:lnTo>
                      <a:pt x="25" y="213"/>
                    </a:lnTo>
                    <a:lnTo>
                      <a:pt x="26" y="214"/>
                    </a:lnTo>
                    <a:lnTo>
                      <a:pt x="26" y="214"/>
                    </a:lnTo>
                    <a:lnTo>
                      <a:pt x="26" y="215"/>
                    </a:lnTo>
                    <a:lnTo>
                      <a:pt x="27" y="215"/>
                    </a:lnTo>
                    <a:lnTo>
                      <a:pt x="27" y="216"/>
                    </a:lnTo>
                    <a:lnTo>
                      <a:pt x="29" y="217"/>
                    </a:lnTo>
                    <a:lnTo>
                      <a:pt x="29" y="217"/>
                    </a:lnTo>
                    <a:lnTo>
                      <a:pt x="30" y="219"/>
                    </a:lnTo>
                    <a:lnTo>
                      <a:pt x="30" y="219"/>
                    </a:lnTo>
                    <a:lnTo>
                      <a:pt x="30" y="220"/>
                    </a:lnTo>
                    <a:lnTo>
                      <a:pt x="31" y="220"/>
                    </a:lnTo>
                    <a:lnTo>
                      <a:pt x="31" y="221"/>
                    </a:lnTo>
                    <a:lnTo>
                      <a:pt x="32" y="221"/>
                    </a:lnTo>
                    <a:lnTo>
                      <a:pt x="32" y="222"/>
                    </a:lnTo>
                    <a:lnTo>
                      <a:pt x="33" y="222"/>
                    </a:lnTo>
                    <a:lnTo>
                      <a:pt x="33" y="223"/>
                    </a:lnTo>
                    <a:lnTo>
                      <a:pt x="33" y="224"/>
                    </a:lnTo>
                    <a:lnTo>
                      <a:pt x="34" y="224"/>
                    </a:lnTo>
                    <a:lnTo>
                      <a:pt x="34" y="226"/>
                    </a:lnTo>
                    <a:lnTo>
                      <a:pt x="36" y="226"/>
                    </a:lnTo>
                    <a:lnTo>
                      <a:pt x="36" y="227"/>
                    </a:lnTo>
                    <a:lnTo>
                      <a:pt x="37" y="227"/>
                    </a:lnTo>
                    <a:lnTo>
                      <a:pt x="37" y="228"/>
                    </a:lnTo>
                    <a:lnTo>
                      <a:pt x="38" y="228"/>
                    </a:lnTo>
                    <a:lnTo>
                      <a:pt x="38" y="229"/>
                    </a:lnTo>
                    <a:lnTo>
                      <a:pt x="39" y="229"/>
                    </a:lnTo>
                    <a:lnTo>
                      <a:pt x="39" y="230"/>
                    </a:lnTo>
                    <a:lnTo>
                      <a:pt x="40" y="230"/>
                    </a:lnTo>
                    <a:lnTo>
                      <a:pt x="40" y="231"/>
                    </a:lnTo>
                    <a:lnTo>
                      <a:pt x="42" y="231"/>
                    </a:lnTo>
                    <a:lnTo>
                      <a:pt x="42" y="233"/>
                    </a:lnTo>
                    <a:lnTo>
                      <a:pt x="43" y="233"/>
                    </a:lnTo>
                    <a:lnTo>
                      <a:pt x="43" y="234"/>
                    </a:lnTo>
                    <a:lnTo>
                      <a:pt x="44" y="234"/>
                    </a:lnTo>
                    <a:lnTo>
                      <a:pt x="44" y="235"/>
                    </a:lnTo>
                    <a:lnTo>
                      <a:pt x="45" y="235"/>
                    </a:lnTo>
                    <a:lnTo>
                      <a:pt x="45" y="236"/>
                    </a:lnTo>
                    <a:lnTo>
                      <a:pt x="46" y="236"/>
                    </a:lnTo>
                    <a:lnTo>
                      <a:pt x="46" y="237"/>
                    </a:lnTo>
                    <a:lnTo>
                      <a:pt x="47" y="237"/>
                    </a:lnTo>
                    <a:lnTo>
                      <a:pt x="47" y="237"/>
                    </a:lnTo>
                    <a:lnTo>
                      <a:pt x="49" y="239"/>
                    </a:lnTo>
                    <a:lnTo>
                      <a:pt x="49" y="239"/>
                    </a:lnTo>
                    <a:lnTo>
                      <a:pt x="50" y="240"/>
                    </a:lnTo>
                    <a:lnTo>
                      <a:pt x="51" y="240"/>
                    </a:lnTo>
                    <a:lnTo>
                      <a:pt x="51" y="241"/>
                    </a:lnTo>
                    <a:lnTo>
                      <a:pt x="52" y="241"/>
                    </a:lnTo>
                    <a:lnTo>
                      <a:pt x="52" y="242"/>
                    </a:lnTo>
                    <a:lnTo>
                      <a:pt x="53" y="242"/>
                    </a:lnTo>
                    <a:lnTo>
                      <a:pt x="53" y="243"/>
                    </a:lnTo>
                    <a:lnTo>
                      <a:pt x="54" y="243"/>
                    </a:lnTo>
                    <a:lnTo>
                      <a:pt x="54" y="243"/>
                    </a:lnTo>
                    <a:lnTo>
                      <a:pt x="56" y="244"/>
                    </a:lnTo>
                    <a:lnTo>
                      <a:pt x="57" y="244"/>
                    </a:lnTo>
                    <a:lnTo>
                      <a:pt x="57" y="246"/>
                    </a:lnTo>
                    <a:lnTo>
                      <a:pt x="58" y="246"/>
                    </a:lnTo>
                    <a:lnTo>
                      <a:pt x="58" y="246"/>
                    </a:lnTo>
                    <a:lnTo>
                      <a:pt x="59" y="247"/>
                    </a:lnTo>
                    <a:lnTo>
                      <a:pt x="59" y="247"/>
                    </a:lnTo>
                    <a:lnTo>
                      <a:pt x="60" y="248"/>
                    </a:lnTo>
                    <a:lnTo>
                      <a:pt x="62" y="248"/>
                    </a:lnTo>
                    <a:lnTo>
                      <a:pt x="62" y="248"/>
                    </a:lnTo>
                    <a:lnTo>
                      <a:pt x="63" y="249"/>
                    </a:lnTo>
                    <a:lnTo>
                      <a:pt x="63" y="249"/>
                    </a:lnTo>
                    <a:lnTo>
                      <a:pt x="64" y="250"/>
                    </a:lnTo>
                    <a:lnTo>
                      <a:pt x="65" y="250"/>
                    </a:lnTo>
                    <a:lnTo>
                      <a:pt x="65" y="250"/>
                    </a:lnTo>
                    <a:lnTo>
                      <a:pt x="66" y="251"/>
                    </a:lnTo>
                    <a:lnTo>
                      <a:pt x="66" y="251"/>
                    </a:lnTo>
                    <a:lnTo>
                      <a:pt x="67" y="253"/>
                    </a:lnTo>
                    <a:lnTo>
                      <a:pt x="69" y="253"/>
                    </a:lnTo>
                    <a:lnTo>
                      <a:pt x="69" y="253"/>
                    </a:lnTo>
                    <a:lnTo>
                      <a:pt x="70" y="254"/>
                    </a:lnTo>
                    <a:lnTo>
                      <a:pt x="71" y="254"/>
                    </a:lnTo>
                    <a:lnTo>
                      <a:pt x="71" y="254"/>
                    </a:lnTo>
                    <a:lnTo>
                      <a:pt x="72" y="255"/>
                    </a:lnTo>
                    <a:lnTo>
                      <a:pt x="72" y="255"/>
                    </a:lnTo>
                    <a:lnTo>
                      <a:pt x="73" y="255"/>
                    </a:lnTo>
                    <a:lnTo>
                      <a:pt x="74" y="256"/>
                    </a:lnTo>
                    <a:lnTo>
                      <a:pt x="74" y="256"/>
                    </a:lnTo>
                    <a:lnTo>
                      <a:pt x="76" y="256"/>
                    </a:lnTo>
                    <a:lnTo>
                      <a:pt x="77" y="257"/>
                    </a:lnTo>
                    <a:lnTo>
                      <a:pt x="77" y="257"/>
                    </a:lnTo>
                    <a:lnTo>
                      <a:pt x="78" y="257"/>
                    </a:lnTo>
                    <a:lnTo>
                      <a:pt x="79" y="259"/>
                    </a:lnTo>
                    <a:lnTo>
                      <a:pt x="79" y="259"/>
                    </a:lnTo>
                    <a:lnTo>
                      <a:pt x="80" y="259"/>
                    </a:lnTo>
                    <a:lnTo>
                      <a:pt x="82" y="260"/>
                    </a:lnTo>
                    <a:lnTo>
                      <a:pt x="82" y="260"/>
                    </a:lnTo>
                    <a:lnTo>
                      <a:pt x="83" y="260"/>
                    </a:lnTo>
                    <a:lnTo>
                      <a:pt x="84" y="260"/>
                    </a:lnTo>
                    <a:lnTo>
                      <a:pt x="84" y="261"/>
                    </a:lnTo>
                    <a:lnTo>
                      <a:pt x="85" y="261"/>
                    </a:lnTo>
                    <a:lnTo>
                      <a:pt x="86" y="261"/>
                    </a:lnTo>
                    <a:lnTo>
                      <a:pt x="86" y="262"/>
                    </a:lnTo>
                    <a:lnTo>
                      <a:pt x="87" y="262"/>
                    </a:lnTo>
                    <a:lnTo>
                      <a:pt x="89" y="262"/>
                    </a:lnTo>
                    <a:lnTo>
                      <a:pt x="90" y="262"/>
                    </a:lnTo>
                    <a:lnTo>
                      <a:pt x="90" y="263"/>
                    </a:lnTo>
                    <a:lnTo>
                      <a:pt x="90" y="263"/>
                    </a:lnTo>
                    <a:lnTo>
                      <a:pt x="91" y="263"/>
                    </a:lnTo>
                    <a:lnTo>
                      <a:pt x="92" y="263"/>
                    </a:lnTo>
                    <a:lnTo>
                      <a:pt x="92" y="263"/>
                    </a:lnTo>
                    <a:lnTo>
                      <a:pt x="93" y="264"/>
                    </a:lnTo>
                    <a:lnTo>
                      <a:pt x="94" y="264"/>
                    </a:lnTo>
                    <a:lnTo>
                      <a:pt x="94" y="264"/>
                    </a:lnTo>
                    <a:lnTo>
                      <a:pt x="96" y="264"/>
                    </a:lnTo>
                    <a:lnTo>
                      <a:pt x="97" y="266"/>
                    </a:lnTo>
                    <a:lnTo>
                      <a:pt x="98" y="266"/>
                    </a:lnTo>
                    <a:lnTo>
                      <a:pt x="98" y="266"/>
                    </a:lnTo>
                    <a:lnTo>
                      <a:pt x="99" y="266"/>
                    </a:lnTo>
                    <a:lnTo>
                      <a:pt x="100" y="266"/>
                    </a:lnTo>
                    <a:lnTo>
                      <a:pt x="100" y="267"/>
                    </a:lnTo>
                    <a:lnTo>
                      <a:pt x="102" y="267"/>
                    </a:lnTo>
                    <a:lnTo>
                      <a:pt x="103" y="267"/>
                    </a:lnTo>
                    <a:lnTo>
                      <a:pt x="103" y="267"/>
                    </a:lnTo>
                    <a:lnTo>
                      <a:pt x="104" y="267"/>
                    </a:lnTo>
                    <a:lnTo>
                      <a:pt x="105" y="267"/>
                    </a:lnTo>
                    <a:lnTo>
                      <a:pt x="106" y="268"/>
                    </a:lnTo>
                    <a:lnTo>
                      <a:pt x="106" y="268"/>
                    </a:lnTo>
                    <a:lnTo>
                      <a:pt x="107" y="268"/>
                    </a:lnTo>
                    <a:lnTo>
                      <a:pt x="109" y="268"/>
                    </a:lnTo>
                    <a:lnTo>
                      <a:pt x="109" y="268"/>
                    </a:lnTo>
                    <a:lnTo>
                      <a:pt x="110" y="268"/>
                    </a:lnTo>
                    <a:lnTo>
                      <a:pt x="111" y="269"/>
                    </a:lnTo>
                    <a:lnTo>
                      <a:pt x="112" y="269"/>
                    </a:lnTo>
                    <a:lnTo>
                      <a:pt x="112" y="269"/>
                    </a:lnTo>
                    <a:lnTo>
                      <a:pt x="113" y="269"/>
                    </a:lnTo>
                    <a:lnTo>
                      <a:pt x="114" y="269"/>
                    </a:lnTo>
                    <a:lnTo>
                      <a:pt x="114" y="269"/>
                    </a:lnTo>
                    <a:lnTo>
                      <a:pt x="116" y="269"/>
                    </a:lnTo>
                    <a:lnTo>
                      <a:pt x="117" y="269"/>
                    </a:lnTo>
                    <a:lnTo>
                      <a:pt x="118" y="270"/>
                    </a:lnTo>
                    <a:lnTo>
                      <a:pt x="118" y="270"/>
                    </a:lnTo>
                    <a:lnTo>
                      <a:pt x="119" y="270"/>
                    </a:lnTo>
                    <a:lnTo>
                      <a:pt x="120" y="270"/>
                    </a:lnTo>
                    <a:lnTo>
                      <a:pt x="120" y="270"/>
                    </a:lnTo>
                    <a:lnTo>
                      <a:pt x="122" y="270"/>
                    </a:lnTo>
                    <a:lnTo>
                      <a:pt x="123" y="270"/>
                    </a:lnTo>
                    <a:lnTo>
                      <a:pt x="124" y="270"/>
                    </a:lnTo>
                    <a:lnTo>
                      <a:pt x="124" y="270"/>
                    </a:lnTo>
                    <a:lnTo>
                      <a:pt x="125" y="270"/>
                    </a:lnTo>
                    <a:lnTo>
                      <a:pt x="126" y="270"/>
                    </a:lnTo>
                    <a:lnTo>
                      <a:pt x="126" y="270"/>
                    </a:lnTo>
                    <a:lnTo>
                      <a:pt x="127" y="270"/>
                    </a:lnTo>
                    <a:lnTo>
                      <a:pt x="129" y="270"/>
                    </a:lnTo>
                    <a:lnTo>
                      <a:pt x="129" y="271"/>
                    </a:lnTo>
                    <a:lnTo>
                      <a:pt x="130" y="271"/>
                    </a:lnTo>
                    <a:lnTo>
                      <a:pt x="131" y="271"/>
                    </a:lnTo>
                    <a:lnTo>
                      <a:pt x="132" y="271"/>
                    </a:lnTo>
                    <a:lnTo>
                      <a:pt x="132" y="271"/>
                    </a:lnTo>
                    <a:lnTo>
                      <a:pt x="133" y="271"/>
                    </a:lnTo>
                    <a:lnTo>
                      <a:pt x="134" y="271"/>
                    </a:lnTo>
                    <a:lnTo>
                      <a:pt x="134" y="271"/>
                    </a:lnTo>
                    <a:lnTo>
                      <a:pt x="136" y="271"/>
                    </a:lnTo>
                    <a:lnTo>
                      <a:pt x="137" y="271"/>
                    </a:lnTo>
                    <a:lnTo>
                      <a:pt x="138" y="271"/>
                    </a:lnTo>
                    <a:lnTo>
                      <a:pt x="138" y="271"/>
                    </a:lnTo>
                    <a:lnTo>
                      <a:pt x="139" y="271"/>
                    </a:lnTo>
                    <a:lnTo>
                      <a:pt x="140" y="271"/>
                    </a:lnTo>
                    <a:lnTo>
                      <a:pt x="140" y="271"/>
                    </a:lnTo>
                    <a:lnTo>
                      <a:pt x="142" y="271"/>
                    </a:lnTo>
                    <a:lnTo>
                      <a:pt x="143" y="271"/>
                    </a:lnTo>
                    <a:lnTo>
                      <a:pt x="143" y="271"/>
                    </a:lnTo>
                    <a:lnTo>
                      <a:pt x="144" y="271"/>
                    </a:lnTo>
                    <a:lnTo>
                      <a:pt x="145" y="270"/>
                    </a:lnTo>
                    <a:lnTo>
                      <a:pt x="146" y="270"/>
                    </a:lnTo>
                    <a:lnTo>
                      <a:pt x="146" y="270"/>
                    </a:lnTo>
                    <a:lnTo>
                      <a:pt x="147" y="270"/>
                    </a:lnTo>
                    <a:lnTo>
                      <a:pt x="149" y="270"/>
                    </a:lnTo>
                    <a:lnTo>
                      <a:pt x="149" y="270"/>
                    </a:lnTo>
                    <a:lnTo>
                      <a:pt x="150" y="270"/>
                    </a:lnTo>
                    <a:lnTo>
                      <a:pt x="151" y="270"/>
                    </a:lnTo>
                    <a:lnTo>
                      <a:pt x="151" y="270"/>
                    </a:lnTo>
                    <a:lnTo>
                      <a:pt x="152" y="270"/>
                    </a:lnTo>
                    <a:lnTo>
                      <a:pt x="153" y="270"/>
                    </a:lnTo>
                    <a:lnTo>
                      <a:pt x="154" y="270"/>
                    </a:lnTo>
                    <a:lnTo>
                      <a:pt x="154" y="270"/>
                    </a:lnTo>
                    <a:lnTo>
                      <a:pt x="156" y="270"/>
                    </a:lnTo>
                    <a:lnTo>
                      <a:pt x="157" y="269"/>
                    </a:lnTo>
                    <a:lnTo>
                      <a:pt x="157" y="269"/>
                    </a:lnTo>
                    <a:lnTo>
                      <a:pt x="158" y="269"/>
                    </a:lnTo>
                    <a:lnTo>
                      <a:pt x="159" y="269"/>
                    </a:lnTo>
                    <a:lnTo>
                      <a:pt x="159" y="269"/>
                    </a:lnTo>
                    <a:lnTo>
                      <a:pt x="160" y="269"/>
                    </a:lnTo>
                    <a:lnTo>
                      <a:pt x="162" y="269"/>
                    </a:lnTo>
                    <a:lnTo>
                      <a:pt x="162" y="269"/>
                    </a:lnTo>
                    <a:lnTo>
                      <a:pt x="163" y="269"/>
                    </a:lnTo>
                    <a:lnTo>
                      <a:pt x="164" y="268"/>
                    </a:lnTo>
                    <a:lnTo>
                      <a:pt x="165" y="268"/>
                    </a:lnTo>
                    <a:lnTo>
                      <a:pt x="165" y="268"/>
                    </a:lnTo>
                    <a:lnTo>
                      <a:pt x="166" y="268"/>
                    </a:lnTo>
                    <a:lnTo>
                      <a:pt x="167" y="268"/>
                    </a:lnTo>
                    <a:lnTo>
                      <a:pt x="167" y="268"/>
                    </a:lnTo>
                    <a:lnTo>
                      <a:pt x="169" y="267"/>
                    </a:lnTo>
                    <a:lnTo>
                      <a:pt x="170" y="267"/>
                    </a:lnTo>
                    <a:lnTo>
                      <a:pt x="170" y="267"/>
                    </a:lnTo>
                    <a:lnTo>
                      <a:pt x="171" y="267"/>
                    </a:lnTo>
                    <a:lnTo>
                      <a:pt x="172" y="267"/>
                    </a:lnTo>
                    <a:lnTo>
                      <a:pt x="172" y="267"/>
                    </a:lnTo>
                    <a:lnTo>
                      <a:pt x="173" y="266"/>
                    </a:lnTo>
                    <a:lnTo>
                      <a:pt x="174" y="266"/>
                    </a:lnTo>
                    <a:lnTo>
                      <a:pt x="174" y="266"/>
                    </a:lnTo>
                    <a:lnTo>
                      <a:pt x="176" y="266"/>
                    </a:lnTo>
                    <a:lnTo>
                      <a:pt x="177" y="266"/>
                    </a:lnTo>
                    <a:lnTo>
                      <a:pt x="177" y="264"/>
                    </a:lnTo>
                    <a:lnTo>
                      <a:pt x="178" y="264"/>
                    </a:lnTo>
                    <a:lnTo>
                      <a:pt x="179" y="264"/>
                    </a:lnTo>
                    <a:lnTo>
                      <a:pt x="179" y="264"/>
                    </a:lnTo>
                    <a:lnTo>
                      <a:pt x="180" y="264"/>
                    </a:lnTo>
                    <a:lnTo>
                      <a:pt x="181" y="263"/>
                    </a:lnTo>
                    <a:lnTo>
                      <a:pt x="181" y="263"/>
                    </a:lnTo>
                    <a:lnTo>
                      <a:pt x="183" y="263"/>
                    </a:lnTo>
                    <a:lnTo>
                      <a:pt x="184" y="263"/>
                    </a:lnTo>
                    <a:lnTo>
                      <a:pt x="184" y="262"/>
                    </a:lnTo>
                    <a:lnTo>
                      <a:pt x="185" y="262"/>
                    </a:lnTo>
                    <a:lnTo>
                      <a:pt x="186" y="262"/>
                    </a:lnTo>
                    <a:lnTo>
                      <a:pt x="186" y="262"/>
                    </a:lnTo>
                    <a:lnTo>
                      <a:pt x="187" y="261"/>
                    </a:lnTo>
                    <a:lnTo>
                      <a:pt x="187" y="261"/>
                    </a:lnTo>
                    <a:lnTo>
                      <a:pt x="189" y="261"/>
                    </a:lnTo>
                    <a:lnTo>
                      <a:pt x="190" y="261"/>
                    </a:lnTo>
                    <a:lnTo>
                      <a:pt x="190" y="260"/>
                    </a:lnTo>
                    <a:lnTo>
                      <a:pt x="191" y="260"/>
                    </a:lnTo>
                    <a:lnTo>
                      <a:pt x="192" y="260"/>
                    </a:lnTo>
                    <a:lnTo>
                      <a:pt x="192" y="259"/>
                    </a:lnTo>
                    <a:lnTo>
                      <a:pt x="193" y="259"/>
                    </a:lnTo>
                    <a:lnTo>
                      <a:pt x="194" y="259"/>
                    </a:lnTo>
                    <a:lnTo>
                      <a:pt x="194" y="259"/>
                    </a:lnTo>
                    <a:lnTo>
                      <a:pt x="196" y="257"/>
                    </a:lnTo>
                    <a:lnTo>
                      <a:pt x="196" y="257"/>
                    </a:lnTo>
                    <a:lnTo>
                      <a:pt x="197" y="257"/>
                    </a:lnTo>
                    <a:lnTo>
                      <a:pt x="198" y="256"/>
                    </a:lnTo>
                    <a:lnTo>
                      <a:pt x="198" y="256"/>
                    </a:lnTo>
                    <a:lnTo>
                      <a:pt x="199" y="256"/>
                    </a:lnTo>
                    <a:lnTo>
                      <a:pt x="200" y="255"/>
                    </a:lnTo>
                    <a:lnTo>
                      <a:pt x="200" y="255"/>
                    </a:lnTo>
                    <a:lnTo>
                      <a:pt x="201" y="255"/>
                    </a:lnTo>
                    <a:lnTo>
                      <a:pt x="201" y="254"/>
                    </a:lnTo>
                    <a:lnTo>
                      <a:pt x="203" y="254"/>
                    </a:lnTo>
                    <a:lnTo>
                      <a:pt x="204" y="254"/>
                    </a:lnTo>
                    <a:lnTo>
                      <a:pt x="204" y="253"/>
                    </a:lnTo>
                    <a:lnTo>
                      <a:pt x="205" y="253"/>
                    </a:lnTo>
                    <a:lnTo>
                      <a:pt x="205" y="253"/>
                    </a:lnTo>
                    <a:lnTo>
                      <a:pt x="206" y="251"/>
                    </a:lnTo>
                    <a:lnTo>
                      <a:pt x="207" y="251"/>
                    </a:lnTo>
                    <a:lnTo>
                      <a:pt x="207" y="251"/>
                    </a:lnTo>
                    <a:lnTo>
                      <a:pt x="209" y="250"/>
                    </a:lnTo>
                    <a:lnTo>
                      <a:pt x="209" y="250"/>
                    </a:lnTo>
                    <a:lnTo>
                      <a:pt x="210" y="250"/>
                    </a:lnTo>
                    <a:lnTo>
                      <a:pt x="211" y="249"/>
                    </a:lnTo>
                    <a:lnTo>
                      <a:pt x="211" y="249"/>
                    </a:lnTo>
                    <a:lnTo>
                      <a:pt x="212" y="248"/>
                    </a:lnTo>
                    <a:lnTo>
                      <a:pt x="212" y="248"/>
                    </a:lnTo>
                    <a:lnTo>
                      <a:pt x="213" y="248"/>
                    </a:lnTo>
                    <a:lnTo>
                      <a:pt x="213" y="247"/>
                    </a:lnTo>
                    <a:lnTo>
                      <a:pt x="214" y="247"/>
                    </a:lnTo>
                    <a:lnTo>
                      <a:pt x="216" y="247"/>
                    </a:lnTo>
                    <a:lnTo>
                      <a:pt x="216" y="246"/>
                    </a:lnTo>
                    <a:lnTo>
                      <a:pt x="217" y="246"/>
                    </a:lnTo>
                    <a:lnTo>
                      <a:pt x="217" y="244"/>
                    </a:lnTo>
                    <a:lnTo>
                      <a:pt x="218" y="244"/>
                    </a:lnTo>
                    <a:lnTo>
                      <a:pt x="218" y="243"/>
                    </a:lnTo>
                    <a:lnTo>
                      <a:pt x="219" y="243"/>
                    </a:lnTo>
                    <a:lnTo>
                      <a:pt x="220" y="243"/>
                    </a:lnTo>
                    <a:lnTo>
                      <a:pt x="220" y="242"/>
                    </a:lnTo>
                    <a:lnTo>
                      <a:pt x="221" y="242"/>
                    </a:lnTo>
                    <a:lnTo>
                      <a:pt x="221" y="241"/>
                    </a:lnTo>
                    <a:lnTo>
                      <a:pt x="223" y="241"/>
                    </a:lnTo>
                    <a:lnTo>
                      <a:pt x="223" y="240"/>
                    </a:lnTo>
                    <a:lnTo>
                      <a:pt x="224" y="240"/>
                    </a:lnTo>
                    <a:lnTo>
                      <a:pt x="224" y="240"/>
                    </a:lnTo>
                    <a:lnTo>
                      <a:pt x="225" y="239"/>
                    </a:lnTo>
                    <a:lnTo>
                      <a:pt x="225" y="239"/>
                    </a:lnTo>
                    <a:lnTo>
                      <a:pt x="226" y="237"/>
                    </a:lnTo>
                    <a:lnTo>
                      <a:pt x="226" y="237"/>
                    </a:lnTo>
                    <a:lnTo>
                      <a:pt x="227" y="236"/>
                    </a:lnTo>
                    <a:lnTo>
                      <a:pt x="229" y="236"/>
                    </a:lnTo>
                    <a:lnTo>
                      <a:pt x="229" y="235"/>
                    </a:lnTo>
                    <a:lnTo>
                      <a:pt x="230" y="235"/>
                    </a:lnTo>
                    <a:lnTo>
                      <a:pt x="230" y="234"/>
                    </a:lnTo>
                    <a:lnTo>
                      <a:pt x="231" y="234"/>
                    </a:lnTo>
                    <a:lnTo>
                      <a:pt x="231" y="233"/>
                    </a:lnTo>
                    <a:lnTo>
                      <a:pt x="232" y="233"/>
                    </a:lnTo>
                    <a:lnTo>
                      <a:pt x="232" y="231"/>
                    </a:lnTo>
                    <a:lnTo>
                      <a:pt x="233" y="231"/>
                    </a:lnTo>
                    <a:lnTo>
                      <a:pt x="233" y="230"/>
                    </a:lnTo>
                    <a:lnTo>
                      <a:pt x="234" y="230"/>
                    </a:lnTo>
                    <a:lnTo>
                      <a:pt x="234" y="229"/>
                    </a:lnTo>
                    <a:lnTo>
                      <a:pt x="236" y="229"/>
                    </a:lnTo>
                    <a:lnTo>
                      <a:pt x="236" y="228"/>
                    </a:lnTo>
                    <a:lnTo>
                      <a:pt x="237" y="228"/>
                    </a:lnTo>
                    <a:lnTo>
                      <a:pt x="237" y="227"/>
                    </a:lnTo>
                    <a:lnTo>
                      <a:pt x="237" y="227"/>
                    </a:lnTo>
                    <a:lnTo>
                      <a:pt x="238" y="226"/>
                    </a:lnTo>
                    <a:lnTo>
                      <a:pt x="238" y="226"/>
                    </a:lnTo>
                    <a:lnTo>
                      <a:pt x="239" y="224"/>
                    </a:lnTo>
                    <a:lnTo>
                      <a:pt x="239" y="224"/>
                    </a:lnTo>
                    <a:lnTo>
                      <a:pt x="240" y="223"/>
                    </a:lnTo>
                    <a:lnTo>
                      <a:pt x="240" y="223"/>
                    </a:lnTo>
                    <a:lnTo>
                      <a:pt x="241" y="222"/>
                    </a:lnTo>
                    <a:lnTo>
                      <a:pt x="241" y="222"/>
                    </a:lnTo>
                    <a:lnTo>
                      <a:pt x="243" y="221"/>
                    </a:lnTo>
                    <a:lnTo>
                      <a:pt x="243" y="221"/>
                    </a:lnTo>
                    <a:lnTo>
                      <a:pt x="244" y="220"/>
                    </a:lnTo>
                    <a:lnTo>
                      <a:pt x="244" y="219"/>
                    </a:lnTo>
                    <a:lnTo>
                      <a:pt x="244" y="219"/>
                    </a:lnTo>
                    <a:lnTo>
                      <a:pt x="245" y="217"/>
                    </a:lnTo>
                    <a:lnTo>
                      <a:pt x="245" y="217"/>
                    </a:lnTo>
                    <a:lnTo>
                      <a:pt x="246" y="216"/>
                    </a:lnTo>
                    <a:lnTo>
                      <a:pt x="246" y="216"/>
                    </a:lnTo>
                    <a:lnTo>
                      <a:pt x="247" y="215"/>
                    </a:lnTo>
                    <a:lnTo>
                      <a:pt x="247" y="214"/>
                    </a:lnTo>
                    <a:lnTo>
                      <a:pt x="247" y="214"/>
                    </a:lnTo>
                    <a:lnTo>
                      <a:pt x="249" y="213"/>
                    </a:lnTo>
                    <a:lnTo>
                      <a:pt x="249" y="213"/>
                    </a:lnTo>
                    <a:lnTo>
                      <a:pt x="250" y="211"/>
                    </a:lnTo>
                    <a:lnTo>
                      <a:pt x="250" y="211"/>
                    </a:lnTo>
                    <a:lnTo>
                      <a:pt x="250" y="210"/>
                    </a:lnTo>
                    <a:lnTo>
                      <a:pt x="251" y="209"/>
                    </a:lnTo>
                    <a:lnTo>
                      <a:pt x="251" y="209"/>
                    </a:lnTo>
                    <a:lnTo>
                      <a:pt x="252" y="208"/>
                    </a:lnTo>
                    <a:lnTo>
                      <a:pt x="252" y="208"/>
                    </a:lnTo>
                    <a:lnTo>
                      <a:pt x="252" y="207"/>
                    </a:lnTo>
                    <a:lnTo>
                      <a:pt x="253" y="206"/>
                    </a:lnTo>
                    <a:lnTo>
                      <a:pt x="253" y="206"/>
                    </a:lnTo>
                    <a:lnTo>
                      <a:pt x="253" y="204"/>
                    </a:lnTo>
                    <a:lnTo>
                      <a:pt x="254" y="203"/>
                    </a:lnTo>
                    <a:lnTo>
                      <a:pt x="254" y="203"/>
                    </a:lnTo>
                    <a:lnTo>
                      <a:pt x="256" y="202"/>
                    </a:lnTo>
                    <a:lnTo>
                      <a:pt x="256" y="202"/>
                    </a:lnTo>
                    <a:lnTo>
                      <a:pt x="256" y="201"/>
                    </a:lnTo>
                    <a:lnTo>
                      <a:pt x="257" y="200"/>
                    </a:lnTo>
                    <a:lnTo>
                      <a:pt x="257" y="200"/>
                    </a:lnTo>
                    <a:lnTo>
                      <a:pt x="257" y="199"/>
                    </a:lnTo>
                    <a:lnTo>
                      <a:pt x="258" y="197"/>
                    </a:lnTo>
                    <a:lnTo>
                      <a:pt x="258" y="197"/>
                    </a:lnTo>
                    <a:lnTo>
                      <a:pt x="258" y="196"/>
                    </a:lnTo>
                    <a:lnTo>
                      <a:pt x="259" y="195"/>
                    </a:lnTo>
                    <a:lnTo>
                      <a:pt x="259" y="195"/>
                    </a:lnTo>
                    <a:lnTo>
                      <a:pt x="259" y="194"/>
                    </a:lnTo>
                    <a:lnTo>
                      <a:pt x="260" y="193"/>
                    </a:lnTo>
                    <a:lnTo>
                      <a:pt x="260" y="193"/>
                    </a:lnTo>
                    <a:lnTo>
                      <a:pt x="260" y="191"/>
                    </a:lnTo>
                    <a:lnTo>
                      <a:pt x="261" y="190"/>
                    </a:lnTo>
                    <a:lnTo>
                      <a:pt x="261" y="190"/>
                    </a:lnTo>
                    <a:lnTo>
                      <a:pt x="261" y="189"/>
                    </a:lnTo>
                    <a:lnTo>
                      <a:pt x="261" y="188"/>
                    </a:lnTo>
                    <a:lnTo>
                      <a:pt x="263" y="188"/>
                    </a:lnTo>
                    <a:lnTo>
                      <a:pt x="263" y="187"/>
                    </a:lnTo>
                    <a:lnTo>
                      <a:pt x="263" y="186"/>
                    </a:lnTo>
                    <a:lnTo>
                      <a:pt x="264" y="186"/>
                    </a:lnTo>
                    <a:lnTo>
                      <a:pt x="264" y="184"/>
                    </a:lnTo>
                    <a:lnTo>
                      <a:pt x="264" y="183"/>
                    </a:lnTo>
                    <a:lnTo>
                      <a:pt x="264" y="183"/>
                    </a:lnTo>
                    <a:lnTo>
                      <a:pt x="265" y="182"/>
                    </a:lnTo>
                    <a:lnTo>
                      <a:pt x="265" y="182"/>
                    </a:lnTo>
                    <a:lnTo>
                      <a:pt x="265" y="181"/>
                    </a:lnTo>
                    <a:lnTo>
                      <a:pt x="265" y="181"/>
                    </a:lnTo>
                    <a:lnTo>
                      <a:pt x="265" y="180"/>
                    </a:lnTo>
                    <a:lnTo>
                      <a:pt x="266" y="178"/>
                    </a:lnTo>
                    <a:lnTo>
                      <a:pt x="266" y="177"/>
                    </a:lnTo>
                    <a:lnTo>
                      <a:pt x="266" y="177"/>
                    </a:lnTo>
                    <a:lnTo>
                      <a:pt x="266" y="176"/>
                    </a:lnTo>
                    <a:lnTo>
                      <a:pt x="266" y="175"/>
                    </a:lnTo>
                    <a:lnTo>
                      <a:pt x="267" y="175"/>
                    </a:lnTo>
                    <a:lnTo>
                      <a:pt x="267" y="174"/>
                    </a:lnTo>
                    <a:lnTo>
                      <a:pt x="267" y="173"/>
                    </a:lnTo>
                    <a:lnTo>
                      <a:pt x="267" y="171"/>
                    </a:lnTo>
                    <a:lnTo>
                      <a:pt x="269" y="171"/>
                    </a:lnTo>
                    <a:lnTo>
                      <a:pt x="269" y="170"/>
                    </a:lnTo>
                    <a:lnTo>
                      <a:pt x="269" y="169"/>
                    </a:lnTo>
                    <a:lnTo>
                      <a:pt x="269" y="169"/>
                    </a:lnTo>
                    <a:lnTo>
                      <a:pt x="269" y="168"/>
                    </a:lnTo>
                    <a:lnTo>
                      <a:pt x="269" y="167"/>
                    </a:lnTo>
                    <a:lnTo>
                      <a:pt x="270" y="167"/>
                    </a:lnTo>
                    <a:lnTo>
                      <a:pt x="270" y="166"/>
                    </a:lnTo>
                    <a:lnTo>
                      <a:pt x="270" y="164"/>
                    </a:lnTo>
                    <a:lnTo>
                      <a:pt x="270" y="163"/>
                    </a:lnTo>
                    <a:lnTo>
                      <a:pt x="270" y="163"/>
                    </a:lnTo>
                    <a:lnTo>
                      <a:pt x="270" y="162"/>
                    </a:lnTo>
                    <a:lnTo>
                      <a:pt x="271" y="161"/>
                    </a:lnTo>
                    <a:lnTo>
                      <a:pt x="271" y="161"/>
                    </a:lnTo>
                    <a:lnTo>
                      <a:pt x="271" y="160"/>
                    </a:lnTo>
                    <a:lnTo>
                      <a:pt x="271" y="158"/>
                    </a:lnTo>
                    <a:lnTo>
                      <a:pt x="271" y="157"/>
                    </a:lnTo>
                    <a:lnTo>
                      <a:pt x="271" y="157"/>
                    </a:lnTo>
                    <a:lnTo>
                      <a:pt x="271" y="156"/>
                    </a:lnTo>
                    <a:lnTo>
                      <a:pt x="271" y="155"/>
                    </a:lnTo>
                    <a:lnTo>
                      <a:pt x="271" y="155"/>
                    </a:lnTo>
                    <a:lnTo>
                      <a:pt x="272" y="154"/>
                    </a:lnTo>
                    <a:lnTo>
                      <a:pt x="272" y="153"/>
                    </a:lnTo>
                    <a:lnTo>
                      <a:pt x="272" y="151"/>
                    </a:lnTo>
                    <a:lnTo>
                      <a:pt x="272" y="151"/>
                    </a:lnTo>
                    <a:lnTo>
                      <a:pt x="272" y="150"/>
                    </a:lnTo>
                    <a:lnTo>
                      <a:pt x="272" y="149"/>
                    </a:lnTo>
                    <a:lnTo>
                      <a:pt x="272" y="149"/>
                    </a:lnTo>
                    <a:lnTo>
                      <a:pt x="272" y="148"/>
                    </a:lnTo>
                    <a:lnTo>
                      <a:pt x="272" y="147"/>
                    </a:lnTo>
                    <a:lnTo>
                      <a:pt x="272" y="146"/>
                    </a:lnTo>
                    <a:lnTo>
                      <a:pt x="272" y="146"/>
                    </a:lnTo>
                    <a:lnTo>
                      <a:pt x="272" y="144"/>
                    </a:lnTo>
                    <a:lnTo>
                      <a:pt x="272" y="143"/>
                    </a:lnTo>
                    <a:lnTo>
                      <a:pt x="272" y="143"/>
                    </a:lnTo>
                    <a:lnTo>
                      <a:pt x="273" y="142"/>
                    </a:lnTo>
                    <a:lnTo>
                      <a:pt x="273" y="141"/>
                    </a:lnTo>
                    <a:lnTo>
                      <a:pt x="273" y="140"/>
                    </a:lnTo>
                    <a:lnTo>
                      <a:pt x="273" y="140"/>
                    </a:lnTo>
                    <a:lnTo>
                      <a:pt x="273" y="138"/>
                    </a:lnTo>
                    <a:lnTo>
                      <a:pt x="273" y="137"/>
                    </a:lnTo>
                    <a:lnTo>
                      <a:pt x="273" y="137"/>
                    </a:lnTo>
                    <a:lnTo>
                      <a:pt x="273" y="136"/>
                    </a:lnTo>
                    <a:lnTo>
                      <a:pt x="273" y="135"/>
                    </a:lnTo>
                    <a:lnTo>
                      <a:pt x="273" y="135"/>
                    </a:lnTo>
                    <a:lnTo>
                      <a:pt x="273" y="134"/>
                    </a:lnTo>
                    <a:lnTo>
                      <a:pt x="273" y="133"/>
                    </a:lnTo>
                    <a:lnTo>
                      <a:pt x="273" y="131"/>
                    </a:lnTo>
                    <a:lnTo>
                      <a:pt x="273" y="131"/>
                    </a:lnTo>
                    <a:lnTo>
                      <a:pt x="273" y="130"/>
                    </a:lnTo>
                    <a:lnTo>
                      <a:pt x="273" y="129"/>
                    </a:lnTo>
                    <a:lnTo>
                      <a:pt x="272" y="129"/>
                    </a:lnTo>
                    <a:lnTo>
                      <a:pt x="272" y="128"/>
                    </a:lnTo>
                    <a:lnTo>
                      <a:pt x="272" y="127"/>
                    </a:lnTo>
                    <a:lnTo>
                      <a:pt x="272" y="126"/>
                    </a:lnTo>
                    <a:lnTo>
                      <a:pt x="272" y="126"/>
                    </a:lnTo>
                    <a:lnTo>
                      <a:pt x="272" y="124"/>
                    </a:lnTo>
                    <a:lnTo>
                      <a:pt x="272" y="123"/>
                    </a:lnTo>
                    <a:lnTo>
                      <a:pt x="272" y="123"/>
                    </a:lnTo>
                    <a:lnTo>
                      <a:pt x="272" y="122"/>
                    </a:lnTo>
                    <a:lnTo>
                      <a:pt x="272" y="121"/>
                    </a:lnTo>
                    <a:lnTo>
                      <a:pt x="272" y="121"/>
                    </a:lnTo>
                    <a:lnTo>
                      <a:pt x="272" y="120"/>
                    </a:lnTo>
                    <a:lnTo>
                      <a:pt x="272" y="118"/>
                    </a:lnTo>
                    <a:lnTo>
                      <a:pt x="272" y="117"/>
                    </a:lnTo>
                    <a:lnTo>
                      <a:pt x="272" y="117"/>
                    </a:lnTo>
                    <a:lnTo>
                      <a:pt x="271" y="116"/>
                    </a:lnTo>
                    <a:lnTo>
                      <a:pt x="271" y="115"/>
                    </a:lnTo>
                    <a:lnTo>
                      <a:pt x="271" y="115"/>
                    </a:lnTo>
                    <a:lnTo>
                      <a:pt x="271" y="114"/>
                    </a:lnTo>
                    <a:lnTo>
                      <a:pt x="271" y="113"/>
                    </a:lnTo>
                    <a:lnTo>
                      <a:pt x="271" y="113"/>
                    </a:lnTo>
                    <a:lnTo>
                      <a:pt x="271" y="111"/>
                    </a:lnTo>
                    <a:lnTo>
                      <a:pt x="271" y="110"/>
                    </a:lnTo>
                    <a:lnTo>
                      <a:pt x="271" y="110"/>
                    </a:lnTo>
                    <a:lnTo>
                      <a:pt x="270" y="109"/>
                    </a:lnTo>
                    <a:lnTo>
                      <a:pt x="270" y="108"/>
                    </a:lnTo>
                    <a:lnTo>
                      <a:pt x="270" y="108"/>
                    </a:lnTo>
                    <a:lnTo>
                      <a:pt x="270" y="107"/>
                    </a:lnTo>
                    <a:lnTo>
                      <a:pt x="270" y="106"/>
                    </a:lnTo>
                    <a:lnTo>
                      <a:pt x="270" y="106"/>
                    </a:lnTo>
                    <a:lnTo>
                      <a:pt x="270" y="104"/>
                    </a:lnTo>
                    <a:lnTo>
                      <a:pt x="269" y="103"/>
                    </a:lnTo>
                    <a:lnTo>
                      <a:pt x="269" y="102"/>
                    </a:lnTo>
                    <a:lnTo>
                      <a:pt x="269" y="102"/>
                    </a:lnTo>
                    <a:lnTo>
                      <a:pt x="269" y="101"/>
                    </a:lnTo>
                    <a:lnTo>
                      <a:pt x="269" y="100"/>
                    </a:lnTo>
                    <a:lnTo>
                      <a:pt x="269" y="100"/>
                    </a:lnTo>
                    <a:lnTo>
                      <a:pt x="267" y="98"/>
                    </a:lnTo>
                    <a:lnTo>
                      <a:pt x="267" y="97"/>
                    </a:lnTo>
                    <a:lnTo>
                      <a:pt x="267" y="97"/>
                    </a:lnTo>
                    <a:lnTo>
                      <a:pt x="267" y="96"/>
                    </a:lnTo>
                    <a:lnTo>
                      <a:pt x="267" y="95"/>
                    </a:lnTo>
                    <a:lnTo>
                      <a:pt x="266" y="95"/>
                    </a:lnTo>
                    <a:lnTo>
                      <a:pt x="266" y="94"/>
                    </a:lnTo>
                    <a:lnTo>
                      <a:pt x="266" y="93"/>
                    </a:lnTo>
                    <a:lnTo>
                      <a:pt x="266" y="93"/>
                    </a:lnTo>
                    <a:lnTo>
                      <a:pt x="265" y="91"/>
                    </a:lnTo>
                    <a:lnTo>
                      <a:pt x="265" y="90"/>
                    </a:lnTo>
                    <a:lnTo>
                      <a:pt x="265" y="90"/>
                    </a:lnTo>
                    <a:lnTo>
                      <a:pt x="265" y="89"/>
                    </a:lnTo>
                    <a:lnTo>
                      <a:pt x="265" y="89"/>
                    </a:lnTo>
                    <a:lnTo>
                      <a:pt x="264" y="88"/>
                    </a:lnTo>
                    <a:lnTo>
                      <a:pt x="264" y="87"/>
                    </a:lnTo>
                    <a:lnTo>
                      <a:pt x="264" y="87"/>
                    </a:lnTo>
                    <a:lnTo>
                      <a:pt x="264" y="86"/>
                    </a:lnTo>
                    <a:lnTo>
                      <a:pt x="263" y="84"/>
                    </a:lnTo>
                    <a:lnTo>
                      <a:pt x="263" y="84"/>
                    </a:lnTo>
                    <a:lnTo>
                      <a:pt x="263" y="83"/>
                    </a:lnTo>
                    <a:lnTo>
                      <a:pt x="263" y="82"/>
                    </a:lnTo>
                    <a:lnTo>
                      <a:pt x="261" y="82"/>
                    </a:lnTo>
                    <a:lnTo>
                      <a:pt x="261" y="81"/>
                    </a:lnTo>
                    <a:lnTo>
                      <a:pt x="261" y="80"/>
                    </a:lnTo>
                    <a:lnTo>
                      <a:pt x="260" y="80"/>
                    </a:lnTo>
                    <a:lnTo>
                      <a:pt x="260" y="78"/>
                    </a:lnTo>
                    <a:lnTo>
                      <a:pt x="260" y="78"/>
                    </a:lnTo>
                    <a:lnTo>
                      <a:pt x="260" y="77"/>
                    </a:lnTo>
                    <a:lnTo>
                      <a:pt x="259" y="76"/>
                    </a:lnTo>
                    <a:lnTo>
                      <a:pt x="259" y="76"/>
                    </a:lnTo>
                    <a:lnTo>
                      <a:pt x="259" y="75"/>
                    </a:lnTo>
                    <a:lnTo>
                      <a:pt x="258" y="74"/>
                    </a:lnTo>
                    <a:lnTo>
                      <a:pt x="258" y="74"/>
                    </a:lnTo>
                    <a:lnTo>
                      <a:pt x="258" y="73"/>
                    </a:lnTo>
                    <a:lnTo>
                      <a:pt x="257" y="73"/>
                    </a:lnTo>
                    <a:lnTo>
                      <a:pt x="257" y="71"/>
                    </a:lnTo>
                    <a:lnTo>
                      <a:pt x="257" y="70"/>
                    </a:lnTo>
                    <a:lnTo>
                      <a:pt x="256" y="70"/>
                    </a:lnTo>
                    <a:lnTo>
                      <a:pt x="256" y="69"/>
                    </a:lnTo>
                    <a:lnTo>
                      <a:pt x="256" y="68"/>
                    </a:lnTo>
                    <a:lnTo>
                      <a:pt x="254" y="68"/>
                    </a:lnTo>
                    <a:lnTo>
                      <a:pt x="254" y="67"/>
                    </a:lnTo>
                    <a:lnTo>
                      <a:pt x="254" y="67"/>
                    </a:lnTo>
                    <a:lnTo>
                      <a:pt x="253" y="65"/>
                    </a:lnTo>
                    <a:lnTo>
                      <a:pt x="253" y="64"/>
                    </a:lnTo>
                    <a:lnTo>
                      <a:pt x="253" y="64"/>
                    </a:lnTo>
                    <a:lnTo>
                      <a:pt x="252" y="63"/>
                    </a:lnTo>
                    <a:lnTo>
                      <a:pt x="252" y="63"/>
                    </a:lnTo>
                    <a:lnTo>
                      <a:pt x="252" y="62"/>
                    </a:lnTo>
                    <a:lnTo>
                      <a:pt x="251" y="62"/>
                    </a:lnTo>
                    <a:lnTo>
                      <a:pt x="251" y="61"/>
                    </a:lnTo>
                    <a:lnTo>
                      <a:pt x="250" y="60"/>
                    </a:lnTo>
                    <a:lnTo>
                      <a:pt x="250" y="60"/>
                    </a:lnTo>
                    <a:lnTo>
                      <a:pt x="250" y="58"/>
                    </a:lnTo>
                    <a:lnTo>
                      <a:pt x="249" y="58"/>
                    </a:lnTo>
                    <a:lnTo>
                      <a:pt x="249" y="57"/>
                    </a:lnTo>
                    <a:lnTo>
                      <a:pt x="247" y="56"/>
                    </a:lnTo>
                    <a:lnTo>
                      <a:pt x="247" y="56"/>
                    </a:lnTo>
                    <a:lnTo>
                      <a:pt x="247" y="55"/>
                    </a:lnTo>
                    <a:lnTo>
                      <a:pt x="246" y="55"/>
                    </a:lnTo>
                    <a:lnTo>
                      <a:pt x="246" y="54"/>
                    </a:lnTo>
                    <a:lnTo>
                      <a:pt x="245" y="54"/>
                    </a:lnTo>
                    <a:lnTo>
                      <a:pt x="245" y="53"/>
                    </a:lnTo>
                    <a:lnTo>
                      <a:pt x="245" y="53"/>
                    </a:lnTo>
                    <a:lnTo>
                      <a:pt x="244" y="51"/>
                    </a:lnTo>
                    <a:lnTo>
                      <a:pt x="244" y="50"/>
                    </a:lnTo>
                    <a:lnTo>
                      <a:pt x="243" y="50"/>
                    </a:lnTo>
                    <a:lnTo>
                      <a:pt x="243" y="49"/>
                    </a:lnTo>
                    <a:lnTo>
                      <a:pt x="241" y="49"/>
                    </a:lnTo>
                    <a:lnTo>
                      <a:pt x="241" y="48"/>
                    </a:lnTo>
                    <a:lnTo>
                      <a:pt x="240" y="48"/>
                    </a:lnTo>
                    <a:lnTo>
                      <a:pt x="240" y="47"/>
                    </a:lnTo>
                    <a:lnTo>
                      <a:pt x="240" y="47"/>
                    </a:lnTo>
                    <a:lnTo>
                      <a:pt x="239" y="45"/>
                    </a:lnTo>
                    <a:lnTo>
                      <a:pt x="239" y="45"/>
                    </a:lnTo>
                    <a:lnTo>
                      <a:pt x="238" y="44"/>
                    </a:lnTo>
                    <a:lnTo>
                      <a:pt x="238" y="44"/>
                    </a:lnTo>
                    <a:lnTo>
                      <a:pt x="237" y="43"/>
                    </a:lnTo>
                    <a:lnTo>
                      <a:pt x="237" y="43"/>
                    </a:lnTo>
                    <a:lnTo>
                      <a:pt x="236" y="42"/>
                    </a:lnTo>
                    <a:lnTo>
                      <a:pt x="236" y="42"/>
                    </a:lnTo>
                    <a:lnTo>
                      <a:pt x="234" y="41"/>
                    </a:lnTo>
                    <a:lnTo>
                      <a:pt x="234" y="41"/>
                    </a:lnTo>
                    <a:lnTo>
                      <a:pt x="233" y="40"/>
                    </a:lnTo>
                    <a:lnTo>
                      <a:pt x="233" y="40"/>
                    </a:lnTo>
                    <a:lnTo>
                      <a:pt x="232" y="38"/>
                    </a:lnTo>
                    <a:lnTo>
                      <a:pt x="232" y="38"/>
                    </a:lnTo>
                    <a:lnTo>
                      <a:pt x="231" y="37"/>
                    </a:lnTo>
                    <a:lnTo>
                      <a:pt x="231" y="37"/>
                    </a:lnTo>
                    <a:lnTo>
                      <a:pt x="230" y="36"/>
                    </a:lnTo>
                    <a:lnTo>
                      <a:pt x="230" y="36"/>
                    </a:lnTo>
                    <a:lnTo>
                      <a:pt x="229" y="35"/>
                    </a:lnTo>
                    <a:lnTo>
                      <a:pt x="229" y="35"/>
                    </a:lnTo>
                    <a:lnTo>
                      <a:pt x="227" y="34"/>
                    </a:lnTo>
                    <a:lnTo>
                      <a:pt x="227" y="34"/>
                    </a:lnTo>
                    <a:lnTo>
                      <a:pt x="226" y="33"/>
                    </a:lnTo>
                    <a:lnTo>
                      <a:pt x="226" y="33"/>
                    </a:lnTo>
                    <a:lnTo>
                      <a:pt x="225" y="31"/>
                    </a:lnTo>
                    <a:lnTo>
                      <a:pt x="225" y="31"/>
                    </a:lnTo>
                    <a:lnTo>
                      <a:pt x="224" y="30"/>
                    </a:lnTo>
                    <a:lnTo>
                      <a:pt x="224" y="30"/>
                    </a:lnTo>
                    <a:lnTo>
                      <a:pt x="223" y="29"/>
                    </a:lnTo>
                    <a:lnTo>
                      <a:pt x="221" y="29"/>
                    </a:lnTo>
                    <a:lnTo>
                      <a:pt x="221" y="29"/>
                    </a:lnTo>
                    <a:lnTo>
                      <a:pt x="220" y="28"/>
                    </a:lnTo>
                    <a:lnTo>
                      <a:pt x="220" y="28"/>
                    </a:lnTo>
                    <a:lnTo>
                      <a:pt x="219" y="27"/>
                    </a:lnTo>
                    <a:lnTo>
                      <a:pt x="219" y="27"/>
                    </a:lnTo>
                    <a:lnTo>
                      <a:pt x="218" y="25"/>
                    </a:lnTo>
                    <a:lnTo>
                      <a:pt x="218" y="25"/>
                    </a:lnTo>
                    <a:lnTo>
                      <a:pt x="217" y="25"/>
                    </a:lnTo>
                    <a:lnTo>
                      <a:pt x="216" y="24"/>
                    </a:lnTo>
                    <a:lnTo>
                      <a:pt x="216" y="24"/>
                    </a:lnTo>
                    <a:lnTo>
                      <a:pt x="214" y="23"/>
                    </a:lnTo>
                    <a:lnTo>
                      <a:pt x="214" y="23"/>
                    </a:lnTo>
                    <a:lnTo>
                      <a:pt x="213" y="22"/>
                    </a:lnTo>
                    <a:lnTo>
                      <a:pt x="212" y="22"/>
                    </a:lnTo>
                    <a:lnTo>
                      <a:pt x="212" y="22"/>
                    </a:lnTo>
                    <a:lnTo>
                      <a:pt x="211" y="21"/>
                    </a:lnTo>
                    <a:lnTo>
                      <a:pt x="211" y="21"/>
                    </a:lnTo>
                    <a:lnTo>
                      <a:pt x="210" y="21"/>
                    </a:lnTo>
                    <a:lnTo>
                      <a:pt x="209" y="20"/>
                    </a:lnTo>
                    <a:lnTo>
                      <a:pt x="209" y="20"/>
                    </a:lnTo>
                    <a:lnTo>
                      <a:pt x="207" y="18"/>
                    </a:lnTo>
                    <a:lnTo>
                      <a:pt x="207" y="18"/>
                    </a:lnTo>
                    <a:lnTo>
                      <a:pt x="206" y="18"/>
                    </a:lnTo>
                    <a:lnTo>
                      <a:pt x="205" y="17"/>
                    </a:lnTo>
                    <a:lnTo>
                      <a:pt x="205" y="17"/>
                    </a:lnTo>
                    <a:lnTo>
                      <a:pt x="204" y="17"/>
                    </a:lnTo>
                    <a:lnTo>
                      <a:pt x="204" y="16"/>
                    </a:lnTo>
                    <a:lnTo>
                      <a:pt x="203" y="16"/>
                    </a:lnTo>
                    <a:lnTo>
                      <a:pt x="201" y="16"/>
                    </a:lnTo>
                    <a:lnTo>
                      <a:pt x="201" y="15"/>
                    </a:lnTo>
                    <a:lnTo>
                      <a:pt x="200" y="15"/>
                    </a:lnTo>
                    <a:lnTo>
                      <a:pt x="199" y="14"/>
                    </a:lnTo>
                    <a:lnTo>
                      <a:pt x="199" y="14"/>
                    </a:lnTo>
                    <a:lnTo>
                      <a:pt x="198" y="14"/>
                    </a:lnTo>
                    <a:lnTo>
                      <a:pt x="197" y="13"/>
                    </a:lnTo>
                    <a:lnTo>
                      <a:pt x="197" y="13"/>
                    </a:lnTo>
                    <a:lnTo>
                      <a:pt x="196" y="13"/>
                    </a:lnTo>
                    <a:lnTo>
                      <a:pt x="194" y="13"/>
                    </a:lnTo>
                    <a:lnTo>
                      <a:pt x="194" y="11"/>
                    </a:lnTo>
                    <a:lnTo>
                      <a:pt x="193" y="11"/>
                    </a:lnTo>
                    <a:lnTo>
                      <a:pt x="192" y="11"/>
                    </a:lnTo>
                    <a:lnTo>
                      <a:pt x="192" y="10"/>
                    </a:lnTo>
                    <a:lnTo>
                      <a:pt x="191" y="10"/>
                    </a:lnTo>
                    <a:lnTo>
                      <a:pt x="190" y="10"/>
                    </a:lnTo>
                    <a:lnTo>
                      <a:pt x="190" y="9"/>
                    </a:lnTo>
                    <a:lnTo>
                      <a:pt x="189" y="9"/>
                    </a:lnTo>
                    <a:lnTo>
                      <a:pt x="187" y="9"/>
                    </a:lnTo>
                    <a:lnTo>
                      <a:pt x="187" y="9"/>
                    </a:lnTo>
                    <a:lnTo>
                      <a:pt x="186" y="8"/>
                    </a:lnTo>
                    <a:lnTo>
                      <a:pt x="185" y="8"/>
                    </a:lnTo>
                    <a:lnTo>
                      <a:pt x="185" y="8"/>
                    </a:lnTo>
                    <a:lnTo>
                      <a:pt x="184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grpSp>
            <p:nvGrpSpPr>
              <p:cNvPr id="138" name="Agrupar 137">
                <a:extLst>
                  <a:ext uri="{FF2B5EF4-FFF2-40B4-BE49-F238E27FC236}">
                    <a16:creationId xmlns:a16="http://schemas.microsoft.com/office/drawing/2014/main" id="{A6CFE00B-99E2-473A-A895-5A37D0458B67}"/>
                  </a:ext>
                </a:extLst>
              </p:cNvPr>
              <p:cNvGrpSpPr/>
              <p:nvPr/>
            </p:nvGrpSpPr>
            <p:grpSpPr>
              <a:xfrm>
                <a:off x="5065901" y="7883906"/>
                <a:ext cx="1601207" cy="977528"/>
                <a:chOff x="5065901" y="7883906"/>
                <a:chExt cx="1601207" cy="977528"/>
              </a:xfrm>
              <a:grpFill/>
            </p:grpSpPr>
            <p:sp>
              <p:nvSpPr>
                <p:cNvPr id="140" name="Freeform 116">
                  <a:extLst>
                    <a:ext uri="{FF2B5EF4-FFF2-40B4-BE49-F238E27FC236}">
                      <a16:creationId xmlns:a16="http://schemas.microsoft.com/office/drawing/2014/main" id="{41332407-58AC-423B-A3C5-7D348936AC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2141113">
                  <a:off x="6419488" y="8681347"/>
                  <a:ext cx="176172" cy="180087"/>
                </a:xfrm>
                <a:custGeom>
                  <a:avLst/>
                  <a:gdLst>
                    <a:gd name="T0" fmla="*/ 196 w 273"/>
                    <a:gd name="T1" fmla="*/ 14 h 272"/>
                    <a:gd name="T2" fmla="*/ 209 w 273"/>
                    <a:gd name="T3" fmla="*/ 20 h 272"/>
                    <a:gd name="T4" fmla="*/ 220 w 273"/>
                    <a:gd name="T5" fmla="*/ 28 h 272"/>
                    <a:gd name="T6" fmla="*/ 231 w 273"/>
                    <a:gd name="T7" fmla="*/ 37 h 272"/>
                    <a:gd name="T8" fmla="*/ 240 w 273"/>
                    <a:gd name="T9" fmla="*/ 48 h 272"/>
                    <a:gd name="T10" fmla="*/ 248 w 273"/>
                    <a:gd name="T11" fmla="*/ 59 h 272"/>
                    <a:gd name="T12" fmla="*/ 256 w 273"/>
                    <a:gd name="T13" fmla="*/ 70 h 272"/>
                    <a:gd name="T14" fmla="*/ 263 w 273"/>
                    <a:gd name="T15" fmla="*/ 83 h 272"/>
                    <a:gd name="T16" fmla="*/ 267 w 273"/>
                    <a:gd name="T17" fmla="*/ 96 h 272"/>
                    <a:gd name="T18" fmla="*/ 270 w 273"/>
                    <a:gd name="T19" fmla="*/ 110 h 272"/>
                    <a:gd name="T20" fmla="*/ 272 w 273"/>
                    <a:gd name="T21" fmla="*/ 123 h 272"/>
                    <a:gd name="T22" fmla="*/ 273 w 273"/>
                    <a:gd name="T23" fmla="*/ 138 h 272"/>
                    <a:gd name="T24" fmla="*/ 272 w 273"/>
                    <a:gd name="T25" fmla="*/ 152 h 272"/>
                    <a:gd name="T26" fmla="*/ 270 w 273"/>
                    <a:gd name="T27" fmla="*/ 166 h 272"/>
                    <a:gd name="T28" fmla="*/ 265 w 273"/>
                    <a:gd name="T29" fmla="*/ 180 h 272"/>
                    <a:gd name="T30" fmla="*/ 260 w 273"/>
                    <a:gd name="T31" fmla="*/ 193 h 272"/>
                    <a:gd name="T32" fmla="*/ 253 w 273"/>
                    <a:gd name="T33" fmla="*/ 206 h 272"/>
                    <a:gd name="T34" fmla="*/ 245 w 273"/>
                    <a:gd name="T35" fmla="*/ 218 h 272"/>
                    <a:gd name="T36" fmla="*/ 237 w 273"/>
                    <a:gd name="T37" fmla="*/ 229 h 272"/>
                    <a:gd name="T38" fmla="*/ 226 w 273"/>
                    <a:gd name="T39" fmla="*/ 239 h 272"/>
                    <a:gd name="T40" fmla="*/ 216 w 273"/>
                    <a:gd name="T41" fmla="*/ 247 h 272"/>
                    <a:gd name="T42" fmla="*/ 204 w 273"/>
                    <a:gd name="T43" fmla="*/ 254 h 272"/>
                    <a:gd name="T44" fmla="*/ 191 w 273"/>
                    <a:gd name="T45" fmla="*/ 261 h 272"/>
                    <a:gd name="T46" fmla="*/ 178 w 273"/>
                    <a:gd name="T47" fmla="*/ 266 h 272"/>
                    <a:gd name="T48" fmla="*/ 165 w 273"/>
                    <a:gd name="T49" fmla="*/ 269 h 272"/>
                    <a:gd name="T50" fmla="*/ 151 w 273"/>
                    <a:gd name="T51" fmla="*/ 272 h 272"/>
                    <a:gd name="T52" fmla="*/ 137 w 273"/>
                    <a:gd name="T53" fmla="*/ 272 h 272"/>
                    <a:gd name="T54" fmla="*/ 123 w 273"/>
                    <a:gd name="T55" fmla="*/ 272 h 272"/>
                    <a:gd name="T56" fmla="*/ 109 w 273"/>
                    <a:gd name="T57" fmla="*/ 269 h 272"/>
                    <a:gd name="T58" fmla="*/ 94 w 273"/>
                    <a:gd name="T59" fmla="*/ 266 h 272"/>
                    <a:gd name="T60" fmla="*/ 82 w 273"/>
                    <a:gd name="T61" fmla="*/ 260 h 272"/>
                    <a:gd name="T62" fmla="*/ 69 w 273"/>
                    <a:gd name="T63" fmla="*/ 254 h 272"/>
                    <a:gd name="T64" fmla="*/ 57 w 273"/>
                    <a:gd name="T65" fmla="*/ 246 h 272"/>
                    <a:gd name="T66" fmla="*/ 45 w 273"/>
                    <a:gd name="T67" fmla="*/ 236 h 272"/>
                    <a:gd name="T68" fmla="*/ 36 w 273"/>
                    <a:gd name="T69" fmla="*/ 227 h 272"/>
                    <a:gd name="T70" fmla="*/ 26 w 273"/>
                    <a:gd name="T71" fmla="*/ 215 h 272"/>
                    <a:gd name="T72" fmla="*/ 19 w 273"/>
                    <a:gd name="T73" fmla="*/ 205 h 272"/>
                    <a:gd name="T74" fmla="*/ 13 w 273"/>
                    <a:gd name="T75" fmla="*/ 192 h 272"/>
                    <a:gd name="T76" fmla="*/ 7 w 273"/>
                    <a:gd name="T77" fmla="*/ 179 h 272"/>
                    <a:gd name="T78" fmla="*/ 4 w 273"/>
                    <a:gd name="T79" fmla="*/ 166 h 272"/>
                    <a:gd name="T80" fmla="*/ 2 w 273"/>
                    <a:gd name="T81" fmla="*/ 152 h 272"/>
                    <a:gd name="T82" fmla="*/ 0 w 273"/>
                    <a:gd name="T83" fmla="*/ 138 h 272"/>
                    <a:gd name="T84" fmla="*/ 2 w 273"/>
                    <a:gd name="T85" fmla="*/ 123 h 272"/>
                    <a:gd name="T86" fmla="*/ 4 w 273"/>
                    <a:gd name="T87" fmla="*/ 109 h 272"/>
                    <a:gd name="T88" fmla="*/ 7 w 273"/>
                    <a:gd name="T89" fmla="*/ 95 h 272"/>
                    <a:gd name="T90" fmla="*/ 12 w 273"/>
                    <a:gd name="T91" fmla="*/ 82 h 272"/>
                    <a:gd name="T92" fmla="*/ 18 w 273"/>
                    <a:gd name="T93" fmla="*/ 69 h 272"/>
                    <a:gd name="T94" fmla="*/ 26 w 273"/>
                    <a:gd name="T95" fmla="*/ 56 h 272"/>
                    <a:gd name="T96" fmla="*/ 36 w 273"/>
                    <a:gd name="T97" fmla="*/ 46 h 272"/>
                    <a:gd name="T98" fmla="*/ 45 w 273"/>
                    <a:gd name="T99" fmla="*/ 35 h 272"/>
                    <a:gd name="T100" fmla="*/ 56 w 273"/>
                    <a:gd name="T101" fmla="*/ 27 h 272"/>
                    <a:gd name="T102" fmla="*/ 67 w 273"/>
                    <a:gd name="T103" fmla="*/ 19 h 272"/>
                    <a:gd name="T104" fmla="*/ 79 w 273"/>
                    <a:gd name="T105" fmla="*/ 13 h 272"/>
                    <a:gd name="T106" fmla="*/ 92 w 273"/>
                    <a:gd name="T107" fmla="*/ 8 h 272"/>
                    <a:gd name="T108" fmla="*/ 106 w 273"/>
                    <a:gd name="T109" fmla="*/ 3 h 272"/>
                    <a:gd name="T110" fmla="*/ 119 w 273"/>
                    <a:gd name="T111" fmla="*/ 1 h 272"/>
                    <a:gd name="T112" fmla="*/ 133 w 273"/>
                    <a:gd name="T113" fmla="*/ 0 h 272"/>
                    <a:gd name="T114" fmla="*/ 147 w 273"/>
                    <a:gd name="T115" fmla="*/ 1 h 272"/>
                    <a:gd name="T116" fmla="*/ 161 w 273"/>
                    <a:gd name="T117" fmla="*/ 2 h 272"/>
                    <a:gd name="T118" fmla="*/ 177 w 273"/>
                    <a:gd name="T119" fmla="*/ 6 h 2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273" h="272">
                      <a:moveTo>
                        <a:pt x="184" y="8"/>
                      </a:moveTo>
                      <a:lnTo>
                        <a:pt x="184" y="8"/>
                      </a:lnTo>
                      <a:lnTo>
                        <a:pt x="185" y="8"/>
                      </a:lnTo>
                      <a:lnTo>
                        <a:pt x="185" y="9"/>
                      </a:lnTo>
                      <a:lnTo>
                        <a:pt x="186" y="9"/>
                      </a:lnTo>
                      <a:lnTo>
                        <a:pt x="187" y="9"/>
                      </a:lnTo>
                      <a:lnTo>
                        <a:pt x="187" y="10"/>
                      </a:lnTo>
                      <a:lnTo>
                        <a:pt x="189" y="10"/>
                      </a:lnTo>
                      <a:lnTo>
                        <a:pt x="190" y="10"/>
                      </a:lnTo>
                      <a:lnTo>
                        <a:pt x="190" y="10"/>
                      </a:lnTo>
                      <a:lnTo>
                        <a:pt x="191" y="12"/>
                      </a:lnTo>
                      <a:lnTo>
                        <a:pt x="192" y="12"/>
                      </a:lnTo>
                      <a:lnTo>
                        <a:pt x="192" y="12"/>
                      </a:lnTo>
                      <a:lnTo>
                        <a:pt x="193" y="13"/>
                      </a:lnTo>
                      <a:lnTo>
                        <a:pt x="194" y="13"/>
                      </a:lnTo>
                      <a:lnTo>
                        <a:pt x="194" y="13"/>
                      </a:lnTo>
                      <a:lnTo>
                        <a:pt x="196" y="14"/>
                      </a:lnTo>
                      <a:lnTo>
                        <a:pt x="197" y="14"/>
                      </a:lnTo>
                      <a:lnTo>
                        <a:pt x="197" y="14"/>
                      </a:lnTo>
                      <a:lnTo>
                        <a:pt x="198" y="14"/>
                      </a:lnTo>
                      <a:lnTo>
                        <a:pt x="199" y="15"/>
                      </a:lnTo>
                      <a:lnTo>
                        <a:pt x="199" y="15"/>
                      </a:lnTo>
                      <a:lnTo>
                        <a:pt x="200" y="15"/>
                      </a:lnTo>
                      <a:lnTo>
                        <a:pt x="201" y="16"/>
                      </a:lnTo>
                      <a:lnTo>
                        <a:pt x="201" y="16"/>
                      </a:lnTo>
                      <a:lnTo>
                        <a:pt x="203" y="17"/>
                      </a:lnTo>
                      <a:lnTo>
                        <a:pt x="203" y="17"/>
                      </a:lnTo>
                      <a:lnTo>
                        <a:pt x="204" y="17"/>
                      </a:lnTo>
                      <a:lnTo>
                        <a:pt x="205" y="19"/>
                      </a:lnTo>
                      <a:lnTo>
                        <a:pt x="205" y="19"/>
                      </a:lnTo>
                      <a:lnTo>
                        <a:pt x="206" y="19"/>
                      </a:lnTo>
                      <a:lnTo>
                        <a:pt x="207" y="20"/>
                      </a:lnTo>
                      <a:lnTo>
                        <a:pt x="207" y="20"/>
                      </a:lnTo>
                      <a:lnTo>
                        <a:pt x="209" y="20"/>
                      </a:lnTo>
                      <a:lnTo>
                        <a:pt x="209" y="21"/>
                      </a:lnTo>
                      <a:lnTo>
                        <a:pt x="210" y="21"/>
                      </a:lnTo>
                      <a:lnTo>
                        <a:pt x="211" y="22"/>
                      </a:lnTo>
                      <a:lnTo>
                        <a:pt x="211" y="22"/>
                      </a:lnTo>
                      <a:lnTo>
                        <a:pt x="212" y="22"/>
                      </a:lnTo>
                      <a:lnTo>
                        <a:pt x="212" y="23"/>
                      </a:lnTo>
                      <a:lnTo>
                        <a:pt x="213" y="23"/>
                      </a:lnTo>
                      <a:lnTo>
                        <a:pt x="214" y="25"/>
                      </a:lnTo>
                      <a:lnTo>
                        <a:pt x="214" y="25"/>
                      </a:lnTo>
                      <a:lnTo>
                        <a:pt x="216" y="25"/>
                      </a:lnTo>
                      <a:lnTo>
                        <a:pt x="216" y="26"/>
                      </a:lnTo>
                      <a:lnTo>
                        <a:pt x="217" y="26"/>
                      </a:lnTo>
                      <a:lnTo>
                        <a:pt x="218" y="27"/>
                      </a:lnTo>
                      <a:lnTo>
                        <a:pt x="218" y="27"/>
                      </a:lnTo>
                      <a:lnTo>
                        <a:pt x="219" y="27"/>
                      </a:lnTo>
                      <a:lnTo>
                        <a:pt x="219" y="28"/>
                      </a:lnTo>
                      <a:lnTo>
                        <a:pt x="220" y="28"/>
                      </a:lnTo>
                      <a:lnTo>
                        <a:pt x="220" y="29"/>
                      </a:lnTo>
                      <a:lnTo>
                        <a:pt x="221" y="29"/>
                      </a:lnTo>
                      <a:lnTo>
                        <a:pt x="221" y="30"/>
                      </a:lnTo>
                      <a:lnTo>
                        <a:pt x="223" y="30"/>
                      </a:lnTo>
                      <a:lnTo>
                        <a:pt x="224" y="32"/>
                      </a:lnTo>
                      <a:lnTo>
                        <a:pt x="224" y="32"/>
                      </a:lnTo>
                      <a:lnTo>
                        <a:pt x="225" y="32"/>
                      </a:lnTo>
                      <a:lnTo>
                        <a:pt x="225" y="33"/>
                      </a:lnTo>
                      <a:lnTo>
                        <a:pt x="226" y="33"/>
                      </a:lnTo>
                      <a:lnTo>
                        <a:pt x="226" y="34"/>
                      </a:lnTo>
                      <a:lnTo>
                        <a:pt x="227" y="34"/>
                      </a:lnTo>
                      <a:lnTo>
                        <a:pt x="227" y="35"/>
                      </a:lnTo>
                      <a:lnTo>
                        <a:pt x="229" y="35"/>
                      </a:lnTo>
                      <a:lnTo>
                        <a:pt x="229" y="36"/>
                      </a:lnTo>
                      <a:lnTo>
                        <a:pt x="230" y="36"/>
                      </a:lnTo>
                      <a:lnTo>
                        <a:pt x="230" y="37"/>
                      </a:lnTo>
                      <a:lnTo>
                        <a:pt x="231" y="37"/>
                      </a:lnTo>
                      <a:lnTo>
                        <a:pt x="231" y="39"/>
                      </a:lnTo>
                      <a:lnTo>
                        <a:pt x="232" y="39"/>
                      </a:lnTo>
                      <a:lnTo>
                        <a:pt x="232" y="40"/>
                      </a:lnTo>
                      <a:lnTo>
                        <a:pt x="233" y="40"/>
                      </a:lnTo>
                      <a:lnTo>
                        <a:pt x="233" y="41"/>
                      </a:lnTo>
                      <a:lnTo>
                        <a:pt x="234" y="41"/>
                      </a:lnTo>
                      <a:lnTo>
                        <a:pt x="234" y="42"/>
                      </a:lnTo>
                      <a:lnTo>
                        <a:pt x="236" y="42"/>
                      </a:lnTo>
                      <a:lnTo>
                        <a:pt x="236" y="43"/>
                      </a:lnTo>
                      <a:lnTo>
                        <a:pt x="237" y="43"/>
                      </a:lnTo>
                      <a:lnTo>
                        <a:pt x="237" y="45"/>
                      </a:lnTo>
                      <a:lnTo>
                        <a:pt x="238" y="45"/>
                      </a:lnTo>
                      <a:lnTo>
                        <a:pt x="238" y="46"/>
                      </a:lnTo>
                      <a:lnTo>
                        <a:pt x="239" y="46"/>
                      </a:lnTo>
                      <a:lnTo>
                        <a:pt x="239" y="47"/>
                      </a:lnTo>
                      <a:lnTo>
                        <a:pt x="240" y="47"/>
                      </a:lnTo>
                      <a:lnTo>
                        <a:pt x="240" y="48"/>
                      </a:lnTo>
                      <a:lnTo>
                        <a:pt x="240" y="48"/>
                      </a:lnTo>
                      <a:lnTo>
                        <a:pt x="241" y="49"/>
                      </a:lnTo>
                      <a:lnTo>
                        <a:pt x="241" y="49"/>
                      </a:lnTo>
                      <a:lnTo>
                        <a:pt x="243" y="50"/>
                      </a:lnTo>
                      <a:lnTo>
                        <a:pt x="243" y="52"/>
                      </a:lnTo>
                      <a:lnTo>
                        <a:pt x="244" y="52"/>
                      </a:lnTo>
                      <a:lnTo>
                        <a:pt x="244" y="53"/>
                      </a:lnTo>
                      <a:lnTo>
                        <a:pt x="245" y="53"/>
                      </a:lnTo>
                      <a:lnTo>
                        <a:pt x="245" y="54"/>
                      </a:lnTo>
                      <a:lnTo>
                        <a:pt x="245" y="54"/>
                      </a:lnTo>
                      <a:lnTo>
                        <a:pt x="246" y="55"/>
                      </a:lnTo>
                      <a:lnTo>
                        <a:pt x="246" y="55"/>
                      </a:lnTo>
                      <a:lnTo>
                        <a:pt x="247" y="56"/>
                      </a:lnTo>
                      <a:lnTo>
                        <a:pt x="247" y="57"/>
                      </a:lnTo>
                      <a:lnTo>
                        <a:pt x="247" y="57"/>
                      </a:lnTo>
                      <a:lnTo>
                        <a:pt x="248" y="59"/>
                      </a:lnTo>
                      <a:lnTo>
                        <a:pt x="248" y="59"/>
                      </a:lnTo>
                      <a:lnTo>
                        <a:pt x="250" y="60"/>
                      </a:lnTo>
                      <a:lnTo>
                        <a:pt x="250" y="60"/>
                      </a:lnTo>
                      <a:lnTo>
                        <a:pt x="250" y="61"/>
                      </a:lnTo>
                      <a:lnTo>
                        <a:pt x="251" y="62"/>
                      </a:lnTo>
                      <a:lnTo>
                        <a:pt x="251" y="62"/>
                      </a:lnTo>
                      <a:lnTo>
                        <a:pt x="252" y="63"/>
                      </a:lnTo>
                      <a:lnTo>
                        <a:pt x="252" y="63"/>
                      </a:lnTo>
                      <a:lnTo>
                        <a:pt x="252" y="65"/>
                      </a:lnTo>
                      <a:lnTo>
                        <a:pt x="253" y="66"/>
                      </a:lnTo>
                      <a:lnTo>
                        <a:pt x="253" y="66"/>
                      </a:lnTo>
                      <a:lnTo>
                        <a:pt x="253" y="67"/>
                      </a:lnTo>
                      <a:lnTo>
                        <a:pt x="254" y="67"/>
                      </a:lnTo>
                      <a:lnTo>
                        <a:pt x="254" y="68"/>
                      </a:lnTo>
                      <a:lnTo>
                        <a:pt x="254" y="69"/>
                      </a:lnTo>
                      <a:lnTo>
                        <a:pt x="256" y="69"/>
                      </a:lnTo>
                      <a:lnTo>
                        <a:pt x="256" y="70"/>
                      </a:lnTo>
                      <a:lnTo>
                        <a:pt x="256" y="70"/>
                      </a:lnTo>
                      <a:lnTo>
                        <a:pt x="257" y="72"/>
                      </a:lnTo>
                      <a:lnTo>
                        <a:pt x="257" y="73"/>
                      </a:lnTo>
                      <a:lnTo>
                        <a:pt x="257" y="73"/>
                      </a:lnTo>
                      <a:lnTo>
                        <a:pt x="258" y="74"/>
                      </a:lnTo>
                      <a:lnTo>
                        <a:pt x="258" y="74"/>
                      </a:lnTo>
                      <a:lnTo>
                        <a:pt x="258" y="75"/>
                      </a:lnTo>
                      <a:lnTo>
                        <a:pt x="259" y="76"/>
                      </a:lnTo>
                      <a:lnTo>
                        <a:pt x="259" y="76"/>
                      </a:lnTo>
                      <a:lnTo>
                        <a:pt x="259" y="77"/>
                      </a:lnTo>
                      <a:lnTo>
                        <a:pt x="260" y="79"/>
                      </a:lnTo>
                      <a:lnTo>
                        <a:pt x="260" y="79"/>
                      </a:lnTo>
                      <a:lnTo>
                        <a:pt x="260" y="80"/>
                      </a:lnTo>
                      <a:lnTo>
                        <a:pt x="260" y="80"/>
                      </a:lnTo>
                      <a:lnTo>
                        <a:pt x="261" y="81"/>
                      </a:lnTo>
                      <a:lnTo>
                        <a:pt x="261" y="82"/>
                      </a:lnTo>
                      <a:lnTo>
                        <a:pt x="261" y="82"/>
                      </a:lnTo>
                      <a:lnTo>
                        <a:pt x="263" y="83"/>
                      </a:lnTo>
                      <a:lnTo>
                        <a:pt x="263" y="85"/>
                      </a:lnTo>
                      <a:lnTo>
                        <a:pt x="263" y="85"/>
                      </a:lnTo>
                      <a:lnTo>
                        <a:pt x="263" y="86"/>
                      </a:lnTo>
                      <a:lnTo>
                        <a:pt x="264" y="87"/>
                      </a:lnTo>
                      <a:lnTo>
                        <a:pt x="264" y="87"/>
                      </a:lnTo>
                      <a:lnTo>
                        <a:pt x="264" y="88"/>
                      </a:lnTo>
                      <a:lnTo>
                        <a:pt x="264" y="89"/>
                      </a:lnTo>
                      <a:lnTo>
                        <a:pt x="265" y="89"/>
                      </a:lnTo>
                      <a:lnTo>
                        <a:pt x="265" y="90"/>
                      </a:lnTo>
                      <a:lnTo>
                        <a:pt x="265" y="90"/>
                      </a:lnTo>
                      <a:lnTo>
                        <a:pt x="265" y="92"/>
                      </a:lnTo>
                      <a:lnTo>
                        <a:pt x="265" y="93"/>
                      </a:lnTo>
                      <a:lnTo>
                        <a:pt x="266" y="93"/>
                      </a:lnTo>
                      <a:lnTo>
                        <a:pt x="266" y="94"/>
                      </a:lnTo>
                      <a:lnTo>
                        <a:pt x="266" y="95"/>
                      </a:lnTo>
                      <a:lnTo>
                        <a:pt x="266" y="95"/>
                      </a:lnTo>
                      <a:lnTo>
                        <a:pt x="267" y="96"/>
                      </a:lnTo>
                      <a:lnTo>
                        <a:pt x="267" y="98"/>
                      </a:lnTo>
                      <a:lnTo>
                        <a:pt x="267" y="98"/>
                      </a:lnTo>
                      <a:lnTo>
                        <a:pt x="267" y="99"/>
                      </a:lnTo>
                      <a:lnTo>
                        <a:pt x="267" y="100"/>
                      </a:lnTo>
                      <a:lnTo>
                        <a:pt x="268" y="100"/>
                      </a:lnTo>
                      <a:lnTo>
                        <a:pt x="268" y="101"/>
                      </a:lnTo>
                      <a:lnTo>
                        <a:pt x="268" y="102"/>
                      </a:lnTo>
                      <a:lnTo>
                        <a:pt x="268" y="102"/>
                      </a:lnTo>
                      <a:lnTo>
                        <a:pt x="268" y="103"/>
                      </a:lnTo>
                      <a:lnTo>
                        <a:pt x="268" y="105"/>
                      </a:lnTo>
                      <a:lnTo>
                        <a:pt x="270" y="105"/>
                      </a:lnTo>
                      <a:lnTo>
                        <a:pt x="270" y="106"/>
                      </a:lnTo>
                      <a:lnTo>
                        <a:pt x="270" y="107"/>
                      </a:lnTo>
                      <a:lnTo>
                        <a:pt x="270" y="108"/>
                      </a:lnTo>
                      <a:lnTo>
                        <a:pt x="270" y="108"/>
                      </a:lnTo>
                      <a:lnTo>
                        <a:pt x="270" y="109"/>
                      </a:lnTo>
                      <a:lnTo>
                        <a:pt x="270" y="110"/>
                      </a:lnTo>
                      <a:lnTo>
                        <a:pt x="271" y="110"/>
                      </a:lnTo>
                      <a:lnTo>
                        <a:pt x="271" y="112"/>
                      </a:lnTo>
                      <a:lnTo>
                        <a:pt x="271" y="113"/>
                      </a:lnTo>
                      <a:lnTo>
                        <a:pt x="271" y="113"/>
                      </a:lnTo>
                      <a:lnTo>
                        <a:pt x="271" y="114"/>
                      </a:lnTo>
                      <a:lnTo>
                        <a:pt x="271" y="115"/>
                      </a:lnTo>
                      <a:lnTo>
                        <a:pt x="271" y="115"/>
                      </a:lnTo>
                      <a:lnTo>
                        <a:pt x="271" y="116"/>
                      </a:lnTo>
                      <a:lnTo>
                        <a:pt x="271" y="118"/>
                      </a:lnTo>
                      <a:lnTo>
                        <a:pt x="272" y="118"/>
                      </a:lnTo>
                      <a:lnTo>
                        <a:pt x="272" y="119"/>
                      </a:lnTo>
                      <a:lnTo>
                        <a:pt x="272" y="120"/>
                      </a:lnTo>
                      <a:lnTo>
                        <a:pt x="272" y="121"/>
                      </a:lnTo>
                      <a:lnTo>
                        <a:pt x="272" y="121"/>
                      </a:lnTo>
                      <a:lnTo>
                        <a:pt x="272" y="122"/>
                      </a:lnTo>
                      <a:lnTo>
                        <a:pt x="272" y="123"/>
                      </a:lnTo>
                      <a:lnTo>
                        <a:pt x="272" y="123"/>
                      </a:lnTo>
                      <a:lnTo>
                        <a:pt x="272" y="125"/>
                      </a:lnTo>
                      <a:lnTo>
                        <a:pt x="272" y="126"/>
                      </a:lnTo>
                      <a:lnTo>
                        <a:pt x="272" y="126"/>
                      </a:lnTo>
                      <a:lnTo>
                        <a:pt x="272" y="127"/>
                      </a:lnTo>
                      <a:lnTo>
                        <a:pt x="272" y="128"/>
                      </a:lnTo>
                      <a:lnTo>
                        <a:pt x="272" y="129"/>
                      </a:lnTo>
                      <a:lnTo>
                        <a:pt x="272" y="129"/>
                      </a:lnTo>
                      <a:lnTo>
                        <a:pt x="273" y="130"/>
                      </a:lnTo>
                      <a:lnTo>
                        <a:pt x="273" y="132"/>
                      </a:lnTo>
                      <a:lnTo>
                        <a:pt x="273" y="132"/>
                      </a:lnTo>
                      <a:lnTo>
                        <a:pt x="273" y="133"/>
                      </a:lnTo>
                      <a:lnTo>
                        <a:pt x="273" y="134"/>
                      </a:lnTo>
                      <a:lnTo>
                        <a:pt x="273" y="134"/>
                      </a:lnTo>
                      <a:lnTo>
                        <a:pt x="273" y="135"/>
                      </a:lnTo>
                      <a:lnTo>
                        <a:pt x="273" y="136"/>
                      </a:lnTo>
                      <a:lnTo>
                        <a:pt x="273" y="138"/>
                      </a:lnTo>
                      <a:lnTo>
                        <a:pt x="273" y="138"/>
                      </a:lnTo>
                      <a:lnTo>
                        <a:pt x="273" y="139"/>
                      </a:lnTo>
                      <a:lnTo>
                        <a:pt x="273" y="140"/>
                      </a:lnTo>
                      <a:lnTo>
                        <a:pt x="273" y="140"/>
                      </a:lnTo>
                      <a:lnTo>
                        <a:pt x="273" y="141"/>
                      </a:lnTo>
                      <a:lnTo>
                        <a:pt x="273" y="142"/>
                      </a:lnTo>
                      <a:lnTo>
                        <a:pt x="272" y="143"/>
                      </a:lnTo>
                      <a:lnTo>
                        <a:pt x="272" y="143"/>
                      </a:lnTo>
                      <a:lnTo>
                        <a:pt x="272" y="145"/>
                      </a:lnTo>
                      <a:lnTo>
                        <a:pt x="272" y="146"/>
                      </a:lnTo>
                      <a:lnTo>
                        <a:pt x="272" y="146"/>
                      </a:lnTo>
                      <a:lnTo>
                        <a:pt x="272" y="147"/>
                      </a:lnTo>
                      <a:lnTo>
                        <a:pt x="272" y="148"/>
                      </a:lnTo>
                      <a:lnTo>
                        <a:pt x="272" y="149"/>
                      </a:lnTo>
                      <a:lnTo>
                        <a:pt x="272" y="149"/>
                      </a:lnTo>
                      <a:lnTo>
                        <a:pt x="272" y="150"/>
                      </a:lnTo>
                      <a:lnTo>
                        <a:pt x="272" y="152"/>
                      </a:lnTo>
                      <a:lnTo>
                        <a:pt x="272" y="152"/>
                      </a:lnTo>
                      <a:lnTo>
                        <a:pt x="272" y="153"/>
                      </a:lnTo>
                      <a:lnTo>
                        <a:pt x="272" y="154"/>
                      </a:lnTo>
                      <a:lnTo>
                        <a:pt x="272" y="154"/>
                      </a:lnTo>
                      <a:lnTo>
                        <a:pt x="271" y="155"/>
                      </a:lnTo>
                      <a:lnTo>
                        <a:pt x="271" y="156"/>
                      </a:lnTo>
                      <a:lnTo>
                        <a:pt x="271" y="158"/>
                      </a:lnTo>
                      <a:lnTo>
                        <a:pt x="271" y="158"/>
                      </a:lnTo>
                      <a:lnTo>
                        <a:pt x="271" y="159"/>
                      </a:lnTo>
                      <a:lnTo>
                        <a:pt x="271" y="160"/>
                      </a:lnTo>
                      <a:lnTo>
                        <a:pt x="271" y="160"/>
                      </a:lnTo>
                      <a:lnTo>
                        <a:pt x="271" y="161"/>
                      </a:lnTo>
                      <a:lnTo>
                        <a:pt x="271" y="162"/>
                      </a:lnTo>
                      <a:lnTo>
                        <a:pt x="270" y="163"/>
                      </a:lnTo>
                      <a:lnTo>
                        <a:pt x="270" y="163"/>
                      </a:lnTo>
                      <a:lnTo>
                        <a:pt x="270" y="165"/>
                      </a:lnTo>
                      <a:lnTo>
                        <a:pt x="270" y="166"/>
                      </a:lnTo>
                      <a:lnTo>
                        <a:pt x="270" y="166"/>
                      </a:lnTo>
                      <a:lnTo>
                        <a:pt x="270" y="167"/>
                      </a:lnTo>
                      <a:lnTo>
                        <a:pt x="268" y="168"/>
                      </a:lnTo>
                      <a:lnTo>
                        <a:pt x="268" y="169"/>
                      </a:lnTo>
                      <a:lnTo>
                        <a:pt x="268" y="169"/>
                      </a:lnTo>
                      <a:lnTo>
                        <a:pt x="268" y="170"/>
                      </a:lnTo>
                      <a:lnTo>
                        <a:pt x="268" y="172"/>
                      </a:lnTo>
                      <a:lnTo>
                        <a:pt x="268" y="172"/>
                      </a:lnTo>
                      <a:lnTo>
                        <a:pt x="267" y="173"/>
                      </a:lnTo>
                      <a:lnTo>
                        <a:pt x="267" y="174"/>
                      </a:lnTo>
                      <a:lnTo>
                        <a:pt x="267" y="175"/>
                      </a:lnTo>
                      <a:lnTo>
                        <a:pt x="267" y="175"/>
                      </a:lnTo>
                      <a:lnTo>
                        <a:pt x="266" y="176"/>
                      </a:lnTo>
                      <a:lnTo>
                        <a:pt x="266" y="178"/>
                      </a:lnTo>
                      <a:lnTo>
                        <a:pt x="266" y="178"/>
                      </a:lnTo>
                      <a:lnTo>
                        <a:pt x="266" y="179"/>
                      </a:lnTo>
                      <a:lnTo>
                        <a:pt x="266" y="180"/>
                      </a:lnTo>
                      <a:lnTo>
                        <a:pt x="265" y="180"/>
                      </a:lnTo>
                      <a:lnTo>
                        <a:pt x="265" y="181"/>
                      </a:lnTo>
                      <a:lnTo>
                        <a:pt x="265" y="182"/>
                      </a:lnTo>
                      <a:lnTo>
                        <a:pt x="265" y="183"/>
                      </a:lnTo>
                      <a:lnTo>
                        <a:pt x="265" y="183"/>
                      </a:lnTo>
                      <a:lnTo>
                        <a:pt x="264" y="183"/>
                      </a:lnTo>
                      <a:lnTo>
                        <a:pt x="264" y="185"/>
                      </a:lnTo>
                      <a:lnTo>
                        <a:pt x="264" y="186"/>
                      </a:lnTo>
                      <a:lnTo>
                        <a:pt x="264" y="186"/>
                      </a:lnTo>
                      <a:lnTo>
                        <a:pt x="263" y="187"/>
                      </a:lnTo>
                      <a:lnTo>
                        <a:pt x="263" y="188"/>
                      </a:lnTo>
                      <a:lnTo>
                        <a:pt x="263" y="188"/>
                      </a:lnTo>
                      <a:lnTo>
                        <a:pt x="261" y="189"/>
                      </a:lnTo>
                      <a:lnTo>
                        <a:pt x="261" y="190"/>
                      </a:lnTo>
                      <a:lnTo>
                        <a:pt x="261" y="190"/>
                      </a:lnTo>
                      <a:lnTo>
                        <a:pt x="260" y="192"/>
                      </a:lnTo>
                      <a:lnTo>
                        <a:pt x="260" y="193"/>
                      </a:lnTo>
                      <a:lnTo>
                        <a:pt x="260" y="193"/>
                      </a:lnTo>
                      <a:lnTo>
                        <a:pt x="260" y="194"/>
                      </a:lnTo>
                      <a:lnTo>
                        <a:pt x="259" y="195"/>
                      </a:lnTo>
                      <a:lnTo>
                        <a:pt x="259" y="195"/>
                      </a:lnTo>
                      <a:lnTo>
                        <a:pt x="259" y="196"/>
                      </a:lnTo>
                      <a:lnTo>
                        <a:pt x="258" y="198"/>
                      </a:lnTo>
                      <a:lnTo>
                        <a:pt x="258" y="198"/>
                      </a:lnTo>
                      <a:lnTo>
                        <a:pt x="258" y="199"/>
                      </a:lnTo>
                      <a:lnTo>
                        <a:pt x="257" y="200"/>
                      </a:lnTo>
                      <a:lnTo>
                        <a:pt x="257" y="200"/>
                      </a:lnTo>
                      <a:lnTo>
                        <a:pt x="257" y="201"/>
                      </a:lnTo>
                      <a:lnTo>
                        <a:pt x="256" y="202"/>
                      </a:lnTo>
                      <a:lnTo>
                        <a:pt x="256" y="202"/>
                      </a:lnTo>
                      <a:lnTo>
                        <a:pt x="256" y="203"/>
                      </a:lnTo>
                      <a:lnTo>
                        <a:pt x="254" y="203"/>
                      </a:lnTo>
                      <a:lnTo>
                        <a:pt x="254" y="205"/>
                      </a:lnTo>
                      <a:lnTo>
                        <a:pt x="253" y="206"/>
                      </a:lnTo>
                      <a:lnTo>
                        <a:pt x="253" y="206"/>
                      </a:lnTo>
                      <a:lnTo>
                        <a:pt x="253" y="207"/>
                      </a:lnTo>
                      <a:lnTo>
                        <a:pt x="252" y="208"/>
                      </a:lnTo>
                      <a:lnTo>
                        <a:pt x="252" y="208"/>
                      </a:lnTo>
                      <a:lnTo>
                        <a:pt x="252" y="209"/>
                      </a:lnTo>
                      <a:lnTo>
                        <a:pt x="251" y="209"/>
                      </a:lnTo>
                      <a:lnTo>
                        <a:pt x="251" y="211"/>
                      </a:lnTo>
                      <a:lnTo>
                        <a:pt x="250" y="212"/>
                      </a:lnTo>
                      <a:lnTo>
                        <a:pt x="250" y="212"/>
                      </a:lnTo>
                      <a:lnTo>
                        <a:pt x="250" y="213"/>
                      </a:lnTo>
                      <a:lnTo>
                        <a:pt x="248" y="213"/>
                      </a:lnTo>
                      <a:lnTo>
                        <a:pt x="248" y="214"/>
                      </a:lnTo>
                      <a:lnTo>
                        <a:pt x="247" y="215"/>
                      </a:lnTo>
                      <a:lnTo>
                        <a:pt x="247" y="215"/>
                      </a:lnTo>
                      <a:lnTo>
                        <a:pt x="247" y="216"/>
                      </a:lnTo>
                      <a:lnTo>
                        <a:pt x="246" y="216"/>
                      </a:lnTo>
                      <a:lnTo>
                        <a:pt x="246" y="218"/>
                      </a:lnTo>
                      <a:lnTo>
                        <a:pt x="245" y="218"/>
                      </a:lnTo>
                      <a:lnTo>
                        <a:pt x="245" y="219"/>
                      </a:lnTo>
                      <a:lnTo>
                        <a:pt x="244" y="220"/>
                      </a:lnTo>
                      <a:lnTo>
                        <a:pt x="244" y="220"/>
                      </a:lnTo>
                      <a:lnTo>
                        <a:pt x="244" y="221"/>
                      </a:lnTo>
                      <a:lnTo>
                        <a:pt x="243" y="221"/>
                      </a:lnTo>
                      <a:lnTo>
                        <a:pt x="243" y="222"/>
                      </a:lnTo>
                      <a:lnTo>
                        <a:pt x="241" y="222"/>
                      </a:lnTo>
                      <a:lnTo>
                        <a:pt x="241" y="223"/>
                      </a:lnTo>
                      <a:lnTo>
                        <a:pt x="240" y="223"/>
                      </a:lnTo>
                      <a:lnTo>
                        <a:pt x="240" y="225"/>
                      </a:lnTo>
                      <a:lnTo>
                        <a:pt x="239" y="225"/>
                      </a:lnTo>
                      <a:lnTo>
                        <a:pt x="239" y="226"/>
                      </a:lnTo>
                      <a:lnTo>
                        <a:pt x="238" y="227"/>
                      </a:lnTo>
                      <a:lnTo>
                        <a:pt x="238" y="227"/>
                      </a:lnTo>
                      <a:lnTo>
                        <a:pt x="237" y="228"/>
                      </a:lnTo>
                      <a:lnTo>
                        <a:pt x="237" y="228"/>
                      </a:lnTo>
                      <a:lnTo>
                        <a:pt x="237" y="229"/>
                      </a:lnTo>
                      <a:lnTo>
                        <a:pt x="236" y="229"/>
                      </a:lnTo>
                      <a:lnTo>
                        <a:pt x="236" y="231"/>
                      </a:lnTo>
                      <a:lnTo>
                        <a:pt x="234" y="231"/>
                      </a:lnTo>
                      <a:lnTo>
                        <a:pt x="234" y="232"/>
                      </a:lnTo>
                      <a:lnTo>
                        <a:pt x="233" y="232"/>
                      </a:lnTo>
                      <a:lnTo>
                        <a:pt x="233" y="233"/>
                      </a:lnTo>
                      <a:lnTo>
                        <a:pt x="232" y="233"/>
                      </a:lnTo>
                      <a:lnTo>
                        <a:pt x="232" y="234"/>
                      </a:lnTo>
                      <a:lnTo>
                        <a:pt x="231" y="234"/>
                      </a:lnTo>
                      <a:lnTo>
                        <a:pt x="231" y="235"/>
                      </a:lnTo>
                      <a:lnTo>
                        <a:pt x="230" y="235"/>
                      </a:lnTo>
                      <a:lnTo>
                        <a:pt x="230" y="236"/>
                      </a:lnTo>
                      <a:lnTo>
                        <a:pt x="229" y="236"/>
                      </a:lnTo>
                      <a:lnTo>
                        <a:pt x="229" y="236"/>
                      </a:lnTo>
                      <a:lnTo>
                        <a:pt x="227" y="238"/>
                      </a:lnTo>
                      <a:lnTo>
                        <a:pt x="226" y="238"/>
                      </a:lnTo>
                      <a:lnTo>
                        <a:pt x="226" y="239"/>
                      </a:lnTo>
                      <a:lnTo>
                        <a:pt x="225" y="239"/>
                      </a:lnTo>
                      <a:lnTo>
                        <a:pt x="225" y="240"/>
                      </a:lnTo>
                      <a:lnTo>
                        <a:pt x="224" y="240"/>
                      </a:lnTo>
                      <a:lnTo>
                        <a:pt x="224" y="241"/>
                      </a:lnTo>
                      <a:lnTo>
                        <a:pt x="223" y="241"/>
                      </a:lnTo>
                      <a:lnTo>
                        <a:pt x="223" y="242"/>
                      </a:lnTo>
                      <a:lnTo>
                        <a:pt x="221" y="242"/>
                      </a:lnTo>
                      <a:lnTo>
                        <a:pt x="221" y="242"/>
                      </a:lnTo>
                      <a:lnTo>
                        <a:pt x="220" y="243"/>
                      </a:lnTo>
                      <a:lnTo>
                        <a:pt x="220" y="243"/>
                      </a:lnTo>
                      <a:lnTo>
                        <a:pt x="219" y="245"/>
                      </a:lnTo>
                      <a:lnTo>
                        <a:pt x="218" y="245"/>
                      </a:lnTo>
                      <a:lnTo>
                        <a:pt x="218" y="246"/>
                      </a:lnTo>
                      <a:lnTo>
                        <a:pt x="217" y="246"/>
                      </a:lnTo>
                      <a:lnTo>
                        <a:pt x="217" y="246"/>
                      </a:lnTo>
                      <a:lnTo>
                        <a:pt x="216" y="247"/>
                      </a:lnTo>
                      <a:lnTo>
                        <a:pt x="216" y="247"/>
                      </a:lnTo>
                      <a:lnTo>
                        <a:pt x="214" y="248"/>
                      </a:lnTo>
                      <a:lnTo>
                        <a:pt x="213" y="248"/>
                      </a:lnTo>
                      <a:lnTo>
                        <a:pt x="213" y="248"/>
                      </a:lnTo>
                      <a:lnTo>
                        <a:pt x="212" y="249"/>
                      </a:lnTo>
                      <a:lnTo>
                        <a:pt x="212" y="249"/>
                      </a:lnTo>
                      <a:lnTo>
                        <a:pt x="211" y="251"/>
                      </a:lnTo>
                      <a:lnTo>
                        <a:pt x="211" y="251"/>
                      </a:lnTo>
                      <a:lnTo>
                        <a:pt x="210" y="251"/>
                      </a:lnTo>
                      <a:lnTo>
                        <a:pt x="209" y="252"/>
                      </a:lnTo>
                      <a:lnTo>
                        <a:pt x="209" y="252"/>
                      </a:lnTo>
                      <a:lnTo>
                        <a:pt x="207" y="252"/>
                      </a:lnTo>
                      <a:lnTo>
                        <a:pt x="207" y="253"/>
                      </a:lnTo>
                      <a:lnTo>
                        <a:pt x="206" y="253"/>
                      </a:lnTo>
                      <a:lnTo>
                        <a:pt x="205" y="253"/>
                      </a:lnTo>
                      <a:lnTo>
                        <a:pt x="205" y="254"/>
                      </a:lnTo>
                      <a:lnTo>
                        <a:pt x="204" y="254"/>
                      </a:lnTo>
                      <a:lnTo>
                        <a:pt x="204" y="254"/>
                      </a:lnTo>
                      <a:lnTo>
                        <a:pt x="203" y="255"/>
                      </a:lnTo>
                      <a:lnTo>
                        <a:pt x="201" y="255"/>
                      </a:lnTo>
                      <a:lnTo>
                        <a:pt x="201" y="255"/>
                      </a:lnTo>
                      <a:lnTo>
                        <a:pt x="200" y="256"/>
                      </a:lnTo>
                      <a:lnTo>
                        <a:pt x="200" y="256"/>
                      </a:lnTo>
                      <a:lnTo>
                        <a:pt x="199" y="256"/>
                      </a:lnTo>
                      <a:lnTo>
                        <a:pt x="198" y="258"/>
                      </a:lnTo>
                      <a:lnTo>
                        <a:pt x="198" y="258"/>
                      </a:lnTo>
                      <a:lnTo>
                        <a:pt x="197" y="258"/>
                      </a:lnTo>
                      <a:lnTo>
                        <a:pt x="196" y="259"/>
                      </a:lnTo>
                      <a:lnTo>
                        <a:pt x="196" y="259"/>
                      </a:lnTo>
                      <a:lnTo>
                        <a:pt x="194" y="259"/>
                      </a:lnTo>
                      <a:lnTo>
                        <a:pt x="194" y="260"/>
                      </a:lnTo>
                      <a:lnTo>
                        <a:pt x="193" y="260"/>
                      </a:lnTo>
                      <a:lnTo>
                        <a:pt x="192" y="260"/>
                      </a:lnTo>
                      <a:lnTo>
                        <a:pt x="192" y="260"/>
                      </a:lnTo>
                      <a:lnTo>
                        <a:pt x="191" y="261"/>
                      </a:lnTo>
                      <a:lnTo>
                        <a:pt x="190" y="261"/>
                      </a:lnTo>
                      <a:lnTo>
                        <a:pt x="190" y="261"/>
                      </a:lnTo>
                      <a:lnTo>
                        <a:pt x="189" y="262"/>
                      </a:lnTo>
                      <a:lnTo>
                        <a:pt x="187" y="262"/>
                      </a:lnTo>
                      <a:lnTo>
                        <a:pt x="187" y="262"/>
                      </a:lnTo>
                      <a:lnTo>
                        <a:pt x="186" y="262"/>
                      </a:lnTo>
                      <a:lnTo>
                        <a:pt x="186" y="263"/>
                      </a:lnTo>
                      <a:lnTo>
                        <a:pt x="185" y="263"/>
                      </a:lnTo>
                      <a:lnTo>
                        <a:pt x="184" y="263"/>
                      </a:lnTo>
                      <a:lnTo>
                        <a:pt x="184" y="263"/>
                      </a:lnTo>
                      <a:lnTo>
                        <a:pt x="183" y="265"/>
                      </a:lnTo>
                      <a:lnTo>
                        <a:pt x="181" y="265"/>
                      </a:lnTo>
                      <a:lnTo>
                        <a:pt x="181" y="265"/>
                      </a:lnTo>
                      <a:lnTo>
                        <a:pt x="180" y="265"/>
                      </a:lnTo>
                      <a:lnTo>
                        <a:pt x="179" y="265"/>
                      </a:lnTo>
                      <a:lnTo>
                        <a:pt x="179" y="266"/>
                      </a:lnTo>
                      <a:lnTo>
                        <a:pt x="178" y="266"/>
                      </a:lnTo>
                      <a:lnTo>
                        <a:pt x="177" y="266"/>
                      </a:lnTo>
                      <a:lnTo>
                        <a:pt x="177" y="266"/>
                      </a:lnTo>
                      <a:lnTo>
                        <a:pt x="176" y="266"/>
                      </a:lnTo>
                      <a:lnTo>
                        <a:pt x="174" y="267"/>
                      </a:lnTo>
                      <a:lnTo>
                        <a:pt x="174" y="267"/>
                      </a:lnTo>
                      <a:lnTo>
                        <a:pt x="173" y="267"/>
                      </a:lnTo>
                      <a:lnTo>
                        <a:pt x="172" y="267"/>
                      </a:lnTo>
                      <a:lnTo>
                        <a:pt x="172" y="267"/>
                      </a:lnTo>
                      <a:lnTo>
                        <a:pt x="171" y="268"/>
                      </a:lnTo>
                      <a:lnTo>
                        <a:pt x="170" y="268"/>
                      </a:lnTo>
                      <a:lnTo>
                        <a:pt x="170" y="268"/>
                      </a:lnTo>
                      <a:lnTo>
                        <a:pt x="169" y="268"/>
                      </a:lnTo>
                      <a:lnTo>
                        <a:pt x="167" y="268"/>
                      </a:lnTo>
                      <a:lnTo>
                        <a:pt x="167" y="268"/>
                      </a:lnTo>
                      <a:lnTo>
                        <a:pt x="166" y="269"/>
                      </a:lnTo>
                      <a:lnTo>
                        <a:pt x="165" y="269"/>
                      </a:lnTo>
                      <a:lnTo>
                        <a:pt x="165" y="269"/>
                      </a:lnTo>
                      <a:lnTo>
                        <a:pt x="164" y="269"/>
                      </a:lnTo>
                      <a:lnTo>
                        <a:pt x="163" y="269"/>
                      </a:lnTo>
                      <a:lnTo>
                        <a:pt x="161" y="269"/>
                      </a:lnTo>
                      <a:lnTo>
                        <a:pt x="161" y="269"/>
                      </a:lnTo>
                      <a:lnTo>
                        <a:pt x="160" y="271"/>
                      </a:lnTo>
                      <a:lnTo>
                        <a:pt x="159" y="271"/>
                      </a:lnTo>
                      <a:lnTo>
                        <a:pt x="159" y="271"/>
                      </a:lnTo>
                      <a:lnTo>
                        <a:pt x="158" y="271"/>
                      </a:lnTo>
                      <a:lnTo>
                        <a:pt x="157" y="271"/>
                      </a:lnTo>
                      <a:lnTo>
                        <a:pt x="157" y="271"/>
                      </a:lnTo>
                      <a:lnTo>
                        <a:pt x="156" y="271"/>
                      </a:lnTo>
                      <a:lnTo>
                        <a:pt x="154" y="271"/>
                      </a:lnTo>
                      <a:lnTo>
                        <a:pt x="154" y="271"/>
                      </a:lnTo>
                      <a:lnTo>
                        <a:pt x="153" y="271"/>
                      </a:lnTo>
                      <a:lnTo>
                        <a:pt x="152" y="272"/>
                      </a:lnTo>
                      <a:lnTo>
                        <a:pt x="151" y="272"/>
                      </a:lnTo>
                      <a:lnTo>
                        <a:pt x="151" y="272"/>
                      </a:lnTo>
                      <a:lnTo>
                        <a:pt x="150" y="272"/>
                      </a:lnTo>
                      <a:lnTo>
                        <a:pt x="149" y="272"/>
                      </a:lnTo>
                      <a:lnTo>
                        <a:pt x="149" y="272"/>
                      </a:lnTo>
                      <a:lnTo>
                        <a:pt x="147" y="272"/>
                      </a:lnTo>
                      <a:lnTo>
                        <a:pt x="146" y="272"/>
                      </a:lnTo>
                      <a:lnTo>
                        <a:pt x="146" y="272"/>
                      </a:lnTo>
                      <a:lnTo>
                        <a:pt x="145" y="272"/>
                      </a:lnTo>
                      <a:lnTo>
                        <a:pt x="144" y="272"/>
                      </a:lnTo>
                      <a:lnTo>
                        <a:pt x="143" y="272"/>
                      </a:lnTo>
                      <a:lnTo>
                        <a:pt x="143" y="272"/>
                      </a:lnTo>
                      <a:lnTo>
                        <a:pt x="141" y="272"/>
                      </a:lnTo>
                      <a:lnTo>
                        <a:pt x="140" y="272"/>
                      </a:lnTo>
                      <a:lnTo>
                        <a:pt x="140" y="272"/>
                      </a:lnTo>
                      <a:lnTo>
                        <a:pt x="139" y="272"/>
                      </a:lnTo>
                      <a:lnTo>
                        <a:pt x="138" y="272"/>
                      </a:lnTo>
                      <a:lnTo>
                        <a:pt x="138" y="272"/>
                      </a:lnTo>
                      <a:lnTo>
                        <a:pt x="137" y="272"/>
                      </a:lnTo>
                      <a:lnTo>
                        <a:pt x="136" y="272"/>
                      </a:lnTo>
                      <a:lnTo>
                        <a:pt x="134" y="272"/>
                      </a:lnTo>
                      <a:lnTo>
                        <a:pt x="134" y="272"/>
                      </a:lnTo>
                      <a:lnTo>
                        <a:pt x="133" y="272"/>
                      </a:lnTo>
                      <a:lnTo>
                        <a:pt x="132" y="272"/>
                      </a:lnTo>
                      <a:lnTo>
                        <a:pt x="132" y="272"/>
                      </a:lnTo>
                      <a:lnTo>
                        <a:pt x="131" y="272"/>
                      </a:lnTo>
                      <a:lnTo>
                        <a:pt x="130" y="272"/>
                      </a:lnTo>
                      <a:lnTo>
                        <a:pt x="129" y="272"/>
                      </a:lnTo>
                      <a:lnTo>
                        <a:pt x="129" y="272"/>
                      </a:lnTo>
                      <a:lnTo>
                        <a:pt x="127" y="272"/>
                      </a:lnTo>
                      <a:lnTo>
                        <a:pt x="126" y="272"/>
                      </a:lnTo>
                      <a:lnTo>
                        <a:pt x="126" y="272"/>
                      </a:lnTo>
                      <a:lnTo>
                        <a:pt x="125" y="272"/>
                      </a:lnTo>
                      <a:lnTo>
                        <a:pt x="124" y="272"/>
                      </a:lnTo>
                      <a:lnTo>
                        <a:pt x="124" y="272"/>
                      </a:lnTo>
                      <a:lnTo>
                        <a:pt x="123" y="272"/>
                      </a:lnTo>
                      <a:lnTo>
                        <a:pt x="121" y="272"/>
                      </a:lnTo>
                      <a:lnTo>
                        <a:pt x="120" y="272"/>
                      </a:lnTo>
                      <a:lnTo>
                        <a:pt x="120" y="271"/>
                      </a:lnTo>
                      <a:lnTo>
                        <a:pt x="119" y="271"/>
                      </a:lnTo>
                      <a:lnTo>
                        <a:pt x="118" y="271"/>
                      </a:lnTo>
                      <a:lnTo>
                        <a:pt x="118" y="271"/>
                      </a:lnTo>
                      <a:lnTo>
                        <a:pt x="117" y="271"/>
                      </a:lnTo>
                      <a:lnTo>
                        <a:pt x="116" y="271"/>
                      </a:lnTo>
                      <a:lnTo>
                        <a:pt x="114" y="271"/>
                      </a:lnTo>
                      <a:lnTo>
                        <a:pt x="114" y="271"/>
                      </a:lnTo>
                      <a:lnTo>
                        <a:pt x="113" y="271"/>
                      </a:lnTo>
                      <a:lnTo>
                        <a:pt x="112" y="269"/>
                      </a:lnTo>
                      <a:lnTo>
                        <a:pt x="112" y="269"/>
                      </a:lnTo>
                      <a:lnTo>
                        <a:pt x="111" y="269"/>
                      </a:lnTo>
                      <a:lnTo>
                        <a:pt x="110" y="269"/>
                      </a:lnTo>
                      <a:lnTo>
                        <a:pt x="109" y="269"/>
                      </a:lnTo>
                      <a:lnTo>
                        <a:pt x="109" y="269"/>
                      </a:lnTo>
                      <a:lnTo>
                        <a:pt x="107" y="269"/>
                      </a:lnTo>
                      <a:lnTo>
                        <a:pt x="106" y="268"/>
                      </a:lnTo>
                      <a:lnTo>
                        <a:pt x="106" y="268"/>
                      </a:lnTo>
                      <a:lnTo>
                        <a:pt x="105" y="268"/>
                      </a:lnTo>
                      <a:lnTo>
                        <a:pt x="104" y="268"/>
                      </a:lnTo>
                      <a:lnTo>
                        <a:pt x="103" y="268"/>
                      </a:lnTo>
                      <a:lnTo>
                        <a:pt x="103" y="268"/>
                      </a:lnTo>
                      <a:lnTo>
                        <a:pt x="101" y="267"/>
                      </a:lnTo>
                      <a:lnTo>
                        <a:pt x="100" y="267"/>
                      </a:lnTo>
                      <a:lnTo>
                        <a:pt x="100" y="267"/>
                      </a:lnTo>
                      <a:lnTo>
                        <a:pt x="99" y="267"/>
                      </a:lnTo>
                      <a:lnTo>
                        <a:pt x="98" y="267"/>
                      </a:lnTo>
                      <a:lnTo>
                        <a:pt x="98" y="266"/>
                      </a:lnTo>
                      <a:lnTo>
                        <a:pt x="97" y="266"/>
                      </a:lnTo>
                      <a:lnTo>
                        <a:pt x="96" y="266"/>
                      </a:lnTo>
                      <a:lnTo>
                        <a:pt x="94" y="266"/>
                      </a:lnTo>
                      <a:lnTo>
                        <a:pt x="94" y="266"/>
                      </a:lnTo>
                      <a:lnTo>
                        <a:pt x="93" y="265"/>
                      </a:lnTo>
                      <a:lnTo>
                        <a:pt x="92" y="265"/>
                      </a:lnTo>
                      <a:lnTo>
                        <a:pt x="92" y="265"/>
                      </a:lnTo>
                      <a:lnTo>
                        <a:pt x="91" y="265"/>
                      </a:lnTo>
                      <a:lnTo>
                        <a:pt x="90" y="263"/>
                      </a:lnTo>
                      <a:lnTo>
                        <a:pt x="90" y="263"/>
                      </a:lnTo>
                      <a:lnTo>
                        <a:pt x="89" y="263"/>
                      </a:lnTo>
                      <a:lnTo>
                        <a:pt x="89" y="263"/>
                      </a:lnTo>
                      <a:lnTo>
                        <a:pt x="87" y="263"/>
                      </a:lnTo>
                      <a:lnTo>
                        <a:pt x="86" y="262"/>
                      </a:lnTo>
                      <a:lnTo>
                        <a:pt x="86" y="262"/>
                      </a:lnTo>
                      <a:lnTo>
                        <a:pt x="85" y="262"/>
                      </a:lnTo>
                      <a:lnTo>
                        <a:pt x="84" y="261"/>
                      </a:lnTo>
                      <a:lnTo>
                        <a:pt x="84" y="261"/>
                      </a:lnTo>
                      <a:lnTo>
                        <a:pt x="83" y="261"/>
                      </a:lnTo>
                      <a:lnTo>
                        <a:pt x="82" y="261"/>
                      </a:lnTo>
                      <a:lnTo>
                        <a:pt x="82" y="260"/>
                      </a:lnTo>
                      <a:lnTo>
                        <a:pt x="80" y="260"/>
                      </a:lnTo>
                      <a:lnTo>
                        <a:pt x="79" y="260"/>
                      </a:lnTo>
                      <a:lnTo>
                        <a:pt x="79" y="259"/>
                      </a:lnTo>
                      <a:lnTo>
                        <a:pt x="78" y="259"/>
                      </a:lnTo>
                      <a:lnTo>
                        <a:pt x="77" y="259"/>
                      </a:lnTo>
                      <a:lnTo>
                        <a:pt x="77" y="258"/>
                      </a:lnTo>
                      <a:lnTo>
                        <a:pt x="76" y="258"/>
                      </a:lnTo>
                      <a:lnTo>
                        <a:pt x="74" y="258"/>
                      </a:lnTo>
                      <a:lnTo>
                        <a:pt x="74" y="256"/>
                      </a:lnTo>
                      <a:lnTo>
                        <a:pt x="73" y="256"/>
                      </a:lnTo>
                      <a:lnTo>
                        <a:pt x="72" y="256"/>
                      </a:lnTo>
                      <a:lnTo>
                        <a:pt x="72" y="255"/>
                      </a:lnTo>
                      <a:lnTo>
                        <a:pt x="71" y="255"/>
                      </a:lnTo>
                      <a:lnTo>
                        <a:pt x="71" y="255"/>
                      </a:lnTo>
                      <a:lnTo>
                        <a:pt x="70" y="254"/>
                      </a:lnTo>
                      <a:lnTo>
                        <a:pt x="69" y="254"/>
                      </a:lnTo>
                      <a:lnTo>
                        <a:pt x="69" y="254"/>
                      </a:lnTo>
                      <a:lnTo>
                        <a:pt x="67" y="253"/>
                      </a:lnTo>
                      <a:lnTo>
                        <a:pt x="66" y="253"/>
                      </a:lnTo>
                      <a:lnTo>
                        <a:pt x="66" y="252"/>
                      </a:lnTo>
                      <a:lnTo>
                        <a:pt x="65" y="252"/>
                      </a:lnTo>
                      <a:lnTo>
                        <a:pt x="65" y="252"/>
                      </a:lnTo>
                      <a:lnTo>
                        <a:pt x="64" y="251"/>
                      </a:lnTo>
                      <a:lnTo>
                        <a:pt x="63" y="251"/>
                      </a:lnTo>
                      <a:lnTo>
                        <a:pt x="63" y="251"/>
                      </a:lnTo>
                      <a:lnTo>
                        <a:pt x="62" y="249"/>
                      </a:lnTo>
                      <a:lnTo>
                        <a:pt x="62" y="249"/>
                      </a:lnTo>
                      <a:lnTo>
                        <a:pt x="60" y="248"/>
                      </a:lnTo>
                      <a:lnTo>
                        <a:pt x="59" y="248"/>
                      </a:lnTo>
                      <a:lnTo>
                        <a:pt x="59" y="248"/>
                      </a:lnTo>
                      <a:lnTo>
                        <a:pt x="58" y="247"/>
                      </a:lnTo>
                      <a:lnTo>
                        <a:pt x="58" y="247"/>
                      </a:lnTo>
                      <a:lnTo>
                        <a:pt x="57" y="246"/>
                      </a:lnTo>
                      <a:lnTo>
                        <a:pt x="57" y="246"/>
                      </a:lnTo>
                      <a:lnTo>
                        <a:pt x="56" y="245"/>
                      </a:lnTo>
                      <a:lnTo>
                        <a:pt x="54" y="245"/>
                      </a:lnTo>
                      <a:lnTo>
                        <a:pt x="54" y="245"/>
                      </a:lnTo>
                      <a:lnTo>
                        <a:pt x="53" y="243"/>
                      </a:lnTo>
                      <a:lnTo>
                        <a:pt x="53" y="243"/>
                      </a:lnTo>
                      <a:lnTo>
                        <a:pt x="52" y="242"/>
                      </a:lnTo>
                      <a:lnTo>
                        <a:pt x="52" y="242"/>
                      </a:lnTo>
                      <a:lnTo>
                        <a:pt x="51" y="241"/>
                      </a:lnTo>
                      <a:lnTo>
                        <a:pt x="50" y="241"/>
                      </a:lnTo>
                      <a:lnTo>
                        <a:pt x="50" y="240"/>
                      </a:lnTo>
                      <a:lnTo>
                        <a:pt x="49" y="240"/>
                      </a:lnTo>
                      <a:lnTo>
                        <a:pt x="49" y="240"/>
                      </a:lnTo>
                      <a:lnTo>
                        <a:pt x="47" y="239"/>
                      </a:lnTo>
                      <a:lnTo>
                        <a:pt x="47" y="239"/>
                      </a:lnTo>
                      <a:lnTo>
                        <a:pt x="46" y="238"/>
                      </a:lnTo>
                      <a:lnTo>
                        <a:pt x="46" y="238"/>
                      </a:lnTo>
                      <a:lnTo>
                        <a:pt x="45" y="236"/>
                      </a:lnTo>
                      <a:lnTo>
                        <a:pt x="45" y="236"/>
                      </a:lnTo>
                      <a:lnTo>
                        <a:pt x="44" y="235"/>
                      </a:lnTo>
                      <a:lnTo>
                        <a:pt x="44" y="235"/>
                      </a:lnTo>
                      <a:lnTo>
                        <a:pt x="43" y="234"/>
                      </a:lnTo>
                      <a:lnTo>
                        <a:pt x="43" y="234"/>
                      </a:lnTo>
                      <a:lnTo>
                        <a:pt x="42" y="233"/>
                      </a:lnTo>
                      <a:lnTo>
                        <a:pt x="42" y="233"/>
                      </a:lnTo>
                      <a:lnTo>
                        <a:pt x="40" y="232"/>
                      </a:lnTo>
                      <a:lnTo>
                        <a:pt x="40" y="232"/>
                      </a:lnTo>
                      <a:lnTo>
                        <a:pt x="39" y="231"/>
                      </a:lnTo>
                      <a:lnTo>
                        <a:pt x="39" y="231"/>
                      </a:lnTo>
                      <a:lnTo>
                        <a:pt x="38" y="229"/>
                      </a:lnTo>
                      <a:lnTo>
                        <a:pt x="38" y="229"/>
                      </a:lnTo>
                      <a:lnTo>
                        <a:pt x="37" y="228"/>
                      </a:lnTo>
                      <a:lnTo>
                        <a:pt x="37" y="228"/>
                      </a:lnTo>
                      <a:lnTo>
                        <a:pt x="36" y="227"/>
                      </a:lnTo>
                      <a:lnTo>
                        <a:pt x="36" y="227"/>
                      </a:lnTo>
                      <a:lnTo>
                        <a:pt x="34" y="226"/>
                      </a:lnTo>
                      <a:lnTo>
                        <a:pt x="34" y="226"/>
                      </a:lnTo>
                      <a:lnTo>
                        <a:pt x="33" y="225"/>
                      </a:lnTo>
                      <a:lnTo>
                        <a:pt x="33" y="225"/>
                      </a:lnTo>
                      <a:lnTo>
                        <a:pt x="33" y="223"/>
                      </a:lnTo>
                      <a:lnTo>
                        <a:pt x="32" y="223"/>
                      </a:lnTo>
                      <a:lnTo>
                        <a:pt x="32" y="222"/>
                      </a:lnTo>
                      <a:lnTo>
                        <a:pt x="31" y="221"/>
                      </a:lnTo>
                      <a:lnTo>
                        <a:pt x="31" y="221"/>
                      </a:lnTo>
                      <a:lnTo>
                        <a:pt x="30" y="220"/>
                      </a:lnTo>
                      <a:lnTo>
                        <a:pt x="30" y="220"/>
                      </a:lnTo>
                      <a:lnTo>
                        <a:pt x="30" y="219"/>
                      </a:lnTo>
                      <a:lnTo>
                        <a:pt x="29" y="219"/>
                      </a:lnTo>
                      <a:lnTo>
                        <a:pt x="29" y="218"/>
                      </a:lnTo>
                      <a:lnTo>
                        <a:pt x="27" y="218"/>
                      </a:lnTo>
                      <a:lnTo>
                        <a:pt x="27" y="216"/>
                      </a:lnTo>
                      <a:lnTo>
                        <a:pt x="26" y="215"/>
                      </a:lnTo>
                      <a:lnTo>
                        <a:pt x="26" y="215"/>
                      </a:lnTo>
                      <a:lnTo>
                        <a:pt x="26" y="214"/>
                      </a:lnTo>
                      <a:lnTo>
                        <a:pt x="25" y="214"/>
                      </a:lnTo>
                      <a:lnTo>
                        <a:pt x="25" y="213"/>
                      </a:lnTo>
                      <a:lnTo>
                        <a:pt x="24" y="213"/>
                      </a:lnTo>
                      <a:lnTo>
                        <a:pt x="24" y="212"/>
                      </a:lnTo>
                      <a:lnTo>
                        <a:pt x="24" y="211"/>
                      </a:lnTo>
                      <a:lnTo>
                        <a:pt x="23" y="211"/>
                      </a:lnTo>
                      <a:lnTo>
                        <a:pt x="23" y="209"/>
                      </a:lnTo>
                      <a:lnTo>
                        <a:pt x="23" y="209"/>
                      </a:lnTo>
                      <a:lnTo>
                        <a:pt x="22" y="208"/>
                      </a:lnTo>
                      <a:lnTo>
                        <a:pt x="22" y="208"/>
                      </a:lnTo>
                      <a:lnTo>
                        <a:pt x="20" y="207"/>
                      </a:lnTo>
                      <a:lnTo>
                        <a:pt x="20" y="206"/>
                      </a:lnTo>
                      <a:lnTo>
                        <a:pt x="20" y="206"/>
                      </a:lnTo>
                      <a:lnTo>
                        <a:pt x="19" y="205"/>
                      </a:lnTo>
                      <a:lnTo>
                        <a:pt x="19" y="205"/>
                      </a:lnTo>
                      <a:lnTo>
                        <a:pt x="19" y="203"/>
                      </a:lnTo>
                      <a:lnTo>
                        <a:pt x="18" y="202"/>
                      </a:lnTo>
                      <a:lnTo>
                        <a:pt x="18" y="202"/>
                      </a:lnTo>
                      <a:lnTo>
                        <a:pt x="18" y="201"/>
                      </a:lnTo>
                      <a:lnTo>
                        <a:pt x="17" y="201"/>
                      </a:lnTo>
                      <a:lnTo>
                        <a:pt x="17" y="200"/>
                      </a:lnTo>
                      <a:lnTo>
                        <a:pt x="17" y="199"/>
                      </a:lnTo>
                      <a:lnTo>
                        <a:pt x="16" y="199"/>
                      </a:lnTo>
                      <a:lnTo>
                        <a:pt x="16" y="198"/>
                      </a:lnTo>
                      <a:lnTo>
                        <a:pt x="16" y="196"/>
                      </a:lnTo>
                      <a:lnTo>
                        <a:pt x="14" y="196"/>
                      </a:lnTo>
                      <a:lnTo>
                        <a:pt x="14" y="195"/>
                      </a:lnTo>
                      <a:lnTo>
                        <a:pt x="14" y="195"/>
                      </a:lnTo>
                      <a:lnTo>
                        <a:pt x="14" y="194"/>
                      </a:lnTo>
                      <a:lnTo>
                        <a:pt x="13" y="193"/>
                      </a:lnTo>
                      <a:lnTo>
                        <a:pt x="13" y="193"/>
                      </a:lnTo>
                      <a:lnTo>
                        <a:pt x="13" y="192"/>
                      </a:lnTo>
                      <a:lnTo>
                        <a:pt x="12" y="190"/>
                      </a:lnTo>
                      <a:lnTo>
                        <a:pt x="12" y="190"/>
                      </a:lnTo>
                      <a:lnTo>
                        <a:pt x="12" y="189"/>
                      </a:lnTo>
                      <a:lnTo>
                        <a:pt x="12" y="189"/>
                      </a:lnTo>
                      <a:lnTo>
                        <a:pt x="11" y="188"/>
                      </a:lnTo>
                      <a:lnTo>
                        <a:pt x="11" y="187"/>
                      </a:lnTo>
                      <a:lnTo>
                        <a:pt x="11" y="187"/>
                      </a:lnTo>
                      <a:lnTo>
                        <a:pt x="10" y="186"/>
                      </a:lnTo>
                      <a:lnTo>
                        <a:pt x="10" y="185"/>
                      </a:lnTo>
                      <a:lnTo>
                        <a:pt x="10" y="185"/>
                      </a:lnTo>
                      <a:lnTo>
                        <a:pt x="10" y="183"/>
                      </a:lnTo>
                      <a:lnTo>
                        <a:pt x="9" y="182"/>
                      </a:lnTo>
                      <a:lnTo>
                        <a:pt x="9" y="182"/>
                      </a:lnTo>
                      <a:lnTo>
                        <a:pt x="9" y="181"/>
                      </a:lnTo>
                      <a:lnTo>
                        <a:pt x="9" y="180"/>
                      </a:lnTo>
                      <a:lnTo>
                        <a:pt x="9" y="180"/>
                      </a:lnTo>
                      <a:lnTo>
                        <a:pt x="7" y="179"/>
                      </a:lnTo>
                      <a:lnTo>
                        <a:pt x="7" y="178"/>
                      </a:lnTo>
                      <a:lnTo>
                        <a:pt x="7" y="178"/>
                      </a:lnTo>
                      <a:lnTo>
                        <a:pt x="7" y="176"/>
                      </a:lnTo>
                      <a:lnTo>
                        <a:pt x="7" y="175"/>
                      </a:lnTo>
                      <a:lnTo>
                        <a:pt x="6" y="175"/>
                      </a:lnTo>
                      <a:lnTo>
                        <a:pt x="6" y="174"/>
                      </a:lnTo>
                      <a:lnTo>
                        <a:pt x="6" y="173"/>
                      </a:lnTo>
                      <a:lnTo>
                        <a:pt x="6" y="173"/>
                      </a:lnTo>
                      <a:lnTo>
                        <a:pt x="6" y="172"/>
                      </a:lnTo>
                      <a:lnTo>
                        <a:pt x="5" y="170"/>
                      </a:lnTo>
                      <a:lnTo>
                        <a:pt x="5" y="170"/>
                      </a:lnTo>
                      <a:lnTo>
                        <a:pt x="5" y="169"/>
                      </a:lnTo>
                      <a:lnTo>
                        <a:pt x="5" y="168"/>
                      </a:lnTo>
                      <a:lnTo>
                        <a:pt x="5" y="168"/>
                      </a:lnTo>
                      <a:lnTo>
                        <a:pt x="5" y="167"/>
                      </a:lnTo>
                      <a:lnTo>
                        <a:pt x="4" y="166"/>
                      </a:lnTo>
                      <a:lnTo>
                        <a:pt x="4" y="166"/>
                      </a:lnTo>
                      <a:lnTo>
                        <a:pt x="4" y="165"/>
                      </a:lnTo>
                      <a:lnTo>
                        <a:pt x="4" y="163"/>
                      </a:lnTo>
                      <a:lnTo>
                        <a:pt x="4" y="163"/>
                      </a:lnTo>
                      <a:lnTo>
                        <a:pt x="4" y="162"/>
                      </a:lnTo>
                      <a:lnTo>
                        <a:pt x="3" y="161"/>
                      </a:lnTo>
                      <a:lnTo>
                        <a:pt x="3" y="161"/>
                      </a:lnTo>
                      <a:lnTo>
                        <a:pt x="3" y="160"/>
                      </a:lnTo>
                      <a:lnTo>
                        <a:pt x="3" y="159"/>
                      </a:lnTo>
                      <a:lnTo>
                        <a:pt x="3" y="158"/>
                      </a:lnTo>
                      <a:lnTo>
                        <a:pt x="3" y="158"/>
                      </a:lnTo>
                      <a:lnTo>
                        <a:pt x="3" y="156"/>
                      </a:lnTo>
                      <a:lnTo>
                        <a:pt x="3" y="155"/>
                      </a:lnTo>
                      <a:lnTo>
                        <a:pt x="3" y="155"/>
                      </a:lnTo>
                      <a:lnTo>
                        <a:pt x="2" y="154"/>
                      </a:lnTo>
                      <a:lnTo>
                        <a:pt x="2" y="153"/>
                      </a:lnTo>
                      <a:lnTo>
                        <a:pt x="2" y="153"/>
                      </a:lnTo>
                      <a:lnTo>
                        <a:pt x="2" y="152"/>
                      </a:lnTo>
                      <a:lnTo>
                        <a:pt x="2" y="150"/>
                      </a:lnTo>
                      <a:lnTo>
                        <a:pt x="2" y="150"/>
                      </a:lnTo>
                      <a:lnTo>
                        <a:pt x="2" y="149"/>
                      </a:lnTo>
                      <a:lnTo>
                        <a:pt x="2" y="148"/>
                      </a:lnTo>
                      <a:lnTo>
                        <a:pt x="2" y="147"/>
                      </a:lnTo>
                      <a:lnTo>
                        <a:pt x="2" y="147"/>
                      </a:lnTo>
                      <a:lnTo>
                        <a:pt x="2" y="146"/>
                      </a:lnTo>
                      <a:lnTo>
                        <a:pt x="2" y="145"/>
                      </a:lnTo>
                      <a:lnTo>
                        <a:pt x="2" y="145"/>
                      </a:lnTo>
                      <a:lnTo>
                        <a:pt x="2" y="143"/>
                      </a:lnTo>
                      <a:lnTo>
                        <a:pt x="2" y="142"/>
                      </a:lnTo>
                      <a:lnTo>
                        <a:pt x="2" y="142"/>
                      </a:lnTo>
                      <a:lnTo>
                        <a:pt x="2" y="141"/>
                      </a:lnTo>
                      <a:lnTo>
                        <a:pt x="0" y="140"/>
                      </a:lnTo>
                      <a:lnTo>
                        <a:pt x="0" y="139"/>
                      </a:lnTo>
                      <a:lnTo>
                        <a:pt x="0" y="139"/>
                      </a:lnTo>
                      <a:lnTo>
                        <a:pt x="0" y="138"/>
                      </a:lnTo>
                      <a:lnTo>
                        <a:pt x="0" y="136"/>
                      </a:lnTo>
                      <a:lnTo>
                        <a:pt x="0" y="136"/>
                      </a:lnTo>
                      <a:lnTo>
                        <a:pt x="0" y="135"/>
                      </a:lnTo>
                      <a:lnTo>
                        <a:pt x="0" y="134"/>
                      </a:lnTo>
                      <a:lnTo>
                        <a:pt x="0" y="133"/>
                      </a:lnTo>
                      <a:lnTo>
                        <a:pt x="0" y="133"/>
                      </a:lnTo>
                      <a:lnTo>
                        <a:pt x="0" y="132"/>
                      </a:lnTo>
                      <a:lnTo>
                        <a:pt x="0" y="130"/>
                      </a:lnTo>
                      <a:lnTo>
                        <a:pt x="2" y="130"/>
                      </a:lnTo>
                      <a:lnTo>
                        <a:pt x="2" y="129"/>
                      </a:lnTo>
                      <a:lnTo>
                        <a:pt x="2" y="128"/>
                      </a:lnTo>
                      <a:lnTo>
                        <a:pt x="2" y="128"/>
                      </a:lnTo>
                      <a:lnTo>
                        <a:pt x="2" y="127"/>
                      </a:lnTo>
                      <a:lnTo>
                        <a:pt x="2" y="126"/>
                      </a:lnTo>
                      <a:lnTo>
                        <a:pt x="2" y="125"/>
                      </a:lnTo>
                      <a:lnTo>
                        <a:pt x="2" y="125"/>
                      </a:lnTo>
                      <a:lnTo>
                        <a:pt x="2" y="123"/>
                      </a:lnTo>
                      <a:lnTo>
                        <a:pt x="2" y="122"/>
                      </a:lnTo>
                      <a:lnTo>
                        <a:pt x="2" y="122"/>
                      </a:lnTo>
                      <a:lnTo>
                        <a:pt x="2" y="121"/>
                      </a:lnTo>
                      <a:lnTo>
                        <a:pt x="2" y="120"/>
                      </a:lnTo>
                      <a:lnTo>
                        <a:pt x="2" y="119"/>
                      </a:lnTo>
                      <a:lnTo>
                        <a:pt x="2" y="119"/>
                      </a:lnTo>
                      <a:lnTo>
                        <a:pt x="2" y="118"/>
                      </a:lnTo>
                      <a:lnTo>
                        <a:pt x="3" y="116"/>
                      </a:lnTo>
                      <a:lnTo>
                        <a:pt x="3" y="116"/>
                      </a:lnTo>
                      <a:lnTo>
                        <a:pt x="3" y="115"/>
                      </a:lnTo>
                      <a:lnTo>
                        <a:pt x="3" y="114"/>
                      </a:lnTo>
                      <a:lnTo>
                        <a:pt x="3" y="113"/>
                      </a:lnTo>
                      <a:lnTo>
                        <a:pt x="3" y="113"/>
                      </a:lnTo>
                      <a:lnTo>
                        <a:pt x="3" y="112"/>
                      </a:lnTo>
                      <a:lnTo>
                        <a:pt x="3" y="110"/>
                      </a:lnTo>
                      <a:lnTo>
                        <a:pt x="4" y="110"/>
                      </a:lnTo>
                      <a:lnTo>
                        <a:pt x="4" y="109"/>
                      </a:lnTo>
                      <a:lnTo>
                        <a:pt x="4" y="108"/>
                      </a:lnTo>
                      <a:lnTo>
                        <a:pt x="4" y="107"/>
                      </a:lnTo>
                      <a:lnTo>
                        <a:pt x="4" y="107"/>
                      </a:lnTo>
                      <a:lnTo>
                        <a:pt x="4" y="106"/>
                      </a:lnTo>
                      <a:lnTo>
                        <a:pt x="4" y="105"/>
                      </a:lnTo>
                      <a:lnTo>
                        <a:pt x="5" y="105"/>
                      </a:lnTo>
                      <a:lnTo>
                        <a:pt x="5" y="103"/>
                      </a:lnTo>
                      <a:lnTo>
                        <a:pt x="5" y="102"/>
                      </a:lnTo>
                      <a:lnTo>
                        <a:pt x="5" y="101"/>
                      </a:lnTo>
                      <a:lnTo>
                        <a:pt x="5" y="101"/>
                      </a:lnTo>
                      <a:lnTo>
                        <a:pt x="6" y="100"/>
                      </a:lnTo>
                      <a:lnTo>
                        <a:pt x="6" y="99"/>
                      </a:lnTo>
                      <a:lnTo>
                        <a:pt x="6" y="99"/>
                      </a:lnTo>
                      <a:lnTo>
                        <a:pt x="6" y="98"/>
                      </a:lnTo>
                      <a:lnTo>
                        <a:pt x="6" y="96"/>
                      </a:lnTo>
                      <a:lnTo>
                        <a:pt x="7" y="96"/>
                      </a:lnTo>
                      <a:lnTo>
                        <a:pt x="7" y="95"/>
                      </a:lnTo>
                      <a:lnTo>
                        <a:pt x="7" y="94"/>
                      </a:lnTo>
                      <a:lnTo>
                        <a:pt x="7" y="93"/>
                      </a:lnTo>
                      <a:lnTo>
                        <a:pt x="7" y="93"/>
                      </a:lnTo>
                      <a:lnTo>
                        <a:pt x="9" y="92"/>
                      </a:lnTo>
                      <a:lnTo>
                        <a:pt x="9" y="90"/>
                      </a:lnTo>
                      <a:lnTo>
                        <a:pt x="9" y="90"/>
                      </a:lnTo>
                      <a:lnTo>
                        <a:pt x="9" y="89"/>
                      </a:lnTo>
                      <a:lnTo>
                        <a:pt x="9" y="89"/>
                      </a:lnTo>
                      <a:lnTo>
                        <a:pt x="10" y="88"/>
                      </a:lnTo>
                      <a:lnTo>
                        <a:pt x="10" y="88"/>
                      </a:lnTo>
                      <a:lnTo>
                        <a:pt x="10" y="87"/>
                      </a:lnTo>
                      <a:lnTo>
                        <a:pt x="11" y="86"/>
                      </a:lnTo>
                      <a:lnTo>
                        <a:pt x="11" y="85"/>
                      </a:lnTo>
                      <a:lnTo>
                        <a:pt x="11" y="85"/>
                      </a:lnTo>
                      <a:lnTo>
                        <a:pt x="11" y="83"/>
                      </a:lnTo>
                      <a:lnTo>
                        <a:pt x="12" y="82"/>
                      </a:lnTo>
                      <a:lnTo>
                        <a:pt x="12" y="82"/>
                      </a:lnTo>
                      <a:lnTo>
                        <a:pt x="12" y="81"/>
                      </a:lnTo>
                      <a:lnTo>
                        <a:pt x="13" y="80"/>
                      </a:lnTo>
                      <a:lnTo>
                        <a:pt x="13" y="80"/>
                      </a:lnTo>
                      <a:lnTo>
                        <a:pt x="13" y="79"/>
                      </a:lnTo>
                      <a:lnTo>
                        <a:pt x="13" y="77"/>
                      </a:lnTo>
                      <a:lnTo>
                        <a:pt x="14" y="77"/>
                      </a:lnTo>
                      <a:lnTo>
                        <a:pt x="14" y="76"/>
                      </a:lnTo>
                      <a:lnTo>
                        <a:pt x="14" y="75"/>
                      </a:lnTo>
                      <a:lnTo>
                        <a:pt x="16" y="75"/>
                      </a:lnTo>
                      <a:lnTo>
                        <a:pt x="16" y="74"/>
                      </a:lnTo>
                      <a:lnTo>
                        <a:pt x="16" y="73"/>
                      </a:lnTo>
                      <a:lnTo>
                        <a:pt x="17" y="73"/>
                      </a:lnTo>
                      <a:lnTo>
                        <a:pt x="17" y="72"/>
                      </a:lnTo>
                      <a:lnTo>
                        <a:pt x="17" y="72"/>
                      </a:lnTo>
                      <a:lnTo>
                        <a:pt x="18" y="70"/>
                      </a:lnTo>
                      <a:lnTo>
                        <a:pt x="18" y="69"/>
                      </a:lnTo>
                      <a:lnTo>
                        <a:pt x="18" y="69"/>
                      </a:lnTo>
                      <a:lnTo>
                        <a:pt x="19" y="68"/>
                      </a:lnTo>
                      <a:lnTo>
                        <a:pt x="19" y="67"/>
                      </a:lnTo>
                      <a:lnTo>
                        <a:pt x="20" y="67"/>
                      </a:lnTo>
                      <a:lnTo>
                        <a:pt x="20" y="66"/>
                      </a:lnTo>
                      <a:lnTo>
                        <a:pt x="20" y="66"/>
                      </a:lnTo>
                      <a:lnTo>
                        <a:pt x="22" y="65"/>
                      </a:lnTo>
                      <a:lnTo>
                        <a:pt x="22" y="63"/>
                      </a:lnTo>
                      <a:lnTo>
                        <a:pt x="22" y="63"/>
                      </a:lnTo>
                      <a:lnTo>
                        <a:pt x="23" y="62"/>
                      </a:lnTo>
                      <a:lnTo>
                        <a:pt x="23" y="61"/>
                      </a:lnTo>
                      <a:lnTo>
                        <a:pt x="24" y="61"/>
                      </a:lnTo>
                      <a:lnTo>
                        <a:pt x="24" y="60"/>
                      </a:lnTo>
                      <a:lnTo>
                        <a:pt x="24" y="60"/>
                      </a:lnTo>
                      <a:lnTo>
                        <a:pt x="25" y="59"/>
                      </a:lnTo>
                      <a:lnTo>
                        <a:pt x="25" y="59"/>
                      </a:lnTo>
                      <a:lnTo>
                        <a:pt x="26" y="57"/>
                      </a:lnTo>
                      <a:lnTo>
                        <a:pt x="26" y="56"/>
                      </a:lnTo>
                      <a:lnTo>
                        <a:pt x="26" y="56"/>
                      </a:lnTo>
                      <a:lnTo>
                        <a:pt x="27" y="55"/>
                      </a:lnTo>
                      <a:lnTo>
                        <a:pt x="27" y="55"/>
                      </a:lnTo>
                      <a:lnTo>
                        <a:pt x="29" y="54"/>
                      </a:lnTo>
                      <a:lnTo>
                        <a:pt x="29" y="53"/>
                      </a:lnTo>
                      <a:lnTo>
                        <a:pt x="30" y="53"/>
                      </a:lnTo>
                      <a:lnTo>
                        <a:pt x="30" y="52"/>
                      </a:lnTo>
                      <a:lnTo>
                        <a:pt x="31" y="52"/>
                      </a:lnTo>
                      <a:lnTo>
                        <a:pt x="31" y="50"/>
                      </a:lnTo>
                      <a:lnTo>
                        <a:pt x="31" y="50"/>
                      </a:lnTo>
                      <a:lnTo>
                        <a:pt x="32" y="49"/>
                      </a:lnTo>
                      <a:lnTo>
                        <a:pt x="32" y="49"/>
                      </a:lnTo>
                      <a:lnTo>
                        <a:pt x="33" y="48"/>
                      </a:lnTo>
                      <a:lnTo>
                        <a:pt x="33" y="48"/>
                      </a:lnTo>
                      <a:lnTo>
                        <a:pt x="34" y="47"/>
                      </a:lnTo>
                      <a:lnTo>
                        <a:pt x="34" y="46"/>
                      </a:lnTo>
                      <a:lnTo>
                        <a:pt x="36" y="46"/>
                      </a:lnTo>
                      <a:lnTo>
                        <a:pt x="36" y="45"/>
                      </a:lnTo>
                      <a:lnTo>
                        <a:pt x="37" y="45"/>
                      </a:lnTo>
                      <a:lnTo>
                        <a:pt x="37" y="43"/>
                      </a:lnTo>
                      <a:lnTo>
                        <a:pt x="38" y="43"/>
                      </a:lnTo>
                      <a:lnTo>
                        <a:pt x="38" y="42"/>
                      </a:lnTo>
                      <a:lnTo>
                        <a:pt x="38" y="42"/>
                      </a:lnTo>
                      <a:lnTo>
                        <a:pt x="39" y="41"/>
                      </a:lnTo>
                      <a:lnTo>
                        <a:pt x="39" y="41"/>
                      </a:lnTo>
                      <a:lnTo>
                        <a:pt x="40" y="40"/>
                      </a:lnTo>
                      <a:lnTo>
                        <a:pt x="40" y="40"/>
                      </a:lnTo>
                      <a:lnTo>
                        <a:pt x="42" y="39"/>
                      </a:lnTo>
                      <a:lnTo>
                        <a:pt x="42" y="39"/>
                      </a:lnTo>
                      <a:lnTo>
                        <a:pt x="43" y="37"/>
                      </a:lnTo>
                      <a:lnTo>
                        <a:pt x="43" y="37"/>
                      </a:lnTo>
                      <a:lnTo>
                        <a:pt x="44" y="36"/>
                      </a:lnTo>
                      <a:lnTo>
                        <a:pt x="45" y="36"/>
                      </a:lnTo>
                      <a:lnTo>
                        <a:pt x="45" y="35"/>
                      </a:lnTo>
                      <a:lnTo>
                        <a:pt x="46" y="35"/>
                      </a:lnTo>
                      <a:lnTo>
                        <a:pt x="46" y="35"/>
                      </a:lnTo>
                      <a:lnTo>
                        <a:pt x="47" y="34"/>
                      </a:lnTo>
                      <a:lnTo>
                        <a:pt x="47" y="34"/>
                      </a:lnTo>
                      <a:lnTo>
                        <a:pt x="49" y="33"/>
                      </a:lnTo>
                      <a:lnTo>
                        <a:pt x="49" y="33"/>
                      </a:lnTo>
                      <a:lnTo>
                        <a:pt x="50" y="32"/>
                      </a:lnTo>
                      <a:lnTo>
                        <a:pt x="50" y="32"/>
                      </a:lnTo>
                      <a:lnTo>
                        <a:pt x="51" y="30"/>
                      </a:lnTo>
                      <a:lnTo>
                        <a:pt x="51" y="30"/>
                      </a:lnTo>
                      <a:lnTo>
                        <a:pt x="52" y="29"/>
                      </a:lnTo>
                      <a:lnTo>
                        <a:pt x="52" y="29"/>
                      </a:lnTo>
                      <a:lnTo>
                        <a:pt x="53" y="29"/>
                      </a:lnTo>
                      <a:lnTo>
                        <a:pt x="54" y="28"/>
                      </a:lnTo>
                      <a:lnTo>
                        <a:pt x="54" y="28"/>
                      </a:lnTo>
                      <a:lnTo>
                        <a:pt x="56" y="27"/>
                      </a:lnTo>
                      <a:lnTo>
                        <a:pt x="56" y="27"/>
                      </a:lnTo>
                      <a:lnTo>
                        <a:pt x="57" y="27"/>
                      </a:lnTo>
                      <a:lnTo>
                        <a:pt x="57" y="26"/>
                      </a:lnTo>
                      <a:lnTo>
                        <a:pt x="58" y="26"/>
                      </a:lnTo>
                      <a:lnTo>
                        <a:pt x="58" y="25"/>
                      </a:lnTo>
                      <a:lnTo>
                        <a:pt x="59" y="25"/>
                      </a:lnTo>
                      <a:lnTo>
                        <a:pt x="60" y="25"/>
                      </a:lnTo>
                      <a:lnTo>
                        <a:pt x="60" y="23"/>
                      </a:lnTo>
                      <a:lnTo>
                        <a:pt x="62" y="23"/>
                      </a:lnTo>
                      <a:lnTo>
                        <a:pt x="62" y="22"/>
                      </a:lnTo>
                      <a:lnTo>
                        <a:pt x="63" y="22"/>
                      </a:lnTo>
                      <a:lnTo>
                        <a:pt x="64" y="22"/>
                      </a:lnTo>
                      <a:lnTo>
                        <a:pt x="64" y="21"/>
                      </a:lnTo>
                      <a:lnTo>
                        <a:pt x="65" y="21"/>
                      </a:lnTo>
                      <a:lnTo>
                        <a:pt x="65" y="20"/>
                      </a:lnTo>
                      <a:lnTo>
                        <a:pt x="66" y="20"/>
                      </a:lnTo>
                      <a:lnTo>
                        <a:pt x="66" y="20"/>
                      </a:lnTo>
                      <a:lnTo>
                        <a:pt x="67" y="19"/>
                      </a:lnTo>
                      <a:lnTo>
                        <a:pt x="69" y="19"/>
                      </a:lnTo>
                      <a:lnTo>
                        <a:pt x="69" y="19"/>
                      </a:lnTo>
                      <a:lnTo>
                        <a:pt x="70" y="17"/>
                      </a:lnTo>
                      <a:lnTo>
                        <a:pt x="70" y="17"/>
                      </a:lnTo>
                      <a:lnTo>
                        <a:pt x="71" y="17"/>
                      </a:lnTo>
                      <a:lnTo>
                        <a:pt x="72" y="16"/>
                      </a:lnTo>
                      <a:lnTo>
                        <a:pt x="72" y="16"/>
                      </a:lnTo>
                      <a:lnTo>
                        <a:pt x="73" y="16"/>
                      </a:lnTo>
                      <a:lnTo>
                        <a:pt x="74" y="15"/>
                      </a:lnTo>
                      <a:lnTo>
                        <a:pt x="74" y="15"/>
                      </a:lnTo>
                      <a:lnTo>
                        <a:pt x="76" y="15"/>
                      </a:lnTo>
                      <a:lnTo>
                        <a:pt x="76" y="14"/>
                      </a:lnTo>
                      <a:lnTo>
                        <a:pt x="77" y="14"/>
                      </a:lnTo>
                      <a:lnTo>
                        <a:pt x="78" y="14"/>
                      </a:lnTo>
                      <a:lnTo>
                        <a:pt x="78" y="14"/>
                      </a:lnTo>
                      <a:lnTo>
                        <a:pt x="79" y="13"/>
                      </a:lnTo>
                      <a:lnTo>
                        <a:pt x="79" y="13"/>
                      </a:lnTo>
                      <a:lnTo>
                        <a:pt x="80" y="13"/>
                      </a:lnTo>
                      <a:lnTo>
                        <a:pt x="82" y="12"/>
                      </a:lnTo>
                      <a:lnTo>
                        <a:pt x="82" y="12"/>
                      </a:lnTo>
                      <a:lnTo>
                        <a:pt x="83" y="12"/>
                      </a:lnTo>
                      <a:lnTo>
                        <a:pt x="84" y="12"/>
                      </a:lnTo>
                      <a:lnTo>
                        <a:pt x="84" y="10"/>
                      </a:lnTo>
                      <a:lnTo>
                        <a:pt x="85" y="10"/>
                      </a:lnTo>
                      <a:lnTo>
                        <a:pt x="86" y="10"/>
                      </a:lnTo>
                      <a:lnTo>
                        <a:pt x="86" y="9"/>
                      </a:lnTo>
                      <a:lnTo>
                        <a:pt x="87" y="9"/>
                      </a:lnTo>
                      <a:lnTo>
                        <a:pt x="89" y="9"/>
                      </a:lnTo>
                      <a:lnTo>
                        <a:pt x="89" y="9"/>
                      </a:lnTo>
                      <a:lnTo>
                        <a:pt x="90" y="8"/>
                      </a:lnTo>
                      <a:lnTo>
                        <a:pt x="90" y="8"/>
                      </a:lnTo>
                      <a:lnTo>
                        <a:pt x="91" y="8"/>
                      </a:lnTo>
                      <a:lnTo>
                        <a:pt x="92" y="8"/>
                      </a:lnTo>
                      <a:lnTo>
                        <a:pt x="92" y="8"/>
                      </a:lnTo>
                      <a:lnTo>
                        <a:pt x="93" y="7"/>
                      </a:lnTo>
                      <a:lnTo>
                        <a:pt x="94" y="7"/>
                      </a:lnTo>
                      <a:lnTo>
                        <a:pt x="94" y="7"/>
                      </a:lnTo>
                      <a:lnTo>
                        <a:pt x="96" y="7"/>
                      </a:lnTo>
                      <a:lnTo>
                        <a:pt x="97" y="6"/>
                      </a:lnTo>
                      <a:lnTo>
                        <a:pt x="97" y="6"/>
                      </a:lnTo>
                      <a:lnTo>
                        <a:pt x="98" y="6"/>
                      </a:lnTo>
                      <a:lnTo>
                        <a:pt x="99" y="6"/>
                      </a:lnTo>
                      <a:lnTo>
                        <a:pt x="99" y="6"/>
                      </a:lnTo>
                      <a:lnTo>
                        <a:pt x="100" y="5"/>
                      </a:lnTo>
                      <a:lnTo>
                        <a:pt x="101" y="5"/>
                      </a:lnTo>
                      <a:lnTo>
                        <a:pt x="101" y="5"/>
                      </a:lnTo>
                      <a:lnTo>
                        <a:pt x="103" y="5"/>
                      </a:lnTo>
                      <a:lnTo>
                        <a:pt x="104" y="5"/>
                      </a:lnTo>
                      <a:lnTo>
                        <a:pt x="104" y="5"/>
                      </a:lnTo>
                      <a:lnTo>
                        <a:pt x="105" y="3"/>
                      </a:lnTo>
                      <a:lnTo>
                        <a:pt x="106" y="3"/>
                      </a:lnTo>
                      <a:lnTo>
                        <a:pt x="106" y="3"/>
                      </a:lnTo>
                      <a:lnTo>
                        <a:pt x="107" y="3"/>
                      </a:lnTo>
                      <a:lnTo>
                        <a:pt x="109" y="3"/>
                      </a:lnTo>
                      <a:lnTo>
                        <a:pt x="110" y="3"/>
                      </a:lnTo>
                      <a:lnTo>
                        <a:pt x="110" y="2"/>
                      </a:lnTo>
                      <a:lnTo>
                        <a:pt x="111" y="2"/>
                      </a:lnTo>
                      <a:lnTo>
                        <a:pt x="112" y="2"/>
                      </a:lnTo>
                      <a:lnTo>
                        <a:pt x="112" y="2"/>
                      </a:lnTo>
                      <a:lnTo>
                        <a:pt x="113" y="2"/>
                      </a:lnTo>
                      <a:lnTo>
                        <a:pt x="114" y="2"/>
                      </a:lnTo>
                      <a:lnTo>
                        <a:pt x="114" y="2"/>
                      </a:lnTo>
                      <a:lnTo>
                        <a:pt x="116" y="2"/>
                      </a:lnTo>
                      <a:lnTo>
                        <a:pt x="117" y="1"/>
                      </a:lnTo>
                      <a:lnTo>
                        <a:pt x="117" y="1"/>
                      </a:lnTo>
                      <a:lnTo>
                        <a:pt x="118" y="1"/>
                      </a:lnTo>
                      <a:lnTo>
                        <a:pt x="119" y="1"/>
                      </a:lnTo>
                      <a:lnTo>
                        <a:pt x="119" y="1"/>
                      </a:lnTo>
                      <a:lnTo>
                        <a:pt x="120" y="1"/>
                      </a:lnTo>
                      <a:lnTo>
                        <a:pt x="121" y="1"/>
                      </a:lnTo>
                      <a:lnTo>
                        <a:pt x="123" y="1"/>
                      </a:lnTo>
                      <a:lnTo>
                        <a:pt x="123" y="1"/>
                      </a:lnTo>
                      <a:lnTo>
                        <a:pt x="124" y="1"/>
                      </a:lnTo>
                      <a:lnTo>
                        <a:pt x="125" y="1"/>
                      </a:lnTo>
                      <a:lnTo>
                        <a:pt x="125" y="1"/>
                      </a:lnTo>
                      <a:lnTo>
                        <a:pt x="126" y="1"/>
                      </a:lnTo>
                      <a:lnTo>
                        <a:pt x="127" y="0"/>
                      </a:lnTo>
                      <a:lnTo>
                        <a:pt x="127" y="0"/>
                      </a:lnTo>
                      <a:lnTo>
                        <a:pt x="129" y="0"/>
                      </a:lnTo>
                      <a:lnTo>
                        <a:pt x="130" y="0"/>
                      </a:lnTo>
                      <a:lnTo>
                        <a:pt x="131" y="0"/>
                      </a:lnTo>
                      <a:lnTo>
                        <a:pt x="131" y="0"/>
                      </a:lnTo>
                      <a:lnTo>
                        <a:pt x="132" y="0"/>
                      </a:lnTo>
                      <a:lnTo>
                        <a:pt x="133" y="0"/>
                      </a:lnTo>
                      <a:lnTo>
                        <a:pt x="133" y="0"/>
                      </a:lnTo>
                      <a:lnTo>
                        <a:pt x="134" y="0"/>
                      </a:lnTo>
                      <a:lnTo>
                        <a:pt x="136" y="0"/>
                      </a:lnTo>
                      <a:lnTo>
                        <a:pt x="136" y="0"/>
                      </a:lnTo>
                      <a:lnTo>
                        <a:pt x="137" y="0"/>
                      </a:lnTo>
                      <a:lnTo>
                        <a:pt x="138" y="0"/>
                      </a:lnTo>
                      <a:lnTo>
                        <a:pt x="139" y="0"/>
                      </a:lnTo>
                      <a:lnTo>
                        <a:pt x="139" y="0"/>
                      </a:lnTo>
                      <a:lnTo>
                        <a:pt x="140" y="0"/>
                      </a:lnTo>
                      <a:lnTo>
                        <a:pt x="141" y="0"/>
                      </a:lnTo>
                      <a:lnTo>
                        <a:pt x="141" y="0"/>
                      </a:lnTo>
                      <a:lnTo>
                        <a:pt x="143" y="0"/>
                      </a:lnTo>
                      <a:lnTo>
                        <a:pt x="144" y="0"/>
                      </a:lnTo>
                      <a:lnTo>
                        <a:pt x="145" y="0"/>
                      </a:lnTo>
                      <a:lnTo>
                        <a:pt x="145" y="0"/>
                      </a:lnTo>
                      <a:lnTo>
                        <a:pt x="146" y="0"/>
                      </a:lnTo>
                      <a:lnTo>
                        <a:pt x="147" y="0"/>
                      </a:lnTo>
                      <a:lnTo>
                        <a:pt x="147" y="1"/>
                      </a:lnTo>
                      <a:lnTo>
                        <a:pt x="149" y="1"/>
                      </a:lnTo>
                      <a:lnTo>
                        <a:pt x="150" y="1"/>
                      </a:lnTo>
                      <a:lnTo>
                        <a:pt x="151" y="1"/>
                      </a:lnTo>
                      <a:lnTo>
                        <a:pt x="151" y="1"/>
                      </a:lnTo>
                      <a:lnTo>
                        <a:pt x="152" y="1"/>
                      </a:lnTo>
                      <a:lnTo>
                        <a:pt x="153" y="1"/>
                      </a:lnTo>
                      <a:lnTo>
                        <a:pt x="153" y="1"/>
                      </a:lnTo>
                      <a:lnTo>
                        <a:pt x="154" y="1"/>
                      </a:lnTo>
                      <a:lnTo>
                        <a:pt x="156" y="1"/>
                      </a:lnTo>
                      <a:lnTo>
                        <a:pt x="157" y="1"/>
                      </a:lnTo>
                      <a:lnTo>
                        <a:pt x="157" y="1"/>
                      </a:lnTo>
                      <a:lnTo>
                        <a:pt x="158" y="2"/>
                      </a:lnTo>
                      <a:lnTo>
                        <a:pt x="159" y="2"/>
                      </a:lnTo>
                      <a:lnTo>
                        <a:pt x="159" y="2"/>
                      </a:lnTo>
                      <a:lnTo>
                        <a:pt x="160" y="2"/>
                      </a:lnTo>
                      <a:lnTo>
                        <a:pt x="161" y="2"/>
                      </a:lnTo>
                      <a:lnTo>
                        <a:pt x="161" y="2"/>
                      </a:lnTo>
                      <a:lnTo>
                        <a:pt x="163" y="2"/>
                      </a:lnTo>
                      <a:lnTo>
                        <a:pt x="164" y="2"/>
                      </a:lnTo>
                      <a:lnTo>
                        <a:pt x="165" y="3"/>
                      </a:lnTo>
                      <a:lnTo>
                        <a:pt x="165" y="3"/>
                      </a:lnTo>
                      <a:lnTo>
                        <a:pt x="166" y="3"/>
                      </a:lnTo>
                      <a:lnTo>
                        <a:pt x="167" y="3"/>
                      </a:lnTo>
                      <a:lnTo>
                        <a:pt x="167" y="3"/>
                      </a:lnTo>
                      <a:lnTo>
                        <a:pt x="169" y="3"/>
                      </a:lnTo>
                      <a:lnTo>
                        <a:pt x="170" y="5"/>
                      </a:lnTo>
                      <a:lnTo>
                        <a:pt x="171" y="5"/>
                      </a:lnTo>
                      <a:lnTo>
                        <a:pt x="171" y="5"/>
                      </a:lnTo>
                      <a:lnTo>
                        <a:pt x="172" y="5"/>
                      </a:lnTo>
                      <a:lnTo>
                        <a:pt x="173" y="5"/>
                      </a:lnTo>
                      <a:lnTo>
                        <a:pt x="173" y="5"/>
                      </a:lnTo>
                      <a:lnTo>
                        <a:pt x="174" y="6"/>
                      </a:lnTo>
                      <a:lnTo>
                        <a:pt x="176" y="6"/>
                      </a:lnTo>
                      <a:lnTo>
                        <a:pt x="177" y="6"/>
                      </a:lnTo>
                      <a:lnTo>
                        <a:pt x="177" y="6"/>
                      </a:lnTo>
                      <a:lnTo>
                        <a:pt x="178" y="7"/>
                      </a:lnTo>
                      <a:lnTo>
                        <a:pt x="179" y="7"/>
                      </a:lnTo>
                      <a:lnTo>
                        <a:pt x="179" y="7"/>
                      </a:lnTo>
                      <a:lnTo>
                        <a:pt x="180" y="7"/>
                      </a:lnTo>
                      <a:lnTo>
                        <a:pt x="181" y="7"/>
                      </a:lnTo>
                      <a:lnTo>
                        <a:pt x="181" y="8"/>
                      </a:lnTo>
                      <a:lnTo>
                        <a:pt x="183" y="8"/>
                      </a:lnTo>
                      <a:lnTo>
                        <a:pt x="184" y="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148" name="Freeform 115">
                  <a:extLst>
                    <a:ext uri="{FF2B5EF4-FFF2-40B4-BE49-F238E27FC236}">
                      <a16:creationId xmlns:a16="http://schemas.microsoft.com/office/drawing/2014/main" id="{53170FDB-D002-4FBD-BC38-DFC859FB1C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2141113">
                  <a:off x="5065901" y="7883906"/>
                  <a:ext cx="1601207" cy="622474"/>
                </a:xfrm>
                <a:custGeom>
                  <a:avLst/>
                  <a:gdLst>
                    <a:gd name="T0" fmla="*/ 2456 w 2456"/>
                    <a:gd name="T1" fmla="*/ 894 h 957"/>
                    <a:gd name="T2" fmla="*/ 24 w 2456"/>
                    <a:gd name="T3" fmla="*/ 0 h 957"/>
                    <a:gd name="T4" fmla="*/ 0 w 2456"/>
                    <a:gd name="T5" fmla="*/ 64 h 957"/>
                    <a:gd name="T6" fmla="*/ 2432 w 2456"/>
                    <a:gd name="T7" fmla="*/ 957 h 957"/>
                    <a:gd name="T8" fmla="*/ 2456 w 2456"/>
                    <a:gd name="T9" fmla="*/ 894 h 9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56" h="957">
                      <a:moveTo>
                        <a:pt x="2456" y="894"/>
                      </a:moveTo>
                      <a:lnTo>
                        <a:pt x="24" y="0"/>
                      </a:lnTo>
                      <a:lnTo>
                        <a:pt x="0" y="64"/>
                      </a:lnTo>
                      <a:lnTo>
                        <a:pt x="2432" y="957"/>
                      </a:lnTo>
                      <a:lnTo>
                        <a:pt x="2456" y="89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7174311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  <p:bldP spid="108" grpId="0" animBg="1"/>
      <p:bldP spid="110" grpId="0" animBg="1"/>
      <p:bldP spid="38" grpId="0" animBg="1"/>
      <p:bldP spid="139" grpId="0" animBg="1"/>
      <p:bldP spid="14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EBD657CB-2FFA-4019-B085-8418AD1A3E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Paralelogramo 6">
            <a:extLst>
              <a:ext uri="{FF2B5EF4-FFF2-40B4-BE49-F238E27FC236}">
                <a16:creationId xmlns:a16="http://schemas.microsoft.com/office/drawing/2014/main" id="{99D143ED-F337-4D4A-8A3B-9C93E1AB7D71}"/>
              </a:ext>
            </a:extLst>
          </p:cNvPr>
          <p:cNvSpPr/>
          <p:nvPr/>
        </p:nvSpPr>
        <p:spPr>
          <a:xfrm>
            <a:off x="1047911" y="887520"/>
            <a:ext cx="20755371" cy="1862614"/>
          </a:xfrm>
          <a:prstGeom prst="parallelogram">
            <a:avLst/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7" name="Paralelogramo 16">
            <a:extLst>
              <a:ext uri="{FF2B5EF4-FFF2-40B4-BE49-F238E27FC236}">
                <a16:creationId xmlns:a16="http://schemas.microsoft.com/office/drawing/2014/main" id="{AA59AD63-5652-4697-A1B0-6F2DB070E607}"/>
              </a:ext>
            </a:extLst>
          </p:cNvPr>
          <p:cNvSpPr/>
          <p:nvPr/>
        </p:nvSpPr>
        <p:spPr>
          <a:xfrm>
            <a:off x="708279" y="548213"/>
            <a:ext cx="7755784" cy="1862614"/>
          </a:xfrm>
          <a:prstGeom prst="parallelogram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F8DBDC48-F915-46FF-8F01-7DE3D1180CA0}"/>
              </a:ext>
            </a:extLst>
          </p:cNvPr>
          <p:cNvGrpSpPr/>
          <p:nvPr/>
        </p:nvGrpSpPr>
        <p:grpSpPr>
          <a:xfrm>
            <a:off x="1603453" y="767523"/>
            <a:ext cx="1392237" cy="1390651"/>
            <a:chOff x="1616389" y="6646349"/>
            <a:chExt cx="1392237" cy="1390651"/>
          </a:xfrm>
          <a:solidFill>
            <a:schemeClr val="bg1"/>
          </a:solidFill>
        </p:grpSpPr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96416BB5-E2DA-4691-8FC6-F9C8241546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4326" y="7848087"/>
              <a:ext cx="731837" cy="188913"/>
            </a:xfrm>
            <a:custGeom>
              <a:avLst/>
              <a:gdLst>
                <a:gd name="T0" fmla="*/ 2341 w 8769"/>
                <a:gd name="T1" fmla="*/ 182 h 2267"/>
                <a:gd name="T2" fmla="*/ 2206 w 8769"/>
                <a:gd name="T3" fmla="*/ 239 h 2267"/>
                <a:gd name="T4" fmla="*/ 2069 w 8769"/>
                <a:gd name="T5" fmla="*/ 301 h 2267"/>
                <a:gd name="T6" fmla="*/ 1929 w 8769"/>
                <a:gd name="T7" fmla="*/ 370 h 2267"/>
                <a:gd name="T8" fmla="*/ 1789 w 8769"/>
                <a:gd name="T9" fmla="*/ 443 h 2267"/>
                <a:gd name="T10" fmla="*/ 1647 w 8769"/>
                <a:gd name="T11" fmla="*/ 523 h 2267"/>
                <a:gd name="T12" fmla="*/ 1504 w 8769"/>
                <a:gd name="T13" fmla="*/ 606 h 2267"/>
                <a:gd name="T14" fmla="*/ 1362 w 8769"/>
                <a:gd name="T15" fmla="*/ 693 h 2267"/>
                <a:gd name="T16" fmla="*/ 1218 w 8769"/>
                <a:gd name="T17" fmla="*/ 784 h 2267"/>
                <a:gd name="T18" fmla="*/ 1075 w 8769"/>
                <a:gd name="T19" fmla="*/ 877 h 2267"/>
                <a:gd name="T20" fmla="*/ 862 w 8769"/>
                <a:gd name="T21" fmla="*/ 1021 h 2267"/>
                <a:gd name="T22" fmla="*/ 582 w 8769"/>
                <a:gd name="T23" fmla="*/ 1217 h 2267"/>
                <a:gd name="T24" fmla="*/ 308 w 8769"/>
                <a:gd name="T25" fmla="*/ 1416 h 2267"/>
                <a:gd name="T26" fmla="*/ 0 w 8769"/>
                <a:gd name="T27" fmla="*/ 1514 h 2267"/>
                <a:gd name="T28" fmla="*/ 36 w 8769"/>
                <a:gd name="T29" fmla="*/ 1595 h 2267"/>
                <a:gd name="T30" fmla="*/ 79 w 8769"/>
                <a:gd name="T31" fmla="*/ 1673 h 2267"/>
                <a:gd name="T32" fmla="*/ 125 w 8769"/>
                <a:gd name="T33" fmla="*/ 1747 h 2267"/>
                <a:gd name="T34" fmla="*/ 179 w 8769"/>
                <a:gd name="T35" fmla="*/ 1818 h 2267"/>
                <a:gd name="T36" fmla="*/ 236 w 8769"/>
                <a:gd name="T37" fmla="*/ 1884 h 2267"/>
                <a:gd name="T38" fmla="*/ 297 w 8769"/>
                <a:gd name="T39" fmla="*/ 1946 h 2267"/>
                <a:gd name="T40" fmla="*/ 364 w 8769"/>
                <a:gd name="T41" fmla="*/ 2003 h 2267"/>
                <a:gd name="T42" fmla="*/ 435 w 8769"/>
                <a:gd name="T43" fmla="*/ 2056 h 2267"/>
                <a:gd name="T44" fmla="*/ 509 w 8769"/>
                <a:gd name="T45" fmla="*/ 2103 h 2267"/>
                <a:gd name="T46" fmla="*/ 587 w 8769"/>
                <a:gd name="T47" fmla="*/ 2145 h 2267"/>
                <a:gd name="T48" fmla="*/ 668 w 8769"/>
                <a:gd name="T49" fmla="*/ 2181 h 2267"/>
                <a:gd name="T50" fmla="*/ 751 w 8769"/>
                <a:gd name="T51" fmla="*/ 2211 h 2267"/>
                <a:gd name="T52" fmla="*/ 839 w 8769"/>
                <a:gd name="T53" fmla="*/ 2235 h 2267"/>
                <a:gd name="T54" fmla="*/ 927 w 8769"/>
                <a:gd name="T55" fmla="*/ 2252 h 2267"/>
                <a:gd name="T56" fmla="*/ 1019 w 8769"/>
                <a:gd name="T57" fmla="*/ 2264 h 2267"/>
                <a:gd name="T58" fmla="*/ 1113 w 8769"/>
                <a:gd name="T59" fmla="*/ 2267 h 2267"/>
                <a:gd name="T60" fmla="*/ 8670 w 8769"/>
                <a:gd name="T61" fmla="*/ 2238 h 2267"/>
                <a:gd name="T62" fmla="*/ 8475 w 8769"/>
                <a:gd name="T63" fmla="*/ 2178 h 2267"/>
                <a:gd name="T64" fmla="*/ 8278 w 8769"/>
                <a:gd name="T65" fmla="*/ 2113 h 2267"/>
                <a:gd name="T66" fmla="*/ 8082 w 8769"/>
                <a:gd name="T67" fmla="*/ 2045 h 2267"/>
                <a:gd name="T68" fmla="*/ 7885 w 8769"/>
                <a:gd name="T69" fmla="*/ 1973 h 2267"/>
                <a:gd name="T70" fmla="*/ 7689 w 8769"/>
                <a:gd name="T71" fmla="*/ 1897 h 2267"/>
                <a:gd name="T72" fmla="*/ 7494 w 8769"/>
                <a:gd name="T73" fmla="*/ 1817 h 2267"/>
                <a:gd name="T74" fmla="*/ 7298 w 8769"/>
                <a:gd name="T75" fmla="*/ 1733 h 2267"/>
                <a:gd name="T76" fmla="*/ 7102 w 8769"/>
                <a:gd name="T77" fmla="*/ 1646 h 2267"/>
                <a:gd name="T78" fmla="*/ 6906 w 8769"/>
                <a:gd name="T79" fmla="*/ 1554 h 2267"/>
                <a:gd name="T80" fmla="*/ 6711 w 8769"/>
                <a:gd name="T81" fmla="*/ 1461 h 2267"/>
                <a:gd name="T82" fmla="*/ 6517 w 8769"/>
                <a:gd name="T83" fmla="*/ 1362 h 2267"/>
                <a:gd name="T84" fmla="*/ 6322 w 8769"/>
                <a:gd name="T85" fmla="*/ 1261 h 2267"/>
                <a:gd name="T86" fmla="*/ 6128 w 8769"/>
                <a:gd name="T87" fmla="*/ 1156 h 2267"/>
                <a:gd name="T88" fmla="*/ 5935 w 8769"/>
                <a:gd name="T89" fmla="*/ 1048 h 2267"/>
                <a:gd name="T90" fmla="*/ 5742 w 8769"/>
                <a:gd name="T91" fmla="*/ 937 h 2267"/>
                <a:gd name="T92" fmla="*/ 5517 w 8769"/>
                <a:gd name="T93" fmla="*/ 804 h 2267"/>
                <a:gd name="T94" fmla="*/ 5269 w 8769"/>
                <a:gd name="T95" fmla="*/ 664 h 2267"/>
                <a:gd name="T96" fmla="*/ 5031 w 8769"/>
                <a:gd name="T97" fmla="*/ 536 h 2267"/>
                <a:gd name="T98" fmla="*/ 4801 w 8769"/>
                <a:gd name="T99" fmla="*/ 422 h 2267"/>
                <a:gd name="T100" fmla="*/ 4581 w 8769"/>
                <a:gd name="T101" fmla="*/ 322 h 2267"/>
                <a:gd name="T102" fmla="*/ 4368 w 8769"/>
                <a:gd name="T103" fmla="*/ 234 h 2267"/>
                <a:gd name="T104" fmla="*/ 4163 w 8769"/>
                <a:gd name="T105" fmla="*/ 160 h 2267"/>
                <a:gd name="T106" fmla="*/ 3963 w 8769"/>
                <a:gd name="T107" fmla="*/ 101 h 2267"/>
                <a:gd name="T108" fmla="*/ 3769 w 8769"/>
                <a:gd name="T109" fmla="*/ 55 h 2267"/>
                <a:gd name="T110" fmla="*/ 3580 w 8769"/>
                <a:gd name="T111" fmla="*/ 23 h 2267"/>
                <a:gd name="T112" fmla="*/ 3394 w 8769"/>
                <a:gd name="T113" fmla="*/ 4 h 2267"/>
                <a:gd name="T114" fmla="*/ 3212 w 8769"/>
                <a:gd name="T115" fmla="*/ 0 h 2267"/>
                <a:gd name="T116" fmla="*/ 3032 w 8769"/>
                <a:gd name="T117" fmla="*/ 11 h 2267"/>
                <a:gd name="T118" fmla="*/ 2853 w 8769"/>
                <a:gd name="T119" fmla="*/ 35 h 2267"/>
                <a:gd name="T120" fmla="*/ 2675 w 8769"/>
                <a:gd name="T121" fmla="*/ 72 h 2267"/>
                <a:gd name="T122" fmla="*/ 2497 w 8769"/>
                <a:gd name="T123" fmla="*/ 125 h 2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769" h="2267">
                  <a:moveTo>
                    <a:pt x="2407" y="156"/>
                  </a:moveTo>
                  <a:lnTo>
                    <a:pt x="2341" y="182"/>
                  </a:lnTo>
                  <a:lnTo>
                    <a:pt x="2274" y="209"/>
                  </a:lnTo>
                  <a:lnTo>
                    <a:pt x="2206" y="239"/>
                  </a:lnTo>
                  <a:lnTo>
                    <a:pt x="2137" y="269"/>
                  </a:lnTo>
                  <a:lnTo>
                    <a:pt x="2069" y="301"/>
                  </a:lnTo>
                  <a:lnTo>
                    <a:pt x="1999" y="334"/>
                  </a:lnTo>
                  <a:lnTo>
                    <a:pt x="1929" y="370"/>
                  </a:lnTo>
                  <a:lnTo>
                    <a:pt x="1859" y="406"/>
                  </a:lnTo>
                  <a:lnTo>
                    <a:pt x="1789" y="443"/>
                  </a:lnTo>
                  <a:lnTo>
                    <a:pt x="1718" y="483"/>
                  </a:lnTo>
                  <a:lnTo>
                    <a:pt x="1647" y="523"/>
                  </a:lnTo>
                  <a:lnTo>
                    <a:pt x="1576" y="564"/>
                  </a:lnTo>
                  <a:lnTo>
                    <a:pt x="1504" y="606"/>
                  </a:lnTo>
                  <a:lnTo>
                    <a:pt x="1433" y="649"/>
                  </a:lnTo>
                  <a:lnTo>
                    <a:pt x="1362" y="693"/>
                  </a:lnTo>
                  <a:lnTo>
                    <a:pt x="1290" y="738"/>
                  </a:lnTo>
                  <a:lnTo>
                    <a:pt x="1218" y="784"/>
                  </a:lnTo>
                  <a:lnTo>
                    <a:pt x="1147" y="830"/>
                  </a:lnTo>
                  <a:lnTo>
                    <a:pt x="1075" y="877"/>
                  </a:lnTo>
                  <a:lnTo>
                    <a:pt x="1004" y="924"/>
                  </a:lnTo>
                  <a:lnTo>
                    <a:pt x="862" y="1021"/>
                  </a:lnTo>
                  <a:lnTo>
                    <a:pt x="721" y="1119"/>
                  </a:lnTo>
                  <a:lnTo>
                    <a:pt x="582" y="1217"/>
                  </a:lnTo>
                  <a:lnTo>
                    <a:pt x="443" y="1316"/>
                  </a:lnTo>
                  <a:lnTo>
                    <a:pt x="308" y="1416"/>
                  </a:lnTo>
                  <a:lnTo>
                    <a:pt x="174" y="1514"/>
                  </a:lnTo>
                  <a:lnTo>
                    <a:pt x="0" y="1514"/>
                  </a:lnTo>
                  <a:lnTo>
                    <a:pt x="17" y="1555"/>
                  </a:lnTo>
                  <a:lnTo>
                    <a:pt x="36" y="1595"/>
                  </a:lnTo>
                  <a:lnTo>
                    <a:pt x="57" y="1635"/>
                  </a:lnTo>
                  <a:lnTo>
                    <a:pt x="79" y="1673"/>
                  </a:lnTo>
                  <a:lnTo>
                    <a:pt x="101" y="1710"/>
                  </a:lnTo>
                  <a:lnTo>
                    <a:pt x="125" y="1747"/>
                  </a:lnTo>
                  <a:lnTo>
                    <a:pt x="151" y="1783"/>
                  </a:lnTo>
                  <a:lnTo>
                    <a:pt x="179" y="1818"/>
                  </a:lnTo>
                  <a:lnTo>
                    <a:pt x="207" y="1851"/>
                  </a:lnTo>
                  <a:lnTo>
                    <a:pt x="236" y="1884"/>
                  </a:lnTo>
                  <a:lnTo>
                    <a:pt x="266" y="1915"/>
                  </a:lnTo>
                  <a:lnTo>
                    <a:pt x="297" y="1946"/>
                  </a:lnTo>
                  <a:lnTo>
                    <a:pt x="331" y="1975"/>
                  </a:lnTo>
                  <a:lnTo>
                    <a:pt x="364" y="2003"/>
                  </a:lnTo>
                  <a:lnTo>
                    <a:pt x="398" y="2030"/>
                  </a:lnTo>
                  <a:lnTo>
                    <a:pt x="435" y="2056"/>
                  </a:lnTo>
                  <a:lnTo>
                    <a:pt x="471" y="2080"/>
                  </a:lnTo>
                  <a:lnTo>
                    <a:pt x="509" y="2103"/>
                  </a:lnTo>
                  <a:lnTo>
                    <a:pt x="547" y="2124"/>
                  </a:lnTo>
                  <a:lnTo>
                    <a:pt x="587" y="2145"/>
                  </a:lnTo>
                  <a:lnTo>
                    <a:pt x="626" y="2164"/>
                  </a:lnTo>
                  <a:lnTo>
                    <a:pt x="668" y="2181"/>
                  </a:lnTo>
                  <a:lnTo>
                    <a:pt x="710" y="2197"/>
                  </a:lnTo>
                  <a:lnTo>
                    <a:pt x="751" y="2211"/>
                  </a:lnTo>
                  <a:lnTo>
                    <a:pt x="795" y="2224"/>
                  </a:lnTo>
                  <a:lnTo>
                    <a:pt x="839" y="2235"/>
                  </a:lnTo>
                  <a:lnTo>
                    <a:pt x="883" y="2245"/>
                  </a:lnTo>
                  <a:lnTo>
                    <a:pt x="927" y="2252"/>
                  </a:lnTo>
                  <a:lnTo>
                    <a:pt x="973" y="2259"/>
                  </a:lnTo>
                  <a:lnTo>
                    <a:pt x="1019" y="2264"/>
                  </a:lnTo>
                  <a:lnTo>
                    <a:pt x="1066" y="2266"/>
                  </a:lnTo>
                  <a:lnTo>
                    <a:pt x="1113" y="2267"/>
                  </a:lnTo>
                  <a:lnTo>
                    <a:pt x="8769" y="2267"/>
                  </a:lnTo>
                  <a:lnTo>
                    <a:pt x="8670" y="2238"/>
                  </a:lnTo>
                  <a:lnTo>
                    <a:pt x="8573" y="2209"/>
                  </a:lnTo>
                  <a:lnTo>
                    <a:pt x="8475" y="2178"/>
                  </a:lnTo>
                  <a:lnTo>
                    <a:pt x="8377" y="2146"/>
                  </a:lnTo>
                  <a:lnTo>
                    <a:pt x="8278" y="2113"/>
                  </a:lnTo>
                  <a:lnTo>
                    <a:pt x="8180" y="2080"/>
                  </a:lnTo>
                  <a:lnTo>
                    <a:pt x="8082" y="2045"/>
                  </a:lnTo>
                  <a:lnTo>
                    <a:pt x="7984" y="2009"/>
                  </a:lnTo>
                  <a:lnTo>
                    <a:pt x="7885" y="1973"/>
                  </a:lnTo>
                  <a:lnTo>
                    <a:pt x="7787" y="1935"/>
                  </a:lnTo>
                  <a:lnTo>
                    <a:pt x="7689" y="1897"/>
                  </a:lnTo>
                  <a:lnTo>
                    <a:pt x="7591" y="1857"/>
                  </a:lnTo>
                  <a:lnTo>
                    <a:pt x="7494" y="1817"/>
                  </a:lnTo>
                  <a:lnTo>
                    <a:pt x="7396" y="1775"/>
                  </a:lnTo>
                  <a:lnTo>
                    <a:pt x="7298" y="1733"/>
                  </a:lnTo>
                  <a:lnTo>
                    <a:pt x="7200" y="1690"/>
                  </a:lnTo>
                  <a:lnTo>
                    <a:pt x="7102" y="1646"/>
                  </a:lnTo>
                  <a:lnTo>
                    <a:pt x="7004" y="1600"/>
                  </a:lnTo>
                  <a:lnTo>
                    <a:pt x="6906" y="1554"/>
                  </a:lnTo>
                  <a:lnTo>
                    <a:pt x="6809" y="1508"/>
                  </a:lnTo>
                  <a:lnTo>
                    <a:pt x="6711" y="1461"/>
                  </a:lnTo>
                  <a:lnTo>
                    <a:pt x="6615" y="1412"/>
                  </a:lnTo>
                  <a:lnTo>
                    <a:pt x="6517" y="1362"/>
                  </a:lnTo>
                  <a:lnTo>
                    <a:pt x="6420" y="1312"/>
                  </a:lnTo>
                  <a:lnTo>
                    <a:pt x="6322" y="1261"/>
                  </a:lnTo>
                  <a:lnTo>
                    <a:pt x="6225" y="1209"/>
                  </a:lnTo>
                  <a:lnTo>
                    <a:pt x="6128" y="1156"/>
                  </a:lnTo>
                  <a:lnTo>
                    <a:pt x="6031" y="1103"/>
                  </a:lnTo>
                  <a:lnTo>
                    <a:pt x="5935" y="1048"/>
                  </a:lnTo>
                  <a:lnTo>
                    <a:pt x="5839" y="993"/>
                  </a:lnTo>
                  <a:lnTo>
                    <a:pt x="5742" y="937"/>
                  </a:lnTo>
                  <a:lnTo>
                    <a:pt x="5646" y="880"/>
                  </a:lnTo>
                  <a:lnTo>
                    <a:pt x="5517" y="804"/>
                  </a:lnTo>
                  <a:lnTo>
                    <a:pt x="5392" y="733"/>
                  </a:lnTo>
                  <a:lnTo>
                    <a:pt x="5269" y="664"/>
                  </a:lnTo>
                  <a:lnTo>
                    <a:pt x="5148" y="598"/>
                  </a:lnTo>
                  <a:lnTo>
                    <a:pt x="5031" y="536"/>
                  </a:lnTo>
                  <a:lnTo>
                    <a:pt x="4915" y="478"/>
                  </a:lnTo>
                  <a:lnTo>
                    <a:pt x="4801" y="422"/>
                  </a:lnTo>
                  <a:lnTo>
                    <a:pt x="4690" y="370"/>
                  </a:lnTo>
                  <a:lnTo>
                    <a:pt x="4581" y="322"/>
                  </a:lnTo>
                  <a:lnTo>
                    <a:pt x="4473" y="276"/>
                  </a:lnTo>
                  <a:lnTo>
                    <a:pt x="4368" y="234"/>
                  </a:lnTo>
                  <a:lnTo>
                    <a:pt x="4265" y="196"/>
                  </a:lnTo>
                  <a:lnTo>
                    <a:pt x="4163" y="160"/>
                  </a:lnTo>
                  <a:lnTo>
                    <a:pt x="4062" y="129"/>
                  </a:lnTo>
                  <a:lnTo>
                    <a:pt x="3963" y="101"/>
                  </a:lnTo>
                  <a:lnTo>
                    <a:pt x="3865" y="76"/>
                  </a:lnTo>
                  <a:lnTo>
                    <a:pt x="3769" y="55"/>
                  </a:lnTo>
                  <a:lnTo>
                    <a:pt x="3674" y="38"/>
                  </a:lnTo>
                  <a:lnTo>
                    <a:pt x="3580" y="23"/>
                  </a:lnTo>
                  <a:lnTo>
                    <a:pt x="3487" y="12"/>
                  </a:lnTo>
                  <a:lnTo>
                    <a:pt x="3394" y="4"/>
                  </a:lnTo>
                  <a:lnTo>
                    <a:pt x="3303" y="1"/>
                  </a:lnTo>
                  <a:lnTo>
                    <a:pt x="3212" y="0"/>
                  </a:lnTo>
                  <a:lnTo>
                    <a:pt x="3122" y="3"/>
                  </a:lnTo>
                  <a:lnTo>
                    <a:pt x="3032" y="11"/>
                  </a:lnTo>
                  <a:lnTo>
                    <a:pt x="2943" y="21"/>
                  </a:lnTo>
                  <a:lnTo>
                    <a:pt x="2853" y="35"/>
                  </a:lnTo>
                  <a:lnTo>
                    <a:pt x="2763" y="51"/>
                  </a:lnTo>
                  <a:lnTo>
                    <a:pt x="2675" y="72"/>
                  </a:lnTo>
                  <a:lnTo>
                    <a:pt x="2585" y="97"/>
                  </a:lnTo>
                  <a:lnTo>
                    <a:pt x="2497" y="125"/>
                  </a:lnTo>
                  <a:lnTo>
                    <a:pt x="2407" y="1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25500" rtl="0" eaLnBrk="1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5000" b="0" i="0" u="none" strike="noStrike" kern="0" cap="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-Regular"/>
                <a:sym typeface="Montserrat-Regular"/>
              </a:endParaRPr>
            </a:p>
          </p:txBody>
        </p:sp>
        <p:sp>
          <p:nvSpPr>
            <p:cNvPr id="27" name="Freeform 12">
              <a:extLst>
                <a:ext uri="{FF2B5EF4-FFF2-40B4-BE49-F238E27FC236}">
                  <a16:creationId xmlns:a16="http://schemas.microsoft.com/office/drawing/2014/main" id="{78D8603E-80C5-4E8D-A062-34F2FAC3C1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6389" y="6646349"/>
              <a:ext cx="1392237" cy="1306513"/>
            </a:xfrm>
            <a:custGeom>
              <a:avLst/>
              <a:gdLst>
                <a:gd name="T0" fmla="*/ 1366 w 16663"/>
                <a:gd name="T1" fmla="*/ 14632 h 15630"/>
                <a:gd name="T2" fmla="*/ 2227 w 16663"/>
                <a:gd name="T3" fmla="*/ 14050 h 15630"/>
                <a:gd name="T4" fmla="*/ 3102 w 16663"/>
                <a:gd name="T5" fmla="*/ 13511 h 15630"/>
                <a:gd name="T6" fmla="*/ 4097 w 16663"/>
                <a:gd name="T7" fmla="*/ 12996 h 15630"/>
                <a:gd name="T8" fmla="*/ 5054 w 16663"/>
                <a:gd name="T9" fmla="*/ 12627 h 15630"/>
                <a:gd name="T10" fmla="*/ 5910 w 16663"/>
                <a:gd name="T11" fmla="*/ 12426 h 15630"/>
                <a:gd name="T12" fmla="*/ 6701 w 16663"/>
                <a:gd name="T13" fmla="*/ 12369 h 15630"/>
                <a:gd name="T14" fmla="*/ 7990 w 16663"/>
                <a:gd name="T15" fmla="*/ 12546 h 15630"/>
                <a:gd name="T16" fmla="*/ 9494 w 16663"/>
                <a:gd name="T17" fmla="*/ 13040 h 15630"/>
                <a:gd name="T18" fmla="*/ 11097 w 16663"/>
                <a:gd name="T19" fmla="*/ 13497 h 15630"/>
                <a:gd name="T20" fmla="*/ 13053 w 16663"/>
                <a:gd name="T21" fmla="*/ 13558 h 15630"/>
                <a:gd name="T22" fmla="*/ 12284 w 16663"/>
                <a:gd name="T23" fmla="*/ 13486 h 15630"/>
                <a:gd name="T24" fmla="*/ 9506 w 16663"/>
                <a:gd name="T25" fmla="*/ 12745 h 15630"/>
                <a:gd name="T26" fmla="*/ 6802 w 16663"/>
                <a:gd name="T27" fmla="*/ 12007 h 15630"/>
                <a:gd name="T28" fmla="*/ 4302 w 16663"/>
                <a:gd name="T29" fmla="*/ 12436 h 15630"/>
                <a:gd name="T30" fmla="*/ 6028 w 16663"/>
                <a:gd name="T31" fmla="*/ 10405 h 15630"/>
                <a:gd name="T32" fmla="*/ 8650 w 16663"/>
                <a:gd name="T33" fmla="*/ 9772 h 15630"/>
                <a:gd name="T34" fmla="*/ 11331 w 16663"/>
                <a:gd name="T35" fmla="*/ 10481 h 15630"/>
                <a:gd name="T36" fmla="*/ 13820 w 16663"/>
                <a:gd name="T37" fmla="*/ 11823 h 15630"/>
                <a:gd name="T38" fmla="*/ 14718 w 16663"/>
                <a:gd name="T39" fmla="*/ 12329 h 15630"/>
                <a:gd name="T40" fmla="*/ 15362 w 16663"/>
                <a:gd name="T41" fmla="*/ 12545 h 15630"/>
                <a:gd name="T42" fmla="*/ 15976 w 16663"/>
                <a:gd name="T43" fmla="*/ 12632 h 15630"/>
                <a:gd name="T44" fmla="*/ 16586 w 16663"/>
                <a:gd name="T45" fmla="*/ 12629 h 15630"/>
                <a:gd name="T46" fmla="*/ 16609 w 16663"/>
                <a:gd name="T47" fmla="*/ 842 h 15630"/>
                <a:gd name="T48" fmla="*/ 16388 w 16663"/>
                <a:gd name="T49" fmla="*/ 437 h 15630"/>
                <a:gd name="T50" fmla="*/ 16035 w 16663"/>
                <a:gd name="T51" fmla="*/ 145 h 15630"/>
                <a:gd name="T52" fmla="*/ 15587 w 16663"/>
                <a:gd name="T53" fmla="*/ 6 h 15630"/>
                <a:gd name="T54" fmla="*/ 900 w 16663"/>
                <a:gd name="T55" fmla="*/ 37 h 15630"/>
                <a:gd name="T56" fmla="*/ 482 w 16663"/>
                <a:gd name="T57" fmla="*/ 238 h 15630"/>
                <a:gd name="T58" fmla="*/ 174 w 16663"/>
                <a:gd name="T59" fmla="*/ 577 h 15630"/>
                <a:gd name="T60" fmla="*/ 14 w 16663"/>
                <a:gd name="T61" fmla="*/ 1015 h 15630"/>
                <a:gd name="T62" fmla="*/ 464 w 16663"/>
                <a:gd name="T63" fmla="*/ 7201 h 15630"/>
                <a:gd name="T64" fmla="*/ 1586 w 16663"/>
                <a:gd name="T65" fmla="*/ 5704 h 15630"/>
                <a:gd name="T66" fmla="*/ 2708 w 16663"/>
                <a:gd name="T67" fmla="*/ 4253 h 15630"/>
                <a:gd name="T68" fmla="*/ 3522 w 16663"/>
                <a:gd name="T69" fmla="*/ 2823 h 15630"/>
                <a:gd name="T70" fmla="*/ 3865 w 16663"/>
                <a:gd name="T71" fmla="*/ 2485 h 15630"/>
                <a:gd name="T72" fmla="*/ 4300 w 16663"/>
                <a:gd name="T73" fmla="*/ 4192 h 15630"/>
                <a:gd name="T74" fmla="*/ 4702 w 16663"/>
                <a:gd name="T75" fmla="*/ 6650 h 15630"/>
                <a:gd name="T76" fmla="*/ 4807 w 16663"/>
                <a:gd name="T77" fmla="*/ 9232 h 15630"/>
                <a:gd name="T78" fmla="*/ 4608 w 16663"/>
                <a:gd name="T79" fmla="*/ 10588 h 15630"/>
                <a:gd name="T80" fmla="*/ 4400 w 16663"/>
                <a:gd name="T81" fmla="*/ 11138 h 15630"/>
                <a:gd name="T82" fmla="*/ 4087 w 16663"/>
                <a:gd name="T83" fmla="*/ 11796 h 15630"/>
                <a:gd name="T84" fmla="*/ 3693 w 16663"/>
                <a:gd name="T85" fmla="*/ 12498 h 15630"/>
                <a:gd name="T86" fmla="*/ 2861 w 16663"/>
                <a:gd name="T87" fmla="*/ 13140 h 15630"/>
                <a:gd name="T88" fmla="*/ 1951 w 16663"/>
                <a:gd name="T89" fmla="*/ 13640 h 15630"/>
                <a:gd name="T90" fmla="*/ 1540 w 16663"/>
                <a:gd name="T91" fmla="*/ 13322 h 15630"/>
                <a:gd name="T92" fmla="*/ 1491 w 16663"/>
                <a:gd name="T93" fmla="*/ 12268 h 15630"/>
                <a:gd name="T94" fmla="*/ 1578 w 16663"/>
                <a:gd name="T95" fmla="*/ 11290 h 15630"/>
                <a:gd name="T96" fmla="*/ 1862 w 16663"/>
                <a:gd name="T97" fmla="*/ 10432 h 15630"/>
                <a:gd name="T98" fmla="*/ 1787 w 16663"/>
                <a:gd name="T99" fmla="*/ 10419 h 15630"/>
                <a:gd name="T100" fmla="*/ 1308 w 16663"/>
                <a:gd name="T101" fmla="*/ 11403 h 15630"/>
                <a:gd name="T102" fmla="*/ 1010 w 16663"/>
                <a:gd name="T103" fmla="*/ 12603 h 15630"/>
                <a:gd name="T104" fmla="*/ 887 w 16663"/>
                <a:gd name="T105" fmla="*/ 13850 h 15630"/>
                <a:gd name="T106" fmla="*/ 766 w 16663"/>
                <a:gd name="T107" fmla="*/ 14379 h 15630"/>
                <a:gd name="T108" fmla="*/ 528 w 16663"/>
                <a:gd name="T109" fmla="*/ 14223 h 15630"/>
                <a:gd name="T110" fmla="*/ 304 w 16663"/>
                <a:gd name="T111" fmla="*/ 14018 h 15630"/>
                <a:gd name="T112" fmla="*/ 97 w 16663"/>
                <a:gd name="T113" fmla="*/ 13768 h 15630"/>
                <a:gd name="T114" fmla="*/ 2 w 16663"/>
                <a:gd name="T115" fmla="*/ 15516 h 156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6663" h="15630">
                  <a:moveTo>
                    <a:pt x="15" y="15630"/>
                  </a:moveTo>
                  <a:lnTo>
                    <a:pt x="218" y="15475"/>
                  </a:lnTo>
                  <a:lnTo>
                    <a:pt x="423" y="15320"/>
                  </a:lnTo>
                  <a:lnTo>
                    <a:pt x="630" y="15166"/>
                  </a:lnTo>
                  <a:lnTo>
                    <a:pt x="838" y="15012"/>
                  </a:lnTo>
                  <a:lnTo>
                    <a:pt x="1049" y="14859"/>
                  </a:lnTo>
                  <a:lnTo>
                    <a:pt x="1260" y="14708"/>
                  </a:lnTo>
                  <a:lnTo>
                    <a:pt x="1366" y="14632"/>
                  </a:lnTo>
                  <a:lnTo>
                    <a:pt x="1474" y="14558"/>
                  </a:lnTo>
                  <a:lnTo>
                    <a:pt x="1580" y="14483"/>
                  </a:lnTo>
                  <a:lnTo>
                    <a:pt x="1687" y="14410"/>
                  </a:lnTo>
                  <a:lnTo>
                    <a:pt x="1794" y="14337"/>
                  </a:lnTo>
                  <a:lnTo>
                    <a:pt x="1903" y="14264"/>
                  </a:lnTo>
                  <a:lnTo>
                    <a:pt x="2010" y="14192"/>
                  </a:lnTo>
                  <a:lnTo>
                    <a:pt x="2118" y="14120"/>
                  </a:lnTo>
                  <a:lnTo>
                    <a:pt x="2227" y="14050"/>
                  </a:lnTo>
                  <a:lnTo>
                    <a:pt x="2336" y="13980"/>
                  </a:lnTo>
                  <a:lnTo>
                    <a:pt x="2444" y="13910"/>
                  </a:lnTo>
                  <a:lnTo>
                    <a:pt x="2554" y="13842"/>
                  </a:lnTo>
                  <a:lnTo>
                    <a:pt x="2663" y="13774"/>
                  </a:lnTo>
                  <a:lnTo>
                    <a:pt x="2772" y="13706"/>
                  </a:lnTo>
                  <a:lnTo>
                    <a:pt x="2883" y="13640"/>
                  </a:lnTo>
                  <a:lnTo>
                    <a:pt x="2992" y="13575"/>
                  </a:lnTo>
                  <a:lnTo>
                    <a:pt x="3102" y="13511"/>
                  </a:lnTo>
                  <a:lnTo>
                    <a:pt x="3213" y="13447"/>
                  </a:lnTo>
                  <a:lnTo>
                    <a:pt x="3323" y="13385"/>
                  </a:lnTo>
                  <a:lnTo>
                    <a:pt x="3434" y="13324"/>
                  </a:lnTo>
                  <a:lnTo>
                    <a:pt x="3571" y="13252"/>
                  </a:lnTo>
                  <a:lnTo>
                    <a:pt x="3705" y="13183"/>
                  </a:lnTo>
                  <a:lnTo>
                    <a:pt x="3839" y="13118"/>
                  </a:lnTo>
                  <a:lnTo>
                    <a:pt x="3969" y="13055"/>
                  </a:lnTo>
                  <a:lnTo>
                    <a:pt x="4097" y="12996"/>
                  </a:lnTo>
                  <a:lnTo>
                    <a:pt x="4224" y="12940"/>
                  </a:lnTo>
                  <a:lnTo>
                    <a:pt x="4348" y="12887"/>
                  </a:lnTo>
                  <a:lnTo>
                    <a:pt x="4470" y="12837"/>
                  </a:lnTo>
                  <a:lnTo>
                    <a:pt x="4591" y="12789"/>
                  </a:lnTo>
                  <a:lnTo>
                    <a:pt x="4708" y="12744"/>
                  </a:lnTo>
                  <a:lnTo>
                    <a:pt x="4825" y="12702"/>
                  </a:lnTo>
                  <a:lnTo>
                    <a:pt x="4941" y="12663"/>
                  </a:lnTo>
                  <a:lnTo>
                    <a:pt x="5054" y="12627"/>
                  </a:lnTo>
                  <a:lnTo>
                    <a:pt x="5166" y="12592"/>
                  </a:lnTo>
                  <a:lnTo>
                    <a:pt x="5276" y="12561"/>
                  </a:lnTo>
                  <a:lnTo>
                    <a:pt x="5384" y="12533"/>
                  </a:lnTo>
                  <a:lnTo>
                    <a:pt x="5493" y="12506"/>
                  </a:lnTo>
                  <a:lnTo>
                    <a:pt x="5599" y="12483"/>
                  </a:lnTo>
                  <a:lnTo>
                    <a:pt x="5703" y="12461"/>
                  </a:lnTo>
                  <a:lnTo>
                    <a:pt x="5807" y="12442"/>
                  </a:lnTo>
                  <a:lnTo>
                    <a:pt x="5910" y="12426"/>
                  </a:lnTo>
                  <a:lnTo>
                    <a:pt x="6011" y="12411"/>
                  </a:lnTo>
                  <a:lnTo>
                    <a:pt x="6112" y="12399"/>
                  </a:lnTo>
                  <a:lnTo>
                    <a:pt x="6212" y="12388"/>
                  </a:lnTo>
                  <a:lnTo>
                    <a:pt x="6311" y="12381"/>
                  </a:lnTo>
                  <a:lnTo>
                    <a:pt x="6410" y="12375"/>
                  </a:lnTo>
                  <a:lnTo>
                    <a:pt x="6507" y="12371"/>
                  </a:lnTo>
                  <a:lnTo>
                    <a:pt x="6604" y="12369"/>
                  </a:lnTo>
                  <a:lnTo>
                    <a:pt x="6701" y="12369"/>
                  </a:lnTo>
                  <a:lnTo>
                    <a:pt x="6796" y="12371"/>
                  </a:lnTo>
                  <a:lnTo>
                    <a:pt x="6892" y="12375"/>
                  </a:lnTo>
                  <a:lnTo>
                    <a:pt x="6987" y="12380"/>
                  </a:lnTo>
                  <a:lnTo>
                    <a:pt x="7195" y="12399"/>
                  </a:lnTo>
                  <a:lnTo>
                    <a:pt x="7399" y="12426"/>
                  </a:lnTo>
                  <a:lnTo>
                    <a:pt x="7599" y="12459"/>
                  </a:lnTo>
                  <a:lnTo>
                    <a:pt x="7796" y="12500"/>
                  </a:lnTo>
                  <a:lnTo>
                    <a:pt x="7990" y="12546"/>
                  </a:lnTo>
                  <a:lnTo>
                    <a:pt x="8180" y="12597"/>
                  </a:lnTo>
                  <a:lnTo>
                    <a:pt x="8370" y="12653"/>
                  </a:lnTo>
                  <a:lnTo>
                    <a:pt x="8559" y="12712"/>
                  </a:lnTo>
                  <a:lnTo>
                    <a:pt x="8745" y="12774"/>
                  </a:lnTo>
                  <a:lnTo>
                    <a:pt x="8931" y="12839"/>
                  </a:lnTo>
                  <a:lnTo>
                    <a:pt x="9118" y="12905"/>
                  </a:lnTo>
                  <a:lnTo>
                    <a:pt x="9305" y="12972"/>
                  </a:lnTo>
                  <a:lnTo>
                    <a:pt x="9494" y="13040"/>
                  </a:lnTo>
                  <a:lnTo>
                    <a:pt x="9683" y="13106"/>
                  </a:lnTo>
                  <a:lnTo>
                    <a:pt x="9875" y="13172"/>
                  </a:lnTo>
                  <a:lnTo>
                    <a:pt x="10070" y="13235"/>
                  </a:lnTo>
                  <a:lnTo>
                    <a:pt x="10266" y="13295"/>
                  </a:lnTo>
                  <a:lnTo>
                    <a:pt x="10467" y="13353"/>
                  </a:lnTo>
                  <a:lnTo>
                    <a:pt x="10673" y="13406"/>
                  </a:lnTo>
                  <a:lnTo>
                    <a:pt x="10882" y="13455"/>
                  </a:lnTo>
                  <a:lnTo>
                    <a:pt x="11097" y="13497"/>
                  </a:lnTo>
                  <a:lnTo>
                    <a:pt x="11316" y="13534"/>
                  </a:lnTo>
                  <a:lnTo>
                    <a:pt x="11542" y="13564"/>
                  </a:lnTo>
                  <a:lnTo>
                    <a:pt x="11776" y="13586"/>
                  </a:lnTo>
                  <a:lnTo>
                    <a:pt x="12015" y="13600"/>
                  </a:lnTo>
                  <a:lnTo>
                    <a:pt x="12262" y="13604"/>
                  </a:lnTo>
                  <a:lnTo>
                    <a:pt x="12517" y="13599"/>
                  </a:lnTo>
                  <a:lnTo>
                    <a:pt x="12781" y="13584"/>
                  </a:lnTo>
                  <a:lnTo>
                    <a:pt x="13053" y="13558"/>
                  </a:lnTo>
                  <a:lnTo>
                    <a:pt x="13335" y="13519"/>
                  </a:lnTo>
                  <a:lnTo>
                    <a:pt x="13627" y="13468"/>
                  </a:lnTo>
                  <a:lnTo>
                    <a:pt x="13929" y="13404"/>
                  </a:lnTo>
                  <a:lnTo>
                    <a:pt x="13592" y="13464"/>
                  </a:lnTo>
                  <a:lnTo>
                    <a:pt x="13260" y="13500"/>
                  </a:lnTo>
                  <a:lnTo>
                    <a:pt x="12930" y="13515"/>
                  </a:lnTo>
                  <a:lnTo>
                    <a:pt x="12606" y="13510"/>
                  </a:lnTo>
                  <a:lnTo>
                    <a:pt x="12284" y="13486"/>
                  </a:lnTo>
                  <a:lnTo>
                    <a:pt x="11966" y="13445"/>
                  </a:lnTo>
                  <a:lnTo>
                    <a:pt x="11651" y="13390"/>
                  </a:lnTo>
                  <a:lnTo>
                    <a:pt x="11338" y="13321"/>
                  </a:lnTo>
                  <a:lnTo>
                    <a:pt x="11028" y="13242"/>
                  </a:lnTo>
                  <a:lnTo>
                    <a:pt x="10721" y="13154"/>
                  </a:lnTo>
                  <a:lnTo>
                    <a:pt x="10414" y="13058"/>
                  </a:lnTo>
                  <a:lnTo>
                    <a:pt x="10110" y="12957"/>
                  </a:lnTo>
                  <a:lnTo>
                    <a:pt x="9506" y="12745"/>
                  </a:lnTo>
                  <a:lnTo>
                    <a:pt x="8906" y="12534"/>
                  </a:lnTo>
                  <a:lnTo>
                    <a:pt x="8606" y="12433"/>
                  </a:lnTo>
                  <a:lnTo>
                    <a:pt x="8308" y="12337"/>
                  </a:lnTo>
                  <a:lnTo>
                    <a:pt x="8008" y="12249"/>
                  </a:lnTo>
                  <a:lnTo>
                    <a:pt x="7708" y="12170"/>
                  </a:lnTo>
                  <a:lnTo>
                    <a:pt x="7407" y="12102"/>
                  </a:lnTo>
                  <a:lnTo>
                    <a:pt x="7105" y="12047"/>
                  </a:lnTo>
                  <a:lnTo>
                    <a:pt x="6802" y="12007"/>
                  </a:lnTo>
                  <a:lnTo>
                    <a:pt x="6498" y="11983"/>
                  </a:lnTo>
                  <a:lnTo>
                    <a:pt x="6191" y="11977"/>
                  </a:lnTo>
                  <a:lnTo>
                    <a:pt x="5883" y="11993"/>
                  </a:lnTo>
                  <a:lnTo>
                    <a:pt x="5573" y="12029"/>
                  </a:lnTo>
                  <a:lnTo>
                    <a:pt x="5259" y="12091"/>
                  </a:lnTo>
                  <a:lnTo>
                    <a:pt x="4944" y="12177"/>
                  </a:lnTo>
                  <a:lnTo>
                    <a:pt x="4625" y="12292"/>
                  </a:lnTo>
                  <a:lnTo>
                    <a:pt x="4302" y="12436"/>
                  </a:lnTo>
                  <a:lnTo>
                    <a:pt x="3976" y="12611"/>
                  </a:lnTo>
                  <a:lnTo>
                    <a:pt x="4249" y="12182"/>
                  </a:lnTo>
                  <a:lnTo>
                    <a:pt x="4528" y="11793"/>
                  </a:lnTo>
                  <a:lnTo>
                    <a:pt x="4816" y="11443"/>
                  </a:lnTo>
                  <a:lnTo>
                    <a:pt x="5110" y="11131"/>
                  </a:lnTo>
                  <a:lnTo>
                    <a:pt x="5410" y="10854"/>
                  </a:lnTo>
                  <a:lnTo>
                    <a:pt x="5716" y="10613"/>
                  </a:lnTo>
                  <a:lnTo>
                    <a:pt x="6028" y="10405"/>
                  </a:lnTo>
                  <a:lnTo>
                    <a:pt x="6343" y="10228"/>
                  </a:lnTo>
                  <a:lnTo>
                    <a:pt x="6664" y="10082"/>
                  </a:lnTo>
                  <a:lnTo>
                    <a:pt x="6988" y="9966"/>
                  </a:lnTo>
                  <a:lnTo>
                    <a:pt x="7316" y="9877"/>
                  </a:lnTo>
                  <a:lnTo>
                    <a:pt x="7646" y="9815"/>
                  </a:lnTo>
                  <a:lnTo>
                    <a:pt x="7979" y="9777"/>
                  </a:lnTo>
                  <a:lnTo>
                    <a:pt x="8314" y="9764"/>
                  </a:lnTo>
                  <a:lnTo>
                    <a:pt x="8650" y="9772"/>
                  </a:lnTo>
                  <a:lnTo>
                    <a:pt x="8987" y="9802"/>
                  </a:lnTo>
                  <a:lnTo>
                    <a:pt x="9324" y="9851"/>
                  </a:lnTo>
                  <a:lnTo>
                    <a:pt x="9661" y="9919"/>
                  </a:lnTo>
                  <a:lnTo>
                    <a:pt x="9999" y="10003"/>
                  </a:lnTo>
                  <a:lnTo>
                    <a:pt x="10334" y="10103"/>
                  </a:lnTo>
                  <a:lnTo>
                    <a:pt x="10668" y="10216"/>
                  </a:lnTo>
                  <a:lnTo>
                    <a:pt x="11001" y="10343"/>
                  </a:lnTo>
                  <a:lnTo>
                    <a:pt x="11331" y="10481"/>
                  </a:lnTo>
                  <a:lnTo>
                    <a:pt x="11657" y="10628"/>
                  </a:lnTo>
                  <a:lnTo>
                    <a:pt x="11981" y="10784"/>
                  </a:lnTo>
                  <a:lnTo>
                    <a:pt x="12299" y="10948"/>
                  </a:lnTo>
                  <a:lnTo>
                    <a:pt x="12615" y="11117"/>
                  </a:lnTo>
                  <a:lnTo>
                    <a:pt x="12924" y="11291"/>
                  </a:lnTo>
                  <a:lnTo>
                    <a:pt x="13229" y="11467"/>
                  </a:lnTo>
                  <a:lnTo>
                    <a:pt x="13527" y="11645"/>
                  </a:lnTo>
                  <a:lnTo>
                    <a:pt x="13820" y="11823"/>
                  </a:lnTo>
                  <a:lnTo>
                    <a:pt x="14105" y="12000"/>
                  </a:lnTo>
                  <a:lnTo>
                    <a:pt x="14196" y="12056"/>
                  </a:lnTo>
                  <a:lnTo>
                    <a:pt x="14285" y="12110"/>
                  </a:lnTo>
                  <a:lnTo>
                    <a:pt x="14374" y="12158"/>
                  </a:lnTo>
                  <a:lnTo>
                    <a:pt x="14461" y="12205"/>
                  </a:lnTo>
                  <a:lnTo>
                    <a:pt x="14548" y="12249"/>
                  </a:lnTo>
                  <a:lnTo>
                    <a:pt x="14633" y="12291"/>
                  </a:lnTo>
                  <a:lnTo>
                    <a:pt x="14718" y="12329"/>
                  </a:lnTo>
                  <a:lnTo>
                    <a:pt x="14801" y="12364"/>
                  </a:lnTo>
                  <a:lnTo>
                    <a:pt x="14883" y="12397"/>
                  </a:lnTo>
                  <a:lnTo>
                    <a:pt x="14965" y="12428"/>
                  </a:lnTo>
                  <a:lnTo>
                    <a:pt x="15046" y="12456"/>
                  </a:lnTo>
                  <a:lnTo>
                    <a:pt x="15126" y="12482"/>
                  </a:lnTo>
                  <a:lnTo>
                    <a:pt x="15205" y="12505"/>
                  </a:lnTo>
                  <a:lnTo>
                    <a:pt x="15284" y="12527"/>
                  </a:lnTo>
                  <a:lnTo>
                    <a:pt x="15362" y="12545"/>
                  </a:lnTo>
                  <a:lnTo>
                    <a:pt x="15440" y="12562"/>
                  </a:lnTo>
                  <a:lnTo>
                    <a:pt x="15517" y="12578"/>
                  </a:lnTo>
                  <a:lnTo>
                    <a:pt x="15594" y="12591"/>
                  </a:lnTo>
                  <a:lnTo>
                    <a:pt x="15672" y="12603"/>
                  </a:lnTo>
                  <a:lnTo>
                    <a:pt x="15748" y="12612"/>
                  </a:lnTo>
                  <a:lnTo>
                    <a:pt x="15824" y="12620"/>
                  </a:lnTo>
                  <a:lnTo>
                    <a:pt x="15900" y="12627"/>
                  </a:lnTo>
                  <a:lnTo>
                    <a:pt x="15976" y="12632"/>
                  </a:lnTo>
                  <a:lnTo>
                    <a:pt x="16052" y="12636"/>
                  </a:lnTo>
                  <a:lnTo>
                    <a:pt x="16128" y="12638"/>
                  </a:lnTo>
                  <a:lnTo>
                    <a:pt x="16203" y="12639"/>
                  </a:lnTo>
                  <a:lnTo>
                    <a:pt x="16279" y="12639"/>
                  </a:lnTo>
                  <a:lnTo>
                    <a:pt x="16356" y="12638"/>
                  </a:lnTo>
                  <a:lnTo>
                    <a:pt x="16432" y="12636"/>
                  </a:lnTo>
                  <a:lnTo>
                    <a:pt x="16509" y="12633"/>
                  </a:lnTo>
                  <a:lnTo>
                    <a:pt x="16586" y="12629"/>
                  </a:lnTo>
                  <a:lnTo>
                    <a:pt x="16663" y="12624"/>
                  </a:lnTo>
                  <a:lnTo>
                    <a:pt x="16663" y="1197"/>
                  </a:lnTo>
                  <a:lnTo>
                    <a:pt x="16662" y="1136"/>
                  </a:lnTo>
                  <a:lnTo>
                    <a:pt x="16657" y="1075"/>
                  </a:lnTo>
                  <a:lnTo>
                    <a:pt x="16649" y="1015"/>
                  </a:lnTo>
                  <a:lnTo>
                    <a:pt x="16639" y="957"/>
                  </a:lnTo>
                  <a:lnTo>
                    <a:pt x="16626" y="899"/>
                  </a:lnTo>
                  <a:lnTo>
                    <a:pt x="16609" y="842"/>
                  </a:lnTo>
                  <a:lnTo>
                    <a:pt x="16590" y="786"/>
                  </a:lnTo>
                  <a:lnTo>
                    <a:pt x="16568" y="732"/>
                  </a:lnTo>
                  <a:lnTo>
                    <a:pt x="16544" y="679"/>
                  </a:lnTo>
                  <a:lnTo>
                    <a:pt x="16518" y="627"/>
                  </a:lnTo>
                  <a:lnTo>
                    <a:pt x="16489" y="577"/>
                  </a:lnTo>
                  <a:lnTo>
                    <a:pt x="16458" y="528"/>
                  </a:lnTo>
                  <a:lnTo>
                    <a:pt x="16425" y="482"/>
                  </a:lnTo>
                  <a:lnTo>
                    <a:pt x="16388" y="437"/>
                  </a:lnTo>
                  <a:lnTo>
                    <a:pt x="16351" y="393"/>
                  </a:lnTo>
                  <a:lnTo>
                    <a:pt x="16311" y="352"/>
                  </a:lnTo>
                  <a:lnTo>
                    <a:pt x="16269" y="312"/>
                  </a:lnTo>
                  <a:lnTo>
                    <a:pt x="16226" y="275"/>
                  </a:lnTo>
                  <a:lnTo>
                    <a:pt x="16181" y="238"/>
                  </a:lnTo>
                  <a:lnTo>
                    <a:pt x="16134" y="205"/>
                  </a:lnTo>
                  <a:lnTo>
                    <a:pt x="16085" y="174"/>
                  </a:lnTo>
                  <a:lnTo>
                    <a:pt x="16035" y="145"/>
                  </a:lnTo>
                  <a:lnTo>
                    <a:pt x="15983" y="119"/>
                  </a:lnTo>
                  <a:lnTo>
                    <a:pt x="15930" y="95"/>
                  </a:lnTo>
                  <a:lnTo>
                    <a:pt x="15876" y="73"/>
                  </a:lnTo>
                  <a:lnTo>
                    <a:pt x="15820" y="54"/>
                  </a:lnTo>
                  <a:lnTo>
                    <a:pt x="15763" y="37"/>
                  </a:lnTo>
                  <a:lnTo>
                    <a:pt x="15705" y="24"/>
                  </a:lnTo>
                  <a:lnTo>
                    <a:pt x="15647" y="14"/>
                  </a:lnTo>
                  <a:lnTo>
                    <a:pt x="15587" y="6"/>
                  </a:lnTo>
                  <a:lnTo>
                    <a:pt x="15526" y="1"/>
                  </a:lnTo>
                  <a:lnTo>
                    <a:pt x="15464" y="0"/>
                  </a:lnTo>
                  <a:lnTo>
                    <a:pt x="1199" y="0"/>
                  </a:lnTo>
                  <a:lnTo>
                    <a:pt x="1137" y="1"/>
                  </a:lnTo>
                  <a:lnTo>
                    <a:pt x="1076" y="6"/>
                  </a:lnTo>
                  <a:lnTo>
                    <a:pt x="1016" y="14"/>
                  </a:lnTo>
                  <a:lnTo>
                    <a:pt x="958" y="24"/>
                  </a:lnTo>
                  <a:lnTo>
                    <a:pt x="900" y="37"/>
                  </a:lnTo>
                  <a:lnTo>
                    <a:pt x="843" y="54"/>
                  </a:lnTo>
                  <a:lnTo>
                    <a:pt x="787" y="73"/>
                  </a:lnTo>
                  <a:lnTo>
                    <a:pt x="733" y="95"/>
                  </a:lnTo>
                  <a:lnTo>
                    <a:pt x="680" y="119"/>
                  </a:lnTo>
                  <a:lnTo>
                    <a:pt x="628" y="145"/>
                  </a:lnTo>
                  <a:lnTo>
                    <a:pt x="578" y="174"/>
                  </a:lnTo>
                  <a:lnTo>
                    <a:pt x="529" y="205"/>
                  </a:lnTo>
                  <a:lnTo>
                    <a:pt x="482" y="238"/>
                  </a:lnTo>
                  <a:lnTo>
                    <a:pt x="437" y="275"/>
                  </a:lnTo>
                  <a:lnTo>
                    <a:pt x="394" y="312"/>
                  </a:lnTo>
                  <a:lnTo>
                    <a:pt x="352" y="352"/>
                  </a:lnTo>
                  <a:lnTo>
                    <a:pt x="312" y="393"/>
                  </a:lnTo>
                  <a:lnTo>
                    <a:pt x="275" y="437"/>
                  </a:lnTo>
                  <a:lnTo>
                    <a:pt x="238" y="482"/>
                  </a:lnTo>
                  <a:lnTo>
                    <a:pt x="205" y="528"/>
                  </a:lnTo>
                  <a:lnTo>
                    <a:pt x="174" y="577"/>
                  </a:lnTo>
                  <a:lnTo>
                    <a:pt x="145" y="627"/>
                  </a:lnTo>
                  <a:lnTo>
                    <a:pt x="119" y="679"/>
                  </a:lnTo>
                  <a:lnTo>
                    <a:pt x="95" y="732"/>
                  </a:lnTo>
                  <a:lnTo>
                    <a:pt x="73" y="786"/>
                  </a:lnTo>
                  <a:lnTo>
                    <a:pt x="54" y="842"/>
                  </a:lnTo>
                  <a:lnTo>
                    <a:pt x="37" y="899"/>
                  </a:lnTo>
                  <a:lnTo>
                    <a:pt x="24" y="957"/>
                  </a:lnTo>
                  <a:lnTo>
                    <a:pt x="14" y="1015"/>
                  </a:lnTo>
                  <a:lnTo>
                    <a:pt x="6" y="1075"/>
                  </a:lnTo>
                  <a:lnTo>
                    <a:pt x="1" y="1136"/>
                  </a:lnTo>
                  <a:lnTo>
                    <a:pt x="0" y="1197"/>
                  </a:lnTo>
                  <a:lnTo>
                    <a:pt x="0" y="7974"/>
                  </a:lnTo>
                  <a:lnTo>
                    <a:pt x="107" y="7778"/>
                  </a:lnTo>
                  <a:lnTo>
                    <a:pt x="220" y="7584"/>
                  </a:lnTo>
                  <a:lnTo>
                    <a:pt x="340" y="7392"/>
                  </a:lnTo>
                  <a:lnTo>
                    <a:pt x="464" y="7201"/>
                  </a:lnTo>
                  <a:lnTo>
                    <a:pt x="594" y="7010"/>
                  </a:lnTo>
                  <a:lnTo>
                    <a:pt x="728" y="6821"/>
                  </a:lnTo>
                  <a:lnTo>
                    <a:pt x="865" y="6633"/>
                  </a:lnTo>
                  <a:lnTo>
                    <a:pt x="1006" y="6445"/>
                  </a:lnTo>
                  <a:lnTo>
                    <a:pt x="1149" y="6258"/>
                  </a:lnTo>
                  <a:lnTo>
                    <a:pt x="1293" y="6073"/>
                  </a:lnTo>
                  <a:lnTo>
                    <a:pt x="1439" y="5888"/>
                  </a:lnTo>
                  <a:lnTo>
                    <a:pt x="1586" y="5704"/>
                  </a:lnTo>
                  <a:lnTo>
                    <a:pt x="1732" y="5521"/>
                  </a:lnTo>
                  <a:lnTo>
                    <a:pt x="1879" y="5338"/>
                  </a:lnTo>
                  <a:lnTo>
                    <a:pt x="2024" y="5155"/>
                  </a:lnTo>
                  <a:lnTo>
                    <a:pt x="2166" y="4974"/>
                  </a:lnTo>
                  <a:lnTo>
                    <a:pt x="2307" y="4793"/>
                  </a:lnTo>
                  <a:lnTo>
                    <a:pt x="2444" y="4612"/>
                  </a:lnTo>
                  <a:lnTo>
                    <a:pt x="2579" y="4433"/>
                  </a:lnTo>
                  <a:lnTo>
                    <a:pt x="2708" y="4253"/>
                  </a:lnTo>
                  <a:lnTo>
                    <a:pt x="2833" y="4074"/>
                  </a:lnTo>
                  <a:lnTo>
                    <a:pt x="2952" y="3895"/>
                  </a:lnTo>
                  <a:lnTo>
                    <a:pt x="3066" y="3716"/>
                  </a:lnTo>
                  <a:lnTo>
                    <a:pt x="3173" y="3537"/>
                  </a:lnTo>
                  <a:lnTo>
                    <a:pt x="3272" y="3358"/>
                  </a:lnTo>
                  <a:lnTo>
                    <a:pt x="3365" y="3180"/>
                  </a:lnTo>
                  <a:lnTo>
                    <a:pt x="3448" y="3001"/>
                  </a:lnTo>
                  <a:lnTo>
                    <a:pt x="3522" y="2823"/>
                  </a:lnTo>
                  <a:lnTo>
                    <a:pt x="3588" y="2644"/>
                  </a:lnTo>
                  <a:lnTo>
                    <a:pt x="3642" y="2466"/>
                  </a:lnTo>
                  <a:lnTo>
                    <a:pt x="3686" y="2288"/>
                  </a:lnTo>
                  <a:lnTo>
                    <a:pt x="3718" y="2109"/>
                  </a:lnTo>
                  <a:lnTo>
                    <a:pt x="3748" y="2167"/>
                  </a:lnTo>
                  <a:lnTo>
                    <a:pt x="3783" y="2249"/>
                  </a:lnTo>
                  <a:lnTo>
                    <a:pt x="3822" y="2356"/>
                  </a:lnTo>
                  <a:lnTo>
                    <a:pt x="3865" y="2485"/>
                  </a:lnTo>
                  <a:lnTo>
                    <a:pt x="3913" y="2636"/>
                  </a:lnTo>
                  <a:lnTo>
                    <a:pt x="3963" y="2808"/>
                  </a:lnTo>
                  <a:lnTo>
                    <a:pt x="4015" y="2998"/>
                  </a:lnTo>
                  <a:lnTo>
                    <a:pt x="4070" y="3206"/>
                  </a:lnTo>
                  <a:lnTo>
                    <a:pt x="4126" y="3431"/>
                  </a:lnTo>
                  <a:lnTo>
                    <a:pt x="4183" y="3671"/>
                  </a:lnTo>
                  <a:lnTo>
                    <a:pt x="4242" y="3926"/>
                  </a:lnTo>
                  <a:lnTo>
                    <a:pt x="4300" y="4192"/>
                  </a:lnTo>
                  <a:lnTo>
                    <a:pt x="4357" y="4472"/>
                  </a:lnTo>
                  <a:lnTo>
                    <a:pt x="4414" y="4761"/>
                  </a:lnTo>
                  <a:lnTo>
                    <a:pt x="4469" y="5060"/>
                  </a:lnTo>
                  <a:lnTo>
                    <a:pt x="4521" y="5367"/>
                  </a:lnTo>
                  <a:lnTo>
                    <a:pt x="4572" y="5681"/>
                  </a:lnTo>
                  <a:lnTo>
                    <a:pt x="4619" y="6000"/>
                  </a:lnTo>
                  <a:lnTo>
                    <a:pt x="4663" y="6324"/>
                  </a:lnTo>
                  <a:lnTo>
                    <a:pt x="4702" y="6650"/>
                  </a:lnTo>
                  <a:lnTo>
                    <a:pt x="4736" y="6979"/>
                  </a:lnTo>
                  <a:lnTo>
                    <a:pt x="4767" y="7309"/>
                  </a:lnTo>
                  <a:lnTo>
                    <a:pt x="4791" y="7638"/>
                  </a:lnTo>
                  <a:lnTo>
                    <a:pt x="4808" y="7965"/>
                  </a:lnTo>
                  <a:lnTo>
                    <a:pt x="4819" y="8289"/>
                  </a:lnTo>
                  <a:lnTo>
                    <a:pt x="4823" y="8609"/>
                  </a:lnTo>
                  <a:lnTo>
                    <a:pt x="4819" y="8923"/>
                  </a:lnTo>
                  <a:lnTo>
                    <a:pt x="4807" y="9232"/>
                  </a:lnTo>
                  <a:lnTo>
                    <a:pt x="4786" y="9532"/>
                  </a:lnTo>
                  <a:lnTo>
                    <a:pt x="4756" y="9823"/>
                  </a:lnTo>
                  <a:lnTo>
                    <a:pt x="4716" y="10104"/>
                  </a:lnTo>
                  <a:lnTo>
                    <a:pt x="4666" y="10373"/>
                  </a:lnTo>
                  <a:lnTo>
                    <a:pt x="4654" y="10422"/>
                  </a:lnTo>
                  <a:lnTo>
                    <a:pt x="4641" y="10474"/>
                  </a:lnTo>
                  <a:lnTo>
                    <a:pt x="4626" y="10529"/>
                  </a:lnTo>
                  <a:lnTo>
                    <a:pt x="4608" y="10588"/>
                  </a:lnTo>
                  <a:lnTo>
                    <a:pt x="4589" y="10649"/>
                  </a:lnTo>
                  <a:lnTo>
                    <a:pt x="4568" y="10711"/>
                  </a:lnTo>
                  <a:lnTo>
                    <a:pt x="4544" y="10778"/>
                  </a:lnTo>
                  <a:lnTo>
                    <a:pt x="4519" y="10846"/>
                  </a:lnTo>
                  <a:lnTo>
                    <a:pt x="4492" y="10915"/>
                  </a:lnTo>
                  <a:lnTo>
                    <a:pt x="4463" y="10988"/>
                  </a:lnTo>
                  <a:lnTo>
                    <a:pt x="4432" y="11062"/>
                  </a:lnTo>
                  <a:lnTo>
                    <a:pt x="4400" y="11138"/>
                  </a:lnTo>
                  <a:lnTo>
                    <a:pt x="4366" y="11216"/>
                  </a:lnTo>
                  <a:lnTo>
                    <a:pt x="4330" y="11295"/>
                  </a:lnTo>
                  <a:lnTo>
                    <a:pt x="4293" y="11376"/>
                  </a:lnTo>
                  <a:lnTo>
                    <a:pt x="4255" y="11458"/>
                  </a:lnTo>
                  <a:lnTo>
                    <a:pt x="4215" y="11542"/>
                  </a:lnTo>
                  <a:lnTo>
                    <a:pt x="4173" y="11625"/>
                  </a:lnTo>
                  <a:lnTo>
                    <a:pt x="4130" y="11710"/>
                  </a:lnTo>
                  <a:lnTo>
                    <a:pt x="4087" y="11796"/>
                  </a:lnTo>
                  <a:lnTo>
                    <a:pt x="4042" y="11883"/>
                  </a:lnTo>
                  <a:lnTo>
                    <a:pt x="3995" y="11970"/>
                  </a:lnTo>
                  <a:lnTo>
                    <a:pt x="3947" y="12058"/>
                  </a:lnTo>
                  <a:lnTo>
                    <a:pt x="3898" y="12146"/>
                  </a:lnTo>
                  <a:lnTo>
                    <a:pt x="3848" y="12233"/>
                  </a:lnTo>
                  <a:lnTo>
                    <a:pt x="3798" y="12322"/>
                  </a:lnTo>
                  <a:lnTo>
                    <a:pt x="3746" y="12410"/>
                  </a:lnTo>
                  <a:lnTo>
                    <a:pt x="3693" y="12498"/>
                  </a:lnTo>
                  <a:lnTo>
                    <a:pt x="3640" y="12585"/>
                  </a:lnTo>
                  <a:lnTo>
                    <a:pt x="3585" y="12672"/>
                  </a:lnTo>
                  <a:lnTo>
                    <a:pt x="3529" y="12759"/>
                  </a:lnTo>
                  <a:lnTo>
                    <a:pt x="3473" y="12845"/>
                  </a:lnTo>
                  <a:lnTo>
                    <a:pt x="3308" y="12923"/>
                  </a:lnTo>
                  <a:lnTo>
                    <a:pt x="3151" y="12998"/>
                  </a:lnTo>
                  <a:lnTo>
                    <a:pt x="3002" y="13071"/>
                  </a:lnTo>
                  <a:lnTo>
                    <a:pt x="2861" y="13140"/>
                  </a:lnTo>
                  <a:lnTo>
                    <a:pt x="2726" y="13209"/>
                  </a:lnTo>
                  <a:lnTo>
                    <a:pt x="2599" y="13275"/>
                  </a:lnTo>
                  <a:lnTo>
                    <a:pt x="2478" y="13339"/>
                  </a:lnTo>
                  <a:lnTo>
                    <a:pt x="2363" y="13403"/>
                  </a:lnTo>
                  <a:lnTo>
                    <a:pt x="2253" y="13463"/>
                  </a:lnTo>
                  <a:lnTo>
                    <a:pt x="2147" y="13523"/>
                  </a:lnTo>
                  <a:lnTo>
                    <a:pt x="2047" y="13582"/>
                  </a:lnTo>
                  <a:lnTo>
                    <a:pt x="1951" y="13640"/>
                  </a:lnTo>
                  <a:lnTo>
                    <a:pt x="1858" y="13697"/>
                  </a:lnTo>
                  <a:lnTo>
                    <a:pt x="1768" y="13753"/>
                  </a:lnTo>
                  <a:lnTo>
                    <a:pt x="1681" y="13809"/>
                  </a:lnTo>
                  <a:lnTo>
                    <a:pt x="1597" y="13865"/>
                  </a:lnTo>
                  <a:lnTo>
                    <a:pt x="1581" y="13729"/>
                  </a:lnTo>
                  <a:lnTo>
                    <a:pt x="1566" y="13593"/>
                  </a:lnTo>
                  <a:lnTo>
                    <a:pt x="1553" y="13458"/>
                  </a:lnTo>
                  <a:lnTo>
                    <a:pt x="1540" y="13322"/>
                  </a:lnTo>
                  <a:lnTo>
                    <a:pt x="1529" y="13187"/>
                  </a:lnTo>
                  <a:lnTo>
                    <a:pt x="1518" y="13053"/>
                  </a:lnTo>
                  <a:lnTo>
                    <a:pt x="1510" y="12920"/>
                  </a:lnTo>
                  <a:lnTo>
                    <a:pt x="1503" y="12788"/>
                  </a:lnTo>
                  <a:lnTo>
                    <a:pt x="1497" y="12656"/>
                  </a:lnTo>
                  <a:lnTo>
                    <a:pt x="1493" y="12526"/>
                  </a:lnTo>
                  <a:lnTo>
                    <a:pt x="1491" y="12396"/>
                  </a:lnTo>
                  <a:lnTo>
                    <a:pt x="1491" y="12268"/>
                  </a:lnTo>
                  <a:lnTo>
                    <a:pt x="1493" y="12140"/>
                  </a:lnTo>
                  <a:lnTo>
                    <a:pt x="1498" y="12014"/>
                  </a:lnTo>
                  <a:lnTo>
                    <a:pt x="1505" y="11890"/>
                  </a:lnTo>
                  <a:lnTo>
                    <a:pt x="1513" y="11766"/>
                  </a:lnTo>
                  <a:lnTo>
                    <a:pt x="1526" y="11645"/>
                  </a:lnTo>
                  <a:lnTo>
                    <a:pt x="1540" y="11525"/>
                  </a:lnTo>
                  <a:lnTo>
                    <a:pt x="1558" y="11406"/>
                  </a:lnTo>
                  <a:lnTo>
                    <a:pt x="1578" y="11290"/>
                  </a:lnTo>
                  <a:lnTo>
                    <a:pt x="1602" y="11175"/>
                  </a:lnTo>
                  <a:lnTo>
                    <a:pt x="1628" y="11063"/>
                  </a:lnTo>
                  <a:lnTo>
                    <a:pt x="1658" y="10952"/>
                  </a:lnTo>
                  <a:lnTo>
                    <a:pt x="1691" y="10844"/>
                  </a:lnTo>
                  <a:lnTo>
                    <a:pt x="1729" y="10736"/>
                  </a:lnTo>
                  <a:lnTo>
                    <a:pt x="1769" y="10632"/>
                  </a:lnTo>
                  <a:lnTo>
                    <a:pt x="1813" y="10530"/>
                  </a:lnTo>
                  <a:lnTo>
                    <a:pt x="1862" y="10432"/>
                  </a:lnTo>
                  <a:lnTo>
                    <a:pt x="1914" y="10334"/>
                  </a:lnTo>
                  <a:lnTo>
                    <a:pt x="1970" y="10240"/>
                  </a:lnTo>
                  <a:lnTo>
                    <a:pt x="2032" y="10148"/>
                  </a:lnTo>
                  <a:lnTo>
                    <a:pt x="2096" y="10059"/>
                  </a:lnTo>
                  <a:lnTo>
                    <a:pt x="2015" y="10139"/>
                  </a:lnTo>
                  <a:lnTo>
                    <a:pt x="1936" y="10226"/>
                  </a:lnTo>
                  <a:lnTo>
                    <a:pt x="1860" y="10319"/>
                  </a:lnTo>
                  <a:lnTo>
                    <a:pt x="1787" y="10419"/>
                  </a:lnTo>
                  <a:lnTo>
                    <a:pt x="1717" y="10524"/>
                  </a:lnTo>
                  <a:lnTo>
                    <a:pt x="1651" y="10636"/>
                  </a:lnTo>
                  <a:lnTo>
                    <a:pt x="1586" y="10752"/>
                  </a:lnTo>
                  <a:lnTo>
                    <a:pt x="1525" y="10874"/>
                  </a:lnTo>
                  <a:lnTo>
                    <a:pt x="1466" y="11000"/>
                  </a:lnTo>
                  <a:lnTo>
                    <a:pt x="1411" y="11131"/>
                  </a:lnTo>
                  <a:lnTo>
                    <a:pt x="1358" y="11265"/>
                  </a:lnTo>
                  <a:lnTo>
                    <a:pt x="1308" y="11403"/>
                  </a:lnTo>
                  <a:lnTo>
                    <a:pt x="1261" y="11545"/>
                  </a:lnTo>
                  <a:lnTo>
                    <a:pt x="1217" y="11689"/>
                  </a:lnTo>
                  <a:lnTo>
                    <a:pt x="1176" y="11837"/>
                  </a:lnTo>
                  <a:lnTo>
                    <a:pt x="1137" y="11987"/>
                  </a:lnTo>
                  <a:lnTo>
                    <a:pt x="1101" y="12138"/>
                  </a:lnTo>
                  <a:lnTo>
                    <a:pt x="1069" y="12292"/>
                  </a:lnTo>
                  <a:lnTo>
                    <a:pt x="1038" y="12447"/>
                  </a:lnTo>
                  <a:lnTo>
                    <a:pt x="1010" y="12603"/>
                  </a:lnTo>
                  <a:lnTo>
                    <a:pt x="985" y="12759"/>
                  </a:lnTo>
                  <a:lnTo>
                    <a:pt x="963" y="12916"/>
                  </a:lnTo>
                  <a:lnTo>
                    <a:pt x="944" y="13074"/>
                  </a:lnTo>
                  <a:lnTo>
                    <a:pt x="927" y="13230"/>
                  </a:lnTo>
                  <a:lnTo>
                    <a:pt x="913" y="13387"/>
                  </a:lnTo>
                  <a:lnTo>
                    <a:pt x="902" y="13542"/>
                  </a:lnTo>
                  <a:lnTo>
                    <a:pt x="894" y="13697"/>
                  </a:lnTo>
                  <a:lnTo>
                    <a:pt x="887" y="13850"/>
                  </a:lnTo>
                  <a:lnTo>
                    <a:pt x="884" y="14001"/>
                  </a:lnTo>
                  <a:lnTo>
                    <a:pt x="883" y="14149"/>
                  </a:lnTo>
                  <a:lnTo>
                    <a:pt x="885" y="14296"/>
                  </a:lnTo>
                  <a:lnTo>
                    <a:pt x="890" y="14440"/>
                  </a:lnTo>
                  <a:lnTo>
                    <a:pt x="859" y="14426"/>
                  </a:lnTo>
                  <a:lnTo>
                    <a:pt x="828" y="14412"/>
                  </a:lnTo>
                  <a:lnTo>
                    <a:pt x="797" y="14396"/>
                  </a:lnTo>
                  <a:lnTo>
                    <a:pt x="766" y="14379"/>
                  </a:lnTo>
                  <a:lnTo>
                    <a:pt x="736" y="14363"/>
                  </a:lnTo>
                  <a:lnTo>
                    <a:pt x="706" y="14345"/>
                  </a:lnTo>
                  <a:lnTo>
                    <a:pt x="676" y="14326"/>
                  </a:lnTo>
                  <a:lnTo>
                    <a:pt x="646" y="14308"/>
                  </a:lnTo>
                  <a:lnTo>
                    <a:pt x="615" y="14288"/>
                  </a:lnTo>
                  <a:lnTo>
                    <a:pt x="586" y="14267"/>
                  </a:lnTo>
                  <a:lnTo>
                    <a:pt x="557" y="14245"/>
                  </a:lnTo>
                  <a:lnTo>
                    <a:pt x="528" y="14223"/>
                  </a:lnTo>
                  <a:lnTo>
                    <a:pt x="499" y="14199"/>
                  </a:lnTo>
                  <a:lnTo>
                    <a:pt x="471" y="14175"/>
                  </a:lnTo>
                  <a:lnTo>
                    <a:pt x="443" y="14152"/>
                  </a:lnTo>
                  <a:lnTo>
                    <a:pt x="414" y="14127"/>
                  </a:lnTo>
                  <a:lnTo>
                    <a:pt x="386" y="14101"/>
                  </a:lnTo>
                  <a:lnTo>
                    <a:pt x="358" y="14074"/>
                  </a:lnTo>
                  <a:lnTo>
                    <a:pt x="331" y="14046"/>
                  </a:lnTo>
                  <a:lnTo>
                    <a:pt x="304" y="14018"/>
                  </a:lnTo>
                  <a:lnTo>
                    <a:pt x="277" y="13989"/>
                  </a:lnTo>
                  <a:lnTo>
                    <a:pt x="251" y="13959"/>
                  </a:lnTo>
                  <a:lnTo>
                    <a:pt x="224" y="13929"/>
                  </a:lnTo>
                  <a:lnTo>
                    <a:pt x="198" y="13898"/>
                  </a:lnTo>
                  <a:lnTo>
                    <a:pt x="172" y="13867"/>
                  </a:lnTo>
                  <a:lnTo>
                    <a:pt x="147" y="13834"/>
                  </a:lnTo>
                  <a:lnTo>
                    <a:pt x="122" y="13801"/>
                  </a:lnTo>
                  <a:lnTo>
                    <a:pt x="97" y="13768"/>
                  </a:lnTo>
                  <a:lnTo>
                    <a:pt x="72" y="13733"/>
                  </a:lnTo>
                  <a:lnTo>
                    <a:pt x="48" y="13698"/>
                  </a:lnTo>
                  <a:lnTo>
                    <a:pt x="24" y="13663"/>
                  </a:lnTo>
                  <a:lnTo>
                    <a:pt x="0" y="13626"/>
                  </a:lnTo>
                  <a:lnTo>
                    <a:pt x="0" y="15447"/>
                  </a:lnTo>
                  <a:lnTo>
                    <a:pt x="0" y="15471"/>
                  </a:lnTo>
                  <a:lnTo>
                    <a:pt x="1" y="15493"/>
                  </a:lnTo>
                  <a:lnTo>
                    <a:pt x="2" y="15516"/>
                  </a:lnTo>
                  <a:lnTo>
                    <a:pt x="3" y="15539"/>
                  </a:lnTo>
                  <a:lnTo>
                    <a:pt x="5" y="15562"/>
                  </a:lnTo>
                  <a:lnTo>
                    <a:pt x="8" y="15585"/>
                  </a:lnTo>
                  <a:lnTo>
                    <a:pt x="10" y="15607"/>
                  </a:lnTo>
                  <a:lnTo>
                    <a:pt x="15" y="1563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25500" rtl="0" eaLnBrk="1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5000" b="0" i="0" u="none" strike="noStrike" kern="0" cap="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-Regular"/>
                <a:sym typeface="Montserrat-Regular"/>
              </a:endParaRPr>
            </a:p>
          </p:txBody>
        </p:sp>
        <p:sp>
          <p:nvSpPr>
            <p:cNvPr id="28" name="Freeform 13">
              <a:extLst>
                <a:ext uri="{FF2B5EF4-FFF2-40B4-BE49-F238E27FC236}">
                  <a16:creationId xmlns:a16="http://schemas.microsoft.com/office/drawing/2014/main" id="{F744E989-19E4-4E37-9D57-F901D45D44D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8276" y="7862374"/>
              <a:ext cx="260350" cy="174625"/>
            </a:xfrm>
            <a:custGeom>
              <a:avLst/>
              <a:gdLst>
                <a:gd name="T0" fmla="*/ 3021 w 3112"/>
                <a:gd name="T1" fmla="*/ 97 h 2091"/>
                <a:gd name="T2" fmla="*/ 2840 w 3112"/>
                <a:gd name="T3" fmla="*/ 283 h 2091"/>
                <a:gd name="T4" fmla="*/ 2656 w 3112"/>
                <a:gd name="T5" fmla="*/ 461 h 2091"/>
                <a:gd name="T6" fmla="*/ 2470 w 3112"/>
                <a:gd name="T7" fmla="*/ 630 h 2091"/>
                <a:gd name="T8" fmla="*/ 2282 w 3112"/>
                <a:gd name="T9" fmla="*/ 792 h 2091"/>
                <a:gd name="T10" fmla="*/ 2092 w 3112"/>
                <a:gd name="T11" fmla="*/ 946 h 2091"/>
                <a:gd name="T12" fmla="*/ 1901 w 3112"/>
                <a:gd name="T13" fmla="*/ 1091 h 2091"/>
                <a:gd name="T14" fmla="*/ 1707 w 3112"/>
                <a:gd name="T15" fmla="*/ 1229 h 2091"/>
                <a:gd name="T16" fmla="*/ 1512 w 3112"/>
                <a:gd name="T17" fmla="*/ 1359 h 2091"/>
                <a:gd name="T18" fmla="*/ 1316 w 3112"/>
                <a:gd name="T19" fmla="*/ 1480 h 2091"/>
                <a:gd name="T20" fmla="*/ 1118 w 3112"/>
                <a:gd name="T21" fmla="*/ 1595 h 2091"/>
                <a:gd name="T22" fmla="*/ 918 w 3112"/>
                <a:gd name="T23" fmla="*/ 1702 h 2091"/>
                <a:gd name="T24" fmla="*/ 716 w 3112"/>
                <a:gd name="T25" fmla="*/ 1801 h 2091"/>
                <a:gd name="T26" fmla="*/ 513 w 3112"/>
                <a:gd name="T27" fmla="*/ 1893 h 2091"/>
                <a:gd name="T28" fmla="*/ 308 w 3112"/>
                <a:gd name="T29" fmla="*/ 1978 h 2091"/>
                <a:gd name="T30" fmla="*/ 103 w 3112"/>
                <a:gd name="T31" fmla="*/ 2055 h 2091"/>
                <a:gd name="T32" fmla="*/ 1913 w 3112"/>
                <a:gd name="T33" fmla="*/ 2091 h 2091"/>
                <a:gd name="T34" fmla="*/ 2036 w 3112"/>
                <a:gd name="T35" fmla="*/ 2085 h 2091"/>
                <a:gd name="T36" fmla="*/ 2154 w 3112"/>
                <a:gd name="T37" fmla="*/ 2067 h 2091"/>
                <a:gd name="T38" fmla="*/ 2269 w 3112"/>
                <a:gd name="T39" fmla="*/ 2037 h 2091"/>
                <a:gd name="T40" fmla="*/ 2379 w 3112"/>
                <a:gd name="T41" fmla="*/ 1996 h 2091"/>
                <a:gd name="T42" fmla="*/ 2484 w 3112"/>
                <a:gd name="T43" fmla="*/ 1946 h 2091"/>
                <a:gd name="T44" fmla="*/ 2583 w 3112"/>
                <a:gd name="T45" fmla="*/ 1886 h 2091"/>
                <a:gd name="T46" fmla="*/ 2675 w 3112"/>
                <a:gd name="T47" fmla="*/ 1816 h 2091"/>
                <a:gd name="T48" fmla="*/ 2760 w 3112"/>
                <a:gd name="T49" fmla="*/ 1739 h 2091"/>
                <a:gd name="T50" fmla="*/ 2837 w 3112"/>
                <a:gd name="T51" fmla="*/ 1654 h 2091"/>
                <a:gd name="T52" fmla="*/ 2907 w 3112"/>
                <a:gd name="T53" fmla="*/ 1563 h 2091"/>
                <a:gd name="T54" fmla="*/ 2967 w 3112"/>
                <a:gd name="T55" fmla="*/ 1464 h 2091"/>
                <a:gd name="T56" fmla="*/ 3017 w 3112"/>
                <a:gd name="T57" fmla="*/ 1359 h 2091"/>
                <a:gd name="T58" fmla="*/ 3058 w 3112"/>
                <a:gd name="T59" fmla="*/ 1249 h 2091"/>
                <a:gd name="T60" fmla="*/ 3088 w 3112"/>
                <a:gd name="T61" fmla="*/ 1134 h 2091"/>
                <a:gd name="T62" fmla="*/ 3106 w 3112"/>
                <a:gd name="T63" fmla="*/ 1016 h 2091"/>
                <a:gd name="T64" fmla="*/ 3112 w 3112"/>
                <a:gd name="T65" fmla="*/ 894 h 20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112" h="2091">
                  <a:moveTo>
                    <a:pt x="3112" y="0"/>
                  </a:moveTo>
                  <a:lnTo>
                    <a:pt x="3021" y="97"/>
                  </a:lnTo>
                  <a:lnTo>
                    <a:pt x="2931" y="190"/>
                  </a:lnTo>
                  <a:lnTo>
                    <a:pt x="2840" y="283"/>
                  </a:lnTo>
                  <a:lnTo>
                    <a:pt x="2749" y="373"/>
                  </a:lnTo>
                  <a:lnTo>
                    <a:pt x="2656" y="461"/>
                  </a:lnTo>
                  <a:lnTo>
                    <a:pt x="2563" y="546"/>
                  </a:lnTo>
                  <a:lnTo>
                    <a:pt x="2470" y="630"/>
                  </a:lnTo>
                  <a:lnTo>
                    <a:pt x="2377" y="713"/>
                  </a:lnTo>
                  <a:lnTo>
                    <a:pt x="2282" y="792"/>
                  </a:lnTo>
                  <a:lnTo>
                    <a:pt x="2187" y="870"/>
                  </a:lnTo>
                  <a:lnTo>
                    <a:pt x="2092" y="946"/>
                  </a:lnTo>
                  <a:lnTo>
                    <a:pt x="1997" y="1020"/>
                  </a:lnTo>
                  <a:lnTo>
                    <a:pt x="1901" y="1091"/>
                  </a:lnTo>
                  <a:lnTo>
                    <a:pt x="1804" y="1161"/>
                  </a:lnTo>
                  <a:lnTo>
                    <a:pt x="1707" y="1229"/>
                  </a:lnTo>
                  <a:lnTo>
                    <a:pt x="1610" y="1294"/>
                  </a:lnTo>
                  <a:lnTo>
                    <a:pt x="1512" y="1359"/>
                  </a:lnTo>
                  <a:lnTo>
                    <a:pt x="1414" y="1420"/>
                  </a:lnTo>
                  <a:lnTo>
                    <a:pt x="1316" y="1480"/>
                  </a:lnTo>
                  <a:lnTo>
                    <a:pt x="1217" y="1539"/>
                  </a:lnTo>
                  <a:lnTo>
                    <a:pt x="1118" y="1595"/>
                  </a:lnTo>
                  <a:lnTo>
                    <a:pt x="1018" y="1649"/>
                  </a:lnTo>
                  <a:lnTo>
                    <a:pt x="918" y="1702"/>
                  </a:lnTo>
                  <a:lnTo>
                    <a:pt x="817" y="1752"/>
                  </a:lnTo>
                  <a:lnTo>
                    <a:pt x="716" y="1801"/>
                  </a:lnTo>
                  <a:lnTo>
                    <a:pt x="615" y="1848"/>
                  </a:lnTo>
                  <a:lnTo>
                    <a:pt x="513" y="1893"/>
                  </a:lnTo>
                  <a:lnTo>
                    <a:pt x="412" y="1936"/>
                  </a:lnTo>
                  <a:lnTo>
                    <a:pt x="308" y="1978"/>
                  </a:lnTo>
                  <a:lnTo>
                    <a:pt x="206" y="2017"/>
                  </a:lnTo>
                  <a:lnTo>
                    <a:pt x="103" y="2055"/>
                  </a:lnTo>
                  <a:lnTo>
                    <a:pt x="0" y="2091"/>
                  </a:lnTo>
                  <a:lnTo>
                    <a:pt x="1913" y="2091"/>
                  </a:lnTo>
                  <a:lnTo>
                    <a:pt x="1975" y="2090"/>
                  </a:lnTo>
                  <a:lnTo>
                    <a:pt x="2036" y="2085"/>
                  </a:lnTo>
                  <a:lnTo>
                    <a:pt x="2096" y="2077"/>
                  </a:lnTo>
                  <a:lnTo>
                    <a:pt x="2154" y="2067"/>
                  </a:lnTo>
                  <a:lnTo>
                    <a:pt x="2212" y="2054"/>
                  </a:lnTo>
                  <a:lnTo>
                    <a:pt x="2269" y="2037"/>
                  </a:lnTo>
                  <a:lnTo>
                    <a:pt x="2325" y="2018"/>
                  </a:lnTo>
                  <a:lnTo>
                    <a:pt x="2379" y="1996"/>
                  </a:lnTo>
                  <a:lnTo>
                    <a:pt x="2432" y="1972"/>
                  </a:lnTo>
                  <a:lnTo>
                    <a:pt x="2484" y="1946"/>
                  </a:lnTo>
                  <a:lnTo>
                    <a:pt x="2534" y="1917"/>
                  </a:lnTo>
                  <a:lnTo>
                    <a:pt x="2583" y="1886"/>
                  </a:lnTo>
                  <a:lnTo>
                    <a:pt x="2630" y="1853"/>
                  </a:lnTo>
                  <a:lnTo>
                    <a:pt x="2675" y="1816"/>
                  </a:lnTo>
                  <a:lnTo>
                    <a:pt x="2718" y="1779"/>
                  </a:lnTo>
                  <a:lnTo>
                    <a:pt x="2760" y="1739"/>
                  </a:lnTo>
                  <a:lnTo>
                    <a:pt x="2800" y="1698"/>
                  </a:lnTo>
                  <a:lnTo>
                    <a:pt x="2837" y="1654"/>
                  </a:lnTo>
                  <a:lnTo>
                    <a:pt x="2874" y="1609"/>
                  </a:lnTo>
                  <a:lnTo>
                    <a:pt x="2907" y="1563"/>
                  </a:lnTo>
                  <a:lnTo>
                    <a:pt x="2938" y="1514"/>
                  </a:lnTo>
                  <a:lnTo>
                    <a:pt x="2967" y="1464"/>
                  </a:lnTo>
                  <a:lnTo>
                    <a:pt x="2993" y="1412"/>
                  </a:lnTo>
                  <a:lnTo>
                    <a:pt x="3017" y="1359"/>
                  </a:lnTo>
                  <a:lnTo>
                    <a:pt x="3039" y="1305"/>
                  </a:lnTo>
                  <a:lnTo>
                    <a:pt x="3058" y="1249"/>
                  </a:lnTo>
                  <a:lnTo>
                    <a:pt x="3075" y="1192"/>
                  </a:lnTo>
                  <a:lnTo>
                    <a:pt x="3088" y="1134"/>
                  </a:lnTo>
                  <a:lnTo>
                    <a:pt x="3098" y="1076"/>
                  </a:lnTo>
                  <a:lnTo>
                    <a:pt x="3106" y="1016"/>
                  </a:lnTo>
                  <a:lnTo>
                    <a:pt x="3111" y="955"/>
                  </a:lnTo>
                  <a:lnTo>
                    <a:pt x="3112" y="894"/>
                  </a:lnTo>
                  <a:lnTo>
                    <a:pt x="311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25500" rtl="0" eaLnBrk="1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5000" b="0" i="0" u="none" strike="noStrike" kern="0" cap="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-Regular"/>
                <a:sym typeface="Montserrat-Regular"/>
              </a:endParaRPr>
            </a:p>
          </p:txBody>
        </p:sp>
      </p:grpSp>
      <p:sp>
        <p:nvSpPr>
          <p:cNvPr id="736" name="single…"/>
          <p:cNvSpPr/>
          <p:nvPr/>
        </p:nvSpPr>
        <p:spPr>
          <a:xfrm>
            <a:off x="3551232" y="801220"/>
            <a:ext cx="3313408" cy="1487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b">
            <a:spAutoFit/>
          </a:bodyPr>
          <a:lstStyle/>
          <a:p>
            <a:pPr marL="0" marR="0" lvl="0" indent="0" algn="l" defTabSz="8255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000" b="0" i="0" u="none" strike="noStrike" kern="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Montserrat-Regular"/>
              </a:rPr>
              <a:t>MEDSÊNIOR</a:t>
            </a:r>
          </a:p>
          <a:p>
            <a:pPr marL="0" marR="0" lvl="0" indent="0" algn="l" defTabSz="8255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000" b="0" i="0" u="none" strike="noStrike" kern="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Montserrat-Regular"/>
              </a:rPr>
              <a:t>NO BRASIL</a:t>
            </a:r>
            <a:endParaRPr kumimoji="0" sz="5000" b="0" i="0" u="none" strike="noStrike" kern="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Montserrat-Regular"/>
            </a:endParaRPr>
          </a:p>
        </p:txBody>
      </p:sp>
      <p:sp>
        <p:nvSpPr>
          <p:cNvPr id="110" name="single…">
            <a:extLst>
              <a:ext uri="{FF2B5EF4-FFF2-40B4-BE49-F238E27FC236}">
                <a16:creationId xmlns:a16="http://schemas.microsoft.com/office/drawing/2014/main" id="{93B79AE5-0D2B-4115-A0E1-2438F7365FA9}"/>
              </a:ext>
            </a:extLst>
          </p:cNvPr>
          <p:cNvSpPr/>
          <p:nvPr/>
        </p:nvSpPr>
        <p:spPr>
          <a:xfrm>
            <a:off x="9027542" y="1200239"/>
            <a:ext cx="9930604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t">
            <a:spAutoFit/>
          </a:bodyPr>
          <a:lstStyle/>
          <a:p>
            <a:pPr marL="0" marR="0" lvl="0" indent="0" algn="l" defTabSz="8255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0" b="1" i="0" u="none" strike="noStrike" kern="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Montserrat-Regular"/>
              </a:rPr>
              <a:t>BELO HORIZONTE - MG</a:t>
            </a:r>
            <a:endParaRPr kumimoji="0" sz="8000" b="1" i="0" u="none" strike="noStrike" kern="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Montserrat-Regular"/>
            </a:endParaRPr>
          </a:p>
        </p:txBody>
      </p:sp>
    </p:spTree>
    <p:extLst>
      <p:ext uri="{BB962C8B-B14F-4D97-AF65-F5344CB8AC3E}">
        <p14:creationId xmlns:p14="http://schemas.microsoft.com/office/powerpoint/2010/main" val="79079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30E2B10E-9118-42C0-8CA4-EC00CBC6757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6792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Paralelogramo 11">
            <a:extLst>
              <a:ext uri="{FF2B5EF4-FFF2-40B4-BE49-F238E27FC236}">
                <a16:creationId xmlns:a16="http://schemas.microsoft.com/office/drawing/2014/main" id="{6E303505-E5B6-4556-802F-2AFA5A0021BA}"/>
              </a:ext>
            </a:extLst>
          </p:cNvPr>
          <p:cNvSpPr/>
          <p:nvPr/>
        </p:nvSpPr>
        <p:spPr>
          <a:xfrm>
            <a:off x="1047911" y="887519"/>
            <a:ext cx="20755371" cy="2564805"/>
          </a:xfrm>
          <a:prstGeom prst="parallelogram">
            <a:avLst/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7" name="Paralelogramo 16">
            <a:extLst>
              <a:ext uri="{FF2B5EF4-FFF2-40B4-BE49-F238E27FC236}">
                <a16:creationId xmlns:a16="http://schemas.microsoft.com/office/drawing/2014/main" id="{AA59AD63-5652-4697-A1B0-6F2DB070E607}"/>
              </a:ext>
            </a:extLst>
          </p:cNvPr>
          <p:cNvSpPr/>
          <p:nvPr/>
        </p:nvSpPr>
        <p:spPr>
          <a:xfrm>
            <a:off x="708279" y="548213"/>
            <a:ext cx="7755784" cy="1862614"/>
          </a:xfrm>
          <a:prstGeom prst="parallelogram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F8DBDC48-F915-46FF-8F01-7DE3D1180CA0}"/>
              </a:ext>
            </a:extLst>
          </p:cNvPr>
          <p:cNvGrpSpPr/>
          <p:nvPr/>
        </p:nvGrpSpPr>
        <p:grpSpPr>
          <a:xfrm>
            <a:off x="1603453" y="767523"/>
            <a:ext cx="1392237" cy="1390651"/>
            <a:chOff x="1616389" y="6646349"/>
            <a:chExt cx="1392237" cy="1390651"/>
          </a:xfrm>
          <a:solidFill>
            <a:schemeClr val="bg1"/>
          </a:solidFill>
        </p:grpSpPr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96416BB5-E2DA-4691-8FC6-F9C8241546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4326" y="7848087"/>
              <a:ext cx="731837" cy="188913"/>
            </a:xfrm>
            <a:custGeom>
              <a:avLst/>
              <a:gdLst>
                <a:gd name="T0" fmla="*/ 2341 w 8769"/>
                <a:gd name="T1" fmla="*/ 182 h 2267"/>
                <a:gd name="T2" fmla="*/ 2206 w 8769"/>
                <a:gd name="T3" fmla="*/ 239 h 2267"/>
                <a:gd name="T4" fmla="*/ 2069 w 8769"/>
                <a:gd name="T5" fmla="*/ 301 h 2267"/>
                <a:gd name="T6" fmla="*/ 1929 w 8769"/>
                <a:gd name="T7" fmla="*/ 370 h 2267"/>
                <a:gd name="T8" fmla="*/ 1789 w 8769"/>
                <a:gd name="T9" fmla="*/ 443 h 2267"/>
                <a:gd name="T10" fmla="*/ 1647 w 8769"/>
                <a:gd name="T11" fmla="*/ 523 h 2267"/>
                <a:gd name="T12" fmla="*/ 1504 w 8769"/>
                <a:gd name="T13" fmla="*/ 606 h 2267"/>
                <a:gd name="T14" fmla="*/ 1362 w 8769"/>
                <a:gd name="T15" fmla="*/ 693 h 2267"/>
                <a:gd name="T16" fmla="*/ 1218 w 8769"/>
                <a:gd name="T17" fmla="*/ 784 h 2267"/>
                <a:gd name="T18" fmla="*/ 1075 w 8769"/>
                <a:gd name="T19" fmla="*/ 877 h 2267"/>
                <a:gd name="T20" fmla="*/ 862 w 8769"/>
                <a:gd name="T21" fmla="*/ 1021 h 2267"/>
                <a:gd name="T22" fmla="*/ 582 w 8769"/>
                <a:gd name="T23" fmla="*/ 1217 h 2267"/>
                <a:gd name="T24" fmla="*/ 308 w 8769"/>
                <a:gd name="T25" fmla="*/ 1416 h 2267"/>
                <a:gd name="T26" fmla="*/ 0 w 8769"/>
                <a:gd name="T27" fmla="*/ 1514 h 2267"/>
                <a:gd name="T28" fmla="*/ 36 w 8769"/>
                <a:gd name="T29" fmla="*/ 1595 h 2267"/>
                <a:gd name="T30" fmla="*/ 79 w 8769"/>
                <a:gd name="T31" fmla="*/ 1673 h 2267"/>
                <a:gd name="T32" fmla="*/ 125 w 8769"/>
                <a:gd name="T33" fmla="*/ 1747 h 2267"/>
                <a:gd name="T34" fmla="*/ 179 w 8769"/>
                <a:gd name="T35" fmla="*/ 1818 h 2267"/>
                <a:gd name="T36" fmla="*/ 236 w 8769"/>
                <a:gd name="T37" fmla="*/ 1884 h 2267"/>
                <a:gd name="T38" fmla="*/ 297 w 8769"/>
                <a:gd name="T39" fmla="*/ 1946 h 2267"/>
                <a:gd name="T40" fmla="*/ 364 w 8769"/>
                <a:gd name="T41" fmla="*/ 2003 h 2267"/>
                <a:gd name="T42" fmla="*/ 435 w 8769"/>
                <a:gd name="T43" fmla="*/ 2056 h 2267"/>
                <a:gd name="T44" fmla="*/ 509 w 8769"/>
                <a:gd name="T45" fmla="*/ 2103 h 2267"/>
                <a:gd name="T46" fmla="*/ 587 w 8769"/>
                <a:gd name="T47" fmla="*/ 2145 h 2267"/>
                <a:gd name="T48" fmla="*/ 668 w 8769"/>
                <a:gd name="T49" fmla="*/ 2181 h 2267"/>
                <a:gd name="T50" fmla="*/ 751 w 8769"/>
                <a:gd name="T51" fmla="*/ 2211 h 2267"/>
                <a:gd name="T52" fmla="*/ 839 w 8769"/>
                <a:gd name="T53" fmla="*/ 2235 h 2267"/>
                <a:gd name="T54" fmla="*/ 927 w 8769"/>
                <a:gd name="T55" fmla="*/ 2252 h 2267"/>
                <a:gd name="T56" fmla="*/ 1019 w 8769"/>
                <a:gd name="T57" fmla="*/ 2264 h 2267"/>
                <a:gd name="T58" fmla="*/ 1113 w 8769"/>
                <a:gd name="T59" fmla="*/ 2267 h 2267"/>
                <a:gd name="T60" fmla="*/ 8670 w 8769"/>
                <a:gd name="T61" fmla="*/ 2238 h 2267"/>
                <a:gd name="T62" fmla="*/ 8475 w 8769"/>
                <a:gd name="T63" fmla="*/ 2178 h 2267"/>
                <a:gd name="T64" fmla="*/ 8278 w 8769"/>
                <a:gd name="T65" fmla="*/ 2113 h 2267"/>
                <a:gd name="T66" fmla="*/ 8082 w 8769"/>
                <a:gd name="T67" fmla="*/ 2045 h 2267"/>
                <a:gd name="T68" fmla="*/ 7885 w 8769"/>
                <a:gd name="T69" fmla="*/ 1973 h 2267"/>
                <a:gd name="T70" fmla="*/ 7689 w 8769"/>
                <a:gd name="T71" fmla="*/ 1897 h 2267"/>
                <a:gd name="T72" fmla="*/ 7494 w 8769"/>
                <a:gd name="T73" fmla="*/ 1817 h 2267"/>
                <a:gd name="T74" fmla="*/ 7298 w 8769"/>
                <a:gd name="T75" fmla="*/ 1733 h 2267"/>
                <a:gd name="T76" fmla="*/ 7102 w 8769"/>
                <a:gd name="T77" fmla="*/ 1646 h 2267"/>
                <a:gd name="T78" fmla="*/ 6906 w 8769"/>
                <a:gd name="T79" fmla="*/ 1554 h 2267"/>
                <a:gd name="T80" fmla="*/ 6711 w 8769"/>
                <a:gd name="T81" fmla="*/ 1461 h 2267"/>
                <a:gd name="T82" fmla="*/ 6517 w 8769"/>
                <a:gd name="T83" fmla="*/ 1362 h 2267"/>
                <a:gd name="T84" fmla="*/ 6322 w 8769"/>
                <a:gd name="T85" fmla="*/ 1261 h 2267"/>
                <a:gd name="T86" fmla="*/ 6128 w 8769"/>
                <a:gd name="T87" fmla="*/ 1156 h 2267"/>
                <a:gd name="T88" fmla="*/ 5935 w 8769"/>
                <a:gd name="T89" fmla="*/ 1048 h 2267"/>
                <a:gd name="T90" fmla="*/ 5742 w 8769"/>
                <a:gd name="T91" fmla="*/ 937 h 2267"/>
                <a:gd name="T92" fmla="*/ 5517 w 8769"/>
                <a:gd name="T93" fmla="*/ 804 h 2267"/>
                <a:gd name="T94" fmla="*/ 5269 w 8769"/>
                <a:gd name="T95" fmla="*/ 664 h 2267"/>
                <a:gd name="T96" fmla="*/ 5031 w 8769"/>
                <a:gd name="T97" fmla="*/ 536 h 2267"/>
                <a:gd name="T98" fmla="*/ 4801 w 8769"/>
                <a:gd name="T99" fmla="*/ 422 h 2267"/>
                <a:gd name="T100" fmla="*/ 4581 w 8769"/>
                <a:gd name="T101" fmla="*/ 322 h 2267"/>
                <a:gd name="T102" fmla="*/ 4368 w 8769"/>
                <a:gd name="T103" fmla="*/ 234 h 2267"/>
                <a:gd name="T104" fmla="*/ 4163 w 8769"/>
                <a:gd name="T105" fmla="*/ 160 h 2267"/>
                <a:gd name="T106" fmla="*/ 3963 w 8769"/>
                <a:gd name="T107" fmla="*/ 101 h 2267"/>
                <a:gd name="T108" fmla="*/ 3769 w 8769"/>
                <a:gd name="T109" fmla="*/ 55 h 2267"/>
                <a:gd name="T110" fmla="*/ 3580 w 8769"/>
                <a:gd name="T111" fmla="*/ 23 h 2267"/>
                <a:gd name="T112" fmla="*/ 3394 w 8769"/>
                <a:gd name="T113" fmla="*/ 4 h 2267"/>
                <a:gd name="T114" fmla="*/ 3212 w 8769"/>
                <a:gd name="T115" fmla="*/ 0 h 2267"/>
                <a:gd name="T116" fmla="*/ 3032 w 8769"/>
                <a:gd name="T117" fmla="*/ 11 h 2267"/>
                <a:gd name="T118" fmla="*/ 2853 w 8769"/>
                <a:gd name="T119" fmla="*/ 35 h 2267"/>
                <a:gd name="T120" fmla="*/ 2675 w 8769"/>
                <a:gd name="T121" fmla="*/ 72 h 2267"/>
                <a:gd name="T122" fmla="*/ 2497 w 8769"/>
                <a:gd name="T123" fmla="*/ 125 h 2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769" h="2267">
                  <a:moveTo>
                    <a:pt x="2407" y="156"/>
                  </a:moveTo>
                  <a:lnTo>
                    <a:pt x="2341" y="182"/>
                  </a:lnTo>
                  <a:lnTo>
                    <a:pt x="2274" y="209"/>
                  </a:lnTo>
                  <a:lnTo>
                    <a:pt x="2206" y="239"/>
                  </a:lnTo>
                  <a:lnTo>
                    <a:pt x="2137" y="269"/>
                  </a:lnTo>
                  <a:lnTo>
                    <a:pt x="2069" y="301"/>
                  </a:lnTo>
                  <a:lnTo>
                    <a:pt x="1999" y="334"/>
                  </a:lnTo>
                  <a:lnTo>
                    <a:pt x="1929" y="370"/>
                  </a:lnTo>
                  <a:lnTo>
                    <a:pt x="1859" y="406"/>
                  </a:lnTo>
                  <a:lnTo>
                    <a:pt x="1789" y="443"/>
                  </a:lnTo>
                  <a:lnTo>
                    <a:pt x="1718" y="483"/>
                  </a:lnTo>
                  <a:lnTo>
                    <a:pt x="1647" y="523"/>
                  </a:lnTo>
                  <a:lnTo>
                    <a:pt x="1576" y="564"/>
                  </a:lnTo>
                  <a:lnTo>
                    <a:pt x="1504" y="606"/>
                  </a:lnTo>
                  <a:lnTo>
                    <a:pt x="1433" y="649"/>
                  </a:lnTo>
                  <a:lnTo>
                    <a:pt x="1362" y="693"/>
                  </a:lnTo>
                  <a:lnTo>
                    <a:pt x="1290" y="738"/>
                  </a:lnTo>
                  <a:lnTo>
                    <a:pt x="1218" y="784"/>
                  </a:lnTo>
                  <a:lnTo>
                    <a:pt x="1147" y="830"/>
                  </a:lnTo>
                  <a:lnTo>
                    <a:pt x="1075" y="877"/>
                  </a:lnTo>
                  <a:lnTo>
                    <a:pt x="1004" y="924"/>
                  </a:lnTo>
                  <a:lnTo>
                    <a:pt x="862" y="1021"/>
                  </a:lnTo>
                  <a:lnTo>
                    <a:pt x="721" y="1119"/>
                  </a:lnTo>
                  <a:lnTo>
                    <a:pt x="582" y="1217"/>
                  </a:lnTo>
                  <a:lnTo>
                    <a:pt x="443" y="1316"/>
                  </a:lnTo>
                  <a:lnTo>
                    <a:pt x="308" y="1416"/>
                  </a:lnTo>
                  <a:lnTo>
                    <a:pt x="174" y="1514"/>
                  </a:lnTo>
                  <a:lnTo>
                    <a:pt x="0" y="1514"/>
                  </a:lnTo>
                  <a:lnTo>
                    <a:pt x="17" y="1555"/>
                  </a:lnTo>
                  <a:lnTo>
                    <a:pt x="36" y="1595"/>
                  </a:lnTo>
                  <a:lnTo>
                    <a:pt x="57" y="1635"/>
                  </a:lnTo>
                  <a:lnTo>
                    <a:pt x="79" y="1673"/>
                  </a:lnTo>
                  <a:lnTo>
                    <a:pt x="101" y="1710"/>
                  </a:lnTo>
                  <a:lnTo>
                    <a:pt x="125" y="1747"/>
                  </a:lnTo>
                  <a:lnTo>
                    <a:pt x="151" y="1783"/>
                  </a:lnTo>
                  <a:lnTo>
                    <a:pt x="179" y="1818"/>
                  </a:lnTo>
                  <a:lnTo>
                    <a:pt x="207" y="1851"/>
                  </a:lnTo>
                  <a:lnTo>
                    <a:pt x="236" y="1884"/>
                  </a:lnTo>
                  <a:lnTo>
                    <a:pt x="266" y="1915"/>
                  </a:lnTo>
                  <a:lnTo>
                    <a:pt x="297" y="1946"/>
                  </a:lnTo>
                  <a:lnTo>
                    <a:pt x="331" y="1975"/>
                  </a:lnTo>
                  <a:lnTo>
                    <a:pt x="364" y="2003"/>
                  </a:lnTo>
                  <a:lnTo>
                    <a:pt x="398" y="2030"/>
                  </a:lnTo>
                  <a:lnTo>
                    <a:pt x="435" y="2056"/>
                  </a:lnTo>
                  <a:lnTo>
                    <a:pt x="471" y="2080"/>
                  </a:lnTo>
                  <a:lnTo>
                    <a:pt x="509" y="2103"/>
                  </a:lnTo>
                  <a:lnTo>
                    <a:pt x="547" y="2124"/>
                  </a:lnTo>
                  <a:lnTo>
                    <a:pt x="587" y="2145"/>
                  </a:lnTo>
                  <a:lnTo>
                    <a:pt x="626" y="2164"/>
                  </a:lnTo>
                  <a:lnTo>
                    <a:pt x="668" y="2181"/>
                  </a:lnTo>
                  <a:lnTo>
                    <a:pt x="710" y="2197"/>
                  </a:lnTo>
                  <a:lnTo>
                    <a:pt x="751" y="2211"/>
                  </a:lnTo>
                  <a:lnTo>
                    <a:pt x="795" y="2224"/>
                  </a:lnTo>
                  <a:lnTo>
                    <a:pt x="839" y="2235"/>
                  </a:lnTo>
                  <a:lnTo>
                    <a:pt x="883" y="2245"/>
                  </a:lnTo>
                  <a:lnTo>
                    <a:pt x="927" y="2252"/>
                  </a:lnTo>
                  <a:lnTo>
                    <a:pt x="973" y="2259"/>
                  </a:lnTo>
                  <a:lnTo>
                    <a:pt x="1019" y="2264"/>
                  </a:lnTo>
                  <a:lnTo>
                    <a:pt x="1066" y="2266"/>
                  </a:lnTo>
                  <a:lnTo>
                    <a:pt x="1113" y="2267"/>
                  </a:lnTo>
                  <a:lnTo>
                    <a:pt x="8769" y="2267"/>
                  </a:lnTo>
                  <a:lnTo>
                    <a:pt x="8670" y="2238"/>
                  </a:lnTo>
                  <a:lnTo>
                    <a:pt x="8573" y="2209"/>
                  </a:lnTo>
                  <a:lnTo>
                    <a:pt x="8475" y="2178"/>
                  </a:lnTo>
                  <a:lnTo>
                    <a:pt x="8377" y="2146"/>
                  </a:lnTo>
                  <a:lnTo>
                    <a:pt x="8278" y="2113"/>
                  </a:lnTo>
                  <a:lnTo>
                    <a:pt x="8180" y="2080"/>
                  </a:lnTo>
                  <a:lnTo>
                    <a:pt x="8082" y="2045"/>
                  </a:lnTo>
                  <a:lnTo>
                    <a:pt x="7984" y="2009"/>
                  </a:lnTo>
                  <a:lnTo>
                    <a:pt x="7885" y="1973"/>
                  </a:lnTo>
                  <a:lnTo>
                    <a:pt x="7787" y="1935"/>
                  </a:lnTo>
                  <a:lnTo>
                    <a:pt x="7689" y="1897"/>
                  </a:lnTo>
                  <a:lnTo>
                    <a:pt x="7591" y="1857"/>
                  </a:lnTo>
                  <a:lnTo>
                    <a:pt x="7494" y="1817"/>
                  </a:lnTo>
                  <a:lnTo>
                    <a:pt x="7396" y="1775"/>
                  </a:lnTo>
                  <a:lnTo>
                    <a:pt x="7298" y="1733"/>
                  </a:lnTo>
                  <a:lnTo>
                    <a:pt x="7200" y="1690"/>
                  </a:lnTo>
                  <a:lnTo>
                    <a:pt x="7102" y="1646"/>
                  </a:lnTo>
                  <a:lnTo>
                    <a:pt x="7004" y="1600"/>
                  </a:lnTo>
                  <a:lnTo>
                    <a:pt x="6906" y="1554"/>
                  </a:lnTo>
                  <a:lnTo>
                    <a:pt x="6809" y="1508"/>
                  </a:lnTo>
                  <a:lnTo>
                    <a:pt x="6711" y="1461"/>
                  </a:lnTo>
                  <a:lnTo>
                    <a:pt x="6615" y="1412"/>
                  </a:lnTo>
                  <a:lnTo>
                    <a:pt x="6517" y="1362"/>
                  </a:lnTo>
                  <a:lnTo>
                    <a:pt x="6420" y="1312"/>
                  </a:lnTo>
                  <a:lnTo>
                    <a:pt x="6322" y="1261"/>
                  </a:lnTo>
                  <a:lnTo>
                    <a:pt x="6225" y="1209"/>
                  </a:lnTo>
                  <a:lnTo>
                    <a:pt x="6128" y="1156"/>
                  </a:lnTo>
                  <a:lnTo>
                    <a:pt x="6031" y="1103"/>
                  </a:lnTo>
                  <a:lnTo>
                    <a:pt x="5935" y="1048"/>
                  </a:lnTo>
                  <a:lnTo>
                    <a:pt x="5839" y="993"/>
                  </a:lnTo>
                  <a:lnTo>
                    <a:pt x="5742" y="937"/>
                  </a:lnTo>
                  <a:lnTo>
                    <a:pt x="5646" y="880"/>
                  </a:lnTo>
                  <a:lnTo>
                    <a:pt x="5517" y="804"/>
                  </a:lnTo>
                  <a:lnTo>
                    <a:pt x="5392" y="733"/>
                  </a:lnTo>
                  <a:lnTo>
                    <a:pt x="5269" y="664"/>
                  </a:lnTo>
                  <a:lnTo>
                    <a:pt x="5148" y="598"/>
                  </a:lnTo>
                  <a:lnTo>
                    <a:pt x="5031" y="536"/>
                  </a:lnTo>
                  <a:lnTo>
                    <a:pt x="4915" y="478"/>
                  </a:lnTo>
                  <a:lnTo>
                    <a:pt x="4801" y="422"/>
                  </a:lnTo>
                  <a:lnTo>
                    <a:pt x="4690" y="370"/>
                  </a:lnTo>
                  <a:lnTo>
                    <a:pt x="4581" y="322"/>
                  </a:lnTo>
                  <a:lnTo>
                    <a:pt x="4473" y="276"/>
                  </a:lnTo>
                  <a:lnTo>
                    <a:pt x="4368" y="234"/>
                  </a:lnTo>
                  <a:lnTo>
                    <a:pt x="4265" y="196"/>
                  </a:lnTo>
                  <a:lnTo>
                    <a:pt x="4163" y="160"/>
                  </a:lnTo>
                  <a:lnTo>
                    <a:pt x="4062" y="129"/>
                  </a:lnTo>
                  <a:lnTo>
                    <a:pt x="3963" y="101"/>
                  </a:lnTo>
                  <a:lnTo>
                    <a:pt x="3865" y="76"/>
                  </a:lnTo>
                  <a:lnTo>
                    <a:pt x="3769" y="55"/>
                  </a:lnTo>
                  <a:lnTo>
                    <a:pt x="3674" y="38"/>
                  </a:lnTo>
                  <a:lnTo>
                    <a:pt x="3580" y="23"/>
                  </a:lnTo>
                  <a:lnTo>
                    <a:pt x="3487" y="12"/>
                  </a:lnTo>
                  <a:lnTo>
                    <a:pt x="3394" y="4"/>
                  </a:lnTo>
                  <a:lnTo>
                    <a:pt x="3303" y="1"/>
                  </a:lnTo>
                  <a:lnTo>
                    <a:pt x="3212" y="0"/>
                  </a:lnTo>
                  <a:lnTo>
                    <a:pt x="3122" y="3"/>
                  </a:lnTo>
                  <a:lnTo>
                    <a:pt x="3032" y="11"/>
                  </a:lnTo>
                  <a:lnTo>
                    <a:pt x="2943" y="21"/>
                  </a:lnTo>
                  <a:lnTo>
                    <a:pt x="2853" y="35"/>
                  </a:lnTo>
                  <a:lnTo>
                    <a:pt x="2763" y="51"/>
                  </a:lnTo>
                  <a:lnTo>
                    <a:pt x="2675" y="72"/>
                  </a:lnTo>
                  <a:lnTo>
                    <a:pt x="2585" y="97"/>
                  </a:lnTo>
                  <a:lnTo>
                    <a:pt x="2497" y="125"/>
                  </a:lnTo>
                  <a:lnTo>
                    <a:pt x="2407" y="1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25500" rtl="0" eaLnBrk="1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5000" b="0" i="0" u="none" strike="noStrike" kern="0" cap="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-Regular"/>
                <a:sym typeface="Montserrat-Regular"/>
              </a:endParaRPr>
            </a:p>
          </p:txBody>
        </p:sp>
        <p:sp>
          <p:nvSpPr>
            <p:cNvPr id="27" name="Freeform 12">
              <a:extLst>
                <a:ext uri="{FF2B5EF4-FFF2-40B4-BE49-F238E27FC236}">
                  <a16:creationId xmlns:a16="http://schemas.microsoft.com/office/drawing/2014/main" id="{78D8603E-80C5-4E8D-A062-34F2FAC3C1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6389" y="6646349"/>
              <a:ext cx="1392237" cy="1306513"/>
            </a:xfrm>
            <a:custGeom>
              <a:avLst/>
              <a:gdLst>
                <a:gd name="T0" fmla="*/ 1366 w 16663"/>
                <a:gd name="T1" fmla="*/ 14632 h 15630"/>
                <a:gd name="T2" fmla="*/ 2227 w 16663"/>
                <a:gd name="T3" fmla="*/ 14050 h 15630"/>
                <a:gd name="T4" fmla="*/ 3102 w 16663"/>
                <a:gd name="T5" fmla="*/ 13511 h 15630"/>
                <a:gd name="T6" fmla="*/ 4097 w 16663"/>
                <a:gd name="T7" fmla="*/ 12996 h 15630"/>
                <a:gd name="T8" fmla="*/ 5054 w 16663"/>
                <a:gd name="T9" fmla="*/ 12627 h 15630"/>
                <a:gd name="T10" fmla="*/ 5910 w 16663"/>
                <a:gd name="T11" fmla="*/ 12426 h 15630"/>
                <a:gd name="T12" fmla="*/ 6701 w 16663"/>
                <a:gd name="T13" fmla="*/ 12369 h 15630"/>
                <a:gd name="T14" fmla="*/ 7990 w 16663"/>
                <a:gd name="T15" fmla="*/ 12546 h 15630"/>
                <a:gd name="T16" fmla="*/ 9494 w 16663"/>
                <a:gd name="T17" fmla="*/ 13040 h 15630"/>
                <a:gd name="T18" fmla="*/ 11097 w 16663"/>
                <a:gd name="T19" fmla="*/ 13497 h 15630"/>
                <a:gd name="T20" fmla="*/ 13053 w 16663"/>
                <a:gd name="T21" fmla="*/ 13558 h 15630"/>
                <a:gd name="T22" fmla="*/ 12284 w 16663"/>
                <a:gd name="T23" fmla="*/ 13486 h 15630"/>
                <a:gd name="T24" fmla="*/ 9506 w 16663"/>
                <a:gd name="T25" fmla="*/ 12745 h 15630"/>
                <a:gd name="T26" fmla="*/ 6802 w 16663"/>
                <a:gd name="T27" fmla="*/ 12007 h 15630"/>
                <a:gd name="T28" fmla="*/ 4302 w 16663"/>
                <a:gd name="T29" fmla="*/ 12436 h 15630"/>
                <a:gd name="T30" fmla="*/ 6028 w 16663"/>
                <a:gd name="T31" fmla="*/ 10405 h 15630"/>
                <a:gd name="T32" fmla="*/ 8650 w 16663"/>
                <a:gd name="T33" fmla="*/ 9772 h 15630"/>
                <a:gd name="T34" fmla="*/ 11331 w 16663"/>
                <a:gd name="T35" fmla="*/ 10481 h 15630"/>
                <a:gd name="T36" fmla="*/ 13820 w 16663"/>
                <a:gd name="T37" fmla="*/ 11823 h 15630"/>
                <a:gd name="T38" fmla="*/ 14718 w 16663"/>
                <a:gd name="T39" fmla="*/ 12329 h 15630"/>
                <a:gd name="T40" fmla="*/ 15362 w 16663"/>
                <a:gd name="T41" fmla="*/ 12545 h 15630"/>
                <a:gd name="T42" fmla="*/ 15976 w 16663"/>
                <a:gd name="T43" fmla="*/ 12632 h 15630"/>
                <a:gd name="T44" fmla="*/ 16586 w 16663"/>
                <a:gd name="T45" fmla="*/ 12629 h 15630"/>
                <a:gd name="T46" fmla="*/ 16609 w 16663"/>
                <a:gd name="T47" fmla="*/ 842 h 15630"/>
                <a:gd name="T48" fmla="*/ 16388 w 16663"/>
                <a:gd name="T49" fmla="*/ 437 h 15630"/>
                <a:gd name="T50" fmla="*/ 16035 w 16663"/>
                <a:gd name="T51" fmla="*/ 145 h 15630"/>
                <a:gd name="T52" fmla="*/ 15587 w 16663"/>
                <a:gd name="T53" fmla="*/ 6 h 15630"/>
                <a:gd name="T54" fmla="*/ 900 w 16663"/>
                <a:gd name="T55" fmla="*/ 37 h 15630"/>
                <a:gd name="T56" fmla="*/ 482 w 16663"/>
                <a:gd name="T57" fmla="*/ 238 h 15630"/>
                <a:gd name="T58" fmla="*/ 174 w 16663"/>
                <a:gd name="T59" fmla="*/ 577 h 15630"/>
                <a:gd name="T60" fmla="*/ 14 w 16663"/>
                <a:gd name="T61" fmla="*/ 1015 h 15630"/>
                <a:gd name="T62" fmla="*/ 464 w 16663"/>
                <a:gd name="T63" fmla="*/ 7201 h 15630"/>
                <a:gd name="T64" fmla="*/ 1586 w 16663"/>
                <a:gd name="T65" fmla="*/ 5704 h 15630"/>
                <a:gd name="T66" fmla="*/ 2708 w 16663"/>
                <a:gd name="T67" fmla="*/ 4253 h 15630"/>
                <a:gd name="T68" fmla="*/ 3522 w 16663"/>
                <a:gd name="T69" fmla="*/ 2823 h 15630"/>
                <a:gd name="T70" fmla="*/ 3865 w 16663"/>
                <a:gd name="T71" fmla="*/ 2485 h 15630"/>
                <a:gd name="T72" fmla="*/ 4300 w 16663"/>
                <a:gd name="T73" fmla="*/ 4192 h 15630"/>
                <a:gd name="T74" fmla="*/ 4702 w 16663"/>
                <a:gd name="T75" fmla="*/ 6650 h 15630"/>
                <a:gd name="T76" fmla="*/ 4807 w 16663"/>
                <a:gd name="T77" fmla="*/ 9232 h 15630"/>
                <a:gd name="T78" fmla="*/ 4608 w 16663"/>
                <a:gd name="T79" fmla="*/ 10588 h 15630"/>
                <a:gd name="T80" fmla="*/ 4400 w 16663"/>
                <a:gd name="T81" fmla="*/ 11138 h 15630"/>
                <a:gd name="T82" fmla="*/ 4087 w 16663"/>
                <a:gd name="T83" fmla="*/ 11796 h 15630"/>
                <a:gd name="T84" fmla="*/ 3693 w 16663"/>
                <a:gd name="T85" fmla="*/ 12498 h 15630"/>
                <a:gd name="T86" fmla="*/ 2861 w 16663"/>
                <a:gd name="T87" fmla="*/ 13140 h 15630"/>
                <a:gd name="T88" fmla="*/ 1951 w 16663"/>
                <a:gd name="T89" fmla="*/ 13640 h 15630"/>
                <a:gd name="T90" fmla="*/ 1540 w 16663"/>
                <a:gd name="T91" fmla="*/ 13322 h 15630"/>
                <a:gd name="T92" fmla="*/ 1491 w 16663"/>
                <a:gd name="T93" fmla="*/ 12268 h 15630"/>
                <a:gd name="T94" fmla="*/ 1578 w 16663"/>
                <a:gd name="T95" fmla="*/ 11290 h 15630"/>
                <a:gd name="T96" fmla="*/ 1862 w 16663"/>
                <a:gd name="T97" fmla="*/ 10432 h 15630"/>
                <a:gd name="T98" fmla="*/ 1787 w 16663"/>
                <a:gd name="T99" fmla="*/ 10419 h 15630"/>
                <a:gd name="T100" fmla="*/ 1308 w 16663"/>
                <a:gd name="T101" fmla="*/ 11403 h 15630"/>
                <a:gd name="T102" fmla="*/ 1010 w 16663"/>
                <a:gd name="T103" fmla="*/ 12603 h 15630"/>
                <a:gd name="T104" fmla="*/ 887 w 16663"/>
                <a:gd name="T105" fmla="*/ 13850 h 15630"/>
                <a:gd name="T106" fmla="*/ 766 w 16663"/>
                <a:gd name="T107" fmla="*/ 14379 h 15630"/>
                <a:gd name="T108" fmla="*/ 528 w 16663"/>
                <a:gd name="T109" fmla="*/ 14223 h 15630"/>
                <a:gd name="T110" fmla="*/ 304 w 16663"/>
                <a:gd name="T111" fmla="*/ 14018 h 15630"/>
                <a:gd name="T112" fmla="*/ 97 w 16663"/>
                <a:gd name="T113" fmla="*/ 13768 h 15630"/>
                <a:gd name="T114" fmla="*/ 2 w 16663"/>
                <a:gd name="T115" fmla="*/ 15516 h 156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6663" h="15630">
                  <a:moveTo>
                    <a:pt x="15" y="15630"/>
                  </a:moveTo>
                  <a:lnTo>
                    <a:pt x="218" y="15475"/>
                  </a:lnTo>
                  <a:lnTo>
                    <a:pt x="423" y="15320"/>
                  </a:lnTo>
                  <a:lnTo>
                    <a:pt x="630" y="15166"/>
                  </a:lnTo>
                  <a:lnTo>
                    <a:pt x="838" y="15012"/>
                  </a:lnTo>
                  <a:lnTo>
                    <a:pt x="1049" y="14859"/>
                  </a:lnTo>
                  <a:lnTo>
                    <a:pt x="1260" y="14708"/>
                  </a:lnTo>
                  <a:lnTo>
                    <a:pt x="1366" y="14632"/>
                  </a:lnTo>
                  <a:lnTo>
                    <a:pt x="1474" y="14558"/>
                  </a:lnTo>
                  <a:lnTo>
                    <a:pt x="1580" y="14483"/>
                  </a:lnTo>
                  <a:lnTo>
                    <a:pt x="1687" y="14410"/>
                  </a:lnTo>
                  <a:lnTo>
                    <a:pt x="1794" y="14337"/>
                  </a:lnTo>
                  <a:lnTo>
                    <a:pt x="1903" y="14264"/>
                  </a:lnTo>
                  <a:lnTo>
                    <a:pt x="2010" y="14192"/>
                  </a:lnTo>
                  <a:lnTo>
                    <a:pt x="2118" y="14120"/>
                  </a:lnTo>
                  <a:lnTo>
                    <a:pt x="2227" y="14050"/>
                  </a:lnTo>
                  <a:lnTo>
                    <a:pt x="2336" y="13980"/>
                  </a:lnTo>
                  <a:lnTo>
                    <a:pt x="2444" y="13910"/>
                  </a:lnTo>
                  <a:lnTo>
                    <a:pt x="2554" y="13842"/>
                  </a:lnTo>
                  <a:lnTo>
                    <a:pt x="2663" y="13774"/>
                  </a:lnTo>
                  <a:lnTo>
                    <a:pt x="2772" y="13706"/>
                  </a:lnTo>
                  <a:lnTo>
                    <a:pt x="2883" y="13640"/>
                  </a:lnTo>
                  <a:lnTo>
                    <a:pt x="2992" y="13575"/>
                  </a:lnTo>
                  <a:lnTo>
                    <a:pt x="3102" y="13511"/>
                  </a:lnTo>
                  <a:lnTo>
                    <a:pt x="3213" y="13447"/>
                  </a:lnTo>
                  <a:lnTo>
                    <a:pt x="3323" y="13385"/>
                  </a:lnTo>
                  <a:lnTo>
                    <a:pt x="3434" y="13324"/>
                  </a:lnTo>
                  <a:lnTo>
                    <a:pt x="3571" y="13252"/>
                  </a:lnTo>
                  <a:lnTo>
                    <a:pt x="3705" y="13183"/>
                  </a:lnTo>
                  <a:lnTo>
                    <a:pt x="3839" y="13118"/>
                  </a:lnTo>
                  <a:lnTo>
                    <a:pt x="3969" y="13055"/>
                  </a:lnTo>
                  <a:lnTo>
                    <a:pt x="4097" y="12996"/>
                  </a:lnTo>
                  <a:lnTo>
                    <a:pt x="4224" y="12940"/>
                  </a:lnTo>
                  <a:lnTo>
                    <a:pt x="4348" y="12887"/>
                  </a:lnTo>
                  <a:lnTo>
                    <a:pt x="4470" y="12837"/>
                  </a:lnTo>
                  <a:lnTo>
                    <a:pt x="4591" y="12789"/>
                  </a:lnTo>
                  <a:lnTo>
                    <a:pt x="4708" y="12744"/>
                  </a:lnTo>
                  <a:lnTo>
                    <a:pt x="4825" y="12702"/>
                  </a:lnTo>
                  <a:lnTo>
                    <a:pt x="4941" y="12663"/>
                  </a:lnTo>
                  <a:lnTo>
                    <a:pt x="5054" y="12627"/>
                  </a:lnTo>
                  <a:lnTo>
                    <a:pt x="5166" y="12592"/>
                  </a:lnTo>
                  <a:lnTo>
                    <a:pt x="5276" y="12561"/>
                  </a:lnTo>
                  <a:lnTo>
                    <a:pt x="5384" y="12533"/>
                  </a:lnTo>
                  <a:lnTo>
                    <a:pt x="5493" y="12506"/>
                  </a:lnTo>
                  <a:lnTo>
                    <a:pt x="5599" y="12483"/>
                  </a:lnTo>
                  <a:lnTo>
                    <a:pt x="5703" y="12461"/>
                  </a:lnTo>
                  <a:lnTo>
                    <a:pt x="5807" y="12442"/>
                  </a:lnTo>
                  <a:lnTo>
                    <a:pt x="5910" y="12426"/>
                  </a:lnTo>
                  <a:lnTo>
                    <a:pt x="6011" y="12411"/>
                  </a:lnTo>
                  <a:lnTo>
                    <a:pt x="6112" y="12399"/>
                  </a:lnTo>
                  <a:lnTo>
                    <a:pt x="6212" y="12388"/>
                  </a:lnTo>
                  <a:lnTo>
                    <a:pt x="6311" y="12381"/>
                  </a:lnTo>
                  <a:lnTo>
                    <a:pt x="6410" y="12375"/>
                  </a:lnTo>
                  <a:lnTo>
                    <a:pt x="6507" y="12371"/>
                  </a:lnTo>
                  <a:lnTo>
                    <a:pt x="6604" y="12369"/>
                  </a:lnTo>
                  <a:lnTo>
                    <a:pt x="6701" y="12369"/>
                  </a:lnTo>
                  <a:lnTo>
                    <a:pt x="6796" y="12371"/>
                  </a:lnTo>
                  <a:lnTo>
                    <a:pt x="6892" y="12375"/>
                  </a:lnTo>
                  <a:lnTo>
                    <a:pt x="6987" y="12380"/>
                  </a:lnTo>
                  <a:lnTo>
                    <a:pt x="7195" y="12399"/>
                  </a:lnTo>
                  <a:lnTo>
                    <a:pt x="7399" y="12426"/>
                  </a:lnTo>
                  <a:lnTo>
                    <a:pt x="7599" y="12459"/>
                  </a:lnTo>
                  <a:lnTo>
                    <a:pt x="7796" y="12500"/>
                  </a:lnTo>
                  <a:lnTo>
                    <a:pt x="7990" y="12546"/>
                  </a:lnTo>
                  <a:lnTo>
                    <a:pt x="8180" y="12597"/>
                  </a:lnTo>
                  <a:lnTo>
                    <a:pt x="8370" y="12653"/>
                  </a:lnTo>
                  <a:lnTo>
                    <a:pt x="8559" y="12712"/>
                  </a:lnTo>
                  <a:lnTo>
                    <a:pt x="8745" y="12774"/>
                  </a:lnTo>
                  <a:lnTo>
                    <a:pt x="8931" y="12839"/>
                  </a:lnTo>
                  <a:lnTo>
                    <a:pt x="9118" y="12905"/>
                  </a:lnTo>
                  <a:lnTo>
                    <a:pt x="9305" y="12972"/>
                  </a:lnTo>
                  <a:lnTo>
                    <a:pt x="9494" y="13040"/>
                  </a:lnTo>
                  <a:lnTo>
                    <a:pt x="9683" y="13106"/>
                  </a:lnTo>
                  <a:lnTo>
                    <a:pt x="9875" y="13172"/>
                  </a:lnTo>
                  <a:lnTo>
                    <a:pt x="10070" y="13235"/>
                  </a:lnTo>
                  <a:lnTo>
                    <a:pt x="10266" y="13295"/>
                  </a:lnTo>
                  <a:lnTo>
                    <a:pt x="10467" y="13353"/>
                  </a:lnTo>
                  <a:lnTo>
                    <a:pt x="10673" y="13406"/>
                  </a:lnTo>
                  <a:lnTo>
                    <a:pt x="10882" y="13455"/>
                  </a:lnTo>
                  <a:lnTo>
                    <a:pt x="11097" y="13497"/>
                  </a:lnTo>
                  <a:lnTo>
                    <a:pt x="11316" y="13534"/>
                  </a:lnTo>
                  <a:lnTo>
                    <a:pt x="11542" y="13564"/>
                  </a:lnTo>
                  <a:lnTo>
                    <a:pt x="11776" y="13586"/>
                  </a:lnTo>
                  <a:lnTo>
                    <a:pt x="12015" y="13600"/>
                  </a:lnTo>
                  <a:lnTo>
                    <a:pt x="12262" y="13604"/>
                  </a:lnTo>
                  <a:lnTo>
                    <a:pt x="12517" y="13599"/>
                  </a:lnTo>
                  <a:lnTo>
                    <a:pt x="12781" y="13584"/>
                  </a:lnTo>
                  <a:lnTo>
                    <a:pt x="13053" y="13558"/>
                  </a:lnTo>
                  <a:lnTo>
                    <a:pt x="13335" y="13519"/>
                  </a:lnTo>
                  <a:lnTo>
                    <a:pt x="13627" y="13468"/>
                  </a:lnTo>
                  <a:lnTo>
                    <a:pt x="13929" y="13404"/>
                  </a:lnTo>
                  <a:lnTo>
                    <a:pt x="13592" y="13464"/>
                  </a:lnTo>
                  <a:lnTo>
                    <a:pt x="13260" y="13500"/>
                  </a:lnTo>
                  <a:lnTo>
                    <a:pt x="12930" y="13515"/>
                  </a:lnTo>
                  <a:lnTo>
                    <a:pt x="12606" y="13510"/>
                  </a:lnTo>
                  <a:lnTo>
                    <a:pt x="12284" y="13486"/>
                  </a:lnTo>
                  <a:lnTo>
                    <a:pt x="11966" y="13445"/>
                  </a:lnTo>
                  <a:lnTo>
                    <a:pt x="11651" y="13390"/>
                  </a:lnTo>
                  <a:lnTo>
                    <a:pt x="11338" y="13321"/>
                  </a:lnTo>
                  <a:lnTo>
                    <a:pt x="11028" y="13242"/>
                  </a:lnTo>
                  <a:lnTo>
                    <a:pt x="10721" y="13154"/>
                  </a:lnTo>
                  <a:lnTo>
                    <a:pt x="10414" y="13058"/>
                  </a:lnTo>
                  <a:lnTo>
                    <a:pt x="10110" y="12957"/>
                  </a:lnTo>
                  <a:lnTo>
                    <a:pt x="9506" y="12745"/>
                  </a:lnTo>
                  <a:lnTo>
                    <a:pt x="8906" y="12534"/>
                  </a:lnTo>
                  <a:lnTo>
                    <a:pt x="8606" y="12433"/>
                  </a:lnTo>
                  <a:lnTo>
                    <a:pt x="8308" y="12337"/>
                  </a:lnTo>
                  <a:lnTo>
                    <a:pt x="8008" y="12249"/>
                  </a:lnTo>
                  <a:lnTo>
                    <a:pt x="7708" y="12170"/>
                  </a:lnTo>
                  <a:lnTo>
                    <a:pt x="7407" y="12102"/>
                  </a:lnTo>
                  <a:lnTo>
                    <a:pt x="7105" y="12047"/>
                  </a:lnTo>
                  <a:lnTo>
                    <a:pt x="6802" y="12007"/>
                  </a:lnTo>
                  <a:lnTo>
                    <a:pt x="6498" y="11983"/>
                  </a:lnTo>
                  <a:lnTo>
                    <a:pt x="6191" y="11977"/>
                  </a:lnTo>
                  <a:lnTo>
                    <a:pt x="5883" y="11993"/>
                  </a:lnTo>
                  <a:lnTo>
                    <a:pt x="5573" y="12029"/>
                  </a:lnTo>
                  <a:lnTo>
                    <a:pt x="5259" y="12091"/>
                  </a:lnTo>
                  <a:lnTo>
                    <a:pt x="4944" y="12177"/>
                  </a:lnTo>
                  <a:lnTo>
                    <a:pt x="4625" y="12292"/>
                  </a:lnTo>
                  <a:lnTo>
                    <a:pt x="4302" y="12436"/>
                  </a:lnTo>
                  <a:lnTo>
                    <a:pt x="3976" y="12611"/>
                  </a:lnTo>
                  <a:lnTo>
                    <a:pt x="4249" y="12182"/>
                  </a:lnTo>
                  <a:lnTo>
                    <a:pt x="4528" y="11793"/>
                  </a:lnTo>
                  <a:lnTo>
                    <a:pt x="4816" y="11443"/>
                  </a:lnTo>
                  <a:lnTo>
                    <a:pt x="5110" y="11131"/>
                  </a:lnTo>
                  <a:lnTo>
                    <a:pt x="5410" y="10854"/>
                  </a:lnTo>
                  <a:lnTo>
                    <a:pt x="5716" y="10613"/>
                  </a:lnTo>
                  <a:lnTo>
                    <a:pt x="6028" y="10405"/>
                  </a:lnTo>
                  <a:lnTo>
                    <a:pt x="6343" y="10228"/>
                  </a:lnTo>
                  <a:lnTo>
                    <a:pt x="6664" y="10082"/>
                  </a:lnTo>
                  <a:lnTo>
                    <a:pt x="6988" y="9966"/>
                  </a:lnTo>
                  <a:lnTo>
                    <a:pt x="7316" y="9877"/>
                  </a:lnTo>
                  <a:lnTo>
                    <a:pt x="7646" y="9815"/>
                  </a:lnTo>
                  <a:lnTo>
                    <a:pt x="7979" y="9777"/>
                  </a:lnTo>
                  <a:lnTo>
                    <a:pt x="8314" y="9764"/>
                  </a:lnTo>
                  <a:lnTo>
                    <a:pt x="8650" y="9772"/>
                  </a:lnTo>
                  <a:lnTo>
                    <a:pt x="8987" y="9802"/>
                  </a:lnTo>
                  <a:lnTo>
                    <a:pt x="9324" y="9851"/>
                  </a:lnTo>
                  <a:lnTo>
                    <a:pt x="9661" y="9919"/>
                  </a:lnTo>
                  <a:lnTo>
                    <a:pt x="9999" y="10003"/>
                  </a:lnTo>
                  <a:lnTo>
                    <a:pt x="10334" y="10103"/>
                  </a:lnTo>
                  <a:lnTo>
                    <a:pt x="10668" y="10216"/>
                  </a:lnTo>
                  <a:lnTo>
                    <a:pt x="11001" y="10343"/>
                  </a:lnTo>
                  <a:lnTo>
                    <a:pt x="11331" y="10481"/>
                  </a:lnTo>
                  <a:lnTo>
                    <a:pt x="11657" y="10628"/>
                  </a:lnTo>
                  <a:lnTo>
                    <a:pt x="11981" y="10784"/>
                  </a:lnTo>
                  <a:lnTo>
                    <a:pt x="12299" y="10948"/>
                  </a:lnTo>
                  <a:lnTo>
                    <a:pt x="12615" y="11117"/>
                  </a:lnTo>
                  <a:lnTo>
                    <a:pt x="12924" y="11291"/>
                  </a:lnTo>
                  <a:lnTo>
                    <a:pt x="13229" y="11467"/>
                  </a:lnTo>
                  <a:lnTo>
                    <a:pt x="13527" y="11645"/>
                  </a:lnTo>
                  <a:lnTo>
                    <a:pt x="13820" y="11823"/>
                  </a:lnTo>
                  <a:lnTo>
                    <a:pt x="14105" y="12000"/>
                  </a:lnTo>
                  <a:lnTo>
                    <a:pt x="14196" y="12056"/>
                  </a:lnTo>
                  <a:lnTo>
                    <a:pt x="14285" y="12110"/>
                  </a:lnTo>
                  <a:lnTo>
                    <a:pt x="14374" y="12158"/>
                  </a:lnTo>
                  <a:lnTo>
                    <a:pt x="14461" y="12205"/>
                  </a:lnTo>
                  <a:lnTo>
                    <a:pt x="14548" y="12249"/>
                  </a:lnTo>
                  <a:lnTo>
                    <a:pt x="14633" y="12291"/>
                  </a:lnTo>
                  <a:lnTo>
                    <a:pt x="14718" y="12329"/>
                  </a:lnTo>
                  <a:lnTo>
                    <a:pt x="14801" y="12364"/>
                  </a:lnTo>
                  <a:lnTo>
                    <a:pt x="14883" y="12397"/>
                  </a:lnTo>
                  <a:lnTo>
                    <a:pt x="14965" y="12428"/>
                  </a:lnTo>
                  <a:lnTo>
                    <a:pt x="15046" y="12456"/>
                  </a:lnTo>
                  <a:lnTo>
                    <a:pt x="15126" y="12482"/>
                  </a:lnTo>
                  <a:lnTo>
                    <a:pt x="15205" y="12505"/>
                  </a:lnTo>
                  <a:lnTo>
                    <a:pt x="15284" y="12527"/>
                  </a:lnTo>
                  <a:lnTo>
                    <a:pt x="15362" y="12545"/>
                  </a:lnTo>
                  <a:lnTo>
                    <a:pt x="15440" y="12562"/>
                  </a:lnTo>
                  <a:lnTo>
                    <a:pt x="15517" y="12578"/>
                  </a:lnTo>
                  <a:lnTo>
                    <a:pt x="15594" y="12591"/>
                  </a:lnTo>
                  <a:lnTo>
                    <a:pt x="15672" y="12603"/>
                  </a:lnTo>
                  <a:lnTo>
                    <a:pt x="15748" y="12612"/>
                  </a:lnTo>
                  <a:lnTo>
                    <a:pt x="15824" y="12620"/>
                  </a:lnTo>
                  <a:lnTo>
                    <a:pt x="15900" y="12627"/>
                  </a:lnTo>
                  <a:lnTo>
                    <a:pt x="15976" y="12632"/>
                  </a:lnTo>
                  <a:lnTo>
                    <a:pt x="16052" y="12636"/>
                  </a:lnTo>
                  <a:lnTo>
                    <a:pt x="16128" y="12638"/>
                  </a:lnTo>
                  <a:lnTo>
                    <a:pt x="16203" y="12639"/>
                  </a:lnTo>
                  <a:lnTo>
                    <a:pt x="16279" y="12639"/>
                  </a:lnTo>
                  <a:lnTo>
                    <a:pt x="16356" y="12638"/>
                  </a:lnTo>
                  <a:lnTo>
                    <a:pt x="16432" y="12636"/>
                  </a:lnTo>
                  <a:lnTo>
                    <a:pt x="16509" y="12633"/>
                  </a:lnTo>
                  <a:lnTo>
                    <a:pt x="16586" y="12629"/>
                  </a:lnTo>
                  <a:lnTo>
                    <a:pt x="16663" y="12624"/>
                  </a:lnTo>
                  <a:lnTo>
                    <a:pt x="16663" y="1197"/>
                  </a:lnTo>
                  <a:lnTo>
                    <a:pt x="16662" y="1136"/>
                  </a:lnTo>
                  <a:lnTo>
                    <a:pt x="16657" y="1075"/>
                  </a:lnTo>
                  <a:lnTo>
                    <a:pt x="16649" y="1015"/>
                  </a:lnTo>
                  <a:lnTo>
                    <a:pt x="16639" y="957"/>
                  </a:lnTo>
                  <a:lnTo>
                    <a:pt x="16626" y="899"/>
                  </a:lnTo>
                  <a:lnTo>
                    <a:pt x="16609" y="842"/>
                  </a:lnTo>
                  <a:lnTo>
                    <a:pt x="16590" y="786"/>
                  </a:lnTo>
                  <a:lnTo>
                    <a:pt x="16568" y="732"/>
                  </a:lnTo>
                  <a:lnTo>
                    <a:pt x="16544" y="679"/>
                  </a:lnTo>
                  <a:lnTo>
                    <a:pt x="16518" y="627"/>
                  </a:lnTo>
                  <a:lnTo>
                    <a:pt x="16489" y="577"/>
                  </a:lnTo>
                  <a:lnTo>
                    <a:pt x="16458" y="528"/>
                  </a:lnTo>
                  <a:lnTo>
                    <a:pt x="16425" y="482"/>
                  </a:lnTo>
                  <a:lnTo>
                    <a:pt x="16388" y="437"/>
                  </a:lnTo>
                  <a:lnTo>
                    <a:pt x="16351" y="393"/>
                  </a:lnTo>
                  <a:lnTo>
                    <a:pt x="16311" y="352"/>
                  </a:lnTo>
                  <a:lnTo>
                    <a:pt x="16269" y="312"/>
                  </a:lnTo>
                  <a:lnTo>
                    <a:pt x="16226" y="275"/>
                  </a:lnTo>
                  <a:lnTo>
                    <a:pt x="16181" y="238"/>
                  </a:lnTo>
                  <a:lnTo>
                    <a:pt x="16134" y="205"/>
                  </a:lnTo>
                  <a:lnTo>
                    <a:pt x="16085" y="174"/>
                  </a:lnTo>
                  <a:lnTo>
                    <a:pt x="16035" y="145"/>
                  </a:lnTo>
                  <a:lnTo>
                    <a:pt x="15983" y="119"/>
                  </a:lnTo>
                  <a:lnTo>
                    <a:pt x="15930" y="95"/>
                  </a:lnTo>
                  <a:lnTo>
                    <a:pt x="15876" y="73"/>
                  </a:lnTo>
                  <a:lnTo>
                    <a:pt x="15820" y="54"/>
                  </a:lnTo>
                  <a:lnTo>
                    <a:pt x="15763" y="37"/>
                  </a:lnTo>
                  <a:lnTo>
                    <a:pt x="15705" y="24"/>
                  </a:lnTo>
                  <a:lnTo>
                    <a:pt x="15647" y="14"/>
                  </a:lnTo>
                  <a:lnTo>
                    <a:pt x="15587" y="6"/>
                  </a:lnTo>
                  <a:lnTo>
                    <a:pt x="15526" y="1"/>
                  </a:lnTo>
                  <a:lnTo>
                    <a:pt x="15464" y="0"/>
                  </a:lnTo>
                  <a:lnTo>
                    <a:pt x="1199" y="0"/>
                  </a:lnTo>
                  <a:lnTo>
                    <a:pt x="1137" y="1"/>
                  </a:lnTo>
                  <a:lnTo>
                    <a:pt x="1076" y="6"/>
                  </a:lnTo>
                  <a:lnTo>
                    <a:pt x="1016" y="14"/>
                  </a:lnTo>
                  <a:lnTo>
                    <a:pt x="958" y="24"/>
                  </a:lnTo>
                  <a:lnTo>
                    <a:pt x="900" y="37"/>
                  </a:lnTo>
                  <a:lnTo>
                    <a:pt x="843" y="54"/>
                  </a:lnTo>
                  <a:lnTo>
                    <a:pt x="787" y="73"/>
                  </a:lnTo>
                  <a:lnTo>
                    <a:pt x="733" y="95"/>
                  </a:lnTo>
                  <a:lnTo>
                    <a:pt x="680" y="119"/>
                  </a:lnTo>
                  <a:lnTo>
                    <a:pt x="628" y="145"/>
                  </a:lnTo>
                  <a:lnTo>
                    <a:pt x="578" y="174"/>
                  </a:lnTo>
                  <a:lnTo>
                    <a:pt x="529" y="205"/>
                  </a:lnTo>
                  <a:lnTo>
                    <a:pt x="482" y="238"/>
                  </a:lnTo>
                  <a:lnTo>
                    <a:pt x="437" y="275"/>
                  </a:lnTo>
                  <a:lnTo>
                    <a:pt x="394" y="312"/>
                  </a:lnTo>
                  <a:lnTo>
                    <a:pt x="352" y="352"/>
                  </a:lnTo>
                  <a:lnTo>
                    <a:pt x="312" y="393"/>
                  </a:lnTo>
                  <a:lnTo>
                    <a:pt x="275" y="437"/>
                  </a:lnTo>
                  <a:lnTo>
                    <a:pt x="238" y="482"/>
                  </a:lnTo>
                  <a:lnTo>
                    <a:pt x="205" y="528"/>
                  </a:lnTo>
                  <a:lnTo>
                    <a:pt x="174" y="577"/>
                  </a:lnTo>
                  <a:lnTo>
                    <a:pt x="145" y="627"/>
                  </a:lnTo>
                  <a:lnTo>
                    <a:pt x="119" y="679"/>
                  </a:lnTo>
                  <a:lnTo>
                    <a:pt x="95" y="732"/>
                  </a:lnTo>
                  <a:lnTo>
                    <a:pt x="73" y="786"/>
                  </a:lnTo>
                  <a:lnTo>
                    <a:pt x="54" y="842"/>
                  </a:lnTo>
                  <a:lnTo>
                    <a:pt x="37" y="899"/>
                  </a:lnTo>
                  <a:lnTo>
                    <a:pt x="24" y="957"/>
                  </a:lnTo>
                  <a:lnTo>
                    <a:pt x="14" y="1015"/>
                  </a:lnTo>
                  <a:lnTo>
                    <a:pt x="6" y="1075"/>
                  </a:lnTo>
                  <a:lnTo>
                    <a:pt x="1" y="1136"/>
                  </a:lnTo>
                  <a:lnTo>
                    <a:pt x="0" y="1197"/>
                  </a:lnTo>
                  <a:lnTo>
                    <a:pt x="0" y="7974"/>
                  </a:lnTo>
                  <a:lnTo>
                    <a:pt x="107" y="7778"/>
                  </a:lnTo>
                  <a:lnTo>
                    <a:pt x="220" y="7584"/>
                  </a:lnTo>
                  <a:lnTo>
                    <a:pt x="340" y="7392"/>
                  </a:lnTo>
                  <a:lnTo>
                    <a:pt x="464" y="7201"/>
                  </a:lnTo>
                  <a:lnTo>
                    <a:pt x="594" y="7010"/>
                  </a:lnTo>
                  <a:lnTo>
                    <a:pt x="728" y="6821"/>
                  </a:lnTo>
                  <a:lnTo>
                    <a:pt x="865" y="6633"/>
                  </a:lnTo>
                  <a:lnTo>
                    <a:pt x="1006" y="6445"/>
                  </a:lnTo>
                  <a:lnTo>
                    <a:pt x="1149" y="6258"/>
                  </a:lnTo>
                  <a:lnTo>
                    <a:pt x="1293" y="6073"/>
                  </a:lnTo>
                  <a:lnTo>
                    <a:pt x="1439" y="5888"/>
                  </a:lnTo>
                  <a:lnTo>
                    <a:pt x="1586" y="5704"/>
                  </a:lnTo>
                  <a:lnTo>
                    <a:pt x="1732" y="5521"/>
                  </a:lnTo>
                  <a:lnTo>
                    <a:pt x="1879" y="5338"/>
                  </a:lnTo>
                  <a:lnTo>
                    <a:pt x="2024" y="5155"/>
                  </a:lnTo>
                  <a:lnTo>
                    <a:pt x="2166" y="4974"/>
                  </a:lnTo>
                  <a:lnTo>
                    <a:pt x="2307" y="4793"/>
                  </a:lnTo>
                  <a:lnTo>
                    <a:pt x="2444" y="4612"/>
                  </a:lnTo>
                  <a:lnTo>
                    <a:pt x="2579" y="4433"/>
                  </a:lnTo>
                  <a:lnTo>
                    <a:pt x="2708" y="4253"/>
                  </a:lnTo>
                  <a:lnTo>
                    <a:pt x="2833" y="4074"/>
                  </a:lnTo>
                  <a:lnTo>
                    <a:pt x="2952" y="3895"/>
                  </a:lnTo>
                  <a:lnTo>
                    <a:pt x="3066" y="3716"/>
                  </a:lnTo>
                  <a:lnTo>
                    <a:pt x="3173" y="3537"/>
                  </a:lnTo>
                  <a:lnTo>
                    <a:pt x="3272" y="3358"/>
                  </a:lnTo>
                  <a:lnTo>
                    <a:pt x="3365" y="3180"/>
                  </a:lnTo>
                  <a:lnTo>
                    <a:pt x="3448" y="3001"/>
                  </a:lnTo>
                  <a:lnTo>
                    <a:pt x="3522" y="2823"/>
                  </a:lnTo>
                  <a:lnTo>
                    <a:pt x="3588" y="2644"/>
                  </a:lnTo>
                  <a:lnTo>
                    <a:pt x="3642" y="2466"/>
                  </a:lnTo>
                  <a:lnTo>
                    <a:pt x="3686" y="2288"/>
                  </a:lnTo>
                  <a:lnTo>
                    <a:pt x="3718" y="2109"/>
                  </a:lnTo>
                  <a:lnTo>
                    <a:pt x="3748" y="2167"/>
                  </a:lnTo>
                  <a:lnTo>
                    <a:pt x="3783" y="2249"/>
                  </a:lnTo>
                  <a:lnTo>
                    <a:pt x="3822" y="2356"/>
                  </a:lnTo>
                  <a:lnTo>
                    <a:pt x="3865" y="2485"/>
                  </a:lnTo>
                  <a:lnTo>
                    <a:pt x="3913" y="2636"/>
                  </a:lnTo>
                  <a:lnTo>
                    <a:pt x="3963" y="2808"/>
                  </a:lnTo>
                  <a:lnTo>
                    <a:pt x="4015" y="2998"/>
                  </a:lnTo>
                  <a:lnTo>
                    <a:pt x="4070" y="3206"/>
                  </a:lnTo>
                  <a:lnTo>
                    <a:pt x="4126" y="3431"/>
                  </a:lnTo>
                  <a:lnTo>
                    <a:pt x="4183" y="3671"/>
                  </a:lnTo>
                  <a:lnTo>
                    <a:pt x="4242" y="3926"/>
                  </a:lnTo>
                  <a:lnTo>
                    <a:pt x="4300" y="4192"/>
                  </a:lnTo>
                  <a:lnTo>
                    <a:pt x="4357" y="4472"/>
                  </a:lnTo>
                  <a:lnTo>
                    <a:pt x="4414" y="4761"/>
                  </a:lnTo>
                  <a:lnTo>
                    <a:pt x="4469" y="5060"/>
                  </a:lnTo>
                  <a:lnTo>
                    <a:pt x="4521" y="5367"/>
                  </a:lnTo>
                  <a:lnTo>
                    <a:pt x="4572" y="5681"/>
                  </a:lnTo>
                  <a:lnTo>
                    <a:pt x="4619" y="6000"/>
                  </a:lnTo>
                  <a:lnTo>
                    <a:pt x="4663" y="6324"/>
                  </a:lnTo>
                  <a:lnTo>
                    <a:pt x="4702" y="6650"/>
                  </a:lnTo>
                  <a:lnTo>
                    <a:pt x="4736" y="6979"/>
                  </a:lnTo>
                  <a:lnTo>
                    <a:pt x="4767" y="7309"/>
                  </a:lnTo>
                  <a:lnTo>
                    <a:pt x="4791" y="7638"/>
                  </a:lnTo>
                  <a:lnTo>
                    <a:pt x="4808" y="7965"/>
                  </a:lnTo>
                  <a:lnTo>
                    <a:pt x="4819" y="8289"/>
                  </a:lnTo>
                  <a:lnTo>
                    <a:pt x="4823" y="8609"/>
                  </a:lnTo>
                  <a:lnTo>
                    <a:pt x="4819" y="8923"/>
                  </a:lnTo>
                  <a:lnTo>
                    <a:pt x="4807" y="9232"/>
                  </a:lnTo>
                  <a:lnTo>
                    <a:pt x="4786" y="9532"/>
                  </a:lnTo>
                  <a:lnTo>
                    <a:pt x="4756" y="9823"/>
                  </a:lnTo>
                  <a:lnTo>
                    <a:pt x="4716" y="10104"/>
                  </a:lnTo>
                  <a:lnTo>
                    <a:pt x="4666" y="10373"/>
                  </a:lnTo>
                  <a:lnTo>
                    <a:pt x="4654" y="10422"/>
                  </a:lnTo>
                  <a:lnTo>
                    <a:pt x="4641" y="10474"/>
                  </a:lnTo>
                  <a:lnTo>
                    <a:pt x="4626" y="10529"/>
                  </a:lnTo>
                  <a:lnTo>
                    <a:pt x="4608" y="10588"/>
                  </a:lnTo>
                  <a:lnTo>
                    <a:pt x="4589" y="10649"/>
                  </a:lnTo>
                  <a:lnTo>
                    <a:pt x="4568" y="10711"/>
                  </a:lnTo>
                  <a:lnTo>
                    <a:pt x="4544" y="10778"/>
                  </a:lnTo>
                  <a:lnTo>
                    <a:pt x="4519" y="10846"/>
                  </a:lnTo>
                  <a:lnTo>
                    <a:pt x="4492" y="10915"/>
                  </a:lnTo>
                  <a:lnTo>
                    <a:pt x="4463" y="10988"/>
                  </a:lnTo>
                  <a:lnTo>
                    <a:pt x="4432" y="11062"/>
                  </a:lnTo>
                  <a:lnTo>
                    <a:pt x="4400" y="11138"/>
                  </a:lnTo>
                  <a:lnTo>
                    <a:pt x="4366" y="11216"/>
                  </a:lnTo>
                  <a:lnTo>
                    <a:pt x="4330" y="11295"/>
                  </a:lnTo>
                  <a:lnTo>
                    <a:pt x="4293" y="11376"/>
                  </a:lnTo>
                  <a:lnTo>
                    <a:pt x="4255" y="11458"/>
                  </a:lnTo>
                  <a:lnTo>
                    <a:pt x="4215" y="11542"/>
                  </a:lnTo>
                  <a:lnTo>
                    <a:pt x="4173" y="11625"/>
                  </a:lnTo>
                  <a:lnTo>
                    <a:pt x="4130" y="11710"/>
                  </a:lnTo>
                  <a:lnTo>
                    <a:pt x="4087" y="11796"/>
                  </a:lnTo>
                  <a:lnTo>
                    <a:pt x="4042" y="11883"/>
                  </a:lnTo>
                  <a:lnTo>
                    <a:pt x="3995" y="11970"/>
                  </a:lnTo>
                  <a:lnTo>
                    <a:pt x="3947" y="12058"/>
                  </a:lnTo>
                  <a:lnTo>
                    <a:pt x="3898" y="12146"/>
                  </a:lnTo>
                  <a:lnTo>
                    <a:pt x="3848" y="12233"/>
                  </a:lnTo>
                  <a:lnTo>
                    <a:pt x="3798" y="12322"/>
                  </a:lnTo>
                  <a:lnTo>
                    <a:pt x="3746" y="12410"/>
                  </a:lnTo>
                  <a:lnTo>
                    <a:pt x="3693" y="12498"/>
                  </a:lnTo>
                  <a:lnTo>
                    <a:pt x="3640" y="12585"/>
                  </a:lnTo>
                  <a:lnTo>
                    <a:pt x="3585" y="12672"/>
                  </a:lnTo>
                  <a:lnTo>
                    <a:pt x="3529" y="12759"/>
                  </a:lnTo>
                  <a:lnTo>
                    <a:pt x="3473" y="12845"/>
                  </a:lnTo>
                  <a:lnTo>
                    <a:pt x="3308" y="12923"/>
                  </a:lnTo>
                  <a:lnTo>
                    <a:pt x="3151" y="12998"/>
                  </a:lnTo>
                  <a:lnTo>
                    <a:pt x="3002" y="13071"/>
                  </a:lnTo>
                  <a:lnTo>
                    <a:pt x="2861" y="13140"/>
                  </a:lnTo>
                  <a:lnTo>
                    <a:pt x="2726" y="13209"/>
                  </a:lnTo>
                  <a:lnTo>
                    <a:pt x="2599" y="13275"/>
                  </a:lnTo>
                  <a:lnTo>
                    <a:pt x="2478" y="13339"/>
                  </a:lnTo>
                  <a:lnTo>
                    <a:pt x="2363" y="13403"/>
                  </a:lnTo>
                  <a:lnTo>
                    <a:pt x="2253" y="13463"/>
                  </a:lnTo>
                  <a:lnTo>
                    <a:pt x="2147" y="13523"/>
                  </a:lnTo>
                  <a:lnTo>
                    <a:pt x="2047" y="13582"/>
                  </a:lnTo>
                  <a:lnTo>
                    <a:pt x="1951" y="13640"/>
                  </a:lnTo>
                  <a:lnTo>
                    <a:pt x="1858" y="13697"/>
                  </a:lnTo>
                  <a:lnTo>
                    <a:pt x="1768" y="13753"/>
                  </a:lnTo>
                  <a:lnTo>
                    <a:pt x="1681" y="13809"/>
                  </a:lnTo>
                  <a:lnTo>
                    <a:pt x="1597" y="13865"/>
                  </a:lnTo>
                  <a:lnTo>
                    <a:pt x="1581" y="13729"/>
                  </a:lnTo>
                  <a:lnTo>
                    <a:pt x="1566" y="13593"/>
                  </a:lnTo>
                  <a:lnTo>
                    <a:pt x="1553" y="13458"/>
                  </a:lnTo>
                  <a:lnTo>
                    <a:pt x="1540" y="13322"/>
                  </a:lnTo>
                  <a:lnTo>
                    <a:pt x="1529" y="13187"/>
                  </a:lnTo>
                  <a:lnTo>
                    <a:pt x="1518" y="13053"/>
                  </a:lnTo>
                  <a:lnTo>
                    <a:pt x="1510" y="12920"/>
                  </a:lnTo>
                  <a:lnTo>
                    <a:pt x="1503" y="12788"/>
                  </a:lnTo>
                  <a:lnTo>
                    <a:pt x="1497" y="12656"/>
                  </a:lnTo>
                  <a:lnTo>
                    <a:pt x="1493" y="12526"/>
                  </a:lnTo>
                  <a:lnTo>
                    <a:pt x="1491" y="12396"/>
                  </a:lnTo>
                  <a:lnTo>
                    <a:pt x="1491" y="12268"/>
                  </a:lnTo>
                  <a:lnTo>
                    <a:pt x="1493" y="12140"/>
                  </a:lnTo>
                  <a:lnTo>
                    <a:pt x="1498" y="12014"/>
                  </a:lnTo>
                  <a:lnTo>
                    <a:pt x="1505" y="11890"/>
                  </a:lnTo>
                  <a:lnTo>
                    <a:pt x="1513" y="11766"/>
                  </a:lnTo>
                  <a:lnTo>
                    <a:pt x="1526" y="11645"/>
                  </a:lnTo>
                  <a:lnTo>
                    <a:pt x="1540" y="11525"/>
                  </a:lnTo>
                  <a:lnTo>
                    <a:pt x="1558" y="11406"/>
                  </a:lnTo>
                  <a:lnTo>
                    <a:pt x="1578" y="11290"/>
                  </a:lnTo>
                  <a:lnTo>
                    <a:pt x="1602" y="11175"/>
                  </a:lnTo>
                  <a:lnTo>
                    <a:pt x="1628" y="11063"/>
                  </a:lnTo>
                  <a:lnTo>
                    <a:pt x="1658" y="10952"/>
                  </a:lnTo>
                  <a:lnTo>
                    <a:pt x="1691" y="10844"/>
                  </a:lnTo>
                  <a:lnTo>
                    <a:pt x="1729" y="10736"/>
                  </a:lnTo>
                  <a:lnTo>
                    <a:pt x="1769" y="10632"/>
                  </a:lnTo>
                  <a:lnTo>
                    <a:pt x="1813" y="10530"/>
                  </a:lnTo>
                  <a:lnTo>
                    <a:pt x="1862" y="10432"/>
                  </a:lnTo>
                  <a:lnTo>
                    <a:pt x="1914" y="10334"/>
                  </a:lnTo>
                  <a:lnTo>
                    <a:pt x="1970" y="10240"/>
                  </a:lnTo>
                  <a:lnTo>
                    <a:pt x="2032" y="10148"/>
                  </a:lnTo>
                  <a:lnTo>
                    <a:pt x="2096" y="10059"/>
                  </a:lnTo>
                  <a:lnTo>
                    <a:pt x="2015" y="10139"/>
                  </a:lnTo>
                  <a:lnTo>
                    <a:pt x="1936" y="10226"/>
                  </a:lnTo>
                  <a:lnTo>
                    <a:pt x="1860" y="10319"/>
                  </a:lnTo>
                  <a:lnTo>
                    <a:pt x="1787" y="10419"/>
                  </a:lnTo>
                  <a:lnTo>
                    <a:pt x="1717" y="10524"/>
                  </a:lnTo>
                  <a:lnTo>
                    <a:pt x="1651" y="10636"/>
                  </a:lnTo>
                  <a:lnTo>
                    <a:pt x="1586" y="10752"/>
                  </a:lnTo>
                  <a:lnTo>
                    <a:pt x="1525" y="10874"/>
                  </a:lnTo>
                  <a:lnTo>
                    <a:pt x="1466" y="11000"/>
                  </a:lnTo>
                  <a:lnTo>
                    <a:pt x="1411" y="11131"/>
                  </a:lnTo>
                  <a:lnTo>
                    <a:pt x="1358" y="11265"/>
                  </a:lnTo>
                  <a:lnTo>
                    <a:pt x="1308" y="11403"/>
                  </a:lnTo>
                  <a:lnTo>
                    <a:pt x="1261" y="11545"/>
                  </a:lnTo>
                  <a:lnTo>
                    <a:pt x="1217" y="11689"/>
                  </a:lnTo>
                  <a:lnTo>
                    <a:pt x="1176" y="11837"/>
                  </a:lnTo>
                  <a:lnTo>
                    <a:pt x="1137" y="11987"/>
                  </a:lnTo>
                  <a:lnTo>
                    <a:pt x="1101" y="12138"/>
                  </a:lnTo>
                  <a:lnTo>
                    <a:pt x="1069" y="12292"/>
                  </a:lnTo>
                  <a:lnTo>
                    <a:pt x="1038" y="12447"/>
                  </a:lnTo>
                  <a:lnTo>
                    <a:pt x="1010" y="12603"/>
                  </a:lnTo>
                  <a:lnTo>
                    <a:pt x="985" y="12759"/>
                  </a:lnTo>
                  <a:lnTo>
                    <a:pt x="963" y="12916"/>
                  </a:lnTo>
                  <a:lnTo>
                    <a:pt x="944" y="13074"/>
                  </a:lnTo>
                  <a:lnTo>
                    <a:pt x="927" y="13230"/>
                  </a:lnTo>
                  <a:lnTo>
                    <a:pt x="913" y="13387"/>
                  </a:lnTo>
                  <a:lnTo>
                    <a:pt x="902" y="13542"/>
                  </a:lnTo>
                  <a:lnTo>
                    <a:pt x="894" y="13697"/>
                  </a:lnTo>
                  <a:lnTo>
                    <a:pt x="887" y="13850"/>
                  </a:lnTo>
                  <a:lnTo>
                    <a:pt x="884" y="14001"/>
                  </a:lnTo>
                  <a:lnTo>
                    <a:pt x="883" y="14149"/>
                  </a:lnTo>
                  <a:lnTo>
                    <a:pt x="885" y="14296"/>
                  </a:lnTo>
                  <a:lnTo>
                    <a:pt x="890" y="14440"/>
                  </a:lnTo>
                  <a:lnTo>
                    <a:pt x="859" y="14426"/>
                  </a:lnTo>
                  <a:lnTo>
                    <a:pt x="828" y="14412"/>
                  </a:lnTo>
                  <a:lnTo>
                    <a:pt x="797" y="14396"/>
                  </a:lnTo>
                  <a:lnTo>
                    <a:pt x="766" y="14379"/>
                  </a:lnTo>
                  <a:lnTo>
                    <a:pt x="736" y="14363"/>
                  </a:lnTo>
                  <a:lnTo>
                    <a:pt x="706" y="14345"/>
                  </a:lnTo>
                  <a:lnTo>
                    <a:pt x="676" y="14326"/>
                  </a:lnTo>
                  <a:lnTo>
                    <a:pt x="646" y="14308"/>
                  </a:lnTo>
                  <a:lnTo>
                    <a:pt x="615" y="14288"/>
                  </a:lnTo>
                  <a:lnTo>
                    <a:pt x="586" y="14267"/>
                  </a:lnTo>
                  <a:lnTo>
                    <a:pt x="557" y="14245"/>
                  </a:lnTo>
                  <a:lnTo>
                    <a:pt x="528" y="14223"/>
                  </a:lnTo>
                  <a:lnTo>
                    <a:pt x="499" y="14199"/>
                  </a:lnTo>
                  <a:lnTo>
                    <a:pt x="471" y="14175"/>
                  </a:lnTo>
                  <a:lnTo>
                    <a:pt x="443" y="14152"/>
                  </a:lnTo>
                  <a:lnTo>
                    <a:pt x="414" y="14127"/>
                  </a:lnTo>
                  <a:lnTo>
                    <a:pt x="386" y="14101"/>
                  </a:lnTo>
                  <a:lnTo>
                    <a:pt x="358" y="14074"/>
                  </a:lnTo>
                  <a:lnTo>
                    <a:pt x="331" y="14046"/>
                  </a:lnTo>
                  <a:lnTo>
                    <a:pt x="304" y="14018"/>
                  </a:lnTo>
                  <a:lnTo>
                    <a:pt x="277" y="13989"/>
                  </a:lnTo>
                  <a:lnTo>
                    <a:pt x="251" y="13959"/>
                  </a:lnTo>
                  <a:lnTo>
                    <a:pt x="224" y="13929"/>
                  </a:lnTo>
                  <a:lnTo>
                    <a:pt x="198" y="13898"/>
                  </a:lnTo>
                  <a:lnTo>
                    <a:pt x="172" y="13867"/>
                  </a:lnTo>
                  <a:lnTo>
                    <a:pt x="147" y="13834"/>
                  </a:lnTo>
                  <a:lnTo>
                    <a:pt x="122" y="13801"/>
                  </a:lnTo>
                  <a:lnTo>
                    <a:pt x="97" y="13768"/>
                  </a:lnTo>
                  <a:lnTo>
                    <a:pt x="72" y="13733"/>
                  </a:lnTo>
                  <a:lnTo>
                    <a:pt x="48" y="13698"/>
                  </a:lnTo>
                  <a:lnTo>
                    <a:pt x="24" y="13663"/>
                  </a:lnTo>
                  <a:lnTo>
                    <a:pt x="0" y="13626"/>
                  </a:lnTo>
                  <a:lnTo>
                    <a:pt x="0" y="15447"/>
                  </a:lnTo>
                  <a:lnTo>
                    <a:pt x="0" y="15471"/>
                  </a:lnTo>
                  <a:lnTo>
                    <a:pt x="1" y="15493"/>
                  </a:lnTo>
                  <a:lnTo>
                    <a:pt x="2" y="15516"/>
                  </a:lnTo>
                  <a:lnTo>
                    <a:pt x="3" y="15539"/>
                  </a:lnTo>
                  <a:lnTo>
                    <a:pt x="5" y="15562"/>
                  </a:lnTo>
                  <a:lnTo>
                    <a:pt x="8" y="15585"/>
                  </a:lnTo>
                  <a:lnTo>
                    <a:pt x="10" y="15607"/>
                  </a:lnTo>
                  <a:lnTo>
                    <a:pt x="15" y="1563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25500" rtl="0" eaLnBrk="1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5000" b="0" i="0" u="none" strike="noStrike" kern="0" cap="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-Regular"/>
                <a:sym typeface="Montserrat-Regular"/>
              </a:endParaRPr>
            </a:p>
          </p:txBody>
        </p:sp>
        <p:sp>
          <p:nvSpPr>
            <p:cNvPr id="28" name="Freeform 13">
              <a:extLst>
                <a:ext uri="{FF2B5EF4-FFF2-40B4-BE49-F238E27FC236}">
                  <a16:creationId xmlns:a16="http://schemas.microsoft.com/office/drawing/2014/main" id="{F744E989-19E4-4E37-9D57-F901D45D44D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8276" y="7862374"/>
              <a:ext cx="260350" cy="174625"/>
            </a:xfrm>
            <a:custGeom>
              <a:avLst/>
              <a:gdLst>
                <a:gd name="T0" fmla="*/ 3021 w 3112"/>
                <a:gd name="T1" fmla="*/ 97 h 2091"/>
                <a:gd name="T2" fmla="*/ 2840 w 3112"/>
                <a:gd name="T3" fmla="*/ 283 h 2091"/>
                <a:gd name="T4" fmla="*/ 2656 w 3112"/>
                <a:gd name="T5" fmla="*/ 461 h 2091"/>
                <a:gd name="T6" fmla="*/ 2470 w 3112"/>
                <a:gd name="T7" fmla="*/ 630 h 2091"/>
                <a:gd name="T8" fmla="*/ 2282 w 3112"/>
                <a:gd name="T9" fmla="*/ 792 h 2091"/>
                <a:gd name="T10" fmla="*/ 2092 w 3112"/>
                <a:gd name="T11" fmla="*/ 946 h 2091"/>
                <a:gd name="T12" fmla="*/ 1901 w 3112"/>
                <a:gd name="T13" fmla="*/ 1091 h 2091"/>
                <a:gd name="T14" fmla="*/ 1707 w 3112"/>
                <a:gd name="T15" fmla="*/ 1229 h 2091"/>
                <a:gd name="T16" fmla="*/ 1512 w 3112"/>
                <a:gd name="T17" fmla="*/ 1359 h 2091"/>
                <a:gd name="T18" fmla="*/ 1316 w 3112"/>
                <a:gd name="T19" fmla="*/ 1480 h 2091"/>
                <a:gd name="T20" fmla="*/ 1118 w 3112"/>
                <a:gd name="T21" fmla="*/ 1595 h 2091"/>
                <a:gd name="T22" fmla="*/ 918 w 3112"/>
                <a:gd name="T23" fmla="*/ 1702 h 2091"/>
                <a:gd name="T24" fmla="*/ 716 w 3112"/>
                <a:gd name="T25" fmla="*/ 1801 h 2091"/>
                <a:gd name="T26" fmla="*/ 513 w 3112"/>
                <a:gd name="T27" fmla="*/ 1893 h 2091"/>
                <a:gd name="T28" fmla="*/ 308 w 3112"/>
                <a:gd name="T29" fmla="*/ 1978 h 2091"/>
                <a:gd name="T30" fmla="*/ 103 w 3112"/>
                <a:gd name="T31" fmla="*/ 2055 h 2091"/>
                <a:gd name="T32" fmla="*/ 1913 w 3112"/>
                <a:gd name="T33" fmla="*/ 2091 h 2091"/>
                <a:gd name="T34" fmla="*/ 2036 w 3112"/>
                <a:gd name="T35" fmla="*/ 2085 h 2091"/>
                <a:gd name="T36" fmla="*/ 2154 w 3112"/>
                <a:gd name="T37" fmla="*/ 2067 h 2091"/>
                <a:gd name="T38" fmla="*/ 2269 w 3112"/>
                <a:gd name="T39" fmla="*/ 2037 h 2091"/>
                <a:gd name="T40" fmla="*/ 2379 w 3112"/>
                <a:gd name="T41" fmla="*/ 1996 h 2091"/>
                <a:gd name="T42" fmla="*/ 2484 w 3112"/>
                <a:gd name="T43" fmla="*/ 1946 h 2091"/>
                <a:gd name="T44" fmla="*/ 2583 w 3112"/>
                <a:gd name="T45" fmla="*/ 1886 h 2091"/>
                <a:gd name="T46" fmla="*/ 2675 w 3112"/>
                <a:gd name="T47" fmla="*/ 1816 h 2091"/>
                <a:gd name="T48" fmla="*/ 2760 w 3112"/>
                <a:gd name="T49" fmla="*/ 1739 h 2091"/>
                <a:gd name="T50" fmla="*/ 2837 w 3112"/>
                <a:gd name="T51" fmla="*/ 1654 h 2091"/>
                <a:gd name="T52" fmla="*/ 2907 w 3112"/>
                <a:gd name="T53" fmla="*/ 1563 h 2091"/>
                <a:gd name="T54" fmla="*/ 2967 w 3112"/>
                <a:gd name="T55" fmla="*/ 1464 h 2091"/>
                <a:gd name="T56" fmla="*/ 3017 w 3112"/>
                <a:gd name="T57" fmla="*/ 1359 h 2091"/>
                <a:gd name="T58" fmla="*/ 3058 w 3112"/>
                <a:gd name="T59" fmla="*/ 1249 h 2091"/>
                <a:gd name="T60" fmla="*/ 3088 w 3112"/>
                <a:gd name="T61" fmla="*/ 1134 h 2091"/>
                <a:gd name="T62" fmla="*/ 3106 w 3112"/>
                <a:gd name="T63" fmla="*/ 1016 h 2091"/>
                <a:gd name="T64" fmla="*/ 3112 w 3112"/>
                <a:gd name="T65" fmla="*/ 894 h 20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112" h="2091">
                  <a:moveTo>
                    <a:pt x="3112" y="0"/>
                  </a:moveTo>
                  <a:lnTo>
                    <a:pt x="3021" y="97"/>
                  </a:lnTo>
                  <a:lnTo>
                    <a:pt x="2931" y="190"/>
                  </a:lnTo>
                  <a:lnTo>
                    <a:pt x="2840" y="283"/>
                  </a:lnTo>
                  <a:lnTo>
                    <a:pt x="2749" y="373"/>
                  </a:lnTo>
                  <a:lnTo>
                    <a:pt x="2656" y="461"/>
                  </a:lnTo>
                  <a:lnTo>
                    <a:pt x="2563" y="546"/>
                  </a:lnTo>
                  <a:lnTo>
                    <a:pt x="2470" y="630"/>
                  </a:lnTo>
                  <a:lnTo>
                    <a:pt x="2377" y="713"/>
                  </a:lnTo>
                  <a:lnTo>
                    <a:pt x="2282" y="792"/>
                  </a:lnTo>
                  <a:lnTo>
                    <a:pt x="2187" y="870"/>
                  </a:lnTo>
                  <a:lnTo>
                    <a:pt x="2092" y="946"/>
                  </a:lnTo>
                  <a:lnTo>
                    <a:pt x="1997" y="1020"/>
                  </a:lnTo>
                  <a:lnTo>
                    <a:pt x="1901" y="1091"/>
                  </a:lnTo>
                  <a:lnTo>
                    <a:pt x="1804" y="1161"/>
                  </a:lnTo>
                  <a:lnTo>
                    <a:pt x="1707" y="1229"/>
                  </a:lnTo>
                  <a:lnTo>
                    <a:pt x="1610" y="1294"/>
                  </a:lnTo>
                  <a:lnTo>
                    <a:pt x="1512" y="1359"/>
                  </a:lnTo>
                  <a:lnTo>
                    <a:pt x="1414" y="1420"/>
                  </a:lnTo>
                  <a:lnTo>
                    <a:pt x="1316" y="1480"/>
                  </a:lnTo>
                  <a:lnTo>
                    <a:pt x="1217" y="1539"/>
                  </a:lnTo>
                  <a:lnTo>
                    <a:pt x="1118" y="1595"/>
                  </a:lnTo>
                  <a:lnTo>
                    <a:pt x="1018" y="1649"/>
                  </a:lnTo>
                  <a:lnTo>
                    <a:pt x="918" y="1702"/>
                  </a:lnTo>
                  <a:lnTo>
                    <a:pt x="817" y="1752"/>
                  </a:lnTo>
                  <a:lnTo>
                    <a:pt x="716" y="1801"/>
                  </a:lnTo>
                  <a:lnTo>
                    <a:pt x="615" y="1848"/>
                  </a:lnTo>
                  <a:lnTo>
                    <a:pt x="513" y="1893"/>
                  </a:lnTo>
                  <a:lnTo>
                    <a:pt x="412" y="1936"/>
                  </a:lnTo>
                  <a:lnTo>
                    <a:pt x="308" y="1978"/>
                  </a:lnTo>
                  <a:lnTo>
                    <a:pt x="206" y="2017"/>
                  </a:lnTo>
                  <a:lnTo>
                    <a:pt x="103" y="2055"/>
                  </a:lnTo>
                  <a:lnTo>
                    <a:pt x="0" y="2091"/>
                  </a:lnTo>
                  <a:lnTo>
                    <a:pt x="1913" y="2091"/>
                  </a:lnTo>
                  <a:lnTo>
                    <a:pt x="1975" y="2090"/>
                  </a:lnTo>
                  <a:lnTo>
                    <a:pt x="2036" y="2085"/>
                  </a:lnTo>
                  <a:lnTo>
                    <a:pt x="2096" y="2077"/>
                  </a:lnTo>
                  <a:lnTo>
                    <a:pt x="2154" y="2067"/>
                  </a:lnTo>
                  <a:lnTo>
                    <a:pt x="2212" y="2054"/>
                  </a:lnTo>
                  <a:lnTo>
                    <a:pt x="2269" y="2037"/>
                  </a:lnTo>
                  <a:lnTo>
                    <a:pt x="2325" y="2018"/>
                  </a:lnTo>
                  <a:lnTo>
                    <a:pt x="2379" y="1996"/>
                  </a:lnTo>
                  <a:lnTo>
                    <a:pt x="2432" y="1972"/>
                  </a:lnTo>
                  <a:lnTo>
                    <a:pt x="2484" y="1946"/>
                  </a:lnTo>
                  <a:lnTo>
                    <a:pt x="2534" y="1917"/>
                  </a:lnTo>
                  <a:lnTo>
                    <a:pt x="2583" y="1886"/>
                  </a:lnTo>
                  <a:lnTo>
                    <a:pt x="2630" y="1853"/>
                  </a:lnTo>
                  <a:lnTo>
                    <a:pt x="2675" y="1816"/>
                  </a:lnTo>
                  <a:lnTo>
                    <a:pt x="2718" y="1779"/>
                  </a:lnTo>
                  <a:lnTo>
                    <a:pt x="2760" y="1739"/>
                  </a:lnTo>
                  <a:lnTo>
                    <a:pt x="2800" y="1698"/>
                  </a:lnTo>
                  <a:lnTo>
                    <a:pt x="2837" y="1654"/>
                  </a:lnTo>
                  <a:lnTo>
                    <a:pt x="2874" y="1609"/>
                  </a:lnTo>
                  <a:lnTo>
                    <a:pt x="2907" y="1563"/>
                  </a:lnTo>
                  <a:lnTo>
                    <a:pt x="2938" y="1514"/>
                  </a:lnTo>
                  <a:lnTo>
                    <a:pt x="2967" y="1464"/>
                  </a:lnTo>
                  <a:lnTo>
                    <a:pt x="2993" y="1412"/>
                  </a:lnTo>
                  <a:lnTo>
                    <a:pt x="3017" y="1359"/>
                  </a:lnTo>
                  <a:lnTo>
                    <a:pt x="3039" y="1305"/>
                  </a:lnTo>
                  <a:lnTo>
                    <a:pt x="3058" y="1249"/>
                  </a:lnTo>
                  <a:lnTo>
                    <a:pt x="3075" y="1192"/>
                  </a:lnTo>
                  <a:lnTo>
                    <a:pt x="3088" y="1134"/>
                  </a:lnTo>
                  <a:lnTo>
                    <a:pt x="3098" y="1076"/>
                  </a:lnTo>
                  <a:lnTo>
                    <a:pt x="3106" y="1016"/>
                  </a:lnTo>
                  <a:lnTo>
                    <a:pt x="3111" y="955"/>
                  </a:lnTo>
                  <a:lnTo>
                    <a:pt x="3112" y="894"/>
                  </a:lnTo>
                  <a:lnTo>
                    <a:pt x="311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25500" rtl="0" eaLnBrk="1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5000" b="0" i="0" u="none" strike="noStrike" kern="0" cap="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-Regular"/>
                <a:sym typeface="Montserrat-Regular"/>
              </a:endParaRPr>
            </a:p>
          </p:txBody>
        </p:sp>
      </p:grpSp>
      <p:sp>
        <p:nvSpPr>
          <p:cNvPr id="736" name="single…"/>
          <p:cNvSpPr/>
          <p:nvPr/>
        </p:nvSpPr>
        <p:spPr>
          <a:xfrm>
            <a:off x="3551232" y="801220"/>
            <a:ext cx="3313408" cy="1487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b">
            <a:spAutoFit/>
          </a:bodyPr>
          <a:lstStyle/>
          <a:p>
            <a:pPr marL="0" marR="0" lvl="0" indent="0" algn="l" defTabSz="8255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000" b="0" i="0" u="none" strike="noStrike" kern="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Montserrat-Regular"/>
              </a:rPr>
              <a:t>MEDSÊNIOR</a:t>
            </a:r>
          </a:p>
          <a:p>
            <a:pPr marL="0" marR="0" lvl="0" indent="0" algn="l" defTabSz="8255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000" b="0" i="0" u="none" strike="noStrike" kern="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Montserrat-Regular"/>
              </a:rPr>
              <a:t>NO BRASIL</a:t>
            </a:r>
            <a:endParaRPr kumimoji="0" sz="5000" b="0" i="0" u="none" strike="noStrike" kern="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Montserrat-Regular"/>
            </a:endParaRPr>
          </a:p>
        </p:txBody>
      </p:sp>
      <p:sp>
        <p:nvSpPr>
          <p:cNvPr id="110" name="single…">
            <a:extLst>
              <a:ext uri="{FF2B5EF4-FFF2-40B4-BE49-F238E27FC236}">
                <a16:creationId xmlns:a16="http://schemas.microsoft.com/office/drawing/2014/main" id="{93B79AE5-0D2B-4115-A0E1-2438F7365FA9}"/>
              </a:ext>
            </a:extLst>
          </p:cNvPr>
          <p:cNvSpPr/>
          <p:nvPr/>
        </p:nvSpPr>
        <p:spPr>
          <a:xfrm>
            <a:off x="8531860" y="853189"/>
            <a:ext cx="12444112" cy="24416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t">
            <a:sp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0" b="1" i="0" u="none" strike="noStrike" kern="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Montserrat-Regular"/>
              </a:rPr>
              <a:t>CENTRO DE OFTALMOLOGIA </a:t>
            </a:r>
          </a:p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7200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BELO HORIZONTE - MG</a:t>
            </a:r>
            <a:endParaRPr kumimoji="0" sz="7200" b="1" i="0" u="none" strike="noStrike" kern="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Montserrat-Regular"/>
            </a:endParaRPr>
          </a:p>
        </p:txBody>
      </p:sp>
    </p:spTree>
    <p:extLst>
      <p:ext uri="{BB962C8B-B14F-4D97-AF65-F5344CB8AC3E}">
        <p14:creationId xmlns:p14="http://schemas.microsoft.com/office/powerpoint/2010/main" val="230774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Interface gráfica do usuário, Texto, Aplicativo, chat ou mensagem de texto&#10;&#10;Descrição gerada automaticamente">
            <a:extLst>
              <a:ext uri="{FF2B5EF4-FFF2-40B4-BE49-F238E27FC236}">
                <a16:creationId xmlns:a16="http://schemas.microsoft.com/office/drawing/2014/main" id="{56E7FBA9-13E5-56F4-90F8-CCBE17E152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6145" y="8179"/>
            <a:ext cx="12471997" cy="1369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534340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Montserrat-Regular"/>
        <a:ea typeface="Montserrat-Regular"/>
        <a:cs typeface="Montserrat-Regular"/>
      </a:majorFont>
      <a:minorFont>
        <a:latin typeface="Montserrat-Regular"/>
        <a:ea typeface="Montserrat-Regular"/>
        <a:cs typeface="Montserrat-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>
            <a:hueOff val="-2473793"/>
            <a:satOff val="-50209"/>
            <a:lumOff val="23543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9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all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Montserrat-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Montserrat-Regular"/>
        <a:ea typeface="Montserrat-Regular"/>
        <a:cs typeface="Montserrat-Regular"/>
      </a:majorFont>
      <a:minorFont>
        <a:latin typeface="Montserrat-Regular"/>
        <a:ea typeface="Montserrat-Regular"/>
        <a:cs typeface="Montserrat-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>
            <a:hueOff val="-2473793"/>
            <a:satOff val="-50209"/>
            <a:lumOff val="23543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9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all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Montserrat-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Montserrat-Regular"/>
        <a:ea typeface="Montserrat-Regular"/>
        <a:cs typeface="Montserrat-Regular"/>
      </a:majorFont>
      <a:minorFont>
        <a:latin typeface="Montserrat-Regular"/>
        <a:ea typeface="Montserrat-Regular"/>
        <a:cs typeface="Montserrat-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>
            <a:hueOff val="-2473793"/>
            <a:satOff val="-50209"/>
            <a:lumOff val="23543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9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all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Montserrat-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c20b0636-1e57-4bd8-bfbd-fab58afaa5d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5A83934D4A4C1B41A3F6FF59D9649D56" ma:contentTypeVersion="17" ma:contentTypeDescription="Crie um novo documento." ma:contentTypeScope="" ma:versionID="6368a1a28cf9d562f1bf0743794de4dc">
  <xsd:schema xmlns:xsd="http://www.w3.org/2001/XMLSchema" xmlns:xs="http://www.w3.org/2001/XMLSchema" xmlns:p="http://schemas.microsoft.com/office/2006/metadata/properties" xmlns:ns3="c20b0636-1e57-4bd8-bfbd-fab58afaa5d4" xmlns:ns4="fc22034b-b8f1-4e66-811b-9750e88feef3" targetNamespace="http://schemas.microsoft.com/office/2006/metadata/properties" ma:root="true" ma:fieldsID="01567401cad5818df47a23711e342afc" ns3:_="" ns4:_="">
    <xsd:import namespace="c20b0636-1e57-4bd8-bfbd-fab58afaa5d4"/>
    <xsd:import namespace="fc22034b-b8f1-4e66-811b-9750e88feef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_activity" minOccurs="0"/>
                <xsd:element ref="ns3:MediaServiceDateTaken" minOccurs="0"/>
                <xsd:element ref="ns3:MediaLengthInSeconds" minOccurs="0"/>
                <xsd:element ref="ns3:MediaServiceObjectDetectorVersions" minOccurs="0"/>
                <xsd:element ref="ns3:MediaServiceSearchProperties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0b0636-1e57-4bd8-bfbd-fab58afaa5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22034b-b8f1-4e66-811b-9750e88feef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Hash de Dica de Compartilhamento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586AC77-59B1-44A1-B2BA-FC89D9E616C5}">
  <ds:schemaRefs>
    <ds:schemaRef ds:uri="http://schemas.microsoft.com/office/2006/documentManagement/types"/>
    <ds:schemaRef ds:uri="http://schemas.microsoft.com/office/infopath/2007/PartnerControls"/>
    <ds:schemaRef ds:uri="c20b0636-1e57-4bd8-bfbd-fab58afaa5d4"/>
    <ds:schemaRef ds:uri="http://purl.org/dc/dcmitype/"/>
    <ds:schemaRef ds:uri="http://purl.org/dc/elements/1.1/"/>
    <ds:schemaRef ds:uri="http://schemas.openxmlformats.org/package/2006/metadata/core-properties"/>
    <ds:schemaRef ds:uri="fc22034b-b8f1-4e66-811b-9750e88feef3"/>
    <ds:schemaRef ds:uri="http://schemas.microsoft.com/office/2006/metadata/properties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425C5B32-4A2B-4BB2-8759-C3B6C320526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E5A2BB3-6644-42F2-B0DC-D506D2FB674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20b0636-1e57-4bd8-bfbd-fab58afaa5d4"/>
    <ds:schemaRef ds:uri="fc22034b-b8f1-4e66-811b-9750e88feef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178</Words>
  <Application>Microsoft Office PowerPoint</Application>
  <PresentationFormat>Personalizar</PresentationFormat>
  <Paragraphs>75</Paragraphs>
  <Slides>34</Slides>
  <Notes>3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34</vt:i4>
      </vt:variant>
    </vt:vector>
  </HeadingPairs>
  <TitlesOfParts>
    <vt:vector size="42" baseType="lpstr">
      <vt:lpstr>Calibri</vt:lpstr>
      <vt:lpstr>Century Gothic</vt:lpstr>
      <vt:lpstr>Helvetica Light</vt:lpstr>
      <vt:lpstr>Helvetica Neue</vt:lpstr>
      <vt:lpstr>Montserrat-Regular</vt:lpstr>
      <vt:lpstr>Wingdings</vt:lpstr>
      <vt:lpstr>White</vt:lpstr>
      <vt:lpstr>1_White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Medsenior</dc:creator>
  <cp:lastModifiedBy>Luiz Fernando de Oliveira Pio</cp:lastModifiedBy>
  <cp:revision>341</cp:revision>
  <dcterms:modified xsi:type="dcterms:W3CDTF">2024-02-06T21:26:52Z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0x0101005A83934D4A4C1B41A3F6FF59D9649D56</vt:lpwstr>
  </property>
</Properties>
</file>